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  <p:sldMasterId id="2147483712" r:id="rId2"/>
    <p:sldMasterId id="2147483724" r:id="rId3"/>
  </p:sldMasterIdLst>
  <p:notesMasterIdLst>
    <p:notesMasterId r:id="rId16"/>
  </p:notesMasterIdLst>
  <p:sldIdLst>
    <p:sldId id="257" r:id="rId4"/>
    <p:sldId id="279" r:id="rId5"/>
    <p:sldId id="276" r:id="rId6"/>
    <p:sldId id="267" r:id="rId7"/>
    <p:sldId id="269" r:id="rId8"/>
    <p:sldId id="280" r:id="rId9"/>
    <p:sldId id="270" r:id="rId10"/>
    <p:sldId id="274" r:id="rId11"/>
    <p:sldId id="281" r:id="rId12"/>
    <p:sldId id="273" r:id="rId13"/>
    <p:sldId id="277" r:id="rId14"/>
    <p:sldId id="278" r:id="rId15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00CC00"/>
    <a:srgbClr val="FF9933"/>
    <a:srgbClr val="FF9900"/>
    <a:srgbClr val="800080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67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FF0000"/>
                </a:solidFill>
              </a:defRPr>
            </a:pPr>
            <a:r>
              <a:rPr lang="cs-CZ">
                <a:solidFill>
                  <a:srgbClr val="FF0000"/>
                </a:solidFill>
              </a:rPr>
              <a:t>P</a:t>
            </a:r>
            <a:r>
              <a:rPr lang="en-US">
                <a:solidFill>
                  <a:srgbClr val="FF0000"/>
                </a:solidFill>
              </a:rPr>
              <a:t>odíl žijících </a:t>
            </a:r>
          </a:p>
        </c:rich>
      </c:tx>
      <c:layout>
        <c:manualLayout>
          <c:xMode val="edge"/>
          <c:yMode val="edge"/>
          <c:x val="0.29130193905817181"/>
          <c:y val="2.4767801857585141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podíl žijících 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7030A0"/>
              </a:solidFill>
            </c:spPr>
          </c:dPt>
          <c:cat>
            <c:strRef>
              <c:f>List1!$A$2:$A$5</c:f>
              <c:strCache>
                <c:ptCount val="4"/>
                <c:pt idx="0">
                  <c:v>1985-1990</c:v>
                </c:pt>
                <c:pt idx="1">
                  <c:v>1990-1996</c:v>
                </c:pt>
                <c:pt idx="2">
                  <c:v>1996-2002</c:v>
                </c:pt>
                <c:pt idx="3">
                  <c:v>2002-2007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67.400000000000006</c:v>
                </c:pt>
                <c:pt idx="1">
                  <c:v>76.8</c:v>
                </c:pt>
                <c:pt idx="2">
                  <c:v>81.7</c:v>
                </c:pt>
                <c:pt idx="3">
                  <c:v>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310848"/>
        <c:axId val="219620480"/>
      </c:barChart>
      <c:catAx>
        <c:axId val="2133108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2340000"/>
          <a:lstStyle/>
          <a:p>
            <a:pPr>
              <a:defRPr sz="1400"/>
            </a:pPr>
            <a:endParaRPr lang="cs-CZ"/>
          </a:p>
        </c:txPr>
        <c:crossAx val="219620480"/>
        <c:crosses val="autoZero"/>
        <c:auto val="1"/>
        <c:lblAlgn val="ctr"/>
        <c:lblOffset val="100"/>
        <c:noMultiLvlLbl val="0"/>
      </c:catAx>
      <c:valAx>
        <c:axId val="21962048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cs-CZ"/>
          </a:p>
        </c:txPr>
        <c:crossAx val="213310848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>
      <a:solidFill>
        <a:schemeClr val="tx1"/>
      </a:solidFill>
    </a:ln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A658F64-317F-482A-B673-4DB8AA88F6F8}" type="datetimeFigureOut">
              <a:rPr lang="cs-CZ"/>
              <a:pPr>
                <a:defRPr/>
              </a:pPr>
              <a:t>30.1.2014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47DEE0E2-7531-48B7-97B1-763F263507C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89034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5939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A572A3F-CF75-4EB0-A6A5-7725F10755E3}" type="slidenum">
              <a:rPr lang="cs-CZ" smtClean="0"/>
              <a:pPr/>
              <a:t>1</a:t>
            </a:fld>
            <a:endParaRPr 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7066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E8C8F80-61E1-4C35-906A-52C5F60A6D13}" type="slidenum">
              <a:rPr lang="cs-CZ" smtClean="0"/>
              <a:pPr/>
              <a:t>12</a:t>
            </a:fld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04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BD56890-FE34-41C6-A3FD-0FE9E6E75D5B}" type="slidenum">
              <a:rPr lang="cs-CZ" smtClean="0"/>
              <a:pPr/>
              <a:t>2</a:t>
            </a:fld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4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D9B2786-8218-4A50-9E14-34519C923BBD}" type="slidenum">
              <a:rPr lang="cs-CZ" smtClean="0"/>
              <a:pPr/>
              <a:t>3</a:t>
            </a:fld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50B9BED-A97E-4BAD-B4B1-829DF28C9CC2}" type="slidenum">
              <a:rPr lang="cs-CZ" smtClean="0">
                <a:latin typeface="Arial" charset="0"/>
              </a:rPr>
              <a:pPr/>
              <a:t>4</a:t>
            </a:fld>
            <a:endParaRPr lang="cs-CZ" smtClean="0">
              <a:latin typeface="Arial" charset="0"/>
            </a:endParaRPr>
          </a:p>
        </p:txBody>
      </p:sp>
      <p:sp>
        <p:nvSpPr>
          <p:cNvPr id="6246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9C9E3656-398C-46B9-BBE1-60108BFA1E7E}" type="slidenum">
              <a:rPr lang="cs-CZ" sz="1200"/>
              <a:pPr algn="r" eaLnBrk="1" hangingPunct="1"/>
              <a:t>4</a:t>
            </a:fld>
            <a:endParaRPr lang="cs-CZ" sz="1200"/>
          </a:p>
        </p:txBody>
      </p:sp>
      <p:sp>
        <p:nvSpPr>
          <p:cNvPr id="6246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5A4ED295-6883-424A-BADE-8289529F13E5}" type="slidenum">
              <a:rPr lang="de-DE" sz="1200"/>
              <a:pPr algn="r" eaLnBrk="1" hangingPunct="1"/>
              <a:t>4</a:t>
            </a:fld>
            <a:endParaRPr lang="de-DE" sz="1200"/>
          </a:p>
        </p:txBody>
      </p:sp>
      <p:sp>
        <p:nvSpPr>
          <p:cNvPr id="624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7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34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EFEEF0D-C1CB-45F5-8012-1D35B86B1606}" type="slidenum">
              <a:rPr lang="cs-CZ" smtClean="0"/>
              <a:pPr/>
              <a:t>5</a:t>
            </a:fld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55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0A4760A-547C-4E7F-B911-CBC1E8CFAE85}" type="slidenum">
              <a:rPr lang="cs-CZ" smtClean="0"/>
              <a:pPr/>
              <a:t>7</a:t>
            </a:fld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656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AEEEE26-249D-4C67-8205-89538732FE53}" type="slidenum">
              <a:rPr lang="cs-CZ" smtClean="0"/>
              <a:pPr/>
              <a:t>8</a:t>
            </a:fld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895248A-5D52-43F2-88DC-8BEC0827E6B5}" type="slidenum">
              <a:rPr lang="en-GB" altLang="cs-CZ" smtClean="0">
                <a:latin typeface="Arial" charset="0"/>
              </a:rPr>
              <a:pPr/>
              <a:t>10</a:t>
            </a:fld>
            <a:endParaRPr lang="en-GB" altLang="cs-CZ" smtClean="0">
              <a:latin typeface="Arial" charset="0"/>
            </a:endParaRPr>
          </a:p>
        </p:txBody>
      </p:sp>
      <p:sp>
        <p:nvSpPr>
          <p:cNvPr id="68611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2" name="Rectangle 2051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cs-CZ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963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A697544-3462-46B1-B98E-CD00F7C5BEE4}" type="slidenum">
              <a:rPr lang="cs-CZ" smtClean="0"/>
              <a:pPr/>
              <a:t>11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7AAF9-4BCB-46A4-A973-4929101302E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1E05D-E68B-40AD-9472-EE54981A383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31892-D33A-4236-9B02-4C98A5B092E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4B72E-3043-40C1-8BA2-FABAF88EDEB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C03B1-0049-4B9C-BF85-CAEF6044D7B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D078B-BAEC-4474-9DC6-763F4F286F7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A5EA3-E403-4C00-8E72-E986B749470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DF849-A555-40DF-ABE5-EC22FB0992A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9CF21-FCC4-449A-BC43-D8AE78EC2ED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7D2D7-1CF1-4CA9-831E-9790371AD15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58C42-8B8E-4F7A-BCD4-04DD6061F9E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895A2-EE04-433B-BA6D-D16CF84B00E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7E368-0CFC-4C1F-8688-48B4D9F52BD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A78F7-61CB-40BF-868E-DD4268E4A4C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1F41C-4708-4379-8860-9D28527A524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5F23E-44B5-476F-B0AA-D0FE2125573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07F79-0A58-4490-BDD1-251842FAC21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E26CF-3B21-474A-9C26-0BD2D78B8F5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AC17B-BC8B-4E7B-9852-8D28BC2A456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1E559-12E5-447B-8185-454481F2F6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3E244-A08F-4BE2-9882-1564811C6A9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7821B-312F-4E3F-AE48-8DCF54C00FA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C914F-A87A-44D7-9BD0-3F20BC2F1D0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024E4-D8C0-440C-8D30-FBB46A4EA2E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67799-022E-4F8A-A62A-4BDADA4B7F7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67CEF-8EE3-43A2-B73A-DBD2237C014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33145-EF5E-4C6C-891A-8E104313F83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F6CF0-6B19-4C65-AEAC-D4B54BB8B96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28596-28BA-44FE-9C2A-52FC018B4CA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D7B4D-8446-4BDC-A8A3-9B3EDC7B7BE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1B4CE-BEEB-4E8F-BEE6-C276AC46BB8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9FA8A-092E-47E0-B5BE-E7E138F4BDF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53B31-BD59-48C9-9E5F-749575346B8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67E6B-71AD-4DB0-A2EE-938D5A6569C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2B6D9-4BA1-4150-AA14-0A8D9383349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3E4F1">
                <a:alpha val="0"/>
              </a:srgbClr>
            </a:gs>
            <a:gs pos="100000">
              <a:srgbClr val="E1E8FF">
                <a:alpha val="0"/>
              </a:srgbClr>
            </a:gs>
            <a:gs pos="83000">
              <a:srgbClr val="D4DEFF"/>
            </a:gs>
            <a:gs pos="100000">
              <a:srgbClr val="96AB94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2EBFCEE-3480-4420-B2DA-F8158E9B72A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0" r:id="rId1"/>
    <p:sldLayoutId id="2147484111" r:id="rId2"/>
    <p:sldLayoutId id="2147484112" r:id="rId3"/>
    <p:sldLayoutId id="2147484113" r:id="rId4"/>
    <p:sldLayoutId id="2147484114" r:id="rId5"/>
    <p:sldLayoutId id="2147484115" r:id="rId6"/>
    <p:sldLayoutId id="2147484116" r:id="rId7"/>
    <p:sldLayoutId id="2147484117" r:id="rId8"/>
    <p:sldLayoutId id="2147484118" r:id="rId9"/>
    <p:sldLayoutId id="2147484119" r:id="rId10"/>
    <p:sldLayoutId id="2147484120" r:id="rId11"/>
    <p:sldLayoutId id="214748412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3E4F1">
                <a:alpha val="0"/>
              </a:srgbClr>
            </a:gs>
            <a:gs pos="100000">
              <a:srgbClr val="E1E8FF">
                <a:alpha val="0"/>
              </a:srgbClr>
            </a:gs>
            <a:gs pos="83000">
              <a:srgbClr val="D4DEFF"/>
            </a:gs>
            <a:gs pos="100000">
              <a:srgbClr val="96AB94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378239A-4433-4ABD-AAA9-CA9A4F21485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2" r:id="rId1"/>
    <p:sldLayoutId id="2147484123" r:id="rId2"/>
    <p:sldLayoutId id="2147484124" r:id="rId3"/>
    <p:sldLayoutId id="2147484125" r:id="rId4"/>
    <p:sldLayoutId id="2147484126" r:id="rId5"/>
    <p:sldLayoutId id="2147484127" r:id="rId6"/>
    <p:sldLayoutId id="2147484128" r:id="rId7"/>
    <p:sldLayoutId id="2147484129" r:id="rId8"/>
    <p:sldLayoutId id="2147484130" r:id="rId9"/>
    <p:sldLayoutId id="2147484131" r:id="rId10"/>
    <p:sldLayoutId id="214748413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3E4F1">
                <a:alpha val="0"/>
              </a:srgbClr>
            </a:gs>
            <a:gs pos="100000">
              <a:srgbClr val="E1E8FF">
                <a:alpha val="0"/>
              </a:srgbClr>
            </a:gs>
            <a:gs pos="83000">
              <a:srgbClr val="D4DEFF"/>
            </a:gs>
            <a:gs pos="100000">
              <a:srgbClr val="96AB94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A166456-B75E-44EF-841B-BB3FFACCEF1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3" r:id="rId1"/>
    <p:sldLayoutId id="2147484134" r:id="rId2"/>
    <p:sldLayoutId id="2147484135" r:id="rId3"/>
    <p:sldLayoutId id="2147484136" r:id="rId4"/>
    <p:sldLayoutId id="2147484137" r:id="rId5"/>
    <p:sldLayoutId id="2147484138" r:id="rId6"/>
    <p:sldLayoutId id="2147484139" r:id="rId7"/>
    <p:sldLayoutId id="2147484140" r:id="rId8"/>
    <p:sldLayoutId id="2147484141" r:id="rId9"/>
    <p:sldLayoutId id="2147484142" r:id="rId10"/>
    <p:sldLayoutId id="2147484143" r:id="rId11"/>
    <p:sldLayoutId id="214748414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jpeg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6.jpeg"/><Relationship Id="rId18" Type="http://schemas.openxmlformats.org/officeDocument/2006/relationships/image" Target="../media/image20.jpeg"/><Relationship Id="rId3" Type="http://schemas.openxmlformats.org/officeDocument/2006/relationships/image" Target="../media/image6.jpeg"/><Relationship Id="rId7" Type="http://schemas.openxmlformats.org/officeDocument/2006/relationships/image" Target="../media/image11.gif"/><Relationship Id="rId12" Type="http://schemas.openxmlformats.org/officeDocument/2006/relationships/image" Target="../media/image15.jpeg"/><Relationship Id="rId17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9.jpeg"/><Relationship Id="rId20" Type="http://schemas.openxmlformats.org/officeDocument/2006/relationships/image" Target="../media/image22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0.jpeg"/><Relationship Id="rId11" Type="http://schemas.openxmlformats.org/officeDocument/2006/relationships/image" Target="../media/image14.jpeg"/><Relationship Id="rId5" Type="http://schemas.openxmlformats.org/officeDocument/2006/relationships/hyperlink" Target="http://www.lf2.cuni.cz/Aktuality/nove/n3051.htm" TargetMode="External"/><Relationship Id="rId15" Type="http://schemas.openxmlformats.org/officeDocument/2006/relationships/image" Target="../media/image18.jpeg"/><Relationship Id="rId10" Type="http://schemas.openxmlformats.org/officeDocument/2006/relationships/image" Target="../media/image8.jpeg"/><Relationship Id="rId19" Type="http://schemas.openxmlformats.org/officeDocument/2006/relationships/image" Target="../media/image21.jpeg"/><Relationship Id="rId4" Type="http://schemas.openxmlformats.org/officeDocument/2006/relationships/hyperlink" Target="mailto:tereza.kustkova@lfmotol.cuni.cz" TargetMode="External"/><Relationship Id="rId9" Type="http://schemas.openxmlformats.org/officeDocument/2006/relationships/image" Target="../media/image13.gif"/><Relationship Id="rId1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tags" Target="../tags/tag117.xml"/><Relationship Id="rId299" Type="http://schemas.openxmlformats.org/officeDocument/2006/relationships/tags" Target="../tags/tag299.xml"/><Relationship Id="rId303" Type="http://schemas.openxmlformats.org/officeDocument/2006/relationships/tags" Target="../tags/tag303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63" Type="http://schemas.openxmlformats.org/officeDocument/2006/relationships/tags" Target="../tags/tag63.xml"/><Relationship Id="rId84" Type="http://schemas.openxmlformats.org/officeDocument/2006/relationships/tags" Target="../tags/tag84.xml"/><Relationship Id="rId138" Type="http://schemas.openxmlformats.org/officeDocument/2006/relationships/tags" Target="../tags/tag138.xml"/><Relationship Id="rId159" Type="http://schemas.openxmlformats.org/officeDocument/2006/relationships/tags" Target="../tags/tag159.xml"/><Relationship Id="rId324" Type="http://schemas.openxmlformats.org/officeDocument/2006/relationships/tags" Target="../tags/tag324.xml"/><Relationship Id="rId345" Type="http://schemas.openxmlformats.org/officeDocument/2006/relationships/tags" Target="../tags/tag345.xml"/><Relationship Id="rId366" Type="http://schemas.openxmlformats.org/officeDocument/2006/relationships/tags" Target="../tags/tag366.xml"/><Relationship Id="rId170" Type="http://schemas.openxmlformats.org/officeDocument/2006/relationships/tags" Target="../tags/tag170.xml"/><Relationship Id="rId191" Type="http://schemas.openxmlformats.org/officeDocument/2006/relationships/tags" Target="../tags/tag191.xml"/><Relationship Id="rId205" Type="http://schemas.openxmlformats.org/officeDocument/2006/relationships/tags" Target="../tags/tag205.xml"/><Relationship Id="rId226" Type="http://schemas.openxmlformats.org/officeDocument/2006/relationships/tags" Target="../tags/tag226.xml"/><Relationship Id="rId247" Type="http://schemas.openxmlformats.org/officeDocument/2006/relationships/tags" Target="../tags/tag247.xml"/><Relationship Id="rId107" Type="http://schemas.openxmlformats.org/officeDocument/2006/relationships/tags" Target="../tags/tag107.xml"/><Relationship Id="rId268" Type="http://schemas.openxmlformats.org/officeDocument/2006/relationships/tags" Target="../tags/tag268.xml"/><Relationship Id="rId289" Type="http://schemas.openxmlformats.org/officeDocument/2006/relationships/tags" Target="../tags/tag289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53" Type="http://schemas.openxmlformats.org/officeDocument/2006/relationships/tags" Target="../tags/tag53.xml"/><Relationship Id="rId74" Type="http://schemas.openxmlformats.org/officeDocument/2006/relationships/tags" Target="../tags/tag74.xml"/><Relationship Id="rId128" Type="http://schemas.openxmlformats.org/officeDocument/2006/relationships/tags" Target="../tags/tag128.xml"/><Relationship Id="rId149" Type="http://schemas.openxmlformats.org/officeDocument/2006/relationships/tags" Target="../tags/tag149.xml"/><Relationship Id="rId314" Type="http://schemas.openxmlformats.org/officeDocument/2006/relationships/tags" Target="../tags/tag314.xml"/><Relationship Id="rId335" Type="http://schemas.openxmlformats.org/officeDocument/2006/relationships/tags" Target="../tags/tag335.xml"/><Relationship Id="rId356" Type="http://schemas.openxmlformats.org/officeDocument/2006/relationships/tags" Target="../tags/tag356.xml"/><Relationship Id="rId377" Type="http://schemas.openxmlformats.org/officeDocument/2006/relationships/tags" Target="../tags/tag377.xml"/><Relationship Id="rId5" Type="http://schemas.openxmlformats.org/officeDocument/2006/relationships/tags" Target="../tags/tag5.xml"/><Relationship Id="rId95" Type="http://schemas.openxmlformats.org/officeDocument/2006/relationships/tags" Target="../tags/tag95.xml"/><Relationship Id="rId160" Type="http://schemas.openxmlformats.org/officeDocument/2006/relationships/tags" Target="../tags/tag160.xml"/><Relationship Id="rId181" Type="http://schemas.openxmlformats.org/officeDocument/2006/relationships/tags" Target="../tags/tag181.xml"/><Relationship Id="rId216" Type="http://schemas.openxmlformats.org/officeDocument/2006/relationships/tags" Target="../tags/tag216.xml"/><Relationship Id="rId237" Type="http://schemas.openxmlformats.org/officeDocument/2006/relationships/tags" Target="../tags/tag237.xml"/><Relationship Id="rId258" Type="http://schemas.openxmlformats.org/officeDocument/2006/relationships/tags" Target="../tags/tag258.xml"/><Relationship Id="rId279" Type="http://schemas.openxmlformats.org/officeDocument/2006/relationships/tags" Target="../tags/tag279.xml"/><Relationship Id="rId22" Type="http://schemas.openxmlformats.org/officeDocument/2006/relationships/tags" Target="../tags/tag22.xml"/><Relationship Id="rId43" Type="http://schemas.openxmlformats.org/officeDocument/2006/relationships/tags" Target="../tags/tag43.xml"/><Relationship Id="rId64" Type="http://schemas.openxmlformats.org/officeDocument/2006/relationships/tags" Target="../tags/tag64.xml"/><Relationship Id="rId118" Type="http://schemas.openxmlformats.org/officeDocument/2006/relationships/tags" Target="../tags/tag118.xml"/><Relationship Id="rId139" Type="http://schemas.openxmlformats.org/officeDocument/2006/relationships/tags" Target="../tags/tag139.xml"/><Relationship Id="rId290" Type="http://schemas.openxmlformats.org/officeDocument/2006/relationships/tags" Target="../tags/tag290.xml"/><Relationship Id="rId304" Type="http://schemas.openxmlformats.org/officeDocument/2006/relationships/tags" Target="../tags/tag304.xml"/><Relationship Id="rId325" Type="http://schemas.openxmlformats.org/officeDocument/2006/relationships/tags" Target="../tags/tag325.xml"/><Relationship Id="rId346" Type="http://schemas.openxmlformats.org/officeDocument/2006/relationships/tags" Target="../tags/tag346.xml"/><Relationship Id="rId367" Type="http://schemas.openxmlformats.org/officeDocument/2006/relationships/tags" Target="../tags/tag367.xml"/><Relationship Id="rId85" Type="http://schemas.openxmlformats.org/officeDocument/2006/relationships/tags" Target="../tags/tag85.xml"/><Relationship Id="rId150" Type="http://schemas.openxmlformats.org/officeDocument/2006/relationships/tags" Target="../tags/tag150.xml"/><Relationship Id="rId171" Type="http://schemas.openxmlformats.org/officeDocument/2006/relationships/tags" Target="../tags/tag171.xml"/><Relationship Id="rId192" Type="http://schemas.openxmlformats.org/officeDocument/2006/relationships/tags" Target="../tags/tag192.xml"/><Relationship Id="rId206" Type="http://schemas.openxmlformats.org/officeDocument/2006/relationships/tags" Target="../tags/tag206.xml"/><Relationship Id="rId227" Type="http://schemas.openxmlformats.org/officeDocument/2006/relationships/tags" Target="../tags/tag227.xml"/><Relationship Id="rId248" Type="http://schemas.openxmlformats.org/officeDocument/2006/relationships/tags" Target="../tags/tag248.xml"/><Relationship Id="rId269" Type="http://schemas.openxmlformats.org/officeDocument/2006/relationships/tags" Target="../tags/tag269.xml"/><Relationship Id="rId12" Type="http://schemas.openxmlformats.org/officeDocument/2006/relationships/tags" Target="../tags/tag12.xml"/><Relationship Id="rId33" Type="http://schemas.openxmlformats.org/officeDocument/2006/relationships/tags" Target="../tags/tag33.xml"/><Relationship Id="rId108" Type="http://schemas.openxmlformats.org/officeDocument/2006/relationships/tags" Target="../tags/tag108.xml"/><Relationship Id="rId129" Type="http://schemas.openxmlformats.org/officeDocument/2006/relationships/tags" Target="../tags/tag129.xml"/><Relationship Id="rId280" Type="http://schemas.openxmlformats.org/officeDocument/2006/relationships/tags" Target="../tags/tag280.xml"/><Relationship Id="rId315" Type="http://schemas.openxmlformats.org/officeDocument/2006/relationships/tags" Target="../tags/tag315.xml"/><Relationship Id="rId336" Type="http://schemas.openxmlformats.org/officeDocument/2006/relationships/tags" Target="../tags/tag336.xml"/><Relationship Id="rId357" Type="http://schemas.openxmlformats.org/officeDocument/2006/relationships/tags" Target="../tags/tag357.xml"/><Relationship Id="rId54" Type="http://schemas.openxmlformats.org/officeDocument/2006/relationships/tags" Target="../tags/tag54.xml"/><Relationship Id="rId75" Type="http://schemas.openxmlformats.org/officeDocument/2006/relationships/tags" Target="../tags/tag75.xml"/><Relationship Id="rId96" Type="http://schemas.openxmlformats.org/officeDocument/2006/relationships/tags" Target="../tags/tag96.xml"/><Relationship Id="rId140" Type="http://schemas.openxmlformats.org/officeDocument/2006/relationships/tags" Target="../tags/tag140.xml"/><Relationship Id="rId161" Type="http://schemas.openxmlformats.org/officeDocument/2006/relationships/tags" Target="../tags/tag161.xml"/><Relationship Id="rId182" Type="http://schemas.openxmlformats.org/officeDocument/2006/relationships/tags" Target="../tags/tag182.xml"/><Relationship Id="rId217" Type="http://schemas.openxmlformats.org/officeDocument/2006/relationships/tags" Target="../tags/tag217.xml"/><Relationship Id="rId378" Type="http://schemas.openxmlformats.org/officeDocument/2006/relationships/tags" Target="../tags/tag378.xml"/><Relationship Id="rId6" Type="http://schemas.openxmlformats.org/officeDocument/2006/relationships/tags" Target="../tags/tag6.xml"/><Relationship Id="rId238" Type="http://schemas.openxmlformats.org/officeDocument/2006/relationships/tags" Target="../tags/tag238.xml"/><Relationship Id="rId259" Type="http://schemas.openxmlformats.org/officeDocument/2006/relationships/tags" Target="../tags/tag259.xml"/><Relationship Id="rId23" Type="http://schemas.openxmlformats.org/officeDocument/2006/relationships/tags" Target="../tags/tag23.xml"/><Relationship Id="rId119" Type="http://schemas.openxmlformats.org/officeDocument/2006/relationships/tags" Target="../tags/tag119.xml"/><Relationship Id="rId270" Type="http://schemas.openxmlformats.org/officeDocument/2006/relationships/tags" Target="../tags/tag270.xml"/><Relationship Id="rId291" Type="http://schemas.openxmlformats.org/officeDocument/2006/relationships/tags" Target="../tags/tag291.xml"/><Relationship Id="rId305" Type="http://schemas.openxmlformats.org/officeDocument/2006/relationships/tags" Target="../tags/tag305.xml"/><Relationship Id="rId326" Type="http://schemas.openxmlformats.org/officeDocument/2006/relationships/tags" Target="../tags/tag326.xml"/><Relationship Id="rId347" Type="http://schemas.openxmlformats.org/officeDocument/2006/relationships/tags" Target="../tags/tag347.xml"/><Relationship Id="rId44" Type="http://schemas.openxmlformats.org/officeDocument/2006/relationships/tags" Target="../tags/tag44.xml"/><Relationship Id="rId65" Type="http://schemas.openxmlformats.org/officeDocument/2006/relationships/tags" Target="../tags/tag65.xml"/><Relationship Id="rId86" Type="http://schemas.openxmlformats.org/officeDocument/2006/relationships/tags" Target="../tags/tag86.xml"/><Relationship Id="rId130" Type="http://schemas.openxmlformats.org/officeDocument/2006/relationships/tags" Target="../tags/tag130.xml"/><Relationship Id="rId151" Type="http://schemas.openxmlformats.org/officeDocument/2006/relationships/tags" Target="../tags/tag151.xml"/><Relationship Id="rId368" Type="http://schemas.openxmlformats.org/officeDocument/2006/relationships/tags" Target="../tags/tag368.xml"/><Relationship Id="rId172" Type="http://schemas.openxmlformats.org/officeDocument/2006/relationships/tags" Target="../tags/tag172.xml"/><Relationship Id="rId193" Type="http://schemas.openxmlformats.org/officeDocument/2006/relationships/tags" Target="../tags/tag193.xml"/><Relationship Id="rId207" Type="http://schemas.openxmlformats.org/officeDocument/2006/relationships/tags" Target="../tags/tag207.xml"/><Relationship Id="rId228" Type="http://schemas.openxmlformats.org/officeDocument/2006/relationships/tags" Target="../tags/tag228.xml"/><Relationship Id="rId249" Type="http://schemas.openxmlformats.org/officeDocument/2006/relationships/tags" Target="../tags/tag249.xml"/><Relationship Id="rId13" Type="http://schemas.openxmlformats.org/officeDocument/2006/relationships/tags" Target="../tags/tag13.xml"/><Relationship Id="rId109" Type="http://schemas.openxmlformats.org/officeDocument/2006/relationships/tags" Target="../tags/tag109.xml"/><Relationship Id="rId260" Type="http://schemas.openxmlformats.org/officeDocument/2006/relationships/tags" Target="../tags/tag260.xml"/><Relationship Id="rId281" Type="http://schemas.openxmlformats.org/officeDocument/2006/relationships/tags" Target="../tags/tag281.xml"/><Relationship Id="rId316" Type="http://schemas.openxmlformats.org/officeDocument/2006/relationships/tags" Target="../tags/tag316.xml"/><Relationship Id="rId337" Type="http://schemas.openxmlformats.org/officeDocument/2006/relationships/tags" Target="../tags/tag337.xml"/><Relationship Id="rId34" Type="http://schemas.openxmlformats.org/officeDocument/2006/relationships/tags" Target="../tags/tag34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20" Type="http://schemas.openxmlformats.org/officeDocument/2006/relationships/tags" Target="../tags/tag120.xml"/><Relationship Id="rId141" Type="http://schemas.openxmlformats.org/officeDocument/2006/relationships/tags" Target="../tags/tag141.xml"/><Relationship Id="rId358" Type="http://schemas.openxmlformats.org/officeDocument/2006/relationships/tags" Target="../tags/tag358.xml"/><Relationship Id="rId379" Type="http://schemas.openxmlformats.org/officeDocument/2006/relationships/tags" Target="../tags/tag379.xml"/><Relationship Id="rId7" Type="http://schemas.openxmlformats.org/officeDocument/2006/relationships/tags" Target="../tags/tag7.xml"/><Relationship Id="rId162" Type="http://schemas.openxmlformats.org/officeDocument/2006/relationships/tags" Target="../tags/tag162.xml"/><Relationship Id="rId183" Type="http://schemas.openxmlformats.org/officeDocument/2006/relationships/tags" Target="../tags/tag183.xml"/><Relationship Id="rId218" Type="http://schemas.openxmlformats.org/officeDocument/2006/relationships/tags" Target="../tags/tag218.xml"/><Relationship Id="rId239" Type="http://schemas.openxmlformats.org/officeDocument/2006/relationships/tags" Target="../tags/tag239.xml"/><Relationship Id="rId250" Type="http://schemas.openxmlformats.org/officeDocument/2006/relationships/tags" Target="../tags/tag250.xml"/><Relationship Id="rId271" Type="http://schemas.openxmlformats.org/officeDocument/2006/relationships/tags" Target="../tags/tag271.xml"/><Relationship Id="rId292" Type="http://schemas.openxmlformats.org/officeDocument/2006/relationships/tags" Target="../tags/tag292.xml"/><Relationship Id="rId306" Type="http://schemas.openxmlformats.org/officeDocument/2006/relationships/tags" Target="../tags/tag306.xml"/><Relationship Id="rId24" Type="http://schemas.openxmlformats.org/officeDocument/2006/relationships/tags" Target="../tags/tag24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110" Type="http://schemas.openxmlformats.org/officeDocument/2006/relationships/tags" Target="../tags/tag110.xml"/><Relationship Id="rId131" Type="http://schemas.openxmlformats.org/officeDocument/2006/relationships/tags" Target="../tags/tag131.xml"/><Relationship Id="rId327" Type="http://schemas.openxmlformats.org/officeDocument/2006/relationships/tags" Target="../tags/tag327.xml"/><Relationship Id="rId348" Type="http://schemas.openxmlformats.org/officeDocument/2006/relationships/tags" Target="../tags/tag348.xml"/><Relationship Id="rId369" Type="http://schemas.openxmlformats.org/officeDocument/2006/relationships/tags" Target="../tags/tag369.xml"/><Relationship Id="rId152" Type="http://schemas.openxmlformats.org/officeDocument/2006/relationships/tags" Target="../tags/tag152.xml"/><Relationship Id="rId173" Type="http://schemas.openxmlformats.org/officeDocument/2006/relationships/tags" Target="../tags/tag173.xml"/><Relationship Id="rId194" Type="http://schemas.openxmlformats.org/officeDocument/2006/relationships/tags" Target="../tags/tag194.xml"/><Relationship Id="rId208" Type="http://schemas.openxmlformats.org/officeDocument/2006/relationships/tags" Target="../tags/tag208.xml"/><Relationship Id="rId229" Type="http://schemas.openxmlformats.org/officeDocument/2006/relationships/tags" Target="../tags/tag229.xml"/><Relationship Id="rId380" Type="http://schemas.openxmlformats.org/officeDocument/2006/relationships/tags" Target="../tags/tag380.xml"/><Relationship Id="rId240" Type="http://schemas.openxmlformats.org/officeDocument/2006/relationships/tags" Target="../tags/tag240.xml"/><Relationship Id="rId261" Type="http://schemas.openxmlformats.org/officeDocument/2006/relationships/tags" Target="../tags/tag261.xml"/><Relationship Id="rId14" Type="http://schemas.openxmlformats.org/officeDocument/2006/relationships/tags" Target="../tags/tag14.xml"/><Relationship Id="rId35" Type="http://schemas.openxmlformats.org/officeDocument/2006/relationships/tags" Target="../tags/tag35.xml"/><Relationship Id="rId56" Type="http://schemas.openxmlformats.org/officeDocument/2006/relationships/tags" Target="../tags/tag56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282" Type="http://schemas.openxmlformats.org/officeDocument/2006/relationships/tags" Target="../tags/tag282.xml"/><Relationship Id="rId317" Type="http://schemas.openxmlformats.org/officeDocument/2006/relationships/tags" Target="../tags/tag317.xml"/><Relationship Id="rId338" Type="http://schemas.openxmlformats.org/officeDocument/2006/relationships/tags" Target="../tags/tag338.xml"/><Relationship Id="rId359" Type="http://schemas.openxmlformats.org/officeDocument/2006/relationships/tags" Target="../tags/tag359.xml"/><Relationship Id="rId8" Type="http://schemas.openxmlformats.org/officeDocument/2006/relationships/tags" Target="../tags/tag8.xml"/><Relationship Id="rId98" Type="http://schemas.openxmlformats.org/officeDocument/2006/relationships/tags" Target="../tags/tag98.xml"/><Relationship Id="rId121" Type="http://schemas.openxmlformats.org/officeDocument/2006/relationships/tags" Target="../tags/tag121.xml"/><Relationship Id="rId142" Type="http://schemas.openxmlformats.org/officeDocument/2006/relationships/tags" Target="../tags/tag142.xml"/><Relationship Id="rId163" Type="http://schemas.openxmlformats.org/officeDocument/2006/relationships/tags" Target="../tags/tag163.xml"/><Relationship Id="rId184" Type="http://schemas.openxmlformats.org/officeDocument/2006/relationships/tags" Target="../tags/tag184.xml"/><Relationship Id="rId219" Type="http://schemas.openxmlformats.org/officeDocument/2006/relationships/tags" Target="../tags/tag219.xml"/><Relationship Id="rId370" Type="http://schemas.openxmlformats.org/officeDocument/2006/relationships/tags" Target="../tags/tag370.xml"/><Relationship Id="rId230" Type="http://schemas.openxmlformats.org/officeDocument/2006/relationships/tags" Target="../tags/tag230.xml"/><Relationship Id="rId251" Type="http://schemas.openxmlformats.org/officeDocument/2006/relationships/tags" Target="../tags/tag251.xml"/><Relationship Id="rId25" Type="http://schemas.openxmlformats.org/officeDocument/2006/relationships/tags" Target="../tags/tag25.xml"/><Relationship Id="rId46" Type="http://schemas.openxmlformats.org/officeDocument/2006/relationships/tags" Target="../tags/tag46.xml"/><Relationship Id="rId67" Type="http://schemas.openxmlformats.org/officeDocument/2006/relationships/tags" Target="../tags/tag67.xml"/><Relationship Id="rId272" Type="http://schemas.openxmlformats.org/officeDocument/2006/relationships/tags" Target="../tags/tag272.xml"/><Relationship Id="rId293" Type="http://schemas.openxmlformats.org/officeDocument/2006/relationships/tags" Target="../tags/tag293.xml"/><Relationship Id="rId307" Type="http://schemas.openxmlformats.org/officeDocument/2006/relationships/tags" Target="../tags/tag307.xml"/><Relationship Id="rId328" Type="http://schemas.openxmlformats.org/officeDocument/2006/relationships/tags" Target="../tags/tag328.xml"/><Relationship Id="rId349" Type="http://schemas.openxmlformats.org/officeDocument/2006/relationships/tags" Target="../tags/tag349.xml"/><Relationship Id="rId88" Type="http://schemas.openxmlformats.org/officeDocument/2006/relationships/tags" Target="../tags/tag88.xml"/><Relationship Id="rId111" Type="http://schemas.openxmlformats.org/officeDocument/2006/relationships/tags" Target="../tags/tag111.xml"/><Relationship Id="rId132" Type="http://schemas.openxmlformats.org/officeDocument/2006/relationships/tags" Target="../tags/tag132.xml"/><Relationship Id="rId153" Type="http://schemas.openxmlformats.org/officeDocument/2006/relationships/tags" Target="../tags/tag153.xml"/><Relationship Id="rId174" Type="http://schemas.openxmlformats.org/officeDocument/2006/relationships/tags" Target="../tags/tag174.xml"/><Relationship Id="rId195" Type="http://schemas.openxmlformats.org/officeDocument/2006/relationships/tags" Target="../tags/tag195.xml"/><Relationship Id="rId209" Type="http://schemas.openxmlformats.org/officeDocument/2006/relationships/tags" Target="../tags/tag209.xml"/><Relationship Id="rId360" Type="http://schemas.openxmlformats.org/officeDocument/2006/relationships/tags" Target="../tags/tag360.xml"/><Relationship Id="rId381" Type="http://schemas.openxmlformats.org/officeDocument/2006/relationships/tags" Target="../tags/tag381.xml"/><Relationship Id="rId220" Type="http://schemas.openxmlformats.org/officeDocument/2006/relationships/tags" Target="../tags/tag220.xml"/><Relationship Id="rId241" Type="http://schemas.openxmlformats.org/officeDocument/2006/relationships/tags" Target="../tags/tag241.xml"/><Relationship Id="rId15" Type="http://schemas.openxmlformats.org/officeDocument/2006/relationships/tags" Target="../tags/tag15.xml"/><Relationship Id="rId36" Type="http://schemas.openxmlformats.org/officeDocument/2006/relationships/tags" Target="../tags/tag36.xml"/><Relationship Id="rId57" Type="http://schemas.openxmlformats.org/officeDocument/2006/relationships/tags" Target="../tags/tag57.xml"/><Relationship Id="rId262" Type="http://schemas.openxmlformats.org/officeDocument/2006/relationships/tags" Target="../tags/tag262.xml"/><Relationship Id="rId283" Type="http://schemas.openxmlformats.org/officeDocument/2006/relationships/tags" Target="../tags/tag283.xml"/><Relationship Id="rId318" Type="http://schemas.openxmlformats.org/officeDocument/2006/relationships/tags" Target="../tags/tag318.xml"/><Relationship Id="rId339" Type="http://schemas.openxmlformats.org/officeDocument/2006/relationships/tags" Target="../tags/tag339.xml"/><Relationship Id="rId78" Type="http://schemas.openxmlformats.org/officeDocument/2006/relationships/tags" Target="../tags/tag78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122" Type="http://schemas.openxmlformats.org/officeDocument/2006/relationships/tags" Target="../tags/tag122.xml"/><Relationship Id="rId143" Type="http://schemas.openxmlformats.org/officeDocument/2006/relationships/tags" Target="../tags/tag143.xml"/><Relationship Id="rId164" Type="http://schemas.openxmlformats.org/officeDocument/2006/relationships/tags" Target="../tags/tag164.xml"/><Relationship Id="rId185" Type="http://schemas.openxmlformats.org/officeDocument/2006/relationships/tags" Target="../tags/tag185.xml"/><Relationship Id="rId350" Type="http://schemas.openxmlformats.org/officeDocument/2006/relationships/tags" Target="../tags/tag350.xml"/><Relationship Id="rId371" Type="http://schemas.openxmlformats.org/officeDocument/2006/relationships/tags" Target="../tags/tag371.xml"/><Relationship Id="rId9" Type="http://schemas.openxmlformats.org/officeDocument/2006/relationships/tags" Target="../tags/tag9.xml"/><Relationship Id="rId210" Type="http://schemas.openxmlformats.org/officeDocument/2006/relationships/tags" Target="../tags/tag210.xml"/><Relationship Id="rId26" Type="http://schemas.openxmlformats.org/officeDocument/2006/relationships/tags" Target="../tags/tag26.xml"/><Relationship Id="rId231" Type="http://schemas.openxmlformats.org/officeDocument/2006/relationships/tags" Target="../tags/tag231.xml"/><Relationship Id="rId252" Type="http://schemas.openxmlformats.org/officeDocument/2006/relationships/tags" Target="../tags/tag252.xml"/><Relationship Id="rId273" Type="http://schemas.openxmlformats.org/officeDocument/2006/relationships/tags" Target="../tags/tag273.xml"/><Relationship Id="rId294" Type="http://schemas.openxmlformats.org/officeDocument/2006/relationships/tags" Target="../tags/tag294.xml"/><Relationship Id="rId308" Type="http://schemas.openxmlformats.org/officeDocument/2006/relationships/tags" Target="../tags/tag308.xml"/><Relationship Id="rId329" Type="http://schemas.openxmlformats.org/officeDocument/2006/relationships/tags" Target="../tags/tag329.xml"/><Relationship Id="rId47" Type="http://schemas.openxmlformats.org/officeDocument/2006/relationships/tags" Target="../tags/tag47.xml"/><Relationship Id="rId68" Type="http://schemas.openxmlformats.org/officeDocument/2006/relationships/tags" Target="../tags/tag68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33" Type="http://schemas.openxmlformats.org/officeDocument/2006/relationships/tags" Target="../tags/tag133.xml"/><Relationship Id="rId154" Type="http://schemas.openxmlformats.org/officeDocument/2006/relationships/tags" Target="../tags/tag154.xml"/><Relationship Id="rId175" Type="http://schemas.openxmlformats.org/officeDocument/2006/relationships/tags" Target="../tags/tag175.xml"/><Relationship Id="rId340" Type="http://schemas.openxmlformats.org/officeDocument/2006/relationships/tags" Target="../tags/tag340.xml"/><Relationship Id="rId361" Type="http://schemas.openxmlformats.org/officeDocument/2006/relationships/tags" Target="../tags/tag361.xml"/><Relationship Id="rId196" Type="http://schemas.openxmlformats.org/officeDocument/2006/relationships/tags" Target="../tags/tag196.xml"/><Relationship Id="rId200" Type="http://schemas.openxmlformats.org/officeDocument/2006/relationships/tags" Target="../tags/tag200.xml"/><Relationship Id="rId382" Type="http://schemas.openxmlformats.org/officeDocument/2006/relationships/slideLayout" Target="../slideLayouts/slideLayout7.xml"/><Relationship Id="rId16" Type="http://schemas.openxmlformats.org/officeDocument/2006/relationships/tags" Target="../tags/tag16.xml"/><Relationship Id="rId221" Type="http://schemas.openxmlformats.org/officeDocument/2006/relationships/tags" Target="../tags/tag221.xml"/><Relationship Id="rId242" Type="http://schemas.openxmlformats.org/officeDocument/2006/relationships/tags" Target="../tags/tag242.xml"/><Relationship Id="rId263" Type="http://schemas.openxmlformats.org/officeDocument/2006/relationships/tags" Target="../tags/tag263.xml"/><Relationship Id="rId284" Type="http://schemas.openxmlformats.org/officeDocument/2006/relationships/tags" Target="../tags/tag284.xml"/><Relationship Id="rId319" Type="http://schemas.openxmlformats.org/officeDocument/2006/relationships/tags" Target="../tags/tag319.xml"/><Relationship Id="rId37" Type="http://schemas.openxmlformats.org/officeDocument/2006/relationships/tags" Target="../tags/tag37.xml"/><Relationship Id="rId58" Type="http://schemas.openxmlformats.org/officeDocument/2006/relationships/tags" Target="../tags/tag58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123" Type="http://schemas.openxmlformats.org/officeDocument/2006/relationships/tags" Target="../tags/tag123.xml"/><Relationship Id="rId144" Type="http://schemas.openxmlformats.org/officeDocument/2006/relationships/tags" Target="../tags/tag144.xml"/><Relationship Id="rId330" Type="http://schemas.openxmlformats.org/officeDocument/2006/relationships/tags" Target="../tags/tag330.xml"/><Relationship Id="rId90" Type="http://schemas.openxmlformats.org/officeDocument/2006/relationships/tags" Target="../tags/tag90.xml"/><Relationship Id="rId165" Type="http://schemas.openxmlformats.org/officeDocument/2006/relationships/tags" Target="../tags/tag165.xml"/><Relationship Id="rId186" Type="http://schemas.openxmlformats.org/officeDocument/2006/relationships/tags" Target="../tags/tag186.xml"/><Relationship Id="rId351" Type="http://schemas.openxmlformats.org/officeDocument/2006/relationships/tags" Target="../tags/tag351.xml"/><Relationship Id="rId372" Type="http://schemas.openxmlformats.org/officeDocument/2006/relationships/tags" Target="../tags/tag372.xml"/><Relationship Id="rId211" Type="http://schemas.openxmlformats.org/officeDocument/2006/relationships/tags" Target="../tags/tag211.xml"/><Relationship Id="rId232" Type="http://schemas.openxmlformats.org/officeDocument/2006/relationships/tags" Target="../tags/tag232.xml"/><Relationship Id="rId253" Type="http://schemas.openxmlformats.org/officeDocument/2006/relationships/tags" Target="../tags/tag253.xml"/><Relationship Id="rId274" Type="http://schemas.openxmlformats.org/officeDocument/2006/relationships/tags" Target="../tags/tag274.xml"/><Relationship Id="rId295" Type="http://schemas.openxmlformats.org/officeDocument/2006/relationships/tags" Target="../tags/tag295.xml"/><Relationship Id="rId309" Type="http://schemas.openxmlformats.org/officeDocument/2006/relationships/tags" Target="../tags/tag309.xml"/><Relationship Id="rId27" Type="http://schemas.openxmlformats.org/officeDocument/2006/relationships/tags" Target="../tags/tag27.xml"/><Relationship Id="rId48" Type="http://schemas.openxmlformats.org/officeDocument/2006/relationships/tags" Target="../tags/tag48.xml"/><Relationship Id="rId69" Type="http://schemas.openxmlformats.org/officeDocument/2006/relationships/tags" Target="../tags/tag69.xml"/><Relationship Id="rId113" Type="http://schemas.openxmlformats.org/officeDocument/2006/relationships/tags" Target="../tags/tag113.xml"/><Relationship Id="rId134" Type="http://schemas.openxmlformats.org/officeDocument/2006/relationships/tags" Target="../tags/tag134.xml"/><Relationship Id="rId320" Type="http://schemas.openxmlformats.org/officeDocument/2006/relationships/tags" Target="../tags/tag320.xml"/><Relationship Id="rId80" Type="http://schemas.openxmlformats.org/officeDocument/2006/relationships/tags" Target="../tags/tag80.xml"/><Relationship Id="rId155" Type="http://schemas.openxmlformats.org/officeDocument/2006/relationships/tags" Target="../tags/tag155.xml"/><Relationship Id="rId176" Type="http://schemas.openxmlformats.org/officeDocument/2006/relationships/tags" Target="../tags/tag176.xml"/><Relationship Id="rId197" Type="http://schemas.openxmlformats.org/officeDocument/2006/relationships/tags" Target="../tags/tag197.xml"/><Relationship Id="rId341" Type="http://schemas.openxmlformats.org/officeDocument/2006/relationships/tags" Target="../tags/tag341.xml"/><Relationship Id="rId362" Type="http://schemas.openxmlformats.org/officeDocument/2006/relationships/tags" Target="../tags/tag362.xml"/><Relationship Id="rId383" Type="http://schemas.openxmlformats.org/officeDocument/2006/relationships/notesSlide" Target="../notesSlides/notesSlide4.xml"/><Relationship Id="rId201" Type="http://schemas.openxmlformats.org/officeDocument/2006/relationships/tags" Target="../tags/tag201.xml"/><Relationship Id="rId222" Type="http://schemas.openxmlformats.org/officeDocument/2006/relationships/tags" Target="../tags/tag222.xml"/><Relationship Id="rId243" Type="http://schemas.openxmlformats.org/officeDocument/2006/relationships/tags" Target="../tags/tag243.xml"/><Relationship Id="rId264" Type="http://schemas.openxmlformats.org/officeDocument/2006/relationships/tags" Target="../tags/tag264.xml"/><Relationship Id="rId285" Type="http://schemas.openxmlformats.org/officeDocument/2006/relationships/tags" Target="../tags/tag285.xml"/><Relationship Id="rId17" Type="http://schemas.openxmlformats.org/officeDocument/2006/relationships/tags" Target="../tags/tag17.xml"/><Relationship Id="rId38" Type="http://schemas.openxmlformats.org/officeDocument/2006/relationships/tags" Target="../tags/tag38.xml"/><Relationship Id="rId59" Type="http://schemas.openxmlformats.org/officeDocument/2006/relationships/tags" Target="../tags/tag59.xml"/><Relationship Id="rId103" Type="http://schemas.openxmlformats.org/officeDocument/2006/relationships/tags" Target="../tags/tag103.xml"/><Relationship Id="rId124" Type="http://schemas.openxmlformats.org/officeDocument/2006/relationships/tags" Target="../tags/tag124.xml"/><Relationship Id="rId310" Type="http://schemas.openxmlformats.org/officeDocument/2006/relationships/tags" Target="../tags/tag310.xml"/><Relationship Id="rId70" Type="http://schemas.openxmlformats.org/officeDocument/2006/relationships/tags" Target="../tags/tag70.xml"/><Relationship Id="rId91" Type="http://schemas.openxmlformats.org/officeDocument/2006/relationships/tags" Target="../tags/tag91.xml"/><Relationship Id="rId145" Type="http://schemas.openxmlformats.org/officeDocument/2006/relationships/tags" Target="../tags/tag145.xml"/><Relationship Id="rId166" Type="http://schemas.openxmlformats.org/officeDocument/2006/relationships/tags" Target="../tags/tag166.xml"/><Relationship Id="rId187" Type="http://schemas.openxmlformats.org/officeDocument/2006/relationships/tags" Target="../tags/tag187.xml"/><Relationship Id="rId331" Type="http://schemas.openxmlformats.org/officeDocument/2006/relationships/tags" Target="../tags/tag331.xml"/><Relationship Id="rId352" Type="http://schemas.openxmlformats.org/officeDocument/2006/relationships/tags" Target="../tags/tag352.xml"/><Relationship Id="rId373" Type="http://schemas.openxmlformats.org/officeDocument/2006/relationships/tags" Target="../tags/tag373.xml"/><Relationship Id="rId1" Type="http://schemas.openxmlformats.org/officeDocument/2006/relationships/tags" Target="../tags/tag1.xml"/><Relationship Id="rId212" Type="http://schemas.openxmlformats.org/officeDocument/2006/relationships/tags" Target="../tags/tag212.xml"/><Relationship Id="rId233" Type="http://schemas.openxmlformats.org/officeDocument/2006/relationships/tags" Target="../tags/tag233.xml"/><Relationship Id="rId254" Type="http://schemas.openxmlformats.org/officeDocument/2006/relationships/tags" Target="../tags/tag254.xml"/><Relationship Id="rId28" Type="http://schemas.openxmlformats.org/officeDocument/2006/relationships/tags" Target="../tags/tag28.xml"/><Relationship Id="rId49" Type="http://schemas.openxmlformats.org/officeDocument/2006/relationships/tags" Target="../tags/tag49.xml"/><Relationship Id="rId114" Type="http://schemas.openxmlformats.org/officeDocument/2006/relationships/tags" Target="../tags/tag114.xml"/><Relationship Id="rId275" Type="http://schemas.openxmlformats.org/officeDocument/2006/relationships/tags" Target="../tags/tag275.xml"/><Relationship Id="rId296" Type="http://schemas.openxmlformats.org/officeDocument/2006/relationships/tags" Target="../tags/tag296.xml"/><Relationship Id="rId300" Type="http://schemas.openxmlformats.org/officeDocument/2006/relationships/tags" Target="../tags/tag300.xml"/><Relationship Id="rId60" Type="http://schemas.openxmlformats.org/officeDocument/2006/relationships/tags" Target="../tags/tag60.xml"/><Relationship Id="rId81" Type="http://schemas.openxmlformats.org/officeDocument/2006/relationships/tags" Target="../tags/tag81.xml"/><Relationship Id="rId135" Type="http://schemas.openxmlformats.org/officeDocument/2006/relationships/tags" Target="../tags/tag135.xml"/><Relationship Id="rId156" Type="http://schemas.openxmlformats.org/officeDocument/2006/relationships/tags" Target="../tags/tag156.xml"/><Relationship Id="rId177" Type="http://schemas.openxmlformats.org/officeDocument/2006/relationships/tags" Target="../tags/tag177.xml"/><Relationship Id="rId198" Type="http://schemas.openxmlformats.org/officeDocument/2006/relationships/tags" Target="../tags/tag198.xml"/><Relationship Id="rId321" Type="http://schemas.openxmlformats.org/officeDocument/2006/relationships/tags" Target="../tags/tag321.xml"/><Relationship Id="rId342" Type="http://schemas.openxmlformats.org/officeDocument/2006/relationships/tags" Target="../tags/tag342.xml"/><Relationship Id="rId363" Type="http://schemas.openxmlformats.org/officeDocument/2006/relationships/tags" Target="../tags/tag363.xml"/><Relationship Id="rId202" Type="http://schemas.openxmlformats.org/officeDocument/2006/relationships/tags" Target="../tags/tag202.xml"/><Relationship Id="rId223" Type="http://schemas.openxmlformats.org/officeDocument/2006/relationships/tags" Target="../tags/tag223.xml"/><Relationship Id="rId244" Type="http://schemas.openxmlformats.org/officeDocument/2006/relationships/tags" Target="../tags/tag244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265" Type="http://schemas.openxmlformats.org/officeDocument/2006/relationships/tags" Target="../tags/tag265.xml"/><Relationship Id="rId286" Type="http://schemas.openxmlformats.org/officeDocument/2006/relationships/tags" Target="../tags/tag286.xml"/><Relationship Id="rId50" Type="http://schemas.openxmlformats.org/officeDocument/2006/relationships/tags" Target="../tags/tag50.xml"/><Relationship Id="rId104" Type="http://schemas.openxmlformats.org/officeDocument/2006/relationships/tags" Target="../tags/tag104.xml"/><Relationship Id="rId125" Type="http://schemas.openxmlformats.org/officeDocument/2006/relationships/tags" Target="../tags/tag125.xml"/><Relationship Id="rId146" Type="http://schemas.openxmlformats.org/officeDocument/2006/relationships/tags" Target="../tags/tag146.xml"/><Relationship Id="rId167" Type="http://schemas.openxmlformats.org/officeDocument/2006/relationships/tags" Target="../tags/tag167.xml"/><Relationship Id="rId188" Type="http://schemas.openxmlformats.org/officeDocument/2006/relationships/tags" Target="../tags/tag188.xml"/><Relationship Id="rId311" Type="http://schemas.openxmlformats.org/officeDocument/2006/relationships/tags" Target="../tags/tag311.xml"/><Relationship Id="rId332" Type="http://schemas.openxmlformats.org/officeDocument/2006/relationships/tags" Target="../tags/tag332.xml"/><Relationship Id="rId353" Type="http://schemas.openxmlformats.org/officeDocument/2006/relationships/tags" Target="../tags/tag353.xml"/><Relationship Id="rId374" Type="http://schemas.openxmlformats.org/officeDocument/2006/relationships/tags" Target="../tags/tag374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213" Type="http://schemas.openxmlformats.org/officeDocument/2006/relationships/tags" Target="../tags/tag213.xml"/><Relationship Id="rId234" Type="http://schemas.openxmlformats.org/officeDocument/2006/relationships/tags" Target="../tags/tag234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55" Type="http://schemas.openxmlformats.org/officeDocument/2006/relationships/tags" Target="../tags/tag255.xml"/><Relationship Id="rId276" Type="http://schemas.openxmlformats.org/officeDocument/2006/relationships/tags" Target="../tags/tag276.xml"/><Relationship Id="rId297" Type="http://schemas.openxmlformats.org/officeDocument/2006/relationships/tags" Target="../tags/tag297.xml"/><Relationship Id="rId40" Type="http://schemas.openxmlformats.org/officeDocument/2006/relationships/tags" Target="../tags/tag40.xml"/><Relationship Id="rId115" Type="http://schemas.openxmlformats.org/officeDocument/2006/relationships/tags" Target="../tags/tag115.xml"/><Relationship Id="rId136" Type="http://schemas.openxmlformats.org/officeDocument/2006/relationships/tags" Target="../tags/tag136.xml"/><Relationship Id="rId157" Type="http://schemas.openxmlformats.org/officeDocument/2006/relationships/tags" Target="../tags/tag157.xml"/><Relationship Id="rId178" Type="http://schemas.openxmlformats.org/officeDocument/2006/relationships/tags" Target="../tags/tag178.xml"/><Relationship Id="rId301" Type="http://schemas.openxmlformats.org/officeDocument/2006/relationships/tags" Target="../tags/tag301.xml"/><Relationship Id="rId322" Type="http://schemas.openxmlformats.org/officeDocument/2006/relationships/tags" Target="../tags/tag322.xml"/><Relationship Id="rId343" Type="http://schemas.openxmlformats.org/officeDocument/2006/relationships/tags" Target="../tags/tag343.xml"/><Relationship Id="rId364" Type="http://schemas.openxmlformats.org/officeDocument/2006/relationships/tags" Target="../tags/tag364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99" Type="http://schemas.openxmlformats.org/officeDocument/2006/relationships/tags" Target="../tags/tag199.xml"/><Relationship Id="rId203" Type="http://schemas.openxmlformats.org/officeDocument/2006/relationships/tags" Target="../tags/tag203.xml"/><Relationship Id="rId19" Type="http://schemas.openxmlformats.org/officeDocument/2006/relationships/tags" Target="../tags/tag19.xml"/><Relationship Id="rId224" Type="http://schemas.openxmlformats.org/officeDocument/2006/relationships/tags" Target="../tags/tag224.xml"/><Relationship Id="rId245" Type="http://schemas.openxmlformats.org/officeDocument/2006/relationships/tags" Target="../tags/tag245.xml"/><Relationship Id="rId266" Type="http://schemas.openxmlformats.org/officeDocument/2006/relationships/tags" Target="../tags/tag266.xml"/><Relationship Id="rId287" Type="http://schemas.openxmlformats.org/officeDocument/2006/relationships/tags" Target="../tags/tag287.xml"/><Relationship Id="rId30" Type="http://schemas.openxmlformats.org/officeDocument/2006/relationships/tags" Target="../tags/tag30.xml"/><Relationship Id="rId105" Type="http://schemas.openxmlformats.org/officeDocument/2006/relationships/tags" Target="../tags/tag105.xml"/><Relationship Id="rId126" Type="http://schemas.openxmlformats.org/officeDocument/2006/relationships/tags" Target="../tags/tag126.xml"/><Relationship Id="rId147" Type="http://schemas.openxmlformats.org/officeDocument/2006/relationships/tags" Target="../tags/tag147.xml"/><Relationship Id="rId168" Type="http://schemas.openxmlformats.org/officeDocument/2006/relationships/tags" Target="../tags/tag168.xml"/><Relationship Id="rId312" Type="http://schemas.openxmlformats.org/officeDocument/2006/relationships/tags" Target="../tags/tag312.xml"/><Relationship Id="rId333" Type="http://schemas.openxmlformats.org/officeDocument/2006/relationships/tags" Target="../tags/tag333.xml"/><Relationship Id="rId354" Type="http://schemas.openxmlformats.org/officeDocument/2006/relationships/tags" Target="../tags/tag354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93" Type="http://schemas.openxmlformats.org/officeDocument/2006/relationships/tags" Target="../tags/tag93.xml"/><Relationship Id="rId189" Type="http://schemas.openxmlformats.org/officeDocument/2006/relationships/tags" Target="../tags/tag189.xml"/><Relationship Id="rId375" Type="http://schemas.openxmlformats.org/officeDocument/2006/relationships/tags" Target="../tags/tag375.xml"/><Relationship Id="rId3" Type="http://schemas.openxmlformats.org/officeDocument/2006/relationships/tags" Target="../tags/tag3.xml"/><Relationship Id="rId214" Type="http://schemas.openxmlformats.org/officeDocument/2006/relationships/tags" Target="../tags/tag214.xml"/><Relationship Id="rId235" Type="http://schemas.openxmlformats.org/officeDocument/2006/relationships/tags" Target="../tags/tag235.xml"/><Relationship Id="rId256" Type="http://schemas.openxmlformats.org/officeDocument/2006/relationships/tags" Target="../tags/tag256.xml"/><Relationship Id="rId277" Type="http://schemas.openxmlformats.org/officeDocument/2006/relationships/tags" Target="../tags/tag277.xml"/><Relationship Id="rId298" Type="http://schemas.openxmlformats.org/officeDocument/2006/relationships/tags" Target="../tags/tag298.xml"/><Relationship Id="rId116" Type="http://schemas.openxmlformats.org/officeDocument/2006/relationships/tags" Target="../tags/tag116.xml"/><Relationship Id="rId137" Type="http://schemas.openxmlformats.org/officeDocument/2006/relationships/tags" Target="../tags/tag137.xml"/><Relationship Id="rId158" Type="http://schemas.openxmlformats.org/officeDocument/2006/relationships/tags" Target="../tags/tag158.xml"/><Relationship Id="rId302" Type="http://schemas.openxmlformats.org/officeDocument/2006/relationships/tags" Target="../tags/tag302.xml"/><Relationship Id="rId323" Type="http://schemas.openxmlformats.org/officeDocument/2006/relationships/tags" Target="../tags/tag323.xml"/><Relationship Id="rId344" Type="http://schemas.openxmlformats.org/officeDocument/2006/relationships/tags" Target="../tags/tag344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62" Type="http://schemas.openxmlformats.org/officeDocument/2006/relationships/tags" Target="../tags/tag62.xml"/><Relationship Id="rId83" Type="http://schemas.openxmlformats.org/officeDocument/2006/relationships/tags" Target="../tags/tag83.xml"/><Relationship Id="rId179" Type="http://schemas.openxmlformats.org/officeDocument/2006/relationships/tags" Target="../tags/tag179.xml"/><Relationship Id="rId365" Type="http://schemas.openxmlformats.org/officeDocument/2006/relationships/tags" Target="../tags/tag365.xml"/><Relationship Id="rId190" Type="http://schemas.openxmlformats.org/officeDocument/2006/relationships/tags" Target="../tags/tag190.xml"/><Relationship Id="rId204" Type="http://schemas.openxmlformats.org/officeDocument/2006/relationships/tags" Target="../tags/tag204.xml"/><Relationship Id="rId225" Type="http://schemas.openxmlformats.org/officeDocument/2006/relationships/tags" Target="../tags/tag225.xml"/><Relationship Id="rId246" Type="http://schemas.openxmlformats.org/officeDocument/2006/relationships/tags" Target="../tags/tag246.xml"/><Relationship Id="rId267" Type="http://schemas.openxmlformats.org/officeDocument/2006/relationships/tags" Target="../tags/tag267.xml"/><Relationship Id="rId288" Type="http://schemas.openxmlformats.org/officeDocument/2006/relationships/tags" Target="../tags/tag288.xml"/><Relationship Id="rId106" Type="http://schemas.openxmlformats.org/officeDocument/2006/relationships/tags" Target="../tags/tag106.xml"/><Relationship Id="rId127" Type="http://schemas.openxmlformats.org/officeDocument/2006/relationships/tags" Target="../tags/tag127.xml"/><Relationship Id="rId313" Type="http://schemas.openxmlformats.org/officeDocument/2006/relationships/tags" Target="../tags/tag313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52" Type="http://schemas.openxmlformats.org/officeDocument/2006/relationships/tags" Target="../tags/tag52.xml"/><Relationship Id="rId73" Type="http://schemas.openxmlformats.org/officeDocument/2006/relationships/tags" Target="../tags/tag73.xml"/><Relationship Id="rId94" Type="http://schemas.openxmlformats.org/officeDocument/2006/relationships/tags" Target="../tags/tag94.xml"/><Relationship Id="rId148" Type="http://schemas.openxmlformats.org/officeDocument/2006/relationships/tags" Target="../tags/tag148.xml"/><Relationship Id="rId169" Type="http://schemas.openxmlformats.org/officeDocument/2006/relationships/tags" Target="../tags/tag169.xml"/><Relationship Id="rId334" Type="http://schemas.openxmlformats.org/officeDocument/2006/relationships/tags" Target="../tags/tag334.xml"/><Relationship Id="rId355" Type="http://schemas.openxmlformats.org/officeDocument/2006/relationships/tags" Target="../tags/tag355.xml"/><Relationship Id="rId376" Type="http://schemas.openxmlformats.org/officeDocument/2006/relationships/tags" Target="../tags/tag376.xml"/><Relationship Id="rId4" Type="http://schemas.openxmlformats.org/officeDocument/2006/relationships/tags" Target="../tags/tag4.xml"/><Relationship Id="rId180" Type="http://schemas.openxmlformats.org/officeDocument/2006/relationships/tags" Target="../tags/tag180.xml"/><Relationship Id="rId215" Type="http://schemas.openxmlformats.org/officeDocument/2006/relationships/tags" Target="../tags/tag215.xml"/><Relationship Id="rId236" Type="http://schemas.openxmlformats.org/officeDocument/2006/relationships/tags" Target="../tags/tag236.xml"/><Relationship Id="rId257" Type="http://schemas.openxmlformats.org/officeDocument/2006/relationships/tags" Target="../tags/tag257.xml"/><Relationship Id="rId278" Type="http://schemas.openxmlformats.org/officeDocument/2006/relationships/tags" Target="../tags/tag27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Obrázek 2" descr="C:\Users\user\Documents\2.LF - Děkanát\loga\hlavicka\obrazky\2lf_barevne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91929" y="1140565"/>
            <a:ext cx="2960142" cy="2934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Obdélník 3"/>
          <p:cNvSpPr>
            <a:spLocks noChangeArrowheads="1"/>
          </p:cNvSpPr>
          <p:nvPr/>
        </p:nvSpPr>
        <p:spPr bwMode="auto">
          <a:xfrm>
            <a:off x="2286000" y="4610588"/>
            <a:ext cx="4572000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dirty="0"/>
              <a:t>Výsledky</a:t>
            </a:r>
            <a:r>
              <a:rPr lang="en-US" dirty="0"/>
              <a:t> </a:t>
            </a:r>
            <a:r>
              <a:rPr lang="cs-CZ" dirty="0"/>
              <a:t>léčebné studie</a:t>
            </a:r>
            <a:r>
              <a:rPr lang="en-US" dirty="0"/>
              <a:t> </a:t>
            </a:r>
            <a:br>
              <a:rPr lang="en-US" dirty="0"/>
            </a:br>
            <a:r>
              <a:rPr lang="en-US" sz="800" dirty="0"/>
              <a:t/>
            </a:r>
            <a:br>
              <a:rPr lang="en-US" sz="800" dirty="0"/>
            </a:br>
            <a:r>
              <a:rPr lang="en-US" dirty="0"/>
              <a:t>„ACUTE LYMPHOBLASTIC LEUKEMIA INTERCONTINENTAL-BFM 2002“ </a:t>
            </a:r>
            <a:endParaRPr lang="cs-CZ" dirty="0"/>
          </a:p>
          <a:p>
            <a:pPr algn="ctr"/>
            <a:endParaRPr lang="cs-CZ" dirty="0"/>
          </a:p>
          <a:p>
            <a:pPr algn="ctr"/>
            <a:r>
              <a:rPr lang="cs-CZ" dirty="0"/>
              <a:t>31. ledna 2014</a:t>
            </a:r>
            <a:r>
              <a:rPr lang="cs-CZ" b="1" dirty="0">
                <a:solidFill>
                  <a:srgbClr val="000066"/>
                </a:solidFill>
              </a:rPr>
              <a:t/>
            </a:r>
            <a:br>
              <a:rPr lang="cs-CZ" b="1" dirty="0">
                <a:solidFill>
                  <a:srgbClr val="000066"/>
                </a:solidFill>
              </a:rPr>
            </a:b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1" name="Group 2"/>
          <p:cNvGrpSpPr>
            <a:grpSpLocks/>
          </p:cNvGrpSpPr>
          <p:nvPr/>
        </p:nvGrpSpPr>
        <p:grpSpPr bwMode="auto">
          <a:xfrm>
            <a:off x="1722438" y="2693988"/>
            <a:ext cx="7269162" cy="3935412"/>
            <a:chOff x="624" y="1296"/>
            <a:chExt cx="4579" cy="2479"/>
          </a:xfrm>
        </p:grpSpPr>
        <p:sp>
          <p:nvSpPr>
            <p:cNvPr id="2055" name="Freeform 3"/>
            <p:cNvSpPr>
              <a:spLocks/>
            </p:cNvSpPr>
            <p:nvPr/>
          </p:nvSpPr>
          <p:spPr bwMode="auto">
            <a:xfrm rot="714888">
              <a:off x="624" y="1296"/>
              <a:ext cx="4368" cy="2479"/>
            </a:xfrm>
            <a:custGeom>
              <a:avLst/>
              <a:gdLst>
                <a:gd name="T0" fmla="*/ 126 w 4992"/>
                <a:gd name="T1" fmla="*/ 242 h 2832"/>
                <a:gd name="T2" fmla="*/ 253 w 4992"/>
                <a:gd name="T3" fmla="*/ 126 h 2832"/>
                <a:gd name="T4" fmla="*/ 353 w 4992"/>
                <a:gd name="T5" fmla="*/ 39 h 2832"/>
                <a:gd name="T6" fmla="*/ 430 w 4992"/>
                <a:gd name="T7" fmla="*/ 13 h 2832"/>
                <a:gd name="T8" fmla="*/ 467 w 4992"/>
                <a:gd name="T9" fmla="*/ 64 h 2832"/>
                <a:gd name="T10" fmla="*/ 505 w 4992"/>
                <a:gd name="T11" fmla="*/ 39 h 2832"/>
                <a:gd name="T12" fmla="*/ 543 w 4992"/>
                <a:gd name="T13" fmla="*/ 0 h 2832"/>
                <a:gd name="T14" fmla="*/ 669 w 4992"/>
                <a:gd name="T15" fmla="*/ 52 h 2832"/>
                <a:gd name="T16" fmla="*/ 758 w 4992"/>
                <a:gd name="T17" fmla="*/ 52 h 2832"/>
                <a:gd name="T18" fmla="*/ 758 w 4992"/>
                <a:gd name="T19" fmla="*/ 114 h 2832"/>
                <a:gd name="T20" fmla="*/ 909 w 4992"/>
                <a:gd name="T21" fmla="*/ 138 h 2832"/>
                <a:gd name="T22" fmla="*/ 947 w 4992"/>
                <a:gd name="T23" fmla="*/ 89 h 2832"/>
                <a:gd name="T24" fmla="*/ 1035 w 4992"/>
                <a:gd name="T25" fmla="*/ 77 h 2832"/>
                <a:gd name="T26" fmla="*/ 1035 w 4992"/>
                <a:gd name="T27" fmla="*/ 138 h 2832"/>
                <a:gd name="T28" fmla="*/ 1111 w 4992"/>
                <a:gd name="T29" fmla="*/ 138 h 2832"/>
                <a:gd name="T30" fmla="*/ 1250 w 4992"/>
                <a:gd name="T31" fmla="*/ 215 h 2832"/>
                <a:gd name="T32" fmla="*/ 1313 w 4992"/>
                <a:gd name="T33" fmla="*/ 254 h 2832"/>
                <a:gd name="T34" fmla="*/ 1200 w 4992"/>
                <a:gd name="T35" fmla="*/ 381 h 2832"/>
                <a:gd name="T36" fmla="*/ 1098 w 4992"/>
                <a:gd name="T37" fmla="*/ 532 h 2832"/>
                <a:gd name="T38" fmla="*/ 1011 w 4992"/>
                <a:gd name="T39" fmla="*/ 608 h 2832"/>
                <a:gd name="T40" fmla="*/ 898 w 4992"/>
                <a:gd name="T41" fmla="*/ 595 h 2832"/>
                <a:gd name="T42" fmla="*/ 682 w 4992"/>
                <a:gd name="T43" fmla="*/ 571 h 2832"/>
                <a:gd name="T44" fmla="*/ 631 w 4992"/>
                <a:gd name="T45" fmla="*/ 583 h 2832"/>
                <a:gd name="T46" fmla="*/ 605 w 4992"/>
                <a:gd name="T47" fmla="*/ 659 h 2832"/>
                <a:gd name="T48" fmla="*/ 543 w 4992"/>
                <a:gd name="T49" fmla="*/ 710 h 2832"/>
                <a:gd name="T50" fmla="*/ 454 w 4992"/>
                <a:gd name="T51" fmla="*/ 734 h 2832"/>
                <a:gd name="T52" fmla="*/ 353 w 4992"/>
                <a:gd name="T53" fmla="*/ 659 h 2832"/>
                <a:gd name="T54" fmla="*/ 215 w 4992"/>
                <a:gd name="T55" fmla="*/ 558 h 2832"/>
                <a:gd name="T56" fmla="*/ 88 w 4992"/>
                <a:gd name="T57" fmla="*/ 456 h 2832"/>
                <a:gd name="T58" fmla="*/ 25 w 4992"/>
                <a:gd name="T59" fmla="*/ 341 h 2832"/>
                <a:gd name="T60" fmla="*/ 0 w 4992"/>
                <a:gd name="T61" fmla="*/ 317 h 2832"/>
                <a:gd name="T62" fmla="*/ 52 w 4992"/>
                <a:gd name="T63" fmla="*/ 317 h 283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992"/>
                <a:gd name="T97" fmla="*/ 0 h 2832"/>
                <a:gd name="T98" fmla="*/ 4992 w 4992"/>
                <a:gd name="T99" fmla="*/ 2832 h 283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992" h="2832">
                  <a:moveTo>
                    <a:pt x="192" y="1200"/>
                  </a:moveTo>
                  <a:lnTo>
                    <a:pt x="480" y="912"/>
                  </a:lnTo>
                  <a:lnTo>
                    <a:pt x="624" y="912"/>
                  </a:lnTo>
                  <a:lnTo>
                    <a:pt x="960" y="480"/>
                  </a:lnTo>
                  <a:lnTo>
                    <a:pt x="1488" y="192"/>
                  </a:lnTo>
                  <a:lnTo>
                    <a:pt x="1344" y="144"/>
                  </a:lnTo>
                  <a:lnTo>
                    <a:pt x="1344" y="0"/>
                  </a:lnTo>
                  <a:lnTo>
                    <a:pt x="1632" y="48"/>
                  </a:lnTo>
                  <a:lnTo>
                    <a:pt x="1680" y="192"/>
                  </a:lnTo>
                  <a:lnTo>
                    <a:pt x="1776" y="240"/>
                  </a:lnTo>
                  <a:lnTo>
                    <a:pt x="1776" y="192"/>
                  </a:lnTo>
                  <a:lnTo>
                    <a:pt x="1920" y="144"/>
                  </a:lnTo>
                  <a:lnTo>
                    <a:pt x="1872" y="0"/>
                  </a:lnTo>
                  <a:lnTo>
                    <a:pt x="2064" y="0"/>
                  </a:lnTo>
                  <a:lnTo>
                    <a:pt x="2208" y="192"/>
                  </a:lnTo>
                  <a:lnTo>
                    <a:pt x="2544" y="192"/>
                  </a:lnTo>
                  <a:lnTo>
                    <a:pt x="2736" y="240"/>
                  </a:lnTo>
                  <a:lnTo>
                    <a:pt x="2880" y="192"/>
                  </a:lnTo>
                  <a:lnTo>
                    <a:pt x="3024" y="288"/>
                  </a:lnTo>
                  <a:lnTo>
                    <a:pt x="2880" y="432"/>
                  </a:lnTo>
                  <a:lnTo>
                    <a:pt x="3264" y="768"/>
                  </a:lnTo>
                  <a:lnTo>
                    <a:pt x="3456" y="528"/>
                  </a:lnTo>
                  <a:lnTo>
                    <a:pt x="3312" y="336"/>
                  </a:lnTo>
                  <a:lnTo>
                    <a:pt x="3600" y="336"/>
                  </a:lnTo>
                  <a:lnTo>
                    <a:pt x="3744" y="432"/>
                  </a:lnTo>
                  <a:lnTo>
                    <a:pt x="3936" y="288"/>
                  </a:lnTo>
                  <a:lnTo>
                    <a:pt x="3984" y="432"/>
                  </a:lnTo>
                  <a:lnTo>
                    <a:pt x="3936" y="528"/>
                  </a:lnTo>
                  <a:lnTo>
                    <a:pt x="4128" y="672"/>
                  </a:lnTo>
                  <a:lnTo>
                    <a:pt x="4224" y="528"/>
                  </a:lnTo>
                  <a:lnTo>
                    <a:pt x="4608" y="624"/>
                  </a:lnTo>
                  <a:lnTo>
                    <a:pt x="4752" y="816"/>
                  </a:lnTo>
                  <a:lnTo>
                    <a:pt x="4896" y="816"/>
                  </a:lnTo>
                  <a:lnTo>
                    <a:pt x="4992" y="960"/>
                  </a:lnTo>
                  <a:lnTo>
                    <a:pt x="4752" y="1056"/>
                  </a:lnTo>
                  <a:lnTo>
                    <a:pt x="4560" y="1440"/>
                  </a:lnTo>
                  <a:lnTo>
                    <a:pt x="4560" y="1680"/>
                  </a:lnTo>
                  <a:lnTo>
                    <a:pt x="4176" y="2016"/>
                  </a:lnTo>
                  <a:lnTo>
                    <a:pt x="3936" y="1968"/>
                  </a:lnTo>
                  <a:lnTo>
                    <a:pt x="3840" y="2304"/>
                  </a:lnTo>
                  <a:lnTo>
                    <a:pt x="3456" y="2160"/>
                  </a:lnTo>
                  <a:lnTo>
                    <a:pt x="3408" y="2256"/>
                  </a:lnTo>
                  <a:lnTo>
                    <a:pt x="3168" y="2304"/>
                  </a:lnTo>
                  <a:lnTo>
                    <a:pt x="2592" y="2160"/>
                  </a:lnTo>
                  <a:lnTo>
                    <a:pt x="2496" y="2256"/>
                  </a:lnTo>
                  <a:lnTo>
                    <a:pt x="2400" y="2208"/>
                  </a:lnTo>
                  <a:lnTo>
                    <a:pt x="2400" y="2496"/>
                  </a:lnTo>
                  <a:lnTo>
                    <a:pt x="2304" y="2496"/>
                  </a:lnTo>
                  <a:lnTo>
                    <a:pt x="2256" y="2736"/>
                  </a:lnTo>
                  <a:lnTo>
                    <a:pt x="2064" y="2688"/>
                  </a:lnTo>
                  <a:lnTo>
                    <a:pt x="2016" y="2832"/>
                  </a:lnTo>
                  <a:lnTo>
                    <a:pt x="1728" y="2784"/>
                  </a:lnTo>
                  <a:lnTo>
                    <a:pt x="1728" y="2736"/>
                  </a:lnTo>
                  <a:lnTo>
                    <a:pt x="1344" y="2496"/>
                  </a:lnTo>
                  <a:lnTo>
                    <a:pt x="1248" y="2544"/>
                  </a:lnTo>
                  <a:lnTo>
                    <a:pt x="816" y="2112"/>
                  </a:lnTo>
                  <a:lnTo>
                    <a:pt x="672" y="2160"/>
                  </a:lnTo>
                  <a:lnTo>
                    <a:pt x="336" y="1728"/>
                  </a:lnTo>
                  <a:lnTo>
                    <a:pt x="432" y="1536"/>
                  </a:lnTo>
                  <a:lnTo>
                    <a:pt x="96" y="1296"/>
                  </a:lnTo>
                  <a:lnTo>
                    <a:pt x="96" y="1248"/>
                  </a:lnTo>
                  <a:lnTo>
                    <a:pt x="0" y="1200"/>
                  </a:lnTo>
                  <a:lnTo>
                    <a:pt x="48" y="1104"/>
                  </a:lnTo>
                  <a:lnTo>
                    <a:pt x="192" y="1200"/>
                  </a:lnTo>
                  <a:close/>
                </a:path>
              </a:pathLst>
            </a:custGeom>
            <a:solidFill>
              <a:srgbClr val="66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056" name="Oval 4"/>
            <p:cNvSpPr>
              <a:spLocks noChangeArrowheads="1"/>
            </p:cNvSpPr>
            <p:nvPr/>
          </p:nvSpPr>
          <p:spPr bwMode="auto">
            <a:xfrm>
              <a:off x="2112" y="2112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cs-CZ" altLang="cs-CZ"/>
            </a:p>
          </p:txBody>
        </p:sp>
        <p:sp>
          <p:nvSpPr>
            <p:cNvPr id="2057" name="Oval 5"/>
            <p:cNvSpPr>
              <a:spLocks noChangeArrowheads="1"/>
            </p:cNvSpPr>
            <p:nvPr/>
          </p:nvSpPr>
          <p:spPr bwMode="auto">
            <a:xfrm>
              <a:off x="1824" y="1488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cs-CZ" altLang="cs-CZ"/>
            </a:p>
          </p:txBody>
        </p:sp>
        <p:sp>
          <p:nvSpPr>
            <p:cNvPr id="2058" name="Oval 6"/>
            <p:cNvSpPr>
              <a:spLocks noChangeArrowheads="1"/>
            </p:cNvSpPr>
            <p:nvPr/>
          </p:nvSpPr>
          <p:spPr bwMode="auto">
            <a:xfrm>
              <a:off x="3552" y="2976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cs-CZ" altLang="cs-CZ"/>
            </a:p>
          </p:txBody>
        </p:sp>
        <p:sp>
          <p:nvSpPr>
            <p:cNvPr id="2059" name="Oval 7"/>
            <p:cNvSpPr>
              <a:spLocks noChangeArrowheads="1"/>
            </p:cNvSpPr>
            <p:nvPr/>
          </p:nvSpPr>
          <p:spPr bwMode="auto">
            <a:xfrm>
              <a:off x="3936" y="2496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cs-CZ" altLang="cs-CZ"/>
            </a:p>
          </p:txBody>
        </p:sp>
        <p:sp>
          <p:nvSpPr>
            <p:cNvPr id="2060" name="Oval 8"/>
            <p:cNvSpPr>
              <a:spLocks noChangeArrowheads="1"/>
            </p:cNvSpPr>
            <p:nvPr/>
          </p:nvSpPr>
          <p:spPr bwMode="auto">
            <a:xfrm>
              <a:off x="4560" y="2304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cs-CZ" altLang="cs-CZ"/>
            </a:p>
          </p:txBody>
        </p:sp>
        <p:sp>
          <p:nvSpPr>
            <p:cNvPr id="2061" name="Oval 9"/>
            <p:cNvSpPr>
              <a:spLocks noChangeArrowheads="1"/>
            </p:cNvSpPr>
            <p:nvPr/>
          </p:nvSpPr>
          <p:spPr bwMode="auto">
            <a:xfrm>
              <a:off x="2160" y="3168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cs-CZ" altLang="cs-CZ"/>
            </a:p>
          </p:txBody>
        </p:sp>
        <p:sp>
          <p:nvSpPr>
            <p:cNvPr id="2062" name="Oval 10"/>
            <p:cNvSpPr>
              <a:spLocks noChangeArrowheads="1"/>
            </p:cNvSpPr>
            <p:nvPr/>
          </p:nvSpPr>
          <p:spPr bwMode="auto">
            <a:xfrm>
              <a:off x="3024" y="1872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cs-CZ" altLang="cs-CZ"/>
            </a:p>
          </p:txBody>
        </p:sp>
        <p:sp>
          <p:nvSpPr>
            <p:cNvPr id="2063" name="Oval 11"/>
            <p:cNvSpPr>
              <a:spLocks noChangeArrowheads="1"/>
            </p:cNvSpPr>
            <p:nvPr/>
          </p:nvSpPr>
          <p:spPr bwMode="auto">
            <a:xfrm>
              <a:off x="1440" y="2400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cs-CZ" altLang="cs-CZ"/>
            </a:p>
          </p:txBody>
        </p:sp>
        <p:sp>
          <p:nvSpPr>
            <p:cNvPr id="2064" name="Text Box 12"/>
            <p:cNvSpPr txBox="1">
              <a:spLocks noChangeArrowheads="1"/>
            </p:cNvSpPr>
            <p:nvPr/>
          </p:nvSpPr>
          <p:spPr bwMode="auto">
            <a:xfrm>
              <a:off x="2160" y="1920"/>
              <a:ext cx="472" cy="192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cs-CZ" altLang="cs-CZ" sz="1400">
                  <a:solidFill>
                    <a:schemeClr val="bg1"/>
                  </a:solidFill>
                </a:rPr>
                <a:t>Praha</a:t>
              </a:r>
              <a:endParaRPr lang="en-GB" altLang="cs-CZ" sz="1400">
                <a:solidFill>
                  <a:schemeClr val="bg1"/>
                </a:solidFill>
              </a:endParaRPr>
            </a:p>
          </p:txBody>
        </p:sp>
        <p:sp>
          <p:nvSpPr>
            <p:cNvPr id="2065" name="Text Box 13"/>
            <p:cNvSpPr txBox="1">
              <a:spLocks noChangeArrowheads="1"/>
            </p:cNvSpPr>
            <p:nvPr/>
          </p:nvSpPr>
          <p:spPr bwMode="auto">
            <a:xfrm>
              <a:off x="1872" y="1296"/>
              <a:ext cx="1075" cy="192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cs-CZ" altLang="cs-CZ" sz="1400">
                  <a:solidFill>
                    <a:schemeClr val="bg1"/>
                  </a:solidFill>
                </a:rPr>
                <a:t>Ústí nad Labem</a:t>
              </a:r>
              <a:endParaRPr lang="en-GB" altLang="cs-CZ" sz="1400">
                <a:solidFill>
                  <a:schemeClr val="bg1"/>
                </a:solidFill>
              </a:endParaRPr>
            </a:p>
          </p:txBody>
        </p:sp>
        <p:sp>
          <p:nvSpPr>
            <p:cNvPr id="2066" name="Text Box 14"/>
            <p:cNvSpPr txBox="1">
              <a:spLocks noChangeArrowheads="1"/>
            </p:cNvSpPr>
            <p:nvPr/>
          </p:nvSpPr>
          <p:spPr bwMode="auto">
            <a:xfrm>
              <a:off x="3072" y="1680"/>
              <a:ext cx="1069" cy="192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cs-CZ" altLang="cs-CZ" sz="1400">
                  <a:solidFill>
                    <a:schemeClr val="bg1"/>
                  </a:solidFill>
                </a:rPr>
                <a:t>Hradec Králové</a:t>
              </a:r>
              <a:endParaRPr lang="en-GB" altLang="cs-CZ" sz="1400">
                <a:solidFill>
                  <a:schemeClr val="bg1"/>
                </a:solidFill>
              </a:endParaRPr>
            </a:p>
          </p:txBody>
        </p:sp>
        <p:sp>
          <p:nvSpPr>
            <p:cNvPr id="2067" name="Text Box 15"/>
            <p:cNvSpPr txBox="1">
              <a:spLocks noChangeArrowheads="1"/>
            </p:cNvSpPr>
            <p:nvPr/>
          </p:nvSpPr>
          <p:spPr bwMode="auto">
            <a:xfrm>
              <a:off x="4608" y="2112"/>
              <a:ext cx="595" cy="192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cs-CZ" altLang="cs-CZ" sz="1400">
                  <a:solidFill>
                    <a:schemeClr val="bg1"/>
                  </a:solidFill>
                </a:rPr>
                <a:t>Ostrava</a:t>
              </a:r>
              <a:endParaRPr lang="en-GB" altLang="cs-CZ" sz="1400">
                <a:solidFill>
                  <a:schemeClr val="bg1"/>
                </a:solidFill>
              </a:endParaRPr>
            </a:p>
          </p:txBody>
        </p:sp>
        <p:sp>
          <p:nvSpPr>
            <p:cNvPr id="2068" name="Text Box 16"/>
            <p:cNvSpPr txBox="1">
              <a:spLocks noChangeArrowheads="1"/>
            </p:cNvSpPr>
            <p:nvPr/>
          </p:nvSpPr>
          <p:spPr bwMode="auto">
            <a:xfrm>
              <a:off x="3312" y="2304"/>
              <a:ext cx="658" cy="192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cs-CZ" altLang="cs-CZ" sz="1400">
                  <a:solidFill>
                    <a:schemeClr val="bg1"/>
                  </a:solidFill>
                </a:rPr>
                <a:t>Olomouc</a:t>
              </a:r>
              <a:endParaRPr lang="en-GB" altLang="cs-CZ" sz="1400">
                <a:solidFill>
                  <a:schemeClr val="bg1"/>
                </a:solidFill>
              </a:endParaRPr>
            </a:p>
          </p:txBody>
        </p:sp>
        <p:sp>
          <p:nvSpPr>
            <p:cNvPr id="2069" name="Text Box 17"/>
            <p:cNvSpPr txBox="1">
              <a:spLocks noChangeArrowheads="1"/>
            </p:cNvSpPr>
            <p:nvPr/>
          </p:nvSpPr>
          <p:spPr bwMode="auto">
            <a:xfrm>
              <a:off x="3600" y="2784"/>
              <a:ext cx="403" cy="192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cs-CZ" altLang="cs-CZ" sz="1400">
                  <a:solidFill>
                    <a:schemeClr val="bg1"/>
                  </a:solidFill>
                </a:rPr>
                <a:t>Brno</a:t>
              </a:r>
              <a:endParaRPr lang="en-GB" altLang="cs-CZ" sz="1400">
                <a:solidFill>
                  <a:schemeClr val="bg1"/>
                </a:solidFill>
              </a:endParaRPr>
            </a:p>
          </p:txBody>
        </p:sp>
        <p:sp>
          <p:nvSpPr>
            <p:cNvPr id="2070" name="Text Box 18"/>
            <p:cNvSpPr txBox="1">
              <a:spLocks noChangeArrowheads="1"/>
            </p:cNvSpPr>
            <p:nvPr/>
          </p:nvSpPr>
          <p:spPr bwMode="auto">
            <a:xfrm>
              <a:off x="2208" y="2976"/>
              <a:ext cx="1212" cy="192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cs-CZ" altLang="cs-CZ" sz="1400">
                  <a:solidFill>
                    <a:schemeClr val="bg1"/>
                  </a:solidFill>
                </a:rPr>
                <a:t>České Budějovice</a:t>
              </a:r>
              <a:endParaRPr lang="en-GB" altLang="cs-CZ" sz="1400">
                <a:solidFill>
                  <a:schemeClr val="bg1"/>
                </a:solidFill>
              </a:endParaRPr>
            </a:p>
          </p:txBody>
        </p:sp>
        <p:sp>
          <p:nvSpPr>
            <p:cNvPr id="2071" name="Text Box 19"/>
            <p:cNvSpPr txBox="1">
              <a:spLocks noChangeArrowheads="1"/>
            </p:cNvSpPr>
            <p:nvPr/>
          </p:nvSpPr>
          <p:spPr bwMode="auto">
            <a:xfrm>
              <a:off x="1488" y="2208"/>
              <a:ext cx="446" cy="192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cs-CZ" altLang="cs-CZ" sz="1400">
                  <a:solidFill>
                    <a:schemeClr val="bg1"/>
                  </a:solidFill>
                </a:rPr>
                <a:t>Plzeň</a:t>
              </a:r>
              <a:endParaRPr lang="en-GB" altLang="cs-CZ" sz="140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0" y="1700213"/>
            <a:ext cx="2124076" cy="1603375"/>
            <a:chOff x="0" y="816"/>
            <a:chExt cx="1338" cy="864"/>
          </a:xfrm>
        </p:grpSpPr>
        <p:sp>
          <p:nvSpPr>
            <p:cNvPr id="2054" name="AutoShape 22"/>
            <p:cNvSpPr>
              <a:spLocks noChangeArrowheads="1"/>
            </p:cNvSpPr>
            <p:nvPr/>
          </p:nvSpPr>
          <p:spPr bwMode="auto">
            <a:xfrm>
              <a:off x="1" y="816"/>
              <a:ext cx="1292" cy="864"/>
            </a:xfrm>
            <a:prstGeom prst="wedgeRectCallout">
              <a:avLst>
                <a:gd name="adj1" fmla="val 147694"/>
                <a:gd name="adj2" fmla="val 94185"/>
              </a:avLst>
            </a:prstGeom>
            <a:solidFill>
              <a:srgbClr val="5F5F5F"/>
            </a:solidFill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eaLnBrk="1" hangingPunct="1"/>
              <a:endParaRPr lang="cs-CZ" altLang="cs-CZ" dirty="0">
                <a:solidFill>
                  <a:schemeClr val="bg1"/>
                </a:solidFill>
              </a:endParaRPr>
            </a:p>
            <a:p>
              <a:pPr eaLnBrk="1" hangingPunct="1"/>
              <a:endParaRPr lang="cs-CZ" altLang="cs-CZ" sz="2400" dirty="0">
                <a:solidFill>
                  <a:schemeClr val="bg1"/>
                </a:solidFill>
              </a:endParaRPr>
            </a:p>
            <a:p>
              <a:pPr eaLnBrk="1" hangingPunct="1"/>
              <a:r>
                <a:rPr lang="cs-CZ" altLang="cs-CZ" sz="2400" dirty="0">
                  <a:solidFill>
                    <a:schemeClr val="bg1"/>
                  </a:solidFill>
                </a:rPr>
                <a:t> molekulární</a:t>
              </a:r>
              <a:br>
                <a:rPr lang="cs-CZ" altLang="cs-CZ" sz="2400" dirty="0">
                  <a:solidFill>
                    <a:schemeClr val="bg1"/>
                  </a:solidFill>
                </a:rPr>
              </a:br>
              <a:r>
                <a:rPr lang="cs-CZ" altLang="cs-CZ" sz="2400" dirty="0">
                  <a:solidFill>
                    <a:schemeClr val="bg1"/>
                  </a:solidFill>
                </a:rPr>
                <a:t> diagnostika</a:t>
              </a:r>
              <a:endParaRPr lang="en-GB" altLang="cs-CZ" sz="2400" dirty="0">
                <a:solidFill>
                  <a:schemeClr val="bg1"/>
                </a:solidFill>
              </a:endParaRPr>
            </a:p>
          </p:txBody>
        </p:sp>
        <p:graphicFrame>
          <p:nvGraphicFramePr>
            <p:cNvPr id="2050" name="Object 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621224830"/>
                </p:ext>
              </p:extLst>
            </p:nvPr>
          </p:nvGraphicFramePr>
          <p:xfrm>
            <a:off x="0" y="882"/>
            <a:ext cx="1338" cy="4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8" name="CorelDRAW!" r:id="rId4" imgW="927100" imgH="352425" progId="">
                    <p:embed/>
                  </p:oleObj>
                </mc:Choice>
                <mc:Fallback>
                  <p:oleObj name="CorelDRAW!" r:id="rId4" imgW="927100" imgH="352425" progId="">
                    <p:embed/>
                    <p:pic>
                      <p:nvPicPr>
                        <p:cNvPr id="0" name="Object 6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882"/>
                          <a:ext cx="1338" cy="43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126" name="Rectangle 24"/>
          <p:cNvSpPr>
            <a:spLocks noChangeArrowheads="1"/>
          </p:cNvSpPr>
          <p:nvPr/>
        </p:nvSpPr>
        <p:spPr bwMode="auto">
          <a:xfrm>
            <a:off x="939006" y="0"/>
            <a:ext cx="7235825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altLang="cs-CZ" sz="3200" b="1" dirty="0" smtClean="0">
                <a:latin typeface="+mn-lt"/>
              </a:rPr>
              <a:t>LEUKEMICKÁ CENTRA V ČR</a:t>
            </a:r>
            <a:endParaRPr lang="en-GB" altLang="cs-CZ" sz="3200" b="1" dirty="0">
              <a:latin typeface="+mn-lt"/>
            </a:endParaRPr>
          </a:p>
        </p:txBody>
      </p:sp>
      <p:pic>
        <p:nvPicPr>
          <p:cNvPr id="24" name="Picture 32" descr="http://img.ihned.cz/attachment.php/420/32882420/ostuv48BCEFGJOk6WbeprzSTUw29AVmn/u_motol_7_2011_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58786"/>
            <a:ext cx="2857500" cy="160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8" descr="http://clip.lf2.cuni.cz/images/style/default-top-phot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854882"/>
            <a:ext cx="3118333" cy="84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http://www.rednoses.eu/typo3temp/pics/070bede9e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37406"/>
            <a:ext cx="3461370" cy="1730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3238" y="692150"/>
            <a:ext cx="8137525" cy="1081088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cs-CZ" sz="4000" b="1" smtClean="0">
                <a:solidFill>
                  <a:srgbClr val="FF0000"/>
                </a:solidFill>
              </a:rPr>
              <a:t>SHRNUTÍ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576" y="2204864"/>
            <a:ext cx="7597775" cy="2808833"/>
          </a:xfrm>
        </p:spPr>
        <p:txBody>
          <a:bodyPr/>
          <a:lstStyle/>
          <a:p>
            <a:pPr marL="342900" indent="-34290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cs-CZ" sz="2400" b="1" dirty="0"/>
              <a:t>Význam a přínos studie </a:t>
            </a:r>
            <a:endParaRPr lang="cs-CZ" sz="2400" b="1" dirty="0" smtClean="0"/>
          </a:p>
          <a:p>
            <a:pPr marL="342900" indent="-34290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cs-CZ" sz="2400" b="1" dirty="0"/>
          </a:p>
          <a:p>
            <a:pPr marL="342900" indent="-34290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cs-CZ" sz="2400" b="1" dirty="0"/>
              <a:t>Výsledky a </a:t>
            </a:r>
            <a:r>
              <a:rPr lang="cs-CZ" sz="2400" b="1" dirty="0" smtClean="0"/>
              <a:t>zjištění</a:t>
            </a:r>
          </a:p>
          <a:p>
            <a:pPr marL="342900" indent="-34290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cs-CZ" sz="2400" b="1" dirty="0"/>
          </a:p>
          <a:p>
            <a:pPr marL="342900" indent="-34290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cs-CZ" sz="2400" b="1" dirty="0"/>
              <a:t>Budoucnost a výhled? </a:t>
            </a:r>
            <a:endParaRPr lang="cs-CZ" sz="2400" b="1" dirty="0" smtClean="0"/>
          </a:p>
          <a:p>
            <a:pPr marL="342900" indent="-34290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cs-CZ" sz="2400" b="1" dirty="0"/>
          </a:p>
          <a:p>
            <a:pPr marL="342900" indent="-34290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cs-CZ" sz="2400" b="1" dirty="0" smtClean="0"/>
              <a:t>Situace v oboru v ČR i v </a:t>
            </a:r>
            <a:r>
              <a:rPr lang="cs-CZ" sz="2400" b="1" dirty="0" smtClean="0"/>
              <a:t>zahraničí</a:t>
            </a:r>
            <a:endParaRPr lang="cs-CZ" sz="1600" dirty="0" smtClean="0"/>
          </a:p>
          <a:p>
            <a:pPr eaLnBrk="1" hangingPunct="1">
              <a:lnSpc>
                <a:spcPct val="80000"/>
              </a:lnSpc>
              <a:defRPr/>
            </a:pPr>
            <a:endParaRPr lang="cs-CZ" sz="1600" dirty="0" smtClean="0"/>
          </a:p>
        </p:txBody>
      </p:sp>
      <p:pic>
        <p:nvPicPr>
          <p:cNvPr id="5" name="Picture 30" descr="http://www.albergogiardino.com/en/images/slide/sangerard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477" y="5316695"/>
            <a:ext cx="3107105" cy="1571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2" descr="http://img.ihned.cz/attachment.php/420/32882420/ostuv48BCEFGJOk6WbeprzSTUw29AVmn/u_motol_7_2011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115" y="2705563"/>
            <a:ext cx="3611029" cy="2034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3238" y="692150"/>
            <a:ext cx="8137525" cy="1081088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cs-CZ" sz="4000" b="1" smtClean="0">
                <a:solidFill>
                  <a:srgbClr val="FF0000"/>
                </a:solidFill>
              </a:rPr>
              <a:t>DĚKUJEME ZA POZORNOST!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553" y="2133600"/>
            <a:ext cx="7831336" cy="446405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  <a:defRPr/>
            </a:pPr>
            <a:r>
              <a:rPr lang="cs-CZ" sz="2400" b="1" dirty="0" smtClean="0"/>
              <a:t>PROSTOR PRO VAŠE DOTAZY…</a:t>
            </a:r>
          </a:p>
          <a:p>
            <a:pPr algn="l" eaLnBrk="1" hangingPunct="1">
              <a:lnSpc>
                <a:spcPct val="80000"/>
              </a:lnSpc>
              <a:defRPr/>
            </a:pPr>
            <a:endParaRPr lang="cs-CZ" sz="2400" b="1" dirty="0"/>
          </a:p>
          <a:p>
            <a:pPr algn="l" eaLnBrk="1" hangingPunct="1">
              <a:lnSpc>
                <a:spcPct val="80000"/>
              </a:lnSpc>
              <a:defRPr/>
            </a:pPr>
            <a:endParaRPr lang="cs-CZ" sz="2400" b="1" dirty="0" smtClean="0"/>
          </a:p>
          <a:p>
            <a:pPr algn="l" eaLnBrk="1" hangingPunct="1">
              <a:lnSpc>
                <a:spcPct val="80000"/>
              </a:lnSpc>
              <a:defRPr/>
            </a:pPr>
            <a:endParaRPr lang="cs-CZ" sz="2400" b="1" dirty="0" smtClean="0"/>
          </a:p>
          <a:p>
            <a:pPr algn="l" eaLnBrk="1" hangingPunct="1">
              <a:lnSpc>
                <a:spcPct val="80000"/>
              </a:lnSpc>
              <a:defRPr/>
            </a:pPr>
            <a:r>
              <a:rPr lang="cs-CZ" sz="2400" b="1" dirty="0" smtClean="0">
                <a:solidFill>
                  <a:srgbClr val="FF0000"/>
                </a:solidFill>
              </a:rPr>
              <a:t>Kontakt: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cs-CZ" sz="2400" b="1" dirty="0" smtClean="0"/>
              <a:t>Ing. Tereza Kůstková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cs-CZ" sz="2400" dirty="0" smtClean="0"/>
              <a:t>Tel</a:t>
            </a:r>
            <a:r>
              <a:rPr lang="cs-CZ" sz="2400" dirty="0"/>
              <a:t>.: +420 606 215 </a:t>
            </a:r>
            <a:r>
              <a:rPr lang="cs-CZ" sz="2400" dirty="0" smtClean="0"/>
              <a:t>977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cs-CZ" sz="2400" u="sng" dirty="0" err="1" smtClean="0">
                <a:solidFill>
                  <a:schemeClr val="accent2">
                    <a:lumMod val="75000"/>
                  </a:schemeClr>
                </a:solidFill>
                <a:hlinkClick r:id="rId4"/>
              </a:rPr>
              <a:t>tereza.kustkova</a:t>
            </a:r>
            <a:r>
              <a:rPr lang="cs-CZ" sz="2400" u="sng" dirty="0" smtClean="0">
                <a:solidFill>
                  <a:schemeClr val="accent2">
                    <a:lumMod val="75000"/>
                  </a:schemeClr>
                </a:solidFill>
                <a:hlinkClick r:id="rId4"/>
              </a:rPr>
              <a:t>@</a:t>
            </a:r>
            <a:r>
              <a:rPr lang="cs-CZ" sz="2400" u="sng" dirty="0" err="1" smtClean="0">
                <a:solidFill>
                  <a:schemeClr val="accent2">
                    <a:lumMod val="75000"/>
                  </a:schemeClr>
                </a:solidFill>
                <a:hlinkClick r:id="rId4"/>
              </a:rPr>
              <a:t>lfmotol.cuni.cz</a:t>
            </a:r>
            <a:endParaRPr lang="cs-CZ" sz="2400" u="sng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l" eaLnBrk="1" hangingPunct="1">
              <a:lnSpc>
                <a:spcPct val="80000"/>
              </a:lnSpc>
              <a:defRPr/>
            </a:pPr>
            <a:endParaRPr lang="cs-CZ" sz="2400" b="1" dirty="0" smtClean="0">
              <a:solidFill>
                <a:srgbClr val="FF0000"/>
              </a:solidFill>
            </a:endParaRPr>
          </a:p>
          <a:p>
            <a:pPr algn="l" eaLnBrk="1" hangingPunct="1">
              <a:lnSpc>
                <a:spcPct val="80000"/>
              </a:lnSpc>
              <a:defRPr/>
            </a:pPr>
            <a:r>
              <a:rPr lang="cs-CZ" sz="2400" b="1" dirty="0" smtClean="0">
                <a:solidFill>
                  <a:srgbClr val="FF0000"/>
                </a:solidFill>
              </a:rPr>
              <a:t>Tiskové materiály ke stažení: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cs-CZ" sz="2400" b="1" dirty="0" smtClean="0">
                <a:solidFill>
                  <a:srgbClr val="FF0000"/>
                </a:solidFill>
                <a:hlinkClick r:id="rId5"/>
              </a:rPr>
              <a:t>http://www.lf2.cuni.cz/Aktuality/nove/n3051.htm</a:t>
            </a:r>
            <a:endParaRPr lang="cs-CZ" sz="2400" b="1" dirty="0" smtClean="0">
              <a:solidFill>
                <a:srgbClr val="FF0000"/>
              </a:solidFill>
            </a:endParaRPr>
          </a:p>
          <a:p>
            <a:pPr algn="l" eaLnBrk="1" hangingPunct="1">
              <a:lnSpc>
                <a:spcPct val="80000"/>
              </a:lnSpc>
              <a:defRPr/>
            </a:pPr>
            <a:endParaRPr lang="cs-CZ" sz="2400" b="1" dirty="0">
              <a:solidFill>
                <a:srgbClr val="FF0000"/>
              </a:solidFill>
            </a:endParaRPr>
          </a:p>
          <a:p>
            <a:pPr algn="l" eaLnBrk="1" hangingPunct="1">
              <a:lnSpc>
                <a:spcPct val="80000"/>
              </a:lnSpc>
              <a:defRPr/>
            </a:pPr>
            <a:endParaRPr lang="cs-CZ" sz="2400" b="1" dirty="0" smtClean="0"/>
          </a:p>
          <a:p>
            <a:pPr algn="l" eaLnBrk="1" hangingPunct="1">
              <a:lnSpc>
                <a:spcPct val="80000"/>
              </a:lnSpc>
              <a:defRPr/>
            </a:pPr>
            <a:endParaRPr lang="cs-CZ" sz="2400" b="1" dirty="0" smtClean="0"/>
          </a:p>
          <a:p>
            <a:pPr marL="342900" indent="-34290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cs-CZ" sz="2400" b="1" dirty="0"/>
          </a:p>
          <a:p>
            <a:pPr marL="342900" indent="-34290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cs-CZ" sz="2400" b="1" dirty="0" smtClean="0"/>
          </a:p>
          <a:p>
            <a:pPr algn="l" eaLnBrk="1" hangingPunct="1">
              <a:lnSpc>
                <a:spcPct val="80000"/>
              </a:lnSpc>
              <a:defRPr/>
            </a:pPr>
            <a:endParaRPr lang="cs-CZ" sz="2400" b="1" dirty="0" smtClean="0"/>
          </a:p>
          <a:p>
            <a:pPr marL="342900" indent="-34290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cs-CZ" sz="2400" b="1" dirty="0"/>
          </a:p>
          <a:p>
            <a:pPr marL="342900" indent="-34290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cs-CZ" sz="2400" b="1" dirty="0"/>
          </a:p>
          <a:p>
            <a:pPr eaLnBrk="1" hangingPunct="1">
              <a:lnSpc>
                <a:spcPct val="80000"/>
              </a:lnSpc>
              <a:defRPr/>
            </a:pPr>
            <a:endParaRPr lang="cs-CZ" sz="1600" dirty="0" smtClean="0"/>
          </a:p>
          <a:p>
            <a:pPr eaLnBrk="1" hangingPunct="1">
              <a:lnSpc>
                <a:spcPct val="80000"/>
              </a:lnSpc>
              <a:defRPr/>
            </a:pPr>
            <a:endParaRPr lang="cs-CZ" sz="1600" dirty="0" smtClean="0"/>
          </a:p>
          <a:p>
            <a:pPr eaLnBrk="1" hangingPunct="1">
              <a:lnSpc>
                <a:spcPct val="80000"/>
              </a:lnSpc>
              <a:defRPr/>
            </a:pPr>
            <a:endParaRPr lang="cs-CZ" sz="1600" dirty="0" smtClean="0"/>
          </a:p>
          <a:p>
            <a:pPr eaLnBrk="1" hangingPunct="1">
              <a:lnSpc>
                <a:spcPct val="80000"/>
              </a:lnSpc>
              <a:defRPr/>
            </a:pPr>
            <a:endParaRPr lang="cs-CZ" sz="1600" dirty="0" smtClean="0"/>
          </a:p>
        </p:txBody>
      </p:sp>
      <p:pic>
        <p:nvPicPr>
          <p:cNvPr id="4" name="Picture 2" descr="C4_MH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528" y="2169002"/>
            <a:ext cx="3709503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www.larepublica.com.uy/publicaciones/101/20080906/images/329649_0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214" y="2511645"/>
            <a:ext cx="3690323" cy="242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topnews.us/images/imagecache/main_image/Childhood-cancer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639" y="2169002"/>
            <a:ext cx="3709503" cy="287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8" descr="http://www.schneider.org.il/Eng/_uploads/extraimg/p_scmci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990" y="1988694"/>
            <a:ext cx="3696152" cy="3063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4" descr="http://www.rednoses.eu/typo3temp/pics/070bede9ea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510" y="2600474"/>
            <a:ext cx="3627730" cy="1813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6" descr="https://encrypted-tbn2.gstatic.com/images?q=tbn:ANd9GcQ_uFUt-GZCHtJgnTYNUVr02IQiZNTDoBkpwR5wO_NMfUlIDSIpdA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891" y="2651807"/>
            <a:ext cx="3661723" cy="140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8" descr="http://02varvara.files.wordpress.com/2011/04/05i-patriarch-kirill-oncology-visit-easter-2011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605" y="2222367"/>
            <a:ext cx="3671539" cy="2570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2" descr="http://acesoscience.org/images/childrenHospital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331" y="2080461"/>
            <a:ext cx="3584117" cy="271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www.antimicrobialcopper.com/media/401435/roberto-del-rio-childrens-hospital-550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391" y="3669856"/>
            <a:ext cx="3625612" cy="105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uksh.de/skin/uksh/tpl/infoportal/lay/header_layout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528" y="2206852"/>
            <a:ext cx="3623711" cy="11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ttp://upload.wikimedia.org/wikipedia/commons/thumb/f/f5/Hospital-italiano-buenos-aires.jpg/240px-Hospital-italiano-buenos-aires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331" y="2138780"/>
            <a:ext cx="3726553" cy="2794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0" descr="http://www.albergogiardino.com/en/images/slide/sangerardo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130" y="2792485"/>
            <a:ext cx="3684901" cy="186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0" descr="http://royalfamily.org/files/hrh-crown-princess-visits-hospitals-as-a-part-of-the-humanitarian-easter-activities%5b2%5d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602" y="2334786"/>
            <a:ext cx="3622401" cy="238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" descr="http://eng.sheba.co.il/sites/shebasuper/_media/mediabank/90_mb_file_e4168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732" y="2474057"/>
            <a:ext cx="3462593" cy="218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http://www.guerrillero.cu/en/images/2012/leucemia_ninos.jp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768" y="2257009"/>
            <a:ext cx="4020232" cy="245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2" descr="http://img.ihned.cz/attachment.php/420/32882420/ostuv48BCEFGJOk6WbeprzSTUw29AVmn/u_motol_7_2011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252" y="2713697"/>
            <a:ext cx="3611029" cy="2034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4_MH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665" y="2177136"/>
            <a:ext cx="3709503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http://www.larepublica.com.uy/publicaciones/101/20080906/images/329649_0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351" y="2519779"/>
            <a:ext cx="3690323" cy="242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4" descr="http://www.rednoses.eu/typo3temp/pics/070bede9ea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647" y="2608608"/>
            <a:ext cx="3627730" cy="1813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6" descr="https://encrypted-tbn2.gstatic.com/images?q=tbn:ANd9GcQ_uFUt-GZCHtJgnTYNUVr02IQiZNTDoBkpwR5wO_NMfUlIDSIpdA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028" y="2659941"/>
            <a:ext cx="3661723" cy="140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8" descr="http://02varvara.files.wordpress.com/2011/04/05i-patriarch-kirill-oncology-visit-easter-2011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742" y="2230501"/>
            <a:ext cx="3671539" cy="2570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2" descr="http://acesoscience.org/images/childrenHospital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468" y="2088595"/>
            <a:ext cx="3584117" cy="271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http://www.antimicrobialcopper.com/media/401435/roberto-del-rio-childrens-hospital-550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528" y="3677990"/>
            <a:ext cx="3625612" cy="105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http://www.uksh.de/skin/uksh/tpl/infoportal/lay/header_layout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665" y="2214986"/>
            <a:ext cx="3623711" cy="11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2" descr="http://upload.wikimedia.org/wikipedia/commons/thumb/f/f5/Hospital-italiano-buenos-aires.jpg/240px-Hospital-italiano-buenos-aires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468" y="2146914"/>
            <a:ext cx="3726553" cy="2794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0" descr="http://www.albergogiardino.com/en/images/slide/sangerardo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267" y="2800619"/>
            <a:ext cx="3684901" cy="186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0" descr="http://royalfamily.org/files/hrh-crown-princess-visits-hospitals-as-a-part-of-the-humanitarian-easter-activities%5b2%5d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739" y="2342920"/>
            <a:ext cx="3622401" cy="238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6" descr="http://eng.sheba.co.il/sites/shebasuper/_media/mediabank/90_mb_file_e4168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869" y="2482191"/>
            <a:ext cx="3462593" cy="218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4" descr="http://www.guerrillero.cu/en/images/2012/leucemia_ninos.jp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905" y="2265143"/>
            <a:ext cx="4020232" cy="245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6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8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2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8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1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4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70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30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60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90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620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50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68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710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981075"/>
            <a:ext cx="8496300" cy="2905125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cs-CZ" sz="3200" b="1" smtClean="0"/>
              <a:t>Výsledky</a:t>
            </a:r>
            <a:r>
              <a:rPr lang="en-US" sz="3200" b="1" smtClean="0"/>
              <a:t> </a:t>
            </a:r>
            <a:r>
              <a:rPr lang="cs-CZ" sz="3200" b="1" smtClean="0"/>
              <a:t>léčebné studie</a:t>
            </a:r>
            <a:r>
              <a:rPr lang="en-US" sz="3200" b="1" smtClean="0"/>
              <a:t> </a:t>
            </a:r>
            <a:br>
              <a:rPr lang="en-US" sz="3200" b="1" smtClean="0"/>
            </a:br>
            <a:r>
              <a:rPr lang="en-US" sz="1000" b="1" smtClean="0"/>
              <a:t/>
            </a:r>
            <a:br>
              <a:rPr lang="en-US" sz="1000" b="1" smtClean="0"/>
            </a:br>
            <a:r>
              <a:rPr lang="en-US" sz="3200" b="1" smtClean="0">
                <a:solidFill>
                  <a:srgbClr val="000066"/>
                </a:solidFill>
              </a:rPr>
              <a:t>„ACUTE LYMPHOBLASTIC LEUKEMIA INTERCONTINENTAL-BFM 2002“ </a:t>
            </a:r>
            <a:r>
              <a:rPr lang="cs-CZ" sz="3200" b="1" smtClean="0">
                <a:solidFill>
                  <a:srgbClr val="000066"/>
                </a:solidFill>
              </a:rPr>
              <a:t/>
            </a:r>
            <a:br>
              <a:rPr lang="cs-CZ" sz="3200" b="1" smtClean="0">
                <a:solidFill>
                  <a:srgbClr val="000066"/>
                </a:solidFill>
              </a:rPr>
            </a:br>
            <a:r>
              <a:rPr lang="en-US" sz="1000" b="1" smtClean="0"/>
              <a:t/>
            </a:r>
            <a:br>
              <a:rPr lang="en-US" sz="1000" b="1" smtClean="0"/>
            </a:br>
            <a:r>
              <a:rPr lang="en-US" sz="3200" b="1" smtClean="0">
                <a:solidFill>
                  <a:srgbClr val="FF0000"/>
                </a:solidFill>
              </a:rPr>
              <a:t>5</a:t>
            </a:r>
            <a:r>
              <a:rPr lang="cs-CZ" sz="3200" b="1" smtClean="0">
                <a:solidFill>
                  <a:srgbClr val="FF0000"/>
                </a:solidFill>
              </a:rPr>
              <a:t> </a:t>
            </a:r>
            <a:r>
              <a:rPr lang="en-US" sz="3200" b="1" smtClean="0">
                <a:solidFill>
                  <a:srgbClr val="FF0000"/>
                </a:solidFill>
              </a:rPr>
              <a:t>060 </a:t>
            </a:r>
            <a:r>
              <a:rPr lang="cs-CZ" sz="3200" b="1" smtClean="0">
                <a:solidFill>
                  <a:srgbClr val="FF0000"/>
                </a:solidFill>
              </a:rPr>
              <a:t>dětí</a:t>
            </a:r>
            <a:r>
              <a:rPr lang="en-US" sz="3200" b="1" smtClean="0">
                <a:solidFill>
                  <a:srgbClr val="FF0000"/>
                </a:solidFill>
              </a:rPr>
              <a:t>  </a:t>
            </a:r>
            <a:r>
              <a:rPr lang="cs-CZ" sz="3200" b="1" smtClean="0">
                <a:solidFill>
                  <a:srgbClr val="FF0000"/>
                </a:solidFill>
              </a:rPr>
              <a:t>	</a:t>
            </a:r>
            <a:r>
              <a:rPr lang="en-US" sz="3200" b="1" smtClean="0">
                <a:solidFill>
                  <a:srgbClr val="FF0000"/>
                </a:solidFill>
              </a:rPr>
              <a:t>15 </a:t>
            </a:r>
            <a:r>
              <a:rPr lang="cs-CZ" sz="3200" b="1" smtClean="0">
                <a:solidFill>
                  <a:srgbClr val="FF0000"/>
                </a:solidFill>
              </a:rPr>
              <a:t>zemí 	3 kontinenty</a:t>
            </a:r>
            <a:endParaRPr lang="cs-CZ" sz="4800" smtClean="0">
              <a:solidFill>
                <a:srgbClr val="FF0000"/>
              </a:solidFill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076700"/>
            <a:ext cx="6400800" cy="23764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1800" smtClean="0"/>
              <a:t> </a:t>
            </a:r>
            <a:r>
              <a:rPr lang="cs-CZ" sz="2000" b="1" smtClean="0"/>
              <a:t>Jan Starý</a:t>
            </a:r>
            <a:r>
              <a:rPr lang="cs-CZ" sz="2000" smtClean="0"/>
              <a:t>, Martin Zimmermann, Myriam Campbell, Luis Castillo, Eduardo Dibar, Svetlana Donska, Alejandro Gonzalez, Shai Izraeli, Dragana Janic, Janez Jazbec, Josip Konja, Emilia Kaiserova, Jerzy Kowalczyk, Gabor Kovacs, Chi-Kong Li, Edina Magyarosy, Alexander Popa, Batia Stark, Yahia Jabali, </a:t>
            </a:r>
            <a:r>
              <a:rPr lang="cs-CZ" sz="2000" b="1" smtClean="0"/>
              <a:t>Jan Trka, Ondrej Hrusak, </a:t>
            </a:r>
            <a:r>
              <a:rPr lang="cs-CZ" sz="2000" smtClean="0"/>
              <a:t>Hansjörg Riehm, Giuseppe Masera and Martin Schrappe.</a:t>
            </a:r>
          </a:p>
        </p:txBody>
      </p:sp>
      <p:pic>
        <p:nvPicPr>
          <p:cNvPr id="7170" name="Picture 2" descr="http://www.samotakamenec.cz/photosv_h/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5" y="0"/>
            <a:ext cx="2104089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87450" y="1773238"/>
            <a:ext cx="6769100" cy="48244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cs-CZ" sz="1600" dirty="0" smtClean="0"/>
          </a:p>
          <a:p>
            <a:pPr eaLnBrk="1" hangingPunct="1">
              <a:lnSpc>
                <a:spcPct val="80000"/>
              </a:lnSpc>
              <a:defRPr/>
            </a:pPr>
            <a:endParaRPr lang="cs-CZ" sz="1600" dirty="0"/>
          </a:p>
          <a:p>
            <a:pPr marL="342900" indent="-34290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cs-CZ" sz="2400" b="1" dirty="0" smtClean="0"/>
              <a:t>Mimořádný příklad úspěšné mezinárodní spolupráce</a:t>
            </a:r>
          </a:p>
          <a:p>
            <a:pPr marL="342900" indent="-34290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cs-CZ" sz="2400" b="1" dirty="0" smtClean="0"/>
          </a:p>
          <a:p>
            <a:pPr marL="342900" indent="-34290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cs-CZ" sz="2400" b="1" dirty="0" smtClean="0"/>
              <a:t>Největší léčebná studie akutní leukemie v historii </a:t>
            </a:r>
          </a:p>
          <a:p>
            <a:pPr marL="342900" indent="-34290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cs-CZ" sz="2400" b="1" dirty="0" smtClean="0"/>
          </a:p>
          <a:p>
            <a:pPr marL="342900" indent="-34290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cs-CZ" sz="2400" b="1" dirty="0" smtClean="0"/>
              <a:t>Čeští odborníci ve vedoucí pozici</a:t>
            </a:r>
          </a:p>
          <a:p>
            <a:pPr marL="342900" indent="-34290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cs-CZ" sz="2400" b="1" dirty="0" smtClean="0"/>
          </a:p>
          <a:p>
            <a:pPr marL="342900" indent="-34290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cs-CZ" sz="2400" b="1" dirty="0" smtClean="0"/>
              <a:t>Publikování a citace v prestižních oborových médiích</a:t>
            </a:r>
          </a:p>
          <a:p>
            <a:pPr marL="342900" indent="-34290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cs-CZ" sz="2400" b="1" dirty="0" smtClean="0"/>
          </a:p>
          <a:p>
            <a:pPr marL="342900" indent="-34290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cs-CZ" sz="2400" b="1" dirty="0" smtClean="0"/>
              <a:t>Výsledky a zjištění pomáhají při léčbě </a:t>
            </a:r>
          </a:p>
          <a:p>
            <a:pPr marL="342900" indent="-34290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cs-CZ" sz="2400" dirty="0" smtClean="0"/>
          </a:p>
          <a:p>
            <a:pPr marL="285750" indent="-28575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cs-CZ" sz="1800" dirty="0" smtClean="0"/>
          </a:p>
          <a:p>
            <a:pPr marL="285750" indent="-28575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cs-CZ" sz="1800" dirty="0" smtClean="0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260350"/>
            <a:ext cx="7489825" cy="1584325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cs-CZ" sz="4000" b="1" smtClean="0">
                <a:solidFill>
                  <a:srgbClr val="FF0000"/>
                </a:solidFill>
              </a:rPr>
              <a:t>DŮLEŽITÉ INFORMACE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reeform 4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2519363" y="5394325"/>
            <a:ext cx="33337" cy="57150"/>
          </a:xfrm>
          <a:custGeom>
            <a:avLst/>
            <a:gdLst>
              <a:gd name="T0" fmla="*/ 0 w 73"/>
              <a:gd name="T1" fmla="*/ 0 h 20"/>
              <a:gd name="T2" fmla="*/ 2147483647 w 73"/>
              <a:gd name="T3" fmla="*/ 2147483647 h 20"/>
              <a:gd name="T4" fmla="*/ 2147483647 w 73"/>
              <a:gd name="T5" fmla="*/ 2147483647 h 20"/>
              <a:gd name="T6" fmla="*/ 2147483647 w 73"/>
              <a:gd name="T7" fmla="*/ 2147483647 h 20"/>
              <a:gd name="T8" fmla="*/ 2147483647 w 73"/>
              <a:gd name="T9" fmla="*/ 2147483647 h 20"/>
              <a:gd name="T10" fmla="*/ 2147483647 w 73"/>
              <a:gd name="T11" fmla="*/ 2147483647 h 20"/>
              <a:gd name="T12" fmla="*/ 2147483647 w 73"/>
              <a:gd name="T13" fmla="*/ 2147483647 h 20"/>
              <a:gd name="T14" fmla="*/ 2147483647 w 73"/>
              <a:gd name="T15" fmla="*/ 2147483647 h 20"/>
              <a:gd name="T16" fmla="*/ 2147483647 w 73"/>
              <a:gd name="T17" fmla="*/ 2147483647 h 20"/>
              <a:gd name="T18" fmla="*/ 2147483647 w 73"/>
              <a:gd name="T19" fmla="*/ 2147483647 h 20"/>
              <a:gd name="T20" fmla="*/ 2147483647 w 73"/>
              <a:gd name="T21" fmla="*/ 2147483647 h 20"/>
              <a:gd name="T22" fmla="*/ 2147483647 w 73"/>
              <a:gd name="T23" fmla="*/ 2147483647 h 20"/>
              <a:gd name="T24" fmla="*/ 2147483647 w 73"/>
              <a:gd name="T25" fmla="*/ 2147483647 h 20"/>
              <a:gd name="T26" fmla="*/ 2147483647 w 73"/>
              <a:gd name="T27" fmla="*/ 2147483647 h 20"/>
              <a:gd name="T28" fmla="*/ 2147483647 w 73"/>
              <a:gd name="T29" fmla="*/ 2147483647 h 20"/>
              <a:gd name="T30" fmla="*/ 2147483647 w 73"/>
              <a:gd name="T31" fmla="*/ 2147483647 h 20"/>
              <a:gd name="T32" fmla="*/ 2147483647 w 73"/>
              <a:gd name="T33" fmla="*/ 0 h 20"/>
              <a:gd name="T34" fmla="*/ 0 w 73"/>
              <a:gd name="T35" fmla="*/ 0 h 2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73"/>
              <a:gd name="T55" fmla="*/ 0 h 20"/>
              <a:gd name="T56" fmla="*/ 73 w 73"/>
              <a:gd name="T57" fmla="*/ 20 h 2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73" h="20">
                <a:moveTo>
                  <a:pt x="0" y="0"/>
                </a:moveTo>
                <a:lnTo>
                  <a:pt x="1" y="5"/>
                </a:lnTo>
                <a:lnTo>
                  <a:pt x="4" y="10"/>
                </a:lnTo>
                <a:lnTo>
                  <a:pt x="8" y="14"/>
                </a:lnTo>
                <a:lnTo>
                  <a:pt x="13" y="20"/>
                </a:lnTo>
                <a:lnTo>
                  <a:pt x="16" y="17"/>
                </a:lnTo>
                <a:lnTo>
                  <a:pt x="19" y="13"/>
                </a:lnTo>
                <a:lnTo>
                  <a:pt x="23" y="11"/>
                </a:lnTo>
                <a:lnTo>
                  <a:pt x="27" y="10"/>
                </a:lnTo>
                <a:lnTo>
                  <a:pt x="36" y="8"/>
                </a:lnTo>
                <a:lnTo>
                  <a:pt x="46" y="7"/>
                </a:lnTo>
                <a:lnTo>
                  <a:pt x="54" y="7"/>
                </a:lnTo>
                <a:lnTo>
                  <a:pt x="63" y="6"/>
                </a:lnTo>
                <a:lnTo>
                  <a:pt x="66" y="5"/>
                </a:lnTo>
                <a:lnTo>
                  <a:pt x="69" y="4"/>
                </a:lnTo>
                <a:lnTo>
                  <a:pt x="71" y="2"/>
                </a:lnTo>
                <a:lnTo>
                  <a:pt x="73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059" name="Freeform 5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677863" y="1495425"/>
            <a:ext cx="784225" cy="446088"/>
          </a:xfrm>
          <a:custGeom>
            <a:avLst/>
            <a:gdLst>
              <a:gd name="T0" fmla="*/ 2147483647 w 1808"/>
              <a:gd name="T1" fmla="*/ 2147483647 h 850"/>
              <a:gd name="T2" fmla="*/ 2147483647 w 1808"/>
              <a:gd name="T3" fmla="*/ 2147483647 h 850"/>
              <a:gd name="T4" fmla="*/ 2147483647 w 1808"/>
              <a:gd name="T5" fmla="*/ 2147483647 h 850"/>
              <a:gd name="T6" fmla="*/ 2147483647 w 1808"/>
              <a:gd name="T7" fmla="*/ 2147483647 h 850"/>
              <a:gd name="T8" fmla="*/ 2147483647 w 1808"/>
              <a:gd name="T9" fmla="*/ 2147483647 h 850"/>
              <a:gd name="T10" fmla="*/ 2147483647 w 1808"/>
              <a:gd name="T11" fmla="*/ 2147483647 h 850"/>
              <a:gd name="T12" fmla="*/ 2147483647 w 1808"/>
              <a:gd name="T13" fmla="*/ 2147483647 h 850"/>
              <a:gd name="T14" fmla="*/ 2147483647 w 1808"/>
              <a:gd name="T15" fmla="*/ 2147483647 h 850"/>
              <a:gd name="T16" fmla="*/ 2147483647 w 1808"/>
              <a:gd name="T17" fmla="*/ 2147483647 h 850"/>
              <a:gd name="T18" fmla="*/ 2147483647 w 1808"/>
              <a:gd name="T19" fmla="*/ 2147483647 h 850"/>
              <a:gd name="T20" fmla="*/ 2147483647 w 1808"/>
              <a:gd name="T21" fmla="*/ 2147483647 h 850"/>
              <a:gd name="T22" fmla="*/ 2147483647 w 1808"/>
              <a:gd name="T23" fmla="*/ 2147483647 h 850"/>
              <a:gd name="T24" fmla="*/ 2147483647 w 1808"/>
              <a:gd name="T25" fmla="*/ 2147483647 h 850"/>
              <a:gd name="T26" fmla="*/ 2147483647 w 1808"/>
              <a:gd name="T27" fmla="*/ 2147483647 h 850"/>
              <a:gd name="T28" fmla="*/ 2147483647 w 1808"/>
              <a:gd name="T29" fmla="*/ 2147483647 h 850"/>
              <a:gd name="T30" fmla="*/ 2147483647 w 1808"/>
              <a:gd name="T31" fmla="*/ 2147483647 h 850"/>
              <a:gd name="T32" fmla="*/ 2147483647 w 1808"/>
              <a:gd name="T33" fmla="*/ 2147483647 h 850"/>
              <a:gd name="T34" fmla="*/ 2147483647 w 1808"/>
              <a:gd name="T35" fmla="*/ 2147483647 h 850"/>
              <a:gd name="T36" fmla="*/ 2147483647 w 1808"/>
              <a:gd name="T37" fmla="*/ 2147483647 h 850"/>
              <a:gd name="T38" fmla="*/ 2147483647 w 1808"/>
              <a:gd name="T39" fmla="*/ 2147483647 h 850"/>
              <a:gd name="T40" fmla="*/ 2147483647 w 1808"/>
              <a:gd name="T41" fmla="*/ 2147483647 h 850"/>
              <a:gd name="T42" fmla="*/ 2147483647 w 1808"/>
              <a:gd name="T43" fmla="*/ 2147483647 h 850"/>
              <a:gd name="T44" fmla="*/ 2147483647 w 1808"/>
              <a:gd name="T45" fmla="*/ 2147483647 h 850"/>
              <a:gd name="T46" fmla="*/ 2147483647 w 1808"/>
              <a:gd name="T47" fmla="*/ 2147483647 h 850"/>
              <a:gd name="T48" fmla="*/ 2147483647 w 1808"/>
              <a:gd name="T49" fmla="*/ 2147483647 h 850"/>
              <a:gd name="T50" fmla="*/ 2147483647 w 1808"/>
              <a:gd name="T51" fmla="*/ 2147483647 h 850"/>
              <a:gd name="T52" fmla="*/ 2147483647 w 1808"/>
              <a:gd name="T53" fmla="*/ 2147483647 h 850"/>
              <a:gd name="T54" fmla="*/ 2147483647 w 1808"/>
              <a:gd name="T55" fmla="*/ 2147483647 h 850"/>
              <a:gd name="T56" fmla="*/ 2147483647 w 1808"/>
              <a:gd name="T57" fmla="*/ 2147483647 h 850"/>
              <a:gd name="T58" fmla="*/ 2147483647 w 1808"/>
              <a:gd name="T59" fmla="*/ 2147483647 h 850"/>
              <a:gd name="T60" fmla="*/ 2147483647 w 1808"/>
              <a:gd name="T61" fmla="*/ 2147483647 h 850"/>
              <a:gd name="T62" fmla="*/ 2147483647 w 1808"/>
              <a:gd name="T63" fmla="*/ 2147483647 h 850"/>
              <a:gd name="T64" fmla="*/ 2147483647 w 1808"/>
              <a:gd name="T65" fmla="*/ 2147483647 h 850"/>
              <a:gd name="T66" fmla="*/ 2147483647 w 1808"/>
              <a:gd name="T67" fmla="*/ 2147483647 h 850"/>
              <a:gd name="T68" fmla="*/ 2147483647 w 1808"/>
              <a:gd name="T69" fmla="*/ 2147483647 h 850"/>
              <a:gd name="T70" fmla="*/ 2147483647 w 1808"/>
              <a:gd name="T71" fmla="*/ 2147483647 h 850"/>
              <a:gd name="T72" fmla="*/ 2147483647 w 1808"/>
              <a:gd name="T73" fmla="*/ 2147483647 h 850"/>
              <a:gd name="T74" fmla="*/ 2147483647 w 1808"/>
              <a:gd name="T75" fmla="*/ 2147483647 h 850"/>
              <a:gd name="T76" fmla="*/ 2147483647 w 1808"/>
              <a:gd name="T77" fmla="*/ 2147483647 h 850"/>
              <a:gd name="T78" fmla="*/ 2147483647 w 1808"/>
              <a:gd name="T79" fmla="*/ 2147483647 h 850"/>
              <a:gd name="T80" fmla="*/ 2147483647 w 1808"/>
              <a:gd name="T81" fmla="*/ 2147483647 h 850"/>
              <a:gd name="T82" fmla="*/ 2147483647 w 1808"/>
              <a:gd name="T83" fmla="*/ 2147483647 h 850"/>
              <a:gd name="T84" fmla="*/ 2147483647 w 1808"/>
              <a:gd name="T85" fmla="*/ 2147483647 h 850"/>
              <a:gd name="T86" fmla="*/ 2147483647 w 1808"/>
              <a:gd name="T87" fmla="*/ 2147483647 h 850"/>
              <a:gd name="T88" fmla="*/ 2147483647 w 1808"/>
              <a:gd name="T89" fmla="*/ 2147483647 h 850"/>
              <a:gd name="T90" fmla="*/ 2147483647 w 1808"/>
              <a:gd name="T91" fmla="*/ 2147483647 h 850"/>
              <a:gd name="T92" fmla="*/ 2147483647 w 1808"/>
              <a:gd name="T93" fmla="*/ 2147483647 h 850"/>
              <a:gd name="T94" fmla="*/ 2147483647 w 1808"/>
              <a:gd name="T95" fmla="*/ 2147483647 h 850"/>
              <a:gd name="T96" fmla="*/ 2147483647 w 1808"/>
              <a:gd name="T97" fmla="*/ 2147483647 h 850"/>
              <a:gd name="T98" fmla="*/ 2147483647 w 1808"/>
              <a:gd name="T99" fmla="*/ 2147483647 h 850"/>
              <a:gd name="T100" fmla="*/ 2147483647 w 1808"/>
              <a:gd name="T101" fmla="*/ 2147483647 h 850"/>
              <a:gd name="T102" fmla="*/ 2147483647 w 1808"/>
              <a:gd name="T103" fmla="*/ 2147483647 h 850"/>
              <a:gd name="T104" fmla="*/ 2147483647 w 1808"/>
              <a:gd name="T105" fmla="*/ 2147483647 h 850"/>
              <a:gd name="T106" fmla="*/ 2147483647 w 1808"/>
              <a:gd name="T107" fmla="*/ 2147483647 h 850"/>
              <a:gd name="T108" fmla="*/ 2147483647 w 1808"/>
              <a:gd name="T109" fmla="*/ 2147483647 h 850"/>
              <a:gd name="T110" fmla="*/ 2147483647 w 1808"/>
              <a:gd name="T111" fmla="*/ 2147483647 h 850"/>
              <a:gd name="T112" fmla="*/ 2147483647 w 1808"/>
              <a:gd name="T113" fmla="*/ 2147483647 h 850"/>
              <a:gd name="T114" fmla="*/ 2147483647 w 1808"/>
              <a:gd name="T115" fmla="*/ 2147483647 h 850"/>
              <a:gd name="T116" fmla="*/ 2147483647 w 1808"/>
              <a:gd name="T117" fmla="*/ 2147483647 h 850"/>
              <a:gd name="T118" fmla="*/ 2147483647 w 1808"/>
              <a:gd name="T119" fmla="*/ 2147483647 h 850"/>
              <a:gd name="T120" fmla="*/ 2147483647 w 1808"/>
              <a:gd name="T121" fmla="*/ 2147483647 h 85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808"/>
              <a:gd name="T184" fmla="*/ 0 h 850"/>
              <a:gd name="T185" fmla="*/ 1808 w 1808"/>
              <a:gd name="T186" fmla="*/ 850 h 850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808" h="850">
                <a:moveTo>
                  <a:pt x="1410" y="842"/>
                </a:moveTo>
                <a:lnTo>
                  <a:pt x="1405" y="841"/>
                </a:lnTo>
                <a:lnTo>
                  <a:pt x="1403" y="838"/>
                </a:lnTo>
                <a:lnTo>
                  <a:pt x="1401" y="834"/>
                </a:lnTo>
                <a:lnTo>
                  <a:pt x="1399" y="830"/>
                </a:lnTo>
                <a:lnTo>
                  <a:pt x="1396" y="819"/>
                </a:lnTo>
                <a:lnTo>
                  <a:pt x="1395" y="807"/>
                </a:lnTo>
                <a:lnTo>
                  <a:pt x="1396" y="795"/>
                </a:lnTo>
                <a:lnTo>
                  <a:pt x="1398" y="784"/>
                </a:lnTo>
                <a:lnTo>
                  <a:pt x="1400" y="775"/>
                </a:lnTo>
                <a:lnTo>
                  <a:pt x="1402" y="769"/>
                </a:lnTo>
                <a:lnTo>
                  <a:pt x="1399" y="764"/>
                </a:lnTo>
                <a:lnTo>
                  <a:pt x="1396" y="760"/>
                </a:lnTo>
                <a:lnTo>
                  <a:pt x="1394" y="753"/>
                </a:lnTo>
                <a:lnTo>
                  <a:pt x="1392" y="746"/>
                </a:lnTo>
                <a:lnTo>
                  <a:pt x="1390" y="729"/>
                </a:lnTo>
                <a:lnTo>
                  <a:pt x="1389" y="708"/>
                </a:lnTo>
                <a:lnTo>
                  <a:pt x="1389" y="670"/>
                </a:lnTo>
                <a:lnTo>
                  <a:pt x="1389" y="645"/>
                </a:lnTo>
                <a:lnTo>
                  <a:pt x="1382" y="647"/>
                </a:lnTo>
                <a:lnTo>
                  <a:pt x="1373" y="648"/>
                </a:lnTo>
                <a:lnTo>
                  <a:pt x="1362" y="648"/>
                </a:lnTo>
                <a:lnTo>
                  <a:pt x="1351" y="648"/>
                </a:lnTo>
                <a:lnTo>
                  <a:pt x="1340" y="647"/>
                </a:lnTo>
                <a:lnTo>
                  <a:pt x="1332" y="645"/>
                </a:lnTo>
                <a:lnTo>
                  <a:pt x="1327" y="644"/>
                </a:lnTo>
                <a:lnTo>
                  <a:pt x="1325" y="642"/>
                </a:lnTo>
                <a:lnTo>
                  <a:pt x="1323" y="641"/>
                </a:lnTo>
                <a:lnTo>
                  <a:pt x="1323" y="638"/>
                </a:lnTo>
                <a:lnTo>
                  <a:pt x="1290" y="682"/>
                </a:lnTo>
                <a:lnTo>
                  <a:pt x="1284" y="668"/>
                </a:lnTo>
                <a:lnTo>
                  <a:pt x="1279" y="659"/>
                </a:lnTo>
                <a:lnTo>
                  <a:pt x="1273" y="650"/>
                </a:lnTo>
                <a:lnTo>
                  <a:pt x="1268" y="645"/>
                </a:lnTo>
                <a:lnTo>
                  <a:pt x="1264" y="639"/>
                </a:lnTo>
                <a:lnTo>
                  <a:pt x="1259" y="631"/>
                </a:lnTo>
                <a:lnTo>
                  <a:pt x="1257" y="622"/>
                </a:lnTo>
                <a:lnTo>
                  <a:pt x="1256" y="608"/>
                </a:lnTo>
                <a:lnTo>
                  <a:pt x="1226" y="602"/>
                </a:lnTo>
                <a:lnTo>
                  <a:pt x="1195" y="595"/>
                </a:lnTo>
                <a:lnTo>
                  <a:pt x="1165" y="588"/>
                </a:lnTo>
                <a:lnTo>
                  <a:pt x="1134" y="582"/>
                </a:lnTo>
                <a:lnTo>
                  <a:pt x="1104" y="576"/>
                </a:lnTo>
                <a:lnTo>
                  <a:pt x="1074" y="569"/>
                </a:lnTo>
                <a:lnTo>
                  <a:pt x="1045" y="561"/>
                </a:lnTo>
                <a:lnTo>
                  <a:pt x="1018" y="553"/>
                </a:lnTo>
                <a:lnTo>
                  <a:pt x="984" y="553"/>
                </a:lnTo>
                <a:lnTo>
                  <a:pt x="977" y="546"/>
                </a:lnTo>
                <a:lnTo>
                  <a:pt x="973" y="537"/>
                </a:lnTo>
                <a:lnTo>
                  <a:pt x="969" y="528"/>
                </a:lnTo>
                <a:lnTo>
                  <a:pt x="966" y="521"/>
                </a:lnTo>
                <a:lnTo>
                  <a:pt x="962" y="514"/>
                </a:lnTo>
                <a:lnTo>
                  <a:pt x="956" y="508"/>
                </a:lnTo>
                <a:lnTo>
                  <a:pt x="952" y="506"/>
                </a:lnTo>
                <a:lnTo>
                  <a:pt x="948" y="505"/>
                </a:lnTo>
                <a:lnTo>
                  <a:pt x="943" y="504"/>
                </a:lnTo>
                <a:lnTo>
                  <a:pt x="937" y="503"/>
                </a:lnTo>
                <a:lnTo>
                  <a:pt x="929" y="504"/>
                </a:lnTo>
                <a:lnTo>
                  <a:pt x="922" y="505"/>
                </a:lnTo>
                <a:lnTo>
                  <a:pt x="916" y="507"/>
                </a:lnTo>
                <a:lnTo>
                  <a:pt x="910" y="509"/>
                </a:lnTo>
                <a:lnTo>
                  <a:pt x="906" y="512"/>
                </a:lnTo>
                <a:lnTo>
                  <a:pt x="901" y="516"/>
                </a:lnTo>
                <a:lnTo>
                  <a:pt x="898" y="519"/>
                </a:lnTo>
                <a:lnTo>
                  <a:pt x="895" y="523"/>
                </a:lnTo>
                <a:lnTo>
                  <a:pt x="886" y="539"/>
                </a:lnTo>
                <a:lnTo>
                  <a:pt x="877" y="553"/>
                </a:lnTo>
                <a:lnTo>
                  <a:pt x="870" y="559"/>
                </a:lnTo>
                <a:lnTo>
                  <a:pt x="861" y="564"/>
                </a:lnTo>
                <a:lnTo>
                  <a:pt x="849" y="570"/>
                </a:lnTo>
                <a:lnTo>
                  <a:pt x="835" y="576"/>
                </a:lnTo>
                <a:lnTo>
                  <a:pt x="806" y="587"/>
                </a:lnTo>
                <a:lnTo>
                  <a:pt x="772" y="597"/>
                </a:lnTo>
                <a:lnTo>
                  <a:pt x="738" y="607"/>
                </a:lnTo>
                <a:lnTo>
                  <a:pt x="705" y="614"/>
                </a:lnTo>
                <a:lnTo>
                  <a:pt x="689" y="617"/>
                </a:lnTo>
                <a:lnTo>
                  <a:pt x="675" y="619"/>
                </a:lnTo>
                <a:lnTo>
                  <a:pt x="663" y="620"/>
                </a:lnTo>
                <a:lnTo>
                  <a:pt x="652" y="620"/>
                </a:lnTo>
                <a:lnTo>
                  <a:pt x="656" y="614"/>
                </a:lnTo>
                <a:lnTo>
                  <a:pt x="667" y="597"/>
                </a:lnTo>
                <a:lnTo>
                  <a:pt x="673" y="589"/>
                </a:lnTo>
                <a:lnTo>
                  <a:pt x="677" y="581"/>
                </a:lnTo>
                <a:lnTo>
                  <a:pt x="678" y="578"/>
                </a:lnTo>
                <a:lnTo>
                  <a:pt x="679" y="575"/>
                </a:lnTo>
                <a:lnTo>
                  <a:pt x="679" y="572"/>
                </a:lnTo>
                <a:lnTo>
                  <a:pt x="678" y="571"/>
                </a:lnTo>
                <a:lnTo>
                  <a:pt x="689" y="562"/>
                </a:lnTo>
                <a:lnTo>
                  <a:pt x="700" y="555"/>
                </a:lnTo>
                <a:lnTo>
                  <a:pt x="711" y="551"/>
                </a:lnTo>
                <a:lnTo>
                  <a:pt x="721" y="548"/>
                </a:lnTo>
                <a:lnTo>
                  <a:pt x="732" y="546"/>
                </a:lnTo>
                <a:lnTo>
                  <a:pt x="742" y="546"/>
                </a:lnTo>
                <a:lnTo>
                  <a:pt x="751" y="546"/>
                </a:lnTo>
                <a:lnTo>
                  <a:pt x="761" y="546"/>
                </a:lnTo>
                <a:lnTo>
                  <a:pt x="769" y="546"/>
                </a:lnTo>
                <a:lnTo>
                  <a:pt x="778" y="546"/>
                </a:lnTo>
                <a:lnTo>
                  <a:pt x="786" y="545"/>
                </a:lnTo>
                <a:lnTo>
                  <a:pt x="794" y="543"/>
                </a:lnTo>
                <a:lnTo>
                  <a:pt x="800" y="538"/>
                </a:lnTo>
                <a:lnTo>
                  <a:pt x="807" y="533"/>
                </a:lnTo>
                <a:lnTo>
                  <a:pt x="812" y="525"/>
                </a:lnTo>
                <a:lnTo>
                  <a:pt x="818" y="515"/>
                </a:lnTo>
                <a:lnTo>
                  <a:pt x="744" y="515"/>
                </a:lnTo>
                <a:lnTo>
                  <a:pt x="724" y="528"/>
                </a:lnTo>
                <a:lnTo>
                  <a:pt x="705" y="540"/>
                </a:lnTo>
                <a:lnTo>
                  <a:pt x="685" y="551"/>
                </a:lnTo>
                <a:lnTo>
                  <a:pt x="664" y="560"/>
                </a:lnTo>
                <a:lnTo>
                  <a:pt x="643" y="568"/>
                </a:lnTo>
                <a:lnTo>
                  <a:pt x="622" y="575"/>
                </a:lnTo>
                <a:lnTo>
                  <a:pt x="600" y="582"/>
                </a:lnTo>
                <a:lnTo>
                  <a:pt x="578" y="589"/>
                </a:lnTo>
                <a:lnTo>
                  <a:pt x="573" y="592"/>
                </a:lnTo>
                <a:lnTo>
                  <a:pt x="567" y="594"/>
                </a:lnTo>
                <a:lnTo>
                  <a:pt x="564" y="599"/>
                </a:lnTo>
                <a:lnTo>
                  <a:pt x="560" y="602"/>
                </a:lnTo>
                <a:lnTo>
                  <a:pt x="554" y="609"/>
                </a:lnTo>
                <a:lnTo>
                  <a:pt x="550" y="617"/>
                </a:lnTo>
                <a:lnTo>
                  <a:pt x="547" y="625"/>
                </a:lnTo>
                <a:lnTo>
                  <a:pt x="543" y="633"/>
                </a:lnTo>
                <a:lnTo>
                  <a:pt x="541" y="636"/>
                </a:lnTo>
                <a:lnTo>
                  <a:pt x="539" y="639"/>
                </a:lnTo>
                <a:lnTo>
                  <a:pt x="536" y="642"/>
                </a:lnTo>
                <a:lnTo>
                  <a:pt x="532" y="645"/>
                </a:lnTo>
                <a:lnTo>
                  <a:pt x="529" y="648"/>
                </a:lnTo>
                <a:lnTo>
                  <a:pt x="526" y="650"/>
                </a:lnTo>
                <a:lnTo>
                  <a:pt x="521" y="652"/>
                </a:lnTo>
                <a:lnTo>
                  <a:pt x="517" y="654"/>
                </a:lnTo>
                <a:lnTo>
                  <a:pt x="507" y="655"/>
                </a:lnTo>
                <a:lnTo>
                  <a:pt x="496" y="655"/>
                </a:lnTo>
                <a:lnTo>
                  <a:pt x="474" y="652"/>
                </a:lnTo>
                <a:lnTo>
                  <a:pt x="459" y="651"/>
                </a:lnTo>
                <a:lnTo>
                  <a:pt x="452" y="654"/>
                </a:lnTo>
                <a:lnTo>
                  <a:pt x="444" y="657"/>
                </a:lnTo>
                <a:lnTo>
                  <a:pt x="438" y="661"/>
                </a:lnTo>
                <a:lnTo>
                  <a:pt x="430" y="665"/>
                </a:lnTo>
                <a:lnTo>
                  <a:pt x="417" y="674"/>
                </a:lnTo>
                <a:lnTo>
                  <a:pt x="405" y="684"/>
                </a:lnTo>
                <a:lnTo>
                  <a:pt x="394" y="694"/>
                </a:lnTo>
                <a:lnTo>
                  <a:pt x="383" y="702"/>
                </a:lnTo>
                <a:lnTo>
                  <a:pt x="374" y="708"/>
                </a:lnTo>
                <a:lnTo>
                  <a:pt x="367" y="713"/>
                </a:lnTo>
                <a:lnTo>
                  <a:pt x="335" y="722"/>
                </a:lnTo>
                <a:lnTo>
                  <a:pt x="309" y="729"/>
                </a:lnTo>
                <a:lnTo>
                  <a:pt x="287" y="737"/>
                </a:lnTo>
                <a:lnTo>
                  <a:pt x="270" y="743"/>
                </a:lnTo>
                <a:lnTo>
                  <a:pt x="252" y="750"/>
                </a:lnTo>
                <a:lnTo>
                  <a:pt x="235" y="757"/>
                </a:lnTo>
                <a:lnTo>
                  <a:pt x="216" y="766"/>
                </a:lnTo>
                <a:lnTo>
                  <a:pt x="193" y="775"/>
                </a:lnTo>
                <a:lnTo>
                  <a:pt x="168" y="786"/>
                </a:lnTo>
                <a:lnTo>
                  <a:pt x="145" y="795"/>
                </a:lnTo>
                <a:lnTo>
                  <a:pt x="124" y="802"/>
                </a:lnTo>
                <a:lnTo>
                  <a:pt x="105" y="807"/>
                </a:lnTo>
                <a:lnTo>
                  <a:pt x="87" y="812"/>
                </a:lnTo>
                <a:lnTo>
                  <a:pt x="68" y="818"/>
                </a:lnTo>
                <a:lnTo>
                  <a:pt x="48" y="826"/>
                </a:lnTo>
                <a:lnTo>
                  <a:pt x="27" y="836"/>
                </a:lnTo>
                <a:lnTo>
                  <a:pt x="1" y="824"/>
                </a:lnTo>
                <a:lnTo>
                  <a:pt x="4" y="817"/>
                </a:lnTo>
                <a:lnTo>
                  <a:pt x="4" y="813"/>
                </a:lnTo>
                <a:lnTo>
                  <a:pt x="3" y="810"/>
                </a:lnTo>
                <a:lnTo>
                  <a:pt x="2" y="808"/>
                </a:lnTo>
                <a:lnTo>
                  <a:pt x="0" y="806"/>
                </a:lnTo>
                <a:lnTo>
                  <a:pt x="0" y="803"/>
                </a:lnTo>
                <a:lnTo>
                  <a:pt x="2" y="799"/>
                </a:lnTo>
                <a:lnTo>
                  <a:pt x="7" y="793"/>
                </a:lnTo>
                <a:lnTo>
                  <a:pt x="14" y="789"/>
                </a:lnTo>
                <a:lnTo>
                  <a:pt x="21" y="785"/>
                </a:lnTo>
                <a:lnTo>
                  <a:pt x="28" y="782"/>
                </a:lnTo>
                <a:lnTo>
                  <a:pt x="36" y="779"/>
                </a:lnTo>
                <a:lnTo>
                  <a:pt x="52" y="774"/>
                </a:lnTo>
                <a:lnTo>
                  <a:pt x="70" y="771"/>
                </a:lnTo>
                <a:lnTo>
                  <a:pt x="102" y="766"/>
                </a:lnTo>
                <a:lnTo>
                  <a:pt x="127" y="761"/>
                </a:lnTo>
                <a:lnTo>
                  <a:pt x="143" y="757"/>
                </a:lnTo>
                <a:lnTo>
                  <a:pt x="158" y="751"/>
                </a:lnTo>
                <a:lnTo>
                  <a:pt x="173" y="746"/>
                </a:lnTo>
                <a:lnTo>
                  <a:pt x="188" y="739"/>
                </a:lnTo>
                <a:lnTo>
                  <a:pt x="215" y="726"/>
                </a:lnTo>
                <a:lnTo>
                  <a:pt x="240" y="712"/>
                </a:lnTo>
                <a:lnTo>
                  <a:pt x="265" y="696"/>
                </a:lnTo>
                <a:lnTo>
                  <a:pt x="291" y="681"/>
                </a:lnTo>
                <a:lnTo>
                  <a:pt x="315" y="666"/>
                </a:lnTo>
                <a:lnTo>
                  <a:pt x="339" y="651"/>
                </a:lnTo>
                <a:lnTo>
                  <a:pt x="327" y="643"/>
                </a:lnTo>
                <a:lnTo>
                  <a:pt x="317" y="636"/>
                </a:lnTo>
                <a:lnTo>
                  <a:pt x="308" y="631"/>
                </a:lnTo>
                <a:lnTo>
                  <a:pt x="300" y="626"/>
                </a:lnTo>
                <a:lnTo>
                  <a:pt x="292" y="629"/>
                </a:lnTo>
                <a:lnTo>
                  <a:pt x="285" y="634"/>
                </a:lnTo>
                <a:lnTo>
                  <a:pt x="280" y="639"/>
                </a:lnTo>
                <a:lnTo>
                  <a:pt x="273" y="644"/>
                </a:lnTo>
                <a:lnTo>
                  <a:pt x="267" y="649"/>
                </a:lnTo>
                <a:lnTo>
                  <a:pt x="260" y="654"/>
                </a:lnTo>
                <a:lnTo>
                  <a:pt x="253" y="657"/>
                </a:lnTo>
                <a:lnTo>
                  <a:pt x="247" y="658"/>
                </a:lnTo>
                <a:lnTo>
                  <a:pt x="225" y="657"/>
                </a:lnTo>
                <a:lnTo>
                  <a:pt x="192" y="652"/>
                </a:lnTo>
                <a:lnTo>
                  <a:pt x="174" y="650"/>
                </a:lnTo>
                <a:lnTo>
                  <a:pt x="160" y="646"/>
                </a:lnTo>
                <a:lnTo>
                  <a:pt x="155" y="645"/>
                </a:lnTo>
                <a:lnTo>
                  <a:pt x="150" y="643"/>
                </a:lnTo>
                <a:lnTo>
                  <a:pt x="148" y="641"/>
                </a:lnTo>
                <a:lnTo>
                  <a:pt x="147" y="638"/>
                </a:lnTo>
                <a:lnTo>
                  <a:pt x="148" y="635"/>
                </a:lnTo>
                <a:lnTo>
                  <a:pt x="150" y="631"/>
                </a:lnTo>
                <a:lnTo>
                  <a:pt x="155" y="626"/>
                </a:lnTo>
                <a:lnTo>
                  <a:pt x="159" y="621"/>
                </a:lnTo>
                <a:lnTo>
                  <a:pt x="172" y="610"/>
                </a:lnTo>
                <a:lnTo>
                  <a:pt x="189" y="597"/>
                </a:lnTo>
                <a:lnTo>
                  <a:pt x="204" y="584"/>
                </a:lnTo>
                <a:lnTo>
                  <a:pt x="219" y="571"/>
                </a:lnTo>
                <a:lnTo>
                  <a:pt x="226" y="565"/>
                </a:lnTo>
                <a:lnTo>
                  <a:pt x="231" y="559"/>
                </a:lnTo>
                <a:lnTo>
                  <a:pt x="237" y="553"/>
                </a:lnTo>
                <a:lnTo>
                  <a:pt x="240" y="547"/>
                </a:lnTo>
                <a:lnTo>
                  <a:pt x="223" y="550"/>
                </a:lnTo>
                <a:lnTo>
                  <a:pt x="207" y="556"/>
                </a:lnTo>
                <a:lnTo>
                  <a:pt x="191" y="562"/>
                </a:lnTo>
                <a:lnTo>
                  <a:pt x="175" y="568"/>
                </a:lnTo>
                <a:lnTo>
                  <a:pt x="168" y="571"/>
                </a:lnTo>
                <a:lnTo>
                  <a:pt x="160" y="573"/>
                </a:lnTo>
                <a:lnTo>
                  <a:pt x="152" y="575"/>
                </a:lnTo>
                <a:lnTo>
                  <a:pt x="144" y="576"/>
                </a:lnTo>
                <a:lnTo>
                  <a:pt x="135" y="576"/>
                </a:lnTo>
                <a:lnTo>
                  <a:pt x="126" y="575"/>
                </a:lnTo>
                <a:lnTo>
                  <a:pt x="116" y="574"/>
                </a:lnTo>
                <a:lnTo>
                  <a:pt x="107" y="571"/>
                </a:lnTo>
                <a:lnTo>
                  <a:pt x="107" y="565"/>
                </a:lnTo>
                <a:lnTo>
                  <a:pt x="143" y="536"/>
                </a:lnTo>
                <a:lnTo>
                  <a:pt x="182" y="508"/>
                </a:lnTo>
                <a:lnTo>
                  <a:pt x="223" y="476"/>
                </a:lnTo>
                <a:lnTo>
                  <a:pt x="267" y="442"/>
                </a:lnTo>
                <a:lnTo>
                  <a:pt x="286" y="426"/>
                </a:lnTo>
                <a:lnTo>
                  <a:pt x="306" y="411"/>
                </a:lnTo>
                <a:lnTo>
                  <a:pt x="326" y="395"/>
                </a:lnTo>
                <a:lnTo>
                  <a:pt x="346" y="380"/>
                </a:lnTo>
                <a:lnTo>
                  <a:pt x="386" y="411"/>
                </a:lnTo>
                <a:lnTo>
                  <a:pt x="393" y="405"/>
                </a:lnTo>
                <a:lnTo>
                  <a:pt x="399" y="400"/>
                </a:lnTo>
                <a:lnTo>
                  <a:pt x="406" y="396"/>
                </a:lnTo>
                <a:lnTo>
                  <a:pt x="414" y="393"/>
                </a:lnTo>
                <a:lnTo>
                  <a:pt x="428" y="386"/>
                </a:lnTo>
                <a:lnTo>
                  <a:pt x="444" y="382"/>
                </a:lnTo>
                <a:lnTo>
                  <a:pt x="476" y="374"/>
                </a:lnTo>
                <a:lnTo>
                  <a:pt x="509" y="370"/>
                </a:lnTo>
                <a:lnTo>
                  <a:pt x="524" y="367"/>
                </a:lnTo>
                <a:lnTo>
                  <a:pt x="539" y="363"/>
                </a:lnTo>
                <a:lnTo>
                  <a:pt x="552" y="359"/>
                </a:lnTo>
                <a:lnTo>
                  <a:pt x="563" y="353"/>
                </a:lnTo>
                <a:lnTo>
                  <a:pt x="569" y="349"/>
                </a:lnTo>
                <a:lnTo>
                  <a:pt x="574" y="345"/>
                </a:lnTo>
                <a:lnTo>
                  <a:pt x="578" y="340"/>
                </a:lnTo>
                <a:lnTo>
                  <a:pt x="582" y="335"/>
                </a:lnTo>
                <a:lnTo>
                  <a:pt x="585" y="329"/>
                </a:lnTo>
                <a:lnTo>
                  <a:pt x="588" y="322"/>
                </a:lnTo>
                <a:lnTo>
                  <a:pt x="590" y="314"/>
                </a:lnTo>
                <a:lnTo>
                  <a:pt x="592" y="306"/>
                </a:lnTo>
                <a:lnTo>
                  <a:pt x="559" y="306"/>
                </a:lnTo>
                <a:lnTo>
                  <a:pt x="548" y="312"/>
                </a:lnTo>
                <a:lnTo>
                  <a:pt x="535" y="321"/>
                </a:lnTo>
                <a:lnTo>
                  <a:pt x="528" y="325"/>
                </a:lnTo>
                <a:lnTo>
                  <a:pt x="520" y="328"/>
                </a:lnTo>
                <a:lnTo>
                  <a:pt x="513" y="330"/>
                </a:lnTo>
                <a:lnTo>
                  <a:pt x="506" y="331"/>
                </a:lnTo>
                <a:lnTo>
                  <a:pt x="495" y="330"/>
                </a:lnTo>
                <a:lnTo>
                  <a:pt x="485" y="327"/>
                </a:lnTo>
                <a:lnTo>
                  <a:pt x="474" y="324"/>
                </a:lnTo>
                <a:lnTo>
                  <a:pt x="463" y="321"/>
                </a:lnTo>
                <a:lnTo>
                  <a:pt x="453" y="318"/>
                </a:lnTo>
                <a:lnTo>
                  <a:pt x="443" y="317"/>
                </a:lnTo>
                <a:lnTo>
                  <a:pt x="438" y="318"/>
                </a:lnTo>
                <a:lnTo>
                  <a:pt x="433" y="319"/>
                </a:lnTo>
                <a:lnTo>
                  <a:pt x="430" y="322"/>
                </a:lnTo>
                <a:lnTo>
                  <a:pt x="426" y="325"/>
                </a:lnTo>
                <a:lnTo>
                  <a:pt x="432" y="316"/>
                </a:lnTo>
                <a:lnTo>
                  <a:pt x="443" y="307"/>
                </a:lnTo>
                <a:lnTo>
                  <a:pt x="457" y="297"/>
                </a:lnTo>
                <a:lnTo>
                  <a:pt x="472" y="287"/>
                </a:lnTo>
                <a:lnTo>
                  <a:pt x="506" y="265"/>
                </a:lnTo>
                <a:lnTo>
                  <a:pt x="539" y="244"/>
                </a:lnTo>
                <a:lnTo>
                  <a:pt x="698" y="250"/>
                </a:lnTo>
                <a:lnTo>
                  <a:pt x="701" y="246"/>
                </a:lnTo>
                <a:lnTo>
                  <a:pt x="704" y="243"/>
                </a:lnTo>
                <a:lnTo>
                  <a:pt x="708" y="240"/>
                </a:lnTo>
                <a:lnTo>
                  <a:pt x="711" y="238"/>
                </a:lnTo>
                <a:lnTo>
                  <a:pt x="719" y="236"/>
                </a:lnTo>
                <a:lnTo>
                  <a:pt x="728" y="234"/>
                </a:lnTo>
                <a:lnTo>
                  <a:pt x="745" y="234"/>
                </a:lnTo>
                <a:lnTo>
                  <a:pt x="758" y="232"/>
                </a:lnTo>
                <a:lnTo>
                  <a:pt x="756" y="224"/>
                </a:lnTo>
                <a:lnTo>
                  <a:pt x="753" y="216"/>
                </a:lnTo>
                <a:lnTo>
                  <a:pt x="749" y="210"/>
                </a:lnTo>
                <a:lnTo>
                  <a:pt x="742" y="204"/>
                </a:lnTo>
                <a:lnTo>
                  <a:pt x="737" y="199"/>
                </a:lnTo>
                <a:lnTo>
                  <a:pt x="729" y="195"/>
                </a:lnTo>
                <a:lnTo>
                  <a:pt x="721" y="191"/>
                </a:lnTo>
                <a:lnTo>
                  <a:pt x="713" y="188"/>
                </a:lnTo>
                <a:lnTo>
                  <a:pt x="698" y="182"/>
                </a:lnTo>
                <a:lnTo>
                  <a:pt x="684" y="176"/>
                </a:lnTo>
                <a:lnTo>
                  <a:pt x="678" y="172"/>
                </a:lnTo>
                <a:lnTo>
                  <a:pt x="673" y="168"/>
                </a:lnTo>
                <a:lnTo>
                  <a:pt x="668" y="164"/>
                </a:lnTo>
                <a:lnTo>
                  <a:pt x="665" y="159"/>
                </a:lnTo>
                <a:lnTo>
                  <a:pt x="687" y="143"/>
                </a:lnTo>
                <a:lnTo>
                  <a:pt x="712" y="127"/>
                </a:lnTo>
                <a:lnTo>
                  <a:pt x="739" y="109"/>
                </a:lnTo>
                <a:lnTo>
                  <a:pt x="765" y="90"/>
                </a:lnTo>
                <a:lnTo>
                  <a:pt x="812" y="78"/>
                </a:lnTo>
                <a:lnTo>
                  <a:pt x="858" y="65"/>
                </a:lnTo>
                <a:lnTo>
                  <a:pt x="902" y="52"/>
                </a:lnTo>
                <a:lnTo>
                  <a:pt x="945" y="38"/>
                </a:lnTo>
                <a:lnTo>
                  <a:pt x="966" y="33"/>
                </a:lnTo>
                <a:lnTo>
                  <a:pt x="988" y="27"/>
                </a:lnTo>
                <a:lnTo>
                  <a:pt x="1010" y="22"/>
                </a:lnTo>
                <a:lnTo>
                  <a:pt x="1033" y="18"/>
                </a:lnTo>
                <a:lnTo>
                  <a:pt x="1056" y="15"/>
                </a:lnTo>
                <a:lnTo>
                  <a:pt x="1080" y="12"/>
                </a:lnTo>
                <a:lnTo>
                  <a:pt x="1104" y="11"/>
                </a:lnTo>
                <a:lnTo>
                  <a:pt x="1130" y="10"/>
                </a:lnTo>
                <a:lnTo>
                  <a:pt x="1157" y="9"/>
                </a:lnTo>
                <a:lnTo>
                  <a:pt x="1176" y="7"/>
                </a:lnTo>
                <a:lnTo>
                  <a:pt x="1192" y="5"/>
                </a:lnTo>
                <a:lnTo>
                  <a:pt x="1216" y="4"/>
                </a:lnTo>
                <a:lnTo>
                  <a:pt x="1241" y="3"/>
                </a:lnTo>
                <a:lnTo>
                  <a:pt x="1262" y="0"/>
                </a:lnTo>
                <a:lnTo>
                  <a:pt x="1270" y="0"/>
                </a:lnTo>
                <a:lnTo>
                  <a:pt x="1277" y="2"/>
                </a:lnTo>
                <a:lnTo>
                  <a:pt x="1280" y="3"/>
                </a:lnTo>
                <a:lnTo>
                  <a:pt x="1281" y="5"/>
                </a:lnTo>
                <a:lnTo>
                  <a:pt x="1282" y="7"/>
                </a:lnTo>
                <a:lnTo>
                  <a:pt x="1283" y="10"/>
                </a:lnTo>
                <a:lnTo>
                  <a:pt x="1306" y="10"/>
                </a:lnTo>
                <a:lnTo>
                  <a:pt x="1333" y="10"/>
                </a:lnTo>
                <a:lnTo>
                  <a:pt x="1354" y="10"/>
                </a:lnTo>
                <a:lnTo>
                  <a:pt x="1362" y="10"/>
                </a:lnTo>
                <a:lnTo>
                  <a:pt x="1380" y="11"/>
                </a:lnTo>
                <a:lnTo>
                  <a:pt x="1399" y="12"/>
                </a:lnTo>
                <a:lnTo>
                  <a:pt x="1417" y="15"/>
                </a:lnTo>
                <a:lnTo>
                  <a:pt x="1437" y="18"/>
                </a:lnTo>
                <a:lnTo>
                  <a:pt x="1475" y="26"/>
                </a:lnTo>
                <a:lnTo>
                  <a:pt x="1516" y="34"/>
                </a:lnTo>
                <a:lnTo>
                  <a:pt x="1557" y="44"/>
                </a:lnTo>
                <a:lnTo>
                  <a:pt x="1597" y="52"/>
                </a:lnTo>
                <a:lnTo>
                  <a:pt x="1617" y="55"/>
                </a:lnTo>
                <a:lnTo>
                  <a:pt x="1637" y="58"/>
                </a:lnTo>
                <a:lnTo>
                  <a:pt x="1656" y="59"/>
                </a:lnTo>
                <a:lnTo>
                  <a:pt x="1675" y="60"/>
                </a:lnTo>
                <a:lnTo>
                  <a:pt x="1761" y="41"/>
                </a:lnTo>
                <a:lnTo>
                  <a:pt x="1772" y="46"/>
                </a:lnTo>
                <a:lnTo>
                  <a:pt x="1784" y="51"/>
                </a:lnTo>
                <a:lnTo>
                  <a:pt x="1797" y="55"/>
                </a:lnTo>
                <a:lnTo>
                  <a:pt x="1808" y="60"/>
                </a:lnTo>
                <a:lnTo>
                  <a:pt x="1223" y="540"/>
                </a:lnTo>
                <a:lnTo>
                  <a:pt x="1258" y="540"/>
                </a:lnTo>
                <a:lnTo>
                  <a:pt x="1287" y="540"/>
                </a:lnTo>
                <a:lnTo>
                  <a:pt x="1309" y="540"/>
                </a:lnTo>
                <a:lnTo>
                  <a:pt x="1329" y="540"/>
                </a:lnTo>
                <a:lnTo>
                  <a:pt x="1328" y="547"/>
                </a:lnTo>
                <a:lnTo>
                  <a:pt x="1327" y="553"/>
                </a:lnTo>
                <a:lnTo>
                  <a:pt x="1325" y="559"/>
                </a:lnTo>
                <a:lnTo>
                  <a:pt x="1323" y="565"/>
                </a:lnTo>
                <a:lnTo>
                  <a:pt x="1321" y="571"/>
                </a:lnTo>
                <a:lnTo>
                  <a:pt x="1318" y="576"/>
                </a:lnTo>
                <a:lnTo>
                  <a:pt x="1316" y="583"/>
                </a:lnTo>
                <a:lnTo>
                  <a:pt x="1316" y="589"/>
                </a:lnTo>
                <a:lnTo>
                  <a:pt x="1317" y="592"/>
                </a:lnTo>
                <a:lnTo>
                  <a:pt x="1320" y="595"/>
                </a:lnTo>
                <a:lnTo>
                  <a:pt x="1323" y="599"/>
                </a:lnTo>
                <a:lnTo>
                  <a:pt x="1327" y="601"/>
                </a:lnTo>
                <a:lnTo>
                  <a:pt x="1336" y="606"/>
                </a:lnTo>
                <a:lnTo>
                  <a:pt x="1343" y="608"/>
                </a:lnTo>
                <a:lnTo>
                  <a:pt x="1351" y="608"/>
                </a:lnTo>
                <a:lnTo>
                  <a:pt x="1358" y="607"/>
                </a:lnTo>
                <a:lnTo>
                  <a:pt x="1365" y="605"/>
                </a:lnTo>
                <a:lnTo>
                  <a:pt x="1371" y="604"/>
                </a:lnTo>
                <a:lnTo>
                  <a:pt x="1382" y="599"/>
                </a:lnTo>
                <a:lnTo>
                  <a:pt x="1391" y="592"/>
                </a:lnTo>
                <a:lnTo>
                  <a:pt x="1400" y="587"/>
                </a:lnTo>
                <a:lnTo>
                  <a:pt x="1409" y="582"/>
                </a:lnTo>
                <a:lnTo>
                  <a:pt x="1413" y="580"/>
                </a:lnTo>
                <a:lnTo>
                  <a:pt x="1417" y="578"/>
                </a:lnTo>
                <a:lnTo>
                  <a:pt x="1423" y="577"/>
                </a:lnTo>
                <a:lnTo>
                  <a:pt x="1429" y="577"/>
                </a:lnTo>
                <a:lnTo>
                  <a:pt x="1441" y="596"/>
                </a:lnTo>
                <a:lnTo>
                  <a:pt x="1457" y="617"/>
                </a:lnTo>
                <a:lnTo>
                  <a:pt x="1465" y="629"/>
                </a:lnTo>
                <a:lnTo>
                  <a:pt x="1470" y="643"/>
                </a:lnTo>
                <a:lnTo>
                  <a:pt x="1472" y="650"/>
                </a:lnTo>
                <a:lnTo>
                  <a:pt x="1474" y="659"/>
                </a:lnTo>
                <a:lnTo>
                  <a:pt x="1475" y="667"/>
                </a:lnTo>
                <a:lnTo>
                  <a:pt x="1475" y="676"/>
                </a:lnTo>
                <a:lnTo>
                  <a:pt x="1475" y="681"/>
                </a:lnTo>
                <a:lnTo>
                  <a:pt x="1474" y="686"/>
                </a:lnTo>
                <a:lnTo>
                  <a:pt x="1473" y="690"/>
                </a:lnTo>
                <a:lnTo>
                  <a:pt x="1471" y="694"/>
                </a:lnTo>
                <a:lnTo>
                  <a:pt x="1467" y="700"/>
                </a:lnTo>
                <a:lnTo>
                  <a:pt x="1462" y="706"/>
                </a:lnTo>
                <a:lnTo>
                  <a:pt x="1457" y="713"/>
                </a:lnTo>
                <a:lnTo>
                  <a:pt x="1454" y="719"/>
                </a:lnTo>
                <a:lnTo>
                  <a:pt x="1451" y="723"/>
                </a:lnTo>
                <a:lnTo>
                  <a:pt x="1450" y="727"/>
                </a:lnTo>
                <a:lnTo>
                  <a:pt x="1449" y="732"/>
                </a:lnTo>
                <a:lnTo>
                  <a:pt x="1449" y="737"/>
                </a:lnTo>
                <a:lnTo>
                  <a:pt x="1449" y="742"/>
                </a:lnTo>
                <a:lnTo>
                  <a:pt x="1450" y="746"/>
                </a:lnTo>
                <a:lnTo>
                  <a:pt x="1452" y="750"/>
                </a:lnTo>
                <a:lnTo>
                  <a:pt x="1455" y="754"/>
                </a:lnTo>
                <a:lnTo>
                  <a:pt x="1459" y="761"/>
                </a:lnTo>
                <a:lnTo>
                  <a:pt x="1466" y="769"/>
                </a:lnTo>
                <a:lnTo>
                  <a:pt x="1471" y="775"/>
                </a:lnTo>
                <a:lnTo>
                  <a:pt x="1477" y="783"/>
                </a:lnTo>
                <a:lnTo>
                  <a:pt x="1479" y="786"/>
                </a:lnTo>
                <a:lnTo>
                  <a:pt x="1481" y="790"/>
                </a:lnTo>
                <a:lnTo>
                  <a:pt x="1482" y="794"/>
                </a:lnTo>
                <a:lnTo>
                  <a:pt x="1482" y="799"/>
                </a:lnTo>
                <a:lnTo>
                  <a:pt x="1482" y="802"/>
                </a:lnTo>
                <a:lnTo>
                  <a:pt x="1480" y="807"/>
                </a:lnTo>
                <a:lnTo>
                  <a:pt x="1477" y="811"/>
                </a:lnTo>
                <a:lnTo>
                  <a:pt x="1473" y="816"/>
                </a:lnTo>
                <a:lnTo>
                  <a:pt x="1463" y="826"/>
                </a:lnTo>
                <a:lnTo>
                  <a:pt x="1452" y="835"/>
                </a:lnTo>
                <a:lnTo>
                  <a:pt x="1446" y="839"/>
                </a:lnTo>
                <a:lnTo>
                  <a:pt x="1439" y="843"/>
                </a:lnTo>
                <a:lnTo>
                  <a:pt x="1433" y="846"/>
                </a:lnTo>
                <a:lnTo>
                  <a:pt x="1426" y="848"/>
                </a:lnTo>
                <a:lnTo>
                  <a:pt x="1419" y="850"/>
                </a:lnTo>
                <a:lnTo>
                  <a:pt x="1414" y="850"/>
                </a:lnTo>
                <a:lnTo>
                  <a:pt x="1407" y="850"/>
                </a:lnTo>
                <a:lnTo>
                  <a:pt x="1402" y="848"/>
                </a:lnTo>
                <a:lnTo>
                  <a:pt x="1410" y="842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5060" name="Freeform 6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138238" y="2111375"/>
            <a:ext cx="1381125" cy="769938"/>
          </a:xfrm>
          <a:custGeom>
            <a:avLst/>
            <a:gdLst>
              <a:gd name="T0" fmla="*/ 2147483647 w 3175"/>
              <a:gd name="T1" fmla="*/ 2147483647 h 1472"/>
              <a:gd name="T2" fmla="*/ 2147483647 w 3175"/>
              <a:gd name="T3" fmla="*/ 2147483647 h 1472"/>
              <a:gd name="T4" fmla="*/ 2147483647 w 3175"/>
              <a:gd name="T5" fmla="*/ 2147483647 h 1472"/>
              <a:gd name="T6" fmla="*/ 2147483647 w 3175"/>
              <a:gd name="T7" fmla="*/ 2147483647 h 1472"/>
              <a:gd name="T8" fmla="*/ 2147483647 w 3175"/>
              <a:gd name="T9" fmla="*/ 2147483647 h 1472"/>
              <a:gd name="T10" fmla="*/ 2147483647 w 3175"/>
              <a:gd name="T11" fmla="*/ 2147483647 h 1472"/>
              <a:gd name="T12" fmla="*/ 2147483647 w 3175"/>
              <a:gd name="T13" fmla="*/ 2147483647 h 1472"/>
              <a:gd name="T14" fmla="*/ 2147483647 w 3175"/>
              <a:gd name="T15" fmla="*/ 2147483647 h 1472"/>
              <a:gd name="T16" fmla="*/ 2147483647 w 3175"/>
              <a:gd name="T17" fmla="*/ 2147483647 h 1472"/>
              <a:gd name="T18" fmla="*/ 2147483647 w 3175"/>
              <a:gd name="T19" fmla="*/ 2147483647 h 1472"/>
              <a:gd name="T20" fmla="*/ 2147483647 w 3175"/>
              <a:gd name="T21" fmla="*/ 2147483647 h 1472"/>
              <a:gd name="T22" fmla="*/ 2147483647 w 3175"/>
              <a:gd name="T23" fmla="*/ 2147483647 h 1472"/>
              <a:gd name="T24" fmla="*/ 2147483647 w 3175"/>
              <a:gd name="T25" fmla="*/ 2147483647 h 1472"/>
              <a:gd name="T26" fmla="*/ 2147483647 w 3175"/>
              <a:gd name="T27" fmla="*/ 2147483647 h 1472"/>
              <a:gd name="T28" fmla="*/ 2147483647 w 3175"/>
              <a:gd name="T29" fmla="*/ 2147483647 h 1472"/>
              <a:gd name="T30" fmla="*/ 2147483647 w 3175"/>
              <a:gd name="T31" fmla="*/ 2147483647 h 1472"/>
              <a:gd name="T32" fmla="*/ 2147483647 w 3175"/>
              <a:gd name="T33" fmla="*/ 2147483647 h 1472"/>
              <a:gd name="T34" fmla="*/ 2147483647 w 3175"/>
              <a:gd name="T35" fmla="*/ 2147483647 h 1472"/>
              <a:gd name="T36" fmla="*/ 2147483647 w 3175"/>
              <a:gd name="T37" fmla="*/ 2147483647 h 1472"/>
              <a:gd name="T38" fmla="*/ 2147483647 w 3175"/>
              <a:gd name="T39" fmla="*/ 2147483647 h 1472"/>
              <a:gd name="T40" fmla="*/ 2147483647 w 3175"/>
              <a:gd name="T41" fmla="*/ 2147483647 h 1472"/>
              <a:gd name="T42" fmla="*/ 2147483647 w 3175"/>
              <a:gd name="T43" fmla="*/ 2147483647 h 1472"/>
              <a:gd name="T44" fmla="*/ 2147483647 w 3175"/>
              <a:gd name="T45" fmla="*/ 2147483647 h 1472"/>
              <a:gd name="T46" fmla="*/ 2147483647 w 3175"/>
              <a:gd name="T47" fmla="*/ 2147483647 h 1472"/>
              <a:gd name="T48" fmla="*/ 2147483647 w 3175"/>
              <a:gd name="T49" fmla="*/ 2147483647 h 1472"/>
              <a:gd name="T50" fmla="*/ 2147483647 w 3175"/>
              <a:gd name="T51" fmla="*/ 2147483647 h 1472"/>
              <a:gd name="T52" fmla="*/ 2147483647 w 3175"/>
              <a:gd name="T53" fmla="*/ 2147483647 h 1472"/>
              <a:gd name="T54" fmla="*/ 2147483647 w 3175"/>
              <a:gd name="T55" fmla="*/ 2147483647 h 1472"/>
              <a:gd name="T56" fmla="*/ 2147483647 w 3175"/>
              <a:gd name="T57" fmla="*/ 2147483647 h 1472"/>
              <a:gd name="T58" fmla="*/ 2147483647 w 3175"/>
              <a:gd name="T59" fmla="*/ 2147483647 h 1472"/>
              <a:gd name="T60" fmla="*/ 2147483647 w 3175"/>
              <a:gd name="T61" fmla="*/ 2147483647 h 1472"/>
              <a:gd name="T62" fmla="*/ 2147483647 w 3175"/>
              <a:gd name="T63" fmla="*/ 2147483647 h 1472"/>
              <a:gd name="T64" fmla="*/ 2147483647 w 3175"/>
              <a:gd name="T65" fmla="*/ 2147483647 h 1472"/>
              <a:gd name="T66" fmla="*/ 2147483647 w 3175"/>
              <a:gd name="T67" fmla="*/ 2147483647 h 1472"/>
              <a:gd name="T68" fmla="*/ 2147483647 w 3175"/>
              <a:gd name="T69" fmla="*/ 2147483647 h 1472"/>
              <a:gd name="T70" fmla="*/ 0 w 3175"/>
              <a:gd name="T71" fmla="*/ 2147483647 h 1472"/>
              <a:gd name="T72" fmla="*/ 2147483647 w 3175"/>
              <a:gd name="T73" fmla="*/ 2147483647 h 1472"/>
              <a:gd name="T74" fmla="*/ 2147483647 w 3175"/>
              <a:gd name="T75" fmla="*/ 2147483647 h 1472"/>
              <a:gd name="T76" fmla="*/ 2147483647 w 3175"/>
              <a:gd name="T77" fmla="*/ 2147483647 h 1472"/>
              <a:gd name="T78" fmla="*/ 2147483647 w 3175"/>
              <a:gd name="T79" fmla="*/ 2147483647 h 1472"/>
              <a:gd name="T80" fmla="*/ 2147483647 w 3175"/>
              <a:gd name="T81" fmla="*/ 0 h 1472"/>
              <a:gd name="T82" fmla="*/ 2147483647 w 3175"/>
              <a:gd name="T83" fmla="*/ 2147483647 h 1472"/>
              <a:gd name="T84" fmla="*/ 2147483647 w 3175"/>
              <a:gd name="T85" fmla="*/ 2147483647 h 1472"/>
              <a:gd name="T86" fmla="*/ 2147483647 w 3175"/>
              <a:gd name="T87" fmla="*/ 2147483647 h 1472"/>
              <a:gd name="T88" fmla="*/ 2147483647 w 3175"/>
              <a:gd name="T89" fmla="*/ 2147483647 h 1472"/>
              <a:gd name="T90" fmla="*/ 2147483647 w 3175"/>
              <a:gd name="T91" fmla="*/ 2147483647 h 1472"/>
              <a:gd name="T92" fmla="*/ 2147483647 w 3175"/>
              <a:gd name="T93" fmla="*/ 2147483647 h 1472"/>
              <a:gd name="T94" fmla="*/ 2147483647 w 3175"/>
              <a:gd name="T95" fmla="*/ 2147483647 h 1472"/>
              <a:gd name="T96" fmla="*/ 2147483647 w 3175"/>
              <a:gd name="T97" fmla="*/ 2147483647 h 1472"/>
              <a:gd name="T98" fmla="*/ 2147483647 w 3175"/>
              <a:gd name="T99" fmla="*/ 2147483647 h 1472"/>
              <a:gd name="T100" fmla="*/ 2147483647 w 3175"/>
              <a:gd name="T101" fmla="*/ 2147483647 h 1472"/>
              <a:gd name="T102" fmla="*/ 2147483647 w 3175"/>
              <a:gd name="T103" fmla="*/ 2147483647 h 1472"/>
              <a:gd name="T104" fmla="*/ 2147483647 w 3175"/>
              <a:gd name="T105" fmla="*/ 2147483647 h 1472"/>
              <a:gd name="T106" fmla="*/ 2147483647 w 3175"/>
              <a:gd name="T107" fmla="*/ 2147483647 h 1472"/>
              <a:gd name="T108" fmla="*/ 2147483647 w 3175"/>
              <a:gd name="T109" fmla="*/ 2147483647 h 1472"/>
              <a:gd name="T110" fmla="*/ 2147483647 w 3175"/>
              <a:gd name="T111" fmla="*/ 2147483647 h 1472"/>
              <a:gd name="T112" fmla="*/ 2147483647 w 3175"/>
              <a:gd name="T113" fmla="*/ 2147483647 h 1472"/>
              <a:gd name="T114" fmla="*/ 2147483647 w 3175"/>
              <a:gd name="T115" fmla="*/ 2147483647 h 1472"/>
              <a:gd name="T116" fmla="*/ 2147483647 w 3175"/>
              <a:gd name="T117" fmla="*/ 2147483647 h 1472"/>
              <a:gd name="T118" fmla="*/ 2147483647 w 3175"/>
              <a:gd name="T119" fmla="*/ 2147483647 h 1472"/>
              <a:gd name="T120" fmla="*/ 2147483647 w 3175"/>
              <a:gd name="T121" fmla="*/ 2147483647 h 1472"/>
              <a:gd name="T122" fmla="*/ 2147483647 w 3175"/>
              <a:gd name="T123" fmla="*/ 2147483647 h 147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3175"/>
              <a:gd name="T187" fmla="*/ 0 h 1472"/>
              <a:gd name="T188" fmla="*/ 3175 w 3175"/>
              <a:gd name="T189" fmla="*/ 1472 h 1472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3175" h="1472">
                <a:moveTo>
                  <a:pt x="3155" y="258"/>
                </a:moveTo>
                <a:lnTo>
                  <a:pt x="3129" y="270"/>
                </a:lnTo>
                <a:lnTo>
                  <a:pt x="3104" y="281"/>
                </a:lnTo>
                <a:lnTo>
                  <a:pt x="3079" y="291"/>
                </a:lnTo>
                <a:lnTo>
                  <a:pt x="3055" y="300"/>
                </a:lnTo>
                <a:lnTo>
                  <a:pt x="3032" y="309"/>
                </a:lnTo>
                <a:lnTo>
                  <a:pt x="3008" y="317"/>
                </a:lnTo>
                <a:lnTo>
                  <a:pt x="2983" y="326"/>
                </a:lnTo>
                <a:lnTo>
                  <a:pt x="2956" y="333"/>
                </a:lnTo>
                <a:lnTo>
                  <a:pt x="2948" y="337"/>
                </a:lnTo>
                <a:lnTo>
                  <a:pt x="2940" y="341"/>
                </a:lnTo>
                <a:lnTo>
                  <a:pt x="2933" y="347"/>
                </a:lnTo>
                <a:lnTo>
                  <a:pt x="2928" y="353"/>
                </a:lnTo>
                <a:lnTo>
                  <a:pt x="2917" y="366"/>
                </a:lnTo>
                <a:lnTo>
                  <a:pt x="2909" y="382"/>
                </a:lnTo>
                <a:lnTo>
                  <a:pt x="2900" y="397"/>
                </a:lnTo>
                <a:lnTo>
                  <a:pt x="2894" y="410"/>
                </a:lnTo>
                <a:lnTo>
                  <a:pt x="2889" y="416"/>
                </a:lnTo>
                <a:lnTo>
                  <a:pt x="2885" y="422"/>
                </a:lnTo>
                <a:lnTo>
                  <a:pt x="2881" y="427"/>
                </a:lnTo>
                <a:lnTo>
                  <a:pt x="2876" y="431"/>
                </a:lnTo>
                <a:lnTo>
                  <a:pt x="2876" y="436"/>
                </a:lnTo>
                <a:lnTo>
                  <a:pt x="2877" y="440"/>
                </a:lnTo>
                <a:lnTo>
                  <a:pt x="2880" y="445"/>
                </a:lnTo>
                <a:lnTo>
                  <a:pt x="2883" y="450"/>
                </a:lnTo>
                <a:lnTo>
                  <a:pt x="2896" y="440"/>
                </a:lnTo>
                <a:lnTo>
                  <a:pt x="2909" y="431"/>
                </a:lnTo>
                <a:lnTo>
                  <a:pt x="2910" y="438"/>
                </a:lnTo>
                <a:lnTo>
                  <a:pt x="2910" y="443"/>
                </a:lnTo>
                <a:lnTo>
                  <a:pt x="2909" y="448"/>
                </a:lnTo>
                <a:lnTo>
                  <a:pt x="2907" y="451"/>
                </a:lnTo>
                <a:lnTo>
                  <a:pt x="2905" y="455"/>
                </a:lnTo>
                <a:lnTo>
                  <a:pt x="2902" y="457"/>
                </a:lnTo>
                <a:lnTo>
                  <a:pt x="2898" y="459"/>
                </a:lnTo>
                <a:lnTo>
                  <a:pt x="2894" y="460"/>
                </a:lnTo>
                <a:lnTo>
                  <a:pt x="2883" y="462"/>
                </a:lnTo>
                <a:lnTo>
                  <a:pt x="2871" y="462"/>
                </a:lnTo>
                <a:lnTo>
                  <a:pt x="2858" y="462"/>
                </a:lnTo>
                <a:lnTo>
                  <a:pt x="2843" y="462"/>
                </a:lnTo>
                <a:lnTo>
                  <a:pt x="2820" y="463"/>
                </a:lnTo>
                <a:lnTo>
                  <a:pt x="2796" y="466"/>
                </a:lnTo>
                <a:lnTo>
                  <a:pt x="2773" y="470"/>
                </a:lnTo>
                <a:lnTo>
                  <a:pt x="2750" y="476"/>
                </a:lnTo>
                <a:lnTo>
                  <a:pt x="2728" y="483"/>
                </a:lnTo>
                <a:lnTo>
                  <a:pt x="2708" y="491"/>
                </a:lnTo>
                <a:lnTo>
                  <a:pt x="2691" y="498"/>
                </a:lnTo>
                <a:lnTo>
                  <a:pt x="2678" y="505"/>
                </a:lnTo>
                <a:lnTo>
                  <a:pt x="2678" y="542"/>
                </a:lnTo>
                <a:lnTo>
                  <a:pt x="2675" y="549"/>
                </a:lnTo>
                <a:lnTo>
                  <a:pt x="2673" y="555"/>
                </a:lnTo>
                <a:lnTo>
                  <a:pt x="2670" y="561"/>
                </a:lnTo>
                <a:lnTo>
                  <a:pt x="2667" y="566"/>
                </a:lnTo>
                <a:lnTo>
                  <a:pt x="2658" y="575"/>
                </a:lnTo>
                <a:lnTo>
                  <a:pt x="2649" y="584"/>
                </a:lnTo>
                <a:lnTo>
                  <a:pt x="2639" y="592"/>
                </a:lnTo>
                <a:lnTo>
                  <a:pt x="2628" y="602"/>
                </a:lnTo>
                <a:lnTo>
                  <a:pt x="2619" y="611"/>
                </a:lnTo>
                <a:lnTo>
                  <a:pt x="2611" y="622"/>
                </a:lnTo>
                <a:lnTo>
                  <a:pt x="2611" y="613"/>
                </a:lnTo>
                <a:lnTo>
                  <a:pt x="2611" y="604"/>
                </a:lnTo>
                <a:lnTo>
                  <a:pt x="2606" y="603"/>
                </a:lnTo>
                <a:lnTo>
                  <a:pt x="2602" y="600"/>
                </a:lnTo>
                <a:lnTo>
                  <a:pt x="2598" y="595"/>
                </a:lnTo>
                <a:lnTo>
                  <a:pt x="2596" y="590"/>
                </a:lnTo>
                <a:lnTo>
                  <a:pt x="2595" y="585"/>
                </a:lnTo>
                <a:lnTo>
                  <a:pt x="2595" y="580"/>
                </a:lnTo>
                <a:lnTo>
                  <a:pt x="2595" y="576"/>
                </a:lnTo>
                <a:lnTo>
                  <a:pt x="2597" y="573"/>
                </a:lnTo>
                <a:lnTo>
                  <a:pt x="2578" y="573"/>
                </a:lnTo>
                <a:lnTo>
                  <a:pt x="2575" y="587"/>
                </a:lnTo>
                <a:lnTo>
                  <a:pt x="2574" y="600"/>
                </a:lnTo>
                <a:lnTo>
                  <a:pt x="2574" y="610"/>
                </a:lnTo>
                <a:lnTo>
                  <a:pt x="2574" y="619"/>
                </a:lnTo>
                <a:lnTo>
                  <a:pt x="2577" y="633"/>
                </a:lnTo>
                <a:lnTo>
                  <a:pt x="2578" y="646"/>
                </a:lnTo>
                <a:lnTo>
                  <a:pt x="2577" y="658"/>
                </a:lnTo>
                <a:lnTo>
                  <a:pt x="2574" y="668"/>
                </a:lnTo>
                <a:lnTo>
                  <a:pt x="2570" y="677"/>
                </a:lnTo>
                <a:lnTo>
                  <a:pt x="2564" y="685"/>
                </a:lnTo>
                <a:lnTo>
                  <a:pt x="2559" y="693"/>
                </a:lnTo>
                <a:lnTo>
                  <a:pt x="2552" y="700"/>
                </a:lnTo>
                <a:lnTo>
                  <a:pt x="2545" y="707"/>
                </a:lnTo>
                <a:lnTo>
                  <a:pt x="2537" y="715"/>
                </a:lnTo>
                <a:lnTo>
                  <a:pt x="2538" y="684"/>
                </a:lnTo>
                <a:lnTo>
                  <a:pt x="2538" y="657"/>
                </a:lnTo>
                <a:lnTo>
                  <a:pt x="2540" y="630"/>
                </a:lnTo>
                <a:lnTo>
                  <a:pt x="2544" y="604"/>
                </a:lnTo>
                <a:lnTo>
                  <a:pt x="2535" y="607"/>
                </a:lnTo>
                <a:lnTo>
                  <a:pt x="2527" y="611"/>
                </a:lnTo>
                <a:lnTo>
                  <a:pt x="2519" y="615"/>
                </a:lnTo>
                <a:lnTo>
                  <a:pt x="2514" y="621"/>
                </a:lnTo>
                <a:lnTo>
                  <a:pt x="2510" y="628"/>
                </a:lnTo>
                <a:lnTo>
                  <a:pt x="2506" y="635"/>
                </a:lnTo>
                <a:lnTo>
                  <a:pt x="2505" y="643"/>
                </a:lnTo>
                <a:lnTo>
                  <a:pt x="2504" y="653"/>
                </a:lnTo>
                <a:lnTo>
                  <a:pt x="2491" y="653"/>
                </a:lnTo>
                <a:lnTo>
                  <a:pt x="2478" y="653"/>
                </a:lnTo>
                <a:lnTo>
                  <a:pt x="2478" y="658"/>
                </a:lnTo>
                <a:lnTo>
                  <a:pt x="2479" y="662"/>
                </a:lnTo>
                <a:lnTo>
                  <a:pt x="2480" y="666"/>
                </a:lnTo>
                <a:lnTo>
                  <a:pt x="2482" y="670"/>
                </a:lnTo>
                <a:lnTo>
                  <a:pt x="2486" y="678"/>
                </a:lnTo>
                <a:lnTo>
                  <a:pt x="2493" y="684"/>
                </a:lnTo>
                <a:lnTo>
                  <a:pt x="2499" y="690"/>
                </a:lnTo>
                <a:lnTo>
                  <a:pt x="2505" y="695"/>
                </a:lnTo>
                <a:lnTo>
                  <a:pt x="2512" y="699"/>
                </a:lnTo>
                <a:lnTo>
                  <a:pt x="2517" y="702"/>
                </a:lnTo>
                <a:lnTo>
                  <a:pt x="2517" y="727"/>
                </a:lnTo>
                <a:lnTo>
                  <a:pt x="2496" y="730"/>
                </a:lnTo>
                <a:lnTo>
                  <a:pt x="2479" y="730"/>
                </a:lnTo>
                <a:lnTo>
                  <a:pt x="2472" y="730"/>
                </a:lnTo>
                <a:lnTo>
                  <a:pt x="2466" y="730"/>
                </a:lnTo>
                <a:lnTo>
                  <a:pt x="2458" y="731"/>
                </a:lnTo>
                <a:lnTo>
                  <a:pt x="2451" y="733"/>
                </a:lnTo>
                <a:lnTo>
                  <a:pt x="2455" y="737"/>
                </a:lnTo>
                <a:lnTo>
                  <a:pt x="2459" y="741"/>
                </a:lnTo>
                <a:lnTo>
                  <a:pt x="2465" y="744"/>
                </a:lnTo>
                <a:lnTo>
                  <a:pt x="2471" y="747"/>
                </a:lnTo>
                <a:lnTo>
                  <a:pt x="2483" y="750"/>
                </a:lnTo>
                <a:lnTo>
                  <a:pt x="2491" y="751"/>
                </a:lnTo>
                <a:lnTo>
                  <a:pt x="2492" y="756"/>
                </a:lnTo>
                <a:lnTo>
                  <a:pt x="2493" y="760"/>
                </a:lnTo>
                <a:lnTo>
                  <a:pt x="2495" y="765"/>
                </a:lnTo>
                <a:lnTo>
                  <a:pt x="2499" y="769"/>
                </a:lnTo>
                <a:lnTo>
                  <a:pt x="2505" y="777"/>
                </a:lnTo>
                <a:lnTo>
                  <a:pt x="2511" y="782"/>
                </a:lnTo>
                <a:lnTo>
                  <a:pt x="2500" y="792"/>
                </a:lnTo>
                <a:lnTo>
                  <a:pt x="2489" y="802"/>
                </a:lnTo>
                <a:lnTo>
                  <a:pt x="2480" y="812"/>
                </a:lnTo>
                <a:lnTo>
                  <a:pt x="2471" y="823"/>
                </a:lnTo>
                <a:lnTo>
                  <a:pt x="2456" y="841"/>
                </a:lnTo>
                <a:lnTo>
                  <a:pt x="2441" y="859"/>
                </a:lnTo>
                <a:lnTo>
                  <a:pt x="2434" y="867"/>
                </a:lnTo>
                <a:lnTo>
                  <a:pt x="2425" y="876"/>
                </a:lnTo>
                <a:lnTo>
                  <a:pt x="2416" y="884"/>
                </a:lnTo>
                <a:lnTo>
                  <a:pt x="2406" y="892"/>
                </a:lnTo>
                <a:lnTo>
                  <a:pt x="2395" y="899"/>
                </a:lnTo>
                <a:lnTo>
                  <a:pt x="2382" y="905"/>
                </a:lnTo>
                <a:lnTo>
                  <a:pt x="2368" y="912"/>
                </a:lnTo>
                <a:lnTo>
                  <a:pt x="2351" y="917"/>
                </a:lnTo>
                <a:lnTo>
                  <a:pt x="2346" y="919"/>
                </a:lnTo>
                <a:lnTo>
                  <a:pt x="2339" y="923"/>
                </a:lnTo>
                <a:lnTo>
                  <a:pt x="2332" y="928"/>
                </a:lnTo>
                <a:lnTo>
                  <a:pt x="2324" y="935"/>
                </a:lnTo>
                <a:lnTo>
                  <a:pt x="2307" y="950"/>
                </a:lnTo>
                <a:lnTo>
                  <a:pt x="2289" y="967"/>
                </a:lnTo>
                <a:lnTo>
                  <a:pt x="2271" y="984"/>
                </a:lnTo>
                <a:lnTo>
                  <a:pt x="2255" y="999"/>
                </a:lnTo>
                <a:lnTo>
                  <a:pt x="2248" y="1006"/>
                </a:lnTo>
                <a:lnTo>
                  <a:pt x="2242" y="1011"/>
                </a:lnTo>
                <a:lnTo>
                  <a:pt x="2236" y="1014"/>
                </a:lnTo>
                <a:lnTo>
                  <a:pt x="2232" y="1016"/>
                </a:lnTo>
                <a:lnTo>
                  <a:pt x="2208" y="1025"/>
                </a:lnTo>
                <a:lnTo>
                  <a:pt x="2186" y="1034"/>
                </a:lnTo>
                <a:lnTo>
                  <a:pt x="2175" y="1039"/>
                </a:lnTo>
                <a:lnTo>
                  <a:pt x="2165" y="1045"/>
                </a:lnTo>
                <a:lnTo>
                  <a:pt x="2156" y="1051"/>
                </a:lnTo>
                <a:lnTo>
                  <a:pt x="2147" y="1057"/>
                </a:lnTo>
                <a:lnTo>
                  <a:pt x="2140" y="1064"/>
                </a:lnTo>
                <a:lnTo>
                  <a:pt x="2133" y="1072"/>
                </a:lnTo>
                <a:lnTo>
                  <a:pt x="2126" y="1080"/>
                </a:lnTo>
                <a:lnTo>
                  <a:pt x="2122" y="1090"/>
                </a:lnTo>
                <a:lnTo>
                  <a:pt x="2118" y="1101"/>
                </a:lnTo>
                <a:lnTo>
                  <a:pt x="2114" y="1113"/>
                </a:lnTo>
                <a:lnTo>
                  <a:pt x="2113" y="1125"/>
                </a:lnTo>
                <a:lnTo>
                  <a:pt x="2112" y="1139"/>
                </a:lnTo>
                <a:lnTo>
                  <a:pt x="2112" y="1151"/>
                </a:lnTo>
                <a:lnTo>
                  <a:pt x="2112" y="1174"/>
                </a:lnTo>
                <a:lnTo>
                  <a:pt x="2112" y="1195"/>
                </a:lnTo>
                <a:lnTo>
                  <a:pt x="2112" y="1207"/>
                </a:lnTo>
                <a:lnTo>
                  <a:pt x="2114" y="1223"/>
                </a:lnTo>
                <a:lnTo>
                  <a:pt x="2118" y="1240"/>
                </a:lnTo>
                <a:lnTo>
                  <a:pt x="2120" y="1249"/>
                </a:lnTo>
                <a:lnTo>
                  <a:pt x="2121" y="1259"/>
                </a:lnTo>
                <a:lnTo>
                  <a:pt x="2121" y="1270"/>
                </a:lnTo>
                <a:lnTo>
                  <a:pt x="2119" y="1281"/>
                </a:lnTo>
                <a:lnTo>
                  <a:pt x="2132" y="1343"/>
                </a:lnTo>
                <a:lnTo>
                  <a:pt x="2126" y="1379"/>
                </a:lnTo>
                <a:lnTo>
                  <a:pt x="2118" y="1417"/>
                </a:lnTo>
                <a:lnTo>
                  <a:pt x="2112" y="1435"/>
                </a:lnTo>
                <a:lnTo>
                  <a:pt x="2105" y="1450"/>
                </a:lnTo>
                <a:lnTo>
                  <a:pt x="2103" y="1457"/>
                </a:lnTo>
                <a:lnTo>
                  <a:pt x="2100" y="1463"/>
                </a:lnTo>
                <a:lnTo>
                  <a:pt x="2096" y="1468"/>
                </a:lnTo>
                <a:lnTo>
                  <a:pt x="2092" y="1472"/>
                </a:lnTo>
                <a:lnTo>
                  <a:pt x="2059" y="1472"/>
                </a:lnTo>
                <a:lnTo>
                  <a:pt x="2058" y="1464"/>
                </a:lnTo>
                <a:lnTo>
                  <a:pt x="2057" y="1456"/>
                </a:lnTo>
                <a:lnTo>
                  <a:pt x="2055" y="1450"/>
                </a:lnTo>
                <a:lnTo>
                  <a:pt x="2053" y="1445"/>
                </a:lnTo>
                <a:lnTo>
                  <a:pt x="2047" y="1437"/>
                </a:lnTo>
                <a:lnTo>
                  <a:pt x="2040" y="1430"/>
                </a:lnTo>
                <a:lnTo>
                  <a:pt x="2033" y="1425"/>
                </a:lnTo>
                <a:lnTo>
                  <a:pt x="2029" y="1418"/>
                </a:lnTo>
                <a:lnTo>
                  <a:pt x="2026" y="1414"/>
                </a:lnTo>
                <a:lnTo>
                  <a:pt x="2025" y="1410"/>
                </a:lnTo>
                <a:lnTo>
                  <a:pt x="2025" y="1405"/>
                </a:lnTo>
                <a:lnTo>
                  <a:pt x="2026" y="1398"/>
                </a:lnTo>
                <a:lnTo>
                  <a:pt x="2026" y="1373"/>
                </a:lnTo>
                <a:lnTo>
                  <a:pt x="2022" y="1373"/>
                </a:lnTo>
                <a:lnTo>
                  <a:pt x="2019" y="1372"/>
                </a:lnTo>
                <a:lnTo>
                  <a:pt x="2015" y="1370"/>
                </a:lnTo>
                <a:lnTo>
                  <a:pt x="2012" y="1367"/>
                </a:lnTo>
                <a:lnTo>
                  <a:pt x="2007" y="1361"/>
                </a:lnTo>
                <a:lnTo>
                  <a:pt x="2002" y="1353"/>
                </a:lnTo>
                <a:lnTo>
                  <a:pt x="1998" y="1344"/>
                </a:lnTo>
                <a:lnTo>
                  <a:pt x="1995" y="1335"/>
                </a:lnTo>
                <a:lnTo>
                  <a:pt x="1993" y="1326"/>
                </a:lnTo>
                <a:lnTo>
                  <a:pt x="1992" y="1318"/>
                </a:lnTo>
                <a:lnTo>
                  <a:pt x="1992" y="1298"/>
                </a:lnTo>
                <a:lnTo>
                  <a:pt x="1992" y="1281"/>
                </a:lnTo>
                <a:lnTo>
                  <a:pt x="1992" y="1265"/>
                </a:lnTo>
                <a:lnTo>
                  <a:pt x="1992" y="1244"/>
                </a:lnTo>
                <a:lnTo>
                  <a:pt x="1991" y="1234"/>
                </a:lnTo>
                <a:lnTo>
                  <a:pt x="1989" y="1224"/>
                </a:lnTo>
                <a:lnTo>
                  <a:pt x="1985" y="1212"/>
                </a:lnTo>
                <a:lnTo>
                  <a:pt x="1978" y="1201"/>
                </a:lnTo>
                <a:lnTo>
                  <a:pt x="1974" y="1196"/>
                </a:lnTo>
                <a:lnTo>
                  <a:pt x="1969" y="1191"/>
                </a:lnTo>
                <a:lnTo>
                  <a:pt x="1964" y="1187"/>
                </a:lnTo>
                <a:lnTo>
                  <a:pt x="1959" y="1184"/>
                </a:lnTo>
                <a:lnTo>
                  <a:pt x="1953" y="1181"/>
                </a:lnTo>
                <a:lnTo>
                  <a:pt x="1947" y="1178"/>
                </a:lnTo>
                <a:lnTo>
                  <a:pt x="1940" y="1177"/>
                </a:lnTo>
                <a:lnTo>
                  <a:pt x="1933" y="1177"/>
                </a:lnTo>
                <a:lnTo>
                  <a:pt x="1918" y="1177"/>
                </a:lnTo>
                <a:lnTo>
                  <a:pt x="1906" y="1177"/>
                </a:lnTo>
                <a:lnTo>
                  <a:pt x="1897" y="1177"/>
                </a:lnTo>
                <a:lnTo>
                  <a:pt x="1894" y="1177"/>
                </a:lnTo>
                <a:lnTo>
                  <a:pt x="1880" y="1176"/>
                </a:lnTo>
                <a:lnTo>
                  <a:pt x="1869" y="1175"/>
                </a:lnTo>
                <a:lnTo>
                  <a:pt x="1857" y="1173"/>
                </a:lnTo>
                <a:lnTo>
                  <a:pt x="1845" y="1171"/>
                </a:lnTo>
                <a:lnTo>
                  <a:pt x="1832" y="1168"/>
                </a:lnTo>
                <a:lnTo>
                  <a:pt x="1818" y="1166"/>
                </a:lnTo>
                <a:lnTo>
                  <a:pt x="1804" y="1165"/>
                </a:lnTo>
                <a:lnTo>
                  <a:pt x="1787" y="1164"/>
                </a:lnTo>
                <a:lnTo>
                  <a:pt x="1773" y="1164"/>
                </a:lnTo>
                <a:lnTo>
                  <a:pt x="1762" y="1162"/>
                </a:lnTo>
                <a:lnTo>
                  <a:pt x="1753" y="1159"/>
                </a:lnTo>
                <a:lnTo>
                  <a:pt x="1745" y="1155"/>
                </a:lnTo>
                <a:lnTo>
                  <a:pt x="1738" y="1151"/>
                </a:lnTo>
                <a:lnTo>
                  <a:pt x="1731" y="1148"/>
                </a:lnTo>
                <a:lnTo>
                  <a:pt x="1722" y="1146"/>
                </a:lnTo>
                <a:lnTo>
                  <a:pt x="1713" y="1145"/>
                </a:lnTo>
                <a:lnTo>
                  <a:pt x="1688" y="1144"/>
                </a:lnTo>
                <a:lnTo>
                  <a:pt x="1653" y="1143"/>
                </a:lnTo>
                <a:lnTo>
                  <a:pt x="1644" y="1144"/>
                </a:lnTo>
                <a:lnTo>
                  <a:pt x="1636" y="1144"/>
                </a:lnTo>
                <a:lnTo>
                  <a:pt x="1628" y="1146"/>
                </a:lnTo>
                <a:lnTo>
                  <a:pt x="1621" y="1148"/>
                </a:lnTo>
                <a:lnTo>
                  <a:pt x="1616" y="1151"/>
                </a:lnTo>
                <a:lnTo>
                  <a:pt x="1611" y="1155"/>
                </a:lnTo>
                <a:lnTo>
                  <a:pt x="1608" y="1159"/>
                </a:lnTo>
                <a:lnTo>
                  <a:pt x="1607" y="1164"/>
                </a:lnTo>
                <a:lnTo>
                  <a:pt x="1608" y="1169"/>
                </a:lnTo>
                <a:lnTo>
                  <a:pt x="1608" y="1173"/>
                </a:lnTo>
                <a:lnTo>
                  <a:pt x="1610" y="1176"/>
                </a:lnTo>
                <a:lnTo>
                  <a:pt x="1611" y="1180"/>
                </a:lnTo>
                <a:lnTo>
                  <a:pt x="1616" y="1186"/>
                </a:lnTo>
                <a:lnTo>
                  <a:pt x="1621" y="1192"/>
                </a:lnTo>
                <a:lnTo>
                  <a:pt x="1627" y="1197"/>
                </a:lnTo>
                <a:lnTo>
                  <a:pt x="1632" y="1204"/>
                </a:lnTo>
                <a:lnTo>
                  <a:pt x="1638" y="1212"/>
                </a:lnTo>
                <a:lnTo>
                  <a:pt x="1641" y="1220"/>
                </a:lnTo>
                <a:lnTo>
                  <a:pt x="1628" y="1221"/>
                </a:lnTo>
                <a:lnTo>
                  <a:pt x="1615" y="1223"/>
                </a:lnTo>
                <a:lnTo>
                  <a:pt x="1601" y="1226"/>
                </a:lnTo>
                <a:lnTo>
                  <a:pt x="1589" y="1229"/>
                </a:lnTo>
                <a:lnTo>
                  <a:pt x="1577" y="1232"/>
                </a:lnTo>
                <a:lnTo>
                  <a:pt x="1565" y="1235"/>
                </a:lnTo>
                <a:lnTo>
                  <a:pt x="1555" y="1237"/>
                </a:lnTo>
                <a:lnTo>
                  <a:pt x="1548" y="1238"/>
                </a:lnTo>
                <a:lnTo>
                  <a:pt x="1544" y="1237"/>
                </a:lnTo>
                <a:lnTo>
                  <a:pt x="1539" y="1233"/>
                </a:lnTo>
                <a:lnTo>
                  <a:pt x="1533" y="1228"/>
                </a:lnTo>
                <a:lnTo>
                  <a:pt x="1528" y="1222"/>
                </a:lnTo>
                <a:lnTo>
                  <a:pt x="1516" y="1210"/>
                </a:lnTo>
                <a:lnTo>
                  <a:pt x="1508" y="1201"/>
                </a:lnTo>
                <a:lnTo>
                  <a:pt x="1474" y="1214"/>
                </a:lnTo>
                <a:lnTo>
                  <a:pt x="1468" y="1213"/>
                </a:lnTo>
                <a:lnTo>
                  <a:pt x="1461" y="1210"/>
                </a:lnTo>
                <a:lnTo>
                  <a:pt x="1454" y="1205"/>
                </a:lnTo>
                <a:lnTo>
                  <a:pt x="1448" y="1201"/>
                </a:lnTo>
                <a:lnTo>
                  <a:pt x="1441" y="1196"/>
                </a:lnTo>
                <a:lnTo>
                  <a:pt x="1436" y="1192"/>
                </a:lnTo>
                <a:lnTo>
                  <a:pt x="1428" y="1190"/>
                </a:lnTo>
                <a:lnTo>
                  <a:pt x="1421" y="1189"/>
                </a:lnTo>
                <a:lnTo>
                  <a:pt x="1406" y="1190"/>
                </a:lnTo>
                <a:lnTo>
                  <a:pt x="1390" y="1192"/>
                </a:lnTo>
                <a:lnTo>
                  <a:pt x="1372" y="1197"/>
                </a:lnTo>
                <a:lnTo>
                  <a:pt x="1354" y="1203"/>
                </a:lnTo>
                <a:lnTo>
                  <a:pt x="1337" y="1211"/>
                </a:lnTo>
                <a:lnTo>
                  <a:pt x="1318" y="1219"/>
                </a:lnTo>
                <a:lnTo>
                  <a:pt x="1301" y="1228"/>
                </a:lnTo>
                <a:lnTo>
                  <a:pt x="1283" y="1238"/>
                </a:lnTo>
                <a:lnTo>
                  <a:pt x="1265" y="1249"/>
                </a:lnTo>
                <a:lnTo>
                  <a:pt x="1248" y="1259"/>
                </a:lnTo>
                <a:lnTo>
                  <a:pt x="1231" y="1272"/>
                </a:lnTo>
                <a:lnTo>
                  <a:pt x="1217" y="1283"/>
                </a:lnTo>
                <a:lnTo>
                  <a:pt x="1203" y="1294"/>
                </a:lnTo>
                <a:lnTo>
                  <a:pt x="1190" y="1304"/>
                </a:lnTo>
                <a:lnTo>
                  <a:pt x="1179" y="1314"/>
                </a:lnTo>
                <a:lnTo>
                  <a:pt x="1169" y="1325"/>
                </a:lnTo>
                <a:lnTo>
                  <a:pt x="1166" y="1328"/>
                </a:lnTo>
                <a:lnTo>
                  <a:pt x="1163" y="1333"/>
                </a:lnTo>
                <a:lnTo>
                  <a:pt x="1162" y="1337"/>
                </a:lnTo>
                <a:lnTo>
                  <a:pt x="1161" y="1342"/>
                </a:lnTo>
                <a:lnTo>
                  <a:pt x="1161" y="1354"/>
                </a:lnTo>
                <a:lnTo>
                  <a:pt x="1161" y="1366"/>
                </a:lnTo>
                <a:lnTo>
                  <a:pt x="1161" y="1379"/>
                </a:lnTo>
                <a:lnTo>
                  <a:pt x="1160" y="1392"/>
                </a:lnTo>
                <a:lnTo>
                  <a:pt x="1159" y="1399"/>
                </a:lnTo>
                <a:lnTo>
                  <a:pt x="1157" y="1405"/>
                </a:lnTo>
                <a:lnTo>
                  <a:pt x="1153" y="1411"/>
                </a:lnTo>
                <a:lnTo>
                  <a:pt x="1149" y="1417"/>
                </a:lnTo>
                <a:lnTo>
                  <a:pt x="1143" y="1416"/>
                </a:lnTo>
                <a:lnTo>
                  <a:pt x="1136" y="1415"/>
                </a:lnTo>
                <a:lnTo>
                  <a:pt x="1129" y="1414"/>
                </a:lnTo>
                <a:lnTo>
                  <a:pt x="1124" y="1412"/>
                </a:lnTo>
                <a:lnTo>
                  <a:pt x="1111" y="1408"/>
                </a:lnTo>
                <a:lnTo>
                  <a:pt x="1100" y="1401"/>
                </a:lnTo>
                <a:lnTo>
                  <a:pt x="1090" y="1394"/>
                </a:lnTo>
                <a:lnTo>
                  <a:pt x="1082" y="1386"/>
                </a:lnTo>
                <a:lnTo>
                  <a:pt x="1080" y="1382"/>
                </a:lnTo>
                <a:lnTo>
                  <a:pt x="1078" y="1377"/>
                </a:lnTo>
                <a:lnTo>
                  <a:pt x="1077" y="1372"/>
                </a:lnTo>
                <a:lnTo>
                  <a:pt x="1076" y="1367"/>
                </a:lnTo>
                <a:lnTo>
                  <a:pt x="1076" y="1356"/>
                </a:lnTo>
                <a:lnTo>
                  <a:pt x="1074" y="1344"/>
                </a:lnTo>
                <a:lnTo>
                  <a:pt x="1072" y="1330"/>
                </a:lnTo>
                <a:lnTo>
                  <a:pt x="1070" y="1315"/>
                </a:lnTo>
                <a:lnTo>
                  <a:pt x="1066" y="1300"/>
                </a:lnTo>
                <a:lnTo>
                  <a:pt x="1061" y="1285"/>
                </a:lnTo>
                <a:lnTo>
                  <a:pt x="1057" y="1270"/>
                </a:lnTo>
                <a:lnTo>
                  <a:pt x="1051" y="1254"/>
                </a:lnTo>
                <a:lnTo>
                  <a:pt x="1044" y="1240"/>
                </a:lnTo>
                <a:lnTo>
                  <a:pt x="1037" y="1227"/>
                </a:lnTo>
                <a:lnTo>
                  <a:pt x="1028" y="1215"/>
                </a:lnTo>
                <a:lnTo>
                  <a:pt x="1020" y="1203"/>
                </a:lnTo>
                <a:lnTo>
                  <a:pt x="1015" y="1199"/>
                </a:lnTo>
                <a:lnTo>
                  <a:pt x="1010" y="1195"/>
                </a:lnTo>
                <a:lnTo>
                  <a:pt x="1005" y="1191"/>
                </a:lnTo>
                <a:lnTo>
                  <a:pt x="1000" y="1188"/>
                </a:lnTo>
                <a:lnTo>
                  <a:pt x="994" y="1186"/>
                </a:lnTo>
                <a:lnTo>
                  <a:pt x="988" y="1184"/>
                </a:lnTo>
                <a:lnTo>
                  <a:pt x="982" y="1183"/>
                </a:lnTo>
                <a:lnTo>
                  <a:pt x="977" y="1183"/>
                </a:lnTo>
                <a:lnTo>
                  <a:pt x="964" y="1183"/>
                </a:lnTo>
                <a:lnTo>
                  <a:pt x="951" y="1186"/>
                </a:lnTo>
                <a:lnTo>
                  <a:pt x="940" y="1190"/>
                </a:lnTo>
                <a:lnTo>
                  <a:pt x="931" y="1195"/>
                </a:lnTo>
                <a:lnTo>
                  <a:pt x="926" y="1199"/>
                </a:lnTo>
                <a:lnTo>
                  <a:pt x="922" y="1202"/>
                </a:lnTo>
                <a:lnTo>
                  <a:pt x="919" y="1206"/>
                </a:lnTo>
                <a:lnTo>
                  <a:pt x="915" y="1212"/>
                </a:lnTo>
                <a:lnTo>
                  <a:pt x="913" y="1216"/>
                </a:lnTo>
                <a:lnTo>
                  <a:pt x="911" y="1221"/>
                </a:lnTo>
                <a:lnTo>
                  <a:pt x="910" y="1227"/>
                </a:lnTo>
                <a:lnTo>
                  <a:pt x="910" y="1232"/>
                </a:lnTo>
                <a:lnTo>
                  <a:pt x="883" y="1232"/>
                </a:lnTo>
                <a:lnTo>
                  <a:pt x="878" y="1229"/>
                </a:lnTo>
                <a:lnTo>
                  <a:pt x="872" y="1225"/>
                </a:lnTo>
                <a:lnTo>
                  <a:pt x="867" y="1219"/>
                </a:lnTo>
                <a:lnTo>
                  <a:pt x="861" y="1212"/>
                </a:lnTo>
                <a:lnTo>
                  <a:pt x="850" y="1196"/>
                </a:lnTo>
                <a:lnTo>
                  <a:pt x="839" y="1179"/>
                </a:lnTo>
                <a:lnTo>
                  <a:pt x="830" y="1161"/>
                </a:lnTo>
                <a:lnTo>
                  <a:pt x="821" y="1144"/>
                </a:lnTo>
                <a:lnTo>
                  <a:pt x="814" y="1131"/>
                </a:lnTo>
                <a:lnTo>
                  <a:pt x="810" y="1121"/>
                </a:lnTo>
                <a:lnTo>
                  <a:pt x="805" y="1120"/>
                </a:lnTo>
                <a:lnTo>
                  <a:pt x="801" y="1118"/>
                </a:lnTo>
                <a:lnTo>
                  <a:pt x="798" y="1115"/>
                </a:lnTo>
                <a:lnTo>
                  <a:pt x="794" y="1111"/>
                </a:lnTo>
                <a:lnTo>
                  <a:pt x="789" y="1100"/>
                </a:lnTo>
                <a:lnTo>
                  <a:pt x="782" y="1087"/>
                </a:lnTo>
                <a:lnTo>
                  <a:pt x="779" y="1081"/>
                </a:lnTo>
                <a:lnTo>
                  <a:pt x="775" y="1075"/>
                </a:lnTo>
                <a:lnTo>
                  <a:pt x="770" y="1069"/>
                </a:lnTo>
                <a:lnTo>
                  <a:pt x="765" y="1064"/>
                </a:lnTo>
                <a:lnTo>
                  <a:pt x="757" y="1060"/>
                </a:lnTo>
                <a:lnTo>
                  <a:pt x="749" y="1056"/>
                </a:lnTo>
                <a:lnTo>
                  <a:pt x="741" y="1054"/>
                </a:lnTo>
                <a:lnTo>
                  <a:pt x="731" y="1054"/>
                </a:lnTo>
                <a:lnTo>
                  <a:pt x="718" y="1054"/>
                </a:lnTo>
                <a:lnTo>
                  <a:pt x="706" y="1055"/>
                </a:lnTo>
                <a:lnTo>
                  <a:pt x="696" y="1057"/>
                </a:lnTo>
                <a:lnTo>
                  <a:pt x="687" y="1059"/>
                </a:lnTo>
                <a:lnTo>
                  <a:pt x="670" y="1065"/>
                </a:lnTo>
                <a:lnTo>
                  <a:pt x="656" y="1072"/>
                </a:lnTo>
                <a:lnTo>
                  <a:pt x="642" y="1078"/>
                </a:lnTo>
                <a:lnTo>
                  <a:pt x="624" y="1084"/>
                </a:lnTo>
                <a:lnTo>
                  <a:pt x="615" y="1087"/>
                </a:lnTo>
                <a:lnTo>
                  <a:pt x="604" y="1088"/>
                </a:lnTo>
                <a:lnTo>
                  <a:pt x="591" y="1089"/>
                </a:lnTo>
                <a:lnTo>
                  <a:pt x="577" y="1090"/>
                </a:lnTo>
                <a:lnTo>
                  <a:pt x="555" y="1089"/>
                </a:lnTo>
                <a:lnTo>
                  <a:pt x="533" y="1086"/>
                </a:lnTo>
                <a:lnTo>
                  <a:pt x="514" y="1083"/>
                </a:lnTo>
                <a:lnTo>
                  <a:pt x="496" y="1078"/>
                </a:lnTo>
                <a:lnTo>
                  <a:pt x="478" y="1072"/>
                </a:lnTo>
                <a:lnTo>
                  <a:pt x="462" y="1065"/>
                </a:lnTo>
                <a:lnTo>
                  <a:pt x="445" y="1058"/>
                </a:lnTo>
                <a:lnTo>
                  <a:pt x="430" y="1051"/>
                </a:lnTo>
                <a:lnTo>
                  <a:pt x="415" y="1043"/>
                </a:lnTo>
                <a:lnTo>
                  <a:pt x="398" y="1035"/>
                </a:lnTo>
                <a:lnTo>
                  <a:pt x="383" y="1028"/>
                </a:lnTo>
                <a:lnTo>
                  <a:pt x="366" y="1023"/>
                </a:lnTo>
                <a:lnTo>
                  <a:pt x="350" y="1017"/>
                </a:lnTo>
                <a:lnTo>
                  <a:pt x="331" y="1014"/>
                </a:lnTo>
                <a:lnTo>
                  <a:pt x="312" y="1011"/>
                </a:lnTo>
                <a:lnTo>
                  <a:pt x="292" y="1010"/>
                </a:lnTo>
                <a:lnTo>
                  <a:pt x="263" y="1012"/>
                </a:lnTo>
                <a:lnTo>
                  <a:pt x="234" y="1015"/>
                </a:lnTo>
                <a:lnTo>
                  <a:pt x="220" y="1016"/>
                </a:lnTo>
                <a:lnTo>
                  <a:pt x="205" y="1015"/>
                </a:lnTo>
                <a:lnTo>
                  <a:pt x="189" y="1014"/>
                </a:lnTo>
                <a:lnTo>
                  <a:pt x="172" y="1010"/>
                </a:lnTo>
                <a:lnTo>
                  <a:pt x="173" y="998"/>
                </a:lnTo>
                <a:lnTo>
                  <a:pt x="175" y="988"/>
                </a:lnTo>
                <a:lnTo>
                  <a:pt x="175" y="982"/>
                </a:lnTo>
                <a:lnTo>
                  <a:pt x="175" y="979"/>
                </a:lnTo>
                <a:lnTo>
                  <a:pt x="174" y="975"/>
                </a:lnTo>
                <a:lnTo>
                  <a:pt x="172" y="973"/>
                </a:lnTo>
                <a:lnTo>
                  <a:pt x="141" y="952"/>
                </a:lnTo>
                <a:lnTo>
                  <a:pt x="107" y="931"/>
                </a:lnTo>
                <a:lnTo>
                  <a:pt x="97" y="925"/>
                </a:lnTo>
                <a:lnTo>
                  <a:pt x="88" y="920"/>
                </a:lnTo>
                <a:lnTo>
                  <a:pt x="79" y="916"/>
                </a:lnTo>
                <a:lnTo>
                  <a:pt x="69" y="912"/>
                </a:lnTo>
                <a:lnTo>
                  <a:pt x="59" y="909"/>
                </a:lnTo>
                <a:lnTo>
                  <a:pt x="48" y="907"/>
                </a:lnTo>
                <a:lnTo>
                  <a:pt x="37" y="906"/>
                </a:lnTo>
                <a:lnTo>
                  <a:pt x="26" y="905"/>
                </a:lnTo>
                <a:lnTo>
                  <a:pt x="27" y="899"/>
                </a:lnTo>
                <a:lnTo>
                  <a:pt x="28" y="893"/>
                </a:lnTo>
                <a:lnTo>
                  <a:pt x="30" y="888"/>
                </a:lnTo>
                <a:lnTo>
                  <a:pt x="32" y="883"/>
                </a:lnTo>
                <a:lnTo>
                  <a:pt x="37" y="874"/>
                </a:lnTo>
                <a:lnTo>
                  <a:pt x="39" y="868"/>
                </a:lnTo>
                <a:lnTo>
                  <a:pt x="39" y="848"/>
                </a:lnTo>
                <a:lnTo>
                  <a:pt x="36" y="826"/>
                </a:lnTo>
                <a:lnTo>
                  <a:pt x="32" y="801"/>
                </a:lnTo>
                <a:lnTo>
                  <a:pt x="29" y="777"/>
                </a:lnTo>
                <a:lnTo>
                  <a:pt x="24" y="752"/>
                </a:lnTo>
                <a:lnTo>
                  <a:pt x="19" y="729"/>
                </a:lnTo>
                <a:lnTo>
                  <a:pt x="16" y="707"/>
                </a:lnTo>
                <a:lnTo>
                  <a:pt x="13" y="690"/>
                </a:lnTo>
                <a:lnTo>
                  <a:pt x="17" y="687"/>
                </a:lnTo>
                <a:lnTo>
                  <a:pt x="25" y="680"/>
                </a:lnTo>
                <a:lnTo>
                  <a:pt x="28" y="675"/>
                </a:lnTo>
                <a:lnTo>
                  <a:pt x="29" y="669"/>
                </a:lnTo>
                <a:lnTo>
                  <a:pt x="30" y="666"/>
                </a:lnTo>
                <a:lnTo>
                  <a:pt x="29" y="662"/>
                </a:lnTo>
                <a:lnTo>
                  <a:pt x="28" y="658"/>
                </a:lnTo>
                <a:lnTo>
                  <a:pt x="26" y="653"/>
                </a:lnTo>
                <a:lnTo>
                  <a:pt x="21" y="658"/>
                </a:lnTo>
                <a:lnTo>
                  <a:pt x="16" y="663"/>
                </a:lnTo>
                <a:lnTo>
                  <a:pt x="12" y="669"/>
                </a:lnTo>
                <a:lnTo>
                  <a:pt x="6" y="677"/>
                </a:lnTo>
                <a:lnTo>
                  <a:pt x="4" y="672"/>
                </a:lnTo>
                <a:lnTo>
                  <a:pt x="3" y="667"/>
                </a:lnTo>
                <a:lnTo>
                  <a:pt x="2" y="660"/>
                </a:lnTo>
                <a:lnTo>
                  <a:pt x="1" y="653"/>
                </a:lnTo>
                <a:lnTo>
                  <a:pt x="0" y="639"/>
                </a:lnTo>
                <a:lnTo>
                  <a:pt x="0" y="628"/>
                </a:lnTo>
                <a:lnTo>
                  <a:pt x="0" y="604"/>
                </a:lnTo>
                <a:lnTo>
                  <a:pt x="2" y="581"/>
                </a:lnTo>
                <a:lnTo>
                  <a:pt x="3" y="570"/>
                </a:lnTo>
                <a:lnTo>
                  <a:pt x="5" y="558"/>
                </a:lnTo>
                <a:lnTo>
                  <a:pt x="8" y="545"/>
                </a:lnTo>
                <a:lnTo>
                  <a:pt x="13" y="529"/>
                </a:lnTo>
                <a:lnTo>
                  <a:pt x="26" y="514"/>
                </a:lnTo>
                <a:lnTo>
                  <a:pt x="38" y="499"/>
                </a:lnTo>
                <a:lnTo>
                  <a:pt x="50" y="482"/>
                </a:lnTo>
                <a:lnTo>
                  <a:pt x="61" y="467"/>
                </a:lnTo>
                <a:lnTo>
                  <a:pt x="81" y="434"/>
                </a:lnTo>
                <a:lnTo>
                  <a:pt x="101" y="401"/>
                </a:lnTo>
                <a:lnTo>
                  <a:pt x="119" y="368"/>
                </a:lnTo>
                <a:lnTo>
                  <a:pt x="141" y="336"/>
                </a:lnTo>
                <a:lnTo>
                  <a:pt x="152" y="321"/>
                </a:lnTo>
                <a:lnTo>
                  <a:pt x="164" y="305"/>
                </a:lnTo>
                <a:lnTo>
                  <a:pt x="177" y="291"/>
                </a:lnTo>
                <a:lnTo>
                  <a:pt x="193" y="277"/>
                </a:lnTo>
                <a:lnTo>
                  <a:pt x="198" y="271"/>
                </a:lnTo>
                <a:lnTo>
                  <a:pt x="204" y="265"/>
                </a:lnTo>
                <a:lnTo>
                  <a:pt x="208" y="257"/>
                </a:lnTo>
                <a:lnTo>
                  <a:pt x="213" y="250"/>
                </a:lnTo>
                <a:lnTo>
                  <a:pt x="219" y="234"/>
                </a:lnTo>
                <a:lnTo>
                  <a:pt x="227" y="218"/>
                </a:lnTo>
                <a:lnTo>
                  <a:pt x="233" y="200"/>
                </a:lnTo>
                <a:lnTo>
                  <a:pt x="242" y="184"/>
                </a:lnTo>
                <a:lnTo>
                  <a:pt x="247" y="176"/>
                </a:lnTo>
                <a:lnTo>
                  <a:pt x="252" y="169"/>
                </a:lnTo>
                <a:lnTo>
                  <a:pt x="259" y="161"/>
                </a:lnTo>
                <a:lnTo>
                  <a:pt x="265" y="154"/>
                </a:lnTo>
                <a:lnTo>
                  <a:pt x="266" y="131"/>
                </a:lnTo>
                <a:lnTo>
                  <a:pt x="270" y="109"/>
                </a:lnTo>
                <a:lnTo>
                  <a:pt x="274" y="89"/>
                </a:lnTo>
                <a:lnTo>
                  <a:pt x="278" y="73"/>
                </a:lnTo>
                <a:lnTo>
                  <a:pt x="299" y="74"/>
                </a:lnTo>
                <a:lnTo>
                  <a:pt x="326" y="77"/>
                </a:lnTo>
                <a:lnTo>
                  <a:pt x="349" y="79"/>
                </a:lnTo>
                <a:lnTo>
                  <a:pt x="359" y="80"/>
                </a:lnTo>
                <a:lnTo>
                  <a:pt x="357" y="91"/>
                </a:lnTo>
                <a:lnTo>
                  <a:pt x="355" y="102"/>
                </a:lnTo>
                <a:lnTo>
                  <a:pt x="352" y="112"/>
                </a:lnTo>
                <a:lnTo>
                  <a:pt x="349" y="121"/>
                </a:lnTo>
                <a:lnTo>
                  <a:pt x="344" y="130"/>
                </a:lnTo>
                <a:lnTo>
                  <a:pt x="341" y="138"/>
                </a:lnTo>
                <a:lnTo>
                  <a:pt x="339" y="146"/>
                </a:lnTo>
                <a:lnTo>
                  <a:pt x="339" y="154"/>
                </a:lnTo>
                <a:lnTo>
                  <a:pt x="343" y="153"/>
                </a:lnTo>
                <a:lnTo>
                  <a:pt x="348" y="150"/>
                </a:lnTo>
                <a:lnTo>
                  <a:pt x="352" y="147"/>
                </a:lnTo>
                <a:lnTo>
                  <a:pt x="356" y="144"/>
                </a:lnTo>
                <a:lnTo>
                  <a:pt x="364" y="137"/>
                </a:lnTo>
                <a:lnTo>
                  <a:pt x="371" y="129"/>
                </a:lnTo>
                <a:lnTo>
                  <a:pt x="376" y="120"/>
                </a:lnTo>
                <a:lnTo>
                  <a:pt x="381" y="110"/>
                </a:lnTo>
                <a:lnTo>
                  <a:pt x="385" y="99"/>
                </a:lnTo>
                <a:lnTo>
                  <a:pt x="388" y="87"/>
                </a:lnTo>
                <a:lnTo>
                  <a:pt x="394" y="66"/>
                </a:lnTo>
                <a:lnTo>
                  <a:pt x="396" y="48"/>
                </a:lnTo>
                <a:lnTo>
                  <a:pt x="398" y="35"/>
                </a:lnTo>
                <a:lnTo>
                  <a:pt x="398" y="30"/>
                </a:lnTo>
                <a:lnTo>
                  <a:pt x="1827" y="30"/>
                </a:lnTo>
                <a:lnTo>
                  <a:pt x="1825" y="21"/>
                </a:lnTo>
                <a:lnTo>
                  <a:pt x="1823" y="13"/>
                </a:lnTo>
                <a:lnTo>
                  <a:pt x="1821" y="5"/>
                </a:lnTo>
                <a:lnTo>
                  <a:pt x="1820" y="0"/>
                </a:lnTo>
                <a:lnTo>
                  <a:pt x="1827" y="0"/>
                </a:lnTo>
                <a:lnTo>
                  <a:pt x="1853" y="0"/>
                </a:lnTo>
                <a:lnTo>
                  <a:pt x="1854" y="11"/>
                </a:lnTo>
                <a:lnTo>
                  <a:pt x="1856" y="21"/>
                </a:lnTo>
                <a:lnTo>
                  <a:pt x="1861" y="30"/>
                </a:lnTo>
                <a:lnTo>
                  <a:pt x="1866" y="38"/>
                </a:lnTo>
                <a:lnTo>
                  <a:pt x="1873" y="46"/>
                </a:lnTo>
                <a:lnTo>
                  <a:pt x="1881" y="51"/>
                </a:lnTo>
                <a:lnTo>
                  <a:pt x="1886" y="53"/>
                </a:lnTo>
                <a:lnTo>
                  <a:pt x="1890" y="54"/>
                </a:lnTo>
                <a:lnTo>
                  <a:pt x="1895" y="55"/>
                </a:lnTo>
                <a:lnTo>
                  <a:pt x="1900" y="55"/>
                </a:lnTo>
                <a:lnTo>
                  <a:pt x="1910" y="55"/>
                </a:lnTo>
                <a:lnTo>
                  <a:pt x="1926" y="55"/>
                </a:lnTo>
                <a:lnTo>
                  <a:pt x="1935" y="56"/>
                </a:lnTo>
                <a:lnTo>
                  <a:pt x="1944" y="58"/>
                </a:lnTo>
                <a:lnTo>
                  <a:pt x="1952" y="61"/>
                </a:lnTo>
                <a:lnTo>
                  <a:pt x="1958" y="64"/>
                </a:lnTo>
                <a:lnTo>
                  <a:pt x="1965" y="68"/>
                </a:lnTo>
                <a:lnTo>
                  <a:pt x="1972" y="71"/>
                </a:lnTo>
                <a:lnTo>
                  <a:pt x="1979" y="73"/>
                </a:lnTo>
                <a:lnTo>
                  <a:pt x="1986" y="73"/>
                </a:lnTo>
                <a:lnTo>
                  <a:pt x="1992" y="72"/>
                </a:lnTo>
                <a:lnTo>
                  <a:pt x="1999" y="67"/>
                </a:lnTo>
                <a:lnTo>
                  <a:pt x="2003" y="63"/>
                </a:lnTo>
                <a:lnTo>
                  <a:pt x="2006" y="61"/>
                </a:lnTo>
                <a:lnTo>
                  <a:pt x="2015" y="69"/>
                </a:lnTo>
                <a:lnTo>
                  <a:pt x="2024" y="75"/>
                </a:lnTo>
                <a:lnTo>
                  <a:pt x="2035" y="81"/>
                </a:lnTo>
                <a:lnTo>
                  <a:pt x="2046" y="86"/>
                </a:lnTo>
                <a:lnTo>
                  <a:pt x="2038" y="93"/>
                </a:lnTo>
                <a:lnTo>
                  <a:pt x="2031" y="100"/>
                </a:lnTo>
                <a:lnTo>
                  <a:pt x="2021" y="104"/>
                </a:lnTo>
                <a:lnTo>
                  <a:pt x="2011" y="108"/>
                </a:lnTo>
                <a:lnTo>
                  <a:pt x="1989" y="114"/>
                </a:lnTo>
                <a:lnTo>
                  <a:pt x="1967" y="118"/>
                </a:lnTo>
                <a:lnTo>
                  <a:pt x="1956" y="120"/>
                </a:lnTo>
                <a:lnTo>
                  <a:pt x="1946" y="122"/>
                </a:lnTo>
                <a:lnTo>
                  <a:pt x="1937" y="125"/>
                </a:lnTo>
                <a:lnTo>
                  <a:pt x="1929" y="128"/>
                </a:lnTo>
                <a:lnTo>
                  <a:pt x="1922" y="133"/>
                </a:lnTo>
                <a:lnTo>
                  <a:pt x="1918" y="138"/>
                </a:lnTo>
                <a:lnTo>
                  <a:pt x="1916" y="141"/>
                </a:lnTo>
                <a:lnTo>
                  <a:pt x="1914" y="145"/>
                </a:lnTo>
                <a:lnTo>
                  <a:pt x="1913" y="149"/>
                </a:lnTo>
                <a:lnTo>
                  <a:pt x="1913" y="154"/>
                </a:lnTo>
                <a:lnTo>
                  <a:pt x="1926" y="155"/>
                </a:lnTo>
                <a:lnTo>
                  <a:pt x="1937" y="156"/>
                </a:lnTo>
                <a:lnTo>
                  <a:pt x="1946" y="158"/>
                </a:lnTo>
                <a:lnTo>
                  <a:pt x="1954" y="160"/>
                </a:lnTo>
                <a:lnTo>
                  <a:pt x="1962" y="162"/>
                </a:lnTo>
                <a:lnTo>
                  <a:pt x="1969" y="164"/>
                </a:lnTo>
                <a:lnTo>
                  <a:pt x="1977" y="166"/>
                </a:lnTo>
                <a:lnTo>
                  <a:pt x="1986" y="166"/>
                </a:lnTo>
                <a:lnTo>
                  <a:pt x="1996" y="165"/>
                </a:lnTo>
                <a:lnTo>
                  <a:pt x="2011" y="161"/>
                </a:lnTo>
                <a:lnTo>
                  <a:pt x="2028" y="155"/>
                </a:lnTo>
                <a:lnTo>
                  <a:pt x="2047" y="147"/>
                </a:lnTo>
                <a:lnTo>
                  <a:pt x="2067" y="140"/>
                </a:lnTo>
                <a:lnTo>
                  <a:pt x="2087" y="135"/>
                </a:lnTo>
                <a:lnTo>
                  <a:pt x="2104" y="130"/>
                </a:lnTo>
                <a:lnTo>
                  <a:pt x="2119" y="129"/>
                </a:lnTo>
                <a:lnTo>
                  <a:pt x="2109" y="140"/>
                </a:lnTo>
                <a:lnTo>
                  <a:pt x="2101" y="147"/>
                </a:lnTo>
                <a:lnTo>
                  <a:pt x="2097" y="151"/>
                </a:lnTo>
                <a:lnTo>
                  <a:pt x="2094" y="155"/>
                </a:lnTo>
                <a:lnTo>
                  <a:pt x="2093" y="160"/>
                </a:lnTo>
                <a:lnTo>
                  <a:pt x="2092" y="166"/>
                </a:lnTo>
                <a:lnTo>
                  <a:pt x="2102" y="166"/>
                </a:lnTo>
                <a:lnTo>
                  <a:pt x="2112" y="166"/>
                </a:lnTo>
                <a:lnTo>
                  <a:pt x="2121" y="167"/>
                </a:lnTo>
                <a:lnTo>
                  <a:pt x="2138" y="169"/>
                </a:lnTo>
                <a:lnTo>
                  <a:pt x="2163" y="172"/>
                </a:lnTo>
                <a:lnTo>
                  <a:pt x="2191" y="175"/>
                </a:lnTo>
                <a:lnTo>
                  <a:pt x="2221" y="179"/>
                </a:lnTo>
                <a:lnTo>
                  <a:pt x="2248" y="182"/>
                </a:lnTo>
                <a:lnTo>
                  <a:pt x="2270" y="184"/>
                </a:lnTo>
                <a:lnTo>
                  <a:pt x="2286" y="184"/>
                </a:lnTo>
                <a:lnTo>
                  <a:pt x="2284" y="193"/>
                </a:lnTo>
                <a:lnTo>
                  <a:pt x="2282" y="199"/>
                </a:lnTo>
                <a:lnTo>
                  <a:pt x="2279" y="205"/>
                </a:lnTo>
                <a:lnTo>
                  <a:pt x="2275" y="210"/>
                </a:lnTo>
                <a:lnTo>
                  <a:pt x="2269" y="212"/>
                </a:lnTo>
                <a:lnTo>
                  <a:pt x="2262" y="214"/>
                </a:lnTo>
                <a:lnTo>
                  <a:pt x="2255" y="215"/>
                </a:lnTo>
                <a:lnTo>
                  <a:pt x="2245" y="216"/>
                </a:lnTo>
                <a:lnTo>
                  <a:pt x="2238" y="215"/>
                </a:lnTo>
                <a:lnTo>
                  <a:pt x="2233" y="214"/>
                </a:lnTo>
                <a:lnTo>
                  <a:pt x="2228" y="212"/>
                </a:lnTo>
                <a:lnTo>
                  <a:pt x="2225" y="210"/>
                </a:lnTo>
                <a:lnTo>
                  <a:pt x="2222" y="206"/>
                </a:lnTo>
                <a:lnTo>
                  <a:pt x="2217" y="204"/>
                </a:lnTo>
                <a:lnTo>
                  <a:pt x="2212" y="203"/>
                </a:lnTo>
                <a:lnTo>
                  <a:pt x="2205" y="203"/>
                </a:lnTo>
                <a:lnTo>
                  <a:pt x="2194" y="203"/>
                </a:lnTo>
                <a:lnTo>
                  <a:pt x="2185" y="205"/>
                </a:lnTo>
                <a:lnTo>
                  <a:pt x="2175" y="209"/>
                </a:lnTo>
                <a:lnTo>
                  <a:pt x="2166" y="213"/>
                </a:lnTo>
                <a:lnTo>
                  <a:pt x="2149" y="223"/>
                </a:lnTo>
                <a:lnTo>
                  <a:pt x="2135" y="234"/>
                </a:lnTo>
                <a:lnTo>
                  <a:pt x="2121" y="245"/>
                </a:lnTo>
                <a:lnTo>
                  <a:pt x="2108" y="255"/>
                </a:lnTo>
                <a:lnTo>
                  <a:pt x="2100" y="258"/>
                </a:lnTo>
                <a:lnTo>
                  <a:pt x="2093" y="261"/>
                </a:lnTo>
                <a:lnTo>
                  <a:pt x="2087" y="264"/>
                </a:lnTo>
                <a:lnTo>
                  <a:pt x="2079" y="265"/>
                </a:lnTo>
                <a:lnTo>
                  <a:pt x="2073" y="266"/>
                </a:lnTo>
                <a:lnTo>
                  <a:pt x="2068" y="268"/>
                </a:lnTo>
                <a:lnTo>
                  <a:pt x="2066" y="271"/>
                </a:lnTo>
                <a:lnTo>
                  <a:pt x="2064" y="276"/>
                </a:lnTo>
                <a:lnTo>
                  <a:pt x="2063" y="285"/>
                </a:lnTo>
                <a:lnTo>
                  <a:pt x="2059" y="295"/>
                </a:lnTo>
                <a:lnTo>
                  <a:pt x="2056" y="304"/>
                </a:lnTo>
                <a:lnTo>
                  <a:pt x="2053" y="312"/>
                </a:lnTo>
                <a:lnTo>
                  <a:pt x="2048" y="321"/>
                </a:lnTo>
                <a:lnTo>
                  <a:pt x="2043" y="328"/>
                </a:lnTo>
                <a:lnTo>
                  <a:pt x="2032" y="342"/>
                </a:lnTo>
                <a:lnTo>
                  <a:pt x="2021" y="355"/>
                </a:lnTo>
                <a:lnTo>
                  <a:pt x="2015" y="362"/>
                </a:lnTo>
                <a:lnTo>
                  <a:pt x="2010" y="369"/>
                </a:lnTo>
                <a:lnTo>
                  <a:pt x="2006" y="378"/>
                </a:lnTo>
                <a:lnTo>
                  <a:pt x="2001" y="386"/>
                </a:lnTo>
                <a:lnTo>
                  <a:pt x="1998" y="394"/>
                </a:lnTo>
                <a:lnTo>
                  <a:pt x="1995" y="404"/>
                </a:lnTo>
                <a:lnTo>
                  <a:pt x="1993" y="414"/>
                </a:lnTo>
                <a:lnTo>
                  <a:pt x="1992" y="424"/>
                </a:lnTo>
                <a:lnTo>
                  <a:pt x="1993" y="432"/>
                </a:lnTo>
                <a:lnTo>
                  <a:pt x="1997" y="438"/>
                </a:lnTo>
                <a:lnTo>
                  <a:pt x="2001" y="443"/>
                </a:lnTo>
                <a:lnTo>
                  <a:pt x="2007" y="447"/>
                </a:lnTo>
                <a:lnTo>
                  <a:pt x="2012" y="451"/>
                </a:lnTo>
                <a:lnTo>
                  <a:pt x="2018" y="453"/>
                </a:lnTo>
                <a:lnTo>
                  <a:pt x="2022" y="455"/>
                </a:lnTo>
                <a:lnTo>
                  <a:pt x="2026" y="456"/>
                </a:lnTo>
                <a:lnTo>
                  <a:pt x="2032" y="455"/>
                </a:lnTo>
                <a:lnTo>
                  <a:pt x="2037" y="454"/>
                </a:lnTo>
                <a:lnTo>
                  <a:pt x="2043" y="453"/>
                </a:lnTo>
                <a:lnTo>
                  <a:pt x="2047" y="451"/>
                </a:lnTo>
                <a:lnTo>
                  <a:pt x="2052" y="448"/>
                </a:lnTo>
                <a:lnTo>
                  <a:pt x="2056" y="445"/>
                </a:lnTo>
                <a:lnTo>
                  <a:pt x="2060" y="441"/>
                </a:lnTo>
                <a:lnTo>
                  <a:pt x="2064" y="437"/>
                </a:lnTo>
                <a:lnTo>
                  <a:pt x="2070" y="427"/>
                </a:lnTo>
                <a:lnTo>
                  <a:pt x="2076" y="417"/>
                </a:lnTo>
                <a:lnTo>
                  <a:pt x="2080" y="405"/>
                </a:lnTo>
                <a:lnTo>
                  <a:pt x="2085" y="393"/>
                </a:lnTo>
                <a:lnTo>
                  <a:pt x="2092" y="368"/>
                </a:lnTo>
                <a:lnTo>
                  <a:pt x="2100" y="344"/>
                </a:lnTo>
                <a:lnTo>
                  <a:pt x="2103" y="333"/>
                </a:lnTo>
                <a:lnTo>
                  <a:pt x="2108" y="323"/>
                </a:lnTo>
                <a:lnTo>
                  <a:pt x="2113" y="314"/>
                </a:lnTo>
                <a:lnTo>
                  <a:pt x="2119" y="307"/>
                </a:lnTo>
                <a:lnTo>
                  <a:pt x="2135" y="295"/>
                </a:lnTo>
                <a:lnTo>
                  <a:pt x="2152" y="283"/>
                </a:lnTo>
                <a:lnTo>
                  <a:pt x="2169" y="273"/>
                </a:lnTo>
                <a:lnTo>
                  <a:pt x="2188" y="262"/>
                </a:lnTo>
                <a:lnTo>
                  <a:pt x="2205" y="252"/>
                </a:lnTo>
                <a:lnTo>
                  <a:pt x="2223" y="243"/>
                </a:lnTo>
                <a:lnTo>
                  <a:pt x="2238" y="233"/>
                </a:lnTo>
                <a:lnTo>
                  <a:pt x="2251" y="222"/>
                </a:lnTo>
                <a:lnTo>
                  <a:pt x="2266" y="237"/>
                </a:lnTo>
                <a:lnTo>
                  <a:pt x="2278" y="249"/>
                </a:lnTo>
                <a:lnTo>
                  <a:pt x="2283" y="255"/>
                </a:lnTo>
                <a:lnTo>
                  <a:pt x="2288" y="261"/>
                </a:lnTo>
                <a:lnTo>
                  <a:pt x="2293" y="269"/>
                </a:lnTo>
                <a:lnTo>
                  <a:pt x="2299" y="277"/>
                </a:lnTo>
                <a:lnTo>
                  <a:pt x="2289" y="284"/>
                </a:lnTo>
                <a:lnTo>
                  <a:pt x="2281" y="290"/>
                </a:lnTo>
                <a:lnTo>
                  <a:pt x="2273" y="296"/>
                </a:lnTo>
                <a:lnTo>
                  <a:pt x="2267" y="303"/>
                </a:lnTo>
                <a:lnTo>
                  <a:pt x="2260" y="310"/>
                </a:lnTo>
                <a:lnTo>
                  <a:pt x="2255" y="318"/>
                </a:lnTo>
                <a:lnTo>
                  <a:pt x="2250" y="328"/>
                </a:lnTo>
                <a:lnTo>
                  <a:pt x="2245" y="339"/>
                </a:lnTo>
                <a:lnTo>
                  <a:pt x="2259" y="338"/>
                </a:lnTo>
                <a:lnTo>
                  <a:pt x="2271" y="336"/>
                </a:lnTo>
                <a:lnTo>
                  <a:pt x="2284" y="334"/>
                </a:lnTo>
                <a:lnTo>
                  <a:pt x="2299" y="333"/>
                </a:lnTo>
                <a:lnTo>
                  <a:pt x="2299" y="347"/>
                </a:lnTo>
                <a:lnTo>
                  <a:pt x="2299" y="363"/>
                </a:lnTo>
                <a:lnTo>
                  <a:pt x="2299" y="380"/>
                </a:lnTo>
                <a:lnTo>
                  <a:pt x="2299" y="394"/>
                </a:lnTo>
                <a:lnTo>
                  <a:pt x="2293" y="399"/>
                </a:lnTo>
                <a:lnTo>
                  <a:pt x="2288" y="404"/>
                </a:lnTo>
                <a:lnTo>
                  <a:pt x="2281" y="411"/>
                </a:lnTo>
                <a:lnTo>
                  <a:pt x="2276" y="418"/>
                </a:lnTo>
                <a:lnTo>
                  <a:pt x="2250" y="426"/>
                </a:lnTo>
                <a:lnTo>
                  <a:pt x="2228" y="435"/>
                </a:lnTo>
                <a:lnTo>
                  <a:pt x="2219" y="439"/>
                </a:lnTo>
                <a:lnTo>
                  <a:pt x="2212" y="443"/>
                </a:lnTo>
                <a:lnTo>
                  <a:pt x="2206" y="446"/>
                </a:lnTo>
                <a:lnTo>
                  <a:pt x="2205" y="450"/>
                </a:lnTo>
                <a:lnTo>
                  <a:pt x="2205" y="452"/>
                </a:lnTo>
                <a:lnTo>
                  <a:pt x="2206" y="454"/>
                </a:lnTo>
                <a:lnTo>
                  <a:pt x="2209" y="456"/>
                </a:lnTo>
                <a:lnTo>
                  <a:pt x="2212" y="458"/>
                </a:lnTo>
                <a:lnTo>
                  <a:pt x="2219" y="463"/>
                </a:lnTo>
                <a:lnTo>
                  <a:pt x="2227" y="466"/>
                </a:lnTo>
                <a:lnTo>
                  <a:pt x="2236" y="469"/>
                </a:lnTo>
                <a:lnTo>
                  <a:pt x="2245" y="472"/>
                </a:lnTo>
                <a:lnTo>
                  <a:pt x="2253" y="473"/>
                </a:lnTo>
                <a:lnTo>
                  <a:pt x="2258" y="474"/>
                </a:lnTo>
                <a:lnTo>
                  <a:pt x="2265" y="473"/>
                </a:lnTo>
                <a:lnTo>
                  <a:pt x="2273" y="472"/>
                </a:lnTo>
                <a:lnTo>
                  <a:pt x="2283" y="469"/>
                </a:lnTo>
                <a:lnTo>
                  <a:pt x="2293" y="466"/>
                </a:lnTo>
                <a:lnTo>
                  <a:pt x="2317" y="457"/>
                </a:lnTo>
                <a:lnTo>
                  <a:pt x="2343" y="447"/>
                </a:lnTo>
                <a:lnTo>
                  <a:pt x="2369" y="436"/>
                </a:lnTo>
                <a:lnTo>
                  <a:pt x="2393" y="425"/>
                </a:lnTo>
                <a:lnTo>
                  <a:pt x="2415" y="415"/>
                </a:lnTo>
                <a:lnTo>
                  <a:pt x="2433" y="408"/>
                </a:lnTo>
                <a:lnTo>
                  <a:pt x="2439" y="407"/>
                </a:lnTo>
                <a:lnTo>
                  <a:pt x="2446" y="405"/>
                </a:lnTo>
                <a:lnTo>
                  <a:pt x="2452" y="403"/>
                </a:lnTo>
                <a:lnTo>
                  <a:pt x="2458" y="400"/>
                </a:lnTo>
                <a:lnTo>
                  <a:pt x="2530" y="382"/>
                </a:lnTo>
                <a:lnTo>
                  <a:pt x="2544" y="380"/>
                </a:lnTo>
                <a:lnTo>
                  <a:pt x="2557" y="378"/>
                </a:lnTo>
                <a:lnTo>
                  <a:pt x="2570" y="373"/>
                </a:lnTo>
                <a:lnTo>
                  <a:pt x="2583" y="369"/>
                </a:lnTo>
                <a:lnTo>
                  <a:pt x="2597" y="364"/>
                </a:lnTo>
                <a:lnTo>
                  <a:pt x="2611" y="357"/>
                </a:lnTo>
                <a:lnTo>
                  <a:pt x="2625" y="350"/>
                </a:lnTo>
                <a:lnTo>
                  <a:pt x="2638" y="342"/>
                </a:lnTo>
                <a:lnTo>
                  <a:pt x="2651" y="334"/>
                </a:lnTo>
                <a:lnTo>
                  <a:pt x="2664" y="324"/>
                </a:lnTo>
                <a:lnTo>
                  <a:pt x="2676" y="313"/>
                </a:lnTo>
                <a:lnTo>
                  <a:pt x="2689" y="303"/>
                </a:lnTo>
                <a:lnTo>
                  <a:pt x="2701" y="291"/>
                </a:lnTo>
                <a:lnTo>
                  <a:pt x="2710" y="279"/>
                </a:lnTo>
                <a:lnTo>
                  <a:pt x="2721" y="266"/>
                </a:lnTo>
                <a:lnTo>
                  <a:pt x="2730" y="252"/>
                </a:lnTo>
                <a:lnTo>
                  <a:pt x="2817" y="252"/>
                </a:lnTo>
                <a:lnTo>
                  <a:pt x="2850" y="248"/>
                </a:lnTo>
                <a:lnTo>
                  <a:pt x="2880" y="246"/>
                </a:lnTo>
                <a:lnTo>
                  <a:pt x="2906" y="244"/>
                </a:lnTo>
                <a:lnTo>
                  <a:pt x="2931" y="241"/>
                </a:lnTo>
                <a:lnTo>
                  <a:pt x="2942" y="239"/>
                </a:lnTo>
                <a:lnTo>
                  <a:pt x="2954" y="237"/>
                </a:lnTo>
                <a:lnTo>
                  <a:pt x="2965" y="234"/>
                </a:lnTo>
                <a:lnTo>
                  <a:pt x="2975" y="230"/>
                </a:lnTo>
                <a:lnTo>
                  <a:pt x="2986" y="225"/>
                </a:lnTo>
                <a:lnTo>
                  <a:pt x="2996" y="219"/>
                </a:lnTo>
                <a:lnTo>
                  <a:pt x="3006" y="212"/>
                </a:lnTo>
                <a:lnTo>
                  <a:pt x="3016" y="203"/>
                </a:lnTo>
                <a:lnTo>
                  <a:pt x="3028" y="190"/>
                </a:lnTo>
                <a:lnTo>
                  <a:pt x="3038" y="177"/>
                </a:lnTo>
                <a:lnTo>
                  <a:pt x="3048" y="162"/>
                </a:lnTo>
                <a:lnTo>
                  <a:pt x="3059" y="148"/>
                </a:lnTo>
                <a:lnTo>
                  <a:pt x="3064" y="142"/>
                </a:lnTo>
                <a:lnTo>
                  <a:pt x="3070" y="136"/>
                </a:lnTo>
                <a:lnTo>
                  <a:pt x="3075" y="130"/>
                </a:lnTo>
                <a:lnTo>
                  <a:pt x="3082" y="126"/>
                </a:lnTo>
                <a:lnTo>
                  <a:pt x="3089" y="122"/>
                </a:lnTo>
                <a:lnTo>
                  <a:pt x="3097" y="119"/>
                </a:lnTo>
                <a:lnTo>
                  <a:pt x="3106" y="117"/>
                </a:lnTo>
                <a:lnTo>
                  <a:pt x="3116" y="117"/>
                </a:lnTo>
                <a:lnTo>
                  <a:pt x="3136" y="118"/>
                </a:lnTo>
                <a:lnTo>
                  <a:pt x="3153" y="119"/>
                </a:lnTo>
                <a:lnTo>
                  <a:pt x="3160" y="120"/>
                </a:lnTo>
                <a:lnTo>
                  <a:pt x="3165" y="119"/>
                </a:lnTo>
                <a:lnTo>
                  <a:pt x="3171" y="119"/>
                </a:lnTo>
                <a:lnTo>
                  <a:pt x="3175" y="117"/>
                </a:lnTo>
                <a:lnTo>
                  <a:pt x="3175" y="125"/>
                </a:lnTo>
                <a:lnTo>
                  <a:pt x="3172" y="134"/>
                </a:lnTo>
                <a:lnTo>
                  <a:pt x="3168" y="144"/>
                </a:lnTo>
                <a:lnTo>
                  <a:pt x="3164" y="156"/>
                </a:lnTo>
                <a:lnTo>
                  <a:pt x="3160" y="165"/>
                </a:lnTo>
                <a:lnTo>
                  <a:pt x="3155" y="174"/>
                </a:lnTo>
                <a:lnTo>
                  <a:pt x="3152" y="181"/>
                </a:lnTo>
                <a:lnTo>
                  <a:pt x="3149" y="184"/>
                </a:lnTo>
                <a:lnTo>
                  <a:pt x="3149" y="252"/>
                </a:lnTo>
                <a:lnTo>
                  <a:pt x="3155" y="258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061" name="Freeform 7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1971675" y="3662363"/>
            <a:ext cx="339725" cy="590550"/>
          </a:xfrm>
          <a:custGeom>
            <a:avLst/>
            <a:gdLst>
              <a:gd name="T0" fmla="*/ 2147483647 w 784"/>
              <a:gd name="T1" fmla="*/ 2147483647 h 1128"/>
              <a:gd name="T2" fmla="*/ 2147483647 w 784"/>
              <a:gd name="T3" fmla="*/ 2147483647 h 1128"/>
              <a:gd name="T4" fmla="*/ 2147483647 w 784"/>
              <a:gd name="T5" fmla="*/ 2147483647 h 1128"/>
              <a:gd name="T6" fmla="*/ 2147483647 w 784"/>
              <a:gd name="T7" fmla="*/ 2147483647 h 1128"/>
              <a:gd name="T8" fmla="*/ 2147483647 w 784"/>
              <a:gd name="T9" fmla="*/ 2147483647 h 1128"/>
              <a:gd name="T10" fmla="*/ 2147483647 w 784"/>
              <a:gd name="T11" fmla="*/ 2147483647 h 1128"/>
              <a:gd name="T12" fmla="*/ 2147483647 w 784"/>
              <a:gd name="T13" fmla="*/ 2147483647 h 1128"/>
              <a:gd name="T14" fmla="*/ 2147483647 w 784"/>
              <a:gd name="T15" fmla="*/ 2147483647 h 1128"/>
              <a:gd name="T16" fmla="*/ 2147483647 w 784"/>
              <a:gd name="T17" fmla="*/ 2147483647 h 1128"/>
              <a:gd name="T18" fmla="*/ 2147483647 w 784"/>
              <a:gd name="T19" fmla="*/ 2147483647 h 1128"/>
              <a:gd name="T20" fmla="*/ 2147483647 w 784"/>
              <a:gd name="T21" fmla="*/ 2147483647 h 1128"/>
              <a:gd name="T22" fmla="*/ 2147483647 w 784"/>
              <a:gd name="T23" fmla="*/ 2147483647 h 1128"/>
              <a:gd name="T24" fmla="*/ 2147483647 w 784"/>
              <a:gd name="T25" fmla="*/ 2147483647 h 1128"/>
              <a:gd name="T26" fmla="*/ 2147483647 w 784"/>
              <a:gd name="T27" fmla="*/ 2147483647 h 1128"/>
              <a:gd name="T28" fmla="*/ 2147483647 w 784"/>
              <a:gd name="T29" fmla="*/ 2147483647 h 1128"/>
              <a:gd name="T30" fmla="*/ 2147483647 w 784"/>
              <a:gd name="T31" fmla="*/ 2147483647 h 1128"/>
              <a:gd name="T32" fmla="*/ 2147483647 w 784"/>
              <a:gd name="T33" fmla="*/ 2147483647 h 1128"/>
              <a:gd name="T34" fmla="*/ 2147483647 w 784"/>
              <a:gd name="T35" fmla="*/ 2147483647 h 1128"/>
              <a:gd name="T36" fmla="*/ 2147483647 w 784"/>
              <a:gd name="T37" fmla="*/ 2147483647 h 1128"/>
              <a:gd name="T38" fmla="*/ 2147483647 w 784"/>
              <a:gd name="T39" fmla="*/ 2147483647 h 1128"/>
              <a:gd name="T40" fmla="*/ 2147483647 w 784"/>
              <a:gd name="T41" fmla="*/ 2147483647 h 1128"/>
              <a:gd name="T42" fmla="*/ 2147483647 w 784"/>
              <a:gd name="T43" fmla="*/ 2147483647 h 1128"/>
              <a:gd name="T44" fmla="*/ 2147483647 w 784"/>
              <a:gd name="T45" fmla="*/ 2147483647 h 1128"/>
              <a:gd name="T46" fmla="*/ 2147483647 w 784"/>
              <a:gd name="T47" fmla="*/ 2147483647 h 1128"/>
              <a:gd name="T48" fmla="*/ 2147483647 w 784"/>
              <a:gd name="T49" fmla="*/ 2147483647 h 1128"/>
              <a:gd name="T50" fmla="*/ 2147483647 w 784"/>
              <a:gd name="T51" fmla="*/ 2147483647 h 1128"/>
              <a:gd name="T52" fmla="*/ 2147483647 w 784"/>
              <a:gd name="T53" fmla="*/ 2147483647 h 1128"/>
              <a:gd name="T54" fmla="*/ 2147483647 w 784"/>
              <a:gd name="T55" fmla="*/ 2147483647 h 1128"/>
              <a:gd name="T56" fmla="*/ 2147483647 w 784"/>
              <a:gd name="T57" fmla="*/ 2147483647 h 1128"/>
              <a:gd name="T58" fmla="*/ 2147483647 w 784"/>
              <a:gd name="T59" fmla="*/ 2147483647 h 1128"/>
              <a:gd name="T60" fmla="*/ 2147483647 w 784"/>
              <a:gd name="T61" fmla="*/ 2147483647 h 1128"/>
              <a:gd name="T62" fmla="*/ 2147483647 w 784"/>
              <a:gd name="T63" fmla="*/ 2147483647 h 1128"/>
              <a:gd name="T64" fmla="*/ 2147483647 w 784"/>
              <a:gd name="T65" fmla="*/ 2147483647 h 1128"/>
              <a:gd name="T66" fmla="*/ 2147483647 w 784"/>
              <a:gd name="T67" fmla="*/ 2147483647 h 1128"/>
              <a:gd name="T68" fmla="*/ 0 w 784"/>
              <a:gd name="T69" fmla="*/ 2147483647 h 1128"/>
              <a:gd name="T70" fmla="*/ 2147483647 w 784"/>
              <a:gd name="T71" fmla="*/ 2147483647 h 1128"/>
              <a:gd name="T72" fmla="*/ 2147483647 w 784"/>
              <a:gd name="T73" fmla="*/ 2147483647 h 1128"/>
              <a:gd name="T74" fmla="*/ 2147483647 w 784"/>
              <a:gd name="T75" fmla="*/ 2147483647 h 1128"/>
              <a:gd name="T76" fmla="*/ 2147483647 w 784"/>
              <a:gd name="T77" fmla="*/ 2147483647 h 1128"/>
              <a:gd name="T78" fmla="*/ 2147483647 w 784"/>
              <a:gd name="T79" fmla="*/ 2147483647 h 1128"/>
              <a:gd name="T80" fmla="*/ 2147483647 w 784"/>
              <a:gd name="T81" fmla="*/ 2147483647 h 1128"/>
              <a:gd name="T82" fmla="*/ 2147483647 w 784"/>
              <a:gd name="T83" fmla="*/ 2147483647 h 1128"/>
              <a:gd name="T84" fmla="*/ 2147483647 w 784"/>
              <a:gd name="T85" fmla="*/ 2147483647 h 1128"/>
              <a:gd name="T86" fmla="*/ 2147483647 w 784"/>
              <a:gd name="T87" fmla="*/ 2147483647 h 1128"/>
              <a:gd name="T88" fmla="*/ 2147483647 w 784"/>
              <a:gd name="T89" fmla="*/ 2147483647 h 1128"/>
              <a:gd name="T90" fmla="*/ 2147483647 w 784"/>
              <a:gd name="T91" fmla="*/ 2147483647 h 1128"/>
              <a:gd name="T92" fmla="*/ 2147483647 w 784"/>
              <a:gd name="T93" fmla="*/ 2147483647 h 1128"/>
              <a:gd name="T94" fmla="*/ 2147483647 w 784"/>
              <a:gd name="T95" fmla="*/ 2147483647 h 1128"/>
              <a:gd name="T96" fmla="*/ 2147483647 w 784"/>
              <a:gd name="T97" fmla="*/ 2147483647 h 1128"/>
              <a:gd name="T98" fmla="*/ 2147483647 w 784"/>
              <a:gd name="T99" fmla="*/ 2147483647 h 1128"/>
              <a:gd name="T100" fmla="*/ 2147483647 w 784"/>
              <a:gd name="T101" fmla="*/ 2147483647 h 1128"/>
              <a:gd name="T102" fmla="*/ 2147483647 w 784"/>
              <a:gd name="T103" fmla="*/ 2147483647 h 1128"/>
              <a:gd name="T104" fmla="*/ 2147483647 w 784"/>
              <a:gd name="T105" fmla="*/ 2147483647 h 1128"/>
              <a:gd name="T106" fmla="*/ 2147483647 w 784"/>
              <a:gd name="T107" fmla="*/ 2147483647 h 1128"/>
              <a:gd name="T108" fmla="*/ 2147483647 w 784"/>
              <a:gd name="T109" fmla="*/ 2147483647 h 1128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784"/>
              <a:gd name="T166" fmla="*/ 0 h 1128"/>
              <a:gd name="T167" fmla="*/ 784 w 784"/>
              <a:gd name="T168" fmla="*/ 1128 h 1128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784" h="1128">
                <a:moveTo>
                  <a:pt x="644" y="259"/>
                </a:moveTo>
                <a:lnTo>
                  <a:pt x="632" y="265"/>
                </a:lnTo>
                <a:lnTo>
                  <a:pt x="621" y="270"/>
                </a:lnTo>
                <a:lnTo>
                  <a:pt x="611" y="273"/>
                </a:lnTo>
                <a:lnTo>
                  <a:pt x="602" y="275"/>
                </a:lnTo>
                <a:lnTo>
                  <a:pt x="583" y="277"/>
                </a:lnTo>
                <a:lnTo>
                  <a:pt x="564" y="278"/>
                </a:lnTo>
                <a:lnTo>
                  <a:pt x="560" y="278"/>
                </a:lnTo>
                <a:lnTo>
                  <a:pt x="557" y="280"/>
                </a:lnTo>
                <a:lnTo>
                  <a:pt x="554" y="284"/>
                </a:lnTo>
                <a:lnTo>
                  <a:pt x="552" y="287"/>
                </a:lnTo>
                <a:lnTo>
                  <a:pt x="549" y="295"/>
                </a:lnTo>
                <a:lnTo>
                  <a:pt x="545" y="302"/>
                </a:lnTo>
                <a:lnTo>
                  <a:pt x="529" y="318"/>
                </a:lnTo>
                <a:lnTo>
                  <a:pt x="515" y="335"/>
                </a:lnTo>
                <a:lnTo>
                  <a:pt x="502" y="354"/>
                </a:lnTo>
                <a:lnTo>
                  <a:pt x="490" y="376"/>
                </a:lnTo>
                <a:lnTo>
                  <a:pt x="484" y="387"/>
                </a:lnTo>
                <a:lnTo>
                  <a:pt x="480" y="398"/>
                </a:lnTo>
                <a:lnTo>
                  <a:pt x="475" y="410"/>
                </a:lnTo>
                <a:lnTo>
                  <a:pt x="471" y="422"/>
                </a:lnTo>
                <a:lnTo>
                  <a:pt x="469" y="434"/>
                </a:lnTo>
                <a:lnTo>
                  <a:pt x="467" y="445"/>
                </a:lnTo>
                <a:lnTo>
                  <a:pt x="465" y="457"/>
                </a:lnTo>
                <a:lnTo>
                  <a:pt x="464" y="468"/>
                </a:lnTo>
                <a:lnTo>
                  <a:pt x="465" y="478"/>
                </a:lnTo>
                <a:lnTo>
                  <a:pt x="468" y="488"/>
                </a:lnTo>
                <a:lnTo>
                  <a:pt x="471" y="498"/>
                </a:lnTo>
                <a:lnTo>
                  <a:pt x="475" y="510"/>
                </a:lnTo>
                <a:lnTo>
                  <a:pt x="481" y="522"/>
                </a:lnTo>
                <a:lnTo>
                  <a:pt x="486" y="535"/>
                </a:lnTo>
                <a:lnTo>
                  <a:pt x="494" y="547"/>
                </a:lnTo>
                <a:lnTo>
                  <a:pt x="502" y="559"/>
                </a:lnTo>
                <a:lnTo>
                  <a:pt x="510" y="570"/>
                </a:lnTo>
                <a:lnTo>
                  <a:pt x="520" y="581"/>
                </a:lnTo>
                <a:lnTo>
                  <a:pt x="530" y="591"/>
                </a:lnTo>
                <a:lnTo>
                  <a:pt x="540" y="600"/>
                </a:lnTo>
                <a:lnTo>
                  <a:pt x="551" y="607"/>
                </a:lnTo>
                <a:lnTo>
                  <a:pt x="562" y="612"/>
                </a:lnTo>
                <a:lnTo>
                  <a:pt x="568" y="614"/>
                </a:lnTo>
                <a:lnTo>
                  <a:pt x="573" y="615"/>
                </a:lnTo>
                <a:lnTo>
                  <a:pt x="579" y="616"/>
                </a:lnTo>
                <a:lnTo>
                  <a:pt x="584" y="616"/>
                </a:lnTo>
                <a:lnTo>
                  <a:pt x="594" y="615"/>
                </a:lnTo>
                <a:lnTo>
                  <a:pt x="602" y="613"/>
                </a:lnTo>
                <a:lnTo>
                  <a:pt x="610" y="609"/>
                </a:lnTo>
                <a:lnTo>
                  <a:pt x="617" y="604"/>
                </a:lnTo>
                <a:lnTo>
                  <a:pt x="625" y="600"/>
                </a:lnTo>
                <a:lnTo>
                  <a:pt x="632" y="596"/>
                </a:lnTo>
                <a:lnTo>
                  <a:pt x="641" y="593"/>
                </a:lnTo>
                <a:lnTo>
                  <a:pt x="651" y="592"/>
                </a:lnTo>
                <a:lnTo>
                  <a:pt x="653" y="614"/>
                </a:lnTo>
                <a:lnTo>
                  <a:pt x="654" y="645"/>
                </a:lnTo>
                <a:lnTo>
                  <a:pt x="654" y="653"/>
                </a:lnTo>
                <a:lnTo>
                  <a:pt x="655" y="660"/>
                </a:lnTo>
                <a:lnTo>
                  <a:pt x="658" y="667"/>
                </a:lnTo>
                <a:lnTo>
                  <a:pt x="660" y="672"/>
                </a:lnTo>
                <a:lnTo>
                  <a:pt x="663" y="677"/>
                </a:lnTo>
                <a:lnTo>
                  <a:pt x="666" y="681"/>
                </a:lnTo>
                <a:lnTo>
                  <a:pt x="672" y="683"/>
                </a:lnTo>
                <a:lnTo>
                  <a:pt x="677" y="684"/>
                </a:lnTo>
                <a:lnTo>
                  <a:pt x="687" y="684"/>
                </a:lnTo>
                <a:lnTo>
                  <a:pt x="697" y="684"/>
                </a:lnTo>
                <a:lnTo>
                  <a:pt x="703" y="684"/>
                </a:lnTo>
                <a:lnTo>
                  <a:pt x="708" y="685"/>
                </a:lnTo>
                <a:lnTo>
                  <a:pt x="714" y="687"/>
                </a:lnTo>
                <a:lnTo>
                  <a:pt x="720" y="689"/>
                </a:lnTo>
                <a:lnTo>
                  <a:pt x="726" y="692"/>
                </a:lnTo>
                <a:lnTo>
                  <a:pt x="732" y="696"/>
                </a:lnTo>
                <a:lnTo>
                  <a:pt x="738" y="701"/>
                </a:lnTo>
                <a:lnTo>
                  <a:pt x="743" y="706"/>
                </a:lnTo>
                <a:lnTo>
                  <a:pt x="749" y="712"/>
                </a:lnTo>
                <a:lnTo>
                  <a:pt x="754" y="717"/>
                </a:lnTo>
                <a:lnTo>
                  <a:pt x="759" y="724"/>
                </a:lnTo>
                <a:lnTo>
                  <a:pt x="763" y="731"/>
                </a:lnTo>
                <a:lnTo>
                  <a:pt x="765" y="738"/>
                </a:lnTo>
                <a:lnTo>
                  <a:pt x="769" y="746"/>
                </a:lnTo>
                <a:lnTo>
                  <a:pt x="770" y="756"/>
                </a:lnTo>
                <a:lnTo>
                  <a:pt x="771" y="765"/>
                </a:lnTo>
                <a:lnTo>
                  <a:pt x="770" y="773"/>
                </a:lnTo>
                <a:lnTo>
                  <a:pt x="769" y="779"/>
                </a:lnTo>
                <a:lnTo>
                  <a:pt x="766" y="784"/>
                </a:lnTo>
                <a:lnTo>
                  <a:pt x="764" y="787"/>
                </a:lnTo>
                <a:lnTo>
                  <a:pt x="761" y="790"/>
                </a:lnTo>
                <a:lnTo>
                  <a:pt x="759" y="794"/>
                </a:lnTo>
                <a:lnTo>
                  <a:pt x="758" y="797"/>
                </a:lnTo>
                <a:lnTo>
                  <a:pt x="758" y="801"/>
                </a:lnTo>
                <a:lnTo>
                  <a:pt x="758" y="809"/>
                </a:lnTo>
                <a:lnTo>
                  <a:pt x="759" y="818"/>
                </a:lnTo>
                <a:lnTo>
                  <a:pt x="760" y="825"/>
                </a:lnTo>
                <a:lnTo>
                  <a:pt x="761" y="831"/>
                </a:lnTo>
                <a:lnTo>
                  <a:pt x="765" y="844"/>
                </a:lnTo>
                <a:lnTo>
                  <a:pt x="771" y="856"/>
                </a:lnTo>
                <a:lnTo>
                  <a:pt x="774" y="866"/>
                </a:lnTo>
                <a:lnTo>
                  <a:pt x="777" y="875"/>
                </a:lnTo>
                <a:lnTo>
                  <a:pt x="772" y="882"/>
                </a:lnTo>
                <a:lnTo>
                  <a:pt x="769" y="889"/>
                </a:lnTo>
                <a:lnTo>
                  <a:pt x="765" y="897"/>
                </a:lnTo>
                <a:lnTo>
                  <a:pt x="762" y="904"/>
                </a:lnTo>
                <a:lnTo>
                  <a:pt x="760" y="912"/>
                </a:lnTo>
                <a:lnTo>
                  <a:pt x="759" y="922"/>
                </a:lnTo>
                <a:lnTo>
                  <a:pt x="758" y="932"/>
                </a:lnTo>
                <a:lnTo>
                  <a:pt x="758" y="943"/>
                </a:lnTo>
                <a:lnTo>
                  <a:pt x="758" y="956"/>
                </a:lnTo>
                <a:lnTo>
                  <a:pt x="760" y="967"/>
                </a:lnTo>
                <a:lnTo>
                  <a:pt x="762" y="978"/>
                </a:lnTo>
                <a:lnTo>
                  <a:pt x="765" y="986"/>
                </a:lnTo>
                <a:lnTo>
                  <a:pt x="770" y="994"/>
                </a:lnTo>
                <a:lnTo>
                  <a:pt x="774" y="1000"/>
                </a:lnTo>
                <a:lnTo>
                  <a:pt x="778" y="1006"/>
                </a:lnTo>
                <a:lnTo>
                  <a:pt x="784" y="1011"/>
                </a:lnTo>
                <a:lnTo>
                  <a:pt x="775" y="1026"/>
                </a:lnTo>
                <a:lnTo>
                  <a:pt x="769" y="1041"/>
                </a:lnTo>
                <a:lnTo>
                  <a:pt x="763" y="1054"/>
                </a:lnTo>
                <a:lnTo>
                  <a:pt x="759" y="1067"/>
                </a:lnTo>
                <a:lnTo>
                  <a:pt x="753" y="1080"/>
                </a:lnTo>
                <a:lnTo>
                  <a:pt x="747" y="1095"/>
                </a:lnTo>
                <a:lnTo>
                  <a:pt x="737" y="1110"/>
                </a:lnTo>
                <a:lnTo>
                  <a:pt x="723" y="1128"/>
                </a:lnTo>
                <a:lnTo>
                  <a:pt x="691" y="1122"/>
                </a:lnTo>
                <a:lnTo>
                  <a:pt x="681" y="1121"/>
                </a:lnTo>
                <a:lnTo>
                  <a:pt x="673" y="1119"/>
                </a:lnTo>
                <a:lnTo>
                  <a:pt x="665" y="1116"/>
                </a:lnTo>
                <a:lnTo>
                  <a:pt x="659" y="1113"/>
                </a:lnTo>
                <a:lnTo>
                  <a:pt x="653" y="1108"/>
                </a:lnTo>
                <a:lnTo>
                  <a:pt x="648" y="1103"/>
                </a:lnTo>
                <a:lnTo>
                  <a:pt x="642" y="1098"/>
                </a:lnTo>
                <a:lnTo>
                  <a:pt x="638" y="1092"/>
                </a:lnTo>
                <a:lnTo>
                  <a:pt x="627" y="1079"/>
                </a:lnTo>
                <a:lnTo>
                  <a:pt x="616" y="1067"/>
                </a:lnTo>
                <a:lnTo>
                  <a:pt x="609" y="1061"/>
                </a:lnTo>
                <a:lnTo>
                  <a:pt x="602" y="1056"/>
                </a:lnTo>
                <a:lnTo>
                  <a:pt x="594" y="1052"/>
                </a:lnTo>
                <a:lnTo>
                  <a:pt x="584" y="1048"/>
                </a:lnTo>
                <a:lnTo>
                  <a:pt x="554" y="1038"/>
                </a:lnTo>
                <a:lnTo>
                  <a:pt x="507" y="1018"/>
                </a:lnTo>
                <a:lnTo>
                  <a:pt x="483" y="1008"/>
                </a:lnTo>
                <a:lnTo>
                  <a:pt x="463" y="998"/>
                </a:lnTo>
                <a:lnTo>
                  <a:pt x="456" y="993"/>
                </a:lnTo>
                <a:lnTo>
                  <a:pt x="450" y="988"/>
                </a:lnTo>
                <a:lnTo>
                  <a:pt x="446" y="984"/>
                </a:lnTo>
                <a:lnTo>
                  <a:pt x="445" y="980"/>
                </a:lnTo>
                <a:lnTo>
                  <a:pt x="436" y="975"/>
                </a:lnTo>
                <a:lnTo>
                  <a:pt x="425" y="967"/>
                </a:lnTo>
                <a:lnTo>
                  <a:pt x="413" y="956"/>
                </a:lnTo>
                <a:lnTo>
                  <a:pt x="398" y="944"/>
                </a:lnTo>
                <a:lnTo>
                  <a:pt x="383" y="931"/>
                </a:lnTo>
                <a:lnTo>
                  <a:pt x="367" y="916"/>
                </a:lnTo>
                <a:lnTo>
                  <a:pt x="349" y="904"/>
                </a:lnTo>
                <a:lnTo>
                  <a:pt x="331" y="894"/>
                </a:lnTo>
                <a:lnTo>
                  <a:pt x="326" y="890"/>
                </a:lnTo>
                <a:lnTo>
                  <a:pt x="323" y="886"/>
                </a:lnTo>
                <a:lnTo>
                  <a:pt x="319" y="882"/>
                </a:lnTo>
                <a:lnTo>
                  <a:pt x="318" y="877"/>
                </a:lnTo>
                <a:lnTo>
                  <a:pt x="318" y="872"/>
                </a:lnTo>
                <a:lnTo>
                  <a:pt x="318" y="867"/>
                </a:lnTo>
                <a:lnTo>
                  <a:pt x="319" y="860"/>
                </a:lnTo>
                <a:lnTo>
                  <a:pt x="321" y="854"/>
                </a:lnTo>
                <a:lnTo>
                  <a:pt x="324" y="842"/>
                </a:lnTo>
                <a:lnTo>
                  <a:pt x="327" y="829"/>
                </a:lnTo>
                <a:lnTo>
                  <a:pt x="328" y="822"/>
                </a:lnTo>
                <a:lnTo>
                  <a:pt x="328" y="815"/>
                </a:lnTo>
                <a:lnTo>
                  <a:pt x="327" y="808"/>
                </a:lnTo>
                <a:lnTo>
                  <a:pt x="325" y="801"/>
                </a:lnTo>
                <a:lnTo>
                  <a:pt x="318" y="795"/>
                </a:lnTo>
                <a:lnTo>
                  <a:pt x="310" y="789"/>
                </a:lnTo>
                <a:lnTo>
                  <a:pt x="300" y="784"/>
                </a:lnTo>
                <a:lnTo>
                  <a:pt x="290" y="778"/>
                </a:lnTo>
                <a:lnTo>
                  <a:pt x="279" y="772"/>
                </a:lnTo>
                <a:lnTo>
                  <a:pt x="270" y="765"/>
                </a:lnTo>
                <a:lnTo>
                  <a:pt x="266" y="761"/>
                </a:lnTo>
                <a:lnTo>
                  <a:pt x="263" y="757"/>
                </a:lnTo>
                <a:lnTo>
                  <a:pt x="260" y="751"/>
                </a:lnTo>
                <a:lnTo>
                  <a:pt x="259" y="745"/>
                </a:lnTo>
                <a:lnTo>
                  <a:pt x="255" y="735"/>
                </a:lnTo>
                <a:lnTo>
                  <a:pt x="251" y="725"/>
                </a:lnTo>
                <a:lnTo>
                  <a:pt x="249" y="716"/>
                </a:lnTo>
                <a:lnTo>
                  <a:pt x="248" y="707"/>
                </a:lnTo>
                <a:lnTo>
                  <a:pt x="246" y="697"/>
                </a:lnTo>
                <a:lnTo>
                  <a:pt x="243" y="689"/>
                </a:lnTo>
                <a:lnTo>
                  <a:pt x="238" y="681"/>
                </a:lnTo>
                <a:lnTo>
                  <a:pt x="232" y="672"/>
                </a:lnTo>
                <a:lnTo>
                  <a:pt x="211" y="635"/>
                </a:lnTo>
                <a:lnTo>
                  <a:pt x="192" y="603"/>
                </a:lnTo>
                <a:lnTo>
                  <a:pt x="174" y="570"/>
                </a:lnTo>
                <a:lnTo>
                  <a:pt x="153" y="530"/>
                </a:lnTo>
                <a:lnTo>
                  <a:pt x="146" y="521"/>
                </a:lnTo>
                <a:lnTo>
                  <a:pt x="138" y="513"/>
                </a:lnTo>
                <a:lnTo>
                  <a:pt x="134" y="508"/>
                </a:lnTo>
                <a:lnTo>
                  <a:pt x="129" y="502"/>
                </a:lnTo>
                <a:lnTo>
                  <a:pt x="124" y="496"/>
                </a:lnTo>
                <a:lnTo>
                  <a:pt x="120" y="487"/>
                </a:lnTo>
                <a:lnTo>
                  <a:pt x="116" y="478"/>
                </a:lnTo>
                <a:lnTo>
                  <a:pt x="113" y="467"/>
                </a:lnTo>
                <a:lnTo>
                  <a:pt x="109" y="458"/>
                </a:lnTo>
                <a:lnTo>
                  <a:pt x="103" y="448"/>
                </a:lnTo>
                <a:lnTo>
                  <a:pt x="98" y="440"/>
                </a:lnTo>
                <a:lnTo>
                  <a:pt x="90" y="432"/>
                </a:lnTo>
                <a:lnTo>
                  <a:pt x="82" y="425"/>
                </a:lnTo>
                <a:lnTo>
                  <a:pt x="72" y="419"/>
                </a:lnTo>
                <a:lnTo>
                  <a:pt x="52" y="411"/>
                </a:lnTo>
                <a:lnTo>
                  <a:pt x="31" y="403"/>
                </a:lnTo>
                <a:lnTo>
                  <a:pt x="26" y="400"/>
                </a:lnTo>
                <a:lnTo>
                  <a:pt x="22" y="397"/>
                </a:lnTo>
                <a:lnTo>
                  <a:pt x="17" y="393"/>
                </a:lnTo>
                <a:lnTo>
                  <a:pt x="13" y="389"/>
                </a:lnTo>
                <a:lnTo>
                  <a:pt x="9" y="384"/>
                </a:lnTo>
                <a:lnTo>
                  <a:pt x="5" y="378"/>
                </a:lnTo>
                <a:lnTo>
                  <a:pt x="2" y="372"/>
                </a:lnTo>
                <a:lnTo>
                  <a:pt x="0" y="363"/>
                </a:lnTo>
                <a:lnTo>
                  <a:pt x="20" y="345"/>
                </a:lnTo>
                <a:lnTo>
                  <a:pt x="15" y="331"/>
                </a:lnTo>
                <a:lnTo>
                  <a:pt x="14" y="317"/>
                </a:lnTo>
                <a:lnTo>
                  <a:pt x="13" y="301"/>
                </a:lnTo>
                <a:lnTo>
                  <a:pt x="13" y="284"/>
                </a:lnTo>
                <a:lnTo>
                  <a:pt x="13" y="276"/>
                </a:lnTo>
                <a:lnTo>
                  <a:pt x="14" y="270"/>
                </a:lnTo>
                <a:lnTo>
                  <a:pt x="16" y="264"/>
                </a:lnTo>
                <a:lnTo>
                  <a:pt x="19" y="259"/>
                </a:lnTo>
                <a:lnTo>
                  <a:pt x="21" y="254"/>
                </a:lnTo>
                <a:lnTo>
                  <a:pt x="24" y="249"/>
                </a:lnTo>
                <a:lnTo>
                  <a:pt x="28" y="246"/>
                </a:lnTo>
                <a:lnTo>
                  <a:pt x="32" y="243"/>
                </a:lnTo>
                <a:lnTo>
                  <a:pt x="41" y="237"/>
                </a:lnTo>
                <a:lnTo>
                  <a:pt x="49" y="231"/>
                </a:lnTo>
                <a:lnTo>
                  <a:pt x="58" y="224"/>
                </a:lnTo>
                <a:lnTo>
                  <a:pt x="66" y="216"/>
                </a:lnTo>
                <a:lnTo>
                  <a:pt x="72" y="222"/>
                </a:lnTo>
                <a:lnTo>
                  <a:pt x="79" y="228"/>
                </a:lnTo>
                <a:lnTo>
                  <a:pt x="83" y="235"/>
                </a:lnTo>
                <a:lnTo>
                  <a:pt x="86" y="240"/>
                </a:lnTo>
                <a:lnTo>
                  <a:pt x="86" y="252"/>
                </a:lnTo>
                <a:lnTo>
                  <a:pt x="86" y="265"/>
                </a:lnTo>
                <a:lnTo>
                  <a:pt x="95" y="272"/>
                </a:lnTo>
                <a:lnTo>
                  <a:pt x="116" y="287"/>
                </a:lnTo>
                <a:lnTo>
                  <a:pt x="128" y="294"/>
                </a:lnTo>
                <a:lnTo>
                  <a:pt x="139" y="301"/>
                </a:lnTo>
                <a:lnTo>
                  <a:pt x="148" y="306"/>
                </a:lnTo>
                <a:lnTo>
                  <a:pt x="153" y="308"/>
                </a:lnTo>
                <a:lnTo>
                  <a:pt x="158" y="307"/>
                </a:lnTo>
                <a:lnTo>
                  <a:pt x="164" y="303"/>
                </a:lnTo>
                <a:lnTo>
                  <a:pt x="169" y="298"/>
                </a:lnTo>
                <a:lnTo>
                  <a:pt x="174" y="291"/>
                </a:lnTo>
                <a:lnTo>
                  <a:pt x="179" y="284"/>
                </a:lnTo>
                <a:lnTo>
                  <a:pt x="182" y="277"/>
                </a:lnTo>
                <a:lnTo>
                  <a:pt x="184" y="271"/>
                </a:lnTo>
                <a:lnTo>
                  <a:pt x="185" y="265"/>
                </a:lnTo>
                <a:lnTo>
                  <a:pt x="187" y="259"/>
                </a:lnTo>
                <a:lnTo>
                  <a:pt x="188" y="251"/>
                </a:lnTo>
                <a:lnTo>
                  <a:pt x="190" y="244"/>
                </a:lnTo>
                <a:lnTo>
                  <a:pt x="193" y="238"/>
                </a:lnTo>
                <a:lnTo>
                  <a:pt x="201" y="225"/>
                </a:lnTo>
                <a:lnTo>
                  <a:pt x="212" y="213"/>
                </a:lnTo>
                <a:lnTo>
                  <a:pt x="222" y="202"/>
                </a:lnTo>
                <a:lnTo>
                  <a:pt x="234" y="192"/>
                </a:lnTo>
                <a:lnTo>
                  <a:pt x="244" y="184"/>
                </a:lnTo>
                <a:lnTo>
                  <a:pt x="252" y="179"/>
                </a:lnTo>
                <a:lnTo>
                  <a:pt x="270" y="170"/>
                </a:lnTo>
                <a:lnTo>
                  <a:pt x="289" y="160"/>
                </a:lnTo>
                <a:lnTo>
                  <a:pt x="306" y="150"/>
                </a:lnTo>
                <a:lnTo>
                  <a:pt x="323" y="138"/>
                </a:lnTo>
                <a:lnTo>
                  <a:pt x="330" y="133"/>
                </a:lnTo>
                <a:lnTo>
                  <a:pt x="337" y="126"/>
                </a:lnTo>
                <a:lnTo>
                  <a:pt x="344" y="120"/>
                </a:lnTo>
                <a:lnTo>
                  <a:pt x="348" y="113"/>
                </a:lnTo>
                <a:lnTo>
                  <a:pt x="352" y="106"/>
                </a:lnTo>
                <a:lnTo>
                  <a:pt x="356" y="98"/>
                </a:lnTo>
                <a:lnTo>
                  <a:pt x="358" y="90"/>
                </a:lnTo>
                <a:lnTo>
                  <a:pt x="358" y="80"/>
                </a:lnTo>
                <a:lnTo>
                  <a:pt x="357" y="70"/>
                </a:lnTo>
                <a:lnTo>
                  <a:pt x="355" y="58"/>
                </a:lnTo>
                <a:lnTo>
                  <a:pt x="350" y="46"/>
                </a:lnTo>
                <a:lnTo>
                  <a:pt x="345" y="34"/>
                </a:lnTo>
                <a:lnTo>
                  <a:pt x="336" y="12"/>
                </a:lnTo>
                <a:lnTo>
                  <a:pt x="331" y="0"/>
                </a:lnTo>
                <a:lnTo>
                  <a:pt x="347" y="5"/>
                </a:lnTo>
                <a:lnTo>
                  <a:pt x="360" y="11"/>
                </a:lnTo>
                <a:lnTo>
                  <a:pt x="374" y="18"/>
                </a:lnTo>
                <a:lnTo>
                  <a:pt x="386" y="26"/>
                </a:lnTo>
                <a:lnTo>
                  <a:pt x="398" y="35"/>
                </a:lnTo>
                <a:lnTo>
                  <a:pt x="411" y="44"/>
                </a:lnTo>
                <a:lnTo>
                  <a:pt x="422" y="53"/>
                </a:lnTo>
                <a:lnTo>
                  <a:pt x="431" y="62"/>
                </a:lnTo>
                <a:lnTo>
                  <a:pt x="438" y="68"/>
                </a:lnTo>
                <a:lnTo>
                  <a:pt x="445" y="75"/>
                </a:lnTo>
                <a:lnTo>
                  <a:pt x="451" y="82"/>
                </a:lnTo>
                <a:lnTo>
                  <a:pt x="457" y="91"/>
                </a:lnTo>
                <a:lnTo>
                  <a:pt x="467" y="107"/>
                </a:lnTo>
                <a:lnTo>
                  <a:pt x="476" y="123"/>
                </a:lnTo>
                <a:lnTo>
                  <a:pt x="481" y="130"/>
                </a:lnTo>
                <a:lnTo>
                  <a:pt x="486" y="137"/>
                </a:lnTo>
                <a:lnTo>
                  <a:pt x="493" y="144"/>
                </a:lnTo>
                <a:lnTo>
                  <a:pt x="498" y="150"/>
                </a:lnTo>
                <a:lnTo>
                  <a:pt x="506" y="154"/>
                </a:lnTo>
                <a:lnTo>
                  <a:pt x="513" y="158"/>
                </a:lnTo>
                <a:lnTo>
                  <a:pt x="521" y="160"/>
                </a:lnTo>
                <a:lnTo>
                  <a:pt x="531" y="161"/>
                </a:lnTo>
                <a:lnTo>
                  <a:pt x="541" y="160"/>
                </a:lnTo>
                <a:lnTo>
                  <a:pt x="551" y="159"/>
                </a:lnTo>
                <a:lnTo>
                  <a:pt x="561" y="157"/>
                </a:lnTo>
                <a:lnTo>
                  <a:pt x="571" y="155"/>
                </a:lnTo>
                <a:lnTo>
                  <a:pt x="581" y="152"/>
                </a:lnTo>
                <a:lnTo>
                  <a:pt x="591" y="150"/>
                </a:lnTo>
                <a:lnTo>
                  <a:pt x="601" y="149"/>
                </a:lnTo>
                <a:lnTo>
                  <a:pt x="610" y="148"/>
                </a:lnTo>
                <a:lnTo>
                  <a:pt x="617" y="149"/>
                </a:lnTo>
                <a:lnTo>
                  <a:pt x="624" y="151"/>
                </a:lnTo>
                <a:lnTo>
                  <a:pt x="628" y="151"/>
                </a:lnTo>
                <a:lnTo>
                  <a:pt x="631" y="151"/>
                </a:lnTo>
                <a:lnTo>
                  <a:pt x="635" y="150"/>
                </a:lnTo>
                <a:lnTo>
                  <a:pt x="638" y="148"/>
                </a:lnTo>
                <a:lnTo>
                  <a:pt x="640" y="156"/>
                </a:lnTo>
                <a:lnTo>
                  <a:pt x="648" y="167"/>
                </a:lnTo>
                <a:lnTo>
                  <a:pt x="654" y="177"/>
                </a:lnTo>
                <a:lnTo>
                  <a:pt x="658" y="185"/>
                </a:lnTo>
                <a:lnTo>
                  <a:pt x="657" y="188"/>
                </a:lnTo>
                <a:lnTo>
                  <a:pt x="655" y="191"/>
                </a:lnTo>
                <a:lnTo>
                  <a:pt x="654" y="193"/>
                </a:lnTo>
                <a:lnTo>
                  <a:pt x="652" y="195"/>
                </a:lnTo>
                <a:lnTo>
                  <a:pt x="647" y="200"/>
                </a:lnTo>
                <a:lnTo>
                  <a:pt x="641" y="203"/>
                </a:lnTo>
                <a:lnTo>
                  <a:pt x="635" y="206"/>
                </a:lnTo>
                <a:lnTo>
                  <a:pt x="629" y="209"/>
                </a:lnTo>
                <a:lnTo>
                  <a:pt x="627" y="210"/>
                </a:lnTo>
                <a:lnTo>
                  <a:pt x="626" y="212"/>
                </a:lnTo>
                <a:lnTo>
                  <a:pt x="625" y="214"/>
                </a:lnTo>
                <a:lnTo>
                  <a:pt x="624" y="216"/>
                </a:lnTo>
                <a:lnTo>
                  <a:pt x="625" y="226"/>
                </a:lnTo>
                <a:lnTo>
                  <a:pt x="626" y="234"/>
                </a:lnTo>
                <a:lnTo>
                  <a:pt x="627" y="240"/>
                </a:lnTo>
                <a:lnTo>
                  <a:pt x="629" y="244"/>
                </a:lnTo>
                <a:lnTo>
                  <a:pt x="636" y="251"/>
                </a:lnTo>
                <a:lnTo>
                  <a:pt x="644" y="259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5062" name="Freeform 8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2271713" y="4225925"/>
            <a:ext cx="261937" cy="1130300"/>
          </a:xfrm>
          <a:custGeom>
            <a:avLst/>
            <a:gdLst>
              <a:gd name="T0" fmla="*/ 2147483647 w 598"/>
              <a:gd name="T1" fmla="*/ 2147483647 h 2158"/>
              <a:gd name="T2" fmla="*/ 2147483647 w 598"/>
              <a:gd name="T3" fmla="*/ 2147483647 h 2158"/>
              <a:gd name="T4" fmla="*/ 2147483647 w 598"/>
              <a:gd name="T5" fmla="*/ 2147483647 h 2158"/>
              <a:gd name="T6" fmla="*/ 2147483647 w 598"/>
              <a:gd name="T7" fmla="*/ 2147483647 h 2158"/>
              <a:gd name="T8" fmla="*/ 2147483647 w 598"/>
              <a:gd name="T9" fmla="*/ 2147483647 h 2158"/>
              <a:gd name="T10" fmla="*/ 2147483647 w 598"/>
              <a:gd name="T11" fmla="*/ 2147483647 h 2158"/>
              <a:gd name="T12" fmla="*/ 2147483647 w 598"/>
              <a:gd name="T13" fmla="*/ 2147483647 h 2158"/>
              <a:gd name="T14" fmla="*/ 2147483647 w 598"/>
              <a:gd name="T15" fmla="*/ 2147483647 h 2158"/>
              <a:gd name="T16" fmla="*/ 2147483647 w 598"/>
              <a:gd name="T17" fmla="*/ 2147483647 h 2158"/>
              <a:gd name="T18" fmla="*/ 2147483647 w 598"/>
              <a:gd name="T19" fmla="*/ 2147483647 h 2158"/>
              <a:gd name="T20" fmla="*/ 2147483647 w 598"/>
              <a:gd name="T21" fmla="*/ 2147483647 h 2158"/>
              <a:gd name="T22" fmla="*/ 2147483647 w 598"/>
              <a:gd name="T23" fmla="*/ 2147483647 h 2158"/>
              <a:gd name="T24" fmla="*/ 2147483647 w 598"/>
              <a:gd name="T25" fmla="*/ 2147483647 h 2158"/>
              <a:gd name="T26" fmla="*/ 2147483647 w 598"/>
              <a:gd name="T27" fmla="*/ 2147483647 h 2158"/>
              <a:gd name="T28" fmla="*/ 2147483647 w 598"/>
              <a:gd name="T29" fmla="*/ 2147483647 h 2158"/>
              <a:gd name="T30" fmla="*/ 2147483647 w 598"/>
              <a:gd name="T31" fmla="*/ 2147483647 h 2158"/>
              <a:gd name="T32" fmla="*/ 2147483647 w 598"/>
              <a:gd name="T33" fmla="*/ 2147483647 h 2158"/>
              <a:gd name="T34" fmla="*/ 2147483647 w 598"/>
              <a:gd name="T35" fmla="*/ 2147483647 h 2158"/>
              <a:gd name="T36" fmla="*/ 2147483647 w 598"/>
              <a:gd name="T37" fmla="*/ 2147483647 h 2158"/>
              <a:gd name="T38" fmla="*/ 2147483647 w 598"/>
              <a:gd name="T39" fmla="*/ 2147483647 h 2158"/>
              <a:gd name="T40" fmla="*/ 2147483647 w 598"/>
              <a:gd name="T41" fmla="*/ 2147483647 h 2158"/>
              <a:gd name="T42" fmla="*/ 2147483647 w 598"/>
              <a:gd name="T43" fmla="*/ 2147483647 h 2158"/>
              <a:gd name="T44" fmla="*/ 2147483647 w 598"/>
              <a:gd name="T45" fmla="*/ 2147483647 h 2158"/>
              <a:gd name="T46" fmla="*/ 2147483647 w 598"/>
              <a:gd name="T47" fmla="*/ 2147483647 h 2158"/>
              <a:gd name="T48" fmla="*/ 2147483647 w 598"/>
              <a:gd name="T49" fmla="*/ 2147483647 h 2158"/>
              <a:gd name="T50" fmla="*/ 2147483647 w 598"/>
              <a:gd name="T51" fmla="*/ 2147483647 h 2158"/>
              <a:gd name="T52" fmla="*/ 2147483647 w 598"/>
              <a:gd name="T53" fmla="*/ 2147483647 h 2158"/>
              <a:gd name="T54" fmla="*/ 2147483647 w 598"/>
              <a:gd name="T55" fmla="*/ 2147483647 h 2158"/>
              <a:gd name="T56" fmla="*/ 2147483647 w 598"/>
              <a:gd name="T57" fmla="*/ 2147483647 h 2158"/>
              <a:gd name="T58" fmla="*/ 0 w 598"/>
              <a:gd name="T59" fmla="*/ 2147483647 h 2158"/>
              <a:gd name="T60" fmla="*/ 2147483647 w 598"/>
              <a:gd name="T61" fmla="*/ 2147483647 h 2158"/>
              <a:gd name="T62" fmla="*/ 2147483647 w 598"/>
              <a:gd name="T63" fmla="*/ 2147483647 h 2158"/>
              <a:gd name="T64" fmla="*/ 2147483647 w 598"/>
              <a:gd name="T65" fmla="*/ 2147483647 h 2158"/>
              <a:gd name="T66" fmla="*/ 2147483647 w 598"/>
              <a:gd name="T67" fmla="*/ 2147483647 h 2158"/>
              <a:gd name="T68" fmla="*/ 2147483647 w 598"/>
              <a:gd name="T69" fmla="*/ 2147483647 h 2158"/>
              <a:gd name="T70" fmla="*/ 2147483647 w 598"/>
              <a:gd name="T71" fmla="*/ 2147483647 h 2158"/>
              <a:gd name="T72" fmla="*/ 2147483647 w 598"/>
              <a:gd name="T73" fmla="*/ 2147483647 h 2158"/>
              <a:gd name="T74" fmla="*/ 2147483647 w 598"/>
              <a:gd name="T75" fmla="*/ 2147483647 h 2158"/>
              <a:gd name="T76" fmla="*/ 2147483647 w 598"/>
              <a:gd name="T77" fmla="*/ 2147483647 h 2158"/>
              <a:gd name="T78" fmla="*/ 2147483647 w 598"/>
              <a:gd name="T79" fmla="*/ 2147483647 h 2158"/>
              <a:gd name="T80" fmla="*/ 2147483647 w 598"/>
              <a:gd name="T81" fmla="*/ 2147483647 h 2158"/>
              <a:gd name="T82" fmla="*/ 2147483647 w 598"/>
              <a:gd name="T83" fmla="*/ 2147483647 h 2158"/>
              <a:gd name="T84" fmla="*/ 2147483647 w 598"/>
              <a:gd name="T85" fmla="*/ 2147483647 h 2158"/>
              <a:gd name="T86" fmla="*/ 2147483647 w 598"/>
              <a:gd name="T87" fmla="*/ 2147483647 h 2158"/>
              <a:gd name="T88" fmla="*/ 2147483647 w 598"/>
              <a:gd name="T89" fmla="*/ 2147483647 h 2158"/>
              <a:gd name="T90" fmla="*/ 2147483647 w 598"/>
              <a:gd name="T91" fmla="*/ 2147483647 h 2158"/>
              <a:gd name="T92" fmla="*/ 2147483647 w 598"/>
              <a:gd name="T93" fmla="*/ 2147483647 h 2158"/>
              <a:gd name="T94" fmla="*/ 2147483647 w 598"/>
              <a:gd name="T95" fmla="*/ 2147483647 h 2158"/>
              <a:gd name="T96" fmla="*/ 2147483647 w 598"/>
              <a:gd name="T97" fmla="*/ 2147483647 h 2158"/>
              <a:gd name="T98" fmla="*/ 2147483647 w 598"/>
              <a:gd name="T99" fmla="*/ 2147483647 h 2158"/>
              <a:gd name="T100" fmla="*/ 2147483647 w 598"/>
              <a:gd name="T101" fmla="*/ 2147483647 h 2158"/>
              <a:gd name="T102" fmla="*/ 2147483647 w 598"/>
              <a:gd name="T103" fmla="*/ 2147483647 h 2158"/>
              <a:gd name="T104" fmla="*/ 2147483647 w 598"/>
              <a:gd name="T105" fmla="*/ 2147483647 h 2158"/>
              <a:gd name="T106" fmla="*/ 2147483647 w 598"/>
              <a:gd name="T107" fmla="*/ 2147483647 h 2158"/>
              <a:gd name="T108" fmla="*/ 2147483647 w 598"/>
              <a:gd name="T109" fmla="*/ 2147483647 h 2158"/>
              <a:gd name="T110" fmla="*/ 2147483647 w 598"/>
              <a:gd name="T111" fmla="*/ 2147483647 h 2158"/>
              <a:gd name="T112" fmla="*/ 2147483647 w 598"/>
              <a:gd name="T113" fmla="*/ 2147483647 h 2158"/>
              <a:gd name="T114" fmla="*/ 2147483647 w 598"/>
              <a:gd name="T115" fmla="*/ 2147483647 h 2158"/>
              <a:gd name="T116" fmla="*/ 2147483647 w 598"/>
              <a:gd name="T117" fmla="*/ 2147483647 h 2158"/>
              <a:gd name="T118" fmla="*/ 2147483647 w 598"/>
              <a:gd name="T119" fmla="*/ 2147483647 h 2158"/>
              <a:gd name="T120" fmla="*/ 2147483647 w 598"/>
              <a:gd name="T121" fmla="*/ 2147483647 h 2158"/>
              <a:gd name="T122" fmla="*/ 2147483647 w 598"/>
              <a:gd name="T123" fmla="*/ 2147483647 h 215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98"/>
              <a:gd name="T187" fmla="*/ 0 h 2158"/>
              <a:gd name="T188" fmla="*/ 598 w 598"/>
              <a:gd name="T189" fmla="*/ 2158 h 215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98" h="2158">
                <a:moveTo>
                  <a:pt x="491" y="2046"/>
                </a:moveTo>
                <a:lnTo>
                  <a:pt x="480" y="2045"/>
                </a:lnTo>
                <a:lnTo>
                  <a:pt x="469" y="2043"/>
                </a:lnTo>
                <a:lnTo>
                  <a:pt x="456" y="2039"/>
                </a:lnTo>
                <a:lnTo>
                  <a:pt x="444" y="2034"/>
                </a:lnTo>
                <a:lnTo>
                  <a:pt x="431" y="2028"/>
                </a:lnTo>
                <a:lnTo>
                  <a:pt x="418" y="2021"/>
                </a:lnTo>
                <a:lnTo>
                  <a:pt x="405" y="2013"/>
                </a:lnTo>
                <a:lnTo>
                  <a:pt x="392" y="2003"/>
                </a:lnTo>
                <a:lnTo>
                  <a:pt x="379" y="1994"/>
                </a:lnTo>
                <a:lnTo>
                  <a:pt x="368" y="1985"/>
                </a:lnTo>
                <a:lnTo>
                  <a:pt x="357" y="1976"/>
                </a:lnTo>
                <a:lnTo>
                  <a:pt x="349" y="1966"/>
                </a:lnTo>
                <a:lnTo>
                  <a:pt x="342" y="1955"/>
                </a:lnTo>
                <a:lnTo>
                  <a:pt x="337" y="1946"/>
                </a:lnTo>
                <a:lnTo>
                  <a:pt x="333" y="1937"/>
                </a:lnTo>
                <a:lnTo>
                  <a:pt x="332" y="1929"/>
                </a:lnTo>
                <a:lnTo>
                  <a:pt x="332" y="1919"/>
                </a:lnTo>
                <a:lnTo>
                  <a:pt x="333" y="1909"/>
                </a:lnTo>
                <a:lnTo>
                  <a:pt x="336" y="1900"/>
                </a:lnTo>
                <a:lnTo>
                  <a:pt x="339" y="1893"/>
                </a:lnTo>
                <a:lnTo>
                  <a:pt x="341" y="1887"/>
                </a:lnTo>
                <a:lnTo>
                  <a:pt x="343" y="1880"/>
                </a:lnTo>
                <a:lnTo>
                  <a:pt x="344" y="1874"/>
                </a:lnTo>
                <a:lnTo>
                  <a:pt x="345" y="1868"/>
                </a:lnTo>
                <a:lnTo>
                  <a:pt x="345" y="1863"/>
                </a:lnTo>
                <a:lnTo>
                  <a:pt x="345" y="1855"/>
                </a:lnTo>
                <a:lnTo>
                  <a:pt x="345" y="1843"/>
                </a:lnTo>
                <a:lnTo>
                  <a:pt x="345" y="1824"/>
                </a:lnTo>
                <a:lnTo>
                  <a:pt x="345" y="1818"/>
                </a:lnTo>
                <a:lnTo>
                  <a:pt x="348" y="1812"/>
                </a:lnTo>
                <a:lnTo>
                  <a:pt x="351" y="1807"/>
                </a:lnTo>
                <a:lnTo>
                  <a:pt x="355" y="1802"/>
                </a:lnTo>
                <a:lnTo>
                  <a:pt x="359" y="1797"/>
                </a:lnTo>
                <a:lnTo>
                  <a:pt x="362" y="1791"/>
                </a:lnTo>
                <a:lnTo>
                  <a:pt x="364" y="1783"/>
                </a:lnTo>
                <a:lnTo>
                  <a:pt x="365" y="1775"/>
                </a:lnTo>
                <a:lnTo>
                  <a:pt x="364" y="1768"/>
                </a:lnTo>
                <a:lnTo>
                  <a:pt x="363" y="1762"/>
                </a:lnTo>
                <a:lnTo>
                  <a:pt x="362" y="1756"/>
                </a:lnTo>
                <a:lnTo>
                  <a:pt x="360" y="1750"/>
                </a:lnTo>
                <a:lnTo>
                  <a:pt x="354" y="1740"/>
                </a:lnTo>
                <a:lnTo>
                  <a:pt x="349" y="1728"/>
                </a:lnTo>
                <a:lnTo>
                  <a:pt x="342" y="1718"/>
                </a:lnTo>
                <a:lnTo>
                  <a:pt x="337" y="1707"/>
                </a:lnTo>
                <a:lnTo>
                  <a:pt x="334" y="1702"/>
                </a:lnTo>
                <a:lnTo>
                  <a:pt x="333" y="1696"/>
                </a:lnTo>
                <a:lnTo>
                  <a:pt x="332" y="1690"/>
                </a:lnTo>
                <a:lnTo>
                  <a:pt x="332" y="1683"/>
                </a:lnTo>
                <a:lnTo>
                  <a:pt x="331" y="1670"/>
                </a:lnTo>
                <a:lnTo>
                  <a:pt x="330" y="1659"/>
                </a:lnTo>
                <a:lnTo>
                  <a:pt x="329" y="1648"/>
                </a:lnTo>
                <a:lnTo>
                  <a:pt x="327" y="1638"/>
                </a:lnTo>
                <a:lnTo>
                  <a:pt x="320" y="1617"/>
                </a:lnTo>
                <a:lnTo>
                  <a:pt x="312" y="1599"/>
                </a:lnTo>
                <a:lnTo>
                  <a:pt x="303" y="1581"/>
                </a:lnTo>
                <a:lnTo>
                  <a:pt x="292" y="1563"/>
                </a:lnTo>
                <a:lnTo>
                  <a:pt x="281" y="1547"/>
                </a:lnTo>
                <a:lnTo>
                  <a:pt x="269" y="1530"/>
                </a:lnTo>
                <a:lnTo>
                  <a:pt x="256" y="1514"/>
                </a:lnTo>
                <a:lnTo>
                  <a:pt x="245" y="1496"/>
                </a:lnTo>
                <a:lnTo>
                  <a:pt x="235" y="1478"/>
                </a:lnTo>
                <a:lnTo>
                  <a:pt x="226" y="1460"/>
                </a:lnTo>
                <a:lnTo>
                  <a:pt x="221" y="1449"/>
                </a:lnTo>
                <a:lnTo>
                  <a:pt x="217" y="1439"/>
                </a:lnTo>
                <a:lnTo>
                  <a:pt x="214" y="1428"/>
                </a:lnTo>
                <a:lnTo>
                  <a:pt x="210" y="1417"/>
                </a:lnTo>
                <a:lnTo>
                  <a:pt x="208" y="1406"/>
                </a:lnTo>
                <a:lnTo>
                  <a:pt x="207" y="1393"/>
                </a:lnTo>
                <a:lnTo>
                  <a:pt x="206" y="1381"/>
                </a:lnTo>
                <a:lnTo>
                  <a:pt x="206" y="1368"/>
                </a:lnTo>
                <a:lnTo>
                  <a:pt x="206" y="1355"/>
                </a:lnTo>
                <a:lnTo>
                  <a:pt x="207" y="1342"/>
                </a:lnTo>
                <a:lnTo>
                  <a:pt x="209" y="1331"/>
                </a:lnTo>
                <a:lnTo>
                  <a:pt x="213" y="1320"/>
                </a:lnTo>
                <a:lnTo>
                  <a:pt x="215" y="1309"/>
                </a:lnTo>
                <a:lnTo>
                  <a:pt x="217" y="1299"/>
                </a:lnTo>
                <a:lnTo>
                  <a:pt x="218" y="1287"/>
                </a:lnTo>
                <a:lnTo>
                  <a:pt x="219" y="1276"/>
                </a:lnTo>
                <a:lnTo>
                  <a:pt x="218" y="1268"/>
                </a:lnTo>
                <a:lnTo>
                  <a:pt x="217" y="1261"/>
                </a:lnTo>
                <a:lnTo>
                  <a:pt x="216" y="1254"/>
                </a:lnTo>
                <a:lnTo>
                  <a:pt x="214" y="1248"/>
                </a:lnTo>
                <a:lnTo>
                  <a:pt x="208" y="1235"/>
                </a:lnTo>
                <a:lnTo>
                  <a:pt x="203" y="1223"/>
                </a:lnTo>
                <a:lnTo>
                  <a:pt x="196" y="1210"/>
                </a:lnTo>
                <a:lnTo>
                  <a:pt x="191" y="1197"/>
                </a:lnTo>
                <a:lnTo>
                  <a:pt x="188" y="1190"/>
                </a:lnTo>
                <a:lnTo>
                  <a:pt x="187" y="1183"/>
                </a:lnTo>
                <a:lnTo>
                  <a:pt x="186" y="1174"/>
                </a:lnTo>
                <a:lnTo>
                  <a:pt x="185" y="1165"/>
                </a:lnTo>
                <a:lnTo>
                  <a:pt x="186" y="1158"/>
                </a:lnTo>
                <a:lnTo>
                  <a:pt x="189" y="1152"/>
                </a:lnTo>
                <a:lnTo>
                  <a:pt x="194" y="1146"/>
                </a:lnTo>
                <a:lnTo>
                  <a:pt x="199" y="1141"/>
                </a:lnTo>
                <a:lnTo>
                  <a:pt x="204" y="1135"/>
                </a:lnTo>
                <a:lnTo>
                  <a:pt x="208" y="1129"/>
                </a:lnTo>
                <a:lnTo>
                  <a:pt x="211" y="1123"/>
                </a:lnTo>
                <a:lnTo>
                  <a:pt x="213" y="1115"/>
                </a:lnTo>
                <a:lnTo>
                  <a:pt x="211" y="1109"/>
                </a:lnTo>
                <a:lnTo>
                  <a:pt x="209" y="1103"/>
                </a:lnTo>
                <a:lnTo>
                  <a:pt x="206" y="1097"/>
                </a:lnTo>
                <a:lnTo>
                  <a:pt x="203" y="1092"/>
                </a:lnTo>
                <a:lnTo>
                  <a:pt x="198" y="1087"/>
                </a:lnTo>
                <a:lnTo>
                  <a:pt x="195" y="1082"/>
                </a:lnTo>
                <a:lnTo>
                  <a:pt x="193" y="1078"/>
                </a:lnTo>
                <a:lnTo>
                  <a:pt x="192" y="1073"/>
                </a:lnTo>
                <a:lnTo>
                  <a:pt x="195" y="1064"/>
                </a:lnTo>
                <a:lnTo>
                  <a:pt x="203" y="1049"/>
                </a:lnTo>
                <a:lnTo>
                  <a:pt x="206" y="1041"/>
                </a:lnTo>
                <a:lnTo>
                  <a:pt x="209" y="1033"/>
                </a:lnTo>
                <a:lnTo>
                  <a:pt x="211" y="1025"/>
                </a:lnTo>
                <a:lnTo>
                  <a:pt x="213" y="1018"/>
                </a:lnTo>
                <a:lnTo>
                  <a:pt x="203" y="1018"/>
                </a:lnTo>
                <a:lnTo>
                  <a:pt x="192" y="1018"/>
                </a:lnTo>
                <a:lnTo>
                  <a:pt x="198" y="1012"/>
                </a:lnTo>
                <a:lnTo>
                  <a:pt x="205" y="1003"/>
                </a:lnTo>
                <a:lnTo>
                  <a:pt x="207" y="998"/>
                </a:lnTo>
                <a:lnTo>
                  <a:pt x="210" y="993"/>
                </a:lnTo>
                <a:lnTo>
                  <a:pt x="211" y="987"/>
                </a:lnTo>
                <a:lnTo>
                  <a:pt x="213" y="980"/>
                </a:lnTo>
                <a:lnTo>
                  <a:pt x="211" y="970"/>
                </a:lnTo>
                <a:lnTo>
                  <a:pt x="208" y="961"/>
                </a:lnTo>
                <a:lnTo>
                  <a:pt x="205" y="951"/>
                </a:lnTo>
                <a:lnTo>
                  <a:pt x="199" y="943"/>
                </a:lnTo>
                <a:lnTo>
                  <a:pt x="187" y="927"/>
                </a:lnTo>
                <a:lnTo>
                  <a:pt x="172" y="910"/>
                </a:lnTo>
                <a:lnTo>
                  <a:pt x="165" y="902"/>
                </a:lnTo>
                <a:lnTo>
                  <a:pt x="158" y="892"/>
                </a:lnTo>
                <a:lnTo>
                  <a:pt x="151" y="883"/>
                </a:lnTo>
                <a:lnTo>
                  <a:pt x="144" y="874"/>
                </a:lnTo>
                <a:lnTo>
                  <a:pt x="140" y="863"/>
                </a:lnTo>
                <a:lnTo>
                  <a:pt x="136" y="852"/>
                </a:lnTo>
                <a:lnTo>
                  <a:pt x="134" y="839"/>
                </a:lnTo>
                <a:lnTo>
                  <a:pt x="132" y="826"/>
                </a:lnTo>
                <a:lnTo>
                  <a:pt x="132" y="794"/>
                </a:lnTo>
                <a:lnTo>
                  <a:pt x="132" y="766"/>
                </a:lnTo>
                <a:lnTo>
                  <a:pt x="132" y="736"/>
                </a:lnTo>
                <a:lnTo>
                  <a:pt x="132" y="697"/>
                </a:lnTo>
                <a:lnTo>
                  <a:pt x="134" y="686"/>
                </a:lnTo>
                <a:lnTo>
                  <a:pt x="135" y="675"/>
                </a:lnTo>
                <a:lnTo>
                  <a:pt x="138" y="665"/>
                </a:lnTo>
                <a:lnTo>
                  <a:pt x="141" y="655"/>
                </a:lnTo>
                <a:lnTo>
                  <a:pt x="151" y="637"/>
                </a:lnTo>
                <a:lnTo>
                  <a:pt x="162" y="619"/>
                </a:lnTo>
                <a:lnTo>
                  <a:pt x="173" y="602"/>
                </a:lnTo>
                <a:lnTo>
                  <a:pt x="183" y="584"/>
                </a:lnTo>
                <a:lnTo>
                  <a:pt x="186" y="575"/>
                </a:lnTo>
                <a:lnTo>
                  <a:pt x="189" y="564"/>
                </a:lnTo>
                <a:lnTo>
                  <a:pt x="192" y="554"/>
                </a:lnTo>
                <a:lnTo>
                  <a:pt x="192" y="543"/>
                </a:lnTo>
                <a:lnTo>
                  <a:pt x="192" y="535"/>
                </a:lnTo>
                <a:lnTo>
                  <a:pt x="191" y="528"/>
                </a:lnTo>
                <a:lnTo>
                  <a:pt x="189" y="522"/>
                </a:lnTo>
                <a:lnTo>
                  <a:pt x="187" y="516"/>
                </a:lnTo>
                <a:lnTo>
                  <a:pt x="182" y="504"/>
                </a:lnTo>
                <a:lnTo>
                  <a:pt x="175" y="493"/>
                </a:lnTo>
                <a:lnTo>
                  <a:pt x="170" y="483"/>
                </a:lnTo>
                <a:lnTo>
                  <a:pt x="164" y="472"/>
                </a:lnTo>
                <a:lnTo>
                  <a:pt x="162" y="466"/>
                </a:lnTo>
                <a:lnTo>
                  <a:pt x="160" y="459"/>
                </a:lnTo>
                <a:lnTo>
                  <a:pt x="160" y="451"/>
                </a:lnTo>
                <a:lnTo>
                  <a:pt x="159" y="444"/>
                </a:lnTo>
                <a:lnTo>
                  <a:pt x="160" y="436"/>
                </a:lnTo>
                <a:lnTo>
                  <a:pt x="162" y="429"/>
                </a:lnTo>
                <a:lnTo>
                  <a:pt x="165" y="423"/>
                </a:lnTo>
                <a:lnTo>
                  <a:pt x="171" y="417"/>
                </a:lnTo>
                <a:lnTo>
                  <a:pt x="182" y="406"/>
                </a:lnTo>
                <a:lnTo>
                  <a:pt x="195" y="394"/>
                </a:lnTo>
                <a:lnTo>
                  <a:pt x="203" y="388"/>
                </a:lnTo>
                <a:lnTo>
                  <a:pt x="209" y="381"/>
                </a:lnTo>
                <a:lnTo>
                  <a:pt x="215" y="374"/>
                </a:lnTo>
                <a:lnTo>
                  <a:pt x="220" y="365"/>
                </a:lnTo>
                <a:lnTo>
                  <a:pt x="226" y="356"/>
                </a:lnTo>
                <a:lnTo>
                  <a:pt x="229" y="346"/>
                </a:lnTo>
                <a:lnTo>
                  <a:pt x="231" y="334"/>
                </a:lnTo>
                <a:lnTo>
                  <a:pt x="232" y="321"/>
                </a:lnTo>
                <a:lnTo>
                  <a:pt x="227" y="320"/>
                </a:lnTo>
                <a:lnTo>
                  <a:pt x="221" y="319"/>
                </a:lnTo>
                <a:lnTo>
                  <a:pt x="216" y="318"/>
                </a:lnTo>
                <a:lnTo>
                  <a:pt x="210" y="315"/>
                </a:lnTo>
                <a:lnTo>
                  <a:pt x="200" y="308"/>
                </a:lnTo>
                <a:lnTo>
                  <a:pt x="192" y="300"/>
                </a:lnTo>
                <a:lnTo>
                  <a:pt x="183" y="289"/>
                </a:lnTo>
                <a:lnTo>
                  <a:pt x="174" y="276"/>
                </a:lnTo>
                <a:lnTo>
                  <a:pt x="166" y="264"/>
                </a:lnTo>
                <a:lnTo>
                  <a:pt x="160" y="250"/>
                </a:lnTo>
                <a:lnTo>
                  <a:pt x="153" y="237"/>
                </a:lnTo>
                <a:lnTo>
                  <a:pt x="148" y="222"/>
                </a:lnTo>
                <a:lnTo>
                  <a:pt x="143" y="209"/>
                </a:lnTo>
                <a:lnTo>
                  <a:pt x="140" y="196"/>
                </a:lnTo>
                <a:lnTo>
                  <a:pt x="135" y="174"/>
                </a:lnTo>
                <a:lnTo>
                  <a:pt x="132" y="160"/>
                </a:lnTo>
                <a:lnTo>
                  <a:pt x="132" y="148"/>
                </a:lnTo>
                <a:lnTo>
                  <a:pt x="131" y="137"/>
                </a:lnTo>
                <a:lnTo>
                  <a:pt x="129" y="125"/>
                </a:lnTo>
                <a:lnTo>
                  <a:pt x="128" y="114"/>
                </a:lnTo>
                <a:lnTo>
                  <a:pt x="125" y="103"/>
                </a:lnTo>
                <a:lnTo>
                  <a:pt x="121" y="93"/>
                </a:lnTo>
                <a:lnTo>
                  <a:pt x="118" y="84"/>
                </a:lnTo>
                <a:lnTo>
                  <a:pt x="114" y="74"/>
                </a:lnTo>
                <a:lnTo>
                  <a:pt x="103" y="55"/>
                </a:lnTo>
                <a:lnTo>
                  <a:pt x="91" y="37"/>
                </a:lnTo>
                <a:lnTo>
                  <a:pt x="75" y="19"/>
                </a:lnTo>
                <a:lnTo>
                  <a:pt x="59" y="0"/>
                </a:lnTo>
                <a:lnTo>
                  <a:pt x="54" y="14"/>
                </a:lnTo>
                <a:lnTo>
                  <a:pt x="49" y="25"/>
                </a:lnTo>
                <a:lnTo>
                  <a:pt x="41" y="37"/>
                </a:lnTo>
                <a:lnTo>
                  <a:pt x="32" y="50"/>
                </a:lnTo>
                <a:lnTo>
                  <a:pt x="0" y="44"/>
                </a:lnTo>
                <a:lnTo>
                  <a:pt x="0" y="62"/>
                </a:lnTo>
                <a:lnTo>
                  <a:pt x="2" y="81"/>
                </a:lnTo>
                <a:lnTo>
                  <a:pt x="4" y="98"/>
                </a:lnTo>
                <a:lnTo>
                  <a:pt x="7" y="114"/>
                </a:lnTo>
                <a:lnTo>
                  <a:pt x="14" y="145"/>
                </a:lnTo>
                <a:lnTo>
                  <a:pt x="23" y="173"/>
                </a:lnTo>
                <a:lnTo>
                  <a:pt x="31" y="200"/>
                </a:lnTo>
                <a:lnTo>
                  <a:pt x="39" y="227"/>
                </a:lnTo>
                <a:lnTo>
                  <a:pt x="41" y="241"/>
                </a:lnTo>
                <a:lnTo>
                  <a:pt x="45" y="255"/>
                </a:lnTo>
                <a:lnTo>
                  <a:pt x="46" y="269"/>
                </a:lnTo>
                <a:lnTo>
                  <a:pt x="46" y="283"/>
                </a:lnTo>
                <a:lnTo>
                  <a:pt x="46" y="295"/>
                </a:lnTo>
                <a:lnTo>
                  <a:pt x="42" y="304"/>
                </a:lnTo>
                <a:lnTo>
                  <a:pt x="40" y="313"/>
                </a:lnTo>
                <a:lnTo>
                  <a:pt x="36" y="320"/>
                </a:lnTo>
                <a:lnTo>
                  <a:pt x="32" y="327"/>
                </a:lnTo>
                <a:lnTo>
                  <a:pt x="29" y="335"/>
                </a:lnTo>
                <a:lnTo>
                  <a:pt x="27" y="342"/>
                </a:lnTo>
                <a:lnTo>
                  <a:pt x="26" y="352"/>
                </a:lnTo>
                <a:lnTo>
                  <a:pt x="27" y="374"/>
                </a:lnTo>
                <a:lnTo>
                  <a:pt x="30" y="395"/>
                </a:lnTo>
                <a:lnTo>
                  <a:pt x="35" y="416"/>
                </a:lnTo>
                <a:lnTo>
                  <a:pt x="39" y="435"/>
                </a:lnTo>
                <a:lnTo>
                  <a:pt x="45" y="457"/>
                </a:lnTo>
                <a:lnTo>
                  <a:pt x="49" y="477"/>
                </a:lnTo>
                <a:lnTo>
                  <a:pt x="51" y="500"/>
                </a:lnTo>
                <a:lnTo>
                  <a:pt x="52" y="524"/>
                </a:lnTo>
                <a:lnTo>
                  <a:pt x="51" y="553"/>
                </a:lnTo>
                <a:lnTo>
                  <a:pt x="49" y="572"/>
                </a:lnTo>
                <a:lnTo>
                  <a:pt x="47" y="588"/>
                </a:lnTo>
                <a:lnTo>
                  <a:pt x="46" y="610"/>
                </a:lnTo>
                <a:lnTo>
                  <a:pt x="46" y="622"/>
                </a:lnTo>
                <a:lnTo>
                  <a:pt x="46" y="635"/>
                </a:lnTo>
                <a:lnTo>
                  <a:pt x="46" y="649"/>
                </a:lnTo>
                <a:lnTo>
                  <a:pt x="46" y="660"/>
                </a:lnTo>
                <a:lnTo>
                  <a:pt x="41" y="666"/>
                </a:lnTo>
                <a:lnTo>
                  <a:pt x="37" y="675"/>
                </a:lnTo>
                <a:lnTo>
                  <a:pt x="34" y="687"/>
                </a:lnTo>
                <a:lnTo>
                  <a:pt x="32" y="697"/>
                </a:lnTo>
                <a:lnTo>
                  <a:pt x="34" y="709"/>
                </a:lnTo>
                <a:lnTo>
                  <a:pt x="36" y="718"/>
                </a:lnTo>
                <a:lnTo>
                  <a:pt x="39" y="725"/>
                </a:lnTo>
                <a:lnTo>
                  <a:pt x="42" y="731"/>
                </a:lnTo>
                <a:lnTo>
                  <a:pt x="47" y="737"/>
                </a:lnTo>
                <a:lnTo>
                  <a:pt x="50" y="741"/>
                </a:lnTo>
                <a:lnTo>
                  <a:pt x="52" y="746"/>
                </a:lnTo>
                <a:lnTo>
                  <a:pt x="52" y="752"/>
                </a:lnTo>
                <a:lnTo>
                  <a:pt x="52" y="767"/>
                </a:lnTo>
                <a:lnTo>
                  <a:pt x="52" y="782"/>
                </a:lnTo>
                <a:lnTo>
                  <a:pt x="52" y="797"/>
                </a:lnTo>
                <a:lnTo>
                  <a:pt x="52" y="808"/>
                </a:lnTo>
                <a:lnTo>
                  <a:pt x="53" y="822"/>
                </a:lnTo>
                <a:lnTo>
                  <a:pt x="58" y="847"/>
                </a:lnTo>
                <a:lnTo>
                  <a:pt x="60" y="860"/>
                </a:lnTo>
                <a:lnTo>
                  <a:pt x="64" y="871"/>
                </a:lnTo>
                <a:lnTo>
                  <a:pt x="65" y="875"/>
                </a:lnTo>
                <a:lnTo>
                  <a:pt x="68" y="879"/>
                </a:lnTo>
                <a:lnTo>
                  <a:pt x="70" y="881"/>
                </a:lnTo>
                <a:lnTo>
                  <a:pt x="73" y="881"/>
                </a:lnTo>
                <a:lnTo>
                  <a:pt x="76" y="894"/>
                </a:lnTo>
                <a:lnTo>
                  <a:pt x="80" y="905"/>
                </a:lnTo>
                <a:lnTo>
                  <a:pt x="81" y="913"/>
                </a:lnTo>
                <a:lnTo>
                  <a:pt x="81" y="921"/>
                </a:lnTo>
                <a:lnTo>
                  <a:pt x="80" y="936"/>
                </a:lnTo>
                <a:lnTo>
                  <a:pt x="80" y="956"/>
                </a:lnTo>
                <a:lnTo>
                  <a:pt x="79" y="980"/>
                </a:lnTo>
                <a:lnTo>
                  <a:pt x="78" y="1002"/>
                </a:lnTo>
                <a:lnTo>
                  <a:pt x="75" y="1024"/>
                </a:lnTo>
                <a:lnTo>
                  <a:pt x="73" y="1045"/>
                </a:lnTo>
                <a:lnTo>
                  <a:pt x="70" y="1065"/>
                </a:lnTo>
                <a:lnTo>
                  <a:pt x="68" y="1087"/>
                </a:lnTo>
                <a:lnTo>
                  <a:pt x="67" y="1110"/>
                </a:lnTo>
                <a:lnTo>
                  <a:pt x="67" y="1135"/>
                </a:lnTo>
                <a:lnTo>
                  <a:pt x="65" y="1141"/>
                </a:lnTo>
                <a:lnTo>
                  <a:pt x="64" y="1147"/>
                </a:lnTo>
                <a:lnTo>
                  <a:pt x="63" y="1152"/>
                </a:lnTo>
                <a:lnTo>
                  <a:pt x="62" y="1156"/>
                </a:lnTo>
                <a:lnTo>
                  <a:pt x="58" y="1163"/>
                </a:lnTo>
                <a:lnTo>
                  <a:pt x="52" y="1169"/>
                </a:lnTo>
                <a:lnTo>
                  <a:pt x="48" y="1175"/>
                </a:lnTo>
                <a:lnTo>
                  <a:pt x="43" y="1181"/>
                </a:lnTo>
                <a:lnTo>
                  <a:pt x="41" y="1185"/>
                </a:lnTo>
                <a:lnTo>
                  <a:pt x="40" y="1188"/>
                </a:lnTo>
                <a:lnTo>
                  <a:pt x="40" y="1192"/>
                </a:lnTo>
                <a:lnTo>
                  <a:pt x="39" y="1196"/>
                </a:lnTo>
                <a:lnTo>
                  <a:pt x="40" y="1205"/>
                </a:lnTo>
                <a:lnTo>
                  <a:pt x="42" y="1215"/>
                </a:lnTo>
                <a:lnTo>
                  <a:pt x="46" y="1225"/>
                </a:lnTo>
                <a:lnTo>
                  <a:pt x="50" y="1237"/>
                </a:lnTo>
                <a:lnTo>
                  <a:pt x="60" y="1258"/>
                </a:lnTo>
                <a:lnTo>
                  <a:pt x="73" y="1279"/>
                </a:lnTo>
                <a:lnTo>
                  <a:pt x="85" y="1299"/>
                </a:lnTo>
                <a:lnTo>
                  <a:pt x="95" y="1317"/>
                </a:lnTo>
                <a:lnTo>
                  <a:pt x="99" y="1325"/>
                </a:lnTo>
                <a:lnTo>
                  <a:pt x="103" y="1332"/>
                </a:lnTo>
                <a:lnTo>
                  <a:pt x="105" y="1338"/>
                </a:lnTo>
                <a:lnTo>
                  <a:pt x="106" y="1343"/>
                </a:lnTo>
                <a:lnTo>
                  <a:pt x="105" y="1351"/>
                </a:lnTo>
                <a:lnTo>
                  <a:pt x="104" y="1358"/>
                </a:lnTo>
                <a:lnTo>
                  <a:pt x="102" y="1365"/>
                </a:lnTo>
                <a:lnTo>
                  <a:pt x="99" y="1372"/>
                </a:lnTo>
                <a:lnTo>
                  <a:pt x="97" y="1380"/>
                </a:lnTo>
                <a:lnTo>
                  <a:pt x="95" y="1388"/>
                </a:lnTo>
                <a:lnTo>
                  <a:pt x="93" y="1396"/>
                </a:lnTo>
                <a:lnTo>
                  <a:pt x="93" y="1406"/>
                </a:lnTo>
                <a:lnTo>
                  <a:pt x="93" y="1415"/>
                </a:lnTo>
                <a:lnTo>
                  <a:pt x="94" y="1424"/>
                </a:lnTo>
                <a:lnTo>
                  <a:pt x="96" y="1432"/>
                </a:lnTo>
                <a:lnTo>
                  <a:pt x="98" y="1438"/>
                </a:lnTo>
                <a:lnTo>
                  <a:pt x="102" y="1444"/>
                </a:lnTo>
                <a:lnTo>
                  <a:pt x="106" y="1449"/>
                </a:lnTo>
                <a:lnTo>
                  <a:pt x="112" y="1453"/>
                </a:lnTo>
                <a:lnTo>
                  <a:pt x="117" y="1457"/>
                </a:lnTo>
                <a:lnTo>
                  <a:pt x="123" y="1460"/>
                </a:lnTo>
                <a:lnTo>
                  <a:pt x="130" y="1463"/>
                </a:lnTo>
                <a:lnTo>
                  <a:pt x="138" y="1464"/>
                </a:lnTo>
                <a:lnTo>
                  <a:pt x="146" y="1465"/>
                </a:lnTo>
                <a:lnTo>
                  <a:pt x="164" y="1467"/>
                </a:lnTo>
                <a:lnTo>
                  <a:pt x="185" y="1467"/>
                </a:lnTo>
                <a:lnTo>
                  <a:pt x="191" y="1501"/>
                </a:lnTo>
                <a:lnTo>
                  <a:pt x="195" y="1531"/>
                </a:lnTo>
                <a:lnTo>
                  <a:pt x="197" y="1559"/>
                </a:lnTo>
                <a:lnTo>
                  <a:pt x="199" y="1590"/>
                </a:lnTo>
                <a:lnTo>
                  <a:pt x="202" y="1602"/>
                </a:lnTo>
                <a:lnTo>
                  <a:pt x="209" y="1621"/>
                </a:lnTo>
                <a:lnTo>
                  <a:pt x="216" y="1643"/>
                </a:lnTo>
                <a:lnTo>
                  <a:pt x="219" y="1658"/>
                </a:lnTo>
                <a:lnTo>
                  <a:pt x="219" y="1668"/>
                </a:lnTo>
                <a:lnTo>
                  <a:pt x="220" y="1679"/>
                </a:lnTo>
                <a:lnTo>
                  <a:pt x="221" y="1687"/>
                </a:lnTo>
                <a:lnTo>
                  <a:pt x="222" y="1694"/>
                </a:lnTo>
                <a:lnTo>
                  <a:pt x="227" y="1709"/>
                </a:lnTo>
                <a:lnTo>
                  <a:pt x="232" y="1725"/>
                </a:lnTo>
                <a:lnTo>
                  <a:pt x="202" y="1732"/>
                </a:lnTo>
                <a:lnTo>
                  <a:pt x="173" y="1739"/>
                </a:lnTo>
                <a:lnTo>
                  <a:pt x="166" y="1740"/>
                </a:lnTo>
                <a:lnTo>
                  <a:pt x="161" y="1743"/>
                </a:lnTo>
                <a:lnTo>
                  <a:pt x="155" y="1745"/>
                </a:lnTo>
                <a:lnTo>
                  <a:pt x="151" y="1749"/>
                </a:lnTo>
                <a:lnTo>
                  <a:pt x="147" y="1752"/>
                </a:lnTo>
                <a:lnTo>
                  <a:pt x="143" y="1757"/>
                </a:lnTo>
                <a:lnTo>
                  <a:pt x="141" y="1762"/>
                </a:lnTo>
                <a:lnTo>
                  <a:pt x="139" y="1769"/>
                </a:lnTo>
                <a:lnTo>
                  <a:pt x="164" y="1770"/>
                </a:lnTo>
                <a:lnTo>
                  <a:pt x="193" y="1773"/>
                </a:lnTo>
                <a:lnTo>
                  <a:pt x="207" y="1776"/>
                </a:lnTo>
                <a:lnTo>
                  <a:pt x="218" y="1779"/>
                </a:lnTo>
                <a:lnTo>
                  <a:pt x="224" y="1781"/>
                </a:lnTo>
                <a:lnTo>
                  <a:pt x="227" y="1783"/>
                </a:lnTo>
                <a:lnTo>
                  <a:pt x="230" y="1785"/>
                </a:lnTo>
                <a:lnTo>
                  <a:pt x="232" y="1787"/>
                </a:lnTo>
                <a:lnTo>
                  <a:pt x="243" y="1807"/>
                </a:lnTo>
                <a:lnTo>
                  <a:pt x="250" y="1820"/>
                </a:lnTo>
                <a:lnTo>
                  <a:pt x="253" y="1825"/>
                </a:lnTo>
                <a:lnTo>
                  <a:pt x="258" y="1828"/>
                </a:lnTo>
                <a:lnTo>
                  <a:pt x="263" y="1830"/>
                </a:lnTo>
                <a:lnTo>
                  <a:pt x="272" y="1830"/>
                </a:lnTo>
                <a:lnTo>
                  <a:pt x="272" y="1843"/>
                </a:lnTo>
                <a:lnTo>
                  <a:pt x="273" y="1857"/>
                </a:lnTo>
                <a:lnTo>
                  <a:pt x="275" y="1871"/>
                </a:lnTo>
                <a:lnTo>
                  <a:pt x="278" y="1884"/>
                </a:lnTo>
                <a:lnTo>
                  <a:pt x="282" y="1898"/>
                </a:lnTo>
                <a:lnTo>
                  <a:pt x="285" y="1912"/>
                </a:lnTo>
                <a:lnTo>
                  <a:pt x="289" y="1925"/>
                </a:lnTo>
                <a:lnTo>
                  <a:pt x="295" y="1937"/>
                </a:lnTo>
                <a:lnTo>
                  <a:pt x="301" y="1949"/>
                </a:lnTo>
                <a:lnTo>
                  <a:pt x="308" y="1961"/>
                </a:lnTo>
                <a:lnTo>
                  <a:pt x="315" y="1971"/>
                </a:lnTo>
                <a:lnTo>
                  <a:pt x="322" y="1980"/>
                </a:lnTo>
                <a:lnTo>
                  <a:pt x="330" y="1988"/>
                </a:lnTo>
                <a:lnTo>
                  <a:pt x="339" y="1995"/>
                </a:lnTo>
                <a:lnTo>
                  <a:pt x="349" y="2000"/>
                </a:lnTo>
                <a:lnTo>
                  <a:pt x="359" y="2003"/>
                </a:lnTo>
                <a:lnTo>
                  <a:pt x="359" y="2013"/>
                </a:lnTo>
                <a:lnTo>
                  <a:pt x="361" y="2021"/>
                </a:lnTo>
                <a:lnTo>
                  <a:pt x="364" y="2028"/>
                </a:lnTo>
                <a:lnTo>
                  <a:pt x="368" y="2034"/>
                </a:lnTo>
                <a:lnTo>
                  <a:pt x="374" y="2038"/>
                </a:lnTo>
                <a:lnTo>
                  <a:pt x="379" y="2042"/>
                </a:lnTo>
                <a:lnTo>
                  <a:pt x="386" y="2046"/>
                </a:lnTo>
                <a:lnTo>
                  <a:pt x="393" y="2048"/>
                </a:lnTo>
                <a:lnTo>
                  <a:pt x="407" y="2053"/>
                </a:lnTo>
                <a:lnTo>
                  <a:pt x="420" y="2057"/>
                </a:lnTo>
                <a:lnTo>
                  <a:pt x="426" y="2060"/>
                </a:lnTo>
                <a:lnTo>
                  <a:pt x="431" y="2063"/>
                </a:lnTo>
                <a:lnTo>
                  <a:pt x="435" y="2066"/>
                </a:lnTo>
                <a:lnTo>
                  <a:pt x="438" y="2071"/>
                </a:lnTo>
                <a:lnTo>
                  <a:pt x="424" y="2074"/>
                </a:lnTo>
                <a:lnTo>
                  <a:pt x="411" y="2077"/>
                </a:lnTo>
                <a:lnTo>
                  <a:pt x="415" y="2084"/>
                </a:lnTo>
                <a:lnTo>
                  <a:pt x="421" y="2091"/>
                </a:lnTo>
                <a:lnTo>
                  <a:pt x="429" y="2097"/>
                </a:lnTo>
                <a:lnTo>
                  <a:pt x="440" y="2102"/>
                </a:lnTo>
                <a:lnTo>
                  <a:pt x="452" y="2107"/>
                </a:lnTo>
                <a:lnTo>
                  <a:pt x="465" y="2110"/>
                </a:lnTo>
                <a:lnTo>
                  <a:pt x="480" y="2113"/>
                </a:lnTo>
                <a:lnTo>
                  <a:pt x="498" y="2114"/>
                </a:lnTo>
                <a:lnTo>
                  <a:pt x="502" y="2117"/>
                </a:lnTo>
                <a:lnTo>
                  <a:pt x="507" y="2121"/>
                </a:lnTo>
                <a:lnTo>
                  <a:pt x="510" y="2127"/>
                </a:lnTo>
                <a:lnTo>
                  <a:pt x="513" y="2131"/>
                </a:lnTo>
                <a:lnTo>
                  <a:pt x="519" y="2140"/>
                </a:lnTo>
                <a:lnTo>
                  <a:pt x="522" y="2149"/>
                </a:lnTo>
                <a:lnTo>
                  <a:pt x="527" y="2155"/>
                </a:lnTo>
                <a:lnTo>
                  <a:pt x="530" y="2158"/>
                </a:lnTo>
                <a:lnTo>
                  <a:pt x="531" y="2158"/>
                </a:lnTo>
                <a:lnTo>
                  <a:pt x="533" y="2157"/>
                </a:lnTo>
                <a:lnTo>
                  <a:pt x="535" y="2155"/>
                </a:lnTo>
                <a:lnTo>
                  <a:pt x="538" y="2151"/>
                </a:lnTo>
                <a:lnTo>
                  <a:pt x="543" y="2137"/>
                </a:lnTo>
                <a:lnTo>
                  <a:pt x="547" y="2125"/>
                </a:lnTo>
                <a:lnTo>
                  <a:pt x="554" y="2116"/>
                </a:lnTo>
                <a:lnTo>
                  <a:pt x="561" y="2109"/>
                </a:lnTo>
                <a:lnTo>
                  <a:pt x="567" y="2104"/>
                </a:lnTo>
                <a:lnTo>
                  <a:pt x="576" y="2101"/>
                </a:lnTo>
                <a:lnTo>
                  <a:pt x="586" y="2098"/>
                </a:lnTo>
                <a:lnTo>
                  <a:pt x="598" y="2095"/>
                </a:lnTo>
                <a:lnTo>
                  <a:pt x="592" y="2087"/>
                </a:lnTo>
                <a:lnTo>
                  <a:pt x="589" y="2081"/>
                </a:lnTo>
                <a:lnTo>
                  <a:pt x="588" y="2078"/>
                </a:lnTo>
                <a:lnTo>
                  <a:pt x="588" y="2076"/>
                </a:lnTo>
                <a:lnTo>
                  <a:pt x="589" y="2074"/>
                </a:lnTo>
                <a:lnTo>
                  <a:pt x="591" y="2071"/>
                </a:lnTo>
                <a:lnTo>
                  <a:pt x="491" y="2046"/>
                </a:lnTo>
              </a:path>
            </a:pathLst>
          </a:cu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5063" name="Freeform 9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2176463" y="3508375"/>
            <a:ext cx="966787" cy="1203325"/>
          </a:xfrm>
          <a:custGeom>
            <a:avLst/>
            <a:gdLst>
              <a:gd name="T0" fmla="*/ 2147483647 w 2226"/>
              <a:gd name="T1" fmla="*/ 2147483647 h 2292"/>
              <a:gd name="T2" fmla="*/ 2147483647 w 2226"/>
              <a:gd name="T3" fmla="*/ 2147483647 h 2292"/>
              <a:gd name="T4" fmla="*/ 2147483647 w 2226"/>
              <a:gd name="T5" fmla="*/ 2147483647 h 2292"/>
              <a:gd name="T6" fmla="*/ 2147483647 w 2226"/>
              <a:gd name="T7" fmla="*/ 2147483647 h 2292"/>
              <a:gd name="T8" fmla="*/ 2147483647 w 2226"/>
              <a:gd name="T9" fmla="*/ 2147483647 h 2292"/>
              <a:gd name="T10" fmla="*/ 2147483647 w 2226"/>
              <a:gd name="T11" fmla="*/ 2147483647 h 2292"/>
              <a:gd name="T12" fmla="*/ 2147483647 w 2226"/>
              <a:gd name="T13" fmla="*/ 2147483647 h 2292"/>
              <a:gd name="T14" fmla="*/ 2147483647 w 2226"/>
              <a:gd name="T15" fmla="*/ 2147483647 h 2292"/>
              <a:gd name="T16" fmla="*/ 2147483647 w 2226"/>
              <a:gd name="T17" fmla="*/ 2147483647 h 2292"/>
              <a:gd name="T18" fmla="*/ 2147483647 w 2226"/>
              <a:gd name="T19" fmla="*/ 2147483647 h 2292"/>
              <a:gd name="T20" fmla="*/ 2147483647 w 2226"/>
              <a:gd name="T21" fmla="*/ 2147483647 h 2292"/>
              <a:gd name="T22" fmla="*/ 2147483647 w 2226"/>
              <a:gd name="T23" fmla="*/ 2147483647 h 2292"/>
              <a:gd name="T24" fmla="*/ 2147483647 w 2226"/>
              <a:gd name="T25" fmla="*/ 2147483647 h 2292"/>
              <a:gd name="T26" fmla="*/ 2147483647 w 2226"/>
              <a:gd name="T27" fmla="*/ 2147483647 h 2292"/>
              <a:gd name="T28" fmla="*/ 2147483647 w 2226"/>
              <a:gd name="T29" fmla="*/ 2147483647 h 2292"/>
              <a:gd name="T30" fmla="*/ 2147483647 w 2226"/>
              <a:gd name="T31" fmla="*/ 2147483647 h 2292"/>
              <a:gd name="T32" fmla="*/ 2147483647 w 2226"/>
              <a:gd name="T33" fmla="*/ 2147483647 h 2292"/>
              <a:gd name="T34" fmla="*/ 2147483647 w 2226"/>
              <a:gd name="T35" fmla="*/ 2147483647 h 2292"/>
              <a:gd name="T36" fmla="*/ 2147483647 w 2226"/>
              <a:gd name="T37" fmla="*/ 2147483647 h 2292"/>
              <a:gd name="T38" fmla="*/ 2147483647 w 2226"/>
              <a:gd name="T39" fmla="*/ 2147483647 h 2292"/>
              <a:gd name="T40" fmla="*/ 2147483647 w 2226"/>
              <a:gd name="T41" fmla="*/ 2147483647 h 2292"/>
              <a:gd name="T42" fmla="*/ 2147483647 w 2226"/>
              <a:gd name="T43" fmla="*/ 2147483647 h 2292"/>
              <a:gd name="T44" fmla="*/ 2147483647 w 2226"/>
              <a:gd name="T45" fmla="*/ 2147483647 h 2292"/>
              <a:gd name="T46" fmla="*/ 2147483647 w 2226"/>
              <a:gd name="T47" fmla="*/ 2147483647 h 2292"/>
              <a:gd name="T48" fmla="*/ 2147483647 w 2226"/>
              <a:gd name="T49" fmla="*/ 2147483647 h 2292"/>
              <a:gd name="T50" fmla="*/ 2147483647 w 2226"/>
              <a:gd name="T51" fmla="*/ 2147483647 h 2292"/>
              <a:gd name="T52" fmla="*/ 2147483647 w 2226"/>
              <a:gd name="T53" fmla="*/ 2147483647 h 2292"/>
              <a:gd name="T54" fmla="*/ 2147483647 w 2226"/>
              <a:gd name="T55" fmla="*/ 2147483647 h 2292"/>
              <a:gd name="T56" fmla="*/ 2147483647 w 2226"/>
              <a:gd name="T57" fmla="*/ 2147483647 h 2292"/>
              <a:gd name="T58" fmla="*/ 2147483647 w 2226"/>
              <a:gd name="T59" fmla="*/ 2147483647 h 2292"/>
              <a:gd name="T60" fmla="*/ 2147483647 w 2226"/>
              <a:gd name="T61" fmla="*/ 2147483647 h 2292"/>
              <a:gd name="T62" fmla="*/ 2147483647 w 2226"/>
              <a:gd name="T63" fmla="*/ 2147483647 h 2292"/>
              <a:gd name="T64" fmla="*/ 2147483647 w 2226"/>
              <a:gd name="T65" fmla="*/ 2147483647 h 2292"/>
              <a:gd name="T66" fmla="*/ 2147483647 w 2226"/>
              <a:gd name="T67" fmla="*/ 2147483647 h 2292"/>
              <a:gd name="T68" fmla="*/ 2147483647 w 2226"/>
              <a:gd name="T69" fmla="*/ 2147483647 h 2292"/>
              <a:gd name="T70" fmla="*/ 2147483647 w 2226"/>
              <a:gd name="T71" fmla="*/ 2147483647 h 2292"/>
              <a:gd name="T72" fmla="*/ 2147483647 w 2226"/>
              <a:gd name="T73" fmla="*/ 2147483647 h 2292"/>
              <a:gd name="T74" fmla="*/ 2147483647 w 2226"/>
              <a:gd name="T75" fmla="*/ 2147483647 h 2292"/>
              <a:gd name="T76" fmla="*/ 2147483647 w 2226"/>
              <a:gd name="T77" fmla="*/ 2147483647 h 2292"/>
              <a:gd name="T78" fmla="*/ 2147483647 w 2226"/>
              <a:gd name="T79" fmla="*/ 2147483647 h 2292"/>
              <a:gd name="T80" fmla="*/ 2147483647 w 2226"/>
              <a:gd name="T81" fmla="*/ 2147483647 h 2292"/>
              <a:gd name="T82" fmla="*/ 2147483647 w 2226"/>
              <a:gd name="T83" fmla="*/ 2147483647 h 2292"/>
              <a:gd name="T84" fmla="*/ 2147483647 w 2226"/>
              <a:gd name="T85" fmla="*/ 2147483647 h 2292"/>
              <a:gd name="T86" fmla="*/ 2147483647 w 2226"/>
              <a:gd name="T87" fmla="*/ 2147483647 h 2292"/>
              <a:gd name="T88" fmla="*/ 2147483647 w 2226"/>
              <a:gd name="T89" fmla="*/ 2147483647 h 2292"/>
              <a:gd name="T90" fmla="*/ 2147483647 w 2226"/>
              <a:gd name="T91" fmla="*/ 2147483647 h 2292"/>
              <a:gd name="T92" fmla="*/ 2147483647 w 2226"/>
              <a:gd name="T93" fmla="*/ 2147483647 h 2292"/>
              <a:gd name="T94" fmla="*/ 2147483647 w 2226"/>
              <a:gd name="T95" fmla="*/ 2147483647 h 2292"/>
              <a:gd name="T96" fmla="*/ 2147483647 w 2226"/>
              <a:gd name="T97" fmla="*/ 0 h 2292"/>
              <a:gd name="T98" fmla="*/ 2147483647 w 2226"/>
              <a:gd name="T99" fmla="*/ 2147483647 h 2292"/>
              <a:gd name="T100" fmla="*/ 2147483647 w 2226"/>
              <a:gd name="T101" fmla="*/ 2147483647 h 2292"/>
              <a:gd name="T102" fmla="*/ 2147483647 w 2226"/>
              <a:gd name="T103" fmla="*/ 2147483647 h 2292"/>
              <a:gd name="T104" fmla="*/ 2147483647 w 2226"/>
              <a:gd name="T105" fmla="*/ 2147483647 h 2292"/>
              <a:gd name="T106" fmla="*/ 2147483647 w 2226"/>
              <a:gd name="T107" fmla="*/ 2147483647 h 2292"/>
              <a:gd name="T108" fmla="*/ 2147483647 w 2226"/>
              <a:gd name="T109" fmla="*/ 2147483647 h 2292"/>
              <a:gd name="T110" fmla="*/ 2147483647 w 2226"/>
              <a:gd name="T111" fmla="*/ 2147483647 h 2292"/>
              <a:gd name="T112" fmla="*/ 2147483647 w 2226"/>
              <a:gd name="T113" fmla="*/ 2147483647 h 2292"/>
              <a:gd name="T114" fmla="*/ 2147483647 w 2226"/>
              <a:gd name="T115" fmla="*/ 2147483647 h 2292"/>
              <a:gd name="T116" fmla="*/ 2147483647 w 2226"/>
              <a:gd name="T117" fmla="*/ 2147483647 h 2292"/>
              <a:gd name="T118" fmla="*/ 2147483647 w 2226"/>
              <a:gd name="T119" fmla="*/ 2147483647 h 2292"/>
              <a:gd name="T120" fmla="*/ 2147483647 w 2226"/>
              <a:gd name="T121" fmla="*/ 2147483647 h 2292"/>
              <a:gd name="T122" fmla="*/ 2147483647 w 2226"/>
              <a:gd name="T123" fmla="*/ 2147483647 h 2292"/>
              <a:gd name="T124" fmla="*/ 2147483647 w 2226"/>
              <a:gd name="T125" fmla="*/ 2147483647 h 229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226"/>
              <a:gd name="T190" fmla="*/ 0 h 2292"/>
              <a:gd name="T191" fmla="*/ 2226 w 2226"/>
              <a:gd name="T192" fmla="*/ 2292 h 229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226" h="2292">
                <a:moveTo>
                  <a:pt x="233" y="973"/>
                </a:moveTo>
                <a:lnTo>
                  <a:pt x="313" y="967"/>
                </a:lnTo>
                <a:lnTo>
                  <a:pt x="323" y="963"/>
                </a:lnTo>
                <a:lnTo>
                  <a:pt x="332" y="959"/>
                </a:lnTo>
                <a:lnTo>
                  <a:pt x="342" y="953"/>
                </a:lnTo>
                <a:lnTo>
                  <a:pt x="351" y="948"/>
                </a:lnTo>
                <a:lnTo>
                  <a:pt x="368" y="936"/>
                </a:lnTo>
                <a:lnTo>
                  <a:pt x="386" y="923"/>
                </a:lnTo>
                <a:lnTo>
                  <a:pt x="403" y="911"/>
                </a:lnTo>
                <a:lnTo>
                  <a:pt x="421" y="902"/>
                </a:lnTo>
                <a:lnTo>
                  <a:pt x="431" y="898"/>
                </a:lnTo>
                <a:lnTo>
                  <a:pt x="440" y="896"/>
                </a:lnTo>
                <a:lnTo>
                  <a:pt x="449" y="894"/>
                </a:lnTo>
                <a:lnTo>
                  <a:pt x="459" y="893"/>
                </a:lnTo>
                <a:lnTo>
                  <a:pt x="467" y="894"/>
                </a:lnTo>
                <a:lnTo>
                  <a:pt x="474" y="896"/>
                </a:lnTo>
                <a:lnTo>
                  <a:pt x="480" y="899"/>
                </a:lnTo>
                <a:lnTo>
                  <a:pt x="485" y="902"/>
                </a:lnTo>
                <a:lnTo>
                  <a:pt x="489" y="907"/>
                </a:lnTo>
                <a:lnTo>
                  <a:pt x="492" y="912"/>
                </a:lnTo>
                <a:lnTo>
                  <a:pt x="496" y="918"/>
                </a:lnTo>
                <a:lnTo>
                  <a:pt x="498" y="925"/>
                </a:lnTo>
                <a:lnTo>
                  <a:pt x="502" y="956"/>
                </a:lnTo>
                <a:lnTo>
                  <a:pt x="505" y="985"/>
                </a:lnTo>
                <a:lnTo>
                  <a:pt x="509" y="994"/>
                </a:lnTo>
                <a:lnTo>
                  <a:pt x="512" y="1001"/>
                </a:lnTo>
                <a:lnTo>
                  <a:pt x="515" y="1008"/>
                </a:lnTo>
                <a:lnTo>
                  <a:pt x="520" y="1015"/>
                </a:lnTo>
                <a:lnTo>
                  <a:pt x="525" y="1022"/>
                </a:lnTo>
                <a:lnTo>
                  <a:pt x="531" y="1028"/>
                </a:lnTo>
                <a:lnTo>
                  <a:pt x="536" y="1033"/>
                </a:lnTo>
                <a:lnTo>
                  <a:pt x="543" y="1038"/>
                </a:lnTo>
                <a:lnTo>
                  <a:pt x="549" y="1044"/>
                </a:lnTo>
                <a:lnTo>
                  <a:pt x="557" y="1048"/>
                </a:lnTo>
                <a:lnTo>
                  <a:pt x="564" y="1051"/>
                </a:lnTo>
                <a:lnTo>
                  <a:pt x="572" y="1054"/>
                </a:lnTo>
                <a:lnTo>
                  <a:pt x="580" y="1057"/>
                </a:lnTo>
                <a:lnTo>
                  <a:pt x="588" y="1058"/>
                </a:lnTo>
                <a:lnTo>
                  <a:pt x="597" y="1059"/>
                </a:lnTo>
                <a:lnTo>
                  <a:pt x="605" y="1060"/>
                </a:lnTo>
                <a:lnTo>
                  <a:pt x="614" y="1060"/>
                </a:lnTo>
                <a:lnTo>
                  <a:pt x="625" y="1063"/>
                </a:lnTo>
                <a:lnTo>
                  <a:pt x="638" y="1066"/>
                </a:lnTo>
                <a:lnTo>
                  <a:pt x="653" y="1071"/>
                </a:lnTo>
                <a:lnTo>
                  <a:pt x="668" y="1076"/>
                </a:lnTo>
                <a:lnTo>
                  <a:pt x="683" y="1083"/>
                </a:lnTo>
                <a:lnTo>
                  <a:pt x="700" y="1090"/>
                </a:lnTo>
                <a:lnTo>
                  <a:pt x="716" y="1098"/>
                </a:lnTo>
                <a:lnTo>
                  <a:pt x="733" y="1108"/>
                </a:lnTo>
                <a:lnTo>
                  <a:pt x="747" y="1116"/>
                </a:lnTo>
                <a:lnTo>
                  <a:pt x="761" y="1126"/>
                </a:lnTo>
                <a:lnTo>
                  <a:pt x="773" y="1135"/>
                </a:lnTo>
                <a:lnTo>
                  <a:pt x="783" y="1144"/>
                </a:lnTo>
                <a:lnTo>
                  <a:pt x="791" y="1153"/>
                </a:lnTo>
                <a:lnTo>
                  <a:pt x="794" y="1158"/>
                </a:lnTo>
                <a:lnTo>
                  <a:pt x="796" y="1162"/>
                </a:lnTo>
                <a:lnTo>
                  <a:pt x="798" y="1167"/>
                </a:lnTo>
                <a:lnTo>
                  <a:pt x="798" y="1171"/>
                </a:lnTo>
                <a:lnTo>
                  <a:pt x="798" y="1190"/>
                </a:lnTo>
                <a:lnTo>
                  <a:pt x="798" y="1204"/>
                </a:lnTo>
                <a:lnTo>
                  <a:pt x="798" y="1214"/>
                </a:lnTo>
                <a:lnTo>
                  <a:pt x="798" y="1220"/>
                </a:lnTo>
                <a:lnTo>
                  <a:pt x="799" y="1229"/>
                </a:lnTo>
                <a:lnTo>
                  <a:pt x="803" y="1242"/>
                </a:lnTo>
                <a:lnTo>
                  <a:pt x="806" y="1249"/>
                </a:lnTo>
                <a:lnTo>
                  <a:pt x="810" y="1256"/>
                </a:lnTo>
                <a:lnTo>
                  <a:pt x="814" y="1263"/>
                </a:lnTo>
                <a:lnTo>
                  <a:pt x="818" y="1271"/>
                </a:lnTo>
                <a:lnTo>
                  <a:pt x="824" y="1277"/>
                </a:lnTo>
                <a:lnTo>
                  <a:pt x="830" y="1283"/>
                </a:lnTo>
                <a:lnTo>
                  <a:pt x="838" y="1288"/>
                </a:lnTo>
                <a:lnTo>
                  <a:pt x="846" y="1292"/>
                </a:lnTo>
                <a:lnTo>
                  <a:pt x="854" y="1295"/>
                </a:lnTo>
                <a:lnTo>
                  <a:pt x="863" y="1296"/>
                </a:lnTo>
                <a:lnTo>
                  <a:pt x="873" y="1296"/>
                </a:lnTo>
                <a:lnTo>
                  <a:pt x="884" y="1294"/>
                </a:lnTo>
                <a:lnTo>
                  <a:pt x="917" y="1294"/>
                </a:lnTo>
                <a:lnTo>
                  <a:pt x="918" y="1306"/>
                </a:lnTo>
                <a:lnTo>
                  <a:pt x="919" y="1317"/>
                </a:lnTo>
                <a:lnTo>
                  <a:pt x="923" y="1328"/>
                </a:lnTo>
                <a:lnTo>
                  <a:pt x="926" y="1336"/>
                </a:lnTo>
                <a:lnTo>
                  <a:pt x="929" y="1343"/>
                </a:lnTo>
                <a:lnTo>
                  <a:pt x="935" y="1349"/>
                </a:lnTo>
                <a:lnTo>
                  <a:pt x="939" y="1355"/>
                </a:lnTo>
                <a:lnTo>
                  <a:pt x="944" y="1360"/>
                </a:lnTo>
                <a:lnTo>
                  <a:pt x="953" y="1371"/>
                </a:lnTo>
                <a:lnTo>
                  <a:pt x="962" y="1385"/>
                </a:lnTo>
                <a:lnTo>
                  <a:pt x="965" y="1392"/>
                </a:lnTo>
                <a:lnTo>
                  <a:pt x="969" y="1401"/>
                </a:lnTo>
                <a:lnTo>
                  <a:pt x="970" y="1411"/>
                </a:lnTo>
                <a:lnTo>
                  <a:pt x="971" y="1423"/>
                </a:lnTo>
                <a:lnTo>
                  <a:pt x="970" y="1434"/>
                </a:lnTo>
                <a:lnTo>
                  <a:pt x="968" y="1443"/>
                </a:lnTo>
                <a:lnTo>
                  <a:pt x="964" y="1452"/>
                </a:lnTo>
                <a:lnTo>
                  <a:pt x="961" y="1459"/>
                </a:lnTo>
                <a:lnTo>
                  <a:pt x="957" y="1466"/>
                </a:lnTo>
                <a:lnTo>
                  <a:pt x="953" y="1474"/>
                </a:lnTo>
                <a:lnTo>
                  <a:pt x="951" y="1482"/>
                </a:lnTo>
                <a:lnTo>
                  <a:pt x="951" y="1491"/>
                </a:lnTo>
                <a:lnTo>
                  <a:pt x="951" y="1498"/>
                </a:lnTo>
                <a:lnTo>
                  <a:pt x="952" y="1503"/>
                </a:lnTo>
                <a:lnTo>
                  <a:pt x="953" y="1509"/>
                </a:lnTo>
                <a:lnTo>
                  <a:pt x="955" y="1513"/>
                </a:lnTo>
                <a:lnTo>
                  <a:pt x="959" y="1521"/>
                </a:lnTo>
                <a:lnTo>
                  <a:pt x="964" y="1527"/>
                </a:lnTo>
                <a:lnTo>
                  <a:pt x="969" y="1533"/>
                </a:lnTo>
                <a:lnTo>
                  <a:pt x="973" y="1537"/>
                </a:lnTo>
                <a:lnTo>
                  <a:pt x="976" y="1541"/>
                </a:lnTo>
                <a:lnTo>
                  <a:pt x="978" y="1547"/>
                </a:lnTo>
                <a:lnTo>
                  <a:pt x="979" y="1555"/>
                </a:lnTo>
                <a:lnTo>
                  <a:pt x="979" y="1564"/>
                </a:lnTo>
                <a:lnTo>
                  <a:pt x="979" y="1572"/>
                </a:lnTo>
                <a:lnTo>
                  <a:pt x="978" y="1580"/>
                </a:lnTo>
                <a:lnTo>
                  <a:pt x="976" y="1588"/>
                </a:lnTo>
                <a:lnTo>
                  <a:pt x="975" y="1596"/>
                </a:lnTo>
                <a:lnTo>
                  <a:pt x="975" y="1605"/>
                </a:lnTo>
                <a:lnTo>
                  <a:pt x="978" y="1614"/>
                </a:lnTo>
                <a:lnTo>
                  <a:pt x="981" y="1621"/>
                </a:lnTo>
                <a:lnTo>
                  <a:pt x="985" y="1627"/>
                </a:lnTo>
                <a:lnTo>
                  <a:pt x="992" y="1632"/>
                </a:lnTo>
                <a:lnTo>
                  <a:pt x="998" y="1637"/>
                </a:lnTo>
                <a:lnTo>
                  <a:pt x="1016" y="1645"/>
                </a:lnTo>
                <a:lnTo>
                  <a:pt x="1036" y="1653"/>
                </a:lnTo>
                <a:lnTo>
                  <a:pt x="1057" y="1661"/>
                </a:lnTo>
                <a:lnTo>
                  <a:pt x="1077" y="1669"/>
                </a:lnTo>
                <a:lnTo>
                  <a:pt x="1086" y="1673"/>
                </a:lnTo>
                <a:lnTo>
                  <a:pt x="1095" y="1678"/>
                </a:lnTo>
                <a:lnTo>
                  <a:pt x="1104" y="1682"/>
                </a:lnTo>
                <a:lnTo>
                  <a:pt x="1110" y="1688"/>
                </a:lnTo>
                <a:lnTo>
                  <a:pt x="1116" y="1692"/>
                </a:lnTo>
                <a:lnTo>
                  <a:pt x="1124" y="1695"/>
                </a:lnTo>
                <a:lnTo>
                  <a:pt x="1131" y="1698"/>
                </a:lnTo>
                <a:lnTo>
                  <a:pt x="1140" y="1700"/>
                </a:lnTo>
                <a:lnTo>
                  <a:pt x="1149" y="1702"/>
                </a:lnTo>
                <a:lnTo>
                  <a:pt x="1157" y="1705"/>
                </a:lnTo>
                <a:lnTo>
                  <a:pt x="1164" y="1708"/>
                </a:lnTo>
                <a:lnTo>
                  <a:pt x="1170" y="1713"/>
                </a:lnTo>
                <a:lnTo>
                  <a:pt x="1176" y="1721"/>
                </a:lnTo>
                <a:lnTo>
                  <a:pt x="1181" y="1729"/>
                </a:lnTo>
                <a:lnTo>
                  <a:pt x="1185" y="1739"/>
                </a:lnTo>
                <a:lnTo>
                  <a:pt x="1187" y="1749"/>
                </a:lnTo>
                <a:lnTo>
                  <a:pt x="1189" y="1772"/>
                </a:lnTo>
                <a:lnTo>
                  <a:pt x="1192" y="1794"/>
                </a:lnTo>
                <a:lnTo>
                  <a:pt x="1193" y="1805"/>
                </a:lnTo>
                <a:lnTo>
                  <a:pt x="1195" y="1815"/>
                </a:lnTo>
                <a:lnTo>
                  <a:pt x="1198" y="1825"/>
                </a:lnTo>
                <a:lnTo>
                  <a:pt x="1204" y="1832"/>
                </a:lnTo>
                <a:lnTo>
                  <a:pt x="1207" y="1836"/>
                </a:lnTo>
                <a:lnTo>
                  <a:pt x="1210" y="1839"/>
                </a:lnTo>
                <a:lnTo>
                  <a:pt x="1214" y="1842"/>
                </a:lnTo>
                <a:lnTo>
                  <a:pt x="1219" y="1844"/>
                </a:lnTo>
                <a:lnTo>
                  <a:pt x="1224" y="1846"/>
                </a:lnTo>
                <a:lnTo>
                  <a:pt x="1229" y="1847"/>
                </a:lnTo>
                <a:lnTo>
                  <a:pt x="1236" y="1848"/>
                </a:lnTo>
                <a:lnTo>
                  <a:pt x="1243" y="1848"/>
                </a:lnTo>
                <a:lnTo>
                  <a:pt x="1243" y="1864"/>
                </a:lnTo>
                <a:lnTo>
                  <a:pt x="1243" y="1879"/>
                </a:lnTo>
                <a:lnTo>
                  <a:pt x="1243" y="1891"/>
                </a:lnTo>
                <a:lnTo>
                  <a:pt x="1243" y="1904"/>
                </a:lnTo>
                <a:lnTo>
                  <a:pt x="1243" y="1921"/>
                </a:lnTo>
                <a:lnTo>
                  <a:pt x="1243" y="1942"/>
                </a:lnTo>
                <a:lnTo>
                  <a:pt x="1243" y="1961"/>
                </a:lnTo>
                <a:lnTo>
                  <a:pt x="1243" y="1971"/>
                </a:lnTo>
                <a:lnTo>
                  <a:pt x="1232" y="1974"/>
                </a:lnTo>
                <a:lnTo>
                  <a:pt x="1221" y="1979"/>
                </a:lnTo>
                <a:lnTo>
                  <a:pt x="1208" y="1985"/>
                </a:lnTo>
                <a:lnTo>
                  <a:pt x="1196" y="1994"/>
                </a:lnTo>
                <a:lnTo>
                  <a:pt x="1183" y="2003"/>
                </a:lnTo>
                <a:lnTo>
                  <a:pt x="1170" y="2013"/>
                </a:lnTo>
                <a:lnTo>
                  <a:pt x="1157" y="2023"/>
                </a:lnTo>
                <a:lnTo>
                  <a:pt x="1143" y="2034"/>
                </a:lnTo>
                <a:lnTo>
                  <a:pt x="1131" y="2047"/>
                </a:lnTo>
                <a:lnTo>
                  <a:pt x="1120" y="2059"/>
                </a:lnTo>
                <a:lnTo>
                  <a:pt x="1109" y="2070"/>
                </a:lnTo>
                <a:lnTo>
                  <a:pt x="1101" y="2082"/>
                </a:lnTo>
                <a:lnTo>
                  <a:pt x="1094" y="2094"/>
                </a:lnTo>
                <a:lnTo>
                  <a:pt x="1088" y="2106"/>
                </a:lnTo>
                <a:lnTo>
                  <a:pt x="1085" y="2116"/>
                </a:lnTo>
                <a:lnTo>
                  <a:pt x="1084" y="2125"/>
                </a:lnTo>
                <a:lnTo>
                  <a:pt x="1084" y="2128"/>
                </a:lnTo>
                <a:lnTo>
                  <a:pt x="1086" y="2130"/>
                </a:lnTo>
                <a:lnTo>
                  <a:pt x="1088" y="2132"/>
                </a:lnTo>
                <a:lnTo>
                  <a:pt x="1092" y="2133"/>
                </a:lnTo>
                <a:lnTo>
                  <a:pt x="1101" y="2137"/>
                </a:lnTo>
                <a:lnTo>
                  <a:pt x="1110" y="2139"/>
                </a:lnTo>
                <a:lnTo>
                  <a:pt x="1131" y="2142"/>
                </a:lnTo>
                <a:lnTo>
                  <a:pt x="1143" y="2144"/>
                </a:lnTo>
                <a:lnTo>
                  <a:pt x="1151" y="2145"/>
                </a:lnTo>
                <a:lnTo>
                  <a:pt x="1158" y="2147"/>
                </a:lnTo>
                <a:lnTo>
                  <a:pt x="1163" y="2150"/>
                </a:lnTo>
                <a:lnTo>
                  <a:pt x="1169" y="2153"/>
                </a:lnTo>
                <a:lnTo>
                  <a:pt x="1180" y="2161"/>
                </a:lnTo>
                <a:lnTo>
                  <a:pt x="1189" y="2170"/>
                </a:lnTo>
                <a:lnTo>
                  <a:pt x="1200" y="2178"/>
                </a:lnTo>
                <a:lnTo>
                  <a:pt x="1210" y="2186"/>
                </a:lnTo>
                <a:lnTo>
                  <a:pt x="1216" y="2190"/>
                </a:lnTo>
                <a:lnTo>
                  <a:pt x="1222" y="2193"/>
                </a:lnTo>
                <a:lnTo>
                  <a:pt x="1229" y="2197"/>
                </a:lnTo>
                <a:lnTo>
                  <a:pt x="1237" y="2199"/>
                </a:lnTo>
                <a:lnTo>
                  <a:pt x="1248" y="2203"/>
                </a:lnTo>
                <a:lnTo>
                  <a:pt x="1258" y="2208"/>
                </a:lnTo>
                <a:lnTo>
                  <a:pt x="1267" y="2214"/>
                </a:lnTo>
                <a:lnTo>
                  <a:pt x="1277" y="2220"/>
                </a:lnTo>
                <a:lnTo>
                  <a:pt x="1296" y="2234"/>
                </a:lnTo>
                <a:lnTo>
                  <a:pt x="1312" y="2248"/>
                </a:lnTo>
                <a:lnTo>
                  <a:pt x="1327" y="2262"/>
                </a:lnTo>
                <a:lnTo>
                  <a:pt x="1340" y="2275"/>
                </a:lnTo>
                <a:lnTo>
                  <a:pt x="1352" y="2285"/>
                </a:lnTo>
                <a:lnTo>
                  <a:pt x="1363" y="2292"/>
                </a:lnTo>
                <a:lnTo>
                  <a:pt x="1370" y="2276"/>
                </a:lnTo>
                <a:lnTo>
                  <a:pt x="1377" y="2261"/>
                </a:lnTo>
                <a:lnTo>
                  <a:pt x="1385" y="2248"/>
                </a:lnTo>
                <a:lnTo>
                  <a:pt x="1394" y="2235"/>
                </a:lnTo>
                <a:lnTo>
                  <a:pt x="1401" y="2223"/>
                </a:lnTo>
                <a:lnTo>
                  <a:pt x="1410" y="2210"/>
                </a:lnTo>
                <a:lnTo>
                  <a:pt x="1419" y="2198"/>
                </a:lnTo>
                <a:lnTo>
                  <a:pt x="1429" y="2187"/>
                </a:lnTo>
                <a:lnTo>
                  <a:pt x="1439" y="2160"/>
                </a:lnTo>
                <a:lnTo>
                  <a:pt x="1449" y="2138"/>
                </a:lnTo>
                <a:lnTo>
                  <a:pt x="1459" y="2116"/>
                </a:lnTo>
                <a:lnTo>
                  <a:pt x="1468" y="2088"/>
                </a:lnTo>
                <a:lnTo>
                  <a:pt x="1472" y="2082"/>
                </a:lnTo>
                <a:lnTo>
                  <a:pt x="1476" y="2076"/>
                </a:lnTo>
                <a:lnTo>
                  <a:pt x="1480" y="2070"/>
                </a:lnTo>
                <a:lnTo>
                  <a:pt x="1485" y="2065"/>
                </a:lnTo>
                <a:lnTo>
                  <a:pt x="1496" y="2055"/>
                </a:lnTo>
                <a:lnTo>
                  <a:pt x="1507" y="2046"/>
                </a:lnTo>
                <a:lnTo>
                  <a:pt x="1518" y="2036"/>
                </a:lnTo>
                <a:lnTo>
                  <a:pt x="1527" y="2026"/>
                </a:lnTo>
                <a:lnTo>
                  <a:pt x="1530" y="2021"/>
                </a:lnTo>
                <a:lnTo>
                  <a:pt x="1533" y="2015"/>
                </a:lnTo>
                <a:lnTo>
                  <a:pt x="1534" y="2009"/>
                </a:lnTo>
                <a:lnTo>
                  <a:pt x="1535" y="2002"/>
                </a:lnTo>
                <a:lnTo>
                  <a:pt x="1535" y="1993"/>
                </a:lnTo>
                <a:lnTo>
                  <a:pt x="1534" y="1984"/>
                </a:lnTo>
                <a:lnTo>
                  <a:pt x="1532" y="1975"/>
                </a:lnTo>
                <a:lnTo>
                  <a:pt x="1530" y="1966"/>
                </a:lnTo>
                <a:lnTo>
                  <a:pt x="1524" y="1950"/>
                </a:lnTo>
                <a:lnTo>
                  <a:pt x="1519" y="1934"/>
                </a:lnTo>
                <a:lnTo>
                  <a:pt x="1512" y="1918"/>
                </a:lnTo>
                <a:lnTo>
                  <a:pt x="1507" y="1904"/>
                </a:lnTo>
                <a:lnTo>
                  <a:pt x="1504" y="1891"/>
                </a:lnTo>
                <a:lnTo>
                  <a:pt x="1502" y="1879"/>
                </a:lnTo>
                <a:lnTo>
                  <a:pt x="1502" y="1873"/>
                </a:lnTo>
                <a:lnTo>
                  <a:pt x="1504" y="1867"/>
                </a:lnTo>
                <a:lnTo>
                  <a:pt x="1506" y="1861"/>
                </a:lnTo>
                <a:lnTo>
                  <a:pt x="1508" y="1855"/>
                </a:lnTo>
                <a:lnTo>
                  <a:pt x="1514" y="1843"/>
                </a:lnTo>
                <a:lnTo>
                  <a:pt x="1523" y="1830"/>
                </a:lnTo>
                <a:lnTo>
                  <a:pt x="1534" y="1817"/>
                </a:lnTo>
                <a:lnTo>
                  <a:pt x="1547" y="1805"/>
                </a:lnTo>
                <a:lnTo>
                  <a:pt x="1561" y="1793"/>
                </a:lnTo>
                <a:lnTo>
                  <a:pt x="1576" y="1782"/>
                </a:lnTo>
                <a:lnTo>
                  <a:pt x="1591" y="1772"/>
                </a:lnTo>
                <a:lnTo>
                  <a:pt x="1608" y="1761"/>
                </a:lnTo>
                <a:lnTo>
                  <a:pt x="1623" y="1753"/>
                </a:lnTo>
                <a:lnTo>
                  <a:pt x="1640" y="1745"/>
                </a:lnTo>
                <a:lnTo>
                  <a:pt x="1655" y="1739"/>
                </a:lnTo>
                <a:lnTo>
                  <a:pt x="1669" y="1735"/>
                </a:lnTo>
                <a:lnTo>
                  <a:pt x="1682" y="1732"/>
                </a:lnTo>
                <a:lnTo>
                  <a:pt x="1695" y="1731"/>
                </a:lnTo>
                <a:lnTo>
                  <a:pt x="1699" y="1731"/>
                </a:lnTo>
                <a:lnTo>
                  <a:pt x="1702" y="1729"/>
                </a:lnTo>
                <a:lnTo>
                  <a:pt x="1706" y="1727"/>
                </a:lnTo>
                <a:lnTo>
                  <a:pt x="1709" y="1725"/>
                </a:lnTo>
                <a:lnTo>
                  <a:pt x="1717" y="1718"/>
                </a:lnTo>
                <a:lnTo>
                  <a:pt x="1724" y="1709"/>
                </a:lnTo>
                <a:lnTo>
                  <a:pt x="1733" y="1701"/>
                </a:lnTo>
                <a:lnTo>
                  <a:pt x="1743" y="1694"/>
                </a:lnTo>
                <a:lnTo>
                  <a:pt x="1748" y="1692"/>
                </a:lnTo>
                <a:lnTo>
                  <a:pt x="1754" y="1690"/>
                </a:lnTo>
                <a:lnTo>
                  <a:pt x="1760" y="1688"/>
                </a:lnTo>
                <a:lnTo>
                  <a:pt x="1768" y="1688"/>
                </a:lnTo>
                <a:lnTo>
                  <a:pt x="1779" y="1684"/>
                </a:lnTo>
                <a:lnTo>
                  <a:pt x="1789" y="1682"/>
                </a:lnTo>
                <a:lnTo>
                  <a:pt x="1798" y="1681"/>
                </a:lnTo>
                <a:lnTo>
                  <a:pt x="1807" y="1680"/>
                </a:lnTo>
                <a:lnTo>
                  <a:pt x="1820" y="1681"/>
                </a:lnTo>
                <a:lnTo>
                  <a:pt x="1834" y="1682"/>
                </a:lnTo>
                <a:lnTo>
                  <a:pt x="1854" y="1681"/>
                </a:lnTo>
                <a:lnTo>
                  <a:pt x="1868" y="1679"/>
                </a:lnTo>
                <a:lnTo>
                  <a:pt x="1874" y="1678"/>
                </a:lnTo>
                <a:lnTo>
                  <a:pt x="1878" y="1676"/>
                </a:lnTo>
                <a:lnTo>
                  <a:pt x="1882" y="1673"/>
                </a:lnTo>
                <a:lnTo>
                  <a:pt x="1885" y="1670"/>
                </a:lnTo>
                <a:lnTo>
                  <a:pt x="1890" y="1663"/>
                </a:lnTo>
                <a:lnTo>
                  <a:pt x="1893" y="1653"/>
                </a:lnTo>
                <a:lnTo>
                  <a:pt x="1897" y="1641"/>
                </a:lnTo>
                <a:lnTo>
                  <a:pt x="1901" y="1626"/>
                </a:lnTo>
                <a:lnTo>
                  <a:pt x="1927" y="1571"/>
                </a:lnTo>
                <a:lnTo>
                  <a:pt x="1939" y="1553"/>
                </a:lnTo>
                <a:lnTo>
                  <a:pt x="1949" y="1535"/>
                </a:lnTo>
                <a:lnTo>
                  <a:pt x="1959" y="1518"/>
                </a:lnTo>
                <a:lnTo>
                  <a:pt x="1967" y="1500"/>
                </a:lnTo>
                <a:lnTo>
                  <a:pt x="1972" y="1480"/>
                </a:lnTo>
                <a:lnTo>
                  <a:pt x="1977" y="1460"/>
                </a:lnTo>
                <a:lnTo>
                  <a:pt x="1980" y="1437"/>
                </a:lnTo>
                <a:lnTo>
                  <a:pt x="1980" y="1411"/>
                </a:lnTo>
                <a:lnTo>
                  <a:pt x="1981" y="1405"/>
                </a:lnTo>
                <a:lnTo>
                  <a:pt x="1982" y="1400"/>
                </a:lnTo>
                <a:lnTo>
                  <a:pt x="1983" y="1395"/>
                </a:lnTo>
                <a:lnTo>
                  <a:pt x="1986" y="1391"/>
                </a:lnTo>
                <a:lnTo>
                  <a:pt x="1991" y="1382"/>
                </a:lnTo>
                <a:lnTo>
                  <a:pt x="1997" y="1372"/>
                </a:lnTo>
                <a:lnTo>
                  <a:pt x="2003" y="1364"/>
                </a:lnTo>
                <a:lnTo>
                  <a:pt x="2009" y="1354"/>
                </a:lnTo>
                <a:lnTo>
                  <a:pt x="2011" y="1349"/>
                </a:lnTo>
                <a:lnTo>
                  <a:pt x="2012" y="1343"/>
                </a:lnTo>
                <a:lnTo>
                  <a:pt x="2013" y="1337"/>
                </a:lnTo>
                <a:lnTo>
                  <a:pt x="2014" y="1331"/>
                </a:lnTo>
                <a:lnTo>
                  <a:pt x="2014" y="1307"/>
                </a:lnTo>
                <a:lnTo>
                  <a:pt x="2014" y="1288"/>
                </a:lnTo>
                <a:lnTo>
                  <a:pt x="2014" y="1271"/>
                </a:lnTo>
                <a:lnTo>
                  <a:pt x="2014" y="1250"/>
                </a:lnTo>
                <a:lnTo>
                  <a:pt x="2011" y="1223"/>
                </a:lnTo>
                <a:lnTo>
                  <a:pt x="2004" y="1185"/>
                </a:lnTo>
                <a:lnTo>
                  <a:pt x="2000" y="1165"/>
                </a:lnTo>
                <a:lnTo>
                  <a:pt x="1997" y="1145"/>
                </a:lnTo>
                <a:lnTo>
                  <a:pt x="1994" y="1129"/>
                </a:lnTo>
                <a:lnTo>
                  <a:pt x="1993" y="1115"/>
                </a:lnTo>
                <a:lnTo>
                  <a:pt x="1994" y="1108"/>
                </a:lnTo>
                <a:lnTo>
                  <a:pt x="1997" y="1102"/>
                </a:lnTo>
                <a:lnTo>
                  <a:pt x="1999" y="1096"/>
                </a:lnTo>
                <a:lnTo>
                  <a:pt x="2002" y="1090"/>
                </a:lnTo>
                <a:lnTo>
                  <a:pt x="2006" y="1085"/>
                </a:lnTo>
                <a:lnTo>
                  <a:pt x="2012" y="1081"/>
                </a:lnTo>
                <a:lnTo>
                  <a:pt x="2017" y="1077"/>
                </a:lnTo>
                <a:lnTo>
                  <a:pt x="2023" y="1073"/>
                </a:lnTo>
                <a:lnTo>
                  <a:pt x="2035" y="1067"/>
                </a:lnTo>
                <a:lnTo>
                  <a:pt x="2047" y="1063"/>
                </a:lnTo>
                <a:lnTo>
                  <a:pt x="2058" y="1060"/>
                </a:lnTo>
                <a:lnTo>
                  <a:pt x="2067" y="1060"/>
                </a:lnTo>
                <a:lnTo>
                  <a:pt x="2067" y="1046"/>
                </a:lnTo>
                <a:lnTo>
                  <a:pt x="2069" y="1032"/>
                </a:lnTo>
                <a:lnTo>
                  <a:pt x="2071" y="1020"/>
                </a:lnTo>
                <a:lnTo>
                  <a:pt x="2073" y="1009"/>
                </a:lnTo>
                <a:lnTo>
                  <a:pt x="2078" y="999"/>
                </a:lnTo>
                <a:lnTo>
                  <a:pt x="2081" y="990"/>
                </a:lnTo>
                <a:lnTo>
                  <a:pt x="2087" y="980"/>
                </a:lnTo>
                <a:lnTo>
                  <a:pt x="2092" y="972"/>
                </a:lnTo>
                <a:lnTo>
                  <a:pt x="2104" y="956"/>
                </a:lnTo>
                <a:lnTo>
                  <a:pt x="2117" y="943"/>
                </a:lnTo>
                <a:lnTo>
                  <a:pt x="2132" y="929"/>
                </a:lnTo>
                <a:lnTo>
                  <a:pt x="2147" y="917"/>
                </a:lnTo>
                <a:lnTo>
                  <a:pt x="2161" y="904"/>
                </a:lnTo>
                <a:lnTo>
                  <a:pt x="2175" y="891"/>
                </a:lnTo>
                <a:lnTo>
                  <a:pt x="2183" y="885"/>
                </a:lnTo>
                <a:lnTo>
                  <a:pt x="2190" y="877"/>
                </a:lnTo>
                <a:lnTo>
                  <a:pt x="2195" y="869"/>
                </a:lnTo>
                <a:lnTo>
                  <a:pt x="2202" y="861"/>
                </a:lnTo>
                <a:lnTo>
                  <a:pt x="2206" y="852"/>
                </a:lnTo>
                <a:lnTo>
                  <a:pt x="2212" y="843"/>
                </a:lnTo>
                <a:lnTo>
                  <a:pt x="2216" y="833"/>
                </a:lnTo>
                <a:lnTo>
                  <a:pt x="2219" y="822"/>
                </a:lnTo>
                <a:lnTo>
                  <a:pt x="2223" y="810"/>
                </a:lnTo>
                <a:lnTo>
                  <a:pt x="2225" y="798"/>
                </a:lnTo>
                <a:lnTo>
                  <a:pt x="2226" y="784"/>
                </a:lnTo>
                <a:lnTo>
                  <a:pt x="2226" y="770"/>
                </a:lnTo>
                <a:lnTo>
                  <a:pt x="2225" y="752"/>
                </a:lnTo>
                <a:lnTo>
                  <a:pt x="2222" y="732"/>
                </a:lnTo>
                <a:lnTo>
                  <a:pt x="2217" y="711"/>
                </a:lnTo>
                <a:lnTo>
                  <a:pt x="2212" y="689"/>
                </a:lnTo>
                <a:lnTo>
                  <a:pt x="2205" y="668"/>
                </a:lnTo>
                <a:lnTo>
                  <a:pt x="2199" y="649"/>
                </a:lnTo>
                <a:lnTo>
                  <a:pt x="2192" y="633"/>
                </a:lnTo>
                <a:lnTo>
                  <a:pt x="2186" y="622"/>
                </a:lnTo>
                <a:lnTo>
                  <a:pt x="2182" y="614"/>
                </a:lnTo>
                <a:lnTo>
                  <a:pt x="2178" y="608"/>
                </a:lnTo>
                <a:lnTo>
                  <a:pt x="2173" y="604"/>
                </a:lnTo>
                <a:lnTo>
                  <a:pt x="2168" y="601"/>
                </a:lnTo>
                <a:lnTo>
                  <a:pt x="2163" y="600"/>
                </a:lnTo>
                <a:lnTo>
                  <a:pt x="2157" y="599"/>
                </a:lnTo>
                <a:lnTo>
                  <a:pt x="2151" y="600"/>
                </a:lnTo>
                <a:lnTo>
                  <a:pt x="2146" y="601"/>
                </a:lnTo>
                <a:lnTo>
                  <a:pt x="2134" y="603"/>
                </a:lnTo>
                <a:lnTo>
                  <a:pt x="2122" y="605"/>
                </a:lnTo>
                <a:lnTo>
                  <a:pt x="2116" y="605"/>
                </a:lnTo>
                <a:lnTo>
                  <a:pt x="2111" y="604"/>
                </a:lnTo>
                <a:lnTo>
                  <a:pt x="2105" y="602"/>
                </a:lnTo>
                <a:lnTo>
                  <a:pt x="2100" y="597"/>
                </a:lnTo>
                <a:lnTo>
                  <a:pt x="2089" y="590"/>
                </a:lnTo>
                <a:lnTo>
                  <a:pt x="2079" y="582"/>
                </a:lnTo>
                <a:lnTo>
                  <a:pt x="2069" y="573"/>
                </a:lnTo>
                <a:lnTo>
                  <a:pt x="2059" y="563"/>
                </a:lnTo>
                <a:lnTo>
                  <a:pt x="2039" y="540"/>
                </a:lnTo>
                <a:lnTo>
                  <a:pt x="2021" y="518"/>
                </a:lnTo>
                <a:lnTo>
                  <a:pt x="2010" y="507"/>
                </a:lnTo>
                <a:lnTo>
                  <a:pt x="2000" y="497"/>
                </a:lnTo>
                <a:lnTo>
                  <a:pt x="1989" y="488"/>
                </a:lnTo>
                <a:lnTo>
                  <a:pt x="1977" y="478"/>
                </a:lnTo>
                <a:lnTo>
                  <a:pt x="1965" y="471"/>
                </a:lnTo>
                <a:lnTo>
                  <a:pt x="1950" y="466"/>
                </a:lnTo>
                <a:lnTo>
                  <a:pt x="1944" y="464"/>
                </a:lnTo>
                <a:lnTo>
                  <a:pt x="1936" y="463"/>
                </a:lnTo>
                <a:lnTo>
                  <a:pt x="1928" y="462"/>
                </a:lnTo>
                <a:lnTo>
                  <a:pt x="1921" y="462"/>
                </a:lnTo>
                <a:lnTo>
                  <a:pt x="1898" y="462"/>
                </a:lnTo>
                <a:lnTo>
                  <a:pt x="1878" y="462"/>
                </a:lnTo>
                <a:lnTo>
                  <a:pt x="1860" y="462"/>
                </a:lnTo>
                <a:lnTo>
                  <a:pt x="1841" y="462"/>
                </a:lnTo>
                <a:lnTo>
                  <a:pt x="1826" y="461"/>
                </a:lnTo>
                <a:lnTo>
                  <a:pt x="1814" y="460"/>
                </a:lnTo>
                <a:lnTo>
                  <a:pt x="1802" y="458"/>
                </a:lnTo>
                <a:lnTo>
                  <a:pt x="1791" y="456"/>
                </a:lnTo>
                <a:lnTo>
                  <a:pt x="1780" y="453"/>
                </a:lnTo>
                <a:lnTo>
                  <a:pt x="1768" y="451"/>
                </a:lnTo>
                <a:lnTo>
                  <a:pt x="1755" y="450"/>
                </a:lnTo>
                <a:lnTo>
                  <a:pt x="1742" y="450"/>
                </a:lnTo>
                <a:lnTo>
                  <a:pt x="1725" y="450"/>
                </a:lnTo>
                <a:lnTo>
                  <a:pt x="1713" y="452"/>
                </a:lnTo>
                <a:lnTo>
                  <a:pt x="1703" y="454"/>
                </a:lnTo>
                <a:lnTo>
                  <a:pt x="1696" y="458"/>
                </a:lnTo>
                <a:lnTo>
                  <a:pt x="1689" y="462"/>
                </a:lnTo>
                <a:lnTo>
                  <a:pt x="1685" y="467"/>
                </a:lnTo>
                <a:lnTo>
                  <a:pt x="1679" y="473"/>
                </a:lnTo>
                <a:lnTo>
                  <a:pt x="1675" y="480"/>
                </a:lnTo>
                <a:lnTo>
                  <a:pt x="1672" y="471"/>
                </a:lnTo>
                <a:lnTo>
                  <a:pt x="1669" y="462"/>
                </a:lnTo>
                <a:lnTo>
                  <a:pt x="1669" y="454"/>
                </a:lnTo>
                <a:lnTo>
                  <a:pt x="1670" y="447"/>
                </a:lnTo>
                <a:lnTo>
                  <a:pt x="1673" y="436"/>
                </a:lnTo>
                <a:lnTo>
                  <a:pt x="1675" y="430"/>
                </a:lnTo>
                <a:lnTo>
                  <a:pt x="1675" y="426"/>
                </a:lnTo>
                <a:lnTo>
                  <a:pt x="1673" y="421"/>
                </a:lnTo>
                <a:lnTo>
                  <a:pt x="1670" y="417"/>
                </a:lnTo>
                <a:lnTo>
                  <a:pt x="1668" y="413"/>
                </a:lnTo>
                <a:lnTo>
                  <a:pt x="1664" y="406"/>
                </a:lnTo>
                <a:lnTo>
                  <a:pt x="1662" y="400"/>
                </a:lnTo>
                <a:lnTo>
                  <a:pt x="1655" y="400"/>
                </a:lnTo>
                <a:lnTo>
                  <a:pt x="1648" y="398"/>
                </a:lnTo>
                <a:lnTo>
                  <a:pt x="1643" y="396"/>
                </a:lnTo>
                <a:lnTo>
                  <a:pt x="1636" y="394"/>
                </a:lnTo>
                <a:lnTo>
                  <a:pt x="1624" y="387"/>
                </a:lnTo>
                <a:lnTo>
                  <a:pt x="1612" y="379"/>
                </a:lnTo>
                <a:lnTo>
                  <a:pt x="1596" y="363"/>
                </a:lnTo>
                <a:lnTo>
                  <a:pt x="1588" y="357"/>
                </a:lnTo>
                <a:lnTo>
                  <a:pt x="1581" y="359"/>
                </a:lnTo>
                <a:lnTo>
                  <a:pt x="1574" y="360"/>
                </a:lnTo>
                <a:lnTo>
                  <a:pt x="1567" y="361"/>
                </a:lnTo>
                <a:lnTo>
                  <a:pt x="1560" y="362"/>
                </a:lnTo>
                <a:lnTo>
                  <a:pt x="1546" y="361"/>
                </a:lnTo>
                <a:lnTo>
                  <a:pt x="1534" y="358"/>
                </a:lnTo>
                <a:lnTo>
                  <a:pt x="1523" y="354"/>
                </a:lnTo>
                <a:lnTo>
                  <a:pt x="1512" y="348"/>
                </a:lnTo>
                <a:lnTo>
                  <a:pt x="1504" y="341"/>
                </a:lnTo>
                <a:lnTo>
                  <a:pt x="1496" y="333"/>
                </a:lnTo>
                <a:lnTo>
                  <a:pt x="1468" y="333"/>
                </a:lnTo>
                <a:lnTo>
                  <a:pt x="1468" y="337"/>
                </a:lnTo>
                <a:lnTo>
                  <a:pt x="1466" y="342"/>
                </a:lnTo>
                <a:lnTo>
                  <a:pt x="1463" y="349"/>
                </a:lnTo>
                <a:lnTo>
                  <a:pt x="1459" y="357"/>
                </a:lnTo>
                <a:lnTo>
                  <a:pt x="1446" y="373"/>
                </a:lnTo>
                <a:lnTo>
                  <a:pt x="1433" y="390"/>
                </a:lnTo>
                <a:lnTo>
                  <a:pt x="1426" y="398"/>
                </a:lnTo>
                <a:lnTo>
                  <a:pt x="1419" y="404"/>
                </a:lnTo>
                <a:lnTo>
                  <a:pt x="1411" y="409"/>
                </a:lnTo>
                <a:lnTo>
                  <a:pt x="1405" y="413"/>
                </a:lnTo>
                <a:lnTo>
                  <a:pt x="1401" y="414"/>
                </a:lnTo>
                <a:lnTo>
                  <a:pt x="1398" y="415"/>
                </a:lnTo>
                <a:lnTo>
                  <a:pt x="1395" y="415"/>
                </a:lnTo>
                <a:lnTo>
                  <a:pt x="1392" y="414"/>
                </a:lnTo>
                <a:lnTo>
                  <a:pt x="1389" y="413"/>
                </a:lnTo>
                <a:lnTo>
                  <a:pt x="1387" y="412"/>
                </a:lnTo>
                <a:lnTo>
                  <a:pt x="1385" y="409"/>
                </a:lnTo>
                <a:lnTo>
                  <a:pt x="1383" y="406"/>
                </a:lnTo>
                <a:lnTo>
                  <a:pt x="1367" y="406"/>
                </a:lnTo>
                <a:lnTo>
                  <a:pt x="1352" y="406"/>
                </a:lnTo>
                <a:lnTo>
                  <a:pt x="1338" y="405"/>
                </a:lnTo>
                <a:lnTo>
                  <a:pt x="1325" y="402"/>
                </a:lnTo>
                <a:lnTo>
                  <a:pt x="1318" y="401"/>
                </a:lnTo>
                <a:lnTo>
                  <a:pt x="1312" y="399"/>
                </a:lnTo>
                <a:lnTo>
                  <a:pt x="1308" y="396"/>
                </a:lnTo>
                <a:lnTo>
                  <a:pt x="1304" y="393"/>
                </a:lnTo>
                <a:lnTo>
                  <a:pt x="1300" y="390"/>
                </a:lnTo>
                <a:lnTo>
                  <a:pt x="1298" y="386"/>
                </a:lnTo>
                <a:lnTo>
                  <a:pt x="1297" y="381"/>
                </a:lnTo>
                <a:lnTo>
                  <a:pt x="1296" y="375"/>
                </a:lnTo>
                <a:lnTo>
                  <a:pt x="1270" y="375"/>
                </a:lnTo>
                <a:lnTo>
                  <a:pt x="1259" y="380"/>
                </a:lnTo>
                <a:lnTo>
                  <a:pt x="1247" y="384"/>
                </a:lnTo>
                <a:lnTo>
                  <a:pt x="1240" y="384"/>
                </a:lnTo>
                <a:lnTo>
                  <a:pt x="1235" y="384"/>
                </a:lnTo>
                <a:lnTo>
                  <a:pt x="1228" y="384"/>
                </a:lnTo>
                <a:lnTo>
                  <a:pt x="1224" y="382"/>
                </a:lnTo>
                <a:lnTo>
                  <a:pt x="1283" y="333"/>
                </a:lnTo>
                <a:lnTo>
                  <a:pt x="1286" y="321"/>
                </a:lnTo>
                <a:lnTo>
                  <a:pt x="1289" y="309"/>
                </a:lnTo>
                <a:lnTo>
                  <a:pt x="1294" y="299"/>
                </a:lnTo>
                <a:lnTo>
                  <a:pt x="1299" y="290"/>
                </a:lnTo>
                <a:lnTo>
                  <a:pt x="1305" y="282"/>
                </a:lnTo>
                <a:lnTo>
                  <a:pt x="1310" y="274"/>
                </a:lnTo>
                <a:lnTo>
                  <a:pt x="1317" y="268"/>
                </a:lnTo>
                <a:lnTo>
                  <a:pt x="1323" y="260"/>
                </a:lnTo>
                <a:lnTo>
                  <a:pt x="1349" y="240"/>
                </a:lnTo>
                <a:lnTo>
                  <a:pt x="1370" y="222"/>
                </a:lnTo>
                <a:lnTo>
                  <a:pt x="1362" y="217"/>
                </a:lnTo>
                <a:lnTo>
                  <a:pt x="1356" y="213"/>
                </a:lnTo>
                <a:lnTo>
                  <a:pt x="1352" y="210"/>
                </a:lnTo>
                <a:lnTo>
                  <a:pt x="1349" y="205"/>
                </a:lnTo>
                <a:lnTo>
                  <a:pt x="1345" y="201"/>
                </a:lnTo>
                <a:lnTo>
                  <a:pt x="1344" y="196"/>
                </a:lnTo>
                <a:lnTo>
                  <a:pt x="1343" y="191"/>
                </a:lnTo>
                <a:lnTo>
                  <a:pt x="1343" y="184"/>
                </a:lnTo>
                <a:lnTo>
                  <a:pt x="1338" y="184"/>
                </a:lnTo>
                <a:lnTo>
                  <a:pt x="1333" y="183"/>
                </a:lnTo>
                <a:lnTo>
                  <a:pt x="1330" y="182"/>
                </a:lnTo>
                <a:lnTo>
                  <a:pt x="1326" y="179"/>
                </a:lnTo>
                <a:lnTo>
                  <a:pt x="1320" y="174"/>
                </a:lnTo>
                <a:lnTo>
                  <a:pt x="1315" y="166"/>
                </a:lnTo>
                <a:lnTo>
                  <a:pt x="1310" y="157"/>
                </a:lnTo>
                <a:lnTo>
                  <a:pt x="1307" y="146"/>
                </a:lnTo>
                <a:lnTo>
                  <a:pt x="1305" y="135"/>
                </a:lnTo>
                <a:lnTo>
                  <a:pt x="1301" y="124"/>
                </a:lnTo>
                <a:lnTo>
                  <a:pt x="1298" y="100"/>
                </a:lnTo>
                <a:lnTo>
                  <a:pt x="1293" y="78"/>
                </a:lnTo>
                <a:lnTo>
                  <a:pt x="1291" y="68"/>
                </a:lnTo>
                <a:lnTo>
                  <a:pt x="1286" y="60"/>
                </a:lnTo>
                <a:lnTo>
                  <a:pt x="1282" y="54"/>
                </a:lnTo>
                <a:lnTo>
                  <a:pt x="1276" y="49"/>
                </a:lnTo>
                <a:lnTo>
                  <a:pt x="1264" y="71"/>
                </a:lnTo>
                <a:lnTo>
                  <a:pt x="1240" y="109"/>
                </a:lnTo>
                <a:lnTo>
                  <a:pt x="1227" y="128"/>
                </a:lnTo>
                <a:lnTo>
                  <a:pt x="1214" y="144"/>
                </a:lnTo>
                <a:lnTo>
                  <a:pt x="1207" y="150"/>
                </a:lnTo>
                <a:lnTo>
                  <a:pt x="1200" y="156"/>
                </a:lnTo>
                <a:lnTo>
                  <a:pt x="1195" y="159"/>
                </a:lnTo>
                <a:lnTo>
                  <a:pt x="1189" y="160"/>
                </a:lnTo>
                <a:lnTo>
                  <a:pt x="1124" y="135"/>
                </a:lnTo>
                <a:lnTo>
                  <a:pt x="1113" y="139"/>
                </a:lnTo>
                <a:lnTo>
                  <a:pt x="1102" y="142"/>
                </a:lnTo>
                <a:lnTo>
                  <a:pt x="1088" y="144"/>
                </a:lnTo>
                <a:lnTo>
                  <a:pt x="1075" y="146"/>
                </a:lnTo>
                <a:lnTo>
                  <a:pt x="1047" y="147"/>
                </a:lnTo>
                <a:lnTo>
                  <a:pt x="1017" y="147"/>
                </a:lnTo>
                <a:lnTo>
                  <a:pt x="1016" y="152"/>
                </a:lnTo>
                <a:lnTo>
                  <a:pt x="1015" y="157"/>
                </a:lnTo>
                <a:lnTo>
                  <a:pt x="1013" y="161"/>
                </a:lnTo>
                <a:lnTo>
                  <a:pt x="1009" y="165"/>
                </a:lnTo>
                <a:lnTo>
                  <a:pt x="1006" y="168"/>
                </a:lnTo>
                <a:lnTo>
                  <a:pt x="1003" y="170"/>
                </a:lnTo>
                <a:lnTo>
                  <a:pt x="1000" y="172"/>
                </a:lnTo>
                <a:lnTo>
                  <a:pt x="997" y="172"/>
                </a:lnTo>
                <a:lnTo>
                  <a:pt x="992" y="173"/>
                </a:lnTo>
                <a:lnTo>
                  <a:pt x="987" y="175"/>
                </a:lnTo>
                <a:lnTo>
                  <a:pt x="985" y="175"/>
                </a:lnTo>
                <a:lnTo>
                  <a:pt x="982" y="175"/>
                </a:lnTo>
                <a:lnTo>
                  <a:pt x="980" y="174"/>
                </a:lnTo>
                <a:lnTo>
                  <a:pt x="978" y="172"/>
                </a:lnTo>
                <a:lnTo>
                  <a:pt x="976" y="176"/>
                </a:lnTo>
                <a:lnTo>
                  <a:pt x="972" y="179"/>
                </a:lnTo>
                <a:lnTo>
                  <a:pt x="967" y="183"/>
                </a:lnTo>
                <a:lnTo>
                  <a:pt x="960" y="187"/>
                </a:lnTo>
                <a:lnTo>
                  <a:pt x="941" y="194"/>
                </a:lnTo>
                <a:lnTo>
                  <a:pt x="920" y="200"/>
                </a:lnTo>
                <a:lnTo>
                  <a:pt x="879" y="212"/>
                </a:lnTo>
                <a:lnTo>
                  <a:pt x="858" y="216"/>
                </a:lnTo>
                <a:lnTo>
                  <a:pt x="851" y="215"/>
                </a:lnTo>
                <a:lnTo>
                  <a:pt x="846" y="213"/>
                </a:lnTo>
                <a:lnTo>
                  <a:pt x="839" y="208"/>
                </a:lnTo>
                <a:lnTo>
                  <a:pt x="834" y="203"/>
                </a:lnTo>
                <a:lnTo>
                  <a:pt x="827" y="197"/>
                </a:lnTo>
                <a:lnTo>
                  <a:pt x="822" y="191"/>
                </a:lnTo>
                <a:lnTo>
                  <a:pt x="817" y="184"/>
                </a:lnTo>
                <a:lnTo>
                  <a:pt x="812" y="176"/>
                </a:lnTo>
                <a:lnTo>
                  <a:pt x="803" y="161"/>
                </a:lnTo>
                <a:lnTo>
                  <a:pt x="796" y="145"/>
                </a:lnTo>
                <a:lnTo>
                  <a:pt x="793" y="132"/>
                </a:lnTo>
                <a:lnTo>
                  <a:pt x="791" y="123"/>
                </a:lnTo>
                <a:lnTo>
                  <a:pt x="792" y="116"/>
                </a:lnTo>
                <a:lnTo>
                  <a:pt x="794" y="109"/>
                </a:lnTo>
                <a:lnTo>
                  <a:pt x="798" y="103"/>
                </a:lnTo>
                <a:lnTo>
                  <a:pt x="801" y="95"/>
                </a:lnTo>
                <a:lnTo>
                  <a:pt x="805" y="88"/>
                </a:lnTo>
                <a:lnTo>
                  <a:pt x="808" y="81"/>
                </a:lnTo>
                <a:lnTo>
                  <a:pt x="811" y="74"/>
                </a:lnTo>
                <a:lnTo>
                  <a:pt x="811" y="67"/>
                </a:lnTo>
                <a:lnTo>
                  <a:pt x="811" y="53"/>
                </a:lnTo>
                <a:lnTo>
                  <a:pt x="808" y="39"/>
                </a:lnTo>
                <a:lnTo>
                  <a:pt x="806" y="33"/>
                </a:lnTo>
                <a:lnTo>
                  <a:pt x="804" y="28"/>
                </a:lnTo>
                <a:lnTo>
                  <a:pt x="801" y="24"/>
                </a:lnTo>
                <a:lnTo>
                  <a:pt x="798" y="20"/>
                </a:lnTo>
                <a:lnTo>
                  <a:pt x="794" y="16"/>
                </a:lnTo>
                <a:lnTo>
                  <a:pt x="789" y="12"/>
                </a:lnTo>
                <a:lnTo>
                  <a:pt x="783" y="9"/>
                </a:lnTo>
                <a:lnTo>
                  <a:pt x="778" y="7"/>
                </a:lnTo>
                <a:lnTo>
                  <a:pt x="762" y="3"/>
                </a:lnTo>
                <a:lnTo>
                  <a:pt x="745" y="0"/>
                </a:lnTo>
                <a:lnTo>
                  <a:pt x="739" y="10"/>
                </a:lnTo>
                <a:lnTo>
                  <a:pt x="733" y="21"/>
                </a:lnTo>
                <a:lnTo>
                  <a:pt x="729" y="23"/>
                </a:lnTo>
                <a:lnTo>
                  <a:pt x="727" y="25"/>
                </a:lnTo>
                <a:lnTo>
                  <a:pt x="725" y="26"/>
                </a:lnTo>
                <a:lnTo>
                  <a:pt x="722" y="27"/>
                </a:lnTo>
                <a:lnTo>
                  <a:pt x="717" y="27"/>
                </a:lnTo>
                <a:lnTo>
                  <a:pt x="714" y="27"/>
                </a:lnTo>
                <a:lnTo>
                  <a:pt x="710" y="26"/>
                </a:lnTo>
                <a:lnTo>
                  <a:pt x="705" y="24"/>
                </a:lnTo>
                <a:lnTo>
                  <a:pt x="703" y="28"/>
                </a:lnTo>
                <a:lnTo>
                  <a:pt x="700" y="31"/>
                </a:lnTo>
                <a:lnTo>
                  <a:pt x="695" y="35"/>
                </a:lnTo>
                <a:lnTo>
                  <a:pt x="690" y="39"/>
                </a:lnTo>
                <a:lnTo>
                  <a:pt x="677" y="47"/>
                </a:lnTo>
                <a:lnTo>
                  <a:pt x="662" y="55"/>
                </a:lnTo>
                <a:lnTo>
                  <a:pt x="648" y="63"/>
                </a:lnTo>
                <a:lnTo>
                  <a:pt x="637" y="71"/>
                </a:lnTo>
                <a:lnTo>
                  <a:pt x="632" y="75"/>
                </a:lnTo>
                <a:lnTo>
                  <a:pt x="628" y="79"/>
                </a:lnTo>
                <a:lnTo>
                  <a:pt x="626" y="82"/>
                </a:lnTo>
                <a:lnTo>
                  <a:pt x="625" y="86"/>
                </a:lnTo>
                <a:lnTo>
                  <a:pt x="612" y="79"/>
                </a:lnTo>
                <a:lnTo>
                  <a:pt x="589" y="70"/>
                </a:lnTo>
                <a:lnTo>
                  <a:pt x="566" y="62"/>
                </a:lnTo>
                <a:lnTo>
                  <a:pt x="552" y="55"/>
                </a:lnTo>
                <a:lnTo>
                  <a:pt x="525" y="55"/>
                </a:lnTo>
                <a:lnTo>
                  <a:pt x="525" y="99"/>
                </a:lnTo>
                <a:lnTo>
                  <a:pt x="535" y="114"/>
                </a:lnTo>
                <a:lnTo>
                  <a:pt x="552" y="137"/>
                </a:lnTo>
                <a:lnTo>
                  <a:pt x="566" y="160"/>
                </a:lnTo>
                <a:lnTo>
                  <a:pt x="572" y="172"/>
                </a:lnTo>
                <a:lnTo>
                  <a:pt x="571" y="178"/>
                </a:lnTo>
                <a:lnTo>
                  <a:pt x="569" y="185"/>
                </a:lnTo>
                <a:lnTo>
                  <a:pt x="566" y="191"/>
                </a:lnTo>
                <a:lnTo>
                  <a:pt x="560" y="198"/>
                </a:lnTo>
                <a:lnTo>
                  <a:pt x="555" y="205"/>
                </a:lnTo>
                <a:lnTo>
                  <a:pt x="548" y="213"/>
                </a:lnTo>
                <a:lnTo>
                  <a:pt x="541" y="220"/>
                </a:lnTo>
                <a:lnTo>
                  <a:pt x="532" y="227"/>
                </a:lnTo>
                <a:lnTo>
                  <a:pt x="523" y="233"/>
                </a:lnTo>
                <a:lnTo>
                  <a:pt x="513" y="239"/>
                </a:lnTo>
                <a:lnTo>
                  <a:pt x="503" y="244"/>
                </a:lnTo>
                <a:lnTo>
                  <a:pt x="493" y="249"/>
                </a:lnTo>
                <a:lnTo>
                  <a:pt x="483" y="253"/>
                </a:lnTo>
                <a:lnTo>
                  <a:pt x="472" y="256"/>
                </a:lnTo>
                <a:lnTo>
                  <a:pt x="463" y="257"/>
                </a:lnTo>
                <a:lnTo>
                  <a:pt x="453" y="258"/>
                </a:lnTo>
                <a:lnTo>
                  <a:pt x="446" y="258"/>
                </a:lnTo>
                <a:lnTo>
                  <a:pt x="440" y="256"/>
                </a:lnTo>
                <a:lnTo>
                  <a:pt x="433" y="254"/>
                </a:lnTo>
                <a:lnTo>
                  <a:pt x="426" y="252"/>
                </a:lnTo>
                <a:lnTo>
                  <a:pt x="413" y="245"/>
                </a:lnTo>
                <a:lnTo>
                  <a:pt x="401" y="235"/>
                </a:lnTo>
                <a:lnTo>
                  <a:pt x="389" y="224"/>
                </a:lnTo>
                <a:lnTo>
                  <a:pt x="378" y="212"/>
                </a:lnTo>
                <a:lnTo>
                  <a:pt x="368" y="198"/>
                </a:lnTo>
                <a:lnTo>
                  <a:pt x="359" y="184"/>
                </a:lnTo>
                <a:lnTo>
                  <a:pt x="330" y="190"/>
                </a:lnTo>
                <a:lnTo>
                  <a:pt x="286" y="197"/>
                </a:lnTo>
                <a:lnTo>
                  <a:pt x="263" y="201"/>
                </a:lnTo>
                <a:lnTo>
                  <a:pt x="244" y="206"/>
                </a:lnTo>
                <a:lnTo>
                  <a:pt x="238" y="208"/>
                </a:lnTo>
                <a:lnTo>
                  <a:pt x="231" y="211"/>
                </a:lnTo>
                <a:lnTo>
                  <a:pt x="228" y="213"/>
                </a:lnTo>
                <a:lnTo>
                  <a:pt x="227" y="216"/>
                </a:lnTo>
                <a:lnTo>
                  <a:pt x="227" y="220"/>
                </a:lnTo>
                <a:lnTo>
                  <a:pt x="229" y="224"/>
                </a:lnTo>
                <a:lnTo>
                  <a:pt x="231" y="227"/>
                </a:lnTo>
                <a:lnTo>
                  <a:pt x="235" y="230"/>
                </a:lnTo>
                <a:lnTo>
                  <a:pt x="243" y="235"/>
                </a:lnTo>
                <a:lnTo>
                  <a:pt x="253" y="240"/>
                </a:lnTo>
                <a:lnTo>
                  <a:pt x="253" y="258"/>
                </a:lnTo>
                <a:lnTo>
                  <a:pt x="241" y="262"/>
                </a:lnTo>
                <a:lnTo>
                  <a:pt x="221" y="268"/>
                </a:lnTo>
                <a:lnTo>
                  <a:pt x="210" y="272"/>
                </a:lnTo>
                <a:lnTo>
                  <a:pt x="201" y="278"/>
                </a:lnTo>
                <a:lnTo>
                  <a:pt x="198" y="281"/>
                </a:lnTo>
                <a:lnTo>
                  <a:pt x="196" y="285"/>
                </a:lnTo>
                <a:lnTo>
                  <a:pt x="194" y="290"/>
                </a:lnTo>
                <a:lnTo>
                  <a:pt x="194" y="295"/>
                </a:lnTo>
                <a:lnTo>
                  <a:pt x="194" y="302"/>
                </a:lnTo>
                <a:lnTo>
                  <a:pt x="196" y="307"/>
                </a:lnTo>
                <a:lnTo>
                  <a:pt x="198" y="311"/>
                </a:lnTo>
                <a:lnTo>
                  <a:pt x="201" y="314"/>
                </a:lnTo>
                <a:lnTo>
                  <a:pt x="210" y="321"/>
                </a:lnTo>
                <a:lnTo>
                  <a:pt x="220" y="327"/>
                </a:lnTo>
                <a:lnTo>
                  <a:pt x="224" y="330"/>
                </a:lnTo>
                <a:lnTo>
                  <a:pt x="230" y="333"/>
                </a:lnTo>
                <a:lnTo>
                  <a:pt x="234" y="337"/>
                </a:lnTo>
                <a:lnTo>
                  <a:pt x="239" y="342"/>
                </a:lnTo>
                <a:lnTo>
                  <a:pt x="242" y="348"/>
                </a:lnTo>
                <a:lnTo>
                  <a:pt x="244" y="356"/>
                </a:lnTo>
                <a:lnTo>
                  <a:pt x="246" y="365"/>
                </a:lnTo>
                <a:lnTo>
                  <a:pt x="246" y="375"/>
                </a:lnTo>
                <a:lnTo>
                  <a:pt x="246" y="388"/>
                </a:lnTo>
                <a:lnTo>
                  <a:pt x="245" y="400"/>
                </a:lnTo>
                <a:lnTo>
                  <a:pt x="243" y="412"/>
                </a:lnTo>
                <a:lnTo>
                  <a:pt x="241" y="423"/>
                </a:lnTo>
                <a:lnTo>
                  <a:pt x="236" y="446"/>
                </a:lnTo>
                <a:lnTo>
                  <a:pt x="230" y="468"/>
                </a:lnTo>
                <a:lnTo>
                  <a:pt x="223" y="490"/>
                </a:lnTo>
                <a:lnTo>
                  <a:pt x="219" y="512"/>
                </a:lnTo>
                <a:lnTo>
                  <a:pt x="217" y="524"/>
                </a:lnTo>
                <a:lnTo>
                  <a:pt x="214" y="535"/>
                </a:lnTo>
                <a:lnTo>
                  <a:pt x="213" y="548"/>
                </a:lnTo>
                <a:lnTo>
                  <a:pt x="213" y="560"/>
                </a:lnTo>
                <a:lnTo>
                  <a:pt x="194" y="560"/>
                </a:lnTo>
                <a:lnTo>
                  <a:pt x="188" y="557"/>
                </a:lnTo>
                <a:lnTo>
                  <a:pt x="184" y="554"/>
                </a:lnTo>
                <a:lnTo>
                  <a:pt x="183" y="553"/>
                </a:lnTo>
                <a:lnTo>
                  <a:pt x="182" y="552"/>
                </a:lnTo>
                <a:lnTo>
                  <a:pt x="180" y="550"/>
                </a:lnTo>
                <a:lnTo>
                  <a:pt x="180" y="548"/>
                </a:lnTo>
                <a:lnTo>
                  <a:pt x="168" y="554"/>
                </a:lnTo>
                <a:lnTo>
                  <a:pt x="157" y="559"/>
                </a:lnTo>
                <a:lnTo>
                  <a:pt x="147" y="562"/>
                </a:lnTo>
                <a:lnTo>
                  <a:pt x="138" y="564"/>
                </a:lnTo>
                <a:lnTo>
                  <a:pt x="119" y="566"/>
                </a:lnTo>
                <a:lnTo>
                  <a:pt x="100" y="567"/>
                </a:lnTo>
                <a:lnTo>
                  <a:pt x="96" y="567"/>
                </a:lnTo>
                <a:lnTo>
                  <a:pt x="93" y="569"/>
                </a:lnTo>
                <a:lnTo>
                  <a:pt x="90" y="573"/>
                </a:lnTo>
                <a:lnTo>
                  <a:pt x="88" y="576"/>
                </a:lnTo>
                <a:lnTo>
                  <a:pt x="85" y="584"/>
                </a:lnTo>
                <a:lnTo>
                  <a:pt x="81" y="591"/>
                </a:lnTo>
                <a:lnTo>
                  <a:pt x="65" y="607"/>
                </a:lnTo>
                <a:lnTo>
                  <a:pt x="51" y="624"/>
                </a:lnTo>
                <a:lnTo>
                  <a:pt x="38" y="643"/>
                </a:lnTo>
                <a:lnTo>
                  <a:pt x="26" y="665"/>
                </a:lnTo>
                <a:lnTo>
                  <a:pt x="20" y="676"/>
                </a:lnTo>
                <a:lnTo>
                  <a:pt x="16" y="687"/>
                </a:lnTo>
                <a:lnTo>
                  <a:pt x="11" y="699"/>
                </a:lnTo>
                <a:lnTo>
                  <a:pt x="7" y="711"/>
                </a:lnTo>
                <a:lnTo>
                  <a:pt x="5" y="723"/>
                </a:lnTo>
                <a:lnTo>
                  <a:pt x="3" y="734"/>
                </a:lnTo>
                <a:lnTo>
                  <a:pt x="1" y="746"/>
                </a:lnTo>
                <a:lnTo>
                  <a:pt x="0" y="757"/>
                </a:lnTo>
                <a:lnTo>
                  <a:pt x="1" y="767"/>
                </a:lnTo>
                <a:lnTo>
                  <a:pt x="4" y="777"/>
                </a:lnTo>
                <a:lnTo>
                  <a:pt x="7" y="787"/>
                </a:lnTo>
                <a:lnTo>
                  <a:pt x="11" y="799"/>
                </a:lnTo>
                <a:lnTo>
                  <a:pt x="17" y="811"/>
                </a:lnTo>
                <a:lnTo>
                  <a:pt x="22" y="824"/>
                </a:lnTo>
                <a:lnTo>
                  <a:pt x="30" y="836"/>
                </a:lnTo>
                <a:lnTo>
                  <a:pt x="38" y="848"/>
                </a:lnTo>
                <a:lnTo>
                  <a:pt x="46" y="859"/>
                </a:lnTo>
                <a:lnTo>
                  <a:pt x="56" y="870"/>
                </a:lnTo>
                <a:lnTo>
                  <a:pt x="66" y="880"/>
                </a:lnTo>
                <a:lnTo>
                  <a:pt x="76" y="889"/>
                </a:lnTo>
                <a:lnTo>
                  <a:pt x="87" y="896"/>
                </a:lnTo>
                <a:lnTo>
                  <a:pt x="98" y="901"/>
                </a:lnTo>
                <a:lnTo>
                  <a:pt x="104" y="903"/>
                </a:lnTo>
                <a:lnTo>
                  <a:pt x="109" y="904"/>
                </a:lnTo>
                <a:lnTo>
                  <a:pt x="115" y="905"/>
                </a:lnTo>
                <a:lnTo>
                  <a:pt x="120" y="905"/>
                </a:lnTo>
                <a:lnTo>
                  <a:pt x="130" y="904"/>
                </a:lnTo>
                <a:lnTo>
                  <a:pt x="138" y="902"/>
                </a:lnTo>
                <a:lnTo>
                  <a:pt x="146" y="898"/>
                </a:lnTo>
                <a:lnTo>
                  <a:pt x="153" y="893"/>
                </a:lnTo>
                <a:lnTo>
                  <a:pt x="161" y="889"/>
                </a:lnTo>
                <a:lnTo>
                  <a:pt x="168" y="885"/>
                </a:lnTo>
                <a:lnTo>
                  <a:pt x="177" y="882"/>
                </a:lnTo>
                <a:lnTo>
                  <a:pt x="187" y="881"/>
                </a:lnTo>
                <a:lnTo>
                  <a:pt x="189" y="903"/>
                </a:lnTo>
                <a:lnTo>
                  <a:pt x="190" y="934"/>
                </a:lnTo>
                <a:lnTo>
                  <a:pt x="190" y="942"/>
                </a:lnTo>
                <a:lnTo>
                  <a:pt x="191" y="949"/>
                </a:lnTo>
                <a:lnTo>
                  <a:pt x="194" y="956"/>
                </a:lnTo>
                <a:lnTo>
                  <a:pt x="196" y="961"/>
                </a:lnTo>
                <a:lnTo>
                  <a:pt x="199" y="966"/>
                </a:lnTo>
                <a:lnTo>
                  <a:pt x="202" y="970"/>
                </a:lnTo>
                <a:lnTo>
                  <a:pt x="208" y="972"/>
                </a:lnTo>
                <a:lnTo>
                  <a:pt x="213" y="973"/>
                </a:lnTo>
                <a:lnTo>
                  <a:pt x="233" y="973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5064" name="Freeform 10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4289425" y="2454275"/>
            <a:ext cx="69850" cy="49213"/>
          </a:xfrm>
          <a:custGeom>
            <a:avLst/>
            <a:gdLst>
              <a:gd name="T0" fmla="*/ 2147483647 w 161"/>
              <a:gd name="T1" fmla="*/ 0 h 93"/>
              <a:gd name="T2" fmla="*/ 2147483647 w 161"/>
              <a:gd name="T3" fmla="*/ 2147483647 h 93"/>
              <a:gd name="T4" fmla="*/ 2147483647 w 161"/>
              <a:gd name="T5" fmla="*/ 2147483647 h 93"/>
              <a:gd name="T6" fmla="*/ 2147483647 w 161"/>
              <a:gd name="T7" fmla="*/ 2147483647 h 93"/>
              <a:gd name="T8" fmla="*/ 2147483647 w 161"/>
              <a:gd name="T9" fmla="*/ 2147483647 h 93"/>
              <a:gd name="T10" fmla="*/ 2147483647 w 161"/>
              <a:gd name="T11" fmla="*/ 2147483647 h 93"/>
              <a:gd name="T12" fmla="*/ 2147483647 w 161"/>
              <a:gd name="T13" fmla="*/ 2147483647 h 93"/>
              <a:gd name="T14" fmla="*/ 2147483647 w 161"/>
              <a:gd name="T15" fmla="*/ 0 h 93"/>
              <a:gd name="T16" fmla="*/ 2147483647 w 161"/>
              <a:gd name="T17" fmla="*/ 0 h 93"/>
              <a:gd name="T18" fmla="*/ 2147483647 w 161"/>
              <a:gd name="T19" fmla="*/ 0 h 93"/>
              <a:gd name="T20" fmla="*/ 2147483647 w 161"/>
              <a:gd name="T21" fmla="*/ 2147483647 h 93"/>
              <a:gd name="T22" fmla="*/ 2147483647 w 161"/>
              <a:gd name="T23" fmla="*/ 2147483647 h 93"/>
              <a:gd name="T24" fmla="*/ 2147483647 w 161"/>
              <a:gd name="T25" fmla="*/ 2147483647 h 93"/>
              <a:gd name="T26" fmla="*/ 2147483647 w 161"/>
              <a:gd name="T27" fmla="*/ 2147483647 h 93"/>
              <a:gd name="T28" fmla="*/ 2147483647 w 161"/>
              <a:gd name="T29" fmla="*/ 2147483647 h 93"/>
              <a:gd name="T30" fmla="*/ 2147483647 w 161"/>
              <a:gd name="T31" fmla="*/ 2147483647 h 93"/>
              <a:gd name="T32" fmla="*/ 2147483647 w 161"/>
              <a:gd name="T33" fmla="*/ 2147483647 h 93"/>
              <a:gd name="T34" fmla="*/ 2147483647 w 161"/>
              <a:gd name="T35" fmla="*/ 2147483647 h 93"/>
              <a:gd name="T36" fmla="*/ 2147483647 w 161"/>
              <a:gd name="T37" fmla="*/ 2147483647 h 93"/>
              <a:gd name="T38" fmla="*/ 2147483647 w 161"/>
              <a:gd name="T39" fmla="*/ 2147483647 h 93"/>
              <a:gd name="T40" fmla="*/ 2147483647 w 161"/>
              <a:gd name="T41" fmla="*/ 2147483647 h 93"/>
              <a:gd name="T42" fmla="*/ 2147483647 w 161"/>
              <a:gd name="T43" fmla="*/ 2147483647 h 93"/>
              <a:gd name="T44" fmla="*/ 2147483647 w 161"/>
              <a:gd name="T45" fmla="*/ 2147483647 h 93"/>
              <a:gd name="T46" fmla="*/ 2147483647 w 161"/>
              <a:gd name="T47" fmla="*/ 2147483647 h 93"/>
              <a:gd name="T48" fmla="*/ 2147483647 w 161"/>
              <a:gd name="T49" fmla="*/ 2147483647 h 93"/>
              <a:gd name="T50" fmla="*/ 2147483647 w 161"/>
              <a:gd name="T51" fmla="*/ 2147483647 h 93"/>
              <a:gd name="T52" fmla="*/ 2147483647 w 161"/>
              <a:gd name="T53" fmla="*/ 2147483647 h 93"/>
              <a:gd name="T54" fmla="*/ 2147483647 w 161"/>
              <a:gd name="T55" fmla="*/ 2147483647 h 93"/>
              <a:gd name="T56" fmla="*/ 2147483647 w 161"/>
              <a:gd name="T57" fmla="*/ 2147483647 h 93"/>
              <a:gd name="T58" fmla="*/ 2147483647 w 161"/>
              <a:gd name="T59" fmla="*/ 2147483647 h 93"/>
              <a:gd name="T60" fmla="*/ 2147483647 w 161"/>
              <a:gd name="T61" fmla="*/ 2147483647 h 93"/>
              <a:gd name="T62" fmla="*/ 2147483647 w 161"/>
              <a:gd name="T63" fmla="*/ 2147483647 h 93"/>
              <a:gd name="T64" fmla="*/ 2147483647 w 161"/>
              <a:gd name="T65" fmla="*/ 2147483647 h 93"/>
              <a:gd name="T66" fmla="*/ 2147483647 w 161"/>
              <a:gd name="T67" fmla="*/ 2147483647 h 93"/>
              <a:gd name="T68" fmla="*/ 2147483647 w 161"/>
              <a:gd name="T69" fmla="*/ 2147483647 h 93"/>
              <a:gd name="T70" fmla="*/ 2147483647 w 161"/>
              <a:gd name="T71" fmla="*/ 2147483647 h 93"/>
              <a:gd name="T72" fmla="*/ 0 w 161"/>
              <a:gd name="T73" fmla="*/ 0 h 93"/>
              <a:gd name="T74" fmla="*/ 2147483647 w 161"/>
              <a:gd name="T75" fmla="*/ 0 h 9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61"/>
              <a:gd name="T115" fmla="*/ 0 h 93"/>
              <a:gd name="T116" fmla="*/ 161 w 161"/>
              <a:gd name="T117" fmla="*/ 93 h 9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61" h="93">
                <a:moveTo>
                  <a:pt x="94" y="0"/>
                </a:moveTo>
                <a:lnTo>
                  <a:pt x="107" y="18"/>
                </a:lnTo>
                <a:lnTo>
                  <a:pt x="112" y="12"/>
                </a:lnTo>
                <a:lnTo>
                  <a:pt x="117" y="8"/>
                </a:lnTo>
                <a:lnTo>
                  <a:pt x="122" y="5"/>
                </a:lnTo>
                <a:lnTo>
                  <a:pt x="127" y="3"/>
                </a:lnTo>
                <a:lnTo>
                  <a:pt x="137" y="1"/>
                </a:lnTo>
                <a:lnTo>
                  <a:pt x="148" y="0"/>
                </a:lnTo>
                <a:lnTo>
                  <a:pt x="151" y="0"/>
                </a:lnTo>
                <a:lnTo>
                  <a:pt x="161" y="0"/>
                </a:lnTo>
                <a:lnTo>
                  <a:pt x="161" y="92"/>
                </a:lnTo>
                <a:lnTo>
                  <a:pt x="155" y="93"/>
                </a:lnTo>
                <a:lnTo>
                  <a:pt x="150" y="93"/>
                </a:lnTo>
                <a:lnTo>
                  <a:pt x="145" y="92"/>
                </a:lnTo>
                <a:lnTo>
                  <a:pt x="140" y="91"/>
                </a:lnTo>
                <a:lnTo>
                  <a:pt x="129" y="88"/>
                </a:lnTo>
                <a:lnTo>
                  <a:pt x="120" y="82"/>
                </a:lnTo>
                <a:lnTo>
                  <a:pt x="111" y="75"/>
                </a:lnTo>
                <a:lnTo>
                  <a:pt x="104" y="67"/>
                </a:lnTo>
                <a:lnTo>
                  <a:pt x="97" y="59"/>
                </a:lnTo>
                <a:lnTo>
                  <a:pt x="94" y="49"/>
                </a:lnTo>
                <a:lnTo>
                  <a:pt x="92" y="50"/>
                </a:lnTo>
                <a:lnTo>
                  <a:pt x="89" y="51"/>
                </a:lnTo>
                <a:lnTo>
                  <a:pt x="86" y="51"/>
                </a:lnTo>
                <a:lnTo>
                  <a:pt x="84" y="51"/>
                </a:lnTo>
                <a:lnTo>
                  <a:pt x="78" y="50"/>
                </a:lnTo>
                <a:lnTo>
                  <a:pt x="74" y="49"/>
                </a:lnTo>
                <a:lnTo>
                  <a:pt x="65" y="48"/>
                </a:lnTo>
                <a:lnTo>
                  <a:pt x="55" y="45"/>
                </a:lnTo>
                <a:lnTo>
                  <a:pt x="44" y="40"/>
                </a:lnTo>
                <a:lnTo>
                  <a:pt x="32" y="34"/>
                </a:lnTo>
                <a:lnTo>
                  <a:pt x="21" y="26"/>
                </a:lnTo>
                <a:lnTo>
                  <a:pt x="12" y="18"/>
                </a:lnTo>
                <a:lnTo>
                  <a:pt x="8" y="14"/>
                </a:lnTo>
                <a:lnTo>
                  <a:pt x="5" y="9"/>
                </a:lnTo>
                <a:lnTo>
                  <a:pt x="3" y="5"/>
                </a:lnTo>
                <a:lnTo>
                  <a:pt x="0" y="0"/>
                </a:lnTo>
                <a:lnTo>
                  <a:pt x="94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5065" name="Freeform 11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3787775" y="2328863"/>
            <a:ext cx="82550" cy="160337"/>
          </a:xfrm>
          <a:custGeom>
            <a:avLst/>
            <a:gdLst>
              <a:gd name="T0" fmla="*/ 2147483647 w 192"/>
              <a:gd name="T1" fmla="*/ 2147483647 h 307"/>
              <a:gd name="T2" fmla="*/ 2147483647 w 192"/>
              <a:gd name="T3" fmla="*/ 0 h 307"/>
              <a:gd name="T4" fmla="*/ 2147483647 w 192"/>
              <a:gd name="T5" fmla="*/ 2147483647 h 307"/>
              <a:gd name="T6" fmla="*/ 2147483647 w 192"/>
              <a:gd name="T7" fmla="*/ 2147483647 h 307"/>
              <a:gd name="T8" fmla="*/ 2147483647 w 192"/>
              <a:gd name="T9" fmla="*/ 2147483647 h 307"/>
              <a:gd name="T10" fmla="*/ 2147483647 w 192"/>
              <a:gd name="T11" fmla="*/ 2147483647 h 307"/>
              <a:gd name="T12" fmla="*/ 2147483647 w 192"/>
              <a:gd name="T13" fmla="*/ 2147483647 h 307"/>
              <a:gd name="T14" fmla="*/ 2147483647 w 192"/>
              <a:gd name="T15" fmla="*/ 2147483647 h 307"/>
              <a:gd name="T16" fmla="*/ 2147483647 w 192"/>
              <a:gd name="T17" fmla="*/ 2147483647 h 307"/>
              <a:gd name="T18" fmla="*/ 2147483647 w 192"/>
              <a:gd name="T19" fmla="*/ 2147483647 h 307"/>
              <a:gd name="T20" fmla="*/ 2147483647 w 192"/>
              <a:gd name="T21" fmla="*/ 2147483647 h 307"/>
              <a:gd name="T22" fmla="*/ 2147483647 w 192"/>
              <a:gd name="T23" fmla="*/ 2147483647 h 307"/>
              <a:gd name="T24" fmla="*/ 2147483647 w 192"/>
              <a:gd name="T25" fmla="*/ 2147483647 h 307"/>
              <a:gd name="T26" fmla="*/ 2147483647 w 192"/>
              <a:gd name="T27" fmla="*/ 2147483647 h 307"/>
              <a:gd name="T28" fmla="*/ 2147483647 w 192"/>
              <a:gd name="T29" fmla="*/ 2147483647 h 307"/>
              <a:gd name="T30" fmla="*/ 2147483647 w 192"/>
              <a:gd name="T31" fmla="*/ 2147483647 h 307"/>
              <a:gd name="T32" fmla="*/ 2147483647 w 192"/>
              <a:gd name="T33" fmla="*/ 2147483647 h 307"/>
              <a:gd name="T34" fmla="*/ 2147483647 w 192"/>
              <a:gd name="T35" fmla="*/ 2147483647 h 307"/>
              <a:gd name="T36" fmla="*/ 2147483647 w 192"/>
              <a:gd name="T37" fmla="*/ 2147483647 h 307"/>
              <a:gd name="T38" fmla="*/ 2147483647 w 192"/>
              <a:gd name="T39" fmla="*/ 2147483647 h 307"/>
              <a:gd name="T40" fmla="*/ 2147483647 w 192"/>
              <a:gd name="T41" fmla="*/ 2147483647 h 307"/>
              <a:gd name="T42" fmla="*/ 2147483647 w 192"/>
              <a:gd name="T43" fmla="*/ 2147483647 h 307"/>
              <a:gd name="T44" fmla="*/ 2147483647 w 192"/>
              <a:gd name="T45" fmla="*/ 2147483647 h 307"/>
              <a:gd name="T46" fmla="*/ 0 w 192"/>
              <a:gd name="T47" fmla="*/ 2147483647 h 307"/>
              <a:gd name="T48" fmla="*/ 0 w 192"/>
              <a:gd name="T49" fmla="*/ 2147483647 h 307"/>
              <a:gd name="T50" fmla="*/ 2147483647 w 192"/>
              <a:gd name="T51" fmla="*/ 2147483647 h 307"/>
              <a:gd name="T52" fmla="*/ 2147483647 w 192"/>
              <a:gd name="T53" fmla="*/ 2147483647 h 307"/>
              <a:gd name="T54" fmla="*/ 2147483647 w 192"/>
              <a:gd name="T55" fmla="*/ 2147483647 h 307"/>
              <a:gd name="T56" fmla="*/ 2147483647 w 192"/>
              <a:gd name="T57" fmla="*/ 2147483647 h 307"/>
              <a:gd name="T58" fmla="*/ 2147483647 w 192"/>
              <a:gd name="T59" fmla="*/ 2147483647 h 307"/>
              <a:gd name="T60" fmla="*/ 2147483647 w 192"/>
              <a:gd name="T61" fmla="*/ 2147483647 h 307"/>
              <a:gd name="T62" fmla="*/ 2147483647 w 192"/>
              <a:gd name="T63" fmla="*/ 2147483647 h 307"/>
              <a:gd name="T64" fmla="*/ 2147483647 w 192"/>
              <a:gd name="T65" fmla="*/ 2147483647 h 307"/>
              <a:gd name="T66" fmla="*/ 2147483647 w 192"/>
              <a:gd name="T67" fmla="*/ 2147483647 h 307"/>
              <a:gd name="T68" fmla="*/ 2147483647 w 192"/>
              <a:gd name="T69" fmla="*/ 2147483647 h 30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92"/>
              <a:gd name="T106" fmla="*/ 0 h 307"/>
              <a:gd name="T107" fmla="*/ 192 w 192"/>
              <a:gd name="T108" fmla="*/ 307 h 307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92" h="307">
                <a:moveTo>
                  <a:pt x="44" y="7"/>
                </a:moveTo>
                <a:lnTo>
                  <a:pt x="38" y="3"/>
                </a:lnTo>
                <a:lnTo>
                  <a:pt x="35" y="1"/>
                </a:lnTo>
                <a:lnTo>
                  <a:pt x="37" y="0"/>
                </a:lnTo>
                <a:lnTo>
                  <a:pt x="41" y="0"/>
                </a:lnTo>
                <a:lnTo>
                  <a:pt x="57" y="3"/>
                </a:lnTo>
                <a:lnTo>
                  <a:pt x="82" y="8"/>
                </a:lnTo>
                <a:lnTo>
                  <a:pt x="110" y="14"/>
                </a:lnTo>
                <a:lnTo>
                  <a:pt x="141" y="22"/>
                </a:lnTo>
                <a:lnTo>
                  <a:pt x="155" y="25"/>
                </a:lnTo>
                <a:lnTo>
                  <a:pt x="169" y="27"/>
                </a:lnTo>
                <a:lnTo>
                  <a:pt x="181" y="28"/>
                </a:lnTo>
                <a:lnTo>
                  <a:pt x="192" y="29"/>
                </a:lnTo>
                <a:lnTo>
                  <a:pt x="192" y="35"/>
                </a:lnTo>
                <a:lnTo>
                  <a:pt x="192" y="41"/>
                </a:lnTo>
                <a:lnTo>
                  <a:pt x="188" y="47"/>
                </a:lnTo>
                <a:lnTo>
                  <a:pt x="183" y="61"/>
                </a:lnTo>
                <a:lnTo>
                  <a:pt x="175" y="82"/>
                </a:lnTo>
                <a:lnTo>
                  <a:pt x="167" y="104"/>
                </a:lnTo>
                <a:lnTo>
                  <a:pt x="158" y="127"/>
                </a:lnTo>
                <a:lnTo>
                  <a:pt x="152" y="148"/>
                </a:lnTo>
                <a:lnTo>
                  <a:pt x="147" y="165"/>
                </a:lnTo>
                <a:lnTo>
                  <a:pt x="146" y="176"/>
                </a:lnTo>
                <a:lnTo>
                  <a:pt x="146" y="207"/>
                </a:lnTo>
                <a:lnTo>
                  <a:pt x="146" y="234"/>
                </a:lnTo>
                <a:lnTo>
                  <a:pt x="144" y="249"/>
                </a:lnTo>
                <a:lnTo>
                  <a:pt x="141" y="263"/>
                </a:lnTo>
                <a:lnTo>
                  <a:pt x="134" y="277"/>
                </a:lnTo>
                <a:lnTo>
                  <a:pt x="127" y="294"/>
                </a:lnTo>
                <a:lnTo>
                  <a:pt x="106" y="296"/>
                </a:lnTo>
                <a:lnTo>
                  <a:pt x="91" y="300"/>
                </a:lnTo>
                <a:lnTo>
                  <a:pt x="83" y="303"/>
                </a:lnTo>
                <a:lnTo>
                  <a:pt x="77" y="306"/>
                </a:lnTo>
                <a:lnTo>
                  <a:pt x="72" y="307"/>
                </a:lnTo>
                <a:lnTo>
                  <a:pt x="64" y="307"/>
                </a:lnTo>
                <a:lnTo>
                  <a:pt x="52" y="305"/>
                </a:lnTo>
                <a:lnTo>
                  <a:pt x="33" y="300"/>
                </a:lnTo>
                <a:lnTo>
                  <a:pt x="32" y="291"/>
                </a:lnTo>
                <a:lnTo>
                  <a:pt x="32" y="284"/>
                </a:lnTo>
                <a:lnTo>
                  <a:pt x="30" y="277"/>
                </a:lnTo>
                <a:lnTo>
                  <a:pt x="28" y="270"/>
                </a:lnTo>
                <a:lnTo>
                  <a:pt x="22" y="257"/>
                </a:lnTo>
                <a:lnTo>
                  <a:pt x="17" y="244"/>
                </a:lnTo>
                <a:lnTo>
                  <a:pt x="10" y="231"/>
                </a:lnTo>
                <a:lnTo>
                  <a:pt x="5" y="218"/>
                </a:lnTo>
                <a:lnTo>
                  <a:pt x="2" y="211"/>
                </a:lnTo>
                <a:lnTo>
                  <a:pt x="1" y="204"/>
                </a:lnTo>
                <a:lnTo>
                  <a:pt x="0" y="197"/>
                </a:lnTo>
                <a:lnTo>
                  <a:pt x="0" y="189"/>
                </a:lnTo>
                <a:lnTo>
                  <a:pt x="0" y="180"/>
                </a:lnTo>
                <a:lnTo>
                  <a:pt x="1" y="173"/>
                </a:lnTo>
                <a:lnTo>
                  <a:pt x="2" y="165"/>
                </a:lnTo>
                <a:lnTo>
                  <a:pt x="5" y="158"/>
                </a:lnTo>
                <a:lnTo>
                  <a:pt x="11" y="145"/>
                </a:lnTo>
                <a:lnTo>
                  <a:pt x="18" y="133"/>
                </a:lnTo>
                <a:lnTo>
                  <a:pt x="33" y="109"/>
                </a:lnTo>
                <a:lnTo>
                  <a:pt x="46" y="90"/>
                </a:lnTo>
                <a:lnTo>
                  <a:pt x="48" y="81"/>
                </a:lnTo>
                <a:lnTo>
                  <a:pt x="50" y="72"/>
                </a:lnTo>
                <a:lnTo>
                  <a:pt x="52" y="62"/>
                </a:lnTo>
                <a:lnTo>
                  <a:pt x="53" y="53"/>
                </a:lnTo>
                <a:lnTo>
                  <a:pt x="53" y="41"/>
                </a:lnTo>
                <a:lnTo>
                  <a:pt x="54" y="34"/>
                </a:lnTo>
                <a:lnTo>
                  <a:pt x="55" y="30"/>
                </a:lnTo>
                <a:lnTo>
                  <a:pt x="56" y="28"/>
                </a:lnTo>
                <a:lnTo>
                  <a:pt x="57" y="26"/>
                </a:lnTo>
                <a:lnTo>
                  <a:pt x="58" y="25"/>
                </a:lnTo>
                <a:lnTo>
                  <a:pt x="60" y="22"/>
                </a:lnTo>
                <a:lnTo>
                  <a:pt x="60" y="16"/>
                </a:lnTo>
                <a:lnTo>
                  <a:pt x="44" y="7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5066" name="Freeform 12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3868738" y="1814513"/>
            <a:ext cx="171450" cy="269875"/>
          </a:xfrm>
          <a:custGeom>
            <a:avLst/>
            <a:gdLst>
              <a:gd name="T0" fmla="*/ 2147483647 w 398"/>
              <a:gd name="T1" fmla="*/ 2147483647 h 518"/>
              <a:gd name="T2" fmla="*/ 2147483647 w 398"/>
              <a:gd name="T3" fmla="*/ 2147483647 h 518"/>
              <a:gd name="T4" fmla="*/ 2147483647 w 398"/>
              <a:gd name="T5" fmla="*/ 2147483647 h 518"/>
              <a:gd name="T6" fmla="*/ 2147483647 w 398"/>
              <a:gd name="T7" fmla="*/ 2147483647 h 518"/>
              <a:gd name="T8" fmla="*/ 2147483647 w 398"/>
              <a:gd name="T9" fmla="*/ 2147483647 h 518"/>
              <a:gd name="T10" fmla="*/ 2147483647 w 398"/>
              <a:gd name="T11" fmla="*/ 2147483647 h 518"/>
              <a:gd name="T12" fmla="*/ 2147483647 w 398"/>
              <a:gd name="T13" fmla="*/ 2147483647 h 518"/>
              <a:gd name="T14" fmla="*/ 2147483647 w 398"/>
              <a:gd name="T15" fmla="*/ 2147483647 h 518"/>
              <a:gd name="T16" fmla="*/ 2147483647 w 398"/>
              <a:gd name="T17" fmla="*/ 2147483647 h 518"/>
              <a:gd name="T18" fmla="*/ 2147483647 w 398"/>
              <a:gd name="T19" fmla="*/ 2147483647 h 518"/>
              <a:gd name="T20" fmla="*/ 2147483647 w 398"/>
              <a:gd name="T21" fmla="*/ 2147483647 h 518"/>
              <a:gd name="T22" fmla="*/ 2147483647 w 398"/>
              <a:gd name="T23" fmla="*/ 2147483647 h 518"/>
              <a:gd name="T24" fmla="*/ 2147483647 w 398"/>
              <a:gd name="T25" fmla="*/ 2147483647 h 518"/>
              <a:gd name="T26" fmla="*/ 2147483647 w 398"/>
              <a:gd name="T27" fmla="*/ 2147483647 h 518"/>
              <a:gd name="T28" fmla="*/ 2147483647 w 398"/>
              <a:gd name="T29" fmla="*/ 2147483647 h 518"/>
              <a:gd name="T30" fmla="*/ 2147483647 w 398"/>
              <a:gd name="T31" fmla="*/ 2147483647 h 518"/>
              <a:gd name="T32" fmla="*/ 2147483647 w 398"/>
              <a:gd name="T33" fmla="*/ 2147483647 h 518"/>
              <a:gd name="T34" fmla="*/ 2147483647 w 398"/>
              <a:gd name="T35" fmla="*/ 2147483647 h 518"/>
              <a:gd name="T36" fmla="*/ 2147483647 w 398"/>
              <a:gd name="T37" fmla="*/ 2147483647 h 518"/>
              <a:gd name="T38" fmla="*/ 2147483647 w 398"/>
              <a:gd name="T39" fmla="*/ 2147483647 h 518"/>
              <a:gd name="T40" fmla="*/ 2147483647 w 398"/>
              <a:gd name="T41" fmla="*/ 2147483647 h 518"/>
              <a:gd name="T42" fmla="*/ 2147483647 w 398"/>
              <a:gd name="T43" fmla="*/ 2147483647 h 518"/>
              <a:gd name="T44" fmla="*/ 2147483647 w 398"/>
              <a:gd name="T45" fmla="*/ 2147483647 h 518"/>
              <a:gd name="T46" fmla="*/ 2147483647 w 398"/>
              <a:gd name="T47" fmla="*/ 2147483647 h 518"/>
              <a:gd name="T48" fmla="*/ 2147483647 w 398"/>
              <a:gd name="T49" fmla="*/ 2147483647 h 518"/>
              <a:gd name="T50" fmla="*/ 2147483647 w 398"/>
              <a:gd name="T51" fmla="*/ 2147483647 h 518"/>
              <a:gd name="T52" fmla="*/ 2147483647 w 398"/>
              <a:gd name="T53" fmla="*/ 2147483647 h 518"/>
              <a:gd name="T54" fmla="*/ 2147483647 w 398"/>
              <a:gd name="T55" fmla="*/ 2147483647 h 518"/>
              <a:gd name="T56" fmla="*/ 2147483647 w 398"/>
              <a:gd name="T57" fmla="*/ 2147483647 h 518"/>
              <a:gd name="T58" fmla="*/ 2147483647 w 398"/>
              <a:gd name="T59" fmla="*/ 2147483647 h 518"/>
              <a:gd name="T60" fmla="*/ 2147483647 w 398"/>
              <a:gd name="T61" fmla="*/ 2147483647 h 518"/>
              <a:gd name="T62" fmla="*/ 2147483647 w 398"/>
              <a:gd name="T63" fmla="*/ 2147483647 h 518"/>
              <a:gd name="T64" fmla="*/ 2147483647 w 398"/>
              <a:gd name="T65" fmla="*/ 2147483647 h 518"/>
              <a:gd name="T66" fmla="*/ 2147483647 w 398"/>
              <a:gd name="T67" fmla="*/ 2147483647 h 518"/>
              <a:gd name="T68" fmla="*/ 2147483647 w 398"/>
              <a:gd name="T69" fmla="*/ 2147483647 h 518"/>
              <a:gd name="T70" fmla="*/ 2147483647 w 398"/>
              <a:gd name="T71" fmla="*/ 2147483647 h 518"/>
              <a:gd name="T72" fmla="*/ 2147483647 w 398"/>
              <a:gd name="T73" fmla="*/ 2147483647 h 518"/>
              <a:gd name="T74" fmla="*/ 2147483647 w 398"/>
              <a:gd name="T75" fmla="*/ 2147483647 h 518"/>
              <a:gd name="T76" fmla="*/ 2147483647 w 398"/>
              <a:gd name="T77" fmla="*/ 2147483647 h 518"/>
              <a:gd name="T78" fmla="*/ 2147483647 w 398"/>
              <a:gd name="T79" fmla="*/ 2147483647 h 518"/>
              <a:gd name="T80" fmla="*/ 2147483647 w 398"/>
              <a:gd name="T81" fmla="*/ 2147483647 h 518"/>
              <a:gd name="T82" fmla="*/ 2147483647 w 398"/>
              <a:gd name="T83" fmla="*/ 2147483647 h 518"/>
              <a:gd name="T84" fmla="*/ 2147483647 w 398"/>
              <a:gd name="T85" fmla="*/ 2147483647 h 518"/>
              <a:gd name="T86" fmla="*/ 2147483647 w 398"/>
              <a:gd name="T87" fmla="*/ 2147483647 h 518"/>
              <a:gd name="T88" fmla="*/ 2147483647 w 398"/>
              <a:gd name="T89" fmla="*/ 2147483647 h 518"/>
              <a:gd name="T90" fmla="*/ 2147483647 w 398"/>
              <a:gd name="T91" fmla="*/ 2147483647 h 518"/>
              <a:gd name="T92" fmla="*/ 2147483647 w 398"/>
              <a:gd name="T93" fmla="*/ 2147483647 h 518"/>
              <a:gd name="T94" fmla="*/ 2147483647 w 398"/>
              <a:gd name="T95" fmla="*/ 2147483647 h 518"/>
              <a:gd name="T96" fmla="*/ 2147483647 w 398"/>
              <a:gd name="T97" fmla="*/ 2147483647 h 518"/>
              <a:gd name="T98" fmla="*/ 2147483647 w 398"/>
              <a:gd name="T99" fmla="*/ 2147483647 h 518"/>
              <a:gd name="T100" fmla="*/ 2147483647 w 398"/>
              <a:gd name="T101" fmla="*/ 2147483647 h 518"/>
              <a:gd name="T102" fmla="*/ 2147483647 w 398"/>
              <a:gd name="T103" fmla="*/ 2147483647 h 518"/>
              <a:gd name="T104" fmla="*/ 2147483647 w 398"/>
              <a:gd name="T105" fmla="*/ 2147483647 h 518"/>
              <a:gd name="T106" fmla="*/ 2147483647 w 398"/>
              <a:gd name="T107" fmla="*/ 2147483647 h 518"/>
              <a:gd name="T108" fmla="*/ 2147483647 w 398"/>
              <a:gd name="T109" fmla="*/ 2147483647 h 518"/>
              <a:gd name="T110" fmla="*/ 2147483647 w 398"/>
              <a:gd name="T111" fmla="*/ 2147483647 h 518"/>
              <a:gd name="T112" fmla="*/ 2147483647 w 398"/>
              <a:gd name="T113" fmla="*/ 2147483647 h 518"/>
              <a:gd name="T114" fmla="*/ 2147483647 w 398"/>
              <a:gd name="T115" fmla="*/ 2147483647 h 518"/>
              <a:gd name="T116" fmla="*/ 2147483647 w 398"/>
              <a:gd name="T117" fmla="*/ 2147483647 h 518"/>
              <a:gd name="T118" fmla="*/ 2147483647 w 398"/>
              <a:gd name="T119" fmla="*/ 2147483647 h 51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398"/>
              <a:gd name="T181" fmla="*/ 0 h 518"/>
              <a:gd name="T182" fmla="*/ 398 w 398"/>
              <a:gd name="T183" fmla="*/ 518 h 51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398" h="518">
                <a:moveTo>
                  <a:pt x="0" y="1"/>
                </a:moveTo>
                <a:lnTo>
                  <a:pt x="6" y="0"/>
                </a:lnTo>
                <a:lnTo>
                  <a:pt x="15" y="1"/>
                </a:lnTo>
                <a:lnTo>
                  <a:pt x="26" y="2"/>
                </a:lnTo>
                <a:lnTo>
                  <a:pt x="39" y="5"/>
                </a:lnTo>
                <a:lnTo>
                  <a:pt x="56" y="8"/>
                </a:lnTo>
                <a:lnTo>
                  <a:pt x="75" y="11"/>
                </a:lnTo>
                <a:lnTo>
                  <a:pt x="95" y="13"/>
                </a:lnTo>
                <a:lnTo>
                  <a:pt x="120" y="13"/>
                </a:lnTo>
                <a:lnTo>
                  <a:pt x="120" y="17"/>
                </a:lnTo>
                <a:lnTo>
                  <a:pt x="118" y="20"/>
                </a:lnTo>
                <a:lnTo>
                  <a:pt x="116" y="23"/>
                </a:lnTo>
                <a:lnTo>
                  <a:pt x="114" y="26"/>
                </a:lnTo>
                <a:lnTo>
                  <a:pt x="107" y="32"/>
                </a:lnTo>
                <a:lnTo>
                  <a:pt x="99" y="37"/>
                </a:lnTo>
                <a:lnTo>
                  <a:pt x="80" y="47"/>
                </a:lnTo>
                <a:lnTo>
                  <a:pt x="66" y="57"/>
                </a:lnTo>
                <a:lnTo>
                  <a:pt x="65" y="59"/>
                </a:lnTo>
                <a:lnTo>
                  <a:pt x="64" y="61"/>
                </a:lnTo>
                <a:lnTo>
                  <a:pt x="64" y="62"/>
                </a:lnTo>
                <a:lnTo>
                  <a:pt x="65" y="64"/>
                </a:lnTo>
                <a:lnTo>
                  <a:pt x="68" y="66"/>
                </a:lnTo>
                <a:lnTo>
                  <a:pt x="71" y="67"/>
                </a:lnTo>
                <a:lnTo>
                  <a:pt x="77" y="69"/>
                </a:lnTo>
                <a:lnTo>
                  <a:pt x="84" y="70"/>
                </a:lnTo>
                <a:lnTo>
                  <a:pt x="103" y="73"/>
                </a:lnTo>
                <a:lnTo>
                  <a:pt x="131" y="76"/>
                </a:lnTo>
                <a:lnTo>
                  <a:pt x="167" y="79"/>
                </a:lnTo>
                <a:lnTo>
                  <a:pt x="213" y="81"/>
                </a:lnTo>
                <a:lnTo>
                  <a:pt x="213" y="91"/>
                </a:lnTo>
                <a:lnTo>
                  <a:pt x="213" y="105"/>
                </a:lnTo>
                <a:lnTo>
                  <a:pt x="210" y="109"/>
                </a:lnTo>
                <a:lnTo>
                  <a:pt x="202" y="112"/>
                </a:lnTo>
                <a:lnTo>
                  <a:pt x="191" y="116"/>
                </a:lnTo>
                <a:lnTo>
                  <a:pt x="179" y="120"/>
                </a:lnTo>
                <a:lnTo>
                  <a:pt x="154" y="127"/>
                </a:lnTo>
                <a:lnTo>
                  <a:pt x="139" y="130"/>
                </a:lnTo>
                <a:lnTo>
                  <a:pt x="142" y="133"/>
                </a:lnTo>
                <a:lnTo>
                  <a:pt x="144" y="136"/>
                </a:lnTo>
                <a:lnTo>
                  <a:pt x="147" y="138"/>
                </a:lnTo>
                <a:lnTo>
                  <a:pt x="150" y="140"/>
                </a:lnTo>
                <a:lnTo>
                  <a:pt x="160" y="142"/>
                </a:lnTo>
                <a:lnTo>
                  <a:pt x="170" y="143"/>
                </a:lnTo>
                <a:lnTo>
                  <a:pt x="191" y="143"/>
                </a:lnTo>
                <a:lnTo>
                  <a:pt x="206" y="142"/>
                </a:lnTo>
                <a:lnTo>
                  <a:pt x="206" y="147"/>
                </a:lnTo>
                <a:lnTo>
                  <a:pt x="208" y="152"/>
                </a:lnTo>
                <a:lnTo>
                  <a:pt x="211" y="156"/>
                </a:lnTo>
                <a:lnTo>
                  <a:pt x="214" y="161"/>
                </a:lnTo>
                <a:lnTo>
                  <a:pt x="223" y="172"/>
                </a:lnTo>
                <a:lnTo>
                  <a:pt x="233" y="182"/>
                </a:lnTo>
                <a:lnTo>
                  <a:pt x="243" y="191"/>
                </a:lnTo>
                <a:lnTo>
                  <a:pt x="250" y="200"/>
                </a:lnTo>
                <a:lnTo>
                  <a:pt x="254" y="205"/>
                </a:lnTo>
                <a:lnTo>
                  <a:pt x="257" y="209"/>
                </a:lnTo>
                <a:lnTo>
                  <a:pt x="258" y="212"/>
                </a:lnTo>
                <a:lnTo>
                  <a:pt x="259" y="216"/>
                </a:lnTo>
                <a:lnTo>
                  <a:pt x="259" y="223"/>
                </a:lnTo>
                <a:lnTo>
                  <a:pt x="260" y="232"/>
                </a:lnTo>
                <a:lnTo>
                  <a:pt x="260" y="237"/>
                </a:lnTo>
                <a:lnTo>
                  <a:pt x="262" y="241"/>
                </a:lnTo>
                <a:lnTo>
                  <a:pt x="263" y="244"/>
                </a:lnTo>
                <a:lnTo>
                  <a:pt x="266" y="247"/>
                </a:lnTo>
                <a:lnTo>
                  <a:pt x="272" y="254"/>
                </a:lnTo>
                <a:lnTo>
                  <a:pt x="277" y="261"/>
                </a:lnTo>
                <a:lnTo>
                  <a:pt x="280" y="267"/>
                </a:lnTo>
                <a:lnTo>
                  <a:pt x="283" y="273"/>
                </a:lnTo>
                <a:lnTo>
                  <a:pt x="286" y="279"/>
                </a:lnTo>
                <a:lnTo>
                  <a:pt x="291" y="284"/>
                </a:lnTo>
                <a:lnTo>
                  <a:pt x="297" y="288"/>
                </a:lnTo>
                <a:lnTo>
                  <a:pt x="305" y="291"/>
                </a:lnTo>
                <a:lnTo>
                  <a:pt x="306" y="297"/>
                </a:lnTo>
                <a:lnTo>
                  <a:pt x="310" y="304"/>
                </a:lnTo>
                <a:lnTo>
                  <a:pt x="315" y="310"/>
                </a:lnTo>
                <a:lnTo>
                  <a:pt x="320" y="316"/>
                </a:lnTo>
                <a:lnTo>
                  <a:pt x="327" y="320"/>
                </a:lnTo>
                <a:lnTo>
                  <a:pt x="334" y="324"/>
                </a:lnTo>
                <a:lnTo>
                  <a:pt x="340" y="326"/>
                </a:lnTo>
                <a:lnTo>
                  <a:pt x="346" y="327"/>
                </a:lnTo>
                <a:lnTo>
                  <a:pt x="346" y="337"/>
                </a:lnTo>
                <a:lnTo>
                  <a:pt x="346" y="346"/>
                </a:lnTo>
                <a:lnTo>
                  <a:pt x="355" y="343"/>
                </a:lnTo>
                <a:lnTo>
                  <a:pt x="363" y="341"/>
                </a:lnTo>
                <a:lnTo>
                  <a:pt x="370" y="341"/>
                </a:lnTo>
                <a:lnTo>
                  <a:pt x="376" y="342"/>
                </a:lnTo>
                <a:lnTo>
                  <a:pt x="389" y="347"/>
                </a:lnTo>
                <a:lnTo>
                  <a:pt x="398" y="352"/>
                </a:lnTo>
                <a:lnTo>
                  <a:pt x="396" y="365"/>
                </a:lnTo>
                <a:lnTo>
                  <a:pt x="394" y="376"/>
                </a:lnTo>
                <a:lnTo>
                  <a:pt x="393" y="382"/>
                </a:lnTo>
                <a:lnTo>
                  <a:pt x="393" y="389"/>
                </a:lnTo>
                <a:lnTo>
                  <a:pt x="395" y="395"/>
                </a:lnTo>
                <a:lnTo>
                  <a:pt x="398" y="401"/>
                </a:lnTo>
                <a:lnTo>
                  <a:pt x="393" y="402"/>
                </a:lnTo>
                <a:lnTo>
                  <a:pt x="387" y="403"/>
                </a:lnTo>
                <a:lnTo>
                  <a:pt x="382" y="404"/>
                </a:lnTo>
                <a:lnTo>
                  <a:pt x="376" y="406"/>
                </a:lnTo>
                <a:lnTo>
                  <a:pt x="372" y="409"/>
                </a:lnTo>
                <a:lnTo>
                  <a:pt x="369" y="412"/>
                </a:lnTo>
                <a:lnTo>
                  <a:pt x="367" y="415"/>
                </a:lnTo>
                <a:lnTo>
                  <a:pt x="365" y="420"/>
                </a:lnTo>
                <a:lnTo>
                  <a:pt x="365" y="422"/>
                </a:lnTo>
                <a:lnTo>
                  <a:pt x="367" y="424"/>
                </a:lnTo>
                <a:lnTo>
                  <a:pt x="368" y="426"/>
                </a:lnTo>
                <a:lnTo>
                  <a:pt x="370" y="429"/>
                </a:lnTo>
                <a:lnTo>
                  <a:pt x="376" y="433"/>
                </a:lnTo>
                <a:lnTo>
                  <a:pt x="385" y="438"/>
                </a:lnTo>
                <a:lnTo>
                  <a:pt x="376" y="443"/>
                </a:lnTo>
                <a:lnTo>
                  <a:pt x="371" y="447"/>
                </a:lnTo>
                <a:lnTo>
                  <a:pt x="367" y="451"/>
                </a:lnTo>
                <a:lnTo>
                  <a:pt x="363" y="455"/>
                </a:lnTo>
                <a:lnTo>
                  <a:pt x="359" y="463"/>
                </a:lnTo>
                <a:lnTo>
                  <a:pt x="352" y="475"/>
                </a:lnTo>
                <a:lnTo>
                  <a:pt x="146" y="475"/>
                </a:lnTo>
                <a:lnTo>
                  <a:pt x="146" y="487"/>
                </a:lnTo>
                <a:lnTo>
                  <a:pt x="146" y="500"/>
                </a:lnTo>
                <a:lnTo>
                  <a:pt x="116" y="501"/>
                </a:lnTo>
                <a:lnTo>
                  <a:pt x="90" y="503"/>
                </a:lnTo>
                <a:lnTo>
                  <a:pt x="78" y="505"/>
                </a:lnTo>
                <a:lnTo>
                  <a:pt x="68" y="508"/>
                </a:lnTo>
                <a:lnTo>
                  <a:pt x="64" y="510"/>
                </a:lnTo>
                <a:lnTo>
                  <a:pt x="59" y="512"/>
                </a:lnTo>
                <a:lnTo>
                  <a:pt x="56" y="515"/>
                </a:lnTo>
                <a:lnTo>
                  <a:pt x="53" y="518"/>
                </a:lnTo>
                <a:lnTo>
                  <a:pt x="54" y="511"/>
                </a:lnTo>
                <a:lnTo>
                  <a:pt x="55" y="505"/>
                </a:lnTo>
                <a:lnTo>
                  <a:pt x="56" y="499"/>
                </a:lnTo>
                <a:lnTo>
                  <a:pt x="58" y="493"/>
                </a:lnTo>
                <a:lnTo>
                  <a:pt x="61" y="488"/>
                </a:lnTo>
                <a:lnTo>
                  <a:pt x="64" y="484"/>
                </a:lnTo>
                <a:lnTo>
                  <a:pt x="68" y="480"/>
                </a:lnTo>
                <a:lnTo>
                  <a:pt x="71" y="476"/>
                </a:lnTo>
                <a:lnTo>
                  <a:pt x="81" y="470"/>
                </a:lnTo>
                <a:lnTo>
                  <a:pt x="91" y="465"/>
                </a:lnTo>
                <a:lnTo>
                  <a:pt x="102" y="462"/>
                </a:lnTo>
                <a:lnTo>
                  <a:pt x="114" y="458"/>
                </a:lnTo>
                <a:lnTo>
                  <a:pt x="136" y="453"/>
                </a:lnTo>
                <a:lnTo>
                  <a:pt x="157" y="448"/>
                </a:lnTo>
                <a:lnTo>
                  <a:pt x="165" y="444"/>
                </a:lnTo>
                <a:lnTo>
                  <a:pt x="172" y="439"/>
                </a:lnTo>
                <a:lnTo>
                  <a:pt x="174" y="436"/>
                </a:lnTo>
                <a:lnTo>
                  <a:pt x="177" y="433"/>
                </a:lnTo>
                <a:lnTo>
                  <a:pt x="179" y="429"/>
                </a:lnTo>
                <a:lnTo>
                  <a:pt x="179" y="426"/>
                </a:lnTo>
                <a:lnTo>
                  <a:pt x="179" y="428"/>
                </a:lnTo>
                <a:lnTo>
                  <a:pt x="177" y="430"/>
                </a:lnTo>
                <a:lnTo>
                  <a:pt x="174" y="432"/>
                </a:lnTo>
                <a:lnTo>
                  <a:pt x="171" y="434"/>
                </a:lnTo>
                <a:lnTo>
                  <a:pt x="162" y="437"/>
                </a:lnTo>
                <a:lnTo>
                  <a:pt x="152" y="438"/>
                </a:lnTo>
                <a:lnTo>
                  <a:pt x="137" y="437"/>
                </a:lnTo>
                <a:lnTo>
                  <a:pt x="111" y="432"/>
                </a:lnTo>
                <a:lnTo>
                  <a:pt x="96" y="429"/>
                </a:lnTo>
                <a:lnTo>
                  <a:pt x="84" y="425"/>
                </a:lnTo>
                <a:lnTo>
                  <a:pt x="80" y="423"/>
                </a:lnTo>
                <a:lnTo>
                  <a:pt x="76" y="420"/>
                </a:lnTo>
                <a:lnTo>
                  <a:pt x="73" y="417"/>
                </a:lnTo>
                <a:lnTo>
                  <a:pt x="73" y="414"/>
                </a:lnTo>
                <a:lnTo>
                  <a:pt x="73" y="407"/>
                </a:lnTo>
                <a:lnTo>
                  <a:pt x="77" y="402"/>
                </a:lnTo>
                <a:lnTo>
                  <a:pt x="80" y="398"/>
                </a:lnTo>
                <a:lnTo>
                  <a:pt x="84" y="395"/>
                </a:lnTo>
                <a:lnTo>
                  <a:pt x="90" y="392"/>
                </a:lnTo>
                <a:lnTo>
                  <a:pt x="95" y="391"/>
                </a:lnTo>
                <a:lnTo>
                  <a:pt x="101" y="390"/>
                </a:lnTo>
                <a:lnTo>
                  <a:pt x="106" y="389"/>
                </a:lnTo>
                <a:lnTo>
                  <a:pt x="106" y="352"/>
                </a:lnTo>
                <a:lnTo>
                  <a:pt x="87" y="352"/>
                </a:lnTo>
                <a:lnTo>
                  <a:pt x="90" y="345"/>
                </a:lnTo>
                <a:lnTo>
                  <a:pt x="94" y="339"/>
                </a:lnTo>
                <a:lnTo>
                  <a:pt x="100" y="334"/>
                </a:lnTo>
                <a:lnTo>
                  <a:pt x="105" y="329"/>
                </a:lnTo>
                <a:lnTo>
                  <a:pt x="117" y="323"/>
                </a:lnTo>
                <a:lnTo>
                  <a:pt x="129" y="319"/>
                </a:lnTo>
                <a:lnTo>
                  <a:pt x="142" y="315"/>
                </a:lnTo>
                <a:lnTo>
                  <a:pt x="154" y="309"/>
                </a:lnTo>
                <a:lnTo>
                  <a:pt x="159" y="306"/>
                </a:lnTo>
                <a:lnTo>
                  <a:pt x="163" y="302"/>
                </a:lnTo>
                <a:lnTo>
                  <a:pt x="169" y="297"/>
                </a:lnTo>
                <a:lnTo>
                  <a:pt x="172" y="291"/>
                </a:lnTo>
                <a:lnTo>
                  <a:pt x="166" y="286"/>
                </a:lnTo>
                <a:lnTo>
                  <a:pt x="159" y="281"/>
                </a:lnTo>
                <a:lnTo>
                  <a:pt x="154" y="277"/>
                </a:lnTo>
                <a:lnTo>
                  <a:pt x="148" y="271"/>
                </a:lnTo>
                <a:lnTo>
                  <a:pt x="145" y="265"/>
                </a:lnTo>
                <a:lnTo>
                  <a:pt x="142" y="260"/>
                </a:lnTo>
                <a:lnTo>
                  <a:pt x="140" y="254"/>
                </a:lnTo>
                <a:lnTo>
                  <a:pt x="139" y="247"/>
                </a:lnTo>
                <a:lnTo>
                  <a:pt x="125" y="247"/>
                </a:lnTo>
                <a:lnTo>
                  <a:pt x="113" y="245"/>
                </a:lnTo>
                <a:lnTo>
                  <a:pt x="103" y="242"/>
                </a:lnTo>
                <a:lnTo>
                  <a:pt x="94" y="239"/>
                </a:lnTo>
                <a:lnTo>
                  <a:pt x="88" y="235"/>
                </a:lnTo>
                <a:lnTo>
                  <a:pt x="83" y="229"/>
                </a:lnTo>
                <a:lnTo>
                  <a:pt x="80" y="224"/>
                </a:lnTo>
                <a:lnTo>
                  <a:pt x="80" y="216"/>
                </a:lnTo>
                <a:lnTo>
                  <a:pt x="80" y="209"/>
                </a:lnTo>
                <a:lnTo>
                  <a:pt x="82" y="203"/>
                </a:lnTo>
                <a:lnTo>
                  <a:pt x="86" y="198"/>
                </a:lnTo>
                <a:lnTo>
                  <a:pt x="90" y="192"/>
                </a:lnTo>
                <a:lnTo>
                  <a:pt x="93" y="186"/>
                </a:lnTo>
                <a:lnTo>
                  <a:pt x="96" y="180"/>
                </a:lnTo>
                <a:lnTo>
                  <a:pt x="99" y="174"/>
                </a:lnTo>
                <a:lnTo>
                  <a:pt x="100" y="168"/>
                </a:lnTo>
                <a:lnTo>
                  <a:pt x="92" y="171"/>
                </a:lnTo>
                <a:lnTo>
                  <a:pt x="86" y="175"/>
                </a:lnTo>
                <a:lnTo>
                  <a:pt x="80" y="180"/>
                </a:lnTo>
                <a:lnTo>
                  <a:pt x="73" y="186"/>
                </a:lnTo>
                <a:lnTo>
                  <a:pt x="64" y="199"/>
                </a:lnTo>
                <a:lnTo>
                  <a:pt x="53" y="210"/>
                </a:lnTo>
                <a:lnTo>
                  <a:pt x="31" y="179"/>
                </a:lnTo>
                <a:lnTo>
                  <a:pt x="22" y="162"/>
                </a:lnTo>
                <a:lnTo>
                  <a:pt x="20" y="157"/>
                </a:lnTo>
                <a:lnTo>
                  <a:pt x="20" y="153"/>
                </a:lnTo>
                <a:lnTo>
                  <a:pt x="20" y="148"/>
                </a:lnTo>
                <a:lnTo>
                  <a:pt x="20" y="142"/>
                </a:lnTo>
                <a:lnTo>
                  <a:pt x="17" y="141"/>
                </a:lnTo>
                <a:lnTo>
                  <a:pt x="16" y="138"/>
                </a:lnTo>
                <a:lnTo>
                  <a:pt x="15" y="135"/>
                </a:lnTo>
                <a:lnTo>
                  <a:pt x="14" y="131"/>
                </a:lnTo>
                <a:lnTo>
                  <a:pt x="14" y="121"/>
                </a:lnTo>
                <a:lnTo>
                  <a:pt x="15" y="110"/>
                </a:lnTo>
                <a:lnTo>
                  <a:pt x="17" y="84"/>
                </a:lnTo>
                <a:lnTo>
                  <a:pt x="20" y="63"/>
                </a:lnTo>
                <a:lnTo>
                  <a:pt x="21" y="59"/>
                </a:lnTo>
                <a:lnTo>
                  <a:pt x="21" y="55"/>
                </a:lnTo>
                <a:lnTo>
                  <a:pt x="20" y="51"/>
                </a:lnTo>
                <a:lnTo>
                  <a:pt x="19" y="49"/>
                </a:lnTo>
                <a:lnTo>
                  <a:pt x="15" y="45"/>
                </a:lnTo>
                <a:lnTo>
                  <a:pt x="11" y="43"/>
                </a:lnTo>
                <a:lnTo>
                  <a:pt x="6" y="41"/>
                </a:lnTo>
                <a:lnTo>
                  <a:pt x="4" y="40"/>
                </a:lnTo>
                <a:lnTo>
                  <a:pt x="3" y="39"/>
                </a:lnTo>
                <a:lnTo>
                  <a:pt x="6" y="37"/>
                </a:lnTo>
                <a:lnTo>
                  <a:pt x="13" y="28"/>
                </a:lnTo>
                <a:lnTo>
                  <a:pt x="20" y="19"/>
                </a:lnTo>
                <a:lnTo>
                  <a:pt x="20" y="13"/>
                </a:lnTo>
                <a:lnTo>
                  <a:pt x="11" y="11"/>
                </a:lnTo>
                <a:lnTo>
                  <a:pt x="5" y="10"/>
                </a:lnTo>
                <a:lnTo>
                  <a:pt x="3" y="9"/>
                </a:lnTo>
                <a:lnTo>
                  <a:pt x="1" y="7"/>
                </a:lnTo>
                <a:lnTo>
                  <a:pt x="0" y="5"/>
                </a:lnTo>
                <a:lnTo>
                  <a:pt x="0" y="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067" name="Freeform 13"/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4227513" y="2117725"/>
            <a:ext cx="169862" cy="76200"/>
          </a:xfrm>
          <a:custGeom>
            <a:avLst/>
            <a:gdLst>
              <a:gd name="T0" fmla="*/ 2147483647 w 382"/>
              <a:gd name="T1" fmla="*/ 2147483647 h 148"/>
              <a:gd name="T2" fmla="*/ 2147483647 w 382"/>
              <a:gd name="T3" fmla="*/ 2147483647 h 148"/>
              <a:gd name="T4" fmla="*/ 2147483647 w 382"/>
              <a:gd name="T5" fmla="*/ 2147483647 h 148"/>
              <a:gd name="T6" fmla="*/ 2147483647 w 382"/>
              <a:gd name="T7" fmla="*/ 2147483647 h 148"/>
              <a:gd name="T8" fmla="*/ 2147483647 w 382"/>
              <a:gd name="T9" fmla="*/ 2147483647 h 148"/>
              <a:gd name="T10" fmla="*/ 2147483647 w 382"/>
              <a:gd name="T11" fmla="*/ 2147483647 h 148"/>
              <a:gd name="T12" fmla="*/ 2147483647 w 382"/>
              <a:gd name="T13" fmla="*/ 2147483647 h 148"/>
              <a:gd name="T14" fmla="*/ 2147483647 w 382"/>
              <a:gd name="T15" fmla="*/ 2147483647 h 148"/>
              <a:gd name="T16" fmla="*/ 2147483647 w 382"/>
              <a:gd name="T17" fmla="*/ 2147483647 h 148"/>
              <a:gd name="T18" fmla="*/ 2147483647 w 382"/>
              <a:gd name="T19" fmla="*/ 2147483647 h 148"/>
              <a:gd name="T20" fmla="*/ 2147483647 w 382"/>
              <a:gd name="T21" fmla="*/ 2147483647 h 148"/>
              <a:gd name="T22" fmla="*/ 0 w 382"/>
              <a:gd name="T23" fmla="*/ 2147483647 h 148"/>
              <a:gd name="T24" fmla="*/ 2147483647 w 382"/>
              <a:gd name="T25" fmla="*/ 2147483647 h 148"/>
              <a:gd name="T26" fmla="*/ 2147483647 w 382"/>
              <a:gd name="T27" fmla="*/ 2147483647 h 148"/>
              <a:gd name="T28" fmla="*/ 2147483647 w 382"/>
              <a:gd name="T29" fmla="*/ 2147483647 h 148"/>
              <a:gd name="T30" fmla="*/ 2147483647 w 382"/>
              <a:gd name="T31" fmla="*/ 2147483647 h 148"/>
              <a:gd name="T32" fmla="*/ 2147483647 w 382"/>
              <a:gd name="T33" fmla="*/ 2147483647 h 148"/>
              <a:gd name="T34" fmla="*/ 2147483647 w 382"/>
              <a:gd name="T35" fmla="*/ 2147483647 h 148"/>
              <a:gd name="T36" fmla="*/ 2147483647 w 382"/>
              <a:gd name="T37" fmla="*/ 2147483647 h 148"/>
              <a:gd name="T38" fmla="*/ 2147483647 w 382"/>
              <a:gd name="T39" fmla="*/ 2147483647 h 148"/>
              <a:gd name="T40" fmla="*/ 2147483647 w 382"/>
              <a:gd name="T41" fmla="*/ 2147483647 h 148"/>
              <a:gd name="T42" fmla="*/ 2147483647 w 382"/>
              <a:gd name="T43" fmla="*/ 2147483647 h 148"/>
              <a:gd name="T44" fmla="*/ 2147483647 w 382"/>
              <a:gd name="T45" fmla="*/ 2147483647 h 148"/>
              <a:gd name="T46" fmla="*/ 2147483647 w 382"/>
              <a:gd name="T47" fmla="*/ 2147483647 h 148"/>
              <a:gd name="T48" fmla="*/ 2147483647 w 382"/>
              <a:gd name="T49" fmla="*/ 2147483647 h 148"/>
              <a:gd name="T50" fmla="*/ 2147483647 w 382"/>
              <a:gd name="T51" fmla="*/ 2147483647 h 148"/>
              <a:gd name="T52" fmla="*/ 2147483647 w 382"/>
              <a:gd name="T53" fmla="*/ 2147483647 h 148"/>
              <a:gd name="T54" fmla="*/ 2147483647 w 382"/>
              <a:gd name="T55" fmla="*/ 2147483647 h 148"/>
              <a:gd name="T56" fmla="*/ 2147483647 w 382"/>
              <a:gd name="T57" fmla="*/ 2147483647 h 148"/>
              <a:gd name="T58" fmla="*/ 2147483647 w 382"/>
              <a:gd name="T59" fmla="*/ 2147483647 h 148"/>
              <a:gd name="T60" fmla="*/ 2147483647 w 382"/>
              <a:gd name="T61" fmla="*/ 2147483647 h 148"/>
              <a:gd name="T62" fmla="*/ 2147483647 w 382"/>
              <a:gd name="T63" fmla="*/ 2147483647 h 148"/>
              <a:gd name="T64" fmla="*/ 2147483647 w 382"/>
              <a:gd name="T65" fmla="*/ 2147483647 h 148"/>
              <a:gd name="T66" fmla="*/ 2147483647 w 382"/>
              <a:gd name="T67" fmla="*/ 2147483647 h 148"/>
              <a:gd name="T68" fmla="*/ 2147483647 w 382"/>
              <a:gd name="T69" fmla="*/ 2147483647 h 14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82"/>
              <a:gd name="T106" fmla="*/ 0 h 148"/>
              <a:gd name="T107" fmla="*/ 382 w 382"/>
              <a:gd name="T108" fmla="*/ 148 h 14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82" h="148">
                <a:moveTo>
                  <a:pt x="203" y="18"/>
                </a:moveTo>
                <a:lnTo>
                  <a:pt x="190" y="21"/>
                </a:lnTo>
                <a:lnTo>
                  <a:pt x="177" y="24"/>
                </a:lnTo>
                <a:lnTo>
                  <a:pt x="177" y="31"/>
                </a:lnTo>
                <a:lnTo>
                  <a:pt x="175" y="40"/>
                </a:lnTo>
                <a:lnTo>
                  <a:pt x="174" y="45"/>
                </a:lnTo>
                <a:lnTo>
                  <a:pt x="172" y="49"/>
                </a:lnTo>
                <a:lnTo>
                  <a:pt x="168" y="53"/>
                </a:lnTo>
                <a:lnTo>
                  <a:pt x="164" y="55"/>
                </a:lnTo>
                <a:lnTo>
                  <a:pt x="166" y="61"/>
                </a:lnTo>
                <a:lnTo>
                  <a:pt x="170" y="67"/>
                </a:lnTo>
                <a:lnTo>
                  <a:pt x="177" y="74"/>
                </a:lnTo>
                <a:lnTo>
                  <a:pt x="184" y="80"/>
                </a:lnTo>
                <a:lnTo>
                  <a:pt x="155" y="86"/>
                </a:lnTo>
                <a:lnTo>
                  <a:pt x="125" y="93"/>
                </a:lnTo>
                <a:lnTo>
                  <a:pt x="108" y="96"/>
                </a:lnTo>
                <a:lnTo>
                  <a:pt x="88" y="97"/>
                </a:lnTo>
                <a:lnTo>
                  <a:pt x="77" y="97"/>
                </a:lnTo>
                <a:lnTo>
                  <a:pt x="65" y="96"/>
                </a:lnTo>
                <a:lnTo>
                  <a:pt x="52" y="95"/>
                </a:lnTo>
                <a:lnTo>
                  <a:pt x="38" y="93"/>
                </a:lnTo>
                <a:lnTo>
                  <a:pt x="4" y="111"/>
                </a:lnTo>
                <a:lnTo>
                  <a:pt x="1" y="122"/>
                </a:lnTo>
                <a:lnTo>
                  <a:pt x="0" y="129"/>
                </a:lnTo>
                <a:lnTo>
                  <a:pt x="1" y="130"/>
                </a:lnTo>
                <a:lnTo>
                  <a:pt x="4" y="131"/>
                </a:lnTo>
                <a:lnTo>
                  <a:pt x="7" y="131"/>
                </a:lnTo>
                <a:lnTo>
                  <a:pt x="12" y="131"/>
                </a:lnTo>
                <a:lnTo>
                  <a:pt x="28" y="131"/>
                </a:lnTo>
                <a:lnTo>
                  <a:pt x="51" y="129"/>
                </a:lnTo>
                <a:lnTo>
                  <a:pt x="110" y="123"/>
                </a:lnTo>
                <a:lnTo>
                  <a:pt x="114" y="127"/>
                </a:lnTo>
                <a:lnTo>
                  <a:pt x="119" y="131"/>
                </a:lnTo>
                <a:lnTo>
                  <a:pt x="123" y="134"/>
                </a:lnTo>
                <a:lnTo>
                  <a:pt x="128" y="137"/>
                </a:lnTo>
                <a:lnTo>
                  <a:pt x="137" y="141"/>
                </a:lnTo>
                <a:lnTo>
                  <a:pt x="148" y="144"/>
                </a:lnTo>
                <a:lnTo>
                  <a:pt x="159" y="147"/>
                </a:lnTo>
                <a:lnTo>
                  <a:pt x="172" y="148"/>
                </a:lnTo>
                <a:lnTo>
                  <a:pt x="185" y="148"/>
                </a:lnTo>
                <a:lnTo>
                  <a:pt x="197" y="148"/>
                </a:lnTo>
                <a:lnTo>
                  <a:pt x="210" y="148"/>
                </a:lnTo>
                <a:lnTo>
                  <a:pt x="222" y="148"/>
                </a:lnTo>
                <a:lnTo>
                  <a:pt x="233" y="148"/>
                </a:lnTo>
                <a:lnTo>
                  <a:pt x="243" y="148"/>
                </a:lnTo>
                <a:lnTo>
                  <a:pt x="255" y="148"/>
                </a:lnTo>
                <a:lnTo>
                  <a:pt x="265" y="145"/>
                </a:lnTo>
                <a:lnTo>
                  <a:pt x="275" y="143"/>
                </a:lnTo>
                <a:lnTo>
                  <a:pt x="284" y="140"/>
                </a:lnTo>
                <a:lnTo>
                  <a:pt x="301" y="134"/>
                </a:lnTo>
                <a:lnTo>
                  <a:pt x="323" y="129"/>
                </a:lnTo>
                <a:lnTo>
                  <a:pt x="334" y="121"/>
                </a:lnTo>
                <a:lnTo>
                  <a:pt x="344" y="113"/>
                </a:lnTo>
                <a:lnTo>
                  <a:pt x="353" y="103"/>
                </a:lnTo>
                <a:lnTo>
                  <a:pt x="360" y="93"/>
                </a:lnTo>
                <a:lnTo>
                  <a:pt x="372" y="72"/>
                </a:lnTo>
                <a:lnTo>
                  <a:pt x="382" y="55"/>
                </a:lnTo>
                <a:lnTo>
                  <a:pt x="376" y="52"/>
                </a:lnTo>
                <a:lnTo>
                  <a:pt x="367" y="47"/>
                </a:lnTo>
                <a:lnTo>
                  <a:pt x="363" y="44"/>
                </a:lnTo>
                <a:lnTo>
                  <a:pt x="359" y="39"/>
                </a:lnTo>
                <a:lnTo>
                  <a:pt x="357" y="32"/>
                </a:lnTo>
                <a:lnTo>
                  <a:pt x="356" y="24"/>
                </a:lnTo>
                <a:lnTo>
                  <a:pt x="347" y="22"/>
                </a:lnTo>
                <a:lnTo>
                  <a:pt x="341" y="20"/>
                </a:lnTo>
                <a:lnTo>
                  <a:pt x="334" y="17"/>
                </a:lnTo>
                <a:lnTo>
                  <a:pt x="330" y="14"/>
                </a:lnTo>
                <a:lnTo>
                  <a:pt x="319" y="8"/>
                </a:lnTo>
                <a:lnTo>
                  <a:pt x="303" y="0"/>
                </a:lnTo>
                <a:lnTo>
                  <a:pt x="203" y="18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5068" name="Freeform 14"/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5719763" y="1966913"/>
            <a:ext cx="1281112" cy="1038225"/>
          </a:xfrm>
          <a:custGeom>
            <a:avLst/>
            <a:gdLst>
              <a:gd name="T0" fmla="*/ 2147483647 w 2936"/>
              <a:gd name="T1" fmla="*/ 2147483647 h 1983"/>
              <a:gd name="T2" fmla="*/ 2147483647 w 2936"/>
              <a:gd name="T3" fmla="*/ 2147483647 h 1983"/>
              <a:gd name="T4" fmla="*/ 2147483647 w 2936"/>
              <a:gd name="T5" fmla="*/ 2147483647 h 1983"/>
              <a:gd name="T6" fmla="*/ 2147483647 w 2936"/>
              <a:gd name="T7" fmla="*/ 2147483647 h 1983"/>
              <a:gd name="T8" fmla="*/ 2147483647 w 2936"/>
              <a:gd name="T9" fmla="*/ 2147483647 h 1983"/>
              <a:gd name="T10" fmla="*/ 2147483647 w 2936"/>
              <a:gd name="T11" fmla="*/ 2147483647 h 1983"/>
              <a:gd name="T12" fmla="*/ 2147483647 w 2936"/>
              <a:gd name="T13" fmla="*/ 2147483647 h 1983"/>
              <a:gd name="T14" fmla="*/ 2147483647 w 2936"/>
              <a:gd name="T15" fmla="*/ 2147483647 h 1983"/>
              <a:gd name="T16" fmla="*/ 2147483647 w 2936"/>
              <a:gd name="T17" fmla="*/ 2147483647 h 1983"/>
              <a:gd name="T18" fmla="*/ 2147483647 w 2936"/>
              <a:gd name="T19" fmla="*/ 2147483647 h 1983"/>
              <a:gd name="T20" fmla="*/ 2147483647 w 2936"/>
              <a:gd name="T21" fmla="*/ 2147483647 h 1983"/>
              <a:gd name="T22" fmla="*/ 2147483647 w 2936"/>
              <a:gd name="T23" fmla="*/ 2147483647 h 1983"/>
              <a:gd name="T24" fmla="*/ 2147483647 w 2936"/>
              <a:gd name="T25" fmla="*/ 2147483647 h 1983"/>
              <a:gd name="T26" fmla="*/ 2147483647 w 2936"/>
              <a:gd name="T27" fmla="*/ 2147483647 h 1983"/>
              <a:gd name="T28" fmla="*/ 2147483647 w 2936"/>
              <a:gd name="T29" fmla="*/ 2147483647 h 1983"/>
              <a:gd name="T30" fmla="*/ 2147483647 w 2936"/>
              <a:gd name="T31" fmla="*/ 2147483647 h 1983"/>
              <a:gd name="T32" fmla="*/ 2147483647 w 2936"/>
              <a:gd name="T33" fmla="*/ 2147483647 h 1983"/>
              <a:gd name="T34" fmla="*/ 2147483647 w 2936"/>
              <a:gd name="T35" fmla="*/ 2147483647 h 1983"/>
              <a:gd name="T36" fmla="*/ 2147483647 w 2936"/>
              <a:gd name="T37" fmla="*/ 2147483647 h 1983"/>
              <a:gd name="T38" fmla="*/ 2147483647 w 2936"/>
              <a:gd name="T39" fmla="*/ 2147483647 h 1983"/>
              <a:gd name="T40" fmla="*/ 2147483647 w 2936"/>
              <a:gd name="T41" fmla="*/ 2147483647 h 1983"/>
              <a:gd name="T42" fmla="*/ 2147483647 w 2936"/>
              <a:gd name="T43" fmla="*/ 2147483647 h 1983"/>
              <a:gd name="T44" fmla="*/ 2147483647 w 2936"/>
              <a:gd name="T45" fmla="*/ 2147483647 h 1983"/>
              <a:gd name="T46" fmla="*/ 2147483647 w 2936"/>
              <a:gd name="T47" fmla="*/ 2147483647 h 1983"/>
              <a:gd name="T48" fmla="*/ 2147483647 w 2936"/>
              <a:gd name="T49" fmla="*/ 2147483647 h 1983"/>
              <a:gd name="T50" fmla="*/ 2147483647 w 2936"/>
              <a:gd name="T51" fmla="*/ 2147483647 h 1983"/>
              <a:gd name="T52" fmla="*/ 2147483647 w 2936"/>
              <a:gd name="T53" fmla="*/ 2147483647 h 1983"/>
              <a:gd name="T54" fmla="*/ 2147483647 w 2936"/>
              <a:gd name="T55" fmla="*/ 2147483647 h 1983"/>
              <a:gd name="T56" fmla="*/ 2147483647 w 2936"/>
              <a:gd name="T57" fmla="*/ 2147483647 h 1983"/>
              <a:gd name="T58" fmla="*/ 2147483647 w 2936"/>
              <a:gd name="T59" fmla="*/ 2147483647 h 1983"/>
              <a:gd name="T60" fmla="*/ 2147483647 w 2936"/>
              <a:gd name="T61" fmla="*/ 2147483647 h 1983"/>
              <a:gd name="T62" fmla="*/ 2147483647 w 2936"/>
              <a:gd name="T63" fmla="*/ 2147483647 h 1983"/>
              <a:gd name="T64" fmla="*/ 2147483647 w 2936"/>
              <a:gd name="T65" fmla="*/ 2147483647 h 1983"/>
              <a:gd name="T66" fmla="*/ 2147483647 w 2936"/>
              <a:gd name="T67" fmla="*/ 2147483647 h 1983"/>
              <a:gd name="T68" fmla="*/ 2147483647 w 2936"/>
              <a:gd name="T69" fmla="*/ 2147483647 h 1983"/>
              <a:gd name="T70" fmla="*/ 2147483647 w 2936"/>
              <a:gd name="T71" fmla="*/ 2147483647 h 1983"/>
              <a:gd name="T72" fmla="*/ 2147483647 w 2936"/>
              <a:gd name="T73" fmla="*/ 2147483647 h 1983"/>
              <a:gd name="T74" fmla="*/ 2147483647 w 2936"/>
              <a:gd name="T75" fmla="*/ 2147483647 h 1983"/>
              <a:gd name="T76" fmla="*/ 2147483647 w 2936"/>
              <a:gd name="T77" fmla="*/ 2147483647 h 1983"/>
              <a:gd name="T78" fmla="*/ 2147483647 w 2936"/>
              <a:gd name="T79" fmla="*/ 2147483647 h 1983"/>
              <a:gd name="T80" fmla="*/ 2147483647 w 2936"/>
              <a:gd name="T81" fmla="*/ 2147483647 h 1983"/>
              <a:gd name="T82" fmla="*/ 2147483647 w 2936"/>
              <a:gd name="T83" fmla="*/ 2147483647 h 1983"/>
              <a:gd name="T84" fmla="*/ 2147483647 w 2936"/>
              <a:gd name="T85" fmla="*/ 2147483647 h 1983"/>
              <a:gd name="T86" fmla="*/ 2147483647 w 2936"/>
              <a:gd name="T87" fmla="*/ 2147483647 h 1983"/>
              <a:gd name="T88" fmla="*/ 2147483647 w 2936"/>
              <a:gd name="T89" fmla="*/ 2147483647 h 1983"/>
              <a:gd name="T90" fmla="*/ 2147483647 w 2936"/>
              <a:gd name="T91" fmla="*/ 2147483647 h 1983"/>
              <a:gd name="T92" fmla="*/ 2147483647 w 2936"/>
              <a:gd name="T93" fmla="*/ 2147483647 h 1983"/>
              <a:gd name="T94" fmla="*/ 2147483647 w 2936"/>
              <a:gd name="T95" fmla="*/ 2147483647 h 1983"/>
              <a:gd name="T96" fmla="*/ 2147483647 w 2936"/>
              <a:gd name="T97" fmla="*/ 2147483647 h 1983"/>
              <a:gd name="T98" fmla="*/ 2147483647 w 2936"/>
              <a:gd name="T99" fmla="*/ 2147483647 h 1983"/>
              <a:gd name="T100" fmla="*/ 2147483647 w 2936"/>
              <a:gd name="T101" fmla="*/ 2147483647 h 1983"/>
              <a:gd name="T102" fmla="*/ 2147483647 w 2936"/>
              <a:gd name="T103" fmla="*/ 2147483647 h 1983"/>
              <a:gd name="T104" fmla="*/ 2147483647 w 2936"/>
              <a:gd name="T105" fmla="*/ 2147483647 h 1983"/>
              <a:gd name="T106" fmla="*/ 2147483647 w 2936"/>
              <a:gd name="T107" fmla="*/ 2147483647 h 1983"/>
              <a:gd name="T108" fmla="*/ 2147483647 w 2936"/>
              <a:gd name="T109" fmla="*/ 2147483647 h 1983"/>
              <a:gd name="T110" fmla="*/ 2147483647 w 2936"/>
              <a:gd name="T111" fmla="*/ 2147483647 h 1983"/>
              <a:gd name="T112" fmla="*/ 2147483647 w 2936"/>
              <a:gd name="T113" fmla="*/ 2147483647 h 1983"/>
              <a:gd name="T114" fmla="*/ 2147483647 w 2936"/>
              <a:gd name="T115" fmla="*/ 2147483647 h 1983"/>
              <a:gd name="T116" fmla="*/ 2147483647 w 2936"/>
              <a:gd name="T117" fmla="*/ 2147483647 h 1983"/>
              <a:gd name="T118" fmla="*/ 2147483647 w 2936"/>
              <a:gd name="T119" fmla="*/ 2147483647 h 198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936"/>
              <a:gd name="T181" fmla="*/ 0 h 1983"/>
              <a:gd name="T182" fmla="*/ 2936 w 2936"/>
              <a:gd name="T183" fmla="*/ 1983 h 198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936" h="1983">
                <a:moveTo>
                  <a:pt x="98" y="954"/>
                </a:moveTo>
                <a:lnTo>
                  <a:pt x="129" y="989"/>
                </a:lnTo>
                <a:lnTo>
                  <a:pt x="157" y="1017"/>
                </a:lnTo>
                <a:lnTo>
                  <a:pt x="170" y="1029"/>
                </a:lnTo>
                <a:lnTo>
                  <a:pt x="182" y="1041"/>
                </a:lnTo>
                <a:lnTo>
                  <a:pt x="194" y="1050"/>
                </a:lnTo>
                <a:lnTo>
                  <a:pt x="205" y="1059"/>
                </a:lnTo>
                <a:lnTo>
                  <a:pt x="216" y="1066"/>
                </a:lnTo>
                <a:lnTo>
                  <a:pt x="227" y="1072"/>
                </a:lnTo>
                <a:lnTo>
                  <a:pt x="238" y="1076"/>
                </a:lnTo>
                <a:lnTo>
                  <a:pt x="248" y="1080"/>
                </a:lnTo>
                <a:lnTo>
                  <a:pt x="259" y="1082"/>
                </a:lnTo>
                <a:lnTo>
                  <a:pt x="270" y="1084"/>
                </a:lnTo>
                <a:lnTo>
                  <a:pt x="281" y="1084"/>
                </a:lnTo>
                <a:lnTo>
                  <a:pt x="292" y="1084"/>
                </a:lnTo>
                <a:lnTo>
                  <a:pt x="364" y="1065"/>
                </a:lnTo>
                <a:lnTo>
                  <a:pt x="373" y="1071"/>
                </a:lnTo>
                <a:lnTo>
                  <a:pt x="383" y="1079"/>
                </a:lnTo>
                <a:lnTo>
                  <a:pt x="393" y="1090"/>
                </a:lnTo>
                <a:lnTo>
                  <a:pt x="401" y="1102"/>
                </a:lnTo>
                <a:lnTo>
                  <a:pt x="410" y="1114"/>
                </a:lnTo>
                <a:lnTo>
                  <a:pt x="418" y="1127"/>
                </a:lnTo>
                <a:lnTo>
                  <a:pt x="420" y="1133"/>
                </a:lnTo>
                <a:lnTo>
                  <a:pt x="422" y="1139"/>
                </a:lnTo>
                <a:lnTo>
                  <a:pt x="423" y="1145"/>
                </a:lnTo>
                <a:lnTo>
                  <a:pt x="425" y="1151"/>
                </a:lnTo>
                <a:lnTo>
                  <a:pt x="423" y="1157"/>
                </a:lnTo>
                <a:lnTo>
                  <a:pt x="420" y="1162"/>
                </a:lnTo>
                <a:lnTo>
                  <a:pt x="416" y="1167"/>
                </a:lnTo>
                <a:lnTo>
                  <a:pt x="409" y="1172"/>
                </a:lnTo>
                <a:lnTo>
                  <a:pt x="403" y="1176"/>
                </a:lnTo>
                <a:lnTo>
                  <a:pt x="396" y="1179"/>
                </a:lnTo>
                <a:lnTo>
                  <a:pt x="390" y="1182"/>
                </a:lnTo>
                <a:lnTo>
                  <a:pt x="385" y="1182"/>
                </a:lnTo>
                <a:lnTo>
                  <a:pt x="399" y="1200"/>
                </a:lnTo>
                <a:lnTo>
                  <a:pt x="412" y="1217"/>
                </a:lnTo>
                <a:lnTo>
                  <a:pt x="419" y="1226"/>
                </a:lnTo>
                <a:lnTo>
                  <a:pt x="423" y="1235"/>
                </a:lnTo>
                <a:lnTo>
                  <a:pt x="428" y="1245"/>
                </a:lnTo>
                <a:lnTo>
                  <a:pt x="431" y="1256"/>
                </a:lnTo>
                <a:lnTo>
                  <a:pt x="385" y="1256"/>
                </a:lnTo>
                <a:lnTo>
                  <a:pt x="385" y="1287"/>
                </a:lnTo>
                <a:lnTo>
                  <a:pt x="390" y="1300"/>
                </a:lnTo>
                <a:lnTo>
                  <a:pt x="397" y="1311"/>
                </a:lnTo>
                <a:lnTo>
                  <a:pt x="405" y="1321"/>
                </a:lnTo>
                <a:lnTo>
                  <a:pt x="414" y="1328"/>
                </a:lnTo>
                <a:lnTo>
                  <a:pt x="423" y="1335"/>
                </a:lnTo>
                <a:lnTo>
                  <a:pt x="434" y="1340"/>
                </a:lnTo>
                <a:lnTo>
                  <a:pt x="444" y="1345"/>
                </a:lnTo>
                <a:lnTo>
                  <a:pt x="456" y="1349"/>
                </a:lnTo>
                <a:lnTo>
                  <a:pt x="478" y="1358"/>
                </a:lnTo>
                <a:lnTo>
                  <a:pt x="500" y="1367"/>
                </a:lnTo>
                <a:lnTo>
                  <a:pt x="510" y="1373"/>
                </a:lnTo>
                <a:lnTo>
                  <a:pt x="520" y="1381"/>
                </a:lnTo>
                <a:lnTo>
                  <a:pt x="529" y="1389"/>
                </a:lnTo>
                <a:lnTo>
                  <a:pt x="538" y="1398"/>
                </a:lnTo>
                <a:lnTo>
                  <a:pt x="617" y="1404"/>
                </a:lnTo>
                <a:lnTo>
                  <a:pt x="620" y="1408"/>
                </a:lnTo>
                <a:lnTo>
                  <a:pt x="623" y="1411"/>
                </a:lnTo>
                <a:lnTo>
                  <a:pt x="628" y="1414"/>
                </a:lnTo>
                <a:lnTo>
                  <a:pt x="633" y="1417"/>
                </a:lnTo>
                <a:lnTo>
                  <a:pt x="644" y="1422"/>
                </a:lnTo>
                <a:lnTo>
                  <a:pt x="656" y="1427"/>
                </a:lnTo>
                <a:lnTo>
                  <a:pt x="678" y="1436"/>
                </a:lnTo>
                <a:lnTo>
                  <a:pt x="690" y="1441"/>
                </a:lnTo>
                <a:lnTo>
                  <a:pt x="723" y="1462"/>
                </a:lnTo>
                <a:lnTo>
                  <a:pt x="754" y="1481"/>
                </a:lnTo>
                <a:lnTo>
                  <a:pt x="768" y="1492"/>
                </a:lnTo>
                <a:lnTo>
                  <a:pt x="784" y="1501"/>
                </a:lnTo>
                <a:lnTo>
                  <a:pt x="798" y="1509"/>
                </a:lnTo>
                <a:lnTo>
                  <a:pt x="814" y="1517"/>
                </a:lnTo>
                <a:lnTo>
                  <a:pt x="830" y="1525"/>
                </a:lnTo>
                <a:lnTo>
                  <a:pt x="847" y="1531"/>
                </a:lnTo>
                <a:lnTo>
                  <a:pt x="866" y="1537"/>
                </a:lnTo>
                <a:lnTo>
                  <a:pt x="886" y="1543"/>
                </a:lnTo>
                <a:lnTo>
                  <a:pt x="907" y="1547"/>
                </a:lnTo>
                <a:lnTo>
                  <a:pt x="930" y="1550"/>
                </a:lnTo>
                <a:lnTo>
                  <a:pt x="955" y="1552"/>
                </a:lnTo>
                <a:lnTo>
                  <a:pt x="982" y="1552"/>
                </a:lnTo>
                <a:lnTo>
                  <a:pt x="982" y="1521"/>
                </a:lnTo>
                <a:lnTo>
                  <a:pt x="1015" y="1521"/>
                </a:lnTo>
                <a:lnTo>
                  <a:pt x="1021" y="1532"/>
                </a:lnTo>
                <a:lnTo>
                  <a:pt x="1025" y="1539"/>
                </a:lnTo>
                <a:lnTo>
                  <a:pt x="1031" y="1545"/>
                </a:lnTo>
                <a:lnTo>
                  <a:pt x="1036" y="1552"/>
                </a:lnTo>
                <a:lnTo>
                  <a:pt x="1042" y="1552"/>
                </a:lnTo>
                <a:lnTo>
                  <a:pt x="1046" y="1551"/>
                </a:lnTo>
                <a:lnTo>
                  <a:pt x="1050" y="1548"/>
                </a:lnTo>
                <a:lnTo>
                  <a:pt x="1054" y="1546"/>
                </a:lnTo>
                <a:lnTo>
                  <a:pt x="1058" y="1538"/>
                </a:lnTo>
                <a:lnTo>
                  <a:pt x="1062" y="1530"/>
                </a:lnTo>
                <a:lnTo>
                  <a:pt x="1066" y="1522"/>
                </a:lnTo>
                <a:lnTo>
                  <a:pt x="1071" y="1516"/>
                </a:lnTo>
                <a:lnTo>
                  <a:pt x="1075" y="1513"/>
                </a:lnTo>
                <a:lnTo>
                  <a:pt x="1078" y="1511"/>
                </a:lnTo>
                <a:lnTo>
                  <a:pt x="1083" y="1510"/>
                </a:lnTo>
                <a:lnTo>
                  <a:pt x="1089" y="1509"/>
                </a:lnTo>
                <a:lnTo>
                  <a:pt x="1092" y="1512"/>
                </a:lnTo>
                <a:lnTo>
                  <a:pt x="1096" y="1516"/>
                </a:lnTo>
                <a:lnTo>
                  <a:pt x="1102" y="1519"/>
                </a:lnTo>
                <a:lnTo>
                  <a:pt x="1109" y="1522"/>
                </a:lnTo>
                <a:lnTo>
                  <a:pt x="1124" y="1529"/>
                </a:lnTo>
                <a:lnTo>
                  <a:pt x="1142" y="1534"/>
                </a:lnTo>
                <a:lnTo>
                  <a:pt x="1159" y="1539"/>
                </a:lnTo>
                <a:lnTo>
                  <a:pt x="1178" y="1543"/>
                </a:lnTo>
                <a:lnTo>
                  <a:pt x="1194" y="1546"/>
                </a:lnTo>
                <a:lnTo>
                  <a:pt x="1208" y="1546"/>
                </a:lnTo>
                <a:lnTo>
                  <a:pt x="1217" y="1535"/>
                </a:lnTo>
                <a:lnTo>
                  <a:pt x="1227" y="1526"/>
                </a:lnTo>
                <a:lnTo>
                  <a:pt x="1236" y="1518"/>
                </a:lnTo>
                <a:lnTo>
                  <a:pt x="1247" y="1510"/>
                </a:lnTo>
                <a:lnTo>
                  <a:pt x="1258" y="1502"/>
                </a:lnTo>
                <a:lnTo>
                  <a:pt x="1269" y="1496"/>
                </a:lnTo>
                <a:lnTo>
                  <a:pt x="1280" y="1489"/>
                </a:lnTo>
                <a:lnTo>
                  <a:pt x="1292" y="1482"/>
                </a:lnTo>
                <a:lnTo>
                  <a:pt x="1317" y="1472"/>
                </a:lnTo>
                <a:lnTo>
                  <a:pt x="1344" y="1463"/>
                </a:lnTo>
                <a:lnTo>
                  <a:pt x="1372" y="1455"/>
                </a:lnTo>
                <a:lnTo>
                  <a:pt x="1401" y="1448"/>
                </a:lnTo>
                <a:lnTo>
                  <a:pt x="1408" y="1456"/>
                </a:lnTo>
                <a:lnTo>
                  <a:pt x="1418" y="1465"/>
                </a:lnTo>
                <a:lnTo>
                  <a:pt x="1431" y="1476"/>
                </a:lnTo>
                <a:lnTo>
                  <a:pt x="1446" y="1487"/>
                </a:lnTo>
                <a:lnTo>
                  <a:pt x="1453" y="1492"/>
                </a:lnTo>
                <a:lnTo>
                  <a:pt x="1461" y="1496"/>
                </a:lnTo>
                <a:lnTo>
                  <a:pt x="1469" y="1499"/>
                </a:lnTo>
                <a:lnTo>
                  <a:pt x="1475" y="1502"/>
                </a:lnTo>
                <a:lnTo>
                  <a:pt x="1483" y="1504"/>
                </a:lnTo>
                <a:lnTo>
                  <a:pt x="1490" y="1505"/>
                </a:lnTo>
                <a:lnTo>
                  <a:pt x="1495" y="1505"/>
                </a:lnTo>
                <a:lnTo>
                  <a:pt x="1501" y="1503"/>
                </a:lnTo>
                <a:lnTo>
                  <a:pt x="1512" y="1510"/>
                </a:lnTo>
                <a:lnTo>
                  <a:pt x="1521" y="1518"/>
                </a:lnTo>
                <a:lnTo>
                  <a:pt x="1530" y="1526"/>
                </a:lnTo>
                <a:lnTo>
                  <a:pt x="1538" y="1534"/>
                </a:lnTo>
                <a:lnTo>
                  <a:pt x="1547" y="1542"/>
                </a:lnTo>
                <a:lnTo>
                  <a:pt x="1555" y="1547"/>
                </a:lnTo>
                <a:lnTo>
                  <a:pt x="1561" y="1550"/>
                </a:lnTo>
                <a:lnTo>
                  <a:pt x="1566" y="1551"/>
                </a:lnTo>
                <a:lnTo>
                  <a:pt x="1573" y="1552"/>
                </a:lnTo>
                <a:lnTo>
                  <a:pt x="1581" y="1552"/>
                </a:lnTo>
                <a:lnTo>
                  <a:pt x="1586" y="1578"/>
                </a:lnTo>
                <a:lnTo>
                  <a:pt x="1593" y="1602"/>
                </a:lnTo>
                <a:lnTo>
                  <a:pt x="1596" y="1613"/>
                </a:lnTo>
                <a:lnTo>
                  <a:pt x="1598" y="1625"/>
                </a:lnTo>
                <a:lnTo>
                  <a:pt x="1599" y="1637"/>
                </a:lnTo>
                <a:lnTo>
                  <a:pt x="1600" y="1650"/>
                </a:lnTo>
                <a:lnTo>
                  <a:pt x="1599" y="1658"/>
                </a:lnTo>
                <a:lnTo>
                  <a:pt x="1598" y="1664"/>
                </a:lnTo>
                <a:lnTo>
                  <a:pt x="1596" y="1670"/>
                </a:lnTo>
                <a:lnTo>
                  <a:pt x="1593" y="1676"/>
                </a:lnTo>
                <a:lnTo>
                  <a:pt x="1585" y="1686"/>
                </a:lnTo>
                <a:lnTo>
                  <a:pt x="1577" y="1697"/>
                </a:lnTo>
                <a:lnTo>
                  <a:pt x="1569" y="1707"/>
                </a:lnTo>
                <a:lnTo>
                  <a:pt x="1561" y="1719"/>
                </a:lnTo>
                <a:lnTo>
                  <a:pt x="1558" y="1724"/>
                </a:lnTo>
                <a:lnTo>
                  <a:pt x="1555" y="1730"/>
                </a:lnTo>
                <a:lnTo>
                  <a:pt x="1554" y="1736"/>
                </a:lnTo>
                <a:lnTo>
                  <a:pt x="1553" y="1743"/>
                </a:lnTo>
                <a:lnTo>
                  <a:pt x="1554" y="1748"/>
                </a:lnTo>
                <a:lnTo>
                  <a:pt x="1555" y="1753"/>
                </a:lnTo>
                <a:lnTo>
                  <a:pt x="1558" y="1756"/>
                </a:lnTo>
                <a:lnTo>
                  <a:pt x="1561" y="1759"/>
                </a:lnTo>
                <a:lnTo>
                  <a:pt x="1565" y="1761"/>
                </a:lnTo>
                <a:lnTo>
                  <a:pt x="1570" y="1764"/>
                </a:lnTo>
                <a:lnTo>
                  <a:pt x="1574" y="1765"/>
                </a:lnTo>
                <a:lnTo>
                  <a:pt x="1580" y="1767"/>
                </a:lnTo>
                <a:lnTo>
                  <a:pt x="1591" y="1769"/>
                </a:lnTo>
                <a:lnTo>
                  <a:pt x="1602" y="1771"/>
                </a:lnTo>
                <a:lnTo>
                  <a:pt x="1607" y="1773"/>
                </a:lnTo>
                <a:lnTo>
                  <a:pt x="1611" y="1775"/>
                </a:lnTo>
                <a:lnTo>
                  <a:pt x="1616" y="1777"/>
                </a:lnTo>
                <a:lnTo>
                  <a:pt x="1620" y="1780"/>
                </a:lnTo>
                <a:lnTo>
                  <a:pt x="1627" y="1787"/>
                </a:lnTo>
                <a:lnTo>
                  <a:pt x="1632" y="1794"/>
                </a:lnTo>
                <a:lnTo>
                  <a:pt x="1636" y="1801"/>
                </a:lnTo>
                <a:lnTo>
                  <a:pt x="1639" y="1807"/>
                </a:lnTo>
                <a:lnTo>
                  <a:pt x="1645" y="1822"/>
                </a:lnTo>
                <a:lnTo>
                  <a:pt x="1653" y="1836"/>
                </a:lnTo>
                <a:lnTo>
                  <a:pt x="1659" y="1848"/>
                </a:lnTo>
                <a:lnTo>
                  <a:pt x="1666" y="1862"/>
                </a:lnTo>
                <a:lnTo>
                  <a:pt x="1674" y="1877"/>
                </a:lnTo>
                <a:lnTo>
                  <a:pt x="1683" y="1890"/>
                </a:lnTo>
                <a:lnTo>
                  <a:pt x="1688" y="1897"/>
                </a:lnTo>
                <a:lnTo>
                  <a:pt x="1694" y="1903"/>
                </a:lnTo>
                <a:lnTo>
                  <a:pt x="1699" y="1908"/>
                </a:lnTo>
                <a:lnTo>
                  <a:pt x="1706" y="1912"/>
                </a:lnTo>
                <a:lnTo>
                  <a:pt x="1712" y="1916"/>
                </a:lnTo>
                <a:lnTo>
                  <a:pt x="1719" y="1919"/>
                </a:lnTo>
                <a:lnTo>
                  <a:pt x="1726" y="1921"/>
                </a:lnTo>
                <a:lnTo>
                  <a:pt x="1733" y="1921"/>
                </a:lnTo>
                <a:lnTo>
                  <a:pt x="1741" y="1921"/>
                </a:lnTo>
                <a:lnTo>
                  <a:pt x="1752" y="1918"/>
                </a:lnTo>
                <a:lnTo>
                  <a:pt x="1762" y="1916"/>
                </a:lnTo>
                <a:lnTo>
                  <a:pt x="1766" y="1915"/>
                </a:lnTo>
                <a:lnTo>
                  <a:pt x="1777" y="1910"/>
                </a:lnTo>
                <a:lnTo>
                  <a:pt x="1787" y="1904"/>
                </a:lnTo>
                <a:lnTo>
                  <a:pt x="1795" y="1898"/>
                </a:lnTo>
                <a:lnTo>
                  <a:pt x="1803" y="1891"/>
                </a:lnTo>
                <a:lnTo>
                  <a:pt x="1809" y="1884"/>
                </a:lnTo>
                <a:lnTo>
                  <a:pt x="1816" y="1878"/>
                </a:lnTo>
                <a:lnTo>
                  <a:pt x="1823" y="1871"/>
                </a:lnTo>
                <a:lnTo>
                  <a:pt x="1833" y="1866"/>
                </a:lnTo>
                <a:lnTo>
                  <a:pt x="1842" y="1859"/>
                </a:lnTo>
                <a:lnTo>
                  <a:pt x="1852" y="1853"/>
                </a:lnTo>
                <a:lnTo>
                  <a:pt x="1863" y="1848"/>
                </a:lnTo>
                <a:lnTo>
                  <a:pt x="1874" y="1844"/>
                </a:lnTo>
                <a:lnTo>
                  <a:pt x="1896" y="1838"/>
                </a:lnTo>
                <a:lnTo>
                  <a:pt x="1919" y="1834"/>
                </a:lnTo>
                <a:lnTo>
                  <a:pt x="1941" y="1831"/>
                </a:lnTo>
                <a:lnTo>
                  <a:pt x="1960" y="1827"/>
                </a:lnTo>
                <a:lnTo>
                  <a:pt x="1968" y="1824"/>
                </a:lnTo>
                <a:lnTo>
                  <a:pt x="1975" y="1821"/>
                </a:lnTo>
                <a:lnTo>
                  <a:pt x="1981" y="1816"/>
                </a:lnTo>
                <a:lnTo>
                  <a:pt x="1986" y="1811"/>
                </a:lnTo>
                <a:lnTo>
                  <a:pt x="1996" y="1820"/>
                </a:lnTo>
                <a:lnTo>
                  <a:pt x="2008" y="1827"/>
                </a:lnTo>
                <a:lnTo>
                  <a:pt x="2019" y="1832"/>
                </a:lnTo>
                <a:lnTo>
                  <a:pt x="2031" y="1837"/>
                </a:lnTo>
                <a:lnTo>
                  <a:pt x="2054" y="1846"/>
                </a:lnTo>
                <a:lnTo>
                  <a:pt x="2072" y="1854"/>
                </a:lnTo>
                <a:lnTo>
                  <a:pt x="2091" y="1869"/>
                </a:lnTo>
                <a:lnTo>
                  <a:pt x="2109" y="1887"/>
                </a:lnTo>
                <a:lnTo>
                  <a:pt x="2119" y="1896"/>
                </a:lnTo>
                <a:lnTo>
                  <a:pt x="2129" y="1903"/>
                </a:lnTo>
                <a:lnTo>
                  <a:pt x="2140" y="1910"/>
                </a:lnTo>
                <a:lnTo>
                  <a:pt x="2152" y="1915"/>
                </a:lnTo>
                <a:lnTo>
                  <a:pt x="2245" y="1921"/>
                </a:lnTo>
                <a:lnTo>
                  <a:pt x="2238" y="1935"/>
                </a:lnTo>
                <a:lnTo>
                  <a:pt x="2232" y="1947"/>
                </a:lnTo>
                <a:lnTo>
                  <a:pt x="2232" y="1953"/>
                </a:lnTo>
                <a:lnTo>
                  <a:pt x="2235" y="1957"/>
                </a:lnTo>
                <a:lnTo>
                  <a:pt x="2238" y="1961"/>
                </a:lnTo>
                <a:lnTo>
                  <a:pt x="2243" y="1965"/>
                </a:lnTo>
                <a:lnTo>
                  <a:pt x="2248" y="1968"/>
                </a:lnTo>
                <a:lnTo>
                  <a:pt x="2254" y="1972"/>
                </a:lnTo>
                <a:lnTo>
                  <a:pt x="2259" y="1977"/>
                </a:lnTo>
                <a:lnTo>
                  <a:pt x="2265" y="1983"/>
                </a:lnTo>
                <a:lnTo>
                  <a:pt x="2266" y="1980"/>
                </a:lnTo>
                <a:lnTo>
                  <a:pt x="2267" y="1972"/>
                </a:lnTo>
                <a:lnTo>
                  <a:pt x="2268" y="1968"/>
                </a:lnTo>
                <a:lnTo>
                  <a:pt x="2267" y="1963"/>
                </a:lnTo>
                <a:lnTo>
                  <a:pt x="2267" y="1957"/>
                </a:lnTo>
                <a:lnTo>
                  <a:pt x="2265" y="1953"/>
                </a:lnTo>
                <a:lnTo>
                  <a:pt x="2275" y="1947"/>
                </a:lnTo>
                <a:lnTo>
                  <a:pt x="2293" y="1935"/>
                </a:lnTo>
                <a:lnTo>
                  <a:pt x="2303" y="1927"/>
                </a:lnTo>
                <a:lnTo>
                  <a:pt x="2313" y="1921"/>
                </a:lnTo>
                <a:lnTo>
                  <a:pt x="2319" y="1919"/>
                </a:lnTo>
                <a:lnTo>
                  <a:pt x="2323" y="1917"/>
                </a:lnTo>
                <a:lnTo>
                  <a:pt x="2327" y="1916"/>
                </a:lnTo>
                <a:lnTo>
                  <a:pt x="2331" y="1915"/>
                </a:lnTo>
                <a:lnTo>
                  <a:pt x="2341" y="1915"/>
                </a:lnTo>
                <a:lnTo>
                  <a:pt x="2349" y="1913"/>
                </a:lnTo>
                <a:lnTo>
                  <a:pt x="2357" y="1910"/>
                </a:lnTo>
                <a:lnTo>
                  <a:pt x="2364" y="1906"/>
                </a:lnTo>
                <a:lnTo>
                  <a:pt x="2370" y="1901"/>
                </a:lnTo>
                <a:lnTo>
                  <a:pt x="2376" y="1895"/>
                </a:lnTo>
                <a:lnTo>
                  <a:pt x="2382" y="1889"/>
                </a:lnTo>
                <a:lnTo>
                  <a:pt x="2388" y="1882"/>
                </a:lnTo>
                <a:lnTo>
                  <a:pt x="2399" y="1867"/>
                </a:lnTo>
                <a:lnTo>
                  <a:pt x="2412" y="1853"/>
                </a:lnTo>
                <a:lnTo>
                  <a:pt x="2418" y="1847"/>
                </a:lnTo>
                <a:lnTo>
                  <a:pt x="2426" y="1840"/>
                </a:lnTo>
                <a:lnTo>
                  <a:pt x="2435" y="1835"/>
                </a:lnTo>
                <a:lnTo>
                  <a:pt x="2444" y="1830"/>
                </a:lnTo>
                <a:lnTo>
                  <a:pt x="2449" y="1838"/>
                </a:lnTo>
                <a:lnTo>
                  <a:pt x="2454" y="1846"/>
                </a:lnTo>
                <a:lnTo>
                  <a:pt x="2455" y="1850"/>
                </a:lnTo>
                <a:lnTo>
                  <a:pt x="2456" y="1854"/>
                </a:lnTo>
                <a:lnTo>
                  <a:pt x="2457" y="1860"/>
                </a:lnTo>
                <a:lnTo>
                  <a:pt x="2457" y="1866"/>
                </a:lnTo>
                <a:lnTo>
                  <a:pt x="2462" y="1860"/>
                </a:lnTo>
                <a:lnTo>
                  <a:pt x="2468" y="1857"/>
                </a:lnTo>
                <a:lnTo>
                  <a:pt x="2474" y="1855"/>
                </a:lnTo>
                <a:lnTo>
                  <a:pt x="2481" y="1855"/>
                </a:lnTo>
                <a:lnTo>
                  <a:pt x="2487" y="1856"/>
                </a:lnTo>
                <a:lnTo>
                  <a:pt x="2493" y="1858"/>
                </a:lnTo>
                <a:lnTo>
                  <a:pt x="2499" y="1862"/>
                </a:lnTo>
                <a:lnTo>
                  <a:pt x="2504" y="1866"/>
                </a:lnTo>
                <a:lnTo>
                  <a:pt x="2505" y="1856"/>
                </a:lnTo>
                <a:lnTo>
                  <a:pt x="2507" y="1847"/>
                </a:lnTo>
                <a:lnTo>
                  <a:pt x="2511" y="1841"/>
                </a:lnTo>
                <a:lnTo>
                  <a:pt x="2514" y="1836"/>
                </a:lnTo>
                <a:lnTo>
                  <a:pt x="2517" y="1832"/>
                </a:lnTo>
                <a:lnTo>
                  <a:pt x="2522" y="1829"/>
                </a:lnTo>
                <a:lnTo>
                  <a:pt x="2527" y="1828"/>
                </a:lnTo>
                <a:lnTo>
                  <a:pt x="2533" y="1827"/>
                </a:lnTo>
                <a:lnTo>
                  <a:pt x="2546" y="1826"/>
                </a:lnTo>
                <a:lnTo>
                  <a:pt x="2561" y="1827"/>
                </a:lnTo>
                <a:lnTo>
                  <a:pt x="2569" y="1827"/>
                </a:lnTo>
                <a:lnTo>
                  <a:pt x="2578" y="1826"/>
                </a:lnTo>
                <a:lnTo>
                  <a:pt x="2588" y="1825"/>
                </a:lnTo>
                <a:lnTo>
                  <a:pt x="2596" y="1824"/>
                </a:lnTo>
                <a:lnTo>
                  <a:pt x="2604" y="1821"/>
                </a:lnTo>
                <a:lnTo>
                  <a:pt x="2611" y="1816"/>
                </a:lnTo>
                <a:lnTo>
                  <a:pt x="2616" y="1810"/>
                </a:lnTo>
                <a:lnTo>
                  <a:pt x="2622" y="1804"/>
                </a:lnTo>
                <a:lnTo>
                  <a:pt x="2633" y="1790"/>
                </a:lnTo>
                <a:lnTo>
                  <a:pt x="2642" y="1774"/>
                </a:lnTo>
                <a:lnTo>
                  <a:pt x="2648" y="1766"/>
                </a:lnTo>
                <a:lnTo>
                  <a:pt x="2653" y="1758"/>
                </a:lnTo>
                <a:lnTo>
                  <a:pt x="2660" y="1750"/>
                </a:lnTo>
                <a:lnTo>
                  <a:pt x="2667" y="1743"/>
                </a:lnTo>
                <a:lnTo>
                  <a:pt x="2674" y="1737"/>
                </a:lnTo>
                <a:lnTo>
                  <a:pt x="2683" y="1732"/>
                </a:lnTo>
                <a:lnTo>
                  <a:pt x="2693" y="1728"/>
                </a:lnTo>
                <a:lnTo>
                  <a:pt x="2703" y="1725"/>
                </a:lnTo>
                <a:lnTo>
                  <a:pt x="2704" y="1716"/>
                </a:lnTo>
                <a:lnTo>
                  <a:pt x="2706" y="1707"/>
                </a:lnTo>
                <a:lnTo>
                  <a:pt x="2711" y="1699"/>
                </a:lnTo>
                <a:lnTo>
                  <a:pt x="2715" y="1691"/>
                </a:lnTo>
                <a:lnTo>
                  <a:pt x="2726" y="1677"/>
                </a:lnTo>
                <a:lnTo>
                  <a:pt x="2737" y="1663"/>
                </a:lnTo>
                <a:lnTo>
                  <a:pt x="2733" y="1658"/>
                </a:lnTo>
                <a:lnTo>
                  <a:pt x="2730" y="1651"/>
                </a:lnTo>
                <a:lnTo>
                  <a:pt x="2729" y="1645"/>
                </a:lnTo>
                <a:lnTo>
                  <a:pt x="2729" y="1638"/>
                </a:lnTo>
                <a:lnTo>
                  <a:pt x="2728" y="1631"/>
                </a:lnTo>
                <a:lnTo>
                  <a:pt x="2726" y="1625"/>
                </a:lnTo>
                <a:lnTo>
                  <a:pt x="2725" y="1622"/>
                </a:lnTo>
                <a:lnTo>
                  <a:pt x="2723" y="1619"/>
                </a:lnTo>
                <a:lnTo>
                  <a:pt x="2719" y="1616"/>
                </a:lnTo>
                <a:lnTo>
                  <a:pt x="2716" y="1614"/>
                </a:lnTo>
                <a:lnTo>
                  <a:pt x="2728" y="1602"/>
                </a:lnTo>
                <a:lnTo>
                  <a:pt x="2739" y="1588"/>
                </a:lnTo>
                <a:lnTo>
                  <a:pt x="2750" y="1573"/>
                </a:lnTo>
                <a:lnTo>
                  <a:pt x="2760" y="1558"/>
                </a:lnTo>
                <a:lnTo>
                  <a:pt x="2780" y="1521"/>
                </a:lnTo>
                <a:lnTo>
                  <a:pt x="2803" y="1478"/>
                </a:lnTo>
                <a:lnTo>
                  <a:pt x="2798" y="1475"/>
                </a:lnTo>
                <a:lnTo>
                  <a:pt x="2796" y="1471"/>
                </a:lnTo>
                <a:lnTo>
                  <a:pt x="2795" y="1467"/>
                </a:lnTo>
                <a:lnTo>
                  <a:pt x="2794" y="1462"/>
                </a:lnTo>
                <a:lnTo>
                  <a:pt x="2795" y="1451"/>
                </a:lnTo>
                <a:lnTo>
                  <a:pt x="2796" y="1441"/>
                </a:lnTo>
                <a:lnTo>
                  <a:pt x="2790" y="1428"/>
                </a:lnTo>
                <a:lnTo>
                  <a:pt x="2790" y="1426"/>
                </a:lnTo>
                <a:lnTo>
                  <a:pt x="2792" y="1423"/>
                </a:lnTo>
                <a:lnTo>
                  <a:pt x="2794" y="1420"/>
                </a:lnTo>
                <a:lnTo>
                  <a:pt x="2797" y="1417"/>
                </a:lnTo>
                <a:lnTo>
                  <a:pt x="2801" y="1414"/>
                </a:lnTo>
                <a:lnTo>
                  <a:pt x="2804" y="1412"/>
                </a:lnTo>
                <a:lnTo>
                  <a:pt x="2807" y="1411"/>
                </a:lnTo>
                <a:lnTo>
                  <a:pt x="2809" y="1410"/>
                </a:lnTo>
                <a:lnTo>
                  <a:pt x="2809" y="1386"/>
                </a:lnTo>
                <a:lnTo>
                  <a:pt x="2801" y="1389"/>
                </a:lnTo>
                <a:lnTo>
                  <a:pt x="2793" y="1391"/>
                </a:lnTo>
                <a:lnTo>
                  <a:pt x="2785" y="1393"/>
                </a:lnTo>
                <a:lnTo>
                  <a:pt x="2778" y="1394"/>
                </a:lnTo>
                <a:lnTo>
                  <a:pt x="2763" y="1395"/>
                </a:lnTo>
                <a:lnTo>
                  <a:pt x="2750" y="1394"/>
                </a:lnTo>
                <a:lnTo>
                  <a:pt x="2738" y="1392"/>
                </a:lnTo>
                <a:lnTo>
                  <a:pt x="2725" y="1389"/>
                </a:lnTo>
                <a:lnTo>
                  <a:pt x="2711" y="1384"/>
                </a:lnTo>
                <a:lnTo>
                  <a:pt x="2696" y="1380"/>
                </a:lnTo>
                <a:lnTo>
                  <a:pt x="2705" y="1375"/>
                </a:lnTo>
                <a:lnTo>
                  <a:pt x="2713" y="1369"/>
                </a:lnTo>
                <a:lnTo>
                  <a:pt x="2719" y="1363"/>
                </a:lnTo>
                <a:lnTo>
                  <a:pt x="2726" y="1356"/>
                </a:lnTo>
                <a:lnTo>
                  <a:pt x="2737" y="1342"/>
                </a:lnTo>
                <a:lnTo>
                  <a:pt x="2750" y="1324"/>
                </a:lnTo>
                <a:lnTo>
                  <a:pt x="2730" y="1316"/>
                </a:lnTo>
                <a:lnTo>
                  <a:pt x="2712" y="1310"/>
                </a:lnTo>
                <a:lnTo>
                  <a:pt x="2695" y="1305"/>
                </a:lnTo>
                <a:lnTo>
                  <a:pt x="2679" y="1300"/>
                </a:lnTo>
                <a:lnTo>
                  <a:pt x="2662" y="1294"/>
                </a:lnTo>
                <a:lnTo>
                  <a:pt x="2647" y="1287"/>
                </a:lnTo>
                <a:lnTo>
                  <a:pt x="2639" y="1282"/>
                </a:lnTo>
                <a:lnTo>
                  <a:pt x="2632" y="1277"/>
                </a:lnTo>
                <a:lnTo>
                  <a:pt x="2624" y="1270"/>
                </a:lnTo>
                <a:lnTo>
                  <a:pt x="2617" y="1262"/>
                </a:lnTo>
                <a:lnTo>
                  <a:pt x="2626" y="1268"/>
                </a:lnTo>
                <a:lnTo>
                  <a:pt x="2640" y="1273"/>
                </a:lnTo>
                <a:lnTo>
                  <a:pt x="2657" y="1278"/>
                </a:lnTo>
                <a:lnTo>
                  <a:pt x="2675" y="1283"/>
                </a:lnTo>
                <a:lnTo>
                  <a:pt x="2715" y="1293"/>
                </a:lnTo>
                <a:lnTo>
                  <a:pt x="2750" y="1299"/>
                </a:lnTo>
                <a:lnTo>
                  <a:pt x="2749" y="1293"/>
                </a:lnTo>
                <a:lnTo>
                  <a:pt x="2746" y="1288"/>
                </a:lnTo>
                <a:lnTo>
                  <a:pt x="2742" y="1283"/>
                </a:lnTo>
                <a:lnTo>
                  <a:pt x="2737" y="1279"/>
                </a:lnTo>
                <a:lnTo>
                  <a:pt x="2725" y="1272"/>
                </a:lnTo>
                <a:lnTo>
                  <a:pt x="2709" y="1266"/>
                </a:lnTo>
                <a:lnTo>
                  <a:pt x="2695" y="1259"/>
                </a:lnTo>
                <a:lnTo>
                  <a:pt x="2682" y="1252"/>
                </a:lnTo>
                <a:lnTo>
                  <a:pt x="2678" y="1248"/>
                </a:lnTo>
                <a:lnTo>
                  <a:pt x="2673" y="1244"/>
                </a:lnTo>
                <a:lnTo>
                  <a:pt x="2671" y="1238"/>
                </a:lnTo>
                <a:lnTo>
                  <a:pt x="2670" y="1232"/>
                </a:lnTo>
                <a:lnTo>
                  <a:pt x="2669" y="1227"/>
                </a:lnTo>
                <a:lnTo>
                  <a:pt x="2668" y="1224"/>
                </a:lnTo>
                <a:lnTo>
                  <a:pt x="2666" y="1220"/>
                </a:lnTo>
                <a:lnTo>
                  <a:pt x="2662" y="1217"/>
                </a:lnTo>
                <a:lnTo>
                  <a:pt x="2656" y="1212"/>
                </a:lnTo>
                <a:lnTo>
                  <a:pt x="2650" y="1208"/>
                </a:lnTo>
                <a:lnTo>
                  <a:pt x="2626" y="1186"/>
                </a:lnTo>
                <a:lnTo>
                  <a:pt x="2581" y="1145"/>
                </a:lnTo>
                <a:lnTo>
                  <a:pt x="2557" y="1124"/>
                </a:lnTo>
                <a:lnTo>
                  <a:pt x="2537" y="1105"/>
                </a:lnTo>
                <a:lnTo>
                  <a:pt x="2523" y="1090"/>
                </a:lnTo>
                <a:lnTo>
                  <a:pt x="2517" y="1084"/>
                </a:lnTo>
                <a:lnTo>
                  <a:pt x="2517" y="1078"/>
                </a:lnTo>
                <a:lnTo>
                  <a:pt x="2520" y="1074"/>
                </a:lnTo>
                <a:lnTo>
                  <a:pt x="2522" y="1070"/>
                </a:lnTo>
                <a:lnTo>
                  <a:pt x="2525" y="1068"/>
                </a:lnTo>
                <a:lnTo>
                  <a:pt x="2528" y="1065"/>
                </a:lnTo>
                <a:lnTo>
                  <a:pt x="2532" y="1061"/>
                </a:lnTo>
                <a:lnTo>
                  <a:pt x="2534" y="1055"/>
                </a:lnTo>
                <a:lnTo>
                  <a:pt x="2537" y="1047"/>
                </a:lnTo>
                <a:lnTo>
                  <a:pt x="2535" y="1046"/>
                </a:lnTo>
                <a:lnTo>
                  <a:pt x="2530" y="1043"/>
                </a:lnTo>
                <a:lnTo>
                  <a:pt x="2528" y="1042"/>
                </a:lnTo>
                <a:lnTo>
                  <a:pt x="2526" y="1039"/>
                </a:lnTo>
                <a:lnTo>
                  <a:pt x="2524" y="1036"/>
                </a:lnTo>
                <a:lnTo>
                  <a:pt x="2524" y="1034"/>
                </a:lnTo>
                <a:lnTo>
                  <a:pt x="2557" y="1034"/>
                </a:lnTo>
                <a:lnTo>
                  <a:pt x="2558" y="1028"/>
                </a:lnTo>
                <a:lnTo>
                  <a:pt x="2559" y="1022"/>
                </a:lnTo>
                <a:lnTo>
                  <a:pt x="2561" y="1016"/>
                </a:lnTo>
                <a:lnTo>
                  <a:pt x="2565" y="1011"/>
                </a:lnTo>
                <a:lnTo>
                  <a:pt x="2569" y="1006"/>
                </a:lnTo>
                <a:lnTo>
                  <a:pt x="2573" y="1002"/>
                </a:lnTo>
                <a:lnTo>
                  <a:pt x="2578" y="997"/>
                </a:lnTo>
                <a:lnTo>
                  <a:pt x="2583" y="993"/>
                </a:lnTo>
                <a:lnTo>
                  <a:pt x="2607" y="977"/>
                </a:lnTo>
                <a:lnTo>
                  <a:pt x="2630" y="960"/>
                </a:lnTo>
                <a:lnTo>
                  <a:pt x="2617" y="958"/>
                </a:lnTo>
                <a:lnTo>
                  <a:pt x="2603" y="954"/>
                </a:lnTo>
                <a:lnTo>
                  <a:pt x="2590" y="949"/>
                </a:lnTo>
                <a:lnTo>
                  <a:pt x="2577" y="944"/>
                </a:lnTo>
                <a:lnTo>
                  <a:pt x="2563" y="938"/>
                </a:lnTo>
                <a:lnTo>
                  <a:pt x="2552" y="932"/>
                </a:lnTo>
                <a:lnTo>
                  <a:pt x="2544" y="924"/>
                </a:lnTo>
                <a:lnTo>
                  <a:pt x="2537" y="917"/>
                </a:lnTo>
                <a:lnTo>
                  <a:pt x="2498" y="917"/>
                </a:lnTo>
                <a:lnTo>
                  <a:pt x="2498" y="926"/>
                </a:lnTo>
                <a:lnTo>
                  <a:pt x="2498" y="938"/>
                </a:lnTo>
                <a:lnTo>
                  <a:pt x="2498" y="950"/>
                </a:lnTo>
                <a:lnTo>
                  <a:pt x="2498" y="967"/>
                </a:lnTo>
                <a:lnTo>
                  <a:pt x="2457" y="967"/>
                </a:lnTo>
                <a:lnTo>
                  <a:pt x="2453" y="962"/>
                </a:lnTo>
                <a:lnTo>
                  <a:pt x="2449" y="956"/>
                </a:lnTo>
                <a:lnTo>
                  <a:pt x="2447" y="949"/>
                </a:lnTo>
                <a:lnTo>
                  <a:pt x="2444" y="942"/>
                </a:lnTo>
                <a:lnTo>
                  <a:pt x="2442" y="936"/>
                </a:lnTo>
                <a:lnTo>
                  <a:pt x="2438" y="928"/>
                </a:lnTo>
                <a:lnTo>
                  <a:pt x="2435" y="922"/>
                </a:lnTo>
                <a:lnTo>
                  <a:pt x="2431" y="917"/>
                </a:lnTo>
                <a:lnTo>
                  <a:pt x="2426" y="914"/>
                </a:lnTo>
                <a:lnTo>
                  <a:pt x="2421" y="911"/>
                </a:lnTo>
                <a:lnTo>
                  <a:pt x="2413" y="909"/>
                </a:lnTo>
                <a:lnTo>
                  <a:pt x="2404" y="907"/>
                </a:lnTo>
                <a:lnTo>
                  <a:pt x="2387" y="903"/>
                </a:lnTo>
                <a:lnTo>
                  <a:pt x="2367" y="899"/>
                </a:lnTo>
                <a:lnTo>
                  <a:pt x="2357" y="897"/>
                </a:lnTo>
                <a:lnTo>
                  <a:pt x="2348" y="894"/>
                </a:lnTo>
                <a:lnTo>
                  <a:pt x="2339" y="890"/>
                </a:lnTo>
                <a:lnTo>
                  <a:pt x="2333" y="887"/>
                </a:lnTo>
                <a:lnTo>
                  <a:pt x="2326" y="882"/>
                </a:lnTo>
                <a:lnTo>
                  <a:pt x="2322" y="876"/>
                </a:lnTo>
                <a:lnTo>
                  <a:pt x="2320" y="872"/>
                </a:lnTo>
                <a:lnTo>
                  <a:pt x="2319" y="869"/>
                </a:lnTo>
                <a:lnTo>
                  <a:pt x="2319" y="866"/>
                </a:lnTo>
                <a:lnTo>
                  <a:pt x="2317" y="862"/>
                </a:lnTo>
                <a:lnTo>
                  <a:pt x="2319" y="858"/>
                </a:lnTo>
                <a:lnTo>
                  <a:pt x="2319" y="855"/>
                </a:lnTo>
                <a:lnTo>
                  <a:pt x="2321" y="853"/>
                </a:lnTo>
                <a:lnTo>
                  <a:pt x="2322" y="850"/>
                </a:lnTo>
                <a:lnTo>
                  <a:pt x="2327" y="846"/>
                </a:lnTo>
                <a:lnTo>
                  <a:pt x="2334" y="843"/>
                </a:lnTo>
                <a:lnTo>
                  <a:pt x="2341" y="840"/>
                </a:lnTo>
                <a:lnTo>
                  <a:pt x="2348" y="839"/>
                </a:lnTo>
                <a:lnTo>
                  <a:pt x="2357" y="838"/>
                </a:lnTo>
                <a:lnTo>
                  <a:pt x="2365" y="837"/>
                </a:lnTo>
                <a:lnTo>
                  <a:pt x="2368" y="836"/>
                </a:lnTo>
                <a:lnTo>
                  <a:pt x="2372" y="833"/>
                </a:lnTo>
                <a:lnTo>
                  <a:pt x="2378" y="828"/>
                </a:lnTo>
                <a:lnTo>
                  <a:pt x="2383" y="822"/>
                </a:lnTo>
                <a:lnTo>
                  <a:pt x="2393" y="811"/>
                </a:lnTo>
                <a:lnTo>
                  <a:pt x="2398" y="806"/>
                </a:lnTo>
                <a:lnTo>
                  <a:pt x="2410" y="798"/>
                </a:lnTo>
                <a:lnTo>
                  <a:pt x="2423" y="789"/>
                </a:lnTo>
                <a:lnTo>
                  <a:pt x="2428" y="783"/>
                </a:lnTo>
                <a:lnTo>
                  <a:pt x="2433" y="776"/>
                </a:lnTo>
                <a:lnTo>
                  <a:pt x="2435" y="773"/>
                </a:lnTo>
                <a:lnTo>
                  <a:pt x="2436" y="768"/>
                </a:lnTo>
                <a:lnTo>
                  <a:pt x="2437" y="763"/>
                </a:lnTo>
                <a:lnTo>
                  <a:pt x="2437" y="757"/>
                </a:lnTo>
                <a:lnTo>
                  <a:pt x="2438" y="758"/>
                </a:lnTo>
                <a:lnTo>
                  <a:pt x="2439" y="758"/>
                </a:lnTo>
                <a:lnTo>
                  <a:pt x="2442" y="757"/>
                </a:lnTo>
                <a:lnTo>
                  <a:pt x="2443" y="756"/>
                </a:lnTo>
                <a:lnTo>
                  <a:pt x="2445" y="752"/>
                </a:lnTo>
                <a:lnTo>
                  <a:pt x="2448" y="747"/>
                </a:lnTo>
                <a:lnTo>
                  <a:pt x="2451" y="742"/>
                </a:lnTo>
                <a:lnTo>
                  <a:pt x="2455" y="737"/>
                </a:lnTo>
                <a:lnTo>
                  <a:pt x="2457" y="735"/>
                </a:lnTo>
                <a:lnTo>
                  <a:pt x="2459" y="734"/>
                </a:lnTo>
                <a:lnTo>
                  <a:pt x="2461" y="733"/>
                </a:lnTo>
                <a:lnTo>
                  <a:pt x="2464" y="733"/>
                </a:lnTo>
                <a:lnTo>
                  <a:pt x="2471" y="733"/>
                </a:lnTo>
                <a:lnTo>
                  <a:pt x="2478" y="735"/>
                </a:lnTo>
                <a:lnTo>
                  <a:pt x="2484" y="737"/>
                </a:lnTo>
                <a:lnTo>
                  <a:pt x="2491" y="741"/>
                </a:lnTo>
                <a:lnTo>
                  <a:pt x="2503" y="751"/>
                </a:lnTo>
                <a:lnTo>
                  <a:pt x="2517" y="764"/>
                </a:lnTo>
                <a:lnTo>
                  <a:pt x="2511" y="769"/>
                </a:lnTo>
                <a:lnTo>
                  <a:pt x="2504" y="775"/>
                </a:lnTo>
                <a:lnTo>
                  <a:pt x="2496" y="780"/>
                </a:lnTo>
                <a:lnTo>
                  <a:pt x="2491" y="782"/>
                </a:lnTo>
                <a:lnTo>
                  <a:pt x="2493" y="789"/>
                </a:lnTo>
                <a:lnTo>
                  <a:pt x="2496" y="795"/>
                </a:lnTo>
                <a:lnTo>
                  <a:pt x="2501" y="800"/>
                </a:lnTo>
                <a:lnTo>
                  <a:pt x="2504" y="805"/>
                </a:lnTo>
                <a:lnTo>
                  <a:pt x="2510" y="809"/>
                </a:lnTo>
                <a:lnTo>
                  <a:pt x="2514" y="813"/>
                </a:lnTo>
                <a:lnTo>
                  <a:pt x="2518" y="816"/>
                </a:lnTo>
                <a:lnTo>
                  <a:pt x="2524" y="819"/>
                </a:lnTo>
                <a:lnTo>
                  <a:pt x="2524" y="837"/>
                </a:lnTo>
                <a:lnTo>
                  <a:pt x="2523" y="840"/>
                </a:lnTo>
                <a:lnTo>
                  <a:pt x="2523" y="842"/>
                </a:lnTo>
                <a:lnTo>
                  <a:pt x="2525" y="844"/>
                </a:lnTo>
                <a:lnTo>
                  <a:pt x="2527" y="847"/>
                </a:lnTo>
                <a:lnTo>
                  <a:pt x="2529" y="849"/>
                </a:lnTo>
                <a:lnTo>
                  <a:pt x="2532" y="851"/>
                </a:lnTo>
                <a:lnTo>
                  <a:pt x="2532" y="853"/>
                </a:lnTo>
                <a:lnTo>
                  <a:pt x="2530" y="856"/>
                </a:lnTo>
                <a:lnTo>
                  <a:pt x="2561" y="830"/>
                </a:lnTo>
                <a:lnTo>
                  <a:pt x="2585" y="810"/>
                </a:lnTo>
                <a:lnTo>
                  <a:pt x="2596" y="803"/>
                </a:lnTo>
                <a:lnTo>
                  <a:pt x="2605" y="797"/>
                </a:lnTo>
                <a:lnTo>
                  <a:pt x="2613" y="793"/>
                </a:lnTo>
                <a:lnTo>
                  <a:pt x="2621" y="790"/>
                </a:lnTo>
                <a:lnTo>
                  <a:pt x="2627" y="787"/>
                </a:lnTo>
                <a:lnTo>
                  <a:pt x="2633" y="786"/>
                </a:lnTo>
                <a:lnTo>
                  <a:pt x="2638" y="785"/>
                </a:lnTo>
                <a:lnTo>
                  <a:pt x="2645" y="785"/>
                </a:lnTo>
                <a:lnTo>
                  <a:pt x="2657" y="786"/>
                </a:lnTo>
                <a:lnTo>
                  <a:pt x="2670" y="788"/>
                </a:lnTo>
                <a:lnTo>
                  <a:pt x="2674" y="781"/>
                </a:lnTo>
                <a:lnTo>
                  <a:pt x="2679" y="774"/>
                </a:lnTo>
                <a:lnTo>
                  <a:pt x="2683" y="768"/>
                </a:lnTo>
                <a:lnTo>
                  <a:pt x="2689" y="763"/>
                </a:lnTo>
                <a:lnTo>
                  <a:pt x="2701" y="753"/>
                </a:lnTo>
                <a:lnTo>
                  <a:pt x="2713" y="745"/>
                </a:lnTo>
                <a:lnTo>
                  <a:pt x="2724" y="738"/>
                </a:lnTo>
                <a:lnTo>
                  <a:pt x="2735" y="730"/>
                </a:lnTo>
                <a:lnTo>
                  <a:pt x="2739" y="726"/>
                </a:lnTo>
                <a:lnTo>
                  <a:pt x="2743" y="721"/>
                </a:lnTo>
                <a:lnTo>
                  <a:pt x="2747" y="715"/>
                </a:lnTo>
                <a:lnTo>
                  <a:pt x="2750" y="708"/>
                </a:lnTo>
                <a:lnTo>
                  <a:pt x="2758" y="708"/>
                </a:lnTo>
                <a:lnTo>
                  <a:pt x="2765" y="706"/>
                </a:lnTo>
                <a:lnTo>
                  <a:pt x="2773" y="705"/>
                </a:lnTo>
                <a:lnTo>
                  <a:pt x="2780" y="704"/>
                </a:lnTo>
                <a:lnTo>
                  <a:pt x="2792" y="700"/>
                </a:lnTo>
                <a:lnTo>
                  <a:pt x="2803" y="694"/>
                </a:lnTo>
                <a:lnTo>
                  <a:pt x="2812" y="688"/>
                </a:lnTo>
                <a:lnTo>
                  <a:pt x="2820" y="681"/>
                </a:lnTo>
                <a:lnTo>
                  <a:pt x="2828" y="673"/>
                </a:lnTo>
                <a:lnTo>
                  <a:pt x="2836" y="665"/>
                </a:lnTo>
                <a:lnTo>
                  <a:pt x="2842" y="657"/>
                </a:lnTo>
                <a:lnTo>
                  <a:pt x="2850" y="649"/>
                </a:lnTo>
                <a:lnTo>
                  <a:pt x="2858" y="641"/>
                </a:lnTo>
                <a:lnTo>
                  <a:pt x="2866" y="635"/>
                </a:lnTo>
                <a:lnTo>
                  <a:pt x="2876" y="630"/>
                </a:lnTo>
                <a:lnTo>
                  <a:pt x="2887" y="625"/>
                </a:lnTo>
                <a:lnTo>
                  <a:pt x="2901" y="623"/>
                </a:lnTo>
                <a:lnTo>
                  <a:pt x="2916" y="622"/>
                </a:lnTo>
                <a:lnTo>
                  <a:pt x="2915" y="611"/>
                </a:lnTo>
                <a:lnTo>
                  <a:pt x="2914" y="602"/>
                </a:lnTo>
                <a:lnTo>
                  <a:pt x="2910" y="593"/>
                </a:lnTo>
                <a:lnTo>
                  <a:pt x="2906" y="586"/>
                </a:lnTo>
                <a:lnTo>
                  <a:pt x="2902" y="580"/>
                </a:lnTo>
                <a:lnTo>
                  <a:pt x="2897" y="574"/>
                </a:lnTo>
                <a:lnTo>
                  <a:pt x="2892" y="569"/>
                </a:lnTo>
                <a:lnTo>
                  <a:pt x="2886" y="564"/>
                </a:lnTo>
                <a:lnTo>
                  <a:pt x="2875" y="554"/>
                </a:lnTo>
                <a:lnTo>
                  <a:pt x="2865" y="543"/>
                </a:lnTo>
                <a:lnTo>
                  <a:pt x="2861" y="536"/>
                </a:lnTo>
                <a:lnTo>
                  <a:pt x="2859" y="529"/>
                </a:lnTo>
                <a:lnTo>
                  <a:pt x="2857" y="520"/>
                </a:lnTo>
                <a:lnTo>
                  <a:pt x="2855" y="511"/>
                </a:lnTo>
                <a:lnTo>
                  <a:pt x="2857" y="505"/>
                </a:lnTo>
                <a:lnTo>
                  <a:pt x="2860" y="499"/>
                </a:lnTo>
                <a:lnTo>
                  <a:pt x="2862" y="497"/>
                </a:lnTo>
                <a:lnTo>
                  <a:pt x="2864" y="495"/>
                </a:lnTo>
                <a:lnTo>
                  <a:pt x="2866" y="493"/>
                </a:lnTo>
                <a:lnTo>
                  <a:pt x="2870" y="493"/>
                </a:lnTo>
                <a:lnTo>
                  <a:pt x="2885" y="493"/>
                </a:lnTo>
                <a:lnTo>
                  <a:pt x="2903" y="495"/>
                </a:lnTo>
                <a:lnTo>
                  <a:pt x="2911" y="495"/>
                </a:lnTo>
                <a:lnTo>
                  <a:pt x="2919" y="495"/>
                </a:lnTo>
                <a:lnTo>
                  <a:pt x="2928" y="494"/>
                </a:lnTo>
                <a:lnTo>
                  <a:pt x="2936" y="493"/>
                </a:lnTo>
                <a:lnTo>
                  <a:pt x="2936" y="412"/>
                </a:lnTo>
                <a:lnTo>
                  <a:pt x="2930" y="407"/>
                </a:lnTo>
                <a:lnTo>
                  <a:pt x="2926" y="402"/>
                </a:lnTo>
                <a:lnTo>
                  <a:pt x="2921" y="396"/>
                </a:lnTo>
                <a:lnTo>
                  <a:pt x="2917" y="389"/>
                </a:lnTo>
                <a:lnTo>
                  <a:pt x="2914" y="382"/>
                </a:lnTo>
                <a:lnTo>
                  <a:pt x="2911" y="375"/>
                </a:lnTo>
                <a:lnTo>
                  <a:pt x="2909" y="365"/>
                </a:lnTo>
                <a:lnTo>
                  <a:pt x="2909" y="357"/>
                </a:lnTo>
                <a:lnTo>
                  <a:pt x="2909" y="348"/>
                </a:lnTo>
                <a:lnTo>
                  <a:pt x="2909" y="341"/>
                </a:lnTo>
                <a:lnTo>
                  <a:pt x="2909" y="332"/>
                </a:lnTo>
                <a:lnTo>
                  <a:pt x="2909" y="320"/>
                </a:lnTo>
                <a:lnTo>
                  <a:pt x="2904" y="316"/>
                </a:lnTo>
                <a:lnTo>
                  <a:pt x="2897" y="310"/>
                </a:lnTo>
                <a:lnTo>
                  <a:pt x="2893" y="307"/>
                </a:lnTo>
                <a:lnTo>
                  <a:pt x="2888" y="304"/>
                </a:lnTo>
                <a:lnTo>
                  <a:pt x="2883" y="302"/>
                </a:lnTo>
                <a:lnTo>
                  <a:pt x="2876" y="301"/>
                </a:lnTo>
                <a:lnTo>
                  <a:pt x="2866" y="302"/>
                </a:lnTo>
                <a:lnTo>
                  <a:pt x="2858" y="303"/>
                </a:lnTo>
                <a:lnTo>
                  <a:pt x="2849" y="305"/>
                </a:lnTo>
                <a:lnTo>
                  <a:pt x="2841" y="308"/>
                </a:lnTo>
                <a:lnTo>
                  <a:pt x="2827" y="314"/>
                </a:lnTo>
                <a:lnTo>
                  <a:pt x="2813" y="323"/>
                </a:lnTo>
                <a:lnTo>
                  <a:pt x="2798" y="331"/>
                </a:lnTo>
                <a:lnTo>
                  <a:pt x="2784" y="338"/>
                </a:lnTo>
                <a:lnTo>
                  <a:pt x="2776" y="341"/>
                </a:lnTo>
                <a:lnTo>
                  <a:pt x="2768" y="343"/>
                </a:lnTo>
                <a:lnTo>
                  <a:pt x="2759" y="344"/>
                </a:lnTo>
                <a:lnTo>
                  <a:pt x="2750" y="344"/>
                </a:lnTo>
                <a:lnTo>
                  <a:pt x="2735" y="343"/>
                </a:lnTo>
                <a:lnTo>
                  <a:pt x="2722" y="341"/>
                </a:lnTo>
                <a:lnTo>
                  <a:pt x="2708" y="336"/>
                </a:lnTo>
                <a:lnTo>
                  <a:pt x="2696" y="331"/>
                </a:lnTo>
                <a:lnTo>
                  <a:pt x="2684" y="324"/>
                </a:lnTo>
                <a:lnTo>
                  <a:pt x="2672" y="315"/>
                </a:lnTo>
                <a:lnTo>
                  <a:pt x="2661" y="307"/>
                </a:lnTo>
                <a:lnTo>
                  <a:pt x="2650" y="298"/>
                </a:lnTo>
                <a:lnTo>
                  <a:pt x="2627" y="280"/>
                </a:lnTo>
                <a:lnTo>
                  <a:pt x="2604" y="261"/>
                </a:lnTo>
                <a:lnTo>
                  <a:pt x="2592" y="253"/>
                </a:lnTo>
                <a:lnTo>
                  <a:pt x="2579" y="245"/>
                </a:lnTo>
                <a:lnTo>
                  <a:pt x="2565" y="239"/>
                </a:lnTo>
                <a:lnTo>
                  <a:pt x="2550" y="233"/>
                </a:lnTo>
                <a:lnTo>
                  <a:pt x="2525" y="227"/>
                </a:lnTo>
                <a:lnTo>
                  <a:pt x="2499" y="219"/>
                </a:lnTo>
                <a:lnTo>
                  <a:pt x="2487" y="215"/>
                </a:lnTo>
                <a:lnTo>
                  <a:pt x="2473" y="211"/>
                </a:lnTo>
                <a:lnTo>
                  <a:pt x="2461" y="205"/>
                </a:lnTo>
                <a:lnTo>
                  <a:pt x="2450" y="199"/>
                </a:lnTo>
                <a:lnTo>
                  <a:pt x="2438" y="193"/>
                </a:lnTo>
                <a:lnTo>
                  <a:pt x="2428" y="187"/>
                </a:lnTo>
                <a:lnTo>
                  <a:pt x="2418" y="179"/>
                </a:lnTo>
                <a:lnTo>
                  <a:pt x="2410" y="171"/>
                </a:lnTo>
                <a:lnTo>
                  <a:pt x="2401" y="162"/>
                </a:lnTo>
                <a:lnTo>
                  <a:pt x="2394" y="152"/>
                </a:lnTo>
                <a:lnTo>
                  <a:pt x="2389" y="141"/>
                </a:lnTo>
                <a:lnTo>
                  <a:pt x="2384" y="129"/>
                </a:lnTo>
                <a:lnTo>
                  <a:pt x="2370" y="128"/>
                </a:lnTo>
                <a:lnTo>
                  <a:pt x="2357" y="126"/>
                </a:lnTo>
                <a:lnTo>
                  <a:pt x="2346" y="122"/>
                </a:lnTo>
                <a:lnTo>
                  <a:pt x="2335" y="117"/>
                </a:lnTo>
                <a:lnTo>
                  <a:pt x="2325" y="111"/>
                </a:lnTo>
                <a:lnTo>
                  <a:pt x="2316" y="105"/>
                </a:lnTo>
                <a:lnTo>
                  <a:pt x="2308" y="98"/>
                </a:lnTo>
                <a:lnTo>
                  <a:pt x="2300" y="89"/>
                </a:lnTo>
                <a:lnTo>
                  <a:pt x="2283" y="74"/>
                </a:lnTo>
                <a:lnTo>
                  <a:pt x="2267" y="59"/>
                </a:lnTo>
                <a:lnTo>
                  <a:pt x="2257" y="52"/>
                </a:lnTo>
                <a:lnTo>
                  <a:pt x="2247" y="46"/>
                </a:lnTo>
                <a:lnTo>
                  <a:pt x="2236" y="41"/>
                </a:lnTo>
                <a:lnTo>
                  <a:pt x="2225" y="36"/>
                </a:lnTo>
                <a:lnTo>
                  <a:pt x="2190" y="25"/>
                </a:lnTo>
                <a:lnTo>
                  <a:pt x="2160" y="18"/>
                </a:lnTo>
                <a:lnTo>
                  <a:pt x="2131" y="10"/>
                </a:lnTo>
                <a:lnTo>
                  <a:pt x="2092" y="0"/>
                </a:lnTo>
                <a:lnTo>
                  <a:pt x="1973" y="18"/>
                </a:lnTo>
                <a:lnTo>
                  <a:pt x="1973" y="27"/>
                </a:lnTo>
                <a:lnTo>
                  <a:pt x="1973" y="36"/>
                </a:lnTo>
                <a:lnTo>
                  <a:pt x="1973" y="42"/>
                </a:lnTo>
                <a:lnTo>
                  <a:pt x="1975" y="46"/>
                </a:lnTo>
                <a:lnTo>
                  <a:pt x="1977" y="50"/>
                </a:lnTo>
                <a:lnTo>
                  <a:pt x="1980" y="53"/>
                </a:lnTo>
                <a:lnTo>
                  <a:pt x="1989" y="58"/>
                </a:lnTo>
                <a:lnTo>
                  <a:pt x="1999" y="62"/>
                </a:lnTo>
                <a:lnTo>
                  <a:pt x="2009" y="66"/>
                </a:lnTo>
                <a:lnTo>
                  <a:pt x="2018" y="72"/>
                </a:lnTo>
                <a:lnTo>
                  <a:pt x="2021" y="75"/>
                </a:lnTo>
                <a:lnTo>
                  <a:pt x="2023" y="80"/>
                </a:lnTo>
                <a:lnTo>
                  <a:pt x="2025" y="85"/>
                </a:lnTo>
                <a:lnTo>
                  <a:pt x="2025" y="91"/>
                </a:lnTo>
                <a:lnTo>
                  <a:pt x="2024" y="101"/>
                </a:lnTo>
                <a:lnTo>
                  <a:pt x="2022" y="108"/>
                </a:lnTo>
                <a:lnTo>
                  <a:pt x="2019" y="114"/>
                </a:lnTo>
                <a:lnTo>
                  <a:pt x="2016" y="120"/>
                </a:lnTo>
                <a:lnTo>
                  <a:pt x="2012" y="125"/>
                </a:lnTo>
                <a:lnTo>
                  <a:pt x="2009" y="131"/>
                </a:lnTo>
                <a:lnTo>
                  <a:pt x="2007" y="138"/>
                </a:lnTo>
                <a:lnTo>
                  <a:pt x="2006" y="147"/>
                </a:lnTo>
                <a:lnTo>
                  <a:pt x="2007" y="155"/>
                </a:lnTo>
                <a:lnTo>
                  <a:pt x="2009" y="161"/>
                </a:lnTo>
                <a:lnTo>
                  <a:pt x="2012" y="168"/>
                </a:lnTo>
                <a:lnTo>
                  <a:pt x="2018" y="174"/>
                </a:lnTo>
                <a:lnTo>
                  <a:pt x="2022" y="179"/>
                </a:lnTo>
                <a:lnTo>
                  <a:pt x="2028" y="184"/>
                </a:lnTo>
                <a:lnTo>
                  <a:pt x="2033" y="187"/>
                </a:lnTo>
                <a:lnTo>
                  <a:pt x="2039" y="190"/>
                </a:lnTo>
                <a:lnTo>
                  <a:pt x="2033" y="197"/>
                </a:lnTo>
                <a:lnTo>
                  <a:pt x="2025" y="204"/>
                </a:lnTo>
                <a:lnTo>
                  <a:pt x="2017" y="211"/>
                </a:lnTo>
                <a:lnTo>
                  <a:pt x="2008" y="216"/>
                </a:lnTo>
                <a:lnTo>
                  <a:pt x="1999" y="221"/>
                </a:lnTo>
                <a:lnTo>
                  <a:pt x="1989" y="224"/>
                </a:lnTo>
                <a:lnTo>
                  <a:pt x="1980" y="227"/>
                </a:lnTo>
                <a:lnTo>
                  <a:pt x="1973" y="227"/>
                </a:lnTo>
                <a:lnTo>
                  <a:pt x="1962" y="227"/>
                </a:lnTo>
                <a:lnTo>
                  <a:pt x="1952" y="227"/>
                </a:lnTo>
                <a:lnTo>
                  <a:pt x="1940" y="227"/>
                </a:lnTo>
                <a:lnTo>
                  <a:pt x="1925" y="227"/>
                </a:lnTo>
                <a:lnTo>
                  <a:pt x="1919" y="258"/>
                </a:lnTo>
                <a:lnTo>
                  <a:pt x="1924" y="278"/>
                </a:lnTo>
                <a:lnTo>
                  <a:pt x="1930" y="296"/>
                </a:lnTo>
                <a:lnTo>
                  <a:pt x="1933" y="304"/>
                </a:lnTo>
                <a:lnTo>
                  <a:pt x="1938" y="311"/>
                </a:lnTo>
                <a:lnTo>
                  <a:pt x="1942" y="319"/>
                </a:lnTo>
                <a:lnTo>
                  <a:pt x="1947" y="326"/>
                </a:lnTo>
                <a:lnTo>
                  <a:pt x="1953" y="331"/>
                </a:lnTo>
                <a:lnTo>
                  <a:pt x="1961" y="336"/>
                </a:lnTo>
                <a:lnTo>
                  <a:pt x="1968" y="340"/>
                </a:lnTo>
                <a:lnTo>
                  <a:pt x="1977" y="344"/>
                </a:lnTo>
                <a:lnTo>
                  <a:pt x="1987" y="347"/>
                </a:lnTo>
                <a:lnTo>
                  <a:pt x="1999" y="349"/>
                </a:lnTo>
                <a:lnTo>
                  <a:pt x="2011" y="350"/>
                </a:lnTo>
                <a:lnTo>
                  <a:pt x="2025" y="350"/>
                </a:lnTo>
                <a:lnTo>
                  <a:pt x="2036" y="350"/>
                </a:lnTo>
                <a:lnTo>
                  <a:pt x="2043" y="349"/>
                </a:lnTo>
                <a:lnTo>
                  <a:pt x="2048" y="347"/>
                </a:lnTo>
                <a:lnTo>
                  <a:pt x="2053" y="344"/>
                </a:lnTo>
                <a:lnTo>
                  <a:pt x="2057" y="342"/>
                </a:lnTo>
                <a:lnTo>
                  <a:pt x="2064" y="340"/>
                </a:lnTo>
                <a:lnTo>
                  <a:pt x="2073" y="339"/>
                </a:lnTo>
                <a:lnTo>
                  <a:pt x="2086" y="338"/>
                </a:lnTo>
                <a:lnTo>
                  <a:pt x="2092" y="339"/>
                </a:lnTo>
                <a:lnTo>
                  <a:pt x="2098" y="340"/>
                </a:lnTo>
                <a:lnTo>
                  <a:pt x="2103" y="341"/>
                </a:lnTo>
                <a:lnTo>
                  <a:pt x="2109" y="343"/>
                </a:lnTo>
                <a:lnTo>
                  <a:pt x="2122" y="349"/>
                </a:lnTo>
                <a:lnTo>
                  <a:pt x="2138" y="357"/>
                </a:lnTo>
                <a:lnTo>
                  <a:pt x="2140" y="361"/>
                </a:lnTo>
                <a:lnTo>
                  <a:pt x="2142" y="366"/>
                </a:lnTo>
                <a:lnTo>
                  <a:pt x="2146" y="370"/>
                </a:lnTo>
                <a:lnTo>
                  <a:pt x="2151" y="375"/>
                </a:lnTo>
                <a:lnTo>
                  <a:pt x="2157" y="379"/>
                </a:lnTo>
                <a:lnTo>
                  <a:pt x="2164" y="382"/>
                </a:lnTo>
                <a:lnTo>
                  <a:pt x="2170" y="385"/>
                </a:lnTo>
                <a:lnTo>
                  <a:pt x="2178" y="388"/>
                </a:lnTo>
                <a:lnTo>
                  <a:pt x="2175" y="393"/>
                </a:lnTo>
                <a:lnTo>
                  <a:pt x="2169" y="399"/>
                </a:lnTo>
                <a:lnTo>
                  <a:pt x="2160" y="405"/>
                </a:lnTo>
                <a:lnTo>
                  <a:pt x="2152" y="410"/>
                </a:lnTo>
                <a:lnTo>
                  <a:pt x="2141" y="416"/>
                </a:lnTo>
                <a:lnTo>
                  <a:pt x="2130" y="420"/>
                </a:lnTo>
                <a:lnTo>
                  <a:pt x="2118" y="423"/>
                </a:lnTo>
                <a:lnTo>
                  <a:pt x="2106" y="424"/>
                </a:lnTo>
                <a:lnTo>
                  <a:pt x="2098" y="426"/>
                </a:lnTo>
                <a:lnTo>
                  <a:pt x="2084" y="434"/>
                </a:lnTo>
                <a:lnTo>
                  <a:pt x="2064" y="443"/>
                </a:lnTo>
                <a:lnTo>
                  <a:pt x="2041" y="455"/>
                </a:lnTo>
                <a:lnTo>
                  <a:pt x="2019" y="467"/>
                </a:lnTo>
                <a:lnTo>
                  <a:pt x="1998" y="479"/>
                </a:lnTo>
                <a:lnTo>
                  <a:pt x="1989" y="485"/>
                </a:lnTo>
                <a:lnTo>
                  <a:pt x="1981" y="490"/>
                </a:lnTo>
                <a:lnTo>
                  <a:pt x="1976" y="495"/>
                </a:lnTo>
                <a:lnTo>
                  <a:pt x="1973" y="499"/>
                </a:lnTo>
                <a:lnTo>
                  <a:pt x="1860" y="499"/>
                </a:lnTo>
                <a:lnTo>
                  <a:pt x="1860" y="506"/>
                </a:lnTo>
                <a:lnTo>
                  <a:pt x="1861" y="513"/>
                </a:lnTo>
                <a:lnTo>
                  <a:pt x="1863" y="520"/>
                </a:lnTo>
                <a:lnTo>
                  <a:pt x="1864" y="525"/>
                </a:lnTo>
                <a:lnTo>
                  <a:pt x="1869" y="536"/>
                </a:lnTo>
                <a:lnTo>
                  <a:pt x="1876" y="546"/>
                </a:lnTo>
                <a:lnTo>
                  <a:pt x="1882" y="554"/>
                </a:lnTo>
                <a:lnTo>
                  <a:pt x="1887" y="562"/>
                </a:lnTo>
                <a:lnTo>
                  <a:pt x="1889" y="566"/>
                </a:lnTo>
                <a:lnTo>
                  <a:pt x="1891" y="570"/>
                </a:lnTo>
                <a:lnTo>
                  <a:pt x="1893" y="574"/>
                </a:lnTo>
                <a:lnTo>
                  <a:pt x="1893" y="578"/>
                </a:lnTo>
                <a:lnTo>
                  <a:pt x="1893" y="583"/>
                </a:lnTo>
                <a:lnTo>
                  <a:pt x="1890" y="588"/>
                </a:lnTo>
                <a:lnTo>
                  <a:pt x="1888" y="594"/>
                </a:lnTo>
                <a:lnTo>
                  <a:pt x="1885" y="601"/>
                </a:lnTo>
                <a:lnTo>
                  <a:pt x="1877" y="613"/>
                </a:lnTo>
                <a:lnTo>
                  <a:pt x="1867" y="625"/>
                </a:lnTo>
                <a:lnTo>
                  <a:pt x="1856" y="637"/>
                </a:lnTo>
                <a:lnTo>
                  <a:pt x="1845" y="647"/>
                </a:lnTo>
                <a:lnTo>
                  <a:pt x="1834" y="655"/>
                </a:lnTo>
                <a:lnTo>
                  <a:pt x="1827" y="659"/>
                </a:lnTo>
                <a:lnTo>
                  <a:pt x="1727" y="659"/>
                </a:lnTo>
                <a:lnTo>
                  <a:pt x="1699" y="674"/>
                </a:lnTo>
                <a:lnTo>
                  <a:pt x="1664" y="694"/>
                </a:lnTo>
                <a:lnTo>
                  <a:pt x="1647" y="704"/>
                </a:lnTo>
                <a:lnTo>
                  <a:pt x="1630" y="713"/>
                </a:lnTo>
                <a:lnTo>
                  <a:pt x="1624" y="716"/>
                </a:lnTo>
                <a:lnTo>
                  <a:pt x="1617" y="718"/>
                </a:lnTo>
                <a:lnTo>
                  <a:pt x="1611" y="720"/>
                </a:lnTo>
                <a:lnTo>
                  <a:pt x="1607" y="721"/>
                </a:lnTo>
                <a:lnTo>
                  <a:pt x="1598" y="720"/>
                </a:lnTo>
                <a:lnTo>
                  <a:pt x="1587" y="719"/>
                </a:lnTo>
                <a:lnTo>
                  <a:pt x="1574" y="717"/>
                </a:lnTo>
                <a:lnTo>
                  <a:pt x="1560" y="714"/>
                </a:lnTo>
                <a:lnTo>
                  <a:pt x="1527" y="705"/>
                </a:lnTo>
                <a:lnTo>
                  <a:pt x="1493" y="696"/>
                </a:lnTo>
                <a:lnTo>
                  <a:pt x="1460" y="686"/>
                </a:lnTo>
                <a:lnTo>
                  <a:pt x="1430" y="676"/>
                </a:lnTo>
                <a:lnTo>
                  <a:pt x="1418" y="671"/>
                </a:lnTo>
                <a:lnTo>
                  <a:pt x="1407" y="667"/>
                </a:lnTo>
                <a:lnTo>
                  <a:pt x="1400" y="663"/>
                </a:lnTo>
                <a:lnTo>
                  <a:pt x="1394" y="659"/>
                </a:lnTo>
                <a:lnTo>
                  <a:pt x="1228" y="659"/>
                </a:lnTo>
                <a:lnTo>
                  <a:pt x="1169" y="646"/>
                </a:lnTo>
                <a:lnTo>
                  <a:pt x="1160" y="646"/>
                </a:lnTo>
                <a:lnTo>
                  <a:pt x="1151" y="646"/>
                </a:lnTo>
                <a:lnTo>
                  <a:pt x="1143" y="644"/>
                </a:lnTo>
                <a:lnTo>
                  <a:pt x="1133" y="641"/>
                </a:lnTo>
                <a:lnTo>
                  <a:pt x="1123" y="638"/>
                </a:lnTo>
                <a:lnTo>
                  <a:pt x="1112" y="633"/>
                </a:lnTo>
                <a:lnTo>
                  <a:pt x="1102" y="628"/>
                </a:lnTo>
                <a:lnTo>
                  <a:pt x="1092" y="622"/>
                </a:lnTo>
                <a:lnTo>
                  <a:pt x="1082" y="615"/>
                </a:lnTo>
                <a:lnTo>
                  <a:pt x="1073" y="608"/>
                </a:lnTo>
                <a:lnTo>
                  <a:pt x="1065" y="601"/>
                </a:lnTo>
                <a:lnTo>
                  <a:pt x="1056" y="592"/>
                </a:lnTo>
                <a:lnTo>
                  <a:pt x="1049" y="584"/>
                </a:lnTo>
                <a:lnTo>
                  <a:pt x="1044" y="576"/>
                </a:lnTo>
                <a:lnTo>
                  <a:pt x="1038" y="568"/>
                </a:lnTo>
                <a:lnTo>
                  <a:pt x="1036" y="560"/>
                </a:lnTo>
                <a:lnTo>
                  <a:pt x="1022" y="560"/>
                </a:lnTo>
                <a:lnTo>
                  <a:pt x="1008" y="558"/>
                </a:lnTo>
                <a:lnTo>
                  <a:pt x="994" y="555"/>
                </a:lnTo>
                <a:lnTo>
                  <a:pt x="980" y="552"/>
                </a:lnTo>
                <a:lnTo>
                  <a:pt x="953" y="543"/>
                </a:lnTo>
                <a:lnTo>
                  <a:pt x="923" y="532"/>
                </a:lnTo>
                <a:lnTo>
                  <a:pt x="893" y="522"/>
                </a:lnTo>
                <a:lnTo>
                  <a:pt x="863" y="513"/>
                </a:lnTo>
                <a:lnTo>
                  <a:pt x="846" y="510"/>
                </a:lnTo>
                <a:lnTo>
                  <a:pt x="831" y="507"/>
                </a:lnTo>
                <a:lnTo>
                  <a:pt x="813" y="505"/>
                </a:lnTo>
                <a:lnTo>
                  <a:pt x="797" y="505"/>
                </a:lnTo>
                <a:lnTo>
                  <a:pt x="786" y="504"/>
                </a:lnTo>
                <a:lnTo>
                  <a:pt x="770" y="501"/>
                </a:lnTo>
                <a:lnTo>
                  <a:pt x="763" y="499"/>
                </a:lnTo>
                <a:lnTo>
                  <a:pt x="756" y="497"/>
                </a:lnTo>
                <a:lnTo>
                  <a:pt x="752" y="495"/>
                </a:lnTo>
                <a:lnTo>
                  <a:pt x="750" y="493"/>
                </a:lnTo>
                <a:lnTo>
                  <a:pt x="746" y="485"/>
                </a:lnTo>
                <a:lnTo>
                  <a:pt x="744" y="477"/>
                </a:lnTo>
                <a:lnTo>
                  <a:pt x="743" y="470"/>
                </a:lnTo>
                <a:lnTo>
                  <a:pt x="743" y="461"/>
                </a:lnTo>
                <a:lnTo>
                  <a:pt x="743" y="456"/>
                </a:lnTo>
                <a:lnTo>
                  <a:pt x="743" y="449"/>
                </a:lnTo>
                <a:lnTo>
                  <a:pt x="743" y="440"/>
                </a:lnTo>
                <a:lnTo>
                  <a:pt x="743" y="431"/>
                </a:lnTo>
                <a:lnTo>
                  <a:pt x="741" y="431"/>
                </a:lnTo>
                <a:lnTo>
                  <a:pt x="736" y="428"/>
                </a:lnTo>
                <a:lnTo>
                  <a:pt x="732" y="426"/>
                </a:lnTo>
                <a:lnTo>
                  <a:pt x="728" y="422"/>
                </a:lnTo>
                <a:lnTo>
                  <a:pt x="717" y="414"/>
                </a:lnTo>
                <a:lnTo>
                  <a:pt x="705" y="403"/>
                </a:lnTo>
                <a:lnTo>
                  <a:pt x="695" y="391"/>
                </a:lnTo>
                <a:lnTo>
                  <a:pt x="686" y="379"/>
                </a:lnTo>
                <a:lnTo>
                  <a:pt x="681" y="372"/>
                </a:lnTo>
                <a:lnTo>
                  <a:pt x="679" y="367"/>
                </a:lnTo>
                <a:lnTo>
                  <a:pt x="677" y="361"/>
                </a:lnTo>
                <a:lnTo>
                  <a:pt x="677" y="357"/>
                </a:lnTo>
                <a:lnTo>
                  <a:pt x="661" y="356"/>
                </a:lnTo>
                <a:lnTo>
                  <a:pt x="645" y="355"/>
                </a:lnTo>
                <a:lnTo>
                  <a:pt x="630" y="353"/>
                </a:lnTo>
                <a:lnTo>
                  <a:pt x="616" y="351"/>
                </a:lnTo>
                <a:lnTo>
                  <a:pt x="602" y="348"/>
                </a:lnTo>
                <a:lnTo>
                  <a:pt x="589" y="344"/>
                </a:lnTo>
                <a:lnTo>
                  <a:pt x="576" y="340"/>
                </a:lnTo>
                <a:lnTo>
                  <a:pt x="564" y="335"/>
                </a:lnTo>
                <a:lnTo>
                  <a:pt x="552" y="329"/>
                </a:lnTo>
                <a:lnTo>
                  <a:pt x="541" y="323"/>
                </a:lnTo>
                <a:lnTo>
                  <a:pt x="531" y="315"/>
                </a:lnTo>
                <a:lnTo>
                  <a:pt x="522" y="307"/>
                </a:lnTo>
                <a:lnTo>
                  <a:pt x="512" y="299"/>
                </a:lnTo>
                <a:lnTo>
                  <a:pt x="505" y="290"/>
                </a:lnTo>
                <a:lnTo>
                  <a:pt x="497" y="281"/>
                </a:lnTo>
                <a:lnTo>
                  <a:pt x="490" y="271"/>
                </a:lnTo>
                <a:lnTo>
                  <a:pt x="475" y="268"/>
                </a:lnTo>
                <a:lnTo>
                  <a:pt x="463" y="267"/>
                </a:lnTo>
                <a:lnTo>
                  <a:pt x="454" y="267"/>
                </a:lnTo>
                <a:lnTo>
                  <a:pt x="449" y="268"/>
                </a:lnTo>
                <a:lnTo>
                  <a:pt x="444" y="270"/>
                </a:lnTo>
                <a:lnTo>
                  <a:pt x="442" y="273"/>
                </a:lnTo>
                <a:lnTo>
                  <a:pt x="441" y="277"/>
                </a:lnTo>
                <a:lnTo>
                  <a:pt x="441" y="281"/>
                </a:lnTo>
                <a:lnTo>
                  <a:pt x="441" y="286"/>
                </a:lnTo>
                <a:lnTo>
                  <a:pt x="441" y="291"/>
                </a:lnTo>
                <a:lnTo>
                  <a:pt x="440" y="296"/>
                </a:lnTo>
                <a:lnTo>
                  <a:pt x="439" y="301"/>
                </a:lnTo>
                <a:lnTo>
                  <a:pt x="436" y="307"/>
                </a:lnTo>
                <a:lnTo>
                  <a:pt x="430" y="311"/>
                </a:lnTo>
                <a:lnTo>
                  <a:pt x="422" y="316"/>
                </a:lnTo>
                <a:lnTo>
                  <a:pt x="411" y="320"/>
                </a:lnTo>
                <a:lnTo>
                  <a:pt x="407" y="320"/>
                </a:lnTo>
                <a:lnTo>
                  <a:pt x="403" y="321"/>
                </a:lnTo>
                <a:lnTo>
                  <a:pt x="400" y="322"/>
                </a:lnTo>
                <a:lnTo>
                  <a:pt x="398" y="323"/>
                </a:lnTo>
                <a:lnTo>
                  <a:pt x="397" y="325"/>
                </a:lnTo>
                <a:lnTo>
                  <a:pt x="396" y="327"/>
                </a:lnTo>
                <a:lnTo>
                  <a:pt x="396" y="329"/>
                </a:lnTo>
                <a:lnTo>
                  <a:pt x="396" y="332"/>
                </a:lnTo>
                <a:lnTo>
                  <a:pt x="401" y="344"/>
                </a:lnTo>
                <a:lnTo>
                  <a:pt x="410" y="357"/>
                </a:lnTo>
                <a:lnTo>
                  <a:pt x="415" y="364"/>
                </a:lnTo>
                <a:lnTo>
                  <a:pt x="419" y="371"/>
                </a:lnTo>
                <a:lnTo>
                  <a:pt x="421" y="379"/>
                </a:lnTo>
                <a:lnTo>
                  <a:pt x="423" y="385"/>
                </a:lnTo>
                <a:lnTo>
                  <a:pt x="423" y="388"/>
                </a:lnTo>
                <a:lnTo>
                  <a:pt x="422" y="390"/>
                </a:lnTo>
                <a:lnTo>
                  <a:pt x="421" y="393"/>
                </a:lnTo>
                <a:lnTo>
                  <a:pt x="420" y="395"/>
                </a:lnTo>
                <a:lnTo>
                  <a:pt x="417" y="397"/>
                </a:lnTo>
                <a:lnTo>
                  <a:pt x="414" y="398"/>
                </a:lnTo>
                <a:lnTo>
                  <a:pt x="409" y="399"/>
                </a:lnTo>
                <a:lnTo>
                  <a:pt x="405" y="400"/>
                </a:lnTo>
                <a:lnTo>
                  <a:pt x="392" y="400"/>
                </a:lnTo>
                <a:lnTo>
                  <a:pt x="377" y="400"/>
                </a:lnTo>
                <a:lnTo>
                  <a:pt x="370" y="400"/>
                </a:lnTo>
                <a:lnTo>
                  <a:pt x="361" y="399"/>
                </a:lnTo>
                <a:lnTo>
                  <a:pt x="351" y="397"/>
                </a:lnTo>
                <a:lnTo>
                  <a:pt x="341" y="395"/>
                </a:lnTo>
                <a:lnTo>
                  <a:pt x="331" y="393"/>
                </a:lnTo>
                <a:lnTo>
                  <a:pt x="321" y="390"/>
                </a:lnTo>
                <a:lnTo>
                  <a:pt x="313" y="386"/>
                </a:lnTo>
                <a:lnTo>
                  <a:pt x="305" y="382"/>
                </a:lnTo>
                <a:lnTo>
                  <a:pt x="303" y="387"/>
                </a:lnTo>
                <a:lnTo>
                  <a:pt x="302" y="393"/>
                </a:lnTo>
                <a:lnTo>
                  <a:pt x="303" y="401"/>
                </a:lnTo>
                <a:lnTo>
                  <a:pt x="303" y="409"/>
                </a:lnTo>
                <a:lnTo>
                  <a:pt x="307" y="427"/>
                </a:lnTo>
                <a:lnTo>
                  <a:pt x="311" y="448"/>
                </a:lnTo>
                <a:lnTo>
                  <a:pt x="316" y="467"/>
                </a:lnTo>
                <a:lnTo>
                  <a:pt x="320" y="483"/>
                </a:lnTo>
                <a:lnTo>
                  <a:pt x="320" y="491"/>
                </a:lnTo>
                <a:lnTo>
                  <a:pt x="320" y="497"/>
                </a:lnTo>
                <a:lnTo>
                  <a:pt x="320" y="502"/>
                </a:lnTo>
                <a:lnTo>
                  <a:pt x="318" y="505"/>
                </a:lnTo>
                <a:lnTo>
                  <a:pt x="292" y="503"/>
                </a:lnTo>
                <a:lnTo>
                  <a:pt x="254" y="503"/>
                </a:lnTo>
                <a:lnTo>
                  <a:pt x="244" y="504"/>
                </a:lnTo>
                <a:lnTo>
                  <a:pt x="236" y="505"/>
                </a:lnTo>
                <a:lnTo>
                  <a:pt x="227" y="507"/>
                </a:lnTo>
                <a:lnTo>
                  <a:pt x="220" y="510"/>
                </a:lnTo>
                <a:lnTo>
                  <a:pt x="214" y="513"/>
                </a:lnTo>
                <a:lnTo>
                  <a:pt x="209" y="517"/>
                </a:lnTo>
                <a:lnTo>
                  <a:pt x="207" y="520"/>
                </a:lnTo>
                <a:lnTo>
                  <a:pt x="206" y="523"/>
                </a:lnTo>
                <a:lnTo>
                  <a:pt x="205" y="526"/>
                </a:lnTo>
                <a:lnTo>
                  <a:pt x="205" y="529"/>
                </a:lnTo>
                <a:lnTo>
                  <a:pt x="216" y="531"/>
                </a:lnTo>
                <a:lnTo>
                  <a:pt x="226" y="534"/>
                </a:lnTo>
                <a:lnTo>
                  <a:pt x="233" y="538"/>
                </a:lnTo>
                <a:lnTo>
                  <a:pt x="239" y="544"/>
                </a:lnTo>
                <a:lnTo>
                  <a:pt x="243" y="550"/>
                </a:lnTo>
                <a:lnTo>
                  <a:pt x="247" y="556"/>
                </a:lnTo>
                <a:lnTo>
                  <a:pt x="250" y="563"/>
                </a:lnTo>
                <a:lnTo>
                  <a:pt x="252" y="569"/>
                </a:lnTo>
                <a:lnTo>
                  <a:pt x="255" y="583"/>
                </a:lnTo>
                <a:lnTo>
                  <a:pt x="260" y="595"/>
                </a:lnTo>
                <a:lnTo>
                  <a:pt x="262" y="601"/>
                </a:lnTo>
                <a:lnTo>
                  <a:pt x="266" y="605"/>
                </a:lnTo>
                <a:lnTo>
                  <a:pt x="272" y="608"/>
                </a:lnTo>
                <a:lnTo>
                  <a:pt x="278" y="610"/>
                </a:lnTo>
                <a:lnTo>
                  <a:pt x="276" y="614"/>
                </a:lnTo>
                <a:lnTo>
                  <a:pt x="275" y="618"/>
                </a:lnTo>
                <a:lnTo>
                  <a:pt x="275" y="621"/>
                </a:lnTo>
                <a:lnTo>
                  <a:pt x="275" y="625"/>
                </a:lnTo>
                <a:lnTo>
                  <a:pt x="277" y="632"/>
                </a:lnTo>
                <a:lnTo>
                  <a:pt x="278" y="640"/>
                </a:lnTo>
                <a:lnTo>
                  <a:pt x="277" y="658"/>
                </a:lnTo>
                <a:lnTo>
                  <a:pt x="274" y="674"/>
                </a:lnTo>
                <a:lnTo>
                  <a:pt x="270" y="688"/>
                </a:lnTo>
                <a:lnTo>
                  <a:pt x="264" y="700"/>
                </a:lnTo>
                <a:lnTo>
                  <a:pt x="261" y="705"/>
                </a:lnTo>
                <a:lnTo>
                  <a:pt x="257" y="711"/>
                </a:lnTo>
                <a:lnTo>
                  <a:pt x="252" y="716"/>
                </a:lnTo>
                <a:lnTo>
                  <a:pt x="248" y="720"/>
                </a:lnTo>
                <a:lnTo>
                  <a:pt x="242" y="724"/>
                </a:lnTo>
                <a:lnTo>
                  <a:pt x="237" y="727"/>
                </a:lnTo>
                <a:lnTo>
                  <a:pt x="231" y="730"/>
                </a:lnTo>
                <a:lnTo>
                  <a:pt x="225" y="733"/>
                </a:lnTo>
                <a:lnTo>
                  <a:pt x="206" y="735"/>
                </a:lnTo>
                <a:lnTo>
                  <a:pt x="182" y="737"/>
                </a:lnTo>
                <a:lnTo>
                  <a:pt x="170" y="739"/>
                </a:lnTo>
                <a:lnTo>
                  <a:pt x="158" y="741"/>
                </a:lnTo>
                <a:lnTo>
                  <a:pt x="152" y="743"/>
                </a:lnTo>
                <a:lnTo>
                  <a:pt x="147" y="745"/>
                </a:lnTo>
                <a:lnTo>
                  <a:pt x="142" y="748"/>
                </a:lnTo>
                <a:lnTo>
                  <a:pt x="139" y="751"/>
                </a:lnTo>
                <a:lnTo>
                  <a:pt x="134" y="758"/>
                </a:lnTo>
                <a:lnTo>
                  <a:pt x="127" y="770"/>
                </a:lnTo>
                <a:lnTo>
                  <a:pt x="123" y="776"/>
                </a:lnTo>
                <a:lnTo>
                  <a:pt x="118" y="781"/>
                </a:lnTo>
                <a:lnTo>
                  <a:pt x="113" y="785"/>
                </a:lnTo>
                <a:lnTo>
                  <a:pt x="105" y="788"/>
                </a:lnTo>
                <a:lnTo>
                  <a:pt x="81" y="794"/>
                </a:lnTo>
                <a:lnTo>
                  <a:pt x="45" y="800"/>
                </a:lnTo>
                <a:lnTo>
                  <a:pt x="27" y="804"/>
                </a:lnTo>
                <a:lnTo>
                  <a:pt x="13" y="807"/>
                </a:lnTo>
                <a:lnTo>
                  <a:pt x="3" y="810"/>
                </a:lnTo>
                <a:lnTo>
                  <a:pt x="0" y="812"/>
                </a:lnTo>
                <a:lnTo>
                  <a:pt x="0" y="824"/>
                </a:lnTo>
                <a:lnTo>
                  <a:pt x="3" y="833"/>
                </a:lnTo>
                <a:lnTo>
                  <a:pt x="6" y="842"/>
                </a:lnTo>
                <a:lnTo>
                  <a:pt x="9" y="850"/>
                </a:lnTo>
                <a:lnTo>
                  <a:pt x="14" y="859"/>
                </a:lnTo>
                <a:lnTo>
                  <a:pt x="18" y="869"/>
                </a:lnTo>
                <a:lnTo>
                  <a:pt x="23" y="880"/>
                </a:lnTo>
                <a:lnTo>
                  <a:pt x="26" y="893"/>
                </a:lnTo>
                <a:lnTo>
                  <a:pt x="40" y="894"/>
                </a:lnTo>
                <a:lnTo>
                  <a:pt x="53" y="896"/>
                </a:lnTo>
                <a:lnTo>
                  <a:pt x="59" y="897"/>
                </a:lnTo>
                <a:lnTo>
                  <a:pt x="64" y="899"/>
                </a:lnTo>
                <a:lnTo>
                  <a:pt x="70" y="902"/>
                </a:lnTo>
                <a:lnTo>
                  <a:pt x="74" y="905"/>
                </a:lnTo>
                <a:lnTo>
                  <a:pt x="79" y="909"/>
                </a:lnTo>
                <a:lnTo>
                  <a:pt x="83" y="913"/>
                </a:lnTo>
                <a:lnTo>
                  <a:pt x="87" y="918"/>
                </a:lnTo>
                <a:lnTo>
                  <a:pt x="90" y="924"/>
                </a:lnTo>
                <a:lnTo>
                  <a:pt x="93" y="931"/>
                </a:lnTo>
                <a:lnTo>
                  <a:pt x="95" y="938"/>
                </a:lnTo>
                <a:lnTo>
                  <a:pt x="97" y="946"/>
                </a:lnTo>
                <a:lnTo>
                  <a:pt x="98" y="954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069" name="Freeform 15"/>
          <p:cNvSpPr>
            <a:spLocks/>
          </p:cNvSpPr>
          <p:nvPr>
            <p:custDataLst>
              <p:tags r:id="rId12"/>
            </p:custDataLst>
          </p:nvPr>
        </p:nvSpPr>
        <p:spPr bwMode="auto">
          <a:xfrm>
            <a:off x="4411663" y="1508125"/>
            <a:ext cx="220662" cy="273050"/>
          </a:xfrm>
          <a:custGeom>
            <a:avLst/>
            <a:gdLst>
              <a:gd name="T0" fmla="*/ 2147483647 w 504"/>
              <a:gd name="T1" fmla="*/ 2147483647 h 524"/>
              <a:gd name="T2" fmla="*/ 2147483647 w 504"/>
              <a:gd name="T3" fmla="*/ 2147483647 h 524"/>
              <a:gd name="T4" fmla="*/ 2147483647 w 504"/>
              <a:gd name="T5" fmla="*/ 2147483647 h 524"/>
              <a:gd name="T6" fmla="*/ 2147483647 w 504"/>
              <a:gd name="T7" fmla="*/ 2147483647 h 524"/>
              <a:gd name="T8" fmla="*/ 2147483647 w 504"/>
              <a:gd name="T9" fmla="*/ 2147483647 h 524"/>
              <a:gd name="T10" fmla="*/ 2147483647 w 504"/>
              <a:gd name="T11" fmla="*/ 2147483647 h 524"/>
              <a:gd name="T12" fmla="*/ 2147483647 w 504"/>
              <a:gd name="T13" fmla="*/ 2147483647 h 524"/>
              <a:gd name="T14" fmla="*/ 2147483647 w 504"/>
              <a:gd name="T15" fmla="*/ 2147483647 h 524"/>
              <a:gd name="T16" fmla="*/ 2147483647 w 504"/>
              <a:gd name="T17" fmla="*/ 2147483647 h 524"/>
              <a:gd name="T18" fmla="*/ 2147483647 w 504"/>
              <a:gd name="T19" fmla="*/ 2147483647 h 524"/>
              <a:gd name="T20" fmla="*/ 2147483647 w 504"/>
              <a:gd name="T21" fmla="*/ 2147483647 h 524"/>
              <a:gd name="T22" fmla="*/ 2147483647 w 504"/>
              <a:gd name="T23" fmla="*/ 2147483647 h 524"/>
              <a:gd name="T24" fmla="*/ 2147483647 w 504"/>
              <a:gd name="T25" fmla="*/ 2147483647 h 524"/>
              <a:gd name="T26" fmla="*/ 2147483647 w 504"/>
              <a:gd name="T27" fmla="*/ 2147483647 h 524"/>
              <a:gd name="T28" fmla="*/ 2147483647 w 504"/>
              <a:gd name="T29" fmla="*/ 2147483647 h 524"/>
              <a:gd name="T30" fmla="*/ 2147483647 w 504"/>
              <a:gd name="T31" fmla="*/ 2147483647 h 524"/>
              <a:gd name="T32" fmla="*/ 2147483647 w 504"/>
              <a:gd name="T33" fmla="*/ 2147483647 h 524"/>
              <a:gd name="T34" fmla="*/ 2147483647 w 504"/>
              <a:gd name="T35" fmla="*/ 2147483647 h 524"/>
              <a:gd name="T36" fmla="*/ 2147483647 w 504"/>
              <a:gd name="T37" fmla="*/ 2147483647 h 524"/>
              <a:gd name="T38" fmla="*/ 2147483647 w 504"/>
              <a:gd name="T39" fmla="*/ 2147483647 h 524"/>
              <a:gd name="T40" fmla="*/ 2147483647 w 504"/>
              <a:gd name="T41" fmla="*/ 2147483647 h 524"/>
              <a:gd name="T42" fmla="*/ 2147483647 w 504"/>
              <a:gd name="T43" fmla="*/ 2147483647 h 524"/>
              <a:gd name="T44" fmla="*/ 2147483647 w 504"/>
              <a:gd name="T45" fmla="*/ 2147483647 h 524"/>
              <a:gd name="T46" fmla="*/ 2147483647 w 504"/>
              <a:gd name="T47" fmla="*/ 2147483647 h 524"/>
              <a:gd name="T48" fmla="*/ 2147483647 w 504"/>
              <a:gd name="T49" fmla="*/ 2147483647 h 524"/>
              <a:gd name="T50" fmla="*/ 2147483647 w 504"/>
              <a:gd name="T51" fmla="*/ 2147483647 h 524"/>
              <a:gd name="T52" fmla="*/ 2147483647 w 504"/>
              <a:gd name="T53" fmla="*/ 2147483647 h 524"/>
              <a:gd name="T54" fmla="*/ 2147483647 w 504"/>
              <a:gd name="T55" fmla="*/ 2147483647 h 524"/>
              <a:gd name="T56" fmla="*/ 2147483647 w 504"/>
              <a:gd name="T57" fmla="*/ 2147483647 h 524"/>
              <a:gd name="T58" fmla="*/ 2147483647 w 504"/>
              <a:gd name="T59" fmla="*/ 2147483647 h 524"/>
              <a:gd name="T60" fmla="*/ 2147483647 w 504"/>
              <a:gd name="T61" fmla="*/ 2147483647 h 524"/>
              <a:gd name="T62" fmla="*/ 2147483647 w 504"/>
              <a:gd name="T63" fmla="*/ 2147483647 h 524"/>
              <a:gd name="T64" fmla="*/ 2147483647 w 504"/>
              <a:gd name="T65" fmla="*/ 2147483647 h 524"/>
              <a:gd name="T66" fmla="*/ 2147483647 w 504"/>
              <a:gd name="T67" fmla="*/ 2147483647 h 524"/>
              <a:gd name="T68" fmla="*/ 2147483647 w 504"/>
              <a:gd name="T69" fmla="*/ 2147483647 h 524"/>
              <a:gd name="T70" fmla="*/ 2147483647 w 504"/>
              <a:gd name="T71" fmla="*/ 2147483647 h 524"/>
              <a:gd name="T72" fmla="*/ 2147483647 w 504"/>
              <a:gd name="T73" fmla="*/ 2147483647 h 524"/>
              <a:gd name="T74" fmla="*/ 2147483647 w 504"/>
              <a:gd name="T75" fmla="*/ 0 h 524"/>
              <a:gd name="T76" fmla="*/ 2147483647 w 504"/>
              <a:gd name="T77" fmla="*/ 0 h 524"/>
              <a:gd name="T78" fmla="*/ 2147483647 w 504"/>
              <a:gd name="T79" fmla="*/ 2147483647 h 524"/>
              <a:gd name="T80" fmla="*/ 2147483647 w 504"/>
              <a:gd name="T81" fmla="*/ 2147483647 h 524"/>
              <a:gd name="T82" fmla="*/ 2147483647 w 504"/>
              <a:gd name="T83" fmla="*/ 2147483647 h 524"/>
              <a:gd name="T84" fmla="*/ 2147483647 w 504"/>
              <a:gd name="T85" fmla="*/ 2147483647 h 524"/>
              <a:gd name="T86" fmla="*/ 2147483647 w 504"/>
              <a:gd name="T87" fmla="*/ 2147483647 h 524"/>
              <a:gd name="T88" fmla="*/ 2147483647 w 504"/>
              <a:gd name="T89" fmla="*/ 2147483647 h 524"/>
              <a:gd name="T90" fmla="*/ 2147483647 w 504"/>
              <a:gd name="T91" fmla="*/ 2147483647 h 524"/>
              <a:gd name="T92" fmla="*/ 2147483647 w 504"/>
              <a:gd name="T93" fmla="*/ 2147483647 h 524"/>
              <a:gd name="T94" fmla="*/ 2147483647 w 504"/>
              <a:gd name="T95" fmla="*/ 2147483647 h 524"/>
              <a:gd name="T96" fmla="*/ 2147483647 w 504"/>
              <a:gd name="T97" fmla="*/ 2147483647 h 524"/>
              <a:gd name="T98" fmla="*/ 2147483647 w 504"/>
              <a:gd name="T99" fmla="*/ 2147483647 h 524"/>
              <a:gd name="T100" fmla="*/ 2147483647 w 504"/>
              <a:gd name="T101" fmla="*/ 2147483647 h 524"/>
              <a:gd name="T102" fmla="*/ 2147483647 w 504"/>
              <a:gd name="T103" fmla="*/ 2147483647 h 524"/>
              <a:gd name="T104" fmla="*/ 2147483647 w 504"/>
              <a:gd name="T105" fmla="*/ 2147483647 h 524"/>
              <a:gd name="T106" fmla="*/ 2147483647 w 504"/>
              <a:gd name="T107" fmla="*/ 2147483647 h 524"/>
              <a:gd name="T108" fmla="*/ 2147483647 w 504"/>
              <a:gd name="T109" fmla="*/ 2147483647 h 524"/>
              <a:gd name="T110" fmla="*/ 2147483647 w 504"/>
              <a:gd name="T111" fmla="*/ 2147483647 h 52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504"/>
              <a:gd name="T169" fmla="*/ 0 h 524"/>
              <a:gd name="T170" fmla="*/ 504 w 504"/>
              <a:gd name="T171" fmla="*/ 524 h 524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504" h="524">
                <a:moveTo>
                  <a:pt x="365" y="493"/>
                </a:moveTo>
                <a:lnTo>
                  <a:pt x="355" y="493"/>
                </a:lnTo>
                <a:lnTo>
                  <a:pt x="345" y="493"/>
                </a:lnTo>
                <a:lnTo>
                  <a:pt x="266" y="493"/>
                </a:lnTo>
                <a:lnTo>
                  <a:pt x="262" y="500"/>
                </a:lnTo>
                <a:lnTo>
                  <a:pt x="256" y="505"/>
                </a:lnTo>
                <a:lnTo>
                  <a:pt x="250" y="510"/>
                </a:lnTo>
                <a:lnTo>
                  <a:pt x="243" y="513"/>
                </a:lnTo>
                <a:lnTo>
                  <a:pt x="235" y="517"/>
                </a:lnTo>
                <a:lnTo>
                  <a:pt x="228" y="519"/>
                </a:lnTo>
                <a:lnTo>
                  <a:pt x="219" y="521"/>
                </a:lnTo>
                <a:lnTo>
                  <a:pt x="210" y="522"/>
                </a:lnTo>
                <a:lnTo>
                  <a:pt x="191" y="524"/>
                </a:lnTo>
                <a:lnTo>
                  <a:pt x="173" y="524"/>
                </a:lnTo>
                <a:lnTo>
                  <a:pt x="155" y="524"/>
                </a:lnTo>
                <a:lnTo>
                  <a:pt x="140" y="524"/>
                </a:lnTo>
                <a:lnTo>
                  <a:pt x="121" y="523"/>
                </a:lnTo>
                <a:lnTo>
                  <a:pt x="106" y="522"/>
                </a:lnTo>
                <a:lnTo>
                  <a:pt x="100" y="521"/>
                </a:lnTo>
                <a:lnTo>
                  <a:pt x="96" y="519"/>
                </a:lnTo>
                <a:lnTo>
                  <a:pt x="94" y="516"/>
                </a:lnTo>
                <a:lnTo>
                  <a:pt x="93" y="512"/>
                </a:lnTo>
                <a:lnTo>
                  <a:pt x="82" y="511"/>
                </a:lnTo>
                <a:lnTo>
                  <a:pt x="71" y="509"/>
                </a:lnTo>
                <a:lnTo>
                  <a:pt x="59" y="505"/>
                </a:lnTo>
                <a:lnTo>
                  <a:pt x="47" y="501"/>
                </a:lnTo>
                <a:lnTo>
                  <a:pt x="36" y="496"/>
                </a:lnTo>
                <a:lnTo>
                  <a:pt x="28" y="491"/>
                </a:lnTo>
                <a:lnTo>
                  <a:pt x="25" y="489"/>
                </a:lnTo>
                <a:lnTo>
                  <a:pt x="22" y="486"/>
                </a:lnTo>
                <a:lnTo>
                  <a:pt x="20" y="484"/>
                </a:lnTo>
                <a:lnTo>
                  <a:pt x="20" y="481"/>
                </a:lnTo>
                <a:lnTo>
                  <a:pt x="20" y="477"/>
                </a:lnTo>
                <a:lnTo>
                  <a:pt x="22" y="472"/>
                </a:lnTo>
                <a:lnTo>
                  <a:pt x="25" y="467"/>
                </a:lnTo>
                <a:lnTo>
                  <a:pt x="27" y="463"/>
                </a:lnTo>
                <a:lnTo>
                  <a:pt x="31" y="456"/>
                </a:lnTo>
                <a:lnTo>
                  <a:pt x="33" y="450"/>
                </a:lnTo>
                <a:lnTo>
                  <a:pt x="32" y="445"/>
                </a:lnTo>
                <a:lnTo>
                  <a:pt x="31" y="440"/>
                </a:lnTo>
                <a:lnTo>
                  <a:pt x="30" y="436"/>
                </a:lnTo>
                <a:lnTo>
                  <a:pt x="28" y="432"/>
                </a:lnTo>
                <a:lnTo>
                  <a:pt x="22" y="426"/>
                </a:lnTo>
                <a:lnTo>
                  <a:pt x="17" y="421"/>
                </a:lnTo>
                <a:lnTo>
                  <a:pt x="10" y="417"/>
                </a:lnTo>
                <a:lnTo>
                  <a:pt x="5" y="412"/>
                </a:lnTo>
                <a:lnTo>
                  <a:pt x="3" y="409"/>
                </a:lnTo>
                <a:lnTo>
                  <a:pt x="1" y="407"/>
                </a:lnTo>
                <a:lnTo>
                  <a:pt x="0" y="404"/>
                </a:lnTo>
                <a:lnTo>
                  <a:pt x="0" y="401"/>
                </a:lnTo>
                <a:lnTo>
                  <a:pt x="1" y="391"/>
                </a:lnTo>
                <a:lnTo>
                  <a:pt x="5" y="381"/>
                </a:lnTo>
                <a:lnTo>
                  <a:pt x="10" y="371"/>
                </a:lnTo>
                <a:lnTo>
                  <a:pt x="17" y="360"/>
                </a:lnTo>
                <a:lnTo>
                  <a:pt x="26" y="349"/>
                </a:lnTo>
                <a:lnTo>
                  <a:pt x="37" y="338"/>
                </a:lnTo>
                <a:lnTo>
                  <a:pt x="48" y="328"/>
                </a:lnTo>
                <a:lnTo>
                  <a:pt x="60" y="318"/>
                </a:lnTo>
                <a:lnTo>
                  <a:pt x="73" y="309"/>
                </a:lnTo>
                <a:lnTo>
                  <a:pt x="86" y="299"/>
                </a:lnTo>
                <a:lnTo>
                  <a:pt x="99" y="291"/>
                </a:lnTo>
                <a:lnTo>
                  <a:pt x="112" y="285"/>
                </a:lnTo>
                <a:lnTo>
                  <a:pt x="124" y="279"/>
                </a:lnTo>
                <a:lnTo>
                  <a:pt x="138" y="275"/>
                </a:lnTo>
                <a:lnTo>
                  <a:pt x="149" y="272"/>
                </a:lnTo>
                <a:lnTo>
                  <a:pt x="160" y="272"/>
                </a:lnTo>
                <a:lnTo>
                  <a:pt x="166" y="266"/>
                </a:lnTo>
                <a:lnTo>
                  <a:pt x="160" y="265"/>
                </a:lnTo>
                <a:lnTo>
                  <a:pt x="155" y="264"/>
                </a:lnTo>
                <a:lnTo>
                  <a:pt x="150" y="263"/>
                </a:lnTo>
                <a:lnTo>
                  <a:pt x="145" y="261"/>
                </a:lnTo>
                <a:lnTo>
                  <a:pt x="142" y="259"/>
                </a:lnTo>
                <a:lnTo>
                  <a:pt x="139" y="257"/>
                </a:lnTo>
                <a:lnTo>
                  <a:pt x="135" y="254"/>
                </a:lnTo>
                <a:lnTo>
                  <a:pt x="133" y="251"/>
                </a:lnTo>
                <a:lnTo>
                  <a:pt x="130" y="244"/>
                </a:lnTo>
                <a:lnTo>
                  <a:pt x="128" y="236"/>
                </a:lnTo>
                <a:lnTo>
                  <a:pt x="127" y="229"/>
                </a:lnTo>
                <a:lnTo>
                  <a:pt x="127" y="222"/>
                </a:lnTo>
                <a:lnTo>
                  <a:pt x="126" y="208"/>
                </a:lnTo>
                <a:lnTo>
                  <a:pt x="124" y="195"/>
                </a:lnTo>
                <a:lnTo>
                  <a:pt x="121" y="182"/>
                </a:lnTo>
                <a:lnTo>
                  <a:pt x="119" y="171"/>
                </a:lnTo>
                <a:lnTo>
                  <a:pt x="115" y="161"/>
                </a:lnTo>
                <a:lnTo>
                  <a:pt x="110" y="152"/>
                </a:lnTo>
                <a:lnTo>
                  <a:pt x="106" y="143"/>
                </a:lnTo>
                <a:lnTo>
                  <a:pt x="100" y="134"/>
                </a:lnTo>
                <a:lnTo>
                  <a:pt x="89" y="119"/>
                </a:lnTo>
                <a:lnTo>
                  <a:pt x="78" y="104"/>
                </a:lnTo>
                <a:lnTo>
                  <a:pt x="68" y="90"/>
                </a:lnTo>
                <a:lnTo>
                  <a:pt x="60" y="74"/>
                </a:lnTo>
                <a:lnTo>
                  <a:pt x="74" y="66"/>
                </a:lnTo>
                <a:lnTo>
                  <a:pt x="86" y="60"/>
                </a:lnTo>
                <a:lnTo>
                  <a:pt x="93" y="58"/>
                </a:lnTo>
                <a:lnTo>
                  <a:pt x="99" y="57"/>
                </a:lnTo>
                <a:lnTo>
                  <a:pt x="106" y="56"/>
                </a:lnTo>
                <a:lnTo>
                  <a:pt x="112" y="56"/>
                </a:lnTo>
                <a:lnTo>
                  <a:pt x="123" y="56"/>
                </a:lnTo>
                <a:lnTo>
                  <a:pt x="130" y="58"/>
                </a:lnTo>
                <a:lnTo>
                  <a:pt x="133" y="59"/>
                </a:lnTo>
                <a:lnTo>
                  <a:pt x="137" y="60"/>
                </a:lnTo>
                <a:lnTo>
                  <a:pt x="139" y="61"/>
                </a:lnTo>
                <a:lnTo>
                  <a:pt x="143" y="61"/>
                </a:lnTo>
                <a:lnTo>
                  <a:pt x="149" y="59"/>
                </a:lnTo>
                <a:lnTo>
                  <a:pt x="160" y="56"/>
                </a:lnTo>
                <a:lnTo>
                  <a:pt x="160" y="47"/>
                </a:lnTo>
                <a:lnTo>
                  <a:pt x="162" y="40"/>
                </a:lnTo>
                <a:lnTo>
                  <a:pt x="164" y="33"/>
                </a:lnTo>
                <a:lnTo>
                  <a:pt x="166" y="25"/>
                </a:lnTo>
                <a:lnTo>
                  <a:pt x="168" y="19"/>
                </a:lnTo>
                <a:lnTo>
                  <a:pt x="171" y="13"/>
                </a:lnTo>
                <a:lnTo>
                  <a:pt x="172" y="7"/>
                </a:lnTo>
                <a:lnTo>
                  <a:pt x="173" y="0"/>
                </a:lnTo>
                <a:lnTo>
                  <a:pt x="187" y="0"/>
                </a:lnTo>
                <a:lnTo>
                  <a:pt x="201" y="0"/>
                </a:lnTo>
                <a:lnTo>
                  <a:pt x="214" y="0"/>
                </a:lnTo>
                <a:lnTo>
                  <a:pt x="225" y="0"/>
                </a:lnTo>
                <a:lnTo>
                  <a:pt x="235" y="1"/>
                </a:lnTo>
                <a:lnTo>
                  <a:pt x="244" y="4"/>
                </a:lnTo>
                <a:lnTo>
                  <a:pt x="254" y="8"/>
                </a:lnTo>
                <a:lnTo>
                  <a:pt x="263" y="12"/>
                </a:lnTo>
                <a:lnTo>
                  <a:pt x="270" y="17"/>
                </a:lnTo>
                <a:lnTo>
                  <a:pt x="280" y="21"/>
                </a:lnTo>
                <a:lnTo>
                  <a:pt x="289" y="24"/>
                </a:lnTo>
                <a:lnTo>
                  <a:pt x="299" y="25"/>
                </a:lnTo>
                <a:lnTo>
                  <a:pt x="279" y="62"/>
                </a:lnTo>
                <a:lnTo>
                  <a:pt x="283" y="67"/>
                </a:lnTo>
                <a:lnTo>
                  <a:pt x="287" y="72"/>
                </a:lnTo>
                <a:lnTo>
                  <a:pt x="292" y="77"/>
                </a:lnTo>
                <a:lnTo>
                  <a:pt x="297" y="82"/>
                </a:lnTo>
                <a:lnTo>
                  <a:pt x="308" y="88"/>
                </a:lnTo>
                <a:lnTo>
                  <a:pt x="319" y="94"/>
                </a:lnTo>
                <a:lnTo>
                  <a:pt x="341" y="103"/>
                </a:lnTo>
                <a:lnTo>
                  <a:pt x="358" y="111"/>
                </a:lnTo>
                <a:lnTo>
                  <a:pt x="356" y="119"/>
                </a:lnTo>
                <a:lnTo>
                  <a:pt x="353" y="126"/>
                </a:lnTo>
                <a:lnTo>
                  <a:pt x="350" y="131"/>
                </a:lnTo>
                <a:lnTo>
                  <a:pt x="346" y="135"/>
                </a:lnTo>
                <a:lnTo>
                  <a:pt x="343" y="141"/>
                </a:lnTo>
                <a:lnTo>
                  <a:pt x="341" y="146"/>
                </a:lnTo>
                <a:lnTo>
                  <a:pt x="340" y="153"/>
                </a:lnTo>
                <a:lnTo>
                  <a:pt x="339" y="161"/>
                </a:lnTo>
                <a:lnTo>
                  <a:pt x="340" y="168"/>
                </a:lnTo>
                <a:lnTo>
                  <a:pt x="344" y="176"/>
                </a:lnTo>
                <a:lnTo>
                  <a:pt x="350" y="184"/>
                </a:lnTo>
                <a:lnTo>
                  <a:pt x="356" y="193"/>
                </a:lnTo>
                <a:lnTo>
                  <a:pt x="363" y="200"/>
                </a:lnTo>
                <a:lnTo>
                  <a:pt x="369" y="205"/>
                </a:lnTo>
                <a:lnTo>
                  <a:pt x="375" y="209"/>
                </a:lnTo>
                <a:lnTo>
                  <a:pt x="378" y="210"/>
                </a:lnTo>
                <a:lnTo>
                  <a:pt x="379" y="226"/>
                </a:lnTo>
                <a:lnTo>
                  <a:pt x="381" y="241"/>
                </a:lnTo>
                <a:lnTo>
                  <a:pt x="386" y="256"/>
                </a:lnTo>
                <a:lnTo>
                  <a:pt x="391" y="268"/>
                </a:lnTo>
                <a:lnTo>
                  <a:pt x="397" y="279"/>
                </a:lnTo>
                <a:lnTo>
                  <a:pt x="404" y="289"/>
                </a:lnTo>
                <a:lnTo>
                  <a:pt x="413" y="298"/>
                </a:lnTo>
                <a:lnTo>
                  <a:pt x="422" y="307"/>
                </a:lnTo>
                <a:lnTo>
                  <a:pt x="432" y="315"/>
                </a:lnTo>
                <a:lnTo>
                  <a:pt x="442" y="322"/>
                </a:lnTo>
                <a:lnTo>
                  <a:pt x="452" y="329"/>
                </a:lnTo>
                <a:lnTo>
                  <a:pt x="463" y="335"/>
                </a:lnTo>
                <a:lnTo>
                  <a:pt x="485" y="346"/>
                </a:lnTo>
                <a:lnTo>
                  <a:pt x="504" y="357"/>
                </a:lnTo>
                <a:lnTo>
                  <a:pt x="466" y="390"/>
                </a:lnTo>
                <a:lnTo>
                  <a:pt x="430" y="424"/>
                </a:lnTo>
                <a:lnTo>
                  <a:pt x="413" y="440"/>
                </a:lnTo>
                <a:lnTo>
                  <a:pt x="397" y="457"/>
                </a:lnTo>
                <a:lnTo>
                  <a:pt x="380" y="476"/>
                </a:lnTo>
                <a:lnTo>
                  <a:pt x="365" y="493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5070" name="Freeform 16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4148138" y="1925638"/>
            <a:ext cx="182562" cy="238125"/>
          </a:xfrm>
          <a:custGeom>
            <a:avLst/>
            <a:gdLst>
              <a:gd name="T0" fmla="*/ 2147483647 w 438"/>
              <a:gd name="T1" fmla="*/ 2147483647 h 451"/>
              <a:gd name="T2" fmla="*/ 2147483647 w 438"/>
              <a:gd name="T3" fmla="*/ 2147483647 h 451"/>
              <a:gd name="T4" fmla="*/ 2147483647 w 438"/>
              <a:gd name="T5" fmla="*/ 2147483647 h 451"/>
              <a:gd name="T6" fmla="*/ 2147483647 w 438"/>
              <a:gd name="T7" fmla="*/ 2147483647 h 451"/>
              <a:gd name="T8" fmla="*/ 2147483647 w 438"/>
              <a:gd name="T9" fmla="*/ 2147483647 h 451"/>
              <a:gd name="T10" fmla="*/ 2147483647 w 438"/>
              <a:gd name="T11" fmla="*/ 2147483647 h 451"/>
              <a:gd name="T12" fmla="*/ 2147483647 w 438"/>
              <a:gd name="T13" fmla="*/ 2147483647 h 451"/>
              <a:gd name="T14" fmla="*/ 2147483647 w 438"/>
              <a:gd name="T15" fmla="*/ 2147483647 h 451"/>
              <a:gd name="T16" fmla="*/ 2147483647 w 438"/>
              <a:gd name="T17" fmla="*/ 2147483647 h 451"/>
              <a:gd name="T18" fmla="*/ 2147483647 w 438"/>
              <a:gd name="T19" fmla="*/ 2147483647 h 451"/>
              <a:gd name="T20" fmla="*/ 2147483647 w 438"/>
              <a:gd name="T21" fmla="*/ 2147483647 h 451"/>
              <a:gd name="T22" fmla="*/ 2147483647 w 438"/>
              <a:gd name="T23" fmla="*/ 2147483647 h 451"/>
              <a:gd name="T24" fmla="*/ 2147483647 w 438"/>
              <a:gd name="T25" fmla="*/ 2147483647 h 451"/>
              <a:gd name="T26" fmla="*/ 2147483647 w 438"/>
              <a:gd name="T27" fmla="*/ 0 h 451"/>
              <a:gd name="T28" fmla="*/ 2147483647 w 438"/>
              <a:gd name="T29" fmla="*/ 2147483647 h 451"/>
              <a:gd name="T30" fmla="*/ 2147483647 w 438"/>
              <a:gd name="T31" fmla="*/ 2147483647 h 451"/>
              <a:gd name="T32" fmla="*/ 2147483647 w 438"/>
              <a:gd name="T33" fmla="*/ 2147483647 h 451"/>
              <a:gd name="T34" fmla="*/ 2147483647 w 438"/>
              <a:gd name="T35" fmla="*/ 2147483647 h 451"/>
              <a:gd name="T36" fmla="*/ 2147483647 w 438"/>
              <a:gd name="T37" fmla="*/ 2147483647 h 451"/>
              <a:gd name="T38" fmla="*/ 2147483647 w 438"/>
              <a:gd name="T39" fmla="*/ 2147483647 h 451"/>
              <a:gd name="T40" fmla="*/ 2147483647 w 438"/>
              <a:gd name="T41" fmla="*/ 2147483647 h 451"/>
              <a:gd name="T42" fmla="*/ 2147483647 w 438"/>
              <a:gd name="T43" fmla="*/ 2147483647 h 451"/>
              <a:gd name="T44" fmla="*/ 2147483647 w 438"/>
              <a:gd name="T45" fmla="*/ 2147483647 h 451"/>
              <a:gd name="T46" fmla="*/ 2147483647 w 438"/>
              <a:gd name="T47" fmla="*/ 2147483647 h 451"/>
              <a:gd name="T48" fmla="*/ 2147483647 w 438"/>
              <a:gd name="T49" fmla="*/ 2147483647 h 451"/>
              <a:gd name="T50" fmla="*/ 2147483647 w 438"/>
              <a:gd name="T51" fmla="*/ 2147483647 h 451"/>
              <a:gd name="T52" fmla="*/ 2147483647 w 438"/>
              <a:gd name="T53" fmla="*/ 2147483647 h 451"/>
              <a:gd name="T54" fmla="*/ 2147483647 w 438"/>
              <a:gd name="T55" fmla="*/ 2147483647 h 451"/>
              <a:gd name="T56" fmla="*/ 2147483647 w 438"/>
              <a:gd name="T57" fmla="*/ 2147483647 h 451"/>
              <a:gd name="T58" fmla="*/ 2147483647 w 438"/>
              <a:gd name="T59" fmla="*/ 2147483647 h 451"/>
              <a:gd name="T60" fmla="*/ 2147483647 w 438"/>
              <a:gd name="T61" fmla="*/ 2147483647 h 451"/>
              <a:gd name="T62" fmla="*/ 2147483647 w 438"/>
              <a:gd name="T63" fmla="*/ 2147483647 h 451"/>
              <a:gd name="T64" fmla="*/ 2147483647 w 438"/>
              <a:gd name="T65" fmla="*/ 2147483647 h 451"/>
              <a:gd name="T66" fmla="*/ 2147483647 w 438"/>
              <a:gd name="T67" fmla="*/ 2147483647 h 451"/>
              <a:gd name="T68" fmla="*/ 2147483647 w 438"/>
              <a:gd name="T69" fmla="*/ 2147483647 h 451"/>
              <a:gd name="T70" fmla="*/ 2147483647 w 438"/>
              <a:gd name="T71" fmla="*/ 2147483647 h 451"/>
              <a:gd name="T72" fmla="*/ 2147483647 w 438"/>
              <a:gd name="T73" fmla="*/ 2147483647 h 451"/>
              <a:gd name="T74" fmla="*/ 2147483647 w 438"/>
              <a:gd name="T75" fmla="*/ 2147483647 h 451"/>
              <a:gd name="T76" fmla="*/ 2147483647 w 438"/>
              <a:gd name="T77" fmla="*/ 2147483647 h 451"/>
              <a:gd name="T78" fmla="*/ 2147483647 w 438"/>
              <a:gd name="T79" fmla="*/ 2147483647 h 451"/>
              <a:gd name="T80" fmla="*/ 2147483647 w 438"/>
              <a:gd name="T81" fmla="*/ 2147483647 h 451"/>
              <a:gd name="T82" fmla="*/ 2147483647 w 438"/>
              <a:gd name="T83" fmla="*/ 2147483647 h 451"/>
              <a:gd name="T84" fmla="*/ 2147483647 w 438"/>
              <a:gd name="T85" fmla="*/ 2147483647 h 451"/>
              <a:gd name="T86" fmla="*/ 2147483647 w 438"/>
              <a:gd name="T87" fmla="*/ 2147483647 h 451"/>
              <a:gd name="T88" fmla="*/ 2147483647 w 438"/>
              <a:gd name="T89" fmla="*/ 2147483647 h 451"/>
              <a:gd name="T90" fmla="*/ 2147483647 w 438"/>
              <a:gd name="T91" fmla="*/ 2147483647 h 451"/>
              <a:gd name="T92" fmla="*/ 2147483647 w 438"/>
              <a:gd name="T93" fmla="*/ 2147483647 h 451"/>
              <a:gd name="T94" fmla="*/ 2147483647 w 438"/>
              <a:gd name="T95" fmla="*/ 2147483647 h 451"/>
              <a:gd name="T96" fmla="*/ 2147483647 w 438"/>
              <a:gd name="T97" fmla="*/ 2147483647 h 451"/>
              <a:gd name="T98" fmla="*/ 2147483647 w 438"/>
              <a:gd name="T99" fmla="*/ 2147483647 h 45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438"/>
              <a:gd name="T151" fmla="*/ 0 h 451"/>
              <a:gd name="T152" fmla="*/ 438 w 438"/>
              <a:gd name="T153" fmla="*/ 451 h 451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438" h="451">
                <a:moveTo>
                  <a:pt x="438" y="235"/>
                </a:moveTo>
                <a:lnTo>
                  <a:pt x="431" y="212"/>
                </a:lnTo>
                <a:lnTo>
                  <a:pt x="426" y="190"/>
                </a:lnTo>
                <a:lnTo>
                  <a:pt x="420" y="169"/>
                </a:lnTo>
                <a:lnTo>
                  <a:pt x="415" y="148"/>
                </a:lnTo>
                <a:lnTo>
                  <a:pt x="408" y="128"/>
                </a:lnTo>
                <a:lnTo>
                  <a:pt x="398" y="106"/>
                </a:lnTo>
                <a:lnTo>
                  <a:pt x="393" y="95"/>
                </a:lnTo>
                <a:lnTo>
                  <a:pt x="387" y="85"/>
                </a:lnTo>
                <a:lnTo>
                  <a:pt x="380" y="74"/>
                </a:lnTo>
                <a:lnTo>
                  <a:pt x="372" y="62"/>
                </a:lnTo>
                <a:lnTo>
                  <a:pt x="367" y="62"/>
                </a:lnTo>
                <a:lnTo>
                  <a:pt x="363" y="61"/>
                </a:lnTo>
                <a:lnTo>
                  <a:pt x="359" y="60"/>
                </a:lnTo>
                <a:lnTo>
                  <a:pt x="356" y="58"/>
                </a:lnTo>
                <a:lnTo>
                  <a:pt x="349" y="54"/>
                </a:lnTo>
                <a:lnTo>
                  <a:pt x="342" y="49"/>
                </a:lnTo>
                <a:lnTo>
                  <a:pt x="335" y="45"/>
                </a:lnTo>
                <a:lnTo>
                  <a:pt x="326" y="41"/>
                </a:lnTo>
                <a:lnTo>
                  <a:pt x="320" y="40"/>
                </a:lnTo>
                <a:lnTo>
                  <a:pt x="314" y="38"/>
                </a:lnTo>
                <a:lnTo>
                  <a:pt x="307" y="38"/>
                </a:lnTo>
                <a:lnTo>
                  <a:pt x="298" y="37"/>
                </a:lnTo>
                <a:lnTo>
                  <a:pt x="293" y="38"/>
                </a:lnTo>
                <a:lnTo>
                  <a:pt x="287" y="39"/>
                </a:lnTo>
                <a:lnTo>
                  <a:pt x="282" y="40"/>
                </a:lnTo>
                <a:lnTo>
                  <a:pt x="276" y="42"/>
                </a:lnTo>
                <a:lnTo>
                  <a:pt x="268" y="47"/>
                </a:lnTo>
                <a:lnTo>
                  <a:pt x="260" y="52"/>
                </a:lnTo>
                <a:lnTo>
                  <a:pt x="251" y="58"/>
                </a:lnTo>
                <a:lnTo>
                  <a:pt x="244" y="64"/>
                </a:lnTo>
                <a:lnTo>
                  <a:pt x="239" y="66"/>
                </a:lnTo>
                <a:lnTo>
                  <a:pt x="235" y="67"/>
                </a:lnTo>
                <a:lnTo>
                  <a:pt x="230" y="68"/>
                </a:lnTo>
                <a:lnTo>
                  <a:pt x="226" y="69"/>
                </a:lnTo>
                <a:lnTo>
                  <a:pt x="217" y="66"/>
                </a:lnTo>
                <a:lnTo>
                  <a:pt x="205" y="58"/>
                </a:lnTo>
                <a:lnTo>
                  <a:pt x="190" y="48"/>
                </a:lnTo>
                <a:lnTo>
                  <a:pt x="174" y="37"/>
                </a:lnTo>
                <a:lnTo>
                  <a:pt x="145" y="16"/>
                </a:lnTo>
                <a:lnTo>
                  <a:pt x="133" y="7"/>
                </a:lnTo>
                <a:lnTo>
                  <a:pt x="113" y="0"/>
                </a:lnTo>
                <a:lnTo>
                  <a:pt x="104" y="9"/>
                </a:lnTo>
                <a:lnTo>
                  <a:pt x="98" y="18"/>
                </a:lnTo>
                <a:lnTo>
                  <a:pt x="95" y="23"/>
                </a:lnTo>
                <a:lnTo>
                  <a:pt x="94" y="28"/>
                </a:lnTo>
                <a:lnTo>
                  <a:pt x="93" y="35"/>
                </a:lnTo>
                <a:lnTo>
                  <a:pt x="93" y="43"/>
                </a:lnTo>
                <a:lnTo>
                  <a:pt x="93" y="46"/>
                </a:lnTo>
                <a:lnTo>
                  <a:pt x="95" y="49"/>
                </a:lnTo>
                <a:lnTo>
                  <a:pt x="98" y="52"/>
                </a:lnTo>
                <a:lnTo>
                  <a:pt x="101" y="55"/>
                </a:lnTo>
                <a:lnTo>
                  <a:pt x="110" y="63"/>
                </a:lnTo>
                <a:lnTo>
                  <a:pt x="119" y="69"/>
                </a:lnTo>
                <a:lnTo>
                  <a:pt x="112" y="69"/>
                </a:lnTo>
                <a:lnTo>
                  <a:pt x="105" y="71"/>
                </a:lnTo>
                <a:lnTo>
                  <a:pt x="99" y="73"/>
                </a:lnTo>
                <a:lnTo>
                  <a:pt x="93" y="76"/>
                </a:lnTo>
                <a:lnTo>
                  <a:pt x="80" y="84"/>
                </a:lnTo>
                <a:lnTo>
                  <a:pt x="66" y="93"/>
                </a:lnTo>
                <a:lnTo>
                  <a:pt x="63" y="103"/>
                </a:lnTo>
                <a:lnTo>
                  <a:pt x="61" y="112"/>
                </a:lnTo>
                <a:lnTo>
                  <a:pt x="58" y="119"/>
                </a:lnTo>
                <a:lnTo>
                  <a:pt x="56" y="125"/>
                </a:lnTo>
                <a:lnTo>
                  <a:pt x="49" y="133"/>
                </a:lnTo>
                <a:lnTo>
                  <a:pt x="45" y="138"/>
                </a:lnTo>
                <a:lnTo>
                  <a:pt x="39" y="144"/>
                </a:lnTo>
                <a:lnTo>
                  <a:pt x="36" y="151"/>
                </a:lnTo>
                <a:lnTo>
                  <a:pt x="35" y="156"/>
                </a:lnTo>
                <a:lnTo>
                  <a:pt x="34" y="162"/>
                </a:lnTo>
                <a:lnTo>
                  <a:pt x="33" y="169"/>
                </a:lnTo>
                <a:lnTo>
                  <a:pt x="33" y="179"/>
                </a:lnTo>
                <a:lnTo>
                  <a:pt x="0" y="235"/>
                </a:lnTo>
                <a:lnTo>
                  <a:pt x="4" y="236"/>
                </a:lnTo>
                <a:lnTo>
                  <a:pt x="7" y="238"/>
                </a:lnTo>
                <a:lnTo>
                  <a:pt x="11" y="240"/>
                </a:lnTo>
                <a:lnTo>
                  <a:pt x="13" y="243"/>
                </a:lnTo>
                <a:lnTo>
                  <a:pt x="15" y="246"/>
                </a:lnTo>
                <a:lnTo>
                  <a:pt x="18" y="248"/>
                </a:lnTo>
                <a:lnTo>
                  <a:pt x="22" y="248"/>
                </a:lnTo>
                <a:lnTo>
                  <a:pt x="26" y="247"/>
                </a:lnTo>
                <a:lnTo>
                  <a:pt x="39" y="277"/>
                </a:lnTo>
                <a:lnTo>
                  <a:pt x="33" y="308"/>
                </a:lnTo>
                <a:lnTo>
                  <a:pt x="33" y="346"/>
                </a:lnTo>
                <a:lnTo>
                  <a:pt x="53" y="347"/>
                </a:lnTo>
                <a:lnTo>
                  <a:pt x="72" y="350"/>
                </a:lnTo>
                <a:lnTo>
                  <a:pt x="93" y="353"/>
                </a:lnTo>
                <a:lnTo>
                  <a:pt x="113" y="358"/>
                </a:lnTo>
                <a:lnTo>
                  <a:pt x="107" y="366"/>
                </a:lnTo>
                <a:lnTo>
                  <a:pt x="104" y="376"/>
                </a:lnTo>
                <a:lnTo>
                  <a:pt x="100" y="387"/>
                </a:lnTo>
                <a:lnTo>
                  <a:pt x="96" y="400"/>
                </a:lnTo>
                <a:lnTo>
                  <a:pt x="89" y="425"/>
                </a:lnTo>
                <a:lnTo>
                  <a:pt x="79" y="451"/>
                </a:lnTo>
                <a:lnTo>
                  <a:pt x="94" y="449"/>
                </a:lnTo>
                <a:lnTo>
                  <a:pt x="109" y="447"/>
                </a:lnTo>
                <a:lnTo>
                  <a:pt x="123" y="447"/>
                </a:lnTo>
                <a:lnTo>
                  <a:pt x="137" y="447"/>
                </a:lnTo>
                <a:lnTo>
                  <a:pt x="152" y="447"/>
                </a:lnTo>
                <a:lnTo>
                  <a:pt x="169" y="446"/>
                </a:lnTo>
                <a:lnTo>
                  <a:pt x="186" y="445"/>
                </a:lnTo>
                <a:lnTo>
                  <a:pt x="205" y="444"/>
                </a:lnTo>
                <a:lnTo>
                  <a:pt x="228" y="445"/>
                </a:lnTo>
                <a:lnTo>
                  <a:pt x="252" y="446"/>
                </a:lnTo>
                <a:lnTo>
                  <a:pt x="276" y="446"/>
                </a:lnTo>
                <a:lnTo>
                  <a:pt x="300" y="445"/>
                </a:lnTo>
                <a:lnTo>
                  <a:pt x="322" y="444"/>
                </a:lnTo>
                <a:lnTo>
                  <a:pt x="343" y="442"/>
                </a:lnTo>
                <a:lnTo>
                  <a:pt x="362" y="440"/>
                </a:lnTo>
                <a:lnTo>
                  <a:pt x="379" y="438"/>
                </a:lnTo>
                <a:lnTo>
                  <a:pt x="372" y="432"/>
                </a:lnTo>
                <a:lnTo>
                  <a:pt x="365" y="425"/>
                </a:lnTo>
                <a:lnTo>
                  <a:pt x="361" y="419"/>
                </a:lnTo>
                <a:lnTo>
                  <a:pt x="359" y="413"/>
                </a:lnTo>
                <a:lnTo>
                  <a:pt x="363" y="411"/>
                </a:lnTo>
                <a:lnTo>
                  <a:pt x="367" y="407"/>
                </a:lnTo>
                <a:lnTo>
                  <a:pt x="369" y="403"/>
                </a:lnTo>
                <a:lnTo>
                  <a:pt x="370" y="398"/>
                </a:lnTo>
                <a:lnTo>
                  <a:pt x="372" y="389"/>
                </a:lnTo>
                <a:lnTo>
                  <a:pt x="372" y="382"/>
                </a:lnTo>
                <a:lnTo>
                  <a:pt x="385" y="379"/>
                </a:lnTo>
                <a:lnTo>
                  <a:pt x="398" y="376"/>
                </a:lnTo>
                <a:lnTo>
                  <a:pt x="380" y="367"/>
                </a:lnTo>
                <a:lnTo>
                  <a:pt x="365" y="359"/>
                </a:lnTo>
                <a:lnTo>
                  <a:pt x="353" y="351"/>
                </a:lnTo>
                <a:lnTo>
                  <a:pt x="343" y="344"/>
                </a:lnTo>
                <a:lnTo>
                  <a:pt x="336" y="336"/>
                </a:lnTo>
                <a:lnTo>
                  <a:pt x="330" y="329"/>
                </a:lnTo>
                <a:lnTo>
                  <a:pt x="325" y="323"/>
                </a:lnTo>
                <a:lnTo>
                  <a:pt x="322" y="317"/>
                </a:lnTo>
                <a:lnTo>
                  <a:pt x="316" y="305"/>
                </a:lnTo>
                <a:lnTo>
                  <a:pt x="311" y="294"/>
                </a:lnTo>
                <a:lnTo>
                  <a:pt x="306" y="289"/>
                </a:lnTo>
                <a:lnTo>
                  <a:pt x="301" y="283"/>
                </a:lnTo>
                <a:lnTo>
                  <a:pt x="294" y="277"/>
                </a:lnTo>
                <a:lnTo>
                  <a:pt x="285" y="271"/>
                </a:lnTo>
                <a:lnTo>
                  <a:pt x="301" y="274"/>
                </a:lnTo>
                <a:lnTo>
                  <a:pt x="314" y="275"/>
                </a:lnTo>
                <a:lnTo>
                  <a:pt x="326" y="275"/>
                </a:lnTo>
                <a:lnTo>
                  <a:pt x="336" y="273"/>
                </a:lnTo>
                <a:lnTo>
                  <a:pt x="346" y="271"/>
                </a:lnTo>
                <a:lnTo>
                  <a:pt x="354" y="268"/>
                </a:lnTo>
                <a:lnTo>
                  <a:pt x="362" y="264"/>
                </a:lnTo>
                <a:lnTo>
                  <a:pt x="369" y="260"/>
                </a:lnTo>
                <a:lnTo>
                  <a:pt x="383" y="251"/>
                </a:lnTo>
                <a:lnTo>
                  <a:pt x="398" y="243"/>
                </a:lnTo>
                <a:lnTo>
                  <a:pt x="407" y="240"/>
                </a:lnTo>
                <a:lnTo>
                  <a:pt x="416" y="237"/>
                </a:lnTo>
                <a:lnTo>
                  <a:pt x="427" y="236"/>
                </a:lnTo>
                <a:lnTo>
                  <a:pt x="438" y="235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5071" name="Freeform 17"/>
          <p:cNvSpPr>
            <a:spLocks/>
          </p:cNvSpPr>
          <p:nvPr>
            <p:custDataLst>
              <p:tags r:id="rId14"/>
            </p:custDataLst>
          </p:nvPr>
        </p:nvSpPr>
        <p:spPr bwMode="auto">
          <a:xfrm>
            <a:off x="4173538" y="2182813"/>
            <a:ext cx="250825" cy="274637"/>
          </a:xfrm>
          <a:custGeom>
            <a:avLst/>
            <a:gdLst>
              <a:gd name="T0" fmla="*/ 2147483647 w 578"/>
              <a:gd name="T1" fmla="*/ 2147483647 h 524"/>
              <a:gd name="T2" fmla="*/ 2147483647 w 578"/>
              <a:gd name="T3" fmla="*/ 2147483647 h 524"/>
              <a:gd name="T4" fmla="*/ 2147483647 w 578"/>
              <a:gd name="T5" fmla="*/ 2147483647 h 524"/>
              <a:gd name="T6" fmla="*/ 2147483647 w 578"/>
              <a:gd name="T7" fmla="*/ 2147483647 h 524"/>
              <a:gd name="T8" fmla="*/ 2147483647 w 578"/>
              <a:gd name="T9" fmla="*/ 2147483647 h 524"/>
              <a:gd name="T10" fmla="*/ 2147483647 w 578"/>
              <a:gd name="T11" fmla="*/ 2147483647 h 524"/>
              <a:gd name="T12" fmla="*/ 2147483647 w 578"/>
              <a:gd name="T13" fmla="*/ 2147483647 h 524"/>
              <a:gd name="T14" fmla="*/ 2147483647 w 578"/>
              <a:gd name="T15" fmla="*/ 2147483647 h 524"/>
              <a:gd name="T16" fmla="*/ 2147483647 w 578"/>
              <a:gd name="T17" fmla="*/ 2147483647 h 524"/>
              <a:gd name="T18" fmla="*/ 2147483647 w 578"/>
              <a:gd name="T19" fmla="*/ 2147483647 h 524"/>
              <a:gd name="T20" fmla="*/ 2147483647 w 578"/>
              <a:gd name="T21" fmla="*/ 2147483647 h 524"/>
              <a:gd name="T22" fmla="*/ 2147483647 w 578"/>
              <a:gd name="T23" fmla="*/ 2147483647 h 524"/>
              <a:gd name="T24" fmla="*/ 2147483647 w 578"/>
              <a:gd name="T25" fmla="*/ 2147483647 h 524"/>
              <a:gd name="T26" fmla="*/ 2147483647 w 578"/>
              <a:gd name="T27" fmla="*/ 2147483647 h 524"/>
              <a:gd name="T28" fmla="*/ 2147483647 w 578"/>
              <a:gd name="T29" fmla="*/ 2147483647 h 524"/>
              <a:gd name="T30" fmla="*/ 2147483647 w 578"/>
              <a:gd name="T31" fmla="*/ 2147483647 h 524"/>
              <a:gd name="T32" fmla="*/ 2147483647 w 578"/>
              <a:gd name="T33" fmla="*/ 2147483647 h 524"/>
              <a:gd name="T34" fmla="*/ 2147483647 w 578"/>
              <a:gd name="T35" fmla="*/ 2147483647 h 524"/>
              <a:gd name="T36" fmla="*/ 2147483647 w 578"/>
              <a:gd name="T37" fmla="*/ 2147483647 h 524"/>
              <a:gd name="T38" fmla="*/ 2147483647 w 578"/>
              <a:gd name="T39" fmla="*/ 2147483647 h 524"/>
              <a:gd name="T40" fmla="*/ 2147483647 w 578"/>
              <a:gd name="T41" fmla="*/ 2147483647 h 524"/>
              <a:gd name="T42" fmla="*/ 2147483647 w 578"/>
              <a:gd name="T43" fmla="*/ 2147483647 h 524"/>
              <a:gd name="T44" fmla="*/ 2147483647 w 578"/>
              <a:gd name="T45" fmla="*/ 2147483647 h 524"/>
              <a:gd name="T46" fmla="*/ 2147483647 w 578"/>
              <a:gd name="T47" fmla="*/ 2147483647 h 524"/>
              <a:gd name="T48" fmla="*/ 2147483647 w 578"/>
              <a:gd name="T49" fmla="*/ 2147483647 h 524"/>
              <a:gd name="T50" fmla="*/ 2147483647 w 578"/>
              <a:gd name="T51" fmla="*/ 2147483647 h 524"/>
              <a:gd name="T52" fmla="*/ 2147483647 w 578"/>
              <a:gd name="T53" fmla="*/ 2147483647 h 524"/>
              <a:gd name="T54" fmla="*/ 2147483647 w 578"/>
              <a:gd name="T55" fmla="*/ 2147483647 h 524"/>
              <a:gd name="T56" fmla="*/ 2147483647 w 578"/>
              <a:gd name="T57" fmla="*/ 2147483647 h 524"/>
              <a:gd name="T58" fmla="*/ 2147483647 w 578"/>
              <a:gd name="T59" fmla="*/ 2147483647 h 524"/>
              <a:gd name="T60" fmla="*/ 2147483647 w 578"/>
              <a:gd name="T61" fmla="*/ 2147483647 h 524"/>
              <a:gd name="T62" fmla="*/ 2147483647 w 578"/>
              <a:gd name="T63" fmla="*/ 2147483647 h 524"/>
              <a:gd name="T64" fmla="*/ 2147483647 w 578"/>
              <a:gd name="T65" fmla="*/ 2147483647 h 524"/>
              <a:gd name="T66" fmla="*/ 2147483647 w 578"/>
              <a:gd name="T67" fmla="*/ 2147483647 h 524"/>
              <a:gd name="T68" fmla="*/ 2147483647 w 578"/>
              <a:gd name="T69" fmla="*/ 2147483647 h 524"/>
              <a:gd name="T70" fmla="*/ 2147483647 w 578"/>
              <a:gd name="T71" fmla="*/ 2147483647 h 524"/>
              <a:gd name="T72" fmla="*/ 2147483647 w 578"/>
              <a:gd name="T73" fmla="*/ 2147483647 h 524"/>
              <a:gd name="T74" fmla="*/ 2147483647 w 578"/>
              <a:gd name="T75" fmla="*/ 2147483647 h 524"/>
              <a:gd name="T76" fmla="*/ 2147483647 w 578"/>
              <a:gd name="T77" fmla="*/ 2147483647 h 524"/>
              <a:gd name="T78" fmla="*/ 2147483647 w 578"/>
              <a:gd name="T79" fmla="*/ 2147483647 h 524"/>
              <a:gd name="T80" fmla="*/ 2147483647 w 578"/>
              <a:gd name="T81" fmla="*/ 2147483647 h 524"/>
              <a:gd name="T82" fmla="*/ 2147483647 w 578"/>
              <a:gd name="T83" fmla="*/ 2147483647 h 524"/>
              <a:gd name="T84" fmla="*/ 2147483647 w 578"/>
              <a:gd name="T85" fmla="*/ 2147483647 h 524"/>
              <a:gd name="T86" fmla="*/ 2147483647 w 578"/>
              <a:gd name="T87" fmla="*/ 2147483647 h 524"/>
              <a:gd name="T88" fmla="*/ 2147483647 w 578"/>
              <a:gd name="T89" fmla="*/ 2147483647 h 524"/>
              <a:gd name="T90" fmla="*/ 2147483647 w 578"/>
              <a:gd name="T91" fmla="*/ 2147483647 h 524"/>
              <a:gd name="T92" fmla="*/ 2147483647 w 578"/>
              <a:gd name="T93" fmla="*/ 2147483647 h 524"/>
              <a:gd name="T94" fmla="*/ 2147483647 w 578"/>
              <a:gd name="T95" fmla="*/ 2147483647 h 524"/>
              <a:gd name="T96" fmla="*/ 2147483647 w 578"/>
              <a:gd name="T97" fmla="*/ 0 h 524"/>
              <a:gd name="T98" fmla="*/ 2147483647 w 578"/>
              <a:gd name="T99" fmla="*/ 2147483647 h 524"/>
              <a:gd name="T100" fmla="*/ 2147483647 w 578"/>
              <a:gd name="T101" fmla="*/ 2147483647 h 524"/>
              <a:gd name="T102" fmla="*/ 2147483647 w 578"/>
              <a:gd name="T103" fmla="*/ 2147483647 h 524"/>
              <a:gd name="T104" fmla="*/ 2147483647 w 578"/>
              <a:gd name="T105" fmla="*/ 2147483647 h 52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78"/>
              <a:gd name="T160" fmla="*/ 0 h 524"/>
              <a:gd name="T161" fmla="*/ 578 w 578"/>
              <a:gd name="T162" fmla="*/ 524 h 524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78" h="524">
                <a:moveTo>
                  <a:pt x="332" y="99"/>
                </a:moveTo>
                <a:lnTo>
                  <a:pt x="331" y="94"/>
                </a:lnTo>
                <a:lnTo>
                  <a:pt x="329" y="90"/>
                </a:lnTo>
                <a:lnTo>
                  <a:pt x="327" y="88"/>
                </a:lnTo>
                <a:lnTo>
                  <a:pt x="325" y="86"/>
                </a:lnTo>
                <a:lnTo>
                  <a:pt x="320" y="85"/>
                </a:lnTo>
                <a:lnTo>
                  <a:pt x="315" y="85"/>
                </a:lnTo>
                <a:lnTo>
                  <a:pt x="312" y="85"/>
                </a:lnTo>
                <a:lnTo>
                  <a:pt x="309" y="85"/>
                </a:lnTo>
                <a:lnTo>
                  <a:pt x="306" y="84"/>
                </a:lnTo>
                <a:lnTo>
                  <a:pt x="304" y="82"/>
                </a:lnTo>
                <a:lnTo>
                  <a:pt x="301" y="79"/>
                </a:lnTo>
                <a:lnTo>
                  <a:pt x="297" y="75"/>
                </a:lnTo>
                <a:lnTo>
                  <a:pt x="295" y="69"/>
                </a:lnTo>
                <a:lnTo>
                  <a:pt x="293" y="61"/>
                </a:lnTo>
                <a:lnTo>
                  <a:pt x="275" y="66"/>
                </a:lnTo>
                <a:lnTo>
                  <a:pt x="263" y="70"/>
                </a:lnTo>
                <a:lnTo>
                  <a:pt x="258" y="73"/>
                </a:lnTo>
                <a:lnTo>
                  <a:pt x="254" y="76"/>
                </a:lnTo>
                <a:lnTo>
                  <a:pt x="251" y="78"/>
                </a:lnTo>
                <a:lnTo>
                  <a:pt x="249" y="81"/>
                </a:lnTo>
                <a:lnTo>
                  <a:pt x="247" y="87"/>
                </a:lnTo>
                <a:lnTo>
                  <a:pt x="246" y="95"/>
                </a:lnTo>
                <a:lnTo>
                  <a:pt x="246" y="105"/>
                </a:lnTo>
                <a:lnTo>
                  <a:pt x="246" y="117"/>
                </a:lnTo>
                <a:lnTo>
                  <a:pt x="247" y="131"/>
                </a:lnTo>
                <a:lnTo>
                  <a:pt x="249" y="143"/>
                </a:lnTo>
                <a:lnTo>
                  <a:pt x="253" y="153"/>
                </a:lnTo>
                <a:lnTo>
                  <a:pt x="259" y="162"/>
                </a:lnTo>
                <a:lnTo>
                  <a:pt x="262" y="166"/>
                </a:lnTo>
                <a:lnTo>
                  <a:pt x="266" y="169"/>
                </a:lnTo>
                <a:lnTo>
                  <a:pt x="270" y="172"/>
                </a:lnTo>
                <a:lnTo>
                  <a:pt x="274" y="174"/>
                </a:lnTo>
                <a:lnTo>
                  <a:pt x="279" y="176"/>
                </a:lnTo>
                <a:lnTo>
                  <a:pt x="283" y="177"/>
                </a:lnTo>
                <a:lnTo>
                  <a:pt x="287" y="178"/>
                </a:lnTo>
                <a:lnTo>
                  <a:pt x="293" y="178"/>
                </a:lnTo>
                <a:lnTo>
                  <a:pt x="293" y="182"/>
                </a:lnTo>
                <a:lnTo>
                  <a:pt x="295" y="187"/>
                </a:lnTo>
                <a:lnTo>
                  <a:pt x="298" y="191"/>
                </a:lnTo>
                <a:lnTo>
                  <a:pt x="303" y="195"/>
                </a:lnTo>
                <a:lnTo>
                  <a:pt x="314" y="203"/>
                </a:lnTo>
                <a:lnTo>
                  <a:pt x="327" y="211"/>
                </a:lnTo>
                <a:lnTo>
                  <a:pt x="351" y="225"/>
                </a:lnTo>
                <a:lnTo>
                  <a:pt x="365" y="234"/>
                </a:lnTo>
                <a:lnTo>
                  <a:pt x="439" y="296"/>
                </a:lnTo>
                <a:lnTo>
                  <a:pt x="443" y="303"/>
                </a:lnTo>
                <a:lnTo>
                  <a:pt x="449" y="309"/>
                </a:lnTo>
                <a:lnTo>
                  <a:pt x="454" y="314"/>
                </a:lnTo>
                <a:lnTo>
                  <a:pt x="461" y="318"/>
                </a:lnTo>
                <a:lnTo>
                  <a:pt x="469" y="320"/>
                </a:lnTo>
                <a:lnTo>
                  <a:pt x="477" y="322"/>
                </a:lnTo>
                <a:lnTo>
                  <a:pt x="487" y="322"/>
                </a:lnTo>
                <a:lnTo>
                  <a:pt x="498" y="321"/>
                </a:lnTo>
                <a:lnTo>
                  <a:pt x="500" y="324"/>
                </a:lnTo>
                <a:lnTo>
                  <a:pt x="504" y="328"/>
                </a:lnTo>
                <a:lnTo>
                  <a:pt x="507" y="332"/>
                </a:lnTo>
                <a:lnTo>
                  <a:pt x="511" y="337"/>
                </a:lnTo>
                <a:lnTo>
                  <a:pt x="523" y="346"/>
                </a:lnTo>
                <a:lnTo>
                  <a:pt x="536" y="356"/>
                </a:lnTo>
                <a:lnTo>
                  <a:pt x="549" y="364"/>
                </a:lnTo>
                <a:lnTo>
                  <a:pt x="561" y="370"/>
                </a:lnTo>
                <a:lnTo>
                  <a:pt x="571" y="374"/>
                </a:lnTo>
                <a:lnTo>
                  <a:pt x="578" y="376"/>
                </a:lnTo>
                <a:lnTo>
                  <a:pt x="577" y="383"/>
                </a:lnTo>
                <a:lnTo>
                  <a:pt x="574" y="391"/>
                </a:lnTo>
                <a:lnTo>
                  <a:pt x="570" y="400"/>
                </a:lnTo>
                <a:lnTo>
                  <a:pt x="565" y="407"/>
                </a:lnTo>
                <a:lnTo>
                  <a:pt x="552" y="388"/>
                </a:lnTo>
                <a:lnTo>
                  <a:pt x="541" y="387"/>
                </a:lnTo>
                <a:lnTo>
                  <a:pt x="530" y="384"/>
                </a:lnTo>
                <a:lnTo>
                  <a:pt x="526" y="383"/>
                </a:lnTo>
                <a:lnTo>
                  <a:pt x="521" y="381"/>
                </a:lnTo>
                <a:lnTo>
                  <a:pt x="519" y="378"/>
                </a:lnTo>
                <a:lnTo>
                  <a:pt x="518" y="376"/>
                </a:lnTo>
                <a:lnTo>
                  <a:pt x="508" y="376"/>
                </a:lnTo>
                <a:lnTo>
                  <a:pt x="498" y="376"/>
                </a:lnTo>
                <a:lnTo>
                  <a:pt x="498" y="382"/>
                </a:lnTo>
                <a:lnTo>
                  <a:pt x="498" y="389"/>
                </a:lnTo>
                <a:lnTo>
                  <a:pt x="498" y="397"/>
                </a:lnTo>
                <a:lnTo>
                  <a:pt x="498" y="407"/>
                </a:lnTo>
                <a:lnTo>
                  <a:pt x="499" y="414"/>
                </a:lnTo>
                <a:lnTo>
                  <a:pt x="504" y="422"/>
                </a:lnTo>
                <a:lnTo>
                  <a:pt x="506" y="426"/>
                </a:lnTo>
                <a:lnTo>
                  <a:pt x="509" y="429"/>
                </a:lnTo>
                <a:lnTo>
                  <a:pt x="514" y="431"/>
                </a:lnTo>
                <a:lnTo>
                  <a:pt x="518" y="432"/>
                </a:lnTo>
                <a:lnTo>
                  <a:pt x="514" y="442"/>
                </a:lnTo>
                <a:lnTo>
                  <a:pt x="508" y="454"/>
                </a:lnTo>
                <a:lnTo>
                  <a:pt x="506" y="460"/>
                </a:lnTo>
                <a:lnTo>
                  <a:pt x="504" y="465"/>
                </a:lnTo>
                <a:lnTo>
                  <a:pt x="500" y="468"/>
                </a:lnTo>
                <a:lnTo>
                  <a:pt x="498" y="469"/>
                </a:lnTo>
                <a:lnTo>
                  <a:pt x="493" y="485"/>
                </a:lnTo>
                <a:lnTo>
                  <a:pt x="486" y="498"/>
                </a:lnTo>
                <a:lnTo>
                  <a:pt x="483" y="505"/>
                </a:lnTo>
                <a:lnTo>
                  <a:pt x="481" y="511"/>
                </a:lnTo>
                <a:lnTo>
                  <a:pt x="480" y="518"/>
                </a:lnTo>
                <a:lnTo>
                  <a:pt x="478" y="524"/>
                </a:lnTo>
                <a:lnTo>
                  <a:pt x="465" y="522"/>
                </a:lnTo>
                <a:lnTo>
                  <a:pt x="450" y="518"/>
                </a:lnTo>
                <a:lnTo>
                  <a:pt x="438" y="513"/>
                </a:lnTo>
                <a:lnTo>
                  <a:pt x="432" y="511"/>
                </a:lnTo>
                <a:lnTo>
                  <a:pt x="436" y="505"/>
                </a:lnTo>
                <a:lnTo>
                  <a:pt x="440" y="499"/>
                </a:lnTo>
                <a:lnTo>
                  <a:pt x="445" y="494"/>
                </a:lnTo>
                <a:lnTo>
                  <a:pt x="451" y="489"/>
                </a:lnTo>
                <a:lnTo>
                  <a:pt x="456" y="484"/>
                </a:lnTo>
                <a:lnTo>
                  <a:pt x="461" y="478"/>
                </a:lnTo>
                <a:lnTo>
                  <a:pt x="463" y="475"/>
                </a:lnTo>
                <a:lnTo>
                  <a:pt x="464" y="471"/>
                </a:lnTo>
                <a:lnTo>
                  <a:pt x="465" y="467"/>
                </a:lnTo>
                <a:lnTo>
                  <a:pt x="465" y="463"/>
                </a:lnTo>
                <a:lnTo>
                  <a:pt x="464" y="455"/>
                </a:lnTo>
                <a:lnTo>
                  <a:pt x="463" y="448"/>
                </a:lnTo>
                <a:lnTo>
                  <a:pt x="461" y="441"/>
                </a:lnTo>
                <a:lnTo>
                  <a:pt x="458" y="434"/>
                </a:lnTo>
                <a:lnTo>
                  <a:pt x="449" y="420"/>
                </a:lnTo>
                <a:lnTo>
                  <a:pt x="439" y="407"/>
                </a:lnTo>
                <a:lnTo>
                  <a:pt x="427" y="395"/>
                </a:lnTo>
                <a:lnTo>
                  <a:pt x="415" y="384"/>
                </a:lnTo>
                <a:lnTo>
                  <a:pt x="403" y="376"/>
                </a:lnTo>
                <a:lnTo>
                  <a:pt x="392" y="370"/>
                </a:lnTo>
                <a:lnTo>
                  <a:pt x="385" y="369"/>
                </a:lnTo>
                <a:lnTo>
                  <a:pt x="378" y="367"/>
                </a:lnTo>
                <a:lnTo>
                  <a:pt x="372" y="364"/>
                </a:lnTo>
                <a:lnTo>
                  <a:pt x="366" y="362"/>
                </a:lnTo>
                <a:lnTo>
                  <a:pt x="355" y="356"/>
                </a:lnTo>
                <a:lnTo>
                  <a:pt x="348" y="349"/>
                </a:lnTo>
                <a:lnTo>
                  <a:pt x="336" y="338"/>
                </a:lnTo>
                <a:lnTo>
                  <a:pt x="332" y="333"/>
                </a:lnTo>
                <a:lnTo>
                  <a:pt x="318" y="330"/>
                </a:lnTo>
                <a:lnTo>
                  <a:pt x="305" y="327"/>
                </a:lnTo>
                <a:lnTo>
                  <a:pt x="292" y="323"/>
                </a:lnTo>
                <a:lnTo>
                  <a:pt x="280" y="319"/>
                </a:lnTo>
                <a:lnTo>
                  <a:pt x="268" y="315"/>
                </a:lnTo>
                <a:lnTo>
                  <a:pt x="257" y="310"/>
                </a:lnTo>
                <a:lnTo>
                  <a:pt x="247" y="304"/>
                </a:lnTo>
                <a:lnTo>
                  <a:pt x="237" y="299"/>
                </a:lnTo>
                <a:lnTo>
                  <a:pt x="218" y="285"/>
                </a:lnTo>
                <a:lnTo>
                  <a:pt x="202" y="272"/>
                </a:lnTo>
                <a:lnTo>
                  <a:pt x="186" y="258"/>
                </a:lnTo>
                <a:lnTo>
                  <a:pt x="173" y="244"/>
                </a:lnTo>
                <a:lnTo>
                  <a:pt x="162" y="229"/>
                </a:lnTo>
                <a:lnTo>
                  <a:pt x="152" y="215"/>
                </a:lnTo>
                <a:lnTo>
                  <a:pt x="144" y="202"/>
                </a:lnTo>
                <a:lnTo>
                  <a:pt x="137" y="189"/>
                </a:lnTo>
                <a:lnTo>
                  <a:pt x="126" y="168"/>
                </a:lnTo>
                <a:lnTo>
                  <a:pt x="119" y="154"/>
                </a:lnTo>
                <a:lnTo>
                  <a:pt x="102" y="154"/>
                </a:lnTo>
                <a:lnTo>
                  <a:pt x="89" y="154"/>
                </a:lnTo>
                <a:lnTo>
                  <a:pt x="77" y="154"/>
                </a:lnTo>
                <a:lnTo>
                  <a:pt x="67" y="154"/>
                </a:lnTo>
                <a:lnTo>
                  <a:pt x="61" y="155"/>
                </a:lnTo>
                <a:lnTo>
                  <a:pt x="57" y="155"/>
                </a:lnTo>
                <a:lnTo>
                  <a:pt x="51" y="157"/>
                </a:lnTo>
                <a:lnTo>
                  <a:pt x="46" y="159"/>
                </a:lnTo>
                <a:lnTo>
                  <a:pt x="34" y="164"/>
                </a:lnTo>
                <a:lnTo>
                  <a:pt x="21" y="172"/>
                </a:lnTo>
                <a:lnTo>
                  <a:pt x="15" y="165"/>
                </a:lnTo>
                <a:lnTo>
                  <a:pt x="12" y="158"/>
                </a:lnTo>
                <a:lnTo>
                  <a:pt x="7" y="150"/>
                </a:lnTo>
                <a:lnTo>
                  <a:pt x="5" y="141"/>
                </a:lnTo>
                <a:lnTo>
                  <a:pt x="3" y="133"/>
                </a:lnTo>
                <a:lnTo>
                  <a:pt x="1" y="123"/>
                </a:lnTo>
                <a:lnTo>
                  <a:pt x="1" y="114"/>
                </a:lnTo>
                <a:lnTo>
                  <a:pt x="0" y="105"/>
                </a:lnTo>
                <a:lnTo>
                  <a:pt x="1" y="93"/>
                </a:lnTo>
                <a:lnTo>
                  <a:pt x="3" y="83"/>
                </a:lnTo>
                <a:lnTo>
                  <a:pt x="5" y="71"/>
                </a:lnTo>
                <a:lnTo>
                  <a:pt x="6" y="55"/>
                </a:lnTo>
                <a:lnTo>
                  <a:pt x="6" y="49"/>
                </a:lnTo>
                <a:lnTo>
                  <a:pt x="27" y="49"/>
                </a:lnTo>
                <a:lnTo>
                  <a:pt x="34" y="47"/>
                </a:lnTo>
                <a:lnTo>
                  <a:pt x="39" y="44"/>
                </a:lnTo>
                <a:lnTo>
                  <a:pt x="45" y="41"/>
                </a:lnTo>
                <a:lnTo>
                  <a:pt x="49" y="37"/>
                </a:lnTo>
                <a:lnTo>
                  <a:pt x="58" y="31"/>
                </a:lnTo>
                <a:lnTo>
                  <a:pt x="67" y="25"/>
                </a:lnTo>
                <a:lnTo>
                  <a:pt x="68" y="33"/>
                </a:lnTo>
                <a:lnTo>
                  <a:pt x="70" y="39"/>
                </a:lnTo>
                <a:lnTo>
                  <a:pt x="73" y="44"/>
                </a:lnTo>
                <a:lnTo>
                  <a:pt x="78" y="46"/>
                </a:lnTo>
                <a:lnTo>
                  <a:pt x="83" y="48"/>
                </a:lnTo>
                <a:lnTo>
                  <a:pt x="89" y="49"/>
                </a:lnTo>
                <a:lnTo>
                  <a:pt x="94" y="49"/>
                </a:lnTo>
                <a:lnTo>
                  <a:pt x="100" y="49"/>
                </a:lnTo>
                <a:lnTo>
                  <a:pt x="104" y="44"/>
                </a:lnTo>
                <a:lnTo>
                  <a:pt x="113" y="38"/>
                </a:lnTo>
                <a:lnTo>
                  <a:pt x="124" y="31"/>
                </a:lnTo>
                <a:lnTo>
                  <a:pt x="136" y="24"/>
                </a:lnTo>
                <a:lnTo>
                  <a:pt x="149" y="16"/>
                </a:lnTo>
                <a:lnTo>
                  <a:pt x="160" y="11"/>
                </a:lnTo>
                <a:lnTo>
                  <a:pt x="168" y="7"/>
                </a:lnTo>
                <a:lnTo>
                  <a:pt x="173" y="6"/>
                </a:lnTo>
                <a:lnTo>
                  <a:pt x="239" y="0"/>
                </a:lnTo>
                <a:lnTo>
                  <a:pt x="243" y="4"/>
                </a:lnTo>
                <a:lnTo>
                  <a:pt x="248" y="8"/>
                </a:lnTo>
                <a:lnTo>
                  <a:pt x="252" y="11"/>
                </a:lnTo>
                <a:lnTo>
                  <a:pt x="257" y="13"/>
                </a:lnTo>
                <a:lnTo>
                  <a:pt x="266" y="16"/>
                </a:lnTo>
                <a:lnTo>
                  <a:pt x="279" y="19"/>
                </a:lnTo>
                <a:lnTo>
                  <a:pt x="304" y="20"/>
                </a:lnTo>
                <a:lnTo>
                  <a:pt x="332" y="19"/>
                </a:lnTo>
                <a:lnTo>
                  <a:pt x="331" y="34"/>
                </a:lnTo>
                <a:lnTo>
                  <a:pt x="329" y="46"/>
                </a:lnTo>
                <a:lnTo>
                  <a:pt x="325" y="56"/>
                </a:lnTo>
                <a:lnTo>
                  <a:pt x="322" y="65"/>
                </a:lnTo>
                <a:lnTo>
                  <a:pt x="320" y="74"/>
                </a:lnTo>
                <a:lnTo>
                  <a:pt x="321" y="82"/>
                </a:lnTo>
                <a:lnTo>
                  <a:pt x="322" y="86"/>
                </a:lnTo>
                <a:lnTo>
                  <a:pt x="325" y="90"/>
                </a:lnTo>
                <a:lnTo>
                  <a:pt x="328" y="94"/>
                </a:lnTo>
                <a:lnTo>
                  <a:pt x="332" y="99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5072" name="Freeform 18"/>
          <p:cNvSpPr>
            <a:spLocks/>
          </p:cNvSpPr>
          <p:nvPr>
            <p:custDataLst>
              <p:tags r:id="rId15"/>
            </p:custDataLst>
          </p:nvPr>
        </p:nvSpPr>
        <p:spPr bwMode="auto">
          <a:xfrm>
            <a:off x="4191000" y="2351088"/>
            <a:ext cx="33338" cy="82550"/>
          </a:xfrm>
          <a:custGeom>
            <a:avLst/>
            <a:gdLst>
              <a:gd name="T0" fmla="*/ 0 w 79"/>
              <a:gd name="T1" fmla="*/ 2147483647 h 160"/>
              <a:gd name="T2" fmla="*/ 2147483647 w 79"/>
              <a:gd name="T3" fmla="*/ 2147483647 h 160"/>
              <a:gd name="T4" fmla="*/ 2147483647 w 79"/>
              <a:gd name="T5" fmla="*/ 2147483647 h 160"/>
              <a:gd name="T6" fmla="*/ 2147483647 w 79"/>
              <a:gd name="T7" fmla="*/ 2147483647 h 160"/>
              <a:gd name="T8" fmla="*/ 2147483647 w 79"/>
              <a:gd name="T9" fmla="*/ 2147483647 h 160"/>
              <a:gd name="T10" fmla="*/ 2147483647 w 79"/>
              <a:gd name="T11" fmla="*/ 2147483647 h 160"/>
              <a:gd name="T12" fmla="*/ 2147483647 w 79"/>
              <a:gd name="T13" fmla="*/ 2147483647 h 160"/>
              <a:gd name="T14" fmla="*/ 2147483647 w 79"/>
              <a:gd name="T15" fmla="*/ 2147483647 h 160"/>
              <a:gd name="T16" fmla="*/ 2147483647 w 79"/>
              <a:gd name="T17" fmla="*/ 2147483647 h 160"/>
              <a:gd name="T18" fmla="*/ 2147483647 w 79"/>
              <a:gd name="T19" fmla="*/ 2147483647 h 160"/>
              <a:gd name="T20" fmla="*/ 2147483647 w 79"/>
              <a:gd name="T21" fmla="*/ 0 h 160"/>
              <a:gd name="T22" fmla="*/ 2147483647 w 79"/>
              <a:gd name="T23" fmla="*/ 2147483647 h 160"/>
              <a:gd name="T24" fmla="*/ 2147483647 w 79"/>
              <a:gd name="T25" fmla="*/ 2147483647 h 160"/>
              <a:gd name="T26" fmla="*/ 2147483647 w 79"/>
              <a:gd name="T27" fmla="*/ 2147483647 h 160"/>
              <a:gd name="T28" fmla="*/ 2147483647 w 79"/>
              <a:gd name="T29" fmla="*/ 2147483647 h 160"/>
              <a:gd name="T30" fmla="*/ 2147483647 w 79"/>
              <a:gd name="T31" fmla="*/ 2147483647 h 160"/>
              <a:gd name="T32" fmla="*/ 2147483647 w 79"/>
              <a:gd name="T33" fmla="*/ 2147483647 h 160"/>
              <a:gd name="T34" fmla="*/ 2147483647 w 79"/>
              <a:gd name="T35" fmla="*/ 2147483647 h 160"/>
              <a:gd name="T36" fmla="*/ 2147483647 w 79"/>
              <a:gd name="T37" fmla="*/ 2147483647 h 160"/>
              <a:gd name="T38" fmla="*/ 2147483647 w 79"/>
              <a:gd name="T39" fmla="*/ 2147483647 h 160"/>
              <a:gd name="T40" fmla="*/ 2147483647 w 79"/>
              <a:gd name="T41" fmla="*/ 2147483647 h 160"/>
              <a:gd name="T42" fmla="*/ 2147483647 w 79"/>
              <a:gd name="T43" fmla="*/ 2147483647 h 160"/>
              <a:gd name="T44" fmla="*/ 2147483647 w 79"/>
              <a:gd name="T45" fmla="*/ 2147483647 h 160"/>
              <a:gd name="T46" fmla="*/ 2147483647 w 79"/>
              <a:gd name="T47" fmla="*/ 2147483647 h 160"/>
              <a:gd name="T48" fmla="*/ 2147483647 w 79"/>
              <a:gd name="T49" fmla="*/ 2147483647 h 160"/>
              <a:gd name="T50" fmla="*/ 2147483647 w 79"/>
              <a:gd name="T51" fmla="*/ 2147483647 h 160"/>
              <a:gd name="T52" fmla="*/ 2147483647 w 79"/>
              <a:gd name="T53" fmla="*/ 2147483647 h 160"/>
              <a:gd name="T54" fmla="*/ 2147483647 w 79"/>
              <a:gd name="T55" fmla="*/ 2147483647 h 160"/>
              <a:gd name="T56" fmla="*/ 2147483647 w 79"/>
              <a:gd name="T57" fmla="*/ 2147483647 h 160"/>
              <a:gd name="T58" fmla="*/ 2147483647 w 79"/>
              <a:gd name="T59" fmla="*/ 2147483647 h 160"/>
              <a:gd name="T60" fmla="*/ 2147483647 w 79"/>
              <a:gd name="T61" fmla="*/ 2147483647 h 160"/>
              <a:gd name="T62" fmla="*/ 2147483647 w 79"/>
              <a:gd name="T63" fmla="*/ 2147483647 h 160"/>
              <a:gd name="T64" fmla="*/ 2147483647 w 79"/>
              <a:gd name="T65" fmla="*/ 2147483647 h 160"/>
              <a:gd name="T66" fmla="*/ 2147483647 w 79"/>
              <a:gd name="T67" fmla="*/ 2147483647 h 160"/>
              <a:gd name="T68" fmla="*/ 2147483647 w 79"/>
              <a:gd name="T69" fmla="*/ 2147483647 h 160"/>
              <a:gd name="T70" fmla="*/ 2147483647 w 79"/>
              <a:gd name="T71" fmla="*/ 2147483647 h 160"/>
              <a:gd name="T72" fmla="*/ 2147483647 w 79"/>
              <a:gd name="T73" fmla="*/ 2147483647 h 160"/>
              <a:gd name="T74" fmla="*/ 2147483647 w 79"/>
              <a:gd name="T75" fmla="*/ 2147483647 h 160"/>
              <a:gd name="T76" fmla="*/ 0 w 79"/>
              <a:gd name="T77" fmla="*/ 2147483647 h 160"/>
              <a:gd name="T78" fmla="*/ 0 w 79"/>
              <a:gd name="T79" fmla="*/ 2147483647 h 16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79"/>
              <a:gd name="T121" fmla="*/ 0 h 160"/>
              <a:gd name="T122" fmla="*/ 79 w 79"/>
              <a:gd name="T123" fmla="*/ 160 h 160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79" h="160">
                <a:moveTo>
                  <a:pt x="0" y="37"/>
                </a:moveTo>
                <a:lnTo>
                  <a:pt x="6" y="37"/>
                </a:lnTo>
                <a:lnTo>
                  <a:pt x="11" y="36"/>
                </a:lnTo>
                <a:lnTo>
                  <a:pt x="16" y="35"/>
                </a:lnTo>
                <a:lnTo>
                  <a:pt x="19" y="33"/>
                </a:lnTo>
                <a:lnTo>
                  <a:pt x="26" y="28"/>
                </a:lnTo>
                <a:lnTo>
                  <a:pt x="31" y="22"/>
                </a:lnTo>
                <a:lnTo>
                  <a:pt x="37" y="16"/>
                </a:lnTo>
                <a:lnTo>
                  <a:pt x="41" y="10"/>
                </a:lnTo>
                <a:lnTo>
                  <a:pt x="46" y="5"/>
                </a:lnTo>
                <a:lnTo>
                  <a:pt x="53" y="0"/>
                </a:lnTo>
                <a:lnTo>
                  <a:pt x="57" y="3"/>
                </a:lnTo>
                <a:lnTo>
                  <a:pt x="62" y="7"/>
                </a:lnTo>
                <a:lnTo>
                  <a:pt x="64" y="10"/>
                </a:lnTo>
                <a:lnTo>
                  <a:pt x="66" y="14"/>
                </a:lnTo>
                <a:lnTo>
                  <a:pt x="69" y="22"/>
                </a:lnTo>
                <a:lnTo>
                  <a:pt x="72" y="32"/>
                </a:lnTo>
                <a:lnTo>
                  <a:pt x="73" y="40"/>
                </a:lnTo>
                <a:lnTo>
                  <a:pt x="74" y="49"/>
                </a:lnTo>
                <a:lnTo>
                  <a:pt x="76" y="58"/>
                </a:lnTo>
                <a:lnTo>
                  <a:pt x="79" y="67"/>
                </a:lnTo>
                <a:lnTo>
                  <a:pt x="79" y="98"/>
                </a:lnTo>
                <a:lnTo>
                  <a:pt x="68" y="115"/>
                </a:lnTo>
                <a:lnTo>
                  <a:pt x="59" y="129"/>
                </a:lnTo>
                <a:lnTo>
                  <a:pt x="53" y="136"/>
                </a:lnTo>
                <a:lnTo>
                  <a:pt x="50" y="144"/>
                </a:lnTo>
                <a:lnTo>
                  <a:pt x="48" y="151"/>
                </a:lnTo>
                <a:lnTo>
                  <a:pt x="46" y="160"/>
                </a:lnTo>
                <a:lnTo>
                  <a:pt x="40" y="155"/>
                </a:lnTo>
                <a:lnTo>
                  <a:pt x="33" y="150"/>
                </a:lnTo>
                <a:lnTo>
                  <a:pt x="28" y="144"/>
                </a:lnTo>
                <a:lnTo>
                  <a:pt x="22" y="137"/>
                </a:lnTo>
                <a:lnTo>
                  <a:pt x="18" y="130"/>
                </a:lnTo>
                <a:lnTo>
                  <a:pt x="15" y="123"/>
                </a:lnTo>
                <a:lnTo>
                  <a:pt x="11" y="115"/>
                </a:lnTo>
                <a:lnTo>
                  <a:pt x="8" y="108"/>
                </a:lnTo>
                <a:lnTo>
                  <a:pt x="4" y="91"/>
                </a:lnTo>
                <a:lnTo>
                  <a:pt x="1" y="73"/>
                </a:lnTo>
                <a:lnTo>
                  <a:pt x="0" y="55"/>
                </a:lnTo>
                <a:lnTo>
                  <a:pt x="0" y="37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grpSp>
        <p:nvGrpSpPr>
          <p:cNvPr id="45073" name="Group 19"/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6510338" y="3411538"/>
            <a:ext cx="473075" cy="212725"/>
            <a:chOff x="4488" y="2394"/>
            <a:chExt cx="358" cy="124"/>
          </a:xfrm>
        </p:grpSpPr>
        <p:sp>
          <p:nvSpPr>
            <p:cNvPr id="45619" name="Freeform 20"/>
            <p:cNvSpPr>
              <a:spLocks/>
            </p:cNvSpPr>
            <p:nvPr/>
          </p:nvSpPr>
          <p:spPr bwMode="auto">
            <a:xfrm>
              <a:off x="4675" y="2394"/>
              <a:ext cx="171" cy="124"/>
            </a:xfrm>
            <a:custGeom>
              <a:avLst/>
              <a:gdLst>
                <a:gd name="T0" fmla="*/ 0 w 512"/>
                <a:gd name="T1" fmla="*/ 0 h 408"/>
                <a:gd name="T2" fmla="*/ 0 w 512"/>
                <a:gd name="T3" fmla="*/ 0 h 408"/>
                <a:gd name="T4" fmla="*/ 0 w 512"/>
                <a:gd name="T5" fmla="*/ 0 h 408"/>
                <a:gd name="T6" fmla="*/ 0 w 512"/>
                <a:gd name="T7" fmla="*/ 0 h 408"/>
                <a:gd name="T8" fmla="*/ 0 w 512"/>
                <a:gd name="T9" fmla="*/ 0 h 408"/>
                <a:gd name="T10" fmla="*/ 0 w 512"/>
                <a:gd name="T11" fmla="*/ 0 h 408"/>
                <a:gd name="T12" fmla="*/ 0 w 512"/>
                <a:gd name="T13" fmla="*/ 0 h 408"/>
                <a:gd name="T14" fmla="*/ 0 w 512"/>
                <a:gd name="T15" fmla="*/ 0 h 408"/>
                <a:gd name="T16" fmla="*/ 0 w 512"/>
                <a:gd name="T17" fmla="*/ 0 h 408"/>
                <a:gd name="T18" fmla="*/ 0 w 512"/>
                <a:gd name="T19" fmla="*/ 0 h 408"/>
                <a:gd name="T20" fmla="*/ 0 w 512"/>
                <a:gd name="T21" fmla="*/ 0 h 408"/>
                <a:gd name="T22" fmla="*/ 0 w 512"/>
                <a:gd name="T23" fmla="*/ 0 h 408"/>
                <a:gd name="T24" fmla="*/ 0 w 512"/>
                <a:gd name="T25" fmla="*/ 0 h 408"/>
                <a:gd name="T26" fmla="*/ 0 w 512"/>
                <a:gd name="T27" fmla="*/ 0 h 408"/>
                <a:gd name="T28" fmla="*/ 0 w 512"/>
                <a:gd name="T29" fmla="*/ 0 h 408"/>
                <a:gd name="T30" fmla="*/ 0 w 512"/>
                <a:gd name="T31" fmla="*/ 0 h 408"/>
                <a:gd name="T32" fmla="*/ 0 w 512"/>
                <a:gd name="T33" fmla="*/ 0 h 408"/>
                <a:gd name="T34" fmla="*/ 0 w 512"/>
                <a:gd name="T35" fmla="*/ 0 h 408"/>
                <a:gd name="T36" fmla="*/ 0 w 512"/>
                <a:gd name="T37" fmla="*/ 0 h 408"/>
                <a:gd name="T38" fmla="*/ 0 w 512"/>
                <a:gd name="T39" fmla="*/ 0 h 408"/>
                <a:gd name="T40" fmla="*/ 0 w 512"/>
                <a:gd name="T41" fmla="*/ 0 h 408"/>
                <a:gd name="T42" fmla="*/ 0 w 512"/>
                <a:gd name="T43" fmla="*/ 0 h 408"/>
                <a:gd name="T44" fmla="*/ 0 w 512"/>
                <a:gd name="T45" fmla="*/ 0 h 408"/>
                <a:gd name="T46" fmla="*/ 0 w 512"/>
                <a:gd name="T47" fmla="*/ 0 h 408"/>
                <a:gd name="T48" fmla="*/ 0 w 512"/>
                <a:gd name="T49" fmla="*/ 0 h 408"/>
                <a:gd name="T50" fmla="*/ 0 w 512"/>
                <a:gd name="T51" fmla="*/ 0 h 408"/>
                <a:gd name="T52" fmla="*/ 0 w 512"/>
                <a:gd name="T53" fmla="*/ 0 h 408"/>
                <a:gd name="T54" fmla="*/ 0 w 512"/>
                <a:gd name="T55" fmla="*/ 0 h 408"/>
                <a:gd name="T56" fmla="*/ 0 w 512"/>
                <a:gd name="T57" fmla="*/ 0 h 408"/>
                <a:gd name="T58" fmla="*/ 0 w 512"/>
                <a:gd name="T59" fmla="*/ 0 h 408"/>
                <a:gd name="T60" fmla="*/ 0 w 512"/>
                <a:gd name="T61" fmla="*/ 0 h 408"/>
                <a:gd name="T62" fmla="*/ 0 w 512"/>
                <a:gd name="T63" fmla="*/ 0 h 408"/>
                <a:gd name="T64" fmla="*/ 0 w 512"/>
                <a:gd name="T65" fmla="*/ 0 h 408"/>
                <a:gd name="T66" fmla="*/ 0 w 512"/>
                <a:gd name="T67" fmla="*/ 0 h 408"/>
                <a:gd name="T68" fmla="*/ 0 w 512"/>
                <a:gd name="T69" fmla="*/ 0 h 408"/>
                <a:gd name="T70" fmla="*/ 0 w 512"/>
                <a:gd name="T71" fmla="*/ 0 h 408"/>
                <a:gd name="T72" fmla="*/ 0 w 512"/>
                <a:gd name="T73" fmla="*/ 0 h 408"/>
                <a:gd name="T74" fmla="*/ 0 w 512"/>
                <a:gd name="T75" fmla="*/ 0 h 408"/>
                <a:gd name="T76" fmla="*/ 0 w 512"/>
                <a:gd name="T77" fmla="*/ 0 h 408"/>
                <a:gd name="T78" fmla="*/ 0 w 512"/>
                <a:gd name="T79" fmla="*/ 0 h 408"/>
                <a:gd name="T80" fmla="*/ 0 w 512"/>
                <a:gd name="T81" fmla="*/ 0 h 408"/>
                <a:gd name="T82" fmla="*/ 0 w 512"/>
                <a:gd name="T83" fmla="*/ 0 h 408"/>
                <a:gd name="T84" fmla="*/ 0 w 512"/>
                <a:gd name="T85" fmla="*/ 0 h 408"/>
                <a:gd name="T86" fmla="*/ 0 w 512"/>
                <a:gd name="T87" fmla="*/ 0 h 408"/>
                <a:gd name="T88" fmla="*/ 0 w 512"/>
                <a:gd name="T89" fmla="*/ 0 h 408"/>
                <a:gd name="T90" fmla="*/ 0 w 512"/>
                <a:gd name="T91" fmla="*/ 0 h 408"/>
                <a:gd name="T92" fmla="*/ 0 w 512"/>
                <a:gd name="T93" fmla="*/ 0 h 408"/>
                <a:gd name="T94" fmla="*/ 0 w 512"/>
                <a:gd name="T95" fmla="*/ 0 h 408"/>
                <a:gd name="T96" fmla="*/ 0 w 512"/>
                <a:gd name="T97" fmla="*/ 0 h 408"/>
                <a:gd name="T98" fmla="*/ 0 w 512"/>
                <a:gd name="T99" fmla="*/ 0 h 408"/>
                <a:gd name="T100" fmla="*/ 0 w 512"/>
                <a:gd name="T101" fmla="*/ 0 h 408"/>
                <a:gd name="T102" fmla="*/ 0 w 512"/>
                <a:gd name="T103" fmla="*/ 0 h 408"/>
                <a:gd name="T104" fmla="*/ 0 w 512"/>
                <a:gd name="T105" fmla="*/ 0 h 408"/>
                <a:gd name="T106" fmla="*/ 0 w 512"/>
                <a:gd name="T107" fmla="*/ 0 h 408"/>
                <a:gd name="T108" fmla="*/ 0 w 512"/>
                <a:gd name="T109" fmla="*/ 0 h 408"/>
                <a:gd name="T110" fmla="*/ 0 w 512"/>
                <a:gd name="T111" fmla="*/ 0 h 408"/>
                <a:gd name="T112" fmla="*/ 0 w 512"/>
                <a:gd name="T113" fmla="*/ 0 h 408"/>
                <a:gd name="T114" fmla="*/ 0 w 512"/>
                <a:gd name="T115" fmla="*/ 0 h 40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12"/>
                <a:gd name="T175" fmla="*/ 0 h 408"/>
                <a:gd name="T176" fmla="*/ 512 w 512"/>
                <a:gd name="T177" fmla="*/ 408 h 40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12" h="408">
                  <a:moveTo>
                    <a:pt x="452" y="204"/>
                  </a:moveTo>
                  <a:lnTo>
                    <a:pt x="442" y="202"/>
                  </a:lnTo>
                  <a:lnTo>
                    <a:pt x="424" y="198"/>
                  </a:lnTo>
                  <a:lnTo>
                    <a:pt x="407" y="194"/>
                  </a:lnTo>
                  <a:lnTo>
                    <a:pt x="392" y="192"/>
                  </a:lnTo>
                  <a:lnTo>
                    <a:pt x="387" y="193"/>
                  </a:lnTo>
                  <a:lnTo>
                    <a:pt x="380" y="195"/>
                  </a:lnTo>
                  <a:lnTo>
                    <a:pt x="374" y="198"/>
                  </a:lnTo>
                  <a:lnTo>
                    <a:pt x="367" y="203"/>
                  </a:lnTo>
                  <a:lnTo>
                    <a:pt x="362" y="207"/>
                  </a:lnTo>
                  <a:lnTo>
                    <a:pt x="356" y="212"/>
                  </a:lnTo>
                  <a:lnTo>
                    <a:pt x="354" y="217"/>
                  </a:lnTo>
                  <a:lnTo>
                    <a:pt x="353" y="222"/>
                  </a:lnTo>
                  <a:lnTo>
                    <a:pt x="351" y="238"/>
                  </a:lnTo>
                  <a:lnTo>
                    <a:pt x="347" y="254"/>
                  </a:lnTo>
                  <a:lnTo>
                    <a:pt x="342" y="271"/>
                  </a:lnTo>
                  <a:lnTo>
                    <a:pt x="335" y="289"/>
                  </a:lnTo>
                  <a:lnTo>
                    <a:pt x="327" y="306"/>
                  </a:lnTo>
                  <a:lnTo>
                    <a:pt x="316" y="321"/>
                  </a:lnTo>
                  <a:lnTo>
                    <a:pt x="310" y="328"/>
                  </a:lnTo>
                  <a:lnTo>
                    <a:pt x="305" y="335"/>
                  </a:lnTo>
                  <a:lnTo>
                    <a:pt x="299" y="341"/>
                  </a:lnTo>
                  <a:lnTo>
                    <a:pt x="293" y="346"/>
                  </a:lnTo>
                  <a:lnTo>
                    <a:pt x="289" y="350"/>
                  </a:lnTo>
                  <a:lnTo>
                    <a:pt x="284" y="354"/>
                  </a:lnTo>
                  <a:lnTo>
                    <a:pt x="277" y="356"/>
                  </a:lnTo>
                  <a:lnTo>
                    <a:pt x="271" y="359"/>
                  </a:lnTo>
                  <a:lnTo>
                    <a:pt x="264" y="362"/>
                  </a:lnTo>
                  <a:lnTo>
                    <a:pt x="258" y="366"/>
                  </a:lnTo>
                  <a:lnTo>
                    <a:pt x="256" y="368"/>
                  </a:lnTo>
                  <a:lnTo>
                    <a:pt x="254" y="370"/>
                  </a:lnTo>
                  <a:lnTo>
                    <a:pt x="253" y="373"/>
                  </a:lnTo>
                  <a:lnTo>
                    <a:pt x="253" y="376"/>
                  </a:lnTo>
                  <a:lnTo>
                    <a:pt x="227" y="376"/>
                  </a:lnTo>
                  <a:lnTo>
                    <a:pt x="221" y="373"/>
                  </a:lnTo>
                  <a:lnTo>
                    <a:pt x="215" y="370"/>
                  </a:lnTo>
                  <a:lnTo>
                    <a:pt x="208" y="369"/>
                  </a:lnTo>
                  <a:lnTo>
                    <a:pt x="200" y="368"/>
                  </a:lnTo>
                  <a:lnTo>
                    <a:pt x="183" y="367"/>
                  </a:lnTo>
                  <a:lnTo>
                    <a:pt x="160" y="364"/>
                  </a:lnTo>
                  <a:lnTo>
                    <a:pt x="157" y="369"/>
                  </a:lnTo>
                  <a:lnTo>
                    <a:pt x="155" y="373"/>
                  </a:lnTo>
                  <a:lnTo>
                    <a:pt x="152" y="377"/>
                  </a:lnTo>
                  <a:lnTo>
                    <a:pt x="148" y="381"/>
                  </a:lnTo>
                  <a:lnTo>
                    <a:pt x="138" y="388"/>
                  </a:lnTo>
                  <a:lnTo>
                    <a:pt x="126" y="396"/>
                  </a:lnTo>
                  <a:lnTo>
                    <a:pt x="111" y="401"/>
                  </a:lnTo>
                  <a:lnTo>
                    <a:pt x="97" y="405"/>
                  </a:lnTo>
                  <a:lnTo>
                    <a:pt x="82" y="407"/>
                  </a:lnTo>
                  <a:lnTo>
                    <a:pt x="66" y="408"/>
                  </a:lnTo>
                  <a:lnTo>
                    <a:pt x="62" y="407"/>
                  </a:lnTo>
                  <a:lnTo>
                    <a:pt x="56" y="406"/>
                  </a:lnTo>
                  <a:lnTo>
                    <a:pt x="51" y="403"/>
                  </a:lnTo>
                  <a:lnTo>
                    <a:pt x="45" y="400"/>
                  </a:lnTo>
                  <a:lnTo>
                    <a:pt x="34" y="390"/>
                  </a:lnTo>
                  <a:lnTo>
                    <a:pt x="24" y="379"/>
                  </a:lnTo>
                  <a:lnTo>
                    <a:pt x="15" y="368"/>
                  </a:lnTo>
                  <a:lnTo>
                    <a:pt x="7" y="356"/>
                  </a:lnTo>
                  <a:lnTo>
                    <a:pt x="4" y="350"/>
                  </a:lnTo>
                  <a:lnTo>
                    <a:pt x="2" y="344"/>
                  </a:lnTo>
                  <a:lnTo>
                    <a:pt x="0" y="338"/>
                  </a:lnTo>
                  <a:lnTo>
                    <a:pt x="0" y="333"/>
                  </a:lnTo>
                  <a:lnTo>
                    <a:pt x="8" y="335"/>
                  </a:lnTo>
                  <a:lnTo>
                    <a:pt x="19" y="340"/>
                  </a:lnTo>
                  <a:lnTo>
                    <a:pt x="27" y="342"/>
                  </a:lnTo>
                  <a:lnTo>
                    <a:pt x="34" y="344"/>
                  </a:lnTo>
                  <a:lnTo>
                    <a:pt x="43" y="346"/>
                  </a:lnTo>
                  <a:lnTo>
                    <a:pt x="53" y="346"/>
                  </a:lnTo>
                  <a:lnTo>
                    <a:pt x="53" y="336"/>
                  </a:lnTo>
                  <a:lnTo>
                    <a:pt x="54" y="328"/>
                  </a:lnTo>
                  <a:lnTo>
                    <a:pt x="54" y="321"/>
                  </a:lnTo>
                  <a:lnTo>
                    <a:pt x="56" y="314"/>
                  </a:lnTo>
                  <a:lnTo>
                    <a:pt x="60" y="308"/>
                  </a:lnTo>
                  <a:lnTo>
                    <a:pt x="64" y="303"/>
                  </a:lnTo>
                  <a:lnTo>
                    <a:pt x="71" y="300"/>
                  </a:lnTo>
                  <a:lnTo>
                    <a:pt x="80" y="297"/>
                  </a:lnTo>
                  <a:lnTo>
                    <a:pt x="81" y="291"/>
                  </a:lnTo>
                  <a:lnTo>
                    <a:pt x="82" y="286"/>
                  </a:lnTo>
                  <a:lnTo>
                    <a:pt x="84" y="281"/>
                  </a:lnTo>
                  <a:lnTo>
                    <a:pt x="86" y="276"/>
                  </a:lnTo>
                  <a:lnTo>
                    <a:pt x="89" y="272"/>
                  </a:lnTo>
                  <a:lnTo>
                    <a:pt x="93" y="268"/>
                  </a:lnTo>
                  <a:lnTo>
                    <a:pt x="97" y="265"/>
                  </a:lnTo>
                  <a:lnTo>
                    <a:pt x="101" y="262"/>
                  </a:lnTo>
                  <a:lnTo>
                    <a:pt x="112" y="256"/>
                  </a:lnTo>
                  <a:lnTo>
                    <a:pt x="125" y="251"/>
                  </a:lnTo>
                  <a:lnTo>
                    <a:pt x="137" y="246"/>
                  </a:lnTo>
                  <a:lnTo>
                    <a:pt x="150" y="241"/>
                  </a:lnTo>
                  <a:lnTo>
                    <a:pt x="163" y="237"/>
                  </a:lnTo>
                  <a:lnTo>
                    <a:pt x="175" y="232"/>
                  </a:lnTo>
                  <a:lnTo>
                    <a:pt x="187" y="226"/>
                  </a:lnTo>
                  <a:lnTo>
                    <a:pt x="198" y="220"/>
                  </a:lnTo>
                  <a:lnTo>
                    <a:pt x="202" y="217"/>
                  </a:lnTo>
                  <a:lnTo>
                    <a:pt x="207" y="213"/>
                  </a:lnTo>
                  <a:lnTo>
                    <a:pt x="210" y="210"/>
                  </a:lnTo>
                  <a:lnTo>
                    <a:pt x="213" y="205"/>
                  </a:lnTo>
                  <a:lnTo>
                    <a:pt x="216" y="201"/>
                  </a:lnTo>
                  <a:lnTo>
                    <a:pt x="218" y="196"/>
                  </a:lnTo>
                  <a:lnTo>
                    <a:pt x="219" y="191"/>
                  </a:lnTo>
                  <a:lnTo>
                    <a:pt x="219" y="186"/>
                  </a:lnTo>
                  <a:lnTo>
                    <a:pt x="221" y="175"/>
                  </a:lnTo>
                  <a:lnTo>
                    <a:pt x="227" y="161"/>
                  </a:lnTo>
                  <a:lnTo>
                    <a:pt x="231" y="150"/>
                  </a:lnTo>
                  <a:lnTo>
                    <a:pt x="233" y="143"/>
                  </a:lnTo>
                  <a:lnTo>
                    <a:pt x="229" y="149"/>
                  </a:lnTo>
                  <a:lnTo>
                    <a:pt x="228" y="153"/>
                  </a:lnTo>
                  <a:lnTo>
                    <a:pt x="229" y="153"/>
                  </a:lnTo>
                  <a:lnTo>
                    <a:pt x="231" y="152"/>
                  </a:lnTo>
                  <a:lnTo>
                    <a:pt x="237" y="146"/>
                  </a:lnTo>
                  <a:lnTo>
                    <a:pt x="240" y="143"/>
                  </a:lnTo>
                  <a:lnTo>
                    <a:pt x="239" y="143"/>
                  </a:lnTo>
                  <a:lnTo>
                    <a:pt x="238" y="146"/>
                  </a:lnTo>
                  <a:lnTo>
                    <a:pt x="237" y="150"/>
                  </a:lnTo>
                  <a:lnTo>
                    <a:pt x="237" y="155"/>
                  </a:lnTo>
                  <a:lnTo>
                    <a:pt x="238" y="160"/>
                  </a:lnTo>
                  <a:lnTo>
                    <a:pt x="239" y="166"/>
                  </a:lnTo>
                  <a:lnTo>
                    <a:pt x="240" y="174"/>
                  </a:lnTo>
                  <a:lnTo>
                    <a:pt x="243" y="181"/>
                  </a:lnTo>
                  <a:lnTo>
                    <a:pt x="246" y="187"/>
                  </a:lnTo>
                  <a:lnTo>
                    <a:pt x="251" y="193"/>
                  </a:lnTo>
                  <a:lnTo>
                    <a:pt x="256" y="198"/>
                  </a:lnTo>
                  <a:lnTo>
                    <a:pt x="264" y="202"/>
                  </a:lnTo>
                  <a:lnTo>
                    <a:pt x="272" y="205"/>
                  </a:lnTo>
                  <a:lnTo>
                    <a:pt x="282" y="207"/>
                  </a:lnTo>
                  <a:lnTo>
                    <a:pt x="293" y="206"/>
                  </a:lnTo>
                  <a:lnTo>
                    <a:pt x="306" y="204"/>
                  </a:lnTo>
                  <a:lnTo>
                    <a:pt x="311" y="206"/>
                  </a:lnTo>
                  <a:lnTo>
                    <a:pt x="317" y="206"/>
                  </a:lnTo>
                  <a:lnTo>
                    <a:pt x="320" y="205"/>
                  </a:lnTo>
                  <a:lnTo>
                    <a:pt x="323" y="204"/>
                  </a:lnTo>
                  <a:lnTo>
                    <a:pt x="325" y="201"/>
                  </a:lnTo>
                  <a:lnTo>
                    <a:pt x="327" y="198"/>
                  </a:lnTo>
                  <a:lnTo>
                    <a:pt x="328" y="193"/>
                  </a:lnTo>
                  <a:lnTo>
                    <a:pt x="328" y="188"/>
                  </a:lnTo>
                  <a:lnTo>
                    <a:pt x="324" y="176"/>
                  </a:lnTo>
                  <a:lnTo>
                    <a:pt x="319" y="161"/>
                  </a:lnTo>
                  <a:lnTo>
                    <a:pt x="310" y="146"/>
                  </a:lnTo>
                  <a:lnTo>
                    <a:pt x="299" y="130"/>
                  </a:lnTo>
                  <a:lnTo>
                    <a:pt x="307" y="124"/>
                  </a:lnTo>
                  <a:lnTo>
                    <a:pt x="312" y="118"/>
                  </a:lnTo>
                  <a:lnTo>
                    <a:pt x="319" y="109"/>
                  </a:lnTo>
                  <a:lnTo>
                    <a:pt x="324" y="101"/>
                  </a:lnTo>
                  <a:lnTo>
                    <a:pt x="334" y="84"/>
                  </a:lnTo>
                  <a:lnTo>
                    <a:pt x="344" y="66"/>
                  </a:lnTo>
                  <a:lnTo>
                    <a:pt x="354" y="47"/>
                  </a:lnTo>
                  <a:lnTo>
                    <a:pt x="366" y="30"/>
                  </a:lnTo>
                  <a:lnTo>
                    <a:pt x="374" y="22"/>
                  </a:lnTo>
                  <a:lnTo>
                    <a:pt x="381" y="14"/>
                  </a:lnTo>
                  <a:lnTo>
                    <a:pt x="389" y="7"/>
                  </a:lnTo>
                  <a:lnTo>
                    <a:pt x="399" y="0"/>
                  </a:lnTo>
                  <a:lnTo>
                    <a:pt x="399" y="9"/>
                  </a:lnTo>
                  <a:lnTo>
                    <a:pt x="400" y="16"/>
                  </a:lnTo>
                  <a:lnTo>
                    <a:pt x="401" y="23"/>
                  </a:lnTo>
                  <a:lnTo>
                    <a:pt x="403" y="29"/>
                  </a:lnTo>
                  <a:lnTo>
                    <a:pt x="408" y="41"/>
                  </a:lnTo>
                  <a:lnTo>
                    <a:pt x="413" y="50"/>
                  </a:lnTo>
                  <a:lnTo>
                    <a:pt x="421" y="59"/>
                  </a:lnTo>
                  <a:lnTo>
                    <a:pt x="430" y="68"/>
                  </a:lnTo>
                  <a:lnTo>
                    <a:pt x="439" y="75"/>
                  </a:lnTo>
                  <a:lnTo>
                    <a:pt x="447" y="81"/>
                  </a:lnTo>
                  <a:lnTo>
                    <a:pt x="467" y="93"/>
                  </a:lnTo>
                  <a:lnTo>
                    <a:pt x="486" y="106"/>
                  </a:lnTo>
                  <a:lnTo>
                    <a:pt x="493" y="113"/>
                  </a:lnTo>
                  <a:lnTo>
                    <a:pt x="501" y="123"/>
                  </a:lnTo>
                  <a:lnTo>
                    <a:pt x="508" y="132"/>
                  </a:lnTo>
                  <a:lnTo>
                    <a:pt x="512" y="143"/>
                  </a:lnTo>
                  <a:lnTo>
                    <a:pt x="504" y="146"/>
                  </a:lnTo>
                  <a:lnTo>
                    <a:pt x="499" y="149"/>
                  </a:lnTo>
                  <a:lnTo>
                    <a:pt x="493" y="150"/>
                  </a:lnTo>
                  <a:lnTo>
                    <a:pt x="489" y="151"/>
                  </a:lnTo>
                  <a:lnTo>
                    <a:pt x="478" y="152"/>
                  </a:lnTo>
                  <a:lnTo>
                    <a:pt x="465" y="155"/>
                  </a:lnTo>
                  <a:lnTo>
                    <a:pt x="463" y="166"/>
                  </a:lnTo>
                  <a:lnTo>
                    <a:pt x="458" y="180"/>
                  </a:lnTo>
                  <a:lnTo>
                    <a:pt x="454" y="193"/>
                  </a:lnTo>
                  <a:lnTo>
                    <a:pt x="452" y="204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5620" name="Freeform 21"/>
            <p:cNvSpPr>
              <a:spLocks/>
            </p:cNvSpPr>
            <p:nvPr/>
          </p:nvSpPr>
          <p:spPr bwMode="auto">
            <a:xfrm>
              <a:off x="4488" y="2420"/>
              <a:ext cx="77" cy="89"/>
            </a:xfrm>
            <a:custGeom>
              <a:avLst/>
              <a:gdLst>
                <a:gd name="T0" fmla="*/ 0 w 232"/>
                <a:gd name="T1" fmla="*/ 0 h 289"/>
                <a:gd name="T2" fmla="*/ 0 w 232"/>
                <a:gd name="T3" fmla="*/ 0 h 289"/>
                <a:gd name="T4" fmla="*/ 0 w 232"/>
                <a:gd name="T5" fmla="*/ 0 h 289"/>
                <a:gd name="T6" fmla="*/ 0 w 232"/>
                <a:gd name="T7" fmla="*/ 0 h 289"/>
                <a:gd name="T8" fmla="*/ 0 w 232"/>
                <a:gd name="T9" fmla="*/ 0 h 289"/>
                <a:gd name="T10" fmla="*/ 0 w 232"/>
                <a:gd name="T11" fmla="*/ 0 h 289"/>
                <a:gd name="T12" fmla="*/ 0 w 232"/>
                <a:gd name="T13" fmla="*/ 0 h 289"/>
                <a:gd name="T14" fmla="*/ 0 w 232"/>
                <a:gd name="T15" fmla="*/ 0 h 289"/>
                <a:gd name="T16" fmla="*/ 0 w 232"/>
                <a:gd name="T17" fmla="*/ 0 h 289"/>
                <a:gd name="T18" fmla="*/ 0 w 232"/>
                <a:gd name="T19" fmla="*/ 0 h 289"/>
                <a:gd name="T20" fmla="*/ 0 w 232"/>
                <a:gd name="T21" fmla="*/ 0 h 289"/>
                <a:gd name="T22" fmla="*/ 0 w 232"/>
                <a:gd name="T23" fmla="*/ 0 h 289"/>
                <a:gd name="T24" fmla="*/ 0 w 232"/>
                <a:gd name="T25" fmla="*/ 0 h 289"/>
                <a:gd name="T26" fmla="*/ 0 w 232"/>
                <a:gd name="T27" fmla="*/ 0 h 289"/>
                <a:gd name="T28" fmla="*/ 0 w 232"/>
                <a:gd name="T29" fmla="*/ 0 h 289"/>
                <a:gd name="T30" fmla="*/ 0 w 232"/>
                <a:gd name="T31" fmla="*/ 0 h 289"/>
                <a:gd name="T32" fmla="*/ 0 w 232"/>
                <a:gd name="T33" fmla="*/ 0 h 289"/>
                <a:gd name="T34" fmla="*/ 0 w 232"/>
                <a:gd name="T35" fmla="*/ 0 h 289"/>
                <a:gd name="T36" fmla="*/ 0 w 232"/>
                <a:gd name="T37" fmla="*/ 0 h 289"/>
                <a:gd name="T38" fmla="*/ 0 w 232"/>
                <a:gd name="T39" fmla="*/ 0 h 289"/>
                <a:gd name="T40" fmla="*/ 0 w 232"/>
                <a:gd name="T41" fmla="*/ 0 h 289"/>
                <a:gd name="T42" fmla="*/ 0 w 232"/>
                <a:gd name="T43" fmla="*/ 0 h 289"/>
                <a:gd name="T44" fmla="*/ 0 w 232"/>
                <a:gd name="T45" fmla="*/ 0 h 289"/>
                <a:gd name="T46" fmla="*/ 0 w 232"/>
                <a:gd name="T47" fmla="*/ 0 h 289"/>
                <a:gd name="T48" fmla="*/ 0 w 232"/>
                <a:gd name="T49" fmla="*/ 0 h 289"/>
                <a:gd name="T50" fmla="*/ 0 w 232"/>
                <a:gd name="T51" fmla="*/ 0 h 289"/>
                <a:gd name="T52" fmla="*/ 0 w 232"/>
                <a:gd name="T53" fmla="*/ 0 h 289"/>
                <a:gd name="T54" fmla="*/ 0 w 232"/>
                <a:gd name="T55" fmla="*/ 0 h 289"/>
                <a:gd name="T56" fmla="*/ 0 w 232"/>
                <a:gd name="T57" fmla="*/ 0 h 289"/>
                <a:gd name="T58" fmla="*/ 0 w 232"/>
                <a:gd name="T59" fmla="*/ 0 h 289"/>
                <a:gd name="T60" fmla="*/ 0 w 232"/>
                <a:gd name="T61" fmla="*/ 0 h 289"/>
                <a:gd name="T62" fmla="*/ 0 w 232"/>
                <a:gd name="T63" fmla="*/ 0 h 289"/>
                <a:gd name="T64" fmla="*/ 0 w 232"/>
                <a:gd name="T65" fmla="*/ 0 h 289"/>
                <a:gd name="T66" fmla="*/ 0 w 232"/>
                <a:gd name="T67" fmla="*/ 0 h 28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32"/>
                <a:gd name="T103" fmla="*/ 0 h 289"/>
                <a:gd name="T104" fmla="*/ 232 w 232"/>
                <a:gd name="T105" fmla="*/ 289 h 28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32" h="289">
                  <a:moveTo>
                    <a:pt x="140" y="6"/>
                  </a:moveTo>
                  <a:lnTo>
                    <a:pt x="151" y="24"/>
                  </a:lnTo>
                  <a:lnTo>
                    <a:pt x="159" y="41"/>
                  </a:lnTo>
                  <a:lnTo>
                    <a:pt x="165" y="48"/>
                  </a:lnTo>
                  <a:lnTo>
                    <a:pt x="170" y="54"/>
                  </a:lnTo>
                  <a:lnTo>
                    <a:pt x="174" y="56"/>
                  </a:lnTo>
                  <a:lnTo>
                    <a:pt x="177" y="59"/>
                  </a:lnTo>
                  <a:lnTo>
                    <a:pt x="181" y="60"/>
                  </a:lnTo>
                  <a:lnTo>
                    <a:pt x="186" y="62"/>
                  </a:lnTo>
                  <a:lnTo>
                    <a:pt x="186" y="166"/>
                  </a:lnTo>
                  <a:lnTo>
                    <a:pt x="187" y="183"/>
                  </a:lnTo>
                  <a:lnTo>
                    <a:pt x="189" y="196"/>
                  </a:lnTo>
                  <a:lnTo>
                    <a:pt x="191" y="202"/>
                  </a:lnTo>
                  <a:lnTo>
                    <a:pt x="193" y="207"/>
                  </a:lnTo>
                  <a:lnTo>
                    <a:pt x="196" y="212"/>
                  </a:lnTo>
                  <a:lnTo>
                    <a:pt x="199" y="216"/>
                  </a:lnTo>
                  <a:lnTo>
                    <a:pt x="213" y="230"/>
                  </a:lnTo>
                  <a:lnTo>
                    <a:pt x="232" y="246"/>
                  </a:lnTo>
                  <a:lnTo>
                    <a:pt x="232" y="289"/>
                  </a:lnTo>
                  <a:lnTo>
                    <a:pt x="219" y="288"/>
                  </a:lnTo>
                  <a:lnTo>
                    <a:pt x="202" y="286"/>
                  </a:lnTo>
                  <a:lnTo>
                    <a:pt x="186" y="282"/>
                  </a:lnTo>
                  <a:lnTo>
                    <a:pt x="172" y="277"/>
                  </a:lnTo>
                  <a:lnTo>
                    <a:pt x="151" y="264"/>
                  </a:lnTo>
                  <a:lnTo>
                    <a:pt x="131" y="249"/>
                  </a:lnTo>
                  <a:lnTo>
                    <a:pt x="113" y="235"/>
                  </a:lnTo>
                  <a:lnTo>
                    <a:pt x="97" y="221"/>
                  </a:lnTo>
                  <a:lnTo>
                    <a:pt x="81" y="207"/>
                  </a:lnTo>
                  <a:lnTo>
                    <a:pt x="68" y="191"/>
                  </a:lnTo>
                  <a:lnTo>
                    <a:pt x="56" y="176"/>
                  </a:lnTo>
                  <a:lnTo>
                    <a:pt x="46" y="160"/>
                  </a:lnTo>
                  <a:lnTo>
                    <a:pt x="31" y="145"/>
                  </a:lnTo>
                  <a:lnTo>
                    <a:pt x="15" y="132"/>
                  </a:lnTo>
                  <a:lnTo>
                    <a:pt x="9" y="126"/>
                  </a:lnTo>
                  <a:lnTo>
                    <a:pt x="4" y="120"/>
                  </a:lnTo>
                  <a:lnTo>
                    <a:pt x="2" y="117"/>
                  </a:lnTo>
                  <a:lnTo>
                    <a:pt x="1" y="113"/>
                  </a:lnTo>
                  <a:lnTo>
                    <a:pt x="0" y="109"/>
                  </a:lnTo>
                  <a:lnTo>
                    <a:pt x="0" y="105"/>
                  </a:lnTo>
                  <a:lnTo>
                    <a:pt x="0" y="100"/>
                  </a:lnTo>
                  <a:lnTo>
                    <a:pt x="1" y="96"/>
                  </a:lnTo>
                  <a:lnTo>
                    <a:pt x="3" y="92"/>
                  </a:lnTo>
                  <a:lnTo>
                    <a:pt x="7" y="88"/>
                  </a:lnTo>
                  <a:lnTo>
                    <a:pt x="11" y="79"/>
                  </a:lnTo>
                  <a:lnTo>
                    <a:pt x="13" y="74"/>
                  </a:lnTo>
                  <a:lnTo>
                    <a:pt x="12" y="52"/>
                  </a:lnTo>
                  <a:lnTo>
                    <a:pt x="10" y="33"/>
                  </a:lnTo>
                  <a:lnTo>
                    <a:pt x="7" y="15"/>
                  </a:lnTo>
                  <a:lnTo>
                    <a:pt x="7" y="0"/>
                  </a:lnTo>
                  <a:lnTo>
                    <a:pt x="13" y="0"/>
                  </a:lnTo>
                  <a:lnTo>
                    <a:pt x="20" y="1"/>
                  </a:lnTo>
                  <a:lnTo>
                    <a:pt x="26" y="3"/>
                  </a:lnTo>
                  <a:lnTo>
                    <a:pt x="32" y="5"/>
                  </a:lnTo>
                  <a:lnTo>
                    <a:pt x="42" y="10"/>
                  </a:lnTo>
                  <a:lnTo>
                    <a:pt x="51" y="15"/>
                  </a:lnTo>
                  <a:lnTo>
                    <a:pt x="59" y="21"/>
                  </a:lnTo>
                  <a:lnTo>
                    <a:pt x="68" y="26"/>
                  </a:lnTo>
                  <a:lnTo>
                    <a:pt x="73" y="28"/>
                  </a:lnTo>
                  <a:lnTo>
                    <a:pt x="77" y="29"/>
                  </a:lnTo>
                  <a:lnTo>
                    <a:pt x="81" y="31"/>
                  </a:lnTo>
                  <a:lnTo>
                    <a:pt x="86" y="31"/>
                  </a:lnTo>
                  <a:lnTo>
                    <a:pt x="91" y="31"/>
                  </a:lnTo>
                  <a:lnTo>
                    <a:pt x="98" y="28"/>
                  </a:lnTo>
                  <a:lnTo>
                    <a:pt x="105" y="26"/>
                  </a:lnTo>
                  <a:lnTo>
                    <a:pt x="112" y="23"/>
                  </a:lnTo>
                  <a:lnTo>
                    <a:pt x="120" y="19"/>
                  </a:lnTo>
                  <a:lnTo>
                    <a:pt x="127" y="15"/>
                  </a:lnTo>
                  <a:lnTo>
                    <a:pt x="133" y="11"/>
                  </a:lnTo>
                  <a:lnTo>
                    <a:pt x="140" y="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45074" name="Freeform 22"/>
          <p:cNvSpPr>
            <a:spLocks/>
          </p:cNvSpPr>
          <p:nvPr>
            <p:custDataLst>
              <p:tags r:id="rId17"/>
            </p:custDataLst>
          </p:nvPr>
        </p:nvSpPr>
        <p:spPr bwMode="auto">
          <a:xfrm>
            <a:off x="4532313" y="1287463"/>
            <a:ext cx="3065462" cy="1074737"/>
          </a:xfrm>
          <a:custGeom>
            <a:avLst/>
            <a:gdLst>
              <a:gd name="T0" fmla="*/ 2147483647 w 7049"/>
              <a:gd name="T1" fmla="*/ 2147483647 h 2048"/>
              <a:gd name="T2" fmla="*/ 2147483647 w 7049"/>
              <a:gd name="T3" fmla="*/ 2147483647 h 2048"/>
              <a:gd name="T4" fmla="*/ 2147483647 w 7049"/>
              <a:gd name="T5" fmla="*/ 2147483647 h 2048"/>
              <a:gd name="T6" fmla="*/ 2147483647 w 7049"/>
              <a:gd name="T7" fmla="*/ 2147483647 h 2048"/>
              <a:gd name="T8" fmla="*/ 2147483647 w 7049"/>
              <a:gd name="T9" fmla="*/ 2147483647 h 2048"/>
              <a:gd name="T10" fmla="*/ 2147483647 w 7049"/>
              <a:gd name="T11" fmla="*/ 2147483647 h 2048"/>
              <a:gd name="T12" fmla="*/ 2147483647 w 7049"/>
              <a:gd name="T13" fmla="*/ 2147483647 h 2048"/>
              <a:gd name="T14" fmla="*/ 2147483647 w 7049"/>
              <a:gd name="T15" fmla="*/ 2147483647 h 2048"/>
              <a:gd name="T16" fmla="*/ 2147483647 w 7049"/>
              <a:gd name="T17" fmla="*/ 2147483647 h 2048"/>
              <a:gd name="T18" fmla="*/ 2147483647 w 7049"/>
              <a:gd name="T19" fmla="*/ 2147483647 h 2048"/>
              <a:gd name="T20" fmla="*/ 2147483647 w 7049"/>
              <a:gd name="T21" fmla="*/ 2147483647 h 2048"/>
              <a:gd name="T22" fmla="*/ 2147483647 w 7049"/>
              <a:gd name="T23" fmla="*/ 2147483647 h 2048"/>
              <a:gd name="T24" fmla="*/ 2147483647 w 7049"/>
              <a:gd name="T25" fmla="*/ 2147483647 h 2048"/>
              <a:gd name="T26" fmla="*/ 2147483647 w 7049"/>
              <a:gd name="T27" fmla="*/ 2147483647 h 2048"/>
              <a:gd name="T28" fmla="*/ 2147483647 w 7049"/>
              <a:gd name="T29" fmla="*/ 2147483647 h 2048"/>
              <a:gd name="T30" fmla="*/ 2147483647 w 7049"/>
              <a:gd name="T31" fmla="*/ 2147483647 h 2048"/>
              <a:gd name="T32" fmla="*/ 2147483647 w 7049"/>
              <a:gd name="T33" fmla="*/ 2147483647 h 2048"/>
              <a:gd name="T34" fmla="*/ 2147483647 w 7049"/>
              <a:gd name="T35" fmla="*/ 2147483647 h 2048"/>
              <a:gd name="T36" fmla="*/ 2147483647 w 7049"/>
              <a:gd name="T37" fmla="*/ 2147483647 h 2048"/>
              <a:gd name="T38" fmla="*/ 2147483647 w 7049"/>
              <a:gd name="T39" fmla="*/ 2147483647 h 2048"/>
              <a:gd name="T40" fmla="*/ 2147483647 w 7049"/>
              <a:gd name="T41" fmla="*/ 2147483647 h 2048"/>
              <a:gd name="T42" fmla="*/ 2147483647 w 7049"/>
              <a:gd name="T43" fmla="*/ 2147483647 h 2048"/>
              <a:gd name="T44" fmla="*/ 2147483647 w 7049"/>
              <a:gd name="T45" fmla="*/ 2147483647 h 2048"/>
              <a:gd name="T46" fmla="*/ 2147483647 w 7049"/>
              <a:gd name="T47" fmla="*/ 2147483647 h 2048"/>
              <a:gd name="T48" fmla="*/ 2147483647 w 7049"/>
              <a:gd name="T49" fmla="*/ 2147483647 h 2048"/>
              <a:gd name="T50" fmla="*/ 2147483647 w 7049"/>
              <a:gd name="T51" fmla="*/ 2147483647 h 2048"/>
              <a:gd name="T52" fmla="*/ 2147483647 w 7049"/>
              <a:gd name="T53" fmla="*/ 2147483647 h 2048"/>
              <a:gd name="T54" fmla="*/ 2147483647 w 7049"/>
              <a:gd name="T55" fmla="*/ 2147483647 h 2048"/>
              <a:gd name="T56" fmla="*/ 2147483647 w 7049"/>
              <a:gd name="T57" fmla="*/ 2147483647 h 2048"/>
              <a:gd name="T58" fmla="*/ 2147483647 w 7049"/>
              <a:gd name="T59" fmla="*/ 2147483647 h 2048"/>
              <a:gd name="T60" fmla="*/ 2147483647 w 7049"/>
              <a:gd name="T61" fmla="*/ 2147483647 h 2048"/>
              <a:gd name="T62" fmla="*/ 2147483647 w 7049"/>
              <a:gd name="T63" fmla="*/ 2147483647 h 2048"/>
              <a:gd name="T64" fmla="*/ 2147483647 w 7049"/>
              <a:gd name="T65" fmla="*/ 2147483647 h 2048"/>
              <a:gd name="T66" fmla="*/ 2147483647 w 7049"/>
              <a:gd name="T67" fmla="*/ 2147483647 h 2048"/>
              <a:gd name="T68" fmla="*/ 2147483647 w 7049"/>
              <a:gd name="T69" fmla="*/ 2147483647 h 2048"/>
              <a:gd name="T70" fmla="*/ 2147483647 w 7049"/>
              <a:gd name="T71" fmla="*/ 2147483647 h 2048"/>
              <a:gd name="T72" fmla="*/ 2147483647 w 7049"/>
              <a:gd name="T73" fmla="*/ 2147483647 h 2048"/>
              <a:gd name="T74" fmla="*/ 2147483647 w 7049"/>
              <a:gd name="T75" fmla="*/ 2147483647 h 2048"/>
              <a:gd name="T76" fmla="*/ 2147483647 w 7049"/>
              <a:gd name="T77" fmla="*/ 2147483647 h 2048"/>
              <a:gd name="T78" fmla="*/ 2147483647 w 7049"/>
              <a:gd name="T79" fmla="*/ 2147483647 h 2048"/>
              <a:gd name="T80" fmla="*/ 2147483647 w 7049"/>
              <a:gd name="T81" fmla="*/ 2147483647 h 2048"/>
              <a:gd name="T82" fmla="*/ 2147483647 w 7049"/>
              <a:gd name="T83" fmla="*/ 2147483647 h 2048"/>
              <a:gd name="T84" fmla="*/ 2147483647 w 7049"/>
              <a:gd name="T85" fmla="*/ 2147483647 h 2048"/>
              <a:gd name="T86" fmla="*/ 2147483647 w 7049"/>
              <a:gd name="T87" fmla="*/ 2147483647 h 2048"/>
              <a:gd name="T88" fmla="*/ 2147483647 w 7049"/>
              <a:gd name="T89" fmla="*/ 2147483647 h 2048"/>
              <a:gd name="T90" fmla="*/ 2147483647 w 7049"/>
              <a:gd name="T91" fmla="*/ 2147483647 h 2048"/>
              <a:gd name="T92" fmla="*/ 2147483647 w 7049"/>
              <a:gd name="T93" fmla="*/ 2147483647 h 2048"/>
              <a:gd name="T94" fmla="*/ 2147483647 w 7049"/>
              <a:gd name="T95" fmla="*/ 2147483647 h 2048"/>
              <a:gd name="T96" fmla="*/ 2147483647 w 7049"/>
              <a:gd name="T97" fmla="*/ 2147483647 h 2048"/>
              <a:gd name="T98" fmla="*/ 2147483647 w 7049"/>
              <a:gd name="T99" fmla="*/ 2147483647 h 2048"/>
              <a:gd name="T100" fmla="*/ 2147483647 w 7049"/>
              <a:gd name="T101" fmla="*/ 2147483647 h 2048"/>
              <a:gd name="T102" fmla="*/ 2147483647 w 7049"/>
              <a:gd name="T103" fmla="*/ 2147483647 h 2048"/>
              <a:gd name="T104" fmla="*/ 2147483647 w 7049"/>
              <a:gd name="T105" fmla="*/ 2147483647 h 2048"/>
              <a:gd name="T106" fmla="*/ 2147483647 w 7049"/>
              <a:gd name="T107" fmla="*/ 2147483647 h 2048"/>
              <a:gd name="T108" fmla="*/ 2147483647 w 7049"/>
              <a:gd name="T109" fmla="*/ 2147483647 h 2048"/>
              <a:gd name="T110" fmla="*/ 2147483647 w 7049"/>
              <a:gd name="T111" fmla="*/ 2147483647 h 2048"/>
              <a:gd name="T112" fmla="*/ 2147483647 w 7049"/>
              <a:gd name="T113" fmla="*/ 2147483647 h 2048"/>
              <a:gd name="T114" fmla="*/ 2147483647 w 7049"/>
              <a:gd name="T115" fmla="*/ 2147483647 h 2048"/>
              <a:gd name="T116" fmla="*/ 2147483647 w 7049"/>
              <a:gd name="T117" fmla="*/ 2147483647 h 2048"/>
              <a:gd name="T118" fmla="*/ 2147483647 w 7049"/>
              <a:gd name="T119" fmla="*/ 2147483647 h 2048"/>
              <a:gd name="T120" fmla="*/ 2147483647 w 7049"/>
              <a:gd name="T121" fmla="*/ 2147483647 h 2048"/>
              <a:gd name="T122" fmla="*/ 2147483647 w 7049"/>
              <a:gd name="T123" fmla="*/ 2147483647 h 204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7049"/>
              <a:gd name="T187" fmla="*/ 0 h 2048"/>
              <a:gd name="T188" fmla="*/ 7049 w 7049"/>
              <a:gd name="T189" fmla="*/ 2048 h 204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7049" h="2048">
                <a:moveTo>
                  <a:pt x="365" y="1401"/>
                </a:moveTo>
                <a:lnTo>
                  <a:pt x="373" y="1401"/>
                </a:lnTo>
                <a:lnTo>
                  <a:pt x="405" y="1401"/>
                </a:lnTo>
                <a:lnTo>
                  <a:pt x="425" y="1388"/>
                </a:lnTo>
                <a:lnTo>
                  <a:pt x="471" y="1388"/>
                </a:lnTo>
                <a:lnTo>
                  <a:pt x="491" y="1401"/>
                </a:lnTo>
                <a:lnTo>
                  <a:pt x="519" y="1426"/>
                </a:lnTo>
                <a:lnTo>
                  <a:pt x="505" y="1451"/>
                </a:lnTo>
                <a:lnTo>
                  <a:pt x="558" y="1451"/>
                </a:lnTo>
                <a:lnTo>
                  <a:pt x="578" y="1499"/>
                </a:lnTo>
                <a:lnTo>
                  <a:pt x="604" y="1493"/>
                </a:lnTo>
                <a:lnTo>
                  <a:pt x="632" y="1512"/>
                </a:lnTo>
                <a:lnTo>
                  <a:pt x="665" y="1499"/>
                </a:lnTo>
                <a:lnTo>
                  <a:pt x="698" y="1524"/>
                </a:lnTo>
                <a:lnTo>
                  <a:pt x="737" y="1524"/>
                </a:lnTo>
                <a:lnTo>
                  <a:pt x="778" y="1543"/>
                </a:lnTo>
                <a:lnTo>
                  <a:pt x="817" y="1555"/>
                </a:lnTo>
                <a:lnTo>
                  <a:pt x="811" y="1586"/>
                </a:lnTo>
                <a:lnTo>
                  <a:pt x="804" y="1623"/>
                </a:lnTo>
                <a:lnTo>
                  <a:pt x="817" y="1647"/>
                </a:lnTo>
                <a:lnTo>
                  <a:pt x="784" y="1647"/>
                </a:lnTo>
                <a:lnTo>
                  <a:pt x="744" y="1660"/>
                </a:lnTo>
                <a:lnTo>
                  <a:pt x="737" y="1691"/>
                </a:lnTo>
                <a:lnTo>
                  <a:pt x="743" y="1690"/>
                </a:lnTo>
                <a:lnTo>
                  <a:pt x="757" y="1685"/>
                </a:lnTo>
                <a:lnTo>
                  <a:pt x="752" y="1691"/>
                </a:lnTo>
                <a:lnTo>
                  <a:pt x="747" y="1696"/>
                </a:lnTo>
                <a:lnTo>
                  <a:pt x="743" y="1701"/>
                </a:lnTo>
                <a:lnTo>
                  <a:pt x="737" y="1705"/>
                </a:lnTo>
                <a:lnTo>
                  <a:pt x="725" y="1713"/>
                </a:lnTo>
                <a:lnTo>
                  <a:pt x="711" y="1721"/>
                </a:lnTo>
                <a:lnTo>
                  <a:pt x="712" y="1724"/>
                </a:lnTo>
                <a:lnTo>
                  <a:pt x="715" y="1728"/>
                </a:lnTo>
                <a:lnTo>
                  <a:pt x="719" y="1731"/>
                </a:lnTo>
                <a:lnTo>
                  <a:pt x="725" y="1733"/>
                </a:lnTo>
                <a:lnTo>
                  <a:pt x="736" y="1738"/>
                </a:lnTo>
                <a:lnTo>
                  <a:pt x="744" y="1740"/>
                </a:lnTo>
                <a:lnTo>
                  <a:pt x="741" y="1749"/>
                </a:lnTo>
                <a:lnTo>
                  <a:pt x="738" y="1756"/>
                </a:lnTo>
                <a:lnTo>
                  <a:pt x="734" y="1763"/>
                </a:lnTo>
                <a:lnTo>
                  <a:pt x="728" y="1769"/>
                </a:lnTo>
                <a:lnTo>
                  <a:pt x="722" y="1774"/>
                </a:lnTo>
                <a:lnTo>
                  <a:pt x="715" y="1779"/>
                </a:lnTo>
                <a:lnTo>
                  <a:pt x="707" y="1785"/>
                </a:lnTo>
                <a:lnTo>
                  <a:pt x="698" y="1790"/>
                </a:lnTo>
                <a:lnTo>
                  <a:pt x="696" y="1796"/>
                </a:lnTo>
                <a:lnTo>
                  <a:pt x="698" y="1801"/>
                </a:lnTo>
                <a:lnTo>
                  <a:pt x="700" y="1806"/>
                </a:lnTo>
                <a:lnTo>
                  <a:pt x="702" y="1809"/>
                </a:lnTo>
                <a:lnTo>
                  <a:pt x="706" y="1812"/>
                </a:lnTo>
                <a:lnTo>
                  <a:pt x="711" y="1815"/>
                </a:lnTo>
                <a:lnTo>
                  <a:pt x="716" y="1817"/>
                </a:lnTo>
                <a:lnTo>
                  <a:pt x="722" y="1819"/>
                </a:lnTo>
                <a:lnTo>
                  <a:pt x="734" y="1823"/>
                </a:lnTo>
                <a:lnTo>
                  <a:pt x="747" y="1828"/>
                </a:lnTo>
                <a:lnTo>
                  <a:pt x="754" y="1831"/>
                </a:lnTo>
                <a:lnTo>
                  <a:pt x="759" y="1835"/>
                </a:lnTo>
                <a:lnTo>
                  <a:pt x="766" y="1840"/>
                </a:lnTo>
                <a:lnTo>
                  <a:pt x="771" y="1845"/>
                </a:lnTo>
                <a:lnTo>
                  <a:pt x="781" y="1854"/>
                </a:lnTo>
                <a:lnTo>
                  <a:pt x="794" y="1861"/>
                </a:lnTo>
                <a:lnTo>
                  <a:pt x="807" y="1868"/>
                </a:lnTo>
                <a:lnTo>
                  <a:pt x="823" y="1875"/>
                </a:lnTo>
                <a:lnTo>
                  <a:pt x="856" y="1887"/>
                </a:lnTo>
                <a:lnTo>
                  <a:pt x="890" y="1901"/>
                </a:lnTo>
                <a:lnTo>
                  <a:pt x="897" y="1901"/>
                </a:lnTo>
                <a:lnTo>
                  <a:pt x="950" y="1919"/>
                </a:lnTo>
                <a:lnTo>
                  <a:pt x="996" y="1931"/>
                </a:lnTo>
                <a:lnTo>
                  <a:pt x="1024" y="1919"/>
                </a:lnTo>
                <a:lnTo>
                  <a:pt x="1070" y="1937"/>
                </a:lnTo>
                <a:lnTo>
                  <a:pt x="1096" y="1956"/>
                </a:lnTo>
                <a:lnTo>
                  <a:pt x="1136" y="1950"/>
                </a:lnTo>
                <a:lnTo>
                  <a:pt x="1176" y="1962"/>
                </a:lnTo>
                <a:lnTo>
                  <a:pt x="1203" y="1980"/>
                </a:lnTo>
                <a:lnTo>
                  <a:pt x="1249" y="2005"/>
                </a:lnTo>
                <a:lnTo>
                  <a:pt x="1282" y="2030"/>
                </a:lnTo>
                <a:lnTo>
                  <a:pt x="1316" y="2048"/>
                </a:lnTo>
                <a:lnTo>
                  <a:pt x="1342" y="2011"/>
                </a:lnTo>
                <a:lnTo>
                  <a:pt x="1355" y="2011"/>
                </a:lnTo>
                <a:lnTo>
                  <a:pt x="1350" y="2009"/>
                </a:lnTo>
                <a:lnTo>
                  <a:pt x="1345" y="2006"/>
                </a:lnTo>
                <a:lnTo>
                  <a:pt x="1341" y="2001"/>
                </a:lnTo>
                <a:lnTo>
                  <a:pt x="1337" y="1998"/>
                </a:lnTo>
                <a:lnTo>
                  <a:pt x="1333" y="1994"/>
                </a:lnTo>
                <a:lnTo>
                  <a:pt x="1331" y="1989"/>
                </a:lnTo>
                <a:lnTo>
                  <a:pt x="1329" y="1985"/>
                </a:lnTo>
                <a:lnTo>
                  <a:pt x="1329" y="1980"/>
                </a:lnTo>
                <a:lnTo>
                  <a:pt x="1318" y="1972"/>
                </a:lnTo>
                <a:lnTo>
                  <a:pt x="1296" y="1952"/>
                </a:lnTo>
                <a:lnTo>
                  <a:pt x="1283" y="1941"/>
                </a:lnTo>
                <a:lnTo>
                  <a:pt x="1273" y="1931"/>
                </a:lnTo>
                <a:lnTo>
                  <a:pt x="1265" y="1923"/>
                </a:lnTo>
                <a:lnTo>
                  <a:pt x="1262" y="1919"/>
                </a:lnTo>
                <a:lnTo>
                  <a:pt x="1255" y="1887"/>
                </a:lnTo>
                <a:lnTo>
                  <a:pt x="1255" y="1869"/>
                </a:lnTo>
                <a:lnTo>
                  <a:pt x="1245" y="1869"/>
                </a:lnTo>
                <a:lnTo>
                  <a:pt x="1237" y="1866"/>
                </a:lnTo>
                <a:lnTo>
                  <a:pt x="1229" y="1862"/>
                </a:lnTo>
                <a:lnTo>
                  <a:pt x="1222" y="1857"/>
                </a:lnTo>
                <a:lnTo>
                  <a:pt x="1217" y="1851"/>
                </a:lnTo>
                <a:lnTo>
                  <a:pt x="1212" y="1844"/>
                </a:lnTo>
                <a:lnTo>
                  <a:pt x="1210" y="1835"/>
                </a:lnTo>
                <a:lnTo>
                  <a:pt x="1209" y="1826"/>
                </a:lnTo>
                <a:lnTo>
                  <a:pt x="1210" y="1821"/>
                </a:lnTo>
                <a:lnTo>
                  <a:pt x="1212" y="1814"/>
                </a:lnTo>
                <a:lnTo>
                  <a:pt x="1216" y="1807"/>
                </a:lnTo>
                <a:lnTo>
                  <a:pt x="1220" y="1799"/>
                </a:lnTo>
                <a:lnTo>
                  <a:pt x="1229" y="1786"/>
                </a:lnTo>
                <a:lnTo>
                  <a:pt x="1236" y="1777"/>
                </a:lnTo>
                <a:lnTo>
                  <a:pt x="1254" y="1767"/>
                </a:lnTo>
                <a:lnTo>
                  <a:pt x="1272" y="1758"/>
                </a:lnTo>
                <a:lnTo>
                  <a:pt x="1287" y="1749"/>
                </a:lnTo>
                <a:lnTo>
                  <a:pt x="1303" y="1740"/>
                </a:lnTo>
                <a:lnTo>
                  <a:pt x="1309" y="1728"/>
                </a:lnTo>
                <a:lnTo>
                  <a:pt x="1282" y="1721"/>
                </a:lnTo>
                <a:lnTo>
                  <a:pt x="1309" y="1703"/>
                </a:lnTo>
                <a:lnTo>
                  <a:pt x="1282" y="1679"/>
                </a:lnTo>
                <a:lnTo>
                  <a:pt x="1255" y="1654"/>
                </a:lnTo>
                <a:lnTo>
                  <a:pt x="1216" y="1654"/>
                </a:lnTo>
                <a:lnTo>
                  <a:pt x="1203" y="1629"/>
                </a:lnTo>
                <a:lnTo>
                  <a:pt x="1183" y="1617"/>
                </a:lnTo>
                <a:lnTo>
                  <a:pt x="1176" y="1586"/>
                </a:lnTo>
                <a:lnTo>
                  <a:pt x="1176" y="1549"/>
                </a:lnTo>
                <a:lnTo>
                  <a:pt x="1189" y="1524"/>
                </a:lnTo>
                <a:lnTo>
                  <a:pt x="1196" y="1499"/>
                </a:lnTo>
                <a:lnTo>
                  <a:pt x="1229" y="1518"/>
                </a:lnTo>
                <a:lnTo>
                  <a:pt x="1262" y="1530"/>
                </a:lnTo>
                <a:lnTo>
                  <a:pt x="1282" y="1524"/>
                </a:lnTo>
                <a:lnTo>
                  <a:pt x="1255" y="1493"/>
                </a:lnTo>
                <a:lnTo>
                  <a:pt x="1289" y="1475"/>
                </a:lnTo>
                <a:lnTo>
                  <a:pt x="1322" y="1444"/>
                </a:lnTo>
                <a:lnTo>
                  <a:pt x="1355" y="1438"/>
                </a:lnTo>
                <a:lnTo>
                  <a:pt x="1395" y="1438"/>
                </a:lnTo>
                <a:lnTo>
                  <a:pt x="1422" y="1426"/>
                </a:lnTo>
                <a:lnTo>
                  <a:pt x="1468" y="1438"/>
                </a:lnTo>
                <a:lnTo>
                  <a:pt x="1514" y="1457"/>
                </a:lnTo>
                <a:lnTo>
                  <a:pt x="1555" y="1493"/>
                </a:lnTo>
                <a:lnTo>
                  <a:pt x="1601" y="1487"/>
                </a:lnTo>
                <a:lnTo>
                  <a:pt x="1641" y="1469"/>
                </a:lnTo>
                <a:lnTo>
                  <a:pt x="1674" y="1469"/>
                </a:lnTo>
                <a:lnTo>
                  <a:pt x="1714" y="1463"/>
                </a:lnTo>
                <a:lnTo>
                  <a:pt x="1754" y="1481"/>
                </a:lnTo>
                <a:lnTo>
                  <a:pt x="1800" y="1493"/>
                </a:lnTo>
                <a:lnTo>
                  <a:pt x="1847" y="1487"/>
                </a:lnTo>
                <a:lnTo>
                  <a:pt x="1893" y="1469"/>
                </a:lnTo>
                <a:lnTo>
                  <a:pt x="1893" y="1444"/>
                </a:lnTo>
                <a:lnTo>
                  <a:pt x="1860" y="1438"/>
                </a:lnTo>
                <a:lnTo>
                  <a:pt x="1821" y="1426"/>
                </a:lnTo>
                <a:lnTo>
                  <a:pt x="1793" y="1414"/>
                </a:lnTo>
                <a:lnTo>
                  <a:pt x="1834" y="1401"/>
                </a:lnTo>
                <a:lnTo>
                  <a:pt x="1827" y="1364"/>
                </a:lnTo>
                <a:lnTo>
                  <a:pt x="1880" y="1358"/>
                </a:lnTo>
                <a:lnTo>
                  <a:pt x="1814" y="1309"/>
                </a:lnTo>
                <a:lnTo>
                  <a:pt x="1920" y="1291"/>
                </a:lnTo>
                <a:lnTo>
                  <a:pt x="2006" y="1284"/>
                </a:lnTo>
                <a:lnTo>
                  <a:pt x="2020" y="1259"/>
                </a:lnTo>
                <a:lnTo>
                  <a:pt x="2080" y="1253"/>
                </a:lnTo>
                <a:lnTo>
                  <a:pt x="2139" y="1241"/>
                </a:lnTo>
                <a:lnTo>
                  <a:pt x="2159" y="1216"/>
                </a:lnTo>
                <a:lnTo>
                  <a:pt x="2226" y="1229"/>
                </a:lnTo>
                <a:lnTo>
                  <a:pt x="2265" y="1222"/>
                </a:lnTo>
                <a:lnTo>
                  <a:pt x="2292" y="1241"/>
                </a:lnTo>
                <a:lnTo>
                  <a:pt x="2298" y="1291"/>
                </a:lnTo>
                <a:lnTo>
                  <a:pt x="2339" y="1291"/>
                </a:lnTo>
                <a:lnTo>
                  <a:pt x="2352" y="1277"/>
                </a:lnTo>
                <a:lnTo>
                  <a:pt x="2372" y="1291"/>
                </a:lnTo>
                <a:lnTo>
                  <a:pt x="2411" y="1297"/>
                </a:lnTo>
                <a:lnTo>
                  <a:pt x="2431" y="1297"/>
                </a:lnTo>
                <a:lnTo>
                  <a:pt x="2431" y="1333"/>
                </a:lnTo>
                <a:lnTo>
                  <a:pt x="2472" y="1327"/>
                </a:lnTo>
                <a:lnTo>
                  <a:pt x="2511" y="1309"/>
                </a:lnTo>
                <a:lnTo>
                  <a:pt x="2551" y="1277"/>
                </a:lnTo>
                <a:lnTo>
                  <a:pt x="2577" y="1265"/>
                </a:lnTo>
                <a:lnTo>
                  <a:pt x="2577" y="1297"/>
                </a:lnTo>
                <a:lnTo>
                  <a:pt x="2618" y="1315"/>
                </a:lnTo>
                <a:lnTo>
                  <a:pt x="2664" y="1333"/>
                </a:lnTo>
                <a:lnTo>
                  <a:pt x="2704" y="1376"/>
                </a:lnTo>
                <a:lnTo>
                  <a:pt x="2757" y="1420"/>
                </a:lnTo>
                <a:lnTo>
                  <a:pt x="2803" y="1457"/>
                </a:lnTo>
                <a:lnTo>
                  <a:pt x="2823" y="1487"/>
                </a:lnTo>
                <a:lnTo>
                  <a:pt x="2836" y="1457"/>
                </a:lnTo>
                <a:lnTo>
                  <a:pt x="2864" y="1451"/>
                </a:lnTo>
                <a:lnTo>
                  <a:pt x="2884" y="1475"/>
                </a:lnTo>
                <a:lnTo>
                  <a:pt x="2923" y="1487"/>
                </a:lnTo>
                <a:lnTo>
                  <a:pt x="2969" y="1481"/>
                </a:lnTo>
                <a:lnTo>
                  <a:pt x="2997" y="1469"/>
                </a:lnTo>
                <a:lnTo>
                  <a:pt x="3036" y="1499"/>
                </a:lnTo>
                <a:lnTo>
                  <a:pt x="3082" y="1524"/>
                </a:lnTo>
                <a:lnTo>
                  <a:pt x="3123" y="1549"/>
                </a:lnTo>
                <a:lnTo>
                  <a:pt x="3176" y="1555"/>
                </a:lnTo>
                <a:lnTo>
                  <a:pt x="3182" y="1562"/>
                </a:lnTo>
                <a:lnTo>
                  <a:pt x="3186" y="1560"/>
                </a:lnTo>
                <a:lnTo>
                  <a:pt x="3189" y="1557"/>
                </a:lnTo>
                <a:lnTo>
                  <a:pt x="3193" y="1556"/>
                </a:lnTo>
                <a:lnTo>
                  <a:pt x="3198" y="1555"/>
                </a:lnTo>
                <a:lnTo>
                  <a:pt x="3211" y="1555"/>
                </a:lnTo>
                <a:lnTo>
                  <a:pt x="3228" y="1555"/>
                </a:lnTo>
                <a:lnTo>
                  <a:pt x="3234" y="1554"/>
                </a:lnTo>
                <a:lnTo>
                  <a:pt x="3239" y="1552"/>
                </a:lnTo>
                <a:lnTo>
                  <a:pt x="3246" y="1549"/>
                </a:lnTo>
                <a:lnTo>
                  <a:pt x="3251" y="1546"/>
                </a:lnTo>
                <a:lnTo>
                  <a:pt x="3261" y="1539"/>
                </a:lnTo>
                <a:lnTo>
                  <a:pt x="3269" y="1537"/>
                </a:lnTo>
                <a:lnTo>
                  <a:pt x="3278" y="1536"/>
                </a:lnTo>
                <a:lnTo>
                  <a:pt x="3288" y="1534"/>
                </a:lnTo>
                <a:lnTo>
                  <a:pt x="3296" y="1531"/>
                </a:lnTo>
                <a:lnTo>
                  <a:pt x="3304" y="1527"/>
                </a:lnTo>
                <a:lnTo>
                  <a:pt x="3320" y="1517"/>
                </a:lnTo>
                <a:lnTo>
                  <a:pt x="3335" y="1506"/>
                </a:lnTo>
                <a:lnTo>
                  <a:pt x="3350" y="1494"/>
                </a:lnTo>
                <a:lnTo>
                  <a:pt x="3366" y="1485"/>
                </a:lnTo>
                <a:lnTo>
                  <a:pt x="3374" y="1481"/>
                </a:lnTo>
                <a:lnTo>
                  <a:pt x="3383" y="1478"/>
                </a:lnTo>
                <a:lnTo>
                  <a:pt x="3392" y="1476"/>
                </a:lnTo>
                <a:lnTo>
                  <a:pt x="3402" y="1475"/>
                </a:lnTo>
                <a:lnTo>
                  <a:pt x="3413" y="1476"/>
                </a:lnTo>
                <a:lnTo>
                  <a:pt x="3423" y="1477"/>
                </a:lnTo>
                <a:lnTo>
                  <a:pt x="3432" y="1479"/>
                </a:lnTo>
                <a:lnTo>
                  <a:pt x="3439" y="1481"/>
                </a:lnTo>
                <a:lnTo>
                  <a:pt x="3447" y="1483"/>
                </a:lnTo>
                <a:lnTo>
                  <a:pt x="3453" y="1485"/>
                </a:lnTo>
                <a:lnTo>
                  <a:pt x="3461" y="1487"/>
                </a:lnTo>
                <a:lnTo>
                  <a:pt x="3468" y="1487"/>
                </a:lnTo>
                <a:lnTo>
                  <a:pt x="3494" y="1475"/>
                </a:lnTo>
                <a:lnTo>
                  <a:pt x="3507" y="1475"/>
                </a:lnTo>
                <a:lnTo>
                  <a:pt x="3522" y="1475"/>
                </a:lnTo>
                <a:lnTo>
                  <a:pt x="3522" y="1483"/>
                </a:lnTo>
                <a:lnTo>
                  <a:pt x="3524" y="1490"/>
                </a:lnTo>
                <a:lnTo>
                  <a:pt x="3526" y="1496"/>
                </a:lnTo>
                <a:lnTo>
                  <a:pt x="3528" y="1501"/>
                </a:lnTo>
                <a:lnTo>
                  <a:pt x="3535" y="1510"/>
                </a:lnTo>
                <a:lnTo>
                  <a:pt x="3541" y="1518"/>
                </a:lnTo>
                <a:lnTo>
                  <a:pt x="3720" y="1518"/>
                </a:lnTo>
                <a:lnTo>
                  <a:pt x="3721" y="1510"/>
                </a:lnTo>
                <a:lnTo>
                  <a:pt x="3720" y="1501"/>
                </a:lnTo>
                <a:lnTo>
                  <a:pt x="3718" y="1494"/>
                </a:lnTo>
                <a:lnTo>
                  <a:pt x="3716" y="1488"/>
                </a:lnTo>
                <a:lnTo>
                  <a:pt x="3713" y="1482"/>
                </a:lnTo>
                <a:lnTo>
                  <a:pt x="3708" y="1477"/>
                </a:lnTo>
                <a:lnTo>
                  <a:pt x="3704" y="1472"/>
                </a:lnTo>
                <a:lnTo>
                  <a:pt x="3699" y="1467"/>
                </a:lnTo>
                <a:lnTo>
                  <a:pt x="3691" y="1459"/>
                </a:lnTo>
                <a:lnTo>
                  <a:pt x="3682" y="1449"/>
                </a:lnTo>
                <a:lnTo>
                  <a:pt x="3679" y="1443"/>
                </a:lnTo>
                <a:lnTo>
                  <a:pt x="3676" y="1438"/>
                </a:lnTo>
                <a:lnTo>
                  <a:pt x="3674" y="1432"/>
                </a:lnTo>
                <a:lnTo>
                  <a:pt x="3674" y="1426"/>
                </a:lnTo>
                <a:lnTo>
                  <a:pt x="3674" y="1418"/>
                </a:lnTo>
                <a:lnTo>
                  <a:pt x="3674" y="1411"/>
                </a:lnTo>
                <a:lnTo>
                  <a:pt x="3674" y="1404"/>
                </a:lnTo>
                <a:lnTo>
                  <a:pt x="3674" y="1395"/>
                </a:lnTo>
                <a:lnTo>
                  <a:pt x="3687" y="1388"/>
                </a:lnTo>
                <a:lnTo>
                  <a:pt x="3880" y="1426"/>
                </a:lnTo>
                <a:lnTo>
                  <a:pt x="3883" y="1437"/>
                </a:lnTo>
                <a:lnTo>
                  <a:pt x="3886" y="1446"/>
                </a:lnTo>
                <a:lnTo>
                  <a:pt x="3890" y="1456"/>
                </a:lnTo>
                <a:lnTo>
                  <a:pt x="3895" y="1464"/>
                </a:lnTo>
                <a:lnTo>
                  <a:pt x="3900" y="1472"/>
                </a:lnTo>
                <a:lnTo>
                  <a:pt x="3906" y="1478"/>
                </a:lnTo>
                <a:lnTo>
                  <a:pt x="3914" y="1484"/>
                </a:lnTo>
                <a:lnTo>
                  <a:pt x="3920" y="1489"/>
                </a:lnTo>
                <a:lnTo>
                  <a:pt x="3929" y="1493"/>
                </a:lnTo>
                <a:lnTo>
                  <a:pt x="3938" y="1496"/>
                </a:lnTo>
                <a:lnTo>
                  <a:pt x="3948" y="1499"/>
                </a:lnTo>
                <a:lnTo>
                  <a:pt x="3957" y="1502"/>
                </a:lnTo>
                <a:lnTo>
                  <a:pt x="3968" y="1504"/>
                </a:lnTo>
                <a:lnTo>
                  <a:pt x="3981" y="1505"/>
                </a:lnTo>
                <a:lnTo>
                  <a:pt x="3993" y="1506"/>
                </a:lnTo>
                <a:lnTo>
                  <a:pt x="4006" y="1506"/>
                </a:lnTo>
                <a:lnTo>
                  <a:pt x="4018" y="1506"/>
                </a:lnTo>
                <a:lnTo>
                  <a:pt x="4029" y="1502"/>
                </a:lnTo>
                <a:lnTo>
                  <a:pt x="4039" y="1500"/>
                </a:lnTo>
                <a:lnTo>
                  <a:pt x="4050" y="1496"/>
                </a:lnTo>
                <a:lnTo>
                  <a:pt x="4060" y="1493"/>
                </a:lnTo>
                <a:lnTo>
                  <a:pt x="4069" y="1490"/>
                </a:lnTo>
                <a:lnTo>
                  <a:pt x="4080" y="1488"/>
                </a:lnTo>
                <a:lnTo>
                  <a:pt x="4093" y="1487"/>
                </a:lnTo>
                <a:lnTo>
                  <a:pt x="4108" y="1488"/>
                </a:lnTo>
                <a:lnTo>
                  <a:pt x="4123" y="1490"/>
                </a:lnTo>
                <a:lnTo>
                  <a:pt x="4136" y="1492"/>
                </a:lnTo>
                <a:lnTo>
                  <a:pt x="4150" y="1496"/>
                </a:lnTo>
                <a:lnTo>
                  <a:pt x="4162" y="1500"/>
                </a:lnTo>
                <a:lnTo>
                  <a:pt x="4173" y="1506"/>
                </a:lnTo>
                <a:lnTo>
                  <a:pt x="4184" y="1511"/>
                </a:lnTo>
                <a:lnTo>
                  <a:pt x="4195" y="1517"/>
                </a:lnTo>
                <a:lnTo>
                  <a:pt x="4214" y="1528"/>
                </a:lnTo>
                <a:lnTo>
                  <a:pt x="4233" y="1539"/>
                </a:lnTo>
                <a:lnTo>
                  <a:pt x="4243" y="1544"/>
                </a:lnTo>
                <a:lnTo>
                  <a:pt x="4253" y="1548"/>
                </a:lnTo>
                <a:lnTo>
                  <a:pt x="4262" y="1552"/>
                </a:lnTo>
                <a:lnTo>
                  <a:pt x="4272" y="1555"/>
                </a:lnTo>
                <a:lnTo>
                  <a:pt x="4306" y="1555"/>
                </a:lnTo>
                <a:lnTo>
                  <a:pt x="4334" y="1555"/>
                </a:lnTo>
                <a:lnTo>
                  <a:pt x="4358" y="1555"/>
                </a:lnTo>
                <a:lnTo>
                  <a:pt x="4378" y="1555"/>
                </a:lnTo>
                <a:lnTo>
                  <a:pt x="4396" y="1555"/>
                </a:lnTo>
                <a:lnTo>
                  <a:pt x="4412" y="1555"/>
                </a:lnTo>
                <a:lnTo>
                  <a:pt x="4427" y="1555"/>
                </a:lnTo>
                <a:lnTo>
                  <a:pt x="4445" y="1555"/>
                </a:lnTo>
                <a:lnTo>
                  <a:pt x="4455" y="1554"/>
                </a:lnTo>
                <a:lnTo>
                  <a:pt x="4464" y="1553"/>
                </a:lnTo>
                <a:lnTo>
                  <a:pt x="4470" y="1550"/>
                </a:lnTo>
                <a:lnTo>
                  <a:pt x="4476" y="1547"/>
                </a:lnTo>
                <a:lnTo>
                  <a:pt x="4480" y="1544"/>
                </a:lnTo>
                <a:lnTo>
                  <a:pt x="4485" y="1539"/>
                </a:lnTo>
                <a:lnTo>
                  <a:pt x="4488" y="1535"/>
                </a:lnTo>
                <a:lnTo>
                  <a:pt x="4490" y="1530"/>
                </a:lnTo>
                <a:lnTo>
                  <a:pt x="4495" y="1522"/>
                </a:lnTo>
                <a:lnTo>
                  <a:pt x="4503" y="1514"/>
                </a:lnTo>
                <a:lnTo>
                  <a:pt x="4509" y="1511"/>
                </a:lnTo>
                <a:lnTo>
                  <a:pt x="4514" y="1508"/>
                </a:lnTo>
                <a:lnTo>
                  <a:pt x="4522" y="1507"/>
                </a:lnTo>
                <a:lnTo>
                  <a:pt x="4531" y="1506"/>
                </a:lnTo>
                <a:lnTo>
                  <a:pt x="4554" y="1507"/>
                </a:lnTo>
                <a:lnTo>
                  <a:pt x="4577" y="1509"/>
                </a:lnTo>
                <a:lnTo>
                  <a:pt x="4599" y="1512"/>
                </a:lnTo>
                <a:lnTo>
                  <a:pt x="4620" y="1515"/>
                </a:lnTo>
                <a:lnTo>
                  <a:pt x="4651" y="1522"/>
                </a:lnTo>
                <a:lnTo>
                  <a:pt x="4663" y="1524"/>
                </a:lnTo>
                <a:lnTo>
                  <a:pt x="4678" y="1524"/>
                </a:lnTo>
                <a:lnTo>
                  <a:pt x="4690" y="1524"/>
                </a:lnTo>
                <a:lnTo>
                  <a:pt x="4700" y="1524"/>
                </a:lnTo>
                <a:lnTo>
                  <a:pt x="4711" y="1524"/>
                </a:lnTo>
                <a:lnTo>
                  <a:pt x="4718" y="1524"/>
                </a:lnTo>
                <a:lnTo>
                  <a:pt x="4727" y="1521"/>
                </a:lnTo>
                <a:lnTo>
                  <a:pt x="4737" y="1518"/>
                </a:lnTo>
                <a:lnTo>
                  <a:pt x="4746" y="1513"/>
                </a:lnTo>
                <a:lnTo>
                  <a:pt x="4755" y="1508"/>
                </a:lnTo>
                <a:lnTo>
                  <a:pt x="4763" y="1501"/>
                </a:lnTo>
                <a:lnTo>
                  <a:pt x="4771" y="1494"/>
                </a:lnTo>
                <a:lnTo>
                  <a:pt x="4777" y="1487"/>
                </a:lnTo>
                <a:lnTo>
                  <a:pt x="4771" y="1484"/>
                </a:lnTo>
                <a:lnTo>
                  <a:pt x="4766" y="1481"/>
                </a:lnTo>
                <a:lnTo>
                  <a:pt x="4760" y="1476"/>
                </a:lnTo>
                <a:lnTo>
                  <a:pt x="4756" y="1471"/>
                </a:lnTo>
                <a:lnTo>
                  <a:pt x="4750" y="1465"/>
                </a:lnTo>
                <a:lnTo>
                  <a:pt x="4747" y="1458"/>
                </a:lnTo>
                <a:lnTo>
                  <a:pt x="4745" y="1452"/>
                </a:lnTo>
                <a:lnTo>
                  <a:pt x="4744" y="1444"/>
                </a:lnTo>
                <a:lnTo>
                  <a:pt x="4745" y="1435"/>
                </a:lnTo>
                <a:lnTo>
                  <a:pt x="4747" y="1428"/>
                </a:lnTo>
                <a:lnTo>
                  <a:pt x="4750" y="1422"/>
                </a:lnTo>
                <a:lnTo>
                  <a:pt x="4754" y="1417"/>
                </a:lnTo>
                <a:lnTo>
                  <a:pt x="4757" y="1411"/>
                </a:lnTo>
                <a:lnTo>
                  <a:pt x="4760" y="1405"/>
                </a:lnTo>
                <a:lnTo>
                  <a:pt x="4762" y="1398"/>
                </a:lnTo>
                <a:lnTo>
                  <a:pt x="4763" y="1388"/>
                </a:lnTo>
                <a:lnTo>
                  <a:pt x="4763" y="1382"/>
                </a:lnTo>
                <a:lnTo>
                  <a:pt x="4761" y="1377"/>
                </a:lnTo>
                <a:lnTo>
                  <a:pt x="4759" y="1372"/>
                </a:lnTo>
                <a:lnTo>
                  <a:pt x="4756" y="1369"/>
                </a:lnTo>
                <a:lnTo>
                  <a:pt x="4747" y="1363"/>
                </a:lnTo>
                <a:lnTo>
                  <a:pt x="4737" y="1359"/>
                </a:lnTo>
                <a:lnTo>
                  <a:pt x="4727" y="1355"/>
                </a:lnTo>
                <a:lnTo>
                  <a:pt x="4718" y="1350"/>
                </a:lnTo>
                <a:lnTo>
                  <a:pt x="4715" y="1347"/>
                </a:lnTo>
                <a:lnTo>
                  <a:pt x="4713" y="1343"/>
                </a:lnTo>
                <a:lnTo>
                  <a:pt x="4711" y="1339"/>
                </a:lnTo>
                <a:lnTo>
                  <a:pt x="4711" y="1333"/>
                </a:lnTo>
                <a:lnTo>
                  <a:pt x="4711" y="1324"/>
                </a:lnTo>
                <a:lnTo>
                  <a:pt x="4711" y="1315"/>
                </a:lnTo>
                <a:lnTo>
                  <a:pt x="4830" y="1297"/>
                </a:lnTo>
                <a:lnTo>
                  <a:pt x="4869" y="1307"/>
                </a:lnTo>
                <a:lnTo>
                  <a:pt x="4898" y="1315"/>
                </a:lnTo>
                <a:lnTo>
                  <a:pt x="4928" y="1322"/>
                </a:lnTo>
                <a:lnTo>
                  <a:pt x="4963" y="1333"/>
                </a:lnTo>
                <a:lnTo>
                  <a:pt x="4974" y="1338"/>
                </a:lnTo>
                <a:lnTo>
                  <a:pt x="4985" y="1343"/>
                </a:lnTo>
                <a:lnTo>
                  <a:pt x="4995" y="1349"/>
                </a:lnTo>
                <a:lnTo>
                  <a:pt x="5005" y="1356"/>
                </a:lnTo>
                <a:lnTo>
                  <a:pt x="5021" y="1371"/>
                </a:lnTo>
                <a:lnTo>
                  <a:pt x="5038" y="1386"/>
                </a:lnTo>
                <a:lnTo>
                  <a:pt x="5046" y="1395"/>
                </a:lnTo>
                <a:lnTo>
                  <a:pt x="5054" y="1402"/>
                </a:lnTo>
                <a:lnTo>
                  <a:pt x="5063" y="1408"/>
                </a:lnTo>
                <a:lnTo>
                  <a:pt x="5073" y="1414"/>
                </a:lnTo>
                <a:lnTo>
                  <a:pt x="5084" y="1419"/>
                </a:lnTo>
                <a:lnTo>
                  <a:pt x="5095" y="1423"/>
                </a:lnTo>
                <a:lnTo>
                  <a:pt x="5108" y="1425"/>
                </a:lnTo>
                <a:lnTo>
                  <a:pt x="5122" y="1426"/>
                </a:lnTo>
                <a:lnTo>
                  <a:pt x="5127" y="1438"/>
                </a:lnTo>
                <a:lnTo>
                  <a:pt x="5132" y="1449"/>
                </a:lnTo>
                <a:lnTo>
                  <a:pt x="5139" y="1459"/>
                </a:lnTo>
                <a:lnTo>
                  <a:pt x="5148" y="1468"/>
                </a:lnTo>
                <a:lnTo>
                  <a:pt x="5156" y="1476"/>
                </a:lnTo>
                <a:lnTo>
                  <a:pt x="5166" y="1484"/>
                </a:lnTo>
                <a:lnTo>
                  <a:pt x="5176" y="1490"/>
                </a:lnTo>
                <a:lnTo>
                  <a:pt x="5188" y="1496"/>
                </a:lnTo>
                <a:lnTo>
                  <a:pt x="5199" y="1502"/>
                </a:lnTo>
                <a:lnTo>
                  <a:pt x="5211" y="1508"/>
                </a:lnTo>
                <a:lnTo>
                  <a:pt x="5225" y="1512"/>
                </a:lnTo>
                <a:lnTo>
                  <a:pt x="5237" y="1516"/>
                </a:lnTo>
                <a:lnTo>
                  <a:pt x="5263" y="1524"/>
                </a:lnTo>
                <a:lnTo>
                  <a:pt x="5288" y="1530"/>
                </a:lnTo>
                <a:lnTo>
                  <a:pt x="5303" y="1536"/>
                </a:lnTo>
                <a:lnTo>
                  <a:pt x="5317" y="1542"/>
                </a:lnTo>
                <a:lnTo>
                  <a:pt x="5330" y="1550"/>
                </a:lnTo>
                <a:lnTo>
                  <a:pt x="5342" y="1558"/>
                </a:lnTo>
                <a:lnTo>
                  <a:pt x="5365" y="1577"/>
                </a:lnTo>
                <a:lnTo>
                  <a:pt x="5388" y="1595"/>
                </a:lnTo>
                <a:lnTo>
                  <a:pt x="5399" y="1604"/>
                </a:lnTo>
                <a:lnTo>
                  <a:pt x="5410" y="1612"/>
                </a:lnTo>
                <a:lnTo>
                  <a:pt x="5422" y="1621"/>
                </a:lnTo>
                <a:lnTo>
                  <a:pt x="5434" y="1628"/>
                </a:lnTo>
                <a:lnTo>
                  <a:pt x="5446" y="1633"/>
                </a:lnTo>
                <a:lnTo>
                  <a:pt x="5460" y="1638"/>
                </a:lnTo>
                <a:lnTo>
                  <a:pt x="5473" y="1640"/>
                </a:lnTo>
                <a:lnTo>
                  <a:pt x="5488" y="1641"/>
                </a:lnTo>
                <a:lnTo>
                  <a:pt x="5497" y="1641"/>
                </a:lnTo>
                <a:lnTo>
                  <a:pt x="5506" y="1640"/>
                </a:lnTo>
                <a:lnTo>
                  <a:pt x="5514" y="1638"/>
                </a:lnTo>
                <a:lnTo>
                  <a:pt x="5522" y="1635"/>
                </a:lnTo>
                <a:lnTo>
                  <a:pt x="5536" y="1628"/>
                </a:lnTo>
                <a:lnTo>
                  <a:pt x="5551" y="1620"/>
                </a:lnTo>
                <a:lnTo>
                  <a:pt x="5565" y="1611"/>
                </a:lnTo>
                <a:lnTo>
                  <a:pt x="5579" y="1605"/>
                </a:lnTo>
                <a:lnTo>
                  <a:pt x="5587" y="1602"/>
                </a:lnTo>
                <a:lnTo>
                  <a:pt x="5596" y="1600"/>
                </a:lnTo>
                <a:lnTo>
                  <a:pt x="5604" y="1599"/>
                </a:lnTo>
                <a:lnTo>
                  <a:pt x="5614" y="1598"/>
                </a:lnTo>
                <a:lnTo>
                  <a:pt x="5621" y="1599"/>
                </a:lnTo>
                <a:lnTo>
                  <a:pt x="5626" y="1601"/>
                </a:lnTo>
                <a:lnTo>
                  <a:pt x="5631" y="1604"/>
                </a:lnTo>
                <a:lnTo>
                  <a:pt x="5635" y="1607"/>
                </a:lnTo>
                <a:lnTo>
                  <a:pt x="5642" y="1613"/>
                </a:lnTo>
                <a:lnTo>
                  <a:pt x="5647" y="1617"/>
                </a:lnTo>
                <a:lnTo>
                  <a:pt x="5647" y="1629"/>
                </a:lnTo>
                <a:lnTo>
                  <a:pt x="5647" y="1638"/>
                </a:lnTo>
                <a:lnTo>
                  <a:pt x="5647" y="1645"/>
                </a:lnTo>
                <a:lnTo>
                  <a:pt x="5647" y="1654"/>
                </a:lnTo>
                <a:lnTo>
                  <a:pt x="5647" y="1662"/>
                </a:lnTo>
                <a:lnTo>
                  <a:pt x="5649" y="1672"/>
                </a:lnTo>
                <a:lnTo>
                  <a:pt x="5652" y="1679"/>
                </a:lnTo>
                <a:lnTo>
                  <a:pt x="5655" y="1686"/>
                </a:lnTo>
                <a:lnTo>
                  <a:pt x="5659" y="1693"/>
                </a:lnTo>
                <a:lnTo>
                  <a:pt x="5664" y="1699"/>
                </a:lnTo>
                <a:lnTo>
                  <a:pt x="5668" y="1704"/>
                </a:lnTo>
                <a:lnTo>
                  <a:pt x="5674" y="1709"/>
                </a:lnTo>
                <a:lnTo>
                  <a:pt x="5674" y="1790"/>
                </a:lnTo>
                <a:lnTo>
                  <a:pt x="5666" y="1791"/>
                </a:lnTo>
                <a:lnTo>
                  <a:pt x="5657" y="1792"/>
                </a:lnTo>
                <a:lnTo>
                  <a:pt x="5649" y="1792"/>
                </a:lnTo>
                <a:lnTo>
                  <a:pt x="5641" y="1792"/>
                </a:lnTo>
                <a:lnTo>
                  <a:pt x="5623" y="1790"/>
                </a:lnTo>
                <a:lnTo>
                  <a:pt x="5608" y="1790"/>
                </a:lnTo>
                <a:lnTo>
                  <a:pt x="5604" y="1790"/>
                </a:lnTo>
                <a:lnTo>
                  <a:pt x="5602" y="1792"/>
                </a:lnTo>
                <a:lnTo>
                  <a:pt x="5600" y="1794"/>
                </a:lnTo>
                <a:lnTo>
                  <a:pt x="5598" y="1796"/>
                </a:lnTo>
                <a:lnTo>
                  <a:pt x="5595" y="1802"/>
                </a:lnTo>
                <a:lnTo>
                  <a:pt x="5593" y="1808"/>
                </a:lnTo>
                <a:lnTo>
                  <a:pt x="5595" y="1818"/>
                </a:lnTo>
                <a:lnTo>
                  <a:pt x="5597" y="1827"/>
                </a:lnTo>
                <a:lnTo>
                  <a:pt x="5600" y="1835"/>
                </a:lnTo>
                <a:lnTo>
                  <a:pt x="5604" y="1844"/>
                </a:lnTo>
                <a:lnTo>
                  <a:pt x="5609" y="1852"/>
                </a:lnTo>
                <a:lnTo>
                  <a:pt x="5614" y="1859"/>
                </a:lnTo>
                <a:lnTo>
                  <a:pt x="5620" y="1865"/>
                </a:lnTo>
                <a:lnTo>
                  <a:pt x="5626" y="1871"/>
                </a:lnTo>
                <a:lnTo>
                  <a:pt x="5637" y="1881"/>
                </a:lnTo>
                <a:lnTo>
                  <a:pt x="5647" y="1890"/>
                </a:lnTo>
                <a:lnTo>
                  <a:pt x="5651" y="1896"/>
                </a:lnTo>
                <a:lnTo>
                  <a:pt x="5653" y="1899"/>
                </a:lnTo>
                <a:lnTo>
                  <a:pt x="5654" y="1903"/>
                </a:lnTo>
                <a:lnTo>
                  <a:pt x="5654" y="1907"/>
                </a:lnTo>
                <a:lnTo>
                  <a:pt x="5747" y="1919"/>
                </a:lnTo>
                <a:lnTo>
                  <a:pt x="5754" y="1918"/>
                </a:lnTo>
                <a:lnTo>
                  <a:pt x="5761" y="1917"/>
                </a:lnTo>
                <a:lnTo>
                  <a:pt x="5768" y="1915"/>
                </a:lnTo>
                <a:lnTo>
                  <a:pt x="5775" y="1912"/>
                </a:lnTo>
                <a:lnTo>
                  <a:pt x="5780" y="1908"/>
                </a:lnTo>
                <a:lnTo>
                  <a:pt x="5786" y="1904"/>
                </a:lnTo>
                <a:lnTo>
                  <a:pt x="5792" y="1899"/>
                </a:lnTo>
                <a:lnTo>
                  <a:pt x="5797" y="1892"/>
                </a:lnTo>
                <a:lnTo>
                  <a:pt x="5807" y="1880"/>
                </a:lnTo>
                <a:lnTo>
                  <a:pt x="5815" y="1865"/>
                </a:lnTo>
                <a:lnTo>
                  <a:pt x="5823" y="1850"/>
                </a:lnTo>
                <a:lnTo>
                  <a:pt x="5830" y="1832"/>
                </a:lnTo>
                <a:lnTo>
                  <a:pt x="5835" y="1815"/>
                </a:lnTo>
                <a:lnTo>
                  <a:pt x="5841" y="1797"/>
                </a:lnTo>
                <a:lnTo>
                  <a:pt x="5845" y="1779"/>
                </a:lnTo>
                <a:lnTo>
                  <a:pt x="5847" y="1763"/>
                </a:lnTo>
                <a:lnTo>
                  <a:pt x="5852" y="1733"/>
                </a:lnTo>
                <a:lnTo>
                  <a:pt x="5853" y="1709"/>
                </a:lnTo>
                <a:lnTo>
                  <a:pt x="5853" y="1694"/>
                </a:lnTo>
                <a:lnTo>
                  <a:pt x="5853" y="1677"/>
                </a:lnTo>
                <a:lnTo>
                  <a:pt x="5853" y="1657"/>
                </a:lnTo>
                <a:lnTo>
                  <a:pt x="5853" y="1635"/>
                </a:lnTo>
                <a:lnTo>
                  <a:pt x="5853" y="1623"/>
                </a:lnTo>
                <a:lnTo>
                  <a:pt x="5853" y="1612"/>
                </a:lnTo>
                <a:lnTo>
                  <a:pt x="5855" y="1607"/>
                </a:lnTo>
                <a:lnTo>
                  <a:pt x="5858" y="1604"/>
                </a:lnTo>
                <a:lnTo>
                  <a:pt x="5865" y="1601"/>
                </a:lnTo>
                <a:lnTo>
                  <a:pt x="5873" y="1598"/>
                </a:lnTo>
                <a:lnTo>
                  <a:pt x="5873" y="1568"/>
                </a:lnTo>
                <a:lnTo>
                  <a:pt x="5867" y="1564"/>
                </a:lnTo>
                <a:lnTo>
                  <a:pt x="5859" y="1558"/>
                </a:lnTo>
                <a:lnTo>
                  <a:pt x="5850" y="1551"/>
                </a:lnTo>
                <a:lnTo>
                  <a:pt x="5843" y="1543"/>
                </a:lnTo>
                <a:lnTo>
                  <a:pt x="5835" y="1534"/>
                </a:lnTo>
                <a:lnTo>
                  <a:pt x="5830" y="1525"/>
                </a:lnTo>
                <a:lnTo>
                  <a:pt x="5827" y="1520"/>
                </a:lnTo>
                <a:lnTo>
                  <a:pt x="5826" y="1516"/>
                </a:lnTo>
                <a:lnTo>
                  <a:pt x="5826" y="1511"/>
                </a:lnTo>
                <a:lnTo>
                  <a:pt x="5826" y="1506"/>
                </a:lnTo>
                <a:lnTo>
                  <a:pt x="5816" y="1498"/>
                </a:lnTo>
                <a:lnTo>
                  <a:pt x="5808" y="1490"/>
                </a:lnTo>
                <a:lnTo>
                  <a:pt x="5799" y="1481"/>
                </a:lnTo>
                <a:lnTo>
                  <a:pt x="5791" y="1472"/>
                </a:lnTo>
                <a:lnTo>
                  <a:pt x="5776" y="1451"/>
                </a:lnTo>
                <a:lnTo>
                  <a:pt x="5761" y="1428"/>
                </a:lnTo>
                <a:lnTo>
                  <a:pt x="5748" y="1404"/>
                </a:lnTo>
                <a:lnTo>
                  <a:pt x="5735" y="1378"/>
                </a:lnTo>
                <a:lnTo>
                  <a:pt x="5721" y="1353"/>
                </a:lnTo>
                <a:lnTo>
                  <a:pt x="5707" y="1327"/>
                </a:lnTo>
                <a:lnTo>
                  <a:pt x="5700" y="1316"/>
                </a:lnTo>
                <a:lnTo>
                  <a:pt x="5692" y="1307"/>
                </a:lnTo>
                <a:lnTo>
                  <a:pt x="5684" y="1299"/>
                </a:lnTo>
                <a:lnTo>
                  <a:pt x="5674" y="1291"/>
                </a:lnTo>
                <a:lnTo>
                  <a:pt x="5664" y="1285"/>
                </a:lnTo>
                <a:lnTo>
                  <a:pt x="5652" y="1279"/>
                </a:lnTo>
                <a:lnTo>
                  <a:pt x="5640" y="1274"/>
                </a:lnTo>
                <a:lnTo>
                  <a:pt x="5628" y="1270"/>
                </a:lnTo>
                <a:lnTo>
                  <a:pt x="5600" y="1263"/>
                </a:lnTo>
                <a:lnTo>
                  <a:pt x="5570" y="1256"/>
                </a:lnTo>
                <a:lnTo>
                  <a:pt x="5540" y="1249"/>
                </a:lnTo>
                <a:lnTo>
                  <a:pt x="5508" y="1241"/>
                </a:lnTo>
                <a:lnTo>
                  <a:pt x="5503" y="1252"/>
                </a:lnTo>
                <a:lnTo>
                  <a:pt x="5500" y="1265"/>
                </a:lnTo>
                <a:lnTo>
                  <a:pt x="5498" y="1272"/>
                </a:lnTo>
                <a:lnTo>
                  <a:pt x="5496" y="1279"/>
                </a:lnTo>
                <a:lnTo>
                  <a:pt x="5492" y="1285"/>
                </a:lnTo>
                <a:lnTo>
                  <a:pt x="5488" y="1291"/>
                </a:lnTo>
                <a:lnTo>
                  <a:pt x="5483" y="1284"/>
                </a:lnTo>
                <a:lnTo>
                  <a:pt x="5476" y="1278"/>
                </a:lnTo>
                <a:lnTo>
                  <a:pt x="5469" y="1275"/>
                </a:lnTo>
                <a:lnTo>
                  <a:pt x="5462" y="1272"/>
                </a:lnTo>
                <a:lnTo>
                  <a:pt x="5446" y="1267"/>
                </a:lnTo>
                <a:lnTo>
                  <a:pt x="5431" y="1264"/>
                </a:lnTo>
                <a:lnTo>
                  <a:pt x="5423" y="1262"/>
                </a:lnTo>
                <a:lnTo>
                  <a:pt x="5417" y="1260"/>
                </a:lnTo>
                <a:lnTo>
                  <a:pt x="5411" y="1257"/>
                </a:lnTo>
                <a:lnTo>
                  <a:pt x="5406" y="1254"/>
                </a:lnTo>
                <a:lnTo>
                  <a:pt x="5401" y="1249"/>
                </a:lnTo>
                <a:lnTo>
                  <a:pt x="5398" y="1244"/>
                </a:lnTo>
                <a:lnTo>
                  <a:pt x="5396" y="1237"/>
                </a:lnTo>
                <a:lnTo>
                  <a:pt x="5395" y="1229"/>
                </a:lnTo>
                <a:lnTo>
                  <a:pt x="5378" y="1226"/>
                </a:lnTo>
                <a:lnTo>
                  <a:pt x="5341" y="1218"/>
                </a:lnTo>
                <a:lnTo>
                  <a:pt x="5322" y="1214"/>
                </a:lnTo>
                <a:lnTo>
                  <a:pt x="5305" y="1210"/>
                </a:lnTo>
                <a:lnTo>
                  <a:pt x="5293" y="1207"/>
                </a:lnTo>
                <a:lnTo>
                  <a:pt x="5288" y="1204"/>
                </a:lnTo>
                <a:lnTo>
                  <a:pt x="5289" y="1197"/>
                </a:lnTo>
                <a:lnTo>
                  <a:pt x="5293" y="1191"/>
                </a:lnTo>
                <a:lnTo>
                  <a:pt x="5298" y="1185"/>
                </a:lnTo>
                <a:lnTo>
                  <a:pt x="5304" y="1180"/>
                </a:lnTo>
                <a:lnTo>
                  <a:pt x="5319" y="1167"/>
                </a:lnTo>
                <a:lnTo>
                  <a:pt x="5334" y="1154"/>
                </a:lnTo>
                <a:lnTo>
                  <a:pt x="5331" y="1147"/>
                </a:lnTo>
                <a:lnTo>
                  <a:pt x="5329" y="1140"/>
                </a:lnTo>
                <a:lnTo>
                  <a:pt x="5328" y="1132"/>
                </a:lnTo>
                <a:lnTo>
                  <a:pt x="5329" y="1125"/>
                </a:lnTo>
                <a:lnTo>
                  <a:pt x="5331" y="1117"/>
                </a:lnTo>
                <a:lnTo>
                  <a:pt x="5334" y="1108"/>
                </a:lnTo>
                <a:lnTo>
                  <a:pt x="5339" y="1100"/>
                </a:lnTo>
                <a:lnTo>
                  <a:pt x="5343" y="1092"/>
                </a:lnTo>
                <a:lnTo>
                  <a:pt x="5365" y="1064"/>
                </a:lnTo>
                <a:lnTo>
                  <a:pt x="5382" y="1043"/>
                </a:lnTo>
                <a:lnTo>
                  <a:pt x="5382" y="964"/>
                </a:lnTo>
                <a:lnTo>
                  <a:pt x="5388" y="962"/>
                </a:lnTo>
                <a:lnTo>
                  <a:pt x="5396" y="961"/>
                </a:lnTo>
                <a:lnTo>
                  <a:pt x="5402" y="961"/>
                </a:lnTo>
                <a:lnTo>
                  <a:pt x="5409" y="962"/>
                </a:lnTo>
                <a:lnTo>
                  <a:pt x="5423" y="963"/>
                </a:lnTo>
                <a:lnTo>
                  <a:pt x="5441" y="964"/>
                </a:lnTo>
                <a:lnTo>
                  <a:pt x="5465" y="964"/>
                </a:lnTo>
                <a:lnTo>
                  <a:pt x="5492" y="966"/>
                </a:lnTo>
                <a:lnTo>
                  <a:pt x="5521" y="968"/>
                </a:lnTo>
                <a:lnTo>
                  <a:pt x="5552" y="970"/>
                </a:lnTo>
                <a:lnTo>
                  <a:pt x="5583" y="972"/>
                </a:lnTo>
                <a:lnTo>
                  <a:pt x="5612" y="974"/>
                </a:lnTo>
                <a:lnTo>
                  <a:pt x="5641" y="975"/>
                </a:lnTo>
                <a:lnTo>
                  <a:pt x="5667" y="976"/>
                </a:lnTo>
                <a:lnTo>
                  <a:pt x="5671" y="975"/>
                </a:lnTo>
                <a:lnTo>
                  <a:pt x="5677" y="972"/>
                </a:lnTo>
                <a:lnTo>
                  <a:pt x="5682" y="968"/>
                </a:lnTo>
                <a:lnTo>
                  <a:pt x="5687" y="964"/>
                </a:lnTo>
                <a:lnTo>
                  <a:pt x="5674" y="945"/>
                </a:lnTo>
                <a:lnTo>
                  <a:pt x="5807" y="945"/>
                </a:lnTo>
                <a:lnTo>
                  <a:pt x="5809" y="949"/>
                </a:lnTo>
                <a:lnTo>
                  <a:pt x="5816" y="955"/>
                </a:lnTo>
                <a:lnTo>
                  <a:pt x="5825" y="962"/>
                </a:lnTo>
                <a:lnTo>
                  <a:pt x="5836" y="969"/>
                </a:lnTo>
                <a:lnTo>
                  <a:pt x="5857" y="982"/>
                </a:lnTo>
                <a:lnTo>
                  <a:pt x="5867" y="988"/>
                </a:lnTo>
                <a:lnTo>
                  <a:pt x="5871" y="988"/>
                </a:lnTo>
                <a:lnTo>
                  <a:pt x="5875" y="987"/>
                </a:lnTo>
                <a:lnTo>
                  <a:pt x="5878" y="985"/>
                </a:lnTo>
                <a:lnTo>
                  <a:pt x="5880" y="983"/>
                </a:lnTo>
                <a:lnTo>
                  <a:pt x="5884" y="979"/>
                </a:lnTo>
                <a:lnTo>
                  <a:pt x="5888" y="973"/>
                </a:lnTo>
                <a:lnTo>
                  <a:pt x="5892" y="967"/>
                </a:lnTo>
                <a:lnTo>
                  <a:pt x="5898" y="963"/>
                </a:lnTo>
                <a:lnTo>
                  <a:pt x="5902" y="961"/>
                </a:lnTo>
                <a:lnTo>
                  <a:pt x="5906" y="959"/>
                </a:lnTo>
                <a:lnTo>
                  <a:pt x="5913" y="958"/>
                </a:lnTo>
                <a:lnTo>
                  <a:pt x="5920" y="958"/>
                </a:lnTo>
                <a:lnTo>
                  <a:pt x="5911" y="954"/>
                </a:lnTo>
                <a:lnTo>
                  <a:pt x="5904" y="950"/>
                </a:lnTo>
                <a:lnTo>
                  <a:pt x="5900" y="945"/>
                </a:lnTo>
                <a:lnTo>
                  <a:pt x="5897" y="941"/>
                </a:lnTo>
                <a:lnTo>
                  <a:pt x="5894" y="935"/>
                </a:lnTo>
                <a:lnTo>
                  <a:pt x="5893" y="927"/>
                </a:lnTo>
                <a:lnTo>
                  <a:pt x="5893" y="916"/>
                </a:lnTo>
                <a:lnTo>
                  <a:pt x="5893" y="902"/>
                </a:lnTo>
                <a:lnTo>
                  <a:pt x="5893" y="886"/>
                </a:lnTo>
                <a:lnTo>
                  <a:pt x="5894" y="871"/>
                </a:lnTo>
                <a:lnTo>
                  <a:pt x="5897" y="858"/>
                </a:lnTo>
                <a:lnTo>
                  <a:pt x="5900" y="846"/>
                </a:lnTo>
                <a:lnTo>
                  <a:pt x="5902" y="841"/>
                </a:lnTo>
                <a:lnTo>
                  <a:pt x="5904" y="835"/>
                </a:lnTo>
                <a:lnTo>
                  <a:pt x="5906" y="831"/>
                </a:lnTo>
                <a:lnTo>
                  <a:pt x="5910" y="828"/>
                </a:lnTo>
                <a:lnTo>
                  <a:pt x="5913" y="825"/>
                </a:lnTo>
                <a:lnTo>
                  <a:pt x="5917" y="823"/>
                </a:lnTo>
                <a:lnTo>
                  <a:pt x="5922" y="822"/>
                </a:lnTo>
                <a:lnTo>
                  <a:pt x="5926" y="822"/>
                </a:lnTo>
                <a:lnTo>
                  <a:pt x="5945" y="822"/>
                </a:lnTo>
                <a:lnTo>
                  <a:pt x="5974" y="822"/>
                </a:lnTo>
                <a:lnTo>
                  <a:pt x="6006" y="822"/>
                </a:lnTo>
                <a:lnTo>
                  <a:pt x="6033" y="822"/>
                </a:lnTo>
                <a:lnTo>
                  <a:pt x="6037" y="828"/>
                </a:lnTo>
                <a:lnTo>
                  <a:pt x="6045" y="838"/>
                </a:lnTo>
                <a:lnTo>
                  <a:pt x="6055" y="849"/>
                </a:lnTo>
                <a:lnTo>
                  <a:pt x="6066" y="860"/>
                </a:lnTo>
                <a:lnTo>
                  <a:pt x="6077" y="871"/>
                </a:lnTo>
                <a:lnTo>
                  <a:pt x="6086" y="881"/>
                </a:lnTo>
                <a:lnTo>
                  <a:pt x="6094" y="887"/>
                </a:lnTo>
                <a:lnTo>
                  <a:pt x="6099" y="889"/>
                </a:lnTo>
                <a:lnTo>
                  <a:pt x="6102" y="881"/>
                </a:lnTo>
                <a:lnTo>
                  <a:pt x="6105" y="874"/>
                </a:lnTo>
                <a:lnTo>
                  <a:pt x="6108" y="867"/>
                </a:lnTo>
                <a:lnTo>
                  <a:pt x="6112" y="861"/>
                </a:lnTo>
                <a:lnTo>
                  <a:pt x="6116" y="855"/>
                </a:lnTo>
                <a:lnTo>
                  <a:pt x="6119" y="848"/>
                </a:lnTo>
                <a:lnTo>
                  <a:pt x="6123" y="839"/>
                </a:lnTo>
                <a:lnTo>
                  <a:pt x="6125" y="828"/>
                </a:lnTo>
                <a:lnTo>
                  <a:pt x="6128" y="830"/>
                </a:lnTo>
                <a:lnTo>
                  <a:pt x="6132" y="831"/>
                </a:lnTo>
                <a:lnTo>
                  <a:pt x="6135" y="832"/>
                </a:lnTo>
                <a:lnTo>
                  <a:pt x="6139" y="832"/>
                </a:lnTo>
                <a:lnTo>
                  <a:pt x="6144" y="832"/>
                </a:lnTo>
                <a:lnTo>
                  <a:pt x="6149" y="831"/>
                </a:lnTo>
                <a:lnTo>
                  <a:pt x="6153" y="830"/>
                </a:lnTo>
                <a:lnTo>
                  <a:pt x="6159" y="828"/>
                </a:lnTo>
                <a:lnTo>
                  <a:pt x="6148" y="815"/>
                </a:lnTo>
                <a:lnTo>
                  <a:pt x="6137" y="803"/>
                </a:lnTo>
                <a:lnTo>
                  <a:pt x="6133" y="796"/>
                </a:lnTo>
                <a:lnTo>
                  <a:pt x="6128" y="789"/>
                </a:lnTo>
                <a:lnTo>
                  <a:pt x="6126" y="782"/>
                </a:lnTo>
                <a:lnTo>
                  <a:pt x="6125" y="772"/>
                </a:lnTo>
                <a:lnTo>
                  <a:pt x="6126" y="767"/>
                </a:lnTo>
                <a:lnTo>
                  <a:pt x="6128" y="764"/>
                </a:lnTo>
                <a:lnTo>
                  <a:pt x="6132" y="761"/>
                </a:lnTo>
                <a:lnTo>
                  <a:pt x="6135" y="760"/>
                </a:lnTo>
                <a:lnTo>
                  <a:pt x="6140" y="759"/>
                </a:lnTo>
                <a:lnTo>
                  <a:pt x="6146" y="759"/>
                </a:lnTo>
                <a:lnTo>
                  <a:pt x="6152" y="760"/>
                </a:lnTo>
                <a:lnTo>
                  <a:pt x="6159" y="762"/>
                </a:lnTo>
                <a:lnTo>
                  <a:pt x="6188" y="771"/>
                </a:lnTo>
                <a:lnTo>
                  <a:pt x="6212" y="778"/>
                </a:lnTo>
                <a:lnTo>
                  <a:pt x="6202" y="779"/>
                </a:lnTo>
                <a:lnTo>
                  <a:pt x="6193" y="782"/>
                </a:lnTo>
                <a:lnTo>
                  <a:pt x="6184" y="784"/>
                </a:lnTo>
                <a:lnTo>
                  <a:pt x="6179" y="785"/>
                </a:lnTo>
                <a:lnTo>
                  <a:pt x="6180" y="792"/>
                </a:lnTo>
                <a:lnTo>
                  <a:pt x="6183" y="797"/>
                </a:lnTo>
                <a:lnTo>
                  <a:pt x="6186" y="802"/>
                </a:lnTo>
                <a:lnTo>
                  <a:pt x="6191" y="807"/>
                </a:lnTo>
                <a:lnTo>
                  <a:pt x="6201" y="815"/>
                </a:lnTo>
                <a:lnTo>
                  <a:pt x="6211" y="822"/>
                </a:lnTo>
                <a:lnTo>
                  <a:pt x="6222" y="829"/>
                </a:lnTo>
                <a:lnTo>
                  <a:pt x="6230" y="837"/>
                </a:lnTo>
                <a:lnTo>
                  <a:pt x="6234" y="842"/>
                </a:lnTo>
                <a:lnTo>
                  <a:pt x="6236" y="847"/>
                </a:lnTo>
                <a:lnTo>
                  <a:pt x="6238" y="853"/>
                </a:lnTo>
                <a:lnTo>
                  <a:pt x="6238" y="859"/>
                </a:lnTo>
                <a:lnTo>
                  <a:pt x="6237" y="867"/>
                </a:lnTo>
                <a:lnTo>
                  <a:pt x="6231" y="878"/>
                </a:lnTo>
                <a:lnTo>
                  <a:pt x="6224" y="893"/>
                </a:lnTo>
                <a:lnTo>
                  <a:pt x="6215" y="907"/>
                </a:lnTo>
                <a:lnTo>
                  <a:pt x="6206" y="922"/>
                </a:lnTo>
                <a:lnTo>
                  <a:pt x="6200" y="937"/>
                </a:lnTo>
                <a:lnTo>
                  <a:pt x="6196" y="944"/>
                </a:lnTo>
                <a:lnTo>
                  <a:pt x="6194" y="952"/>
                </a:lnTo>
                <a:lnTo>
                  <a:pt x="6192" y="958"/>
                </a:lnTo>
                <a:lnTo>
                  <a:pt x="6192" y="964"/>
                </a:lnTo>
                <a:lnTo>
                  <a:pt x="6193" y="970"/>
                </a:lnTo>
                <a:lnTo>
                  <a:pt x="6195" y="974"/>
                </a:lnTo>
                <a:lnTo>
                  <a:pt x="6198" y="977"/>
                </a:lnTo>
                <a:lnTo>
                  <a:pt x="6202" y="979"/>
                </a:lnTo>
                <a:lnTo>
                  <a:pt x="6205" y="981"/>
                </a:lnTo>
                <a:lnTo>
                  <a:pt x="6208" y="984"/>
                </a:lnTo>
                <a:lnTo>
                  <a:pt x="6211" y="988"/>
                </a:lnTo>
                <a:lnTo>
                  <a:pt x="6212" y="994"/>
                </a:lnTo>
                <a:lnTo>
                  <a:pt x="6212" y="1001"/>
                </a:lnTo>
                <a:lnTo>
                  <a:pt x="6211" y="1010"/>
                </a:lnTo>
                <a:lnTo>
                  <a:pt x="6208" y="1018"/>
                </a:lnTo>
                <a:lnTo>
                  <a:pt x="6204" y="1026"/>
                </a:lnTo>
                <a:lnTo>
                  <a:pt x="6202" y="1030"/>
                </a:lnTo>
                <a:lnTo>
                  <a:pt x="6200" y="1033"/>
                </a:lnTo>
                <a:lnTo>
                  <a:pt x="6196" y="1036"/>
                </a:lnTo>
                <a:lnTo>
                  <a:pt x="6192" y="1039"/>
                </a:lnTo>
                <a:lnTo>
                  <a:pt x="6188" y="1041"/>
                </a:lnTo>
                <a:lnTo>
                  <a:pt x="6183" y="1042"/>
                </a:lnTo>
                <a:lnTo>
                  <a:pt x="6178" y="1043"/>
                </a:lnTo>
                <a:lnTo>
                  <a:pt x="6172" y="1043"/>
                </a:lnTo>
                <a:lnTo>
                  <a:pt x="6173" y="1062"/>
                </a:lnTo>
                <a:lnTo>
                  <a:pt x="6175" y="1079"/>
                </a:lnTo>
                <a:lnTo>
                  <a:pt x="6181" y="1095"/>
                </a:lnTo>
                <a:lnTo>
                  <a:pt x="6186" y="1111"/>
                </a:lnTo>
                <a:lnTo>
                  <a:pt x="6194" y="1126"/>
                </a:lnTo>
                <a:lnTo>
                  <a:pt x="6204" y="1140"/>
                </a:lnTo>
                <a:lnTo>
                  <a:pt x="6214" y="1153"/>
                </a:lnTo>
                <a:lnTo>
                  <a:pt x="6226" y="1166"/>
                </a:lnTo>
                <a:lnTo>
                  <a:pt x="6238" y="1179"/>
                </a:lnTo>
                <a:lnTo>
                  <a:pt x="6252" y="1190"/>
                </a:lnTo>
                <a:lnTo>
                  <a:pt x="6267" y="1201"/>
                </a:lnTo>
                <a:lnTo>
                  <a:pt x="6281" y="1211"/>
                </a:lnTo>
                <a:lnTo>
                  <a:pt x="6296" y="1220"/>
                </a:lnTo>
                <a:lnTo>
                  <a:pt x="6313" y="1230"/>
                </a:lnTo>
                <a:lnTo>
                  <a:pt x="6328" y="1239"/>
                </a:lnTo>
                <a:lnTo>
                  <a:pt x="6345" y="1247"/>
                </a:lnTo>
                <a:lnTo>
                  <a:pt x="6352" y="1251"/>
                </a:lnTo>
                <a:lnTo>
                  <a:pt x="6360" y="1256"/>
                </a:lnTo>
                <a:lnTo>
                  <a:pt x="6365" y="1261"/>
                </a:lnTo>
                <a:lnTo>
                  <a:pt x="6371" y="1267"/>
                </a:lnTo>
                <a:lnTo>
                  <a:pt x="6379" y="1282"/>
                </a:lnTo>
                <a:lnTo>
                  <a:pt x="6387" y="1297"/>
                </a:lnTo>
                <a:lnTo>
                  <a:pt x="6392" y="1304"/>
                </a:lnTo>
                <a:lnTo>
                  <a:pt x="6396" y="1311"/>
                </a:lnTo>
                <a:lnTo>
                  <a:pt x="6402" y="1318"/>
                </a:lnTo>
                <a:lnTo>
                  <a:pt x="6407" y="1325"/>
                </a:lnTo>
                <a:lnTo>
                  <a:pt x="6415" y="1331"/>
                </a:lnTo>
                <a:lnTo>
                  <a:pt x="6422" y="1337"/>
                </a:lnTo>
                <a:lnTo>
                  <a:pt x="6432" y="1342"/>
                </a:lnTo>
                <a:lnTo>
                  <a:pt x="6444" y="1346"/>
                </a:lnTo>
                <a:lnTo>
                  <a:pt x="6452" y="1347"/>
                </a:lnTo>
                <a:lnTo>
                  <a:pt x="6464" y="1351"/>
                </a:lnTo>
                <a:lnTo>
                  <a:pt x="6471" y="1353"/>
                </a:lnTo>
                <a:lnTo>
                  <a:pt x="6476" y="1356"/>
                </a:lnTo>
                <a:lnTo>
                  <a:pt x="6481" y="1360"/>
                </a:lnTo>
                <a:lnTo>
                  <a:pt x="6484" y="1364"/>
                </a:lnTo>
                <a:lnTo>
                  <a:pt x="6491" y="1374"/>
                </a:lnTo>
                <a:lnTo>
                  <a:pt x="6497" y="1384"/>
                </a:lnTo>
                <a:lnTo>
                  <a:pt x="6506" y="1395"/>
                </a:lnTo>
                <a:lnTo>
                  <a:pt x="6515" y="1404"/>
                </a:lnTo>
                <a:lnTo>
                  <a:pt x="6525" y="1413"/>
                </a:lnTo>
                <a:lnTo>
                  <a:pt x="6533" y="1420"/>
                </a:lnTo>
                <a:lnTo>
                  <a:pt x="6538" y="1422"/>
                </a:lnTo>
                <a:lnTo>
                  <a:pt x="6542" y="1424"/>
                </a:lnTo>
                <a:lnTo>
                  <a:pt x="6547" y="1425"/>
                </a:lnTo>
                <a:lnTo>
                  <a:pt x="6551" y="1426"/>
                </a:lnTo>
                <a:lnTo>
                  <a:pt x="6554" y="1425"/>
                </a:lnTo>
                <a:lnTo>
                  <a:pt x="6558" y="1425"/>
                </a:lnTo>
                <a:lnTo>
                  <a:pt x="6561" y="1423"/>
                </a:lnTo>
                <a:lnTo>
                  <a:pt x="6564" y="1421"/>
                </a:lnTo>
                <a:lnTo>
                  <a:pt x="6570" y="1416"/>
                </a:lnTo>
                <a:lnTo>
                  <a:pt x="6575" y="1410"/>
                </a:lnTo>
                <a:lnTo>
                  <a:pt x="6578" y="1402"/>
                </a:lnTo>
                <a:lnTo>
                  <a:pt x="6582" y="1391"/>
                </a:lnTo>
                <a:lnTo>
                  <a:pt x="6583" y="1381"/>
                </a:lnTo>
                <a:lnTo>
                  <a:pt x="6584" y="1370"/>
                </a:lnTo>
                <a:lnTo>
                  <a:pt x="6583" y="1366"/>
                </a:lnTo>
                <a:lnTo>
                  <a:pt x="6582" y="1362"/>
                </a:lnTo>
                <a:lnTo>
                  <a:pt x="6579" y="1359"/>
                </a:lnTo>
                <a:lnTo>
                  <a:pt x="6576" y="1356"/>
                </a:lnTo>
                <a:lnTo>
                  <a:pt x="6570" y="1350"/>
                </a:lnTo>
                <a:lnTo>
                  <a:pt x="6561" y="1345"/>
                </a:lnTo>
                <a:lnTo>
                  <a:pt x="6552" y="1340"/>
                </a:lnTo>
                <a:lnTo>
                  <a:pt x="6544" y="1333"/>
                </a:lnTo>
                <a:lnTo>
                  <a:pt x="6542" y="1329"/>
                </a:lnTo>
                <a:lnTo>
                  <a:pt x="6539" y="1325"/>
                </a:lnTo>
                <a:lnTo>
                  <a:pt x="6538" y="1320"/>
                </a:lnTo>
                <a:lnTo>
                  <a:pt x="6538" y="1315"/>
                </a:lnTo>
                <a:lnTo>
                  <a:pt x="6539" y="1313"/>
                </a:lnTo>
                <a:lnTo>
                  <a:pt x="6542" y="1310"/>
                </a:lnTo>
                <a:lnTo>
                  <a:pt x="6547" y="1308"/>
                </a:lnTo>
                <a:lnTo>
                  <a:pt x="6552" y="1306"/>
                </a:lnTo>
                <a:lnTo>
                  <a:pt x="6565" y="1301"/>
                </a:lnTo>
                <a:lnTo>
                  <a:pt x="6577" y="1297"/>
                </a:lnTo>
                <a:lnTo>
                  <a:pt x="6569" y="1280"/>
                </a:lnTo>
                <a:lnTo>
                  <a:pt x="6560" y="1268"/>
                </a:lnTo>
                <a:lnTo>
                  <a:pt x="6550" y="1256"/>
                </a:lnTo>
                <a:lnTo>
                  <a:pt x="6538" y="1241"/>
                </a:lnTo>
                <a:lnTo>
                  <a:pt x="6540" y="1239"/>
                </a:lnTo>
                <a:lnTo>
                  <a:pt x="6544" y="1238"/>
                </a:lnTo>
                <a:lnTo>
                  <a:pt x="6550" y="1237"/>
                </a:lnTo>
                <a:lnTo>
                  <a:pt x="6556" y="1236"/>
                </a:lnTo>
                <a:lnTo>
                  <a:pt x="6572" y="1235"/>
                </a:lnTo>
                <a:lnTo>
                  <a:pt x="6590" y="1235"/>
                </a:lnTo>
                <a:lnTo>
                  <a:pt x="6583" y="1229"/>
                </a:lnTo>
                <a:lnTo>
                  <a:pt x="6572" y="1219"/>
                </a:lnTo>
                <a:lnTo>
                  <a:pt x="6566" y="1214"/>
                </a:lnTo>
                <a:lnTo>
                  <a:pt x="6562" y="1210"/>
                </a:lnTo>
                <a:lnTo>
                  <a:pt x="6559" y="1207"/>
                </a:lnTo>
                <a:lnTo>
                  <a:pt x="6558" y="1204"/>
                </a:lnTo>
                <a:lnTo>
                  <a:pt x="6550" y="1199"/>
                </a:lnTo>
                <a:lnTo>
                  <a:pt x="6544" y="1194"/>
                </a:lnTo>
                <a:lnTo>
                  <a:pt x="6540" y="1187"/>
                </a:lnTo>
                <a:lnTo>
                  <a:pt x="6537" y="1180"/>
                </a:lnTo>
                <a:lnTo>
                  <a:pt x="6533" y="1173"/>
                </a:lnTo>
                <a:lnTo>
                  <a:pt x="6532" y="1163"/>
                </a:lnTo>
                <a:lnTo>
                  <a:pt x="6531" y="1153"/>
                </a:lnTo>
                <a:lnTo>
                  <a:pt x="6531" y="1142"/>
                </a:lnTo>
                <a:lnTo>
                  <a:pt x="6536" y="1142"/>
                </a:lnTo>
                <a:lnTo>
                  <a:pt x="6540" y="1140"/>
                </a:lnTo>
                <a:lnTo>
                  <a:pt x="6545" y="1138"/>
                </a:lnTo>
                <a:lnTo>
                  <a:pt x="6549" y="1136"/>
                </a:lnTo>
                <a:lnTo>
                  <a:pt x="6552" y="1133"/>
                </a:lnTo>
                <a:lnTo>
                  <a:pt x="6555" y="1130"/>
                </a:lnTo>
                <a:lnTo>
                  <a:pt x="6556" y="1127"/>
                </a:lnTo>
                <a:lnTo>
                  <a:pt x="6558" y="1124"/>
                </a:lnTo>
                <a:lnTo>
                  <a:pt x="6539" y="1118"/>
                </a:lnTo>
                <a:lnTo>
                  <a:pt x="6522" y="1110"/>
                </a:lnTo>
                <a:lnTo>
                  <a:pt x="6508" y="1103"/>
                </a:lnTo>
                <a:lnTo>
                  <a:pt x="6496" y="1095"/>
                </a:lnTo>
                <a:lnTo>
                  <a:pt x="6476" y="1078"/>
                </a:lnTo>
                <a:lnTo>
                  <a:pt x="6460" y="1063"/>
                </a:lnTo>
                <a:lnTo>
                  <a:pt x="6452" y="1055"/>
                </a:lnTo>
                <a:lnTo>
                  <a:pt x="6444" y="1048"/>
                </a:lnTo>
                <a:lnTo>
                  <a:pt x="6437" y="1043"/>
                </a:lnTo>
                <a:lnTo>
                  <a:pt x="6427" y="1039"/>
                </a:lnTo>
                <a:lnTo>
                  <a:pt x="6417" y="1036"/>
                </a:lnTo>
                <a:lnTo>
                  <a:pt x="6406" y="1035"/>
                </a:lnTo>
                <a:lnTo>
                  <a:pt x="6393" y="1035"/>
                </a:lnTo>
                <a:lnTo>
                  <a:pt x="6377" y="1037"/>
                </a:lnTo>
                <a:lnTo>
                  <a:pt x="6375" y="1038"/>
                </a:lnTo>
                <a:lnTo>
                  <a:pt x="6373" y="1037"/>
                </a:lnTo>
                <a:lnTo>
                  <a:pt x="6372" y="1036"/>
                </a:lnTo>
                <a:lnTo>
                  <a:pt x="6370" y="1035"/>
                </a:lnTo>
                <a:lnTo>
                  <a:pt x="6368" y="1031"/>
                </a:lnTo>
                <a:lnTo>
                  <a:pt x="6365" y="1025"/>
                </a:lnTo>
                <a:lnTo>
                  <a:pt x="6363" y="1009"/>
                </a:lnTo>
                <a:lnTo>
                  <a:pt x="6360" y="990"/>
                </a:lnTo>
                <a:lnTo>
                  <a:pt x="6358" y="981"/>
                </a:lnTo>
                <a:lnTo>
                  <a:pt x="6354" y="972"/>
                </a:lnTo>
                <a:lnTo>
                  <a:pt x="6351" y="963"/>
                </a:lnTo>
                <a:lnTo>
                  <a:pt x="6346" y="956"/>
                </a:lnTo>
                <a:lnTo>
                  <a:pt x="6340" y="949"/>
                </a:lnTo>
                <a:lnTo>
                  <a:pt x="6332" y="943"/>
                </a:lnTo>
                <a:lnTo>
                  <a:pt x="6328" y="941"/>
                </a:lnTo>
                <a:lnTo>
                  <a:pt x="6323" y="940"/>
                </a:lnTo>
                <a:lnTo>
                  <a:pt x="6317" y="939"/>
                </a:lnTo>
                <a:lnTo>
                  <a:pt x="6312" y="939"/>
                </a:lnTo>
                <a:lnTo>
                  <a:pt x="6392" y="889"/>
                </a:lnTo>
                <a:lnTo>
                  <a:pt x="6396" y="890"/>
                </a:lnTo>
                <a:lnTo>
                  <a:pt x="6399" y="894"/>
                </a:lnTo>
                <a:lnTo>
                  <a:pt x="6403" y="898"/>
                </a:lnTo>
                <a:lnTo>
                  <a:pt x="6405" y="902"/>
                </a:lnTo>
                <a:lnTo>
                  <a:pt x="6408" y="907"/>
                </a:lnTo>
                <a:lnTo>
                  <a:pt x="6413" y="911"/>
                </a:lnTo>
                <a:lnTo>
                  <a:pt x="6415" y="912"/>
                </a:lnTo>
                <a:lnTo>
                  <a:pt x="6418" y="913"/>
                </a:lnTo>
                <a:lnTo>
                  <a:pt x="6421" y="914"/>
                </a:lnTo>
                <a:lnTo>
                  <a:pt x="6425" y="914"/>
                </a:lnTo>
                <a:lnTo>
                  <a:pt x="6435" y="913"/>
                </a:lnTo>
                <a:lnTo>
                  <a:pt x="6446" y="910"/>
                </a:lnTo>
                <a:lnTo>
                  <a:pt x="6458" y="906"/>
                </a:lnTo>
                <a:lnTo>
                  <a:pt x="6470" y="901"/>
                </a:lnTo>
                <a:lnTo>
                  <a:pt x="6495" y="888"/>
                </a:lnTo>
                <a:lnTo>
                  <a:pt x="6525" y="877"/>
                </a:lnTo>
                <a:lnTo>
                  <a:pt x="6544" y="877"/>
                </a:lnTo>
                <a:lnTo>
                  <a:pt x="6547" y="885"/>
                </a:lnTo>
                <a:lnTo>
                  <a:pt x="6551" y="893"/>
                </a:lnTo>
                <a:lnTo>
                  <a:pt x="6556" y="899"/>
                </a:lnTo>
                <a:lnTo>
                  <a:pt x="6562" y="905"/>
                </a:lnTo>
                <a:lnTo>
                  <a:pt x="6576" y="915"/>
                </a:lnTo>
                <a:lnTo>
                  <a:pt x="6590" y="927"/>
                </a:lnTo>
                <a:lnTo>
                  <a:pt x="6596" y="906"/>
                </a:lnTo>
                <a:lnTo>
                  <a:pt x="6601" y="884"/>
                </a:lnTo>
                <a:lnTo>
                  <a:pt x="6605" y="873"/>
                </a:lnTo>
                <a:lnTo>
                  <a:pt x="6609" y="863"/>
                </a:lnTo>
                <a:lnTo>
                  <a:pt x="6614" y="854"/>
                </a:lnTo>
                <a:lnTo>
                  <a:pt x="6619" y="845"/>
                </a:lnTo>
                <a:lnTo>
                  <a:pt x="6626" y="835"/>
                </a:lnTo>
                <a:lnTo>
                  <a:pt x="6633" y="827"/>
                </a:lnTo>
                <a:lnTo>
                  <a:pt x="6642" y="821"/>
                </a:lnTo>
                <a:lnTo>
                  <a:pt x="6651" y="815"/>
                </a:lnTo>
                <a:lnTo>
                  <a:pt x="6662" y="810"/>
                </a:lnTo>
                <a:lnTo>
                  <a:pt x="6674" y="806"/>
                </a:lnTo>
                <a:lnTo>
                  <a:pt x="6688" y="804"/>
                </a:lnTo>
                <a:lnTo>
                  <a:pt x="6704" y="803"/>
                </a:lnTo>
                <a:lnTo>
                  <a:pt x="6701" y="799"/>
                </a:lnTo>
                <a:lnTo>
                  <a:pt x="6700" y="794"/>
                </a:lnTo>
                <a:lnTo>
                  <a:pt x="6700" y="790"/>
                </a:lnTo>
                <a:lnTo>
                  <a:pt x="6701" y="785"/>
                </a:lnTo>
                <a:lnTo>
                  <a:pt x="6702" y="775"/>
                </a:lnTo>
                <a:lnTo>
                  <a:pt x="6704" y="766"/>
                </a:lnTo>
                <a:lnTo>
                  <a:pt x="6709" y="770"/>
                </a:lnTo>
                <a:lnTo>
                  <a:pt x="6715" y="773"/>
                </a:lnTo>
                <a:lnTo>
                  <a:pt x="6721" y="775"/>
                </a:lnTo>
                <a:lnTo>
                  <a:pt x="6729" y="777"/>
                </a:lnTo>
                <a:lnTo>
                  <a:pt x="6744" y="778"/>
                </a:lnTo>
                <a:lnTo>
                  <a:pt x="6763" y="778"/>
                </a:lnTo>
                <a:lnTo>
                  <a:pt x="6774" y="781"/>
                </a:lnTo>
                <a:lnTo>
                  <a:pt x="6787" y="784"/>
                </a:lnTo>
                <a:lnTo>
                  <a:pt x="6795" y="785"/>
                </a:lnTo>
                <a:lnTo>
                  <a:pt x="6801" y="784"/>
                </a:lnTo>
                <a:lnTo>
                  <a:pt x="6809" y="783"/>
                </a:lnTo>
                <a:lnTo>
                  <a:pt x="6817" y="778"/>
                </a:lnTo>
                <a:lnTo>
                  <a:pt x="6813" y="767"/>
                </a:lnTo>
                <a:lnTo>
                  <a:pt x="6813" y="762"/>
                </a:lnTo>
                <a:lnTo>
                  <a:pt x="6816" y="757"/>
                </a:lnTo>
                <a:lnTo>
                  <a:pt x="6817" y="742"/>
                </a:lnTo>
                <a:lnTo>
                  <a:pt x="6790" y="738"/>
                </a:lnTo>
                <a:lnTo>
                  <a:pt x="6766" y="733"/>
                </a:lnTo>
                <a:lnTo>
                  <a:pt x="6743" y="727"/>
                </a:lnTo>
                <a:lnTo>
                  <a:pt x="6722" y="720"/>
                </a:lnTo>
                <a:lnTo>
                  <a:pt x="6685" y="706"/>
                </a:lnTo>
                <a:lnTo>
                  <a:pt x="6650" y="692"/>
                </a:lnTo>
                <a:lnTo>
                  <a:pt x="6632" y="685"/>
                </a:lnTo>
                <a:lnTo>
                  <a:pt x="6616" y="678"/>
                </a:lnTo>
                <a:lnTo>
                  <a:pt x="6598" y="672"/>
                </a:lnTo>
                <a:lnTo>
                  <a:pt x="6579" y="666"/>
                </a:lnTo>
                <a:lnTo>
                  <a:pt x="6561" y="662"/>
                </a:lnTo>
                <a:lnTo>
                  <a:pt x="6541" y="658"/>
                </a:lnTo>
                <a:lnTo>
                  <a:pt x="6520" y="656"/>
                </a:lnTo>
                <a:lnTo>
                  <a:pt x="6497" y="655"/>
                </a:lnTo>
                <a:lnTo>
                  <a:pt x="6543" y="659"/>
                </a:lnTo>
                <a:lnTo>
                  <a:pt x="6582" y="663"/>
                </a:lnTo>
                <a:lnTo>
                  <a:pt x="6592" y="663"/>
                </a:lnTo>
                <a:lnTo>
                  <a:pt x="6600" y="663"/>
                </a:lnTo>
                <a:lnTo>
                  <a:pt x="6610" y="662"/>
                </a:lnTo>
                <a:lnTo>
                  <a:pt x="6619" y="660"/>
                </a:lnTo>
                <a:lnTo>
                  <a:pt x="6628" y="658"/>
                </a:lnTo>
                <a:lnTo>
                  <a:pt x="6638" y="654"/>
                </a:lnTo>
                <a:lnTo>
                  <a:pt x="6648" y="649"/>
                </a:lnTo>
                <a:lnTo>
                  <a:pt x="6657" y="643"/>
                </a:lnTo>
                <a:lnTo>
                  <a:pt x="6653" y="637"/>
                </a:lnTo>
                <a:lnTo>
                  <a:pt x="6649" y="632"/>
                </a:lnTo>
                <a:lnTo>
                  <a:pt x="6644" y="627"/>
                </a:lnTo>
                <a:lnTo>
                  <a:pt x="6639" y="624"/>
                </a:lnTo>
                <a:lnTo>
                  <a:pt x="6628" y="618"/>
                </a:lnTo>
                <a:lnTo>
                  <a:pt x="6616" y="612"/>
                </a:lnTo>
                <a:lnTo>
                  <a:pt x="6605" y="607"/>
                </a:lnTo>
                <a:lnTo>
                  <a:pt x="6593" y="601"/>
                </a:lnTo>
                <a:lnTo>
                  <a:pt x="6587" y="598"/>
                </a:lnTo>
                <a:lnTo>
                  <a:pt x="6581" y="593"/>
                </a:lnTo>
                <a:lnTo>
                  <a:pt x="6576" y="588"/>
                </a:lnTo>
                <a:lnTo>
                  <a:pt x="6571" y="582"/>
                </a:lnTo>
                <a:lnTo>
                  <a:pt x="6597" y="582"/>
                </a:lnTo>
                <a:lnTo>
                  <a:pt x="6600" y="587"/>
                </a:lnTo>
                <a:lnTo>
                  <a:pt x="6605" y="592"/>
                </a:lnTo>
                <a:lnTo>
                  <a:pt x="6610" y="599"/>
                </a:lnTo>
                <a:lnTo>
                  <a:pt x="6617" y="604"/>
                </a:lnTo>
                <a:lnTo>
                  <a:pt x="6626" y="610"/>
                </a:lnTo>
                <a:lnTo>
                  <a:pt x="6634" y="615"/>
                </a:lnTo>
                <a:lnTo>
                  <a:pt x="6640" y="617"/>
                </a:lnTo>
                <a:lnTo>
                  <a:pt x="6645" y="618"/>
                </a:lnTo>
                <a:lnTo>
                  <a:pt x="6651" y="619"/>
                </a:lnTo>
                <a:lnTo>
                  <a:pt x="6657" y="619"/>
                </a:lnTo>
                <a:lnTo>
                  <a:pt x="6665" y="618"/>
                </a:lnTo>
                <a:lnTo>
                  <a:pt x="6670" y="617"/>
                </a:lnTo>
                <a:lnTo>
                  <a:pt x="6673" y="615"/>
                </a:lnTo>
                <a:lnTo>
                  <a:pt x="6675" y="612"/>
                </a:lnTo>
                <a:lnTo>
                  <a:pt x="6678" y="610"/>
                </a:lnTo>
                <a:lnTo>
                  <a:pt x="6683" y="608"/>
                </a:lnTo>
                <a:lnTo>
                  <a:pt x="6691" y="606"/>
                </a:lnTo>
                <a:lnTo>
                  <a:pt x="6704" y="606"/>
                </a:lnTo>
                <a:lnTo>
                  <a:pt x="6718" y="606"/>
                </a:lnTo>
                <a:lnTo>
                  <a:pt x="6730" y="607"/>
                </a:lnTo>
                <a:lnTo>
                  <a:pt x="6742" y="609"/>
                </a:lnTo>
                <a:lnTo>
                  <a:pt x="6752" y="612"/>
                </a:lnTo>
                <a:lnTo>
                  <a:pt x="6762" y="616"/>
                </a:lnTo>
                <a:lnTo>
                  <a:pt x="6771" y="619"/>
                </a:lnTo>
                <a:lnTo>
                  <a:pt x="6778" y="623"/>
                </a:lnTo>
                <a:lnTo>
                  <a:pt x="6786" y="627"/>
                </a:lnTo>
                <a:lnTo>
                  <a:pt x="6799" y="636"/>
                </a:lnTo>
                <a:lnTo>
                  <a:pt x="6812" y="645"/>
                </a:lnTo>
                <a:lnTo>
                  <a:pt x="6827" y="654"/>
                </a:lnTo>
                <a:lnTo>
                  <a:pt x="6843" y="661"/>
                </a:lnTo>
                <a:lnTo>
                  <a:pt x="6943" y="661"/>
                </a:lnTo>
                <a:lnTo>
                  <a:pt x="6945" y="667"/>
                </a:lnTo>
                <a:lnTo>
                  <a:pt x="6950" y="673"/>
                </a:lnTo>
                <a:lnTo>
                  <a:pt x="6955" y="676"/>
                </a:lnTo>
                <a:lnTo>
                  <a:pt x="6961" y="678"/>
                </a:lnTo>
                <a:lnTo>
                  <a:pt x="6971" y="680"/>
                </a:lnTo>
                <a:lnTo>
                  <a:pt x="6982" y="680"/>
                </a:lnTo>
                <a:lnTo>
                  <a:pt x="6989" y="680"/>
                </a:lnTo>
                <a:lnTo>
                  <a:pt x="7006" y="680"/>
                </a:lnTo>
                <a:lnTo>
                  <a:pt x="7027" y="678"/>
                </a:lnTo>
                <a:lnTo>
                  <a:pt x="7049" y="674"/>
                </a:lnTo>
                <a:lnTo>
                  <a:pt x="7031" y="668"/>
                </a:lnTo>
                <a:lnTo>
                  <a:pt x="7011" y="659"/>
                </a:lnTo>
                <a:lnTo>
                  <a:pt x="7002" y="654"/>
                </a:lnTo>
                <a:lnTo>
                  <a:pt x="6996" y="647"/>
                </a:lnTo>
                <a:lnTo>
                  <a:pt x="6993" y="644"/>
                </a:lnTo>
                <a:lnTo>
                  <a:pt x="6991" y="640"/>
                </a:lnTo>
                <a:lnTo>
                  <a:pt x="6989" y="636"/>
                </a:lnTo>
                <a:lnTo>
                  <a:pt x="6989" y="631"/>
                </a:lnTo>
                <a:lnTo>
                  <a:pt x="6990" y="621"/>
                </a:lnTo>
                <a:lnTo>
                  <a:pt x="6991" y="614"/>
                </a:lnTo>
                <a:lnTo>
                  <a:pt x="6992" y="608"/>
                </a:lnTo>
                <a:lnTo>
                  <a:pt x="6992" y="602"/>
                </a:lnTo>
                <a:lnTo>
                  <a:pt x="6991" y="593"/>
                </a:lnTo>
                <a:lnTo>
                  <a:pt x="6989" y="582"/>
                </a:lnTo>
                <a:lnTo>
                  <a:pt x="6975" y="581"/>
                </a:lnTo>
                <a:lnTo>
                  <a:pt x="6961" y="579"/>
                </a:lnTo>
                <a:lnTo>
                  <a:pt x="6947" y="577"/>
                </a:lnTo>
                <a:lnTo>
                  <a:pt x="6934" y="573"/>
                </a:lnTo>
                <a:lnTo>
                  <a:pt x="6910" y="564"/>
                </a:lnTo>
                <a:lnTo>
                  <a:pt x="6886" y="553"/>
                </a:lnTo>
                <a:lnTo>
                  <a:pt x="6861" y="543"/>
                </a:lnTo>
                <a:lnTo>
                  <a:pt x="6835" y="535"/>
                </a:lnTo>
                <a:lnTo>
                  <a:pt x="6821" y="531"/>
                </a:lnTo>
                <a:lnTo>
                  <a:pt x="6807" y="529"/>
                </a:lnTo>
                <a:lnTo>
                  <a:pt x="6793" y="527"/>
                </a:lnTo>
                <a:lnTo>
                  <a:pt x="6776" y="526"/>
                </a:lnTo>
                <a:lnTo>
                  <a:pt x="6769" y="527"/>
                </a:lnTo>
                <a:lnTo>
                  <a:pt x="6761" y="531"/>
                </a:lnTo>
                <a:lnTo>
                  <a:pt x="6756" y="533"/>
                </a:lnTo>
                <a:lnTo>
                  <a:pt x="6753" y="536"/>
                </a:lnTo>
                <a:lnTo>
                  <a:pt x="6751" y="540"/>
                </a:lnTo>
                <a:lnTo>
                  <a:pt x="6750" y="544"/>
                </a:lnTo>
                <a:lnTo>
                  <a:pt x="6751" y="547"/>
                </a:lnTo>
                <a:lnTo>
                  <a:pt x="6752" y="548"/>
                </a:lnTo>
                <a:lnTo>
                  <a:pt x="6754" y="550"/>
                </a:lnTo>
                <a:lnTo>
                  <a:pt x="6757" y="552"/>
                </a:lnTo>
                <a:lnTo>
                  <a:pt x="6765" y="555"/>
                </a:lnTo>
                <a:lnTo>
                  <a:pt x="6775" y="559"/>
                </a:lnTo>
                <a:lnTo>
                  <a:pt x="6785" y="563"/>
                </a:lnTo>
                <a:lnTo>
                  <a:pt x="6795" y="567"/>
                </a:lnTo>
                <a:lnTo>
                  <a:pt x="6799" y="570"/>
                </a:lnTo>
                <a:lnTo>
                  <a:pt x="6803" y="574"/>
                </a:lnTo>
                <a:lnTo>
                  <a:pt x="6807" y="577"/>
                </a:lnTo>
                <a:lnTo>
                  <a:pt x="6810" y="582"/>
                </a:lnTo>
                <a:lnTo>
                  <a:pt x="6778" y="567"/>
                </a:lnTo>
                <a:lnTo>
                  <a:pt x="6751" y="552"/>
                </a:lnTo>
                <a:lnTo>
                  <a:pt x="6728" y="539"/>
                </a:lnTo>
                <a:lnTo>
                  <a:pt x="6706" y="528"/>
                </a:lnTo>
                <a:lnTo>
                  <a:pt x="6684" y="517"/>
                </a:lnTo>
                <a:lnTo>
                  <a:pt x="6660" y="506"/>
                </a:lnTo>
                <a:lnTo>
                  <a:pt x="6631" y="494"/>
                </a:lnTo>
                <a:lnTo>
                  <a:pt x="6597" y="483"/>
                </a:lnTo>
                <a:lnTo>
                  <a:pt x="6573" y="477"/>
                </a:lnTo>
                <a:lnTo>
                  <a:pt x="6548" y="471"/>
                </a:lnTo>
                <a:lnTo>
                  <a:pt x="6525" y="466"/>
                </a:lnTo>
                <a:lnTo>
                  <a:pt x="6500" y="462"/>
                </a:lnTo>
                <a:lnTo>
                  <a:pt x="6454" y="455"/>
                </a:lnTo>
                <a:lnTo>
                  <a:pt x="6408" y="450"/>
                </a:lnTo>
                <a:lnTo>
                  <a:pt x="6363" y="443"/>
                </a:lnTo>
                <a:lnTo>
                  <a:pt x="6318" y="436"/>
                </a:lnTo>
                <a:lnTo>
                  <a:pt x="6295" y="432"/>
                </a:lnTo>
                <a:lnTo>
                  <a:pt x="6272" y="427"/>
                </a:lnTo>
                <a:lnTo>
                  <a:pt x="6249" y="422"/>
                </a:lnTo>
                <a:lnTo>
                  <a:pt x="6225" y="415"/>
                </a:lnTo>
                <a:lnTo>
                  <a:pt x="6146" y="415"/>
                </a:lnTo>
                <a:lnTo>
                  <a:pt x="6133" y="407"/>
                </a:lnTo>
                <a:lnTo>
                  <a:pt x="6121" y="402"/>
                </a:lnTo>
                <a:lnTo>
                  <a:pt x="6114" y="400"/>
                </a:lnTo>
                <a:lnTo>
                  <a:pt x="6106" y="398"/>
                </a:lnTo>
                <a:lnTo>
                  <a:pt x="6096" y="397"/>
                </a:lnTo>
                <a:lnTo>
                  <a:pt x="6085" y="397"/>
                </a:lnTo>
                <a:lnTo>
                  <a:pt x="6071" y="398"/>
                </a:lnTo>
                <a:lnTo>
                  <a:pt x="6058" y="400"/>
                </a:lnTo>
                <a:lnTo>
                  <a:pt x="6045" y="403"/>
                </a:lnTo>
                <a:lnTo>
                  <a:pt x="6033" y="406"/>
                </a:lnTo>
                <a:lnTo>
                  <a:pt x="6020" y="410"/>
                </a:lnTo>
                <a:lnTo>
                  <a:pt x="6007" y="412"/>
                </a:lnTo>
                <a:lnTo>
                  <a:pt x="5993" y="415"/>
                </a:lnTo>
                <a:lnTo>
                  <a:pt x="5979" y="415"/>
                </a:lnTo>
                <a:lnTo>
                  <a:pt x="5971" y="415"/>
                </a:lnTo>
                <a:lnTo>
                  <a:pt x="5960" y="412"/>
                </a:lnTo>
                <a:lnTo>
                  <a:pt x="5945" y="409"/>
                </a:lnTo>
                <a:lnTo>
                  <a:pt x="5929" y="405"/>
                </a:lnTo>
                <a:lnTo>
                  <a:pt x="5913" y="400"/>
                </a:lnTo>
                <a:lnTo>
                  <a:pt x="5899" y="395"/>
                </a:lnTo>
                <a:lnTo>
                  <a:pt x="5887" y="389"/>
                </a:lnTo>
                <a:lnTo>
                  <a:pt x="5880" y="384"/>
                </a:lnTo>
                <a:lnTo>
                  <a:pt x="5833" y="384"/>
                </a:lnTo>
                <a:lnTo>
                  <a:pt x="5835" y="394"/>
                </a:lnTo>
                <a:lnTo>
                  <a:pt x="5838" y="402"/>
                </a:lnTo>
                <a:lnTo>
                  <a:pt x="5843" y="410"/>
                </a:lnTo>
                <a:lnTo>
                  <a:pt x="5847" y="417"/>
                </a:lnTo>
                <a:lnTo>
                  <a:pt x="5853" y="423"/>
                </a:lnTo>
                <a:lnTo>
                  <a:pt x="5859" y="429"/>
                </a:lnTo>
                <a:lnTo>
                  <a:pt x="5866" y="435"/>
                </a:lnTo>
                <a:lnTo>
                  <a:pt x="5872" y="439"/>
                </a:lnTo>
                <a:lnTo>
                  <a:pt x="5895" y="454"/>
                </a:lnTo>
                <a:lnTo>
                  <a:pt x="5906" y="459"/>
                </a:lnTo>
                <a:lnTo>
                  <a:pt x="5883" y="448"/>
                </a:lnTo>
                <a:lnTo>
                  <a:pt x="5860" y="435"/>
                </a:lnTo>
                <a:lnTo>
                  <a:pt x="5848" y="430"/>
                </a:lnTo>
                <a:lnTo>
                  <a:pt x="5834" y="425"/>
                </a:lnTo>
                <a:lnTo>
                  <a:pt x="5826" y="424"/>
                </a:lnTo>
                <a:lnTo>
                  <a:pt x="5819" y="422"/>
                </a:lnTo>
                <a:lnTo>
                  <a:pt x="5810" y="422"/>
                </a:lnTo>
                <a:lnTo>
                  <a:pt x="5800" y="421"/>
                </a:lnTo>
                <a:lnTo>
                  <a:pt x="5804" y="417"/>
                </a:lnTo>
                <a:lnTo>
                  <a:pt x="5807" y="412"/>
                </a:lnTo>
                <a:lnTo>
                  <a:pt x="5809" y="405"/>
                </a:lnTo>
                <a:lnTo>
                  <a:pt x="5813" y="397"/>
                </a:lnTo>
                <a:lnTo>
                  <a:pt x="5796" y="397"/>
                </a:lnTo>
                <a:lnTo>
                  <a:pt x="5781" y="396"/>
                </a:lnTo>
                <a:lnTo>
                  <a:pt x="5767" y="395"/>
                </a:lnTo>
                <a:lnTo>
                  <a:pt x="5754" y="390"/>
                </a:lnTo>
                <a:lnTo>
                  <a:pt x="5753" y="395"/>
                </a:lnTo>
                <a:lnTo>
                  <a:pt x="5752" y="399"/>
                </a:lnTo>
                <a:lnTo>
                  <a:pt x="5751" y="402"/>
                </a:lnTo>
                <a:lnTo>
                  <a:pt x="5748" y="405"/>
                </a:lnTo>
                <a:lnTo>
                  <a:pt x="5745" y="407"/>
                </a:lnTo>
                <a:lnTo>
                  <a:pt x="5742" y="409"/>
                </a:lnTo>
                <a:lnTo>
                  <a:pt x="5737" y="411"/>
                </a:lnTo>
                <a:lnTo>
                  <a:pt x="5733" y="412"/>
                </a:lnTo>
                <a:lnTo>
                  <a:pt x="5724" y="414"/>
                </a:lnTo>
                <a:lnTo>
                  <a:pt x="5714" y="415"/>
                </a:lnTo>
                <a:lnTo>
                  <a:pt x="5703" y="415"/>
                </a:lnTo>
                <a:lnTo>
                  <a:pt x="5693" y="415"/>
                </a:lnTo>
                <a:lnTo>
                  <a:pt x="5667" y="415"/>
                </a:lnTo>
                <a:lnTo>
                  <a:pt x="5643" y="413"/>
                </a:lnTo>
                <a:lnTo>
                  <a:pt x="5621" y="411"/>
                </a:lnTo>
                <a:lnTo>
                  <a:pt x="5599" y="409"/>
                </a:lnTo>
                <a:lnTo>
                  <a:pt x="5578" y="407"/>
                </a:lnTo>
                <a:lnTo>
                  <a:pt x="5557" y="408"/>
                </a:lnTo>
                <a:lnTo>
                  <a:pt x="5546" y="409"/>
                </a:lnTo>
                <a:lnTo>
                  <a:pt x="5536" y="410"/>
                </a:lnTo>
                <a:lnTo>
                  <a:pt x="5525" y="412"/>
                </a:lnTo>
                <a:lnTo>
                  <a:pt x="5514" y="415"/>
                </a:lnTo>
                <a:lnTo>
                  <a:pt x="5528" y="430"/>
                </a:lnTo>
                <a:lnTo>
                  <a:pt x="5539" y="439"/>
                </a:lnTo>
                <a:lnTo>
                  <a:pt x="5551" y="450"/>
                </a:lnTo>
                <a:lnTo>
                  <a:pt x="5567" y="465"/>
                </a:lnTo>
                <a:lnTo>
                  <a:pt x="5531" y="450"/>
                </a:lnTo>
                <a:lnTo>
                  <a:pt x="5497" y="437"/>
                </a:lnTo>
                <a:lnTo>
                  <a:pt x="5465" y="426"/>
                </a:lnTo>
                <a:lnTo>
                  <a:pt x="5433" y="414"/>
                </a:lnTo>
                <a:lnTo>
                  <a:pt x="5419" y="407"/>
                </a:lnTo>
                <a:lnTo>
                  <a:pt x="5404" y="400"/>
                </a:lnTo>
                <a:lnTo>
                  <a:pt x="5388" y="392"/>
                </a:lnTo>
                <a:lnTo>
                  <a:pt x="5374" y="383"/>
                </a:lnTo>
                <a:lnTo>
                  <a:pt x="5360" y="373"/>
                </a:lnTo>
                <a:lnTo>
                  <a:pt x="5344" y="362"/>
                </a:lnTo>
                <a:lnTo>
                  <a:pt x="5330" y="350"/>
                </a:lnTo>
                <a:lnTo>
                  <a:pt x="5315" y="336"/>
                </a:lnTo>
                <a:lnTo>
                  <a:pt x="5109" y="336"/>
                </a:lnTo>
                <a:lnTo>
                  <a:pt x="5104" y="337"/>
                </a:lnTo>
                <a:lnTo>
                  <a:pt x="5099" y="339"/>
                </a:lnTo>
                <a:lnTo>
                  <a:pt x="5094" y="343"/>
                </a:lnTo>
                <a:lnTo>
                  <a:pt x="5090" y="348"/>
                </a:lnTo>
                <a:lnTo>
                  <a:pt x="5009" y="354"/>
                </a:lnTo>
                <a:lnTo>
                  <a:pt x="5003" y="353"/>
                </a:lnTo>
                <a:lnTo>
                  <a:pt x="4996" y="353"/>
                </a:lnTo>
                <a:lnTo>
                  <a:pt x="4991" y="351"/>
                </a:lnTo>
                <a:lnTo>
                  <a:pt x="4986" y="349"/>
                </a:lnTo>
                <a:lnTo>
                  <a:pt x="4979" y="344"/>
                </a:lnTo>
                <a:lnTo>
                  <a:pt x="4972" y="339"/>
                </a:lnTo>
                <a:lnTo>
                  <a:pt x="4964" y="332"/>
                </a:lnTo>
                <a:lnTo>
                  <a:pt x="4956" y="327"/>
                </a:lnTo>
                <a:lnTo>
                  <a:pt x="4951" y="325"/>
                </a:lnTo>
                <a:lnTo>
                  <a:pt x="4945" y="324"/>
                </a:lnTo>
                <a:lnTo>
                  <a:pt x="4938" y="323"/>
                </a:lnTo>
                <a:lnTo>
                  <a:pt x="4929" y="323"/>
                </a:lnTo>
                <a:lnTo>
                  <a:pt x="4924" y="323"/>
                </a:lnTo>
                <a:lnTo>
                  <a:pt x="4918" y="324"/>
                </a:lnTo>
                <a:lnTo>
                  <a:pt x="4916" y="326"/>
                </a:lnTo>
                <a:lnTo>
                  <a:pt x="4913" y="329"/>
                </a:lnTo>
                <a:lnTo>
                  <a:pt x="4911" y="331"/>
                </a:lnTo>
                <a:lnTo>
                  <a:pt x="4907" y="333"/>
                </a:lnTo>
                <a:lnTo>
                  <a:pt x="4903" y="334"/>
                </a:lnTo>
                <a:lnTo>
                  <a:pt x="4896" y="336"/>
                </a:lnTo>
                <a:lnTo>
                  <a:pt x="4884" y="334"/>
                </a:lnTo>
                <a:lnTo>
                  <a:pt x="4873" y="332"/>
                </a:lnTo>
                <a:lnTo>
                  <a:pt x="4863" y="328"/>
                </a:lnTo>
                <a:lnTo>
                  <a:pt x="4853" y="324"/>
                </a:lnTo>
                <a:lnTo>
                  <a:pt x="4836" y="314"/>
                </a:lnTo>
                <a:lnTo>
                  <a:pt x="4816" y="304"/>
                </a:lnTo>
                <a:lnTo>
                  <a:pt x="4830" y="292"/>
                </a:lnTo>
                <a:lnTo>
                  <a:pt x="4826" y="290"/>
                </a:lnTo>
                <a:lnTo>
                  <a:pt x="4816" y="286"/>
                </a:lnTo>
                <a:lnTo>
                  <a:pt x="4808" y="284"/>
                </a:lnTo>
                <a:lnTo>
                  <a:pt x="4799" y="282"/>
                </a:lnTo>
                <a:lnTo>
                  <a:pt x="4789" y="281"/>
                </a:lnTo>
                <a:lnTo>
                  <a:pt x="4777" y="279"/>
                </a:lnTo>
                <a:lnTo>
                  <a:pt x="4766" y="281"/>
                </a:lnTo>
                <a:lnTo>
                  <a:pt x="4757" y="281"/>
                </a:lnTo>
                <a:lnTo>
                  <a:pt x="4748" y="283"/>
                </a:lnTo>
                <a:lnTo>
                  <a:pt x="4740" y="285"/>
                </a:lnTo>
                <a:lnTo>
                  <a:pt x="4728" y="290"/>
                </a:lnTo>
                <a:lnTo>
                  <a:pt x="4717" y="295"/>
                </a:lnTo>
                <a:lnTo>
                  <a:pt x="4710" y="301"/>
                </a:lnTo>
                <a:lnTo>
                  <a:pt x="4701" y="306"/>
                </a:lnTo>
                <a:lnTo>
                  <a:pt x="4698" y="308"/>
                </a:lnTo>
                <a:lnTo>
                  <a:pt x="4693" y="309"/>
                </a:lnTo>
                <a:lnTo>
                  <a:pt x="4689" y="310"/>
                </a:lnTo>
                <a:lnTo>
                  <a:pt x="4683" y="310"/>
                </a:lnTo>
                <a:lnTo>
                  <a:pt x="4670" y="310"/>
                </a:lnTo>
                <a:lnTo>
                  <a:pt x="4657" y="310"/>
                </a:lnTo>
                <a:lnTo>
                  <a:pt x="4657" y="279"/>
                </a:lnTo>
                <a:lnTo>
                  <a:pt x="4650" y="275"/>
                </a:lnTo>
                <a:lnTo>
                  <a:pt x="4644" y="272"/>
                </a:lnTo>
                <a:lnTo>
                  <a:pt x="4638" y="271"/>
                </a:lnTo>
                <a:lnTo>
                  <a:pt x="4633" y="270"/>
                </a:lnTo>
                <a:lnTo>
                  <a:pt x="4627" y="271"/>
                </a:lnTo>
                <a:lnTo>
                  <a:pt x="4621" y="272"/>
                </a:lnTo>
                <a:lnTo>
                  <a:pt x="4613" y="275"/>
                </a:lnTo>
                <a:lnTo>
                  <a:pt x="4604" y="279"/>
                </a:lnTo>
                <a:lnTo>
                  <a:pt x="4603" y="277"/>
                </a:lnTo>
                <a:lnTo>
                  <a:pt x="4601" y="275"/>
                </a:lnTo>
                <a:lnTo>
                  <a:pt x="4599" y="273"/>
                </a:lnTo>
                <a:lnTo>
                  <a:pt x="4597" y="272"/>
                </a:lnTo>
                <a:lnTo>
                  <a:pt x="4589" y="270"/>
                </a:lnTo>
                <a:lnTo>
                  <a:pt x="4579" y="268"/>
                </a:lnTo>
                <a:lnTo>
                  <a:pt x="4557" y="267"/>
                </a:lnTo>
                <a:lnTo>
                  <a:pt x="4532" y="267"/>
                </a:lnTo>
                <a:lnTo>
                  <a:pt x="4486" y="271"/>
                </a:lnTo>
                <a:lnTo>
                  <a:pt x="4465" y="273"/>
                </a:lnTo>
                <a:lnTo>
                  <a:pt x="4398" y="273"/>
                </a:lnTo>
                <a:lnTo>
                  <a:pt x="4399" y="276"/>
                </a:lnTo>
                <a:lnTo>
                  <a:pt x="4400" y="279"/>
                </a:lnTo>
                <a:lnTo>
                  <a:pt x="4402" y="283"/>
                </a:lnTo>
                <a:lnTo>
                  <a:pt x="4405" y="285"/>
                </a:lnTo>
                <a:lnTo>
                  <a:pt x="4409" y="288"/>
                </a:lnTo>
                <a:lnTo>
                  <a:pt x="4412" y="290"/>
                </a:lnTo>
                <a:lnTo>
                  <a:pt x="4415" y="292"/>
                </a:lnTo>
                <a:lnTo>
                  <a:pt x="4418" y="292"/>
                </a:lnTo>
                <a:lnTo>
                  <a:pt x="4420" y="299"/>
                </a:lnTo>
                <a:lnTo>
                  <a:pt x="4425" y="307"/>
                </a:lnTo>
                <a:lnTo>
                  <a:pt x="4432" y="316"/>
                </a:lnTo>
                <a:lnTo>
                  <a:pt x="4438" y="323"/>
                </a:lnTo>
                <a:lnTo>
                  <a:pt x="4429" y="323"/>
                </a:lnTo>
                <a:lnTo>
                  <a:pt x="4420" y="324"/>
                </a:lnTo>
                <a:lnTo>
                  <a:pt x="4412" y="326"/>
                </a:lnTo>
                <a:lnTo>
                  <a:pt x="4403" y="329"/>
                </a:lnTo>
                <a:lnTo>
                  <a:pt x="4394" y="331"/>
                </a:lnTo>
                <a:lnTo>
                  <a:pt x="4383" y="333"/>
                </a:lnTo>
                <a:lnTo>
                  <a:pt x="4373" y="334"/>
                </a:lnTo>
                <a:lnTo>
                  <a:pt x="4358" y="336"/>
                </a:lnTo>
                <a:lnTo>
                  <a:pt x="4337" y="334"/>
                </a:lnTo>
                <a:lnTo>
                  <a:pt x="4317" y="331"/>
                </a:lnTo>
                <a:lnTo>
                  <a:pt x="4295" y="327"/>
                </a:lnTo>
                <a:lnTo>
                  <a:pt x="4272" y="323"/>
                </a:lnTo>
                <a:lnTo>
                  <a:pt x="4250" y="318"/>
                </a:lnTo>
                <a:lnTo>
                  <a:pt x="4228" y="314"/>
                </a:lnTo>
                <a:lnTo>
                  <a:pt x="4206" y="311"/>
                </a:lnTo>
                <a:lnTo>
                  <a:pt x="4186" y="310"/>
                </a:lnTo>
                <a:lnTo>
                  <a:pt x="4176" y="310"/>
                </a:lnTo>
                <a:lnTo>
                  <a:pt x="4166" y="310"/>
                </a:lnTo>
                <a:lnTo>
                  <a:pt x="4166" y="348"/>
                </a:lnTo>
                <a:lnTo>
                  <a:pt x="4139" y="348"/>
                </a:lnTo>
                <a:lnTo>
                  <a:pt x="4131" y="345"/>
                </a:lnTo>
                <a:lnTo>
                  <a:pt x="4122" y="342"/>
                </a:lnTo>
                <a:lnTo>
                  <a:pt x="4113" y="340"/>
                </a:lnTo>
                <a:lnTo>
                  <a:pt x="4102" y="338"/>
                </a:lnTo>
                <a:lnTo>
                  <a:pt x="4082" y="333"/>
                </a:lnTo>
                <a:lnTo>
                  <a:pt x="4060" y="330"/>
                </a:lnTo>
                <a:lnTo>
                  <a:pt x="4039" y="326"/>
                </a:lnTo>
                <a:lnTo>
                  <a:pt x="4019" y="321"/>
                </a:lnTo>
                <a:lnTo>
                  <a:pt x="4009" y="318"/>
                </a:lnTo>
                <a:lnTo>
                  <a:pt x="4000" y="314"/>
                </a:lnTo>
                <a:lnTo>
                  <a:pt x="3993" y="310"/>
                </a:lnTo>
                <a:lnTo>
                  <a:pt x="3986" y="304"/>
                </a:lnTo>
                <a:lnTo>
                  <a:pt x="3946" y="304"/>
                </a:lnTo>
                <a:lnTo>
                  <a:pt x="3953" y="317"/>
                </a:lnTo>
                <a:lnTo>
                  <a:pt x="3960" y="329"/>
                </a:lnTo>
                <a:lnTo>
                  <a:pt x="3941" y="318"/>
                </a:lnTo>
                <a:lnTo>
                  <a:pt x="3920" y="305"/>
                </a:lnTo>
                <a:lnTo>
                  <a:pt x="3898" y="294"/>
                </a:lnTo>
                <a:lnTo>
                  <a:pt x="3880" y="286"/>
                </a:lnTo>
                <a:lnTo>
                  <a:pt x="3820" y="286"/>
                </a:lnTo>
                <a:lnTo>
                  <a:pt x="3820" y="287"/>
                </a:lnTo>
                <a:lnTo>
                  <a:pt x="3819" y="288"/>
                </a:lnTo>
                <a:lnTo>
                  <a:pt x="3818" y="288"/>
                </a:lnTo>
                <a:lnTo>
                  <a:pt x="3816" y="287"/>
                </a:lnTo>
                <a:lnTo>
                  <a:pt x="3809" y="286"/>
                </a:lnTo>
                <a:lnTo>
                  <a:pt x="3800" y="283"/>
                </a:lnTo>
                <a:lnTo>
                  <a:pt x="3777" y="274"/>
                </a:lnTo>
                <a:lnTo>
                  <a:pt x="3752" y="265"/>
                </a:lnTo>
                <a:lnTo>
                  <a:pt x="3727" y="256"/>
                </a:lnTo>
                <a:lnTo>
                  <a:pt x="3706" y="249"/>
                </a:lnTo>
                <a:lnTo>
                  <a:pt x="3698" y="247"/>
                </a:lnTo>
                <a:lnTo>
                  <a:pt x="3694" y="246"/>
                </a:lnTo>
                <a:lnTo>
                  <a:pt x="3693" y="246"/>
                </a:lnTo>
                <a:lnTo>
                  <a:pt x="3692" y="247"/>
                </a:lnTo>
                <a:lnTo>
                  <a:pt x="3693" y="248"/>
                </a:lnTo>
                <a:lnTo>
                  <a:pt x="3694" y="249"/>
                </a:lnTo>
                <a:lnTo>
                  <a:pt x="3677" y="249"/>
                </a:lnTo>
                <a:lnTo>
                  <a:pt x="3663" y="251"/>
                </a:lnTo>
                <a:lnTo>
                  <a:pt x="3650" y="253"/>
                </a:lnTo>
                <a:lnTo>
                  <a:pt x="3637" y="255"/>
                </a:lnTo>
                <a:lnTo>
                  <a:pt x="3624" y="257"/>
                </a:lnTo>
                <a:lnTo>
                  <a:pt x="3608" y="259"/>
                </a:lnTo>
                <a:lnTo>
                  <a:pt x="3593" y="261"/>
                </a:lnTo>
                <a:lnTo>
                  <a:pt x="3574" y="261"/>
                </a:lnTo>
                <a:lnTo>
                  <a:pt x="3559" y="261"/>
                </a:lnTo>
                <a:lnTo>
                  <a:pt x="3544" y="260"/>
                </a:lnTo>
                <a:lnTo>
                  <a:pt x="3528" y="258"/>
                </a:lnTo>
                <a:lnTo>
                  <a:pt x="3515" y="256"/>
                </a:lnTo>
                <a:lnTo>
                  <a:pt x="3488" y="252"/>
                </a:lnTo>
                <a:lnTo>
                  <a:pt x="3461" y="246"/>
                </a:lnTo>
                <a:lnTo>
                  <a:pt x="3435" y="240"/>
                </a:lnTo>
                <a:lnTo>
                  <a:pt x="3408" y="236"/>
                </a:lnTo>
                <a:lnTo>
                  <a:pt x="3394" y="234"/>
                </a:lnTo>
                <a:lnTo>
                  <a:pt x="3379" y="232"/>
                </a:lnTo>
                <a:lnTo>
                  <a:pt x="3365" y="231"/>
                </a:lnTo>
                <a:lnTo>
                  <a:pt x="3348" y="231"/>
                </a:lnTo>
                <a:lnTo>
                  <a:pt x="3334" y="227"/>
                </a:lnTo>
                <a:lnTo>
                  <a:pt x="3313" y="219"/>
                </a:lnTo>
                <a:lnTo>
                  <a:pt x="3304" y="216"/>
                </a:lnTo>
                <a:lnTo>
                  <a:pt x="3296" y="214"/>
                </a:lnTo>
                <a:lnTo>
                  <a:pt x="3293" y="214"/>
                </a:lnTo>
                <a:lnTo>
                  <a:pt x="3291" y="215"/>
                </a:lnTo>
                <a:lnTo>
                  <a:pt x="3289" y="216"/>
                </a:lnTo>
                <a:lnTo>
                  <a:pt x="3289" y="218"/>
                </a:lnTo>
                <a:lnTo>
                  <a:pt x="3289" y="221"/>
                </a:lnTo>
                <a:lnTo>
                  <a:pt x="3290" y="226"/>
                </a:lnTo>
                <a:lnTo>
                  <a:pt x="3292" y="229"/>
                </a:lnTo>
                <a:lnTo>
                  <a:pt x="3295" y="233"/>
                </a:lnTo>
                <a:lnTo>
                  <a:pt x="3302" y="240"/>
                </a:lnTo>
                <a:lnTo>
                  <a:pt x="3310" y="247"/>
                </a:lnTo>
                <a:lnTo>
                  <a:pt x="3320" y="252"/>
                </a:lnTo>
                <a:lnTo>
                  <a:pt x="3328" y="257"/>
                </a:lnTo>
                <a:lnTo>
                  <a:pt x="3336" y="260"/>
                </a:lnTo>
                <a:lnTo>
                  <a:pt x="3341" y="261"/>
                </a:lnTo>
                <a:lnTo>
                  <a:pt x="3332" y="260"/>
                </a:lnTo>
                <a:lnTo>
                  <a:pt x="3323" y="257"/>
                </a:lnTo>
                <a:lnTo>
                  <a:pt x="3314" y="255"/>
                </a:lnTo>
                <a:lnTo>
                  <a:pt x="3305" y="251"/>
                </a:lnTo>
                <a:lnTo>
                  <a:pt x="3290" y="244"/>
                </a:lnTo>
                <a:lnTo>
                  <a:pt x="3273" y="235"/>
                </a:lnTo>
                <a:lnTo>
                  <a:pt x="3257" y="225"/>
                </a:lnTo>
                <a:lnTo>
                  <a:pt x="3239" y="213"/>
                </a:lnTo>
                <a:lnTo>
                  <a:pt x="3219" y="203"/>
                </a:lnTo>
                <a:lnTo>
                  <a:pt x="3195" y="193"/>
                </a:lnTo>
                <a:lnTo>
                  <a:pt x="3198" y="192"/>
                </a:lnTo>
                <a:lnTo>
                  <a:pt x="3200" y="190"/>
                </a:lnTo>
                <a:lnTo>
                  <a:pt x="3201" y="186"/>
                </a:lnTo>
                <a:lnTo>
                  <a:pt x="3201" y="181"/>
                </a:lnTo>
                <a:lnTo>
                  <a:pt x="3202" y="173"/>
                </a:lnTo>
                <a:lnTo>
                  <a:pt x="3202" y="169"/>
                </a:lnTo>
                <a:lnTo>
                  <a:pt x="3169" y="169"/>
                </a:lnTo>
                <a:lnTo>
                  <a:pt x="3164" y="170"/>
                </a:lnTo>
                <a:lnTo>
                  <a:pt x="3159" y="173"/>
                </a:lnTo>
                <a:lnTo>
                  <a:pt x="3154" y="177"/>
                </a:lnTo>
                <a:lnTo>
                  <a:pt x="3149" y="181"/>
                </a:lnTo>
                <a:lnTo>
                  <a:pt x="3153" y="187"/>
                </a:lnTo>
                <a:lnTo>
                  <a:pt x="3156" y="193"/>
                </a:lnTo>
                <a:lnTo>
                  <a:pt x="3144" y="196"/>
                </a:lnTo>
                <a:lnTo>
                  <a:pt x="3133" y="199"/>
                </a:lnTo>
                <a:lnTo>
                  <a:pt x="3122" y="203"/>
                </a:lnTo>
                <a:lnTo>
                  <a:pt x="3112" y="206"/>
                </a:lnTo>
                <a:lnTo>
                  <a:pt x="3093" y="215"/>
                </a:lnTo>
                <a:lnTo>
                  <a:pt x="3076" y="225"/>
                </a:lnTo>
                <a:lnTo>
                  <a:pt x="3058" y="235"/>
                </a:lnTo>
                <a:lnTo>
                  <a:pt x="3040" y="245"/>
                </a:lnTo>
                <a:lnTo>
                  <a:pt x="3030" y="249"/>
                </a:lnTo>
                <a:lnTo>
                  <a:pt x="3020" y="253"/>
                </a:lnTo>
                <a:lnTo>
                  <a:pt x="3008" y="257"/>
                </a:lnTo>
                <a:lnTo>
                  <a:pt x="2997" y="261"/>
                </a:lnTo>
                <a:lnTo>
                  <a:pt x="2997" y="257"/>
                </a:lnTo>
                <a:lnTo>
                  <a:pt x="2998" y="252"/>
                </a:lnTo>
                <a:lnTo>
                  <a:pt x="2999" y="248"/>
                </a:lnTo>
                <a:lnTo>
                  <a:pt x="3002" y="243"/>
                </a:lnTo>
                <a:lnTo>
                  <a:pt x="3008" y="235"/>
                </a:lnTo>
                <a:lnTo>
                  <a:pt x="3016" y="226"/>
                </a:lnTo>
                <a:lnTo>
                  <a:pt x="3026" y="217"/>
                </a:lnTo>
                <a:lnTo>
                  <a:pt x="3038" y="209"/>
                </a:lnTo>
                <a:lnTo>
                  <a:pt x="3052" y="201"/>
                </a:lnTo>
                <a:lnTo>
                  <a:pt x="3065" y="193"/>
                </a:lnTo>
                <a:lnTo>
                  <a:pt x="3093" y="179"/>
                </a:lnTo>
                <a:lnTo>
                  <a:pt x="3122" y="165"/>
                </a:lnTo>
                <a:lnTo>
                  <a:pt x="3148" y="154"/>
                </a:lnTo>
                <a:lnTo>
                  <a:pt x="3169" y="144"/>
                </a:lnTo>
                <a:lnTo>
                  <a:pt x="3157" y="136"/>
                </a:lnTo>
                <a:lnTo>
                  <a:pt x="3144" y="129"/>
                </a:lnTo>
                <a:lnTo>
                  <a:pt x="3130" y="122"/>
                </a:lnTo>
                <a:lnTo>
                  <a:pt x="3114" y="115"/>
                </a:lnTo>
                <a:lnTo>
                  <a:pt x="3098" y="107"/>
                </a:lnTo>
                <a:lnTo>
                  <a:pt x="3080" y="102"/>
                </a:lnTo>
                <a:lnTo>
                  <a:pt x="3063" y="96"/>
                </a:lnTo>
                <a:lnTo>
                  <a:pt x="3044" y="91"/>
                </a:lnTo>
                <a:lnTo>
                  <a:pt x="3024" y="86"/>
                </a:lnTo>
                <a:lnTo>
                  <a:pt x="3004" y="82"/>
                </a:lnTo>
                <a:lnTo>
                  <a:pt x="2985" y="79"/>
                </a:lnTo>
                <a:lnTo>
                  <a:pt x="2965" y="76"/>
                </a:lnTo>
                <a:lnTo>
                  <a:pt x="2944" y="74"/>
                </a:lnTo>
                <a:lnTo>
                  <a:pt x="2923" y="72"/>
                </a:lnTo>
                <a:lnTo>
                  <a:pt x="2903" y="71"/>
                </a:lnTo>
                <a:lnTo>
                  <a:pt x="2884" y="70"/>
                </a:lnTo>
                <a:lnTo>
                  <a:pt x="2875" y="71"/>
                </a:lnTo>
                <a:lnTo>
                  <a:pt x="2867" y="72"/>
                </a:lnTo>
                <a:lnTo>
                  <a:pt x="2862" y="74"/>
                </a:lnTo>
                <a:lnTo>
                  <a:pt x="2856" y="76"/>
                </a:lnTo>
                <a:lnTo>
                  <a:pt x="2850" y="79"/>
                </a:lnTo>
                <a:lnTo>
                  <a:pt x="2843" y="81"/>
                </a:lnTo>
                <a:lnTo>
                  <a:pt x="2834" y="82"/>
                </a:lnTo>
                <a:lnTo>
                  <a:pt x="2823" y="83"/>
                </a:lnTo>
                <a:lnTo>
                  <a:pt x="2723" y="64"/>
                </a:lnTo>
                <a:lnTo>
                  <a:pt x="2724" y="58"/>
                </a:lnTo>
                <a:lnTo>
                  <a:pt x="2726" y="52"/>
                </a:lnTo>
                <a:lnTo>
                  <a:pt x="2729" y="47"/>
                </a:lnTo>
                <a:lnTo>
                  <a:pt x="2731" y="42"/>
                </a:lnTo>
                <a:lnTo>
                  <a:pt x="2738" y="33"/>
                </a:lnTo>
                <a:lnTo>
                  <a:pt x="2744" y="21"/>
                </a:lnTo>
                <a:lnTo>
                  <a:pt x="2743" y="19"/>
                </a:lnTo>
                <a:lnTo>
                  <a:pt x="2742" y="17"/>
                </a:lnTo>
                <a:lnTo>
                  <a:pt x="2739" y="15"/>
                </a:lnTo>
                <a:lnTo>
                  <a:pt x="2735" y="13"/>
                </a:lnTo>
                <a:lnTo>
                  <a:pt x="2727" y="10"/>
                </a:lnTo>
                <a:lnTo>
                  <a:pt x="2717" y="9"/>
                </a:lnTo>
                <a:lnTo>
                  <a:pt x="2712" y="5"/>
                </a:lnTo>
                <a:lnTo>
                  <a:pt x="2707" y="1"/>
                </a:lnTo>
                <a:lnTo>
                  <a:pt x="2701" y="0"/>
                </a:lnTo>
                <a:lnTo>
                  <a:pt x="2696" y="0"/>
                </a:lnTo>
                <a:lnTo>
                  <a:pt x="2691" y="3"/>
                </a:lnTo>
                <a:lnTo>
                  <a:pt x="2687" y="7"/>
                </a:lnTo>
                <a:lnTo>
                  <a:pt x="2685" y="13"/>
                </a:lnTo>
                <a:lnTo>
                  <a:pt x="2684" y="21"/>
                </a:lnTo>
                <a:lnTo>
                  <a:pt x="2667" y="24"/>
                </a:lnTo>
                <a:lnTo>
                  <a:pt x="2653" y="29"/>
                </a:lnTo>
                <a:lnTo>
                  <a:pt x="2641" y="34"/>
                </a:lnTo>
                <a:lnTo>
                  <a:pt x="2630" y="40"/>
                </a:lnTo>
                <a:lnTo>
                  <a:pt x="2610" y="53"/>
                </a:lnTo>
                <a:lnTo>
                  <a:pt x="2590" y="64"/>
                </a:lnTo>
                <a:lnTo>
                  <a:pt x="2618" y="83"/>
                </a:lnTo>
                <a:lnTo>
                  <a:pt x="2611" y="83"/>
                </a:lnTo>
                <a:lnTo>
                  <a:pt x="2597" y="83"/>
                </a:lnTo>
                <a:lnTo>
                  <a:pt x="2575" y="83"/>
                </a:lnTo>
                <a:lnTo>
                  <a:pt x="2551" y="83"/>
                </a:lnTo>
                <a:lnTo>
                  <a:pt x="2567" y="97"/>
                </a:lnTo>
                <a:lnTo>
                  <a:pt x="2587" y="118"/>
                </a:lnTo>
                <a:lnTo>
                  <a:pt x="2598" y="128"/>
                </a:lnTo>
                <a:lnTo>
                  <a:pt x="2610" y="136"/>
                </a:lnTo>
                <a:lnTo>
                  <a:pt x="2617" y="140"/>
                </a:lnTo>
                <a:lnTo>
                  <a:pt x="2623" y="142"/>
                </a:lnTo>
                <a:lnTo>
                  <a:pt x="2630" y="144"/>
                </a:lnTo>
                <a:lnTo>
                  <a:pt x="2638" y="144"/>
                </a:lnTo>
                <a:lnTo>
                  <a:pt x="2630" y="144"/>
                </a:lnTo>
                <a:lnTo>
                  <a:pt x="2623" y="142"/>
                </a:lnTo>
                <a:lnTo>
                  <a:pt x="2618" y="140"/>
                </a:lnTo>
                <a:lnTo>
                  <a:pt x="2611" y="137"/>
                </a:lnTo>
                <a:lnTo>
                  <a:pt x="2600" y="130"/>
                </a:lnTo>
                <a:lnTo>
                  <a:pt x="2590" y="121"/>
                </a:lnTo>
                <a:lnTo>
                  <a:pt x="2579" y="110"/>
                </a:lnTo>
                <a:lnTo>
                  <a:pt x="2567" y="100"/>
                </a:lnTo>
                <a:lnTo>
                  <a:pt x="2561" y="95"/>
                </a:lnTo>
                <a:lnTo>
                  <a:pt x="2554" y="90"/>
                </a:lnTo>
                <a:lnTo>
                  <a:pt x="2547" y="86"/>
                </a:lnTo>
                <a:lnTo>
                  <a:pt x="2538" y="83"/>
                </a:lnTo>
                <a:lnTo>
                  <a:pt x="2465" y="114"/>
                </a:lnTo>
                <a:lnTo>
                  <a:pt x="2462" y="110"/>
                </a:lnTo>
                <a:lnTo>
                  <a:pt x="2455" y="104"/>
                </a:lnTo>
                <a:lnTo>
                  <a:pt x="2451" y="100"/>
                </a:lnTo>
                <a:lnTo>
                  <a:pt x="2446" y="98"/>
                </a:lnTo>
                <a:lnTo>
                  <a:pt x="2439" y="95"/>
                </a:lnTo>
                <a:lnTo>
                  <a:pt x="2431" y="95"/>
                </a:lnTo>
                <a:lnTo>
                  <a:pt x="2410" y="95"/>
                </a:lnTo>
                <a:lnTo>
                  <a:pt x="2391" y="98"/>
                </a:lnTo>
                <a:lnTo>
                  <a:pt x="2372" y="101"/>
                </a:lnTo>
                <a:lnTo>
                  <a:pt x="2354" y="105"/>
                </a:lnTo>
                <a:lnTo>
                  <a:pt x="2319" y="117"/>
                </a:lnTo>
                <a:lnTo>
                  <a:pt x="2284" y="129"/>
                </a:lnTo>
                <a:lnTo>
                  <a:pt x="2250" y="141"/>
                </a:lnTo>
                <a:lnTo>
                  <a:pt x="2214" y="152"/>
                </a:lnTo>
                <a:lnTo>
                  <a:pt x="2195" y="156"/>
                </a:lnTo>
                <a:lnTo>
                  <a:pt x="2175" y="159"/>
                </a:lnTo>
                <a:lnTo>
                  <a:pt x="2155" y="161"/>
                </a:lnTo>
                <a:lnTo>
                  <a:pt x="2133" y="162"/>
                </a:lnTo>
                <a:lnTo>
                  <a:pt x="2134" y="167"/>
                </a:lnTo>
                <a:lnTo>
                  <a:pt x="2137" y="173"/>
                </a:lnTo>
                <a:lnTo>
                  <a:pt x="2142" y="178"/>
                </a:lnTo>
                <a:lnTo>
                  <a:pt x="2149" y="183"/>
                </a:lnTo>
                <a:lnTo>
                  <a:pt x="2157" y="187"/>
                </a:lnTo>
                <a:lnTo>
                  <a:pt x="2167" y="190"/>
                </a:lnTo>
                <a:lnTo>
                  <a:pt x="2175" y="193"/>
                </a:lnTo>
                <a:lnTo>
                  <a:pt x="2185" y="193"/>
                </a:lnTo>
                <a:lnTo>
                  <a:pt x="2186" y="198"/>
                </a:lnTo>
                <a:lnTo>
                  <a:pt x="2187" y="203"/>
                </a:lnTo>
                <a:lnTo>
                  <a:pt x="2190" y="208"/>
                </a:lnTo>
                <a:lnTo>
                  <a:pt x="2192" y="213"/>
                </a:lnTo>
                <a:lnTo>
                  <a:pt x="2198" y="225"/>
                </a:lnTo>
                <a:lnTo>
                  <a:pt x="2207" y="235"/>
                </a:lnTo>
                <a:lnTo>
                  <a:pt x="2216" y="244"/>
                </a:lnTo>
                <a:lnTo>
                  <a:pt x="2225" y="251"/>
                </a:lnTo>
                <a:lnTo>
                  <a:pt x="2233" y="257"/>
                </a:lnTo>
                <a:lnTo>
                  <a:pt x="2239" y="261"/>
                </a:lnTo>
                <a:lnTo>
                  <a:pt x="2233" y="261"/>
                </a:lnTo>
                <a:lnTo>
                  <a:pt x="2227" y="260"/>
                </a:lnTo>
                <a:lnTo>
                  <a:pt x="2223" y="259"/>
                </a:lnTo>
                <a:lnTo>
                  <a:pt x="2217" y="257"/>
                </a:lnTo>
                <a:lnTo>
                  <a:pt x="2214" y="254"/>
                </a:lnTo>
                <a:lnTo>
                  <a:pt x="2209" y="251"/>
                </a:lnTo>
                <a:lnTo>
                  <a:pt x="2206" y="248"/>
                </a:lnTo>
                <a:lnTo>
                  <a:pt x="2203" y="244"/>
                </a:lnTo>
                <a:lnTo>
                  <a:pt x="2198" y="236"/>
                </a:lnTo>
                <a:lnTo>
                  <a:pt x="2195" y="225"/>
                </a:lnTo>
                <a:lnTo>
                  <a:pt x="2193" y="213"/>
                </a:lnTo>
                <a:lnTo>
                  <a:pt x="2192" y="200"/>
                </a:lnTo>
                <a:lnTo>
                  <a:pt x="2190" y="201"/>
                </a:lnTo>
                <a:lnTo>
                  <a:pt x="2186" y="202"/>
                </a:lnTo>
                <a:lnTo>
                  <a:pt x="2182" y="202"/>
                </a:lnTo>
                <a:lnTo>
                  <a:pt x="2179" y="202"/>
                </a:lnTo>
                <a:lnTo>
                  <a:pt x="2169" y="200"/>
                </a:lnTo>
                <a:lnTo>
                  <a:pt x="2159" y="200"/>
                </a:lnTo>
                <a:lnTo>
                  <a:pt x="2150" y="200"/>
                </a:lnTo>
                <a:lnTo>
                  <a:pt x="2141" y="202"/>
                </a:lnTo>
                <a:lnTo>
                  <a:pt x="2134" y="205"/>
                </a:lnTo>
                <a:lnTo>
                  <a:pt x="2126" y="209"/>
                </a:lnTo>
                <a:lnTo>
                  <a:pt x="2118" y="212"/>
                </a:lnTo>
                <a:lnTo>
                  <a:pt x="2111" y="215"/>
                </a:lnTo>
                <a:lnTo>
                  <a:pt x="2102" y="217"/>
                </a:lnTo>
                <a:lnTo>
                  <a:pt x="2093" y="218"/>
                </a:lnTo>
                <a:lnTo>
                  <a:pt x="2083" y="217"/>
                </a:lnTo>
                <a:lnTo>
                  <a:pt x="2073" y="214"/>
                </a:lnTo>
                <a:lnTo>
                  <a:pt x="2066" y="210"/>
                </a:lnTo>
                <a:lnTo>
                  <a:pt x="2059" y="206"/>
                </a:lnTo>
                <a:lnTo>
                  <a:pt x="2020" y="218"/>
                </a:lnTo>
                <a:lnTo>
                  <a:pt x="2013" y="218"/>
                </a:lnTo>
                <a:lnTo>
                  <a:pt x="2000" y="219"/>
                </a:lnTo>
                <a:lnTo>
                  <a:pt x="1992" y="221"/>
                </a:lnTo>
                <a:lnTo>
                  <a:pt x="1985" y="223"/>
                </a:lnTo>
                <a:lnTo>
                  <a:pt x="1983" y="225"/>
                </a:lnTo>
                <a:lnTo>
                  <a:pt x="1981" y="227"/>
                </a:lnTo>
                <a:lnTo>
                  <a:pt x="1980" y="229"/>
                </a:lnTo>
                <a:lnTo>
                  <a:pt x="1980" y="231"/>
                </a:lnTo>
                <a:lnTo>
                  <a:pt x="1980" y="234"/>
                </a:lnTo>
                <a:lnTo>
                  <a:pt x="1982" y="238"/>
                </a:lnTo>
                <a:lnTo>
                  <a:pt x="1984" y="242"/>
                </a:lnTo>
                <a:lnTo>
                  <a:pt x="1988" y="245"/>
                </a:lnTo>
                <a:lnTo>
                  <a:pt x="1996" y="253"/>
                </a:lnTo>
                <a:lnTo>
                  <a:pt x="2009" y="261"/>
                </a:lnTo>
                <a:lnTo>
                  <a:pt x="2023" y="270"/>
                </a:lnTo>
                <a:lnTo>
                  <a:pt x="2038" y="278"/>
                </a:lnTo>
                <a:lnTo>
                  <a:pt x="2056" y="287"/>
                </a:lnTo>
                <a:lnTo>
                  <a:pt x="2074" y="295"/>
                </a:lnTo>
                <a:lnTo>
                  <a:pt x="2112" y="311"/>
                </a:lnTo>
                <a:lnTo>
                  <a:pt x="2148" y="324"/>
                </a:lnTo>
                <a:lnTo>
                  <a:pt x="2178" y="334"/>
                </a:lnTo>
                <a:lnTo>
                  <a:pt x="2198" y="342"/>
                </a:lnTo>
                <a:lnTo>
                  <a:pt x="2200" y="352"/>
                </a:lnTo>
                <a:lnTo>
                  <a:pt x="2202" y="361"/>
                </a:lnTo>
                <a:lnTo>
                  <a:pt x="2204" y="369"/>
                </a:lnTo>
                <a:lnTo>
                  <a:pt x="2207" y="376"/>
                </a:lnTo>
                <a:lnTo>
                  <a:pt x="2216" y="389"/>
                </a:lnTo>
                <a:lnTo>
                  <a:pt x="2226" y="403"/>
                </a:lnTo>
                <a:lnTo>
                  <a:pt x="2214" y="405"/>
                </a:lnTo>
                <a:lnTo>
                  <a:pt x="2203" y="404"/>
                </a:lnTo>
                <a:lnTo>
                  <a:pt x="2193" y="402"/>
                </a:lnTo>
                <a:lnTo>
                  <a:pt x="2184" y="399"/>
                </a:lnTo>
                <a:lnTo>
                  <a:pt x="2177" y="394"/>
                </a:lnTo>
                <a:lnTo>
                  <a:pt x="2169" y="387"/>
                </a:lnTo>
                <a:lnTo>
                  <a:pt x="2161" y="381"/>
                </a:lnTo>
                <a:lnTo>
                  <a:pt x="2155" y="374"/>
                </a:lnTo>
                <a:lnTo>
                  <a:pt x="2142" y="360"/>
                </a:lnTo>
                <a:lnTo>
                  <a:pt x="2129" y="345"/>
                </a:lnTo>
                <a:lnTo>
                  <a:pt x="2123" y="339"/>
                </a:lnTo>
                <a:lnTo>
                  <a:pt x="2115" y="332"/>
                </a:lnTo>
                <a:lnTo>
                  <a:pt x="2107" y="327"/>
                </a:lnTo>
                <a:lnTo>
                  <a:pt x="2100" y="323"/>
                </a:lnTo>
                <a:lnTo>
                  <a:pt x="2065" y="315"/>
                </a:lnTo>
                <a:lnTo>
                  <a:pt x="2020" y="305"/>
                </a:lnTo>
                <a:lnTo>
                  <a:pt x="2009" y="302"/>
                </a:lnTo>
                <a:lnTo>
                  <a:pt x="1999" y="298"/>
                </a:lnTo>
                <a:lnTo>
                  <a:pt x="1989" y="293"/>
                </a:lnTo>
                <a:lnTo>
                  <a:pt x="1980" y="288"/>
                </a:lnTo>
                <a:lnTo>
                  <a:pt x="1972" y="281"/>
                </a:lnTo>
                <a:lnTo>
                  <a:pt x="1967" y="273"/>
                </a:lnTo>
                <a:lnTo>
                  <a:pt x="1964" y="269"/>
                </a:lnTo>
                <a:lnTo>
                  <a:pt x="1962" y="265"/>
                </a:lnTo>
                <a:lnTo>
                  <a:pt x="1960" y="260"/>
                </a:lnTo>
                <a:lnTo>
                  <a:pt x="1960" y="255"/>
                </a:lnTo>
                <a:lnTo>
                  <a:pt x="1947" y="255"/>
                </a:lnTo>
                <a:lnTo>
                  <a:pt x="1940" y="255"/>
                </a:lnTo>
                <a:lnTo>
                  <a:pt x="1933" y="256"/>
                </a:lnTo>
                <a:lnTo>
                  <a:pt x="1927" y="258"/>
                </a:lnTo>
                <a:lnTo>
                  <a:pt x="1922" y="261"/>
                </a:lnTo>
                <a:lnTo>
                  <a:pt x="1916" y="264"/>
                </a:lnTo>
                <a:lnTo>
                  <a:pt x="1910" y="267"/>
                </a:lnTo>
                <a:lnTo>
                  <a:pt x="1903" y="270"/>
                </a:lnTo>
                <a:lnTo>
                  <a:pt x="1895" y="272"/>
                </a:lnTo>
                <a:lnTo>
                  <a:pt x="1887" y="273"/>
                </a:lnTo>
                <a:lnTo>
                  <a:pt x="1882" y="287"/>
                </a:lnTo>
                <a:lnTo>
                  <a:pt x="1879" y="297"/>
                </a:lnTo>
                <a:lnTo>
                  <a:pt x="1877" y="301"/>
                </a:lnTo>
                <a:lnTo>
                  <a:pt x="1875" y="305"/>
                </a:lnTo>
                <a:lnTo>
                  <a:pt x="1871" y="308"/>
                </a:lnTo>
                <a:lnTo>
                  <a:pt x="1867" y="310"/>
                </a:lnTo>
                <a:lnTo>
                  <a:pt x="1871" y="316"/>
                </a:lnTo>
                <a:lnTo>
                  <a:pt x="1876" y="320"/>
                </a:lnTo>
                <a:lnTo>
                  <a:pt x="1882" y="325"/>
                </a:lnTo>
                <a:lnTo>
                  <a:pt x="1889" y="328"/>
                </a:lnTo>
                <a:lnTo>
                  <a:pt x="1903" y="334"/>
                </a:lnTo>
                <a:lnTo>
                  <a:pt x="1921" y="340"/>
                </a:lnTo>
                <a:lnTo>
                  <a:pt x="1959" y="349"/>
                </a:lnTo>
                <a:lnTo>
                  <a:pt x="2000" y="360"/>
                </a:lnTo>
                <a:lnTo>
                  <a:pt x="1954" y="360"/>
                </a:lnTo>
                <a:lnTo>
                  <a:pt x="1929" y="354"/>
                </a:lnTo>
                <a:lnTo>
                  <a:pt x="1906" y="349"/>
                </a:lnTo>
                <a:lnTo>
                  <a:pt x="1886" y="344"/>
                </a:lnTo>
                <a:lnTo>
                  <a:pt x="1866" y="338"/>
                </a:lnTo>
                <a:lnTo>
                  <a:pt x="1857" y="333"/>
                </a:lnTo>
                <a:lnTo>
                  <a:pt x="1849" y="328"/>
                </a:lnTo>
                <a:lnTo>
                  <a:pt x="1842" y="322"/>
                </a:lnTo>
                <a:lnTo>
                  <a:pt x="1835" y="315"/>
                </a:lnTo>
                <a:lnTo>
                  <a:pt x="1828" y="307"/>
                </a:lnTo>
                <a:lnTo>
                  <a:pt x="1823" y="298"/>
                </a:lnTo>
                <a:lnTo>
                  <a:pt x="1817" y="287"/>
                </a:lnTo>
                <a:lnTo>
                  <a:pt x="1814" y="273"/>
                </a:lnTo>
                <a:lnTo>
                  <a:pt x="1787" y="273"/>
                </a:lnTo>
                <a:lnTo>
                  <a:pt x="1787" y="282"/>
                </a:lnTo>
                <a:lnTo>
                  <a:pt x="1786" y="288"/>
                </a:lnTo>
                <a:lnTo>
                  <a:pt x="1785" y="293"/>
                </a:lnTo>
                <a:lnTo>
                  <a:pt x="1782" y="298"/>
                </a:lnTo>
                <a:lnTo>
                  <a:pt x="1776" y="306"/>
                </a:lnTo>
                <a:lnTo>
                  <a:pt x="1767" y="316"/>
                </a:lnTo>
                <a:lnTo>
                  <a:pt x="1771" y="323"/>
                </a:lnTo>
                <a:lnTo>
                  <a:pt x="1775" y="328"/>
                </a:lnTo>
                <a:lnTo>
                  <a:pt x="1779" y="332"/>
                </a:lnTo>
                <a:lnTo>
                  <a:pt x="1785" y="336"/>
                </a:lnTo>
                <a:lnTo>
                  <a:pt x="1793" y="342"/>
                </a:lnTo>
                <a:lnTo>
                  <a:pt x="1803" y="346"/>
                </a:lnTo>
                <a:lnTo>
                  <a:pt x="1813" y="351"/>
                </a:lnTo>
                <a:lnTo>
                  <a:pt x="1823" y="358"/>
                </a:lnTo>
                <a:lnTo>
                  <a:pt x="1827" y="363"/>
                </a:lnTo>
                <a:lnTo>
                  <a:pt x="1832" y="369"/>
                </a:lnTo>
                <a:lnTo>
                  <a:pt x="1836" y="376"/>
                </a:lnTo>
                <a:lnTo>
                  <a:pt x="1841" y="384"/>
                </a:lnTo>
                <a:lnTo>
                  <a:pt x="1842" y="389"/>
                </a:lnTo>
                <a:lnTo>
                  <a:pt x="1843" y="396"/>
                </a:lnTo>
                <a:lnTo>
                  <a:pt x="1844" y="402"/>
                </a:lnTo>
                <a:lnTo>
                  <a:pt x="1844" y="409"/>
                </a:lnTo>
                <a:lnTo>
                  <a:pt x="1844" y="415"/>
                </a:lnTo>
                <a:lnTo>
                  <a:pt x="1844" y="420"/>
                </a:lnTo>
                <a:lnTo>
                  <a:pt x="1845" y="424"/>
                </a:lnTo>
                <a:lnTo>
                  <a:pt x="1847" y="427"/>
                </a:lnTo>
                <a:lnTo>
                  <a:pt x="1859" y="436"/>
                </a:lnTo>
                <a:lnTo>
                  <a:pt x="1868" y="444"/>
                </a:lnTo>
                <a:lnTo>
                  <a:pt x="1872" y="448"/>
                </a:lnTo>
                <a:lnTo>
                  <a:pt x="1878" y="451"/>
                </a:lnTo>
                <a:lnTo>
                  <a:pt x="1884" y="452"/>
                </a:lnTo>
                <a:lnTo>
                  <a:pt x="1893" y="453"/>
                </a:lnTo>
                <a:lnTo>
                  <a:pt x="1902" y="452"/>
                </a:lnTo>
                <a:lnTo>
                  <a:pt x="1910" y="450"/>
                </a:lnTo>
                <a:lnTo>
                  <a:pt x="1917" y="446"/>
                </a:lnTo>
                <a:lnTo>
                  <a:pt x="1923" y="443"/>
                </a:lnTo>
                <a:lnTo>
                  <a:pt x="1929" y="439"/>
                </a:lnTo>
                <a:lnTo>
                  <a:pt x="1936" y="436"/>
                </a:lnTo>
                <a:lnTo>
                  <a:pt x="1944" y="434"/>
                </a:lnTo>
                <a:lnTo>
                  <a:pt x="1954" y="433"/>
                </a:lnTo>
                <a:lnTo>
                  <a:pt x="1961" y="434"/>
                </a:lnTo>
                <a:lnTo>
                  <a:pt x="1970" y="435"/>
                </a:lnTo>
                <a:lnTo>
                  <a:pt x="1978" y="437"/>
                </a:lnTo>
                <a:lnTo>
                  <a:pt x="1985" y="439"/>
                </a:lnTo>
                <a:lnTo>
                  <a:pt x="1999" y="445"/>
                </a:lnTo>
                <a:lnTo>
                  <a:pt x="2013" y="453"/>
                </a:lnTo>
                <a:lnTo>
                  <a:pt x="2027" y="459"/>
                </a:lnTo>
                <a:lnTo>
                  <a:pt x="2041" y="465"/>
                </a:lnTo>
                <a:lnTo>
                  <a:pt x="2048" y="467"/>
                </a:lnTo>
                <a:lnTo>
                  <a:pt x="2056" y="469"/>
                </a:lnTo>
                <a:lnTo>
                  <a:pt x="2065" y="470"/>
                </a:lnTo>
                <a:lnTo>
                  <a:pt x="2073" y="471"/>
                </a:lnTo>
                <a:lnTo>
                  <a:pt x="2076" y="482"/>
                </a:lnTo>
                <a:lnTo>
                  <a:pt x="2078" y="492"/>
                </a:lnTo>
                <a:lnTo>
                  <a:pt x="2082" y="503"/>
                </a:lnTo>
                <a:lnTo>
                  <a:pt x="2086" y="511"/>
                </a:lnTo>
                <a:lnTo>
                  <a:pt x="2090" y="515"/>
                </a:lnTo>
                <a:lnTo>
                  <a:pt x="2093" y="518"/>
                </a:lnTo>
                <a:lnTo>
                  <a:pt x="2097" y="522"/>
                </a:lnTo>
                <a:lnTo>
                  <a:pt x="2102" y="525"/>
                </a:lnTo>
                <a:lnTo>
                  <a:pt x="2106" y="527"/>
                </a:lnTo>
                <a:lnTo>
                  <a:pt x="2113" y="529"/>
                </a:lnTo>
                <a:lnTo>
                  <a:pt x="2118" y="531"/>
                </a:lnTo>
                <a:lnTo>
                  <a:pt x="2126" y="532"/>
                </a:lnTo>
                <a:lnTo>
                  <a:pt x="2111" y="532"/>
                </a:lnTo>
                <a:lnTo>
                  <a:pt x="2100" y="532"/>
                </a:lnTo>
                <a:lnTo>
                  <a:pt x="2093" y="532"/>
                </a:lnTo>
                <a:lnTo>
                  <a:pt x="2086" y="531"/>
                </a:lnTo>
                <a:lnTo>
                  <a:pt x="2081" y="530"/>
                </a:lnTo>
                <a:lnTo>
                  <a:pt x="2076" y="529"/>
                </a:lnTo>
                <a:lnTo>
                  <a:pt x="2067" y="524"/>
                </a:lnTo>
                <a:lnTo>
                  <a:pt x="2059" y="519"/>
                </a:lnTo>
                <a:lnTo>
                  <a:pt x="2052" y="513"/>
                </a:lnTo>
                <a:lnTo>
                  <a:pt x="2046" y="506"/>
                </a:lnTo>
                <a:lnTo>
                  <a:pt x="2040" y="497"/>
                </a:lnTo>
                <a:lnTo>
                  <a:pt x="2035" y="489"/>
                </a:lnTo>
                <a:lnTo>
                  <a:pt x="2030" y="481"/>
                </a:lnTo>
                <a:lnTo>
                  <a:pt x="2024" y="473"/>
                </a:lnTo>
                <a:lnTo>
                  <a:pt x="2017" y="466"/>
                </a:lnTo>
                <a:lnTo>
                  <a:pt x="2011" y="460"/>
                </a:lnTo>
                <a:lnTo>
                  <a:pt x="2002" y="454"/>
                </a:lnTo>
                <a:lnTo>
                  <a:pt x="1992" y="450"/>
                </a:lnTo>
                <a:lnTo>
                  <a:pt x="1980" y="448"/>
                </a:lnTo>
                <a:lnTo>
                  <a:pt x="1967" y="446"/>
                </a:lnTo>
                <a:lnTo>
                  <a:pt x="1959" y="446"/>
                </a:lnTo>
                <a:lnTo>
                  <a:pt x="1953" y="449"/>
                </a:lnTo>
                <a:lnTo>
                  <a:pt x="1946" y="451"/>
                </a:lnTo>
                <a:lnTo>
                  <a:pt x="1939" y="453"/>
                </a:lnTo>
                <a:lnTo>
                  <a:pt x="1927" y="459"/>
                </a:lnTo>
                <a:lnTo>
                  <a:pt x="1913" y="465"/>
                </a:lnTo>
                <a:lnTo>
                  <a:pt x="1918" y="477"/>
                </a:lnTo>
                <a:lnTo>
                  <a:pt x="1932" y="499"/>
                </a:lnTo>
                <a:lnTo>
                  <a:pt x="1939" y="512"/>
                </a:lnTo>
                <a:lnTo>
                  <a:pt x="1947" y="523"/>
                </a:lnTo>
                <a:lnTo>
                  <a:pt x="1954" y="532"/>
                </a:lnTo>
                <a:lnTo>
                  <a:pt x="1960" y="538"/>
                </a:lnTo>
                <a:lnTo>
                  <a:pt x="1945" y="554"/>
                </a:lnTo>
                <a:lnTo>
                  <a:pt x="1929" y="573"/>
                </a:lnTo>
                <a:lnTo>
                  <a:pt x="1924" y="578"/>
                </a:lnTo>
                <a:lnTo>
                  <a:pt x="1918" y="581"/>
                </a:lnTo>
                <a:lnTo>
                  <a:pt x="1913" y="585"/>
                </a:lnTo>
                <a:lnTo>
                  <a:pt x="1906" y="588"/>
                </a:lnTo>
                <a:lnTo>
                  <a:pt x="1900" y="590"/>
                </a:lnTo>
                <a:lnTo>
                  <a:pt x="1892" y="592"/>
                </a:lnTo>
                <a:lnTo>
                  <a:pt x="1883" y="593"/>
                </a:lnTo>
                <a:lnTo>
                  <a:pt x="1873" y="594"/>
                </a:lnTo>
                <a:lnTo>
                  <a:pt x="1855" y="595"/>
                </a:lnTo>
                <a:lnTo>
                  <a:pt x="1838" y="597"/>
                </a:lnTo>
                <a:lnTo>
                  <a:pt x="1823" y="600"/>
                </a:lnTo>
                <a:lnTo>
                  <a:pt x="1810" y="603"/>
                </a:lnTo>
                <a:lnTo>
                  <a:pt x="1797" y="604"/>
                </a:lnTo>
                <a:lnTo>
                  <a:pt x="1785" y="604"/>
                </a:lnTo>
                <a:lnTo>
                  <a:pt x="1779" y="603"/>
                </a:lnTo>
                <a:lnTo>
                  <a:pt x="1772" y="601"/>
                </a:lnTo>
                <a:lnTo>
                  <a:pt x="1767" y="598"/>
                </a:lnTo>
                <a:lnTo>
                  <a:pt x="1760" y="594"/>
                </a:lnTo>
                <a:lnTo>
                  <a:pt x="1778" y="593"/>
                </a:lnTo>
                <a:lnTo>
                  <a:pt x="1793" y="591"/>
                </a:lnTo>
                <a:lnTo>
                  <a:pt x="1806" y="589"/>
                </a:lnTo>
                <a:lnTo>
                  <a:pt x="1821" y="588"/>
                </a:lnTo>
                <a:lnTo>
                  <a:pt x="1826" y="587"/>
                </a:lnTo>
                <a:lnTo>
                  <a:pt x="1832" y="586"/>
                </a:lnTo>
                <a:lnTo>
                  <a:pt x="1837" y="585"/>
                </a:lnTo>
                <a:lnTo>
                  <a:pt x="1843" y="583"/>
                </a:lnTo>
                <a:lnTo>
                  <a:pt x="1847" y="580"/>
                </a:lnTo>
                <a:lnTo>
                  <a:pt x="1852" y="577"/>
                </a:lnTo>
                <a:lnTo>
                  <a:pt x="1856" y="573"/>
                </a:lnTo>
                <a:lnTo>
                  <a:pt x="1859" y="569"/>
                </a:lnTo>
                <a:lnTo>
                  <a:pt x="1866" y="560"/>
                </a:lnTo>
                <a:lnTo>
                  <a:pt x="1870" y="548"/>
                </a:lnTo>
                <a:lnTo>
                  <a:pt x="1872" y="538"/>
                </a:lnTo>
                <a:lnTo>
                  <a:pt x="1873" y="526"/>
                </a:lnTo>
                <a:lnTo>
                  <a:pt x="1873" y="520"/>
                </a:lnTo>
                <a:lnTo>
                  <a:pt x="1873" y="512"/>
                </a:lnTo>
                <a:lnTo>
                  <a:pt x="1873" y="499"/>
                </a:lnTo>
                <a:lnTo>
                  <a:pt x="1873" y="483"/>
                </a:lnTo>
                <a:lnTo>
                  <a:pt x="1860" y="480"/>
                </a:lnTo>
                <a:lnTo>
                  <a:pt x="1849" y="476"/>
                </a:lnTo>
                <a:lnTo>
                  <a:pt x="1839" y="470"/>
                </a:lnTo>
                <a:lnTo>
                  <a:pt x="1832" y="464"/>
                </a:lnTo>
                <a:lnTo>
                  <a:pt x="1824" y="457"/>
                </a:lnTo>
                <a:lnTo>
                  <a:pt x="1817" y="449"/>
                </a:lnTo>
                <a:lnTo>
                  <a:pt x="1812" y="440"/>
                </a:lnTo>
                <a:lnTo>
                  <a:pt x="1806" y="431"/>
                </a:lnTo>
                <a:lnTo>
                  <a:pt x="1796" y="413"/>
                </a:lnTo>
                <a:lnTo>
                  <a:pt x="1785" y="396"/>
                </a:lnTo>
                <a:lnTo>
                  <a:pt x="1778" y="387"/>
                </a:lnTo>
                <a:lnTo>
                  <a:pt x="1771" y="379"/>
                </a:lnTo>
                <a:lnTo>
                  <a:pt x="1764" y="372"/>
                </a:lnTo>
                <a:lnTo>
                  <a:pt x="1754" y="366"/>
                </a:lnTo>
                <a:lnTo>
                  <a:pt x="1708" y="348"/>
                </a:lnTo>
                <a:lnTo>
                  <a:pt x="1705" y="342"/>
                </a:lnTo>
                <a:lnTo>
                  <a:pt x="1707" y="333"/>
                </a:lnTo>
                <a:lnTo>
                  <a:pt x="1708" y="324"/>
                </a:lnTo>
                <a:lnTo>
                  <a:pt x="1709" y="313"/>
                </a:lnTo>
                <a:lnTo>
                  <a:pt x="1710" y="303"/>
                </a:lnTo>
                <a:lnTo>
                  <a:pt x="1709" y="294"/>
                </a:lnTo>
                <a:lnTo>
                  <a:pt x="1708" y="290"/>
                </a:lnTo>
                <a:lnTo>
                  <a:pt x="1707" y="286"/>
                </a:lnTo>
                <a:lnTo>
                  <a:pt x="1704" y="283"/>
                </a:lnTo>
                <a:lnTo>
                  <a:pt x="1701" y="279"/>
                </a:lnTo>
                <a:lnTo>
                  <a:pt x="1698" y="276"/>
                </a:lnTo>
                <a:lnTo>
                  <a:pt x="1693" y="273"/>
                </a:lnTo>
                <a:lnTo>
                  <a:pt x="1689" y="271"/>
                </a:lnTo>
                <a:lnTo>
                  <a:pt x="1682" y="269"/>
                </a:lnTo>
                <a:lnTo>
                  <a:pt x="1669" y="266"/>
                </a:lnTo>
                <a:lnTo>
                  <a:pt x="1654" y="263"/>
                </a:lnTo>
                <a:lnTo>
                  <a:pt x="1618" y="261"/>
                </a:lnTo>
                <a:lnTo>
                  <a:pt x="1581" y="261"/>
                </a:lnTo>
                <a:lnTo>
                  <a:pt x="1596" y="257"/>
                </a:lnTo>
                <a:lnTo>
                  <a:pt x="1609" y="253"/>
                </a:lnTo>
                <a:lnTo>
                  <a:pt x="1613" y="249"/>
                </a:lnTo>
                <a:lnTo>
                  <a:pt x="1618" y="245"/>
                </a:lnTo>
                <a:lnTo>
                  <a:pt x="1620" y="239"/>
                </a:lnTo>
                <a:lnTo>
                  <a:pt x="1621" y="231"/>
                </a:lnTo>
                <a:lnTo>
                  <a:pt x="1608" y="231"/>
                </a:lnTo>
                <a:lnTo>
                  <a:pt x="1596" y="231"/>
                </a:lnTo>
                <a:lnTo>
                  <a:pt x="1581" y="231"/>
                </a:lnTo>
                <a:lnTo>
                  <a:pt x="1562" y="231"/>
                </a:lnTo>
                <a:lnTo>
                  <a:pt x="1559" y="246"/>
                </a:lnTo>
                <a:lnTo>
                  <a:pt x="1555" y="263"/>
                </a:lnTo>
                <a:lnTo>
                  <a:pt x="1550" y="279"/>
                </a:lnTo>
                <a:lnTo>
                  <a:pt x="1548" y="292"/>
                </a:lnTo>
                <a:lnTo>
                  <a:pt x="1548" y="294"/>
                </a:lnTo>
                <a:lnTo>
                  <a:pt x="1550" y="295"/>
                </a:lnTo>
                <a:lnTo>
                  <a:pt x="1552" y="295"/>
                </a:lnTo>
                <a:lnTo>
                  <a:pt x="1555" y="295"/>
                </a:lnTo>
                <a:lnTo>
                  <a:pt x="1559" y="293"/>
                </a:lnTo>
                <a:lnTo>
                  <a:pt x="1562" y="292"/>
                </a:lnTo>
                <a:lnTo>
                  <a:pt x="1562" y="323"/>
                </a:lnTo>
                <a:lnTo>
                  <a:pt x="1552" y="327"/>
                </a:lnTo>
                <a:lnTo>
                  <a:pt x="1543" y="331"/>
                </a:lnTo>
                <a:lnTo>
                  <a:pt x="1537" y="332"/>
                </a:lnTo>
                <a:lnTo>
                  <a:pt x="1531" y="334"/>
                </a:lnTo>
                <a:lnTo>
                  <a:pt x="1524" y="334"/>
                </a:lnTo>
                <a:lnTo>
                  <a:pt x="1514" y="336"/>
                </a:lnTo>
                <a:lnTo>
                  <a:pt x="1514" y="345"/>
                </a:lnTo>
                <a:lnTo>
                  <a:pt x="1514" y="354"/>
                </a:lnTo>
                <a:lnTo>
                  <a:pt x="1532" y="375"/>
                </a:lnTo>
                <a:lnTo>
                  <a:pt x="1555" y="404"/>
                </a:lnTo>
                <a:lnTo>
                  <a:pt x="1562" y="411"/>
                </a:lnTo>
                <a:lnTo>
                  <a:pt x="1569" y="418"/>
                </a:lnTo>
                <a:lnTo>
                  <a:pt x="1577" y="424"/>
                </a:lnTo>
                <a:lnTo>
                  <a:pt x="1585" y="429"/>
                </a:lnTo>
                <a:lnTo>
                  <a:pt x="1593" y="433"/>
                </a:lnTo>
                <a:lnTo>
                  <a:pt x="1602" y="437"/>
                </a:lnTo>
                <a:lnTo>
                  <a:pt x="1611" y="439"/>
                </a:lnTo>
                <a:lnTo>
                  <a:pt x="1621" y="439"/>
                </a:lnTo>
                <a:lnTo>
                  <a:pt x="1622" y="445"/>
                </a:lnTo>
                <a:lnTo>
                  <a:pt x="1623" y="451"/>
                </a:lnTo>
                <a:lnTo>
                  <a:pt x="1625" y="455"/>
                </a:lnTo>
                <a:lnTo>
                  <a:pt x="1629" y="458"/>
                </a:lnTo>
                <a:lnTo>
                  <a:pt x="1636" y="465"/>
                </a:lnTo>
                <a:lnTo>
                  <a:pt x="1645" y="471"/>
                </a:lnTo>
                <a:lnTo>
                  <a:pt x="1654" y="477"/>
                </a:lnTo>
                <a:lnTo>
                  <a:pt x="1663" y="483"/>
                </a:lnTo>
                <a:lnTo>
                  <a:pt x="1667" y="487"/>
                </a:lnTo>
                <a:lnTo>
                  <a:pt x="1670" y="491"/>
                </a:lnTo>
                <a:lnTo>
                  <a:pt x="1673" y="496"/>
                </a:lnTo>
                <a:lnTo>
                  <a:pt x="1674" y="501"/>
                </a:lnTo>
                <a:lnTo>
                  <a:pt x="1667" y="501"/>
                </a:lnTo>
                <a:lnTo>
                  <a:pt x="1654" y="501"/>
                </a:lnTo>
                <a:lnTo>
                  <a:pt x="1645" y="499"/>
                </a:lnTo>
                <a:lnTo>
                  <a:pt x="1625" y="494"/>
                </a:lnTo>
                <a:lnTo>
                  <a:pt x="1599" y="487"/>
                </a:lnTo>
                <a:lnTo>
                  <a:pt x="1568" y="478"/>
                </a:lnTo>
                <a:lnTo>
                  <a:pt x="1539" y="468"/>
                </a:lnTo>
                <a:lnTo>
                  <a:pt x="1513" y="458"/>
                </a:lnTo>
                <a:lnTo>
                  <a:pt x="1502" y="453"/>
                </a:lnTo>
                <a:lnTo>
                  <a:pt x="1495" y="448"/>
                </a:lnTo>
                <a:lnTo>
                  <a:pt x="1492" y="445"/>
                </a:lnTo>
                <a:lnTo>
                  <a:pt x="1490" y="443"/>
                </a:lnTo>
                <a:lnTo>
                  <a:pt x="1488" y="441"/>
                </a:lnTo>
                <a:lnTo>
                  <a:pt x="1488" y="439"/>
                </a:lnTo>
                <a:lnTo>
                  <a:pt x="1467" y="439"/>
                </a:lnTo>
                <a:lnTo>
                  <a:pt x="1432" y="436"/>
                </a:lnTo>
                <a:lnTo>
                  <a:pt x="1389" y="432"/>
                </a:lnTo>
                <a:lnTo>
                  <a:pt x="1343" y="425"/>
                </a:lnTo>
                <a:lnTo>
                  <a:pt x="1320" y="421"/>
                </a:lnTo>
                <a:lnTo>
                  <a:pt x="1298" y="417"/>
                </a:lnTo>
                <a:lnTo>
                  <a:pt x="1277" y="412"/>
                </a:lnTo>
                <a:lnTo>
                  <a:pt x="1260" y="406"/>
                </a:lnTo>
                <a:lnTo>
                  <a:pt x="1251" y="403"/>
                </a:lnTo>
                <a:lnTo>
                  <a:pt x="1244" y="400"/>
                </a:lnTo>
                <a:lnTo>
                  <a:pt x="1238" y="397"/>
                </a:lnTo>
                <a:lnTo>
                  <a:pt x="1232" y="394"/>
                </a:lnTo>
                <a:lnTo>
                  <a:pt x="1228" y="389"/>
                </a:lnTo>
                <a:lnTo>
                  <a:pt x="1225" y="386"/>
                </a:lnTo>
                <a:lnTo>
                  <a:pt x="1223" y="382"/>
                </a:lnTo>
                <a:lnTo>
                  <a:pt x="1222" y="378"/>
                </a:lnTo>
                <a:lnTo>
                  <a:pt x="1210" y="381"/>
                </a:lnTo>
                <a:lnTo>
                  <a:pt x="1203" y="384"/>
                </a:lnTo>
                <a:lnTo>
                  <a:pt x="1203" y="389"/>
                </a:lnTo>
                <a:lnTo>
                  <a:pt x="1204" y="395"/>
                </a:lnTo>
                <a:lnTo>
                  <a:pt x="1205" y="399"/>
                </a:lnTo>
                <a:lnTo>
                  <a:pt x="1207" y="403"/>
                </a:lnTo>
                <a:lnTo>
                  <a:pt x="1211" y="410"/>
                </a:lnTo>
                <a:lnTo>
                  <a:pt x="1218" y="416"/>
                </a:lnTo>
                <a:lnTo>
                  <a:pt x="1225" y="421"/>
                </a:lnTo>
                <a:lnTo>
                  <a:pt x="1233" y="425"/>
                </a:lnTo>
                <a:lnTo>
                  <a:pt x="1243" y="429"/>
                </a:lnTo>
                <a:lnTo>
                  <a:pt x="1253" y="433"/>
                </a:lnTo>
                <a:lnTo>
                  <a:pt x="1274" y="442"/>
                </a:lnTo>
                <a:lnTo>
                  <a:pt x="1295" y="452"/>
                </a:lnTo>
                <a:lnTo>
                  <a:pt x="1305" y="458"/>
                </a:lnTo>
                <a:lnTo>
                  <a:pt x="1313" y="465"/>
                </a:lnTo>
                <a:lnTo>
                  <a:pt x="1322" y="473"/>
                </a:lnTo>
                <a:lnTo>
                  <a:pt x="1329" y="483"/>
                </a:lnTo>
                <a:lnTo>
                  <a:pt x="1319" y="483"/>
                </a:lnTo>
                <a:lnTo>
                  <a:pt x="1309" y="483"/>
                </a:lnTo>
                <a:lnTo>
                  <a:pt x="1297" y="481"/>
                </a:lnTo>
                <a:lnTo>
                  <a:pt x="1281" y="477"/>
                </a:lnTo>
                <a:lnTo>
                  <a:pt x="1272" y="475"/>
                </a:lnTo>
                <a:lnTo>
                  <a:pt x="1262" y="473"/>
                </a:lnTo>
                <a:lnTo>
                  <a:pt x="1252" y="471"/>
                </a:lnTo>
                <a:lnTo>
                  <a:pt x="1242" y="471"/>
                </a:lnTo>
                <a:lnTo>
                  <a:pt x="1232" y="471"/>
                </a:lnTo>
                <a:lnTo>
                  <a:pt x="1221" y="473"/>
                </a:lnTo>
                <a:lnTo>
                  <a:pt x="1210" y="475"/>
                </a:lnTo>
                <a:lnTo>
                  <a:pt x="1198" y="477"/>
                </a:lnTo>
                <a:lnTo>
                  <a:pt x="1174" y="484"/>
                </a:lnTo>
                <a:lnTo>
                  <a:pt x="1149" y="492"/>
                </a:lnTo>
                <a:lnTo>
                  <a:pt x="1122" y="500"/>
                </a:lnTo>
                <a:lnTo>
                  <a:pt x="1097" y="508"/>
                </a:lnTo>
                <a:lnTo>
                  <a:pt x="1085" y="510"/>
                </a:lnTo>
                <a:lnTo>
                  <a:pt x="1073" y="512"/>
                </a:lnTo>
                <a:lnTo>
                  <a:pt x="1061" y="514"/>
                </a:lnTo>
                <a:lnTo>
                  <a:pt x="1050" y="514"/>
                </a:lnTo>
                <a:lnTo>
                  <a:pt x="1046" y="513"/>
                </a:lnTo>
                <a:lnTo>
                  <a:pt x="1042" y="511"/>
                </a:lnTo>
                <a:lnTo>
                  <a:pt x="1040" y="507"/>
                </a:lnTo>
                <a:lnTo>
                  <a:pt x="1040" y="503"/>
                </a:lnTo>
                <a:lnTo>
                  <a:pt x="1040" y="496"/>
                </a:lnTo>
                <a:lnTo>
                  <a:pt x="1042" y="490"/>
                </a:lnTo>
                <a:lnTo>
                  <a:pt x="1046" y="484"/>
                </a:lnTo>
                <a:lnTo>
                  <a:pt x="1050" y="477"/>
                </a:lnTo>
                <a:lnTo>
                  <a:pt x="1040" y="473"/>
                </a:lnTo>
                <a:lnTo>
                  <a:pt x="1030" y="472"/>
                </a:lnTo>
                <a:lnTo>
                  <a:pt x="1019" y="471"/>
                </a:lnTo>
                <a:lnTo>
                  <a:pt x="1009" y="471"/>
                </a:lnTo>
                <a:lnTo>
                  <a:pt x="1007" y="475"/>
                </a:lnTo>
                <a:lnTo>
                  <a:pt x="1004" y="477"/>
                </a:lnTo>
                <a:lnTo>
                  <a:pt x="999" y="479"/>
                </a:lnTo>
                <a:lnTo>
                  <a:pt x="994" y="480"/>
                </a:lnTo>
                <a:lnTo>
                  <a:pt x="984" y="480"/>
                </a:lnTo>
                <a:lnTo>
                  <a:pt x="972" y="479"/>
                </a:lnTo>
                <a:lnTo>
                  <a:pt x="961" y="477"/>
                </a:lnTo>
                <a:lnTo>
                  <a:pt x="949" y="477"/>
                </a:lnTo>
                <a:lnTo>
                  <a:pt x="943" y="477"/>
                </a:lnTo>
                <a:lnTo>
                  <a:pt x="939" y="478"/>
                </a:lnTo>
                <a:lnTo>
                  <a:pt x="934" y="480"/>
                </a:lnTo>
                <a:lnTo>
                  <a:pt x="930" y="483"/>
                </a:lnTo>
                <a:lnTo>
                  <a:pt x="924" y="489"/>
                </a:lnTo>
                <a:lnTo>
                  <a:pt x="916" y="495"/>
                </a:lnTo>
                <a:lnTo>
                  <a:pt x="908" y="500"/>
                </a:lnTo>
                <a:lnTo>
                  <a:pt x="900" y="505"/>
                </a:lnTo>
                <a:lnTo>
                  <a:pt x="882" y="513"/>
                </a:lnTo>
                <a:lnTo>
                  <a:pt x="864" y="522"/>
                </a:lnTo>
                <a:lnTo>
                  <a:pt x="857" y="526"/>
                </a:lnTo>
                <a:lnTo>
                  <a:pt x="849" y="532"/>
                </a:lnTo>
                <a:lnTo>
                  <a:pt x="841" y="538"/>
                </a:lnTo>
                <a:lnTo>
                  <a:pt x="836" y="545"/>
                </a:lnTo>
                <a:lnTo>
                  <a:pt x="830" y="553"/>
                </a:lnTo>
                <a:lnTo>
                  <a:pt x="827" y="564"/>
                </a:lnTo>
                <a:lnTo>
                  <a:pt x="825" y="575"/>
                </a:lnTo>
                <a:lnTo>
                  <a:pt x="824" y="588"/>
                </a:lnTo>
                <a:lnTo>
                  <a:pt x="810" y="584"/>
                </a:lnTo>
                <a:lnTo>
                  <a:pt x="797" y="581"/>
                </a:lnTo>
                <a:lnTo>
                  <a:pt x="791" y="581"/>
                </a:lnTo>
                <a:lnTo>
                  <a:pt x="784" y="582"/>
                </a:lnTo>
                <a:lnTo>
                  <a:pt x="778" y="584"/>
                </a:lnTo>
                <a:lnTo>
                  <a:pt x="771" y="588"/>
                </a:lnTo>
                <a:lnTo>
                  <a:pt x="758" y="582"/>
                </a:lnTo>
                <a:lnTo>
                  <a:pt x="740" y="575"/>
                </a:lnTo>
                <a:lnTo>
                  <a:pt x="732" y="571"/>
                </a:lnTo>
                <a:lnTo>
                  <a:pt x="724" y="566"/>
                </a:lnTo>
                <a:lnTo>
                  <a:pt x="716" y="562"/>
                </a:lnTo>
                <a:lnTo>
                  <a:pt x="711" y="556"/>
                </a:lnTo>
                <a:lnTo>
                  <a:pt x="711" y="526"/>
                </a:lnTo>
                <a:lnTo>
                  <a:pt x="721" y="526"/>
                </a:lnTo>
                <a:lnTo>
                  <a:pt x="730" y="526"/>
                </a:lnTo>
                <a:lnTo>
                  <a:pt x="738" y="526"/>
                </a:lnTo>
                <a:lnTo>
                  <a:pt x="744" y="526"/>
                </a:lnTo>
                <a:lnTo>
                  <a:pt x="740" y="516"/>
                </a:lnTo>
                <a:lnTo>
                  <a:pt x="736" y="507"/>
                </a:lnTo>
                <a:lnTo>
                  <a:pt x="730" y="499"/>
                </a:lnTo>
                <a:lnTo>
                  <a:pt x="723" y="493"/>
                </a:lnTo>
                <a:lnTo>
                  <a:pt x="714" y="488"/>
                </a:lnTo>
                <a:lnTo>
                  <a:pt x="704" y="485"/>
                </a:lnTo>
                <a:lnTo>
                  <a:pt x="692" y="483"/>
                </a:lnTo>
                <a:lnTo>
                  <a:pt x="678" y="483"/>
                </a:lnTo>
                <a:lnTo>
                  <a:pt x="668" y="483"/>
                </a:lnTo>
                <a:lnTo>
                  <a:pt x="656" y="483"/>
                </a:lnTo>
                <a:lnTo>
                  <a:pt x="643" y="483"/>
                </a:lnTo>
                <a:lnTo>
                  <a:pt x="624" y="483"/>
                </a:lnTo>
                <a:lnTo>
                  <a:pt x="627" y="487"/>
                </a:lnTo>
                <a:lnTo>
                  <a:pt x="632" y="491"/>
                </a:lnTo>
                <a:lnTo>
                  <a:pt x="636" y="495"/>
                </a:lnTo>
                <a:lnTo>
                  <a:pt x="640" y="498"/>
                </a:lnTo>
                <a:lnTo>
                  <a:pt x="645" y="501"/>
                </a:lnTo>
                <a:lnTo>
                  <a:pt x="648" y="506"/>
                </a:lnTo>
                <a:lnTo>
                  <a:pt x="650" y="510"/>
                </a:lnTo>
                <a:lnTo>
                  <a:pt x="651" y="514"/>
                </a:lnTo>
                <a:lnTo>
                  <a:pt x="650" y="519"/>
                </a:lnTo>
                <a:lnTo>
                  <a:pt x="649" y="523"/>
                </a:lnTo>
                <a:lnTo>
                  <a:pt x="648" y="525"/>
                </a:lnTo>
                <a:lnTo>
                  <a:pt x="646" y="528"/>
                </a:lnTo>
                <a:lnTo>
                  <a:pt x="643" y="530"/>
                </a:lnTo>
                <a:lnTo>
                  <a:pt x="638" y="532"/>
                </a:lnTo>
                <a:lnTo>
                  <a:pt x="647" y="541"/>
                </a:lnTo>
                <a:lnTo>
                  <a:pt x="656" y="550"/>
                </a:lnTo>
                <a:lnTo>
                  <a:pt x="661" y="554"/>
                </a:lnTo>
                <a:lnTo>
                  <a:pt x="668" y="557"/>
                </a:lnTo>
                <a:lnTo>
                  <a:pt x="676" y="561"/>
                </a:lnTo>
                <a:lnTo>
                  <a:pt x="684" y="564"/>
                </a:lnTo>
                <a:lnTo>
                  <a:pt x="684" y="619"/>
                </a:lnTo>
                <a:lnTo>
                  <a:pt x="677" y="619"/>
                </a:lnTo>
                <a:lnTo>
                  <a:pt x="665" y="619"/>
                </a:lnTo>
                <a:lnTo>
                  <a:pt x="659" y="610"/>
                </a:lnTo>
                <a:lnTo>
                  <a:pt x="654" y="604"/>
                </a:lnTo>
                <a:lnTo>
                  <a:pt x="647" y="599"/>
                </a:lnTo>
                <a:lnTo>
                  <a:pt x="639" y="595"/>
                </a:lnTo>
                <a:lnTo>
                  <a:pt x="623" y="589"/>
                </a:lnTo>
                <a:lnTo>
                  <a:pt x="604" y="582"/>
                </a:lnTo>
                <a:lnTo>
                  <a:pt x="602" y="585"/>
                </a:lnTo>
                <a:lnTo>
                  <a:pt x="599" y="589"/>
                </a:lnTo>
                <a:lnTo>
                  <a:pt x="594" y="593"/>
                </a:lnTo>
                <a:lnTo>
                  <a:pt x="588" y="597"/>
                </a:lnTo>
                <a:lnTo>
                  <a:pt x="575" y="606"/>
                </a:lnTo>
                <a:lnTo>
                  <a:pt x="559" y="615"/>
                </a:lnTo>
                <a:lnTo>
                  <a:pt x="544" y="624"/>
                </a:lnTo>
                <a:lnTo>
                  <a:pt x="531" y="631"/>
                </a:lnTo>
                <a:lnTo>
                  <a:pt x="525" y="635"/>
                </a:lnTo>
                <a:lnTo>
                  <a:pt x="522" y="638"/>
                </a:lnTo>
                <a:lnTo>
                  <a:pt x="519" y="641"/>
                </a:lnTo>
                <a:lnTo>
                  <a:pt x="519" y="643"/>
                </a:lnTo>
                <a:lnTo>
                  <a:pt x="519" y="647"/>
                </a:lnTo>
                <a:lnTo>
                  <a:pt x="520" y="651"/>
                </a:lnTo>
                <a:lnTo>
                  <a:pt x="521" y="655"/>
                </a:lnTo>
                <a:lnTo>
                  <a:pt x="523" y="658"/>
                </a:lnTo>
                <a:lnTo>
                  <a:pt x="528" y="663"/>
                </a:lnTo>
                <a:lnTo>
                  <a:pt x="536" y="667"/>
                </a:lnTo>
                <a:lnTo>
                  <a:pt x="543" y="673"/>
                </a:lnTo>
                <a:lnTo>
                  <a:pt x="549" y="678"/>
                </a:lnTo>
                <a:lnTo>
                  <a:pt x="551" y="681"/>
                </a:lnTo>
                <a:lnTo>
                  <a:pt x="555" y="685"/>
                </a:lnTo>
                <a:lnTo>
                  <a:pt x="557" y="688"/>
                </a:lnTo>
                <a:lnTo>
                  <a:pt x="558" y="693"/>
                </a:lnTo>
                <a:lnTo>
                  <a:pt x="471" y="693"/>
                </a:lnTo>
                <a:lnTo>
                  <a:pt x="467" y="705"/>
                </a:lnTo>
                <a:lnTo>
                  <a:pt x="464" y="721"/>
                </a:lnTo>
                <a:lnTo>
                  <a:pt x="460" y="730"/>
                </a:lnTo>
                <a:lnTo>
                  <a:pt x="457" y="736"/>
                </a:lnTo>
                <a:lnTo>
                  <a:pt x="454" y="739"/>
                </a:lnTo>
                <a:lnTo>
                  <a:pt x="452" y="740"/>
                </a:lnTo>
                <a:lnTo>
                  <a:pt x="448" y="742"/>
                </a:lnTo>
                <a:lnTo>
                  <a:pt x="445" y="742"/>
                </a:lnTo>
                <a:lnTo>
                  <a:pt x="433" y="742"/>
                </a:lnTo>
                <a:lnTo>
                  <a:pt x="420" y="741"/>
                </a:lnTo>
                <a:lnTo>
                  <a:pt x="407" y="739"/>
                </a:lnTo>
                <a:lnTo>
                  <a:pt x="393" y="736"/>
                </a:lnTo>
                <a:lnTo>
                  <a:pt x="380" y="733"/>
                </a:lnTo>
                <a:lnTo>
                  <a:pt x="367" y="729"/>
                </a:lnTo>
                <a:lnTo>
                  <a:pt x="355" y="723"/>
                </a:lnTo>
                <a:lnTo>
                  <a:pt x="344" y="718"/>
                </a:lnTo>
                <a:lnTo>
                  <a:pt x="333" y="711"/>
                </a:lnTo>
                <a:lnTo>
                  <a:pt x="323" y="704"/>
                </a:lnTo>
                <a:lnTo>
                  <a:pt x="314" y="696"/>
                </a:lnTo>
                <a:lnTo>
                  <a:pt x="307" y="687"/>
                </a:lnTo>
                <a:lnTo>
                  <a:pt x="301" y="678"/>
                </a:lnTo>
                <a:lnTo>
                  <a:pt x="296" y="666"/>
                </a:lnTo>
                <a:lnTo>
                  <a:pt x="293" y="655"/>
                </a:lnTo>
                <a:lnTo>
                  <a:pt x="292" y="643"/>
                </a:lnTo>
                <a:lnTo>
                  <a:pt x="289" y="636"/>
                </a:lnTo>
                <a:lnTo>
                  <a:pt x="286" y="625"/>
                </a:lnTo>
                <a:lnTo>
                  <a:pt x="273" y="622"/>
                </a:lnTo>
                <a:lnTo>
                  <a:pt x="254" y="616"/>
                </a:lnTo>
                <a:lnTo>
                  <a:pt x="232" y="609"/>
                </a:lnTo>
                <a:lnTo>
                  <a:pt x="209" y="601"/>
                </a:lnTo>
                <a:lnTo>
                  <a:pt x="188" y="592"/>
                </a:lnTo>
                <a:lnTo>
                  <a:pt x="169" y="582"/>
                </a:lnTo>
                <a:lnTo>
                  <a:pt x="163" y="578"/>
                </a:lnTo>
                <a:lnTo>
                  <a:pt x="157" y="573"/>
                </a:lnTo>
                <a:lnTo>
                  <a:pt x="154" y="568"/>
                </a:lnTo>
                <a:lnTo>
                  <a:pt x="153" y="564"/>
                </a:lnTo>
                <a:lnTo>
                  <a:pt x="162" y="567"/>
                </a:lnTo>
                <a:lnTo>
                  <a:pt x="183" y="574"/>
                </a:lnTo>
                <a:lnTo>
                  <a:pt x="211" y="582"/>
                </a:lnTo>
                <a:lnTo>
                  <a:pt x="244" y="590"/>
                </a:lnTo>
                <a:lnTo>
                  <a:pt x="277" y="598"/>
                </a:lnTo>
                <a:lnTo>
                  <a:pt x="308" y="605"/>
                </a:lnTo>
                <a:lnTo>
                  <a:pt x="332" y="610"/>
                </a:lnTo>
                <a:lnTo>
                  <a:pt x="345" y="612"/>
                </a:lnTo>
                <a:lnTo>
                  <a:pt x="368" y="612"/>
                </a:lnTo>
                <a:lnTo>
                  <a:pt x="390" y="612"/>
                </a:lnTo>
                <a:lnTo>
                  <a:pt x="414" y="612"/>
                </a:lnTo>
                <a:lnTo>
                  <a:pt x="445" y="612"/>
                </a:lnTo>
                <a:lnTo>
                  <a:pt x="454" y="612"/>
                </a:lnTo>
                <a:lnTo>
                  <a:pt x="461" y="611"/>
                </a:lnTo>
                <a:lnTo>
                  <a:pt x="469" y="609"/>
                </a:lnTo>
                <a:lnTo>
                  <a:pt x="477" y="607"/>
                </a:lnTo>
                <a:lnTo>
                  <a:pt x="490" y="601"/>
                </a:lnTo>
                <a:lnTo>
                  <a:pt x="502" y="594"/>
                </a:lnTo>
                <a:lnTo>
                  <a:pt x="514" y="585"/>
                </a:lnTo>
                <a:lnTo>
                  <a:pt x="524" y="576"/>
                </a:lnTo>
                <a:lnTo>
                  <a:pt x="535" y="567"/>
                </a:lnTo>
                <a:lnTo>
                  <a:pt x="545" y="556"/>
                </a:lnTo>
                <a:lnTo>
                  <a:pt x="536" y="547"/>
                </a:lnTo>
                <a:lnTo>
                  <a:pt x="527" y="536"/>
                </a:lnTo>
                <a:lnTo>
                  <a:pt x="523" y="531"/>
                </a:lnTo>
                <a:lnTo>
                  <a:pt x="517" y="527"/>
                </a:lnTo>
                <a:lnTo>
                  <a:pt x="512" y="523"/>
                </a:lnTo>
                <a:lnTo>
                  <a:pt x="505" y="520"/>
                </a:lnTo>
                <a:lnTo>
                  <a:pt x="500" y="518"/>
                </a:lnTo>
                <a:lnTo>
                  <a:pt x="484" y="511"/>
                </a:lnTo>
                <a:lnTo>
                  <a:pt x="459" y="499"/>
                </a:lnTo>
                <a:lnTo>
                  <a:pt x="424" y="487"/>
                </a:lnTo>
                <a:lnTo>
                  <a:pt x="403" y="481"/>
                </a:lnTo>
                <a:lnTo>
                  <a:pt x="379" y="475"/>
                </a:lnTo>
                <a:lnTo>
                  <a:pt x="352" y="469"/>
                </a:lnTo>
                <a:lnTo>
                  <a:pt x="323" y="463"/>
                </a:lnTo>
                <a:lnTo>
                  <a:pt x="291" y="458"/>
                </a:lnTo>
                <a:lnTo>
                  <a:pt x="256" y="453"/>
                </a:lnTo>
                <a:lnTo>
                  <a:pt x="219" y="449"/>
                </a:lnTo>
                <a:lnTo>
                  <a:pt x="179" y="446"/>
                </a:lnTo>
                <a:lnTo>
                  <a:pt x="172" y="446"/>
                </a:lnTo>
                <a:lnTo>
                  <a:pt x="165" y="445"/>
                </a:lnTo>
                <a:lnTo>
                  <a:pt x="158" y="444"/>
                </a:lnTo>
                <a:lnTo>
                  <a:pt x="152" y="442"/>
                </a:lnTo>
                <a:lnTo>
                  <a:pt x="150" y="440"/>
                </a:lnTo>
                <a:lnTo>
                  <a:pt x="146" y="438"/>
                </a:lnTo>
                <a:lnTo>
                  <a:pt x="144" y="436"/>
                </a:lnTo>
                <a:lnTo>
                  <a:pt x="143" y="433"/>
                </a:lnTo>
                <a:lnTo>
                  <a:pt x="141" y="425"/>
                </a:lnTo>
                <a:lnTo>
                  <a:pt x="140" y="415"/>
                </a:lnTo>
                <a:lnTo>
                  <a:pt x="120" y="420"/>
                </a:lnTo>
                <a:lnTo>
                  <a:pt x="99" y="425"/>
                </a:lnTo>
                <a:lnTo>
                  <a:pt x="77" y="431"/>
                </a:lnTo>
                <a:lnTo>
                  <a:pt x="53" y="439"/>
                </a:lnTo>
                <a:lnTo>
                  <a:pt x="50" y="441"/>
                </a:lnTo>
                <a:lnTo>
                  <a:pt x="43" y="445"/>
                </a:lnTo>
                <a:lnTo>
                  <a:pt x="40" y="446"/>
                </a:lnTo>
                <a:lnTo>
                  <a:pt x="37" y="448"/>
                </a:lnTo>
                <a:lnTo>
                  <a:pt x="34" y="448"/>
                </a:lnTo>
                <a:lnTo>
                  <a:pt x="33" y="446"/>
                </a:lnTo>
                <a:lnTo>
                  <a:pt x="0" y="483"/>
                </a:lnTo>
                <a:lnTo>
                  <a:pt x="4" y="488"/>
                </a:lnTo>
                <a:lnTo>
                  <a:pt x="8" y="493"/>
                </a:lnTo>
                <a:lnTo>
                  <a:pt x="13" y="498"/>
                </a:lnTo>
                <a:lnTo>
                  <a:pt x="18" y="503"/>
                </a:lnTo>
                <a:lnTo>
                  <a:pt x="29" y="509"/>
                </a:lnTo>
                <a:lnTo>
                  <a:pt x="40" y="515"/>
                </a:lnTo>
                <a:lnTo>
                  <a:pt x="62" y="524"/>
                </a:lnTo>
                <a:lnTo>
                  <a:pt x="79" y="532"/>
                </a:lnTo>
                <a:lnTo>
                  <a:pt x="77" y="540"/>
                </a:lnTo>
                <a:lnTo>
                  <a:pt x="74" y="547"/>
                </a:lnTo>
                <a:lnTo>
                  <a:pt x="71" y="552"/>
                </a:lnTo>
                <a:lnTo>
                  <a:pt x="67" y="556"/>
                </a:lnTo>
                <a:lnTo>
                  <a:pt x="64" y="562"/>
                </a:lnTo>
                <a:lnTo>
                  <a:pt x="62" y="567"/>
                </a:lnTo>
                <a:lnTo>
                  <a:pt x="61" y="574"/>
                </a:lnTo>
                <a:lnTo>
                  <a:pt x="60" y="582"/>
                </a:lnTo>
                <a:lnTo>
                  <a:pt x="61" y="589"/>
                </a:lnTo>
                <a:lnTo>
                  <a:pt x="65" y="597"/>
                </a:lnTo>
                <a:lnTo>
                  <a:pt x="71" y="605"/>
                </a:lnTo>
                <a:lnTo>
                  <a:pt x="77" y="614"/>
                </a:lnTo>
                <a:lnTo>
                  <a:pt x="84" y="621"/>
                </a:lnTo>
                <a:lnTo>
                  <a:pt x="90" y="626"/>
                </a:lnTo>
                <a:lnTo>
                  <a:pt x="96" y="630"/>
                </a:lnTo>
                <a:lnTo>
                  <a:pt x="99" y="631"/>
                </a:lnTo>
                <a:lnTo>
                  <a:pt x="100" y="647"/>
                </a:lnTo>
                <a:lnTo>
                  <a:pt x="102" y="662"/>
                </a:lnTo>
                <a:lnTo>
                  <a:pt x="106" y="677"/>
                </a:lnTo>
                <a:lnTo>
                  <a:pt x="111" y="689"/>
                </a:lnTo>
                <a:lnTo>
                  <a:pt x="117" y="700"/>
                </a:lnTo>
                <a:lnTo>
                  <a:pt x="123" y="710"/>
                </a:lnTo>
                <a:lnTo>
                  <a:pt x="131" y="719"/>
                </a:lnTo>
                <a:lnTo>
                  <a:pt x="140" y="728"/>
                </a:lnTo>
                <a:lnTo>
                  <a:pt x="149" y="736"/>
                </a:lnTo>
                <a:lnTo>
                  <a:pt x="158" y="743"/>
                </a:lnTo>
                <a:lnTo>
                  <a:pt x="168" y="750"/>
                </a:lnTo>
                <a:lnTo>
                  <a:pt x="178" y="756"/>
                </a:lnTo>
                <a:lnTo>
                  <a:pt x="199" y="767"/>
                </a:lnTo>
                <a:lnTo>
                  <a:pt x="219" y="778"/>
                </a:lnTo>
                <a:lnTo>
                  <a:pt x="184" y="815"/>
                </a:lnTo>
                <a:lnTo>
                  <a:pt x="146" y="856"/>
                </a:lnTo>
                <a:lnTo>
                  <a:pt x="128" y="875"/>
                </a:lnTo>
                <a:lnTo>
                  <a:pt x="109" y="892"/>
                </a:lnTo>
                <a:lnTo>
                  <a:pt x="100" y="899"/>
                </a:lnTo>
                <a:lnTo>
                  <a:pt x="90" y="905"/>
                </a:lnTo>
                <a:lnTo>
                  <a:pt x="82" y="910"/>
                </a:lnTo>
                <a:lnTo>
                  <a:pt x="73" y="914"/>
                </a:lnTo>
                <a:lnTo>
                  <a:pt x="74" y="917"/>
                </a:lnTo>
                <a:lnTo>
                  <a:pt x="75" y="920"/>
                </a:lnTo>
                <a:lnTo>
                  <a:pt x="77" y="923"/>
                </a:lnTo>
                <a:lnTo>
                  <a:pt x="80" y="926"/>
                </a:lnTo>
                <a:lnTo>
                  <a:pt x="88" y="934"/>
                </a:lnTo>
                <a:lnTo>
                  <a:pt x="96" y="942"/>
                </a:lnTo>
                <a:lnTo>
                  <a:pt x="105" y="951"/>
                </a:lnTo>
                <a:lnTo>
                  <a:pt x="112" y="958"/>
                </a:lnTo>
                <a:lnTo>
                  <a:pt x="118" y="965"/>
                </a:lnTo>
                <a:lnTo>
                  <a:pt x="120" y="970"/>
                </a:lnTo>
                <a:lnTo>
                  <a:pt x="116" y="976"/>
                </a:lnTo>
                <a:lnTo>
                  <a:pt x="112" y="981"/>
                </a:lnTo>
                <a:lnTo>
                  <a:pt x="110" y="987"/>
                </a:lnTo>
                <a:lnTo>
                  <a:pt x="109" y="993"/>
                </a:lnTo>
                <a:lnTo>
                  <a:pt x="109" y="1005"/>
                </a:lnTo>
                <a:lnTo>
                  <a:pt x="111" y="1017"/>
                </a:lnTo>
                <a:lnTo>
                  <a:pt x="113" y="1029"/>
                </a:lnTo>
                <a:lnTo>
                  <a:pt x="116" y="1042"/>
                </a:lnTo>
                <a:lnTo>
                  <a:pt x="117" y="1048"/>
                </a:lnTo>
                <a:lnTo>
                  <a:pt x="116" y="1054"/>
                </a:lnTo>
                <a:lnTo>
                  <a:pt x="114" y="1062"/>
                </a:lnTo>
                <a:lnTo>
                  <a:pt x="113" y="1069"/>
                </a:lnTo>
                <a:lnTo>
                  <a:pt x="120" y="1090"/>
                </a:lnTo>
                <a:lnTo>
                  <a:pt x="130" y="1115"/>
                </a:lnTo>
                <a:lnTo>
                  <a:pt x="142" y="1139"/>
                </a:lnTo>
                <a:lnTo>
                  <a:pt x="153" y="1160"/>
                </a:lnTo>
                <a:lnTo>
                  <a:pt x="192" y="1180"/>
                </a:lnTo>
                <a:lnTo>
                  <a:pt x="232" y="1180"/>
                </a:lnTo>
                <a:lnTo>
                  <a:pt x="240" y="1204"/>
                </a:lnTo>
                <a:lnTo>
                  <a:pt x="279" y="1192"/>
                </a:lnTo>
                <a:lnTo>
                  <a:pt x="312" y="1204"/>
                </a:lnTo>
                <a:lnTo>
                  <a:pt x="319" y="1253"/>
                </a:lnTo>
                <a:lnTo>
                  <a:pt x="365" y="1291"/>
                </a:lnTo>
                <a:lnTo>
                  <a:pt x="399" y="1309"/>
                </a:lnTo>
                <a:lnTo>
                  <a:pt x="425" y="1327"/>
                </a:lnTo>
                <a:lnTo>
                  <a:pt x="399" y="1346"/>
                </a:lnTo>
                <a:lnTo>
                  <a:pt x="352" y="1333"/>
                </a:lnTo>
                <a:lnTo>
                  <a:pt x="358" y="1358"/>
                </a:lnTo>
                <a:lnTo>
                  <a:pt x="373" y="1370"/>
                </a:lnTo>
                <a:lnTo>
                  <a:pt x="373" y="1401"/>
                </a:lnTo>
                <a:lnTo>
                  <a:pt x="365" y="140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5075" name="Freeform 23"/>
          <p:cNvSpPr>
            <a:spLocks/>
          </p:cNvSpPr>
          <p:nvPr>
            <p:custDataLst>
              <p:tags r:id="rId18"/>
            </p:custDataLst>
          </p:nvPr>
        </p:nvSpPr>
        <p:spPr bwMode="auto">
          <a:xfrm>
            <a:off x="3795713" y="2274888"/>
            <a:ext cx="280987" cy="247650"/>
          </a:xfrm>
          <a:custGeom>
            <a:avLst/>
            <a:gdLst>
              <a:gd name="T0" fmla="*/ 2147483647 w 647"/>
              <a:gd name="T1" fmla="*/ 2147483647 h 470"/>
              <a:gd name="T2" fmla="*/ 2147483647 w 647"/>
              <a:gd name="T3" fmla="*/ 2147483647 h 470"/>
              <a:gd name="T4" fmla="*/ 2147483647 w 647"/>
              <a:gd name="T5" fmla="*/ 2147483647 h 470"/>
              <a:gd name="T6" fmla="*/ 2147483647 w 647"/>
              <a:gd name="T7" fmla="*/ 2147483647 h 470"/>
              <a:gd name="T8" fmla="*/ 2147483647 w 647"/>
              <a:gd name="T9" fmla="*/ 2147483647 h 470"/>
              <a:gd name="T10" fmla="*/ 2147483647 w 647"/>
              <a:gd name="T11" fmla="*/ 2147483647 h 470"/>
              <a:gd name="T12" fmla="*/ 2147483647 w 647"/>
              <a:gd name="T13" fmla="*/ 2147483647 h 470"/>
              <a:gd name="T14" fmla="*/ 2147483647 w 647"/>
              <a:gd name="T15" fmla="*/ 2147483647 h 470"/>
              <a:gd name="T16" fmla="*/ 2147483647 w 647"/>
              <a:gd name="T17" fmla="*/ 2147483647 h 470"/>
              <a:gd name="T18" fmla="*/ 2147483647 w 647"/>
              <a:gd name="T19" fmla="*/ 2147483647 h 470"/>
              <a:gd name="T20" fmla="*/ 2147483647 w 647"/>
              <a:gd name="T21" fmla="*/ 2147483647 h 470"/>
              <a:gd name="T22" fmla="*/ 2147483647 w 647"/>
              <a:gd name="T23" fmla="*/ 2147483647 h 470"/>
              <a:gd name="T24" fmla="*/ 2147483647 w 647"/>
              <a:gd name="T25" fmla="*/ 2147483647 h 470"/>
              <a:gd name="T26" fmla="*/ 2147483647 w 647"/>
              <a:gd name="T27" fmla="*/ 2147483647 h 470"/>
              <a:gd name="T28" fmla="*/ 2147483647 w 647"/>
              <a:gd name="T29" fmla="*/ 2147483647 h 470"/>
              <a:gd name="T30" fmla="*/ 2147483647 w 647"/>
              <a:gd name="T31" fmla="*/ 2147483647 h 470"/>
              <a:gd name="T32" fmla="*/ 2147483647 w 647"/>
              <a:gd name="T33" fmla="*/ 2147483647 h 470"/>
              <a:gd name="T34" fmla="*/ 2147483647 w 647"/>
              <a:gd name="T35" fmla="*/ 2147483647 h 470"/>
              <a:gd name="T36" fmla="*/ 2147483647 w 647"/>
              <a:gd name="T37" fmla="*/ 2147483647 h 470"/>
              <a:gd name="T38" fmla="*/ 2147483647 w 647"/>
              <a:gd name="T39" fmla="*/ 2147483647 h 470"/>
              <a:gd name="T40" fmla="*/ 2147483647 w 647"/>
              <a:gd name="T41" fmla="*/ 2147483647 h 470"/>
              <a:gd name="T42" fmla="*/ 2147483647 w 647"/>
              <a:gd name="T43" fmla="*/ 2147483647 h 470"/>
              <a:gd name="T44" fmla="*/ 2147483647 w 647"/>
              <a:gd name="T45" fmla="*/ 2147483647 h 470"/>
              <a:gd name="T46" fmla="*/ 2147483647 w 647"/>
              <a:gd name="T47" fmla="*/ 2147483647 h 470"/>
              <a:gd name="T48" fmla="*/ 2147483647 w 647"/>
              <a:gd name="T49" fmla="*/ 2147483647 h 470"/>
              <a:gd name="T50" fmla="*/ 2147483647 w 647"/>
              <a:gd name="T51" fmla="*/ 2147483647 h 470"/>
              <a:gd name="T52" fmla="*/ 2147483647 w 647"/>
              <a:gd name="T53" fmla="*/ 2147483647 h 470"/>
              <a:gd name="T54" fmla="*/ 2147483647 w 647"/>
              <a:gd name="T55" fmla="*/ 2147483647 h 470"/>
              <a:gd name="T56" fmla="*/ 2147483647 w 647"/>
              <a:gd name="T57" fmla="*/ 2147483647 h 470"/>
              <a:gd name="T58" fmla="*/ 2147483647 w 647"/>
              <a:gd name="T59" fmla="*/ 2147483647 h 470"/>
              <a:gd name="T60" fmla="*/ 2147483647 w 647"/>
              <a:gd name="T61" fmla="*/ 2147483647 h 470"/>
              <a:gd name="T62" fmla="*/ 2147483647 w 647"/>
              <a:gd name="T63" fmla="*/ 2147483647 h 470"/>
              <a:gd name="T64" fmla="*/ 2147483647 w 647"/>
              <a:gd name="T65" fmla="*/ 2147483647 h 470"/>
              <a:gd name="T66" fmla="*/ 2147483647 w 647"/>
              <a:gd name="T67" fmla="*/ 2147483647 h 470"/>
              <a:gd name="T68" fmla="*/ 2147483647 w 647"/>
              <a:gd name="T69" fmla="*/ 2147483647 h 470"/>
              <a:gd name="T70" fmla="*/ 2147483647 w 647"/>
              <a:gd name="T71" fmla="*/ 2147483647 h 470"/>
              <a:gd name="T72" fmla="*/ 2147483647 w 647"/>
              <a:gd name="T73" fmla="*/ 2147483647 h 470"/>
              <a:gd name="T74" fmla="*/ 2147483647 w 647"/>
              <a:gd name="T75" fmla="*/ 2147483647 h 470"/>
              <a:gd name="T76" fmla="*/ 2147483647 w 647"/>
              <a:gd name="T77" fmla="*/ 2147483647 h 470"/>
              <a:gd name="T78" fmla="*/ 2147483647 w 647"/>
              <a:gd name="T79" fmla="*/ 2147483647 h 470"/>
              <a:gd name="T80" fmla="*/ 2147483647 w 647"/>
              <a:gd name="T81" fmla="*/ 2147483647 h 470"/>
              <a:gd name="T82" fmla="*/ 2147483647 w 647"/>
              <a:gd name="T83" fmla="*/ 2147483647 h 470"/>
              <a:gd name="T84" fmla="*/ 2147483647 w 647"/>
              <a:gd name="T85" fmla="*/ 2147483647 h 470"/>
              <a:gd name="T86" fmla="*/ 2147483647 w 647"/>
              <a:gd name="T87" fmla="*/ 2147483647 h 470"/>
              <a:gd name="T88" fmla="*/ 2147483647 w 647"/>
              <a:gd name="T89" fmla="*/ 2147483647 h 470"/>
              <a:gd name="T90" fmla="*/ 2147483647 w 647"/>
              <a:gd name="T91" fmla="*/ 2147483647 h 470"/>
              <a:gd name="T92" fmla="*/ 0 w 647"/>
              <a:gd name="T93" fmla="*/ 2147483647 h 470"/>
              <a:gd name="T94" fmla="*/ 2147483647 w 647"/>
              <a:gd name="T95" fmla="*/ 2147483647 h 470"/>
              <a:gd name="T96" fmla="*/ 2147483647 w 647"/>
              <a:gd name="T97" fmla="*/ 2147483647 h 470"/>
              <a:gd name="T98" fmla="*/ 2147483647 w 647"/>
              <a:gd name="T99" fmla="*/ 2147483647 h 470"/>
              <a:gd name="T100" fmla="*/ 2147483647 w 647"/>
              <a:gd name="T101" fmla="*/ 0 h 470"/>
              <a:gd name="T102" fmla="*/ 2147483647 w 647"/>
              <a:gd name="T103" fmla="*/ 2147483647 h 470"/>
              <a:gd name="T104" fmla="*/ 2147483647 w 647"/>
              <a:gd name="T105" fmla="*/ 2147483647 h 470"/>
              <a:gd name="T106" fmla="*/ 2147483647 w 647"/>
              <a:gd name="T107" fmla="*/ 2147483647 h 470"/>
              <a:gd name="T108" fmla="*/ 2147483647 w 647"/>
              <a:gd name="T109" fmla="*/ 2147483647 h 470"/>
              <a:gd name="T110" fmla="*/ 2147483647 w 647"/>
              <a:gd name="T111" fmla="*/ 2147483647 h 470"/>
              <a:gd name="T112" fmla="*/ 2147483647 w 647"/>
              <a:gd name="T113" fmla="*/ 2147483647 h 47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647"/>
              <a:gd name="T172" fmla="*/ 0 h 470"/>
              <a:gd name="T173" fmla="*/ 647 w 647"/>
              <a:gd name="T174" fmla="*/ 470 h 47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647" h="470">
                <a:moveTo>
                  <a:pt x="399" y="14"/>
                </a:moveTo>
                <a:lnTo>
                  <a:pt x="402" y="20"/>
                </a:lnTo>
                <a:lnTo>
                  <a:pt x="406" y="27"/>
                </a:lnTo>
                <a:lnTo>
                  <a:pt x="413" y="33"/>
                </a:lnTo>
                <a:lnTo>
                  <a:pt x="421" y="39"/>
                </a:lnTo>
                <a:lnTo>
                  <a:pt x="428" y="45"/>
                </a:lnTo>
                <a:lnTo>
                  <a:pt x="438" y="51"/>
                </a:lnTo>
                <a:lnTo>
                  <a:pt x="448" y="56"/>
                </a:lnTo>
                <a:lnTo>
                  <a:pt x="458" y="60"/>
                </a:lnTo>
                <a:lnTo>
                  <a:pt x="480" y="70"/>
                </a:lnTo>
                <a:lnTo>
                  <a:pt x="501" y="76"/>
                </a:lnTo>
                <a:lnTo>
                  <a:pt x="512" y="78"/>
                </a:lnTo>
                <a:lnTo>
                  <a:pt x="521" y="80"/>
                </a:lnTo>
                <a:lnTo>
                  <a:pt x="530" y="81"/>
                </a:lnTo>
                <a:lnTo>
                  <a:pt x="538" y="81"/>
                </a:lnTo>
                <a:lnTo>
                  <a:pt x="548" y="88"/>
                </a:lnTo>
                <a:lnTo>
                  <a:pt x="561" y="99"/>
                </a:lnTo>
                <a:lnTo>
                  <a:pt x="562" y="99"/>
                </a:lnTo>
                <a:lnTo>
                  <a:pt x="564" y="99"/>
                </a:lnTo>
                <a:lnTo>
                  <a:pt x="566" y="98"/>
                </a:lnTo>
                <a:lnTo>
                  <a:pt x="567" y="97"/>
                </a:lnTo>
                <a:lnTo>
                  <a:pt x="570" y="93"/>
                </a:lnTo>
                <a:lnTo>
                  <a:pt x="572" y="89"/>
                </a:lnTo>
                <a:lnTo>
                  <a:pt x="575" y="85"/>
                </a:lnTo>
                <a:lnTo>
                  <a:pt x="578" y="81"/>
                </a:lnTo>
                <a:lnTo>
                  <a:pt x="580" y="79"/>
                </a:lnTo>
                <a:lnTo>
                  <a:pt x="583" y="78"/>
                </a:lnTo>
                <a:lnTo>
                  <a:pt x="590" y="80"/>
                </a:lnTo>
                <a:lnTo>
                  <a:pt x="596" y="80"/>
                </a:lnTo>
                <a:lnTo>
                  <a:pt x="603" y="80"/>
                </a:lnTo>
                <a:lnTo>
                  <a:pt x="609" y="80"/>
                </a:lnTo>
                <a:lnTo>
                  <a:pt x="617" y="79"/>
                </a:lnTo>
                <a:lnTo>
                  <a:pt x="624" y="79"/>
                </a:lnTo>
                <a:lnTo>
                  <a:pt x="631" y="80"/>
                </a:lnTo>
                <a:lnTo>
                  <a:pt x="638" y="81"/>
                </a:lnTo>
                <a:lnTo>
                  <a:pt x="640" y="84"/>
                </a:lnTo>
                <a:lnTo>
                  <a:pt x="642" y="89"/>
                </a:lnTo>
                <a:lnTo>
                  <a:pt x="645" y="95"/>
                </a:lnTo>
                <a:lnTo>
                  <a:pt x="646" y="103"/>
                </a:lnTo>
                <a:lnTo>
                  <a:pt x="647" y="111"/>
                </a:lnTo>
                <a:lnTo>
                  <a:pt x="647" y="118"/>
                </a:lnTo>
                <a:lnTo>
                  <a:pt x="646" y="123"/>
                </a:lnTo>
                <a:lnTo>
                  <a:pt x="645" y="124"/>
                </a:lnTo>
                <a:lnTo>
                  <a:pt x="631" y="127"/>
                </a:lnTo>
                <a:lnTo>
                  <a:pt x="618" y="131"/>
                </a:lnTo>
                <a:lnTo>
                  <a:pt x="607" y="135"/>
                </a:lnTo>
                <a:lnTo>
                  <a:pt x="596" y="140"/>
                </a:lnTo>
                <a:lnTo>
                  <a:pt x="586" y="146"/>
                </a:lnTo>
                <a:lnTo>
                  <a:pt x="577" y="152"/>
                </a:lnTo>
                <a:lnTo>
                  <a:pt x="569" y="158"/>
                </a:lnTo>
                <a:lnTo>
                  <a:pt x="560" y="165"/>
                </a:lnTo>
                <a:lnTo>
                  <a:pt x="533" y="191"/>
                </a:lnTo>
                <a:lnTo>
                  <a:pt x="512" y="210"/>
                </a:lnTo>
                <a:lnTo>
                  <a:pt x="504" y="214"/>
                </a:lnTo>
                <a:lnTo>
                  <a:pt x="499" y="218"/>
                </a:lnTo>
                <a:lnTo>
                  <a:pt x="493" y="222"/>
                </a:lnTo>
                <a:lnTo>
                  <a:pt x="489" y="227"/>
                </a:lnTo>
                <a:lnTo>
                  <a:pt x="481" y="236"/>
                </a:lnTo>
                <a:lnTo>
                  <a:pt x="477" y="245"/>
                </a:lnTo>
                <a:lnTo>
                  <a:pt x="474" y="254"/>
                </a:lnTo>
                <a:lnTo>
                  <a:pt x="473" y="263"/>
                </a:lnTo>
                <a:lnTo>
                  <a:pt x="472" y="272"/>
                </a:lnTo>
                <a:lnTo>
                  <a:pt x="473" y="282"/>
                </a:lnTo>
                <a:lnTo>
                  <a:pt x="473" y="292"/>
                </a:lnTo>
                <a:lnTo>
                  <a:pt x="474" y="301"/>
                </a:lnTo>
                <a:lnTo>
                  <a:pt x="473" y="311"/>
                </a:lnTo>
                <a:lnTo>
                  <a:pt x="472" y="320"/>
                </a:lnTo>
                <a:lnTo>
                  <a:pt x="469" y="330"/>
                </a:lnTo>
                <a:lnTo>
                  <a:pt x="463" y="340"/>
                </a:lnTo>
                <a:lnTo>
                  <a:pt x="460" y="345"/>
                </a:lnTo>
                <a:lnTo>
                  <a:pt x="456" y="349"/>
                </a:lnTo>
                <a:lnTo>
                  <a:pt x="450" y="354"/>
                </a:lnTo>
                <a:lnTo>
                  <a:pt x="445" y="358"/>
                </a:lnTo>
                <a:lnTo>
                  <a:pt x="426" y="372"/>
                </a:lnTo>
                <a:lnTo>
                  <a:pt x="411" y="384"/>
                </a:lnTo>
                <a:lnTo>
                  <a:pt x="399" y="394"/>
                </a:lnTo>
                <a:lnTo>
                  <a:pt x="390" y="404"/>
                </a:lnTo>
                <a:lnTo>
                  <a:pt x="383" y="411"/>
                </a:lnTo>
                <a:lnTo>
                  <a:pt x="379" y="417"/>
                </a:lnTo>
                <a:lnTo>
                  <a:pt x="376" y="422"/>
                </a:lnTo>
                <a:lnTo>
                  <a:pt x="374" y="425"/>
                </a:lnTo>
                <a:lnTo>
                  <a:pt x="373" y="430"/>
                </a:lnTo>
                <a:lnTo>
                  <a:pt x="373" y="432"/>
                </a:lnTo>
                <a:lnTo>
                  <a:pt x="369" y="432"/>
                </a:lnTo>
                <a:lnTo>
                  <a:pt x="358" y="432"/>
                </a:lnTo>
                <a:lnTo>
                  <a:pt x="333" y="430"/>
                </a:lnTo>
                <a:lnTo>
                  <a:pt x="310" y="429"/>
                </a:lnTo>
                <a:lnTo>
                  <a:pt x="290" y="429"/>
                </a:lnTo>
                <a:lnTo>
                  <a:pt x="272" y="431"/>
                </a:lnTo>
                <a:lnTo>
                  <a:pt x="257" y="434"/>
                </a:lnTo>
                <a:lnTo>
                  <a:pt x="245" y="437"/>
                </a:lnTo>
                <a:lnTo>
                  <a:pt x="234" y="441"/>
                </a:lnTo>
                <a:lnTo>
                  <a:pt x="224" y="446"/>
                </a:lnTo>
                <a:lnTo>
                  <a:pt x="209" y="456"/>
                </a:lnTo>
                <a:lnTo>
                  <a:pt x="198" y="464"/>
                </a:lnTo>
                <a:lnTo>
                  <a:pt x="193" y="467"/>
                </a:lnTo>
                <a:lnTo>
                  <a:pt x="189" y="469"/>
                </a:lnTo>
                <a:lnTo>
                  <a:pt x="183" y="470"/>
                </a:lnTo>
                <a:lnTo>
                  <a:pt x="179" y="469"/>
                </a:lnTo>
                <a:lnTo>
                  <a:pt x="176" y="468"/>
                </a:lnTo>
                <a:lnTo>
                  <a:pt x="172" y="465"/>
                </a:lnTo>
                <a:lnTo>
                  <a:pt x="169" y="461"/>
                </a:lnTo>
                <a:lnTo>
                  <a:pt x="166" y="456"/>
                </a:lnTo>
                <a:lnTo>
                  <a:pt x="159" y="444"/>
                </a:lnTo>
                <a:lnTo>
                  <a:pt x="153" y="432"/>
                </a:lnTo>
                <a:lnTo>
                  <a:pt x="148" y="426"/>
                </a:lnTo>
                <a:lnTo>
                  <a:pt x="144" y="420"/>
                </a:lnTo>
                <a:lnTo>
                  <a:pt x="140" y="414"/>
                </a:lnTo>
                <a:lnTo>
                  <a:pt x="134" y="409"/>
                </a:lnTo>
                <a:lnTo>
                  <a:pt x="129" y="404"/>
                </a:lnTo>
                <a:lnTo>
                  <a:pt x="122" y="400"/>
                </a:lnTo>
                <a:lnTo>
                  <a:pt x="114" y="397"/>
                </a:lnTo>
                <a:lnTo>
                  <a:pt x="107" y="396"/>
                </a:lnTo>
                <a:lnTo>
                  <a:pt x="114" y="379"/>
                </a:lnTo>
                <a:lnTo>
                  <a:pt x="121" y="365"/>
                </a:lnTo>
                <a:lnTo>
                  <a:pt x="124" y="351"/>
                </a:lnTo>
                <a:lnTo>
                  <a:pt x="126" y="336"/>
                </a:lnTo>
                <a:lnTo>
                  <a:pt x="126" y="309"/>
                </a:lnTo>
                <a:lnTo>
                  <a:pt x="126" y="278"/>
                </a:lnTo>
                <a:lnTo>
                  <a:pt x="127" y="267"/>
                </a:lnTo>
                <a:lnTo>
                  <a:pt x="132" y="250"/>
                </a:lnTo>
                <a:lnTo>
                  <a:pt x="138" y="229"/>
                </a:lnTo>
                <a:lnTo>
                  <a:pt x="147" y="206"/>
                </a:lnTo>
                <a:lnTo>
                  <a:pt x="155" y="184"/>
                </a:lnTo>
                <a:lnTo>
                  <a:pt x="163" y="163"/>
                </a:lnTo>
                <a:lnTo>
                  <a:pt x="168" y="149"/>
                </a:lnTo>
                <a:lnTo>
                  <a:pt x="172" y="143"/>
                </a:lnTo>
                <a:lnTo>
                  <a:pt x="172" y="137"/>
                </a:lnTo>
                <a:lnTo>
                  <a:pt x="172" y="131"/>
                </a:lnTo>
                <a:lnTo>
                  <a:pt x="153" y="130"/>
                </a:lnTo>
                <a:lnTo>
                  <a:pt x="135" y="127"/>
                </a:lnTo>
                <a:lnTo>
                  <a:pt x="116" y="123"/>
                </a:lnTo>
                <a:lnTo>
                  <a:pt x="99" y="118"/>
                </a:lnTo>
                <a:lnTo>
                  <a:pt x="80" y="113"/>
                </a:lnTo>
                <a:lnTo>
                  <a:pt x="62" y="109"/>
                </a:lnTo>
                <a:lnTo>
                  <a:pt x="42" y="106"/>
                </a:lnTo>
                <a:lnTo>
                  <a:pt x="20" y="105"/>
                </a:lnTo>
                <a:lnTo>
                  <a:pt x="17" y="93"/>
                </a:lnTo>
                <a:lnTo>
                  <a:pt x="10" y="72"/>
                </a:lnTo>
                <a:lnTo>
                  <a:pt x="3" y="50"/>
                </a:lnTo>
                <a:lnTo>
                  <a:pt x="0" y="38"/>
                </a:lnTo>
                <a:lnTo>
                  <a:pt x="8" y="37"/>
                </a:lnTo>
                <a:lnTo>
                  <a:pt x="15" y="36"/>
                </a:lnTo>
                <a:lnTo>
                  <a:pt x="23" y="34"/>
                </a:lnTo>
                <a:lnTo>
                  <a:pt x="29" y="32"/>
                </a:lnTo>
                <a:lnTo>
                  <a:pt x="41" y="26"/>
                </a:lnTo>
                <a:lnTo>
                  <a:pt x="51" y="20"/>
                </a:lnTo>
                <a:lnTo>
                  <a:pt x="59" y="13"/>
                </a:lnTo>
                <a:lnTo>
                  <a:pt x="68" y="7"/>
                </a:lnTo>
                <a:lnTo>
                  <a:pt x="73" y="4"/>
                </a:lnTo>
                <a:lnTo>
                  <a:pt x="77" y="2"/>
                </a:lnTo>
                <a:lnTo>
                  <a:pt x="81" y="1"/>
                </a:lnTo>
                <a:lnTo>
                  <a:pt x="86" y="0"/>
                </a:lnTo>
                <a:lnTo>
                  <a:pt x="102" y="1"/>
                </a:lnTo>
                <a:lnTo>
                  <a:pt x="118" y="3"/>
                </a:lnTo>
                <a:lnTo>
                  <a:pt x="132" y="7"/>
                </a:lnTo>
                <a:lnTo>
                  <a:pt x="145" y="11"/>
                </a:lnTo>
                <a:lnTo>
                  <a:pt x="158" y="14"/>
                </a:lnTo>
                <a:lnTo>
                  <a:pt x="171" y="17"/>
                </a:lnTo>
                <a:lnTo>
                  <a:pt x="185" y="19"/>
                </a:lnTo>
                <a:lnTo>
                  <a:pt x="199" y="20"/>
                </a:lnTo>
                <a:lnTo>
                  <a:pt x="209" y="20"/>
                </a:lnTo>
                <a:lnTo>
                  <a:pt x="217" y="22"/>
                </a:lnTo>
                <a:lnTo>
                  <a:pt x="226" y="25"/>
                </a:lnTo>
                <a:lnTo>
                  <a:pt x="235" y="29"/>
                </a:lnTo>
                <a:lnTo>
                  <a:pt x="243" y="32"/>
                </a:lnTo>
                <a:lnTo>
                  <a:pt x="250" y="35"/>
                </a:lnTo>
                <a:lnTo>
                  <a:pt x="258" y="37"/>
                </a:lnTo>
                <a:lnTo>
                  <a:pt x="266" y="38"/>
                </a:lnTo>
                <a:lnTo>
                  <a:pt x="372" y="38"/>
                </a:lnTo>
                <a:lnTo>
                  <a:pt x="385" y="26"/>
                </a:lnTo>
                <a:lnTo>
                  <a:pt x="399" y="14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5076" name="Freeform 24"/>
          <p:cNvSpPr>
            <a:spLocks/>
          </p:cNvSpPr>
          <p:nvPr>
            <p:custDataLst>
              <p:tags r:id="rId19"/>
            </p:custDataLst>
          </p:nvPr>
        </p:nvSpPr>
        <p:spPr bwMode="auto">
          <a:xfrm>
            <a:off x="6427788" y="3013075"/>
            <a:ext cx="207962" cy="455613"/>
          </a:xfrm>
          <a:custGeom>
            <a:avLst/>
            <a:gdLst>
              <a:gd name="T0" fmla="*/ 2147483647 w 479"/>
              <a:gd name="T1" fmla="*/ 2147483647 h 868"/>
              <a:gd name="T2" fmla="*/ 2147483647 w 479"/>
              <a:gd name="T3" fmla="*/ 2147483647 h 868"/>
              <a:gd name="T4" fmla="*/ 2147483647 w 479"/>
              <a:gd name="T5" fmla="*/ 2147483647 h 868"/>
              <a:gd name="T6" fmla="*/ 2147483647 w 479"/>
              <a:gd name="T7" fmla="*/ 2147483647 h 868"/>
              <a:gd name="T8" fmla="*/ 2147483647 w 479"/>
              <a:gd name="T9" fmla="*/ 2147483647 h 868"/>
              <a:gd name="T10" fmla="*/ 2147483647 w 479"/>
              <a:gd name="T11" fmla="*/ 2147483647 h 868"/>
              <a:gd name="T12" fmla="*/ 2147483647 w 479"/>
              <a:gd name="T13" fmla="*/ 2147483647 h 868"/>
              <a:gd name="T14" fmla="*/ 2147483647 w 479"/>
              <a:gd name="T15" fmla="*/ 2147483647 h 868"/>
              <a:gd name="T16" fmla="*/ 2147483647 w 479"/>
              <a:gd name="T17" fmla="*/ 2147483647 h 868"/>
              <a:gd name="T18" fmla="*/ 2147483647 w 479"/>
              <a:gd name="T19" fmla="*/ 2147483647 h 868"/>
              <a:gd name="T20" fmla="*/ 2147483647 w 479"/>
              <a:gd name="T21" fmla="*/ 2147483647 h 868"/>
              <a:gd name="T22" fmla="*/ 2147483647 w 479"/>
              <a:gd name="T23" fmla="*/ 2147483647 h 868"/>
              <a:gd name="T24" fmla="*/ 2147483647 w 479"/>
              <a:gd name="T25" fmla="*/ 2147483647 h 868"/>
              <a:gd name="T26" fmla="*/ 2147483647 w 479"/>
              <a:gd name="T27" fmla="*/ 2147483647 h 868"/>
              <a:gd name="T28" fmla="*/ 2147483647 w 479"/>
              <a:gd name="T29" fmla="*/ 2147483647 h 868"/>
              <a:gd name="T30" fmla="*/ 2147483647 w 479"/>
              <a:gd name="T31" fmla="*/ 2147483647 h 868"/>
              <a:gd name="T32" fmla="*/ 2147483647 w 479"/>
              <a:gd name="T33" fmla="*/ 2147483647 h 868"/>
              <a:gd name="T34" fmla="*/ 2147483647 w 479"/>
              <a:gd name="T35" fmla="*/ 2147483647 h 868"/>
              <a:gd name="T36" fmla="*/ 2147483647 w 479"/>
              <a:gd name="T37" fmla="*/ 2147483647 h 868"/>
              <a:gd name="T38" fmla="*/ 2147483647 w 479"/>
              <a:gd name="T39" fmla="*/ 2147483647 h 868"/>
              <a:gd name="T40" fmla="*/ 2147483647 w 479"/>
              <a:gd name="T41" fmla="*/ 2147483647 h 868"/>
              <a:gd name="T42" fmla="*/ 2147483647 w 479"/>
              <a:gd name="T43" fmla="*/ 2147483647 h 868"/>
              <a:gd name="T44" fmla="*/ 2147483647 w 479"/>
              <a:gd name="T45" fmla="*/ 2147483647 h 868"/>
              <a:gd name="T46" fmla="*/ 2147483647 w 479"/>
              <a:gd name="T47" fmla="*/ 2147483647 h 868"/>
              <a:gd name="T48" fmla="*/ 2147483647 w 479"/>
              <a:gd name="T49" fmla="*/ 2147483647 h 868"/>
              <a:gd name="T50" fmla="*/ 2147483647 w 479"/>
              <a:gd name="T51" fmla="*/ 2147483647 h 868"/>
              <a:gd name="T52" fmla="*/ 2147483647 w 479"/>
              <a:gd name="T53" fmla="*/ 2147483647 h 868"/>
              <a:gd name="T54" fmla="*/ 2147483647 w 479"/>
              <a:gd name="T55" fmla="*/ 2147483647 h 868"/>
              <a:gd name="T56" fmla="*/ 2147483647 w 479"/>
              <a:gd name="T57" fmla="*/ 2147483647 h 868"/>
              <a:gd name="T58" fmla="*/ 2147483647 w 479"/>
              <a:gd name="T59" fmla="*/ 2147483647 h 868"/>
              <a:gd name="T60" fmla="*/ 2147483647 w 479"/>
              <a:gd name="T61" fmla="*/ 2147483647 h 868"/>
              <a:gd name="T62" fmla="*/ 2147483647 w 479"/>
              <a:gd name="T63" fmla="*/ 2147483647 h 868"/>
              <a:gd name="T64" fmla="*/ 2147483647 w 479"/>
              <a:gd name="T65" fmla="*/ 2147483647 h 868"/>
              <a:gd name="T66" fmla="*/ 2147483647 w 479"/>
              <a:gd name="T67" fmla="*/ 2147483647 h 868"/>
              <a:gd name="T68" fmla="*/ 2147483647 w 479"/>
              <a:gd name="T69" fmla="*/ 2147483647 h 868"/>
              <a:gd name="T70" fmla="*/ 2147483647 w 479"/>
              <a:gd name="T71" fmla="*/ 2147483647 h 868"/>
              <a:gd name="T72" fmla="*/ 2147483647 w 479"/>
              <a:gd name="T73" fmla="*/ 2147483647 h 868"/>
              <a:gd name="T74" fmla="*/ 2147483647 w 479"/>
              <a:gd name="T75" fmla="*/ 2147483647 h 868"/>
              <a:gd name="T76" fmla="*/ 2147483647 w 479"/>
              <a:gd name="T77" fmla="*/ 2147483647 h 868"/>
              <a:gd name="T78" fmla="*/ 2147483647 w 479"/>
              <a:gd name="T79" fmla="*/ 2147483647 h 868"/>
              <a:gd name="T80" fmla="*/ 2147483647 w 479"/>
              <a:gd name="T81" fmla="*/ 2147483647 h 868"/>
              <a:gd name="T82" fmla="*/ 2147483647 w 479"/>
              <a:gd name="T83" fmla="*/ 0 h 868"/>
              <a:gd name="T84" fmla="*/ 2147483647 w 479"/>
              <a:gd name="T85" fmla="*/ 2147483647 h 868"/>
              <a:gd name="T86" fmla="*/ 2147483647 w 479"/>
              <a:gd name="T87" fmla="*/ 2147483647 h 868"/>
              <a:gd name="T88" fmla="*/ 2147483647 w 479"/>
              <a:gd name="T89" fmla="*/ 2147483647 h 868"/>
              <a:gd name="T90" fmla="*/ 2147483647 w 479"/>
              <a:gd name="T91" fmla="*/ 2147483647 h 868"/>
              <a:gd name="T92" fmla="*/ 2147483647 w 479"/>
              <a:gd name="T93" fmla="*/ 2147483647 h 868"/>
              <a:gd name="T94" fmla="*/ 2147483647 w 479"/>
              <a:gd name="T95" fmla="*/ 2147483647 h 868"/>
              <a:gd name="T96" fmla="*/ 2147483647 w 479"/>
              <a:gd name="T97" fmla="*/ 2147483647 h 868"/>
              <a:gd name="T98" fmla="*/ 2147483647 w 479"/>
              <a:gd name="T99" fmla="*/ 2147483647 h 868"/>
              <a:gd name="T100" fmla="*/ 2147483647 w 479"/>
              <a:gd name="T101" fmla="*/ 2147483647 h 868"/>
              <a:gd name="T102" fmla="*/ 2147483647 w 479"/>
              <a:gd name="T103" fmla="*/ 2147483647 h 868"/>
              <a:gd name="T104" fmla="*/ 2147483647 w 479"/>
              <a:gd name="T105" fmla="*/ 2147483647 h 868"/>
              <a:gd name="T106" fmla="*/ 2147483647 w 479"/>
              <a:gd name="T107" fmla="*/ 2147483647 h 868"/>
              <a:gd name="T108" fmla="*/ 2147483647 w 479"/>
              <a:gd name="T109" fmla="*/ 2147483647 h 868"/>
              <a:gd name="T110" fmla="*/ 2147483647 w 479"/>
              <a:gd name="T111" fmla="*/ 2147483647 h 86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479"/>
              <a:gd name="T169" fmla="*/ 0 h 868"/>
              <a:gd name="T170" fmla="*/ 479 w 479"/>
              <a:gd name="T171" fmla="*/ 868 h 868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479" h="868">
                <a:moveTo>
                  <a:pt x="445" y="357"/>
                </a:moveTo>
                <a:lnTo>
                  <a:pt x="425" y="357"/>
                </a:lnTo>
                <a:lnTo>
                  <a:pt x="408" y="357"/>
                </a:lnTo>
                <a:lnTo>
                  <a:pt x="391" y="357"/>
                </a:lnTo>
                <a:lnTo>
                  <a:pt x="379" y="357"/>
                </a:lnTo>
                <a:lnTo>
                  <a:pt x="370" y="358"/>
                </a:lnTo>
                <a:lnTo>
                  <a:pt x="360" y="359"/>
                </a:lnTo>
                <a:lnTo>
                  <a:pt x="349" y="362"/>
                </a:lnTo>
                <a:lnTo>
                  <a:pt x="338" y="367"/>
                </a:lnTo>
                <a:lnTo>
                  <a:pt x="333" y="370"/>
                </a:lnTo>
                <a:lnTo>
                  <a:pt x="329" y="374"/>
                </a:lnTo>
                <a:lnTo>
                  <a:pt x="324" y="377"/>
                </a:lnTo>
                <a:lnTo>
                  <a:pt x="320" y="381"/>
                </a:lnTo>
                <a:lnTo>
                  <a:pt x="316" y="385"/>
                </a:lnTo>
                <a:lnTo>
                  <a:pt x="314" y="390"/>
                </a:lnTo>
                <a:lnTo>
                  <a:pt x="313" y="395"/>
                </a:lnTo>
                <a:lnTo>
                  <a:pt x="312" y="400"/>
                </a:lnTo>
                <a:lnTo>
                  <a:pt x="313" y="410"/>
                </a:lnTo>
                <a:lnTo>
                  <a:pt x="314" y="419"/>
                </a:lnTo>
                <a:lnTo>
                  <a:pt x="316" y="428"/>
                </a:lnTo>
                <a:lnTo>
                  <a:pt x="320" y="436"/>
                </a:lnTo>
                <a:lnTo>
                  <a:pt x="327" y="451"/>
                </a:lnTo>
                <a:lnTo>
                  <a:pt x="336" y="464"/>
                </a:lnTo>
                <a:lnTo>
                  <a:pt x="344" y="477"/>
                </a:lnTo>
                <a:lnTo>
                  <a:pt x="352" y="492"/>
                </a:lnTo>
                <a:lnTo>
                  <a:pt x="355" y="499"/>
                </a:lnTo>
                <a:lnTo>
                  <a:pt x="357" y="507"/>
                </a:lnTo>
                <a:lnTo>
                  <a:pt x="358" y="515"/>
                </a:lnTo>
                <a:lnTo>
                  <a:pt x="359" y="523"/>
                </a:lnTo>
                <a:lnTo>
                  <a:pt x="359" y="530"/>
                </a:lnTo>
                <a:lnTo>
                  <a:pt x="359" y="539"/>
                </a:lnTo>
                <a:lnTo>
                  <a:pt x="360" y="544"/>
                </a:lnTo>
                <a:lnTo>
                  <a:pt x="361" y="548"/>
                </a:lnTo>
                <a:lnTo>
                  <a:pt x="364" y="552"/>
                </a:lnTo>
                <a:lnTo>
                  <a:pt x="366" y="555"/>
                </a:lnTo>
                <a:lnTo>
                  <a:pt x="354" y="552"/>
                </a:lnTo>
                <a:lnTo>
                  <a:pt x="344" y="547"/>
                </a:lnTo>
                <a:lnTo>
                  <a:pt x="336" y="541"/>
                </a:lnTo>
                <a:lnTo>
                  <a:pt x="329" y="533"/>
                </a:lnTo>
                <a:lnTo>
                  <a:pt x="323" y="526"/>
                </a:lnTo>
                <a:lnTo>
                  <a:pt x="319" y="517"/>
                </a:lnTo>
                <a:lnTo>
                  <a:pt x="315" y="508"/>
                </a:lnTo>
                <a:lnTo>
                  <a:pt x="312" y="499"/>
                </a:lnTo>
                <a:lnTo>
                  <a:pt x="311" y="495"/>
                </a:lnTo>
                <a:lnTo>
                  <a:pt x="309" y="492"/>
                </a:lnTo>
                <a:lnTo>
                  <a:pt x="307" y="489"/>
                </a:lnTo>
                <a:lnTo>
                  <a:pt x="303" y="486"/>
                </a:lnTo>
                <a:lnTo>
                  <a:pt x="297" y="479"/>
                </a:lnTo>
                <a:lnTo>
                  <a:pt x="288" y="475"/>
                </a:lnTo>
                <a:lnTo>
                  <a:pt x="269" y="467"/>
                </a:lnTo>
                <a:lnTo>
                  <a:pt x="247" y="459"/>
                </a:lnTo>
                <a:lnTo>
                  <a:pt x="237" y="455"/>
                </a:lnTo>
                <a:lnTo>
                  <a:pt x="228" y="450"/>
                </a:lnTo>
                <a:lnTo>
                  <a:pt x="218" y="445"/>
                </a:lnTo>
                <a:lnTo>
                  <a:pt x="210" y="439"/>
                </a:lnTo>
                <a:lnTo>
                  <a:pt x="202" y="431"/>
                </a:lnTo>
                <a:lnTo>
                  <a:pt x="198" y="422"/>
                </a:lnTo>
                <a:lnTo>
                  <a:pt x="196" y="417"/>
                </a:lnTo>
                <a:lnTo>
                  <a:pt x="195" y="412"/>
                </a:lnTo>
                <a:lnTo>
                  <a:pt x="193" y="406"/>
                </a:lnTo>
                <a:lnTo>
                  <a:pt x="192" y="400"/>
                </a:lnTo>
                <a:lnTo>
                  <a:pt x="153" y="394"/>
                </a:lnTo>
                <a:lnTo>
                  <a:pt x="153" y="450"/>
                </a:lnTo>
                <a:lnTo>
                  <a:pt x="154" y="463"/>
                </a:lnTo>
                <a:lnTo>
                  <a:pt x="156" y="477"/>
                </a:lnTo>
                <a:lnTo>
                  <a:pt x="158" y="492"/>
                </a:lnTo>
                <a:lnTo>
                  <a:pt x="159" y="505"/>
                </a:lnTo>
                <a:lnTo>
                  <a:pt x="159" y="512"/>
                </a:lnTo>
                <a:lnTo>
                  <a:pt x="158" y="518"/>
                </a:lnTo>
                <a:lnTo>
                  <a:pt x="156" y="524"/>
                </a:lnTo>
                <a:lnTo>
                  <a:pt x="154" y="529"/>
                </a:lnTo>
                <a:lnTo>
                  <a:pt x="150" y="539"/>
                </a:lnTo>
                <a:lnTo>
                  <a:pt x="143" y="551"/>
                </a:lnTo>
                <a:lnTo>
                  <a:pt x="136" y="562"/>
                </a:lnTo>
                <a:lnTo>
                  <a:pt x="132" y="575"/>
                </a:lnTo>
                <a:lnTo>
                  <a:pt x="130" y="583"/>
                </a:lnTo>
                <a:lnTo>
                  <a:pt x="128" y="591"/>
                </a:lnTo>
                <a:lnTo>
                  <a:pt x="127" y="600"/>
                </a:lnTo>
                <a:lnTo>
                  <a:pt x="127" y="610"/>
                </a:lnTo>
                <a:lnTo>
                  <a:pt x="128" y="621"/>
                </a:lnTo>
                <a:lnTo>
                  <a:pt x="130" y="630"/>
                </a:lnTo>
                <a:lnTo>
                  <a:pt x="134" y="637"/>
                </a:lnTo>
                <a:lnTo>
                  <a:pt x="140" y="643"/>
                </a:lnTo>
                <a:lnTo>
                  <a:pt x="146" y="647"/>
                </a:lnTo>
                <a:lnTo>
                  <a:pt x="154" y="650"/>
                </a:lnTo>
                <a:lnTo>
                  <a:pt x="163" y="653"/>
                </a:lnTo>
                <a:lnTo>
                  <a:pt x="173" y="653"/>
                </a:lnTo>
                <a:lnTo>
                  <a:pt x="173" y="667"/>
                </a:lnTo>
                <a:lnTo>
                  <a:pt x="174" y="679"/>
                </a:lnTo>
                <a:lnTo>
                  <a:pt x="175" y="685"/>
                </a:lnTo>
                <a:lnTo>
                  <a:pt x="176" y="689"/>
                </a:lnTo>
                <a:lnTo>
                  <a:pt x="177" y="693"/>
                </a:lnTo>
                <a:lnTo>
                  <a:pt x="179" y="696"/>
                </a:lnTo>
                <a:lnTo>
                  <a:pt x="179" y="721"/>
                </a:lnTo>
                <a:lnTo>
                  <a:pt x="185" y="730"/>
                </a:lnTo>
                <a:lnTo>
                  <a:pt x="191" y="740"/>
                </a:lnTo>
                <a:lnTo>
                  <a:pt x="199" y="750"/>
                </a:lnTo>
                <a:lnTo>
                  <a:pt x="208" y="760"/>
                </a:lnTo>
                <a:lnTo>
                  <a:pt x="217" y="771"/>
                </a:lnTo>
                <a:lnTo>
                  <a:pt x="226" y="780"/>
                </a:lnTo>
                <a:lnTo>
                  <a:pt x="236" y="790"/>
                </a:lnTo>
                <a:lnTo>
                  <a:pt x="247" y="799"/>
                </a:lnTo>
                <a:lnTo>
                  <a:pt x="258" y="808"/>
                </a:lnTo>
                <a:lnTo>
                  <a:pt x="269" y="816"/>
                </a:lnTo>
                <a:lnTo>
                  <a:pt x="281" y="825"/>
                </a:lnTo>
                <a:lnTo>
                  <a:pt x="292" y="832"/>
                </a:lnTo>
                <a:lnTo>
                  <a:pt x="304" y="838"/>
                </a:lnTo>
                <a:lnTo>
                  <a:pt x="316" y="843"/>
                </a:lnTo>
                <a:lnTo>
                  <a:pt x="327" y="847"/>
                </a:lnTo>
                <a:lnTo>
                  <a:pt x="340" y="850"/>
                </a:lnTo>
                <a:lnTo>
                  <a:pt x="333" y="854"/>
                </a:lnTo>
                <a:lnTo>
                  <a:pt x="327" y="858"/>
                </a:lnTo>
                <a:lnTo>
                  <a:pt x="320" y="861"/>
                </a:lnTo>
                <a:lnTo>
                  <a:pt x="312" y="864"/>
                </a:lnTo>
                <a:lnTo>
                  <a:pt x="298" y="867"/>
                </a:lnTo>
                <a:lnTo>
                  <a:pt x="286" y="868"/>
                </a:lnTo>
                <a:lnTo>
                  <a:pt x="281" y="868"/>
                </a:lnTo>
                <a:lnTo>
                  <a:pt x="277" y="867"/>
                </a:lnTo>
                <a:lnTo>
                  <a:pt x="273" y="866"/>
                </a:lnTo>
                <a:lnTo>
                  <a:pt x="269" y="864"/>
                </a:lnTo>
                <a:lnTo>
                  <a:pt x="262" y="859"/>
                </a:lnTo>
                <a:lnTo>
                  <a:pt x="254" y="853"/>
                </a:lnTo>
                <a:lnTo>
                  <a:pt x="245" y="848"/>
                </a:lnTo>
                <a:lnTo>
                  <a:pt x="234" y="843"/>
                </a:lnTo>
                <a:lnTo>
                  <a:pt x="229" y="841"/>
                </a:lnTo>
                <a:lnTo>
                  <a:pt x="222" y="839"/>
                </a:lnTo>
                <a:lnTo>
                  <a:pt x="214" y="838"/>
                </a:lnTo>
                <a:lnTo>
                  <a:pt x="207" y="838"/>
                </a:lnTo>
                <a:lnTo>
                  <a:pt x="203" y="830"/>
                </a:lnTo>
                <a:lnTo>
                  <a:pt x="200" y="823"/>
                </a:lnTo>
                <a:lnTo>
                  <a:pt x="196" y="815"/>
                </a:lnTo>
                <a:lnTo>
                  <a:pt x="191" y="809"/>
                </a:lnTo>
                <a:lnTo>
                  <a:pt x="180" y="797"/>
                </a:lnTo>
                <a:lnTo>
                  <a:pt x="168" y="785"/>
                </a:lnTo>
                <a:lnTo>
                  <a:pt x="137" y="759"/>
                </a:lnTo>
                <a:lnTo>
                  <a:pt x="100" y="727"/>
                </a:lnTo>
                <a:lnTo>
                  <a:pt x="95" y="728"/>
                </a:lnTo>
                <a:lnTo>
                  <a:pt x="89" y="729"/>
                </a:lnTo>
                <a:lnTo>
                  <a:pt x="86" y="730"/>
                </a:lnTo>
                <a:lnTo>
                  <a:pt x="83" y="730"/>
                </a:lnTo>
                <a:lnTo>
                  <a:pt x="78" y="729"/>
                </a:lnTo>
                <a:lnTo>
                  <a:pt x="74" y="727"/>
                </a:lnTo>
                <a:lnTo>
                  <a:pt x="74" y="714"/>
                </a:lnTo>
                <a:lnTo>
                  <a:pt x="74" y="700"/>
                </a:lnTo>
                <a:lnTo>
                  <a:pt x="74" y="688"/>
                </a:lnTo>
                <a:lnTo>
                  <a:pt x="74" y="678"/>
                </a:lnTo>
                <a:lnTo>
                  <a:pt x="74" y="671"/>
                </a:lnTo>
                <a:lnTo>
                  <a:pt x="75" y="665"/>
                </a:lnTo>
                <a:lnTo>
                  <a:pt x="77" y="659"/>
                </a:lnTo>
                <a:lnTo>
                  <a:pt x="80" y="653"/>
                </a:lnTo>
                <a:lnTo>
                  <a:pt x="83" y="645"/>
                </a:lnTo>
                <a:lnTo>
                  <a:pt x="85" y="638"/>
                </a:lnTo>
                <a:lnTo>
                  <a:pt x="86" y="631"/>
                </a:lnTo>
                <a:lnTo>
                  <a:pt x="87" y="622"/>
                </a:lnTo>
                <a:lnTo>
                  <a:pt x="88" y="617"/>
                </a:lnTo>
                <a:lnTo>
                  <a:pt x="92" y="604"/>
                </a:lnTo>
                <a:lnTo>
                  <a:pt x="99" y="583"/>
                </a:lnTo>
                <a:lnTo>
                  <a:pt x="107" y="558"/>
                </a:lnTo>
                <a:lnTo>
                  <a:pt x="113" y="528"/>
                </a:lnTo>
                <a:lnTo>
                  <a:pt x="120" y="498"/>
                </a:lnTo>
                <a:lnTo>
                  <a:pt x="123" y="481"/>
                </a:lnTo>
                <a:lnTo>
                  <a:pt x="124" y="466"/>
                </a:lnTo>
                <a:lnTo>
                  <a:pt x="127" y="452"/>
                </a:lnTo>
                <a:lnTo>
                  <a:pt x="127" y="438"/>
                </a:lnTo>
                <a:lnTo>
                  <a:pt x="108" y="404"/>
                </a:lnTo>
                <a:lnTo>
                  <a:pt x="86" y="369"/>
                </a:lnTo>
                <a:lnTo>
                  <a:pt x="76" y="352"/>
                </a:lnTo>
                <a:lnTo>
                  <a:pt x="67" y="335"/>
                </a:lnTo>
                <a:lnTo>
                  <a:pt x="64" y="327"/>
                </a:lnTo>
                <a:lnTo>
                  <a:pt x="62" y="319"/>
                </a:lnTo>
                <a:lnTo>
                  <a:pt x="61" y="310"/>
                </a:lnTo>
                <a:lnTo>
                  <a:pt x="60" y="302"/>
                </a:lnTo>
                <a:lnTo>
                  <a:pt x="61" y="295"/>
                </a:lnTo>
                <a:lnTo>
                  <a:pt x="62" y="290"/>
                </a:lnTo>
                <a:lnTo>
                  <a:pt x="64" y="285"/>
                </a:lnTo>
                <a:lnTo>
                  <a:pt x="66" y="281"/>
                </a:lnTo>
                <a:lnTo>
                  <a:pt x="69" y="277"/>
                </a:lnTo>
                <a:lnTo>
                  <a:pt x="72" y="274"/>
                </a:lnTo>
                <a:lnTo>
                  <a:pt x="73" y="270"/>
                </a:lnTo>
                <a:lnTo>
                  <a:pt x="74" y="265"/>
                </a:lnTo>
                <a:lnTo>
                  <a:pt x="73" y="249"/>
                </a:lnTo>
                <a:lnTo>
                  <a:pt x="71" y="236"/>
                </a:lnTo>
                <a:lnTo>
                  <a:pt x="66" y="224"/>
                </a:lnTo>
                <a:lnTo>
                  <a:pt x="62" y="213"/>
                </a:lnTo>
                <a:lnTo>
                  <a:pt x="56" y="202"/>
                </a:lnTo>
                <a:lnTo>
                  <a:pt x="50" y="193"/>
                </a:lnTo>
                <a:lnTo>
                  <a:pt x="43" y="184"/>
                </a:lnTo>
                <a:lnTo>
                  <a:pt x="36" y="176"/>
                </a:lnTo>
                <a:lnTo>
                  <a:pt x="30" y="167"/>
                </a:lnTo>
                <a:lnTo>
                  <a:pt x="23" y="158"/>
                </a:lnTo>
                <a:lnTo>
                  <a:pt x="17" y="148"/>
                </a:lnTo>
                <a:lnTo>
                  <a:pt x="11" y="138"/>
                </a:lnTo>
                <a:lnTo>
                  <a:pt x="7" y="127"/>
                </a:lnTo>
                <a:lnTo>
                  <a:pt x="4" y="115"/>
                </a:lnTo>
                <a:lnTo>
                  <a:pt x="1" y="102"/>
                </a:lnTo>
                <a:lnTo>
                  <a:pt x="0" y="86"/>
                </a:lnTo>
                <a:lnTo>
                  <a:pt x="1" y="73"/>
                </a:lnTo>
                <a:lnTo>
                  <a:pt x="4" y="62"/>
                </a:lnTo>
                <a:lnTo>
                  <a:pt x="7" y="52"/>
                </a:lnTo>
                <a:lnTo>
                  <a:pt x="11" y="44"/>
                </a:lnTo>
                <a:lnTo>
                  <a:pt x="17" y="35"/>
                </a:lnTo>
                <a:lnTo>
                  <a:pt x="24" y="29"/>
                </a:lnTo>
                <a:lnTo>
                  <a:pt x="32" y="24"/>
                </a:lnTo>
                <a:lnTo>
                  <a:pt x="40" y="20"/>
                </a:lnTo>
                <a:lnTo>
                  <a:pt x="49" y="16"/>
                </a:lnTo>
                <a:lnTo>
                  <a:pt x="58" y="13"/>
                </a:lnTo>
                <a:lnTo>
                  <a:pt x="68" y="11"/>
                </a:lnTo>
                <a:lnTo>
                  <a:pt x="78" y="8"/>
                </a:lnTo>
                <a:lnTo>
                  <a:pt x="99" y="4"/>
                </a:lnTo>
                <a:lnTo>
                  <a:pt x="120" y="0"/>
                </a:lnTo>
                <a:lnTo>
                  <a:pt x="129" y="5"/>
                </a:lnTo>
                <a:lnTo>
                  <a:pt x="136" y="11"/>
                </a:lnTo>
                <a:lnTo>
                  <a:pt x="143" y="17"/>
                </a:lnTo>
                <a:lnTo>
                  <a:pt x="150" y="23"/>
                </a:lnTo>
                <a:lnTo>
                  <a:pt x="156" y="28"/>
                </a:lnTo>
                <a:lnTo>
                  <a:pt x="163" y="32"/>
                </a:lnTo>
                <a:lnTo>
                  <a:pt x="166" y="34"/>
                </a:lnTo>
                <a:lnTo>
                  <a:pt x="170" y="35"/>
                </a:lnTo>
                <a:lnTo>
                  <a:pt x="175" y="36"/>
                </a:lnTo>
                <a:lnTo>
                  <a:pt x="179" y="36"/>
                </a:lnTo>
                <a:lnTo>
                  <a:pt x="184" y="55"/>
                </a:lnTo>
                <a:lnTo>
                  <a:pt x="188" y="75"/>
                </a:lnTo>
                <a:lnTo>
                  <a:pt x="190" y="97"/>
                </a:lnTo>
                <a:lnTo>
                  <a:pt x="193" y="118"/>
                </a:lnTo>
                <a:lnTo>
                  <a:pt x="197" y="136"/>
                </a:lnTo>
                <a:lnTo>
                  <a:pt x="201" y="153"/>
                </a:lnTo>
                <a:lnTo>
                  <a:pt x="203" y="158"/>
                </a:lnTo>
                <a:lnTo>
                  <a:pt x="207" y="163"/>
                </a:lnTo>
                <a:lnTo>
                  <a:pt x="209" y="166"/>
                </a:lnTo>
                <a:lnTo>
                  <a:pt x="213" y="166"/>
                </a:lnTo>
                <a:lnTo>
                  <a:pt x="217" y="166"/>
                </a:lnTo>
                <a:lnTo>
                  <a:pt x="220" y="165"/>
                </a:lnTo>
                <a:lnTo>
                  <a:pt x="223" y="163"/>
                </a:lnTo>
                <a:lnTo>
                  <a:pt x="225" y="161"/>
                </a:lnTo>
                <a:lnTo>
                  <a:pt x="231" y="155"/>
                </a:lnTo>
                <a:lnTo>
                  <a:pt x="234" y="147"/>
                </a:lnTo>
                <a:lnTo>
                  <a:pt x="241" y="132"/>
                </a:lnTo>
                <a:lnTo>
                  <a:pt x="246" y="123"/>
                </a:lnTo>
                <a:lnTo>
                  <a:pt x="253" y="124"/>
                </a:lnTo>
                <a:lnTo>
                  <a:pt x="258" y="126"/>
                </a:lnTo>
                <a:lnTo>
                  <a:pt x="264" y="129"/>
                </a:lnTo>
                <a:lnTo>
                  <a:pt x="268" y="132"/>
                </a:lnTo>
                <a:lnTo>
                  <a:pt x="273" y="136"/>
                </a:lnTo>
                <a:lnTo>
                  <a:pt x="277" y="138"/>
                </a:lnTo>
                <a:lnTo>
                  <a:pt x="281" y="141"/>
                </a:lnTo>
                <a:lnTo>
                  <a:pt x="286" y="141"/>
                </a:lnTo>
                <a:lnTo>
                  <a:pt x="289" y="141"/>
                </a:lnTo>
                <a:lnTo>
                  <a:pt x="292" y="140"/>
                </a:lnTo>
                <a:lnTo>
                  <a:pt x="296" y="138"/>
                </a:lnTo>
                <a:lnTo>
                  <a:pt x="298" y="136"/>
                </a:lnTo>
                <a:lnTo>
                  <a:pt x="302" y="130"/>
                </a:lnTo>
                <a:lnTo>
                  <a:pt x="305" y="123"/>
                </a:lnTo>
                <a:lnTo>
                  <a:pt x="310" y="116"/>
                </a:lnTo>
                <a:lnTo>
                  <a:pt x="314" y="111"/>
                </a:lnTo>
                <a:lnTo>
                  <a:pt x="316" y="108"/>
                </a:lnTo>
                <a:lnTo>
                  <a:pt x="319" y="107"/>
                </a:lnTo>
                <a:lnTo>
                  <a:pt x="322" y="105"/>
                </a:lnTo>
                <a:lnTo>
                  <a:pt x="325" y="105"/>
                </a:lnTo>
                <a:lnTo>
                  <a:pt x="337" y="106"/>
                </a:lnTo>
                <a:lnTo>
                  <a:pt x="346" y="108"/>
                </a:lnTo>
                <a:lnTo>
                  <a:pt x="354" y="111"/>
                </a:lnTo>
                <a:lnTo>
                  <a:pt x="359" y="116"/>
                </a:lnTo>
                <a:lnTo>
                  <a:pt x="367" y="125"/>
                </a:lnTo>
                <a:lnTo>
                  <a:pt x="372" y="135"/>
                </a:lnTo>
                <a:lnTo>
                  <a:pt x="387" y="157"/>
                </a:lnTo>
                <a:lnTo>
                  <a:pt x="403" y="178"/>
                </a:lnTo>
                <a:lnTo>
                  <a:pt x="421" y="200"/>
                </a:lnTo>
                <a:lnTo>
                  <a:pt x="438" y="223"/>
                </a:lnTo>
                <a:lnTo>
                  <a:pt x="446" y="235"/>
                </a:lnTo>
                <a:lnTo>
                  <a:pt x="454" y="246"/>
                </a:lnTo>
                <a:lnTo>
                  <a:pt x="460" y="258"/>
                </a:lnTo>
                <a:lnTo>
                  <a:pt x="467" y="271"/>
                </a:lnTo>
                <a:lnTo>
                  <a:pt x="471" y="283"/>
                </a:lnTo>
                <a:lnTo>
                  <a:pt x="476" y="295"/>
                </a:lnTo>
                <a:lnTo>
                  <a:pt x="478" y="307"/>
                </a:lnTo>
                <a:lnTo>
                  <a:pt x="479" y="321"/>
                </a:lnTo>
                <a:lnTo>
                  <a:pt x="478" y="325"/>
                </a:lnTo>
                <a:lnTo>
                  <a:pt x="476" y="330"/>
                </a:lnTo>
                <a:lnTo>
                  <a:pt x="472" y="334"/>
                </a:lnTo>
                <a:lnTo>
                  <a:pt x="468" y="338"/>
                </a:lnTo>
                <a:lnTo>
                  <a:pt x="459" y="345"/>
                </a:lnTo>
                <a:lnTo>
                  <a:pt x="452" y="351"/>
                </a:lnTo>
                <a:lnTo>
                  <a:pt x="445" y="357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077" name="Freeform 25"/>
          <p:cNvSpPr>
            <a:spLocks/>
          </p:cNvSpPr>
          <p:nvPr>
            <p:custDataLst>
              <p:tags r:id="rId20"/>
            </p:custDataLst>
          </p:nvPr>
        </p:nvSpPr>
        <p:spPr bwMode="auto">
          <a:xfrm>
            <a:off x="2536825" y="5400675"/>
            <a:ext cx="23813" cy="57150"/>
          </a:xfrm>
          <a:custGeom>
            <a:avLst/>
            <a:gdLst>
              <a:gd name="T0" fmla="*/ 0 w 53"/>
              <a:gd name="T1" fmla="*/ 2147483647 h 19"/>
              <a:gd name="T2" fmla="*/ 2147483647 w 53"/>
              <a:gd name="T3" fmla="*/ 2147483647 h 19"/>
              <a:gd name="T4" fmla="*/ 2147483647 w 53"/>
              <a:gd name="T5" fmla="*/ 2147483647 h 19"/>
              <a:gd name="T6" fmla="*/ 2147483647 w 53"/>
              <a:gd name="T7" fmla="*/ 2147483647 h 19"/>
              <a:gd name="T8" fmla="*/ 2147483647 w 53"/>
              <a:gd name="T9" fmla="*/ 2147483647 h 19"/>
              <a:gd name="T10" fmla="*/ 2147483647 w 53"/>
              <a:gd name="T11" fmla="*/ 2147483647 h 19"/>
              <a:gd name="T12" fmla="*/ 2147483647 w 53"/>
              <a:gd name="T13" fmla="*/ 2147483647 h 19"/>
              <a:gd name="T14" fmla="*/ 2147483647 w 53"/>
              <a:gd name="T15" fmla="*/ 2147483647 h 19"/>
              <a:gd name="T16" fmla="*/ 2147483647 w 53"/>
              <a:gd name="T17" fmla="*/ 2147483647 h 19"/>
              <a:gd name="T18" fmla="*/ 2147483647 w 53"/>
              <a:gd name="T19" fmla="*/ 2147483647 h 19"/>
              <a:gd name="T20" fmla="*/ 2147483647 w 53"/>
              <a:gd name="T21" fmla="*/ 2147483647 h 19"/>
              <a:gd name="T22" fmla="*/ 2147483647 w 53"/>
              <a:gd name="T23" fmla="*/ 2147483647 h 19"/>
              <a:gd name="T24" fmla="*/ 2147483647 w 53"/>
              <a:gd name="T25" fmla="*/ 0 h 19"/>
              <a:gd name="T26" fmla="*/ 2147483647 w 53"/>
              <a:gd name="T27" fmla="*/ 0 h 19"/>
              <a:gd name="T28" fmla="*/ 2147483647 w 53"/>
              <a:gd name="T29" fmla="*/ 2147483647 h 19"/>
              <a:gd name="T30" fmla="*/ 2147483647 w 53"/>
              <a:gd name="T31" fmla="*/ 2147483647 h 19"/>
              <a:gd name="T32" fmla="*/ 0 w 53"/>
              <a:gd name="T33" fmla="*/ 2147483647 h 1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3"/>
              <a:gd name="T52" fmla="*/ 0 h 19"/>
              <a:gd name="T53" fmla="*/ 53 w 53"/>
              <a:gd name="T54" fmla="*/ 19 h 1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3" h="19">
                <a:moveTo>
                  <a:pt x="0" y="8"/>
                </a:moveTo>
                <a:lnTo>
                  <a:pt x="7" y="13"/>
                </a:lnTo>
                <a:lnTo>
                  <a:pt x="14" y="17"/>
                </a:lnTo>
                <a:lnTo>
                  <a:pt x="22" y="19"/>
                </a:lnTo>
                <a:lnTo>
                  <a:pt x="29" y="19"/>
                </a:lnTo>
                <a:lnTo>
                  <a:pt x="35" y="18"/>
                </a:lnTo>
                <a:lnTo>
                  <a:pt x="42" y="15"/>
                </a:lnTo>
                <a:lnTo>
                  <a:pt x="47" y="12"/>
                </a:lnTo>
                <a:lnTo>
                  <a:pt x="53" y="8"/>
                </a:lnTo>
                <a:lnTo>
                  <a:pt x="47" y="5"/>
                </a:lnTo>
                <a:lnTo>
                  <a:pt x="42" y="2"/>
                </a:lnTo>
                <a:lnTo>
                  <a:pt x="35" y="1"/>
                </a:lnTo>
                <a:lnTo>
                  <a:pt x="29" y="0"/>
                </a:lnTo>
                <a:lnTo>
                  <a:pt x="22" y="0"/>
                </a:lnTo>
                <a:lnTo>
                  <a:pt x="14" y="1"/>
                </a:lnTo>
                <a:lnTo>
                  <a:pt x="7" y="3"/>
                </a:lnTo>
                <a:lnTo>
                  <a:pt x="0" y="8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078" name="Line 26" descr="Horizontal dunkel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998538" y="2322513"/>
            <a:ext cx="3175" cy="95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079" name="Freeform 27"/>
          <p:cNvSpPr>
            <a:spLocks/>
          </p:cNvSpPr>
          <p:nvPr>
            <p:custDataLst>
              <p:tags r:id="rId22"/>
            </p:custDataLst>
          </p:nvPr>
        </p:nvSpPr>
        <p:spPr bwMode="auto">
          <a:xfrm>
            <a:off x="1001713" y="2319338"/>
            <a:ext cx="3175" cy="55562"/>
          </a:xfrm>
          <a:custGeom>
            <a:avLst/>
            <a:gdLst>
              <a:gd name="T0" fmla="*/ 0 w 6"/>
              <a:gd name="T1" fmla="*/ 2147483647 h 24"/>
              <a:gd name="T2" fmla="*/ 0 w 6"/>
              <a:gd name="T3" fmla="*/ 2147483647 h 24"/>
              <a:gd name="T4" fmla="*/ 2147483647 w 6"/>
              <a:gd name="T5" fmla="*/ 2147483647 h 24"/>
              <a:gd name="T6" fmla="*/ 2147483647 w 6"/>
              <a:gd name="T7" fmla="*/ 2147483647 h 24"/>
              <a:gd name="T8" fmla="*/ 2147483647 w 6"/>
              <a:gd name="T9" fmla="*/ 0 h 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24"/>
              <a:gd name="T17" fmla="*/ 6 w 6"/>
              <a:gd name="T18" fmla="*/ 24 h 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24">
                <a:moveTo>
                  <a:pt x="0" y="24"/>
                </a:moveTo>
                <a:lnTo>
                  <a:pt x="0" y="19"/>
                </a:lnTo>
                <a:lnTo>
                  <a:pt x="1" y="14"/>
                </a:lnTo>
                <a:lnTo>
                  <a:pt x="3" y="8"/>
                </a:lnTo>
                <a:lnTo>
                  <a:pt x="6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080" name="Freeform 28"/>
          <p:cNvSpPr>
            <a:spLocks/>
          </p:cNvSpPr>
          <p:nvPr>
            <p:custDataLst>
              <p:tags r:id="rId23"/>
            </p:custDataLst>
          </p:nvPr>
        </p:nvSpPr>
        <p:spPr bwMode="auto">
          <a:xfrm>
            <a:off x="977900" y="2373313"/>
            <a:ext cx="23813" cy="57150"/>
          </a:xfrm>
          <a:custGeom>
            <a:avLst/>
            <a:gdLst>
              <a:gd name="T0" fmla="*/ 0 w 47"/>
              <a:gd name="T1" fmla="*/ 2147483647 h 67"/>
              <a:gd name="T2" fmla="*/ 0 w 47"/>
              <a:gd name="T3" fmla="*/ 2147483647 h 67"/>
              <a:gd name="T4" fmla="*/ 2147483647 w 47"/>
              <a:gd name="T5" fmla="*/ 2147483647 h 67"/>
              <a:gd name="T6" fmla="*/ 2147483647 w 47"/>
              <a:gd name="T7" fmla="*/ 2147483647 h 67"/>
              <a:gd name="T8" fmla="*/ 2147483647 w 47"/>
              <a:gd name="T9" fmla="*/ 2147483647 h 67"/>
              <a:gd name="T10" fmla="*/ 2147483647 w 47"/>
              <a:gd name="T11" fmla="*/ 2147483647 h 67"/>
              <a:gd name="T12" fmla="*/ 2147483647 w 47"/>
              <a:gd name="T13" fmla="*/ 2147483647 h 67"/>
              <a:gd name="T14" fmla="*/ 2147483647 w 47"/>
              <a:gd name="T15" fmla="*/ 2147483647 h 67"/>
              <a:gd name="T16" fmla="*/ 2147483647 w 47"/>
              <a:gd name="T17" fmla="*/ 0 h 67"/>
              <a:gd name="T18" fmla="*/ 2147483647 w 47"/>
              <a:gd name="T19" fmla="*/ 2147483647 h 67"/>
              <a:gd name="T20" fmla="*/ 2147483647 w 47"/>
              <a:gd name="T21" fmla="*/ 2147483647 h 67"/>
              <a:gd name="T22" fmla="*/ 2147483647 w 47"/>
              <a:gd name="T23" fmla="*/ 2147483647 h 67"/>
              <a:gd name="T24" fmla="*/ 2147483647 w 47"/>
              <a:gd name="T25" fmla="*/ 2147483647 h 67"/>
              <a:gd name="T26" fmla="*/ 2147483647 w 47"/>
              <a:gd name="T27" fmla="*/ 2147483647 h 67"/>
              <a:gd name="T28" fmla="*/ 2147483647 w 47"/>
              <a:gd name="T29" fmla="*/ 2147483647 h 67"/>
              <a:gd name="T30" fmla="*/ 0 w 47"/>
              <a:gd name="T31" fmla="*/ 2147483647 h 67"/>
              <a:gd name="T32" fmla="*/ 0 w 47"/>
              <a:gd name="T33" fmla="*/ 2147483647 h 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7"/>
              <a:gd name="T52" fmla="*/ 0 h 67"/>
              <a:gd name="T53" fmla="*/ 47 w 47"/>
              <a:gd name="T54" fmla="*/ 67 h 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7" h="67">
                <a:moveTo>
                  <a:pt x="0" y="24"/>
                </a:moveTo>
                <a:lnTo>
                  <a:pt x="0" y="30"/>
                </a:lnTo>
                <a:lnTo>
                  <a:pt x="2" y="36"/>
                </a:lnTo>
                <a:lnTo>
                  <a:pt x="3" y="42"/>
                </a:lnTo>
                <a:lnTo>
                  <a:pt x="5" y="47"/>
                </a:lnTo>
                <a:lnTo>
                  <a:pt x="9" y="58"/>
                </a:lnTo>
                <a:lnTo>
                  <a:pt x="14" y="67"/>
                </a:lnTo>
                <a:lnTo>
                  <a:pt x="47" y="67"/>
                </a:lnTo>
                <a:lnTo>
                  <a:pt x="47" y="0"/>
                </a:lnTo>
                <a:lnTo>
                  <a:pt x="36" y="2"/>
                </a:lnTo>
                <a:lnTo>
                  <a:pt x="26" y="4"/>
                </a:lnTo>
                <a:lnTo>
                  <a:pt x="18" y="7"/>
                </a:lnTo>
                <a:lnTo>
                  <a:pt x="11" y="9"/>
                </a:lnTo>
                <a:lnTo>
                  <a:pt x="6" y="12"/>
                </a:lnTo>
                <a:lnTo>
                  <a:pt x="3" y="16"/>
                </a:lnTo>
                <a:lnTo>
                  <a:pt x="0" y="20"/>
                </a:lnTo>
                <a:lnTo>
                  <a:pt x="0" y="24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081" name="Freeform 29"/>
          <p:cNvSpPr>
            <a:spLocks/>
          </p:cNvSpPr>
          <p:nvPr>
            <p:custDataLst>
              <p:tags r:id="rId24"/>
            </p:custDataLst>
          </p:nvPr>
        </p:nvSpPr>
        <p:spPr bwMode="auto">
          <a:xfrm>
            <a:off x="2303463" y="2368550"/>
            <a:ext cx="49212" cy="57150"/>
          </a:xfrm>
          <a:custGeom>
            <a:avLst/>
            <a:gdLst>
              <a:gd name="T0" fmla="*/ 0 w 112"/>
              <a:gd name="T1" fmla="*/ 2147483647 h 36"/>
              <a:gd name="T2" fmla="*/ 2147483647 w 112"/>
              <a:gd name="T3" fmla="*/ 2147483647 h 36"/>
              <a:gd name="T4" fmla="*/ 2147483647 w 112"/>
              <a:gd name="T5" fmla="*/ 2147483647 h 36"/>
              <a:gd name="T6" fmla="*/ 2147483647 w 112"/>
              <a:gd name="T7" fmla="*/ 2147483647 h 36"/>
              <a:gd name="T8" fmla="*/ 2147483647 w 112"/>
              <a:gd name="T9" fmla="*/ 2147483647 h 36"/>
              <a:gd name="T10" fmla="*/ 2147483647 w 112"/>
              <a:gd name="T11" fmla="*/ 2147483647 h 36"/>
              <a:gd name="T12" fmla="*/ 2147483647 w 112"/>
              <a:gd name="T13" fmla="*/ 2147483647 h 36"/>
              <a:gd name="T14" fmla="*/ 2147483647 w 112"/>
              <a:gd name="T15" fmla="*/ 2147483647 h 36"/>
              <a:gd name="T16" fmla="*/ 2147483647 w 112"/>
              <a:gd name="T17" fmla="*/ 2147483647 h 36"/>
              <a:gd name="T18" fmla="*/ 2147483647 w 112"/>
              <a:gd name="T19" fmla="*/ 2147483647 h 36"/>
              <a:gd name="T20" fmla="*/ 2147483647 w 112"/>
              <a:gd name="T21" fmla="*/ 2147483647 h 36"/>
              <a:gd name="T22" fmla="*/ 2147483647 w 112"/>
              <a:gd name="T23" fmla="*/ 0 h 36"/>
              <a:gd name="T24" fmla="*/ 2147483647 w 112"/>
              <a:gd name="T25" fmla="*/ 0 h 36"/>
              <a:gd name="T26" fmla="*/ 2147483647 w 112"/>
              <a:gd name="T27" fmla="*/ 2147483647 h 36"/>
              <a:gd name="T28" fmla="*/ 2147483647 w 112"/>
              <a:gd name="T29" fmla="*/ 2147483647 h 36"/>
              <a:gd name="T30" fmla="*/ 2147483647 w 112"/>
              <a:gd name="T31" fmla="*/ 2147483647 h 36"/>
              <a:gd name="T32" fmla="*/ 2147483647 w 112"/>
              <a:gd name="T33" fmla="*/ 2147483647 h 36"/>
              <a:gd name="T34" fmla="*/ 2147483647 w 112"/>
              <a:gd name="T35" fmla="*/ 2147483647 h 36"/>
              <a:gd name="T36" fmla="*/ 2147483647 w 112"/>
              <a:gd name="T37" fmla="*/ 2147483647 h 36"/>
              <a:gd name="T38" fmla="*/ 2147483647 w 112"/>
              <a:gd name="T39" fmla="*/ 2147483647 h 36"/>
              <a:gd name="T40" fmla="*/ 2147483647 w 112"/>
              <a:gd name="T41" fmla="*/ 2147483647 h 36"/>
              <a:gd name="T42" fmla="*/ 2147483647 w 112"/>
              <a:gd name="T43" fmla="*/ 2147483647 h 36"/>
              <a:gd name="T44" fmla="*/ 2147483647 w 112"/>
              <a:gd name="T45" fmla="*/ 2147483647 h 36"/>
              <a:gd name="T46" fmla="*/ 0 w 112"/>
              <a:gd name="T47" fmla="*/ 2147483647 h 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12"/>
              <a:gd name="T73" fmla="*/ 0 h 36"/>
              <a:gd name="T74" fmla="*/ 112 w 112"/>
              <a:gd name="T75" fmla="*/ 36 h 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12" h="36">
                <a:moveTo>
                  <a:pt x="0" y="36"/>
                </a:moveTo>
                <a:lnTo>
                  <a:pt x="59" y="36"/>
                </a:lnTo>
                <a:lnTo>
                  <a:pt x="67" y="30"/>
                </a:lnTo>
                <a:lnTo>
                  <a:pt x="75" y="26"/>
                </a:lnTo>
                <a:lnTo>
                  <a:pt x="84" y="23"/>
                </a:lnTo>
                <a:lnTo>
                  <a:pt x="91" y="20"/>
                </a:lnTo>
                <a:lnTo>
                  <a:pt x="98" y="17"/>
                </a:lnTo>
                <a:lnTo>
                  <a:pt x="104" y="13"/>
                </a:lnTo>
                <a:lnTo>
                  <a:pt x="107" y="11"/>
                </a:lnTo>
                <a:lnTo>
                  <a:pt x="109" y="8"/>
                </a:lnTo>
                <a:lnTo>
                  <a:pt x="111" y="4"/>
                </a:lnTo>
                <a:lnTo>
                  <a:pt x="112" y="0"/>
                </a:lnTo>
                <a:lnTo>
                  <a:pt x="100" y="0"/>
                </a:lnTo>
                <a:lnTo>
                  <a:pt x="85" y="1"/>
                </a:lnTo>
                <a:lnTo>
                  <a:pt x="67" y="3"/>
                </a:lnTo>
                <a:lnTo>
                  <a:pt x="48" y="7"/>
                </a:lnTo>
                <a:lnTo>
                  <a:pt x="40" y="9"/>
                </a:lnTo>
                <a:lnTo>
                  <a:pt x="31" y="11"/>
                </a:lnTo>
                <a:lnTo>
                  <a:pt x="23" y="14"/>
                </a:lnTo>
                <a:lnTo>
                  <a:pt x="17" y="18"/>
                </a:lnTo>
                <a:lnTo>
                  <a:pt x="10" y="22"/>
                </a:lnTo>
                <a:lnTo>
                  <a:pt x="6" y="26"/>
                </a:lnTo>
                <a:lnTo>
                  <a:pt x="1" y="31"/>
                </a:lnTo>
                <a:lnTo>
                  <a:pt x="0" y="3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082" name="Freeform 30"/>
          <p:cNvSpPr>
            <a:spLocks/>
          </p:cNvSpPr>
          <p:nvPr>
            <p:custDataLst>
              <p:tags r:id="rId25"/>
            </p:custDataLst>
          </p:nvPr>
        </p:nvSpPr>
        <p:spPr bwMode="auto">
          <a:xfrm>
            <a:off x="5041900" y="1925638"/>
            <a:ext cx="874713" cy="452437"/>
          </a:xfrm>
          <a:custGeom>
            <a:avLst/>
            <a:gdLst>
              <a:gd name="T0" fmla="*/ 2147483647 w 2006"/>
              <a:gd name="T1" fmla="*/ 2147483647 h 863"/>
              <a:gd name="T2" fmla="*/ 2147483647 w 2006"/>
              <a:gd name="T3" fmla="*/ 2147483647 h 863"/>
              <a:gd name="T4" fmla="*/ 2147483647 w 2006"/>
              <a:gd name="T5" fmla="*/ 2147483647 h 863"/>
              <a:gd name="T6" fmla="*/ 2147483647 w 2006"/>
              <a:gd name="T7" fmla="*/ 2147483647 h 863"/>
              <a:gd name="T8" fmla="*/ 2147483647 w 2006"/>
              <a:gd name="T9" fmla="*/ 2147483647 h 863"/>
              <a:gd name="T10" fmla="*/ 2147483647 w 2006"/>
              <a:gd name="T11" fmla="*/ 2147483647 h 863"/>
              <a:gd name="T12" fmla="*/ 2147483647 w 2006"/>
              <a:gd name="T13" fmla="*/ 2147483647 h 863"/>
              <a:gd name="T14" fmla="*/ 2147483647 w 2006"/>
              <a:gd name="T15" fmla="*/ 2147483647 h 863"/>
              <a:gd name="T16" fmla="*/ 2147483647 w 2006"/>
              <a:gd name="T17" fmla="*/ 2147483647 h 863"/>
              <a:gd name="T18" fmla="*/ 2147483647 w 2006"/>
              <a:gd name="T19" fmla="*/ 2147483647 h 863"/>
              <a:gd name="T20" fmla="*/ 2147483647 w 2006"/>
              <a:gd name="T21" fmla="*/ 2147483647 h 863"/>
              <a:gd name="T22" fmla="*/ 2147483647 w 2006"/>
              <a:gd name="T23" fmla="*/ 2147483647 h 863"/>
              <a:gd name="T24" fmla="*/ 2147483647 w 2006"/>
              <a:gd name="T25" fmla="*/ 2147483647 h 863"/>
              <a:gd name="T26" fmla="*/ 2147483647 w 2006"/>
              <a:gd name="T27" fmla="*/ 2147483647 h 863"/>
              <a:gd name="T28" fmla="*/ 2147483647 w 2006"/>
              <a:gd name="T29" fmla="*/ 2147483647 h 863"/>
              <a:gd name="T30" fmla="*/ 2147483647 w 2006"/>
              <a:gd name="T31" fmla="*/ 2147483647 h 863"/>
              <a:gd name="T32" fmla="*/ 2147483647 w 2006"/>
              <a:gd name="T33" fmla="*/ 2147483647 h 863"/>
              <a:gd name="T34" fmla="*/ 2147483647 w 2006"/>
              <a:gd name="T35" fmla="*/ 2147483647 h 863"/>
              <a:gd name="T36" fmla="*/ 2147483647 w 2006"/>
              <a:gd name="T37" fmla="*/ 2147483647 h 863"/>
              <a:gd name="T38" fmla="*/ 2147483647 w 2006"/>
              <a:gd name="T39" fmla="*/ 2147483647 h 863"/>
              <a:gd name="T40" fmla="*/ 2147483647 w 2006"/>
              <a:gd name="T41" fmla="*/ 2147483647 h 863"/>
              <a:gd name="T42" fmla="*/ 2147483647 w 2006"/>
              <a:gd name="T43" fmla="*/ 2147483647 h 863"/>
              <a:gd name="T44" fmla="*/ 2147483647 w 2006"/>
              <a:gd name="T45" fmla="*/ 2147483647 h 863"/>
              <a:gd name="T46" fmla="*/ 2147483647 w 2006"/>
              <a:gd name="T47" fmla="*/ 2147483647 h 863"/>
              <a:gd name="T48" fmla="*/ 2147483647 w 2006"/>
              <a:gd name="T49" fmla="*/ 2147483647 h 863"/>
              <a:gd name="T50" fmla="*/ 2147483647 w 2006"/>
              <a:gd name="T51" fmla="*/ 2147483647 h 863"/>
              <a:gd name="T52" fmla="*/ 2147483647 w 2006"/>
              <a:gd name="T53" fmla="*/ 2147483647 h 863"/>
              <a:gd name="T54" fmla="*/ 2147483647 w 2006"/>
              <a:gd name="T55" fmla="*/ 2147483647 h 863"/>
              <a:gd name="T56" fmla="*/ 2147483647 w 2006"/>
              <a:gd name="T57" fmla="*/ 2147483647 h 863"/>
              <a:gd name="T58" fmla="*/ 2147483647 w 2006"/>
              <a:gd name="T59" fmla="*/ 2147483647 h 863"/>
              <a:gd name="T60" fmla="*/ 2147483647 w 2006"/>
              <a:gd name="T61" fmla="*/ 2147483647 h 863"/>
              <a:gd name="T62" fmla="*/ 2147483647 w 2006"/>
              <a:gd name="T63" fmla="*/ 2147483647 h 863"/>
              <a:gd name="T64" fmla="*/ 2147483647 w 2006"/>
              <a:gd name="T65" fmla="*/ 2147483647 h 863"/>
              <a:gd name="T66" fmla="*/ 2147483647 w 2006"/>
              <a:gd name="T67" fmla="*/ 2147483647 h 863"/>
              <a:gd name="T68" fmla="*/ 2147483647 w 2006"/>
              <a:gd name="T69" fmla="*/ 2147483647 h 863"/>
              <a:gd name="T70" fmla="*/ 2147483647 w 2006"/>
              <a:gd name="T71" fmla="*/ 2147483647 h 863"/>
              <a:gd name="T72" fmla="*/ 2147483647 w 2006"/>
              <a:gd name="T73" fmla="*/ 2147483647 h 863"/>
              <a:gd name="T74" fmla="*/ 2147483647 w 2006"/>
              <a:gd name="T75" fmla="*/ 2147483647 h 863"/>
              <a:gd name="T76" fmla="*/ 2147483647 w 2006"/>
              <a:gd name="T77" fmla="*/ 2147483647 h 863"/>
              <a:gd name="T78" fmla="*/ 2147483647 w 2006"/>
              <a:gd name="T79" fmla="*/ 2147483647 h 863"/>
              <a:gd name="T80" fmla="*/ 2147483647 w 2006"/>
              <a:gd name="T81" fmla="*/ 2147483647 h 863"/>
              <a:gd name="T82" fmla="*/ 2147483647 w 2006"/>
              <a:gd name="T83" fmla="*/ 2147483647 h 863"/>
              <a:gd name="T84" fmla="*/ 2147483647 w 2006"/>
              <a:gd name="T85" fmla="*/ 2147483647 h 863"/>
              <a:gd name="T86" fmla="*/ 2147483647 w 2006"/>
              <a:gd name="T87" fmla="*/ 2147483647 h 863"/>
              <a:gd name="T88" fmla="*/ 2147483647 w 2006"/>
              <a:gd name="T89" fmla="*/ 2147483647 h 863"/>
              <a:gd name="T90" fmla="*/ 2147483647 w 2006"/>
              <a:gd name="T91" fmla="*/ 2147483647 h 863"/>
              <a:gd name="T92" fmla="*/ 2147483647 w 2006"/>
              <a:gd name="T93" fmla="*/ 2147483647 h 863"/>
              <a:gd name="T94" fmla="*/ 2147483647 w 2006"/>
              <a:gd name="T95" fmla="*/ 2147483647 h 863"/>
              <a:gd name="T96" fmla="*/ 2147483647 w 2006"/>
              <a:gd name="T97" fmla="*/ 2147483647 h 863"/>
              <a:gd name="T98" fmla="*/ 2147483647 w 2006"/>
              <a:gd name="T99" fmla="*/ 2147483647 h 863"/>
              <a:gd name="T100" fmla="*/ 2147483647 w 2006"/>
              <a:gd name="T101" fmla="*/ 2147483647 h 863"/>
              <a:gd name="T102" fmla="*/ 2147483647 w 2006"/>
              <a:gd name="T103" fmla="*/ 2147483647 h 863"/>
              <a:gd name="T104" fmla="*/ 2147483647 w 2006"/>
              <a:gd name="T105" fmla="*/ 2147483647 h 863"/>
              <a:gd name="T106" fmla="*/ 2147483647 w 2006"/>
              <a:gd name="T107" fmla="*/ 2147483647 h 863"/>
              <a:gd name="T108" fmla="*/ 2147483647 w 2006"/>
              <a:gd name="T109" fmla="*/ 2147483647 h 863"/>
              <a:gd name="T110" fmla="*/ 2147483647 w 2006"/>
              <a:gd name="T111" fmla="*/ 2147483647 h 863"/>
              <a:gd name="T112" fmla="*/ 2147483647 w 2006"/>
              <a:gd name="T113" fmla="*/ 2147483647 h 863"/>
              <a:gd name="T114" fmla="*/ 2147483647 w 2006"/>
              <a:gd name="T115" fmla="*/ 2147483647 h 863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006"/>
              <a:gd name="T175" fmla="*/ 0 h 863"/>
              <a:gd name="T176" fmla="*/ 2006 w 2006"/>
              <a:gd name="T177" fmla="*/ 863 h 863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006" h="863">
                <a:moveTo>
                  <a:pt x="571" y="826"/>
                </a:moveTo>
                <a:lnTo>
                  <a:pt x="538" y="826"/>
                </a:lnTo>
                <a:lnTo>
                  <a:pt x="512" y="789"/>
                </a:lnTo>
                <a:lnTo>
                  <a:pt x="438" y="764"/>
                </a:lnTo>
                <a:lnTo>
                  <a:pt x="433" y="765"/>
                </a:lnTo>
                <a:lnTo>
                  <a:pt x="427" y="766"/>
                </a:lnTo>
                <a:lnTo>
                  <a:pt x="424" y="767"/>
                </a:lnTo>
                <a:lnTo>
                  <a:pt x="421" y="767"/>
                </a:lnTo>
                <a:lnTo>
                  <a:pt x="416" y="766"/>
                </a:lnTo>
                <a:lnTo>
                  <a:pt x="412" y="764"/>
                </a:lnTo>
                <a:lnTo>
                  <a:pt x="405" y="772"/>
                </a:lnTo>
                <a:lnTo>
                  <a:pt x="397" y="778"/>
                </a:lnTo>
                <a:lnTo>
                  <a:pt x="393" y="782"/>
                </a:lnTo>
                <a:lnTo>
                  <a:pt x="391" y="786"/>
                </a:lnTo>
                <a:lnTo>
                  <a:pt x="390" y="794"/>
                </a:lnTo>
                <a:lnTo>
                  <a:pt x="392" y="802"/>
                </a:lnTo>
                <a:lnTo>
                  <a:pt x="386" y="800"/>
                </a:lnTo>
                <a:lnTo>
                  <a:pt x="381" y="798"/>
                </a:lnTo>
                <a:lnTo>
                  <a:pt x="378" y="795"/>
                </a:lnTo>
                <a:lnTo>
                  <a:pt x="375" y="792"/>
                </a:lnTo>
                <a:lnTo>
                  <a:pt x="372" y="787"/>
                </a:lnTo>
                <a:lnTo>
                  <a:pt x="371" y="783"/>
                </a:lnTo>
                <a:lnTo>
                  <a:pt x="370" y="778"/>
                </a:lnTo>
                <a:lnTo>
                  <a:pt x="369" y="773"/>
                </a:lnTo>
                <a:lnTo>
                  <a:pt x="370" y="751"/>
                </a:lnTo>
                <a:lnTo>
                  <a:pt x="372" y="727"/>
                </a:lnTo>
                <a:lnTo>
                  <a:pt x="352" y="727"/>
                </a:lnTo>
                <a:lnTo>
                  <a:pt x="332" y="726"/>
                </a:lnTo>
                <a:lnTo>
                  <a:pt x="327" y="725"/>
                </a:lnTo>
                <a:lnTo>
                  <a:pt x="324" y="724"/>
                </a:lnTo>
                <a:lnTo>
                  <a:pt x="321" y="722"/>
                </a:lnTo>
                <a:lnTo>
                  <a:pt x="318" y="719"/>
                </a:lnTo>
                <a:lnTo>
                  <a:pt x="315" y="716"/>
                </a:lnTo>
                <a:lnTo>
                  <a:pt x="313" y="712"/>
                </a:lnTo>
                <a:lnTo>
                  <a:pt x="312" y="708"/>
                </a:lnTo>
                <a:lnTo>
                  <a:pt x="312" y="703"/>
                </a:lnTo>
                <a:lnTo>
                  <a:pt x="305" y="702"/>
                </a:lnTo>
                <a:lnTo>
                  <a:pt x="299" y="700"/>
                </a:lnTo>
                <a:lnTo>
                  <a:pt x="293" y="697"/>
                </a:lnTo>
                <a:lnTo>
                  <a:pt x="288" y="692"/>
                </a:lnTo>
                <a:lnTo>
                  <a:pt x="280" y="682"/>
                </a:lnTo>
                <a:lnTo>
                  <a:pt x="273" y="668"/>
                </a:lnTo>
                <a:lnTo>
                  <a:pt x="265" y="656"/>
                </a:lnTo>
                <a:lnTo>
                  <a:pt x="256" y="646"/>
                </a:lnTo>
                <a:lnTo>
                  <a:pt x="251" y="641"/>
                </a:lnTo>
                <a:lnTo>
                  <a:pt x="245" y="638"/>
                </a:lnTo>
                <a:lnTo>
                  <a:pt x="240" y="636"/>
                </a:lnTo>
                <a:lnTo>
                  <a:pt x="232" y="635"/>
                </a:lnTo>
                <a:lnTo>
                  <a:pt x="232" y="623"/>
                </a:lnTo>
                <a:lnTo>
                  <a:pt x="232" y="610"/>
                </a:lnTo>
                <a:lnTo>
                  <a:pt x="239" y="608"/>
                </a:lnTo>
                <a:lnTo>
                  <a:pt x="245" y="604"/>
                </a:lnTo>
                <a:lnTo>
                  <a:pt x="251" y="600"/>
                </a:lnTo>
                <a:lnTo>
                  <a:pt x="253" y="598"/>
                </a:lnTo>
                <a:lnTo>
                  <a:pt x="253" y="594"/>
                </a:lnTo>
                <a:lnTo>
                  <a:pt x="254" y="591"/>
                </a:lnTo>
                <a:lnTo>
                  <a:pt x="256" y="588"/>
                </a:lnTo>
                <a:lnTo>
                  <a:pt x="259" y="585"/>
                </a:lnTo>
                <a:lnTo>
                  <a:pt x="268" y="578"/>
                </a:lnTo>
                <a:lnTo>
                  <a:pt x="279" y="573"/>
                </a:lnTo>
                <a:lnTo>
                  <a:pt x="292" y="568"/>
                </a:lnTo>
                <a:lnTo>
                  <a:pt x="309" y="564"/>
                </a:lnTo>
                <a:lnTo>
                  <a:pt x="326" y="561"/>
                </a:lnTo>
                <a:lnTo>
                  <a:pt x="345" y="561"/>
                </a:lnTo>
                <a:lnTo>
                  <a:pt x="338" y="544"/>
                </a:lnTo>
                <a:lnTo>
                  <a:pt x="330" y="529"/>
                </a:lnTo>
                <a:lnTo>
                  <a:pt x="325" y="520"/>
                </a:lnTo>
                <a:lnTo>
                  <a:pt x="322" y="511"/>
                </a:lnTo>
                <a:lnTo>
                  <a:pt x="320" y="499"/>
                </a:lnTo>
                <a:lnTo>
                  <a:pt x="319" y="487"/>
                </a:lnTo>
                <a:lnTo>
                  <a:pt x="307" y="486"/>
                </a:lnTo>
                <a:lnTo>
                  <a:pt x="293" y="484"/>
                </a:lnTo>
                <a:lnTo>
                  <a:pt x="281" y="481"/>
                </a:lnTo>
                <a:lnTo>
                  <a:pt x="269" y="478"/>
                </a:lnTo>
                <a:lnTo>
                  <a:pt x="258" y="475"/>
                </a:lnTo>
                <a:lnTo>
                  <a:pt x="247" y="472"/>
                </a:lnTo>
                <a:lnTo>
                  <a:pt x="236" y="470"/>
                </a:lnTo>
                <a:lnTo>
                  <a:pt x="225" y="469"/>
                </a:lnTo>
                <a:lnTo>
                  <a:pt x="218" y="469"/>
                </a:lnTo>
                <a:lnTo>
                  <a:pt x="209" y="470"/>
                </a:lnTo>
                <a:lnTo>
                  <a:pt x="201" y="472"/>
                </a:lnTo>
                <a:lnTo>
                  <a:pt x="195" y="474"/>
                </a:lnTo>
                <a:lnTo>
                  <a:pt x="180" y="480"/>
                </a:lnTo>
                <a:lnTo>
                  <a:pt x="168" y="487"/>
                </a:lnTo>
                <a:lnTo>
                  <a:pt x="157" y="495"/>
                </a:lnTo>
                <a:lnTo>
                  <a:pt x="146" y="505"/>
                </a:lnTo>
                <a:lnTo>
                  <a:pt x="136" y="515"/>
                </a:lnTo>
                <a:lnTo>
                  <a:pt x="127" y="524"/>
                </a:lnTo>
                <a:lnTo>
                  <a:pt x="133" y="512"/>
                </a:lnTo>
                <a:lnTo>
                  <a:pt x="106" y="505"/>
                </a:lnTo>
                <a:lnTo>
                  <a:pt x="133" y="487"/>
                </a:lnTo>
                <a:lnTo>
                  <a:pt x="106" y="463"/>
                </a:lnTo>
                <a:lnTo>
                  <a:pt x="79" y="438"/>
                </a:lnTo>
                <a:lnTo>
                  <a:pt x="40" y="438"/>
                </a:lnTo>
                <a:lnTo>
                  <a:pt x="27" y="413"/>
                </a:lnTo>
                <a:lnTo>
                  <a:pt x="7" y="401"/>
                </a:lnTo>
                <a:lnTo>
                  <a:pt x="0" y="370"/>
                </a:lnTo>
                <a:lnTo>
                  <a:pt x="0" y="333"/>
                </a:lnTo>
                <a:lnTo>
                  <a:pt x="13" y="308"/>
                </a:lnTo>
                <a:lnTo>
                  <a:pt x="20" y="283"/>
                </a:lnTo>
                <a:lnTo>
                  <a:pt x="53" y="302"/>
                </a:lnTo>
                <a:lnTo>
                  <a:pt x="86" y="314"/>
                </a:lnTo>
                <a:lnTo>
                  <a:pt x="106" y="308"/>
                </a:lnTo>
                <a:lnTo>
                  <a:pt x="79" y="277"/>
                </a:lnTo>
                <a:lnTo>
                  <a:pt x="113" y="259"/>
                </a:lnTo>
                <a:lnTo>
                  <a:pt x="146" y="228"/>
                </a:lnTo>
                <a:lnTo>
                  <a:pt x="179" y="222"/>
                </a:lnTo>
                <a:lnTo>
                  <a:pt x="219" y="222"/>
                </a:lnTo>
                <a:lnTo>
                  <a:pt x="246" y="210"/>
                </a:lnTo>
                <a:lnTo>
                  <a:pt x="292" y="222"/>
                </a:lnTo>
                <a:lnTo>
                  <a:pt x="338" y="241"/>
                </a:lnTo>
                <a:lnTo>
                  <a:pt x="379" y="277"/>
                </a:lnTo>
                <a:lnTo>
                  <a:pt x="425" y="271"/>
                </a:lnTo>
                <a:lnTo>
                  <a:pt x="465" y="253"/>
                </a:lnTo>
                <a:lnTo>
                  <a:pt x="498" y="253"/>
                </a:lnTo>
                <a:lnTo>
                  <a:pt x="538" y="247"/>
                </a:lnTo>
                <a:lnTo>
                  <a:pt x="578" y="265"/>
                </a:lnTo>
                <a:lnTo>
                  <a:pt x="624" y="277"/>
                </a:lnTo>
                <a:lnTo>
                  <a:pt x="671" y="271"/>
                </a:lnTo>
                <a:lnTo>
                  <a:pt x="717" y="253"/>
                </a:lnTo>
                <a:lnTo>
                  <a:pt x="717" y="228"/>
                </a:lnTo>
                <a:lnTo>
                  <a:pt x="684" y="222"/>
                </a:lnTo>
                <a:lnTo>
                  <a:pt x="645" y="210"/>
                </a:lnTo>
                <a:lnTo>
                  <a:pt x="617" y="198"/>
                </a:lnTo>
                <a:lnTo>
                  <a:pt x="658" y="185"/>
                </a:lnTo>
                <a:lnTo>
                  <a:pt x="651" y="148"/>
                </a:lnTo>
                <a:lnTo>
                  <a:pt x="704" y="142"/>
                </a:lnTo>
                <a:lnTo>
                  <a:pt x="638" y="93"/>
                </a:lnTo>
                <a:lnTo>
                  <a:pt x="744" y="75"/>
                </a:lnTo>
                <a:lnTo>
                  <a:pt x="830" y="68"/>
                </a:lnTo>
                <a:lnTo>
                  <a:pt x="844" y="43"/>
                </a:lnTo>
                <a:lnTo>
                  <a:pt x="904" y="37"/>
                </a:lnTo>
                <a:lnTo>
                  <a:pt x="963" y="25"/>
                </a:lnTo>
                <a:lnTo>
                  <a:pt x="983" y="0"/>
                </a:lnTo>
                <a:lnTo>
                  <a:pt x="1050" y="13"/>
                </a:lnTo>
                <a:lnTo>
                  <a:pt x="1089" y="6"/>
                </a:lnTo>
                <a:lnTo>
                  <a:pt x="1116" y="25"/>
                </a:lnTo>
                <a:lnTo>
                  <a:pt x="1122" y="75"/>
                </a:lnTo>
                <a:lnTo>
                  <a:pt x="1163" y="75"/>
                </a:lnTo>
                <a:lnTo>
                  <a:pt x="1176" y="61"/>
                </a:lnTo>
                <a:lnTo>
                  <a:pt x="1196" y="75"/>
                </a:lnTo>
                <a:lnTo>
                  <a:pt x="1235" y="81"/>
                </a:lnTo>
                <a:lnTo>
                  <a:pt x="1255" y="81"/>
                </a:lnTo>
                <a:lnTo>
                  <a:pt x="1255" y="117"/>
                </a:lnTo>
                <a:lnTo>
                  <a:pt x="1296" y="111"/>
                </a:lnTo>
                <a:lnTo>
                  <a:pt x="1335" y="93"/>
                </a:lnTo>
                <a:lnTo>
                  <a:pt x="1375" y="61"/>
                </a:lnTo>
                <a:lnTo>
                  <a:pt x="1401" y="49"/>
                </a:lnTo>
                <a:lnTo>
                  <a:pt x="1401" y="81"/>
                </a:lnTo>
                <a:lnTo>
                  <a:pt x="1442" y="99"/>
                </a:lnTo>
                <a:lnTo>
                  <a:pt x="1488" y="117"/>
                </a:lnTo>
                <a:lnTo>
                  <a:pt x="1528" y="160"/>
                </a:lnTo>
                <a:lnTo>
                  <a:pt x="1581" y="204"/>
                </a:lnTo>
                <a:lnTo>
                  <a:pt x="1627" y="241"/>
                </a:lnTo>
                <a:lnTo>
                  <a:pt x="1647" y="271"/>
                </a:lnTo>
                <a:lnTo>
                  <a:pt x="1660" y="241"/>
                </a:lnTo>
                <a:lnTo>
                  <a:pt x="1688" y="235"/>
                </a:lnTo>
                <a:lnTo>
                  <a:pt x="1708" y="259"/>
                </a:lnTo>
                <a:lnTo>
                  <a:pt x="1747" y="271"/>
                </a:lnTo>
                <a:lnTo>
                  <a:pt x="1793" y="265"/>
                </a:lnTo>
                <a:lnTo>
                  <a:pt x="1821" y="253"/>
                </a:lnTo>
                <a:lnTo>
                  <a:pt x="1860" y="283"/>
                </a:lnTo>
                <a:lnTo>
                  <a:pt x="1906" y="308"/>
                </a:lnTo>
                <a:lnTo>
                  <a:pt x="1947" y="333"/>
                </a:lnTo>
                <a:lnTo>
                  <a:pt x="2000" y="339"/>
                </a:lnTo>
                <a:lnTo>
                  <a:pt x="2006" y="346"/>
                </a:lnTo>
                <a:lnTo>
                  <a:pt x="2005" y="358"/>
                </a:lnTo>
                <a:lnTo>
                  <a:pt x="2004" y="373"/>
                </a:lnTo>
                <a:lnTo>
                  <a:pt x="2004" y="377"/>
                </a:lnTo>
                <a:lnTo>
                  <a:pt x="2002" y="381"/>
                </a:lnTo>
                <a:lnTo>
                  <a:pt x="2000" y="385"/>
                </a:lnTo>
                <a:lnTo>
                  <a:pt x="1996" y="388"/>
                </a:lnTo>
                <a:lnTo>
                  <a:pt x="1993" y="392"/>
                </a:lnTo>
                <a:lnTo>
                  <a:pt x="1988" y="395"/>
                </a:lnTo>
                <a:lnTo>
                  <a:pt x="1981" y="399"/>
                </a:lnTo>
                <a:lnTo>
                  <a:pt x="1973" y="401"/>
                </a:lnTo>
                <a:lnTo>
                  <a:pt x="1969" y="401"/>
                </a:lnTo>
                <a:lnTo>
                  <a:pt x="1965" y="402"/>
                </a:lnTo>
                <a:lnTo>
                  <a:pt x="1962" y="403"/>
                </a:lnTo>
                <a:lnTo>
                  <a:pt x="1960" y="404"/>
                </a:lnTo>
                <a:lnTo>
                  <a:pt x="1959" y="406"/>
                </a:lnTo>
                <a:lnTo>
                  <a:pt x="1958" y="408"/>
                </a:lnTo>
                <a:lnTo>
                  <a:pt x="1958" y="410"/>
                </a:lnTo>
                <a:lnTo>
                  <a:pt x="1958" y="413"/>
                </a:lnTo>
                <a:lnTo>
                  <a:pt x="1963" y="425"/>
                </a:lnTo>
                <a:lnTo>
                  <a:pt x="1972" y="438"/>
                </a:lnTo>
                <a:lnTo>
                  <a:pt x="1977" y="445"/>
                </a:lnTo>
                <a:lnTo>
                  <a:pt x="1981" y="452"/>
                </a:lnTo>
                <a:lnTo>
                  <a:pt x="1983" y="460"/>
                </a:lnTo>
                <a:lnTo>
                  <a:pt x="1985" y="466"/>
                </a:lnTo>
                <a:lnTo>
                  <a:pt x="1985" y="469"/>
                </a:lnTo>
                <a:lnTo>
                  <a:pt x="1984" y="471"/>
                </a:lnTo>
                <a:lnTo>
                  <a:pt x="1983" y="474"/>
                </a:lnTo>
                <a:lnTo>
                  <a:pt x="1982" y="476"/>
                </a:lnTo>
                <a:lnTo>
                  <a:pt x="1979" y="478"/>
                </a:lnTo>
                <a:lnTo>
                  <a:pt x="1976" y="479"/>
                </a:lnTo>
                <a:lnTo>
                  <a:pt x="1971" y="480"/>
                </a:lnTo>
                <a:lnTo>
                  <a:pt x="1967" y="481"/>
                </a:lnTo>
                <a:lnTo>
                  <a:pt x="1954" y="481"/>
                </a:lnTo>
                <a:lnTo>
                  <a:pt x="1939" y="481"/>
                </a:lnTo>
                <a:lnTo>
                  <a:pt x="1932" y="481"/>
                </a:lnTo>
                <a:lnTo>
                  <a:pt x="1923" y="480"/>
                </a:lnTo>
                <a:lnTo>
                  <a:pt x="1913" y="478"/>
                </a:lnTo>
                <a:lnTo>
                  <a:pt x="1903" y="476"/>
                </a:lnTo>
                <a:lnTo>
                  <a:pt x="1893" y="474"/>
                </a:lnTo>
                <a:lnTo>
                  <a:pt x="1883" y="471"/>
                </a:lnTo>
                <a:lnTo>
                  <a:pt x="1875" y="467"/>
                </a:lnTo>
                <a:lnTo>
                  <a:pt x="1867" y="463"/>
                </a:lnTo>
                <a:lnTo>
                  <a:pt x="1865" y="468"/>
                </a:lnTo>
                <a:lnTo>
                  <a:pt x="1864" y="474"/>
                </a:lnTo>
                <a:lnTo>
                  <a:pt x="1865" y="482"/>
                </a:lnTo>
                <a:lnTo>
                  <a:pt x="1865" y="490"/>
                </a:lnTo>
                <a:lnTo>
                  <a:pt x="1869" y="508"/>
                </a:lnTo>
                <a:lnTo>
                  <a:pt x="1873" y="529"/>
                </a:lnTo>
                <a:lnTo>
                  <a:pt x="1878" y="548"/>
                </a:lnTo>
                <a:lnTo>
                  <a:pt x="1882" y="564"/>
                </a:lnTo>
                <a:lnTo>
                  <a:pt x="1882" y="572"/>
                </a:lnTo>
                <a:lnTo>
                  <a:pt x="1882" y="578"/>
                </a:lnTo>
                <a:lnTo>
                  <a:pt x="1882" y="583"/>
                </a:lnTo>
                <a:lnTo>
                  <a:pt x="1880" y="586"/>
                </a:lnTo>
                <a:lnTo>
                  <a:pt x="1854" y="584"/>
                </a:lnTo>
                <a:lnTo>
                  <a:pt x="1816" y="584"/>
                </a:lnTo>
                <a:lnTo>
                  <a:pt x="1806" y="585"/>
                </a:lnTo>
                <a:lnTo>
                  <a:pt x="1798" y="586"/>
                </a:lnTo>
                <a:lnTo>
                  <a:pt x="1789" y="588"/>
                </a:lnTo>
                <a:lnTo>
                  <a:pt x="1782" y="591"/>
                </a:lnTo>
                <a:lnTo>
                  <a:pt x="1776" y="594"/>
                </a:lnTo>
                <a:lnTo>
                  <a:pt x="1771" y="598"/>
                </a:lnTo>
                <a:lnTo>
                  <a:pt x="1769" y="601"/>
                </a:lnTo>
                <a:lnTo>
                  <a:pt x="1768" y="604"/>
                </a:lnTo>
                <a:lnTo>
                  <a:pt x="1767" y="607"/>
                </a:lnTo>
                <a:lnTo>
                  <a:pt x="1767" y="610"/>
                </a:lnTo>
                <a:lnTo>
                  <a:pt x="1778" y="612"/>
                </a:lnTo>
                <a:lnTo>
                  <a:pt x="1788" y="615"/>
                </a:lnTo>
                <a:lnTo>
                  <a:pt x="1795" y="619"/>
                </a:lnTo>
                <a:lnTo>
                  <a:pt x="1801" y="625"/>
                </a:lnTo>
                <a:lnTo>
                  <a:pt x="1805" y="631"/>
                </a:lnTo>
                <a:lnTo>
                  <a:pt x="1809" y="637"/>
                </a:lnTo>
                <a:lnTo>
                  <a:pt x="1812" y="644"/>
                </a:lnTo>
                <a:lnTo>
                  <a:pt x="1814" y="650"/>
                </a:lnTo>
                <a:lnTo>
                  <a:pt x="1817" y="664"/>
                </a:lnTo>
                <a:lnTo>
                  <a:pt x="1822" y="676"/>
                </a:lnTo>
                <a:lnTo>
                  <a:pt x="1824" y="682"/>
                </a:lnTo>
                <a:lnTo>
                  <a:pt x="1828" y="686"/>
                </a:lnTo>
                <a:lnTo>
                  <a:pt x="1834" y="689"/>
                </a:lnTo>
                <a:lnTo>
                  <a:pt x="1840" y="691"/>
                </a:lnTo>
                <a:lnTo>
                  <a:pt x="1838" y="695"/>
                </a:lnTo>
                <a:lnTo>
                  <a:pt x="1837" y="699"/>
                </a:lnTo>
                <a:lnTo>
                  <a:pt x="1837" y="702"/>
                </a:lnTo>
                <a:lnTo>
                  <a:pt x="1837" y="706"/>
                </a:lnTo>
                <a:lnTo>
                  <a:pt x="1839" y="713"/>
                </a:lnTo>
                <a:lnTo>
                  <a:pt x="1840" y="721"/>
                </a:lnTo>
                <a:lnTo>
                  <a:pt x="1840" y="735"/>
                </a:lnTo>
                <a:lnTo>
                  <a:pt x="1838" y="748"/>
                </a:lnTo>
                <a:lnTo>
                  <a:pt x="1837" y="754"/>
                </a:lnTo>
                <a:lnTo>
                  <a:pt x="1835" y="760"/>
                </a:lnTo>
                <a:lnTo>
                  <a:pt x="1832" y="765"/>
                </a:lnTo>
                <a:lnTo>
                  <a:pt x="1827" y="770"/>
                </a:lnTo>
                <a:lnTo>
                  <a:pt x="1814" y="764"/>
                </a:lnTo>
                <a:lnTo>
                  <a:pt x="1741" y="740"/>
                </a:lnTo>
                <a:lnTo>
                  <a:pt x="1674" y="740"/>
                </a:lnTo>
                <a:lnTo>
                  <a:pt x="1614" y="734"/>
                </a:lnTo>
                <a:lnTo>
                  <a:pt x="1534" y="727"/>
                </a:lnTo>
                <a:lnTo>
                  <a:pt x="1488" y="715"/>
                </a:lnTo>
                <a:lnTo>
                  <a:pt x="1475" y="764"/>
                </a:lnTo>
                <a:lnTo>
                  <a:pt x="1414" y="740"/>
                </a:lnTo>
                <a:lnTo>
                  <a:pt x="1368" y="734"/>
                </a:lnTo>
                <a:lnTo>
                  <a:pt x="1342" y="758"/>
                </a:lnTo>
                <a:lnTo>
                  <a:pt x="1342" y="770"/>
                </a:lnTo>
                <a:lnTo>
                  <a:pt x="1316" y="795"/>
                </a:lnTo>
                <a:lnTo>
                  <a:pt x="1282" y="808"/>
                </a:lnTo>
                <a:lnTo>
                  <a:pt x="1255" y="838"/>
                </a:lnTo>
                <a:lnTo>
                  <a:pt x="1235" y="863"/>
                </a:lnTo>
                <a:lnTo>
                  <a:pt x="1196" y="832"/>
                </a:lnTo>
                <a:lnTo>
                  <a:pt x="1142" y="838"/>
                </a:lnTo>
                <a:lnTo>
                  <a:pt x="1122" y="808"/>
                </a:lnTo>
                <a:lnTo>
                  <a:pt x="1083" y="746"/>
                </a:lnTo>
                <a:lnTo>
                  <a:pt x="1050" y="715"/>
                </a:lnTo>
                <a:lnTo>
                  <a:pt x="1003" y="685"/>
                </a:lnTo>
                <a:lnTo>
                  <a:pt x="963" y="697"/>
                </a:lnTo>
                <a:lnTo>
                  <a:pt x="917" y="691"/>
                </a:lnTo>
                <a:lnTo>
                  <a:pt x="857" y="697"/>
                </a:lnTo>
                <a:lnTo>
                  <a:pt x="730" y="616"/>
                </a:lnTo>
                <a:lnTo>
                  <a:pt x="682" y="595"/>
                </a:lnTo>
                <a:lnTo>
                  <a:pt x="684" y="586"/>
                </a:lnTo>
                <a:lnTo>
                  <a:pt x="638" y="548"/>
                </a:lnTo>
                <a:lnTo>
                  <a:pt x="610" y="580"/>
                </a:lnTo>
                <a:lnTo>
                  <a:pt x="525" y="604"/>
                </a:lnTo>
                <a:lnTo>
                  <a:pt x="565" y="826"/>
                </a:lnTo>
                <a:lnTo>
                  <a:pt x="584" y="832"/>
                </a:lnTo>
                <a:lnTo>
                  <a:pt x="571" y="82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083" name="Freeform 31"/>
          <p:cNvSpPr>
            <a:spLocks/>
          </p:cNvSpPr>
          <p:nvPr>
            <p:custDataLst>
              <p:tags r:id="rId26"/>
            </p:custDataLst>
          </p:nvPr>
        </p:nvSpPr>
        <p:spPr bwMode="auto">
          <a:xfrm>
            <a:off x="5272088" y="2228850"/>
            <a:ext cx="409575" cy="249238"/>
          </a:xfrm>
          <a:custGeom>
            <a:avLst/>
            <a:gdLst>
              <a:gd name="T0" fmla="*/ 2147483647 w 950"/>
              <a:gd name="T1" fmla="*/ 2147483647 h 468"/>
              <a:gd name="T2" fmla="*/ 2147483647 w 950"/>
              <a:gd name="T3" fmla="*/ 2147483647 h 468"/>
              <a:gd name="T4" fmla="*/ 2147483647 w 950"/>
              <a:gd name="T5" fmla="*/ 2147483647 h 468"/>
              <a:gd name="T6" fmla="*/ 2147483647 w 950"/>
              <a:gd name="T7" fmla="*/ 2147483647 h 468"/>
              <a:gd name="T8" fmla="*/ 2147483647 w 950"/>
              <a:gd name="T9" fmla="*/ 2147483647 h 468"/>
              <a:gd name="T10" fmla="*/ 2147483647 w 950"/>
              <a:gd name="T11" fmla="*/ 2147483647 h 468"/>
              <a:gd name="T12" fmla="*/ 2147483647 w 950"/>
              <a:gd name="T13" fmla="*/ 2147483647 h 468"/>
              <a:gd name="T14" fmla="*/ 2147483647 w 950"/>
              <a:gd name="T15" fmla="*/ 2147483647 h 468"/>
              <a:gd name="T16" fmla="*/ 2147483647 w 950"/>
              <a:gd name="T17" fmla="*/ 2147483647 h 468"/>
              <a:gd name="T18" fmla="*/ 2147483647 w 950"/>
              <a:gd name="T19" fmla="*/ 2147483647 h 468"/>
              <a:gd name="T20" fmla="*/ 0 w 950"/>
              <a:gd name="T21" fmla="*/ 2147483647 h 468"/>
              <a:gd name="T22" fmla="*/ 2147483647 w 950"/>
              <a:gd name="T23" fmla="*/ 2147483647 h 468"/>
              <a:gd name="T24" fmla="*/ 2147483647 w 950"/>
              <a:gd name="T25" fmla="*/ 2147483647 h 468"/>
              <a:gd name="T26" fmla="*/ 2147483647 w 950"/>
              <a:gd name="T27" fmla="*/ 2147483647 h 468"/>
              <a:gd name="T28" fmla="*/ 2147483647 w 950"/>
              <a:gd name="T29" fmla="*/ 2147483647 h 468"/>
              <a:gd name="T30" fmla="*/ 2147483647 w 950"/>
              <a:gd name="T31" fmla="*/ 2147483647 h 468"/>
              <a:gd name="T32" fmla="*/ 2147483647 w 950"/>
              <a:gd name="T33" fmla="*/ 2147483647 h 468"/>
              <a:gd name="T34" fmla="*/ 2147483647 w 950"/>
              <a:gd name="T35" fmla="*/ 2147483647 h 468"/>
              <a:gd name="T36" fmla="*/ 2147483647 w 950"/>
              <a:gd name="T37" fmla="*/ 2147483647 h 468"/>
              <a:gd name="T38" fmla="*/ 2147483647 w 950"/>
              <a:gd name="T39" fmla="*/ 2147483647 h 468"/>
              <a:gd name="T40" fmla="*/ 2147483647 w 950"/>
              <a:gd name="T41" fmla="*/ 2147483647 h 468"/>
              <a:gd name="T42" fmla="*/ 2147483647 w 950"/>
              <a:gd name="T43" fmla="*/ 2147483647 h 468"/>
              <a:gd name="T44" fmla="*/ 2147483647 w 950"/>
              <a:gd name="T45" fmla="*/ 2147483647 h 468"/>
              <a:gd name="T46" fmla="*/ 2147483647 w 950"/>
              <a:gd name="T47" fmla="*/ 2147483647 h 468"/>
              <a:gd name="T48" fmla="*/ 2147483647 w 950"/>
              <a:gd name="T49" fmla="*/ 2147483647 h 468"/>
              <a:gd name="T50" fmla="*/ 2147483647 w 950"/>
              <a:gd name="T51" fmla="*/ 2147483647 h 468"/>
              <a:gd name="T52" fmla="*/ 2147483647 w 950"/>
              <a:gd name="T53" fmla="*/ 2147483647 h 468"/>
              <a:gd name="T54" fmla="*/ 2147483647 w 950"/>
              <a:gd name="T55" fmla="*/ 2147483647 h 468"/>
              <a:gd name="T56" fmla="*/ 2147483647 w 950"/>
              <a:gd name="T57" fmla="*/ 2147483647 h 468"/>
              <a:gd name="T58" fmla="*/ 2147483647 w 950"/>
              <a:gd name="T59" fmla="*/ 2147483647 h 468"/>
              <a:gd name="T60" fmla="*/ 2147483647 w 950"/>
              <a:gd name="T61" fmla="*/ 2147483647 h 468"/>
              <a:gd name="T62" fmla="*/ 2147483647 w 950"/>
              <a:gd name="T63" fmla="*/ 2147483647 h 468"/>
              <a:gd name="T64" fmla="*/ 2147483647 w 950"/>
              <a:gd name="T65" fmla="*/ 2147483647 h 468"/>
              <a:gd name="T66" fmla="*/ 2147483647 w 950"/>
              <a:gd name="T67" fmla="*/ 2147483647 h 468"/>
              <a:gd name="T68" fmla="*/ 2147483647 w 950"/>
              <a:gd name="T69" fmla="*/ 2147483647 h 468"/>
              <a:gd name="T70" fmla="*/ 2147483647 w 950"/>
              <a:gd name="T71" fmla="*/ 2147483647 h 46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950"/>
              <a:gd name="T109" fmla="*/ 0 h 468"/>
              <a:gd name="T110" fmla="*/ 950 w 950"/>
              <a:gd name="T111" fmla="*/ 468 h 468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950" h="468">
                <a:moveTo>
                  <a:pt x="664" y="455"/>
                </a:moveTo>
                <a:lnTo>
                  <a:pt x="638" y="443"/>
                </a:lnTo>
                <a:lnTo>
                  <a:pt x="604" y="431"/>
                </a:lnTo>
                <a:lnTo>
                  <a:pt x="558" y="418"/>
                </a:lnTo>
                <a:lnTo>
                  <a:pt x="512" y="388"/>
                </a:lnTo>
                <a:lnTo>
                  <a:pt x="471" y="376"/>
                </a:lnTo>
                <a:lnTo>
                  <a:pt x="425" y="345"/>
                </a:lnTo>
                <a:lnTo>
                  <a:pt x="392" y="307"/>
                </a:lnTo>
                <a:lnTo>
                  <a:pt x="345" y="258"/>
                </a:lnTo>
                <a:lnTo>
                  <a:pt x="305" y="258"/>
                </a:lnTo>
                <a:lnTo>
                  <a:pt x="266" y="246"/>
                </a:lnTo>
                <a:lnTo>
                  <a:pt x="253" y="209"/>
                </a:lnTo>
                <a:lnTo>
                  <a:pt x="219" y="190"/>
                </a:lnTo>
                <a:lnTo>
                  <a:pt x="186" y="172"/>
                </a:lnTo>
                <a:lnTo>
                  <a:pt x="153" y="166"/>
                </a:lnTo>
                <a:lnTo>
                  <a:pt x="133" y="190"/>
                </a:lnTo>
                <a:lnTo>
                  <a:pt x="92" y="209"/>
                </a:lnTo>
                <a:lnTo>
                  <a:pt x="99" y="240"/>
                </a:lnTo>
                <a:lnTo>
                  <a:pt x="59" y="252"/>
                </a:lnTo>
                <a:lnTo>
                  <a:pt x="40" y="246"/>
                </a:lnTo>
                <a:lnTo>
                  <a:pt x="46" y="240"/>
                </a:lnTo>
                <a:lnTo>
                  <a:pt x="0" y="24"/>
                </a:lnTo>
                <a:lnTo>
                  <a:pt x="85" y="0"/>
                </a:lnTo>
                <a:lnTo>
                  <a:pt x="79" y="6"/>
                </a:lnTo>
                <a:lnTo>
                  <a:pt x="86" y="55"/>
                </a:lnTo>
                <a:lnTo>
                  <a:pt x="133" y="55"/>
                </a:lnTo>
                <a:lnTo>
                  <a:pt x="153" y="30"/>
                </a:lnTo>
                <a:lnTo>
                  <a:pt x="157" y="15"/>
                </a:lnTo>
                <a:lnTo>
                  <a:pt x="205" y="36"/>
                </a:lnTo>
                <a:lnTo>
                  <a:pt x="332" y="117"/>
                </a:lnTo>
                <a:lnTo>
                  <a:pt x="392" y="111"/>
                </a:lnTo>
                <a:lnTo>
                  <a:pt x="438" y="117"/>
                </a:lnTo>
                <a:lnTo>
                  <a:pt x="478" y="105"/>
                </a:lnTo>
                <a:lnTo>
                  <a:pt x="525" y="135"/>
                </a:lnTo>
                <a:lnTo>
                  <a:pt x="558" y="166"/>
                </a:lnTo>
                <a:lnTo>
                  <a:pt x="597" y="228"/>
                </a:lnTo>
                <a:lnTo>
                  <a:pt x="617" y="258"/>
                </a:lnTo>
                <a:lnTo>
                  <a:pt x="671" y="252"/>
                </a:lnTo>
                <a:lnTo>
                  <a:pt x="710" y="283"/>
                </a:lnTo>
                <a:lnTo>
                  <a:pt x="730" y="258"/>
                </a:lnTo>
                <a:lnTo>
                  <a:pt x="757" y="228"/>
                </a:lnTo>
                <a:lnTo>
                  <a:pt x="791" y="215"/>
                </a:lnTo>
                <a:lnTo>
                  <a:pt x="817" y="190"/>
                </a:lnTo>
                <a:lnTo>
                  <a:pt x="843" y="196"/>
                </a:lnTo>
                <a:lnTo>
                  <a:pt x="810" y="228"/>
                </a:lnTo>
                <a:lnTo>
                  <a:pt x="824" y="252"/>
                </a:lnTo>
                <a:lnTo>
                  <a:pt x="850" y="258"/>
                </a:lnTo>
                <a:lnTo>
                  <a:pt x="870" y="240"/>
                </a:lnTo>
                <a:lnTo>
                  <a:pt x="910" y="258"/>
                </a:lnTo>
                <a:lnTo>
                  <a:pt x="950" y="283"/>
                </a:lnTo>
                <a:lnTo>
                  <a:pt x="917" y="313"/>
                </a:lnTo>
                <a:lnTo>
                  <a:pt x="883" y="320"/>
                </a:lnTo>
                <a:lnTo>
                  <a:pt x="837" y="313"/>
                </a:lnTo>
                <a:lnTo>
                  <a:pt x="824" y="283"/>
                </a:lnTo>
                <a:lnTo>
                  <a:pt x="804" y="271"/>
                </a:lnTo>
                <a:lnTo>
                  <a:pt x="764" y="277"/>
                </a:lnTo>
                <a:lnTo>
                  <a:pt x="757" y="301"/>
                </a:lnTo>
                <a:lnTo>
                  <a:pt x="737" y="320"/>
                </a:lnTo>
                <a:lnTo>
                  <a:pt x="724" y="351"/>
                </a:lnTo>
                <a:lnTo>
                  <a:pt x="684" y="357"/>
                </a:lnTo>
                <a:lnTo>
                  <a:pt x="671" y="369"/>
                </a:lnTo>
                <a:lnTo>
                  <a:pt x="710" y="388"/>
                </a:lnTo>
                <a:lnTo>
                  <a:pt x="730" y="406"/>
                </a:lnTo>
                <a:lnTo>
                  <a:pt x="743" y="437"/>
                </a:lnTo>
                <a:lnTo>
                  <a:pt x="730" y="468"/>
                </a:lnTo>
                <a:lnTo>
                  <a:pt x="717" y="468"/>
                </a:lnTo>
                <a:lnTo>
                  <a:pt x="712" y="467"/>
                </a:lnTo>
                <a:lnTo>
                  <a:pt x="703" y="465"/>
                </a:lnTo>
                <a:lnTo>
                  <a:pt x="694" y="462"/>
                </a:lnTo>
                <a:lnTo>
                  <a:pt x="684" y="461"/>
                </a:lnTo>
                <a:lnTo>
                  <a:pt x="669" y="461"/>
                </a:lnTo>
                <a:lnTo>
                  <a:pt x="658" y="461"/>
                </a:lnTo>
                <a:lnTo>
                  <a:pt x="664" y="455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084" name="Freeform 32"/>
          <p:cNvSpPr>
            <a:spLocks/>
          </p:cNvSpPr>
          <p:nvPr>
            <p:custDataLst>
              <p:tags r:id="rId27"/>
            </p:custDataLst>
          </p:nvPr>
        </p:nvSpPr>
        <p:spPr bwMode="auto">
          <a:xfrm>
            <a:off x="4079875" y="3232150"/>
            <a:ext cx="296863" cy="288925"/>
          </a:xfrm>
          <a:custGeom>
            <a:avLst/>
            <a:gdLst>
              <a:gd name="T0" fmla="*/ 2147483647 w 671"/>
              <a:gd name="T1" fmla="*/ 2147483647 h 549"/>
              <a:gd name="T2" fmla="*/ 2147483647 w 671"/>
              <a:gd name="T3" fmla="*/ 2147483647 h 549"/>
              <a:gd name="T4" fmla="*/ 2147483647 w 671"/>
              <a:gd name="T5" fmla="*/ 2147483647 h 549"/>
              <a:gd name="T6" fmla="*/ 2147483647 w 671"/>
              <a:gd name="T7" fmla="*/ 2147483647 h 549"/>
              <a:gd name="T8" fmla="*/ 2147483647 w 671"/>
              <a:gd name="T9" fmla="*/ 2147483647 h 549"/>
              <a:gd name="T10" fmla="*/ 2147483647 w 671"/>
              <a:gd name="T11" fmla="*/ 2147483647 h 549"/>
              <a:gd name="T12" fmla="*/ 2147483647 w 671"/>
              <a:gd name="T13" fmla="*/ 2147483647 h 549"/>
              <a:gd name="T14" fmla="*/ 2147483647 w 671"/>
              <a:gd name="T15" fmla="*/ 2147483647 h 549"/>
              <a:gd name="T16" fmla="*/ 2147483647 w 671"/>
              <a:gd name="T17" fmla="*/ 2147483647 h 549"/>
              <a:gd name="T18" fmla="*/ 2147483647 w 671"/>
              <a:gd name="T19" fmla="*/ 2147483647 h 549"/>
              <a:gd name="T20" fmla="*/ 2147483647 w 671"/>
              <a:gd name="T21" fmla="*/ 2147483647 h 549"/>
              <a:gd name="T22" fmla="*/ 2147483647 w 671"/>
              <a:gd name="T23" fmla="*/ 2147483647 h 549"/>
              <a:gd name="T24" fmla="*/ 2147483647 w 671"/>
              <a:gd name="T25" fmla="*/ 0 h 549"/>
              <a:gd name="T26" fmla="*/ 2147483647 w 671"/>
              <a:gd name="T27" fmla="*/ 2147483647 h 549"/>
              <a:gd name="T28" fmla="*/ 2147483647 w 671"/>
              <a:gd name="T29" fmla="*/ 2147483647 h 549"/>
              <a:gd name="T30" fmla="*/ 2147483647 w 671"/>
              <a:gd name="T31" fmla="*/ 2147483647 h 549"/>
              <a:gd name="T32" fmla="*/ 2147483647 w 671"/>
              <a:gd name="T33" fmla="*/ 2147483647 h 549"/>
              <a:gd name="T34" fmla="*/ 2147483647 w 671"/>
              <a:gd name="T35" fmla="*/ 2147483647 h 549"/>
              <a:gd name="T36" fmla="*/ 2147483647 w 671"/>
              <a:gd name="T37" fmla="*/ 2147483647 h 549"/>
              <a:gd name="T38" fmla="*/ 2147483647 w 671"/>
              <a:gd name="T39" fmla="*/ 2147483647 h 549"/>
              <a:gd name="T40" fmla="*/ 2147483647 w 671"/>
              <a:gd name="T41" fmla="*/ 2147483647 h 549"/>
              <a:gd name="T42" fmla="*/ 2147483647 w 671"/>
              <a:gd name="T43" fmla="*/ 2147483647 h 549"/>
              <a:gd name="T44" fmla="*/ 2147483647 w 671"/>
              <a:gd name="T45" fmla="*/ 2147483647 h 549"/>
              <a:gd name="T46" fmla="*/ 2147483647 w 671"/>
              <a:gd name="T47" fmla="*/ 2147483647 h 549"/>
              <a:gd name="T48" fmla="*/ 2147483647 w 671"/>
              <a:gd name="T49" fmla="*/ 2147483647 h 549"/>
              <a:gd name="T50" fmla="*/ 2147483647 w 671"/>
              <a:gd name="T51" fmla="*/ 2147483647 h 549"/>
              <a:gd name="T52" fmla="*/ 2147483647 w 671"/>
              <a:gd name="T53" fmla="*/ 2147483647 h 549"/>
              <a:gd name="T54" fmla="*/ 2147483647 w 671"/>
              <a:gd name="T55" fmla="*/ 2147483647 h 549"/>
              <a:gd name="T56" fmla="*/ 2147483647 w 671"/>
              <a:gd name="T57" fmla="*/ 2147483647 h 549"/>
              <a:gd name="T58" fmla="*/ 2147483647 w 671"/>
              <a:gd name="T59" fmla="*/ 2147483647 h 549"/>
              <a:gd name="T60" fmla="*/ 2147483647 w 671"/>
              <a:gd name="T61" fmla="*/ 2147483647 h 549"/>
              <a:gd name="T62" fmla="*/ 2147483647 w 671"/>
              <a:gd name="T63" fmla="*/ 2147483647 h 549"/>
              <a:gd name="T64" fmla="*/ 2147483647 w 671"/>
              <a:gd name="T65" fmla="*/ 2147483647 h 549"/>
              <a:gd name="T66" fmla="*/ 2147483647 w 671"/>
              <a:gd name="T67" fmla="*/ 2147483647 h 549"/>
              <a:gd name="T68" fmla="*/ 2147483647 w 671"/>
              <a:gd name="T69" fmla="*/ 2147483647 h 549"/>
              <a:gd name="T70" fmla="*/ 2147483647 w 671"/>
              <a:gd name="T71" fmla="*/ 2147483647 h 549"/>
              <a:gd name="T72" fmla="*/ 2147483647 w 671"/>
              <a:gd name="T73" fmla="*/ 2147483647 h 549"/>
              <a:gd name="T74" fmla="*/ 2147483647 w 671"/>
              <a:gd name="T75" fmla="*/ 2147483647 h 549"/>
              <a:gd name="T76" fmla="*/ 2147483647 w 671"/>
              <a:gd name="T77" fmla="*/ 2147483647 h 549"/>
              <a:gd name="T78" fmla="*/ 2147483647 w 671"/>
              <a:gd name="T79" fmla="*/ 2147483647 h 549"/>
              <a:gd name="T80" fmla="*/ 2147483647 w 671"/>
              <a:gd name="T81" fmla="*/ 2147483647 h 549"/>
              <a:gd name="T82" fmla="*/ 2147483647 w 671"/>
              <a:gd name="T83" fmla="*/ 2147483647 h 549"/>
              <a:gd name="T84" fmla="*/ 2147483647 w 671"/>
              <a:gd name="T85" fmla="*/ 2147483647 h 549"/>
              <a:gd name="T86" fmla="*/ 2147483647 w 671"/>
              <a:gd name="T87" fmla="*/ 2147483647 h 549"/>
              <a:gd name="T88" fmla="*/ 2147483647 w 671"/>
              <a:gd name="T89" fmla="*/ 2147483647 h 549"/>
              <a:gd name="T90" fmla="*/ 2147483647 w 671"/>
              <a:gd name="T91" fmla="*/ 2147483647 h 549"/>
              <a:gd name="T92" fmla="*/ 2147483647 w 671"/>
              <a:gd name="T93" fmla="*/ 2147483647 h 549"/>
              <a:gd name="T94" fmla="*/ 2147483647 w 671"/>
              <a:gd name="T95" fmla="*/ 2147483647 h 549"/>
              <a:gd name="T96" fmla="*/ 2147483647 w 671"/>
              <a:gd name="T97" fmla="*/ 2147483647 h 549"/>
              <a:gd name="T98" fmla="*/ 2147483647 w 671"/>
              <a:gd name="T99" fmla="*/ 2147483647 h 549"/>
              <a:gd name="T100" fmla="*/ 2147483647 w 671"/>
              <a:gd name="T101" fmla="*/ 2147483647 h 549"/>
              <a:gd name="T102" fmla="*/ 2147483647 w 671"/>
              <a:gd name="T103" fmla="*/ 2147483647 h 549"/>
              <a:gd name="T104" fmla="*/ 2147483647 w 671"/>
              <a:gd name="T105" fmla="*/ 2147483647 h 549"/>
              <a:gd name="T106" fmla="*/ 2147483647 w 671"/>
              <a:gd name="T107" fmla="*/ 2147483647 h 549"/>
              <a:gd name="T108" fmla="*/ 2147483647 w 671"/>
              <a:gd name="T109" fmla="*/ 2147483647 h 549"/>
              <a:gd name="T110" fmla="*/ 2147483647 w 671"/>
              <a:gd name="T111" fmla="*/ 2147483647 h 549"/>
              <a:gd name="T112" fmla="*/ 2147483647 w 671"/>
              <a:gd name="T113" fmla="*/ 2147483647 h 549"/>
              <a:gd name="T114" fmla="*/ 2147483647 w 671"/>
              <a:gd name="T115" fmla="*/ 2147483647 h 549"/>
              <a:gd name="T116" fmla="*/ 2147483647 w 671"/>
              <a:gd name="T117" fmla="*/ 2147483647 h 549"/>
              <a:gd name="T118" fmla="*/ 2147483647 w 671"/>
              <a:gd name="T119" fmla="*/ 2147483647 h 549"/>
              <a:gd name="T120" fmla="*/ 2147483647 w 671"/>
              <a:gd name="T121" fmla="*/ 2147483647 h 549"/>
              <a:gd name="T122" fmla="*/ 0 w 671"/>
              <a:gd name="T123" fmla="*/ 2147483647 h 54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671"/>
              <a:gd name="T187" fmla="*/ 0 h 549"/>
              <a:gd name="T188" fmla="*/ 671 w 671"/>
              <a:gd name="T189" fmla="*/ 549 h 549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671" h="549">
                <a:moveTo>
                  <a:pt x="0" y="438"/>
                </a:moveTo>
                <a:lnTo>
                  <a:pt x="4" y="405"/>
                </a:lnTo>
                <a:lnTo>
                  <a:pt x="6" y="383"/>
                </a:lnTo>
                <a:lnTo>
                  <a:pt x="7" y="360"/>
                </a:lnTo>
                <a:lnTo>
                  <a:pt x="7" y="327"/>
                </a:lnTo>
                <a:lnTo>
                  <a:pt x="8" y="316"/>
                </a:lnTo>
                <a:lnTo>
                  <a:pt x="9" y="306"/>
                </a:lnTo>
                <a:lnTo>
                  <a:pt x="12" y="296"/>
                </a:lnTo>
                <a:lnTo>
                  <a:pt x="17" y="287"/>
                </a:lnTo>
                <a:lnTo>
                  <a:pt x="28" y="270"/>
                </a:lnTo>
                <a:lnTo>
                  <a:pt x="40" y="254"/>
                </a:lnTo>
                <a:lnTo>
                  <a:pt x="52" y="238"/>
                </a:lnTo>
                <a:lnTo>
                  <a:pt x="63" y="222"/>
                </a:lnTo>
                <a:lnTo>
                  <a:pt x="67" y="214"/>
                </a:lnTo>
                <a:lnTo>
                  <a:pt x="71" y="205"/>
                </a:lnTo>
                <a:lnTo>
                  <a:pt x="73" y="196"/>
                </a:lnTo>
                <a:lnTo>
                  <a:pt x="73" y="185"/>
                </a:lnTo>
                <a:lnTo>
                  <a:pt x="73" y="167"/>
                </a:lnTo>
                <a:lnTo>
                  <a:pt x="73" y="156"/>
                </a:lnTo>
                <a:lnTo>
                  <a:pt x="73" y="148"/>
                </a:lnTo>
                <a:lnTo>
                  <a:pt x="73" y="137"/>
                </a:lnTo>
                <a:lnTo>
                  <a:pt x="63" y="126"/>
                </a:lnTo>
                <a:lnTo>
                  <a:pt x="53" y="117"/>
                </a:lnTo>
                <a:lnTo>
                  <a:pt x="54" y="108"/>
                </a:lnTo>
                <a:lnTo>
                  <a:pt x="55" y="99"/>
                </a:lnTo>
                <a:lnTo>
                  <a:pt x="57" y="89"/>
                </a:lnTo>
                <a:lnTo>
                  <a:pt x="61" y="79"/>
                </a:lnTo>
                <a:lnTo>
                  <a:pt x="65" y="68"/>
                </a:lnTo>
                <a:lnTo>
                  <a:pt x="71" y="59"/>
                </a:lnTo>
                <a:lnTo>
                  <a:pt x="76" y="50"/>
                </a:lnTo>
                <a:lnTo>
                  <a:pt x="83" y="41"/>
                </a:lnTo>
                <a:lnTo>
                  <a:pt x="89" y="33"/>
                </a:lnTo>
                <a:lnTo>
                  <a:pt x="96" y="25"/>
                </a:lnTo>
                <a:lnTo>
                  <a:pt x="104" y="17"/>
                </a:lnTo>
                <a:lnTo>
                  <a:pt x="112" y="12"/>
                </a:lnTo>
                <a:lnTo>
                  <a:pt x="120" y="7"/>
                </a:lnTo>
                <a:lnTo>
                  <a:pt x="129" y="3"/>
                </a:lnTo>
                <a:lnTo>
                  <a:pt x="138" y="1"/>
                </a:lnTo>
                <a:lnTo>
                  <a:pt x="146" y="0"/>
                </a:lnTo>
                <a:lnTo>
                  <a:pt x="156" y="1"/>
                </a:lnTo>
                <a:lnTo>
                  <a:pt x="164" y="3"/>
                </a:lnTo>
                <a:lnTo>
                  <a:pt x="173" y="5"/>
                </a:lnTo>
                <a:lnTo>
                  <a:pt x="179" y="8"/>
                </a:lnTo>
                <a:lnTo>
                  <a:pt x="194" y="16"/>
                </a:lnTo>
                <a:lnTo>
                  <a:pt x="206" y="26"/>
                </a:lnTo>
                <a:lnTo>
                  <a:pt x="217" y="35"/>
                </a:lnTo>
                <a:lnTo>
                  <a:pt x="230" y="42"/>
                </a:lnTo>
                <a:lnTo>
                  <a:pt x="236" y="45"/>
                </a:lnTo>
                <a:lnTo>
                  <a:pt x="243" y="48"/>
                </a:lnTo>
                <a:lnTo>
                  <a:pt x="251" y="49"/>
                </a:lnTo>
                <a:lnTo>
                  <a:pt x="259" y="50"/>
                </a:lnTo>
                <a:lnTo>
                  <a:pt x="264" y="49"/>
                </a:lnTo>
                <a:lnTo>
                  <a:pt x="268" y="47"/>
                </a:lnTo>
                <a:lnTo>
                  <a:pt x="272" y="44"/>
                </a:lnTo>
                <a:lnTo>
                  <a:pt x="276" y="41"/>
                </a:lnTo>
                <a:lnTo>
                  <a:pt x="279" y="37"/>
                </a:lnTo>
                <a:lnTo>
                  <a:pt x="284" y="35"/>
                </a:lnTo>
                <a:lnTo>
                  <a:pt x="288" y="32"/>
                </a:lnTo>
                <a:lnTo>
                  <a:pt x="292" y="32"/>
                </a:lnTo>
                <a:lnTo>
                  <a:pt x="300" y="32"/>
                </a:lnTo>
                <a:lnTo>
                  <a:pt x="308" y="34"/>
                </a:lnTo>
                <a:lnTo>
                  <a:pt x="313" y="36"/>
                </a:lnTo>
                <a:lnTo>
                  <a:pt x="318" y="39"/>
                </a:lnTo>
                <a:lnTo>
                  <a:pt x="325" y="47"/>
                </a:lnTo>
                <a:lnTo>
                  <a:pt x="332" y="56"/>
                </a:lnTo>
                <a:lnTo>
                  <a:pt x="337" y="65"/>
                </a:lnTo>
                <a:lnTo>
                  <a:pt x="344" y="73"/>
                </a:lnTo>
                <a:lnTo>
                  <a:pt x="348" y="76"/>
                </a:lnTo>
                <a:lnTo>
                  <a:pt x="353" y="79"/>
                </a:lnTo>
                <a:lnTo>
                  <a:pt x="358" y="81"/>
                </a:lnTo>
                <a:lnTo>
                  <a:pt x="366" y="81"/>
                </a:lnTo>
                <a:lnTo>
                  <a:pt x="370" y="81"/>
                </a:lnTo>
                <a:lnTo>
                  <a:pt x="375" y="80"/>
                </a:lnTo>
                <a:lnTo>
                  <a:pt x="378" y="77"/>
                </a:lnTo>
                <a:lnTo>
                  <a:pt x="381" y="75"/>
                </a:lnTo>
                <a:lnTo>
                  <a:pt x="387" y="70"/>
                </a:lnTo>
                <a:lnTo>
                  <a:pt x="392" y="63"/>
                </a:lnTo>
                <a:lnTo>
                  <a:pt x="397" y="56"/>
                </a:lnTo>
                <a:lnTo>
                  <a:pt x="403" y="49"/>
                </a:lnTo>
                <a:lnTo>
                  <a:pt x="410" y="43"/>
                </a:lnTo>
                <a:lnTo>
                  <a:pt x="419" y="38"/>
                </a:lnTo>
                <a:lnTo>
                  <a:pt x="433" y="30"/>
                </a:lnTo>
                <a:lnTo>
                  <a:pt x="446" y="25"/>
                </a:lnTo>
                <a:lnTo>
                  <a:pt x="458" y="22"/>
                </a:lnTo>
                <a:lnTo>
                  <a:pt x="468" y="21"/>
                </a:lnTo>
                <a:lnTo>
                  <a:pt x="478" y="22"/>
                </a:lnTo>
                <a:lnTo>
                  <a:pt x="487" y="25"/>
                </a:lnTo>
                <a:lnTo>
                  <a:pt x="496" y="28"/>
                </a:lnTo>
                <a:lnTo>
                  <a:pt x="503" y="31"/>
                </a:lnTo>
                <a:lnTo>
                  <a:pt x="511" y="35"/>
                </a:lnTo>
                <a:lnTo>
                  <a:pt x="520" y="38"/>
                </a:lnTo>
                <a:lnTo>
                  <a:pt x="528" y="41"/>
                </a:lnTo>
                <a:lnTo>
                  <a:pt x="537" y="43"/>
                </a:lnTo>
                <a:lnTo>
                  <a:pt x="547" y="43"/>
                </a:lnTo>
                <a:lnTo>
                  <a:pt x="559" y="42"/>
                </a:lnTo>
                <a:lnTo>
                  <a:pt x="571" y="39"/>
                </a:lnTo>
                <a:lnTo>
                  <a:pt x="586" y="33"/>
                </a:lnTo>
                <a:lnTo>
                  <a:pt x="632" y="74"/>
                </a:lnTo>
                <a:lnTo>
                  <a:pt x="646" y="67"/>
                </a:lnTo>
                <a:lnTo>
                  <a:pt x="651" y="81"/>
                </a:lnTo>
                <a:lnTo>
                  <a:pt x="658" y="93"/>
                </a:lnTo>
                <a:lnTo>
                  <a:pt x="665" y="105"/>
                </a:lnTo>
                <a:lnTo>
                  <a:pt x="671" y="117"/>
                </a:lnTo>
                <a:lnTo>
                  <a:pt x="646" y="152"/>
                </a:lnTo>
                <a:lnTo>
                  <a:pt x="623" y="183"/>
                </a:lnTo>
                <a:lnTo>
                  <a:pt x="612" y="199"/>
                </a:lnTo>
                <a:lnTo>
                  <a:pt x="602" y="216"/>
                </a:lnTo>
                <a:lnTo>
                  <a:pt x="593" y="233"/>
                </a:lnTo>
                <a:lnTo>
                  <a:pt x="584" y="254"/>
                </a:lnTo>
                <a:lnTo>
                  <a:pt x="578" y="273"/>
                </a:lnTo>
                <a:lnTo>
                  <a:pt x="570" y="291"/>
                </a:lnTo>
                <a:lnTo>
                  <a:pt x="564" y="309"/>
                </a:lnTo>
                <a:lnTo>
                  <a:pt x="557" y="326"/>
                </a:lnTo>
                <a:lnTo>
                  <a:pt x="550" y="343"/>
                </a:lnTo>
                <a:lnTo>
                  <a:pt x="543" y="363"/>
                </a:lnTo>
                <a:lnTo>
                  <a:pt x="534" y="383"/>
                </a:lnTo>
                <a:lnTo>
                  <a:pt x="525" y="407"/>
                </a:lnTo>
                <a:lnTo>
                  <a:pt x="524" y="410"/>
                </a:lnTo>
                <a:lnTo>
                  <a:pt x="521" y="416"/>
                </a:lnTo>
                <a:lnTo>
                  <a:pt x="516" y="422"/>
                </a:lnTo>
                <a:lnTo>
                  <a:pt x="511" y="428"/>
                </a:lnTo>
                <a:lnTo>
                  <a:pt x="505" y="434"/>
                </a:lnTo>
                <a:lnTo>
                  <a:pt x="500" y="439"/>
                </a:lnTo>
                <a:lnTo>
                  <a:pt x="496" y="443"/>
                </a:lnTo>
                <a:lnTo>
                  <a:pt x="492" y="444"/>
                </a:lnTo>
                <a:lnTo>
                  <a:pt x="482" y="443"/>
                </a:lnTo>
                <a:lnTo>
                  <a:pt x="474" y="440"/>
                </a:lnTo>
                <a:lnTo>
                  <a:pt x="466" y="436"/>
                </a:lnTo>
                <a:lnTo>
                  <a:pt x="459" y="432"/>
                </a:lnTo>
                <a:lnTo>
                  <a:pt x="453" y="428"/>
                </a:lnTo>
                <a:lnTo>
                  <a:pt x="446" y="424"/>
                </a:lnTo>
                <a:lnTo>
                  <a:pt x="440" y="421"/>
                </a:lnTo>
                <a:lnTo>
                  <a:pt x="432" y="420"/>
                </a:lnTo>
                <a:lnTo>
                  <a:pt x="419" y="421"/>
                </a:lnTo>
                <a:lnTo>
                  <a:pt x="408" y="424"/>
                </a:lnTo>
                <a:lnTo>
                  <a:pt x="398" y="428"/>
                </a:lnTo>
                <a:lnTo>
                  <a:pt x="389" y="434"/>
                </a:lnTo>
                <a:lnTo>
                  <a:pt x="381" y="441"/>
                </a:lnTo>
                <a:lnTo>
                  <a:pt x="375" y="449"/>
                </a:lnTo>
                <a:lnTo>
                  <a:pt x="369" y="458"/>
                </a:lnTo>
                <a:lnTo>
                  <a:pt x="364" y="469"/>
                </a:lnTo>
                <a:lnTo>
                  <a:pt x="355" y="489"/>
                </a:lnTo>
                <a:lnTo>
                  <a:pt x="346" y="510"/>
                </a:lnTo>
                <a:lnTo>
                  <a:pt x="342" y="521"/>
                </a:lnTo>
                <a:lnTo>
                  <a:pt x="336" y="531"/>
                </a:lnTo>
                <a:lnTo>
                  <a:pt x="332" y="541"/>
                </a:lnTo>
                <a:lnTo>
                  <a:pt x="325" y="549"/>
                </a:lnTo>
                <a:lnTo>
                  <a:pt x="233" y="543"/>
                </a:lnTo>
                <a:lnTo>
                  <a:pt x="231" y="545"/>
                </a:lnTo>
                <a:lnTo>
                  <a:pt x="229" y="546"/>
                </a:lnTo>
                <a:lnTo>
                  <a:pt x="227" y="547"/>
                </a:lnTo>
                <a:lnTo>
                  <a:pt x="223" y="548"/>
                </a:lnTo>
                <a:lnTo>
                  <a:pt x="217" y="548"/>
                </a:lnTo>
                <a:lnTo>
                  <a:pt x="209" y="547"/>
                </a:lnTo>
                <a:lnTo>
                  <a:pt x="193" y="545"/>
                </a:lnTo>
                <a:lnTo>
                  <a:pt x="179" y="543"/>
                </a:lnTo>
                <a:lnTo>
                  <a:pt x="173" y="543"/>
                </a:lnTo>
                <a:lnTo>
                  <a:pt x="167" y="542"/>
                </a:lnTo>
                <a:lnTo>
                  <a:pt x="161" y="540"/>
                </a:lnTo>
                <a:lnTo>
                  <a:pt x="155" y="537"/>
                </a:lnTo>
                <a:lnTo>
                  <a:pt x="150" y="534"/>
                </a:lnTo>
                <a:lnTo>
                  <a:pt x="144" y="531"/>
                </a:lnTo>
                <a:lnTo>
                  <a:pt x="139" y="527"/>
                </a:lnTo>
                <a:lnTo>
                  <a:pt x="134" y="521"/>
                </a:lnTo>
                <a:lnTo>
                  <a:pt x="129" y="515"/>
                </a:lnTo>
                <a:lnTo>
                  <a:pt x="126" y="509"/>
                </a:lnTo>
                <a:lnTo>
                  <a:pt x="122" y="503"/>
                </a:lnTo>
                <a:lnTo>
                  <a:pt x="119" y="496"/>
                </a:lnTo>
                <a:lnTo>
                  <a:pt x="117" y="489"/>
                </a:lnTo>
                <a:lnTo>
                  <a:pt x="115" y="481"/>
                </a:lnTo>
                <a:lnTo>
                  <a:pt x="113" y="472"/>
                </a:lnTo>
                <a:lnTo>
                  <a:pt x="113" y="462"/>
                </a:lnTo>
                <a:lnTo>
                  <a:pt x="106" y="462"/>
                </a:lnTo>
                <a:lnTo>
                  <a:pt x="100" y="460"/>
                </a:lnTo>
                <a:lnTo>
                  <a:pt x="95" y="457"/>
                </a:lnTo>
                <a:lnTo>
                  <a:pt x="90" y="454"/>
                </a:lnTo>
                <a:lnTo>
                  <a:pt x="83" y="447"/>
                </a:lnTo>
                <a:lnTo>
                  <a:pt x="74" y="439"/>
                </a:lnTo>
                <a:lnTo>
                  <a:pt x="70" y="435"/>
                </a:lnTo>
                <a:lnTo>
                  <a:pt x="63" y="432"/>
                </a:lnTo>
                <a:lnTo>
                  <a:pt x="56" y="430"/>
                </a:lnTo>
                <a:lnTo>
                  <a:pt x="49" y="429"/>
                </a:lnTo>
                <a:lnTo>
                  <a:pt x="39" y="429"/>
                </a:lnTo>
                <a:lnTo>
                  <a:pt x="28" y="430"/>
                </a:lnTo>
                <a:lnTo>
                  <a:pt x="15" y="433"/>
                </a:lnTo>
                <a:lnTo>
                  <a:pt x="0" y="438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085" name="Freeform 33"/>
          <p:cNvSpPr>
            <a:spLocks/>
          </p:cNvSpPr>
          <p:nvPr>
            <p:custDataLst>
              <p:tags r:id="rId28"/>
            </p:custDataLst>
          </p:nvPr>
        </p:nvSpPr>
        <p:spPr bwMode="auto">
          <a:xfrm>
            <a:off x="4922838" y="3097213"/>
            <a:ext cx="152400" cy="169862"/>
          </a:xfrm>
          <a:custGeom>
            <a:avLst/>
            <a:gdLst>
              <a:gd name="T0" fmla="*/ 2147483647 w 358"/>
              <a:gd name="T1" fmla="*/ 2147483647 h 327"/>
              <a:gd name="T2" fmla="*/ 2147483647 w 358"/>
              <a:gd name="T3" fmla="*/ 2147483647 h 327"/>
              <a:gd name="T4" fmla="*/ 2147483647 w 358"/>
              <a:gd name="T5" fmla="*/ 2147483647 h 327"/>
              <a:gd name="T6" fmla="*/ 2147483647 w 358"/>
              <a:gd name="T7" fmla="*/ 2147483647 h 327"/>
              <a:gd name="T8" fmla="*/ 2147483647 w 358"/>
              <a:gd name="T9" fmla="*/ 2147483647 h 327"/>
              <a:gd name="T10" fmla="*/ 2147483647 w 358"/>
              <a:gd name="T11" fmla="*/ 2147483647 h 327"/>
              <a:gd name="T12" fmla="*/ 2147483647 w 358"/>
              <a:gd name="T13" fmla="*/ 2147483647 h 327"/>
              <a:gd name="T14" fmla="*/ 2147483647 w 358"/>
              <a:gd name="T15" fmla="*/ 2147483647 h 327"/>
              <a:gd name="T16" fmla="*/ 2147483647 w 358"/>
              <a:gd name="T17" fmla="*/ 2147483647 h 327"/>
              <a:gd name="T18" fmla="*/ 2147483647 w 358"/>
              <a:gd name="T19" fmla="*/ 2147483647 h 327"/>
              <a:gd name="T20" fmla="*/ 2147483647 w 358"/>
              <a:gd name="T21" fmla="*/ 2147483647 h 327"/>
              <a:gd name="T22" fmla="*/ 2147483647 w 358"/>
              <a:gd name="T23" fmla="*/ 2147483647 h 327"/>
              <a:gd name="T24" fmla="*/ 2147483647 w 358"/>
              <a:gd name="T25" fmla="*/ 2147483647 h 327"/>
              <a:gd name="T26" fmla="*/ 2147483647 w 358"/>
              <a:gd name="T27" fmla="*/ 2147483647 h 327"/>
              <a:gd name="T28" fmla="*/ 2147483647 w 358"/>
              <a:gd name="T29" fmla="*/ 2147483647 h 327"/>
              <a:gd name="T30" fmla="*/ 2147483647 w 358"/>
              <a:gd name="T31" fmla="*/ 2147483647 h 327"/>
              <a:gd name="T32" fmla="*/ 2147483647 w 358"/>
              <a:gd name="T33" fmla="*/ 2147483647 h 327"/>
              <a:gd name="T34" fmla="*/ 2147483647 w 358"/>
              <a:gd name="T35" fmla="*/ 2147483647 h 327"/>
              <a:gd name="T36" fmla="*/ 2147483647 w 358"/>
              <a:gd name="T37" fmla="*/ 2147483647 h 327"/>
              <a:gd name="T38" fmla="*/ 2147483647 w 358"/>
              <a:gd name="T39" fmla="*/ 2147483647 h 327"/>
              <a:gd name="T40" fmla="*/ 2147483647 w 358"/>
              <a:gd name="T41" fmla="*/ 2147483647 h 327"/>
              <a:gd name="T42" fmla="*/ 2147483647 w 358"/>
              <a:gd name="T43" fmla="*/ 2147483647 h 327"/>
              <a:gd name="T44" fmla="*/ 2147483647 w 358"/>
              <a:gd name="T45" fmla="*/ 2147483647 h 327"/>
              <a:gd name="T46" fmla="*/ 2147483647 w 358"/>
              <a:gd name="T47" fmla="*/ 2147483647 h 327"/>
              <a:gd name="T48" fmla="*/ 2147483647 w 358"/>
              <a:gd name="T49" fmla="*/ 2147483647 h 327"/>
              <a:gd name="T50" fmla="*/ 2147483647 w 358"/>
              <a:gd name="T51" fmla="*/ 2147483647 h 327"/>
              <a:gd name="T52" fmla="*/ 2147483647 w 358"/>
              <a:gd name="T53" fmla="*/ 0 h 327"/>
              <a:gd name="T54" fmla="*/ 2147483647 w 358"/>
              <a:gd name="T55" fmla="*/ 2147483647 h 327"/>
              <a:gd name="T56" fmla="*/ 2147483647 w 358"/>
              <a:gd name="T57" fmla="*/ 2147483647 h 327"/>
              <a:gd name="T58" fmla="*/ 2147483647 w 358"/>
              <a:gd name="T59" fmla="*/ 2147483647 h 327"/>
              <a:gd name="T60" fmla="*/ 2147483647 w 358"/>
              <a:gd name="T61" fmla="*/ 2147483647 h 327"/>
              <a:gd name="T62" fmla="*/ 2147483647 w 358"/>
              <a:gd name="T63" fmla="*/ 2147483647 h 327"/>
              <a:gd name="T64" fmla="*/ 2147483647 w 358"/>
              <a:gd name="T65" fmla="*/ 2147483647 h 327"/>
              <a:gd name="T66" fmla="*/ 2147483647 w 358"/>
              <a:gd name="T67" fmla="*/ 2147483647 h 327"/>
              <a:gd name="T68" fmla="*/ 2147483647 w 358"/>
              <a:gd name="T69" fmla="*/ 2147483647 h 327"/>
              <a:gd name="T70" fmla="*/ 2147483647 w 358"/>
              <a:gd name="T71" fmla="*/ 2147483647 h 327"/>
              <a:gd name="T72" fmla="*/ 2147483647 w 358"/>
              <a:gd name="T73" fmla="*/ 2147483647 h 327"/>
              <a:gd name="T74" fmla="*/ 2147483647 w 358"/>
              <a:gd name="T75" fmla="*/ 2147483647 h 327"/>
              <a:gd name="T76" fmla="*/ 0 w 358"/>
              <a:gd name="T77" fmla="*/ 2147483647 h 327"/>
              <a:gd name="T78" fmla="*/ 0 w 358"/>
              <a:gd name="T79" fmla="*/ 2147483647 h 327"/>
              <a:gd name="T80" fmla="*/ 2147483647 w 358"/>
              <a:gd name="T81" fmla="*/ 2147483647 h 327"/>
              <a:gd name="T82" fmla="*/ 2147483647 w 358"/>
              <a:gd name="T83" fmla="*/ 2147483647 h 327"/>
              <a:gd name="T84" fmla="*/ 2147483647 w 358"/>
              <a:gd name="T85" fmla="*/ 2147483647 h 327"/>
              <a:gd name="T86" fmla="*/ 2147483647 w 358"/>
              <a:gd name="T87" fmla="*/ 2147483647 h 327"/>
              <a:gd name="T88" fmla="*/ 2147483647 w 358"/>
              <a:gd name="T89" fmla="*/ 2147483647 h 327"/>
              <a:gd name="T90" fmla="*/ 2147483647 w 358"/>
              <a:gd name="T91" fmla="*/ 2147483647 h 327"/>
              <a:gd name="T92" fmla="*/ 2147483647 w 358"/>
              <a:gd name="T93" fmla="*/ 2147483647 h 327"/>
              <a:gd name="T94" fmla="*/ 2147483647 w 358"/>
              <a:gd name="T95" fmla="*/ 2147483647 h 327"/>
              <a:gd name="T96" fmla="*/ 2147483647 w 358"/>
              <a:gd name="T97" fmla="*/ 2147483647 h 327"/>
              <a:gd name="T98" fmla="*/ 2147483647 w 358"/>
              <a:gd name="T99" fmla="*/ 2147483647 h 327"/>
              <a:gd name="T100" fmla="*/ 2147483647 w 358"/>
              <a:gd name="T101" fmla="*/ 2147483647 h 327"/>
              <a:gd name="T102" fmla="*/ 2147483647 w 358"/>
              <a:gd name="T103" fmla="*/ 2147483647 h 327"/>
              <a:gd name="T104" fmla="*/ 2147483647 w 358"/>
              <a:gd name="T105" fmla="*/ 2147483647 h 327"/>
              <a:gd name="T106" fmla="*/ 2147483647 w 358"/>
              <a:gd name="T107" fmla="*/ 2147483647 h 327"/>
              <a:gd name="T108" fmla="*/ 2147483647 w 358"/>
              <a:gd name="T109" fmla="*/ 2147483647 h 327"/>
              <a:gd name="T110" fmla="*/ 2147483647 w 358"/>
              <a:gd name="T111" fmla="*/ 2147483647 h 327"/>
              <a:gd name="T112" fmla="*/ 2147483647 w 358"/>
              <a:gd name="T113" fmla="*/ 2147483647 h 327"/>
              <a:gd name="T114" fmla="*/ 2147483647 w 358"/>
              <a:gd name="T115" fmla="*/ 2147483647 h 327"/>
              <a:gd name="T116" fmla="*/ 2147483647 w 358"/>
              <a:gd name="T117" fmla="*/ 2147483647 h 327"/>
              <a:gd name="T118" fmla="*/ 2147483647 w 358"/>
              <a:gd name="T119" fmla="*/ 2147483647 h 327"/>
              <a:gd name="T120" fmla="*/ 2147483647 w 358"/>
              <a:gd name="T121" fmla="*/ 2147483647 h 32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58"/>
              <a:gd name="T184" fmla="*/ 0 h 327"/>
              <a:gd name="T185" fmla="*/ 358 w 358"/>
              <a:gd name="T186" fmla="*/ 327 h 32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58" h="327">
                <a:moveTo>
                  <a:pt x="325" y="327"/>
                </a:moveTo>
                <a:lnTo>
                  <a:pt x="326" y="324"/>
                </a:lnTo>
                <a:lnTo>
                  <a:pt x="329" y="322"/>
                </a:lnTo>
                <a:lnTo>
                  <a:pt x="331" y="321"/>
                </a:lnTo>
                <a:lnTo>
                  <a:pt x="332" y="321"/>
                </a:lnTo>
                <a:lnTo>
                  <a:pt x="337" y="318"/>
                </a:lnTo>
                <a:lnTo>
                  <a:pt x="342" y="317"/>
                </a:lnTo>
                <a:lnTo>
                  <a:pt x="346" y="318"/>
                </a:lnTo>
                <a:lnTo>
                  <a:pt x="351" y="319"/>
                </a:lnTo>
                <a:lnTo>
                  <a:pt x="356" y="324"/>
                </a:lnTo>
                <a:lnTo>
                  <a:pt x="358" y="327"/>
                </a:lnTo>
                <a:lnTo>
                  <a:pt x="319" y="285"/>
                </a:lnTo>
                <a:lnTo>
                  <a:pt x="302" y="265"/>
                </a:lnTo>
                <a:lnTo>
                  <a:pt x="278" y="235"/>
                </a:lnTo>
                <a:lnTo>
                  <a:pt x="265" y="219"/>
                </a:lnTo>
                <a:lnTo>
                  <a:pt x="253" y="204"/>
                </a:lnTo>
                <a:lnTo>
                  <a:pt x="241" y="193"/>
                </a:lnTo>
                <a:lnTo>
                  <a:pt x="232" y="186"/>
                </a:lnTo>
                <a:lnTo>
                  <a:pt x="225" y="182"/>
                </a:lnTo>
                <a:lnTo>
                  <a:pt x="219" y="181"/>
                </a:lnTo>
                <a:lnTo>
                  <a:pt x="213" y="180"/>
                </a:lnTo>
                <a:lnTo>
                  <a:pt x="208" y="180"/>
                </a:lnTo>
                <a:lnTo>
                  <a:pt x="205" y="180"/>
                </a:lnTo>
                <a:lnTo>
                  <a:pt x="201" y="179"/>
                </a:lnTo>
                <a:lnTo>
                  <a:pt x="200" y="177"/>
                </a:lnTo>
                <a:lnTo>
                  <a:pt x="199" y="174"/>
                </a:lnTo>
                <a:lnTo>
                  <a:pt x="199" y="172"/>
                </a:lnTo>
                <a:lnTo>
                  <a:pt x="198" y="170"/>
                </a:lnTo>
                <a:lnTo>
                  <a:pt x="197" y="169"/>
                </a:lnTo>
                <a:lnTo>
                  <a:pt x="195" y="169"/>
                </a:lnTo>
                <a:lnTo>
                  <a:pt x="190" y="170"/>
                </a:lnTo>
                <a:lnTo>
                  <a:pt x="184" y="172"/>
                </a:lnTo>
                <a:lnTo>
                  <a:pt x="178" y="173"/>
                </a:lnTo>
                <a:lnTo>
                  <a:pt x="171" y="172"/>
                </a:lnTo>
                <a:lnTo>
                  <a:pt x="168" y="170"/>
                </a:lnTo>
                <a:lnTo>
                  <a:pt x="165" y="168"/>
                </a:lnTo>
                <a:lnTo>
                  <a:pt x="162" y="165"/>
                </a:lnTo>
                <a:lnTo>
                  <a:pt x="160" y="161"/>
                </a:lnTo>
                <a:lnTo>
                  <a:pt x="156" y="152"/>
                </a:lnTo>
                <a:lnTo>
                  <a:pt x="152" y="144"/>
                </a:lnTo>
                <a:lnTo>
                  <a:pt x="147" y="138"/>
                </a:lnTo>
                <a:lnTo>
                  <a:pt x="143" y="131"/>
                </a:lnTo>
                <a:lnTo>
                  <a:pt x="138" y="125"/>
                </a:lnTo>
                <a:lnTo>
                  <a:pt x="133" y="119"/>
                </a:lnTo>
                <a:lnTo>
                  <a:pt x="129" y="112"/>
                </a:lnTo>
                <a:lnTo>
                  <a:pt x="127" y="105"/>
                </a:lnTo>
                <a:lnTo>
                  <a:pt x="123" y="96"/>
                </a:lnTo>
                <a:lnTo>
                  <a:pt x="122" y="84"/>
                </a:lnTo>
                <a:lnTo>
                  <a:pt x="121" y="69"/>
                </a:lnTo>
                <a:lnTo>
                  <a:pt x="119" y="53"/>
                </a:lnTo>
                <a:lnTo>
                  <a:pt x="118" y="37"/>
                </a:lnTo>
                <a:lnTo>
                  <a:pt x="117" y="23"/>
                </a:lnTo>
                <a:lnTo>
                  <a:pt x="115" y="10"/>
                </a:lnTo>
                <a:lnTo>
                  <a:pt x="112" y="0"/>
                </a:lnTo>
                <a:lnTo>
                  <a:pt x="93" y="0"/>
                </a:lnTo>
                <a:lnTo>
                  <a:pt x="73" y="26"/>
                </a:lnTo>
                <a:lnTo>
                  <a:pt x="70" y="28"/>
                </a:lnTo>
                <a:lnTo>
                  <a:pt x="61" y="33"/>
                </a:lnTo>
                <a:lnTo>
                  <a:pt x="48" y="41"/>
                </a:lnTo>
                <a:lnTo>
                  <a:pt x="33" y="50"/>
                </a:lnTo>
                <a:lnTo>
                  <a:pt x="27" y="55"/>
                </a:lnTo>
                <a:lnTo>
                  <a:pt x="21" y="61"/>
                </a:lnTo>
                <a:lnTo>
                  <a:pt x="18" y="66"/>
                </a:lnTo>
                <a:lnTo>
                  <a:pt x="17" y="72"/>
                </a:lnTo>
                <a:lnTo>
                  <a:pt x="16" y="78"/>
                </a:lnTo>
                <a:lnTo>
                  <a:pt x="16" y="83"/>
                </a:lnTo>
                <a:lnTo>
                  <a:pt x="18" y="88"/>
                </a:lnTo>
                <a:lnTo>
                  <a:pt x="20" y="93"/>
                </a:lnTo>
                <a:lnTo>
                  <a:pt x="21" y="96"/>
                </a:lnTo>
                <a:lnTo>
                  <a:pt x="22" y="100"/>
                </a:lnTo>
                <a:lnTo>
                  <a:pt x="22" y="104"/>
                </a:lnTo>
                <a:lnTo>
                  <a:pt x="20" y="110"/>
                </a:lnTo>
                <a:lnTo>
                  <a:pt x="18" y="117"/>
                </a:lnTo>
                <a:lnTo>
                  <a:pt x="15" y="123"/>
                </a:lnTo>
                <a:lnTo>
                  <a:pt x="11" y="130"/>
                </a:lnTo>
                <a:lnTo>
                  <a:pt x="7" y="136"/>
                </a:lnTo>
                <a:lnTo>
                  <a:pt x="3" y="146"/>
                </a:lnTo>
                <a:lnTo>
                  <a:pt x="0" y="155"/>
                </a:lnTo>
                <a:lnTo>
                  <a:pt x="0" y="164"/>
                </a:lnTo>
                <a:lnTo>
                  <a:pt x="0" y="174"/>
                </a:lnTo>
                <a:lnTo>
                  <a:pt x="1" y="176"/>
                </a:lnTo>
                <a:lnTo>
                  <a:pt x="5" y="182"/>
                </a:lnTo>
                <a:lnTo>
                  <a:pt x="8" y="185"/>
                </a:lnTo>
                <a:lnTo>
                  <a:pt x="11" y="187"/>
                </a:lnTo>
                <a:lnTo>
                  <a:pt x="15" y="187"/>
                </a:lnTo>
                <a:lnTo>
                  <a:pt x="20" y="186"/>
                </a:lnTo>
                <a:lnTo>
                  <a:pt x="31" y="177"/>
                </a:lnTo>
                <a:lnTo>
                  <a:pt x="44" y="168"/>
                </a:lnTo>
                <a:lnTo>
                  <a:pt x="55" y="163"/>
                </a:lnTo>
                <a:lnTo>
                  <a:pt x="60" y="161"/>
                </a:lnTo>
                <a:lnTo>
                  <a:pt x="73" y="149"/>
                </a:lnTo>
                <a:lnTo>
                  <a:pt x="76" y="150"/>
                </a:lnTo>
                <a:lnTo>
                  <a:pt x="84" y="155"/>
                </a:lnTo>
                <a:lnTo>
                  <a:pt x="93" y="159"/>
                </a:lnTo>
                <a:lnTo>
                  <a:pt x="99" y="161"/>
                </a:lnTo>
                <a:lnTo>
                  <a:pt x="110" y="164"/>
                </a:lnTo>
                <a:lnTo>
                  <a:pt x="126" y="170"/>
                </a:lnTo>
                <a:lnTo>
                  <a:pt x="142" y="180"/>
                </a:lnTo>
                <a:lnTo>
                  <a:pt x="153" y="186"/>
                </a:lnTo>
                <a:lnTo>
                  <a:pt x="163" y="190"/>
                </a:lnTo>
                <a:lnTo>
                  <a:pt x="179" y="199"/>
                </a:lnTo>
                <a:lnTo>
                  <a:pt x="196" y="209"/>
                </a:lnTo>
                <a:lnTo>
                  <a:pt x="206" y="216"/>
                </a:lnTo>
                <a:lnTo>
                  <a:pt x="219" y="225"/>
                </a:lnTo>
                <a:lnTo>
                  <a:pt x="232" y="235"/>
                </a:lnTo>
                <a:lnTo>
                  <a:pt x="245" y="244"/>
                </a:lnTo>
                <a:lnTo>
                  <a:pt x="252" y="247"/>
                </a:lnTo>
                <a:lnTo>
                  <a:pt x="256" y="254"/>
                </a:lnTo>
                <a:lnTo>
                  <a:pt x="266" y="265"/>
                </a:lnTo>
                <a:lnTo>
                  <a:pt x="267" y="270"/>
                </a:lnTo>
                <a:lnTo>
                  <a:pt x="268" y="274"/>
                </a:lnTo>
                <a:lnTo>
                  <a:pt x="269" y="279"/>
                </a:lnTo>
                <a:lnTo>
                  <a:pt x="269" y="283"/>
                </a:lnTo>
                <a:lnTo>
                  <a:pt x="269" y="286"/>
                </a:lnTo>
                <a:lnTo>
                  <a:pt x="269" y="289"/>
                </a:lnTo>
                <a:lnTo>
                  <a:pt x="270" y="290"/>
                </a:lnTo>
                <a:lnTo>
                  <a:pt x="273" y="291"/>
                </a:lnTo>
                <a:lnTo>
                  <a:pt x="276" y="292"/>
                </a:lnTo>
                <a:lnTo>
                  <a:pt x="284" y="296"/>
                </a:lnTo>
                <a:lnTo>
                  <a:pt x="292" y="302"/>
                </a:lnTo>
                <a:lnTo>
                  <a:pt x="301" y="309"/>
                </a:lnTo>
                <a:lnTo>
                  <a:pt x="318" y="321"/>
                </a:lnTo>
                <a:lnTo>
                  <a:pt x="325" y="327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086" name="Freeform 34"/>
          <p:cNvSpPr>
            <a:spLocks/>
          </p:cNvSpPr>
          <p:nvPr>
            <p:custDataLst>
              <p:tags r:id="rId29"/>
            </p:custDataLst>
          </p:nvPr>
        </p:nvSpPr>
        <p:spPr bwMode="auto">
          <a:xfrm>
            <a:off x="4384675" y="2101850"/>
            <a:ext cx="125413" cy="57150"/>
          </a:xfrm>
          <a:custGeom>
            <a:avLst/>
            <a:gdLst>
              <a:gd name="T0" fmla="*/ 2147483647 w 292"/>
              <a:gd name="T1" fmla="*/ 0 h 99"/>
              <a:gd name="T2" fmla="*/ 2147483647 w 292"/>
              <a:gd name="T3" fmla="*/ 0 h 99"/>
              <a:gd name="T4" fmla="*/ 2147483647 w 292"/>
              <a:gd name="T5" fmla="*/ 2147483647 h 99"/>
              <a:gd name="T6" fmla="*/ 2147483647 w 292"/>
              <a:gd name="T7" fmla="*/ 2147483647 h 99"/>
              <a:gd name="T8" fmla="*/ 2147483647 w 292"/>
              <a:gd name="T9" fmla="*/ 2147483647 h 99"/>
              <a:gd name="T10" fmla="*/ 2147483647 w 292"/>
              <a:gd name="T11" fmla="*/ 2147483647 h 99"/>
              <a:gd name="T12" fmla="*/ 2147483647 w 292"/>
              <a:gd name="T13" fmla="*/ 2147483647 h 99"/>
              <a:gd name="T14" fmla="*/ 2147483647 w 292"/>
              <a:gd name="T15" fmla="*/ 2147483647 h 99"/>
              <a:gd name="T16" fmla="*/ 2147483647 w 292"/>
              <a:gd name="T17" fmla="*/ 2147483647 h 99"/>
              <a:gd name="T18" fmla="*/ 2147483647 w 292"/>
              <a:gd name="T19" fmla="*/ 2147483647 h 99"/>
              <a:gd name="T20" fmla="*/ 2147483647 w 292"/>
              <a:gd name="T21" fmla="*/ 2147483647 h 99"/>
              <a:gd name="T22" fmla="*/ 2147483647 w 292"/>
              <a:gd name="T23" fmla="*/ 2147483647 h 99"/>
              <a:gd name="T24" fmla="*/ 2147483647 w 292"/>
              <a:gd name="T25" fmla="*/ 2147483647 h 99"/>
              <a:gd name="T26" fmla="*/ 2147483647 w 292"/>
              <a:gd name="T27" fmla="*/ 2147483647 h 99"/>
              <a:gd name="T28" fmla="*/ 2147483647 w 292"/>
              <a:gd name="T29" fmla="*/ 2147483647 h 99"/>
              <a:gd name="T30" fmla="*/ 2147483647 w 292"/>
              <a:gd name="T31" fmla="*/ 2147483647 h 99"/>
              <a:gd name="T32" fmla="*/ 2147483647 w 292"/>
              <a:gd name="T33" fmla="*/ 2147483647 h 99"/>
              <a:gd name="T34" fmla="*/ 2147483647 w 292"/>
              <a:gd name="T35" fmla="*/ 2147483647 h 99"/>
              <a:gd name="T36" fmla="*/ 0 w 292"/>
              <a:gd name="T37" fmla="*/ 2147483647 h 99"/>
              <a:gd name="T38" fmla="*/ 2147483647 w 292"/>
              <a:gd name="T39" fmla="*/ 2147483647 h 99"/>
              <a:gd name="T40" fmla="*/ 2147483647 w 292"/>
              <a:gd name="T41" fmla="*/ 2147483647 h 99"/>
              <a:gd name="T42" fmla="*/ 2147483647 w 292"/>
              <a:gd name="T43" fmla="*/ 2147483647 h 99"/>
              <a:gd name="T44" fmla="*/ 2147483647 w 292"/>
              <a:gd name="T45" fmla="*/ 2147483647 h 99"/>
              <a:gd name="T46" fmla="*/ 2147483647 w 292"/>
              <a:gd name="T47" fmla="*/ 2147483647 h 99"/>
              <a:gd name="T48" fmla="*/ 2147483647 w 292"/>
              <a:gd name="T49" fmla="*/ 2147483647 h 99"/>
              <a:gd name="T50" fmla="*/ 2147483647 w 292"/>
              <a:gd name="T51" fmla="*/ 2147483647 h 99"/>
              <a:gd name="T52" fmla="*/ 2147483647 w 292"/>
              <a:gd name="T53" fmla="*/ 2147483647 h 99"/>
              <a:gd name="T54" fmla="*/ 2147483647 w 292"/>
              <a:gd name="T55" fmla="*/ 2147483647 h 99"/>
              <a:gd name="T56" fmla="*/ 2147483647 w 292"/>
              <a:gd name="T57" fmla="*/ 2147483647 h 99"/>
              <a:gd name="T58" fmla="*/ 2147483647 w 292"/>
              <a:gd name="T59" fmla="*/ 2147483647 h 99"/>
              <a:gd name="T60" fmla="*/ 2147483647 w 292"/>
              <a:gd name="T61" fmla="*/ 2147483647 h 99"/>
              <a:gd name="T62" fmla="*/ 2147483647 w 292"/>
              <a:gd name="T63" fmla="*/ 2147483647 h 9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92"/>
              <a:gd name="T97" fmla="*/ 0 h 99"/>
              <a:gd name="T98" fmla="*/ 292 w 292"/>
              <a:gd name="T99" fmla="*/ 99 h 99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92" h="99">
                <a:moveTo>
                  <a:pt x="113" y="0"/>
                </a:moveTo>
                <a:lnTo>
                  <a:pt x="126" y="0"/>
                </a:lnTo>
                <a:lnTo>
                  <a:pt x="138" y="0"/>
                </a:lnTo>
                <a:lnTo>
                  <a:pt x="153" y="0"/>
                </a:lnTo>
                <a:lnTo>
                  <a:pt x="172" y="0"/>
                </a:lnTo>
                <a:lnTo>
                  <a:pt x="198" y="1"/>
                </a:lnTo>
                <a:lnTo>
                  <a:pt x="224" y="3"/>
                </a:lnTo>
                <a:lnTo>
                  <a:pt x="250" y="6"/>
                </a:lnTo>
                <a:lnTo>
                  <a:pt x="279" y="7"/>
                </a:lnTo>
                <a:lnTo>
                  <a:pt x="292" y="7"/>
                </a:lnTo>
                <a:lnTo>
                  <a:pt x="292" y="14"/>
                </a:lnTo>
                <a:lnTo>
                  <a:pt x="290" y="20"/>
                </a:lnTo>
                <a:lnTo>
                  <a:pt x="288" y="27"/>
                </a:lnTo>
                <a:lnTo>
                  <a:pt x="285" y="33"/>
                </a:lnTo>
                <a:lnTo>
                  <a:pt x="281" y="45"/>
                </a:lnTo>
                <a:lnTo>
                  <a:pt x="279" y="55"/>
                </a:lnTo>
                <a:lnTo>
                  <a:pt x="153" y="62"/>
                </a:lnTo>
                <a:lnTo>
                  <a:pt x="135" y="70"/>
                </a:lnTo>
                <a:lnTo>
                  <a:pt x="111" y="83"/>
                </a:lnTo>
                <a:lnTo>
                  <a:pt x="99" y="89"/>
                </a:lnTo>
                <a:lnTo>
                  <a:pt x="86" y="94"/>
                </a:lnTo>
                <a:lnTo>
                  <a:pt x="79" y="96"/>
                </a:lnTo>
                <a:lnTo>
                  <a:pt x="72" y="97"/>
                </a:lnTo>
                <a:lnTo>
                  <a:pt x="66" y="98"/>
                </a:lnTo>
                <a:lnTo>
                  <a:pt x="60" y="99"/>
                </a:lnTo>
                <a:lnTo>
                  <a:pt x="55" y="98"/>
                </a:lnTo>
                <a:lnTo>
                  <a:pt x="51" y="97"/>
                </a:lnTo>
                <a:lnTo>
                  <a:pt x="45" y="94"/>
                </a:lnTo>
                <a:lnTo>
                  <a:pt x="41" y="92"/>
                </a:lnTo>
                <a:lnTo>
                  <a:pt x="33" y="86"/>
                </a:lnTo>
                <a:lnTo>
                  <a:pt x="26" y="80"/>
                </a:lnTo>
                <a:lnTo>
                  <a:pt x="20" y="77"/>
                </a:lnTo>
                <a:lnTo>
                  <a:pt x="11" y="72"/>
                </a:lnTo>
                <a:lnTo>
                  <a:pt x="7" y="69"/>
                </a:lnTo>
                <a:lnTo>
                  <a:pt x="3" y="64"/>
                </a:lnTo>
                <a:lnTo>
                  <a:pt x="1" y="57"/>
                </a:lnTo>
                <a:lnTo>
                  <a:pt x="0" y="49"/>
                </a:lnTo>
                <a:lnTo>
                  <a:pt x="0" y="42"/>
                </a:lnTo>
                <a:lnTo>
                  <a:pt x="0" y="28"/>
                </a:lnTo>
                <a:lnTo>
                  <a:pt x="1" y="25"/>
                </a:lnTo>
                <a:lnTo>
                  <a:pt x="2" y="22"/>
                </a:lnTo>
                <a:lnTo>
                  <a:pt x="3" y="20"/>
                </a:lnTo>
                <a:lnTo>
                  <a:pt x="5" y="18"/>
                </a:lnTo>
                <a:lnTo>
                  <a:pt x="9" y="18"/>
                </a:lnTo>
                <a:lnTo>
                  <a:pt x="11" y="19"/>
                </a:lnTo>
                <a:lnTo>
                  <a:pt x="15" y="21"/>
                </a:lnTo>
                <a:lnTo>
                  <a:pt x="20" y="25"/>
                </a:lnTo>
                <a:lnTo>
                  <a:pt x="25" y="28"/>
                </a:lnTo>
                <a:lnTo>
                  <a:pt x="30" y="30"/>
                </a:lnTo>
                <a:lnTo>
                  <a:pt x="35" y="32"/>
                </a:lnTo>
                <a:lnTo>
                  <a:pt x="40" y="33"/>
                </a:lnTo>
                <a:lnTo>
                  <a:pt x="45" y="34"/>
                </a:lnTo>
                <a:lnTo>
                  <a:pt x="49" y="34"/>
                </a:lnTo>
                <a:lnTo>
                  <a:pt x="54" y="33"/>
                </a:lnTo>
                <a:lnTo>
                  <a:pt x="58" y="32"/>
                </a:lnTo>
                <a:lnTo>
                  <a:pt x="67" y="29"/>
                </a:lnTo>
                <a:lnTo>
                  <a:pt x="75" y="25"/>
                </a:lnTo>
                <a:lnTo>
                  <a:pt x="81" y="19"/>
                </a:lnTo>
                <a:lnTo>
                  <a:pt x="87" y="13"/>
                </a:lnTo>
                <a:lnTo>
                  <a:pt x="88" y="11"/>
                </a:lnTo>
                <a:lnTo>
                  <a:pt x="91" y="8"/>
                </a:lnTo>
                <a:lnTo>
                  <a:pt x="94" y="6"/>
                </a:lnTo>
                <a:lnTo>
                  <a:pt x="100" y="3"/>
                </a:lnTo>
                <a:lnTo>
                  <a:pt x="109" y="1"/>
                </a:lnTo>
                <a:lnTo>
                  <a:pt x="113" y="0"/>
                </a:lnTo>
              </a:path>
            </a:pathLst>
          </a:cu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5087" name="Freeform 35"/>
          <p:cNvSpPr>
            <a:spLocks/>
          </p:cNvSpPr>
          <p:nvPr>
            <p:custDataLst>
              <p:tags r:id="rId30"/>
            </p:custDataLst>
          </p:nvPr>
        </p:nvSpPr>
        <p:spPr bwMode="auto">
          <a:xfrm>
            <a:off x="5248275" y="2822575"/>
            <a:ext cx="19050" cy="57150"/>
          </a:xfrm>
          <a:custGeom>
            <a:avLst/>
            <a:gdLst>
              <a:gd name="T0" fmla="*/ 2147483647 w 43"/>
              <a:gd name="T1" fmla="*/ 2147483647 h 93"/>
              <a:gd name="T2" fmla="*/ 2147483647 w 43"/>
              <a:gd name="T3" fmla="*/ 2147483647 h 93"/>
              <a:gd name="T4" fmla="*/ 2147483647 w 43"/>
              <a:gd name="T5" fmla="*/ 2147483647 h 93"/>
              <a:gd name="T6" fmla="*/ 2147483647 w 43"/>
              <a:gd name="T7" fmla="*/ 2147483647 h 93"/>
              <a:gd name="T8" fmla="*/ 2147483647 w 43"/>
              <a:gd name="T9" fmla="*/ 2147483647 h 93"/>
              <a:gd name="T10" fmla="*/ 2147483647 w 43"/>
              <a:gd name="T11" fmla="*/ 2147483647 h 93"/>
              <a:gd name="T12" fmla="*/ 2147483647 w 43"/>
              <a:gd name="T13" fmla="*/ 2147483647 h 93"/>
              <a:gd name="T14" fmla="*/ 2147483647 w 43"/>
              <a:gd name="T15" fmla="*/ 2147483647 h 93"/>
              <a:gd name="T16" fmla="*/ 2147483647 w 43"/>
              <a:gd name="T17" fmla="*/ 2147483647 h 93"/>
              <a:gd name="T18" fmla="*/ 2147483647 w 43"/>
              <a:gd name="T19" fmla="*/ 2147483647 h 93"/>
              <a:gd name="T20" fmla="*/ 2147483647 w 43"/>
              <a:gd name="T21" fmla="*/ 2147483647 h 93"/>
              <a:gd name="T22" fmla="*/ 2147483647 w 43"/>
              <a:gd name="T23" fmla="*/ 2147483647 h 93"/>
              <a:gd name="T24" fmla="*/ 2147483647 w 43"/>
              <a:gd name="T25" fmla="*/ 2147483647 h 93"/>
              <a:gd name="T26" fmla="*/ 2147483647 w 43"/>
              <a:gd name="T27" fmla="*/ 2147483647 h 93"/>
              <a:gd name="T28" fmla="*/ 0 w 43"/>
              <a:gd name="T29" fmla="*/ 2147483647 h 93"/>
              <a:gd name="T30" fmla="*/ 2147483647 w 43"/>
              <a:gd name="T31" fmla="*/ 2147483647 h 93"/>
              <a:gd name="T32" fmla="*/ 2147483647 w 43"/>
              <a:gd name="T33" fmla="*/ 2147483647 h 93"/>
              <a:gd name="T34" fmla="*/ 2147483647 w 43"/>
              <a:gd name="T35" fmla="*/ 2147483647 h 93"/>
              <a:gd name="T36" fmla="*/ 2147483647 w 43"/>
              <a:gd name="T37" fmla="*/ 2147483647 h 93"/>
              <a:gd name="T38" fmla="*/ 2147483647 w 43"/>
              <a:gd name="T39" fmla="*/ 2147483647 h 93"/>
              <a:gd name="T40" fmla="*/ 2147483647 w 43"/>
              <a:gd name="T41" fmla="*/ 2147483647 h 93"/>
              <a:gd name="T42" fmla="*/ 2147483647 w 43"/>
              <a:gd name="T43" fmla="*/ 2147483647 h 93"/>
              <a:gd name="T44" fmla="*/ 2147483647 w 43"/>
              <a:gd name="T45" fmla="*/ 2147483647 h 93"/>
              <a:gd name="T46" fmla="*/ 2147483647 w 43"/>
              <a:gd name="T47" fmla="*/ 2147483647 h 93"/>
              <a:gd name="T48" fmla="*/ 2147483647 w 43"/>
              <a:gd name="T49" fmla="*/ 2147483647 h 93"/>
              <a:gd name="T50" fmla="*/ 2147483647 w 43"/>
              <a:gd name="T51" fmla="*/ 2147483647 h 93"/>
              <a:gd name="T52" fmla="*/ 2147483647 w 43"/>
              <a:gd name="T53" fmla="*/ 2147483647 h 93"/>
              <a:gd name="T54" fmla="*/ 2147483647 w 43"/>
              <a:gd name="T55" fmla="*/ 0 h 93"/>
              <a:gd name="T56" fmla="*/ 2147483647 w 43"/>
              <a:gd name="T57" fmla="*/ 0 h 93"/>
              <a:gd name="T58" fmla="*/ 2147483647 w 43"/>
              <a:gd name="T59" fmla="*/ 2147483647 h 93"/>
              <a:gd name="T60" fmla="*/ 2147483647 w 43"/>
              <a:gd name="T61" fmla="*/ 2147483647 h 93"/>
              <a:gd name="T62" fmla="*/ 2147483647 w 43"/>
              <a:gd name="T63" fmla="*/ 2147483647 h 93"/>
              <a:gd name="T64" fmla="*/ 2147483647 w 43"/>
              <a:gd name="T65" fmla="*/ 2147483647 h 93"/>
              <a:gd name="T66" fmla="*/ 2147483647 w 43"/>
              <a:gd name="T67" fmla="*/ 2147483647 h 93"/>
              <a:gd name="T68" fmla="*/ 2147483647 w 43"/>
              <a:gd name="T69" fmla="*/ 2147483647 h 93"/>
              <a:gd name="T70" fmla="*/ 2147483647 w 43"/>
              <a:gd name="T71" fmla="*/ 2147483647 h 93"/>
              <a:gd name="T72" fmla="*/ 2147483647 w 43"/>
              <a:gd name="T73" fmla="*/ 2147483647 h 93"/>
              <a:gd name="T74" fmla="*/ 2147483647 w 43"/>
              <a:gd name="T75" fmla="*/ 2147483647 h 93"/>
              <a:gd name="T76" fmla="*/ 2147483647 w 43"/>
              <a:gd name="T77" fmla="*/ 2147483647 h 93"/>
              <a:gd name="T78" fmla="*/ 2147483647 w 43"/>
              <a:gd name="T79" fmla="*/ 2147483647 h 93"/>
              <a:gd name="T80" fmla="*/ 2147483647 w 43"/>
              <a:gd name="T81" fmla="*/ 2147483647 h 93"/>
              <a:gd name="T82" fmla="*/ 2147483647 w 43"/>
              <a:gd name="T83" fmla="*/ 2147483647 h 93"/>
              <a:gd name="T84" fmla="*/ 2147483647 w 43"/>
              <a:gd name="T85" fmla="*/ 2147483647 h 93"/>
              <a:gd name="T86" fmla="*/ 2147483647 w 43"/>
              <a:gd name="T87" fmla="*/ 2147483647 h 93"/>
              <a:gd name="T88" fmla="*/ 2147483647 w 43"/>
              <a:gd name="T89" fmla="*/ 2147483647 h 93"/>
              <a:gd name="T90" fmla="*/ 2147483647 w 43"/>
              <a:gd name="T91" fmla="*/ 2147483647 h 93"/>
              <a:gd name="T92" fmla="*/ 2147483647 w 43"/>
              <a:gd name="T93" fmla="*/ 2147483647 h 93"/>
              <a:gd name="T94" fmla="*/ 2147483647 w 43"/>
              <a:gd name="T95" fmla="*/ 2147483647 h 93"/>
              <a:gd name="T96" fmla="*/ 2147483647 w 43"/>
              <a:gd name="T97" fmla="*/ 2147483647 h 9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43"/>
              <a:gd name="T148" fmla="*/ 0 h 93"/>
              <a:gd name="T149" fmla="*/ 43 w 43"/>
              <a:gd name="T150" fmla="*/ 93 h 93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43" h="93">
                <a:moveTo>
                  <a:pt x="39" y="93"/>
                </a:moveTo>
                <a:lnTo>
                  <a:pt x="31" y="91"/>
                </a:lnTo>
                <a:lnTo>
                  <a:pt x="26" y="89"/>
                </a:lnTo>
                <a:lnTo>
                  <a:pt x="21" y="87"/>
                </a:lnTo>
                <a:lnTo>
                  <a:pt x="18" y="84"/>
                </a:lnTo>
                <a:lnTo>
                  <a:pt x="15" y="79"/>
                </a:lnTo>
                <a:lnTo>
                  <a:pt x="14" y="73"/>
                </a:lnTo>
                <a:lnTo>
                  <a:pt x="13" y="65"/>
                </a:lnTo>
                <a:lnTo>
                  <a:pt x="11" y="55"/>
                </a:lnTo>
                <a:lnTo>
                  <a:pt x="11" y="48"/>
                </a:lnTo>
                <a:lnTo>
                  <a:pt x="9" y="42"/>
                </a:lnTo>
                <a:lnTo>
                  <a:pt x="6" y="38"/>
                </a:lnTo>
                <a:lnTo>
                  <a:pt x="4" y="36"/>
                </a:lnTo>
                <a:lnTo>
                  <a:pt x="2" y="34"/>
                </a:lnTo>
                <a:lnTo>
                  <a:pt x="0" y="32"/>
                </a:lnTo>
                <a:lnTo>
                  <a:pt x="2" y="29"/>
                </a:lnTo>
                <a:lnTo>
                  <a:pt x="5" y="24"/>
                </a:lnTo>
                <a:lnTo>
                  <a:pt x="6" y="28"/>
                </a:lnTo>
                <a:lnTo>
                  <a:pt x="7" y="29"/>
                </a:lnTo>
                <a:lnTo>
                  <a:pt x="8" y="30"/>
                </a:lnTo>
                <a:lnTo>
                  <a:pt x="9" y="29"/>
                </a:lnTo>
                <a:lnTo>
                  <a:pt x="11" y="25"/>
                </a:lnTo>
                <a:lnTo>
                  <a:pt x="14" y="19"/>
                </a:lnTo>
                <a:lnTo>
                  <a:pt x="16" y="12"/>
                </a:lnTo>
                <a:lnTo>
                  <a:pt x="20" y="6"/>
                </a:lnTo>
                <a:lnTo>
                  <a:pt x="22" y="4"/>
                </a:lnTo>
                <a:lnTo>
                  <a:pt x="25" y="2"/>
                </a:lnTo>
                <a:lnTo>
                  <a:pt x="28" y="0"/>
                </a:lnTo>
                <a:lnTo>
                  <a:pt x="32" y="0"/>
                </a:lnTo>
                <a:lnTo>
                  <a:pt x="33" y="10"/>
                </a:lnTo>
                <a:lnTo>
                  <a:pt x="33" y="16"/>
                </a:lnTo>
                <a:lnTo>
                  <a:pt x="33" y="20"/>
                </a:lnTo>
                <a:lnTo>
                  <a:pt x="32" y="23"/>
                </a:lnTo>
                <a:lnTo>
                  <a:pt x="32" y="27"/>
                </a:lnTo>
                <a:lnTo>
                  <a:pt x="32" y="31"/>
                </a:lnTo>
                <a:lnTo>
                  <a:pt x="35" y="36"/>
                </a:lnTo>
                <a:lnTo>
                  <a:pt x="39" y="43"/>
                </a:lnTo>
                <a:lnTo>
                  <a:pt x="38" y="44"/>
                </a:lnTo>
                <a:lnTo>
                  <a:pt x="37" y="45"/>
                </a:lnTo>
                <a:lnTo>
                  <a:pt x="37" y="48"/>
                </a:lnTo>
                <a:lnTo>
                  <a:pt x="38" y="51"/>
                </a:lnTo>
                <a:lnTo>
                  <a:pt x="39" y="59"/>
                </a:lnTo>
                <a:lnTo>
                  <a:pt x="41" y="68"/>
                </a:lnTo>
                <a:lnTo>
                  <a:pt x="42" y="76"/>
                </a:lnTo>
                <a:lnTo>
                  <a:pt x="43" y="85"/>
                </a:lnTo>
                <a:lnTo>
                  <a:pt x="43" y="88"/>
                </a:lnTo>
                <a:lnTo>
                  <a:pt x="42" y="91"/>
                </a:lnTo>
                <a:lnTo>
                  <a:pt x="40" y="92"/>
                </a:lnTo>
                <a:lnTo>
                  <a:pt x="39" y="93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088" name="Freeform 36"/>
          <p:cNvSpPr>
            <a:spLocks/>
          </p:cNvSpPr>
          <p:nvPr>
            <p:custDataLst>
              <p:tags r:id="rId31"/>
            </p:custDataLst>
          </p:nvPr>
        </p:nvSpPr>
        <p:spPr bwMode="auto">
          <a:xfrm>
            <a:off x="5367338" y="2827338"/>
            <a:ext cx="14287" cy="57150"/>
          </a:xfrm>
          <a:custGeom>
            <a:avLst/>
            <a:gdLst>
              <a:gd name="T0" fmla="*/ 2147483647 w 40"/>
              <a:gd name="T1" fmla="*/ 2147483647 h 56"/>
              <a:gd name="T2" fmla="*/ 2147483647 w 40"/>
              <a:gd name="T3" fmla="*/ 2147483647 h 56"/>
              <a:gd name="T4" fmla="*/ 2147483647 w 40"/>
              <a:gd name="T5" fmla="*/ 2147483647 h 56"/>
              <a:gd name="T6" fmla="*/ 2147483647 w 40"/>
              <a:gd name="T7" fmla="*/ 2147483647 h 56"/>
              <a:gd name="T8" fmla="*/ 2147483647 w 40"/>
              <a:gd name="T9" fmla="*/ 2147483647 h 56"/>
              <a:gd name="T10" fmla="*/ 2147483647 w 40"/>
              <a:gd name="T11" fmla="*/ 2147483647 h 56"/>
              <a:gd name="T12" fmla="*/ 0 w 40"/>
              <a:gd name="T13" fmla="*/ 2147483647 h 56"/>
              <a:gd name="T14" fmla="*/ 2147483647 w 40"/>
              <a:gd name="T15" fmla="*/ 2147483647 h 56"/>
              <a:gd name="T16" fmla="*/ 2147483647 w 40"/>
              <a:gd name="T17" fmla="*/ 0 h 56"/>
              <a:gd name="T18" fmla="*/ 2147483647 w 40"/>
              <a:gd name="T19" fmla="*/ 2147483647 h 56"/>
              <a:gd name="T20" fmla="*/ 2147483647 w 40"/>
              <a:gd name="T21" fmla="*/ 2147483647 h 56"/>
              <a:gd name="T22" fmla="*/ 2147483647 w 40"/>
              <a:gd name="T23" fmla="*/ 2147483647 h 56"/>
              <a:gd name="T24" fmla="*/ 2147483647 w 40"/>
              <a:gd name="T25" fmla="*/ 2147483647 h 56"/>
              <a:gd name="T26" fmla="*/ 2147483647 w 40"/>
              <a:gd name="T27" fmla="*/ 2147483647 h 56"/>
              <a:gd name="T28" fmla="*/ 2147483647 w 40"/>
              <a:gd name="T29" fmla="*/ 2147483647 h 56"/>
              <a:gd name="T30" fmla="*/ 2147483647 w 40"/>
              <a:gd name="T31" fmla="*/ 2147483647 h 56"/>
              <a:gd name="T32" fmla="*/ 2147483647 w 40"/>
              <a:gd name="T33" fmla="*/ 2147483647 h 56"/>
              <a:gd name="T34" fmla="*/ 2147483647 w 40"/>
              <a:gd name="T35" fmla="*/ 2147483647 h 56"/>
              <a:gd name="T36" fmla="*/ 2147483647 w 40"/>
              <a:gd name="T37" fmla="*/ 2147483647 h 5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40"/>
              <a:gd name="T58" fmla="*/ 0 h 56"/>
              <a:gd name="T59" fmla="*/ 40 w 40"/>
              <a:gd name="T60" fmla="*/ 56 h 5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40" h="56">
                <a:moveTo>
                  <a:pt x="40" y="56"/>
                </a:moveTo>
                <a:lnTo>
                  <a:pt x="37" y="46"/>
                </a:lnTo>
                <a:lnTo>
                  <a:pt x="33" y="38"/>
                </a:lnTo>
                <a:lnTo>
                  <a:pt x="28" y="32"/>
                </a:lnTo>
                <a:lnTo>
                  <a:pt x="23" y="28"/>
                </a:lnTo>
                <a:lnTo>
                  <a:pt x="11" y="21"/>
                </a:lnTo>
                <a:lnTo>
                  <a:pt x="0" y="12"/>
                </a:lnTo>
                <a:lnTo>
                  <a:pt x="13" y="4"/>
                </a:lnTo>
                <a:lnTo>
                  <a:pt x="20" y="0"/>
                </a:lnTo>
                <a:lnTo>
                  <a:pt x="28" y="12"/>
                </a:lnTo>
                <a:lnTo>
                  <a:pt x="35" y="22"/>
                </a:lnTo>
                <a:lnTo>
                  <a:pt x="37" y="25"/>
                </a:lnTo>
                <a:lnTo>
                  <a:pt x="39" y="29"/>
                </a:lnTo>
                <a:lnTo>
                  <a:pt x="39" y="33"/>
                </a:lnTo>
                <a:lnTo>
                  <a:pt x="40" y="37"/>
                </a:lnTo>
                <a:lnTo>
                  <a:pt x="40" y="44"/>
                </a:lnTo>
                <a:lnTo>
                  <a:pt x="40" y="46"/>
                </a:lnTo>
                <a:lnTo>
                  <a:pt x="40" y="49"/>
                </a:lnTo>
                <a:lnTo>
                  <a:pt x="40" y="5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089" name="Freeform 37"/>
          <p:cNvSpPr>
            <a:spLocks/>
          </p:cNvSpPr>
          <p:nvPr>
            <p:custDataLst>
              <p:tags r:id="rId32"/>
            </p:custDataLst>
          </p:nvPr>
        </p:nvSpPr>
        <p:spPr bwMode="auto">
          <a:xfrm>
            <a:off x="6854825" y="3487738"/>
            <a:ext cx="44450" cy="57150"/>
          </a:xfrm>
          <a:custGeom>
            <a:avLst/>
            <a:gdLst>
              <a:gd name="T0" fmla="*/ 0 w 106"/>
              <a:gd name="T1" fmla="*/ 2147483647 h 71"/>
              <a:gd name="T2" fmla="*/ 2147483647 w 106"/>
              <a:gd name="T3" fmla="*/ 2147483647 h 71"/>
              <a:gd name="T4" fmla="*/ 2147483647 w 106"/>
              <a:gd name="T5" fmla="*/ 2147483647 h 71"/>
              <a:gd name="T6" fmla="*/ 2147483647 w 106"/>
              <a:gd name="T7" fmla="*/ 2147483647 h 71"/>
              <a:gd name="T8" fmla="*/ 2147483647 w 106"/>
              <a:gd name="T9" fmla="*/ 2147483647 h 71"/>
              <a:gd name="T10" fmla="*/ 2147483647 w 106"/>
              <a:gd name="T11" fmla="*/ 2147483647 h 71"/>
              <a:gd name="T12" fmla="*/ 2147483647 w 106"/>
              <a:gd name="T13" fmla="*/ 2147483647 h 71"/>
              <a:gd name="T14" fmla="*/ 2147483647 w 106"/>
              <a:gd name="T15" fmla="*/ 2147483647 h 71"/>
              <a:gd name="T16" fmla="*/ 2147483647 w 106"/>
              <a:gd name="T17" fmla="*/ 0 h 71"/>
              <a:gd name="T18" fmla="*/ 2147483647 w 106"/>
              <a:gd name="T19" fmla="*/ 2147483647 h 71"/>
              <a:gd name="T20" fmla="*/ 2147483647 w 106"/>
              <a:gd name="T21" fmla="*/ 2147483647 h 71"/>
              <a:gd name="T22" fmla="*/ 2147483647 w 106"/>
              <a:gd name="T23" fmla="*/ 2147483647 h 71"/>
              <a:gd name="T24" fmla="*/ 2147483647 w 106"/>
              <a:gd name="T25" fmla="*/ 2147483647 h 71"/>
              <a:gd name="T26" fmla="*/ 2147483647 w 106"/>
              <a:gd name="T27" fmla="*/ 2147483647 h 71"/>
              <a:gd name="T28" fmla="*/ 2147483647 w 106"/>
              <a:gd name="T29" fmla="*/ 2147483647 h 71"/>
              <a:gd name="T30" fmla="*/ 2147483647 w 106"/>
              <a:gd name="T31" fmla="*/ 2147483647 h 71"/>
              <a:gd name="T32" fmla="*/ 2147483647 w 106"/>
              <a:gd name="T33" fmla="*/ 2147483647 h 71"/>
              <a:gd name="T34" fmla="*/ 2147483647 w 106"/>
              <a:gd name="T35" fmla="*/ 2147483647 h 71"/>
              <a:gd name="T36" fmla="*/ 2147483647 w 106"/>
              <a:gd name="T37" fmla="*/ 2147483647 h 71"/>
              <a:gd name="T38" fmla="*/ 2147483647 w 106"/>
              <a:gd name="T39" fmla="*/ 2147483647 h 71"/>
              <a:gd name="T40" fmla="*/ 2147483647 w 106"/>
              <a:gd name="T41" fmla="*/ 2147483647 h 71"/>
              <a:gd name="T42" fmla="*/ 2147483647 w 106"/>
              <a:gd name="T43" fmla="*/ 2147483647 h 71"/>
              <a:gd name="T44" fmla="*/ 2147483647 w 106"/>
              <a:gd name="T45" fmla="*/ 2147483647 h 71"/>
              <a:gd name="T46" fmla="*/ 2147483647 w 106"/>
              <a:gd name="T47" fmla="*/ 2147483647 h 71"/>
              <a:gd name="T48" fmla="*/ 2147483647 w 106"/>
              <a:gd name="T49" fmla="*/ 2147483647 h 71"/>
              <a:gd name="T50" fmla="*/ 2147483647 w 106"/>
              <a:gd name="T51" fmla="*/ 2147483647 h 71"/>
              <a:gd name="T52" fmla="*/ 2147483647 w 106"/>
              <a:gd name="T53" fmla="*/ 2147483647 h 71"/>
              <a:gd name="T54" fmla="*/ 2147483647 w 106"/>
              <a:gd name="T55" fmla="*/ 2147483647 h 71"/>
              <a:gd name="T56" fmla="*/ 2147483647 w 106"/>
              <a:gd name="T57" fmla="*/ 2147483647 h 71"/>
              <a:gd name="T58" fmla="*/ 2147483647 w 106"/>
              <a:gd name="T59" fmla="*/ 2147483647 h 71"/>
              <a:gd name="T60" fmla="*/ 2147483647 w 106"/>
              <a:gd name="T61" fmla="*/ 2147483647 h 71"/>
              <a:gd name="T62" fmla="*/ 2147483647 w 106"/>
              <a:gd name="T63" fmla="*/ 2147483647 h 71"/>
              <a:gd name="T64" fmla="*/ 2147483647 w 106"/>
              <a:gd name="T65" fmla="*/ 2147483647 h 71"/>
              <a:gd name="T66" fmla="*/ 2147483647 w 106"/>
              <a:gd name="T67" fmla="*/ 2147483647 h 71"/>
              <a:gd name="T68" fmla="*/ 2147483647 w 106"/>
              <a:gd name="T69" fmla="*/ 2147483647 h 71"/>
              <a:gd name="T70" fmla="*/ 2147483647 w 106"/>
              <a:gd name="T71" fmla="*/ 2147483647 h 71"/>
              <a:gd name="T72" fmla="*/ 2147483647 w 106"/>
              <a:gd name="T73" fmla="*/ 2147483647 h 71"/>
              <a:gd name="T74" fmla="*/ 2147483647 w 106"/>
              <a:gd name="T75" fmla="*/ 2147483647 h 71"/>
              <a:gd name="T76" fmla="*/ 2147483647 w 106"/>
              <a:gd name="T77" fmla="*/ 2147483647 h 71"/>
              <a:gd name="T78" fmla="*/ 2147483647 w 106"/>
              <a:gd name="T79" fmla="*/ 2147483647 h 71"/>
              <a:gd name="T80" fmla="*/ 2147483647 w 106"/>
              <a:gd name="T81" fmla="*/ 2147483647 h 71"/>
              <a:gd name="T82" fmla="*/ 2147483647 w 106"/>
              <a:gd name="T83" fmla="*/ 2147483647 h 71"/>
              <a:gd name="T84" fmla="*/ 2147483647 w 106"/>
              <a:gd name="T85" fmla="*/ 2147483647 h 71"/>
              <a:gd name="T86" fmla="*/ 2147483647 w 106"/>
              <a:gd name="T87" fmla="*/ 2147483647 h 71"/>
              <a:gd name="T88" fmla="*/ 2147483647 w 106"/>
              <a:gd name="T89" fmla="*/ 2147483647 h 71"/>
              <a:gd name="T90" fmla="*/ 0 w 106"/>
              <a:gd name="T91" fmla="*/ 2147483647 h 71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06"/>
              <a:gd name="T139" fmla="*/ 0 h 71"/>
              <a:gd name="T140" fmla="*/ 106 w 106"/>
              <a:gd name="T141" fmla="*/ 71 h 71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06" h="71">
                <a:moveTo>
                  <a:pt x="0" y="7"/>
                </a:moveTo>
                <a:lnTo>
                  <a:pt x="12" y="10"/>
                </a:lnTo>
                <a:lnTo>
                  <a:pt x="24" y="12"/>
                </a:lnTo>
                <a:lnTo>
                  <a:pt x="35" y="13"/>
                </a:lnTo>
                <a:lnTo>
                  <a:pt x="45" y="13"/>
                </a:lnTo>
                <a:lnTo>
                  <a:pt x="54" y="11"/>
                </a:lnTo>
                <a:lnTo>
                  <a:pt x="61" y="8"/>
                </a:lnTo>
                <a:lnTo>
                  <a:pt x="68" y="5"/>
                </a:lnTo>
                <a:lnTo>
                  <a:pt x="74" y="0"/>
                </a:lnTo>
                <a:lnTo>
                  <a:pt x="84" y="16"/>
                </a:lnTo>
                <a:lnTo>
                  <a:pt x="94" y="30"/>
                </a:lnTo>
                <a:lnTo>
                  <a:pt x="101" y="44"/>
                </a:lnTo>
                <a:lnTo>
                  <a:pt x="105" y="55"/>
                </a:lnTo>
                <a:lnTo>
                  <a:pt x="106" y="60"/>
                </a:lnTo>
                <a:lnTo>
                  <a:pt x="106" y="63"/>
                </a:lnTo>
                <a:lnTo>
                  <a:pt x="105" y="67"/>
                </a:lnTo>
                <a:lnTo>
                  <a:pt x="103" y="69"/>
                </a:lnTo>
                <a:lnTo>
                  <a:pt x="101" y="70"/>
                </a:lnTo>
                <a:lnTo>
                  <a:pt x="98" y="70"/>
                </a:lnTo>
                <a:lnTo>
                  <a:pt x="92" y="70"/>
                </a:lnTo>
                <a:lnTo>
                  <a:pt x="87" y="68"/>
                </a:lnTo>
                <a:lnTo>
                  <a:pt x="74" y="70"/>
                </a:lnTo>
                <a:lnTo>
                  <a:pt x="63" y="71"/>
                </a:lnTo>
                <a:lnTo>
                  <a:pt x="53" y="69"/>
                </a:lnTo>
                <a:lnTo>
                  <a:pt x="45" y="66"/>
                </a:lnTo>
                <a:lnTo>
                  <a:pt x="37" y="62"/>
                </a:lnTo>
                <a:lnTo>
                  <a:pt x="32" y="57"/>
                </a:lnTo>
                <a:lnTo>
                  <a:pt x="27" y="51"/>
                </a:lnTo>
                <a:lnTo>
                  <a:pt x="24" y="45"/>
                </a:lnTo>
                <a:lnTo>
                  <a:pt x="21" y="38"/>
                </a:lnTo>
                <a:lnTo>
                  <a:pt x="20" y="30"/>
                </a:lnTo>
                <a:lnTo>
                  <a:pt x="19" y="24"/>
                </a:lnTo>
                <a:lnTo>
                  <a:pt x="18" y="19"/>
                </a:lnTo>
                <a:lnTo>
                  <a:pt x="18" y="14"/>
                </a:lnTo>
                <a:lnTo>
                  <a:pt x="19" y="10"/>
                </a:lnTo>
                <a:lnTo>
                  <a:pt x="20" y="7"/>
                </a:lnTo>
                <a:lnTo>
                  <a:pt x="21" y="7"/>
                </a:lnTo>
                <a:lnTo>
                  <a:pt x="20" y="10"/>
                </a:lnTo>
                <a:lnTo>
                  <a:pt x="19" y="16"/>
                </a:lnTo>
                <a:lnTo>
                  <a:pt x="19" y="17"/>
                </a:lnTo>
                <a:lnTo>
                  <a:pt x="20" y="17"/>
                </a:lnTo>
                <a:lnTo>
                  <a:pt x="21" y="17"/>
                </a:lnTo>
                <a:lnTo>
                  <a:pt x="23" y="13"/>
                </a:lnTo>
                <a:lnTo>
                  <a:pt x="27" y="7"/>
                </a:lnTo>
                <a:lnTo>
                  <a:pt x="0" y="7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grpSp>
        <p:nvGrpSpPr>
          <p:cNvPr id="45090" name="Group 38"/>
          <p:cNvGrpSpPr>
            <a:grpSpLocks/>
          </p:cNvGrpSpPr>
          <p:nvPr>
            <p:custDataLst>
              <p:tags r:id="rId33"/>
            </p:custDataLst>
          </p:nvPr>
        </p:nvGrpSpPr>
        <p:grpSpPr bwMode="auto">
          <a:xfrm>
            <a:off x="2706688" y="5295900"/>
            <a:ext cx="65087" cy="55563"/>
            <a:chOff x="1654" y="3671"/>
            <a:chExt cx="49" cy="17"/>
          </a:xfrm>
        </p:grpSpPr>
        <p:sp>
          <p:nvSpPr>
            <p:cNvPr id="45617" name="Freeform 39"/>
            <p:cNvSpPr>
              <a:spLocks/>
            </p:cNvSpPr>
            <p:nvPr/>
          </p:nvSpPr>
          <p:spPr bwMode="auto">
            <a:xfrm>
              <a:off x="1654" y="3672"/>
              <a:ext cx="20" cy="14"/>
            </a:xfrm>
            <a:custGeom>
              <a:avLst/>
              <a:gdLst>
                <a:gd name="T0" fmla="*/ 0 w 59"/>
                <a:gd name="T1" fmla="*/ 0 h 43"/>
                <a:gd name="T2" fmla="*/ 0 w 59"/>
                <a:gd name="T3" fmla="*/ 0 h 43"/>
                <a:gd name="T4" fmla="*/ 0 w 59"/>
                <a:gd name="T5" fmla="*/ 0 h 43"/>
                <a:gd name="T6" fmla="*/ 0 w 59"/>
                <a:gd name="T7" fmla="*/ 0 h 43"/>
                <a:gd name="T8" fmla="*/ 0 w 59"/>
                <a:gd name="T9" fmla="*/ 0 h 43"/>
                <a:gd name="T10" fmla="*/ 0 w 59"/>
                <a:gd name="T11" fmla="*/ 0 h 43"/>
                <a:gd name="T12" fmla="*/ 0 w 59"/>
                <a:gd name="T13" fmla="*/ 0 h 43"/>
                <a:gd name="T14" fmla="*/ 0 w 59"/>
                <a:gd name="T15" fmla="*/ 0 h 43"/>
                <a:gd name="T16" fmla="*/ 0 w 59"/>
                <a:gd name="T17" fmla="*/ 0 h 43"/>
                <a:gd name="T18" fmla="*/ 0 w 59"/>
                <a:gd name="T19" fmla="*/ 0 h 43"/>
                <a:gd name="T20" fmla="*/ 0 w 59"/>
                <a:gd name="T21" fmla="*/ 0 h 43"/>
                <a:gd name="T22" fmla="*/ 0 w 59"/>
                <a:gd name="T23" fmla="*/ 0 h 43"/>
                <a:gd name="T24" fmla="*/ 0 w 59"/>
                <a:gd name="T25" fmla="*/ 0 h 43"/>
                <a:gd name="T26" fmla="*/ 0 w 59"/>
                <a:gd name="T27" fmla="*/ 0 h 43"/>
                <a:gd name="T28" fmla="*/ 0 w 59"/>
                <a:gd name="T29" fmla="*/ 0 h 43"/>
                <a:gd name="T30" fmla="*/ 0 w 59"/>
                <a:gd name="T31" fmla="*/ 0 h 43"/>
                <a:gd name="T32" fmla="*/ 0 w 59"/>
                <a:gd name="T33" fmla="*/ 0 h 43"/>
                <a:gd name="T34" fmla="*/ 0 w 59"/>
                <a:gd name="T35" fmla="*/ 0 h 43"/>
                <a:gd name="T36" fmla="*/ 0 w 59"/>
                <a:gd name="T37" fmla="*/ 0 h 43"/>
                <a:gd name="T38" fmla="*/ 0 w 59"/>
                <a:gd name="T39" fmla="*/ 0 h 4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9"/>
                <a:gd name="T61" fmla="*/ 0 h 43"/>
                <a:gd name="T62" fmla="*/ 59 w 59"/>
                <a:gd name="T63" fmla="*/ 43 h 4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9" h="43">
                  <a:moveTo>
                    <a:pt x="26" y="43"/>
                  </a:moveTo>
                  <a:lnTo>
                    <a:pt x="59" y="18"/>
                  </a:lnTo>
                  <a:lnTo>
                    <a:pt x="55" y="14"/>
                  </a:lnTo>
                  <a:lnTo>
                    <a:pt x="51" y="9"/>
                  </a:lnTo>
                  <a:lnTo>
                    <a:pt x="47" y="5"/>
                  </a:lnTo>
                  <a:lnTo>
                    <a:pt x="46" y="0"/>
                  </a:lnTo>
                  <a:lnTo>
                    <a:pt x="41" y="1"/>
                  </a:lnTo>
                  <a:lnTo>
                    <a:pt x="34" y="4"/>
                  </a:lnTo>
                  <a:lnTo>
                    <a:pt x="31" y="6"/>
                  </a:lnTo>
                  <a:lnTo>
                    <a:pt x="29" y="8"/>
                  </a:lnTo>
                  <a:lnTo>
                    <a:pt x="26" y="10"/>
                  </a:lnTo>
                  <a:lnTo>
                    <a:pt x="26" y="12"/>
                  </a:lnTo>
                  <a:lnTo>
                    <a:pt x="20" y="13"/>
                  </a:lnTo>
                  <a:lnTo>
                    <a:pt x="13" y="16"/>
                  </a:lnTo>
                  <a:lnTo>
                    <a:pt x="6" y="20"/>
                  </a:lnTo>
                  <a:lnTo>
                    <a:pt x="0" y="24"/>
                  </a:lnTo>
                  <a:lnTo>
                    <a:pt x="5" y="29"/>
                  </a:lnTo>
                  <a:lnTo>
                    <a:pt x="10" y="34"/>
                  </a:lnTo>
                  <a:lnTo>
                    <a:pt x="18" y="39"/>
                  </a:lnTo>
                  <a:lnTo>
                    <a:pt x="26" y="4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5618" name="Freeform 40"/>
            <p:cNvSpPr>
              <a:spLocks/>
            </p:cNvSpPr>
            <p:nvPr/>
          </p:nvSpPr>
          <p:spPr bwMode="auto">
            <a:xfrm>
              <a:off x="1681" y="3671"/>
              <a:ext cx="22" cy="17"/>
            </a:xfrm>
            <a:custGeom>
              <a:avLst/>
              <a:gdLst>
                <a:gd name="T0" fmla="*/ 0 w 67"/>
                <a:gd name="T1" fmla="*/ 0 h 51"/>
                <a:gd name="T2" fmla="*/ 0 w 67"/>
                <a:gd name="T3" fmla="*/ 0 h 51"/>
                <a:gd name="T4" fmla="*/ 0 w 67"/>
                <a:gd name="T5" fmla="*/ 0 h 51"/>
                <a:gd name="T6" fmla="*/ 0 w 67"/>
                <a:gd name="T7" fmla="*/ 0 h 51"/>
                <a:gd name="T8" fmla="*/ 0 w 67"/>
                <a:gd name="T9" fmla="*/ 0 h 51"/>
                <a:gd name="T10" fmla="*/ 0 w 67"/>
                <a:gd name="T11" fmla="*/ 0 h 51"/>
                <a:gd name="T12" fmla="*/ 0 w 67"/>
                <a:gd name="T13" fmla="*/ 0 h 51"/>
                <a:gd name="T14" fmla="*/ 0 w 67"/>
                <a:gd name="T15" fmla="*/ 0 h 51"/>
                <a:gd name="T16" fmla="*/ 0 w 67"/>
                <a:gd name="T17" fmla="*/ 0 h 51"/>
                <a:gd name="T18" fmla="*/ 0 w 67"/>
                <a:gd name="T19" fmla="*/ 0 h 51"/>
                <a:gd name="T20" fmla="*/ 0 w 67"/>
                <a:gd name="T21" fmla="*/ 0 h 51"/>
                <a:gd name="T22" fmla="*/ 0 w 67"/>
                <a:gd name="T23" fmla="*/ 0 h 51"/>
                <a:gd name="T24" fmla="*/ 0 w 67"/>
                <a:gd name="T25" fmla="*/ 0 h 51"/>
                <a:gd name="T26" fmla="*/ 0 w 67"/>
                <a:gd name="T27" fmla="*/ 0 h 51"/>
                <a:gd name="T28" fmla="*/ 0 w 67"/>
                <a:gd name="T29" fmla="*/ 0 h 51"/>
                <a:gd name="T30" fmla="*/ 0 w 67"/>
                <a:gd name="T31" fmla="*/ 0 h 51"/>
                <a:gd name="T32" fmla="*/ 0 w 67"/>
                <a:gd name="T33" fmla="*/ 0 h 51"/>
                <a:gd name="T34" fmla="*/ 0 w 67"/>
                <a:gd name="T35" fmla="*/ 0 h 51"/>
                <a:gd name="T36" fmla="*/ 0 w 67"/>
                <a:gd name="T37" fmla="*/ 0 h 51"/>
                <a:gd name="T38" fmla="*/ 0 w 67"/>
                <a:gd name="T39" fmla="*/ 0 h 51"/>
                <a:gd name="T40" fmla="*/ 0 w 67"/>
                <a:gd name="T41" fmla="*/ 0 h 51"/>
                <a:gd name="T42" fmla="*/ 0 w 67"/>
                <a:gd name="T43" fmla="*/ 0 h 5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7"/>
                <a:gd name="T67" fmla="*/ 0 h 51"/>
                <a:gd name="T68" fmla="*/ 67 w 67"/>
                <a:gd name="T69" fmla="*/ 51 h 5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7" h="51">
                  <a:moveTo>
                    <a:pt x="0" y="2"/>
                  </a:moveTo>
                  <a:lnTo>
                    <a:pt x="24" y="1"/>
                  </a:lnTo>
                  <a:lnTo>
                    <a:pt x="39" y="0"/>
                  </a:lnTo>
                  <a:lnTo>
                    <a:pt x="45" y="1"/>
                  </a:lnTo>
                  <a:lnTo>
                    <a:pt x="51" y="2"/>
                  </a:lnTo>
                  <a:lnTo>
                    <a:pt x="58" y="4"/>
                  </a:lnTo>
                  <a:lnTo>
                    <a:pt x="67" y="8"/>
                  </a:lnTo>
                  <a:lnTo>
                    <a:pt x="55" y="13"/>
                  </a:lnTo>
                  <a:lnTo>
                    <a:pt x="46" y="19"/>
                  </a:lnTo>
                  <a:lnTo>
                    <a:pt x="42" y="22"/>
                  </a:lnTo>
                  <a:lnTo>
                    <a:pt x="36" y="24"/>
                  </a:lnTo>
                  <a:lnTo>
                    <a:pt x="29" y="26"/>
                  </a:lnTo>
                  <a:lnTo>
                    <a:pt x="20" y="26"/>
                  </a:lnTo>
                  <a:lnTo>
                    <a:pt x="24" y="26"/>
                  </a:lnTo>
                  <a:lnTo>
                    <a:pt x="34" y="26"/>
                  </a:lnTo>
                  <a:lnTo>
                    <a:pt x="29" y="34"/>
                  </a:lnTo>
                  <a:lnTo>
                    <a:pt x="25" y="40"/>
                  </a:lnTo>
                  <a:lnTo>
                    <a:pt x="22" y="44"/>
                  </a:lnTo>
                  <a:lnTo>
                    <a:pt x="20" y="46"/>
                  </a:lnTo>
                  <a:lnTo>
                    <a:pt x="12" y="48"/>
                  </a:lnTo>
                  <a:lnTo>
                    <a:pt x="0" y="51"/>
                  </a:lnTo>
                  <a:lnTo>
                    <a:pt x="0" y="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45091" name="Freeform 41"/>
          <p:cNvSpPr>
            <a:spLocks/>
          </p:cNvSpPr>
          <p:nvPr>
            <p:custDataLst>
              <p:tags r:id="rId34"/>
            </p:custDataLst>
          </p:nvPr>
        </p:nvSpPr>
        <p:spPr bwMode="auto">
          <a:xfrm>
            <a:off x="2354263" y="3090863"/>
            <a:ext cx="31750" cy="58737"/>
          </a:xfrm>
          <a:custGeom>
            <a:avLst/>
            <a:gdLst>
              <a:gd name="T0" fmla="*/ 0 w 80"/>
              <a:gd name="T1" fmla="*/ 2147483647 h 34"/>
              <a:gd name="T2" fmla="*/ 2147483647 w 80"/>
              <a:gd name="T3" fmla="*/ 2147483647 h 34"/>
              <a:gd name="T4" fmla="*/ 2147483647 w 80"/>
              <a:gd name="T5" fmla="*/ 2147483647 h 34"/>
              <a:gd name="T6" fmla="*/ 2147483647 w 80"/>
              <a:gd name="T7" fmla="*/ 2147483647 h 34"/>
              <a:gd name="T8" fmla="*/ 2147483647 w 80"/>
              <a:gd name="T9" fmla="*/ 2147483647 h 34"/>
              <a:gd name="T10" fmla="*/ 2147483647 w 80"/>
              <a:gd name="T11" fmla="*/ 2147483647 h 34"/>
              <a:gd name="T12" fmla="*/ 2147483647 w 80"/>
              <a:gd name="T13" fmla="*/ 2147483647 h 34"/>
              <a:gd name="T14" fmla="*/ 2147483647 w 80"/>
              <a:gd name="T15" fmla="*/ 2147483647 h 34"/>
              <a:gd name="T16" fmla="*/ 2147483647 w 80"/>
              <a:gd name="T17" fmla="*/ 2147483647 h 34"/>
              <a:gd name="T18" fmla="*/ 2147483647 w 80"/>
              <a:gd name="T19" fmla="*/ 2147483647 h 34"/>
              <a:gd name="T20" fmla="*/ 2147483647 w 80"/>
              <a:gd name="T21" fmla="*/ 2147483647 h 34"/>
              <a:gd name="T22" fmla="*/ 2147483647 w 80"/>
              <a:gd name="T23" fmla="*/ 2147483647 h 34"/>
              <a:gd name="T24" fmla="*/ 2147483647 w 80"/>
              <a:gd name="T25" fmla="*/ 2147483647 h 34"/>
              <a:gd name="T26" fmla="*/ 2147483647 w 80"/>
              <a:gd name="T27" fmla="*/ 2147483647 h 34"/>
              <a:gd name="T28" fmla="*/ 2147483647 w 80"/>
              <a:gd name="T29" fmla="*/ 2147483647 h 34"/>
              <a:gd name="T30" fmla="*/ 2147483647 w 80"/>
              <a:gd name="T31" fmla="*/ 2147483647 h 34"/>
              <a:gd name="T32" fmla="*/ 2147483647 w 80"/>
              <a:gd name="T33" fmla="*/ 2147483647 h 34"/>
              <a:gd name="T34" fmla="*/ 2147483647 w 80"/>
              <a:gd name="T35" fmla="*/ 2147483647 h 34"/>
              <a:gd name="T36" fmla="*/ 2147483647 w 80"/>
              <a:gd name="T37" fmla="*/ 2147483647 h 34"/>
              <a:gd name="T38" fmla="*/ 2147483647 w 80"/>
              <a:gd name="T39" fmla="*/ 0 h 34"/>
              <a:gd name="T40" fmla="*/ 2147483647 w 80"/>
              <a:gd name="T41" fmla="*/ 0 h 34"/>
              <a:gd name="T42" fmla="*/ 2147483647 w 80"/>
              <a:gd name="T43" fmla="*/ 2147483647 h 34"/>
              <a:gd name="T44" fmla="*/ 2147483647 w 80"/>
              <a:gd name="T45" fmla="*/ 2147483647 h 34"/>
              <a:gd name="T46" fmla="*/ 2147483647 w 80"/>
              <a:gd name="T47" fmla="*/ 2147483647 h 34"/>
              <a:gd name="T48" fmla="*/ 2147483647 w 80"/>
              <a:gd name="T49" fmla="*/ 2147483647 h 34"/>
              <a:gd name="T50" fmla="*/ 2147483647 w 80"/>
              <a:gd name="T51" fmla="*/ 2147483647 h 34"/>
              <a:gd name="T52" fmla="*/ 2147483647 w 80"/>
              <a:gd name="T53" fmla="*/ 2147483647 h 34"/>
              <a:gd name="T54" fmla="*/ 2147483647 w 80"/>
              <a:gd name="T55" fmla="*/ 2147483647 h 34"/>
              <a:gd name="T56" fmla="*/ 2147483647 w 80"/>
              <a:gd name="T57" fmla="*/ 2147483647 h 34"/>
              <a:gd name="T58" fmla="*/ 2147483647 w 80"/>
              <a:gd name="T59" fmla="*/ 2147483647 h 34"/>
              <a:gd name="T60" fmla="*/ 0 w 80"/>
              <a:gd name="T61" fmla="*/ 2147483647 h 3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80"/>
              <a:gd name="T94" fmla="*/ 0 h 34"/>
              <a:gd name="T95" fmla="*/ 80 w 80"/>
              <a:gd name="T96" fmla="*/ 34 h 34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80" h="34">
                <a:moveTo>
                  <a:pt x="0" y="15"/>
                </a:moveTo>
                <a:lnTo>
                  <a:pt x="1" y="19"/>
                </a:lnTo>
                <a:lnTo>
                  <a:pt x="2" y="21"/>
                </a:lnTo>
                <a:lnTo>
                  <a:pt x="4" y="24"/>
                </a:lnTo>
                <a:lnTo>
                  <a:pt x="7" y="26"/>
                </a:lnTo>
                <a:lnTo>
                  <a:pt x="13" y="29"/>
                </a:lnTo>
                <a:lnTo>
                  <a:pt x="22" y="31"/>
                </a:lnTo>
                <a:lnTo>
                  <a:pt x="40" y="33"/>
                </a:lnTo>
                <a:lnTo>
                  <a:pt x="54" y="34"/>
                </a:lnTo>
                <a:lnTo>
                  <a:pt x="58" y="33"/>
                </a:lnTo>
                <a:lnTo>
                  <a:pt x="62" y="32"/>
                </a:lnTo>
                <a:lnTo>
                  <a:pt x="65" y="29"/>
                </a:lnTo>
                <a:lnTo>
                  <a:pt x="67" y="27"/>
                </a:lnTo>
                <a:lnTo>
                  <a:pt x="73" y="21"/>
                </a:lnTo>
                <a:lnTo>
                  <a:pt x="80" y="15"/>
                </a:lnTo>
                <a:lnTo>
                  <a:pt x="75" y="10"/>
                </a:lnTo>
                <a:lnTo>
                  <a:pt x="70" y="7"/>
                </a:lnTo>
                <a:lnTo>
                  <a:pt x="65" y="4"/>
                </a:lnTo>
                <a:lnTo>
                  <a:pt x="60" y="2"/>
                </a:lnTo>
                <a:lnTo>
                  <a:pt x="55" y="0"/>
                </a:lnTo>
                <a:lnTo>
                  <a:pt x="51" y="0"/>
                </a:lnTo>
                <a:lnTo>
                  <a:pt x="45" y="1"/>
                </a:lnTo>
                <a:lnTo>
                  <a:pt x="41" y="2"/>
                </a:lnTo>
                <a:lnTo>
                  <a:pt x="34" y="2"/>
                </a:lnTo>
                <a:lnTo>
                  <a:pt x="21" y="2"/>
                </a:lnTo>
                <a:lnTo>
                  <a:pt x="13" y="3"/>
                </a:lnTo>
                <a:lnTo>
                  <a:pt x="7" y="5"/>
                </a:lnTo>
                <a:lnTo>
                  <a:pt x="4" y="7"/>
                </a:lnTo>
                <a:lnTo>
                  <a:pt x="2" y="9"/>
                </a:lnTo>
                <a:lnTo>
                  <a:pt x="1" y="11"/>
                </a:lnTo>
                <a:lnTo>
                  <a:pt x="0" y="15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092" name="Freeform 42"/>
          <p:cNvSpPr>
            <a:spLocks/>
          </p:cNvSpPr>
          <p:nvPr>
            <p:custDataLst>
              <p:tags r:id="rId35"/>
            </p:custDataLst>
          </p:nvPr>
        </p:nvSpPr>
        <p:spPr bwMode="auto">
          <a:xfrm>
            <a:off x="2409825" y="3097213"/>
            <a:ext cx="1588" cy="58737"/>
          </a:xfrm>
          <a:custGeom>
            <a:avLst/>
            <a:gdLst>
              <a:gd name="T0" fmla="*/ 0 w 7"/>
              <a:gd name="T1" fmla="*/ 0 h 13"/>
              <a:gd name="T2" fmla="*/ 2147483647 w 7"/>
              <a:gd name="T3" fmla="*/ 2147483647 h 13"/>
              <a:gd name="T4" fmla="*/ 2147483647 w 7"/>
              <a:gd name="T5" fmla="*/ 2147483647 h 13"/>
              <a:gd name="T6" fmla="*/ 0 60000 65536"/>
              <a:gd name="T7" fmla="*/ 0 60000 65536"/>
              <a:gd name="T8" fmla="*/ 0 60000 65536"/>
              <a:gd name="T9" fmla="*/ 0 w 7"/>
              <a:gd name="T10" fmla="*/ 0 h 13"/>
              <a:gd name="T11" fmla="*/ 7 w 7"/>
              <a:gd name="T12" fmla="*/ 13 h 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" h="13">
                <a:moveTo>
                  <a:pt x="0" y="0"/>
                </a:moveTo>
                <a:lnTo>
                  <a:pt x="7" y="13"/>
                </a:lnTo>
                <a:lnTo>
                  <a:pt x="7" y="7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093" name="Freeform 43"/>
          <p:cNvSpPr>
            <a:spLocks/>
          </p:cNvSpPr>
          <p:nvPr>
            <p:custDataLst>
              <p:tags r:id="rId36"/>
            </p:custDataLst>
          </p:nvPr>
        </p:nvSpPr>
        <p:spPr bwMode="auto">
          <a:xfrm>
            <a:off x="2422525" y="3098800"/>
            <a:ext cx="6350" cy="58738"/>
          </a:xfrm>
          <a:custGeom>
            <a:avLst/>
            <a:gdLst>
              <a:gd name="T0" fmla="*/ 0 w 20"/>
              <a:gd name="T1" fmla="*/ 0 h 6"/>
              <a:gd name="T2" fmla="*/ 2147483647 w 20"/>
              <a:gd name="T3" fmla="*/ 2147483647 h 6"/>
              <a:gd name="T4" fmla="*/ 2147483647 w 20"/>
              <a:gd name="T5" fmla="*/ 2147483647 h 6"/>
              <a:gd name="T6" fmla="*/ 0 w 20"/>
              <a:gd name="T7" fmla="*/ 0 h 6"/>
              <a:gd name="T8" fmla="*/ 0 60000 65536"/>
              <a:gd name="T9" fmla="*/ 0 60000 65536"/>
              <a:gd name="T10" fmla="*/ 0 60000 65536"/>
              <a:gd name="T11" fmla="*/ 0 60000 65536"/>
              <a:gd name="T12" fmla="*/ 0 w 20"/>
              <a:gd name="T13" fmla="*/ 0 h 6"/>
              <a:gd name="T14" fmla="*/ 20 w 20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" h="6">
                <a:moveTo>
                  <a:pt x="0" y="0"/>
                </a:moveTo>
                <a:lnTo>
                  <a:pt x="7" y="3"/>
                </a:lnTo>
                <a:lnTo>
                  <a:pt x="20" y="6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094" name="Freeform 44"/>
          <p:cNvSpPr>
            <a:spLocks/>
          </p:cNvSpPr>
          <p:nvPr>
            <p:custDataLst>
              <p:tags r:id="rId37"/>
            </p:custDataLst>
          </p:nvPr>
        </p:nvSpPr>
        <p:spPr bwMode="auto">
          <a:xfrm>
            <a:off x="2436813" y="3089275"/>
            <a:ext cx="7937" cy="57150"/>
          </a:xfrm>
          <a:custGeom>
            <a:avLst/>
            <a:gdLst>
              <a:gd name="T0" fmla="*/ 0 w 14"/>
              <a:gd name="T1" fmla="*/ 2147483647 h 12"/>
              <a:gd name="T2" fmla="*/ 2147483647 w 14"/>
              <a:gd name="T3" fmla="*/ 0 h 12"/>
              <a:gd name="T4" fmla="*/ 0 w 14"/>
              <a:gd name="T5" fmla="*/ 2147483647 h 12"/>
              <a:gd name="T6" fmla="*/ 0 60000 65536"/>
              <a:gd name="T7" fmla="*/ 0 60000 65536"/>
              <a:gd name="T8" fmla="*/ 0 60000 65536"/>
              <a:gd name="T9" fmla="*/ 0 w 14"/>
              <a:gd name="T10" fmla="*/ 0 h 12"/>
              <a:gd name="T11" fmla="*/ 14 w 14"/>
              <a:gd name="T12" fmla="*/ 12 h 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" h="12">
                <a:moveTo>
                  <a:pt x="0" y="12"/>
                </a:moveTo>
                <a:lnTo>
                  <a:pt x="14" y="0"/>
                </a:lnTo>
                <a:lnTo>
                  <a:pt x="0" y="12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095" name="Freeform 45"/>
          <p:cNvSpPr>
            <a:spLocks/>
          </p:cNvSpPr>
          <p:nvPr>
            <p:custDataLst>
              <p:tags r:id="rId38"/>
            </p:custDataLst>
          </p:nvPr>
        </p:nvSpPr>
        <p:spPr bwMode="auto">
          <a:xfrm>
            <a:off x="2416175" y="3081338"/>
            <a:ext cx="11113" cy="58737"/>
          </a:xfrm>
          <a:custGeom>
            <a:avLst/>
            <a:gdLst>
              <a:gd name="T0" fmla="*/ 0 w 27"/>
              <a:gd name="T1" fmla="*/ 0 h 7"/>
              <a:gd name="T2" fmla="*/ 0 w 27"/>
              <a:gd name="T3" fmla="*/ 2147483647 h 7"/>
              <a:gd name="T4" fmla="*/ 2147483647 w 27"/>
              <a:gd name="T5" fmla="*/ 2147483647 h 7"/>
              <a:gd name="T6" fmla="*/ 2147483647 w 27"/>
              <a:gd name="T7" fmla="*/ 2147483647 h 7"/>
              <a:gd name="T8" fmla="*/ 2147483647 w 27"/>
              <a:gd name="T9" fmla="*/ 2147483647 h 7"/>
              <a:gd name="T10" fmla="*/ 2147483647 w 27"/>
              <a:gd name="T11" fmla="*/ 2147483647 h 7"/>
              <a:gd name="T12" fmla="*/ 2147483647 w 27"/>
              <a:gd name="T13" fmla="*/ 2147483647 h 7"/>
              <a:gd name="T14" fmla="*/ 2147483647 w 27"/>
              <a:gd name="T15" fmla="*/ 2147483647 h 7"/>
              <a:gd name="T16" fmla="*/ 2147483647 w 27"/>
              <a:gd name="T17" fmla="*/ 0 h 7"/>
              <a:gd name="T18" fmla="*/ 0 w 27"/>
              <a:gd name="T19" fmla="*/ 0 h 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7"/>
              <a:gd name="T31" fmla="*/ 0 h 7"/>
              <a:gd name="T32" fmla="*/ 27 w 27"/>
              <a:gd name="T33" fmla="*/ 7 h 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7" h="7">
                <a:moveTo>
                  <a:pt x="0" y="0"/>
                </a:moveTo>
                <a:lnTo>
                  <a:pt x="0" y="4"/>
                </a:lnTo>
                <a:lnTo>
                  <a:pt x="2" y="6"/>
                </a:lnTo>
                <a:lnTo>
                  <a:pt x="7" y="7"/>
                </a:lnTo>
                <a:lnTo>
                  <a:pt x="10" y="7"/>
                </a:lnTo>
                <a:lnTo>
                  <a:pt x="15" y="6"/>
                </a:lnTo>
                <a:lnTo>
                  <a:pt x="19" y="4"/>
                </a:lnTo>
                <a:lnTo>
                  <a:pt x="23" y="2"/>
                </a:lnTo>
                <a:lnTo>
                  <a:pt x="27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096" name="Freeform 46"/>
          <p:cNvSpPr>
            <a:spLocks/>
          </p:cNvSpPr>
          <p:nvPr>
            <p:custDataLst>
              <p:tags r:id="rId39"/>
            </p:custDataLst>
          </p:nvPr>
        </p:nvSpPr>
        <p:spPr bwMode="auto">
          <a:xfrm>
            <a:off x="2465388" y="3109913"/>
            <a:ext cx="14287" cy="60325"/>
          </a:xfrm>
          <a:custGeom>
            <a:avLst/>
            <a:gdLst>
              <a:gd name="T0" fmla="*/ 0 w 27"/>
              <a:gd name="T1" fmla="*/ 0 h 6"/>
              <a:gd name="T2" fmla="*/ 2147483647 w 27"/>
              <a:gd name="T3" fmla="*/ 2147483647 h 6"/>
              <a:gd name="T4" fmla="*/ 2147483647 w 27"/>
              <a:gd name="T5" fmla="*/ 2147483647 h 6"/>
              <a:gd name="T6" fmla="*/ 0 60000 65536"/>
              <a:gd name="T7" fmla="*/ 0 60000 65536"/>
              <a:gd name="T8" fmla="*/ 0 60000 65536"/>
              <a:gd name="T9" fmla="*/ 0 w 27"/>
              <a:gd name="T10" fmla="*/ 0 h 6"/>
              <a:gd name="T11" fmla="*/ 27 w 27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" h="6">
                <a:moveTo>
                  <a:pt x="0" y="0"/>
                </a:moveTo>
                <a:lnTo>
                  <a:pt x="11" y="3"/>
                </a:lnTo>
                <a:lnTo>
                  <a:pt x="27" y="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097" name="Line 47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H="1" flipV="1">
            <a:off x="2473325" y="3106738"/>
            <a:ext cx="6350" cy="95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098" name="Line 48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>
            <a:off x="2473325" y="3132138"/>
            <a:ext cx="6350" cy="1111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099" name="Freeform 49"/>
          <p:cNvSpPr>
            <a:spLocks/>
          </p:cNvSpPr>
          <p:nvPr>
            <p:custDataLst>
              <p:tags r:id="rId42"/>
            </p:custDataLst>
          </p:nvPr>
        </p:nvSpPr>
        <p:spPr bwMode="auto">
          <a:xfrm>
            <a:off x="2473325" y="3127375"/>
            <a:ext cx="11113" cy="58738"/>
          </a:xfrm>
          <a:custGeom>
            <a:avLst/>
            <a:gdLst>
              <a:gd name="T0" fmla="*/ 0 w 20"/>
              <a:gd name="T1" fmla="*/ 2147483647 h 24"/>
              <a:gd name="T2" fmla="*/ 2147483647 w 20"/>
              <a:gd name="T3" fmla="*/ 2147483647 h 24"/>
              <a:gd name="T4" fmla="*/ 2147483647 w 20"/>
              <a:gd name="T5" fmla="*/ 2147483647 h 24"/>
              <a:gd name="T6" fmla="*/ 2147483647 w 20"/>
              <a:gd name="T7" fmla="*/ 2147483647 h 24"/>
              <a:gd name="T8" fmla="*/ 2147483647 w 20"/>
              <a:gd name="T9" fmla="*/ 2147483647 h 24"/>
              <a:gd name="T10" fmla="*/ 2147483647 w 20"/>
              <a:gd name="T11" fmla="*/ 2147483647 h 24"/>
              <a:gd name="T12" fmla="*/ 2147483647 w 20"/>
              <a:gd name="T13" fmla="*/ 2147483647 h 24"/>
              <a:gd name="T14" fmla="*/ 2147483647 w 20"/>
              <a:gd name="T15" fmla="*/ 2147483647 h 24"/>
              <a:gd name="T16" fmla="*/ 2147483647 w 20"/>
              <a:gd name="T17" fmla="*/ 0 h 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"/>
              <a:gd name="T28" fmla="*/ 0 h 24"/>
              <a:gd name="T29" fmla="*/ 20 w 20"/>
              <a:gd name="T30" fmla="*/ 24 h 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" h="24">
                <a:moveTo>
                  <a:pt x="0" y="24"/>
                </a:moveTo>
                <a:lnTo>
                  <a:pt x="2" y="24"/>
                </a:lnTo>
                <a:lnTo>
                  <a:pt x="6" y="22"/>
                </a:lnTo>
                <a:lnTo>
                  <a:pt x="9" y="20"/>
                </a:lnTo>
                <a:lnTo>
                  <a:pt x="12" y="16"/>
                </a:lnTo>
                <a:lnTo>
                  <a:pt x="15" y="13"/>
                </a:lnTo>
                <a:lnTo>
                  <a:pt x="18" y="9"/>
                </a:lnTo>
                <a:lnTo>
                  <a:pt x="19" y="4"/>
                </a:lnTo>
                <a:lnTo>
                  <a:pt x="2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100" name="Freeform 50"/>
          <p:cNvSpPr>
            <a:spLocks/>
          </p:cNvSpPr>
          <p:nvPr>
            <p:custDataLst>
              <p:tags r:id="rId43"/>
            </p:custDataLst>
          </p:nvPr>
        </p:nvSpPr>
        <p:spPr bwMode="auto">
          <a:xfrm>
            <a:off x="2479675" y="3155950"/>
            <a:ext cx="17463" cy="55563"/>
          </a:xfrm>
          <a:custGeom>
            <a:avLst/>
            <a:gdLst>
              <a:gd name="T0" fmla="*/ 2147483647 w 33"/>
              <a:gd name="T1" fmla="*/ 2147483647 h 25"/>
              <a:gd name="T2" fmla="*/ 0 w 33"/>
              <a:gd name="T3" fmla="*/ 2147483647 h 25"/>
              <a:gd name="T4" fmla="*/ 2147483647 w 33"/>
              <a:gd name="T5" fmla="*/ 2147483647 h 25"/>
              <a:gd name="T6" fmla="*/ 2147483647 w 33"/>
              <a:gd name="T7" fmla="*/ 2147483647 h 25"/>
              <a:gd name="T8" fmla="*/ 2147483647 w 33"/>
              <a:gd name="T9" fmla="*/ 2147483647 h 25"/>
              <a:gd name="T10" fmla="*/ 2147483647 w 33"/>
              <a:gd name="T11" fmla="*/ 2147483647 h 25"/>
              <a:gd name="T12" fmla="*/ 2147483647 w 33"/>
              <a:gd name="T13" fmla="*/ 0 h 25"/>
              <a:gd name="T14" fmla="*/ 2147483647 w 33"/>
              <a:gd name="T15" fmla="*/ 0 h 25"/>
              <a:gd name="T16" fmla="*/ 2147483647 w 33"/>
              <a:gd name="T17" fmla="*/ 2147483647 h 2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3"/>
              <a:gd name="T28" fmla="*/ 0 h 25"/>
              <a:gd name="T29" fmla="*/ 33 w 33"/>
              <a:gd name="T30" fmla="*/ 25 h 2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3" h="25">
                <a:moveTo>
                  <a:pt x="13" y="7"/>
                </a:moveTo>
                <a:lnTo>
                  <a:pt x="0" y="19"/>
                </a:lnTo>
                <a:lnTo>
                  <a:pt x="10" y="20"/>
                </a:lnTo>
                <a:lnTo>
                  <a:pt x="19" y="22"/>
                </a:lnTo>
                <a:lnTo>
                  <a:pt x="27" y="25"/>
                </a:lnTo>
                <a:lnTo>
                  <a:pt x="33" y="25"/>
                </a:lnTo>
                <a:lnTo>
                  <a:pt x="33" y="0"/>
                </a:lnTo>
                <a:lnTo>
                  <a:pt x="27" y="0"/>
                </a:lnTo>
                <a:lnTo>
                  <a:pt x="13" y="7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101" name="Freeform 51"/>
          <p:cNvSpPr>
            <a:spLocks/>
          </p:cNvSpPr>
          <p:nvPr>
            <p:custDataLst>
              <p:tags r:id="rId44"/>
            </p:custDataLst>
          </p:nvPr>
        </p:nvSpPr>
        <p:spPr bwMode="auto">
          <a:xfrm>
            <a:off x="2486025" y="3203575"/>
            <a:ext cx="15875" cy="57150"/>
          </a:xfrm>
          <a:custGeom>
            <a:avLst/>
            <a:gdLst>
              <a:gd name="T0" fmla="*/ 0 w 40"/>
              <a:gd name="T1" fmla="*/ 0 h 18"/>
              <a:gd name="T2" fmla="*/ 2147483647 w 40"/>
              <a:gd name="T3" fmla="*/ 2147483647 h 18"/>
              <a:gd name="T4" fmla="*/ 2147483647 w 40"/>
              <a:gd name="T5" fmla="*/ 2147483647 h 18"/>
              <a:gd name="T6" fmla="*/ 2147483647 w 40"/>
              <a:gd name="T7" fmla="*/ 2147483647 h 18"/>
              <a:gd name="T8" fmla="*/ 2147483647 w 40"/>
              <a:gd name="T9" fmla="*/ 2147483647 h 18"/>
              <a:gd name="T10" fmla="*/ 2147483647 w 40"/>
              <a:gd name="T11" fmla="*/ 2147483647 h 18"/>
              <a:gd name="T12" fmla="*/ 2147483647 w 40"/>
              <a:gd name="T13" fmla="*/ 2147483647 h 18"/>
              <a:gd name="T14" fmla="*/ 2147483647 w 40"/>
              <a:gd name="T15" fmla="*/ 0 h 18"/>
              <a:gd name="T16" fmla="*/ 2147483647 w 40"/>
              <a:gd name="T17" fmla="*/ 0 h 18"/>
              <a:gd name="T18" fmla="*/ 2147483647 w 40"/>
              <a:gd name="T19" fmla="*/ 0 h 18"/>
              <a:gd name="T20" fmla="*/ 2147483647 w 40"/>
              <a:gd name="T21" fmla="*/ 0 h 18"/>
              <a:gd name="T22" fmla="*/ 0 w 40"/>
              <a:gd name="T23" fmla="*/ 0 h 1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0"/>
              <a:gd name="T37" fmla="*/ 0 h 18"/>
              <a:gd name="T38" fmla="*/ 40 w 40"/>
              <a:gd name="T39" fmla="*/ 18 h 1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0" h="18">
                <a:moveTo>
                  <a:pt x="0" y="0"/>
                </a:moveTo>
                <a:lnTo>
                  <a:pt x="3" y="6"/>
                </a:lnTo>
                <a:lnTo>
                  <a:pt x="6" y="11"/>
                </a:lnTo>
                <a:lnTo>
                  <a:pt x="10" y="14"/>
                </a:lnTo>
                <a:lnTo>
                  <a:pt x="15" y="16"/>
                </a:lnTo>
                <a:lnTo>
                  <a:pt x="27" y="18"/>
                </a:lnTo>
                <a:lnTo>
                  <a:pt x="40" y="18"/>
                </a:lnTo>
                <a:lnTo>
                  <a:pt x="40" y="0"/>
                </a:lnTo>
                <a:lnTo>
                  <a:pt x="30" y="0"/>
                </a:lnTo>
                <a:lnTo>
                  <a:pt x="20" y="0"/>
                </a:lnTo>
                <a:lnTo>
                  <a:pt x="10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102" name="Freeform 52"/>
          <p:cNvSpPr>
            <a:spLocks/>
          </p:cNvSpPr>
          <p:nvPr>
            <p:custDataLst>
              <p:tags r:id="rId45"/>
            </p:custDataLst>
          </p:nvPr>
        </p:nvSpPr>
        <p:spPr bwMode="auto">
          <a:xfrm>
            <a:off x="2495550" y="3228975"/>
            <a:ext cx="3175" cy="57150"/>
          </a:xfrm>
          <a:custGeom>
            <a:avLst/>
            <a:gdLst>
              <a:gd name="T0" fmla="*/ 2147483647 w 11"/>
              <a:gd name="T1" fmla="*/ 2147483647 h 32"/>
              <a:gd name="T2" fmla="*/ 2147483647 w 11"/>
              <a:gd name="T3" fmla="*/ 2147483647 h 32"/>
              <a:gd name="T4" fmla="*/ 2147483647 w 11"/>
              <a:gd name="T5" fmla="*/ 2147483647 h 32"/>
              <a:gd name="T6" fmla="*/ 2147483647 w 11"/>
              <a:gd name="T7" fmla="*/ 2147483647 h 32"/>
              <a:gd name="T8" fmla="*/ 2147483647 w 11"/>
              <a:gd name="T9" fmla="*/ 2147483647 h 32"/>
              <a:gd name="T10" fmla="*/ 2147483647 w 11"/>
              <a:gd name="T11" fmla="*/ 2147483647 h 32"/>
              <a:gd name="T12" fmla="*/ 2147483647 w 11"/>
              <a:gd name="T13" fmla="*/ 0 h 32"/>
              <a:gd name="T14" fmla="*/ 2147483647 w 11"/>
              <a:gd name="T15" fmla="*/ 2147483647 h 32"/>
              <a:gd name="T16" fmla="*/ 2147483647 w 11"/>
              <a:gd name="T17" fmla="*/ 2147483647 h 32"/>
              <a:gd name="T18" fmla="*/ 2147483647 w 11"/>
              <a:gd name="T19" fmla="*/ 2147483647 h 32"/>
              <a:gd name="T20" fmla="*/ 0 w 11"/>
              <a:gd name="T21" fmla="*/ 2147483647 h 32"/>
              <a:gd name="T22" fmla="*/ 0 w 11"/>
              <a:gd name="T23" fmla="*/ 2147483647 h 32"/>
              <a:gd name="T24" fmla="*/ 2147483647 w 11"/>
              <a:gd name="T25" fmla="*/ 2147483647 h 32"/>
              <a:gd name="T26" fmla="*/ 2147483647 w 11"/>
              <a:gd name="T27" fmla="*/ 2147483647 h 32"/>
              <a:gd name="T28" fmla="*/ 2147483647 w 11"/>
              <a:gd name="T29" fmla="*/ 2147483647 h 3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1"/>
              <a:gd name="T46" fmla="*/ 0 h 32"/>
              <a:gd name="T47" fmla="*/ 11 w 11"/>
              <a:gd name="T48" fmla="*/ 32 h 32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1" h="32">
                <a:moveTo>
                  <a:pt x="4" y="32"/>
                </a:moveTo>
                <a:lnTo>
                  <a:pt x="6" y="28"/>
                </a:lnTo>
                <a:lnTo>
                  <a:pt x="8" y="25"/>
                </a:lnTo>
                <a:lnTo>
                  <a:pt x="9" y="22"/>
                </a:lnTo>
                <a:lnTo>
                  <a:pt x="10" y="18"/>
                </a:lnTo>
                <a:lnTo>
                  <a:pt x="11" y="9"/>
                </a:lnTo>
                <a:lnTo>
                  <a:pt x="11" y="0"/>
                </a:lnTo>
                <a:lnTo>
                  <a:pt x="6" y="3"/>
                </a:lnTo>
                <a:lnTo>
                  <a:pt x="3" y="7"/>
                </a:lnTo>
                <a:lnTo>
                  <a:pt x="1" y="11"/>
                </a:lnTo>
                <a:lnTo>
                  <a:pt x="0" y="16"/>
                </a:lnTo>
                <a:lnTo>
                  <a:pt x="0" y="20"/>
                </a:lnTo>
                <a:lnTo>
                  <a:pt x="1" y="24"/>
                </a:lnTo>
                <a:lnTo>
                  <a:pt x="2" y="28"/>
                </a:lnTo>
                <a:lnTo>
                  <a:pt x="4" y="32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103" name="Freeform 53"/>
          <p:cNvSpPr>
            <a:spLocks/>
          </p:cNvSpPr>
          <p:nvPr>
            <p:custDataLst>
              <p:tags r:id="rId46"/>
            </p:custDataLst>
          </p:nvPr>
        </p:nvSpPr>
        <p:spPr bwMode="auto">
          <a:xfrm>
            <a:off x="2517775" y="3259138"/>
            <a:ext cx="1588" cy="55562"/>
          </a:xfrm>
          <a:custGeom>
            <a:avLst/>
            <a:gdLst>
              <a:gd name="T0" fmla="*/ 0 w 14"/>
              <a:gd name="T1" fmla="*/ 0 h 24"/>
              <a:gd name="T2" fmla="*/ 0 w 14"/>
              <a:gd name="T3" fmla="*/ 2147483647 h 24"/>
              <a:gd name="T4" fmla="*/ 2147483647 w 14"/>
              <a:gd name="T5" fmla="*/ 2147483647 h 24"/>
              <a:gd name="T6" fmla="*/ 0 w 14"/>
              <a:gd name="T7" fmla="*/ 0 h 24"/>
              <a:gd name="T8" fmla="*/ 0 60000 65536"/>
              <a:gd name="T9" fmla="*/ 0 60000 65536"/>
              <a:gd name="T10" fmla="*/ 0 60000 65536"/>
              <a:gd name="T11" fmla="*/ 0 60000 65536"/>
              <a:gd name="T12" fmla="*/ 0 w 14"/>
              <a:gd name="T13" fmla="*/ 0 h 24"/>
              <a:gd name="T14" fmla="*/ 14 w 14"/>
              <a:gd name="T15" fmla="*/ 24 h 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" h="24">
                <a:moveTo>
                  <a:pt x="0" y="0"/>
                </a:moveTo>
                <a:lnTo>
                  <a:pt x="0" y="24"/>
                </a:lnTo>
                <a:lnTo>
                  <a:pt x="14" y="12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104" name="Freeform 54"/>
          <p:cNvSpPr>
            <a:spLocks/>
          </p:cNvSpPr>
          <p:nvPr>
            <p:custDataLst>
              <p:tags r:id="rId47"/>
            </p:custDataLst>
          </p:nvPr>
        </p:nvSpPr>
        <p:spPr bwMode="auto">
          <a:xfrm>
            <a:off x="2479675" y="3271838"/>
            <a:ext cx="15875" cy="58737"/>
          </a:xfrm>
          <a:custGeom>
            <a:avLst/>
            <a:gdLst>
              <a:gd name="T0" fmla="*/ 0 w 27"/>
              <a:gd name="T1" fmla="*/ 2147483647 h 18"/>
              <a:gd name="T2" fmla="*/ 2147483647 w 27"/>
              <a:gd name="T3" fmla="*/ 2147483647 h 18"/>
              <a:gd name="T4" fmla="*/ 2147483647 w 27"/>
              <a:gd name="T5" fmla="*/ 2147483647 h 18"/>
              <a:gd name="T6" fmla="*/ 2147483647 w 27"/>
              <a:gd name="T7" fmla="*/ 2147483647 h 18"/>
              <a:gd name="T8" fmla="*/ 2147483647 w 27"/>
              <a:gd name="T9" fmla="*/ 0 h 18"/>
              <a:gd name="T10" fmla="*/ 2147483647 w 27"/>
              <a:gd name="T11" fmla="*/ 0 h 18"/>
              <a:gd name="T12" fmla="*/ 2147483647 w 27"/>
              <a:gd name="T13" fmla="*/ 2147483647 h 18"/>
              <a:gd name="T14" fmla="*/ 2147483647 w 27"/>
              <a:gd name="T15" fmla="*/ 2147483647 h 18"/>
              <a:gd name="T16" fmla="*/ 2147483647 w 27"/>
              <a:gd name="T17" fmla="*/ 2147483647 h 18"/>
              <a:gd name="T18" fmla="*/ 2147483647 w 27"/>
              <a:gd name="T19" fmla="*/ 2147483647 h 18"/>
              <a:gd name="T20" fmla="*/ 0 w 27"/>
              <a:gd name="T21" fmla="*/ 2147483647 h 1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7"/>
              <a:gd name="T34" fmla="*/ 0 h 18"/>
              <a:gd name="T35" fmla="*/ 27 w 27"/>
              <a:gd name="T36" fmla="*/ 18 h 1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7" h="18">
                <a:moveTo>
                  <a:pt x="0" y="12"/>
                </a:moveTo>
                <a:lnTo>
                  <a:pt x="7" y="15"/>
                </a:lnTo>
                <a:lnTo>
                  <a:pt x="13" y="18"/>
                </a:lnTo>
                <a:lnTo>
                  <a:pt x="22" y="7"/>
                </a:lnTo>
                <a:lnTo>
                  <a:pt x="27" y="0"/>
                </a:lnTo>
                <a:lnTo>
                  <a:pt x="22" y="0"/>
                </a:lnTo>
                <a:lnTo>
                  <a:pt x="18" y="1"/>
                </a:lnTo>
                <a:lnTo>
                  <a:pt x="13" y="2"/>
                </a:lnTo>
                <a:lnTo>
                  <a:pt x="10" y="4"/>
                </a:lnTo>
                <a:lnTo>
                  <a:pt x="5" y="8"/>
                </a:lnTo>
                <a:lnTo>
                  <a:pt x="0" y="12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105" name="Freeform 55"/>
          <p:cNvSpPr>
            <a:spLocks/>
          </p:cNvSpPr>
          <p:nvPr>
            <p:custDataLst>
              <p:tags r:id="rId48"/>
            </p:custDataLst>
          </p:nvPr>
        </p:nvSpPr>
        <p:spPr bwMode="auto">
          <a:xfrm>
            <a:off x="2465388" y="3336925"/>
            <a:ext cx="23812" cy="57150"/>
          </a:xfrm>
          <a:custGeom>
            <a:avLst/>
            <a:gdLst>
              <a:gd name="T0" fmla="*/ 0 w 47"/>
              <a:gd name="T1" fmla="*/ 2147483647 h 49"/>
              <a:gd name="T2" fmla="*/ 2147483647 w 47"/>
              <a:gd name="T3" fmla="*/ 2147483647 h 49"/>
              <a:gd name="T4" fmla="*/ 2147483647 w 47"/>
              <a:gd name="T5" fmla="*/ 2147483647 h 49"/>
              <a:gd name="T6" fmla="*/ 2147483647 w 47"/>
              <a:gd name="T7" fmla="*/ 2147483647 h 49"/>
              <a:gd name="T8" fmla="*/ 2147483647 w 47"/>
              <a:gd name="T9" fmla="*/ 2147483647 h 49"/>
              <a:gd name="T10" fmla="*/ 2147483647 w 47"/>
              <a:gd name="T11" fmla="*/ 2147483647 h 49"/>
              <a:gd name="T12" fmla="*/ 2147483647 w 47"/>
              <a:gd name="T13" fmla="*/ 2147483647 h 49"/>
              <a:gd name="T14" fmla="*/ 2147483647 w 47"/>
              <a:gd name="T15" fmla="*/ 2147483647 h 49"/>
              <a:gd name="T16" fmla="*/ 2147483647 w 47"/>
              <a:gd name="T17" fmla="*/ 2147483647 h 49"/>
              <a:gd name="T18" fmla="*/ 2147483647 w 47"/>
              <a:gd name="T19" fmla="*/ 2147483647 h 49"/>
              <a:gd name="T20" fmla="*/ 2147483647 w 47"/>
              <a:gd name="T21" fmla="*/ 2147483647 h 49"/>
              <a:gd name="T22" fmla="*/ 2147483647 w 47"/>
              <a:gd name="T23" fmla="*/ 2147483647 h 49"/>
              <a:gd name="T24" fmla="*/ 2147483647 w 47"/>
              <a:gd name="T25" fmla="*/ 2147483647 h 49"/>
              <a:gd name="T26" fmla="*/ 2147483647 w 47"/>
              <a:gd name="T27" fmla="*/ 2147483647 h 49"/>
              <a:gd name="T28" fmla="*/ 2147483647 w 47"/>
              <a:gd name="T29" fmla="*/ 2147483647 h 49"/>
              <a:gd name="T30" fmla="*/ 2147483647 w 47"/>
              <a:gd name="T31" fmla="*/ 2147483647 h 49"/>
              <a:gd name="T32" fmla="*/ 2147483647 w 47"/>
              <a:gd name="T33" fmla="*/ 0 h 49"/>
              <a:gd name="T34" fmla="*/ 2147483647 w 47"/>
              <a:gd name="T35" fmla="*/ 0 h 49"/>
              <a:gd name="T36" fmla="*/ 2147483647 w 47"/>
              <a:gd name="T37" fmla="*/ 2147483647 h 49"/>
              <a:gd name="T38" fmla="*/ 2147483647 w 47"/>
              <a:gd name="T39" fmla="*/ 2147483647 h 49"/>
              <a:gd name="T40" fmla="*/ 2147483647 w 47"/>
              <a:gd name="T41" fmla="*/ 2147483647 h 49"/>
              <a:gd name="T42" fmla="*/ 2147483647 w 47"/>
              <a:gd name="T43" fmla="*/ 2147483647 h 49"/>
              <a:gd name="T44" fmla="*/ 2147483647 w 47"/>
              <a:gd name="T45" fmla="*/ 2147483647 h 49"/>
              <a:gd name="T46" fmla="*/ 0 w 47"/>
              <a:gd name="T47" fmla="*/ 2147483647 h 4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47"/>
              <a:gd name="T73" fmla="*/ 0 h 49"/>
              <a:gd name="T74" fmla="*/ 47 w 47"/>
              <a:gd name="T75" fmla="*/ 49 h 4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47" h="49">
                <a:moveTo>
                  <a:pt x="0" y="36"/>
                </a:moveTo>
                <a:lnTo>
                  <a:pt x="1" y="39"/>
                </a:lnTo>
                <a:lnTo>
                  <a:pt x="2" y="41"/>
                </a:lnTo>
                <a:lnTo>
                  <a:pt x="4" y="43"/>
                </a:lnTo>
                <a:lnTo>
                  <a:pt x="6" y="45"/>
                </a:lnTo>
                <a:lnTo>
                  <a:pt x="12" y="48"/>
                </a:lnTo>
                <a:lnTo>
                  <a:pt x="14" y="49"/>
                </a:lnTo>
                <a:lnTo>
                  <a:pt x="18" y="49"/>
                </a:lnTo>
                <a:lnTo>
                  <a:pt x="24" y="46"/>
                </a:lnTo>
                <a:lnTo>
                  <a:pt x="29" y="42"/>
                </a:lnTo>
                <a:lnTo>
                  <a:pt x="35" y="39"/>
                </a:lnTo>
                <a:lnTo>
                  <a:pt x="39" y="35"/>
                </a:lnTo>
                <a:lnTo>
                  <a:pt x="44" y="31"/>
                </a:lnTo>
                <a:lnTo>
                  <a:pt x="46" y="27"/>
                </a:lnTo>
                <a:lnTo>
                  <a:pt x="47" y="24"/>
                </a:lnTo>
                <a:lnTo>
                  <a:pt x="47" y="12"/>
                </a:lnTo>
                <a:lnTo>
                  <a:pt x="47" y="0"/>
                </a:lnTo>
                <a:lnTo>
                  <a:pt x="27" y="0"/>
                </a:lnTo>
                <a:lnTo>
                  <a:pt x="17" y="8"/>
                </a:lnTo>
                <a:lnTo>
                  <a:pt x="9" y="16"/>
                </a:lnTo>
                <a:lnTo>
                  <a:pt x="5" y="20"/>
                </a:lnTo>
                <a:lnTo>
                  <a:pt x="2" y="25"/>
                </a:lnTo>
                <a:lnTo>
                  <a:pt x="1" y="30"/>
                </a:lnTo>
                <a:lnTo>
                  <a:pt x="0" y="3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106" name="Freeform 56"/>
          <p:cNvSpPr>
            <a:spLocks/>
          </p:cNvSpPr>
          <p:nvPr>
            <p:custDataLst>
              <p:tags r:id="rId49"/>
            </p:custDataLst>
          </p:nvPr>
        </p:nvSpPr>
        <p:spPr bwMode="auto">
          <a:xfrm>
            <a:off x="2484438" y="3313113"/>
            <a:ext cx="12700" cy="57150"/>
          </a:xfrm>
          <a:custGeom>
            <a:avLst/>
            <a:gdLst>
              <a:gd name="T0" fmla="*/ 0 w 26"/>
              <a:gd name="T1" fmla="*/ 0 h 9"/>
              <a:gd name="T2" fmla="*/ 0 w 26"/>
              <a:gd name="T3" fmla="*/ 2147483647 h 9"/>
              <a:gd name="T4" fmla="*/ 2147483647 w 26"/>
              <a:gd name="T5" fmla="*/ 2147483647 h 9"/>
              <a:gd name="T6" fmla="*/ 2147483647 w 26"/>
              <a:gd name="T7" fmla="*/ 2147483647 h 9"/>
              <a:gd name="T8" fmla="*/ 2147483647 w 26"/>
              <a:gd name="T9" fmla="*/ 2147483647 h 9"/>
              <a:gd name="T10" fmla="*/ 2147483647 w 26"/>
              <a:gd name="T11" fmla="*/ 2147483647 h 9"/>
              <a:gd name="T12" fmla="*/ 2147483647 w 26"/>
              <a:gd name="T13" fmla="*/ 2147483647 h 9"/>
              <a:gd name="T14" fmla="*/ 2147483647 w 26"/>
              <a:gd name="T15" fmla="*/ 2147483647 h 9"/>
              <a:gd name="T16" fmla="*/ 2147483647 w 26"/>
              <a:gd name="T17" fmla="*/ 0 h 9"/>
              <a:gd name="T18" fmla="*/ 0 w 26"/>
              <a:gd name="T19" fmla="*/ 0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6"/>
              <a:gd name="T31" fmla="*/ 0 h 9"/>
              <a:gd name="T32" fmla="*/ 26 w 26"/>
              <a:gd name="T33" fmla="*/ 9 h 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6" h="9">
                <a:moveTo>
                  <a:pt x="0" y="0"/>
                </a:moveTo>
                <a:lnTo>
                  <a:pt x="0" y="4"/>
                </a:lnTo>
                <a:lnTo>
                  <a:pt x="3" y="7"/>
                </a:lnTo>
                <a:lnTo>
                  <a:pt x="6" y="8"/>
                </a:lnTo>
                <a:lnTo>
                  <a:pt x="11" y="9"/>
                </a:lnTo>
                <a:lnTo>
                  <a:pt x="15" y="8"/>
                </a:lnTo>
                <a:lnTo>
                  <a:pt x="20" y="7"/>
                </a:lnTo>
                <a:lnTo>
                  <a:pt x="23" y="4"/>
                </a:lnTo>
                <a:lnTo>
                  <a:pt x="26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107" name="Freeform 57"/>
          <p:cNvSpPr>
            <a:spLocks/>
          </p:cNvSpPr>
          <p:nvPr>
            <p:custDataLst>
              <p:tags r:id="rId50"/>
            </p:custDataLst>
          </p:nvPr>
        </p:nvSpPr>
        <p:spPr bwMode="auto">
          <a:xfrm>
            <a:off x="1966913" y="2984500"/>
            <a:ext cx="15875" cy="57150"/>
          </a:xfrm>
          <a:custGeom>
            <a:avLst/>
            <a:gdLst>
              <a:gd name="T0" fmla="*/ 0 w 39"/>
              <a:gd name="T1" fmla="*/ 0 h 18"/>
              <a:gd name="T2" fmla="*/ 0 w 39"/>
              <a:gd name="T3" fmla="*/ 2147483647 h 18"/>
              <a:gd name="T4" fmla="*/ 2147483647 w 39"/>
              <a:gd name="T5" fmla="*/ 2147483647 h 18"/>
              <a:gd name="T6" fmla="*/ 2147483647 w 39"/>
              <a:gd name="T7" fmla="*/ 2147483647 h 18"/>
              <a:gd name="T8" fmla="*/ 2147483647 w 39"/>
              <a:gd name="T9" fmla="*/ 2147483647 h 18"/>
              <a:gd name="T10" fmla="*/ 2147483647 w 39"/>
              <a:gd name="T11" fmla="*/ 2147483647 h 18"/>
              <a:gd name="T12" fmla="*/ 2147483647 w 39"/>
              <a:gd name="T13" fmla="*/ 2147483647 h 18"/>
              <a:gd name="T14" fmla="*/ 2147483647 w 39"/>
              <a:gd name="T15" fmla="*/ 2147483647 h 18"/>
              <a:gd name="T16" fmla="*/ 2147483647 w 39"/>
              <a:gd name="T17" fmla="*/ 2147483647 h 18"/>
              <a:gd name="T18" fmla="*/ 2147483647 w 39"/>
              <a:gd name="T19" fmla="*/ 2147483647 h 18"/>
              <a:gd name="T20" fmla="*/ 2147483647 w 39"/>
              <a:gd name="T21" fmla="*/ 2147483647 h 18"/>
              <a:gd name="T22" fmla="*/ 2147483647 w 39"/>
              <a:gd name="T23" fmla="*/ 2147483647 h 18"/>
              <a:gd name="T24" fmla="*/ 2147483647 w 39"/>
              <a:gd name="T25" fmla="*/ 0 h 18"/>
              <a:gd name="T26" fmla="*/ 0 w 39"/>
              <a:gd name="T27" fmla="*/ 0 h 1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9"/>
              <a:gd name="T43" fmla="*/ 0 h 18"/>
              <a:gd name="T44" fmla="*/ 39 w 39"/>
              <a:gd name="T45" fmla="*/ 18 h 1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9" h="18">
                <a:moveTo>
                  <a:pt x="0" y="0"/>
                </a:moveTo>
                <a:lnTo>
                  <a:pt x="0" y="18"/>
                </a:lnTo>
                <a:lnTo>
                  <a:pt x="6" y="18"/>
                </a:lnTo>
                <a:lnTo>
                  <a:pt x="13" y="18"/>
                </a:lnTo>
                <a:lnTo>
                  <a:pt x="23" y="17"/>
                </a:lnTo>
                <a:lnTo>
                  <a:pt x="30" y="14"/>
                </a:lnTo>
                <a:lnTo>
                  <a:pt x="34" y="12"/>
                </a:lnTo>
                <a:lnTo>
                  <a:pt x="37" y="10"/>
                </a:lnTo>
                <a:lnTo>
                  <a:pt x="38" y="8"/>
                </a:lnTo>
                <a:lnTo>
                  <a:pt x="39" y="6"/>
                </a:lnTo>
                <a:lnTo>
                  <a:pt x="29" y="5"/>
                </a:lnTo>
                <a:lnTo>
                  <a:pt x="19" y="3"/>
                </a:lnTo>
                <a:lnTo>
                  <a:pt x="10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grpSp>
        <p:nvGrpSpPr>
          <p:cNvPr id="45108" name="Group 58"/>
          <p:cNvGrpSpPr>
            <a:grpSpLocks/>
          </p:cNvGrpSpPr>
          <p:nvPr>
            <p:custDataLst>
              <p:tags r:id="rId51"/>
            </p:custDataLst>
          </p:nvPr>
        </p:nvGrpSpPr>
        <p:grpSpPr bwMode="auto">
          <a:xfrm>
            <a:off x="2092325" y="2817813"/>
            <a:ext cx="131763" cy="195262"/>
            <a:chOff x="1199" y="2121"/>
            <a:chExt cx="97" cy="123"/>
          </a:xfrm>
        </p:grpSpPr>
        <p:sp>
          <p:nvSpPr>
            <p:cNvPr id="45607" name="Freeform 59"/>
            <p:cNvSpPr>
              <a:spLocks/>
            </p:cNvSpPr>
            <p:nvPr/>
          </p:nvSpPr>
          <p:spPr bwMode="auto">
            <a:xfrm>
              <a:off x="1274" y="2236"/>
              <a:ext cx="16" cy="8"/>
            </a:xfrm>
            <a:custGeom>
              <a:avLst/>
              <a:gdLst>
                <a:gd name="T0" fmla="*/ 0 w 52"/>
                <a:gd name="T1" fmla="*/ 0 h 25"/>
                <a:gd name="T2" fmla="*/ 0 w 52"/>
                <a:gd name="T3" fmla="*/ 0 h 25"/>
                <a:gd name="T4" fmla="*/ 0 w 52"/>
                <a:gd name="T5" fmla="*/ 0 h 25"/>
                <a:gd name="T6" fmla="*/ 0 w 52"/>
                <a:gd name="T7" fmla="*/ 0 h 25"/>
                <a:gd name="T8" fmla="*/ 0 w 52"/>
                <a:gd name="T9" fmla="*/ 0 h 25"/>
                <a:gd name="T10" fmla="*/ 0 w 52"/>
                <a:gd name="T11" fmla="*/ 0 h 25"/>
                <a:gd name="T12" fmla="*/ 0 w 52"/>
                <a:gd name="T13" fmla="*/ 0 h 25"/>
                <a:gd name="T14" fmla="*/ 0 w 52"/>
                <a:gd name="T15" fmla="*/ 0 h 25"/>
                <a:gd name="T16" fmla="*/ 0 w 52"/>
                <a:gd name="T17" fmla="*/ 0 h 25"/>
                <a:gd name="T18" fmla="*/ 0 w 52"/>
                <a:gd name="T19" fmla="*/ 0 h 25"/>
                <a:gd name="T20" fmla="*/ 0 w 52"/>
                <a:gd name="T21" fmla="*/ 0 h 25"/>
                <a:gd name="T22" fmla="*/ 0 w 52"/>
                <a:gd name="T23" fmla="*/ 0 h 25"/>
                <a:gd name="T24" fmla="*/ 0 w 52"/>
                <a:gd name="T25" fmla="*/ 0 h 25"/>
                <a:gd name="T26" fmla="*/ 0 w 52"/>
                <a:gd name="T27" fmla="*/ 0 h 25"/>
                <a:gd name="T28" fmla="*/ 0 w 52"/>
                <a:gd name="T29" fmla="*/ 0 h 25"/>
                <a:gd name="T30" fmla="*/ 0 w 52"/>
                <a:gd name="T31" fmla="*/ 0 h 25"/>
                <a:gd name="T32" fmla="*/ 0 w 52"/>
                <a:gd name="T33" fmla="*/ 0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25"/>
                <a:gd name="T53" fmla="*/ 52 w 52"/>
                <a:gd name="T54" fmla="*/ 25 h 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25">
                  <a:moveTo>
                    <a:pt x="0" y="25"/>
                  </a:moveTo>
                  <a:lnTo>
                    <a:pt x="7" y="25"/>
                  </a:lnTo>
                  <a:lnTo>
                    <a:pt x="15" y="24"/>
                  </a:lnTo>
                  <a:lnTo>
                    <a:pt x="23" y="22"/>
                  </a:lnTo>
                  <a:lnTo>
                    <a:pt x="30" y="19"/>
                  </a:lnTo>
                  <a:lnTo>
                    <a:pt x="38" y="15"/>
                  </a:lnTo>
                  <a:lnTo>
                    <a:pt x="43" y="11"/>
                  </a:lnTo>
                  <a:lnTo>
                    <a:pt x="49" y="6"/>
                  </a:lnTo>
                  <a:lnTo>
                    <a:pt x="52" y="0"/>
                  </a:lnTo>
                  <a:lnTo>
                    <a:pt x="40" y="0"/>
                  </a:lnTo>
                  <a:lnTo>
                    <a:pt x="31" y="0"/>
                  </a:lnTo>
                  <a:lnTo>
                    <a:pt x="23" y="1"/>
                  </a:lnTo>
                  <a:lnTo>
                    <a:pt x="16" y="3"/>
                  </a:lnTo>
                  <a:lnTo>
                    <a:pt x="11" y="6"/>
                  </a:lnTo>
                  <a:lnTo>
                    <a:pt x="5" y="10"/>
                  </a:lnTo>
                  <a:lnTo>
                    <a:pt x="2" y="16"/>
                  </a:lnTo>
                  <a:lnTo>
                    <a:pt x="0" y="2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5608" name="Freeform 60"/>
            <p:cNvSpPr>
              <a:spLocks/>
            </p:cNvSpPr>
            <p:nvPr/>
          </p:nvSpPr>
          <p:spPr bwMode="auto">
            <a:xfrm>
              <a:off x="1199" y="2131"/>
              <a:ext cx="11" cy="4"/>
            </a:xfrm>
            <a:custGeom>
              <a:avLst/>
              <a:gdLst>
                <a:gd name="T0" fmla="*/ 0 w 33"/>
                <a:gd name="T1" fmla="*/ 0 h 13"/>
                <a:gd name="T2" fmla="*/ 0 w 33"/>
                <a:gd name="T3" fmla="*/ 0 h 13"/>
                <a:gd name="T4" fmla="*/ 0 w 33"/>
                <a:gd name="T5" fmla="*/ 0 h 13"/>
                <a:gd name="T6" fmla="*/ 0 w 33"/>
                <a:gd name="T7" fmla="*/ 0 h 13"/>
                <a:gd name="T8" fmla="*/ 0 w 33"/>
                <a:gd name="T9" fmla="*/ 0 h 13"/>
                <a:gd name="T10" fmla="*/ 0 w 33"/>
                <a:gd name="T11" fmla="*/ 0 h 13"/>
                <a:gd name="T12" fmla="*/ 0 w 33"/>
                <a:gd name="T13" fmla="*/ 0 h 13"/>
                <a:gd name="T14" fmla="*/ 0 w 33"/>
                <a:gd name="T15" fmla="*/ 0 h 13"/>
                <a:gd name="T16" fmla="*/ 0 w 33"/>
                <a:gd name="T17" fmla="*/ 0 h 13"/>
                <a:gd name="T18" fmla="*/ 0 w 33"/>
                <a:gd name="T19" fmla="*/ 0 h 13"/>
                <a:gd name="T20" fmla="*/ 0 w 33"/>
                <a:gd name="T21" fmla="*/ 0 h 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3"/>
                <a:gd name="T34" fmla="*/ 0 h 13"/>
                <a:gd name="T35" fmla="*/ 33 w 33"/>
                <a:gd name="T36" fmla="*/ 13 h 1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3" h="13">
                  <a:moveTo>
                    <a:pt x="0" y="0"/>
                  </a:moveTo>
                  <a:lnTo>
                    <a:pt x="0" y="6"/>
                  </a:lnTo>
                  <a:lnTo>
                    <a:pt x="0" y="13"/>
                  </a:lnTo>
                  <a:lnTo>
                    <a:pt x="9" y="13"/>
                  </a:lnTo>
                  <a:lnTo>
                    <a:pt x="16" y="13"/>
                  </a:lnTo>
                  <a:lnTo>
                    <a:pt x="24" y="11"/>
                  </a:lnTo>
                  <a:lnTo>
                    <a:pt x="33" y="6"/>
                  </a:lnTo>
                  <a:lnTo>
                    <a:pt x="24" y="3"/>
                  </a:lnTo>
                  <a:lnTo>
                    <a:pt x="16" y="1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5609" name="Freeform 61"/>
            <p:cNvSpPr>
              <a:spLocks/>
            </p:cNvSpPr>
            <p:nvPr/>
          </p:nvSpPr>
          <p:spPr bwMode="auto">
            <a:xfrm>
              <a:off x="1210" y="2121"/>
              <a:ext cx="20" cy="28"/>
            </a:xfrm>
            <a:custGeom>
              <a:avLst/>
              <a:gdLst>
                <a:gd name="T0" fmla="*/ 0 w 67"/>
                <a:gd name="T1" fmla="*/ 0 h 86"/>
                <a:gd name="T2" fmla="*/ 0 w 67"/>
                <a:gd name="T3" fmla="*/ 0 h 86"/>
                <a:gd name="T4" fmla="*/ 0 w 67"/>
                <a:gd name="T5" fmla="*/ 0 h 86"/>
                <a:gd name="T6" fmla="*/ 0 w 67"/>
                <a:gd name="T7" fmla="*/ 0 h 86"/>
                <a:gd name="T8" fmla="*/ 0 w 67"/>
                <a:gd name="T9" fmla="*/ 0 h 86"/>
                <a:gd name="T10" fmla="*/ 0 w 67"/>
                <a:gd name="T11" fmla="*/ 0 h 86"/>
                <a:gd name="T12" fmla="*/ 0 w 67"/>
                <a:gd name="T13" fmla="*/ 0 h 86"/>
                <a:gd name="T14" fmla="*/ 0 w 67"/>
                <a:gd name="T15" fmla="*/ 0 h 86"/>
                <a:gd name="T16" fmla="*/ 0 w 67"/>
                <a:gd name="T17" fmla="*/ 0 h 86"/>
                <a:gd name="T18" fmla="*/ 0 w 67"/>
                <a:gd name="T19" fmla="*/ 0 h 86"/>
                <a:gd name="T20" fmla="*/ 0 w 67"/>
                <a:gd name="T21" fmla="*/ 0 h 86"/>
                <a:gd name="T22" fmla="*/ 0 w 67"/>
                <a:gd name="T23" fmla="*/ 0 h 86"/>
                <a:gd name="T24" fmla="*/ 0 w 67"/>
                <a:gd name="T25" fmla="*/ 0 h 86"/>
                <a:gd name="T26" fmla="*/ 0 w 67"/>
                <a:gd name="T27" fmla="*/ 0 h 86"/>
                <a:gd name="T28" fmla="*/ 0 w 67"/>
                <a:gd name="T29" fmla="*/ 0 h 86"/>
                <a:gd name="T30" fmla="*/ 0 w 67"/>
                <a:gd name="T31" fmla="*/ 0 h 86"/>
                <a:gd name="T32" fmla="*/ 0 w 67"/>
                <a:gd name="T33" fmla="*/ 0 h 86"/>
                <a:gd name="T34" fmla="*/ 0 w 67"/>
                <a:gd name="T35" fmla="*/ 0 h 86"/>
                <a:gd name="T36" fmla="*/ 0 w 67"/>
                <a:gd name="T37" fmla="*/ 0 h 86"/>
                <a:gd name="T38" fmla="*/ 0 w 67"/>
                <a:gd name="T39" fmla="*/ 0 h 86"/>
                <a:gd name="T40" fmla="*/ 0 w 67"/>
                <a:gd name="T41" fmla="*/ 0 h 86"/>
                <a:gd name="T42" fmla="*/ 0 w 67"/>
                <a:gd name="T43" fmla="*/ 0 h 86"/>
                <a:gd name="T44" fmla="*/ 0 w 67"/>
                <a:gd name="T45" fmla="*/ 0 h 86"/>
                <a:gd name="T46" fmla="*/ 0 w 67"/>
                <a:gd name="T47" fmla="*/ 0 h 86"/>
                <a:gd name="T48" fmla="*/ 0 w 67"/>
                <a:gd name="T49" fmla="*/ 0 h 86"/>
                <a:gd name="T50" fmla="*/ 0 w 67"/>
                <a:gd name="T51" fmla="*/ 0 h 86"/>
                <a:gd name="T52" fmla="*/ 0 w 67"/>
                <a:gd name="T53" fmla="*/ 0 h 86"/>
                <a:gd name="T54" fmla="*/ 0 w 67"/>
                <a:gd name="T55" fmla="*/ 0 h 86"/>
                <a:gd name="T56" fmla="*/ 0 w 67"/>
                <a:gd name="T57" fmla="*/ 0 h 8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7"/>
                <a:gd name="T88" fmla="*/ 0 h 86"/>
                <a:gd name="T89" fmla="*/ 67 w 67"/>
                <a:gd name="T90" fmla="*/ 86 h 8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7" h="86">
                  <a:moveTo>
                    <a:pt x="26" y="18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29" y="4"/>
                  </a:lnTo>
                  <a:lnTo>
                    <a:pt x="33" y="8"/>
                  </a:lnTo>
                  <a:lnTo>
                    <a:pt x="36" y="11"/>
                  </a:lnTo>
                  <a:lnTo>
                    <a:pt x="39" y="14"/>
                  </a:lnTo>
                  <a:lnTo>
                    <a:pt x="47" y="17"/>
                  </a:lnTo>
                  <a:lnTo>
                    <a:pt x="54" y="18"/>
                  </a:lnTo>
                  <a:lnTo>
                    <a:pt x="58" y="30"/>
                  </a:lnTo>
                  <a:lnTo>
                    <a:pt x="62" y="40"/>
                  </a:lnTo>
                  <a:lnTo>
                    <a:pt x="63" y="45"/>
                  </a:lnTo>
                  <a:lnTo>
                    <a:pt x="66" y="50"/>
                  </a:lnTo>
                  <a:lnTo>
                    <a:pt x="66" y="55"/>
                  </a:lnTo>
                  <a:lnTo>
                    <a:pt x="67" y="61"/>
                  </a:lnTo>
                  <a:lnTo>
                    <a:pt x="63" y="74"/>
                  </a:lnTo>
                  <a:lnTo>
                    <a:pt x="60" y="86"/>
                  </a:lnTo>
                  <a:lnTo>
                    <a:pt x="55" y="69"/>
                  </a:lnTo>
                  <a:lnTo>
                    <a:pt x="51" y="54"/>
                  </a:lnTo>
                  <a:lnTo>
                    <a:pt x="50" y="47"/>
                  </a:lnTo>
                  <a:lnTo>
                    <a:pt x="50" y="41"/>
                  </a:lnTo>
                  <a:lnTo>
                    <a:pt x="51" y="35"/>
                  </a:lnTo>
                  <a:lnTo>
                    <a:pt x="54" y="30"/>
                  </a:lnTo>
                  <a:lnTo>
                    <a:pt x="44" y="30"/>
                  </a:lnTo>
                  <a:lnTo>
                    <a:pt x="35" y="29"/>
                  </a:lnTo>
                  <a:lnTo>
                    <a:pt x="32" y="27"/>
                  </a:lnTo>
                  <a:lnTo>
                    <a:pt x="28" y="25"/>
                  </a:lnTo>
                  <a:lnTo>
                    <a:pt x="27" y="22"/>
                  </a:lnTo>
                  <a:lnTo>
                    <a:pt x="26" y="1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5610" name="Freeform 62"/>
            <p:cNvSpPr>
              <a:spLocks/>
            </p:cNvSpPr>
            <p:nvPr/>
          </p:nvSpPr>
          <p:spPr bwMode="auto">
            <a:xfrm>
              <a:off x="1201" y="2159"/>
              <a:ext cx="16" cy="28"/>
            </a:xfrm>
            <a:custGeom>
              <a:avLst/>
              <a:gdLst>
                <a:gd name="T0" fmla="*/ 0 w 49"/>
                <a:gd name="T1" fmla="*/ 0 h 86"/>
                <a:gd name="T2" fmla="*/ 0 w 49"/>
                <a:gd name="T3" fmla="*/ 0 h 86"/>
                <a:gd name="T4" fmla="*/ 0 w 49"/>
                <a:gd name="T5" fmla="*/ 0 h 86"/>
                <a:gd name="T6" fmla="*/ 0 w 49"/>
                <a:gd name="T7" fmla="*/ 0 h 86"/>
                <a:gd name="T8" fmla="*/ 0 w 49"/>
                <a:gd name="T9" fmla="*/ 0 h 86"/>
                <a:gd name="T10" fmla="*/ 0 w 49"/>
                <a:gd name="T11" fmla="*/ 0 h 86"/>
                <a:gd name="T12" fmla="*/ 0 w 49"/>
                <a:gd name="T13" fmla="*/ 0 h 86"/>
                <a:gd name="T14" fmla="*/ 0 w 49"/>
                <a:gd name="T15" fmla="*/ 0 h 86"/>
                <a:gd name="T16" fmla="*/ 0 w 49"/>
                <a:gd name="T17" fmla="*/ 0 h 86"/>
                <a:gd name="T18" fmla="*/ 0 w 49"/>
                <a:gd name="T19" fmla="*/ 0 h 86"/>
                <a:gd name="T20" fmla="*/ 0 w 49"/>
                <a:gd name="T21" fmla="*/ 0 h 86"/>
                <a:gd name="T22" fmla="*/ 0 w 49"/>
                <a:gd name="T23" fmla="*/ 0 h 86"/>
                <a:gd name="T24" fmla="*/ 0 w 49"/>
                <a:gd name="T25" fmla="*/ 0 h 86"/>
                <a:gd name="T26" fmla="*/ 0 w 49"/>
                <a:gd name="T27" fmla="*/ 0 h 86"/>
                <a:gd name="T28" fmla="*/ 0 w 49"/>
                <a:gd name="T29" fmla="*/ 0 h 86"/>
                <a:gd name="T30" fmla="*/ 0 w 49"/>
                <a:gd name="T31" fmla="*/ 0 h 86"/>
                <a:gd name="T32" fmla="*/ 0 w 49"/>
                <a:gd name="T33" fmla="*/ 0 h 86"/>
                <a:gd name="T34" fmla="*/ 0 w 49"/>
                <a:gd name="T35" fmla="*/ 0 h 86"/>
                <a:gd name="T36" fmla="*/ 0 w 49"/>
                <a:gd name="T37" fmla="*/ 0 h 86"/>
                <a:gd name="T38" fmla="*/ 0 w 49"/>
                <a:gd name="T39" fmla="*/ 0 h 86"/>
                <a:gd name="T40" fmla="*/ 0 w 49"/>
                <a:gd name="T41" fmla="*/ 0 h 86"/>
                <a:gd name="T42" fmla="*/ 0 w 49"/>
                <a:gd name="T43" fmla="*/ 0 h 86"/>
                <a:gd name="T44" fmla="*/ 0 w 49"/>
                <a:gd name="T45" fmla="*/ 0 h 86"/>
                <a:gd name="T46" fmla="*/ 0 w 49"/>
                <a:gd name="T47" fmla="*/ 0 h 86"/>
                <a:gd name="T48" fmla="*/ 0 w 49"/>
                <a:gd name="T49" fmla="*/ 0 h 86"/>
                <a:gd name="T50" fmla="*/ 0 w 49"/>
                <a:gd name="T51" fmla="*/ 0 h 86"/>
                <a:gd name="T52" fmla="*/ 0 w 49"/>
                <a:gd name="T53" fmla="*/ 0 h 8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9"/>
                <a:gd name="T82" fmla="*/ 0 h 86"/>
                <a:gd name="T83" fmla="*/ 49 w 49"/>
                <a:gd name="T84" fmla="*/ 86 h 8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9" h="86">
                  <a:moveTo>
                    <a:pt x="27" y="12"/>
                  </a:moveTo>
                  <a:lnTo>
                    <a:pt x="20" y="6"/>
                  </a:lnTo>
                  <a:lnTo>
                    <a:pt x="14" y="0"/>
                  </a:lnTo>
                  <a:lnTo>
                    <a:pt x="9" y="5"/>
                  </a:lnTo>
                  <a:lnTo>
                    <a:pt x="5" y="13"/>
                  </a:lnTo>
                  <a:lnTo>
                    <a:pt x="1" y="21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3" y="43"/>
                  </a:lnTo>
                  <a:lnTo>
                    <a:pt x="5" y="50"/>
                  </a:lnTo>
                  <a:lnTo>
                    <a:pt x="8" y="58"/>
                  </a:lnTo>
                  <a:lnTo>
                    <a:pt x="12" y="66"/>
                  </a:lnTo>
                  <a:lnTo>
                    <a:pt x="17" y="74"/>
                  </a:lnTo>
                  <a:lnTo>
                    <a:pt x="22" y="80"/>
                  </a:lnTo>
                  <a:lnTo>
                    <a:pt x="27" y="86"/>
                  </a:lnTo>
                  <a:lnTo>
                    <a:pt x="31" y="79"/>
                  </a:lnTo>
                  <a:lnTo>
                    <a:pt x="37" y="69"/>
                  </a:lnTo>
                  <a:lnTo>
                    <a:pt x="42" y="57"/>
                  </a:lnTo>
                  <a:lnTo>
                    <a:pt x="46" y="45"/>
                  </a:lnTo>
                  <a:lnTo>
                    <a:pt x="49" y="39"/>
                  </a:lnTo>
                  <a:lnTo>
                    <a:pt x="49" y="33"/>
                  </a:lnTo>
                  <a:lnTo>
                    <a:pt x="49" y="26"/>
                  </a:lnTo>
                  <a:lnTo>
                    <a:pt x="48" y="22"/>
                  </a:lnTo>
                  <a:lnTo>
                    <a:pt x="44" y="18"/>
                  </a:lnTo>
                  <a:lnTo>
                    <a:pt x="40" y="15"/>
                  </a:lnTo>
                  <a:lnTo>
                    <a:pt x="34" y="13"/>
                  </a:lnTo>
                  <a:lnTo>
                    <a:pt x="27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5611" name="Freeform 63"/>
            <p:cNvSpPr>
              <a:spLocks/>
            </p:cNvSpPr>
            <p:nvPr/>
          </p:nvSpPr>
          <p:spPr bwMode="auto">
            <a:xfrm>
              <a:off x="1226" y="2161"/>
              <a:ext cx="2" cy="4"/>
            </a:xfrm>
            <a:custGeom>
              <a:avLst/>
              <a:gdLst>
                <a:gd name="T0" fmla="*/ 0 w 6"/>
                <a:gd name="T1" fmla="*/ 0 h 12"/>
                <a:gd name="T2" fmla="*/ 0 w 6"/>
                <a:gd name="T3" fmla="*/ 0 h 12"/>
                <a:gd name="T4" fmla="*/ 0 w 6"/>
                <a:gd name="T5" fmla="*/ 0 h 12"/>
                <a:gd name="T6" fmla="*/ 0 w 6"/>
                <a:gd name="T7" fmla="*/ 0 h 12"/>
                <a:gd name="T8" fmla="*/ 0 w 6"/>
                <a:gd name="T9" fmla="*/ 0 h 12"/>
                <a:gd name="T10" fmla="*/ 0 w 6"/>
                <a:gd name="T11" fmla="*/ 0 h 12"/>
                <a:gd name="T12" fmla="*/ 0 w 6"/>
                <a:gd name="T13" fmla="*/ 0 h 12"/>
                <a:gd name="T14" fmla="*/ 0 w 6"/>
                <a:gd name="T15" fmla="*/ 0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"/>
                <a:gd name="T25" fmla="*/ 0 h 12"/>
                <a:gd name="T26" fmla="*/ 6 w 6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" h="12">
                  <a:moveTo>
                    <a:pt x="0" y="12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5612" name="Freeform 64"/>
            <p:cNvSpPr>
              <a:spLocks/>
            </p:cNvSpPr>
            <p:nvPr/>
          </p:nvSpPr>
          <p:spPr bwMode="auto">
            <a:xfrm>
              <a:off x="1230" y="2154"/>
              <a:ext cx="13" cy="15"/>
            </a:xfrm>
            <a:custGeom>
              <a:avLst/>
              <a:gdLst>
                <a:gd name="T0" fmla="*/ 0 w 39"/>
                <a:gd name="T1" fmla="*/ 0 h 48"/>
                <a:gd name="T2" fmla="*/ 0 w 39"/>
                <a:gd name="T3" fmla="*/ 0 h 48"/>
                <a:gd name="T4" fmla="*/ 0 w 39"/>
                <a:gd name="T5" fmla="*/ 0 h 48"/>
                <a:gd name="T6" fmla="*/ 0 w 39"/>
                <a:gd name="T7" fmla="*/ 0 h 48"/>
                <a:gd name="T8" fmla="*/ 0 w 39"/>
                <a:gd name="T9" fmla="*/ 0 h 48"/>
                <a:gd name="T10" fmla="*/ 0 w 39"/>
                <a:gd name="T11" fmla="*/ 0 h 48"/>
                <a:gd name="T12" fmla="*/ 0 w 39"/>
                <a:gd name="T13" fmla="*/ 0 h 48"/>
                <a:gd name="T14" fmla="*/ 0 w 39"/>
                <a:gd name="T15" fmla="*/ 0 h 48"/>
                <a:gd name="T16" fmla="*/ 0 w 39"/>
                <a:gd name="T17" fmla="*/ 0 h 48"/>
                <a:gd name="T18" fmla="*/ 0 w 39"/>
                <a:gd name="T19" fmla="*/ 0 h 48"/>
                <a:gd name="T20" fmla="*/ 0 w 39"/>
                <a:gd name="T21" fmla="*/ 0 h 48"/>
                <a:gd name="T22" fmla="*/ 0 w 39"/>
                <a:gd name="T23" fmla="*/ 0 h 48"/>
                <a:gd name="T24" fmla="*/ 0 w 39"/>
                <a:gd name="T25" fmla="*/ 0 h 4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9"/>
                <a:gd name="T40" fmla="*/ 0 h 48"/>
                <a:gd name="T41" fmla="*/ 39 w 39"/>
                <a:gd name="T42" fmla="*/ 48 h 4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9" h="48">
                  <a:moveTo>
                    <a:pt x="0" y="0"/>
                  </a:moveTo>
                  <a:lnTo>
                    <a:pt x="11" y="9"/>
                  </a:lnTo>
                  <a:lnTo>
                    <a:pt x="22" y="17"/>
                  </a:lnTo>
                  <a:lnTo>
                    <a:pt x="32" y="24"/>
                  </a:lnTo>
                  <a:lnTo>
                    <a:pt x="39" y="30"/>
                  </a:lnTo>
                  <a:lnTo>
                    <a:pt x="36" y="39"/>
                  </a:lnTo>
                  <a:lnTo>
                    <a:pt x="33" y="48"/>
                  </a:lnTo>
                  <a:lnTo>
                    <a:pt x="18" y="36"/>
                  </a:lnTo>
                  <a:lnTo>
                    <a:pt x="8" y="26"/>
                  </a:lnTo>
                  <a:lnTo>
                    <a:pt x="4" y="21"/>
                  </a:lnTo>
                  <a:lnTo>
                    <a:pt x="2" y="15"/>
                  </a:lnTo>
                  <a:lnTo>
                    <a:pt x="0" y="8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5613" name="Freeform 65"/>
            <p:cNvSpPr>
              <a:spLocks/>
            </p:cNvSpPr>
            <p:nvPr/>
          </p:nvSpPr>
          <p:spPr bwMode="auto">
            <a:xfrm>
              <a:off x="1247" y="2167"/>
              <a:ext cx="6" cy="14"/>
            </a:xfrm>
            <a:custGeom>
              <a:avLst/>
              <a:gdLst>
                <a:gd name="T0" fmla="*/ 0 w 16"/>
                <a:gd name="T1" fmla="*/ 0 h 43"/>
                <a:gd name="T2" fmla="*/ 0 w 16"/>
                <a:gd name="T3" fmla="*/ 0 h 43"/>
                <a:gd name="T4" fmla="*/ 0 w 16"/>
                <a:gd name="T5" fmla="*/ 0 h 43"/>
                <a:gd name="T6" fmla="*/ 0 w 16"/>
                <a:gd name="T7" fmla="*/ 0 h 43"/>
                <a:gd name="T8" fmla="*/ 0 w 16"/>
                <a:gd name="T9" fmla="*/ 0 h 43"/>
                <a:gd name="T10" fmla="*/ 0 w 16"/>
                <a:gd name="T11" fmla="*/ 0 h 43"/>
                <a:gd name="T12" fmla="*/ 0 w 16"/>
                <a:gd name="T13" fmla="*/ 0 h 43"/>
                <a:gd name="T14" fmla="*/ 0 w 16"/>
                <a:gd name="T15" fmla="*/ 0 h 43"/>
                <a:gd name="T16" fmla="*/ 0 w 16"/>
                <a:gd name="T17" fmla="*/ 0 h 43"/>
                <a:gd name="T18" fmla="*/ 0 w 16"/>
                <a:gd name="T19" fmla="*/ 0 h 43"/>
                <a:gd name="T20" fmla="*/ 0 w 16"/>
                <a:gd name="T21" fmla="*/ 0 h 43"/>
                <a:gd name="T22" fmla="*/ 0 w 16"/>
                <a:gd name="T23" fmla="*/ 0 h 43"/>
                <a:gd name="T24" fmla="*/ 0 w 16"/>
                <a:gd name="T25" fmla="*/ 0 h 4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"/>
                <a:gd name="T40" fmla="*/ 0 h 43"/>
                <a:gd name="T41" fmla="*/ 16 w 16"/>
                <a:gd name="T42" fmla="*/ 43 h 4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" h="43">
                  <a:moveTo>
                    <a:pt x="7" y="0"/>
                  </a:moveTo>
                  <a:lnTo>
                    <a:pt x="11" y="9"/>
                  </a:lnTo>
                  <a:lnTo>
                    <a:pt x="15" y="16"/>
                  </a:lnTo>
                  <a:lnTo>
                    <a:pt x="16" y="22"/>
                  </a:lnTo>
                  <a:lnTo>
                    <a:pt x="16" y="27"/>
                  </a:lnTo>
                  <a:lnTo>
                    <a:pt x="15" y="31"/>
                  </a:lnTo>
                  <a:lnTo>
                    <a:pt x="11" y="35"/>
                  </a:lnTo>
                  <a:lnTo>
                    <a:pt x="7" y="39"/>
                  </a:lnTo>
                  <a:lnTo>
                    <a:pt x="0" y="43"/>
                  </a:lnTo>
                  <a:lnTo>
                    <a:pt x="2" y="28"/>
                  </a:lnTo>
                  <a:lnTo>
                    <a:pt x="4" y="18"/>
                  </a:lnTo>
                  <a:lnTo>
                    <a:pt x="6" y="9"/>
                  </a:lnTo>
                  <a:lnTo>
                    <a:pt x="7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5614" name="Freeform 66"/>
            <p:cNvSpPr>
              <a:spLocks/>
            </p:cNvSpPr>
            <p:nvPr/>
          </p:nvSpPr>
          <p:spPr bwMode="auto">
            <a:xfrm>
              <a:off x="1248" y="2190"/>
              <a:ext cx="8" cy="12"/>
            </a:xfrm>
            <a:custGeom>
              <a:avLst/>
              <a:gdLst>
                <a:gd name="T0" fmla="*/ 0 w 24"/>
                <a:gd name="T1" fmla="*/ 0 h 37"/>
                <a:gd name="T2" fmla="*/ 0 w 24"/>
                <a:gd name="T3" fmla="*/ 0 h 37"/>
                <a:gd name="T4" fmla="*/ 0 w 24"/>
                <a:gd name="T5" fmla="*/ 0 h 37"/>
                <a:gd name="T6" fmla="*/ 0 w 24"/>
                <a:gd name="T7" fmla="*/ 0 h 37"/>
                <a:gd name="T8" fmla="*/ 0 w 24"/>
                <a:gd name="T9" fmla="*/ 0 h 37"/>
                <a:gd name="T10" fmla="*/ 0 w 24"/>
                <a:gd name="T11" fmla="*/ 0 h 37"/>
                <a:gd name="T12" fmla="*/ 0 w 24"/>
                <a:gd name="T13" fmla="*/ 0 h 37"/>
                <a:gd name="T14" fmla="*/ 0 w 24"/>
                <a:gd name="T15" fmla="*/ 0 h 37"/>
                <a:gd name="T16" fmla="*/ 0 w 24"/>
                <a:gd name="T17" fmla="*/ 0 h 37"/>
                <a:gd name="T18" fmla="*/ 0 w 24"/>
                <a:gd name="T19" fmla="*/ 0 h 37"/>
                <a:gd name="T20" fmla="*/ 0 w 24"/>
                <a:gd name="T21" fmla="*/ 0 h 37"/>
                <a:gd name="T22" fmla="*/ 0 w 24"/>
                <a:gd name="T23" fmla="*/ 0 h 37"/>
                <a:gd name="T24" fmla="*/ 0 w 24"/>
                <a:gd name="T25" fmla="*/ 0 h 37"/>
                <a:gd name="T26" fmla="*/ 0 w 24"/>
                <a:gd name="T27" fmla="*/ 0 h 37"/>
                <a:gd name="T28" fmla="*/ 0 w 24"/>
                <a:gd name="T29" fmla="*/ 0 h 3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4"/>
                <a:gd name="T46" fmla="*/ 0 h 37"/>
                <a:gd name="T47" fmla="*/ 24 w 24"/>
                <a:gd name="T48" fmla="*/ 37 h 3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4" h="37">
                  <a:moveTo>
                    <a:pt x="24" y="36"/>
                  </a:moveTo>
                  <a:lnTo>
                    <a:pt x="19" y="27"/>
                  </a:lnTo>
                  <a:lnTo>
                    <a:pt x="15" y="18"/>
                  </a:lnTo>
                  <a:lnTo>
                    <a:pt x="12" y="9"/>
                  </a:lnTo>
                  <a:lnTo>
                    <a:pt x="11" y="0"/>
                  </a:lnTo>
                  <a:lnTo>
                    <a:pt x="6" y="10"/>
                  </a:lnTo>
                  <a:lnTo>
                    <a:pt x="3" y="19"/>
                  </a:lnTo>
                  <a:lnTo>
                    <a:pt x="1" y="26"/>
                  </a:lnTo>
                  <a:lnTo>
                    <a:pt x="0" y="31"/>
                  </a:lnTo>
                  <a:lnTo>
                    <a:pt x="1" y="33"/>
                  </a:lnTo>
                  <a:lnTo>
                    <a:pt x="2" y="35"/>
                  </a:lnTo>
                  <a:lnTo>
                    <a:pt x="4" y="36"/>
                  </a:lnTo>
                  <a:lnTo>
                    <a:pt x="6" y="37"/>
                  </a:lnTo>
                  <a:lnTo>
                    <a:pt x="14" y="37"/>
                  </a:lnTo>
                  <a:lnTo>
                    <a:pt x="24" y="3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5615" name="Freeform 67"/>
            <p:cNvSpPr>
              <a:spLocks/>
            </p:cNvSpPr>
            <p:nvPr/>
          </p:nvSpPr>
          <p:spPr bwMode="auto">
            <a:xfrm>
              <a:off x="1265" y="2204"/>
              <a:ext cx="11" cy="17"/>
            </a:xfrm>
            <a:custGeom>
              <a:avLst/>
              <a:gdLst>
                <a:gd name="T0" fmla="*/ 0 w 34"/>
                <a:gd name="T1" fmla="*/ 0 h 55"/>
                <a:gd name="T2" fmla="*/ 0 w 34"/>
                <a:gd name="T3" fmla="*/ 0 h 55"/>
                <a:gd name="T4" fmla="*/ 0 w 34"/>
                <a:gd name="T5" fmla="*/ 0 h 55"/>
                <a:gd name="T6" fmla="*/ 0 w 34"/>
                <a:gd name="T7" fmla="*/ 0 h 55"/>
                <a:gd name="T8" fmla="*/ 0 w 34"/>
                <a:gd name="T9" fmla="*/ 0 h 55"/>
                <a:gd name="T10" fmla="*/ 0 w 34"/>
                <a:gd name="T11" fmla="*/ 0 h 55"/>
                <a:gd name="T12" fmla="*/ 0 w 34"/>
                <a:gd name="T13" fmla="*/ 0 h 55"/>
                <a:gd name="T14" fmla="*/ 0 w 34"/>
                <a:gd name="T15" fmla="*/ 0 h 55"/>
                <a:gd name="T16" fmla="*/ 0 w 34"/>
                <a:gd name="T17" fmla="*/ 0 h 55"/>
                <a:gd name="T18" fmla="*/ 0 w 34"/>
                <a:gd name="T19" fmla="*/ 0 h 55"/>
                <a:gd name="T20" fmla="*/ 0 w 34"/>
                <a:gd name="T21" fmla="*/ 0 h 55"/>
                <a:gd name="T22" fmla="*/ 0 w 34"/>
                <a:gd name="T23" fmla="*/ 0 h 55"/>
                <a:gd name="T24" fmla="*/ 0 w 34"/>
                <a:gd name="T25" fmla="*/ 0 h 55"/>
                <a:gd name="T26" fmla="*/ 0 w 34"/>
                <a:gd name="T27" fmla="*/ 0 h 55"/>
                <a:gd name="T28" fmla="*/ 0 w 34"/>
                <a:gd name="T29" fmla="*/ 0 h 55"/>
                <a:gd name="T30" fmla="*/ 0 w 34"/>
                <a:gd name="T31" fmla="*/ 0 h 55"/>
                <a:gd name="T32" fmla="*/ 0 w 34"/>
                <a:gd name="T33" fmla="*/ 0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4"/>
                <a:gd name="T52" fmla="*/ 0 h 55"/>
                <a:gd name="T53" fmla="*/ 34 w 34"/>
                <a:gd name="T54" fmla="*/ 55 h 5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4" h="55">
                  <a:moveTo>
                    <a:pt x="34" y="0"/>
                  </a:moveTo>
                  <a:lnTo>
                    <a:pt x="34" y="13"/>
                  </a:lnTo>
                  <a:lnTo>
                    <a:pt x="34" y="25"/>
                  </a:lnTo>
                  <a:lnTo>
                    <a:pt x="33" y="32"/>
                  </a:lnTo>
                  <a:lnTo>
                    <a:pt x="31" y="38"/>
                  </a:lnTo>
                  <a:lnTo>
                    <a:pt x="29" y="43"/>
                  </a:lnTo>
                  <a:lnTo>
                    <a:pt x="24" y="47"/>
                  </a:lnTo>
                  <a:lnTo>
                    <a:pt x="20" y="51"/>
                  </a:lnTo>
                  <a:lnTo>
                    <a:pt x="14" y="53"/>
                  </a:lnTo>
                  <a:lnTo>
                    <a:pt x="8" y="55"/>
                  </a:lnTo>
                  <a:lnTo>
                    <a:pt x="0" y="55"/>
                  </a:lnTo>
                  <a:lnTo>
                    <a:pt x="9" y="36"/>
                  </a:lnTo>
                  <a:lnTo>
                    <a:pt x="14" y="21"/>
                  </a:lnTo>
                  <a:lnTo>
                    <a:pt x="18" y="16"/>
                  </a:lnTo>
                  <a:lnTo>
                    <a:pt x="22" y="10"/>
                  </a:lnTo>
                  <a:lnTo>
                    <a:pt x="28" y="5"/>
                  </a:lnTo>
                  <a:lnTo>
                    <a:pt x="34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5616" name="Freeform 68"/>
            <p:cNvSpPr>
              <a:spLocks/>
            </p:cNvSpPr>
            <p:nvPr/>
          </p:nvSpPr>
          <p:spPr bwMode="auto">
            <a:xfrm>
              <a:off x="1285" y="2215"/>
              <a:ext cx="11" cy="4"/>
            </a:xfrm>
            <a:custGeom>
              <a:avLst/>
              <a:gdLst>
                <a:gd name="T0" fmla="*/ 0 w 33"/>
                <a:gd name="T1" fmla="*/ 0 h 12"/>
                <a:gd name="T2" fmla="*/ 0 w 33"/>
                <a:gd name="T3" fmla="*/ 0 h 12"/>
                <a:gd name="T4" fmla="*/ 0 w 33"/>
                <a:gd name="T5" fmla="*/ 0 h 12"/>
                <a:gd name="T6" fmla="*/ 0 w 33"/>
                <a:gd name="T7" fmla="*/ 0 h 12"/>
                <a:gd name="T8" fmla="*/ 0 w 33"/>
                <a:gd name="T9" fmla="*/ 0 h 12"/>
                <a:gd name="T10" fmla="*/ 0 w 33"/>
                <a:gd name="T11" fmla="*/ 0 h 12"/>
                <a:gd name="T12" fmla="*/ 0 w 33"/>
                <a:gd name="T13" fmla="*/ 0 h 12"/>
                <a:gd name="T14" fmla="*/ 0 w 33"/>
                <a:gd name="T15" fmla="*/ 0 h 12"/>
                <a:gd name="T16" fmla="*/ 0 w 33"/>
                <a:gd name="T17" fmla="*/ 0 h 12"/>
                <a:gd name="T18" fmla="*/ 0 w 33"/>
                <a:gd name="T19" fmla="*/ 0 h 12"/>
                <a:gd name="T20" fmla="*/ 0 w 33"/>
                <a:gd name="T21" fmla="*/ 0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3"/>
                <a:gd name="T34" fmla="*/ 0 h 12"/>
                <a:gd name="T35" fmla="*/ 33 w 33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3" h="12">
                  <a:moveTo>
                    <a:pt x="0" y="0"/>
                  </a:moveTo>
                  <a:lnTo>
                    <a:pt x="2" y="4"/>
                  </a:lnTo>
                  <a:lnTo>
                    <a:pt x="6" y="7"/>
                  </a:lnTo>
                  <a:lnTo>
                    <a:pt x="10" y="9"/>
                  </a:lnTo>
                  <a:lnTo>
                    <a:pt x="14" y="11"/>
                  </a:lnTo>
                  <a:lnTo>
                    <a:pt x="23" y="12"/>
                  </a:lnTo>
                  <a:lnTo>
                    <a:pt x="33" y="12"/>
                  </a:lnTo>
                  <a:lnTo>
                    <a:pt x="28" y="8"/>
                  </a:lnTo>
                  <a:lnTo>
                    <a:pt x="19" y="4"/>
                  </a:lnTo>
                  <a:lnTo>
                    <a:pt x="10" y="1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45109" name="Freeform 69"/>
          <p:cNvSpPr>
            <a:spLocks/>
          </p:cNvSpPr>
          <p:nvPr>
            <p:custDataLst>
              <p:tags r:id="rId52"/>
            </p:custDataLst>
          </p:nvPr>
        </p:nvSpPr>
        <p:spPr bwMode="auto">
          <a:xfrm>
            <a:off x="7905750" y="4244975"/>
            <a:ext cx="12700" cy="57150"/>
          </a:xfrm>
          <a:custGeom>
            <a:avLst/>
            <a:gdLst>
              <a:gd name="T0" fmla="*/ 0 w 33"/>
              <a:gd name="T1" fmla="*/ 2147483647 h 62"/>
              <a:gd name="T2" fmla="*/ 0 w 33"/>
              <a:gd name="T3" fmla="*/ 2147483647 h 62"/>
              <a:gd name="T4" fmla="*/ 0 w 33"/>
              <a:gd name="T5" fmla="*/ 2147483647 h 62"/>
              <a:gd name="T6" fmla="*/ 0 w 33"/>
              <a:gd name="T7" fmla="*/ 2147483647 h 62"/>
              <a:gd name="T8" fmla="*/ 0 w 33"/>
              <a:gd name="T9" fmla="*/ 2147483647 h 62"/>
              <a:gd name="T10" fmla="*/ 0 w 33"/>
              <a:gd name="T11" fmla="*/ 2147483647 h 62"/>
              <a:gd name="T12" fmla="*/ 2147483647 w 33"/>
              <a:gd name="T13" fmla="*/ 2147483647 h 62"/>
              <a:gd name="T14" fmla="*/ 2147483647 w 33"/>
              <a:gd name="T15" fmla="*/ 2147483647 h 62"/>
              <a:gd name="T16" fmla="*/ 2147483647 w 33"/>
              <a:gd name="T17" fmla="*/ 2147483647 h 62"/>
              <a:gd name="T18" fmla="*/ 2147483647 w 33"/>
              <a:gd name="T19" fmla="*/ 2147483647 h 62"/>
              <a:gd name="T20" fmla="*/ 2147483647 w 33"/>
              <a:gd name="T21" fmla="*/ 0 h 62"/>
              <a:gd name="T22" fmla="*/ 2147483647 w 33"/>
              <a:gd name="T23" fmla="*/ 2147483647 h 62"/>
              <a:gd name="T24" fmla="*/ 2147483647 w 33"/>
              <a:gd name="T25" fmla="*/ 2147483647 h 6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3"/>
              <a:gd name="T40" fmla="*/ 0 h 62"/>
              <a:gd name="T41" fmla="*/ 33 w 33"/>
              <a:gd name="T42" fmla="*/ 62 h 6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3" h="62">
                <a:moveTo>
                  <a:pt x="0" y="62"/>
                </a:moveTo>
                <a:lnTo>
                  <a:pt x="0" y="53"/>
                </a:lnTo>
                <a:lnTo>
                  <a:pt x="0" y="45"/>
                </a:lnTo>
                <a:lnTo>
                  <a:pt x="0" y="37"/>
                </a:lnTo>
                <a:lnTo>
                  <a:pt x="0" y="31"/>
                </a:lnTo>
                <a:lnTo>
                  <a:pt x="0" y="26"/>
                </a:lnTo>
                <a:lnTo>
                  <a:pt x="2" y="22"/>
                </a:lnTo>
                <a:lnTo>
                  <a:pt x="4" y="17"/>
                </a:lnTo>
                <a:lnTo>
                  <a:pt x="8" y="13"/>
                </a:lnTo>
                <a:lnTo>
                  <a:pt x="14" y="6"/>
                </a:lnTo>
                <a:lnTo>
                  <a:pt x="20" y="0"/>
                </a:lnTo>
                <a:lnTo>
                  <a:pt x="26" y="6"/>
                </a:lnTo>
                <a:lnTo>
                  <a:pt x="33" y="13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110" name="Freeform 70"/>
          <p:cNvSpPr>
            <a:spLocks/>
          </p:cNvSpPr>
          <p:nvPr>
            <p:custDataLst>
              <p:tags r:id="rId53"/>
            </p:custDataLst>
          </p:nvPr>
        </p:nvSpPr>
        <p:spPr bwMode="auto">
          <a:xfrm>
            <a:off x="7915275" y="4335463"/>
            <a:ext cx="9525" cy="58737"/>
          </a:xfrm>
          <a:custGeom>
            <a:avLst/>
            <a:gdLst>
              <a:gd name="T0" fmla="*/ 0 w 26"/>
              <a:gd name="T1" fmla="*/ 2147483647 h 18"/>
              <a:gd name="T2" fmla="*/ 0 w 26"/>
              <a:gd name="T3" fmla="*/ 0 h 18"/>
              <a:gd name="T4" fmla="*/ 2147483647 w 26"/>
              <a:gd name="T5" fmla="*/ 0 h 18"/>
              <a:gd name="T6" fmla="*/ 2147483647 w 26"/>
              <a:gd name="T7" fmla="*/ 2147483647 h 18"/>
              <a:gd name="T8" fmla="*/ 2147483647 w 26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"/>
              <a:gd name="T16" fmla="*/ 0 h 18"/>
              <a:gd name="T17" fmla="*/ 26 w 26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" h="18">
                <a:moveTo>
                  <a:pt x="0" y="18"/>
                </a:moveTo>
                <a:lnTo>
                  <a:pt x="0" y="0"/>
                </a:lnTo>
                <a:lnTo>
                  <a:pt x="26" y="0"/>
                </a:lnTo>
                <a:lnTo>
                  <a:pt x="6" y="12"/>
                </a:lnTo>
                <a:lnTo>
                  <a:pt x="6" y="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111" name="Freeform 71"/>
          <p:cNvSpPr>
            <a:spLocks/>
          </p:cNvSpPr>
          <p:nvPr>
            <p:custDataLst>
              <p:tags r:id="rId54"/>
            </p:custDataLst>
          </p:nvPr>
        </p:nvSpPr>
        <p:spPr bwMode="auto">
          <a:xfrm>
            <a:off x="8029575" y="4244975"/>
            <a:ext cx="77788" cy="130175"/>
          </a:xfrm>
          <a:custGeom>
            <a:avLst/>
            <a:gdLst>
              <a:gd name="T0" fmla="*/ 2147483647 w 180"/>
              <a:gd name="T1" fmla="*/ 2147483647 h 240"/>
              <a:gd name="T2" fmla="*/ 2147483647 w 180"/>
              <a:gd name="T3" fmla="*/ 2147483647 h 240"/>
              <a:gd name="T4" fmla="*/ 2147483647 w 180"/>
              <a:gd name="T5" fmla="*/ 2147483647 h 240"/>
              <a:gd name="T6" fmla="*/ 2147483647 w 180"/>
              <a:gd name="T7" fmla="*/ 2147483647 h 240"/>
              <a:gd name="T8" fmla="*/ 2147483647 w 180"/>
              <a:gd name="T9" fmla="*/ 2147483647 h 240"/>
              <a:gd name="T10" fmla="*/ 2147483647 w 180"/>
              <a:gd name="T11" fmla="*/ 2147483647 h 240"/>
              <a:gd name="T12" fmla="*/ 2147483647 w 180"/>
              <a:gd name="T13" fmla="*/ 2147483647 h 240"/>
              <a:gd name="T14" fmla="*/ 2147483647 w 180"/>
              <a:gd name="T15" fmla="*/ 2147483647 h 240"/>
              <a:gd name="T16" fmla="*/ 2147483647 w 180"/>
              <a:gd name="T17" fmla="*/ 2147483647 h 240"/>
              <a:gd name="T18" fmla="*/ 2147483647 w 180"/>
              <a:gd name="T19" fmla="*/ 2147483647 h 240"/>
              <a:gd name="T20" fmla="*/ 2147483647 w 180"/>
              <a:gd name="T21" fmla="*/ 2147483647 h 240"/>
              <a:gd name="T22" fmla="*/ 2147483647 w 180"/>
              <a:gd name="T23" fmla="*/ 2147483647 h 240"/>
              <a:gd name="T24" fmla="*/ 2147483647 w 180"/>
              <a:gd name="T25" fmla="*/ 2147483647 h 240"/>
              <a:gd name="T26" fmla="*/ 2147483647 w 180"/>
              <a:gd name="T27" fmla="*/ 2147483647 h 240"/>
              <a:gd name="T28" fmla="*/ 2147483647 w 180"/>
              <a:gd name="T29" fmla="*/ 2147483647 h 240"/>
              <a:gd name="T30" fmla="*/ 2147483647 w 180"/>
              <a:gd name="T31" fmla="*/ 2147483647 h 240"/>
              <a:gd name="T32" fmla="*/ 2147483647 w 180"/>
              <a:gd name="T33" fmla="*/ 2147483647 h 240"/>
              <a:gd name="T34" fmla="*/ 2147483647 w 180"/>
              <a:gd name="T35" fmla="*/ 2147483647 h 240"/>
              <a:gd name="T36" fmla="*/ 2147483647 w 180"/>
              <a:gd name="T37" fmla="*/ 2147483647 h 240"/>
              <a:gd name="T38" fmla="*/ 2147483647 w 180"/>
              <a:gd name="T39" fmla="*/ 2147483647 h 240"/>
              <a:gd name="T40" fmla="*/ 2147483647 w 180"/>
              <a:gd name="T41" fmla="*/ 2147483647 h 240"/>
              <a:gd name="T42" fmla="*/ 2147483647 w 180"/>
              <a:gd name="T43" fmla="*/ 2147483647 h 240"/>
              <a:gd name="T44" fmla="*/ 2147483647 w 180"/>
              <a:gd name="T45" fmla="*/ 2147483647 h 240"/>
              <a:gd name="T46" fmla="*/ 2147483647 w 180"/>
              <a:gd name="T47" fmla="*/ 2147483647 h 240"/>
              <a:gd name="T48" fmla="*/ 2147483647 w 180"/>
              <a:gd name="T49" fmla="*/ 2147483647 h 240"/>
              <a:gd name="T50" fmla="*/ 2147483647 w 180"/>
              <a:gd name="T51" fmla="*/ 2147483647 h 240"/>
              <a:gd name="T52" fmla="*/ 2147483647 w 180"/>
              <a:gd name="T53" fmla="*/ 2147483647 h 240"/>
              <a:gd name="T54" fmla="*/ 2147483647 w 180"/>
              <a:gd name="T55" fmla="*/ 2147483647 h 240"/>
              <a:gd name="T56" fmla="*/ 0 w 180"/>
              <a:gd name="T57" fmla="*/ 2147483647 h 240"/>
              <a:gd name="T58" fmla="*/ 0 w 180"/>
              <a:gd name="T59" fmla="*/ 2147483647 h 240"/>
              <a:gd name="T60" fmla="*/ 0 w 180"/>
              <a:gd name="T61" fmla="*/ 2147483647 h 240"/>
              <a:gd name="T62" fmla="*/ 0 w 180"/>
              <a:gd name="T63" fmla="*/ 2147483647 h 240"/>
              <a:gd name="T64" fmla="*/ 0 w 180"/>
              <a:gd name="T65" fmla="*/ 0 h 240"/>
              <a:gd name="T66" fmla="*/ 2147483647 w 180"/>
              <a:gd name="T67" fmla="*/ 2147483647 h 240"/>
              <a:gd name="T68" fmla="*/ 2147483647 w 180"/>
              <a:gd name="T69" fmla="*/ 2147483647 h 240"/>
              <a:gd name="T70" fmla="*/ 2147483647 w 180"/>
              <a:gd name="T71" fmla="*/ 2147483647 h 240"/>
              <a:gd name="T72" fmla="*/ 2147483647 w 180"/>
              <a:gd name="T73" fmla="*/ 2147483647 h 240"/>
              <a:gd name="T74" fmla="*/ 2147483647 w 180"/>
              <a:gd name="T75" fmla="*/ 2147483647 h 240"/>
              <a:gd name="T76" fmla="*/ 2147483647 w 180"/>
              <a:gd name="T77" fmla="*/ 2147483647 h 240"/>
              <a:gd name="T78" fmla="*/ 2147483647 w 180"/>
              <a:gd name="T79" fmla="*/ 2147483647 h 240"/>
              <a:gd name="T80" fmla="*/ 2147483647 w 180"/>
              <a:gd name="T81" fmla="*/ 2147483647 h 240"/>
              <a:gd name="T82" fmla="*/ 2147483647 w 180"/>
              <a:gd name="T83" fmla="*/ 2147483647 h 240"/>
              <a:gd name="T84" fmla="*/ 2147483647 w 180"/>
              <a:gd name="T85" fmla="*/ 2147483647 h 240"/>
              <a:gd name="T86" fmla="*/ 2147483647 w 180"/>
              <a:gd name="T87" fmla="*/ 2147483647 h 240"/>
              <a:gd name="T88" fmla="*/ 2147483647 w 180"/>
              <a:gd name="T89" fmla="*/ 2147483647 h 240"/>
              <a:gd name="T90" fmla="*/ 2147483647 w 180"/>
              <a:gd name="T91" fmla="*/ 2147483647 h 240"/>
              <a:gd name="T92" fmla="*/ 2147483647 w 180"/>
              <a:gd name="T93" fmla="*/ 2147483647 h 240"/>
              <a:gd name="T94" fmla="*/ 2147483647 w 180"/>
              <a:gd name="T95" fmla="*/ 2147483647 h 240"/>
              <a:gd name="T96" fmla="*/ 2147483647 w 180"/>
              <a:gd name="T97" fmla="*/ 2147483647 h 240"/>
              <a:gd name="T98" fmla="*/ 2147483647 w 180"/>
              <a:gd name="T99" fmla="*/ 2147483647 h 240"/>
              <a:gd name="T100" fmla="*/ 2147483647 w 180"/>
              <a:gd name="T101" fmla="*/ 2147483647 h 240"/>
              <a:gd name="T102" fmla="*/ 2147483647 w 180"/>
              <a:gd name="T103" fmla="*/ 2147483647 h 240"/>
              <a:gd name="T104" fmla="*/ 2147483647 w 180"/>
              <a:gd name="T105" fmla="*/ 2147483647 h 24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80"/>
              <a:gd name="T160" fmla="*/ 0 h 240"/>
              <a:gd name="T161" fmla="*/ 180 w 180"/>
              <a:gd name="T162" fmla="*/ 240 h 24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80" h="240">
                <a:moveTo>
                  <a:pt x="180" y="222"/>
                </a:moveTo>
                <a:lnTo>
                  <a:pt x="175" y="223"/>
                </a:lnTo>
                <a:lnTo>
                  <a:pt x="171" y="223"/>
                </a:lnTo>
                <a:lnTo>
                  <a:pt x="167" y="225"/>
                </a:lnTo>
                <a:lnTo>
                  <a:pt x="164" y="227"/>
                </a:lnTo>
                <a:lnTo>
                  <a:pt x="158" y="232"/>
                </a:lnTo>
                <a:lnTo>
                  <a:pt x="153" y="240"/>
                </a:lnTo>
                <a:lnTo>
                  <a:pt x="140" y="232"/>
                </a:lnTo>
                <a:lnTo>
                  <a:pt x="131" y="223"/>
                </a:lnTo>
                <a:lnTo>
                  <a:pt x="123" y="214"/>
                </a:lnTo>
                <a:lnTo>
                  <a:pt x="118" y="206"/>
                </a:lnTo>
                <a:lnTo>
                  <a:pt x="112" y="195"/>
                </a:lnTo>
                <a:lnTo>
                  <a:pt x="106" y="185"/>
                </a:lnTo>
                <a:lnTo>
                  <a:pt x="98" y="174"/>
                </a:lnTo>
                <a:lnTo>
                  <a:pt x="87" y="161"/>
                </a:lnTo>
                <a:lnTo>
                  <a:pt x="82" y="153"/>
                </a:lnTo>
                <a:lnTo>
                  <a:pt x="75" y="146"/>
                </a:lnTo>
                <a:lnTo>
                  <a:pt x="70" y="139"/>
                </a:lnTo>
                <a:lnTo>
                  <a:pt x="62" y="133"/>
                </a:lnTo>
                <a:lnTo>
                  <a:pt x="48" y="121"/>
                </a:lnTo>
                <a:lnTo>
                  <a:pt x="33" y="110"/>
                </a:lnTo>
                <a:lnTo>
                  <a:pt x="27" y="104"/>
                </a:lnTo>
                <a:lnTo>
                  <a:pt x="21" y="98"/>
                </a:lnTo>
                <a:lnTo>
                  <a:pt x="15" y="92"/>
                </a:lnTo>
                <a:lnTo>
                  <a:pt x="10" y="84"/>
                </a:lnTo>
                <a:lnTo>
                  <a:pt x="6" y="77"/>
                </a:lnTo>
                <a:lnTo>
                  <a:pt x="4" y="68"/>
                </a:lnTo>
                <a:lnTo>
                  <a:pt x="1" y="60"/>
                </a:lnTo>
                <a:lnTo>
                  <a:pt x="0" y="50"/>
                </a:lnTo>
                <a:lnTo>
                  <a:pt x="0" y="35"/>
                </a:lnTo>
                <a:lnTo>
                  <a:pt x="0" y="25"/>
                </a:lnTo>
                <a:lnTo>
                  <a:pt x="0" y="15"/>
                </a:lnTo>
                <a:lnTo>
                  <a:pt x="0" y="0"/>
                </a:lnTo>
                <a:lnTo>
                  <a:pt x="10" y="8"/>
                </a:lnTo>
                <a:lnTo>
                  <a:pt x="19" y="17"/>
                </a:lnTo>
                <a:lnTo>
                  <a:pt x="27" y="27"/>
                </a:lnTo>
                <a:lnTo>
                  <a:pt x="34" y="38"/>
                </a:lnTo>
                <a:lnTo>
                  <a:pt x="41" y="48"/>
                </a:lnTo>
                <a:lnTo>
                  <a:pt x="46" y="58"/>
                </a:lnTo>
                <a:lnTo>
                  <a:pt x="51" y="66"/>
                </a:lnTo>
                <a:lnTo>
                  <a:pt x="54" y="74"/>
                </a:lnTo>
                <a:lnTo>
                  <a:pt x="60" y="86"/>
                </a:lnTo>
                <a:lnTo>
                  <a:pt x="66" y="98"/>
                </a:lnTo>
                <a:lnTo>
                  <a:pt x="74" y="107"/>
                </a:lnTo>
                <a:lnTo>
                  <a:pt x="82" y="116"/>
                </a:lnTo>
                <a:lnTo>
                  <a:pt x="100" y="133"/>
                </a:lnTo>
                <a:lnTo>
                  <a:pt x="119" y="149"/>
                </a:lnTo>
                <a:lnTo>
                  <a:pt x="139" y="164"/>
                </a:lnTo>
                <a:lnTo>
                  <a:pt x="155" y="180"/>
                </a:lnTo>
                <a:lnTo>
                  <a:pt x="163" y="189"/>
                </a:lnTo>
                <a:lnTo>
                  <a:pt x="169" y="199"/>
                </a:lnTo>
                <a:lnTo>
                  <a:pt x="175" y="210"/>
                </a:lnTo>
                <a:lnTo>
                  <a:pt x="180" y="222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112" name="Freeform 72"/>
          <p:cNvSpPr>
            <a:spLocks/>
          </p:cNvSpPr>
          <p:nvPr>
            <p:custDataLst>
              <p:tags r:id="rId55"/>
            </p:custDataLst>
          </p:nvPr>
        </p:nvSpPr>
        <p:spPr bwMode="auto">
          <a:xfrm>
            <a:off x="8029575" y="4217988"/>
            <a:ext cx="14288" cy="57150"/>
          </a:xfrm>
          <a:custGeom>
            <a:avLst/>
            <a:gdLst>
              <a:gd name="T0" fmla="*/ 0 w 27"/>
              <a:gd name="T1" fmla="*/ 0 h 30"/>
              <a:gd name="T2" fmla="*/ 2147483647 w 27"/>
              <a:gd name="T3" fmla="*/ 2147483647 h 30"/>
              <a:gd name="T4" fmla="*/ 2147483647 w 27"/>
              <a:gd name="T5" fmla="*/ 2147483647 h 30"/>
              <a:gd name="T6" fmla="*/ 2147483647 w 27"/>
              <a:gd name="T7" fmla="*/ 2147483647 h 30"/>
              <a:gd name="T8" fmla="*/ 2147483647 w 27"/>
              <a:gd name="T9" fmla="*/ 2147483647 h 30"/>
              <a:gd name="T10" fmla="*/ 2147483647 w 27"/>
              <a:gd name="T11" fmla="*/ 2147483647 h 30"/>
              <a:gd name="T12" fmla="*/ 0 w 27"/>
              <a:gd name="T13" fmla="*/ 2147483647 h 30"/>
              <a:gd name="T14" fmla="*/ 2147483647 w 27"/>
              <a:gd name="T15" fmla="*/ 2147483647 h 30"/>
              <a:gd name="T16" fmla="*/ 2147483647 w 27"/>
              <a:gd name="T17" fmla="*/ 2147483647 h 30"/>
              <a:gd name="T18" fmla="*/ 2147483647 w 27"/>
              <a:gd name="T19" fmla="*/ 2147483647 h 30"/>
              <a:gd name="T20" fmla="*/ 2147483647 w 27"/>
              <a:gd name="T21" fmla="*/ 2147483647 h 30"/>
              <a:gd name="T22" fmla="*/ 2147483647 w 27"/>
              <a:gd name="T23" fmla="*/ 2147483647 h 30"/>
              <a:gd name="T24" fmla="*/ 2147483647 w 27"/>
              <a:gd name="T25" fmla="*/ 2147483647 h 30"/>
              <a:gd name="T26" fmla="*/ 2147483647 w 27"/>
              <a:gd name="T27" fmla="*/ 2147483647 h 30"/>
              <a:gd name="T28" fmla="*/ 0 w 27"/>
              <a:gd name="T29" fmla="*/ 0 h 3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7"/>
              <a:gd name="T46" fmla="*/ 0 h 30"/>
              <a:gd name="T47" fmla="*/ 27 w 27"/>
              <a:gd name="T48" fmla="*/ 30 h 3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7" h="30">
                <a:moveTo>
                  <a:pt x="0" y="0"/>
                </a:moveTo>
                <a:lnTo>
                  <a:pt x="1" y="5"/>
                </a:lnTo>
                <a:lnTo>
                  <a:pt x="3" y="11"/>
                </a:lnTo>
                <a:lnTo>
                  <a:pt x="4" y="14"/>
                </a:lnTo>
                <a:lnTo>
                  <a:pt x="4" y="19"/>
                </a:lnTo>
                <a:lnTo>
                  <a:pt x="3" y="24"/>
                </a:lnTo>
                <a:lnTo>
                  <a:pt x="0" y="30"/>
                </a:lnTo>
                <a:lnTo>
                  <a:pt x="17" y="27"/>
                </a:lnTo>
                <a:lnTo>
                  <a:pt x="27" y="24"/>
                </a:lnTo>
                <a:lnTo>
                  <a:pt x="23" y="20"/>
                </a:lnTo>
                <a:lnTo>
                  <a:pt x="17" y="12"/>
                </a:lnTo>
                <a:lnTo>
                  <a:pt x="11" y="8"/>
                </a:lnTo>
                <a:lnTo>
                  <a:pt x="7" y="4"/>
                </a:lnTo>
                <a:lnTo>
                  <a:pt x="4" y="1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grpSp>
        <p:nvGrpSpPr>
          <p:cNvPr id="45113" name="Group 73"/>
          <p:cNvGrpSpPr>
            <a:grpSpLocks/>
          </p:cNvGrpSpPr>
          <p:nvPr>
            <p:custDataLst>
              <p:tags r:id="rId56"/>
            </p:custDataLst>
          </p:nvPr>
        </p:nvGrpSpPr>
        <p:grpSpPr bwMode="auto">
          <a:xfrm>
            <a:off x="7720013" y="4738688"/>
            <a:ext cx="458787" cy="404812"/>
            <a:chOff x="5372" y="3323"/>
            <a:chExt cx="341" cy="253"/>
          </a:xfrm>
        </p:grpSpPr>
        <p:sp>
          <p:nvSpPr>
            <p:cNvPr id="45604" name="Freeform 74"/>
            <p:cNvSpPr>
              <a:spLocks/>
            </p:cNvSpPr>
            <p:nvPr/>
          </p:nvSpPr>
          <p:spPr bwMode="auto">
            <a:xfrm>
              <a:off x="5372" y="3565"/>
              <a:ext cx="16" cy="11"/>
            </a:xfrm>
            <a:custGeom>
              <a:avLst/>
              <a:gdLst>
                <a:gd name="T0" fmla="*/ 0 w 53"/>
                <a:gd name="T1" fmla="*/ 0 h 33"/>
                <a:gd name="T2" fmla="*/ 0 w 53"/>
                <a:gd name="T3" fmla="*/ 0 h 33"/>
                <a:gd name="T4" fmla="*/ 0 w 53"/>
                <a:gd name="T5" fmla="*/ 0 h 33"/>
                <a:gd name="T6" fmla="*/ 0 w 53"/>
                <a:gd name="T7" fmla="*/ 0 h 33"/>
                <a:gd name="T8" fmla="*/ 0 w 53"/>
                <a:gd name="T9" fmla="*/ 0 h 33"/>
                <a:gd name="T10" fmla="*/ 0 w 53"/>
                <a:gd name="T11" fmla="*/ 0 h 33"/>
                <a:gd name="T12" fmla="*/ 0 w 53"/>
                <a:gd name="T13" fmla="*/ 0 h 33"/>
                <a:gd name="T14" fmla="*/ 0 w 53"/>
                <a:gd name="T15" fmla="*/ 0 h 33"/>
                <a:gd name="T16" fmla="*/ 0 w 53"/>
                <a:gd name="T17" fmla="*/ 0 h 33"/>
                <a:gd name="T18" fmla="*/ 0 w 53"/>
                <a:gd name="T19" fmla="*/ 0 h 33"/>
                <a:gd name="T20" fmla="*/ 0 w 53"/>
                <a:gd name="T21" fmla="*/ 0 h 33"/>
                <a:gd name="T22" fmla="*/ 0 w 53"/>
                <a:gd name="T23" fmla="*/ 0 h 33"/>
                <a:gd name="T24" fmla="*/ 0 w 53"/>
                <a:gd name="T25" fmla="*/ 0 h 33"/>
                <a:gd name="T26" fmla="*/ 0 w 53"/>
                <a:gd name="T27" fmla="*/ 0 h 33"/>
                <a:gd name="T28" fmla="*/ 0 w 53"/>
                <a:gd name="T29" fmla="*/ 0 h 33"/>
                <a:gd name="T30" fmla="*/ 0 w 53"/>
                <a:gd name="T31" fmla="*/ 0 h 3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3"/>
                <a:gd name="T49" fmla="*/ 0 h 33"/>
                <a:gd name="T50" fmla="*/ 53 w 53"/>
                <a:gd name="T51" fmla="*/ 33 h 3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3" h="33">
                  <a:moveTo>
                    <a:pt x="0" y="31"/>
                  </a:moveTo>
                  <a:lnTo>
                    <a:pt x="4" y="26"/>
                  </a:lnTo>
                  <a:lnTo>
                    <a:pt x="8" y="21"/>
                  </a:lnTo>
                  <a:lnTo>
                    <a:pt x="15" y="16"/>
                  </a:lnTo>
                  <a:lnTo>
                    <a:pt x="21" y="11"/>
                  </a:lnTo>
                  <a:lnTo>
                    <a:pt x="29" y="7"/>
                  </a:lnTo>
                  <a:lnTo>
                    <a:pt x="38" y="3"/>
                  </a:lnTo>
                  <a:lnTo>
                    <a:pt x="45" y="1"/>
                  </a:lnTo>
                  <a:lnTo>
                    <a:pt x="53" y="0"/>
                  </a:lnTo>
                  <a:lnTo>
                    <a:pt x="53" y="18"/>
                  </a:lnTo>
                  <a:lnTo>
                    <a:pt x="38" y="24"/>
                  </a:lnTo>
                  <a:lnTo>
                    <a:pt x="27" y="30"/>
                  </a:lnTo>
                  <a:lnTo>
                    <a:pt x="21" y="32"/>
                  </a:lnTo>
                  <a:lnTo>
                    <a:pt x="16" y="33"/>
                  </a:lnTo>
                  <a:lnTo>
                    <a:pt x="9" y="33"/>
                  </a:lnTo>
                  <a:lnTo>
                    <a:pt x="0" y="3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5605" name="Freeform 75"/>
            <p:cNvSpPr>
              <a:spLocks/>
            </p:cNvSpPr>
            <p:nvPr/>
          </p:nvSpPr>
          <p:spPr bwMode="auto">
            <a:xfrm>
              <a:off x="5379" y="3446"/>
              <a:ext cx="202" cy="117"/>
            </a:xfrm>
            <a:custGeom>
              <a:avLst/>
              <a:gdLst>
                <a:gd name="T0" fmla="*/ 0 w 631"/>
                <a:gd name="T1" fmla="*/ 0 h 358"/>
                <a:gd name="T2" fmla="*/ 0 w 631"/>
                <a:gd name="T3" fmla="*/ 0 h 358"/>
                <a:gd name="T4" fmla="*/ 0 w 631"/>
                <a:gd name="T5" fmla="*/ 0 h 358"/>
                <a:gd name="T6" fmla="*/ 0 w 631"/>
                <a:gd name="T7" fmla="*/ 0 h 358"/>
                <a:gd name="T8" fmla="*/ 0 w 631"/>
                <a:gd name="T9" fmla="*/ 0 h 358"/>
                <a:gd name="T10" fmla="*/ 0 w 631"/>
                <a:gd name="T11" fmla="*/ 0 h 358"/>
                <a:gd name="T12" fmla="*/ 0 w 631"/>
                <a:gd name="T13" fmla="*/ 0 h 358"/>
                <a:gd name="T14" fmla="*/ 0 w 631"/>
                <a:gd name="T15" fmla="*/ 0 h 358"/>
                <a:gd name="T16" fmla="*/ 0 w 631"/>
                <a:gd name="T17" fmla="*/ 0 h 358"/>
                <a:gd name="T18" fmla="*/ 0 w 631"/>
                <a:gd name="T19" fmla="*/ 0 h 358"/>
                <a:gd name="T20" fmla="*/ 0 w 631"/>
                <a:gd name="T21" fmla="*/ 0 h 358"/>
                <a:gd name="T22" fmla="*/ 0 w 631"/>
                <a:gd name="T23" fmla="*/ 0 h 358"/>
                <a:gd name="T24" fmla="*/ 0 w 631"/>
                <a:gd name="T25" fmla="*/ 0 h 358"/>
                <a:gd name="T26" fmla="*/ 0 w 631"/>
                <a:gd name="T27" fmla="*/ 0 h 358"/>
                <a:gd name="T28" fmla="*/ 0 w 631"/>
                <a:gd name="T29" fmla="*/ 0 h 358"/>
                <a:gd name="T30" fmla="*/ 0 w 631"/>
                <a:gd name="T31" fmla="*/ 0 h 358"/>
                <a:gd name="T32" fmla="*/ 0 w 631"/>
                <a:gd name="T33" fmla="*/ 0 h 358"/>
                <a:gd name="T34" fmla="*/ 0 w 631"/>
                <a:gd name="T35" fmla="*/ 0 h 358"/>
                <a:gd name="T36" fmla="*/ 0 w 631"/>
                <a:gd name="T37" fmla="*/ 0 h 358"/>
                <a:gd name="T38" fmla="*/ 0 w 631"/>
                <a:gd name="T39" fmla="*/ 0 h 358"/>
                <a:gd name="T40" fmla="*/ 0 w 631"/>
                <a:gd name="T41" fmla="*/ 0 h 358"/>
                <a:gd name="T42" fmla="*/ 0 w 631"/>
                <a:gd name="T43" fmla="*/ 0 h 358"/>
                <a:gd name="T44" fmla="*/ 0 w 631"/>
                <a:gd name="T45" fmla="*/ 0 h 358"/>
                <a:gd name="T46" fmla="*/ 0 w 631"/>
                <a:gd name="T47" fmla="*/ 0 h 358"/>
                <a:gd name="T48" fmla="*/ 0 w 631"/>
                <a:gd name="T49" fmla="*/ 0 h 358"/>
                <a:gd name="T50" fmla="*/ 0 w 631"/>
                <a:gd name="T51" fmla="*/ 0 h 358"/>
                <a:gd name="T52" fmla="*/ 0 w 631"/>
                <a:gd name="T53" fmla="*/ 0 h 358"/>
                <a:gd name="T54" fmla="*/ 0 w 631"/>
                <a:gd name="T55" fmla="*/ 0 h 358"/>
                <a:gd name="T56" fmla="*/ 0 w 631"/>
                <a:gd name="T57" fmla="*/ 0 h 358"/>
                <a:gd name="T58" fmla="*/ 0 w 631"/>
                <a:gd name="T59" fmla="*/ 0 h 358"/>
                <a:gd name="T60" fmla="*/ 0 w 631"/>
                <a:gd name="T61" fmla="*/ 0 h 358"/>
                <a:gd name="T62" fmla="*/ 0 w 631"/>
                <a:gd name="T63" fmla="*/ 0 h 358"/>
                <a:gd name="T64" fmla="*/ 0 w 631"/>
                <a:gd name="T65" fmla="*/ 0 h 358"/>
                <a:gd name="T66" fmla="*/ 0 w 631"/>
                <a:gd name="T67" fmla="*/ 0 h 358"/>
                <a:gd name="T68" fmla="*/ 0 w 631"/>
                <a:gd name="T69" fmla="*/ 0 h 358"/>
                <a:gd name="T70" fmla="*/ 0 w 631"/>
                <a:gd name="T71" fmla="*/ 0 h 358"/>
                <a:gd name="T72" fmla="*/ 0 w 631"/>
                <a:gd name="T73" fmla="*/ 0 h 358"/>
                <a:gd name="T74" fmla="*/ 0 w 631"/>
                <a:gd name="T75" fmla="*/ 0 h 358"/>
                <a:gd name="T76" fmla="*/ 0 w 631"/>
                <a:gd name="T77" fmla="*/ 0 h 358"/>
                <a:gd name="T78" fmla="*/ 0 w 631"/>
                <a:gd name="T79" fmla="*/ 0 h 358"/>
                <a:gd name="T80" fmla="*/ 0 w 631"/>
                <a:gd name="T81" fmla="*/ 0 h 358"/>
                <a:gd name="T82" fmla="*/ 0 w 631"/>
                <a:gd name="T83" fmla="*/ 0 h 358"/>
                <a:gd name="T84" fmla="*/ 0 w 631"/>
                <a:gd name="T85" fmla="*/ 0 h 358"/>
                <a:gd name="T86" fmla="*/ 0 w 631"/>
                <a:gd name="T87" fmla="*/ 0 h 35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31"/>
                <a:gd name="T133" fmla="*/ 0 h 358"/>
                <a:gd name="T134" fmla="*/ 631 w 631"/>
                <a:gd name="T135" fmla="*/ 358 h 35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31" h="358">
                  <a:moveTo>
                    <a:pt x="0" y="327"/>
                  </a:moveTo>
                  <a:lnTo>
                    <a:pt x="7" y="297"/>
                  </a:lnTo>
                  <a:lnTo>
                    <a:pt x="24" y="296"/>
                  </a:lnTo>
                  <a:lnTo>
                    <a:pt x="39" y="293"/>
                  </a:lnTo>
                  <a:lnTo>
                    <a:pt x="44" y="292"/>
                  </a:lnTo>
                  <a:lnTo>
                    <a:pt x="50" y="290"/>
                  </a:lnTo>
                  <a:lnTo>
                    <a:pt x="54" y="287"/>
                  </a:lnTo>
                  <a:lnTo>
                    <a:pt x="58" y="285"/>
                  </a:lnTo>
                  <a:lnTo>
                    <a:pt x="65" y="277"/>
                  </a:lnTo>
                  <a:lnTo>
                    <a:pt x="70" y="270"/>
                  </a:lnTo>
                  <a:lnTo>
                    <a:pt x="75" y="262"/>
                  </a:lnTo>
                  <a:lnTo>
                    <a:pt x="79" y="253"/>
                  </a:lnTo>
                  <a:lnTo>
                    <a:pt x="87" y="255"/>
                  </a:lnTo>
                  <a:lnTo>
                    <a:pt x="93" y="256"/>
                  </a:lnTo>
                  <a:lnTo>
                    <a:pt x="100" y="256"/>
                  </a:lnTo>
                  <a:lnTo>
                    <a:pt x="106" y="256"/>
                  </a:lnTo>
                  <a:lnTo>
                    <a:pt x="116" y="254"/>
                  </a:lnTo>
                  <a:lnTo>
                    <a:pt x="126" y="253"/>
                  </a:lnTo>
                  <a:lnTo>
                    <a:pt x="131" y="252"/>
                  </a:lnTo>
                  <a:lnTo>
                    <a:pt x="136" y="250"/>
                  </a:lnTo>
                  <a:lnTo>
                    <a:pt x="141" y="247"/>
                  </a:lnTo>
                  <a:lnTo>
                    <a:pt x="145" y="244"/>
                  </a:lnTo>
                  <a:lnTo>
                    <a:pt x="153" y="237"/>
                  </a:lnTo>
                  <a:lnTo>
                    <a:pt x="162" y="229"/>
                  </a:lnTo>
                  <a:lnTo>
                    <a:pt x="168" y="220"/>
                  </a:lnTo>
                  <a:lnTo>
                    <a:pt x="175" y="213"/>
                  </a:lnTo>
                  <a:lnTo>
                    <a:pt x="180" y="208"/>
                  </a:lnTo>
                  <a:lnTo>
                    <a:pt x="186" y="204"/>
                  </a:lnTo>
                  <a:lnTo>
                    <a:pt x="199" y="198"/>
                  </a:lnTo>
                  <a:lnTo>
                    <a:pt x="211" y="192"/>
                  </a:lnTo>
                  <a:lnTo>
                    <a:pt x="223" y="187"/>
                  </a:lnTo>
                  <a:lnTo>
                    <a:pt x="235" y="182"/>
                  </a:lnTo>
                  <a:lnTo>
                    <a:pt x="260" y="175"/>
                  </a:lnTo>
                  <a:lnTo>
                    <a:pt x="283" y="167"/>
                  </a:lnTo>
                  <a:lnTo>
                    <a:pt x="308" y="160"/>
                  </a:lnTo>
                  <a:lnTo>
                    <a:pt x="329" y="152"/>
                  </a:lnTo>
                  <a:lnTo>
                    <a:pt x="340" y="147"/>
                  </a:lnTo>
                  <a:lnTo>
                    <a:pt x="351" y="142"/>
                  </a:lnTo>
                  <a:lnTo>
                    <a:pt x="361" y="137"/>
                  </a:lnTo>
                  <a:lnTo>
                    <a:pt x="372" y="130"/>
                  </a:lnTo>
                  <a:lnTo>
                    <a:pt x="382" y="130"/>
                  </a:lnTo>
                  <a:lnTo>
                    <a:pt x="392" y="130"/>
                  </a:lnTo>
                  <a:lnTo>
                    <a:pt x="396" y="130"/>
                  </a:lnTo>
                  <a:lnTo>
                    <a:pt x="401" y="129"/>
                  </a:lnTo>
                  <a:lnTo>
                    <a:pt x="406" y="127"/>
                  </a:lnTo>
                  <a:lnTo>
                    <a:pt x="413" y="124"/>
                  </a:lnTo>
                  <a:lnTo>
                    <a:pt x="426" y="117"/>
                  </a:lnTo>
                  <a:lnTo>
                    <a:pt x="440" y="107"/>
                  </a:lnTo>
                  <a:lnTo>
                    <a:pt x="454" y="97"/>
                  </a:lnTo>
                  <a:lnTo>
                    <a:pt x="465" y="86"/>
                  </a:lnTo>
                  <a:lnTo>
                    <a:pt x="469" y="80"/>
                  </a:lnTo>
                  <a:lnTo>
                    <a:pt x="473" y="74"/>
                  </a:lnTo>
                  <a:lnTo>
                    <a:pt x="477" y="69"/>
                  </a:lnTo>
                  <a:lnTo>
                    <a:pt x="478" y="63"/>
                  </a:lnTo>
                  <a:lnTo>
                    <a:pt x="488" y="62"/>
                  </a:lnTo>
                  <a:lnTo>
                    <a:pt x="496" y="61"/>
                  </a:lnTo>
                  <a:lnTo>
                    <a:pt x="504" y="58"/>
                  </a:lnTo>
                  <a:lnTo>
                    <a:pt x="512" y="54"/>
                  </a:lnTo>
                  <a:lnTo>
                    <a:pt x="525" y="46"/>
                  </a:lnTo>
                  <a:lnTo>
                    <a:pt x="537" y="36"/>
                  </a:lnTo>
                  <a:lnTo>
                    <a:pt x="549" y="26"/>
                  </a:lnTo>
                  <a:lnTo>
                    <a:pt x="561" y="16"/>
                  </a:lnTo>
                  <a:lnTo>
                    <a:pt x="568" y="11"/>
                  </a:lnTo>
                  <a:lnTo>
                    <a:pt x="575" y="7"/>
                  </a:lnTo>
                  <a:lnTo>
                    <a:pt x="583" y="4"/>
                  </a:lnTo>
                  <a:lnTo>
                    <a:pt x="591" y="0"/>
                  </a:lnTo>
                  <a:lnTo>
                    <a:pt x="594" y="10"/>
                  </a:lnTo>
                  <a:lnTo>
                    <a:pt x="597" y="16"/>
                  </a:lnTo>
                  <a:lnTo>
                    <a:pt x="602" y="22"/>
                  </a:lnTo>
                  <a:lnTo>
                    <a:pt x="606" y="25"/>
                  </a:lnTo>
                  <a:lnTo>
                    <a:pt x="612" y="28"/>
                  </a:lnTo>
                  <a:lnTo>
                    <a:pt x="617" y="30"/>
                  </a:lnTo>
                  <a:lnTo>
                    <a:pt x="624" y="31"/>
                  </a:lnTo>
                  <a:lnTo>
                    <a:pt x="631" y="31"/>
                  </a:lnTo>
                  <a:lnTo>
                    <a:pt x="625" y="46"/>
                  </a:lnTo>
                  <a:lnTo>
                    <a:pt x="618" y="61"/>
                  </a:lnTo>
                  <a:lnTo>
                    <a:pt x="611" y="75"/>
                  </a:lnTo>
                  <a:lnTo>
                    <a:pt x="601" y="88"/>
                  </a:lnTo>
                  <a:lnTo>
                    <a:pt x="591" y="101"/>
                  </a:lnTo>
                  <a:lnTo>
                    <a:pt x="580" y="114"/>
                  </a:lnTo>
                  <a:lnTo>
                    <a:pt x="568" y="125"/>
                  </a:lnTo>
                  <a:lnTo>
                    <a:pt x="556" y="136"/>
                  </a:lnTo>
                  <a:lnTo>
                    <a:pt x="543" y="145"/>
                  </a:lnTo>
                  <a:lnTo>
                    <a:pt x="529" y="154"/>
                  </a:lnTo>
                  <a:lnTo>
                    <a:pt x="515" y="161"/>
                  </a:lnTo>
                  <a:lnTo>
                    <a:pt x="501" y="167"/>
                  </a:lnTo>
                  <a:lnTo>
                    <a:pt x="487" y="173"/>
                  </a:lnTo>
                  <a:lnTo>
                    <a:pt x="473" y="177"/>
                  </a:lnTo>
                  <a:lnTo>
                    <a:pt x="459" y="179"/>
                  </a:lnTo>
                  <a:lnTo>
                    <a:pt x="445" y="180"/>
                  </a:lnTo>
                  <a:lnTo>
                    <a:pt x="443" y="189"/>
                  </a:lnTo>
                  <a:lnTo>
                    <a:pt x="439" y="195"/>
                  </a:lnTo>
                  <a:lnTo>
                    <a:pt x="438" y="197"/>
                  </a:lnTo>
                  <a:lnTo>
                    <a:pt x="436" y="199"/>
                  </a:lnTo>
                  <a:lnTo>
                    <a:pt x="435" y="200"/>
                  </a:lnTo>
                  <a:lnTo>
                    <a:pt x="433" y="200"/>
                  </a:lnTo>
                  <a:lnTo>
                    <a:pt x="422" y="199"/>
                  </a:lnTo>
                  <a:lnTo>
                    <a:pt x="405" y="198"/>
                  </a:lnTo>
                  <a:lnTo>
                    <a:pt x="395" y="199"/>
                  </a:lnTo>
                  <a:lnTo>
                    <a:pt x="385" y="202"/>
                  </a:lnTo>
                  <a:lnTo>
                    <a:pt x="376" y="206"/>
                  </a:lnTo>
                  <a:lnTo>
                    <a:pt x="367" y="210"/>
                  </a:lnTo>
                  <a:lnTo>
                    <a:pt x="358" y="213"/>
                  </a:lnTo>
                  <a:lnTo>
                    <a:pt x="351" y="213"/>
                  </a:lnTo>
                  <a:lnTo>
                    <a:pt x="347" y="212"/>
                  </a:lnTo>
                  <a:lnTo>
                    <a:pt x="344" y="211"/>
                  </a:lnTo>
                  <a:lnTo>
                    <a:pt x="342" y="208"/>
                  </a:lnTo>
                  <a:lnTo>
                    <a:pt x="338" y="204"/>
                  </a:lnTo>
                  <a:lnTo>
                    <a:pt x="333" y="216"/>
                  </a:lnTo>
                  <a:lnTo>
                    <a:pt x="324" y="229"/>
                  </a:lnTo>
                  <a:lnTo>
                    <a:pt x="313" y="241"/>
                  </a:lnTo>
                  <a:lnTo>
                    <a:pt x="301" y="254"/>
                  </a:lnTo>
                  <a:lnTo>
                    <a:pt x="288" y="267"/>
                  </a:lnTo>
                  <a:lnTo>
                    <a:pt x="272" y="280"/>
                  </a:lnTo>
                  <a:lnTo>
                    <a:pt x="256" y="293"/>
                  </a:lnTo>
                  <a:lnTo>
                    <a:pt x="238" y="304"/>
                  </a:lnTo>
                  <a:lnTo>
                    <a:pt x="220" y="315"/>
                  </a:lnTo>
                  <a:lnTo>
                    <a:pt x="202" y="325"/>
                  </a:lnTo>
                  <a:lnTo>
                    <a:pt x="182" y="334"/>
                  </a:lnTo>
                  <a:lnTo>
                    <a:pt x="164" y="343"/>
                  </a:lnTo>
                  <a:lnTo>
                    <a:pt x="145" y="349"/>
                  </a:lnTo>
                  <a:lnTo>
                    <a:pt x="127" y="354"/>
                  </a:lnTo>
                  <a:lnTo>
                    <a:pt x="110" y="357"/>
                  </a:lnTo>
                  <a:lnTo>
                    <a:pt x="93" y="358"/>
                  </a:lnTo>
                  <a:lnTo>
                    <a:pt x="80" y="358"/>
                  </a:lnTo>
                  <a:lnTo>
                    <a:pt x="71" y="356"/>
                  </a:lnTo>
                  <a:lnTo>
                    <a:pt x="65" y="354"/>
                  </a:lnTo>
                  <a:lnTo>
                    <a:pt x="60" y="351"/>
                  </a:lnTo>
                  <a:lnTo>
                    <a:pt x="56" y="348"/>
                  </a:lnTo>
                  <a:lnTo>
                    <a:pt x="51" y="345"/>
                  </a:lnTo>
                  <a:lnTo>
                    <a:pt x="44" y="343"/>
                  </a:lnTo>
                  <a:lnTo>
                    <a:pt x="33" y="340"/>
                  </a:lnTo>
                  <a:lnTo>
                    <a:pt x="0" y="327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5606" name="Freeform 76"/>
            <p:cNvSpPr>
              <a:spLocks/>
            </p:cNvSpPr>
            <p:nvPr/>
          </p:nvSpPr>
          <p:spPr bwMode="auto">
            <a:xfrm>
              <a:off x="5597" y="3323"/>
              <a:ext cx="116" cy="141"/>
            </a:xfrm>
            <a:custGeom>
              <a:avLst/>
              <a:gdLst>
                <a:gd name="T0" fmla="*/ 0 w 359"/>
                <a:gd name="T1" fmla="*/ 0 h 431"/>
                <a:gd name="T2" fmla="*/ 0 w 359"/>
                <a:gd name="T3" fmla="*/ 0 h 431"/>
                <a:gd name="T4" fmla="*/ 0 w 359"/>
                <a:gd name="T5" fmla="*/ 0 h 431"/>
                <a:gd name="T6" fmla="*/ 0 w 359"/>
                <a:gd name="T7" fmla="*/ 0 h 431"/>
                <a:gd name="T8" fmla="*/ 0 w 359"/>
                <a:gd name="T9" fmla="*/ 0 h 431"/>
                <a:gd name="T10" fmla="*/ 0 w 359"/>
                <a:gd name="T11" fmla="*/ 0 h 431"/>
                <a:gd name="T12" fmla="*/ 0 w 359"/>
                <a:gd name="T13" fmla="*/ 0 h 431"/>
                <a:gd name="T14" fmla="*/ 0 w 359"/>
                <a:gd name="T15" fmla="*/ 0 h 431"/>
                <a:gd name="T16" fmla="*/ 0 w 359"/>
                <a:gd name="T17" fmla="*/ 0 h 431"/>
                <a:gd name="T18" fmla="*/ 0 w 359"/>
                <a:gd name="T19" fmla="*/ 0 h 431"/>
                <a:gd name="T20" fmla="*/ 0 w 359"/>
                <a:gd name="T21" fmla="*/ 0 h 431"/>
                <a:gd name="T22" fmla="*/ 0 w 359"/>
                <a:gd name="T23" fmla="*/ 0 h 431"/>
                <a:gd name="T24" fmla="*/ 0 w 359"/>
                <a:gd name="T25" fmla="*/ 0 h 431"/>
                <a:gd name="T26" fmla="*/ 0 w 359"/>
                <a:gd name="T27" fmla="*/ 0 h 431"/>
                <a:gd name="T28" fmla="*/ 0 w 359"/>
                <a:gd name="T29" fmla="*/ 0 h 431"/>
                <a:gd name="T30" fmla="*/ 0 w 359"/>
                <a:gd name="T31" fmla="*/ 0 h 431"/>
                <a:gd name="T32" fmla="*/ 0 w 359"/>
                <a:gd name="T33" fmla="*/ 0 h 431"/>
                <a:gd name="T34" fmla="*/ 0 w 359"/>
                <a:gd name="T35" fmla="*/ 0 h 431"/>
                <a:gd name="T36" fmla="*/ 0 w 359"/>
                <a:gd name="T37" fmla="*/ 0 h 431"/>
                <a:gd name="T38" fmla="*/ 0 w 359"/>
                <a:gd name="T39" fmla="*/ 0 h 431"/>
                <a:gd name="T40" fmla="*/ 0 w 359"/>
                <a:gd name="T41" fmla="*/ 0 h 431"/>
                <a:gd name="T42" fmla="*/ 0 w 359"/>
                <a:gd name="T43" fmla="*/ 0 h 431"/>
                <a:gd name="T44" fmla="*/ 0 w 359"/>
                <a:gd name="T45" fmla="*/ 0 h 431"/>
                <a:gd name="T46" fmla="*/ 0 w 359"/>
                <a:gd name="T47" fmla="*/ 0 h 431"/>
                <a:gd name="T48" fmla="*/ 0 w 359"/>
                <a:gd name="T49" fmla="*/ 0 h 431"/>
                <a:gd name="T50" fmla="*/ 0 w 359"/>
                <a:gd name="T51" fmla="*/ 0 h 431"/>
                <a:gd name="T52" fmla="*/ 0 w 359"/>
                <a:gd name="T53" fmla="*/ 0 h 431"/>
                <a:gd name="T54" fmla="*/ 0 w 359"/>
                <a:gd name="T55" fmla="*/ 0 h 431"/>
                <a:gd name="T56" fmla="*/ 0 w 359"/>
                <a:gd name="T57" fmla="*/ 0 h 431"/>
                <a:gd name="T58" fmla="*/ 0 w 359"/>
                <a:gd name="T59" fmla="*/ 0 h 431"/>
                <a:gd name="T60" fmla="*/ 0 w 359"/>
                <a:gd name="T61" fmla="*/ 0 h 431"/>
                <a:gd name="T62" fmla="*/ 0 w 359"/>
                <a:gd name="T63" fmla="*/ 0 h 431"/>
                <a:gd name="T64" fmla="*/ 0 w 359"/>
                <a:gd name="T65" fmla="*/ 0 h 431"/>
                <a:gd name="T66" fmla="*/ 0 w 359"/>
                <a:gd name="T67" fmla="*/ 0 h 431"/>
                <a:gd name="T68" fmla="*/ 0 w 359"/>
                <a:gd name="T69" fmla="*/ 0 h 431"/>
                <a:gd name="T70" fmla="*/ 0 w 359"/>
                <a:gd name="T71" fmla="*/ 0 h 431"/>
                <a:gd name="T72" fmla="*/ 0 w 359"/>
                <a:gd name="T73" fmla="*/ 0 h 431"/>
                <a:gd name="T74" fmla="*/ 0 w 359"/>
                <a:gd name="T75" fmla="*/ 0 h 431"/>
                <a:gd name="T76" fmla="*/ 0 w 359"/>
                <a:gd name="T77" fmla="*/ 0 h 431"/>
                <a:gd name="T78" fmla="*/ 0 w 359"/>
                <a:gd name="T79" fmla="*/ 0 h 431"/>
                <a:gd name="T80" fmla="*/ 0 w 359"/>
                <a:gd name="T81" fmla="*/ 0 h 431"/>
                <a:gd name="T82" fmla="*/ 0 w 359"/>
                <a:gd name="T83" fmla="*/ 0 h 431"/>
                <a:gd name="T84" fmla="*/ 0 w 359"/>
                <a:gd name="T85" fmla="*/ 0 h 431"/>
                <a:gd name="T86" fmla="*/ 0 w 359"/>
                <a:gd name="T87" fmla="*/ 0 h 431"/>
                <a:gd name="T88" fmla="*/ 0 w 359"/>
                <a:gd name="T89" fmla="*/ 0 h 431"/>
                <a:gd name="T90" fmla="*/ 0 w 359"/>
                <a:gd name="T91" fmla="*/ 0 h 431"/>
                <a:gd name="T92" fmla="*/ 0 w 359"/>
                <a:gd name="T93" fmla="*/ 0 h 431"/>
                <a:gd name="T94" fmla="*/ 0 w 359"/>
                <a:gd name="T95" fmla="*/ 0 h 431"/>
                <a:gd name="T96" fmla="*/ 0 w 359"/>
                <a:gd name="T97" fmla="*/ 0 h 431"/>
                <a:gd name="T98" fmla="*/ 0 w 359"/>
                <a:gd name="T99" fmla="*/ 0 h 431"/>
                <a:gd name="T100" fmla="*/ 0 w 359"/>
                <a:gd name="T101" fmla="*/ 0 h 43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59"/>
                <a:gd name="T154" fmla="*/ 0 h 431"/>
                <a:gd name="T155" fmla="*/ 359 w 359"/>
                <a:gd name="T156" fmla="*/ 431 h 43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59" h="431">
                  <a:moveTo>
                    <a:pt x="39" y="296"/>
                  </a:moveTo>
                  <a:lnTo>
                    <a:pt x="50" y="292"/>
                  </a:lnTo>
                  <a:lnTo>
                    <a:pt x="60" y="288"/>
                  </a:lnTo>
                  <a:lnTo>
                    <a:pt x="70" y="284"/>
                  </a:lnTo>
                  <a:lnTo>
                    <a:pt x="79" y="279"/>
                  </a:lnTo>
                  <a:lnTo>
                    <a:pt x="95" y="269"/>
                  </a:lnTo>
                  <a:lnTo>
                    <a:pt x="110" y="257"/>
                  </a:lnTo>
                  <a:lnTo>
                    <a:pt x="138" y="233"/>
                  </a:lnTo>
                  <a:lnTo>
                    <a:pt x="165" y="209"/>
                  </a:lnTo>
                  <a:lnTo>
                    <a:pt x="166" y="198"/>
                  </a:lnTo>
                  <a:lnTo>
                    <a:pt x="170" y="175"/>
                  </a:lnTo>
                  <a:lnTo>
                    <a:pt x="172" y="168"/>
                  </a:lnTo>
                  <a:lnTo>
                    <a:pt x="174" y="162"/>
                  </a:lnTo>
                  <a:lnTo>
                    <a:pt x="176" y="156"/>
                  </a:lnTo>
                  <a:lnTo>
                    <a:pt x="180" y="149"/>
                  </a:lnTo>
                  <a:lnTo>
                    <a:pt x="183" y="144"/>
                  </a:lnTo>
                  <a:lnTo>
                    <a:pt x="188" y="140"/>
                  </a:lnTo>
                  <a:lnTo>
                    <a:pt x="193" y="137"/>
                  </a:lnTo>
                  <a:lnTo>
                    <a:pt x="199" y="135"/>
                  </a:lnTo>
                  <a:lnTo>
                    <a:pt x="194" y="131"/>
                  </a:lnTo>
                  <a:lnTo>
                    <a:pt x="190" y="126"/>
                  </a:lnTo>
                  <a:lnTo>
                    <a:pt x="186" y="119"/>
                  </a:lnTo>
                  <a:lnTo>
                    <a:pt x="184" y="112"/>
                  </a:lnTo>
                  <a:lnTo>
                    <a:pt x="179" y="94"/>
                  </a:lnTo>
                  <a:lnTo>
                    <a:pt x="175" y="75"/>
                  </a:lnTo>
                  <a:lnTo>
                    <a:pt x="174" y="54"/>
                  </a:lnTo>
                  <a:lnTo>
                    <a:pt x="173" y="34"/>
                  </a:lnTo>
                  <a:lnTo>
                    <a:pt x="172" y="16"/>
                  </a:lnTo>
                  <a:lnTo>
                    <a:pt x="172" y="0"/>
                  </a:lnTo>
                  <a:lnTo>
                    <a:pt x="182" y="0"/>
                  </a:lnTo>
                  <a:lnTo>
                    <a:pt x="192" y="0"/>
                  </a:lnTo>
                  <a:lnTo>
                    <a:pt x="193" y="6"/>
                  </a:lnTo>
                  <a:lnTo>
                    <a:pt x="194" y="11"/>
                  </a:lnTo>
                  <a:lnTo>
                    <a:pt x="196" y="16"/>
                  </a:lnTo>
                  <a:lnTo>
                    <a:pt x="199" y="20"/>
                  </a:lnTo>
                  <a:lnTo>
                    <a:pt x="207" y="29"/>
                  </a:lnTo>
                  <a:lnTo>
                    <a:pt x="216" y="37"/>
                  </a:lnTo>
                  <a:lnTo>
                    <a:pt x="224" y="47"/>
                  </a:lnTo>
                  <a:lnTo>
                    <a:pt x="231" y="56"/>
                  </a:lnTo>
                  <a:lnTo>
                    <a:pt x="235" y="62"/>
                  </a:lnTo>
                  <a:lnTo>
                    <a:pt x="237" y="67"/>
                  </a:lnTo>
                  <a:lnTo>
                    <a:pt x="238" y="73"/>
                  </a:lnTo>
                  <a:lnTo>
                    <a:pt x="239" y="80"/>
                  </a:lnTo>
                  <a:lnTo>
                    <a:pt x="238" y="84"/>
                  </a:lnTo>
                  <a:lnTo>
                    <a:pt x="237" y="88"/>
                  </a:lnTo>
                  <a:lnTo>
                    <a:pt x="235" y="92"/>
                  </a:lnTo>
                  <a:lnTo>
                    <a:pt x="232" y="95"/>
                  </a:lnTo>
                  <a:lnTo>
                    <a:pt x="226" y="102"/>
                  </a:lnTo>
                  <a:lnTo>
                    <a:pt x="219" y="108"/>
                  </a:lnTo>
                  <a:lnTo>
                    <a:pt x="211" y="114"/>
                  </a:lnTo>
                  <a:lnTo>
                    <a:pt x="205" y="120"/>
                  </a:lnTo>
                  <a:lnTo>
                    <a:pt x="203" y="123"/>
                  </a:lnTo>
                  <a:lnTo>
                    <a:pt x="200" y="127"/>
                  </a:lnTo>
                  <a:lnTo>
                    <a:pt x="199" y="131"/>
                  </a:lnTo>
                  <a:lnTo>
                    <a:pt x="199" y="135"/>
                  </a:lnTo>
                  <a:lnTo>
                    <a:pt x="199" y="143"/>
                  </a:lnTo>
                  <a:lnTo>
                    <a:pt x="199" y="149"/>
                  </a:lnTo>
                  <a:lnTo>
                    <a:pt x="200" y="155"/>
                  </a:lnTo>
                  <a:lnTo>
                    <a:pt x="203" y="157"/>
                  </a:lnTo>
                  <a:lnTo>
                    <a:pt x="205" y="159"/>
                  </a:lnTo>
                  <a:lnTo>
                    <a:pt x="210" y="160"/>
                  </a:lnTo>
                  <a:lnTo>
                    <a:pt x="217" y="160"/>
                  </a:lnTo>
                  <a:lnTo>
                    <a:pt x="226" y="160"/>
                  </a:lnTo>
                  <a:lnTo>
                    <a:pt x="229" y="160"/>
                  </a:lnTo>
                  <a:lnTo>
                    <a:pt x="232" y="158"/>
                  </a:lnTo>
                  <a:lnTo>
                    <a:pt x="233" y="153"/>
                  </a:lnTo>
                  <a:lnTo>
                    <a:pt x="233" y="150"/>
                  </a:lnTo>
                  <a:lnTo>
                    <a:pt x="233" y="142"/>
                  </a:lnTo>
                  <a:lnTo>
                    <a:pt x="232" y="135"/>
                  </a:lnTo>
                  <a:lnTo>
                    <a:pt x="244" y="163"/>
                  </a:lnTo>
                  <a:lnTo>
                    <a:pt x="255" y="188"/>
                  </a:lnTo>
                  <a:lnTo>
                    <a:pt x="259" y="193"/>
                  </a:lnTo>
                  <a:lnTo>
                    <a:pt x="262" y="198"/>
                  </a:lnTo>
                  <a:lnTo>
                    <a:pt x="266" y="203"/>
                  </a:lnTo>
                  <a:lnTo>
                    <a:pt x="271" y="208"/>
                  </a:lnTo>
                  <a:lnTo>
                    <a:pt x="276" y="213"/>
                  </a:lnTo>
                  <a:lnTo>
                    <a:pt x="283" y="216"/>
                  </a:lnTo>
                  <a:lnTo>
                    <a:pt x="291" y="219"/>
                  </a:lnTo>
                  <a:lnTo>
                    <a:pt x="298" y="222"/>
                  </a:lnTo>
                  <a:lnTo>
                    <a:pt x="299" y="220"/>
                  </a:lnTo>
                  <a:lnTo>
                    <a:pt x="300" y="217"/>
                  </a:lnTo>
                  <a:lnTo>
                    <a:pt x="303" y="215"/>
                  </a:lnTo>
                  <a:lnTo>
                    <a:pt x="305" y="212"/>
                  </a:lnTo>
                  <a:lnTo>
                    <a:pt x="312" y="206"/>
                  </a:lnTo>
                  <a:lnTo>
                    <a:pt x="321" y="201"/>
                  </a:lnTo>
                  <a:lnTo>
                    <a:pt x="331" y="197"/>
                  </a:lnTo>
                  <a:lnTo>
                    <a:pt x="341" y="194"/>
                  </a:lnTo>
                  <a:lnTo>
                    <a:pt x="350" y="192"/>
                  </a:lnTo>
                  <a:lnTo>
                    <a:pt x="359" y="191"/>
                  </a:lnTo>
                  <a:lnTo>
                    <a:pt x="355" y="206"/>
                  </a:lnTo>
                  <a:lnTo>
                    <a:pt x="352" y="219"/>
                  </a:lnTo>
                  <a:lnTo>
                    <a:pt x="348" y="231"/>
                  </a:lnTo>
                  <a:lnTo>
                    <a:pt x="342" y="240"/>
                  </a:lnTo>
                  <a:lnTo>
                    <a:pt x="336" y="248"/>
                  </a:lnTo>
                  <a:lnTo>
                    <a:pt x="329" y="255"/>
                  </a:lnTo>
                  <a:lnTo>
                    <a:pt x="321" y="261"/>
                  </a:lnTo>
                  <a:lnTo>
                    <a:pt x="314" y="267"/>
                  </a:lnTo>
                  <a:lnTo>
                    <a:pt x="305" y="271"/>
                  </a:lnTo>
                  <a:lnTo>
                    <a:pt x="295" y="275"/>
                  </a:lnTo>
                  <a:lnTo>
                    <a:pt x="284" y="278"/>
                  </a:lnTo>
                  <a:lnTo>
                    <a:pt x="272" y="281"/>
                  </a:lnTo>
                  <a:lnTo>
                    <a:pt x="247" y="288"/>
                  </a:lnTo>
                  <a:lnTo>
                    <a:pt x="219" y="296"/>
                  </a:lnTo>
                  <a:lnTo>
                    <a:pt x="213" y="297"/>
                  </a:lnTo>
                  <a:lnTo>
                    <a:pt x="208" y="299"/>
                  </a:lnTo>
                  <a:lnTo>
                    <a:pt x="204" y="301"/>
                  </a:lnTo>
                  <a:lnTo>
                    <a:pt x="199" y="303"/>
                  </a:lnTo>
                  <a:lnTo>
                    <a:pt x="193" y="308"/>
                  </a:lnTo>
                  <a:lnTo>
                    <a:pt x="188" y="314"/>
                  </a:lnTo>
                  <a:lnTo>
                    <a:pt x="183" y="328"/>
                  </a:lnTo>
                  <a:lnTo>
                    <a:pt x="179" y="339"/>
                  </a:lnTo>
                  <a:lnTo>
                    <a:pt x="175" y="344"/>
                  </a:lnTo>
                  <a:lnTo>
                    <a:pt x="170" y="350"/>
                  </a:lnTo>
                  <a:lnTo>
                    <a:pt x="163" y="356"/>
                  </a:lnTo>
                  <a:lnTo>
                    <a:pt x="154" y="363"/>
                  </a:lnTo>
                  <a:lnTo>
                    <a:pt x="134" y="379"/>
                  </a:lnTo>
                  <a:lnTo>
                    <a:pt x="109" y="394"/>
                  </a:lnTo>
                  <a:lnTo>
                    <a:pt x="84" y="408"/>
                  </a:lnTo>
                  <a:lnTo>
                    <a:pt x="59" y="420"/>
                  </a:lnTo>
                  <a:lnTo>
                    <a:pt x="48" y="424"/>
                  </a:lnTo>
                  <a:lnTo>
                    <a:pt x="37" y="428"/>
                  </a:lnTo>
                  <a:lnTo>
                    <a:pt x="28" y="430"/>
                  </a:lnTo>
                  <a:lnTo>
                    <a:pt x="19" y="431"/>
                  </a:lnTo>
                  <a:lnTo>
                    <a:pt x="15" y="430"/>
                  </a:lnTo>
                  <a:lnTo>
                    <a:pt x="11" y="429"/>
                  </a:lnTo>
                  <a:lnTo>
                    <a:pt x="7" y="426"/>
                  </a:lnTo>
                  <a:lnTo>
                    <a:pt x="5" y="423"/>
                  </a:lnTo>
                  <a:lnTo>
                    <a:pt x="3" y="420"/>
                  </a:lnTo>
                  <a:lnTo>
                    <a:pt x="1" y="415"/>
                  </a:lnTo>
                  <a:lnTo>
                    <a:pt x="0" y="411"/>
                  </a:lnTo>
                  <a:lnTo>
                    <a:pt x="0" y="406"/>
                  </a:lnTo>
                  <a:lnTo>
                    <a:pt x="1" y="402"/>
                  </a:lnTo>
                  <a:lnTo>
                    <a:pt x="2" y="398"/>
                  </a:lnTo>
                  <a:lnTo>
                    <a:pt x="5" y="395"/>
                  </a:lnTo>
                  <a:lnTo>
                    <a:pt x="9" y="391"/>
                  </a:lnTo>
                  <a:lnTo>
                    <a:pt x="19" y="386"/>
                  </a:lnTo>
                  <a:lnTo>
                    <a:pt x="31" y="382"/>
                  </a:lnTo>
                  <a:lnTo>
                    <a:pt x="56" y="374"/>
                  </a:lnTo>
                  <a:lnTo>
                    <a:pt x="73" y="369"/>
                  </a:lnTo>
                  <a:lnTo>
                    <a:pt x="73" y="360"/>
                  </a:lnTo>
                  <a:lnTo>
                    <a:pt x="73" y="351"/>
                  </a:lnTo>
                  <a:lnTo>
                    <a:pt x="72" y="345"/>
                  </a:lnTo>
                  <a:lnTo>
                    <a:pt x="72" y="339"/>
                  </a:lnTo>
                  <a:lnTo>
                    <a:pt x="71" y="335"/>
                  </a:lnTo>
                  <a:lnTo>
                    <a:pt x="69" y="331"/>
                  </a:lnTo>
                  <a:lnTo>
                    <a:pt x="67" y="328"/>
                  </a:lnTo>
                  <a:lnTo>
                    <a:pt x="64" y="326"/>
                  </a:lnTo>
                  <a:lnTo>
                    <a:pt x="62" y="324"/>
                  </a:lnTo>
                  <a:lnTo>
                    <a:pt x="59" y="322"/>
                  </a:lnTo>
                  <a:lnTo>
                    <a:pt x="51" y="320"/>
                  </a:lnTo>
                  <a:lnTo>
                    <a:pt x="41" y="319"/>
                  </a:lnTo>
                  <a:lnTo>
                    <a:pt x="31" y="320"/>
                  </a:lnTo>
                  <a:lnTo>
                    <a:pt x="19" y="320"/>
                  </a:lnTo>
                  <a:lnTo>
                    <a:pt x="39" y="29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45114" name="Freeform 77"/>
          <p:cNvSpPr>
            <a:spLocks/>
          </p:cNvSpPr>
          <p:nvPr>
            <p:custDataLst>
              <p:tags r:id="rId57"/>
            </p:custDataLst>
          </p:nvPr>
        </p:nvSpPr>
        <p:spPr bwMode="auto">
          <a:xfrm>
            <a:off x="7362825" y="3395663"/>
            <a:ext cx="9525" cy="57150"/>
          </a:xfrm>
          <a:custGeom>
            <a:avLst/>
            <a:gdLst>
              <a:gd name="T0" fmla="*/ 0 w 21"/>
              <a:gd name="T1" fmla="*/ 2147483647 h 62"/>
              <a:gd name="T2" fmla="*/ 2147483647 w 21"/>
              <a:gd name="T3" fmla="*/ 2147483647 h 62"/>
              <a:gd name="T4" fmla="*/ 2147483647 w 21"/>
              <a:gd name="T5" fmla="*/ 2147483647 h 62"/>
              <a:gd name="T6" fmla="*/ 2147483647 w 21"/>
              <a:gd name="T7" fmla="*/ 2147483647 h 62"/>
              <a:gd name="T8" fmla="*/ 2147483647 w 21"/>
              <a:gd name="T9" fmla="*/ 2147483647 h 62"/>
              <a:gd name="T10" fmla="*/ 2147483647 w 21"/>
              <a:gd name="T11" fmla="*/ 2147483647 h 62"/>
              <a:gd name="T12" fmla="*/ 2147483647 w 21"/>
              <a:gd name="T13" fmla="*/ 0 h 62"/>
              <a:gd name="T14" fmla="*/ 2147483647 w 21"/>
              <a:gd name="T15" fmla="*/ 2147483647 h 62"/>
              <a:gd name="T16" fmla="*/ 2147483647 w 21"/>
              <a:gd name="T17" fmla="*/ 2147483647 h 62"/>
              <a:gd name="T18" fmla="*/ 2147483647 w 21"/>
              <a:gd name="T19" fmla="*/ 2147483647 h 62"/>
              <a:gd name="T20" fmla="*/ 2147483647 w 21"/>
              <a:gd name="T21" fmla="*/ 2147483647 h 62"/>
              <a:gd name="T22" fmla="*/ 2147483647 w 21"/>
              <a:gd name="T23" fmla="*/ 2147483647 h 62"/>
              <a:gd name="T24" fmla="*/ 0 w 21"/>
              <a:gd name="T25" fmla="*/ 2147483647 h 62"/>
              <a:gd name="T26" fmla="*/ 0 w 21"/>
              <a:gd name="T27" fmla="*/ 2147483647 h 6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1"/>
              <a:gd name="T43" fmla="*/ 0 h 62"/>
              <a:gd name="T44" fmla="*/ 21 w 21"/>
              <a:gd name="T45" fmla="*/ 62 h 6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1" h="62">
                <a:moveTo>
                  <a:pt x="0" y="43"/>
                </a:moveTo>
                <a:lnTo>
                  <a:pt x="1" y="29"/>
                </a:lnTo>
                <a:lnTo>
                  <a:pt x="3" y="17"/>
                </a:lnTo>
                <a:lnTo>
                  <a:pt x="4" y="11"/>
                </a:lnTo>
                <a:lnTo>
                  <a:pt x="6" y="7"/>
                </a:lnTo>
                <a:lnTo>
                  <a:pt x="9" y="3"/>
                </a:lnTo>
                <a:lnTo>
                  <a:pt x="15" y="0"/>
                </a:lnTo>
                <a:lnTo>
                  <a:pt x="15" y="15"/>
                </a:lnTo>
                <a:lnTo>
                  <a:pt x="18" y="31"/>
                </a:lnTo>
                <a:lnTo>
                  <a:pt x="20" y="44"/>
                </a:lnTo>
                <a:lnTo>
                  <a:pt x="21" y="49"/>
                </a:lnTo>
                <a:lnTo>
                  <a:pt x="10" y="55"/>
                </a:lnTo>
                <a:lnTo>
                  <a:pt x="0" y="62"/>
                </a:lnTo>
                <a:lnTo>
                  <a:pt x="0" y="43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115" name="Freeform 78"/>
          <p:cNvSpPr>
            <a:spLocks/>
          </p:cNvSpPr>
          <p:nvPr>
            <p:custDataLst>
              <p:tags r:id="rId58"/>
            </p:custDataLst>
          </p:nvPr>
        </p:nvSpPr>
        <p:spPr bwMode="auto">
          <a:xfrm>
            <a:off x="8089900" y="4297363"/>
            <a:ext cx="14288" cy="57150"/>
          </a:xfrm>
          <a:custGeom>
            <a:avLst/>
            <a:gdLst>
              <a:gd name="T0" fmla="*/ 0 w 33"/>
              <a:gd name="T1" fmla="*/ 0 h 24"/>
              <a:gd name="T2" fmla="*/ 2147483647 w 33"/>
              <a:gd name="T3" fmla="*/ 2147483647 h 24"/>
              <a:gd name="T4" fmla="*/ 2147483647 w 33"/>
              <a:gd name="T5" fmla="*/ 2147483647 h 24"/>
              <a:gd name="T6" fmla="*/ 2147483647 w 33"/>
              <a:gd name="T7" fmla="*/ 2147483647 h 24"/>
              <a:gd name="T8" fmla="*/ 2147483647 w 33"/>
              <a:gd name="T9" fmla="*/ 2147483647 h 24"/>
              <a:gd name="T10" fmla="*/ 2147483647 w 33"/>
              <a:gd name="T11" fmla="*/ 2147483647 h 24"/>
              <a:gd name="T12" fmla="*/ 2147483647 w 33"/>
              <a:gd name="T13" fmla="*/ 2147483647 h 24"/>
              <a:gd name="T14" fmla="*/ 2147483647 w 33"/>
              <a:gd name="T15" fmla="*/ 0 h 24"/>
              <a:gd name="T16" fmla="*/ 2147483647 w 33"/>
              <a:gd name="T17" fmla="*/ 0 h 24"/>
              <a:gd name="T18" fmla="*/ 2147483647 w 33"/>
              <a:gd name="T19" fmla="*/ 0 h 24"/>
              <a:gd name="T20" fmla="*/ 2147483647 w 33"/>
              <a:gd name="T21" fmla="*/ 0 h 24"/>
              <a:gd name="T22" fmla="*/ 0 w 33"/>
              <a:gd name="T23" fmla="*/ 0 h 2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3"/>
              <a:gd name="T37" fmla="*/ 0 h 24"/>
              <a:gd name="T38" fmla="*/ 33 w 33"/>
              <a:gd name="T39" fmla="*/ 24 h 2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3" h="24">
                <a:moveTo>
                  <a:pt x="0" y="0"/>
                </a:moveTo>
                <a:lnTo>
                  <a:pt x="5" y="5"/>
                </a:lnTo>
                <a:lnTo>
                  <a:pt x="10" y="10"/>
                </a:lnTo>
                <a:lnTo>
                  <a:pt x="11" y="13"/>
                </a:lnTo>
                <a:lnTo>
                  <a:pt x="12" y="16"/>
                </a:lnTo>
                <a:lnTo>
                  <a:pt x="13" y="20"/>
                </a:lnTo>
                <a:lnTo>
                  <a:pt x="13" y="24"/>
                </a:lnTo>
                <a:lnTo>
                  <a:pt x="33" y="0"/>
                </a:lnTo>
                <a:lnTo>
                  <a:pt x="24" y="0"/>
                </a:lnTo>
                <a:lnTo>
                  <a:pt x="16" y="0"/>
                </a:lnTo>
                <a:lnTo>
                  <a:pt x="9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116" name="Freeform 79"/>
          <p:cNvSpPr>
            <a:spLocks/>
          </p:cNvSpPr>
          <p:nvPr>
            <p:custDataLst>
              <p:tags r:id="rId59"/>
            </p:custDataLst>
          </p:nvPr>
        </p:nvSpPr>
        <p:spPr bwMode="auto">
          <a:xfrm>
            <a:off x="8112125" y="4306888"/>
            <a:ext cx="17463" cy="58737"/>
          </a:xfrm>
          <a:custGeom>
            <a:avLst/>
            <a:gdLst>
              <a:gd name="T0" fmla="*/ 2147483647 w 33"/>
              <a:gd name="T1" fmla="*/ 2147483647 h 25"/>
              <a:gd name="T2" fmla="*/ 2147483647 w 33"/>
              <a:gd name="T3" fmla="*/ 2147483647 h 25"/>
              <a:gd name="T4" fmla="*/ 2147483647 w 33"/>
              <a:gd name="T5" fmla="*/ 2147483647 h 25"/>
              <a:gd name="T6" fmla="*/ 2147483647 w 33"/>
              <a:gd name="T7" fmla="*/ 0 h 25"/>
              <a:gd name="T8" fmla="*/ 2147483647 w 33"/>
              <a:gd name="T9" fmla="*/ 0 h 25"/>
              <a:gd name="T10" fmla="*/ 2147483647 w 33"/>
              <a:gd name="T11" fmla="*/ 0 h 25"/>
              <a:gd name="T12" fmla="*/ 2147483647 w 33"/>
              <a:gd name="T13" fmla="*/ 0 h 25"/>
              <a:gd name="T14" fmla="*/ 0 w 33"/>
              <a:gd name="T15" fmla="*/ 0 h 25"/>
              <a:gd name="T16" fmla="*/ 2147483647 w 33"/>
              <a:gd name="T17" fmla="*/ 2147483647 h 2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3"/>
              <a:gd name="T28" fmla="*/ 0 h 25"/>
              <a:gd name="T29" fmla="*/ 33 w 33"/>
              <a:gd name="T30" fmla="*/ 25 h 2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3" h="25">
                <a:moveTo>
                  <a:pt x="26" y="25"/>
                </a:moveTo>
                <a:lnTo>
                  <a:pt x="29" y="22"/>
                </a:lnTo>
                <a:lnTo>
                  <a:pt x="33" y="18"/>
                </a:lnTo>
                <a:lnTo>
                  <a:pt x="33" y="0"/>
                </a:lnTo>
                <a:lnTo>
                  <a:pt x="25" y="0"/>
                </a:lnTo>
                <a:lnTo>
                  <a:pt x="16" y="0"/>
                </a:lnTo>
                <a:lnTo>
                  <a:pt x="6" y="0"/>
                </a:lnTo>
                <a:lnTo>
                  <a:pt x="0" y="0"/>
                </a:lnTo>
                <a:lnTo>
                  <a:pt x="26" y="25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117" name="Freeform 80"/>
          <p:cNvSpPr>
            <a:spLocks/>
          </p:cNvSpPr>
          <p:nvPr>
            <p:custDataLst>
              <p:tags r:id="rId60"/>
            </p:custDataLst>
          </p:nvPr>
        </p:nvSpPr>
        <p:spPr bwMode="auto">
          <a:xfrm>
            <a:off x="7426325" y="3384550"/>
            <a:ext cx="1588" cy="55563"/>
          </a:xfrm>
          <a:custGeom>
            <a:avLst/>
            <a:gdLst>
              <a:gd name="T0" fmla="*/ 0 w 7"/>
              <a:gd name="T1" fmla="*/ 0 h 55563"/>
              <a:gd name="T2" fmla="*/ 2147483647 w 7"/>
              <a:gd name="T3" fmla="*/ 0 h 55563"/>
              <a:gd name="T4" fmla="*/ 0 w 7"/>
              <a:gd name="T5" fmla="*/ 0 h 55563"/>
              <a:gd name="T6" fmla="*/ 0 60000 65536"/>
              <a:gd name="T7" fmla="*/ 0 60000 65536"/>
              <a:gd name="T8" fmla="*/ 0 60000 65536"/>
              <a:gd name="T9" fmla="*/ 0 w 7"/>
              <a:gd name="T10" fmla="*/ 0 h 55563"/>
              <a:gd name="T11" fmla="*/ 7 w 7"/>
              <a:gd name="T12" fmla="*/ 55563 h 555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" h="55563">
                <a:moveTo>
                  <a:pt x="0" y="0"/>
                </a:moveTo>
                <a:lnTo>
                  <a:pt x="7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118" name="Freeform 81"/>
          <p:cNvSpPr>
            <a:spLocks/>
          </p:cNvSpPr>
          <p:nvPr>
            <p:custDataLst>
              <p:tags r:id="rId61"/>
            </p:custDataLst>
          </p:nvPr>
        </p:nvSpPr>
        <p:spPr bwMode="auto">
          <a:xfrm>
            <a:off x="7485063" y="3328988"/>
            <a:ext cx="6350" cy="57150"/>
          </a:xfrm>
          <a:custGeom>
            <a:avLst/>
            <a:gdLst>
              <a:gd name="T0" fmla="*/ 2147483647 w 16"/>
              <a:gd name="T1" fmla="*/ 0 h 25"/>
              <a:gd name="T2" fmla="*/ 2147483647 w 16"/>
              <a:gd name="T3" fmla="*/ 2147483647 h 25"/>
              <a:gd name="T4" fmla="*/ 2147483647 w 16"/>
              <a:gd name="T5" fmla="*/ 2147483647 h 25"/>
              <a:gd name="T6" fmla="*/ 2147483647 w 16"/>
              <a:gd name="T7" fmla="*/ 2147483647 h 25"/>
              <a:gd name="T8" fmla="*/ 2147483647 w 16"/>
              <a:gd name="T9" fmla="*/ 2147483647 h 25"/>
              <a:gd name="T10" fmla="*/ 2147483647 w 16"/>
              <a:gd name="T11" fmla="*/ 2147483647 h 25"/>
              <a:gd name="T12" fmla="*/ 2147483647 w 16"/>
              <a:gd name="T13" fmla="*/ 2147483647 h 25"/>
              <a:gd name="T14" fmla="*/ 2147483647 w 16"/>
              <a:gd name="T15" fmla="*/ 2147483647 h 25"/>
              <a:gd name="T16" fmla="*/ 0 w 16"/>
              <a:gd name="T17" fmla="*/ 2147483647 h 25"/>
              <a:gd name="T18" fmla="*/ 2147483647 w 16"/>
              <a:gd name="T19" fmla="*/ 2147483647 h 25"/>
              <a:gd name="T20" fmla="*/ 2147483647 w 16"/>
              <a:gd name="T21" fmla="*/ 2147483647 h 25"/>
              <a:gd name="T22" fmla="*/ 2147483647 w 16"/>
              <a:gd name="T23" fmla="*/ 2147483647 h 25"/>
              <a:gd name="T24" fmla="*/ 2147483647 w 16"/>
              <a:gd name="T25" fmla="*/ 2147483647 h 25"/>
              <a:gd name="T26" fmla="*/ 2147483647 w 16"/>
              <a:gd name="T27" fmla="*/ 2147483647 h 25"/>
              <a:gd name="T28" fmla="*/ 2147483647 w 16"/>
              <a:gd name="T29" fmla="*/ 0 h 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6"/>
              <a:gd name="T46" fmla="*/ 0 h 25"/>
              <a:gd name="T47" fmla="*/ 16 w 16"/>
              <a:gd name="T48" fmla="*/ 25 h 25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6" h="25">
                <a:moveTo>
                  <a:pt x="16" y="0"/>
                </a:moveTo>
                <a:lnTo>
                  <a:pt x="16" y="6"/>
                </a:lnTo>
                <a:lnTo>
                  <a:pt x="14" y="13"/>
                </a:lnTo>
                <a:lnTo>
                  <a:pt x="13" y="16"/>
                </a:lnTo>
                <a:lnTo>
                  <a:pt x="11" y="20"/>
                </a:lnTo>
                <a:lnTo>
                  <a:pt x="7" y="23"/>
                </a:lnTo>
                <a:lnTo>
                  <a:pt x="3" y="25"/>
                </a:lnTo>
                <a:lnTo>
                  <a:pt x="1" y="24"/>
                </a:lnTo>
                <a:lnTo>
                  <a:pt x="0" y="21"/>
                </a:lnTo>
                <a:lnTo>
                  <a:pt x="1" y="18"/>
                </a:lnTo>
                <a:lnTo>
                  <a:pt x="2" y="13"/>
                </a:lnTo>
                <a:lnTo>
                  <a:pt x="4" y="9"/>
                </a:lnTo>
                <a:lnTo>
                  <a:pt x="7" y="4"/>
                </a:lnTo>
                <a:lnTo>
                  <a:pt x="11" y="1"/>
                </a:lnTo>
                <a:lnTo>
                  <a:pt x="16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119" name="Freeform 82"/>
          <p:cNvSpPr>
            <a:spLocks/>
          </p:cNvSpPr>
          <p:nvPr>
            <p:custDataLst>
              <p:tags r:id="rId62"/>
            </p:custDataLst>
          </p:nvPr>
        </p:nvSpPr>
        <p:spPr bwMode="auto">
          <a:xfrm>
            <a:off x="7597775" y="3217863"/>
            <a:ext cx="4763" cy="57150"/>
          </a:xfrm>
          <a:custGeom>
            <a:avLst/>
            <a:gdLst>
              <a:gd name="T0" fmla="*/ 0 w 14"/>
              <a:gd name="T1" fmla="*/ 0 h 18"/>
              <a:gd name="T2" fmla="*/ 2147483647 w 14"/>
              <a:gd name="T3" fmla="*/ 2147483647 h 18"/>
              <a:gd name="T4" fmla="*/ 2147483647 w 14"/>
              <a:gd name="T5" fmla="*/ 2147483647 h 18"/>
              <a:gd name="T6" fmla="*/ 2147483647 w 14"/>
              <a:gd name="T7" fmla="*/ 2147483647 h 18"/>
              <a:gd name="T8" fmla="*/ 2147483647 w 14"/>
              <a:gd name="T9" fmla="*/ 2147483647 h 18"/>
              <a:gd name="T10" fmla="*/ 2147483647 w 14"/>
              <a:gd name="T11" fmla="*/ 2147483647 h 18"/>
              <a:gd name="T12" fmla="*/ 2147483647 w 14"/>
              <a:gd name="T13" fmla="*/ 2147483647 h 18"/>
              <a:gd name="T14" fmla="*/ 0 w 14"/>
              <a:gd name="T15" fmla="*/ 0 h 1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"/>
              <a:gd name="T25" fmla="*/ 0 h 18"/>
              <a:gd name="T26" fmla="*/ 14 w 14"/>
              <a:gd name="T27" fmla="*/ 18 h 1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" h="18">
                <a:moveTo>
                  <a:pt x="0" y="0"/>
                </a:moveTo>
                <a:lnTo>
                  <a:pt x="3" y="1"/>
                </a:lnTo>
                <a:lnTo>
                  <a:pt x="5" y="2"/>
                </a:lnTo>
                <a:lnTo>
                  <a:pt x="7" y="4"/>
                </a:lnTo>
                <a:lnTo>
                  <a:pt x="9" y="7"/>
                </a:lnTo>
                <a:lnTo>
                  <a:pt x="13" y="13"/>
                </a:lnTo>
                <a:lnTo>
                  <a:pt x="14" y="18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120" name="Freeform 83"/>
          <p:cNvSpPr>
            <a:spLocks/>
          </p:cNvSpPr>
          <p:nvPr>
            <p:custDataLst>
              <p:tags r:id="rId63"/>
            </p:custDataLst>
          </p:nvPr>
        </p:nvSpPr>
        <p:spPr bwMode="auto">
          <a:xfrm>
            <a:off x="7750175" y="3916363"/>
            <a:ext cx="26988" cy="58737"/>
          </a:xfrm>
          <a:custGeom>
            <a:avLst/>
            <a:gdLst>
              <a:gd name="T0" fmla="*/ 0 w 67"/>
              <a:gd name="T1" fmla="*/ 0 h 74"/>
              <a:gd name="T2" fmla="*/ 2147483647 w 67"/>
              <a:gd name="T3" fmla="*/ 2147483647 h 74"/>
              <a:gd name="T4" fmla="*/ 2147483647 w 67"/>
              <a:gd name="T5" fmla="*/ 2147483647 h 74"/>
              <a:gd name="T6" fmla="*/ 2147483647 w 67"/>
              <a:gd name="T7" fmla="*/ 2147483647 h 74"/>
              <a:gd name="T8" fmla="*/ 2147483647 w 67"/>
              <a:gd name="T9" fmla="*/ 2147483647 h 74"/>
              <a:gd name="T10" fmla="*/ 2147483647 w 67"/>
              <a:gd name="T11" fmla="*/ 2147483647 h 74"/>
              <a:gd name="T12" fmla="*/ 2147483647 w 67"/>
              <a:gd name="T13" fmla="*/ 2147483647 h 74"/>
              <a:gd name="T14" fmla="*/ 2147483647 w 67"/>
              <a:gd name="T15" fmla="*/ 2147483647 h 74"/>
              <a:gd name="T16" fmla="*/ 2147483647 w 67"/>
              <a:gd name="T17" fmla="*/ 2147483647 h 74"/>
              <a:gd name="T18" fmla="*/ 2147483647 w 67"/>
              <a:gd name="T19" fmla="*/ 2147483647 h 74"/>
              <a:gd name="T20" fmla="*/ 2147483647 w 67"/>
              <a:gd name="T21" fmla="*/ 2147483647 h 74"/>
              <a:gd name="T22" fmla="*/ 2147483647 w 67"/>
              <a:gd name="T23" fmla="*/ 2147483647 h 74"/>
              <a:gd name="T24" fmla="*/ 2147483647 w 67"/>
              <a:gd name="T25" fmla="*/ 2147483647 h 74"/>
              <a:gd name="T26" fmla="*/ 2147483647 w 67"/>
              <a:gd name="T27" fmla="*/ 2147483647 h 74"/>
              <a:gd name="T28" fmla="*/ 2147483647 w 67"/>
              <a:gd name="T29" fmla="*/ 2147483647 h 74"/>
              <a:gd name="T30" fmla="*/ 2147483647 w 67"/>
              <a:gd name="T31" fmla="*/ 2147483647 h 74"/>
              <a:gd name="T32" fmla="*/ 2147483647 w 67"/>
              <a:gd name="T33" fmla="*/ 2147483647 h 74"/>
              <a:gd name="T34" fmla="*/ 2147483647 w 67"/>
              <a:gd name="T35" fmla="*/ 2147483647 h 74"/>
              <a:gd name="T36" fmla="*/ 2147483647 w 67"/>
              <a:gd name="T37" fmla="*/ 0 h 74"/>
              <a:gd name="T38" fmla="*/ 2147483647 w 67"/>
              <a:gd name="T39" fmla="*/ 0 h 74"/>
              <a:gd name="T40" fmla="*/ 2147483647 w 67"/>
              <a:gd name="T41" fmla="*/ 0 h 74"/>
              <a:gd name="T42" fmla="*/ 2147483647 w 67"/>
              <a:gd name="T43" fmla="*/ 0 h 74"/>
              <a:gd name="T44" fmla="*/ 0 w 67"/>
              <a:gd name="T45" fmla="*/ 0 h 7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67"/>
              <a:gd name="T70" fmla="*/ 0 h 74"/>
              <a:gd name="T71" fmla="*/ 67 w 67"/>
              <a:gd name="T72" fmla="*/ 74 h 74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67" h="74">
                <a:moveTo>
                  <a:pt x="0" y="0"/>
                </a:moveTo>
                <a:lnTo>
                  <a:pt x="1" y="17"/>
                </a:lnTo>
                <a:lnTo>
                  <a:pt x="3" y="30"/>
                </a:lnTo>
                <a:lnTo>
                  <a:pt x="7" y="41"/>
                </a:lnTo>
                <a:lnTo>
                  <a:pt x="12" y="50"/>
                </a:lnTo>
                <a:lnTo>
                  <a:pt x="17" y="58"/>
                </a:lnTo>
                <a:lnTo>
                  <a:pt x="23" y="64"/>
                </a:lnTo>
                <a:lnTo>
                  <a:pt x="28" y="69"/>
                </a:lnTo>
                <a:lnTo>
                  <a:pt x="33" y="74"/>
                </a:lnTo>
                <a:lnTo>
                  <a:pt x="44" y="65"/>
                </a:lnTo>
                <a:lnTo>
                  <a:pt x="55" y="55"/>
                </a:lnTo>
                <a:lnTo>
                  <a:pt x="59" y="49"/>
                </a:lnTo>
                <a:lnTo>
                  <a:pt x="63" y="43"/>
                </a:lnTo>
                <a:lnTo>
                  <a:pt x="66" y="37"/>
                </a:lnTo>
                <a:lnTo>
                  <a:pt x="67" y="30"/>
                </a:lnTo>
                <a:lnTo>
                  <a:pt x="67" y="25"/>
                </a:lnTo>
                <a:lnTo>
                  <a:pt x="67" y="18"/>
                </a:lnTo>
                <a:lnTo>
                  <a:pt x="67" y="9"/>
                </a:lnTo>
                <a:lnTo>
                  <a:pt x="67" y="0"/>
                </a:lnTo>
                <a:lnTo>
                  <a:pt x="48" y="0"/>
                </a:lnTo>
                <a:lnTo>
                  <a:pt x="33" y="0"/>
                </a:lnTo>
                <a:lnTo>
                  <a:pt x="17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121" name="Freeform 84"/>
          <p:cNvSpPr>
            <a:spLocks/>
          </p:cNvSpPr>
          <p:nvPr>
            <p:custDataLst>
              <p:tags r:id="rId64"/>
            </p:custDataLst>
          </p:nvPr>
        </p:nvSpPr>
        <p:spPr bwMode="auto">
          <a:xfrm>
            <a:off x="7813675" y="3930650"/>
            <a:ext cx="12700" cy="57150"/>
          </a:xfrm>
          <a:custGeom>
            <a:avLst/>
            <a:gdLst>
              <a:gd name="T0" fmla="*/ 0 w 34"/>
              <a:gd name="T1" fmla="*/ 0 h 38"/>
              <a:gd name="T2" fmla="*/ 2147483647 w 34"/>
              <a:gd name="T3" fmla="*/ 2147483647 h 38"/>
              <a:gd name="T4" fmla="*/ 2147483647 w 34"/>
              <a:gd name="T5" fmla="*/ 2147483647 h 38"/>
              <a:gd name="T6" fmla="*/ 2147483647 w 34"/>
              <a:gd name="T7" fmla="*/ 2147483647 h 38"/>
              <a:gd name="T8" fmla="*/ 2147483647 w 34"/>
              <a:gd name="T9" fmla="*/ 2147483647 h 38"/>
              <a:gd name="T10" fmla="*/ 2147483647 w 34"/>
              <a:gd name="T11" fmla="*/ 2147483647 h 38"/>
              <a:gd name="T12" fmla="*/ 2147483647 w 34"/>
              <a:gd name="T13" fmla="*/ 2147483647 h 38"/>
              <a:gd name="T14" fmla="*/ 2147483647 w 34"/>
              <a:gd name="T15" fmla="*/ 2147483647 h 38"/>
              <a:gd name="T16" fmla="*/ 2147483647 w 34"/>
              <a:gd name="T17" fmla="*/ 2147483647 h 38"/>
              <a:gd name="T18" fmla="*/ 2147483647 w 34"/>
              <a:gd name="T19" fmla="*/ 2147483647 h 38"/>
              <a:gd name="T20" fmla="*/ 2147483647 w 34"/>
              <a:gd name="T21" fmla="*/ 2147483647 h 38"/>
              <a:gd name="T22" fmla="*/ 2147483647 w 34"/>
              <a:gd name="T23" fmla="*/ 2147483647 h 38"/>
              <a:gd name="T24" fmla="*/ 2147483647 w 34"/>
              <a:gd name="T25" fmla="*/ 2147483647 h 38"/>
              <a:gd name="T26" fmla="*/ 2147483647 w 34"/>
              <a:gd name="T27" fmla="*/ 2147483647 h 38"/>
              <a:gd name="T28" fmla="*/ 2147483647 w 34"/>
              <a:gd name="T29" fmla="*/ 2147483647 h 38"/>
              <a:gd name="T30" fmla="*/ 2147483647 w 34"/>
              <a:gd name="T31" fmla="*/ 2147483647 h 38"/>
              <a:gd name="T32" fmla="*/ 2147483647 w 34"/>
              <a:gd name="T33" fmla="*/ 2147483647 h 38"/>
              <a:gd name="T34" fmla="*/ 2147483647 w 34"/>
              <a:gd name="T35" fmla="*/ 2147483647 h 38"/>
              <a:gd name="T36" fmla="*/ 2147483647 w 34"/>
              <a:gd name="T37" fmla="*/ 2147483647 h 38"/>
              <a:gd name="T38" fmla="*/ 2147483647 w 34"/>
              <a:gd name="T39" fmla="*/ 2147483647 h 38"/>
              <a:gd name="T40" fmla="*/ 2147483647 w 34"/>
              <a:gd name="T41" fmla="*/ 0 h 38"/>
              <a:gd name="T42" fmla="*/ 2147483647 w 34"/>
              <a:gd name="T43" fmla="*/ 0 h 38"/>
              <a:gd name="T44" fmla="*/ 0 w 34"/>
              <a:gd name="T45" fmla="*/ 0 h 3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34"/>
              <a:gd name="T70" fmla="*/ 0 h 38"/>
              <a:gd name="T71" fmla="*/ 34 w 34"/>
              <a:gd name="T72" fmla="*/ 38 h 38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34" h="38">
                <a:moveTo>
                  <a:pt x="0" y="0"/>
                </a:moveTo>
                <a:lnTo>
                  <a:pt x="2" y="3"/>
                </a:lnTo>
                <a:lnTo>
                  <a:pt x="4" y="7"/>
                </a:lnTo>
                <a:lnTo>
                  <a:pt x="5" y="11"/>
                </a:lnTo>
                <a:lnTo>
                  <a:pt x="6" y="16"/>
                </a:lnTo>
                <a:lnTo>
                  <a:pt x="10" y="28"/>
                </a:lnTo>
                <a:lnTo>
                  <a:pt x="13" y="38"/>
                </a:lnTo>
                <a:lnTo>
                  <a:pt x="16" y="37"/>
                </a:lnTo>
                <a:lnTo>
                  <a:pt x="20" y="36"/>
                </a:lnTo>
                <a:lnTo>
                  <a:pt x="23" y="34"/>
                </a:lnTo>
                <a:lnTo>
                  <a:pt x="26" y="31"/>
                </a:lnTo>
                <a:lnTo>
                  <a:pt x="28" y="28"/>
                </a:lnTo>
                <a:lnTo>
                  <a:pt x="32" y="24"/>
                </a:lnTo>
                <a:lnTo>
                  <a:pt x="33" y="21"/>
                </a:lnTo>
                <a:lnTo>
                  <a:pt x="34" y="19"/>
                </a:lnTo>
                <a:lnTo>
                  <a:pt x="31" y="18"/>
                </a:lnTo>
                <a:lnTo>
                  <a:pt x="28" y="17"/>
                </a:lnTo>
                <a:lnTo>
                  <a:pt x="26" y="14"/>
                </a:lnTo>
                <a:lnTo>
                  <a:pt x="24" y="12"/>
                </a:lnTo>
                <a:lnTo>
                  <a:pt x="19" y="6"/>
                </a:lnTo>
                <a:lnTo>
                  <a:pt x="13" y="0"/>
                </a:lnTo>
                <a:lnTo>
                  <a:pt x="6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122" name="Freeform 85"/>
          <p:cNvSpPr>
            <a:spLocks/>
          </p:cNvSpPr>
          <p:nvPr>
            <p:custDataLst>
              <p:tags r:id="rId65"/>
            </p:custDataLst>
          </p:nvPr>
        </p:nvSpPr>
        <p:spPr bwMode="auto">
          <a:xfrm>
            <a:off x="7670800" y="3706813"/>
            <a:ext cx="25400" cy="55562"/>
          </a:xfrm>
          <a:custGeom>
            <a:avLst/>
            <a:gdLst>
              <a:gd name="T0" fmla="*/ 2147483647 w 53"/>
              <a:gd name="T1" fmla="*/ 2147483647 h 23"/>
              <a:gd name="T2" fmla="*/ 2147483647 w 53"/>
              <a:gd name="T3" fmla="*/ 2147483647 h 23"/>
              <a:gd name="T4" fmla="*/ 2147483647 w 53"/>
              <a:gd name="T5" fmla="*/ 2147483647 h 23"/>
              <a:gd name="T6" fmla="*/ 2147483647 w 53"/>
              <a:gd name="T7" fmla="*/ 2147483647 h 23"/>
              <a:gd name="T8" fmla="*/ 2147483647 w 53"/>
              <a:gd name="T9" fmla="*/ 0 h 23"/>
              <a:gd name="T10" fmla="*/ 2147483647 w 53"/>
              <a:gd name="T11" fmla="*/ 0 h 23"/>
              <a:gd name="T12" fmla="*/ 2147483647 w 53"/>
              <a:gd name="T13" fmla="*/ 2147483647 h 23"/>
              <a:gd name="T14" fmla="*/ 2147483647 w 53"/>
              <a:gd name="T15" fmla="*/ 2147483647 h 23"/>
              <a:gd name="T16" fmla="*/ 2147483647 w 53"/>
              <a:gd name="T17" fmla="*/ 2147483647 h 23"/>
              <a:gd name="T18" fmla="*/ 0 w 53"/>
              <a:gd name="T19" fmla="*/ 2147483647 h 23"/>
              <a:gd name="T20" fmla="*/ 2147483647 w 53"/>
              <a:gd name="T21" fmla="*/ 2147483647 h 2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3"/>
              <a:gd name="T34" fmla="*/ 0 h 23"/>
              <a:gd name="T35" fmla="*/ 53 w 53"/>
              <a:gd name="T36" fmla="*/ 23 h 2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3" h="23">
                <a:moveTo>
                  <a:pt x="53" y="23"/>
                </a:moveTo>
                <a:lnTo>
                  <a:pt x="53" y="4"/>
                </a:lnTo>
                <a:lnTo>
                  <a:pt x="49" y="2"/>
                </a:lnTo>
                <a:lnTo>
                  <a:pt x="45" y="1"/>
                </a:lnTo>
                <a:lnTo>
                  <a:pt x="42" y="0"/>
                </a:lnTo>
                <a:lnTo>
                  <a:pt x="38" y="0"/>
                </a:lnTo>
                <a:lnTo>
                  <a:pt x="31" y="1"/>
                </a:lnTo>
                <a:lnTo>
                  <a:pt x="24" y="4"/>
                </a:lnTo>
                <a:lnTo>
                  <a:pt x="11" y="13"/>
                </a:lnTo>
                <a:lnTo>
                  <a:pt x="0" y="23"/>
                </a:lnTo>
                <a:lnTo>
                  <a:pt x="53" y="23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123" name="Freeform 86"/>
          <p:cNvSpPr>
            <a:spLocks/>
          </p:cNvSpPr>
          <p:nvPr>
            <p:custDataLst>
              <p:tags r:id="rId66"/>
            </p:custDataLst>
          </p:nvPr>
        </p:nvSpPr>
        <p:spPr bwMode="auto">
          <a:xfrm>
            <a:off x="7613650" y="3681413"/>
            <a:ext cx="11113" cy="57150"/>
          </a:xfrm>
          <a:custGeom>
            <a:avLst/>
            <a:gdLst>
              <a:gd name="T0" fmla="*/ 0 w 26"/>
              <a:gd name="T1" fmla="*/ 0 h 12"/>
              <a:gd name="T2" fmla="*/ 2147483647 w 26"/>
              <a:gd name="T3" fmla="*/ 2147483647 h 12"/>
              <a:gd name="T4" fmla="*/ 2147483647 w 26"/>
              <a:gd name="T5" fmla="*/ 2147483647 h 12"/>
              <a:gd name="T6" fmla="*/ 2147483647 w 26"/>
              <a:gd name="T7" fmla="*/ 2147483647 h 12"/>
              <a:gd name="T8" fmla="*/ 2147483647 w 26"/>
              <a:gd name="T9" fmla="*/ 2147483647 h 12"/>
              <a:gd name="T10" fmla="*/ 2147483647 w 26"/>
              <a:gd name="T11" fmla="*/ 2147483647 h 12"/>
              <a:gd name="T12" fmla="*/ 2147483647 w 26"/>
              <a:gd name="T13" fmla="*/ 2147483647 h 12"/>
              <a:gd name="T14" fmla="*/ 2147483647 w 26"/>
              <a:gd name="T15" fmla="*/ 2147483647 h 12"/>
              <a:gd name="T16" fmla="*/ 2147483647 w 26"/>
              <a:gd name="T17" fmla="*/ 2147483647 h 12"/>
              <a:gd name="T18" fmla="*/ 2147483647 w 26"/>
              <a:gd name="T19" fmla="*/ 2147483647 h 12"/>
              <a:gd name="T20" fmla="*/ 0 w 26"/>
              <a:gd name="T21" fmla="*/ 0 h 1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6"/>
              <a:gd name="T34" fmla="*/ 0 h 12"/>
              <a:gd name="T35" fmla="*/ 26 w 26"/>
              <a:gd name="T36" fmla="*/ 12 h 1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6" h="12">
                <a:moveTo>
                  <a:pt x="0" y="0"/>
                </a:moveTo>
                <a:lnTo>
                  <a:pt x="4" y="4"/>
                </a:lnTo>
                <a:lnTo>
                  <a:pt x="11" y="8"/>
                </a:lnTo>
                <a:lnTo>
                  <a:pt x="14" y="9"/>
                </a:lnTo>
                <a:lnTo>
                  <a:pt x="18" y="11"/>
                </a:lnTo>
                <a:lnTo>
                  <a:pt x="22" y="11"/>
                </a:lnTo>
                <a:lnTo>
                  <a:pt x="26" y="12"/>
                </a:lnTo>
                <a:lnTo>
                  <a:pt x="21" y="7"/>
                </a:lnTo>
                <a:lnTo>
                  <a:pt x="13" y="3"/>
                </a:lnTo>
                <a:lnTo>
                  <a:pt x="5" y="1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124" name="Freeform 87"/>
          <p:cNvSpPr>
            <a:spLocks/>
          </p:cNvSpPr>
          <p:nvPr>
            <p:custDataLst>
              <p:tags r:id="rId67"/>
            </p:custDataLst>
          </p:nvPr>
        </p:nvSpPr>
        <p:spPr bwMode="auto">
          <a:xfrm>
            <a:off x="7813675" y="4013200"/>
            <a:ext cx="31750" cy="57150"/>
          </a:xfrm>
          <a:custGeom>
            <a:avLst/>
            <a:gdLst>
              <a:gd name="T0" fmla="*/ 0 w 73"/>
              <a:gd name="T1" fmla="*/ 0 h 57150"/>
              <a:gd name="T2" fmla="*/ 2147483647 w 73"/>
              <a:gd name="T3" fmla="*/ 0 h 57150"/>
              <a:gd name="T4" fmla="*/ 2147483647 w 73"/>
              <a:gd name="T5" fmla="*/ 0 h 57150"/>
              <a:gd name="T6" fmla="*/ 2147483647 w 73"/>
              <a:gd name="T7" fmla="*/ 0 h 57150"/>
              <a:gd name="T8" fmla="*/ 2147483647 w 73"/>
              <a:gd name="T9" fmla="*/ 0 h 571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3"/>
              <a:gd name="T16" fmla="*/ 0 h 57150"/>
              <a:gd name="T17" fmla="*/ 73 w 73"/>
              <a:gd name="T18" fmla="*/ 57150 h 571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3" h="57150">
                <a:moveTo>
                  <a:pt x="0" y="0"/>
                </a:moveTo>
                <a:lnTo>
                  <a:pt x="20" y="0"/>
                </a:lnTo>
                <a:lnTo>
                  <a:pt x="37" y="0"/>
                </a:lnTo>
                <a:lnTo>
                  <a:pt x="55" y="0"/>
                </a:lnTo>
                <a:lnTo>
                  <a:pt x="73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125" name="Freeform 88"/>
          <p:cNvSpPr>
            <a:spLocks/>
          </p:cNvSpPr>
          <p:nvPr>
            <p:custDataLst>
              <p:tags r:id="rId68"/>
            </p:custDataLst>
          </p:nvPr>
        </p:nvSpPr>
        <p:spPr bwMode="auto">
          <a:xfrm>
            <a:off x="7769225" y="4002088"/>
            <a:ext cx="22225" cy="57150"/>
          </a:xfrm>
          <a:custGeom>
            <a:avLst/>
            <a:gdLst>
              <a:gd name="T0" fmla="*/ 0 w 53"/>
              <a:gd name="T1" fmla="*/ 0 h 3"/>
              <a:gd name="T2" fmla="*/ 2147483647 w 53"/>
              <a:gd name="T3" fmla="*/ 0 h 3"/>
              <a:gd name="T4" fmla="*/ 2147483647 w 53"/>
              <a:gd name="T5" fmla="*/ 2147483647 h 3"/>
              <a:gd name="T6" fmla="*/ 2147483647 w 53"/>
              <a:gd name="T7" fmla="*/ 2147483647 h 3"/>
              <a:gd name="T8" fmla="*/ 2147483647 w 53"/>
              <a:gd name="T9" fmla="*/ 2147483647 h 3"/>
              <a:gd name="T10" fmla="*/ 2147483647 w 53"/>
              <a:gd name="T11" fmla="*/ 2147483647 h 3"/>
              <a:gd name="T12" fmla="*/ 2147483647 w 53"/>
              <a:gd name="T13" fmla="*/ 0 h 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3"/>
              <a:gd name="T22" fmla="*/ 0 h 3"/>
              <a:gd name="T23" fmla="*/ 53 w 53"/>
              <a:gd name="T24" fmla="*/ 3 h 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3" h="3">
                <a:moveTo>
                  <a:pt x="0" y="0"/>
                </a:moveTo>
                <a:lnTo>
                  <a:pt x="14" y="0"/>
                </a:lnTo>
                <a:lnTo>
                  <a:pt x="27" y="3"/>
                </a:lnTo>
                <a:lnTo>
                  <a:pt x="32" y="3"/>
                </a:lnTo>
                <a:lnTo>
                  <a:pt x="39" y="3"/>
                </a:lnTo>
                <a:lnTo>
                  <a:pt x="45" y="1"/>
                </a:lnTo>
                <a:lnTo>
                  <a:pt x="53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126" name="Line 89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>
            <a:off x="7802563" y="3987800"/>
            <a:ext cx="20637" cy="63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127" name="Freeform 90"/>
          <p:cNvSpPr>
            <a:spLocks/>
          </p:cNvSpPr>
          <p:nvPr>
            <p:custDataLst>
              <p:tags r:id="rId70"/>
            </p:custDataLst>
          </p:nvPr>
        </p:nvSpPr>
        <p:spPr bwMode="auto">
          <a:xfrm>
            <a:off x="7823200" y="3994150"/>
            <a:ext cx="1588" cy="57150"/>
          </a:xfrm>
          <a:custGeom>
            <a:avLst/>
            <a:gdLst>
              <a:gd name="T0" fmla="*/ 0 w 1588"/>
              <a:gd name="T1" fmla="*/ 0 h 13"/>
              <a:gd name="T2" fmla="*/ 0 w 1588"/>
              <a:gd name="T3" fmla="*/ 2147483647 h 13"/>
              <a:gd name="T4" fmla="*/ 0 w 1588"/>
              <a:gd name="T5" fmla="*/ 2147483647 h 13"/>
              <a:gd name="T6" fmla="*/ 0 60000 65536"/>
              <a:gd name="T7" fmla="*/ 0 60000 65536"/>
              <a:gd name="T8" fmla="*/ 0 60000 65536"/>
              <a:gd name="T9" fmla="*/ 0 w 1588"/>
              <a:gd name="T10" fmla="*/ 0 h 13"/>
              <a:gd name="T11" fmla="*/ 1588 w 1588"/>
              <a:gd name="T12" fmla="*/ 13 h 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13">
                <a:moveTo>
                  <a:pt x="0" y="0"/>
                </a:moveTo>
                <a:lnTo>
                  <a:pt x="0" y="6"/>
                </a:lnTo>
                <a:lnTo>
                  <a:pt x="0" y="13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128" name="Freeform 91"/>
          <p:cNvSpPr>
            <a:spLocks/>
          </p:cNvSpPr>
          <p:nvPr>
            <p:custDataLst>
              <p:tags r:id="rId71"/>
            </p:custDataLst>
          </p:nvPr>
        </p:nvSpPr>
        <p:spPr bwMode="auto">
          <a:xfrm>
            <a:off x="7777163" y="3987800"/>
            <a:ext cx="14287" cy="58738"/>
          </a:xfrm>
          <a:custGeom>
            <a:avLst/>
            <a:gdLst>
              <a:gd name="T0" fmla="*/ 0 w 26"/>
              <a:gd name="T1" fmla="*/ 0 h 58738"/>
              <a:gd name="T2" fmla="*/ 2147483647 w 26"/>
              <a:gd name="T3" fmla="*/ 0 h 58738"/>
              <a:gd name="T4" fmla="*/ 2147483647 w 26"/>
              <a:gd name="T5" fmla="*/ 0 h 58738"/>
              <a:gd name="T6" fmla="*/ 0 60000 65536"/>
              <a:gd name="T7" fmla="*/ 0 60000 65536"/>
              <a:gd name="T8" fmla="*/ 0 60000 65536"/>
              <a:gd name="T9" fmla="*/ 0 w 26"/>
              <a:gd name="T10" fmla="*/ 0 h 58738"/>
              <a:gd name="T11" fmla="*/ 26 w 26"/>
              <a:gd name="T12" fmla="*/ 58738 h 587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" h="58738">
                <a:moveTo>
                  <a:pt x="0" y="0"/>
                </a:moveTo>
                <a:lnTo>
                  <a:pt x="15" y="0"/>
                </a:lnTo>
                <a:lnTo>
                  <a:pt x="26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129" name="Freeform 92"/>
          <p:cNvSpPr>
            <a:spLocks/>
          </p:cNvSpPr>
          <p:nvPr>
            <p:custDataLst>
              <p:tags r:id="rId72"/>
            </p:custDataLst>
          </p:nvPr>
        </p:nvSpPr>
        <p:spPr bwMode="auto">
          <a:xfrm>
            <a:off x="7770813" y="3968750"/>
            <a:ext cx="6350" cy="60325"/>
          </a:xfrm>
          <a:custGeom>
            <a:avLst/>
            <a:gdLst>
              <a:gd name="T0" fmla="*/ 2147483647 w 20"/>
              <a:gd name="T1" fmla="*/ 0 h 25"/>
              <a:gd name="T2" fmla="*/ 0 w 20"/>
              <a:gd name="T3" fmla="*/ 2147483647 h 25"/>
              <a:gd name="T4" fmla="*/ 2147483647 w 20"/>
              <a:gd name="T5" fmla="*/ 2147483647 h 25"/>
              <a:gd name="T6" fmla="*/ 2147483647 w 20"/>
              <a:gd name="T7" fmla="*/ 2147483647 h 25"/>
              <a:gd name="T8" fmla="*/ 2147483647 w 20"/>
              <a:gd name="T9" fmla="*/ 2147483647 h 25"/>
              <a:gd name="T10" fmla="*/ 2147483647 w 20"/>
              <a:gd name="T11" fmla="*/ 2147483647 h 25"/>
              <a:gd name="T12" fmla="*/ 2147483647 w 20"/>
              <a:gd name="T13" fmla="*/ 0 h 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"/>
              <a:gd name="T22" fmla="*/ 0 h 25"/>
              <a:gd name="T23" fmla="*/ 20 w 20"/>
              <a:gd name="T24" fmla="*/ 25 h 2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" h="25">
                <a:moveTo>
                  <a:pt x="20" y="0"/>
                </a:moveTo>
                <a:lnTo>
                  <a:pt x="0" y="13"/>
                </a:lnTo>
                <a:lnTo>
                  <a:pt x="4" y="18"/>
                </a:lnTo>
                <a:lnTo>
                  <a:pt x="10" y="21"/>
                </a:lnTo>
                <a:lnTo>
                  <a:pt x="14" y="24"/>
                </a:lnTo>
                <a:lnTo>
                  <a:pt x="20" y="25"/>
                </a:lnTo>
                <a:lnTo>
                  <a:pt x="2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130" name="Freeform 93"/>
          <p:cNvSpPr>
            <a:spLocks/>
          </p:cNvSpPr>
          <p:nvPr>
            <p:custDataLst>
              <p:tags r:id="rId73"/>
            </p:custDataLst>
          </p:nvPr>
        </p:nvSpPr>
        <p:spPr bwMode="auto">
          <a:xfrm>
            <a:off x="7851775" y="3695700"/>
            <a:ext cx="1588" cy="57150"/>
          </a:xfrm>
          <a:custGeom>
            <a:avLst/>
            <a:gdLst>
              <a:gd name="T0" fmla="*/ 0 w 6"/>
              <a:gd name="T1" fmla="*/ 2147483647 h 24"/>
              <a:gd name="T2" fmla="*/ 0 w 6"/>
              <a:gd name="T3" fmla="*/ 0 h 24"/>
              <a:gd name="T4" fmla="*/ 2147483647 w 6"/>
              <a:gd name="T5" fmla="*/ 2147483647 h 24"/>
              <a:gd name="T6" fmla="*/ 0 w 6"/>
              <a:gd name="T7" fmla="*/ 2147483647 h 24"/>
              <a:gd name="T8" fmla="*/ 0 60000 65536"/>
              <a:gd name="T9" fmla="*/ 0 60000 65536"/>
              <a:gd name="T10" fmla="*/ 0 60000 65536"/>
              <a:gd name="T11" fmla="*/ 0 60000 65536"/>
              <a:gd name="T12" fmla="*/ 0 w 6"/>
              <a:gd name="T13" fmla="*/ 0 h 24"/>
              <a:gd name="T14" fmla="*/ 6 w 6"/>
              <a:gd name="T15" fmla="*/ 24 h 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" h="24">
                <a:moveTo>
                  <a:pt x="0" y="24"/>
                </a:moveTo>
                <a:lnTo>
                  <a:pt x="0" y="0"/>
                </a:lnTo>
                <a:lnTo>
                  <a:pt x="6" y="12"/>
                </a:lnTo>
                <a:lnTo>
                  <a:pt x="0" y="24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grpSp>
        <p:nvGrpSpPr>
          <p:cNvPr id="45131" name="Group 94"/>
          <p:cNvGrpSpPr>
            <a:grpSpLocks/>
          </p:cNvGrpSpPr>
          <p:nvPr>
            <p:custDataLst>
              <p:tags r:id="rId74"/>
            </p:custDataLst>
          </p:nvPr>
        </p:nvGrpSpPr>
        <p:grpSpPr bwMode="auto">
          <a:xfrm>
            <a:off x="7726363" y="3367088"/>
            <a:ext cx="163512" cy="114300"/>
            <a:chOff x="5379" y="2466"/>
            <a:chExt cx="122" cy="71"/>
          </a:xfrm>
        </p:grpSpPr>
        <p:sp>
          <p:nvSpPr>
            <p:cNvPr id="45595" name="Freeform 95"/>
            <p:cNvSpPr>
              <a:spLocks/>
            </p:cNvSpPr>
            <p:nvPr/>
          </p:nvSpPr>
          <p:spPr bwMode="auto">
            <a:xfrm>
              <a:off x="5428" y="2492"/>
              <a:ext cx="6" cy="9"/>
            </a:xfrm>
            <a:custGeom>
              <a:avLst/>
              <a:gdLst>
                <a:gd name="T0" fmla="*/ 0 w 19"/>
                <a:gd name="T1" fmla="*/ 0 h 25"/>
                <a:gd name="T2" fmla="*/ 0 w 19"/>
                <a:gd name="T3" fmla="*/ 0 h 25"/>
                <a:gd name="T4" fmla="*/ 0 w 19"/>
                <a:gd name="T5" fmla="*/ 0 h 25"/>
                <a:gd name="T6" fmla="*/ 0 w 19"/>
                <a:gd name="T7" fmla="*/ 0 h 25"/>
                <a:gd name="T8" fmla="*/ 0 w 19"/>
                <a:gd name="T9" fmla="*/ 0 h 25"/>
                <a:gd name="T10" fmla="*/ 0 w 19"/>
                <a:gd name="T11" fmla="*/ 0 h 25"/>
                <a:gd name="T12" fmla="*/ 0 w 19"/>
                <a:gd name="T13" fmla="*/ 0 h 25"/>
                <a:gd name="T14" fmla="*/ 0 w 19"/>
                <a:gd name="T15" fmla="*/ 0 h 25"/>
                <a:gd name="T16" fmla="*/ 0 w 19"/>
                <a:gd name="T17" fmla="*/ 0 h 25"/>
                <a:gd name="T18" fmla="*/ 0 w 19"/>
                <a:gd name="T19" fmla="*/ 0 h 25"/>
                <a:gd name="T20" fmla="*/ 0 w 19"/>
                <a:gd name="T21" fmla="*/ 0 h 25"/>
                <a:gd name="T22" fmla="*/ 0 w 19"/>
                <a:gd name="T23" fmla="*/ 0 h 25"/>
                <a:gd name="T24" fmla="*/ 0 w 19"/>
                <a:gd name="T25" fmla="*/ 0 h 25"/>
                <a:gd name="T26" fmla="*/ 0 w 19"/>
                <a:gd name="T27" fmla="*/ 0 h 2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9"/>
                <a:gd name="T43" fmla="*/ 0 h 25"/>
                <a:gd name="T44" fmla="*/ 19 w 19"/>
                <a:gd name="T45" fmla="*/ 25 h 2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9" h="25">
                  <a:moveTo>
                    <a:pt x="19" y="25"/>
                  </a:moveTo>
                  <a:lnTo>
                    <a:pt x="18" y="20"/>
                  </a:lnTo>
                  <a:lnTo>
                    <a:pt x="17" y="12"/>
                  </a:lnTo>
                  <a:lnTo>
                    <a:pt x="16" y="9"/>
                  </a:lnTo>
                  <a:lnTo>
                    <a:pt x="17" y="6"/>
                  </a:lnTo>
                  <a:lnTo>
                    <a:pt x="17" y="3"/>
                  </a:lnTo>
                  <a:lnTo>
                    <a:pt x="19" y="0"/>
                  </a:lnTo>
                  <a:lnTo>
                    <a:pt x="0" y="0"/>
                  </a:lnTo>
                  <a:lnTo>
                    <a:pt x="1" y="7"/>
                  </a:lnTo>
                  <a:lnTo>
                    <a:pt x="5" y="15"/>
                  </a:lnTo>
                  <a:lnTo>
                    <a:pt x="7" y="19"/>
                  </a:lnTo>
                  <a:lnTo>
                    <a:pt x="11" y="23"/>
                  </a:lnTo>
                  <a:lnTo>
                    <a:pt x="15" y="25"/>
                  </a:lnTo>
                  <a:lnTo>
                    <a:pt x="19" y="2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5596" name="Freeform 96"/>
            <p:cNvSpPr>
              <a:spLocks/>
            </p:cNvSpPr>
            <p:nvPr/>
          </p:nvSpPr>
          <p:spPr bwMode="auto">
            <a:xfrm>
              <a:off x="5379" y="2505"/>
              <a:ext cx="7" cy="6"/>
            </a:xfrm>
            <a:custGeom>
              <a:avLst/>
              <a:gdLst>
                <a:gd name="T0" fmla="*/ 0 w 26"/>
                <a:gd name="T1" fmla="*/ 0 h 18"/>
                <a:gd name="T2" fmla="*/ 0 w 26"/>
                <a:gd name="T3" fmla="*/ 0 h 18"/>
                <a:gd name="T4" fmla="*/ 0 w 26"/>
                <a:gd name="T5" fmla="*/ 0 h 18"/>
                <a:gd name="T6" fmla="*/ 0 w 26"/>
                <a:gd name="T7" fmla="*/ 0 h 18"/>
                <a:gd name="T8" fmla="*/ 0 w 26"/>
                <a:gd name="T9" fmla="*/ 0 h 18"/>
                <a:gd name="T10" fmla="*/ 0 w 26"/>
                <a:gd name="T11" fmla="*/ 0 h 18"/>
                <a:gd name="T12" fmla="*/ 0 w 26"/>
                <a:gd name="T13" fmla="*/ 0 h 18"/>
                <a:gd name="T14" fmla="*/ 0 w 26"/>
                <a:gd name="T15" fmla="*/ 0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"/>
                <a:gd name="T25" fmla="*/ 0 h 18"/>
                <a:gd name="T26" fmla="*/ 26 w 26"/>
                <a:gd name="T27" fmla="*/ 18 h 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" h="18">
                  <a:moveTo>
                    <a:pt x="26" y="18"/>
                  </a:moveTo>
                  <a:lnTo>
                    <a:pt x="7" y="18"/>
                  </a:lnTo>
                  <a:lnTo>
                    <a:pt x="3" y="9"/>
                  </a:lnTo>
                  <a:lnTo>
                    <a:pt x="0" y="0"/>
                  </a:lnTo>
                  <a:lnTo>
                    <a:pt x="6" y="2"/>
                  </a:lnTo>
                  <a:lnTo>
                    <a:pt x="13" y="6"/>
                  </a:lnTo>
                  <a:lnTo>
                    <a:pt x="20" y="12"/>
                  </a:lnTo>
                  <a:lnTo>
                    <a:pt x="26" y="1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5597" name="Freeform 97"/>
            <p:cNvSpPr>
              <a:spLocks/>
            </p:cNvSpPr>
            <p:nvPr/>
          </p:nvSpPr>
          <p:spPr bwMode="auto">
            <a:xfrm>
              <a:off x="5392" y="2466"/>
              <a:ext cx="5" cy="6"/>
            </a:xfrm>
            <a:custGeom>
              <a:avLst/>
              <a:gdLst>
                <a:gd name="T0" fmla="*/ 0 w 13"/>
                <a:gd name="T1" fmla="*/ 0 h 18"/>
                <a:gd name="T2" fmla="*/ 0 w 13"/>
                <a:gd name="T3" fmla="*/ 0 h 18"/>
                <a:gd name="T4" fmla="*/ 0 w 13"/>
                <a:gd name="T5" fmla="*/ 0 h 18"/>
                <a:gd name="T6" fmla="*/ 0 60000 65536"/>
                <a:gd name="T7" fmla="*/ 0 60000 65536"/>
                <a:gd name="T8" fmla="*/ 0 60000 65536"/>
                <a:gd name="T9" fmla="*/ 0 w 13"/>
                <a:gd name="T10" fmla="*/ 0 h 18"/>
                <a:gd name="T11" fmla="*/ 13 w 13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18">
                  <a:moveTo>
                    <a:pt x="0" y="18"/>
                  </a:moveTo>
                  <a:lnTo>
                    <a:pt x="13" y="0"/>
                  </a:lnTo>
                  <a:lnTo>
                    <a:pt x="0" y="1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5598" name="Freeform 98"/>
            <p:cNvSpPr>
              <a:spLocks/>
            </p:cNvSpPr>
            <p:nvPr/>
          </p:nvSpPr>
          <p:spPr bwMode="auto">
            <a:xfrm>
              <a:off x="5426" y="2468"/>
              <a:ext cx="8" cy="8"/>
            </a:xfrm>
            <a:custGeom>
              <a:avLst/>
              <a:gdLst>
                <a:gd name="T0" fmla="*/ 0 w 26"/>
                <a:gd name="T1" fmla="*/ 0 h 24"/>
                <a:gd name="T2" fmla="*/ 0 w 26"/>
                <a:gd name="T3" fmla="*/ 0 h 24"/>
                <a:gd name="T4" fmla="*/ 0 w 26"/>
                <a:gd name="T5" fmla="*/ 0 h 24"/>
                <a:gd name="T6" fmla="*/ 0 w 26"/>
                <a:gd name="T7" fmla="*/ 0 h 24"/>
                <a:gd name="T8" fmla="*/ 0 w 26"/>
                <a:gd name="T9" fmla="*/ 0 h 24"/>
                <a:gd name="T10" fmla="*/ 0 w 26"/>
                <a:gd name="T11" fmla="*/ 0 h 24"/>
                <a:gd name="T12" fmla="*/ 0 w 26"/>
                <a:gd name="T13" fmla="*/ 0 h 24"/>
                <a:gd name="T14" fmla="*/ 0 w 26"/>
                <a:gd name="T15" fmla="*/ 0 h 24"/>
                <a:gd name="T16" fmla="*/ 0 w 26"/>
                <a:gd name="T17" fmla="*/ 0 h 24"/>
                <a:gd name="T18" fmla="*/ 0 w 26"/>
                <a:gd name="T19" fmla="*/ 0 h 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24"/>
                <a:gd name="T32" fmla="*/ 26 w 26"/>
                <a:gd name="T33" fmla="*/ 24 h 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24">
                  <a:moveTo>
                    <a:pt x="0" y="24"/>
                  </a:moveTo>
                  <a:lnTo>
                    <a:pt x="3" y="23"/>
                  </a:lnTo>
                  <a:lnTo>
                    <a:pt x="7" y="22"/>
                  </a:lnTo>
                  <a:lnTo>
                    <a:pt x="11" y="19"/>
                  </a:lnTo>
                  <a:lnTo>
                    <a:pt x="16" y="16"/>
                  </a:lnTo>
                  <a:lnTo>
                    <a:pt x="20" y="13"/>
                  </a:lnTo>
                  <a:lnTo>
                    <a:pt x="23" y="9"/>
                  </a:lnTo>
                  <a:lnTo>
                    <a:pt x="25" y="4"/>
                  </a:lnTo>
                  <a:lnTo>
                    <a:pt x="26" y="0"/>
                  </a:lnTo>
                  <a:lnTo>
                    <a:pt x="0" y="24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5599" name="Freeform 99"/>
            <p:cNvSpPr>
              <a:spLocks/>
            </p:cNvSpPr>
            <p:nvPr/>
          </p:nvSpPr>
          <p:spPr bwMode="auto">
            <a:xfrm>
              <a:off x="5490" y="2490"/>
              <a:ext cx="11" cy="2"/>
            </a:xfrm>
            <a:custGeom>
              <a:avLst/>
              <a:gdLst>
                <a:gd name="T0" fmla="*/ 0 w 34"/>
                <a:gd name="T1" fmla="*/ 0 h 6"/>
                <a:gd name="T2" fmla="*/ 0 w 34"/>
                <a:gd name="T3" fmla="*/ 0 h 6"/>
                <a:gd name="T4" fmla="*/ 0 w 34"/>
                <a:gd name="T5" fmla="*/ 0 h 6"/>
                <a:gd name="T6" fmla="*/ 0 w 34"/>
                <a:gd name="T7" fmla="*/ 0 h 6"/>
                <a:gd name="T8" fmla="*/ 0 w 34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"/>
                <a:gd name="T17" fmla="*/ 34 w 34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">
                  <a:moveTo>
                    <a:pt x="0" y="6"/>
                  </a:moveTo>
                  <a:lnTo>
                    <a:pt x="10" y="6"/>
                  </a:lnTo>
                  <a:lnTo>
                    <a:pt x="17" y="5"/>
                  </a:lnTo>
                  <a:lnTo>
                    <a:pt x="25" y="4"/>
                  </a:lnTo>
                  <a:lnTo>
                    <a:pt x="34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5600" name="Line 100"/>
            <p:cNvSpPr>
              <a:spLocks noChangeShapeType="1"/>
            </p:cNvSpPr>
            <p:nvPr/>
          </p:nvSpPr>
          <p:spPr bwMode="auto">
            <a:xfrm flipH="1">
              <a:off x="5495" y="2490"/>
              <a:ext cx="6" cy="1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5601" name="Freeform 101"/>
            <p:cNvSpPr>
              <a:spLocks/>
            </p:cNvSpPr>
            <p:nvPr/>
          </p:nvSpPr>
          <p:spPr bwMode="auto">
            <a:xfrm>
              <a:off x="5464" y="2530"/>
              <a:ext cx="1" cy="7"/>
            </a:xfrm>
            <a:custGeom>
              <a:avLst/>
              <a:gdLst>
                <a:gd name="T0" fmla="*/ 0 w 1"/>
                <a:gd name="T1" fmla="*/ 0 h 19"/>
                <a:gd name="T2" fmla="*/ 0 w 1"/>
                <a:gd name="T3" fmla="*/ 0 h 19"/>
                <a:gd name="T4" fmla="*/ 0 w 1"/>
                <a:gd name="T5" fmla="*/ 0 h 19"/>
                <a:gd name="T6" fmla="*/ 0 60000 65536"/>
                <a:gd name="T7" fmla="*/ 0 60000 65536"/>
                <a:gd name="T8" fmla="*/ 0 60000 65536"/>
                <a:gd name="T9" fmla="*/ 0 w 1"/>
                <a:gd name="T10" fmla="*/ 0 h 19"/>
                <a:gd name="T11" fmla="*/ 1 w 1"/>
                <a:gd name="T12" fmla="*/ 19 h 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9">
                  <a:moveTo>
                    <a:pt x="0" y="19"/>
                  </a:moveTo>
                  <a:lnTo>
                    <a:pt x="0" y="9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5602" name="Line 102"/>
            <p:cNvSpPr>
              <a:spLocks noChangeShapeType="1"/>
            </p:cNvSpPr>
            <p:nvPr/>
          </p:nvSpPr>
          <p:spPr bwMode="auto">
            <a:xfrm>
              <a:off x="5464" y="2530"/>
              <a:ext cx="6" cy="1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5603" name="Freeform 103"/>
            <p:cNvSpPr>
              <a:spLocks/>
            </p:cNvSpPr>
            <p:nvPr/>
          </p:nvSpPr>
          <p:spPr bwMode="auto">
            <a:xfrm>
              <a:off x="5466" y="2530"/>
              <a:ext cx="4" cy="2"/>
            </a:xfrm>
            <a:custGeom>
              <a:avLst/>
              <a:gdLst>
                <a:gd name="T0" fmla="*/ 0 w 14"/>
                <a:gd name="T1" fmla="*/ 0 h 6"/>
                <a:gd name="T2" fmla="*/ 0 w 14"/>
                <a:gd name="T3" fmla="*/ 0 h 6"/>
                <a:gd name="T4" fmla="*/ 0 w 14"/>
                <a:gd name="T5" fmla="*/ 0 h 6"/>
                <a:gd name="T6" fmla="*/ 0 60000 65536"/>
                <a:gd name="T7" fmla="*/ 0 60000 65536"/>
                <a:gd name="T8" fmla="*/ 0 60000 65536"/>
                <a:gd name="T9" fmla="*/ 0 w 14"/>
                <a:gd name="T10" fmla="*/ 0 h 6"/>
                <a:gd name="T11" fmla="*/ 14 w 14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6">
                  <a:moveTo>
                    <a:pt x="14" y="0"/>
                  </a:moveTo>
                  <a:lnTo>
                    <a:pt x="7" y="3"/>
                  </a:lnTo>
                  <a:lnTo>
                    <a:pt x="0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45132" name="Freeform 104"/>
          <p:cNvSpPr>
            <a:spLocks/>
          </p:cNvSpPr>
          <p:nvPr>
            <p:custDataLst>
              <p:tags r:id="rId75"/>
            </p:custDataLst>
          </p:nvPr>
        </p:nvSpPr>
        <p:spPr bwMode="auto">
          <a:xfrm>
            <a:off x="6310313" y="3228975"/>
            <a:ext cx="6350" cy="57150"/>
          </a:xfrm>
          <a:custGeom>
            <a:avLst/>
            <a:gdLst>
              <a:gd name="T0" fmla="*/ 2147483647 w 26"/>
              <a:gd name="T1" fmla="*/ 2147483647 h 111"/>
              <a:gd name="T2" fmla="*/ 2147483647 w 26"/>
              <a:gd name="T3" fmla="*/ 2147483647 h 111"/>
              <a:gd name="T4" fmla="*/ 2147483647 w 26"/>
              <a:gd name="T5" fmla="*/ 2147483647 h 111"/>
              <a:gd name="T6" fmla="*/ 2147483647 w 26"/>
              <a:gd name="T7" fmla="*/ 2147483647 h 111"/>
              <a:gd name="T8" fmla="*/ 2147483647 w 26"/>
              <a:gd name="T9" fmla="*/ 2147483647 h 111"/>
              <a:gd name="T10" fmla="*/ 0 w 26"/>
              <a:gd name="T11" fmla="*/ 2147483647 h 111"/>
              <a:gd name="T12" fmla="*/ 0 w 26"/>
              <a:gd name="T13" fmla="*/ 2147483647 h 111"/>
              <a:gd name="T14" fmla="*/ 0 w 26"/>
              <a:gd name="T15" fmla="*/ 2147483647 h 111"/>
              <a:gd name="T16" fmla="*/ 2147483647 w 26"/>
              <a:gd name="T17" fmla="*/ 2147483647 h 111"/>
              <a:gd name="T18" fmla="*/ 2147483647 w 26"/>
              <a:gd name="T19" fmla="*/ 2147483647 h 111"/>
              <a:gd name="T20" fmla="*/ 2147483647 w 26"/>
              <a:gd name="T21" fmla="*/ 2147483647 h 111"/>
              <a:gd name="T22" fmla="*/ 2147483647 w 26"/>
              <a:gd name="T23" fmla="*/ 2147483647 h 111"/>
              <a:gd name="T24" fmla="*/ 2147483647 w 26"/>
              <a:gd name="T25" fmla="*/ 2147483647 h 111"/>
              <a:gd name="T26" fmla="*/ 2147483647 w 26"/>
              <a:gd name="T27" fmla="*/ 2147483647 h 111"/>
              <a:gd name="T28" fmla="*/ 2147483647 w 26"/>
              <a:gd name="T29" fmla="*/ 0 h 111"/>
              <a:gd name="T30" fmla="*/ 2147483647 w 26"/>
              <a:gd name="T31" fmla="*/ 2147483647 h 111"/>
              <a:gd name="T32" fmla="*/ 2147483647 w 26"/>
              <a:gd name="T33" fmla="*/ 2147483647 h 111"/>
              <a:gd name="T34" fmla="*/ 2147483647 w 26"/>
              <a:gd name="T35" fmla="*/ 2147483647 h 111"/>
              <a:gd name="T36" fmla="*/ 2147483647 w 26"/>
              <a:gd name="T37" fmla="*/ 2147483647 h 111"/>
              <a:gd name="T38" fmla="*/ 2147483647 w 26"/>
              <a:gd name="T39" fmla="*/ 2147483647 h 111"/>
              <a:gd name="T40" fmla="*/ 2147483647 w 26"/>
              <a:gd name="T41" fmla="*/ 2147483647 h 111"/>
              <a:gd name="T42" fmla="*/ 2147483647 w 26"/>
              <a:gd name="T43" fmla="*/ 2147483647 h 111"/>
              <a:gd name="T44" fmla="*/ 2147483647 w 26"/>
              <a:gd name="T45" fmla="*/ 2147483647 h 111"/>
              <a:gd name="T46" fmla="*/ 2147483647 w 26"/>
              <a:gd name="T47" fmla="*/ 2147483647 h 11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6"/>
              <a:gd name="T73" fmla="*/ 0 h 111"/>
              <a:gd name="T74" fmla="*/ 26 w 26"/>
              <a:gd name="T75" fmla="*/ 111 h 111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6" h="111">
                <a:moveTo>
                  <a:pt x="13" y="111"/>
                </a:moveTo>
                <a:lnTo>
                  <a:pt x="9" y="103"/>
                </a:lnTo>
                <a:lnTo>
                  <a:pt x="4" y="95"/>
                </a:lnTo>
                <a:lnTo>
                  <a:pt x="2" y="91"/>
                </a:lnTo>
                <a:lnTo>
                  <a:pt x="1" y="87"/>
                </a:lnTo>
                <a:lnTo>
                  <a:pt x="0" y="80"/>
                </a:lnTo>
                <a:lnTo>
                  <a:pt x="0" y="74"/>
                </a:lnTo>
                <a:lnTo>
                  <a:pt x="0" y="61"/>
                </a:lnTo>
                <a:lnTo>
                  <a:pt x="1" y="51"/>
                </a:lnTo>
                <a:lnTo>
                  <a:pt x="3" y="41"/>
                </a:lnTo>
                <a:lnTo>
                  <a:pt x="5" y="33"/>
                </a:lnTo>
                <a:lnTo>
                  <a:pt x="9" y="24"/>
                </a:lnTo>
                <a:lnTo>
                  <a:pt x="14" y="17"/>
                </a:lnTo>
                <a:lnTo>
                  <a:pt x="20" y="9"/>
                </a:lnTo>
                <a:lnTo>
                  <a:pt x="26" y="0"/>
                </a:lnTo>
                <a:lnTo>
                  <a:pt x="26" y="6"/>
                </a:lnTo>
                <a:lnTo>
                  <a:pt x="26" y="13"/>
                </a:lnTo>
                <a:lnTo>
                  <a:pt x="26" y="22"/>
                </a:lnTo>
                <a:lnTo>
                  <a:pt x="26" y="32"/>
                </a:lnTo>
                <a:lnTo>
                  <a:pt x="25" y="44"/>
                </a:lnTo>
                <a:lnTo>
                  <a:pt x="22" y="56"/>
                </a:lnTo>
                <a:lnTo>
                  <a:pt x="18" y="67"/>
                </a:lnTo>
                <a:lnTo>
                  <a:pt x="13" y="80"/>
                </a:lnTo>
                <a:lnTo>
                  <a:pt x="13" y="11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133" name="Freeform 105"/>
          <p:cNvSpPr>
            <a:spLocks/>
          </p:cNvSpPr>
          <p:nvPr>
            <p:custDataLst>
              <p:tags r:id="rId76"/>
            </p:custDataLst>
          </p:nvPr>
        </p:nvSpPr>
        <p:spPr bwMode="auto">
          <a:xfrm>
            <a:off x="3209925" y="5368925"/>
            <a:ext cx="53975" cy="58738"/>
          </a:xfrm>
          <a:custGeom>
            <a:avLst/>
            <a:gdLst>
              <a:gd name="T0" fmla="*/ 0 w 126"/>
              <a:gd name="T1" fmla="*/ 2147483647 h 62"/>
              <a:gd name="T2" fmla="*/ 2147483647 w 126"/>
              <a:gd name="T3" fmla="*/ 2147483647 h 62"/>
              <a:gd name="T4" fmla="*/ 2147483647 w 126"/>
              <a:gd name="T5" fmla="*/ 2147483647 h 62"/>
              <a:gd name="T6" fmla="*/ 2147483647 w 126"/>
              <a:gd name="T7" fmla="*/ 2147483647 h 62"/>
              <a:gd name="T8" fmla="*/ 2147483647 w 126"/>
              <a:gd name="T9" fmla="*/ 2147483647 h 62"/>
              <a:gd name="T10" fmla="*/ 2147483647 w 126"/>
              <a:gd name="T11" fmla="*/ 2147483647 h 62"/>
              <a:gd name="T12" fmla="*/ 2147483647 w 126"/>
              <a:gd name="T13" fmla="*/ 2147483647 h 62"/>
              <a:gd name="T14" fmla="*/ 2147483647 w 126"/>
              <a:gd name="T15" fmla="*/ 2147483647 h 62"/>
              <a:gd name="T16" fmla="*/ 2147483647 w 126"/>
              <a:gd name="T17" fmla="*/ 2147483647 h 62"/>
              <a:gd name="T18" fmla="*/ 2147483647 w 126"/>
              <a:gd name="T19" fmla="*/ 2147483647 h 62"/>
              <a:gd name="T20" fmla="*/ 2147483647 w 126"/>
              <a:gd name="T21" fmla="*/ 2147483647 h 62"/>
              <a:gd name="T22" fmla="*/ 2147483647 w 126"/>
              <a:gd name="T23" fmla="*/ 2147483647 h 62"/>
              <a:gd name="T24" fmla="*/ 2147483647 w 126"/>
              <a:gd name="T25" fmla="*/ 2147483647 h 62"/>
              <a:gd name="T26" fmla="*/ 2147483647 w 126"/>
              <a:gd name="T27" fmla="*/ 2147483647 h 62"/>
              <a:gd name="T28" fmla="*/ 2147483647 w 126"/>
              <a:gd name="T29" fmla="*/ 2147483647 h 62"/>
              <a:gd name="T30" fmla="*/ 2147483647 w 126"/>
              <a:gd name="T31" fmla="*/ 2147483647 h 62"/>
              <a:gd name="T32" fmla="*/ 2147483647 w 126"/>
              <a:gd name="T33" fmla="*/ 2147483647 h 62"/>
              <a:gd name="T34" fmla="*/ 2147483647 w 126"/>
              <a:gd name="T35" fmla="*/ 2147483647 h 62"/>
              <a:gd name="T36" fmla="*/ 2147483647 w 126"/>
              <a:gd name="T37" fmla="*/ 2147483647 h 62"/>
              <a:gd name="T38" fmla="*/ 2147483647 w 126"/>
              <a:gd name="T39" fmla="*/ 2147483647 h 62"/>
              <a:gd name="T40" fmla="*/ 2147483647 w 126"/>
              <a:gd name="T41" fmla="*/ 2147483647 h 62"/>
              <a:gd name="T42" fmla="*/ 2147483647 w 126"/>
              <a:gd name="T43" fmla="*/ 2147483647 h 62"/>
              <a:gd name="T44" fmla="*/ 2147483647 w 126"/>
              <a:gd name="T45" fmla="*/ 2147483647 h 62"/>
              <a:gd name="T46" fmla="*/ 2147483647 w 126"/>
              <a:gd name="T47" fmla="*/ 2147483647 h 62"/>
              <a:gd name="T48" fmla="*/ 2147483647 w 126"/>
              <a:gd name="T49" fmla="*/ 0 h 62"/>
              <a:gd name="T50" fmla="*/ 0 w 126"/>
              <a:gd name="T51" fmla="*/ 0 h 62"/>
              <a:gd name="T52" fmla="*/ 0 w 126"/>
              <a:gd name="T53" fmla="*/ 2147483647 h 62"/>
              <a:gd name="T54" fmla="*/ 0 w 126"/>
              <a:gd name="T55" fmla="*/ 2147483647 h 6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26"/>
              <a:gd name="T85" fmla="*/ 0 h 62"/>
              <a:gd name="T86" fmla="*/ 126 w 126"/>
              <a:gd name="T87" fmla="*/ 62 h 6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26" h="62">
                <a:moveTo>
                  <a:pt x="0" y="19"/>
                </a:moveTo>
                <a:lnTo>
                  <a:pt x="11" y="20"/>
                </a:lnTo>
                <a:lnTo>
                  <a:pt x="21" y="21"/>
                </a:lnTo>
                <a:lnTo>
                  <a:pt x="29" y="23"/>
                </a:lnTo>
                <a:lnTo>
                  <a:pt x="36" y="26"/>
                </a:lnTo>
                <a:lnTo>
                  <a:pt x="50" y="33"/>
                </a:lnTo>
                <a:lnTo>
                  <a:pt x="61" y="40"/>
                </a:lnTo>
                <a:lnTo>
                  <a:pt x="70" y="48"/>
                </a:lnTo>
                <a:lnTo>
                  <a:pt x="79" y="55"/>
                </a:lnTo>
                <a:lnTo>
                  <a:pt x="84" y="58"/>
                </a:lnTo>
                <a:lnTo>
                  <a:pt x="89" y="60"/>
                </a:lnTo>
                <a:lnTo>
                  <a:pt x="95" y="61"/>
                </a:lnTo>
                <a:lnTo>
                  <a:pt x="100" y="62"/>
                </a:lnTo>
                <a:lnTo>
                  <a:pt x="105" y="61"/>
                </a:lnTo>
                <a:lnTo>
                  <a:pt x="109" y="60"/>
                </a:lnTo>
                <a:lnTo>
                  <a:pt x="113" y="58"/>
                </a:lnTo>
                <a:lnTo>
                  <a:pt x="117" y="56"/>
                </a:lnTo>
                <a:lnTo>
                  <a:pt x="122" y="51"/>
                </a:lnTo>
                <a:lnTo>
                  <a:pt x="126" y="49"/>
                </a:lnTo>
                <a:lnTo>
                  <a:pt x="110" y="33"/>
                </a:lnTo>
                <a:lnTo>
                  <a:pt x="96" y="21"/>
                </a:lnTo>
                <a:lnTo>
                  <a:pt x="89" y="15"/>
                </a:lnTo>
                <a:lnTo>
                  <a:pt x="81" y="9"/>
                </a:lnTo>
                <a:lnTo>
                  <a:pt x="72" y="5"/>
                </a:lnTo>
                <a:lnTo>
                  <a:pt x="61" y="0"/>
                </a:lnTo>
                <a:lnTo>
                  <a:pt x="0" y="0"/>
                </a:lnTo>
                <a:lnTo>
                  <a:pt x="0" y="9"/>
                </a:lnTo>
                <a:lnTo>
                  <a:pt x="0" y="19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134" name="Freeform 106"/>
          <p:cNvSpPr>
            <a:spLocks/>
          </p:cNvSpPr>
          <p:nvPr>
            <p:custDataLst>
              <p:tags r:id="rId77"/>
            </p:custDataLst>
          </p:nvPr>
        </p:nvSpPr>
        <p:spPr bwMode="auto">
          <a:xfrm>
            <a:off x="5511800" y="5207000"/>
            <a:ext cx="30163" cy="55563"/>
          </a:xfrm>
          <a:custGeom>
            <a:avLst/>
            <a:gdLst>
              <a:gd name="T0" fmla="*/ 0 w 66"/>
              <a:gd name="T1" fmla="*/ 0 h 44"/>
              <a:gd name="T2" fmla="*/ 2147483647 w 66"/>
              <a:gd name="T3" fmla="*/ 2147483647 h 44"/>
              <a:gd name="T4" fmla="*/ 2147483647 w 66"/>
              <a:gd name="T5" fmla="*/ 2147483647 h 44"/>
              <a:gd name="T6" fmla="*/ 2147483647 w 66"/>
              <a:gd name="T7" fmla="*/ 2147483647 h 44"/>
              <a:gd name="T8" fmla="*/ 2147483647 w 66"/>
              <a:gd name="T9" fmla="*/ 2147483647 h 44"/>
              <a:gd name="T10" fmla="*/ 2147483647 w 66"/>
              <a:gd name="T11" fmla="*/ 2147483647 h 44"/>
              <a:gd name="T12" fmla="*/ 2147483647 w 66"/>
              <a:gd name="T13" fmla="*/ 2147483647 h 44"/>
              <a:gd name="T14" fmla="*/ 2147483647 w 66"/>
              <a:gd name="T15" fmla="*/ 2147483647 h 44"/>
              <a:gd name="T16" fmla="*/ 2147483647 w 66"/>
              <a:gd name="T17" fmla="*/ 2147483647 h 44"/>
              <a:gd name="T18" fmla="*/ 2147483647 w 66"/>
              <a:gd name="T19" fmla="*/ 2147483647 h 44"/>
              <a:gd name="T20" fmla="*/ 2147483647 w 66"/>
              <a:gd name="T21" fmla="*/ 2147483647 h 44"/>
              <a:gd name="T22" fmla="*/ 2147483647 w 66"/>
              <a:gd name="T23" fmla="*/ 2147483647 h 44"/>
              <a:gd name="T24" fmla="*/ 2147483647 w 66"/>
              <a:gd name="T25" fmla="*/ 2147483647 h 44"/>
              <a:gd name="T26" fmla="*/ 2147483647 w 66"/>
              <a:gd name="T27" fmla="*/ 2147483647 h 44"/>
              <a:gd name="T28" fmla="*/ 2147483647 w 66"/>
              <a:gd name="T29" fmla="*/ 2147483647 h 44"/>
              <a:gd name="T30" fmla="*/ 2147483647 w 66"/>
              <a:gd name="T31" fmla="*/ 2147483647 h 44"/>
              <a:gd name="T32" fmla="*/ 2147483647 w 66"/>
              <a:gd name="T33" fmla="*/ 2147483647 h 44"/>
              <a:gd name="T34" fmla="*/ 2147483647 w 66"/>
              <a:gd name="T35" fmla="*/ 2147483647 h 44"/>
              <a:gd name="T36" fmla="*/ 0 w 66"/>
              <a:gd name="T37" fmla="*/ 2147483647 h 44"/>
              <a:gd name="T38" fmla="*/ 0 w 66"/>
              <a:gd name="T39" fmla="*/ 2147483647 h 44"/>
              <a:gd name="T40" fmla="*/ 0 w 66"/>
              <a:gd name="T41" fmla="*/ 2147483647 h 44"/>
              <a:gd name="T42" fmla="*/ 0 w 66"/>
              <a:gd name="T43" fmla="*/ 2147483647 h 44"/>
              <a:gd name="T44" fmla="*/ 0 w 66"/>
              <a:gd name="T45" fmla="*/ 0 h 4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66"/>
              <a:gd name="T70" fmla="*/ 0 h 44"/>
              <a:gd name="T71" fmla="*/ 66 w 66"/>
              <a:gd name="T72" fmla="*/ 44 h 44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66" h="44">
                <a:moveTo>
                  <a:pt x="0" y="0"/>
                </a:moveTo>
                <a:lnTo>
                  <a:pt x="13" y="1"/>
                </a:lnTo>
                <a:lnTo>
                  <a:pt x="23" y="2"/>
                </a:lnTo>
                <a:lnTo>
                  <a:pt x="32" y="4"/>
                </a:lnTo>
                <a:lnTo>
                  <a:pt x="38" y="7"/>
                </a:lnTo>
                <a:lnTo>
                  <a:pt x="44" y="9"/>
                </a:lnTo>
                <a:lnTo>
                  <a:pt x="50" y="11"/>
                </a:lnTo>
                <a:lnTo>
                  <a:pt x="57" y="12"/>
                </a:lnTo>
                <a:lnTo>
                  <a:pt x="66" y="13"/>
                </a:lnTo>
                <a:lnTo>
                  <a:pt x="65" y="17"/>
                </a:lnTo>
                <a:lnTo>
                  <a:pt x="62" y="21"/>
                </a:lnTo>
                <a:lnTo>
                  <a:pt x="60" y="25"/>
                </a:lnTo>
                <a:lnTo>
                  <a:pt x="57" y="28"/>
                </a:lnTo>
                <a:lnTo>
                  <a:pt x="49" y="34"/>
                </a:lnTo>
                <a:lnTo>
                  <a:pt x="40" y="39"/>
                </a:lnTo>
                <a:lnTo>
                  <a:pt x="31" y="42"/>
                </a:lnTo>
                <a:lnTo>
                  <a:pt x="21" y="44"/>
                </a:lnTo>
                <a:lnTo>
                  <a:pt x="10" y="44"/>
                </a:lnTo>
                <a:lnTo>
                  <a:pt x="0" y="43"/>
                </a:lnTo>
                <a:lnTo>
                  <a:pt x="0" y="31"/>
                </a:lnTo>
                <a:lnTo>
                  <a:pt x="0" y="22"/>
                </a:lnTo>
                <a:lnTo>
                  <a:pt x="0" y="12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135" name="Freeform 107"/>
          <p:cNvSpPr>
            <a:spLocks/>
          </p:cNvSpPr>
          <p:nvPr>
            <p:custDataLst>
              <p:tags r:id="rId78"/>
            </p:custDataLst>
          </p:nvPr>
        </p:nvSpPr>
        <p:spPr bwMode="auto">
          <a:xfrm>
            <a:off x="7666038" y="1978025"/>
            <a:ext cx="20637" cy="57150"/>
          </a:xfrm>
          <a:custGeom>
            <a:avLst/>
            <a:gdLst>
              <a:gd name="T0" fmla="*/ 2147483647 w 46"/>
              <a:gd name="T1" fmla="*/ 0 h 16"/>
              <a:gd name="T2" fmla="*/ 2147483647 w 46"/>
              <a:gd name="T3" fmla="*/ 2147483647 h 16"/>
              <a:gd name="T4" fmla="*/ 2147483647 w 46"/>
              <a:gd name="T5" fmla="*/ 2147483647 h 16"/>
              <a:gd name="T6" fmla="*/ 2147483647 w 46"/>
              <a:gd name="T7" fmla="*/ 2147483647 h 16"/>
              <a:gd name="T8" fmla="*/ 2147483647 w 46"/>
              <a:gd name="T9" fmla="*/ 2147483647 h 16"/>
              <a:gd name="T10" fmla="*/ 2147483647 w 46"/>
              <a:gd name="T11" fmla="*/ 2147483647 h 16"/>
              <a:gd name="T12" fmla="*/ 2147483647 w 46"/>
              <a:gd name="T13" fmla="*/ 2147483647 h 16"/>
              <a:gd name="T14" fmla="*/ 2147483647 w 46"/>
              <a:gd name="T15" fmla="*/ 2147483647 h 16"/>
              <a:gd name="T16" fmla="*/ 2147483647 w 46"/>
              <a:gd name="T17" fmla="*/ 2147483647 h 16"/>
              <a:gd name="T18" fmla="*/ 2147483647 w 46"/>
              <a:gd name="T19" fmla="*/ 2147483647 h 16"/>
              <a:gd name="T20" fmla="*/ 0 w 46"/>
              <a:gd name="T21" fmla="*/ 0 h 16"/>
              <a:gd name="T22" fmla="*/ 2147483647 w 46"/>
              <a:gd name="T23" fmla="*/ 0 h 1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6"/>
              <a:gd name="T37" fmla="*/ 0 h 16"/>
              <a:gd name="T38" fmla="*/ 46 w 46"/>
              <a:gd name="T39" fmla="*/ 16 h 1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6" h="16">
                <a:moveTo>
                  <a:pt x="46" y="0"/>
                </a:moveTo>
                <a:lnTo>
                  <a:pt x="40" y="7"/>
                </a:lnTo>
                <a:lnTo>
                  <a:pt x="35" y="13"/>
                </a:lnTo>
                <a:lnTo>
                  <a:pt x="31" y="14"/>
                </a:lnTo>
                <a:lnTo>
                  <a:pt x="29" y="15"/>
                </a:lnTo>
                <a:lnTo>
                  <a:pt x="26" y="16"/>
                </a:lnTo>
                <a:lnTo>
                  <a:pt x="23" y="16"/>
                </a:lnTo>
                <a:lnTo>
                  <a:pt x="16" y="14"/>
                </a:lnTo>
                <a:lnTo>
                  <a:pt x="11" y="11"/>
                </a:lnTo>
                <a:lnTo>
                  <a:pt x="5" y="6"/>
                </a:lnTo>
                <a:lnTo>
                  <a:pt x="0" y="0"/>
                </a:lnTo>
                <a:lnTo>
                  <a:pt x="46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136" name="Freeform 108"/>
          <p:cNvSpPr>
            <a:spLocks/>
          </p:cNvSpPr>
          <p:nvPr>
            <p:custDataLst>
              <p:tags r:id="rId79"/>
            </p:custDataLst>
          </p:nvPr>
        </p:nvSpPr>
        <p:spPr bwMode="auto">
          <a:xfrm>
            <a:off x="7842250" y="2011363"/>
            <a:ext cx="15875" cy="57150"/>
          </a:xfrm>
          <a:custGeom>
            <a:avLst/>
            <a:gdLst>
              <a:gd name="T0" fmla="*/ 2147483647 w 39"/>
              <a:gd name="T1" fmla="*/ 2147483647 h 26"/>
              <a:gd name="T2" fmla="*/ 2147483647 w 39"/>
              <a:gd name="T3" fmla="*/ 2147483647 h 26"/>
              <a:gd name="T4" fmla="*/ 2147483647 w 39"/>
              <a:gd name="T5" fmla="*/ 2147483647 h 26"/>
              <a:gd name="T6" fmla="*/ 2147483647 w 39"/>
              <a:gd name="T7" fmla="*/ 2147483647 h 26"/>
              <a:gd name="T8" fmla="*/ 2147483647 w 39"/>
              <a:gd name="T9" fmla="*/ 2147483647 h 26"/>
              <a:gd name="T10" fmla="*/ 2147483647 w 39"/>
              <a:gd name="T11" fmla="*/ 2147483647 h 26"/>
              <a:gd name="T12" fmla="*/ 2147483647 w 39"/>
              <a:gd name="T13" fmla="*/ 2147483647 h 26"/>
              <a:gd name="T14" fmla="*/ 2147483647 w 39"/>
              <a:gd name="T15" fmla="*/ 2147483647 h 26"/>
              <a:gd name="T16" fmla="*/ 2147483647 w 39"/>
              <a:gd name="T17" fmla="*/ 2147483647 h 26"/>
              <a:gd name="T18" fmla="*/ 2147483647 w 39"/>
              <a:gd name="T19" fmla="*/ 2147483647 h 26"/>
              <a:gd name="T20" fmla="*/ 0 w 39"/>
              <a:gd name="T21" fmla="*/ 0 h 26"/>
              <a:gd name="T22" fmla="*/ 2147483647 w 39"/>
              <a:gd name="T23" fmla="*/ 2147483647 h 26"/>
              <a:gd name="T24" fmla="*/ 2147483647 w 39"/>
              <a:gd name="T25" fmla="*/ 2147483647 h 26"/>
              <a:gd name="T26" fmla="*/ 2147483647 w 39"/>
              <a:gd name="T27" fmla="*/ 2147483647 h 26"/>
              <a:gd name="T28" fmla="*/ 2147483647 w 39"/>
              <a:gd name="T29" fmla="*/ 2147483647 h 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9"/>
              <a:gd name="T46" fmla="*/ 0 h 26"/>
              <a:gd name="T47" fmla="*/ 39 w 39"/>
              <a:gd name="T48" fmla="*/ 26 h 2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9" h="26">
                <a:moveTo>
                  <a:pt x="39" y="25"/>
                </a:moveTo>
                <a:lnTo>
                  <a:pt x="36" y="26"/>
                </a:lnTo>
                <a:lnTo>
                  <a:pt x="32" y="26"/>
                </a:lnTo>
                <a:lnTo>
                  <a:pt x="28" y="26"/>
                </a:lnTo>
                <a:lnTo>
                  <a:pt x="25" y="25"/>
                </a:lnTo>
                <a:lnTo>
                  <a:pt x="18" y="22"/>
                </a:lnTo>
                <a:lnTo>
                  <a:pt x="12" y="18"/>
                </a:lnTo>
                <a:lnTo>
                  <a:pt x="7" y="13"/>
                </a:lnTo>
                <a:lnTo>
                  <a:pt x="3" y="7"/>
                </a:lnTo>
                <a:lnTo>
                  <a:pt x="1" y="3"/>
                </a:lnTo>
                <a:lnTo>
                  <a:pt x="0" y="0"/>
                </a:lnTo>
                <a:lnTo>
                  <a:pt x="11" y="6"/>
                </a:lnTo>
                <a:lnTo>
                  <a:pt x="22" y="13"/>
                </a:lnTo>
                <a:lnTo>
                  <a:pt x="33" y="20"/>
                </a:lnTo>
                <a:lnTo>
                  <a:pt x="39" y="25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137" name="Freeform 109"/>
          <p:cNvSpPr>
            <a:spLocks/>
          </p:cNvSpPr>
          <p:nvPr>
            <p:custDataLst>
              <p:tags r:id="rId80"/>
            </p:custDataLst>
          </p:nvPr>
        </p:nvSpPr>
        <p:spPr bwMode="auto">
          <a:xfrm>
            <a:off x="7291388" y="2241550"/>
            <a:ext cx="4762" cy="58738"/>
          </a:xfrm>
          <a:custGeom>
            <a:avLst/>
            <a:gdLst>
              <a:gd name="T0" fmla="*/ 2147483647 w 11"/>
              <a:gd name="T1" fmla="*/ 0 h 25"/>
              <a:gd name="T2" fmla="*/ 2147483647 w 11"/>
              <a:gd name="T3" fmla="*/ 2147483647 h 25"/>
              <a:gd name="T4" fmla="*/ 2147483647 w 11"/>
              <a:gd name="T5" fmla="*/ 2147483647 h 25"/>
              <a:gd name="T6" fmla="*/ 2147483647 w 11"/>
              <a:gd name="T7" fmla="*/ 2147483647 h 25"/>
              <a:gd name="T8" fmla="*/ 2147483647 w 11"/>
              <a:gd name="T9" fmla="*/ 2147483647 h 25"/>
              <a:gd name="T10" fmla="*/ 2147483647 w 11"/>
              <a:gd name="T11" fmla="*/ 2147483647 h 25"/>
              <a:gd name="T12" fmla="*/ 2147483647 w 11"/>
              <a:gd name="T13" fmla="*/ 2147483647 h 25"/>
              <a:gd name="T14" fmla="*/ 0 w 11"/>
              <a:gd name="T15" fmla="*/ 2147483647 h 25"/>
              <a:gd name="T16" fmla="*/ 0 w 11"/>
              <a:gd name="T17" fmla="*/ 2147483647 h 25"/>
              <a:gd name="T18" fmla="*/ 2147483647 w 11"/>
              <a:gd name="T19" fmla="*/ 2147483647 h 25"/>
              <a:gd name="T20" fmla="*/ 2147483647 w 11"/>
              <a:gd name="T21" fmla="*/ 2147483647 h 25"/>
              <a:gd name="T22" fmla="*/ 2147483647 w 11"/>
              <a:gd name="T23" fmla="*/ 2147483647 h 25"/>
              <a:gd name="T24" fmla="*/ 2147483647 w 11"/>
              <a:gd name="T25" fmla="*/ 0 h 2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1"/>
              <a:gd name="T40" fmla="*/ 0 h 25"/>
              <a:gd name="T41" fmla="*/ 11 w 11"/>
              <a:gd name="T42" fmla="*/ 25 h 2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1" h="25">
                <a:moveTo>
                  <a:pt x="11" y="0"/>
                </a:moveTo>
                <a:lnTo>
                  <a:pt x="11" y="5"/>
                </a:lnTo>
                <a:lnTo>
                  <a:pt x="10" y="12"/>
                </a:lnTo>
                <a:lnTo>
                  <a:pt x="9" y="20"/>
                </a:lnTo>
                <a:lnTo>
                  <a:pt x="4" y="25"/>
                </a:lnTo>
                <a:lnTo>
                  <a:pt x="2" y="23"/>
                </a:lnTo>
                <a:lnTo>
                  <a:pt x="1" y="20"/>
                </a:lnTo>
                <a:lnTo>
                  <a:pt x="0" y="15"/>
                </a:lnTo>
                <a:lnTo>
                  <a:pt x="0" y="12"/>
                </a:lnTo>
                <a:lnTo>
                  <a:pt x="1" y="9"/>
                </a:lnTo>
                <a:lnTo>
                  <a:pt x="3" y="5"/>
                </a:lnTo>
                <a:lnTo>
                  <a:pt x="6" y="2"/>
                </a:lnTo>
                <a:lnTo>
                  <a:pt x="11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138" name="Freeform 110"/>
          <p:cNvSpPr>
            <a:spLocks/>
          </p:cNvSpPr>
          <p:nvPr>
            <p:custDataLst>
              <p:tags r:id="rId81"/>
            </p:custDataLst>
          </p:nvPr>
        </p:nvSpPr>
        <p:spPr bwMode="auto">
          <a:xfrm>
            <a:off x="7105650" y="2803525"/>
            <a:ext cx="14288" cy="58738"/>
          </a:xfrm>
          <a:custGeom>
            <a:avLst/>
            <a:gdLst>
              <a:gd name="T0" fmla="*/ 2147483647 w 20"/>
              <a:gd name="T1" fmla="*/ 0 h 31"/>
              <a:gd name="T2" fmla="*/ 2147483647 w 20"/>
              <a:gd name="T3" fmla="*/ 2147483647 h 31"/>
              <a:gd name="T4" fmla="*/ 2147483647 w 20"/>
              <a:gd name="T5" fmla="*/ 2147483647 h 31"/>
              <a:gd name="T6" fmla="*/ 2147483647 w 20"/>
              <a:gd name="T7" fmla="*/ 2147483647 h 31"/>
              <a:gd name="T8" fmla="*/ 0 w 20"/>
              <a:gd name="T9" fmla="*/ 2147483647 h 31"/>
              <a:gd name="T10" fmla="*/ 0 w 20"/>
              <a:gd name="T11" fmla="*/ 2147483647 h 31"/>
              <a:gd name="T12" fmla="*/ 2147483647 w 20"/>
              <a:gd name="T13" fmla="*/ 2147483647 h 31"/>
              <a:gd name="T14" fmla="*/ 2147483647 w 20"/>
              <a:gd name="T15" fmla="*/ 2147483647 h 31"/>
              <a:gd name="T16" fmla="*/ 2147483647 w 20"/>
              <a:gd name="T17" fmla="*/ 2147483647 h 31"/>
              <a:gd name="T18" fmla="*/ 2147483647 w 20"/>
              <a:gd name="T19" fmla="*/ 2147483647 h 31"/>
              <a:gd name="T20" fmla="*/ 2147483647 w 20"/>
              <a:gd name="T21" fmla="*/ 2147483647 h 31"/>
              <a:gd name="T22" fmla="*/ 2147483647 w 20"/>
              <a:gd name="T23" fmla="*/ 0 h 31"/>
              <a:gd name="T24" fmla="*/ 2147483647 w 20"/>
              <a:gd name="T25" fmla="*/ 0 h 3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"/>
              <a:gd name="T40" fmla="*/ 0 h 31"/>
              <a:gd name="T41" fmla="*/ 20 w 20"/>
              <a:gd name="T42" fmla="*/ 31 h 3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" h="31">
                <a:moveTo>
                  <a:pt x="20" y="0"/>
                </a:moveTo>
                <a:lnTo>
                  <a:pt x="16" y="12"/>
                </a:lnTo>
                <a:lnTo>
                  <a:pt x="10" y="20"/>
                </a:lnTo>
                <a:lnTo>
                  <a:pt x="5" y="26"/>
                </a:lnTo>
                <a:lnTo>
                  <a:pt x="0" y="31"/>
                </a:lnTo>
                <a:lnTo>
                  <a:pt x="0" y="25"/>
                </a:lnTo>
                <a:lnTo>
                  <a:pt x="1" y="19"/>
                </a:lnTo>
                <a:lnTo>
                  <a:pt x="2" y="13"/>
                </a:lnTo>
                <a:lnTo>
                  <a:pt x="5" y="9"/>
                </a:lnTo>
                <a:lnTo>
                  <a:pt x="8" y="6"/>
                </a:lnTo>
                <a:lnTo>
                  <a:pt x="11" y="3"/>
                </a:lnTo>
                <a:lnTo>
                  <a:pt x="16" y="0"/>
                </a:lnTo>
                <a:lnTo>
                  <a:pt x="2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139" name="Freeform 111"/>
          <p:cNvSpPr>
            <a:spLocks/>
          </p:cNvSpPr>
          <p:nvPr>
            <p:custDataLst>
              <p:tags r:id="rId82"/>
            </p:custDataLst>
          </p:nvPr>
        </p:nvSpPr>
        <p:spPr bwMode="auto">
          <a:xfrm>
            <a:off x="7123113" y="2738438"/>
            <a:ext cx="15875" cy="57150"/>
          </a:xfrm>
          <a:custGeom>
            <a:avLst/>
            <a:gdLst>
              <a:gd name="T0" fmla="*/ 2147483647 w 26"/>
              <a:gd name="T1" fmla="*/ 2147483647 h 37"/>
              <a:gd name="T2" fmla="*/ 0 w 26"/>
              <a:gd name="T3" fmla="*/ 2147483647 h 37"/>
              <a:gd name="T4" fmla="*/ 2147483647 w 26"/>
              <a:gd name="T5" fmla="*/ 2147483647 h 37"/>
              <a:gd name="T6" fmla="*/ 2147483647 w 26"/>
              <a:gd name="T7" fmla="*/ 2147483647 h 37"/>
              <a:gd name="T8" fmla="*/ 2147483647 w 26"/>
              <a:gd name="T9" fmla="*/ 2147483647 h 37"/>
              <a:gd name="T10" fmla="*/ 2147483647 w 26"/>
              <a:gd name="T11" fmla="*/ 0 h 37"/>
              <a:gd name="T12" fmla="*/ 2147483647 w 26"/>
              <a:gd name="T13" fmla="*/ 2147483647 h 37"/>
              <a:gd name="T14" fmla="*/ 2147483647 w 26"/>
              <a:gd name="T15" fmla="*/ 2147483647 h 37"/>
              <a:gd name="T16" fmla="*/ 2147483647 w 26"/>
              <a:gd name="T17" fmla="*/ 2147483647 h 37"/>
              <a:gd name="T18" fmla="*/ 2147483647 w 26"/>
              <a:gd name="T19" fmla="*/ 2147483647 h 37"/>
              <a:gd name="T20" fmla="*/ 2147483647 w 26"/>
              <a:gd name="T21" fmla="*/ 2147483647 h 37"/>
              <a:gd name="T22" fmla="*/ 2147483647 w 26"/>
              <a:gd name="T23" fmla="*/ 2147483647 h 3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6"/>
              <a:gd name="T37" fmla="*/ 0 h 37"/>
              <a:gd name="T38" fmla="*/ 26 w 26"/>
              <a:gd name="T39" fmla="*/ 37 h 3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6" h="37">
                <a:moveTo>
                  <a:pt x="13" y="37"/>
                </a:moveTo>
                <a:lnTo>
                  <a:pt x="0" y="12"/>
                </a:lnTo>
                <a:lnTo>
                  <a:pt x="6" y="7"/>
                </a:lnTo>
                <a:lnTo>
                  <a:pt x="13" y="4"/>
                </a:lnTo>
                <a:lnTo>
                  <a:pt x="21" y="1"/>
                </a:lnTo>
                <a:lnTo>
                  <a:pt x="26" y="0"/>
                </a:lnTo>
                <a:lnTo>
                  <a:pt x="26" y="6"/>
                </a:lnTo>
                <a:lnTo>
                  <a:pt x="25" y="11"/>
                </a:lnTo>
                <a:lnTo>
                  <a:pt x="24" y="17"/>
                </a:lnTo>
                <a:lnTo>
                  <a:pt x="23" y="21"/>
                </a:lnTo>
                <a:lnTo>
                  <a:pt x="18" y="29"/>
                </a:lnTo>
                <a:lnTo>
                  <a:pt x="13" y="37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140" name="Freeform 112"/>
          <p:cNvSpPr>
            <a:spLocks/>
          </p:cNvSpPr>
          <p:nvPr>
            <p:custDataLst>
              <p:tags r:id="rId83"/>
            </p:custDataLst>
          </p:nvPr>
        </p:nvSpPr>
        <p:spPr bwMode="auto">
          <a:xfrm>
            <a:off x="7011988" y="2587625"/>
            <a:ext cx="1587" cy="60325"/>
          </a:xfrm>
          <a:custGeom>
            <a:avLst/>
            <a:gdLst>
              <a:gd name="T0" fmla="*/ 0 w 7"/>
              <a:gd name="T1" fmla="*/ 2147483647 h 18"/>
              <a:gd name="T2" fmla="*/ 0 w 7"/>
              <a:gd name="T3" fmla="*/ 0 h 18"/>
              <a:gd name="T4" fmla="*/ 2147483647 w 7"/>
              <a:gd name="T5" fmla="*/ 2147483647 h 18"/>
              <a:gd name="T6" fmla="*/ 0 w 7"/>
              <a:gd name="T7" fmla="*/ 2147483647 h 18"/>
              <a:gd name="T8" fmla="*/ 0 60000 65536"/>
              <a:gd name="T9" fmla="*/ 0 60000 65536"/>
              <a:gd name="T10" fmla="*/ 0 60000 65536"/>
              <a:gd name="T11" fmla="*/ 0 60000 65536"/>
              <a:gd name="T12" fmla="*/ 0 w 7"/>
              <a:gd name="T13" fmla="*/ 0 h 18"/>
              <a:gd name="T14" fmla="*/ 7 w 7"/>
              <a:gd name="T15" fmla="*/ 18 h 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" h="18">
                <a:moveTo>
                  <a:pt x="0" y="18"/>
                </a:moveTo>
                <a:lnTo>
                  <a:pt x="0" y="0"/>
                </a:lnTo>
                <a:lnTo>
                  <a:pt x="7" y="12"/>
                </a:lnTo>
                <a:lnTo>
                  <a:pt x="0" y="18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141" name="Freeform 113"/>
          <p:cNvSpPr>
            <a:spLocks/>
          </p:cNvSpPr>
          <p:nvPr>
            <p:custDataLst>
              <p:tags r:id="rId84"/>
            </p:custDataLst>
          </p:nvPr>
        </p:nvSpPr>
        <p:spPr bwMode="auto">
          <a:xfrm>
            <a:off x="3863975" y="1714500"/>
            <a:ext cx="9525" cy="57150"/>
          </a:xfrm>
          <a:custGeom>
            <a:avLst/>
            <a:gdLst>
              <a:gd name="T0" fmla="*/ 0 w 33"/>
              <a:gd name="T1" fmla="*/ 2147483647 h 31"/>
              <a:gd name="T2" fmla="*/ 2147483647 w 33"/>
              <a:gd name="T3" fmla="*/ 0 h 31"/>
              <a:gd name="T4" fmla="*/ 2147483647 w 33"/>
              <a:gd name="T5" fmla="*/ 2147483647 h 31"/>
              <a:gd name="T6" fmla="*/ 2147483647 w 33"/>
              <a:gd name="T7" fmla="*/ 2147483647 h 31"/>
              <a:gd name="T8" fmla="*/ 2147483647 w 33"/>
              <a:gd name="T9" fmla="*/ 2147483647 h 31"/>
              <a:gd name="T10" fmla="*/ 2147483647 w 33"/>
              <a:gd name="T11" fmla="*/ 2147483647 h 31"/>
              <a:gd name="T12" fmla="*/ 2147483647 w 33"/>
              <a:gd name="T13" fmla="*/ 2147483647 h 31"/>
              <a:gd name="T14" fmla="*/ 2147483647 w 33"/>
              <a:gd name="T15" fmla="*/ 2147483647 h 31"/>
              <a:gd name="T16" fmla="*/ 2147483647 w 33"/>
              <a:gd name="T17" fmla="*/ 2147483647 h 31"/>
              <a:gd name="T18" fmla="*/ 2147483647 w 33"/>
              <a:gd name="T19" fmla="*/ 2147483647 h 31"/>
              <a:gd name="T20" fmla="*/ 2147483647 w 33"/>
              <a:gd name="T21" fmla="*/ 2147483647 h 31"/>
              <a:gd name="T22" fmla="*/ 0 w 33"/>
              <a:gd name="T23" fmla="*/ 2147483647 h 3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3"/>
              <a:gd name="T37" fmla="*/ 0 h 31"/>
              <a:gd name="T38" fmla="*/ 33 w 33"/>
              <a:gd name="T39" fmla="*/ 31 h 3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3" h="31">
                <a:moveTo>
                  <a:pt x="0" y="12"/>
                </a:moveTo>
                <a:lnTo>
                  <a:pt x="19" y="0"/>
                </a:lnTo>
                <a:lnTo>
                  <a:pt x="24" y="5"/>
                </a:lnTo>
                <a:lnTo>
                  <a:pt x="28" y="12"/>
                </a:lnTo>
                <a:lnTo>
                  <a:pt x="32" y="22"/>
                </a:lnTo>
                <a:lnTo>
                  <a:pt x="33" y="31"/>
                </a:lnTo>
                <a:lnTo>
                  <a:pt x="27" y="30"/>
                </a:lnTo>
                <a:lnTo>
                  <a:pt x="22" y="28"/>
                </a:lnTo>
                <a:lnTo>
                  <a:pt x="16" y="25"/>
                </a:lnTo>
                <a:lnTo>
                  <a:pt x="11" y="22"/>
                </a:lnTo>
                <a:lnTo>
                  <a:pt x="3" y="15"/>
                </a:lnTo>
                <a:lnTo>
                  <a:pt x="0" y="12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142" name="Freeform 114"/>
          <p:cNvSpPr>
            <a:spLocks/>
          </p:cNvSpPr>
          <p:nvPr>
            <p:custDataLst>
              <p:tags r:id="rId85"/>
            </p:custDataLst>
          </p:nvPr>
        </p:nvSpPr>
        <p:spPr bwMode="auto">
          <a:xfrm>
            <a:off x="3849688" y="1482725"/>
            <a:ext cx="3175" cy="57150"/>
          </a:xfrm>
          <a:custGeom>
            <a:avLst/>
            <a:gdLst>
              <a:gd name="T0" fmla="*/ 2147483647 w 14"/>
              <a:gd name="T1" fmla="*/ 0 h 6"/>
              <a:gd name="T2" fmla="*/ 0 w 14"/>
              <a:gd name="T3" fmla="*/ 2147483647 h 6"/>
              <a:gd name="T4" fmla="*/ 2147483647 w 14"/>
              <a:gd name="T5" fmla="*/ 0 h 6"/>
              <a:gd name="T6" fmla="*/ 0 60000 65536"/>
              <a:gd name="T7" fmla="*/ 0 60000 65536"/>
              <a:gd name="T8" fmla="*/ 0 60000 65536"/>
              <a:gd name="T9" fmla="*/ 0 w 14"/>
              <a:gd name="T10" fmla="*/ 0 h 6"/>
              <a:gd name="T11" fmla="*/ 14 w 14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" h="6">
                <a:moveTo>
                  <a:pt x="14" y="0"/>
                </a:moveTo>
                <a:lnTo>
                  <a:pt x="0" y="6"/>
                </a:lnTo>
                <a:lnTo>
                  <a:pt x="14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143" name="Freeform 115"/>
          <p:cNvSpPr>
            <a:spLocks/>
          </p:cNvSpPr>
          <p:nvPr>
            <p:custDataLst>
              <p:tags r:id="rId86"/>
            </p:custDataLst>
          </p:nvPr>
        </p:nvSpPr>
        <p:spPr bwMode="auto">
          <a:xfrm>
            <a:off x="5330825" y="3260725"/>
            <a:ext cx="25400" cy="55563"/>
          </a:xfrm>
          <a:custGeom>
            <a:avLst/>
            <a:gdLst>
              <a:gd name="T0" fmla="*/ 2147483647 w 59"/>
              <a:gd name="T1" fmla="*/ 2147483647 h 31"/>
              <a:gd name="T2" fmla="*/ 2147483647 w 59"/>
              <a:gd name="T3" fmla="*/ 2147483647 h 31"/>
              <a:gd name="T4" fmla="*/ 2147483647 w 59"/>
              <a:gd name="T5" fmla="*/ 2147483647 h 31"/>
              <a:gd name="T6" fmla="*/ 2147483647 w 59"/>
              <a:gd name="T7" fmla="*/ 2147483647 h 31"/>
              <a:gd name="T8" fmla="*/ 2147483647 w 59"/>
              <a:gd name="T9" fmla="*/ 2147483647 h 31"/>
              <a:gd name="T10" fmla="*/ 2147483647 w 59"/>
              <a:gd name="T11" fmla="*/ 2147483647 h 31"/>
              <a:gd name="T12" fmla="*/ 2147483647 w 59"/>
              <a:gd name="T13" fmla="*/ 2147483647 h 31"/>
              <a:gd name="T14" fmla="*/ 2147483647 w 59"/>
              <a:gd name="T15" fmla="*/ 2147483647 h 31"/>
              <a:gd name="T16" fmla="*/ 2147483647 w 59"/>
              <a:gd name="T17" fmla="*/ 2147483647 h 31"/>
              <a:gd name="T18" fmla="*/ 2147483647 w 59"/>
              <a:gd name="T19" fmla="*/ 2147483647 h 31"/>
              <a:gd name="T20" fmla="*/ 2147483647 w 59"/>
              <a:gd name="T21" fmla="*/ 2147483647 h 31"/>
              <a:gd name="T22" fmla="*/ 2147483647 w 59"/>
              <a:gd name="T23" fmla="*/ 2147483647 h 31"/>
              <a:gd name="T24" fmla="*/ 2147483647 w 59"/>
              <a:gd name="T25" fmla="*/ 2147483647 h 31"/>
              <a:gd name="T26" fmla="*/ 2147483647 w 59"/>
              <a:gd name="T27" fmla="*/ 2147483647 h 31"/>
              <a:gd name="T28" fmla="*/ 0 w 59"/>
              <a:gd name="T29" fmla="*/ 2147483647 h 31"/>
              <a:gd name="T30" fmla="*/ 2147483647 w 59"/>
              <a:gd name="T31" fmla="*/ 2147483647 h 31"/>
              <a:gd name="T32" fmla="*/ 2147483647 w 59"/>
              <a:gd name="T33" fmla="*/ 2147483647 h 31"/>
              <a:gd name="T34" fmla="*/ 2147483647 w 59"/>
              <a:gd name="T35" fmla="*/ 2147483647 h 31"/>
              <a:gd name="T36" fmla="*/ 2147483647 w 59"/>
              <a:gd name="T37" fmla="*/ 2147483647 h 31"/>
              <a:gd name="T38" fmla="*/ 2147483647 w 59"/>
              <a:gd name="T39" fmla="*/ 2147483647 h 31"/>
              <a:gd name="T40" fmla="*/ 2147483647 w 59"/>
              <a:gd name="T41" fmla="*/ 0 h 31"/>
              <a:gd name="T42" fmla="*/ 2147483647 w 59"/>
              <a:gd name="T43" fmla="*/ 0 h 31"/>
              <a:gd name="T44" fmla="*/ 2147483647 w 59"/>
              <a:gd name="T45" fmla="*/ 2147483647 h 31"/>
              <a:gd name="T46" fmla="*/ 2147483647 w 59"/>
              <a:gd name="T47" fmla="*/ 2147483647 h 31"/>
              <a:gd name="T48" fmla="*/ 2147483647 w 59"/>
              <a:gd name="T49" fmla="*/ 2147483647 h 3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9"/>
              <a:gd name="T76" fmla="*/ 0 h 31"/>
              <a:gd name="T77" fmla="*/ 59 w 59"/>
              <a:gd name="T78" fmla="*/ 31 h 3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9" h="31">
                <a:moveTo>
                  <a:pt x="59" y="6"/>
                </a:moveTo>
                <a:lnTo>
                  <a:pt x="57" y="11"/>
                </a:lnTo>
                <a:lnTo>
                  <a:pt x="53" y="15"/>
                </a:lnTo>
                <a:lnTo>
                  <a:pt x="49" y="19"/>
                </a:lnTo>
                <a:lnTo>
                  <a:pt x="45" y="24"/>
                </a:lnTo>
                <a:lnTo>
                  <a:pt x="40" y="27"/>
                </a:lnTo>
                <a:lnTo>
                  <a:pt x="36" y="29"/>
                </a:lnTo>
                <a:lnTo>
                  <a:pt x="30" y="31"/>
                </a:lnTo>
                <a:lnTo>
                  <a:pt x="26" y="31"/>
                </a:lnTo>
                <a:lnTo>
                  <a:pt x="21" y="31"/>
                </a:lnTo>
                <a:lnTo>
                  <a:pt x="17" y="30"/>
                </a:lnTo>
                <a:lnTo>
                  <a:pt x="14" y="29"/>
                </a:lnTo>
                <a:lnTo>
                  <a:pt x="11" y="27"/>
                </a:lnTo>
                <a:lnTo>
                  <a:pt x="4" y="20"/>
                </a:lnTo>
                <a:lnTo>
                  <a:pt x="0" y="12"/>
                </a:lnTo>
                <a:lnTo>
                  <a:pt x="1" y="9"/>
                </a:lnTo>
                <a:lnTo>
                  <a:pt x="3" y="6"/>
                </a:lnTo>
                <a:lnTo>
                  <a:pt x="5" y="4"/>
                </a:lnTo>
                <a:lnTo>
                  <a:pt x="8" y="3"/>
                </a:lnTo>
                <a:lnTo>
                  <a:pt x="16" y="1"/>
                </a:lnTo>
                <a:lnTo>
                  <a:pt x="24" y="0"/>
                </a:lnTo>
                <a:lnTo>
                  <a:pt x="34" y="0"/>
                </a:lnTo>
                <a:lnTo>
                  <a:pt x="42" y="2"/>
                </a:lnTo>
                <a:lnTo>
                  <a:pt x="51" y="4"/>
                </a:lnTo>
                <a:lnTo>
                  <a:pt x="59" y="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144" name="Freeform 116"/>
          <p:cNvSpPr>
            <a:spLocks/>
          </p:cNvSpPr>
          <p:nvPr>
            <p:custDataLst>
              <p:tags r:id="rId87"/>
            </p:custDataLst>
          </p:nvPr>
        </p:nvSpPr>
        <p:spPr bwMode="auto">
          <a:xfrm>
            <a:off x="5033963" y="3122613"/>
            <a:ext cx="19050" cy="58737"/>
          </a:xfrm>
          <a:custGeom>
            <a:avLst/>
            <a:gdLst>
              <a:gd name="T0" fmla="*/ 2147483647 w 47"/>
              <a:gd name="T1" fmla="*/ 0 h 68"/>
              <a:gd name="T2" fmla="*/ 2147483647 w 47"/>
              <a:gd name="T3" fmla="*/ 2147483647 h 68"/>
              <a:gd name="T4" fmla="*/ 2147483647 w 47"/>
              <a:gd name="T5" fmla="*/ 2147483647 h 68"/>
              <a:gd name="T6" fmla="*/ 2147483647 w 47"/>
              <a:gd name="T7" fmla="*/ 2147483647 h 68"/>
              <a:gd name="T8" fmla="*/ 0 w 47"/>
              <a:gd name="T9" fmla="*/ 2147483647 h 68"/>
              <a:gd name="T10" fmla="*/ 0 w 47"/>
              <a:gd name="T11" fmla="*/ 2147483647 h 68"/>
              <a:gd name="T12" fmla="*/ 2147483647 w 47"/>
              <a:gd name="T13" fmla="*/ 2147483647 h 68"/>
              <a:gd name="T14" fmla="*/ 2147483647 w 47"/>
              <a:gd name="T15" fmla="*/ 2147483647 h 68"/>
              <a:gd name="T16" fmla="*/ 2147483647 w 47"/>
              <a:gd name="T17" fmla="*/ 2147483647 h 68"/>
              <a:gd name="T18" fmla="*/ 2147483647 w 47"/>
              <a:gd name="T19" fmla="*/ 2147483647 h 68"/>
              <a:gd name="T20" fmla="*/ 2147483647 w 47"/>
              <a:gd name="T21" fmla="*/ 2147483647 h 68"/>
              <a:gd name="T22" fmla="*/ 2147483647 w 47"/>
              <a:gd name="T23" fmla="*/ 2147483647 h 68"/>
              <a:gd name="T24" fmla="*/ 2147483647 w 47"/>
              <a:gd name="T25" fmla="*/ 2147483647 h 68"/>
              <a:gd name="T26" fmla="*/ 2147483647 w 47"/>
              <a:gd name="T27" fmla="*/ 2147483647 h 68"/>
              <a:gd name="T28" fmla="*/ 2147483647 w 47"/>
              <a:gd name="T29" fmla="*/ 2147483647 h 68"/>
              <a:gd name="T30" fmla="*/ 2147483647 w 47"/>
              <a:gd name="T31" fmla="*/ 2147483647 h 68"/>
              <a:gd name="T32" fmla="*/ 2147483647 w 47"/>
              <a:gd name="T33" fmla="*/ 2147483647 h 68"/>
              <a:gd name="T34" fmla="*/ 2147483647 w 47"/>
              <a:gd name="T35" fmla="*/ 2147483647 h 68"/>
              <a:gd name="T36" fmla="*/ 2147483647 w 47"/>
              <a:gd name="T37" fmla="*/ 2147483647 h 68"/>
              <a:gd name="T38" fmla="*/ 2147483647 w 47"/>
              <a:gd name="T39" fmla="*/ 2147483647 h 68"/>
              <a:gd name="T40" fmla="*/ 2147483647 w 47"/>
              <a:gd name="T41" fmla="*/ 2147483647 h 68"/>
              <a:gd name="T42" fmla="*/ 2147483647 w 47"/>
              <a:gd name="T43" fmla="*/ 2147483647 h 68"/>
              <a:gd name="T44" fmla="*/ 2147483647 w 47"/>
              <a:gd name="T45" fmla="*/ 2147483647 h 68"/>
              <a:gd name="T46" fmla="*/ 2147483647 w 47"/>
              <a:gd name="T47" fmla="*/ 2147483647 h 68"/>
              <a:gd name="T48" fmla="*/ 2147483647 w 47"/>
              <a:gd name="T49" fmla="*/ 0 h 6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47"/>
              <a:gd name="T76" fmla="*/ 0 h 68"/>
              <a:gd name="T77" fmla="*/ 47 w 47"/>
              <a:gd name="T78" fmla="*/ 68 h 68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47" h="68">
                <a:moveTo>
                  <a:pt x="14" y="0"/>
                </a:moveTo>
                <a:lnTo>
                  <a:pt x="8" y="10"/>
                </a:lnTo>
                <a:lnTo>
                  <a:pt x="4" y="19"/>
                </a:lnTo>
                <a:lnTo>
                  <a:pt x="2" y="28"/>
                </a:lnTo>
                <a:lnTo>
                  <a:pt x="0" y="37"/>
                </a:lnTo>
                <a:lnTo>
                  <a:pt x="0" y="42"/>
                </a:lnTo>
                <a:lnTo>
                  <a:pt x="2" y="47"/>
                </a:lnTo>
                <a:lnTo>
                  <a:pt x="3" y="51"/>
                </a:lnTo>
                <a:lnTo>
                  <a:pt x="5" y="55"/>
                </a:lnTo>
                <a:lnTo>
                  <a:pt x="7" y="58"/>
                </a:lnTo>
                <a:lnTo>
                  <a:pt x="9" y="60"/>
                </a:lnTo>
                <a:lnTo>
                  <a:pt x="13" y="62"/>
                </a:lnTo>
                <a:lnTo>
                  <a:pt x="16" y="64"/>
                </a:lnTo>
                <a:lnTo>
                  <a:pt x="22" y="67"/>
                </a:lnTo>
                <a:lnTo>
                  <a:pt x="31" y="68"/>
                </a:lnTo>
                <a:lnTo>
                  <a:pt x="39" y="68"/>
                </a:lnTo>
                <a:lnTo>
                  <a:pt x="47" y="68"/>
                </a:lnTo>
                <a:lnTo>
                  <a:pt x="41" y="58"/>
                </a:lnTo>
                <a:lnTo>
                  <a:pt x="38" y="48"/>
                </a:lnTo>
                <a:lnTo>
                  <a:pt x="36" y="43"/>
                </a:lnTo>
                <a:lnTo>
                  <a:pt x="35" y="38"/>
                </a:lnTo>
                <a:lnTo>
                  <a:pt x="33" y="31"/>
                </a:lnTo>
                <a:lnTo>
                  <a:pt x="33" y="25"/>
                </a:lnTo>
                <a:lnTo>
                  <a:pt x="24" y="13"/>
                </a:lnTo>
                <a:lnTo>
                  <a:pt x="14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grpSp>
        <p:nvGrpSpPr>
          <p:cNvPr id="45145" name="Group 117"/>
          <p:cNvGrpSpPr>
            <a:grpSpLocks/>
          </p:cNvGrpSpPr>
          <p:nvPr>
            <p:custDataLst>
              <p:tags r:id="rId88"/>
            </p:custDataLst>
          </p:nvPr>
        </p:nvGrpSpPr>
        <p:grpSpPr bwMode="auto">
          <a:xfrm>
            <a:off x="5805488" y="3309938"/>
            <a:ext cx="46037" cy="374650"/>
            <a:chOff x="3950" y="2430"/>
            <a:chExt cx="36" cy="234"/>
          </a:xfrm>
        </p:grpSpPr>
        <p:sp>
          <p:nvSpPr>
            <p:cNvPr id="45564" name="Freeform 118"/>
            <p:cNvSpPr>
              <a:spLocks/>
            </p:cNvSpPr>
            <p:nvPr/>
          </p:nvSpPr>
          <p:spPr bwMode="auto">
            <a:xfrm>
              <a:off x="3975" y="2658"/>
              <a:ext cx="6" cy="6"/>
            </a:xfrm>
            <a:custGeom>
              <a:avLst/>
              <a:gdLst>
                <a:gd name="T0" fmla="*/ 0 w 19"/>
                <a:gd name="T1" fmla="*/ 0 h 20"/>
                <a:gd name="T2" fmla="*/ 0 w 19"/>
                <a:gd name="T3" fmla="*/ 0 h 20"/>
                <a:gd name="T4" fmla="*/ 0 w 19"/>
                <a:gd name="T5" fmla="*/ 0 h 20"/>
                <a:gd name="T6" fmla="*/ 0 w 19"/>
                <a:gd name="T7" fmla="*/ 0 h 20"/>
                <a:gd name="T8" fmla="*/ 0 w 19"/>
                <a:gd name="T9" fmla="*/ 0 h 20"/>
                <a:gd name="T10" fmla="*/ 0 w 19"/>
                <a:gd name="T11" fmla="*/ 0 h 20"/>
                <a:gd name="T12" fmla="*/ 0 w 19"/>
                <a:gd name="T13" fmla="*/ 0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20"/>
                <a:gd name="T23" fmla="*/ 19 w 19"/>
                <a:gd name="T24" fmla="*/ 20 h 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20">
                  <a:moveTo>
                    <a:pt x="0" y="0"/>
                  </a:moveTo>
                  <a:lnTo>
                    <a:pt x="0" y="20"/>
                  </a:lnTo>
                  <a:lnTo>
                    <a:pt x="19" y="14"/>
                  </a:lnTo>
                  <a:lnTo>
                    <a:pt x="14" y="8"/>
                  </a:lnTo>
                  <a:lnTo>
                    <a:pt x="10" y="4"/>
                  </a:lnTo>
                  <a:lnTo>
                    <a:pt x="4" y="1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5565" name="Freeform 119"/>
            <p:cNvSpPr>
              <a:spLocks/>
            </p:cNvSpPr>
            <p:nvPr/>
          </p:nvSpPr>
          <p:spPr bwMode="auto">
            <a:xfrm>
              <a:off x="3975" y="2644"/>
              <a:ext cx="6" cy="4"/>
            </a:xfrm>
            <a:custGeom>
              <a:avLst/>
              <a:gdLst>
                <a:gd name="T0" fmla="*/ 0 w 19"/>
                <a:gd name="T1" fmla="*/ 0 h 12"/>
                <a:gd name="T2" fmla="*/ 0 w 19"/>
                <a:gd name="T3" fmla="*/ 0 h 12"/>
                <a:gd name="T4" fmla="*/ 0 w 19"/>
                <a:gd name="T5" fmla="*/ 0 h 12"/>
                <a:gd name="T6" fmla="*/ 0 w 19"/>
                <a:gd name="T7" fmla="*/ 0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12"/>
                <a:gd name="T14" fmla="*/ 19 w 19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12">
                  <a:moveTo>
                    <a:pt x="13" y="12"/>
                  </a:moveTo>
                  <a:lnTo>
                    <a:pt x="19" y="0"/>
                  </a:lnTo>
                  <a:lnTo>
                    <a:pt x="0" y="0"/>
                  </a:lnTo>
                  <a:lnTo>
                    <a:pt x="13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5566" name="Freeform 120"/>
            <p:cNvSpPr>
              <a:spLocks/>
            </p:cNvSpPr>
            <p:nvPr/>
          </p:nvSpPr>
          <p:spPr bwMode="auto">
            <a:xfrm>
              <a:off x="3975" y="2637"/>
              <a:ext cx="6" cy="1"/>
            </a:xfrm>
            <a:custGeom>
              <a:avLst/>
              <a:gdLst>
                <a:gd name="T0" fmla="*/ 0 w 19"/>
                <a:gd name="T1" fmla="*/ 0 h 1"/>
                <a:gd name="T2" fmla="*/ 0 w 19"/>
                <a:gd name="T3" fmla="*/ 0 h 1"/>
                <a:gd name="T4" fmla="*/ 0 w 19"/>
                <a:gd name="T5" fmla="*/ 0 h 1"/>
                <a:gd name="T6" fmla="*/ 0 w 19"/>
                <a:gd name="T7" fmla="*/ 0 h 1"/>
                <a:gd name="T8" fmla="*/ 0 w 19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1"/>
                <a:gd name="T17" fmla="*/ 19 w 19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1">
                  <a:moveTo>
                    <a:pt x="0" y="0"/>
                  </a:moveTo>
                  <a:lnTo>
                    <a:pt x="10" y="0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5567" name="Rectangle 121"/>
            <p:cNvSpPr>
              <a:spLocks noChangeArrowheads="1"/>
            </p:cNvSpPr>
            <p:nvPr/>
          </p:nvSpPr>
          <p:spPr bwMode="auto">
            <a:xfrm>
              <a:off x="3975" y="2632"/>
              <a:ext cx="8" cy="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cs-CZ"/>
            </a:p>
          </p:txBody>
        </p:sp>
        <p:sp>
          <p:nvSpPr>
            <p:cNvPr id="45568" name="Line 122"/>
            <p:cNvSpPr>
              <a:spLocks noChangeShapeType="1"/>
            </p:cNvSpPr>
            <p:nvPr/>
          </p:nvSpPr>
          <p:spPr bwMode="auto">
            <a:xfrm flipV="1">
              <a:off x="3972" y="2595"/>
              <a:ext cx="5" cy="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5569" name="Freeform 123"/>
            <p:cNvSpPr>
              <a:spLocks/>
            </p:cNvSpPr>
            <p:nvPr/>
          </p:nvSpPr>
          <p:spPr bwMode="auto">
            <a:xfrm>
              <a:off x="3975" y="2595"/>
              <a:ext cx="2" cy="1"/>
            </a:xfrm>
            <a:custGeom>
              <a:avLst/>
              <a:gdLst>
                <a:gd name="T0" fmla="*/ 0 w 6"/>
                <a:gd name="T1" fmla="*/ 0 h 3"/>
                <a:gd name="T2" fmla="*/ 0 w 6"/>
                <a:gd name="T3" fmla="*/ 0 h 3"/>
                <a:gd name="T4" fmla="*/ 0 w 6"/>
                <a:gd name="T5" fmla="*/ 0 h 3"/>
                <a:gd name="T6" fmla="*/ 0 w 6"/>
                <a:gd name="T7" fmla="*/ 0 h 3"/>
                <a:gd name="T8" fmla="*/ 0 w 6"/>
                <a:gd name="T9" fmla="*/ 0 h 3"/>
                <a:gd name="T10" fmla="*/ 0 w 6"/>
                <a:gd name="T11" fmla="*/ 0 h 3"/>
                <a:gd name="T12" fmla="*/ 0 w 6"/>
                <a:gd name="T13" fmla="*/ 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3"/>
                <a:gd name="T23" fmla="*/ 6 w 6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3">
                  <a:moveTo>
                    <a:pt x="6" y="0"/>
                  </a:moveTo>
                  <a:lnTo>
                    <a:pt x="5" y="1"/>
                  </a:lnTo>
                  <a:lnTo>
                    <a:pt x="3" y="2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5570" name="Freeform 124"/>
            <p:cNvSpPr>
              <a:spLocks/>
            </p:cNvSpPr>
            <p:nvPr/>
          </p:nvSpPr>
          <p:spPr bwMode="auto">
            <a:xfrm>
              <a:off x="3981" y="2555"/>
              <a:ext cx="5" cy="8"/>
            </a:xfrm>
            <a:custGeom>
              <a:avLst/>
              <a:gdLst>
                <a:gd name="T0" fmla="*/ 0 w 14"/>
                <a:gd name="T1" fmla="*/ 0 h 24"/>
                <a:gd name="T2" fmla="*/ 0 w 14"/>
                <a:gd name="T3" fmla="*/ 0 h 24"/>
                <a:gd name="T4" fmla="*/ 0 w 14"/>
                <a:gd name="T5" fmla="*/ 0 h 24"/>
                <a:gd name="T6" fmla="*/ 0 w 14"/>
                <a:gd name="T7" fmla="*/ 0 h 24"/>
                <a:gd name="T8" fmla="*/ 0 w 14"/>
                <a:gd name="T9" fmla="*/ 0 h 24"/>
                <a:gd name="T10" fmla="*/ 0 w 14"/>
                <a:gd name="T11" fmla="*/ 0 h 24"/>
                <a:gd name="T12" fmla="*/ 0 w 14"/>
                <a:gd name="T13" fmla="*/ 0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"/>
                <a:gd name="T22" fmla="*/ 0 h 24"/>
                <a:gd name="T23" fmla="*/ 14 w 14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" h="24">
                  <a:moveTo>
                    <a:pt x="14" y="0"/>
                  </a:moveTo>
                  <a:lnTo>
                    <a:pt x="13" y="5"/>
                  </a:lnTo>
                  <a:lnTo>
                    <a:pt x="9" y="12"/>
                  </a:lnTo>
                  <a:lnTo>
                    <a:pt x="5" y="19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0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5571" name="Line 125"/>
            <p:cNvSpPr>
              <a:spLocks noChangeShapeType="1"/>
            </p:cNvSpPr>
            <p:nvPr/>
          </p:nvSpPr>
          <p:spPr bwMode="auto">
            <a:xfrm>
              <a:off x="3981" y="2559"/>
              <a:ext cx="2" cy="1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5572" name="Freeform 126"/>
            <p:cNvSpPr>
              <a:spLocks/>
            </p:cNvSpPr>
            <p:nvPr/>
          </p:nvSpPr>
          <p:spPr bwMode="auto">
            <a:xfrm>
              <a:off x="3977" y="2572"/>
              <a:ext cx="4" cy="3"/>
            </a:xfrm>
            <a:custGeom>
              <a:avLst/>
              <a:gdLst>
                <a:gd name="T0" fmla="*/ 0 w 13"/>
                <a:gd name="T1" fmla="*/ 0 h 12"/>
                <a:gd name="T2" fmla="*/ 0 w 13"/>
                <a:gd name="T3" fmla="*/ 0 h 12"/>
                <a:gd name="T4" fmla="*/ 0 w 13"/>
                <a:gd name="T5" fmla="*/ 0 h 12"/>
                <a:gd name="T6" fmla="*/ 0 60000 65536"/>
                <a:gd name="T7" fmla="*/ 0 60000 65536"/>
                <a:gd name="T8" fmla="*/ 0 60000 65536"/>
                <a:gd name="T9" fmla="*/ 0 w 13"/>
                <a:gd name="T10" fmla="*/ 0 h 12"/>
                <a:gd name="T11" fmla="*/ 13 w 13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12">
                  <a:moveTo>
                    <a:pt x="13" y="12"/>
                  </a:moveTo>
                  <a:lnTo>
                    <a:pt x="0" y="0"/>
                  </a:lnTo>
                  <a:lnTo>
                    <a:pt x="13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5573" name="Freeform 127"/>
            <p:cNvSpPr>
              <a:spLocks/>
            </p:cNvSpPr>
            <p:nvPr/>
          </p:nvSpPr>
          <p:spPr bwMode="auto">
            <a:xfrm>
              <a:off x="3981" y="2585"/>
              <a:ext cx="2" cy="6"/>
            </a:xfrm>
            <a:custGeom>
              <a:avLst/>
              <a:gdLst>
                <a:gd name="T0" fmla="*/ 0 w 7"/>
                <a:gd name="T1" fmla="*/ 0 h 19"/>
                <a:gd name="T2" fmla="*/ 0 w 7"/>
                <a:gd name="T3" fmla="*/ 0 h 19"/>
                <a:gd name="T4" fmla="*/ 0 w 7"/>
                <a:gd name="T5" fmla="*/ 0 h 19"/>
                <a:gd name="T6" fmla="*/ 0 w 7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19"/>
                <a:gd name="T14" fmla="*/ 7 w 7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19">
                  <a:moveTo>
                    <a:pt x="0" y="0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7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5574" name="Line 128"/>
            <p:cNvSpPr>
              <a:spLocks noChangeShapeType="1"/>
            </p:cNvSpPr>
            <p:nvPr/>
          </p:nvSpPr>
          <p:spPr bwMode="auto">
            <a:xfrm flipV="1">
              <a:off x="3981" y="2599"/>
              <a:ext cx="1" cy="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5575" name="Freeform 129"/>
            <p:cNvSpPr>
              <a:spLocks/>
            </p:cNvSpPr>
            <p:nvPr/>
          </p:nvSpPr>
          <p:spPr bwMode="auto">
            <a:xfrm>
              <a:off x="3970" y="2545"/>
              <a:ext cx="2" cy="6"/>
            </a:xfrm>
            <a:custGeom>
              <a:avLst/>
              <a:gdLst>
                <a:gd name="T0" fmla="*/ 0 w 8"/>
                <a:gd name="T1" fmla="*/ 0 h 18"/>
                <a:gd name="T2" fmla="*/ 0 w 8"/>
                <a:gd name="T3" fmla="*/ 0 h 18"/>
                <a:gd name="T4" fmla="*/ 0 w 8"/>
                <a:gd name="T5" fmla="*/ 0 h 18"/>
                <a:gd name="T6" fmla="*/ 0 w 8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18"/>
                <a:gd name="T14" fmla="*/ 8 w 8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18">
                  <a:moveTo>
                    <a:pt x="0" y="18"/>
                  </a:moveTo>
                  <a:lnTo>
                    <a:pt x="8" y="6"/>
                  </a:lnTo>
                  <a:lnTo>
                    <a:pt x="0" y="0"/>
                  </a:lnTo>
                  <a:lnTo>
                    <a:pt x="0" y="1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5576" name="Freeform 130"/>
            <p:cNvSpPr>
              <a:spLocks/>
            </p:cNvSpPr>
            <p:nvPr/>
          </p:nvSpPr>
          <p:spPr bwMode="auto">
            <a:xfrm>
              <a:off x="3968" y="2532"/>
              <a:ext cx="2" cy="7"/>
            </a:xfrm>
            <a:custGeom>
              <a:avLst/>
              <a:gdLst>
                <a:gd name="T0" fmla="*/ 0 w 6"/>
                <a:gd name="T1" fmla="*/ 0 h 19"/>
                <a:gd name="T2" fmla="*/ 0 w 6"/>
                <a:gd name="T3" fmla="*/ 0 h 19"/>
                <a:gd name="T4" fmla="*/ 0 w 6"/>
                <a:gd name="T5" fmla="*/ 0 h 19"/>
                <a:gd name="T6" fmla="*/ 0 60000 65536"/>
                <a:gd name="T7" fmla="*/ 0 60000 65536"/>
                <a:gd name="T8" fmla="*/ 0 60000 65536"/>
                <a:gd name="T9" fmla="*/ 0 w 6"/>
                <a:gd name="T10" fmla="*/ 0 h 19"/>
                <a:gd name="T11" fmla="*/ 6 w 6"/>
                <a:gd name="T12" fmla="*/ 19 h 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19">
                  <a:moveTo>
                    <a:pt x="0" y="0"/>
                  </a:moveTo>
                  <a:lnTo>
                    <a:pt x="0" y="19"/>
                  </a:lnTo>
                  <a:lnTo>
                    <a:pt x="6" y="1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5577" name="Freeform 131"/>
            <p:cNvSpPr>
              <a:spLocks/>
            </p:cNvSpPr>
            <p:nvPr/>
          </p:nvSpPr>
          <p:spPr bwMode="auto">
            <a:xfrm>
              <a:off x="3965" y="2513"/>
              <a:ext cx="10" cy="5"/>
            </a:xfrm>
            <a:custGeom>
              <a:avLst/>
              <a:gdLst>
                <a:gd name="T0" fmla="*/ 0 w 28"/>
                <a:gd name="T1" fmla="*/ 0 h 19"/>
                <a:gd name="T2" fmla="*/ 0 w 28"/>
                <a:gd name="T3" fmla="*/ 0 h 19"/>
                <a:gd name="T4" fmla="*/ 0 w 28"/>
                <a:gd name="T5" fmla="*/ 0 h 19"/>
                <a:gd name="T6" fmla="*/ 0 60000 65536"/>
                <a:gd name="T7" fmla="*/ 0 60000 65536"/>
                <a:gd name="T8" fmla="*/ 0 60000 65536"/>
                <a:gd name="T9" fmla="*/ 0 w 28"/>
                <a:gd name="T10" fmla="*/ 0 h 19"/>
                <a:gd name="T11" fmla="*/ 28 w 28"/>
                <a:gd name="T12" fmla="*/ 19 h 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" h="19">
                  <a:moveTo>
                    <a:pt x="0" y="0"/>
                  </a:moveTo>
                  <a:lnTo>
                    <a:pt x="0" y="19"/>
                  </a:lnTo>
                  <a:lnTo>
                    <a:pt x="28" y="1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5578" name="Freeform 132"/>
            <p:cNvSpPr>
              <a:spLocks/>
            </p:cNvSpPr>
            <p:nvPr/>
          </p:nvSpPr>
          <p:spPr bwMode="auto">
            <a:xfrm>
              <a:off x="3970" y="2513"/>
              <a:ext cx="5" cy="5"/>
            </a:xfrm>
            <a:custGeom>
              <a:avLst/>
              <a:gdLst>
                <a:gd name="T0" fmla="*/ 0 w 15"/>
                <a:gd name="T1" fmla="*/ 0 h 19"/>
                <a:gd name="T2" fmla="*/ 0 w 15"/>
                <a:gd name="T3" fmla="*/ 0 h 19"/>
                <a:gd name="T4" fmla="*/ 0 w 15"/>
                <a:gd name="T5" fmla="*/ 0 h 19"/>
                <a:gd name="T6" fmla="*/ 0 60000 65536"/>
                <a:gd name="T7" fmla="*/ 0 60000 65536"/>
                <a:gd name="T8" fmla="*/ 0 60000 65536"/>
                <a:gd name="T9" fmla="*/ 0 w 15"/>
                <a:gd name="T10" fmla="*/ 0 h 19"/>
                <a:gd name="T11" fmla="*/ 15 w 15"/>
                <a:gd name="T12" fmla="*/ 19 h 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" h="19">
                  <a:moveTo>
                    <a:pt x="15" y="19"/>
                  </a:moveTo>
                  <a:lnTo>
                    <a:pt x="8" y="9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5579" name="Freeform 133"/>
            <p:cNvSpPr>
              <a:spLocks/>
            </p:cNvSpPr>
            <p:nvPr/>
          </p:nvSpPr>
          <p:spPr bwMode="auto">
            <a:xfrm>
              <a:off x="3975" y="2658"/>
              <a:ext cx="6" cy="6"/>
            </a:xfrm>
            <a:custGeom>
              <a:avLst/>
              <a:gdLst>
                <a:gd name="T0" fmla="*/ 0 w 19"/>
                <a:gd name="T1" fmla="*/ 0 h 20"/>
                <a:gd name="T2" fmla="*/ 0 w 19"/>
                <a:gd name="T3" fmla="*/ 0 h 20"/>
                <a:gd name="T4" fmla="*/ 0 w 19"/>
                <a:gd name="T5" fmla="*/ 0 h 20"/>
                <a:gd name="T6" fmla="*/ 0 w 19"/>
                <a:gd name="T7" fmla="*/ 0 h 20"/>
                <a:gd name="T8" fmla="*/ 0 w 19"/>
                <a:gd name="T9" fmla="*/ 0 h 20"/>
                <a:gd name="T10" fmla="*/ 0 w 19"/>
                <a:gd name="T11" fmla="*/ 0 h 20"/>
                <a:gd name="T12" fmla="*/ 0 w 19"/>
                <a:gd name="T13" fmla="*/ 0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20"/>
                <a:gd name="T23" fmla="*/ 19 w 19"/>
                <a:gd name="T24" fmla="*/ 20 h 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20">
                  <a:moveTo>
                    <a:pt x="0" y="0"/>
                  </a:moveTo>
                  <a:lnTo>
                    <a:pt x="0" y="20"/>
                  </a:lnTo>
                  <a:lnTo>
                    <a:pt x="19" y="14"/>
                  </a:lnTo>
                  <a:lnTo>
                    <a:pt x="14" y="8"/>
                  </a:lnTo>
                  <a:lnTo>
                    <a:pt x="10" y="4"/>
                  </a:lnTo>
                  <a:lnTo>
                    <a:pt x="4" y="1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5580" name="Freeform 134"/>
            <p:cNvSpPr>
              <a:spLocks/>
            </p:cNvSpPr>
            <p:nvPr/>
          </p:nvSpPr>
          <p:spPr bwMode="auto">
            <a:xfrm>
              <a:off x="3975" y="2644"/>
              <a:ext cx="6" cy="4"/>
            </a:xfrm>
            <a:custGeom>
              <a:avLst/>
              <a:gdLst>
                <a:gd name="T0" fmla="*/ 0 w 19"/>
                <a:gd name="T1" fmla="*/ 0 h 12"/>
                <a:gd name="T2" fmla="*/ 0 w 19"/>
                <a:gd name="T3" fmla="*/ 0 h 12"/>
                <a:gd name="T4" fmla="*/ 0 w 19"/>
                <a:gd name="T5" fmla="*/ 0 h 12"/>
                <a:gd name="T6" fmla="*/ 0 w 19"/>
                <a:gd name="T7" fmla="*/ 0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12"/>
                <a:gd name="T14" fmla="*/ 19 w 19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12">
                  <a:moveTo>
                    <a:pt x="13" y="12"/>
                  </a:moveTo>
                  <a:lnTo>
                    <a:pt x="19" y="0"/>
                  </a:lnTo>
                  <a:lnTo>
                    <a:pt x="0" y="0"/>
                  </a:lnTo>
                  <a:lnTo>
                    <a:pt x="13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5581" name="Freeform 135"/>
            <p:cNvSpPr>
              <a:spLocks/>
            </p:cNvSpPr>
            <p:nvPr/>
          </p:nvSpPr>
          <p:spPr bwMode="auto">
            <a:xfrm>
              <a:off x="3975" y="2637"/>
              <a:ext cx="6" cy="1"/>
            </a:xfrm>
            <a:custGeom>
              <a:avLst/>
              <a:gdLst>
                <a:gd name="T0" fmla="*/ 0 w 19"/>
                <a:gd name="T1" fmla="*/ 0 h 1"/>
                <a:gd name="T2" fmla="*/ 0 w 19"/>
                <a:gd name="T3" fmla="*/ 0 h 1"/>
                <a:gd name="T4" fmla="*/ 0 w 19"/>
                <a:gd name="T5" fmla="*/ 0 h 1"/>
                <a:gd name="T6" fmla="*/ 0 w 19"/>
                <a:gd name="T7" fmla="*/ 0 h 1"/>
                <a:gd name="T8" fmla="*/ 0 w 19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1"/>
                <a:gd name="T17" fmla="*/ 19 w 19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1">
                  <a:moveTo>
                    <a:pt x="0" y="0"/>
                  </a:moveTo>
                  <a:lnTo>
                    <a:pt x="10" y="0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5582" name="Rectangle 136"/>
            <p:cNvSpPr>
              <a:spLocks noChangeArrowheads="1"/>
            </p:cNvSpPr>
            <p:nvPr/>
          </p:nvSpPr>
          <p:spPr bwMode="auto">
            <a:xfrm>
              <a:off x="3975" y="2632"/>
              <a:ext cx="8" cy="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cs-CZ"/>
            </a:p>
          </p:txBody>
        </p:sp>
        <p:sp>
          <p:nvSpPr>
            <p:cNvPr id="45583" name="Line 137"/>
            <p:cNvSpPr>
              <a:spLocks noChangeShapeType="1"/>
            </p:cNvSpPr>
            <p:nvPr/>
          </p:nvSpPr>
          <p:spPr bwMode="auto">
            <a:xfrm flipV="1">
              <a:off x="3972" y="2595"/>
              <a:ext cx="5" cy="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5584" name="Freeform 138"/>
            <p:cNvSpPr>
              <a:spLocks/>
            </p:cNvSpPr>
            <p:nvPr/>
          </p:nvSpPr>
          <p:spPr bwMode="auto">
            <a:xfrm>
              <a:off x="3975" y="2595"/>
              <a:ext cx="2" cy="1"/>
            </a:xfrm>
            <a:custGeom>
              <a:avLst/>
              <a:gdLst>
                <a:gd name="T0" fmla="*/ 0 w 6"/>
                <a:gd name="T1" fmla="*/ 0 h 3"/>
                <a:gd name="T2" fmla="*/ 0 w 6"/>
                <a:gd name="T3" fmla="*/ 0 h 3"/>
                <a:gd name="T4" fmla="*/ 0 w 6"/>
                <a:gd name="T5" fmla="*/ 0 h 3"/>
                <a:gd name="T6" fmla="*/ 0 w 6"/>
                <a:gd name="T7" fmla="*/ 0 h 3"/>
                <a:gd name="T8" fmla="*/ 0 w 6"/>
                <a:gd name="T9" fmla="*/ 0 h 3"/>
                <a:gd name="T10" fmla="*/ 0 w 6"/>
                <a:gd name="T11" fmla="*/ 0 h 3"/>
                <a:gd name="T12" fmla="*/ 0 w 6"/>
                <a:gd name="T13" fmla="*/ 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3"/>
                <a:gd name="T23" fmla="*/ 6 w 6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3">
                  <a:moveTo>
                    <a:pt x="6" y="0"/>
                  </a:moveTo>
                  <a:lnTo>
                    <a:pt x="5" y="1"/>
                  </a:lnTo>
                  <a:lnTo>
                    <a:pt x="3" y="2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5585" name="Freeform 139"/>
            <p:cNvSpPr>
              <a:spLocks/>
            </p:cNvSpPr>
            <p:nvPr/>
          </p:nvSpPr>
          <p:spPr bwMode="auto">
            <a:xfrm>
              <a:off x="3981" y="2555"/>
              <a:ext cx="5" cy="8"/>
            </a:xfrm>
            <a:custGeom>
              <a:avLst/>
              <a:gdLst>
                <a:gd name="T0" fmla="*/ 0 w 14"/>
                <a:gd name="T1" fmla="*/ 0 h 24"/>
                <a:gd name="T2" fmla="*/ 0 w 14"/>
                <a:gd name="T3" fmla="*/ 0 h 24"/>
                <a:gd name="T4" fmla="*/ 0 w 14"/>
                <a:gd name="T5" fmla="*/ 0 h 24"/>
                <a:gd name="T6" fmla="*/ 0 w 14"/>
                <a:gd name="T7" fmla="*/ 0 h 24"/>
                <a:gd name="T8" fmla="*/ 0 w 14"/>
                <a:gd name="T9" fmla="*/ 0 h 24"/>
                <a:gd name="T10" fmla="*/ 0 w 14"/>
                <a:gd name="T11" fmla="*/ 0 h 24"/>
                <a:gd name="T12" fmla="*/ 0 w 14"/>
                <a:gd name="T13" fmla="*/ 0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"/>
                <a:gd name="T22" fmla="*/ 0 h 24"/>
                <a:gd name="T23" fmla="*/ 14 w 14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" h="24">
                  <a:moveTo>
                    <a:pt x="14" y="0"/>
                  </a:moveTo>
                  <a:lnTo>
                    <a:pt x="13" y="5"/>
                  </a:lnTo>
                  <a:lnTo>
                    <a:pt x="9" y="12"/>
                  </a:lnTo>
                  <a:lnTo>
                    <a:pt x="5" y="19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0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5586" name="Line 140"/>
            <p:cNvSpPr>
              <a:spLocks noChangeShapeType="1"/>
            </p:cNvSpPr>
            <p:nvPr/>
          </p:nvSpPr>
          <p:spPr bwMode="auto">
            <a:xfrm>
              <a:off x="3981" y="2559"/>
              <a:ext cx="2" cy="1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5587" name="Freeform 141"/>
            <p:cNvSpPr>
              <a:spLocks/>
            </p:cNvSpPr>
            <p:nvPr/>
          </p:nvSpPr>
          <p:spPr bwMode="auto">
            <a:xfrm>
              <a:off x="3977" y="2572"/>
              <a:ext cx="4" cy="3"/>
            </a:xfrm>
            <a:custGeom>
              <a:avLst/>
              <a:gdLst>
                <a:gd name="T0" fmla="*/ 0 w 13"/>
                <a:gd name="T1" fmla="*/ 0 h 12"/>
                <a:gd name="T2" fmla="*/ 0 w 13"/>
                <a:gd name="T3" fmla="*/ 0 h 12"/>
                <a:gd name="T4" fmla="*/ 0 w 13"/>
                <a:gd name="T5" fmla="*/ 0 h 12"/>
                <a:gd name="T6" fmla="*/ 0 60000 65536"/>
                <a:gd name="T7" fmla="*/ 0 60000 65536"/>
                <a:gd name="T8" fmla="*/ 0 60000 65536"/>
                <a:gd name="T9" fmla="*/ 0 w 13"/>
                <a:gd name="T10" fmla="*/ 0 h 12"/>
                <a:gd name="T11" fmla="*/ 13 w 13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12">
                  <a:moveTo>
                    <a:pt x="13" y="12"/>
                  </a:moveTo>
                  <a:lnTo>
                    <a:pt x="0" y="0"/>
                  </a:lnTo>
                  <a:lnTo>
                    <a:pt x="13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5588" name="Freeform 142"/>
            <p:cNvSpPr>
              <a:spLocks/>
            </p:cNvSpPr>
            <p:nvPr/>
          </p:nvSpPr>
          <p:spPr bwMode="auto">
            <a:xfrm>
              <a:off x="3981" y="2585"/>
              <a:ext cx="2" cy="6"/>
            </a:xfrm>
            <a:custGeom>
              <a:avLst/>
              <a:gdLst>
                <a:gd name="T0" fmla="*/ 0 w 7"/>
                <a:gd name="T1" fmla="*/ 0 h 19"/>
                <a:gd name="T2" fmla="*/ 0 w 7"/>
                <a:gd name="T3" fmla="*/ 0 h 19"/>
                <a:gd name="T4" fmla="*/ 0 w 7"/>
                <a:gd name="T5" fmla="*/ 0 h 19"/>
                <a:gd name="T6" fmla="*/ 0 w 7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19"/>
                <a:gd name="T14" fmla="*/ 7 w 7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19">
                  <a:moveTo>
                    <a:pt x="0" y="0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7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5589" name="Line 143"/>
            <p:cNvSpPr>
              <a:spLocks noChangeShapeType="1"/>
            </p:cNvSpPr>
            <p:nvPr/>
          </p:nvSpPr>
          <p:spPr bwMode="auto">
            <a:xfrm flipV="1">
              <a:off x="3981" y="2599"/>
              <a:ext cx="1" cy="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5590" name="Freeform 144"/>
            <p:cNvSpPr>
              <a:spLocks/>
            </p:cNvSpPr>
            <p:nvPr/>
          </p:nvSpPr>
          <p:spPr bwMode="auto">
            <a:xfrm>
              <a:off x="3970" y="2545"/>
              <a:ext cx="2" cy="6"/>
            </a:xfrm>
            <a:custGeom>
              <a:avLst/>
              <a:gdLst>
                <a:gd name="T0" fmla="*/ 0 w 8"/>
                <a:gd name="T1" fmla="*/ 0 h 18"/>
                <a:gd name="T2" fmla="*/ 0 w 8"/>
                <a:gd name="T3" fmla="*/ 0 h 18"/>
                <a:gd name="T4" fmla="*/ 0 w 8"/>
                <a:gd name="T5" fmla="*/ 0 h 18"/>
                <a:gd name="T6" fmla="*/ 0 w 8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18"/>
                <a:gd name="T14" fmla="*/ 8 w 8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18">
                  <a:moveTo>
                    <a:pt x="0" y="18"/>
                  </a:moveTo>
                  <a:lnTo>
                    <a:pt x="8" y="6"/>
                  </a:lnTo>
                  <a:lnTo>
                    <a:pt x="0" y="0"/>
                  </a:lnTo>
                  <a:lnTo>
                    <a:pt x="0" y="1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5591" name="Freeform 145"/>
            <p:cNvSpPr>
              <a:spLocks/>
            </p:cNvSpPr>
            <p:nvPr/>
          </p:nvSpPr>
          <p:spPr bwMode="auto">
            <a:xfrm>
              <a:off x="3968" y="2532"/>
              <a:ext cx="2" cy="7"/>
            </a:xfrm>
            <a:custGeom>
              <a:avLst/>
              <a:gdLst>
                <a:gd name="T0" fmla="*/ 0 w 6"/>
                <a:gd name="T1" fmla="*/ 0 h 19"/>
                <a:gd name="T2" fmla="*/ 0 w 6"/>
                <a:gd name="T3" fmla="*/ 0 h 19"/>
                <a:gd name="T4" fmla="*/ 0 w 6"/>
                <a:gd name="T5" fmla="*/ 0 h 19"/>
                <a:gd name="T6" fmla="*/ 0 60000 65536"/>
                <a:gd name="T7" fmla="*/ 0 60000 65536"/>
                <a:gd name="T8" fmla="*/ 0 60000 65536"/>
                <a:gd name="T9" fmla="*/ 0 w 6"/>
                <a:gd name="T10" fmla="*/ 0 h 19"/>
                <a:gd name="T11" fmla="*/ 6 w 6"/>
                <a:gd name="T12" fmla="*/ 19 h 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19">
                  <a:moveTo>
                    <a:pt x="0" y="0"/>
                  </a:moveTo>
                  <a:lnTo>
                    <a:pt x="0" y="19"/>
                  </a:lnTo>
                  <a:lnTo>
                    <a:pt x="6" y="1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5592" name="Freeform 146"/>
            <p:cNvSpPr>
              <a:spLocks/>
            </p:cNvSpPr>
            <p:nvPr/>
          </p:nvSpPr>
          <p:spPr bwMode="auto">
            <a:xfrm>
              <a:off x="3965" y="2513"/>
              <a:ext cx="10" cy="5"/>
            </a:xfrm>
            <a:custGeom>
              <a:avLst/>
              <a:gdLst>
                <a:gd name="T0" fmla="*/ 0 w 28"/>
                <a:gd name="T1" fmla="*/ 0 h 19"/>
                <a:gd name="T2" fmla="*/ 0 w 28"/>
                <a:gd name="T3" fmla="*/ 0 h 19"/>
                <a:gd name="T4" fmla="*/ 0 w 28"/>
                <a:gd name="T5" fmla="*/ 0 h 19"/>
                <a:gd name="T6" fmla="*/ 0 60000 65536"/>
                <a:gd name="T7" fmla="*/ 0 60000 65536"/>
                <a:gd name="T8" fmla="*/ 0 60000 65536"/>
                <a:gd name="T9" fmla="*/ 0 w 28"/>
                <a:gd name="T10" fmla="*/ 0 h 19"/>
                <a:gd name="T11" fmla="*/ 28 w 28"/>
                <a:gd name="T12" fmla="*/ 19 h 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" h="19">
                  <a:moveTo>
                    <a:pt x="0" y="0"/>
                  </a:moveTo>
                  <a:lnTo>
                    <a:pt x="0" y="19"/>
                  </a:lnTo>
                  <a:lnTo>
                    <a:pt x="28" y="1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5593" name="Freeform 147"/>
            <p:cNvSpPr>
              <a:spLocks/>
            </p:cNvSpPr>
            <p:nvPr/>
          </p:nvSpPr>
          <p:spPr bwMode="auto">
            <a:xfrm>
              <a:off x="3970" y="2513"/>
              <a:ext cx="5" cy="5"/>
            </a:xfrm>
            <a:custGeom>
              <a:avLst/>
              <a:gdLst>
                <a:gd name="T0" fmla="*/ 0 w 15"/>
                <a:gd name="T1" fmla="*/ 0 h 19"/>
                <a:gd name="T2" fmla="*/ 0 w 15"/>
                <a:gd name="T3" fmla="*/ 0 h 19"/>
                <a:gd name="T4" fmla="*/ 0 w 15"/>
                <a:gd name="T5" fmla="*/ 0 h 19"/>
                <a:gd name="T6" fmla="*/ 0 60000 65536"/>
                <a:gd name="T7" fmla="*/ 0 60000 65536"/>
                <a:gd name="T8" fmla="*/ 0 60000 65536"/>
                <a:gd name="T9" fmla="*/ 0 w 15"/>
                <a:gd name="T10" fmla="*/ 0 h 19"/>
                <a:gd name="T11" fmla="*/ 15 w 15"/>
                <a:gd name="T12" fmla="*/ 19 h 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" h="19">
                  <a:moveTo>
                    <a:pt x="15" y="19"/>
                  </a:moveTo>
                  <a:lnTo>
                    <a:pt x="8" y="9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5594" name="Freeform 148"/>
            <p:cNvSpPr>
              <a:spLocks/>
            </p:cNvSpPr>
            <p:nvPr/>
          </p:nvSpPr>
          <p:spPr bwMode="auto">
            <a:xfrm>
              <a:off x="3950" y="2430"/>
              <a:ext cx="7" cy="6"/>
            </a:xfrm>
            <a:custGeom>
              <a:avLst/>
              <a:gdLst>
                <a:gd name="T0" fmla="*/ 0 w 20"/>
                <a:gd name="T1" fmla="*/ 0 h 18"/>
                <a:gd name="T2" fmla="*/ 0 w 20"/>
                <a:gd name="T3" fmla="*/ 0 h 18"/>
                <a:gd name="T4" fmla="*/ 0 w 20"/>
                <a:gd name="T5" fmla="*/ 0 h 18"/>
                <a:gd name="T6" fmla="*/ 0 w 20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18"/>
                <a:gd name="T14" fmla="*/ 20 w 20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18">
                  <a:moveTo>
                    <a:pt x="13" y="18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13" y="1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45146" name="Group 149"/>
          <p:cNvGrpSpPr>
            <a:grpSpLocks/>
          </p:cNvGrpSpPr>
          <p:nvPr>
            <p:custDataLst>
              <p:tags r:id="rId89"/>
            </p:custDataLst>
          </p:nvPr>
        </p:nvGrpSpPr>
        <p:grpSpPr bwMode="auto">
          <a:xfrm>
            <a:off x="7870825" y="3810000"/>
            <a:ext cx="185738" cy="214313"/>
            <a:chOff x="5486" y="2743"/>
            <a:chExt cx="137" cy="132"/>
          </a:xfrm>
        </p:grpSpPr>
        <p:sp>
          <p:nvSpPr>
            <p:cNvPr id="45555" name="Freeform 150"/>
            <p:cNvSpPr>
              <a:spLocks/>
            </p:cNvSpPr>
            <p:nvPr/>
          </p:nvSpPr>
          <p:spPr bwMode="auto">
            <a:xfrm>
              <a:off x="5595" y="2806"/>
              <a:ext cx="13" cy="28"/>
            </a:xfrm>
            <a:custGeom>
              <a:avLst/>
              <a:gdLst>
                <a:gd name="T0" fmla="*/ 0 w 40"/>
                <a:gd name="T1" fmla="*/ 0 h 87"/>
                <a:gd name="T2" fmla="*/ 0 w 40"/>
                <a:gd name="T3" fmla="*/ 0 h 87"/>
                <a:gd name="T4" fmla="*/ 0 w 40"/>
                <a:gd name="T5" fmla="*/ 0 h 87"/>
                <a:gd name="T6" fmla="*/ 0 w 40"/>
                <a:gd name="T7" fmla="*/ 0 h 87"/>
                <a:gd name="T8" fmla="*/ 0 w 40"/>
                <a:gd name="T9" fmla="*/ 0 h 87"/>
                <a:gd name="T10" fmla="*/ 0 w 40"/>
                <a:gd name="T11" fmla="*/ 0 h 87"/>
                <a:gd name="T12" fmla="*/ 0 w 40"/>
                <a:gd name="T13" fmla="*/ 0 h 87"/>
                <a:gd name="T14" fmla="*/ 0 w 40"/>
                <a:gd name="T15" fmla="*/ 0 h 87"/>
                <a:gd name="T16" fmla="*/ 0 w 40"/>
                <a:gd name="T17" fmla="*/ 0 h 87"/>
                <a:gd name="T18" fmla="*/ 0 w 40"/>
                <a:gd name="T19" fmla="*/ 0 h 87"/>
                <a:gd name="T20" fmla="*/ 0 w 40"/>
                <a:gd name="T21" fmla="*/ 0 h 87"/>
                <a:gd name="T22" fmla="*/ 0 w 40"/>
                <a:gd name="T23" fmla="*/ 0 h 87"/>
                <a:gd name="T24" fmla="*/ 0 w 40"/>
                <a:gd name="T25" fmla="*/ 0 h 87"/>
                <a:gd name="T26" fmla="*/ 0 w 40"/>
                <a:gd name="T27" fmla="*/ 0 h 87"/>
                <a:gd name="T28" fmla="*/ 0 w 40"/>
                <a:gd name="T29" fmla="*/ 0 h 87"/>
                <a:gd name="T30" fmla="*/ 0 w 40"/>
                <a:gd name="T31" fmla="*/ 0 h 87"/>
                <a:gd name="T32" fmla="*/ 0 w 40"/>
                <a:gd name="T33" fmla="*/ 0 h 87"/>
                <a:gd name="T34" fmla="*/ 0 w 40"/>
                <a:gd name="T35" fmla="*/ 0 h 87"/>
                <a:gd name="T36" fmla="*/ 0 w 40"/>
                <a:gd name="T37" fmla="*/ 0 h 87"/>
                <a:gd name="T38" fmla="*/ 0 w 40"/>
                <a:gd name="T39" fmla="*/ 0 h 87"/>
                <a:gd name="T40" fmla="*/ 0 w 40"/>
                <a:gd name="T41" fmla="*/ 0 h 87"/>
                <a:gd name="T42" fmla="*/ 0 w 40"/>
                <a:gd name="T43" fmla="*/ 0 h 87"/>
                <a:gd name="T44" fmla="*/ 0 w 40"/>
                <a:gd name="T45" fmla="*/ 0 h 87"/>
                <a:gd name="T46" fmla="*/ 0 w 40"/>
                <a:gd name="T47" fmla="*/ 0 h 87"/>
                <a:gd name="T48" fmla="*/ 0 w 40"/>
                <a:gd name="T49" fmla="*/ 0 h 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0"/>
                <a:gd name="T76" fmla="*/ 0 h 87"/>
                <a:gd name="T77" fmla="*/ 40 w 40"/>
                <a:gd name="T78" fmla="*/ 87 h 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0" h="87">
                  <a:moveTo>
                    <a:pt x="0" y="31"/>
                  </a:moveTo>
                  <a:lnTo>
                    <a:pt x="0" y="42"/>
                  </a:lnTo>
                  <a:lnTo>
                    <a:pt x="2" y="51"/>
                  </a:lnTo>
                  <a:lnTo>
                    <a:pt x="5" y="59"/>
                  </a:lnTo>
                  <a:lnTo>
                    <a:pt x="10" y="66"/>
                  </a:lnTo>
                  <a:lnTo>
                    <a:pt x="15" y="72"/>
                  </a:lnTo>
                  <a:lnTo>
                    <a:pt x="22" y="77"/>
                  </a:lnTo>
                  <a:lnTo>
                    <a:pt x="31" y="82"/>
                  </a:lnTo>
                  <a:lnTo>
                    <a:pt x="40" y="87"/>
                  </a:lnTo>
                  <a:lnTo>
                    <a:pt x="35" y="82"/>
                  </a:lnTo>
                  <a:lnTo>
                    <a:pt x="32" y="77"/>
                  </a:lnTo>
                  <a:lnTo>
                    <a:pt x="29" y="71"/>
                  </a:lnTo>
                  <a:lnTo>
                    <a:pt x="26" y="65"/>
                  </a:lnTo>
                  <a:lnTo>
                    <a:pt x="22" y="52"/>
                  </a:lnTo>
                  <a:lnTo>
                    <a:pt x="20" y="39"/>
                  </a:lnTo>
                  <a:lnTo>
                    <a:pt x="18" y="27"/>
                  </a:lnTo>
                  <a:lnTo>
                    <a:pt x="13" y="16"/>
                  </a:lnTo>
                  <a:lnTo>
                    <a:pt x="11" y="11"/>
                  </a:lnTo>
                  <a:lnTo>
                    <a:pt x="8" y="6"/>
                  </a:lnTo>
                  <a:lnTo>
                    <a:pt x="4" y="3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6"/>
                  </a:lnTo>
                  <a:lnTo>
                    <a:pt x="0" y="23"/>
                  </a:lnTo>
                  <a:lnTo>
                    <a:pt x="0" y="3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5556" name="Freeform 151"/>
            <p:cNvSpPr>
              <a:spLocks/>
            </p:cNvSpPr>
            <p:nvPr/>
          </p:nvSpPr>
          <p:spPr bwMode="auto">
            <a:xfrm>
              <a:off x="5603" y="2842"/>
              <a:ext cx="20" cy="12"/>
            </a:xfrm>
            <a:custGeom>
              <a:avLst/>
              <a:gdLst>
                <a:gd name="T0" fmla="*/ 0 w 61"/>
                <a:gd name="T1" fmla="*/ 0 h 37"/>
                <a:gd name="T2" fmla="*/ 0 w 61"/>
                <a:gd name="T3" fmla="*/ 0 h 37"/>
                <a:gd name="T4" fmla="*/ 0 w 61"/>
                <a:gd name="T5" fmla="*/ 0 h 37"/>
                <a:gd name="T6" fmla="*/ 0 w 61"/>
                <a:gd name="T7" fmla="*/ 0 h 37"/>
                <a:gd name="T8" fmla="*/ 0 w 61"/>
                <a:gd name="T9" fmla="*/ 0 h 37"/>
                <a:gd name="T10" fmla="*/ 0 w 61"/>
                <a:gd name="T11" fmla="*/ 0 h 37"/>
                <a:gd name="T12" fmla="*/ 0 w 61"/>
                <a:gd name="T13" fmla="*/ 0 h 37"/>
                <a:gd name="T14" fmla="*/ 0 w 61"/>
                <a:gd name="T15" fmla="*/ 0 h 37"/>
                <a:gd name="T16" fmla="*/ 0 w 61"/>
                <a:gd name="T17" fmla="*/ 0 h 37"/>
                <a:gd name="T18" fmla="*/ 0 w 61"/>
                <a:gd name="T19" fmla="*/ 0 h 37"/>
                <a:gd name="T20" fmla="*/ 0 w 61"/>
                <a:gd name="T21" fmla="*/ 0 h 37"/>
                <a:gd name="T22" fmla="*/ 0 w 61"/>
                <a:gd name="T23" fmla="*/ 0 h 37"/>
                <a:gd name="T24" fmla="*/ 0 w 61"/>
                <a:gd name="T25" fmla="*/ 0 h 37"/>
                <a:gd name="T26" fmla="*/ 0 w 61"/>
                <a:gd name="T27" fmla="*/ 0 h 3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1"/>
                <a:gd name="T43" fmla="*/ 0 h 37"/>
                <a:gd name="T44" fmla="*/ 61 w 61"/>
                <a:gd name="T45" fmla="*/ 37 h 3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1" h="37">
                  <a:moveTo>
                    <a:pt x="0" y="31"/>
                  </a:moveTo>
                  <a:lnTo>
                    <a:pt x="19" y="32"/>
                  </a:lnTo>
                  <a:lnTo>
                    <a:pt x="35" y="34"/>
                  </a:lnTo>
                  <a:lnTo>
                    <a:pt x="49" y="36"/>
                  </a:lnTo>
                  <a:lnTo>
                    <a:pt x="61" y="37"/>
                  </a:lnTo>
                  <a:lnTo>
                    <a:pt x="55" y="29"/>
                  </a:lnTo>
                  <a:lnTo>
                    <a:pt x="49" y="22"/>
                  </a:lnTo>
                  <a:lnTo>
                    <a:pt x="42" y="17"/>
                  </a:lnTo>
                  <a:lnTo>
                    <a:pt x="35" y="12"/>
                  </a:lnTo>
                  <a:lnTo>
                    <a:pt x="28" y="9"/>
                  </a:lnTo>
                  <a:lnTo>
                    <a:pt x="19" y="5"/>
                  </a:lnTo>
                  <a:lnTo>
                    <a:pt x="10" y="2"/>
                  </a:lnTo>
                  <a:lnTo>
                    <a:pt x="0" y="0"/>
                  </a:lnTo>
                  <a:lnTo>
                    <a:pt x="0" y="3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5557" name="Freeform 152"/>
            <p:cNvSpPr>
              <a:spLocks/>
            </p:cNvSpPr>
            <p:nvPr/>
          </p:nvSpPr>
          <p:spPr bwMode="auto">
            <a:xfrm>
              <a:off x="5568" y="2865"/>
              <a:ext cx="13" cy="10"/>
            </a:xfrm>
            <a:custGeom>
              <a:avLst/>
              <a:gdLst>
                <a:gd name="T0" fmla="*/ 0 w 40"/>
                <a:gd name="T1" fmla="*/ 0 h 30"/>
                <a:gd name="T2" fmla="*/ 0 w 40"/>
                <a:gd name="T3" fmla="*/ 0 h 30"/>
                <a:gd name="T4" fmla="*/ 0 w 40"/>
                <a:gd name="T5" fmla="*/ 0 h 30"/>
                <a:gd name="T6" fmla="*/ 0 w 40"/>
                <a:gd name="T7" fmla="*/ 0 h 30"/>
                <a:gd name="T8" fmla="*/ 0 w 40"/>
                <a:gd name="T9" fmla="*/ 0 h 30"/>
                <a:gd name="T10" fmla="*/ 0 w 40"/>
                <a:gd name="T11" fmla="*/ 0 h 30"/>
                <a:gd name="T12" fmla="*/ 0 w 40"/>
                <a:gd name="T13" fmla="*/ 0 h 30"/>
                <a:gd name="T14" fmla="*/ 0 w 40"/>
                <a:gd name="T15" fmla="*/ 0 h 30"/>
                <a:gd name="T16" fmla="*/ 0 w 40"/>
                <a:gd name="T17" fmla="*/ 0 h 30"/>
                <a:gd name="T18" fmla="*/ 0 w 40"/>
                <a:gd name="T19" fmla="*/ 0 h 30"/>
                <a:gd name="T20" fmla="*/ 0 w 40"/>
                <a:gd name="T21" fmla="*/ 0 h 30"/>
                <a:gd name="T22" fmla="*/ 0 w 40"/>
                <a:gd name="T23" fmla="*/ 0 h 30"/>
                <a:gd name="T24" fmla="*/ 0 w 40"/>
                <a:gd name="T25" fmla="*/ 0 h 30"/>
                <a:gd name="T26" fmla="*/ 0 w 40"/>
                <a:gd name="T27" fmla="*/ 0 h 30"/>
                <a:gd name="T28" fmla="*/ 0 w 40"/>
                <a:gd name="T29" fmla="*/ 0 h 30"/>
                <a:gd name="T30" fmla="*/ 0 w 40"/>
                <a:gd name="T31" fmla="*/ 0 h 30"/>
                <a:gd name="T32" fmla="*/ 0 w 40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30"/>
                <a:gd name="T53" fmla="*/ 40 w 40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30">
                  <a:moveTo>
                    <a:pt x="40" y="30"/>
                  </a:moveTo>
                  <a:lnTo>
                    <a:pt x="33" y="28"/>
                  </a:lnTo>
                  <a:lnTo>
                    <a:pt x="26" y="25"/>
                  </a:lnTo>
                  <a:lnTo>
                    <a:pt x="21" y="22"/>
                  </a:lnTo>
                  <a:lnTo>
                    <a:pt x="15" y="19"/>
                  </a:lnTo>
                  <a:lnTo>
                    <a:pt x="11" y="16"/>
                  </a:lnTo>
                  <a:lnTo>
                    <a:pt x="6" y="11"/>
                  </a:lnTo>
                  <a:lnTo>
                    <a:pt x="3" y="6"/>
                  </a:lnTo>
                  <a:lnTo>
                    <a:pt x="0" y="0"/>
                  </a:lnTo>
                  <a:lnTo>
                    <a:pt x="8" y="2"/>
                  </a:lnTo>
                  <a:lnTo>
                    <a:pt x="15" y="6"/>
                  </a:lnTo>
                  <a:lnTo>
                    <a:pt x="22" y="10"/>
                  </a:lnTo>
                  <a:lnTo>
                    <a:pt x="27" y="15"/>
                  </a:lnTo>
                  <a:lnTo>
                    <a:pt x="33" y="19"/>
                  </a:lnTo>
                  <a:lnTo>
                    <a:pt x="36" y="23"/>
                  </a:lnTo>
                  <a:lnTo>
                    <a:pt x="39" y="27"/>
                  </a:lnTo>
                  <a:lnTo>
                    <a:pt x="40" y="3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5558" name="Freeform 153"/>
            <p:cNvSpPr>
              <a:spLocks/>
            </p:cNvSpPr>
            <p:nvPr/>
          </p:nvSpPr>
          <p:spPr bwMode="auto">
            <a:xfrm>
              <a:off x="5515" y="2789"/>
              <a:ext cx="24" cy="26"/>
            </a:xfrm>
            <a:custGeom>
              <a:avLst/>
              <a:gdLst>
                <a:gd name="T0" fmla="*/ 0 w 74"/>
                <a:gd name="T1" fmla="*/ 0 h 80"/>
                <a:gd name="T2" fmla="*/ 0 w 74"/>
                <a:gd name="T3" fmla="*/ 0 h 80"/>
                <a:gd name="T4" fmla="*/ 0 w 74"/>
                <a:gd name="T5" fmla="*/ 0 h 80"/>
                <a:gd name="T6" fmla="*/ 0 w 74"/>
                <a:gd name="T7" fmla="*/ 0 h 80"/>
                <a:gd name="T8" fmla="*/ 0 w 74"/>
                <a:gd name="T9" fmla="*/ 0 h 80"/>
                <a:gd name="T10" fmla="*/ 0 w 74"/>
                <a:gd name="T11" fmla="*/ 0 h 80"/>
                <a:gd name="T12" fmla="*/ 0 w 74"/>
                <a:gd name="T13" fmla="*/ 0 h 80"/>
                <a:gd name="T14" fmla="*/ 0 w 74"/>
                <a:gd name="T15" fmla="*/ 0 h 80"/>
                <a:gd name="T16" fmla="*/ 0 w 74"/>
                <a:gd name="T17" fmla="*/ 0 h 80"/>
                <a:gd name="T18" fmla="*/ 0 w 74"/>
                <a:gd name="T19" fmla="*/ 0 h 80"/>
                <a:gd name="T20" fmla="*/ 0 w 74"/>
                <a:gd name="T21" fmla="*/ 0 h 80"/>
                <a:gd name="T22" fmla="*/ 0 w 74"/>
                <a:gd name="T23" fmla="*/ 0 h 80"/>
                <a:gd name="T24" fmla="*/ 0 w 74"/>
                <a:gd name="T25" fmla="*/ 0 h 80"/>
                <a:gd name="T26" fmla="*/ 0 w 74"/>
                <a:gd name="T27" fmla="*/ 0 h 80"/>
                <a:gd name="T28" fmla="*/ 0 w 74"/>
                <a:gd name="T29" fmla="*/ 0 h 80"/>
                <a:gd name="T30" fmla="*/ 0 w 74"/>
                <a:gd name="T31" fmla="*/ 0 h 80"/>
                <a:gd name="T32" fmla="*/ 0 w 74"/>
                <a:gd name="T33" fmla="*/ 0 h 80"/>
                <a:gd name="T34" fmla="*/ 0 w 74"/>
                <a:gd name="T35" fmla="*/ 0 h 80"/>
                <a:gd name="T36" fmla="*/ 0 w 74"/>
                <a:gd name="T37" fmla="*/ 0 h 80"/>
                <a:gd name="T38" fmla="*/ 0 w 74"/>
                <a:gd name="T39" fmla="*/ 0 h 80"/>
                <a:gd name="T40" fmla="*/ 0 w 74"/>
                <a:gd name="T41" fmla="*/ 0 h 80"/>
                <a:gd name="T42" fmla="*/ 0 w 74"/>
                <a:gd name="T43" fmla="*/ 0 h 80"/>
                <a:gd name="T44" fmla="*/ 0 w 74"/>
                <a:gd name="T45" fmla="*/ 0 h 80"/>
                <a:gd name="T46" fmla="*/ 0 w 74"/>
                <a:gd name="T47" fmla="*/ 0 h 80"/>
                <a:gd name="T48" fmla="*/ 0 w 74"/>
                <a:gd name="T49" fmla="*/ 0 h 80"/>
                <a:gd name="T50" fmla="*/ 0 w 74"/>
                <a:gd name="T51" fmla="*/ 0 h 80"/>
                <a:gd name="T52" fmla="*/ 0 w 74"/>
                <a:gd name="T53" fmla="*/ 0 h 80"/>
                <a:gd name="T54" fmla="*/ 0 w 74"/>
                <a:gd name="T55" fmla="*/ 0 h 80"/>
                <a:gd name="T56" fmla="*/ 0 w 74"/>
                <a:gd name="T57" fmla="*/ 0 h 80"/>
                <a:gd name="T58" fmla="*/ 0 w 74"/>
                <a:gd name="T59" fmla="*/ 0 h 80"/>
                <a:gd name="T60" fmla="*/ 0 w 74"/>
                <a:gd name="T61" fmla="*/ 0 h 8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74"/>
                <a:gd name="T94" fmla="*/ 0 h 80"/>
                <a:gd name="T95" fmla="*/ 74 w 74"/>
                <a:gd name="T96" fmla="*/ 80 h 8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74" h="80">
                  <a:moveTo>
                    <a:pt x="74" y="80"/>
                  </a:moveTo>
                  <a:lnTo>
                    <a:pt x="72" y="73"/>
                  </a:lnTo>
                  <a:lnTo>
                    <a:pt x="71" y="66"/>
                  </a:lnTo>
                  <a:lnTo>
                    <a:pt x="69" y="60"/>
                  </a:lnTo>
                  <a:lnTo>
                    <a:pt x="66" y="53"/>
                  </a:lnTo>
                  <a:lnTo>
                    <a:pt x="58" y="42"/>
                  </a:lnTo>
                  <a:lnTo>
                    <a:pt x="48" y="33"/>
                  </a:lnTo>
                  <a:lnTo>
                    <a:pt x="38" y="25"/>
                  </a:lnTo>
                  <a:lnTo>
                    <a:pt x="29" y="17"/>
                  </a:lnTo>
                  <a:lnTo>
                    <a:pt x="20" y="9"/>
                  </a:lnTo>
                  <a:lnTo>
                    <a:pt x="13" y="0"/>
                  </a:lnTo>
                  <a:lnTo>
                    <a:pt x="9" y="5"/>
                  </a:lnTo>
                  <a:lnTo>
                    <a:pt x="4" y="10"/>
                  </a:lnTo>
                  <a:lnTo>
                    <a:pt x="1" y="14"/>
                  </a:lnTo>
                  <a:lnTo>
                    <a:pt x="0" y="19"/>
                  </a:lnTo>
                  <a:lnTo>
                    <a:pt x="0" y="25"/>
                  </a:lnTo>
                  <a:lnTo>
                    <a:pt x="2" y="30"/>
                  </a:lnTo>
                  <a:lnTo>
                    <a:pt x="4" y="36"/>
                  </a:lnTo>
                  <a:lnTo>
                    <a:pt x="7" y="41"/>
                  </a:lnTo>
                  <a:lnTo>
                    <a:pt x="10" y="46"/>
                  </a:lnTo>
                  <a:lnTo>
                    <a:pt x="14" y="51"/>
                  </a:lnTo>
                  <a:lnTo>
                    <a:pt x="19" y="56"/>
                  </a:lnTo>
                  <a:lnTo>
                    <a:pt x="24" y="61"/>
                  </a:lnTo>
                  <a:lnTo>
                    <a:pt x="30" y="66"/>
                  </a:lnTo>
                  <a:lnTo>
                    <a:pt x="35" y="69"/>
                  </a:lnTo>
                  <a:lnTo>
                    <a:pt x="42" y="72"/>
                  </a:lnTo>
                  <a:lnTo>
                    <a:pt x="47" y="75"/>
                  </a:lnTo>
                  <a:lnTo>
                    <a:pt x="54" y="77"/>
                  </a:lnTo>
                  <a:lnTo>
                    <a:pt x="60" y="79"/>
                  </a:lnTo>
                  <a:lnTo>
                    <a:pt x="67" y="80"/>
                  </a:lnTo>
                  <a:lnTo>
                    <a:pt x="74" y="8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5559" name="Freeform 154"/>
            <p:cNvSpPr>
              <a:spLocks/>
            </p:cNvSpPr>
            <p:nvPr/>
          </p:nvSpPr>
          <p:spPr bwMode="auto">
            <a:xfrm>
              <a:off x="5555" y="2785"/>
              <a:ext cx="26" cy="27"/>
            </a:xfrm>
            <a:custGeom>
              <a:avLst/>
              <a:gdLst>
                <a:gd name="T0" fmla="*/ 0 w 86"/>
                <a:gd name="T1" fmla="*/ 0 h 80"/>
                <a:gd name="T2" fmla="*/ 0 w 86"/>
                <a:gd name="T3" fmla="*/ 0 h 80"/>
                <a:gd name="T4" fmla="*/ 0 w 86"/>
                <a:gd name="T5" fmla="*/ 0 h 80"/>
                <a:gd name="T6" fmla="*/ 0 w 86"/>
                <a:gd name="T7" fmla="*/ 0 h 80"/>
                <a:gd name="T8" fmla="*/ 0 w 86"/>
                <a:gd name="T9" fmla="*/ 0 h 80"/>
                <a:gd name="T10" fmla="*/ 0 w 86"/>
                <a:gd name="T11" fmla="*/ 0 h 80"/>
                <a:gd name="T12" fmla="*/ 0 w 86"/>
                <a:gd name="T13" fmla="*/ 0 h 80"/>
                <a:gd name="T14" fmla="*/ 0 w 86"/>
                <a:gd name="T15" fmla="*/ 0 h 80"/>
                <a:gd name="T16" fmla="*/ 0 w 86"/>
                <a:gd name="T17" fmla="*/ 0 h 80"/>
                <a:gd name="T18" fmla="*/ 0 w 86"/>
                <a:gd name="T19" fmla="*/ 0 h 80"/>
                <a:gd name="T20" fmla="*/ 0 w 86"/>
                <a:gd name="T21" fmla="*/ 0 h 80"/>
                <a:gd name="T22" fmla="*/ 0 w 86"/>
                <a:gd name="T23" fmla="*/ 0 h 80"/>
                <a:gd name="T24" fmla="*/ 0 w 86"/>
                <a:gd name="T25" fmla="*/ 0 h 80"/>
                <a:gd name="T26" fmla="*/ 0 w 86"/>
                <a:gd name="T27" fmla="*/ 0 h 80"/>
                <a:gd name="T28" fmla="*/ 0 w 86"/>
                <a:gd name="T29" fmla="*/ 0 h 80"/>
                <a:gd name="T30" fmla="*/ 0 w 86"/>
                <a:gd name="T31" fmla="*/ 0 h 80"/>
                <a:gd name="T32" fmla="*/ 0 w 86"/>
                <a:gd name="T33" fmla="*/ 0 h 80"/>
                <a:gd name="T34" fmla="*/ 0 w 86"/>
                <a:gd name="T35" fmla="*/ 0 h 80"/>
                <a:gd name="T36" fmla="*/ 0 w 86"/>
                <a:gd name="T37" fmla="*/ 0 h 80"/>
                <a:gd name="T38" fmla="*/ 0 w 86"/>
                <a:gd name="T39" fmla="*/ 0 h 80"/>
                <a:gd name="T40" fmla="*/ 0 w 86"/>
                <a:gd name="T41" fmla="*/ 0 h 80"/>
                <a:gd name="T42" fmla="*/ 0 w 86"/>
                <a:gd name="T43" fmla="*/ 0 h 80"/>
                <a:gd name="T44" fmla="*/ 0 w 86"/>
                <a:gd name="T45" fmla="*/ 0 h 8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6"/>
                <a:gd name="T70" fmla="*/ 0 h 80"/>
                <a:gd name="T71" fmla="*/ 86 w 86"/>
                <a:gd name="T72" fmla="*/ 80 h 8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6" h="80">
                  <a:moveTo>
                    <a:pt x="52" y="80"/>
                  </a:moveTo>
                  <a:lnTo>
                    <a:pt x="86" y="80"/>
                  </a:lnTo>
                  <a:lnTo>
                    <a:pt x="86" y="61"/>
                  </a:lnTo>
                  <a:lnTo>
                    <a:pt x="79" y="59"/>
                  </a:lnTo>
                  <a:lnTo>
                    <a:pt x="72" y="56"/>
                  </a:lnTo>
                  <a:lnTo>
                    <a:pt x="67" y="53"/>
                  </a:lnTo>
                  <a:lnTo>
                    <a:pt x="61" y="49"/>
                  </a:lnTo>
                  <a:lnTo>
                    <a:pt x="51" y="41"/>
                  </a:lnTo>
                  <a:lnTo>
                    <a:pt x="43" y="33"/>
                  </a:lnTo>
                  <a:lnTo>
                    <a:pt x="34" y="25"/>
                  </a:lnTo>
                  <a:lnTo>
                    <a:pt x="24" y="16"/>
                  </a:lnTo>
                  <a:lnTo>
                    <a:pt x="13" y="7"/>
                  </a:lnTo>
                  <a:lnTo>
                    <a:pt x="0" y="0"/>
                  </a:lnTo>
                  <a:lnTo>
                    <a:pt x="1" y="8"/>
                  </a:lnTo>
                  <a:lnTo>
                    <a:pt x="5" y="20"/>
                  </a:lnTo>
                  <a:lnTo>
                    <a:pt x="11" y="32"/>
                  </a:lnTo>
                  <a:lnTo>
                    <a:pt x="18" y="44"/>
                  </a:lnTo>
                  <a:lnTo>
                    <a:pt x="27" y="57"/>
                  </a:lnTo>
                  <a:lnTo>
                    <a:pt x="36" y="67"/>
                  </a:lnTo>
                  <a:lnTo>
                    <a:pt x="40" y="72"/>
                  </a:lnTo>
                  <a:lnTo>
                    <a:pt x="45" y="76"/>
                  </a:lnTo>
                  <a:lnTo>
                    <a:pt x="49" y="79"/>
                  </a:lnTo>
                  <a:lnTo>
                    <a:pt x="52" y="8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5560" name="Freeform 155"/>
            <p:cNvSpPr>
              <a:spLocks/>
            </p:cNvSpPr>
            <p:nvPr/>
          </p:nvSpPr>
          <p:spPr bwMode="auto">
            <a:xfrm>
              <a:off x="5570" y="2825"/>
              <a:ext cx="25" cy="11"/>
            </a:xfrm>
            <a:custGeom>
              <a:avLst/>
              <a:gdLst>
                <a:gd name="T0" fmla="*/ 0 w 74"/>
                <a:gd name="T1" fmla="*/ 0 h 31"/>
                <a:gd name="T2" fmla="*/ 0 w 74"/>
                <a:gd name="T3" fmla="*/ 0 h 31"/>
                <a:gd name="T4" fmla="*/ 0 w 74"/>
                <a:gd name="T5" fmla="*/ 0 h 31"/>
                <a:gd name="T6" fmla="*/ 0 w 74"/>
                <a:gd name="T7" fmla="*/ 0 h 31"/>
                <a:gd name="T8" fmla="*/ 0 w 74"/>
                <a:gd name="T9" fmla="*/ 0 h 31"/>
                <a:gd name="T10" fmla="*/ 0 w 74"/>
                <a:gd name="T11" fmla="*/ 0 h 31"/>
                <a:gd name="T12" fmla="*/ 0 w 74"/>
                <a:gd name="T13" fmla="*/ 0 h 31"/>
                <a:gd name="T14" fmla="*/ 0 w 74"/>
                <a:gd name="T15" fmla="*/ 0 h 31"/>
                <a:gd name="T16" fmla="*/ 0 w 74"/>
                <a:gd name="T17" fmla="*/ 0 h 31"/>
                <a:gd name="T18" fmla="*/ 0 w 74"/>
                <a:gd name="T19" fmla="*/ 0 h 31"/>
                <a:gd name="T20" fmla="*/ 0 w 74"/>
                <a:gd name="T21" fmla="*/ 0 h 31"/>
                <a:gd name="T22" fmla="*/ 0 w 74"/>
                <a:gd name="T23" fmla="*/ 0 h 31"/>
                <a:gd name="T24" fmla="*/ 0 w 74"/>
                <a:gd name="T25" fmla="*/ 0 h 31"/>
                <a:gd name="T26" fmla="*/ 0 w 74"/>
                <a:gd name="T27" fmla="*/ 0 h 31"/>
                <a:gd name="T28" fmla="*/ 0 w 74"/>
                <a:gd name="T29" fmla="*/ 0 h 31"/>
                <a:gd name="T30" fmla="*/ 0 w 74"/>
                <a:gd name="T31" fmla="*/ 0 h 31"/>
                <a:gd name="T32" fmla="*/ 0 w 74"/>
                <a:gd name="T33" fmla="*/ 0 h 31"/>
                <a:gd name="T34" fmla="*/ 0 w 74"/>
                <a:gd name="T35" fmla="*/ 0 h 31"/>
                <a:gd name="T36" fmla="*/ 0 w 74"/>
                <a:gd name="T37" fmla="*/ 0 h 31"/>
                <a:gd name="T38" fmla="*/ 0 w 74"/>
                <a:gd name="T39" fmla="*/ 0 h 31"/>
                <a:gd name="T40" fmla="*/ 0 w 74"/>
                <a:gd name="T41" fmla="*/ 0 h 31"/>
                <a:gd name="T42" fmla="*/ 0 w 74"/>
                <a:gd name="T43" fmla="*/ 0 h 31"/>
                <a:gd name="T44" fmla="*/ 0 w 74"/>
                <a:gd name="T45" fmla="*/ 0 h 31"/>
                <a:gd name="T46" fmla="*/ 0 w 74"/>
                <a:gd name="T47" fmla="*/ 0 h 31"/>
                <a:gd name="T48" fmla="*/ 0 w 74"/>
                <a:gd name="T49" fmla="*/ 0 h 31"/>
                <a:gd name="T50" fmla="*/ 0 w 74"/>
                <a:gd name="T51" fmla="*/ 0 h 31"/>
                <a:gd name="T52" fmla="*/ 0 w 74"/>
                <a:gd name="T53" fmla="*/ 0 h 31"/>
                <a:gd name="T54" fmla="*/ 0 w 74"/>
                <a:gd name="T55" fmla="*/ 0 h 31"/>
                <a:gd name="T56" fmla="*/ 0 w 74"/>
                <a:gd name="T57" fmla="*/ 0 h 3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4"/>
                <a:gd name="T88" fmla="*/ 0 h 31"/>
                <a:gd name="T89" fmla="*/ 74 w 74"/>
                <a:gd name="T90" fmla="*/ 31 h 3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4" h="31">
                  <a:moveTo>
                    <a:pt x="0" y="7"/>
                  </a:moveTo>
                  <a:lnTo>
                    <a:pt x="3" y="11"/>
                  </a:lnTo>
                  <a:lnTo>
                    <a:pt x="5" y="15"/>
                  </a:lnTo>
                  <a:lnTo>
                    <a:pt x="9" y="18"/>
                  </a:lnTo>
                  <a:lnTo>
                    <a:pt x="14" y="21"/>
                  </a:lnTo>
                  <a:lnTo>
                    <a:pt x="18" y="24"/>
                  </a:lnTo>
                  <a:lnTo>
                    <a:pt x="23" y="26"/>
                  </a:lnTo>
                  <a:lnTo>
                    <a:pt x="29" y="28"/>
                  </a:lnTo>
                  <a:lnTo>
                    <a:pt x="34" y="29"/>
                  </a:lnTo>
                  <a:lnTo>
                    <a:pt x="47" y="31"/>
                  </a:lnTo>
                  <a:lnTo>
                    <a:pt x="58" y="31"/>
                  </a:lnTo>
                  <a:lnTo>
                    <a:pt x="63" y="30"/>
                  </a:lnTo>
                  <a:lnTo>
                    <a:pt x="67" y="29"/>
                  </a:lnTo>
                  <a:lnTo>
                    <a:pt x="71" y="27"/>
                  </a:lnTo>
                  <a:lnTo>
                    <a:pt x="74" y="25"/>
                  </a:lnTo>
                  <a:lnTo>
                    <a:pt x="64" y="18"/>
                  </a:lnTo>
                  <a:lnTo>
                    <a:pt x="55" y="13"/>
                  </a:lnTo>
                  <a:lnTo>
                    <a:pt x="51" y="10"/>
                  </a:lnTo>
                  <a:lnTo>
                    <a:pt x="47" y="8"/>
                  </a:lnTo>
                  <a:lnTo>
                    <a:pt x="43" y="5"/>
                  </a:lnTo>
                  <a:lnTo>
                    <a:pt x="41" y="0"/>
                  </a:lnTo>
                  <a:lnTo>
                    <a:pt x="33" y="1"/>
                  </a:lnTo>
                  <a:lnTo>
                    <a:pt x="28" y="1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3"/>
                  </a:lnTo>
                  <a:lnTo>
                    <a:pt x="0" y="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5561" name="Freeform 156"/>
            <p:cNvSpPr>
              <a:spLocks/>
            </p:cNvSpPr>
            <p:nvPr/>
          </p:nvSpPr>
          <p:spPr bwMode="auto">
            <a:xfrm>
              <a:off x="5562" y="2819"/>
              <a:ext cx="6" cy="1"/>
            </a:xfrm>
            <a:custGeom>
              <a:avLst/>
              <a:gdLst>
                <a:gd name="T0" fmla="*/ 0 w 20"/>
                <a:gd name="T1" fmla="*/ 0 h 1"/>
                <a:gd name="T2" fmla="*/ 0 w 20"/>
                <a:gd name="T3" fmla="*/ 0 h 1"/>
                <a:gd name="T4" fmla="*/ 0 w 20"/>
                <a:gd name="T5" fmla="*/ 0 h 1"/>
                <a:gd name="T6" fmla="*/ 0 w 20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1"/>
                <a:gd name="T14" fmla="*/ 20 w 20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1">
                  <a:moveTo>
                    <a:pt x="20" y="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2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5562" name="Freeform 157"/>
            <p:cNvSpPr>
              <a:spLocks/>
            </p:cNvSpPr>
            <p:nvPr/>
          </p:nvSpPr>
          <p:spPr bwMode="auto">
            <a:xfrm>
              <a:off x="5509" y="2769"/>
              <a:ext cx="32" cy="21"/>
            </a:xfrm>
            <a:custGeom>
              <a:avLst/>
              <a:gdLst>
                <a:gd name="T0" fmla="*/ 0 w 100"/>
                <a:gd name="T1" fmla="*/ 0 h 65"/>
                <a:gd name="T2" fmla="*/ 0 w 100"/>
                <a:gd name="T3" fmla="*/ 0 h 65"/>
                <a:gd name="T4" fmla="*/ 0 w 100"/>
                <a:gd name="T5" fmla="*/ 0 h 65"/>
                <a:gd name="T6" fmla="*/ 0 w 100"/>
                <a:gd name="T7" fmla="*/ 0 h 65"/>
                <a:gd name="T8" fmla="*/ 0 w 100"/>
                <a:gd name="T9" fmla="*/ 0 h 65"/>
                <a:gd name="T10" fmla="*/ 0 w 100"/>
                <a:gd name="T11" fmla="*/ 0 h 65"/>
                <a:gd name="T12" fmla="*/ 0 w 100"/>
                <a:gd name="T13" fmla="*/ 0 h 65"/>
                <a:gd name="T14" fmla="*/ 0 w 100"/>
                <a:gd name="T15" fmla="*/ 0 h 65"/>
                <a:gd name="T16" fmla="*/ 0 w 100"/>
                <a:gd name="T17" fmla="*/ 0 h 65"/>
                <a:gd name="T18" fmla="*/ 0 w 100"/>
                <a:gd name="T19" fmla="*/ 0 h 65"/>
                <a:gd name="T20" fmla="*/ 0 w 100"/>
                <a:gd name="T21" fmla="*/ 0 h 65"/>
                <a:gd name="T22" fmla="*/ 0 w 100"/>
                <a:gd name="T23" fmla="*/ 0 h 65"/>
                <a:gd name="T24" fmla="*/ 0 w 100"/>
                <a:gd name="T25" fmla="*/ 0 h 65"/>
                <a:gd name="T26" fmla="*/ 0 w 100"/>
                <a:gd name="T27" fmla="*/ 0 h 65"/>
                <a:gd name="T28" fmla="*/ 0 w 100"/>
                <a:gd name="T29" fmla="*/ 0 h 65"/>
                <a:gd name="T30" fmla="*/ 0 w 100"/>
                <a:gd name="T31" fmla="*/ 0 h 65"/>
                <a:gd name="T32" fmla="*/ 0 w 100"/>
                <a:gd name="T33" fmla="*/ 0 h 65"/>
                <a:gd name="T34" fmla="*/ 0 w 100"/>
                <a:gd name="T35" fmla="*/ 0 h 65"/>
                <a:gd name="T36" fmla="*/ 0 w 100"/>
                <a:gd name="T37" fmla="*/ 0 h 65"/>
                <a:gd name="T38" fmla="*/ 0 w 100"/>
                <a:gd name="T39" fmla="*/ 0 h 65"/>
                <a:gd name="T40" fmla="*/ 0 w 100"/>
                <a:gd name="T41" fmla="*/ 0 h 65"/>
                <a:gd name="T42" fmla="*/ 0 w 100"/>
                <a:gd name="T43" fmla="*/ 0 h 65"/>
                <a:gd name="T44" fmla="*/ 0 w 100"/>
                <a:gd name="T45" fmla="*/ 0 h 65"/>
                <a:gd name="T46" fmla="*/ 0 w 100"/>
                <a:gd name="T47" fmla="*/ 0 h 6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00"/>
                <a:gd name="T73" fmla="*/ 0 h 65"/>
                <a:gd name="T74" fmla="*/ 100 w 100"/>
                <a:gd name="T75" fmla="*/ 65 h 6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00" h="65">
                  <a:moveTo>
                    <a:pt x="7" y="25"/>
                  </a:moveTo>
                  <a:lnTo>
                    <a:pt x="35" y="40"/>
                  </a:lnTo>
                  <a:lnTo>
                    <a:pt x="61" y="55"/>
                  </a:lnTo>
                  <a:lnTo>
                    <a:pt x="72" y="60"/>
                  </a:lnTo>
                  <a:lnTo>
                    <a:pt x="83" y="65"/>
                  </a:lnTo>
                  <a:lnTo>
                    <a:pt x="87" y="65"/>
                  </a:lnTo>
                  <a:lnTo>
                    <a:pt x="91" y="65"/>
                  </a:lnTo>
                  <a:lnTo>
                    <a:pt x="96" y="65"/>
                  </a:lnTo>
                  <a:lnTo>
                    <a:pt x="100" y="62"/>
                  </a:lnTo>
                  <a:lnTo>
                    <a:pt x="94" y="60"/>
                  </a:lnTo>
                  <a:lnTo>
                    <a:pt x="88" y="56"/>
                  </a:lnTo>
                  <a:lnTo>
                    <a:pt x="83" y="52"/>
                  </a:lnTo>
                  <a:lnTo>
                    <a:pt x="78" y="46"/>
                  </a:lnTo>
                  <a:lnTo>
                    <a:pt x="67" y="34"/>
                  </a:lnTo>
                  <a:lnTo>
                    <a:pt x="57" y="21"/>
                  </a:lnTo>
                  <a:lnTo>
                    <a:pt x="52" y="15"/>
                  </a:lnTo>
                  <a:lnTo>
                    <a:pt x="46" y="10"/>
                  </a:lnTo>
                  <a:lnTo>
                    <a:pt x="40" y="4"/>
                  </a:lnTo>
                  <a:lnTo>
                    <a:pt x="33" y="1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0" y="6"/>
                  </a:lnTo>
                  <a:lnTo>
                    <a:pt x="7" y="2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5563" name="Freeform 158"/>
            <p:cNvSpPr>
              <a:spLocks/>
            </p:cNvSpPr>
            <p:nvPr/>
          </p:nvSpPr>
          <p:spPr bwMode="auto">
            <a:xfrm>
              <a:off x="5486" y="2743"/>
              <a:ext cx="24" cy="34"/>
            </a:xfrm>
            <a:custGeom>
              <a:avLst/>
              <a:gdLst>
                <a:gd name="T0" fmla="*/ 0 w 79"/>
                <a:gd name="T1" fmla="*/ 0 h 104"/>
                <a:gd name="T2" fmla="*/ 0 w 79"/>
                <a:gd name="T3" fmla="*/ 0 h 104"/>
                <a:gd name="T4" fmla="*/ 0 w 79"/>
                <a:gd name="T5" fmla="*/ 0 h 104"/>
                <a:gd name="T6" fmla="*/ 0 w 79"/>
                <a:gd name="T7" fmla="*/ 0 h 104"/>
                <a:gd name="T8" fmla="*/ 0 w 79"/>
                <a:gd name="T9" fmla="*/ 0 h 104"/>
                <a:gd name="T10" fmla="*/ 0 w 79"/>
                <a:gd name="T11" fmla="*/ 0 h 104"/>
                <a:gd name="T12" fmla="*/ 0 w 79"/>
                <a:gd name="T13" fmla="*/ 0 h 104"/>
                <a:gd name="T14" fmla="*/ 0 w 79"/>
                <a:gd name="T15" fmla="*/ 0 h 104"/>
                <a:gd name="T16" fmla="*/ 0 w 79"/>
                <a:gd name="T17" fmla="*/ 0 h 104"/>
                <a:gd name="T18" fmla="*/ 0 w 79"/>
                <a:gd name="T19" fmla="*/ 0 h 104"/>
                <a:gd name="T20" fmla="*/ 0 w 79"/>
                <a:gd name="T21" fmla="*/ 0 h 104"/>
                <a:gd name="T22" fmla="*/ 0 w 79"/>
                <a:gd name="T23" fmla="*/ 0 h 104"/>
                <a:gd name="T24" fmla="*/ 0 w 79"/>
                <a:gd name="T25" fmla="*/ 0 h 104"/>
                <a:gd name="T26" fmla="*/ 0 w 79"/>
                <a:gd name="T27" fmla="*/ 0 h 104"/>
                <a:gd name="T28" fmla="*/ 0 w 79"/>
                <a:gd name="T29" fmla="*/ 0 h 104"/>
                <a:gd name="T30" fmla="*/ 0 w 79"/>
                <a:gd name="T31" fmla="*/ 0 h 104"/>
                <a:gd name="T32" fmla="*/ 0 w 79"/>
                <a:gd name="T33" fmla="*/ 0 h 104"/>
                <a:gd name="T34" fmla="*/ 0 w 79"/>
                <a:gd name="T35" fmla="*/ 0 h 104"/>
                <a:gd name="T36" fmla="*/ 0 w 79"/>
                <a:gd name="T37" fmla="*/ 0 h 104"/>
                <a:gd name="T38" fmla="*/ 0 w 79"/>
                <a:gd name="T39" fmla="*/ 0 h 104"/>
                <a:gd name="T40" fmla="*/ 0 w 79"/>
                <a:gd name="T41" fmla="*/ 0 h 104"/>
                <a:gd name="T42" fmla="*/ 0 w 79"/>
                <a:gd name="T43" fmla="*/ 0 h 104"/>
                <a:gd name="T44" fmla="*/ 0 w 79"/>
                <a:gd name="T45" fmla="*/ 0 h 104"/>
                <a:gd name="T46" fmla="*/ 0 w 79"/>
                <a:gd name="T47" fmla="*/ 0 h 10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9"/>
                <a:gd name="T73" fmla="*/ 0 h 104"/>
                <a:gd name="T74" fmla="*/ 79 w 79"/>
                <a:gd name="T75" fmla="*/ 104 h 10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9" h="104">
                  <a:moveTo>
                    <a:pt x="72" y="85"/>
                  </a:moveTo>
                  <a:lnTo>
                    <a:pt x="56" y="61"/>
                  </a:lnTo>
                  <a:lnTo>
                    <a:pt x="43" y="41"/>
                  </a:lnTo>
                  <a:lnTo>
                    <a:pt x="29" y="20"/>
                  </a:lnTo>
                  <a:lnTo>
                    <a:pt x="12" y="0"/>
                  </a:lnTo>
                  <a:lnTo>
                    <a:pt x="6" y="16"/>
                  </a:lnTo>
                  <a:lnTo>
                    <a:pt x="2" y="33"/>
                  </a:lnTo>
                  <a:lnTo>
                    <a:pt x="0" y="40"/>
                  </a:lnTo>
                  <a:lnTo>
                    <a:pt x="0" y="48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1" y="68"/>
                  </a:lnTo>
                  <a:lnTo>
                    <a:pt x="3" y="74"/>
                  </a:lnTo>
                  <a:lnTo>
                    <a:pt x="6" y="79"/>
                  </a:lnTo>
                  <a:lnTo>
                    <a:pt x="10" y="83"/>
                  </a:lnTo>
                  <a:lnTo>
                    <a:pt x="14" y="88"/>
                  </a:lnTo>
                  <a:lnTo>
                    <a:pt x="20" y="90"/>
                  </a:lnTo>
                  <a:lnTo>
                    <a:pt x="25" y="92"/>
                  </a:lnTo>
                  <a:lnTo>
                    <a:pt x="33" y="92"/>
                  </a:lnTo>
                  <a:lnTo>
                    <a:pt x="43" y="93"/>
                  </a:lnTo>
                  <a:lnTo>
                    <a:pt x="54" y="96"/>
                  </a:lnTo>
                  <a:lnTo>
                    <a:pt x="65" y="100"/>
                  </a:lnTo>
                  <a:lnTo>
                    <a:pt x="79" y="104"/>
                  </a:lnTo>
                  <a:lnTo>
                    <a:pt x="72" y="8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45147" name="Freeform 159"/>
          <p:cNvSpPr>
            <a:spLocks/>
          </p:cNvSpPr>
          <p:nvPr>
            <p:custDataLst>
              <p:tags r:id="rId90"/>
            </p:custDataLst>
          </p:nvPr>
        </p:nvSpPr>
        <p:spPr bwMode="auto">
          <a:xfrm>
            <a:off x="4216400" y="3548063"/>
            <a:ext cx="11113" cy="55562"/>
          </a:xfrm>
          <a:custGeom>
            <a:avLst/>
            <a:gdLst>
              <a:gd name="T0" fmla="*/ 2147483647 w 27"/>
              <a:gd name="T1" fmla="*/ 0 h 19"/>
              <a:gd name="T2" fmla="*/ 2147483647 w 27"/>
              <a:gd name="T3" fmla="*/ 2147483647 h 19"/>
              <a:gd name="T4" fmla="*/ 2147483647 w 27"/>
              <a:gd name="T5" fmla="*/ 2147483647 h 19"/>
              <a:gd name="T6" fmla="*/ 2147483647 w 27"/>
              <a:gd name="T7" fmla="*/ 2147483647 h 19"/>
              <a:gd name="T8" fmla="*/ 0 w 27"/>
              <a:gd name="T9" fmla="*/ 2147483647 h 19"/>
              <a:gd name="T10" fmla="*/ 2147483647 w 27"/>
              <a:gd name="T11" fmla="*/ 2147483647 h 19"/>
              <a:gd name="T12" fmla="*/ 2147483647 w 27"/>
              <a:gd name="T13" fmla="*/ 0 h 1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19"/>
              <a:gd name="T23" fmla="*/ 27 w 27"/>
              <a:gd name="T24" fmla="*/ 19 h 1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19">
                <a:moveTo>
                  <a:pt x="27" y="0"/>
                </a:moveTo>
                <a:lnTo>
                  <a:pt x="27" y="12"/>
                </a:lnTo>
                <a:lnTo>
                  <a:pt x="27" y="19"/>
                </a:lnTo>
                <a:lnTo>
                  <a:pt x="9" y="19"/>
                </a:lnTo>
                <a:lnTo>
                  <a:pt x="0" y="19"/>
                </a:lnTo>
                <a:lnTo>
                  <a:pt x="9" y="12"/>
                </a:lnTo>
                <a:lnTo>
                  <a:pt x="27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148" name="Freeform 160"/>
          <p:cNvSpPr>
            <a:spLocks/>
          </p:cNvSpPr>
          <p:nvPr>
            <p:custDataLst>
              <p:tags r:id="rId91"/>
            </p:custDataLst>
          </p:nvPr>
        </p:nvSpPr>
        <p:spPr bwMode="auto">
          <a:xfrm>
            <a:off x="4140200" y="3687763"/>
            <a:ext cx="14288" cy="57150"/>
          </a:xfrm>
          <a:custGeom>
            <a:avLst/>
            <a:gdLst>
              <a:gd name="T0" fmla="*/ 0 w 39"/>
              <a:gd name="T1" fmla="*/ 0 h 35"/>
              <a:gd name="T2" fmla="*/ 2147483647 w 39"/>
              <a:gd name="T3" fmla="*/ 0 h 35"/>
              <a:gd name="T4" fmla="*/ 2147483647 w 39"/>
              <a:gd name="T5" fmla="*/ 2147483647 h 35"/>
              <a:gd name="T6" fmla="*/ 2147483647 w 39"/>
              <a:gd name="T7" fmla="*/ 2147483647 h 35"/>
              <a:gd name="T8" fmla="*/ 2147483647 w 39"/>
              <a:gd name="T9" fmla="*/ 2147483647 h 35"/>
              <a:gd name="T10" fmla="*/ 2147483647 w 39"/>
              <a:gd name="T11" fmla="*/ 2147483647 h 35"/>
              <a:gd name="T12" fmla="*/ 2147483647 w 39"/>
              <a:gd name="T13" fmla="*/ 2147483647 h 35"/>
              <a:gd name="T14" fmla="*/ 2147483647 w 39"/>
              <a:gd name="T15" fmla="*/ 2147483647 h 35"/>
              <a:gd name="T16" fmla="*/ 2147483647 w 39"/>
              <a:gd name="T17" fmla="*/ 2147483647 h 35"/>
              <a:gd name="T18" fmla="*/ 2147483647 w 39"/>
              <a:gd name="T19" fmla="*/ 2147483647 h 35"/>
              <a:gd name="T20" fmla="*/ 2147483647 w 39"/>
              <a:gd name="T21" fmla="*/ 2147483647 h 35"/>
              <a:gd name="T22" fmla="*/ 2147483647 w 39"/>
              <a:gd name="T23" fmla="*/ 2147483647 h 35"/>
              <a:gd name="T24" fmla="*/ 2147483647 w 39"/>
              <a:gd name="T25" fmla="*/ 2147483647 h 35"/>
              <a:gd name="T26" fmla="*/ 0 w 39"/>
              <a:gd name="T27" fmla="*/ 0 h 3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9"/>
              <a:gd name="T43" fmla="*/ 0 h 35"/>
              <a:gd name="T44" fmla="*/ 39 w 39"/>
              <a:gd name="T45" fmla="*/ 35 h 3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9" h="35">
                <a:moveTo>
                  <a:pt x="0" y="0"/>
                </a:moveTo>
                <a:lnTo>
                  <a:pt x="39" y="0"/>
                </a:lnTo>
                <a:lnTo>
                  <a:pt x="36" y="9"/>
                </a:lnTo>
                <a:lnTo>
                  <a:pt x="33" y="19"/>
                </a:lnTo>
                <a:lnTo>
                  <a:pt x="27" y="28"/>
                </a:lnTo>
                <a:lnTo>
                  <a:pt x="22" y="34"/>
                </a:lnTo>
                <a:lnTo>
                  <a:pt x="19" y="35"/>
                </a:lnTo>
                <a:lnTo>
                  <a:pt x="16" y="35"/>
                </a:lnTo>
                <a:lnTo>
                  <a:pt x="13" y="34"/>
                </a:lnTo>
                <a:lnTo>
                  <a:pt x="11" y="31"/>
                </a:lnTo>
                <a:lnTo>
                  <a:pt x="7" y="26"/>
                </a:lnTo>
                <a:lnTo>
                  <a:pt x="5" y="20"/>
                </a:lnTo>
                <a:lnTo>
                  <a:pt x="2" y="11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149" name="Freeform 161"/>
          <p:cNvSpPr>
            <a:spLocks/>
          </p:cNvSpPr>
          <p:nvPr>
            <p:custDataLst>
              <p:tags r:id="rId92"/>
            </p:custDataLst>
          </p:nvPr>
        </p:nvSpPr>
        <p:spPr bwMode="auto">
          <a:xfrm>
            <a:off x="5938838" y="2014538"/>
            <a:ext cx="728662" cy="331787"/>
          </a:xfrm>
          <a:custGeom>
            <a:avLst/>
            <a:gdLst>
              <a:gd name="T0" fmla="*/ 2147483647 w 1688"/>
              <a:gd name="T1" fmla="*/ 2147483647 h 630"/>
              <a:gd name="T2" fmla="*/ 2147483647 w 1688"/>
              <a:gd name="T3" fmla="*/ 2147483647 h 630"/>
              <a:gd name="T4" fmla="*/ 2147483647 w 1688"/>
              <a:gd name="T5" fmla="*/ 2147483647 h 630"/>
              <a:gd name="T6" fmla="*/ 2147483647 w 1688"/>
              <a:gd name="T7" fmla="*/ 2147483647 h 630"/>
              <a:gd name="T8" fmla="*/ 2147483647 w 1688"/>
              <a:gd name="T9" fmla="*/ 2147483647 h 630"/>
              <a:gd name="T10" fmla="*/ 2147483647 w 1688"/>
              <a:gd name="T11" fmla="*/ 2147483647 h 630"/>
              <a:gd name="T12" fmla="*/ 2147483647 w 1688"/>
              <a:gd name="T13" fmla="*/ 2147483647 h 630"/>
              <a:gd name="T14" fmla="*/ 2147483647 w 1688"/>
              <a:gd name="T15" fmla="*/ 2147483647 h 630"/>
              <a:gd name="T16" fmla="*/ 2147483647 w 1688"/>
              <a:gd name="T17" fmla="*/ 2147483647 h 630"/>
              <a:gd name="T18" fmla="*/ 2147483647 w 1688"/>
              <a:gd name="T19" fmla="*/ 2147483647 h 630"/>
              <a:gd name="T20" fmla="*/ 2147483647 w 1688"/>
              <a:gd name="T21" fmla="*/ 2147483647 h 630"/>
              <a:gd name="T22" fmla="*/ 2147483647 w 1688"/>
              <a:gd name="T23" fmla="*/ 2147483647 h 630"/>
              <a:gd name="T24" fmla="*/ 2147483647 w 1688"/>
              <a:gd name="T25" fmla="*/ 2147483647 h 630"/>
              <a:gd name="T26" fmla="*/ 2147483647 w 1688"/>
              <a:gd name="T27" fmla="*/ 2147483647 h 630"/>
              <a:gd name="T28" fmla="*/ 2147483647 w 1688"/>
              <a:gd name="T29" fmla="*/ 2147483647 h 630"/>
              <a:gd name="T30" fmla="*/ 2147483647 w 1688"/>
              <a:gd name="T31" fmla="*/ 2147483647 h 630"/>
              <a:gd name="T32" fmla="*/ 2147483647 w 1688"/>
              <a:gd name="T33" fmla="*/ 2147483647 h 630"/>
              <a:gd name="T34" fmla="*/ 2147483647 w 1688"/>
              <a:gd name="T35" fmla="*/ 2147483647 h 630"/>
              <a:gd name="T36" fmla="*/ 2147483647 w 1688"/>
              <a:gd name="T37" fmla="*/ 2147483647 h 630"/>
              <a:gd name="T38" fmla="*/ 2147483647 w 1688"/>
              <a:gd name="T39" fmla="*/ 2147483647 h 630"/>
              <a:gd name="T40" fmla="*/ 2147483647 w 1688"/>
              <a:gd name="T41" fmla="*/ 2147483647 h 630"/>
              <a:gd name="T42" fmla="*/ 2147483647 w 1688"/>
              <a:gd name="T43" fmla="*/ 2147483647 h 630"/>
              <a:gd name="T44" fmla="*/ 2147483647 w 1688"/>
              <a:gd name="T45" fmla="*/ 2147483647 h 630"/>
              <a:gd name="T46" fmla="*/ 2147483647 w 1688"/>
              <a:gd name="T47" fmla="*/ 2147483647 h 630"/>
              <a:gd name="T48" fmla="*/ 2147483647 w 1688"/>
              <a:gd name="T49" fmla="*/ 2147483647 h 630"/>
              <a:gd name="T50" fmla="*/ 2147483647 w 1688"/>
              <a:gd name="T51" fmla="*/ 2147483647 h 630"/>
              <a:gd name="T52" fmla="*/ 2147483647 w 1688"/>
              <a:gd name="T53" fmla="*/ 2147483647 h 630"/>
              <a:gd name="T54" fmla="*/ 2147483647 w 1688"/>
              <a:gd name="T55" fmla="*/ 2147483647 h 630"/>
              <a:gd name="T56" fmla="*/ 2147483647 w 1688"/>
              <a:gd name="T57" fmla="*/ 2147483647 h 630"/>
              <a:gd name="T58" fmla="*/ 2147483647 w 1688"/>
              <a:gd name="T59" fmla="*/ 2147483647 h 630"/>
              <a:gd name="T60" fmla="*/ 2147483647 w 1688"/>
              <a:gd name="T61" fmla="*/ 2147483647 h 630"/>
              <a:gd name="T62" fmla="*/ 2147483647 w 1688"/>
              <a:gd name="T63" fmla="*/ 2147483647 h 630"/>
              <a:gd name="T64" fmla="*/ 2147483647 w 1688"/>
              <a:gd name="T65" fmla="*/ 2147483647 h 630"/>
              <a:gd name="T66" fmla="*/ 2147483647 w 1688"/>
              <a:gd name="T67" fmla="*/ 2147483647 h 630"/>
              <a:gd name="T68" fmla="*/ 2147483647 w 1688"/>
              <a:gd name="T69" fmla="*/ 2147483647 h 630"/>
              <a:gd name="T70" fmla="*/ 2147483647 w 1688"/>
              <a:gd name="T71" fmla="*/ 2147483647 h 630"/>
              <a:gd name="T72" fmla="*/ 2147483647 w 1688"/>
              <a:gd name="T73" fmla="*/ 2147483647 h 630"/>
              <a:gd name="T74" fmla="*/ 2147483647 w 1688"/>
              <a:gd name="T75" fmla="*/ 2147483647 h 630"/>
              <a:gd name="T76" fmla="*/ 2147483647 w 1688"/>
              <a:gd name="T77" fmla="*/ 2147483647 h 630"/>
              <a:gd name="T78" fmla="*/ 2147483647 w 1688"/>
              <a:gd name="T79" fmla="*/ 2147483647 h 630"/>
              <a:gd name="T80" fmla="*/ 2147483647 w 1688"/>
              <a:gd name="T81" fmla="*/ 2147483647 h 630"/>
              <a:gd name="T82" fmla="*/ 2147483647 w 1688"/>
              <a:gd name="T83" fmla="*/ 2147483647 h 630"/>
              <a:gd name="T84" fmla="*/ 2147483647 w 1688"/>
              <a:gd name="T85" fmla="*/ 2147483647 h 630"/>
              <a:gd name="T86" fmla="*/ 2147483647 w 1688"/>
              <a:gd name="T87" fmla="*/ 2147483647 h 630"/>
              <a:gd name="T88" fmla="*/ 2147483647 w 1688"/>
              <a:gd name="T89" fmla="*/ 2147483647 h 630"/>
              <a:gd name="T90" fmla="*/ 2147483647 w 1688"/>
              <a:gd name="T91" fmla="*/ 2147483647 h 630"/>
              <a:gd name="T92" fmla="*/ 2147483647 w 1688"/>
              <a:gd name="T93" fmla="*/ 2147483647 h 630"/>
              <a:gd name="T94" fmla="*/ 2147483647 w 1688"/>
              <a:gd name="T95" fmla="*/ 2147483647 h 630"/>
              <a:gd name="T96" fmla="*/ 2147483647 w 1688"/>
              <a:gd name="T97" fmla="*/ 2147483647 h 630"/>
              <a:gd name="T98" fmla="*/ 2147483647 w 1688"/>
              <a:gd name="T99" fmla="*/ 2147483647 h 630"/>
              <a:gd name="T100" fmla="*/ 2147483647 w 1688"/>
              <a:gd name="T101" fmla="*/ 2147483647 h 630"/>
              <a:gd name="T102" fmla="*/ 2147483647 w 1688"/>
              <a:gd name="T103" fmla="*/ 2147483647 h 630"/>
              <a:gd name="T104" fmla="*/ 2147483647 w 1688"/>
              <a:gd name="T105" fmla="*/ 2147483647 h 630"/>
              <a:gd name="T106" fmla="*/ 2147483647 w 1688"/>
              <a:gd name="T107" fmla="*/ 2147483647 h 630"/>
              <a:gd name="T108" fmla="*/ 2147483647 w 1688"/>
              <a:gd name="T109" fmla="*/ 2147483647 h 630"/>
              <a:gd name="T110" fmla="*/ 2147483647 w 1688"/>
              <a:gd name="T111" fmla="*/ 2147483647 h 630"/>
              <a:gd name="T112" fmla="*/ 2147483647 w 1688"/>
              <a:gd name="T113" fmla="*/ 2147483647 h 630"/>
              <a:gd name="T114" fmla="*/ 2147483647 w 1688"/>
              <a:gd name="T115" fmla="*/ 2147483647 h 630"/>
              <a:gd name="T116" fmla="*/ 2147483647 w 1688"/>
              <a:gd name="T117" fmla="*/ 2147483647 h 63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688"/>
              <a:gd name="T178" fmla="*/ 0 h 630"/>
              <a:gd name="T179" fmla="*/ 1688 w 1688"/>
              <a:gd name="T180" fmla="*/ 630 h 63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688" h="630">
                <a:moveTo>
                  <a:pt x="0" y="180"/>
                </a:moveTo>
                <a:lnTo>
                  <a:pt x="7" y="190"/>
                </a:lnTo>
                <a:lnTo>
                  <a:pt x="15" y="199"/>
                </a:lnTo>
                <a:lnTo>
                  <a:pt x="22" y="208"/>
                </a:lnTo>
                <a:lnTo>
                  <a:pt x="32" y="216"/>
                </a:lnTo>
                <a:lnTo>
                  <a:pt x="41" y="224"/>
                </a:lnTo>
                <a:lnTo>
                  <a:pt x="51" y="232"/>
                </a:lnTo>
                <a:lnTo>
                  <a:pt x="62" y="238"/>
                </a:lnTo>
                <a:lnTo>
                  <a:pt x="74" y="244"/>
                </a:lnTo>
                <a:lnTo>
                  <a:pt x="86" y="249"/>
                </a:lnTo>
                <a:lnTo>
                  <a:pt x="99" y="253"/>
                </a:lnTo>
                <a:lnTo>
                  <a:pt x="112" y="257"/>
                </a:lnTo>
                <a:lnTo>
                  <a:pt x="126" y="260"/>
                </a:lnTo>
                <a:lnTo>
                  <a:pt x="140" y="262"/>
                </a:lnTo>
                <a:lnTo>
                  <a:pt x="155" y="264"/>
                </a:lnTo>
                <a:lnTo>
                  <a:pt x="171" y="265"/>
                </a:lnTo>
                <a:lnTo>
                  <a:pt x="187" y="266"/>
                </a:lnTo>
                <a:lnTo>
                  <a:pt x="187" y="270"/>
                </a:lnTo>
                <a:lnTo>
                  <a:pt x="189" y="276"/>
                </a:lnTo>
                <a:lnTo>
                  <a:pt x="191" y="281"/>
                </a:lnTo>
                <a:lnTo>
                  <a:pt x="196" y="288"/>
                </a:lnTo>
                <a:lnTo>
                  <a:pt x="205" y="300"/>
                </a:lnTo>
                <a:lnTo>
                  <a:pt x="215" y="312"/>
                </a:lnTo>
                <a:lnTo>
                  <a:pt x="227" y="323"/>
                </a:lnTo>
                <a:lnTo>
                  <a:pt x="238" y="331"/>
                </a:lnTo>
                <a:lnTo>
                  <a:pt x="242" y="335"/>
                </a:lnTo>
                <a:lnTo>
                  <a:pt x="246" y="337"/>
                </a:lnTo>
                <a:lnTo>
                  <a:pt x="251" y="340"/>
                </a:lnTo>
                <a:lnTo>
                  <a:pt x="253" y="340"/>
                </a:lnTo>
                <a:lnTo>
                  <a:pt x="253" y="349"/>
                </a:lnTo>
                <a:lnTo>
                  <a:pt x="253" y="358"/>
                </a:lnTo>
                <a:lnTo>
                  <a:pt x="253" y="365"/>
                </a:lnTo>
                <a:lnTo>
                  <a:pt x="253" y="370"/>
                </a:lnTo>
                <a:lnTo>
                  <a:pt x="253" y="379"/>
                </a:lnTo>
                <a:lnTo>
                  <a:pt x="254" y="386"/>
                </a:lnTo>
                <a:lnTo>
                  <a:pt x="256" y="394"/>
                </a:lnTo>
                <a:lnTo>
                  <a:pt x="260" y="402"/>
                </a:lnTo>
                <a:lnTo>
                  <a:pt x="262" y="404"/>
                </a:lnTo>
                <a:lnTo>
                  <a:pt x="266" y="406"/>
                </a:lnTo>
                <a:lnTo>
                  <a:pt x="273" y="408"/>
                </a:lnTo>
                <a:lnTo>
                  <a:pt x="280" y="410"/>
                </a:lnTo>
                <a:lnTo>
                  <a:pt x="296" y="413"/>
                </a:lnTo>
                <a:lnTo>
                  <a:pt x="307" y="414"/>
                </a:lnTo>
                <a:lnTo>
                  <a:pt x="323" y="414"/>
                </a:lnTo>
                <a:lnTo>
                  <a:pt x="341" y="416"/>
                </a:lnTo>
                <a:lnTo>
                  <a:pt x="356" y="419"/>
                </a:lnTo>
                <a:lnTo>
                  <a:pt x="373" y="422"/>
                </a:lnTo>
                <a:lnTo>
                  <a:pt x="403" y="431"/>
                </a:lnTo>
                <a:lnTo>
                  <a:pt x="433" y="441"/>
                </a:lnTo>
                <a:lnTo>
                  <a:pt x="463" y="452"/>
                </a:lnTo>
                <a:lnTo>
                  <a:pt x="490" y="461"/>
                </a:lnTo>
                <a:lnTo>
                  <a:pt x="504" y="464"/>
                </a:lnTo>
                <a:lnTo>
                  <a:pt x="518" y="467"/>
                </a:lnTo>
                <a:lnTo>
                  <a:pt x="532" y="469"/>
                </a:lnTo>
                <a:lnTo>
                  <a:pt x="546" y="469"/>
                </a:lnTo>
                <a:lnTo>
                  <a:pt x="548" y="477"/>
                </a:lnTo>
                <a:lnTo>
                  <a:pt x="554" y="485"/>
                </a:lnTo>
                <a:lnTo>
                  <a:pt x="559" y="493"/>
                </a:lnTo>
                <a:lnTo>
                  <a:pt x="566" y="501"/>
                </a:lnTo>
                <a:lnTo>
                  <a:pt x="575" y="510"/>
                </a:lnTo>
                <a:lnTo>
                  <a:pt x="583" y="517"/>
                </a:lnTo>
                <a:lnTo>
                  <a:pt x="592" y="524"/>
                </a:lnTo>
                <a:lnTo>
                  <a:pt x="602" y="531"/>
                </a:lnTo>
                <a:lnTo>
                  <a:pt x="612" y="537"/>
                </a:lnTo>
                <a:lnTo>
                  <a:pt x="622" y="542"/>
                </a:lnTo>
                <a:lnTo>
                  <a:pt x="633" y="547"/>
                </a:lnTo>
                <a:lnTo>
                  <a:pt x="643" y="550"/>
                </a:lnTo>
                <a:lnTo>
                  <a:pt x="653" y="553"/>
                </a:lnTo>
                <a:lnTo>
                  <a:pt x="661" y="555"/>
                </a:lnTo>
                <a:lnTo>
                  <a:pt x="670" y="555"/>
                </a:lnTo>
                <a:lnTo>
                  <a:pt x="679" y="555"/>
                </a:lnTo>
                <a:lnTo>
                  <a:pt x="738" y="568"/>
                </a:lnTo>
                <a:lnTo>
                  <a:pt x="904" y="568"/>
                </a:lnTo>
                <a:lnTo>
                  <a:pt x="910" y="572"/>
                </a:lnTo>
                <a:lnTo>
                  <a:pt x="917" y="576"/>
                </a:lnTo>
                <a:lnTo>
                  <a:pt x="928" y="580"/>
                </a:lnTo>
                <a:lnTo>
                  <a:pt x="940" y="585"/>
                </a:lnTo>
                <a:lnTo>
                  <a:pt x="970" y="595"/>
                </a:lnTo>
                <a:lnTo>
                  <a:pt x="1003" y="605"/>
                </a:lnTo>
                <a:lnTo>
                  <a:pt x="1037" y="614"/>
                </a:lnTo>
                <a:lnTo>
                  <a:pt x="1070" y="623"/>
                </a:lnTo>
                <a:lnTo>
                  <a:pt x="1084" y="626"/>
                </a:lnTo>
                <a:lnTo>
                  <a:pt x="1097" y="628"/>
                </a:lnTo>
                <a:lnTo>
                  <a:pt x="1108" y="629"/>
                </a:lnTo>
                <a:lnTo>
                  <a:pt x="1117" y="630"/>
                </a:lnTo>
                <a:lnTo>
                  <a:pt x="1121" y="629"/>
                </a:lnTo>
                <a:lnTo>
                  <a:pt x="1127" y="627"/>
                </a:lnTo>
                <a:lnTo>
                  <a:pt x="1134" y="625"/>
                </a:lnTo>
                <a:lnTo>
                  <a:pt x="1140" y="622"/>
                </a:lnTo>
                <a:lnTo>
                  <a:pt x="1157" y="613"/>
                </a:lnTo>
                <a:lnTo>
                  <a:pt x="1174" y="603"/>
                </a:lnTo>
                <a:lnTo>
                  <a:pt x="1209" y="583"/>
                </a:lnTo>
                <a:lnTo>
                  <a:pt x="1237" y="568"/>
                </a:lnTo>
                <a:lnTo>
                  <a:pt x="1337" y="568"/>
                </a:lnTo>
                <a:lnTo>
                  <a:pt x="1344" y="564"/>
                </a:lnTo>
                <a:lnTo>
                  <a:pt x="1355" y="556"/>
                </a:lnTo>
                <a:lnTo>
                  <a:pt x="1366" y="546"/>
                </a:lnTo>
                <a:lnTo>
                  <a:pt x="1377" y="534"/>
                </a:lnTo>
                <a:lnTo>
                  <a:pt x="1387" y="522"/>
                </a:lnTo>
                <a:lnTo>
                  <a:pt x="1395" y="510"/>
                </a:lnTo>
                <a:lnTo>
                  <a:pt x="1398" y="503"/>
                </a:lnTo>
                <a:lnTo>
                  <a:pt x="1400" y="497"/>
                </a:lnTo>
                <a:lnTo>
                  <a:pt x="1403" y="492"/>
                </a:lnTo>
                <a:lnTo>
                  <a:pt x="1403" y="487"/>
                </a:lnTo>
                <a:lnTo>
                  <a:pt x="1403" y="483"/>
                </a:lnTo>
                <a:lnTo>
                  <a:pt x="1401" y="479"/>
                </a:lnTo>
                <a:lnTo>
                  <a:pt x="1399" y="475"/>
                </a:lnTo>
                <a:lnTo>
                  <a:pt x="1397" y="471"/>
                </a:lnTo>
                <a:lnTo>
                  <a:pt x="1392" y="463"/>
                </a:lnTo>
                <a:lnTo>
                  <a:pt x="1386" y="455"/>
                </a:lnTo>
                <a:lnTo>
                  <a:pt x="1379" y="445"/>
                </a:lnTo>
                <a:lnTo>
                  <a:pt x="1374" y="434"/>
                </a:lnTo>
                <a:lnTo>
                  <a:pt x="1373" y="429"/>
                </a:lnTo>
                <a:lnTo>
                  <a:pt x="1371" y="422"/>
                </a:lnTo>
                <a:lnTo>
                  <a:pt x="1370" y="415"/>
                </a:lnTo>
                <a:lnTo>
                  <a:pt x="1370" y="408"/>
                </a:lnTo>
                <a:lnTo>
                  <a:pt x="1483" y="408"/>
                </a:lnTo>
                <a:lnTo>
                  <a:pt x="1486" y="404"/>
                </a:lnTo>
                <a:lnTo>
                  <a:pt x="1491" y="399"/>
                </a:lnTo>
                <a:lnTo>
                  <a:pt x="1499" y="394"/>
                </a:lnTo>
                <a:lnTo>
                  <a:pt x="1508" y="388"/>
                </a:lnTo>
                <a:lnTo>
                  <a:pt x="1529" y="376"/>
                </a:lnTo>
                <a:lnTo>
                  <a:pt x="1551" y="364"/>
                </a:lnTo>
                <a:lnTo>
                  <a:pt x="1574" y="352"/>
                </a:lnTo>
                <a:lnTo>
                  <a:pt x="1594" y="343"/>
                </a:lnTo>
                <a:lnTo>
                  <a:pt x="1608" y="335"/>
                </a:lnTo>
                <a:lnTo>
                  <a:pt x="1616" y="333"/>
                </a:lnTo>
                <a:lnTo>
                  <a:pt x="1628" y="332"/>
                </a:lnTo>
                <a:lnTo>
                  <a:pt x="1640" y="329"/>
                </a:lnTo>
                <a:lnTo>
                  <a:pt x="1651" y="325"/>
                </a:lnTo>
                <a:lnTo>
                  <a:pt x="1662" y="319"/>
                </a:lnTo>
                <a:lnTo>
                  <a:pt x="1670" y="314"/>
                </a:lnTo>
                <a:lnTo>
                  <a:pt x="1679" y="308"/>
                </a:lnTo>
                <a:lnTo>
                  <a:pt x="1685" y="302"/>
                </a:lnTo>
                <a:lnTo>
                  <a:pt x="1688" y="297"/>
                </a:lnTo>
                <a:lnTo>
                  <a:pt x="1680" y="294"/>
                </a:lnTo>
                <a:lnTo>
                  <a:pt x="1674" y="291"/>
                </a:lnTo>
                <a:lnTo>
                  <a:pt x="1667" y="288"/>
                </a:lnTo>
                <a:lnTo>
                  <a:pt x="1661" y="284"/>
                </a:lnTo>
                <a:lnTo>
                  <a:pt x="1656" y="279"/>
                </a:lnTo>
                <a:lnTo>
                  <a:pt x="1652" y="275"/>
                </a:lnTo>
                <a:lnTo>
                  <a:pt x="1650" y="270"/>
                </a:lnTo>
                <a:lnTo>
                  <a:pt x="1648" y="266"/>
                </a:lnTo>
                <a:lnTo>
                  <a:pt x="1632" y="258"/>
                </a:lnTo>
                <a:lnTo>
                  <a:pt x="1619" y="252"/>
                </a:lnTo>
                <a:lnTo>
                  <a:pt x="1613" y="250"/>
                </a:lnTo>
                <a:lnTo>
                  <a:pt x="1608" y="249"/>
                </a:lnTo>
                <a:lnTo>
                  <a:pt x="1602" y="248"/>
                </a:lnTo>
                <a:lnTo>
                  <a:pt x="1596" y="247"/>
                </a:lnTo>
                <a:lnTo>
                  <a:pt x="1583" y="248"/>
                </a:lnTo>
                <a:lnTo>
                  <a:pt x="1574" y="249"/>
                </a:lnTo>
                <a:lnTo>
                  <a:pt x="1567" y="251"/>
                </a:lnTo>
                <a:lnTo>
                  <a:pt x="1563" y="253"/>
                </a:lnTo>
                <a:lnTo>
                  <a:pt x="1558" y="256"/>
                </a:lnTo>
                <a:lnTo>
                  <a:pt x="1553" y="258"/>
                </a:lnTo>
                <a:lnTo>
                  <a:pt x="1546" y="259"/>
                </a:lnTo>
                <a:lnTo>
                  <a:pt x="1535" y="259"/>
                </a:lnTo>
                <a:lnTo>
                  <a:pt x="1521" y="259"/>
                </a:lnTo>
                <a:lnTo>
                  <a:pt x="1509" y="258"/>
                </a:lnTo>
                <a:lnTo>
                  <a:pt x="1497" y="256"/>
                </a:lnTo>
                <a:lnTo>
                  <a:pt x="1487" y="253"/>
                </a:lnTo>
                <a:lnTo>
                  <a:pt x="1478" y="249"/>
                </a:lnTo>
                <a:lnTo>
                  <a:pt x="1471" y="245"/>
                </a:lnTo>
                <a:lnTo>
                  <a:pt x="1463" y="240"/>
                </a:lnTo>
                <a:lnTo>
                  <a:pt x="1457" y="235"/>
                </a:lnTo>
                <a:lnTo>
                  <a:pt x="1452" y="228"/>
                </a:lnTo>
                <a:lnTo>
                  <a:pt x="1448" y="220"/>
                </a:lnTo>
                <a:lnTo>
                  <a:pt x="1443" y="213"/>
                </a:lnTo>
                <a:lnTo>
                  <a:pt x="1440" y="205"/>
                </a:lnTo>
                <a:lnTo>
                  <a:pt x="1434" y="187"/>
                </a:lnTo>
                <a:lnTo>
                  <a:pt x="1429" y="167"/>
                </a:lnTo>
                <a:lnTo>
                  <a:pt x="1422" y="136"/>
                </a:lnTo>
                <a:lnTo>
                  <a:pt x="1412" y="134"/>
                </a:lnTo>
                <a:lnTo>
                  <a:pt x="1385" y="127"/>
                </a:lnTo>
                <a:lnTo>
                  <a:pt x="1367" y="124"/>
                </a:lnTo>
                <a:lnTo>
                  <a:pt x="1347" y="121"/>
                </a:lnTo>
                <a:lnTo>
                  <a:pt x="1326" y="119"/>
                </a:lnTo>
                <a:lnTo>
                  <a:pt x="1303" y="118"/>
                </a:lnTo>
                <a:lnTo>
                  <a:pt x="1294" y="119"/>
                </a:lnTo>
                <a:lnTo>
                  <a:pt x="1286" y="120"/>
                </a:lnTo>
                <a:lnTo>
                  <a:pt x="1281" y="123"/>
                </a:lnTo>
                <a:lnTo>
                  <a:pt x="1275" y="126"/>
                </a:lnTo>
                <a:lnTo>
                  <a:pt x="1267" y="134"/>
                </a:lnTo>
                <a:lnTo>
                  <a:pt x="1262" y="142"/>
                </a:lnTo>
                <a:lnTo>
                  <a:pt x="1260" y="147"/>
                </a:lnTo>
                <a:lnTo>
                  <a:pt x="1257" y="151"/>
                </a:lnTo>
                <a:lnTo>
                  <a:pt x="1252" y="156"/>
                </a:lnTo>
                <a:lnTo>
                  <a:pt x="1248" y="159"/>
                </a:lnTo>
                <a:lnTo>
                  <a:pt x="1242" y="162"/>
                </a:lnTo>
                <a:lnTo>
                  <a:pt x="1236" y="165"/>
                </a:lnTo>
                <a:lnTo>
                  <a:pt x="1227" y="166"/>
                </a:lnTo>
                <a:lnTo>
                  <a:pt x="1217" y="167"/>
                </a:lnTo>
                <a:lnTo>
                  <a:pt x="1199" y="167"/>
                </a:lnTo>
                <a:lnTo>
                  <a:pt x="1184" y="167"/>
                </a:lnTo>
                <a:lnTo>
                  <a:pt x="1168" y="167"/>
                </a:lnTo>
                <a:lnTo>
                  <a:pt x="1150" y="167"/>
                </a:lnTo>
                <a:lnTo>
                  <a:pt x="1130" y="167"/>
                </a:lnTo>
                <a:lnTo>
                  <a:pt x="1106" y="167"/>
                </a:lnTo>
                <a:lnTo>
                  <a:pt x="1078" y="167"/>
                </a:lnTo>
                <a:lnTo>
                  <a:pt x="1044" y="167"/>
                </a:lnTo>
                <a:lnTo>
                  <a:pt x="1034" y="164"/>
                </a:lnTo>
                <a:lnTo>
                  <a:pt x="1025" y="160"/>
                </a:lnTo>
                <a:lnTo>
                  <a:pt x="1015" y="156"/>
                </a:lnTo>
                <a:lnTo>
                  <a:pt x="1005" y="151"/>
                </a:lnTo>
                <a:lnTo>
                  <a:pt x="986" y="140"/>
                </a:lnTo>
                <a:lnTo>
                  <a:pt x="967" y="129"/>
                </a:lnTo>
                <a:lnTo>
                  <a:pt x="956" y="123"/>
                </a:lnTo>
                <a:lnTo>
                  <a:pt x="945" y="118"/>
                </a:lnTo>
                <a:lnTo>
                  <a:pt x="934" y="112"/>
                </a:lnTo>
                <a:lnTo>
                  <a:pt x="922" y="108"/>
                </a:lnTo>
                <a:lnTo>
                  <a:pt x="908" y="104"/>
                </a:lnTo>
                <a:lnTo>
                  <a:pt x="895" y="102"/>
                </a:lnTo>
                <a:lnTo>
                  <a:pt x="880" y="100"/>
                </a:lnTo>
                <a:lnTo>
                  <a:pt x="865" y="99"/>
                </a:lnTo>
                <a:lnTo>
                  <a:pt x="852" y="100"/>
                </a:lnTo>
                <a:lnTo>
                  <a:pt x="841" y="102"/>
                </a:lnTo>
                <a:lnTo>
                  <a:pt x="832" y="105"/>
                </a:lnTo>
                <a:lnTo>
                  <a:pt x="822" y="108"/>
                </a:lnTo>
                <a:lnTo>
                  <a:pt x="811" y="112"/>
                </a:lnTo>
                <a:lnTo>
                  <a:pt x="801" y="114"/>
                </a:lnTo>
                <a:lnTo>
                  <a:pt x="790" y="118"/>
                </a:lnTo>
                <a:lnTo>
                  <a:pt x="778" y="118"/>
                </a:lnTo>
                <a:lnTo>
                  <a:pt x="765" y="118"/>
                </a:lnTo>
                <a:lnTo>
                  <a:pt x="753" y="117"/>
                </a:lnTo>
                <a:lnTo>
                  <a:pt x="740" y="116"/>
                </a:lnTo>
                <a:lnTo>
                  <a:pt x="729" y="114"/>
                </a:lnTo>
                <a:lnTo>
                  <a:pt x="720" y="111"/>
                </a:lnTo>
                <a:lnTo>
                  <a:pt x="710" y="108"/>
                </a:lnTo>
                <a:lnTo>
                  <a:pt x="701" y="105"/>
                </a:lnTo>
                <a:lnTo>
                  <a:pt x="692" y="101"/>
                </a:lnTo>
                <a:lnTo>
                  <a:pt x="686" y="96"/>
                </a:lnTo>
                <a:lnTo>
                  <a:pt x="678" y="90"/>
                </a:lnTo>
                <a:lnTo>
                  <a:pt x="672" y="84"/>
                </a:lnTo>
                <a:lnTo>
                  <a:pt x="667" y="76"/>
                </a:lnTo>
                <a:lnTo>
                  <a:pt x="662" y="68"/>
                </a:lnTo>
                <a:lnTo>
                  <a:pt x="658" y="58"/>
                </a:lnTo>
                <a:lnTo>
                  <a:pt x="655" y="49"/>
                </a:lnTo>
                <a:lnTo>
                  <a:pt x="652" y="38"/>
                </a:lnTo>
                <a:lnTo>
                  <a:pt x="459" y="0"/>
                </a:lnTo>
                <a:lnTo>
                  <a:pt x="446" y="7"/>
                </a:lnTo>
                <a:lnTo>
                  <a:pt x="446" y="16"/>
                </a:lnTo>
                <a:lnTo>
                  <a:pt x="446" y="23"/>
                </a:lnTo>
                <a:lnTo>
                  <a:pt x="446" y="30"/>
                </a:lnTo>
                <a:lnTo>
                  <a:pt x="446" y="38"/>
                </a:lnTo>
                <a:lnTo>
                  <a:pt x="446" y="44"/>
                </a:lnTo>
                <a:lnTo>
                  <a:pt x="448" y="50"/>
                </a:lnTo>
                <a:lnTo>
                  <a:pt x="451" y="55"/>
                </a:lnTo>
                <a:lnTo>
                  <a:pt x="454" y="61"/>
                </a:lnTo>
                <a:lnTo>
                  <a:pt x="463" y="71"/>
                </a:lnTo>
                <a:lnTo>
                  <a:pt x="471" y="79"/>
                </a:lnTo>
                <a:lnTo>
                  <a:pt x="476" y="84"/>
                </a:lnTo>
                <a:lnTo>
                  <a:pt x="480" y="89"/>
                </a:lnTo>
                <a:lnTo>
                  <a:pt x="485" y="94"/>
                </a:lnTo>
                <a:lnTo>
                  <a:pt x="488" y="100"/>
                </a:lnTo>
                <a:lnTo>
                  <a:pt x="490" y="106"/>
                </a:lnTo>
                <a:lnTo>
                  <a:pt x="492" y="113"/>
                </a:lnTo>
                <a:lnTo>
                  <a:pt x="493" y="122"/>
                </a:lnTo>
                <a:lnTo>
                  <a:pt x="492" y="130"/>
                </a:lnTo>
                <a:lnTo>
                  <a:pt x="313" y="130"/>
                </a:lnTo>
                <a:lnTo>
                  <a:pt x="307" y="122"/>
                </a:lnTo>
                <a:lnTo>
                  <a:pt x="300" y="113"/>
                </a:lnTo>
                <a:lnTo>
                  <a:pt x="298" y="108"/>
                </a:lnTo>
                <a:lnTo>
                  <a:pt x="296" y="102"/>
                </a:lnTo>
                <a:lnTo>
                  <a:pt x="294" y="95"/>
                </a:lnTo>
                <a:lnTo>
                  <a:pt x="294" y="87"/>
                </a:lnTo>
                <a:lnTo>
                  <a:pt x="279" y="87"/>
                </a:lnTo>
                <a:lnTo>
                  <a:pt x="266" y="87"/>
                </a:lnTo>
                <a:lnTo>
                  <a:pt x="240" y="99"/>
                </a:lnTo>
                <a:lnTo>
                  <a:pt x="233" y="99"/>
                </a:lnTo>
                <a:lnTo>
                  <a:pt x="225" y="97"/>
                </a:lnTo>
                <a:lnTo>
                  <a:pt x="219" y="95"/>
                </a:lnTo>
                <a:lnTo>
                  <a:pt x="211" y="93"/>
                </a:lnTo>
                <a:lnTo>
                  <a:pt x="204" y="91"/>
                </a:lnTo>
                <a:lnTo>
                  <a:pt x="195" y="89"/>
                </a:lnTo>
                <a:lnTo>
                  <a:pt x="185" y="88"/>
                </a:lnTo>
                <a:lnTo>
                  <a:pt x="174" y="87"/>
                </a:lnTo>
                <a:lnTo>
                  <a:pt x="164" y="88"/>
                </a:lnTo>
                <a:lnTo>
                  <a:pt x="155" y="90"/>
                </a:lnTo>
                <a:lnTo>
                  <a:pt x="146" y="93"/>
                </a:lnTo>
                <a:lnTo>
                  <a:pt x="138" y="97"/>
                </a:lnTo>
                <a:lnTo>
                  <a:pt x="122" y="106"/>
                </a:lnTo>
                <a:lnTo>
                  <a:pt x="107" y="118"/>
                </a:lnTo>
                <a:lnTo>
                  <a:pt x="92" y="129"/>
                </a:lnTo>
                <a:lnTo>
                  <a:pt x="76" y="139"/>
                </a:lnTo>
                <a:lnTo>
                  <a:pt x="68" y="143"/>
                </a:lnTo>
                <a:lnTo>
                  <a:pt x="60" y="146"/>
                </a:lnTo>
                <a:lnTo>
                  <a:pt x="50" y="148"/>
                </a:lnTo>
                <a:lnTo>
                  <a:pt x="41" y="149"/>
                </a:lnTo>
                <a:lnTo>
                  <a:pt x="37" y="149"/>
                </a:lnTo>
                <a:lnTo>
                  <a:pt x="31" y="151"/>
                </a:lnTo>
                <a:lnTo>
                  <a:pt x="25" y="153"/>
                </a:lnTo>
                <a:lnTo>
                  <a:pt x="18" y="157"/>
                </a:lnTo>
                <a:lnTo>
                  <a:pt x="11" y="161"/>
                </a:lnTo>
                <a:lnTo>
                  <a:pt x="6" y="166"/>
                </a:lnTo>
                <a:lnTo>
                  <a:pt x="4" y="169"/>
                </a:lnTo>
                <a:lnTo>
                  <a:pt x="3" y="173"/>
                </a:lnTo>
                <a:lnTo>
                  <a:pt x="1" y="177"/>
                </a:lnTo>
                <a:lnTo>
                  <a:pt x="0" y="18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150" name="Freeform 162"/>
          <p:cNvSpPr>
            <a:spLocks/>
          </p:cNvSpPr>
          <p:nvPr>
            <p:custDataLst>
              <p:tags r:id="rId93"/>
            </p:custDataLst>
          </p:nvPr>
        </p:nvSpPr>
        <p:spPr bwMode="auto">
          <a:xfrm>
            <a:off x="2265363" y="3981450"/>
            <a:ext cx="328612" cy="415925"/>
          </a:xfrm>
          <a:custGeom>
            <a:avLst/>
            <a:gdLst>
              <a:gd name="T0" fmla="*/ 2147483647 w 758"/>
              <a:gd name="T1" fmla="*/ 2147483647 h 795"/>
              <a:gd name="T2" fmla="*/ 2147483647 w 758"/>
              <a:gd name="T3" fmla="*/ 2147483647 h 795"/>
              <a:gd name="T4" fmla="*/ 2147483647 w 758"/>
              <a:gd name="T5" fmla="*/ 2147483647 h 795"/>
              <a:gd name="T6" fmla="*/ 2147483647 w 758"/>
              <a:gd name="T7" fmla="*/ 2147483647 h 795"/>
              <a:gd name="T8" fmla="*/ 2147483647 w 758"/>
              <a:gd name="T9" fmla="*/ 2147483647 h 795"/>
              <a:gd name="T10" fmla="*/ 2147483647 w 758"/>
              <a:gd name="T11" fmla="*/ 2147483647 h 795"/>
              <a:gd name="T12" fmla="*/ 2147483647 w 758"/>
              <a:gd name="T13" fmla="*/ 2147483647 h 795"/>
              <a:gd name="T14" fmla="*/ 2147483647 w 758"/>
              <a:gd name="T15" fmla="*/ 2147483647 h 795"/>
              <a:gd name="T16" fmla="*/ 2147483647 w 758"/>
              <a:gd name="T17" fmla="*/ 2147483647 h 795"/>
              <a:gd name="T18" fmla="*/ 2147483647 w 758"/>
              <a:gd name="T19" fmla="*/ 2147483647 h 795"/>
              <a:gd name="T20" fmla="*/ 2147483647 w 758"/>
              <a:gd name="T21" fmla="*/ 2147483647 h 795"/>
              <a:gd name="T22" fmla="*/ 2147483647 w 758"/>
              <a:gd name="T23" fmla="*/ 2147483647 h 795"/>
              <a:gd name="T24" fmla="*/ 2147483647 w 758"/>
              <a:gd name="T25" fmla="*/ 2147483647 h 795"/>
              <a:gd name="T26" fmla="*/ 2147483647 w 758"/>
              <a:gd name="T27" fmla="*/ 2147483647 h 795"/>
              <a:gd name="T28" fmla="*/ 2147483647 w 758"/>
              <a:gd name="T29" fmla="*/ 2147483647 h 795"/>
              <a:gd name="T30" fmla="*/ 2147483647 w 758"/>
              <a:gd name="T31" fmla="*/ 2147483647 h 795"/>
              <a:gd name="T32" fmla="*/ 2147483647 w 758"/>
              <a:gd name="T33" fmla="*/ 2147483647 h 795"/>
              <a:gd name="T34" fmla="*/ 2147483647 w 758"/>
              <a:gd name="T35" fmla="*/ 2147483647 h 795"/>
              <a:gd name="T36" fmla="*/ 2147483647 w 758"/>
              <a:gd name="T37" fmla="*/ 2147483647 h 795"/>
              <a:gd name="T38" fmla="*/ 2147483647 w 758"/>
              <a:gd name="T39" fmla="*/ 2147483647 h 795"/>
              <a:gd name="T40" fmla="*/ 2147483647 w 758"/>
              <a:gd name="T41" fmla="*/ 2147483647 h 795"/>
              <a:gd name="T42" fmla="*/ 2147483647 w 758"/>
              <a:gd name="T43" fmla="*/ 2147483647 h 795"/>
              <a:gd name="T44" fmla="*/ 2147483647 w 758"/>
              <a:gd name="T45" fmla="*/ 2147483647 h 795"/>
              <a:gd name="T46" fmla="*/ 2147483647 w 758"/>
              <a:gd name="T47" fmla="*/ 2147483647 h 795"/>
              <a:gd name="T48" fmla="*/ 2147483647 w 758"/>
              <a:gd name="T49" fmla="*/ 2147483647 h 795"/>
              <a:gd name="T50" fmla="*/ 2147483647 w 758"/>
              <a:gd name="T51" fmla="*/ 2147483647 h 795"/>
              <a:gd name="T52" fmla="*/ 2147483647 w 758"/>
              <a:gd name="T53" fmla="*/ 2147483647 h 795"/>
              <a:gd name="T54" fmla="*/ 2147483647 w 758"/>
              <a:gd name="T55" fmla="*/ 2147483647 h 795"/>
              <a:gd name="T56" fmla="*/ 2147483647 w 758"/>
              <a:gd name="T57" fmla="*/ 2147483647 h 795"/>
              <a:gd name="T58" fmla="*/ 2147483647 w 758"/>
              <a:gd name="T59" fmla="*/ 2147483647 h 795"/>
              <a:gd name="T60" fmla="*/ 2147483647 w 758"/>
              <a:gd name="T61" fmla="*/ 2147483647 h 795"/>
              <a:gd name="T62" fmla="*/ 2147483647 w 758"/>
              <a:gd name="T63" fmla="*/ 2147483647 h 795"/>
              <a:gd name="T64" fmla="*/ 2147483647 w 758"/>
              <a:gd name="T65" fmla="*/ 2147483647 h 795"/>
              <a:gd name="T66" fmla="*/ 2147483647 w 758"/>
              <a:gd name="T67" fmla="*/ 2147483647 h 795"/>
              <a:gd name="T68" fmla="*/ 2147483647 w 758"/>
              <a:gd name="T69" fmla="*/ 2147483647 h 795"/>
              <a:gd name="T70" fmla="*/ 2147483647 w 758"/>
              <a:gd name="T71" fmla="*/ 2147483647 h 795"/>
              <a:gd name="T72" fmla="*/ 2147483647 w 758"/>
              <a:gd name="T73" fmla="*/ 2147483647 h 795"/>
              <a:gd name="T74" fmla="*/ 2147483647 w 758"/>
              <a:gd name="T75" fmla="*/ 2147483647 h 795"/>
              <a:gd name="T76" fmla="*/ 2147483647 w 758"/>
              <a:gd name="T77" fmla="*/ 2147483647 h 795"/>
              <a:gd name="T78" fmla="*/ 2147483647 w 758"/>
              <a:gd name="T79" fmla="*/ 2147483647 h 795"/>
              <a:gd name="T80" fmla="*/ 2147483647 w 758"/>
              <a:gd name="T81" fmla="*/ 2147483647 h 795"/>
              <a:gd name="T82" fmla="*/ 2147483647 w 758"/>
              <a:gd name="T83" fmla="*/ 2147483647 h 795"/>
              <a:gd name="T84" fmla="*/ 2147483647 w 758"/>
              <a:gd name="T85" fmla="*/ 2147483647 h 795"/>
              <a:gd name="T86" fmla="*/ 2147483647 w 758"/>
              <a:gd name="T87" fmla="*/ 2147483647 h 795"/>
              <a:gd name="T88" fmla="*/ 2147483647 w 758"/>
              <a:gd name="T89" fmla="*/ 2147483647 h 795"/>
              <a:gd name="T90" fmla="*/ 2147483647 w 758"/>
              <a:gd name="T91" fmla="*/ 2147483647 h 795"/>
              <a:gd name="T92" fmla="*/ 2147483647 w 758"/>
              <a:gd name="T93" fmla="*/ 2147483647 h 795"/>
              <a:gd name="T94" fmla="*/ 2147483647 w 758"/>
              <a:gd name="T95" fmla="*/ 2147483647 h 795"/>
              <a:gd name="T96" fmla="*/ 2147483647 w 758"/>
              <a:gd name="T97" fmla="*/ 2147483647 h 795"/>
              <a:gd name="T98" fmla="*/ 2147483647 w 758"/>
              <a:gd name="T99" fmla="*/ 2147483647 h 795"/>
              <a:gd name="T100" fmla="*/ 2147483647 w 758"/>
              <a:gd name="T101" fmla="*/ 2147483647 h 795"/>
              <a:gd name="T102" fmla="*/ 2147483647 w 758"/>
              <a:gd name="T103" fmla="*/ 2147483647 h 795"/>
              <a:gd name="T104" fmla="*/ 2147483647 w 758"/>
              <a:gd name="T105" fmla="*/ 2147483647 h 795"/>
              <a:gd name="T106" fmla="*/ 2147483647 w 758"/>
              <a:gd name="T107" fmla="*/ 2147483647 h 795"/>
              <a:gd name="T108" fmla="*/ 2147483647 w 758"/>
              <a:gd name="T109" fmla="*/ 2147483647 h 795"/>
              <a:gd name="T110" fmla="*/ 2147483647 w 758"/>
              <a:gd name="T111" fmla="*/ 2147483647 h 795"/>
              <a:gd name="T112" fmla="*/ 2147483647 w 758"/>
              <a:gd name="T113" fmla="*/ 2147483647 h 795"/>
              <a:gd name="T114" fmla="*/ 2147483647 w 758"/>
              <a:gd name="T115" fmla="*/ 2147483647 h 795"/>
              <a:gd name="T116" fmla="*/ 2147483647 w 758"/>
              <a:gd name="T117" fmla="*/ 2147483647 h 795"/>
              <a:gd name="T118" fmla="*/ 0 w 758"/>
              <a:gd name="T119" fmla="*/ 2147483647 h 79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758"/>
              <a:gd name="T181" fmla="*/ 0 h 795"/>
              <a:gd name="T182" fmla="*/ 758 w 758"/>
              <a:gd name="T183" fmla="*/ 795 h 795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758" h="795">
                <a:moveTo>
                  <a:pt x="0" y="80"/>
                </a:moveTo>
                <a:lnTo>
                  <a:pt x="10" y="80"/>
                </a:lnTo>
                <a:lnTo>
                  <a:pt x="20" y="80"/>
                </a:lnTo>
                <a:lnTo>
                  <a:pt x="26" y="80"/>
                </a:lnTo>
                <a:lnTo>
                  <a:pt x="31" y="81"/>
                </a:lnTo>
                <a:lnTo>
                  <a:pt x="37" y="83"/>
                </a:lnTo>
                <a:lnTo>
                  <a:pt x="43" y="85"/>
                </a:lnTo>
                <a:lnTo>
                  <a:pt x="49" y="88"/>
                </a:lnTo>
                <a:lnTo>
                  <a:pt x="55" y="92"/>
                </a:lnTo>
                <a:lnTo>
                  <a:pt x="61" y="97"/>
                </a:lnTo>
                <a:lnTo>
                  <a:pt x="66" y="102"/>
                </a:lnTo>
                <a:lnTo>
                  <a:pt x="72" y="108"/>
                </a:lnTo>
                <a:lnTo>
                  <a:pt x="77" y="113"/>
                </a:lnTo>
                <a:lnTo>
                  <a:pt x="82" y="120"/>
                </a:lnTo>
                <a:lnTo>
                  <a:pt x="86" y="127"/>
                </a:lnTo>
                <a:lnTo>
                  <a:pt x="88" y="134"/>
                </a:lnTo>
                <a:lnTo>
                  <a:pt x="92" y="142"/>
                </a:lnTo>
                <a:lnTo>
                  <a:pt x="93" y="152"/>
                </a:lnTo>
                <a:lnTo>
                  <a:pt x="94" y="161"/>
                </a:lnTo>
                <a:lnTo>
                  <a:pt x="93" y="169"/>
                </a:lnTo>
                <a:lnTo>
                  <a:pt x="92" y="175"/>
                </a:lnTo>
                <a:lnTo>
                  <a:pt x="89" y="180"/>
                </a:lnTo>
                <a:lnTo>
                  <a:pt x="87" y="183"/>
                </a:lnTo>
                <a:lnTo>
                  <a:pt x="84" y="186"/>
                </a:lnTo>
                <a:lnTo>
                  <a:pt x="82" y="190"/>
                </a:lnTo>
                <a:lnTo>
                  <a:pt x="81" y="193"/>
                </a:lnTo>
                <a:lnTo>
                  <a:pt x="81" y="197"/>
                </a:lnTo>
                <a:lnTo>
                  <a:pt x="81" y="205"/>
                </a:lnTo>
                <a:lnTo>
                  <a:pt x="82" y="214"/>
                </a:lnTo>
                <a:lnTo>
                  <a:pt x="83" y="221"/>
                </a:lnTo>
                <a:lnTo>
                  <a:pt x="84" y="227"/>
                </a:lnTo>
                <a:lnTo>
                  <a:pt x="88" y="240"/>
                </a:lnTo>
                <a:lnTo>
                  <a:pt x="94" y="252"/>
                </a:lnTo>
                <a:lnTo>
                  <a:pt x="97" y="262"/>
                </a:lnTo>
                <a:lnTo>
                  <a:pt x="100" y="271"/>
                </a:lnTo>
                <a:lnTo>
                  <a:pt x="95" y="278"/>
                </a:lnTo>
                <a:lnTo>
                  <a:pt x="92" y="285"/>
                </a:lnTo>
                <a:lnTo>
                  <a:pt x="88" y="293"/>
                </a:lnTo>
                <a:lnTo>
                  <a:pt x="85" y="300"/>
                </a:lnTo>
                <a:lnTo>
                  <a:pt x="83" y="308"/>
                </a:lnTo>
                <a:lnTo>
                  <a:pt x="82" y="318"/>
                </a:lnTo>
                <a:lnTo>
                  <a:pt x="81" y="328"/>
                </a:lnTo>
                <a:lnTo>
                  <a:pt x="81" y="339"/>
                </a:lnTo>
                <a:lnTo>
                  <a:pt x="81" y="352"/>
                </a:lnTo>
                <a:lnTo>
                  <a:pt x="83" y="363"/>
                </a:lnTo>
                <a:lnTo>
                  <a:pt x="85" y="374"/>
                </a:lnTo>
                <a:lnTo>
                  <a:pt x="88" y="382"/>
                </a:lnTo>
                <a:lnTo>
                  <a:pt x="93" y="390"/>
                </a:lnTo>
                <a:lnTo>
                  <a:pt x="97" y="396"/>
                </a:lnTo>
                <a:lnTo>
                  <a:pt x="101" y="402"/>
                </a:lnTo>
                <a:lnTo>
                  <a:pt x="107" y="407"/>
                </a:lnTo>
                <a:lnTo>
                  <a:pt x="99" y="415"/>
                </a:lnTo>
                <a:lnTo>
                  <a:pt x="94" y="424"/>
                </a:lnTo>
                <a:lnTo>
                  <a:pt x="89" y="433"/>
                </a:lnTo>
                <a:lnTo>
                  <a:pt x="85" y="441"/>
                </a:lnTo>
                <a:lnTo>
                  <a:pt x="78" y="457"/>
                </a:lnTo>
                <a:lnTo>
                  <a:pt x="73" y="474"/>
                </a:lnTo>
                <a:lnTo>
                  <a:pt x="88" y="493"/>
                </a:lnTo>
                <a:lnTo>
                  <a:pt x="101" y="511"/>
                </a:lnTo>
                <a:lnTo>
                  <a:pt x="113" y="529"/>
                </a:lnTo>
                <a:lnTo>
                  <a:pt x="124" y="548"/>
                </a:lnTo>
                <a:lnTo>
                  <a:pt x="130" y="558"/>
                </a:lnTo>
                <a:lnTo>
                  <a:pt x="134" y="567"/>
                </a:lnTo>
                <a:lnTo>
                  <a:pt x="138" y="577"/>
                </a:lnTo>
                <a:lnTo>
                  <a:pt x="141" y="588"/>
                </a:lnTo>
                <a:lnTo>
                  <a:pt x="143" y="599"/>
                </a:lnTo>
                <a:lnTo>
                  <a:pt x="145" y="611"/>
                </a:lnTo>
                <a:lnTo>
                  <a:pt x="146" y="622"/>
                </a:lnTo>
                <a:lnTo>
                  <a:pt x="146" y="634"/>
                </a:lnTo>
                <a:lnTo>
                  <a:pt x="148" y="640"/>
                </a:lnTo>
                <a:lnTo>
                  <a:pt x="149" y="648"/>
                </a:lnTo>
                <a:lnTo>
                  <a:pt x="152" y="659"/>
                </a:lnTo>
                <a:lnTo>
                  <a:pt x="156" y="670"/>
                </a:lnTo>
                <a:lnTo>
                  <a:pt x="166" y="696"/>
                </a:lnTo>
                <a:lnTo>
                  <a:pt x="179" y="724"/>
                </a:lnTo>
                <a:lnTo>
                  <a:pt x="187" y="738"/>
                </a:lnTo>
                <a:lnTo>
                  <a:pt x="194" y="750"/>
                </a:lnTo>
                <a:lnTo>
                  <a:pt x="201" y="763"/>
                </a:lnTo>
                <a:lnTo>
                  <a:pt x="208" y="774"/>
                </a:lnTo>
                <a:lnTo>
                  <a:pt x="214" y="782"/>
                </a:lnTo>
                <a:lnTo>
                  <a:pt x="221" y="789"/>
                </a:lnTo>
                <a:lnTo>
                  <a:pt x="224" y="792"/>
                </a:lnTo>
                <a:lnTo>
                  <a:pt x="228" y="793"/>
                </a:lnTo>
                <a:lnTo>
                  <a:pt x="230" y="794"/>
                </a:lnTo>
                <a:lnTo>
                  <a:pt x="233" y="795"/>
                </a:lnTo>
                <a:lnTo>
                  <a:pt x="239" y="794"/>
                </a:lnTo>
                <a:lnTo>
                  <a:pt x="244" y="793"/>
                </a:lnTo>
                <a:lnTo>
                  <a:pt x="251" y="790"/>
                </a:lnTo>
                <a:lnTo>
                  <a:pt x="256" y="787"/>
                </a:lnTo>
                <a:lnTo>
                  <a:pt x="266" y="780"/>
                </a:lnTo>
                <a:lnTo>
                  <a:pt x="278" y="771"/>
                </a:lnTo>
                <a:lnTo>
                  <a:pt x="289" y="761"/>
                </a:lnTo>
                <a:lnTo>
                  <a:pt x="302" y="753"/>
                </a:lnTo>
                <a:lnTo>
                  <a:pt x="309" y="750"/>
                </a:lnTo>
                <a:lnTo>
                  <a:pt x="317" y="747"/>
                </a:lnTo>
                <a:lnTo>
                  <a:pt x="324" y="746"/>
                </a:lnTo>
                <a:lnTo>
                  <a:pt x="332" y="745"/>
                </a:lnTo>
                <a:lnTo>
                  <a:pt x="341" y="746"/>
                </a:lnTo>
                <a:lnTo>
                  <a:pt x="348" y="747"/>
                </a:lnTo>
                <a:lnTo>
                  <a:pt x="355" y="748"/>
                </a:lnTo>
                <a:lnTo>
                  <a:pt x="361" y="750"/>
                </a:lnTo>
                <a:lnTo>
                  <a:pt x="371" y="756"/>
                </a:lnTo>
                <a:lnTo>
                  <a:pt x="380" y="763"/>
                </a:lnTo>
                <a:lnTo>
                  <a:pt x="388" y="770"/>
                </a:lnTo>
                <a:lnTo>
                  <a:pt x="395" y="777"/>
                </a:lnTo>
                <a:lnTo>
                  <a:pt x="403" y="783"/>
                </a:lnTo>
                <a:lnTo>
                  <a:pt x="412" y="789"/>
                </a:lnTo>
                <a:lnTo>
                  <a:pt x="418" y="780"/>
                </a:lnTo>
                <a:lnTo>
                  <a:pt x="422" y="773"/>
                </a:lnTo>
                <a:lnTo>
                  <a:pt x="427" y="767"/>
                </a:lnTo>
                <a:lnTo>
                  <a:pt x="432" y="761"/>
                </a:lnTo>
                <a:lnTo>
                  <a:pt x="437" y="758"/>
                </a:lnTo>
                <a:lnTo>
                  <a:pt x="443" y="754"/>
                </a:lnTo>
                <a:lnTo>
                  <a:pt x="448" y="752"/>
                </a:lnTo>
                <a:lnTo>
                  <a:pt x="454" y="750"/>
                </a:lnTo>
                <a:lnTo>
                  <a:pt x="478" y="745"/>
                </a:lnTo>
                <a:lnTo>
                  <a:pt x="505" y="739"/>
                </a:lnTo>
                <a:lnTo>
                  <a:pt x="525" y="647"/>
                </a:lnTo>
                <a:lnTo>
                  <a:pt x="525" y="637"/>
                </a:lnTo>
                <a:lnTo>
                  <a:pt x="525" y="622"/>
                </a:lnTo>
                <a:lnTo>
                  <a:pt x="526" y="616"/>
                </a:lnTo>
                <a:lnTo>
                  <a:pt x="529" y="610"/>
                </a:lnTo>
                <a:lnTo>
                  <a:pt x="533" y="604"/>
                </a:lnTo>
                <a:lnTo>
                  <a:pt x="539" y="600"/>
                </a:lnTo>
                <a:lnTo>
                  <a:pt x="547" y="594"/>
                </a:lnTo>
                <a:lnTo>
                  <a:pt x="555" y="590"/>
                </a:lnTo>
                <a:lnTo>
                  <a:pt x="565" y="587"/>
                </a:lnTo>
                <a:lnTo>
                  <a:pt x="575" y="584"/>
                </a:lnTo>
                <a:lnTo>
                  <a:pt x="597" y="579"/>
                </a:lnTo>
                <a:lnTo>
                  <a:pt x="621" y="575"/>
                </a:lnTo>
                <a:lnTo>
                  <a:pt x="644" y="574"/>
                </a:lnTo>
                <a:lnTo>
                  <a:pt x="665" y="573"/>
                </a:lnTo>
                <a:lnTo>
                  <a:pt x="671" y="573"/>
                </a:lnTo>
                <a:lnTo>
                  <a:pt x="678" y="575"/>
                </a:lnTo>
                <a:lnTo>
                  <a:pt x="682" y="577"/>
                </a:lnTo>
                <a:lnTo>
                  <a:pt x="687" y="579"/>
                </a:lnTo>
                <a:lnTo>
                  <a:pt x="691" y="581"/>
                </a:lnTo>
                <a:lnTo>
                  <a:pt x="695" y="583"/>
                </a:lnTo>
                <a:lnTo>
                  <a:pt x="700" y="585"/>
                </a:lnTo>
                <a:lnTo>
                  <a:pt x="704" y="585"/>
                </a:lnTo>
                <a:lnTo>
                  <a:pt x="738" y="598"/>
                </a:lnTo>
                <a:lnTo>
                  <a:pt x="738" y="589"/>
                </a:lnTo>
                <a:lnTo>
                  <a:pt x="740" y="581"/>
                </a:lnTo>
                <a:lnTo>
                  <a:pt x="744" y="573"/>
                </a:lnTo>
                <a:lnTo>
                  <a:pt x="748" y="566"/>
                </a:lnTo>
                <a:lnTo>
                  <a:pt x="751" y="559"/>
                </a:lnTo>
                <a:lnTo>
                  <a:pt x="755" y="550"/>
                </a:lnTo>
                <a:lnTo>
                  <a:pt x="757" y="541"/>
                </a:lnTo>
                <a:lnTo>
                  <a:pt x="758" y="530"/>
                </a:lnTo>
                <a:lnTo>
                  <a:pt x="757" y="518"/>
                </a:lnTo>
                <a:lnTo>
                  <a:pt x="756" y="508"/>
                </a:lnTo>
                <a:lnTo>
                  <a:pt x="752" y="499"/>
                </a:lnTo>
                <a:lnTo>
                  <a:pt x="749" y="492"/>
                </a:lnTo>
                <a:lnTo>
                  <a:pt x="740" y="478"/>
                </a:lnTo>
                <a:lnTo>
                  <a:pt x="731" y="467"/>
                </a:lnTo>
                <a:lnTo>
                  <a:pt x="726" y="462"/>
                </a:lnTo>
                <a:lnTo>
                  <a:pt x="722" y="456"/>
                </a:lnTo>
                <a:lnTo>
                  <a:pt x="716" y="450"/>
                </a:lnTo>
                <a:lnTo>
                  <a:pt x="713" y="443"/>
                </a:lnTo>
                <a:lnTo>
                  <a:pt x="710" y="435"/>
                </a:lnTo>
                <a:lnTo>
                  <a:pt x="706" y="424"/>
                </a:lnTo>
                <a:lnTo>
                  <a:pt x="705" y="413"/>
                </a:lnTo>
                <a:lnTo>
                  <a:pt x="704" y="401"/>
                </a:lnTo>
                <a:lnTo>
                  <a:pt x="671" y="401"/>
                </a:lnTo>
                <a:lnTo>
                  <a:pt x="660" y="403"/>
                </a:lnTo>
                <a:lnTo>
                  <a:pt x="650" y="403"/>
                </a:lnTo>
                <a:lnTo>
                  <a:pt x="641" y="402"/>
                </a:lnTo>
                <a:lnTo>
                  <a:pt x="633" y="399"/>
                </a:lnTo>
                <a:lnTo>
                  <a:pt x="625" y="395"/>
                </a:lnTo>
                <a:lnTo>
                  <a:pt x="617" y="390"/>
                </a:lnTo>
                <a:lnTo>
                  <a:pt x="611" y="384"/>
                </a:lnTo>
                <a:lnTo>
                  <a:pt x="605" y="378"/>
                </a:lnTo>
                <a:lnTo>
                  <a:pt x="601" y="370"/>
                </a:lnTo>
                <a:lnTo>
                  <a:pt x="597" y="363"/>
                </a:lnTo>
                <a:lnTo>
                  <a:pt x="593" y="356"/>
                </a:lnTo>
                <a:lnTo>
                  <a:pt x="590" y="349"/>
                </a:lnTo>
                <a:lnTo>
                  <a:pt x="586" y="336"/>
                </a:lnTo>
                <a:lnTo>
                  <a:pt x="585" y="327"/>
                </a:lnTo>
                <a:lnTo>
                  <a:pt x="585" y="321"/>
                </a:lnTo>
                <a:lnTo>
                  <a:pt x="585" y="311"/>
                </a:lnTo>
                <a:lnTo>
                  <a:pt x="585" y="297"/>
                </a:lnTo>
                <a:lnTo>
                  <a:pt x="585" y="278"/>
                </a:lnTo>
                <a:lnTo>
                  <a:pt x="585" y="274"/>
                </a:lnTo>
                <a:lnTo>
                  <a:pt x="583" y="269"/>
                </a:lnTo>
                <a:lnTo>
                  <a:pt x="581" y="265"/>
                </a:lnTo>
                <a:lnTo>
                  <a:pt x="578" y="260"/>
                </a:lnTo>
                <a:lnTo>
                  <a:pt x="570" y="251"/>
                </a:lnTo>
                <a:lnTo>
                  <a:pt x="560" y="242"/>
                </a:lnTo>
                <a:lnTo>
                  <a:pt x="548" y="233"/>
                </a:lnTo>
                <a:lnTo>
                  <a:pt x="534" y="223"/>
                </a:lnTo>
                <a:lnTo>
                  <a:pt x="520" y="215"/>
                </a:lnTo>
                <a:lnTo>
                  <a:pt x="503" y="205"/>
                </a:lnTo>
                <a:lnTo>
                  <a:pt x="487" y="197"/>
                </a:lnTo>
                <a:lnTo>
                  <a:pt x="470" y="190"/>
                </a:lnTo>
                <a:lnTo>
                  <a:pt x="455" y="183"/>
                </a:lnTo>
                <a:lnTo>
                  <a:pt x="440" y="178"/>
                </a:lnTo>
                <a:lnTo>
                  <a:pt x="425" y="173"/>
                </a:lnTo>
                <a:lnTo>
                  <a:pt x="412" y="170"/>
                </a:lnTo>
                <a:lnTo>
                  <a:pt x="401" y="167"/>
                </a:lnTo>
                <a:lnTo>
                  <a:pt x="392" y="167"/>
                </a:lnTo>
                <a:lnTo>
                  <a:pt x="384" y="166"/>
                </a:lnTo>
                <a:lnTo>
                  <a:pt x="375" y="165"/>
                </a:lnTo>
                <a:lnTo>
                  <a:pt x="367" y="164"/>
                </a:lnTo>
                <a:lnTo>
                  <a:pt x="359" y="161"/>
                </a:lnTo>
                <a:lnTo>
                  <a:pt x="351" y="158"/>
                </a:lnTo>
                <a:lnTo>
                  <a:pt x="344" y="155"/>
                </a:lnTo>
                <a:lnTo>
                  <a:pt x="336" y="151"/>
                </a:lnTo>
                <a:lnTo>
                  <a:pt x="330" y="145"/>
                </a:lnTo>
                <a:lnTo>
                  <a:pt x="323" y="140"/>
                </a:lnTo>
                <a:lnTo>
                  <a:pt x="318" y="135"/>
                </a:lnTo>
                <a:lnTo>
                  <a:pt x="312" y="129"/>
                </a:lnTo>
                <a:lnTo>
                  <a:pt x="307" y="122"/>
                </a:lnTo>
                <a:lnTo>
                  <a:pt x="302" y="115"/>
                </a:lnTo>
                <a:lnTo>
                  <a:pt x="299" y="108"/>
                </a:lnTo>
                <a:lnTo>
                  <a:pt x="296" y="101"/>
                </a:lnTo>
                <a:lnTo>
                  <a:pt x="292" y="92"/>
                </a:lnTo>
                <a:lnTo>
                  <a:pt x="289" y="63"/>
                </a:lnTo>
                <a:lnTo>
                  <a:pt x="285" y="32"/>
                </a:lnTo>
                <a:lnTo>
                  <a:pt x="283" y="25"/>
                </a:lnTo>
                <a:lnTo>
                  <a:pt x="279" y="19"/>
                </a:lnTo>
                <a:lnTo>
                  <a:pt x="276" y="14"/>
                </a:lnTo>
                <a:lnTo>
                  <a:pt x="272" y="9"/>
                </a:lnTo>
                <a:lnTo>
                  <a:pt x="267" y="6"/>
                </a:lnTo>
                <a:lnTo>
                  <a:pt x="261" y="3"/>
                </a:lnTo>
                <a:lnTo>
                  <a:pt x="254" y="1"/>
                </a:lnTo>
                <a:lnTo>
                  <a:pt x="246" y="0"/>
                </a:lnTo>
                <a:lnTo>
                  <a:pt x="236" y="1"/>
                </a:lnTo>
                <a:lnTo>
                  <a:pt x="227" y="3"/>
                </a:lnTo>
                <a:lnTo>
                  <a:pt x="218" y="5"/>
                </a:lnTo>
                <a:lnTo>
                  <a:pt x="208" y="9"/>
                </a:lnTo>
                <a:lnTo>
                  <a:pt x="190" y="18"/>
                </a:lnTo>
                <a:lnTo>
                  <a:pt x="173" y="30"/>
                </a:lnTo>
                <a:lnTo>
                  <a:pt x="155" y="43"/>
                </a:lnTo>
                <a:lnTo>
                  <a:pt x="138" y="55"/>
                </a:lnTo>
                <a:lnTo>
                  <a:pt x="129" y="60"/>
                </a:lnTo>
                <a:lnTo>
                  <a:pt x="119" y="66"/>
                </a:lnTo>
                <a:lnTo>
                  <a:pt x="110" y="70"/>
                </a:lnTo>
                <a:lnTo>
                  <a:pt x="100" y="74"/>
                </a:lnTo>
                <a:lnTo>
                  <a:pt x="20" y="80"/>
                </a:lnTo>
                <a:lnTo>
                  <a:pt x="0" y="8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5151" name="Freeform 163"/>
          <p:cNvSpPr>
            <a:spLocks/>
          </p:cNvSpPr>
          <p:nvPr>
            <p:custDataLst>
              <p:tags r:id="rId94"/>
            </p:custDataLst>
          </p:nvPr>
        </p:nvSpPr>
        <p:spPr bwMode="auto">
          <a:xfrm>
            <a:off x="2479675" y="3411538"/>
            <a:ext cx="119063" cy="215900"/>
          </a:xfrm>
          <a:custGeom>
            <a:avLst/>
            <a:gdLst>
              <a:gd name="T0" fmla="*/ 2147483647 w 273"/>
              <a:gd name="T1" fmla="*/ 2147483647 h 414"/>
              <a:gd name="T2" fmla="*/ 2147483647 w 273"/>
              <a:gd name="T3" fmla="*/ 2147483647 h 414"/>
              <a:gd name="T4" fmla="*/ 2147483647 w 273"/>
              <a:gd name="T5" fmla="*/ 2147483647 h 414"/>
              <a:gd name="T6" fmla="*/ 2147483647 w 273"/>
              <a:gd name="T7" fmla="*/ 2147483647 h 414"/>
              <a:gd name="T8" fmla="*/ 2147483647 w 273"/>
              <a:gd name="T9" fmla="*/ 2147483647 h 414"/>
              <a:gd name="T10" fmla="*/ 2147483647 w 273"/>
              <a:gd name="T11" fmla="*/ 2147483647 h 414"/>
              <a:gd name="T12" fmla="*/ 2147483647 w 273"/>
              <a:gd name="T13" fmla="*/ 2147483647 h 414"/>
              <a:gd name="T14" fmla="*/ 2147483647 w 273"/>
              <a:gd name="T15" fmla="*/ 2147483647 h 414"/>
              <a:gd name="T16" fmla="*/ 2147483647 w 273"/>
              <a:gd name="T17" fmla="*/ 2147483647 h 414"/>
              <a:gd name="T18" fmla="*/ 2147483647 w 273"/>
              <a:gd name="T19" fmla="*/ 2147483647 h 414"/>
              <a:gd name="T20" fmla="*/ 2147483647 w 273"/>
              <a:gd name="T21" fmla="*/ 2147483647 h 414"/>
              <a:gd name="T22" fmla="*/ 2147483647 w 273"/>
              <a:gd name="T23" fmla="*/ 2147483647 h 414"/>
              <a:gd name="T24" fmla="*/ 2147483647 w 273"/>
              <a:gd name="T25" fmla="*/ 2147483647 h 414"/>
              <a:gd name="T26" fmla="*/ 2147483647 w 273"/>
              <a:gd name="T27" fmla="*/ 2147483647 h 414"/>
              <a:gd name="T28" fmla="*/ 2147483647 w 273"/>
              <a:gd name="T29" fmla="*/ 2147483647 h 414"/>
              <a:gd name="T30" fmla="*/ 2147483647 w 273"/>
              <a:gd name="T31" fmla="*/ 2147483647 h 414"/>
              <a:gd name="T32" fmla="*/ 2147483647 w 273"/>
              <a:gd name="T33" fmla="*/ 2147483647 h 414"/>
              <a:gd name="T34" fmla="*/ 2147483647 w 273"/>
              <a:gd name="T35" fmla="*/ 2147483647 h 414"/>
              <a:gd name="T36" fmla="*/ 2147483647 w 273"/>
              <a:gd name="T37" fmla="*/ 2147483647 h 414"/>
              <a:gd name="T38" fmla="*/ 2147483647 w 273"/>
              <a:gd name="T39" fmla="*/ 2147483647 h 414"/>
              <a:gd name="T40" fmla="*/ 2147483647 w 273"/>
              <a:gd name="T41" fmla="*/ 2147483647 h 414"/>
              <a:gd name="T42" fmla="*/ 2147483647 w 273"/>
              <a:gd name="T43" fmla="*/ 2147483647 h 414"/>
              <a:gd name="T44" fmla="*/ 2147483647 w 273"/>
              <a:gd name="T45" fmla="*/ 2147483647 h 414"/>
              <a:gd name="T46" fmla="*/ 2147483647 w 273"/>
              <a:gd name="T47" fmla="*/ 2147483647 h 414"/>
              <a:gd name="T48" fmla="*/ 2147483647 w 273"/>
              <a:gd name="T49" fmla="*/ 2147483647 h 414"/>
              <a:gd name="T50" fmla="*/ 2147483647 w 273"/>
              <a:gd name="T51" fmla="*/ 2147483647 h 414"/>
              <a:gd name="T52" fmla="*/ 2147483647 w 273"/>
              <a:gd name="T53" fmla="*/ 2147483647 h 414"/>
              <a:gd name="T54" fmla="*/ 2147483647 w 273"/>
              <a:gd name="T55" fmla="*/ 2147483647 h 414"/>
              <a:gd name="T56" fmla="*/ 2147483647 w 273"/>
              <a:gd name="T57" fmla="*/ 2147483647 h 414"/>
              <a:gd name="T58" fmla="*/ 2147483647 w 273"/>
              <a:gd name="T59" fmla="*/ 2147483647 h 414"/>
              <a:gd name="T60" fmla="*/ 2147483647 w 273"/>
              <a:gd name="T61" fmla="*/ 2147483647 h 414"/>
              <a:gd name="T62" fmla="*/ 2147483647 w 273"/>
              <a:gd name="T63" fmla="*/ 2147483647 h 414"/>
              <a:gd name="T64" fmla="*/ 2147483647 w 273"/>
              <a:gd name="T65" fmla="*/ 2147483647 h 414"/>
              <a:gd name="T66" fmla="*/ 2147483647 w 273"/>
              <a:gd name="T67" fmla="*/ 2147483647 h 414"/>
              <a:gd name="T68" fmla="*/ 2147483647 w 273"/>
              <a:gd name="T69" fmla="*/ 2147483647 h 414"/>
              <a:gd name="T70" fmla="*/ 2147483647 w 273"/>
              <a:gd name="T71" fmla="*/ 2147483647 h 414"/>
              <a:gd name="T72" fmla="*/ 2147483647 w 273"/>
              <a:gd name="T73" fmla="*/ 2147483647 h 414"/>
              <a:gd name="T74" fmla="*/ 2147483647 w 273"/>
              <a:gd name="T75" fmla="*/ 2147483647 h 414"/>
              <a:gd name="T76" fmla="*/ 2147483647 w 273"/>
              <a:gd name="T77" fmla="*/ 2147483647 h 414"/>
              <a:gd name="T78" fmla="*/ 2147483647 w 273"/>
              <a:gd name="T79" fmla="*/ 2147483647 h 414"/>
              <a:gd name="T80" fmla="*/ 2147483647 w 273"/>
              <a:gd name="T81" fmla="*/ 2147483647 h 414"/>
              <a:gd name="T82" fmla="*/ 2147483647 w 273"/>
              <a:gd name="T83" fmla="*/ 2147483647 h 414"/>
              <a:gd name="T84" fmla="*/ 2147483647 w 273"/>
              <a:gd name="T85" fmla="*/ 2147483647 h 414"/>
              <a:gd name="T86" fmla="*/ 2147483647 w 273"/>
              <a:gd name="T87" fmla="*/ 2147483647 h 414"/>
              <a:gd name="T88" fmla="*/ 2147483647 w 273"/>
              <a:gd name="T89" fmla="*/ 2147483647 h 414"/>
              <a:gd name="T90" fmla="*/ 2147483647 w 273"/>
              <a:gd name="T91" fmla="*/ 2147483647 h 414"/>
              <a:gd name="T92" fmla="*/ 2147483647 w 273"/>
              <a:gd name="T93" fmla="*/ 2147483647 h 414"/>
              <a:gd name="T94" fmla="*/ 2147483647 w 273"/>
              <a:gd name="T95" fmla="*/ 2147483647 h 414"/>
              <a:gd name="T96" fmla="*/ 2147483647 w 273"/>
              <a:gd name="T97" fmla="*/ 2147483647 h 414"/>
              <a:gd name="T98" fmla="*/ 2147483647 w 273"/>
              <a:gd name="T99" fmla="*/ 2147483647 h 414"/>
              <a:gd name="T100" fmla="*/ 2147483647 w 273"/>
              <a:gd name="T101" fmla="*/ 2147483647 h 414"/>
              <a:gd name="T102" fmla="*/ 2147483647 w 273"/>
              <a:gd name="T103" fmla="*/ 2147483647 h 414"/>
              <a:gd name="T104" fmla="*/ 2147483647 w 273"/>
              <a:gd name="T105" fmla="*/ 2147483647 h 414"/>
              <a:gd name="T106" fmla="*/ 2147483647 w 273"/>
              <a:gd name="T107" fmla="*/ 2147483647 h 414"/>
              <a:gd name="T108" fmla="*/ 2147483647 w 273"/>
              <a:gd name="T109" fmla="*/ 2147483647 h 41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273"/>
              <a:gd name="T166" fmla="*/ 0 h 414"/>
              <a:gd name="T167" fmla="*/ 273 w 273"/>
              <a:gd name="T168" fmla="*/ 414 h 414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273" h="414">
                <a:moveTo>
                  <a:pt x="232" y="142"/>
                </a:moveTo>
                <a:lnTo>
                  <a:pt x="225" y="140"/>
                </a:lnTo>
                <a:lnTo>
                  <a:pt x="219" y="137"/>
                </a:lnTo>
                <a:lnTo>
                  <a:pt x="213" y="133"/>
                </a:lnTo>
                <a:lnTo>
                  <a:pt x="209" y="130"/>
                </a:lnTo>
                <a:lnTo>
                  <a:pt x="201" y="121"/>
                </a:lnTo>
                <a:lnTo>
                  <a:pt x="195" y="113"/>
                </a:lnTo>
                <a:lnTo>
                  <a:pt x="190" y="105"/>
                </a:lnTo>
                <a:lnTo>
                  <a:pt x="185" y="99"/>
                </a:lnTo>
                <a:lnTo>
                  <a:pt x="183" y="96"/>
                </a:lnTo>
                <a:lnTo>
                  <a:pt x="179" y="95"/>
                </a:lnTo>
                <a:lnTo>
                  <a:pt x="176" y="93"/>
                </a:lnTo>
                <a:lnTo>
                  <a:pt x="173" y="93"/>
                </a:lnTo>
                <a:lnTo>
                  <a:pt x="167" y="94"/>
                </a:lnTo>
                <a:lnTo>
                  <a:pt x="164" y="97"/>
                </a:lnTo>
                <a:lnTo>
                  <a:pt x="161" y="101"/>
                </a:lnTo>
                <a:lnTo>
                  <a:pt x="159" y="105"/>
                </a:lnTo>
                <a:lnTo>
                  <a:pt x="153" y="86"/>
                </a:lnTo>
                <a:lnTo>
                  <a:pt x="147" y="68"/>
                </a:lnTo>
                <a:lnTo>
                  <a:pt x="142" y="54"/>
                </a:lnTo>
                <a:lnTo>
                  <a:pt x="135" y="41"/>
                </a:lnTo>
                <a:lnTo>
                  <a:pt x="132" y="36"/>
                </a:lnTo>
                <a:lnTo>
                  <a:pt x="128" y="30"/>
                </a:lnTo>
                <a:lnTo>
                  <a:pt x="123" y="25"/>
                </a:lnTo>
                <a:lnTo>
                  <a:pt x="118" y="20"/>
                </a:lnTo>
                <a:lnTo>
                  <a:pt x="111" y="14"/>
                </a:lnTo>
                <a:lnTo>
                  <a:pt x="103" y="9"/>
                </a:lnTo>
                <a:lnTo>
                  <a:pt x="96" y="5"/>
                </a:lnTo>
                <a:lnTo>
                  <a:pt x="86" y="0"/>
                </a:lnTo>
                <a:lnTo>
                  <a:pt x="80" y="7"/>
                </a:lnTo>
                <a:lnTo>
                  <a:pt x="73" y="15"/>
                </a:lnTo>
                <a:lnTo>
                  <a:pt x="69" y="19"/>
                </a:lnTo>
                <a:lnTo>
                  <a:pt x="66" y="23"/>
                </a:lnTo>
                <a:lnTo>
                  <a:pt x="63" y="25"/>
                </a:lnTo>
                <a:lnTo>
                  <a:pt x="60" y="25"/>
                </a:lnTo>
                <a:lnTo>
                  <a:pt x="57" y="32"/>
                </a:lnTo>
                <a:lnTo>
                  <a:pt x="57" y="37"/>
                </a:lnTo>
                <a:lnTo>
                  <a:pt x="56" y="42"/>
                </a:lnTo>
                <a:lnTo>
                  <a:pt x="57" y="47"/>
                </a:lnTo>
                <a:lnTo>
                  <a:pt x="58" y="59"/>
                </a:lnTo>
                <a:lnTo>
                  <a:pt x="60" y="75"/>
                </a:lnTo>
                <a:lnTo>
                  <a:pt x="52" y="78"/>
                </a:lnTo>
                <a:lnTo>
                  <a:pt x="43" y="83"/>
                </a:lnTo>
                <a:lnTo>
                  <a:pt x="33" y="90"/>
                </a:lnTo>
                <a:lnTo>
                  <a:pt x="24" y="97"/>
                </a:lnTo>
                <a:lnTo>
                  <a:pt x="17" y="104"/>
                </a:lnTo>
                <a:lnTo>
                  <a:pt x="9" y="111"/>
                </a:lnTo>
                <a:lnTo>
                  <a:pt x="4" y="118"/>
                </a:lnTo>
                <a:lnTo>
                  <a:pt x="0" y="123"/>
                </a:lnTo>
                <a:lnTo>
                  <a:pt x="40" y="198"/>
                </a:lnTo>
                <a:lnTo>
                  <a:pt x="57" y="201"/>
                </a:lnTo>
                <a:lnTo>
                  <a:pt x="73" y="205"/>
                </a:lnTo>
                <a:lnTo>
                  <a:pt x="78" y="207"/>
                </a:lnTo>
                <a:lnTo>
                  <a:pt x="84" y="210"/>
                </a:lnTo>
                <a:lnTo>
                  <a:pt x="89" y="214"/>
                </a:lnTo>
                <a:lnTo>
                  <a:pt x="93" y="218"/>
                </a:lnTo>
                <a:lnTo>
                  <a:pt x="96" y="222"/>
                </a:lnTo>
                <a:lnTo>
                  <a:pt x="99" y="226"/>
                </a:lnTo>
                <a:lnTo>
                  <a:pt x="101" y="231"/>
                </a:lnTo>
                <a:lnTo>
                  <a:pt x="103" y="237"/>
                </a:lnTo>
                <a:lnTo>
                  <a:pt x="106" y="251"/>
                </a:lnTo>
                <a:lnTo>
                  <a:pt x="106" y="265"/>
                </a:lnTo>
                <a:lnTo>
                  <a:pt x="106" y="272"/>
                </a:lnTo>
                <a:lnTo>
                  <a:pt x="103" y="279"/>
                </a:lnTo>
                <a:lnTo>
                  <a:pt x="100" y="286"/>
                </a:lnTo>
                <a:lnTo>
                  <a:pt x="96" y="293"/>
                </a:lnTo>
                <a:lnTo>
                  <a:pt x="93" y="301"/>
                </a:lnTo>
                <a:lnTo>
                  <a:pt x="89" y="307"/>
                </a:lnTo>
                <a:lnTo>
                  <a:pt x="87" y="314"/>
                </a:lnTo>
                <a:lnTo>
                  <a:pt x="86" y="321"/>
                </a:lnTo>
                <a:lnTo>
                  <a:pt x="88" y="330"/>
                </a:lnTo>
                <a:lnTo>
                  <a:pt x="91" y="343"/>
                </a:lnTo>
                <a:lnTo>
                  <a:pt x="98" y="359"/>
                </a:lnTo>
                <a:lnTo>
                  <a:pt x="107" y="374"/>
                </a:lnTo>
                <a:lnTo>
                  <a:pt x="112" y="382"/>
                </a:lnTo>
                <a:lnTo>
                  <a:pt x="117" y="389"/>
                </a:lnTo>
                <a:lnTo>
                  <a:pt x="122" y="395"/>
                </a:lnTo>
                <a:lnTo>
                  <a:pt x="129" y="401"/>
                </a:lnTo>
                <a:lnTo>
                  <a:pt x="134" y="406"/>
                </a:lnTo>
                <a:lnTo>
                  <a:pt x="141" y="411"/>
                </a:lnTo>
                <a:lnTo>
                  <a:pt x="146" y="413"/>
                </a:lnTo>
                <a:lnTo>
                  <a:pt x="153" y="414"/>
                </a:lnTo>
                <a:lnTo>
                  <a:pt x="174" y="410"/>
                </a:lnTo>
                <a:lnTo>
                  <a:pt x="215" y="398"/>
                </a:lnTo>
                <a:lnTo>
                  <a:pt x="236" y="392"/>
                </a:lnTo>
                <a:lnTo>
                  <a:pt x="255" y="385"/>
                </a:lnTo>
                <a:lnTo>
                  <a:pt x="262" y="381"/>
                </a:lnTo>
                <a:lnTo>
                  <a:pt x="267" y="377"/>
                </a:lnTo>
                <a:lnTo>
                  <a:pt x="271" y="374"/>
                </a:lnTo>
                <a:lnTo>
                  <a:pt x="273" y="370"/>
                </a:lnTo>
                <a:lnTo>
                  <a:pt x="271" y="361"/>
                </a:lnTo>
                <a:lnTo>
                  <a:pt x="269" y="352"/>
                </a:lnTo>
                <a:lnTo>
                  <a:pt x="267" y="343"/>
                </a:lnTo>
                <a:lnTo>
                  <a:pt x="263" y="335"/>
                </a:lnTo>
                <a:lnTo>
                  <a:pt x="253" y="321"/>
                </a:lnTo>
                <a:lnTo>
                  <a:pt x="242" y="309"/>
                </a:lnTo>
                <a:lnTo>
                  <a:pt x="231" y="295"/>
                </a:lnTo>
                <a:lnTo>
                  <a:pt x="222" y="282"/>
                </a:lnTo>
                <a:lnTo>
                  <a:pt x="218" y="274"/>
                </a:lnTo>
                <a:lnTo>
                  <a:pt x="215" y="266"/>
                </a:lnTo>
                <a:lnTo>
                  <a:pt x="213" y="257"/>
                </a:lnTo>
                <a:lnTo>
                  <a:pt x="212" y="247"/>
                </a:lnTo>
                <a:lnTo>
                  <a:pt x="213" y="229"/>
                </a:lnTo>
                <a:lnTo>
                  <a:pt x="215" y="215"/>
                </a:lnTo>
                <a:lnTo>
                  <a:pt x="219" y="202"/>
                </a:lnTo>
                <a:lnTo>
                  <a:pt x="222" y="190"/>
                </a:lnTo>
                <a:lnTo>
                  <a:pt x="226" y="178"/>
                </a:lnTo>
                <a:lnTo>
                  <a:pt x="230" y="167"/>
                </a:lnTo>
                <a:lnTo>
                  <a:pt x="232" y="155"/>
                </a:lnTo>
                <a:lnTo>
                  <a:pt x="232" y="142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grpSp>
        <p:nvGrpSpPr>
          <p:cNvPr id="45152" name="Group 164"/>
          <p:cNvGrpSpPr>
            <a:grpSpLocks/>
          </p:cNvGrpSpPr>
          <p:nvPr>
            <p:custDataLst>
              <p:tags r:id="rId95"/>
            </p:custDataLst>
          </p:nvPr>
        </p:nvGrpSpPr>
        <p:grpSpPr bwMode="auto">
          <a:xfrm>
            <a:off x="2193925" y="3246438"/>
            <a:ext cx="323850" cy="401637"/>
            <a:chOff x="1486" y="2412"/>
            <a:chExt cx="244" cy="256"/>
          </a:xfrm>
        </p:grpSpPr>
        <p:sp>
          <p:nvSpPr>
            <p:cNvPr id="45551" name="Freeform 165"/>
            <p:cNvSpPr>
              <a:spLocks/>
            </p:cNvSpPr>
            <p:nvPr/>
          </p:nvSpPr>
          <p:spPr bwMode="auto">
            <a:xfrm>
              <a:off x="1639" y="2457"/>
              <a:ext cx="18" cy="7"/>
            </a:xfrm>
            <a:custGeom>
              <a:avLst/>
              <a:gdLst>
                <a:gd name="T0" fmla="*/ 0 w 54"/>
                <a:gd name="T1" fmla="*/ 0 h 22"/>
                <a:gd name="T2" fmla="*/ 0 w 54"/>
                <a:gd name="T3" fmla="*/ 0 h 22"/>
                <a:gd name="T4" fmla="*/ 0 w 54"/>
                <a:gd name="T5" fmla="*/ 0 h 22"/>
                <a:gd name="T6" fmla="*/ 0 w 54"/>
                <a:gd name="T7" fmla="*/ 0 h 22"/>
                <a:gd name="T8" fmla="*/ 0 w 54"/>
                <a:gd name="T9" fmla="*/ 0 h 22"/>
                <a:gd name="T10" fmla="*/ 0 w 54"/>
                <a:gd name="T11" fmla="*/ 0 h 22"/>
                <a:gd name="T12" fmla="*/ 0 w 54"/>
                <a:gd name="T13" fmla="*/ 0 h 22"/>
                <a:gd name="T14" fmla="*/ 0 w 54"/>
                <a:gd name="T15" fmla="*/ 0 h 22"/>
                <a:gd name="T16" fmla="*/ 0 w 54"/>
                <a:gd name="T17" fmla="*/ 0 h 22"/>
                <a:gd name="T18" fmla="*/ 0 w 54"/>
                <a:gd name="T19" fmla="*/ 0 h 22"/>
                <a:gd name="T20" fmla="*/ 0 w 54"/>
                <a:gd name="T21" fmla="*/ 0 h 22"/>
                <a:gd name="T22" fmla="*/ 0 w 54"/>
                <a:gd name="T23" fmla="*/ 0 h 22"/>
                <a:gd name="T24" fmla="*/ 0 w 54"/>
                <a:gd name="T25" fmla="*/ 0 h 22"/>
                <a:gd name="T26" fmla="*/ 0 w 54"/>
                <a:gd name="T27" fmla="*/ 0 h 22"/>
                <a:gd name="T28" fmla="*/ 0 w 54"/>
                <a:gd name="T29" fmla="*/ 0 h 22"/>
                <a:gd name="T30" fmla="*/ 0 w 54"/>
                <a:gd name="T31" fmla="*/ 0 h 22"/>
                <a:gd name="T32" fmla="*/ 0 w 54"/>
                <a:gd name="T33" fmla="*/ 0 h 22"/>
                <a:gd name="T34" fmla="*/ 0 w 54"/>
                <a:gd name="T35" fmla="*/ 0 h 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4"/>
                <a:gd name="T55" fmla="*/ 0 h 22"/>
                <a:gd name="T56" fmla="*/ 54 w 54"/>
                <a:gd name="T57" fmla="*/ 22 h 2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4" h="22">
                  <a:moveTo>
                    <a:pt x="0" y="0"/>
                  </a:moveTo>
                  <a:lnTo>
                    <a:pt x="0" y="18"/>
                  </a:lnTo>
                  <a:lnTo>
                    <a:pt x="6" y="20"/>
                  </a:lnTo>
                  <a:lnTo>
                    <a:pt x="10" y="21"/>
                  </a:lnTo>
                  <a:lnTo>
                    <a:pt x="14" y="22"/>
                  </a:lnTo>
                  <a:lnTo>
                    <a:pt x="20" y="22"/>
                  </a:lnTo>
                  <a:lnTo>
                    <a:pt x="23" y="22"/>
                  </a:lnTo>
                  <a:lnTo>
                    <a:pt x="27" y="21"/>
                  </a:lnTo>
                  <a:lnTo>
                    <a:pt x="31" y="20"/>
                  </a:lnTo>
                  <a:lnTo>
                    <a:pt x="33" y="18"/>
                  </a:lnTo>
                  <a:lnTo>
                    <a:pt x="35" y="16"/>
                  </a:lnTo>
                  <a:lnTo>
                    <a:pt x="41" y="12"/>
                  </a:lnTo>
                  <a:lnTo>
                    <a:pt x="47" y="8"/>
                  </a:lnTo>
                  <a:lnTo>
                    <a:pt x="54" y="6"/>
                  </a:lnTo>
                  <a:lnTo>
                    <a:pt x="36" y="5"/>
                  </a:lnTo>
                  <a:lnTo>
                    <a:pt x="20" y="3"/>
                  </a:lnTo>
                  <a:lnTo>
                    <a:pt x="6" y="1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5552" name="Freeform 166"/>
            <p:cNvSpPr>
              <a:spLocks/>
            </p:cNvSpPr>
            <p:nvPr/>
          </p:nvSpPr>
          <p:spPr bwMode="auto">
            <a:xfrm>
              <a:off x="1526" y="2412"/>
              <a:ext cx="2" cy="8"/>
            </a:xfrm>
            <a:custGeom>
              <a:avLst/>
              <a:gdLst>
                <a:gd name="T0" fmla="*/ 0 w 6"/>
                <a:gd name="T1" fmla="*/ 0 h 24"/>
                <a:gd name="T2" fmla="*/ 0 w 6"/>
                <a:gd name="T3" fmla="*/ 0 h 24"/>
                <a:gd name="T4" fmla="*/ 0 w 6"/>
                <a:gd name="T5" fmla="*/ 0 h 24"/>
                <a:gd name="T6" fmla="*/ 0 w 6"/>
                <a:gd name="T7" fmla="*/ 0 h 24"/>
                <a:gd name="T8" fmla="*/ 0 w 6"/>
                <a:gd name="T9" fmla="*/ 0 h 24"/>
                <a:gd name="T10" fmla="*/ 0 w 6"/>
                <a:gd name="T11" fmla="*/ 0 h 24"/>
                <a:gd name="T12" fmla="*/ 0 w 6"/>
                <a:gd name="T13" fmla="*/ 0 h 24"/>
                <a:gd name="T14" fmla="*/ 0 w 6"/>
                <a:gd name="T15" fmla="*/ 0 h 24"/>
                <a:gd name="T16" fmla="*/ 0 w 6"/>
                <a:gd name="T17" fmla="*/ 0 h 24"/>
                <a:gd name="T18" fmla="*/ 0 w 6"/>
                <a:gd name="T19" fmla="*/ 0 h 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24"/>
                <a:gd name="T32" fmla="*/ 6 w 6"/>
                <a:gd name="T33" fmla="*/ 24 h 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24">
                  <a:moveTo>
                    <a:pt x="6" y="24"/>
                  </a:moveTo>
                  <a:lnTo>
                    <a:pt x="6" y="0"/>
                  </a:lnTo>
                  <a:lnTo>
                    <a:pt x="4" y="1"/>
                  </a:lnTo>
                  <a:lnTo>
                    <a:pt x="1" y="3"/>
                  </a:lnTo>
                  <a:lnTo>
                    <a:pt x="0" y="7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1" y="20"/>
                  </a:lnTo>
                  <a:lnTo>
                    <a:pt x="4" y="23"/>
                  </a:lnTo>
                  <a:lnTo>
                    <a:pt x="6" y="24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5553" name="Freeform 167"/>
            <p:cNvSpPr>
              <a:spLocks/>
            </p:cNvSpPr>
            <p:nvPr/>
          </p:nvSpPr>
          <p:spPr bwMode="auto">
            <a:xfrm>
              <a:off x="1557" y="2438"/>
              <a:ext cx="8" cy="4"/>
            </a:xfrm>
            <a:custGeom>
              <a:avLst/>
              <a:gdLst>
                <a:gd name="T0" fmla="*/ 0 w 27"/>
                <a:gd name="T1" fmla="*/ 0 h 12"/>
                <a:gd name="T2" fmla="*/ 0 w 27"/>
                <a:gd name="T3" fmla="*/ 0 h 12"/>
                <a:gd name="T4" fmla="*/ 0 w 27"/>
                <a:gd name="T5" fmla="*/ 0 h 12"/>
                <a:gd name="T6" fmla="*/ 0 w 27"/>
                <a:gd name="T7" fmla="*/ 0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"/>
                <a:gd name="T13" fmla="*/ 0 h 12"/>
                <a:gd name="T14" fmla="*/ 27 w 27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" h="12">
                  <a:moveTo>
                    <a:pt x="0" y="12"/>
                  </a:moveTo>
                  <a:lnTo>
                    <a:pt x="27" y="12"/>
                  </a:lnTo>
                  <a:lnTo>
                    <a:pt x="14" y="0"/>
                  </a:lnTo>
                  <a:lnTo>
                    <a:pt x="0" y="1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5554" name="Freeform 168"/>
            <p:cNvSpPr>
              <a:spLocks/>
            </p:cNvSpPr>
            <p:nvPr/>
          </p:nvSpPr>
          <p:spPr bwMode="auto">
            <a:xfrm>
              <a:off x="1486" y="2444"/>
              <a:ext cx="244" cy="224"/>
            </a:xfrm>
            <a:custGeom>
              <a:avLst/>
              <a:gdLst>
                <a:gd name="T0" fmla="*/ 0 w 743"/>
                <a:gd name="T1" fmla="*/ 0 h 672"/>
                <a:gd name="T2" fmla="*/ 0 w 743"/>
                <a:gd name="T3" fmla="*/ 0 h 672"/>
                <a:gd name="T4" fmla="*/ 0 w 743"/>
                <a:gd name="T5" fmla="*/ 0 h 672"/>
                <a:gd name="T6" fmla="*/ 0 w 743"/>
                <a:gd name="T7" fmla="*/ 0 h 672"/>
                <a:gd name="T8" fmla="*/ 0 w 743"/>
                <a:gd name="T9" fmla="*/ 0 h 672"/>
                <a:gd name="T10" fmla="*/ 0 w 743"/>
                <a:gd name="T11" fmla="*/ 0 h 672"/>
                <a:gd name="T12" fmla="*/ 0 w 743"/>
                <a:gd name="T13" fmla="*/ 0 h 672"/>
                <a:gd name="T14" fmla="*/ 0 w 743"/>
                <a:gd name="T15" fmla="*/ 0 h 672"/>
                <a:gd name="T16" fmla="*/ 0 w 743"/>
                <a:gd name="T17" fmla="*/ 0 h 672"/>
                <a:gd name="T18" fmla="*/ 0 w 743"/>
                <a:gd name="T19" fmla="*/ 0 h 672"/>
                <a:gd name="T20" fmla="*/ 0 w 743"/>
                <a:gd name="T21" fmla="*/ 0 h 672"/>
                <a:gd name="T22" fmla="*/ 0 w 743"/>
                <a:gd name="T23" fmla="*/ 0 h 672"/>
                <a:gd name="T24" fmla="*/ 0 w 743"/>
                <a:gd name="T25" fmla="*/ 0 h 672"/>
                <a:gd name="T26" fmla="*/ 0 w 743"/>
                <a:gd name="T27" fmla="*/ 0 h 672"/>
                <a:gd name="T28" fmla="*/ 0 w 743"/>
                <a:gd name="T29" fmla="*/ 0 h 672"/>
                <a:gd name="T30" fmla="*/ 0 w 743"/>
                <a:gd name="T31" fmla="*/ 0 h 672"/>
                <a:gd name="T32" fmla="*/ 0 w 743"/>
                <a:gd name="T33" fmla="*/ 0 h 672"/>
                <a:gd name="T34" fmla="*/ 0 w 743"/>
                <a:gd name="T35" fmla="*/ 0 h 672"/>
                <a:gd name="T36" fmla="*/ 0 w 743"/>
                <a:gd name="T37" fmla="*/ 0 h 672"/>
                <a:gd name="T38" fmla="*/ 0 w 743"/>
                <a:gd name="T39" fmla="*/ 0 h 672"/>
                <a:gd name="T40" fmla="*/ 0 w 743"/>
                <a:gd name="T41" fmla="*/ 0 h 672"/>
                <a:gd name="T42" fmla="*/ 0 w 743"/>
                <a:gd name="T43" fmla="*/ 0 h 672"/>
                <a:gd name="T44" fmla="*/ 0 w 743"/>
                <a:gd name="T45" fmla="*/ 0 h 672"/>
                <a:gd name="T46" fmla="*/ 0 w 743"/>
                <a:gd name="T47" fmla="*/ 0 h 672"/>
                <a:gd name="T48" fmla="*/ 0 w 743"/>
                <a:gd name="T49" fmla="*/ 0 h 672"/>
                <a:gd name="T50" fmla="*/ 0 w 743"/>
                <a:gd name="T51" fmla="*/ 0 h 672"/>
                <a:gd name="T52" fmla="*/ 0 w 743"/>
                <a:gd name="T53" fmla="*/ 0 h 672"/>
                <a:gd name="T54" fmla="*/ 0 w 743"/>
                <a:gd name="T55" fmla="*/ 0 h 672"/>
                <a:gd name="T56" fmla="*/ 0 w 743"/>
                <a:gd name="T57" fmla="*/ 0 h 672"/>
                <a:gd name="T58" fmla="*/ 0 w 743"/>
                <a:gd name="T59" fmla="*/ 0 h 672"/>
                <a:gd name="T60" fmla="*/ 0 w 743"/>
                <a:gd name="T61" fmla="*/ 0 h 672"/>
                <a:gd name="T62" fmla="*/ 0 w 743"/>
                <a:gd name="T63" fmla="*/ 0 h 672"/>
                <a:gd name="T64" fmla="*/ 0 w 743"/>
                <a:gd name="T65" fmla="*/ 0 h 672"/>
                <a:gd name="T66" fmla="*/ 0 w 743"/>
                <a:gd name="T67" fmla="*/ 0 h 672"/>
                <a:gd name="T68" fmla="*/ 0 w 743"/>
                <a:gd name="T69" fmla="*/ 0 h 672"/>
                <a:gd name="T70" fmla="*/ 0 w 743"/>
                <a:gd name="T71" fmla="*/ 0 h 672"/>
                <a:gd name="T72" fmla="*/ 0 w 743"/>
                <a:gd name="T73" fmla="*/ 0 h 672"/>
                <a:gd name="T74" fmla="*/ 0 w 743"/>
                <a:gd name="T75" fmla="*/ 0 h 672"/>
                <a:gd name="T76" fmla="*/ 0 w 743"/>
                <a:gd name="T77" fmla="*/ 0 h 672"/>
                <a:gd name="T78" fmla="*/ 0 w 743"/>
                <a:gd name="T79" fmla="*/ 0 h 672"/>
                <a:gd name="T80" fmla="*/ 0 w 743"/>
                <a:gd name="T81" fmla="*/ 0 h 672"/>
                <a:gd name="T82" fmla="*/ 0 w 743"/>
                <a:gd name="T83" fmla="*/ 0 h 672"/>
                <a:gd name="T84" fmla="*/ 0 w 743"/>
                <a:gd name="T85" fmla="*/ 0 h 672"/>
                <a:gd name="T86" fmla="*/ 0 w 743"/>
                <a:gd name="T87" fmla="*/ 0 h 672"/>
                <a:gd name="T88" fmla="*/ 0 w 743"/>
                <a:gd name="T89" fmla="*/ 0 h 672"/>
                <a:gd name="T90" fmla="*/ 0 w 743"/>
                <a:gd name="T91" fmla="*/ 0 h 672"/>
                <a:gd name="T92" fmla="*/ 0 w 743"/>
                <a:gd name="T93" fmla="*/ 0 h 672"/>
                <a:gd name="T94" fmla="*/ 0 w 743"/>
                <a:gd name="T95" fmla="*/ 0 h 672"/>
                <a:gd name="T96" fmla="*/ 0 w 743"/>
                <a:gd name="T97" fmla="*/ 0 h 672"/>
                <a:gd name="T98" fmla="*/ 0 w 743"/>
                <a:gd name="T99" fmla="*/ 0 h 672"/>
                <a:gd name="T100" fmla="*/ 0 w 743"/>
                <a:gd name="T101" fmla="*/ 0 h 672"/>
                <a:gd name="T102" fmla="*/ 0 w 743"/>
                <a:gd name="T103" fmla="*/ 0 h 672"/>
                <a:gd name="T104" fmla="*/ 0 w 743"/>
                <a:gd name="T105" fmla="*/ 0 h 672"/>
                <a:gd name="T106" fmla="*/ 0 w 743"/>
                <a:gd name="T107" fmla="*/ 0 h 672"/>
                <a:gd name="T108" fmla="*/ 0 w 743"/>
                <a:gd name="T109" fmla="*/ 0 h 672"/>
                <a:gd name="T110" fmla="*/ 0 w 743"/>
                <a:gd name="T111" fmla="*/ 0 h 672"/>
                <a:gd name="T112" fmla="*/ 0 w 743"/>
                <a:gd name="T113" fmla="*/ 0 h 672"/>
                <a:gd name="T114" fmla="*/ 0 w 743"/>
                <a:gd name="T115" fmla="*/ 0 h 672"/>
                <a:gd name="T116" fmla="*/ 0 w 743"/>
                <a:gd name="T117" fmla="*/ 0 h 672"/>
                <a:gd name="T118" fmla="*/ 0 w 743"/>
                <a:gd name="T119" fmla="*/ 0 h 67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43"/>
                <a:gd name="T181" fmla="*/ 0 h 672"/>
                <a:gd name="T182" fmla="*/ 743 w 743"/>
                <a:gd name="T183" fmla="*/ 672 h 67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43" h="672">
                  <a:moveTo>
                    <a:pt x="0" y="143"/>
                  </a:moveTo>
                  <a:lnTo>
                    <a:pt x="0" y="160"/>
                  </a:lnTo>
                  <a:lnTo>
                    <a:pt x="2" y="177"/>
                  </a:lnTo>
                  <a:lnTo>
                    <a:pt x="5" y="194"/>
                  </a:lnTo>
                  <a:lnTo>
                    <a:pt x="9" y="208"/>
                  </a:lnTo>
                  <a:lnTo>
                    <a:pt x="15" y="222"/>
                  </a:lnTo>
                  <a:lnTo>
                    <a:pt x="22" y="235"/>
                  </a:lnTo>
                  <a:lnTo>
                    <a:pt x="29" y="246"/>
                  </a:lnTo>
                  <a:lnTo>
                    <a:pt x="39" y="257"/>
                  </a:lnTo>
                  <a:lnTo>
                    <a:pt x="50" y="266"/>
                  </a:lnTo>
                  <a:lnTo>
                    <a:pt x="61" y="274"/>
                  </a:lnTo>
                  <a:lnTo>
                    <a:pt x="74" y="280"/>
                  </a:lnTo>
                  <a:lnTo>
                    <a:pt x="89" y="286"/>
                  </a:lnTo>
                  <a:lnTo>
                    <a:pt x="104" y="291"/>
                  </a:lnTo>
                  <a:lnTo>
                    <a:pt x="121" y="294"/>
                  </a:lnTo>
                  <a:lnTo>
                    <a:pt x="139" y="296"/>
                  </a:lnTo>
                  <a:lnTo>
                    <a:pt x="159" y="297"/>
                  </a:lnTo>
                  <a:lnTo>
                    <a:pt x="160" y="302"/>
                  </a:lnTo>
                  <a:lnTo>
                    <a:pt x="162" y="309"/>
                  </a:lnTo>
                  <a:lnTo>
                    <a:pt x="166" y="316"/>
                  </a:lnTo>
                  <a:lnTo>
                    <a:pt x="171" y="323"/>
                  </a:lnTo>
                  <a:lnTo>
                    <a:pt x="177" y="331"/>
                  </a:lnTo>
                  <a:lnTo>
                    <a:pt x="184" y="337"/>
                  </a:lnTo>
                  <a:lnTo>
                    <a:pt x="191" y="342"/>
                  </a:lnTo>
                  <a:lnTo>
                    <a:pt x="198" y="346"/>
                  </a:lnTo>
                  <a:lnTo>
                    <a:pt x="311" y="346"/>
                  </a:lnTo>
                  <a:lnTo>
                    <a:pt x="308" y="357"/>
                  </a:lnTo>
                  <a:lnTo>
                    <a:pt x="305" y="365"/>
                  </a:lnTo>
                  <a:lnTo>
                    <a:pt x="300" y="372"/>
                  </a:lnTo>
                  <a:lnTo>
                    <a:pt x="296" y="379"/>
                  </a:lnTo>
                  <a:lnTo>
                    <a:pt x="292" y="385"/>
                  </a:lnTo>
                  <a:lnTo>
                    <a:pt x="288" y="391"/>
                  </a:lnTo>
                  <a:lnTo>
                    <a:pt x="286" y="399"/>
                  </a:lnTo>
                  <a:lnTo>
                    <a:pt x="285" y="408"/>
                  </a:lnTo>
                  <a:lnTo>
                    <a:pt x="286" y="420"/>
                  </a:lnTo>
                  <a:lnTo>
                    <a:pt x="289" y="435"/>
                  </a:lnTo>
                  <a:lnTo>
                    <a:pt x="293" y="451"/>
                  </a:lnTo>
                  <a:lnTo>
                    <a:pt x="298" y="467"/>
                  </a:lnTo>
                  <a:lnTo>
                    <a:pt x="307" y="495"/>
                  </a:lnTo>
                  <a:lnTo>
                    <a:pt x="311" y="513"/>
                  </a:lnTo>
                  <a:lnTo>
                    <a:pt x="310" y="517"/>
                  </a:lnTo>
                  <a:lnTo>
                    <a:pt x="309" y="522"/>
                  </a:lnTo>
                  <a:lnTo>
                    <a:pt x="307" y="526"/>
                  </a:lnTo>
                  <a:lnTo>
                    <a:pt x="305" y="531"/>
                  </a:lnTo>
                  <a:lnTo>
                    <a:pt x="303" y="535"/>
                  </a:lnTo>
                  <a:lnTo>
                    <a:pt x="300" y="540"/>
                  </a:lnTo>
                  <a:lnTo>
                    <a:pt x="298" y="544"/>
                  </a:lnTo>
                  <a:lnTo>
                    <a:pt x="298" y="549"/>
                  </a:lnTo>
                  <a:lnTo>
                    <a:pt x="299" y="557"/>
                  </a:lnTo>
                  <a:lnTo>
                    <a:pt x="302" y="566"/>
                  </a:lnTo>
                  <a:lnTo>
                    <a:pt x="305" y="577"/>
                  </a:lnTo>
                  <a:lnTo>
                    <a:pt x="309" y="587"/>
                  </a:lnTo>
                  <a:lnTo>
                    <a:pt x="315" y="597"/>
                  </a:lnTo>
                  <a:lnTo>
                    <a:pt x="321" y="607"/>
                  </a:lnTo>
                  <a:lnTo>
                    <a:pt x="328" y="617"/>
                  </a:lnTo>
                  <a:lnTo>
                    <a:pt x="337" y="627"/>
                  </a:lnTo>
                  <a:lnTo>
                    <a:pt x="344" y="637"/>
                  </a:lnTo>
                  <a:lnTo>
                    <a:pt x="353" y="645"/>
                  </a:lnTo>
                  <a:lnTo>
                    <a:pt x="362" y="653"/>
                  </a:lnTo>
                  <a:lnTo>
                    <a:pt x="371" y="659"/>
                  </a:lnTo>
                  <a:lnTo>
                    <a:pt x="379" y="664"/>
                  </a:lnTo>
                  <a:lnTo>
                    <a:pt x="388" y="669"/>
                  </a:lnTo>
                  <a:lnTo>
                    <a:pt x="397" y="671"/>
                  </a:lnTo>
                  <a:lnTo>
                    <a:pt x="405" y="672"/>
                  </a:lnTo>
                  <a:lnTo>
                    <a:pt x="415" y="671"/>
                  </a:lnTo>
                  <a:lnTo>
                    <a:pt x="424" y="670"/>
                  </a:lnTo>
                  <a:lnTo>
                    <a:pt x="435" y="667"/>
                  </a:lnTo>
                  <a:lnTo>
                    <a:pt x="445" y="663"/>
                  </a:lnTo>
                  <a:lnTo>
                    <a:pt x="455" y="658"/>
                  </a:lnTo>
                  <a:lnTo>
                    <a:pt x="465" y="653"/>
                  </a:lnTo>
                  <a:lnTo>
                    <a:pt x="475" y="647"/>
                  </a:lnTo>
                  <a:lnTo>
                    <a:pt x="484" y="641"/>
                  </a:lnTo>
                  <a:lnTo>
                    <a:pt x="493" y="634"/>
                  </a:lnTo>
                  <a:lnTo>
                    <a:pt x="500" y="627"/>
                  </a:lnTo>
                  <a:lnTo>
                    <a:pt x="507" y="619"/>
                  </a:lnTo>
                  <a:lnTo>
                    <a:pt x="512" y="612"/>
                  </a:lnTo>
                  <a:lnTo>
                    <a:pt x="518" y="605"/>
                  </a:lnTo>
                  <a:lnTo>
                    <a:pt x="521" y="599"/>
                  </a:lnTo>
                  <a:lnTo>
                    <a:pt x="523" y="592"/>
                  </a:lnTo>
                  <a:lnTo>
                    <a:pt x="524" y="586"/>
                  </a:lnTo>
                  <a:lnTo>
                    <a:pt x="518" y="574"/>
                  </a:lnTo>
                  <a:lnTo>
                    <a:pt x="504" y="551"/>
                  </a:lnTo>
                  <a:lnTo>
                    <a:pt x="487" y="528"/>
                  </a:lnTo>
                  <a:lnTo>
                    <a:pt x="477" y="513"/>
                  </a:lnTo>
                  <a:lnTo>
                    <a:pt x="477" y="469"/>
                  </a:lnTo>
                  <a:lnTo>
                    <a:pt x="504" y="469"/>
                  </a:lnTo>
                  <a:lnTo>
                    <a:pt x="518" y="476"/>
                  </a:lnTo>
                  <a:lnTo>
                    <a:pt x="541" y="484"/>
                  </a:lnTo>
                  <a:lnTo>
                    <a:pt x="564" y="493"/>
                  </a:lnTo>
                  <a:lnTo>
                    <a:pt x="577" y="500"/>
                  </a:lnTo>
                  <a:lnTo>
                    <a:pt x="578" y="496"/>
                  </a:lnTo>
                  <a:lnTo>
                    <a:pt x="580" y="493"/>
                  </a:lnTo>
                  <a:lnTo>
                    <a:pt x="584" y="489"/>
                  </a:lnTo>
                  <a:lnTo>
                    <a:pt x="589" y="485"/>
                  </a:lnTo>
                  <a:lnTo>
                    <a:pt x="600" y="477"/>
                  </a:lnTo>
                  <a:lnTo>
                    <a:pt x="614" y="469"/>
                  </a:lnTo>
                  <a:lnTo>
                    <a:pt x="629" y="461"/>
                  </a:lnTo>
                  <a:lnTo>
                    <a:pt x="642" y="453"/>
                  </a:lnTo>
                  <a:lnTo>
                    <a:pt x="647" y="449"/>
                  </a:lnTo>
                  <a:lnTo>
                    <a:pt x="652" y="445"/>
                  </a:lnTo>
                  <a:lnTo>
                    <a:pt x="655" y="442"/>
                  </a:lnTo>
                  <a:lnTo>
                    <a:pt x="657" y="438"/>
                  </a:lnTo>
                  <a:lnTo>
                    <a:pt x="662" y="440"/>
                  </a:lnTo>
                  <a:lnTo>
                    <a:pt x="666" y="441"/>
                  </a:lnTo>
                  <a:lnTo>
                    <a:pt x="669" y="441"/>
                  </a:lnTo>
                  <a:lnTo>
                    <a:pt x="674" y="441"/>
                  </a:lnTo>
                  <a:lnTo>
                    <a:pt x="677" y="440"/>
                  </a:lnTo>
                  <a:lnTo>
                    <a:pt x="679" y="439"/>
                  </a:lnTo>
                  <a:lnTo>
                    <a:pt x="681" y="437"/>
                  </a:lnTo>
                  <a:lnTo>
                    <a:pt x="685" y="435"/>
                  </a:lnTo>
                  <a:lnTo>
                    <a:pt x="691" y="424"/>
                  </a:lnTo>
                  <a:lnTo>
                    <a:pt x="697" y="414"/>
                  </a:lnTo>
                  <a:lnTo>
                    <a:pt x="657" y="339"/>
                  </a:lnTo>
                  <a:lnTo>
                    <a:pt x="661" y="334"/>
                  </a:lnTo>
                  <a:lnTo>
                    <a:pt x="666" y="327"/>
                  </a:lnTo>
                  <a:lnTo>
                    <a:pt x="674" y="320"/>
                  </a:lnTo>
                  <a:lnTo>
                    <a:pt x="681" y="313"/>
                  </a:lnTo>
                  <a:lnTo>
                    <a:pt x="690" y="306"/>
                  </a:lnTo>
                  <a:lnTo>
                    <a:pt x="700" y="299"/>
                  </a:lnTo>
                  <a:lnTo>
                    <a:pt x="709" y="294"/>
                  </a:lnTo>
                  <a:lnTo>
                    <a:pt x="717" y="291"/>
                  </a:lnTo>
                  <a:lnTo>
                    <a:pt x="715" y="275"/>
                  </a:lnTo>
                  <a:lnTo>
                    <a:pt x="714" y="263"/>
                  </a:lnTo>
                  <a:lnTo>
                    <a:pt x="713" y="258"/>
                  </a:lnTo>
                  <a:lnTo>
                    <a:pt x="714" y="253"/>
                  </a:lnTo>
                  <a:lnTo>
                    <a:pt x="714" y="248"/>
                  </a:lnTo>
                  <a:lnTo>
                    <a:pt x="717" y="241"/>
                  </a:lnTo>
                  <a:lnTo>
                    <a:pt x="720" y="241"/>
                  </a:lnTo>
                  <a:lnTo>
                    <a:pt x="723" y="239"/>
                  </a:lnTo>
                  <a:lnTo>
                    <a:pt x="726" y="235"/>
                  </a:lnTo>
                  <a:lnTo>
                    <a:pt x="730" y="231"/>
                  </a:lnTo>
                  <a:lnTo>
                    <a:pt x="737" y="223"/>
                  </a:lnTo>
                  <a:lnTo>
                    <a:pt x="743" y="216"/>
                  </a:lnTo>
                  <a:lnTo>
                    <a:pt x="735" y="215"/>
                  </a:lnTo>
                  <a:lnTo>
                    <a:pt x="728" y="213"/>
                  </a:lnTo>
                  <a:lnTo>
                    <a:pt x="721" y="210"/>
                  </a:lnTo>
                  <a:lnTo>
                    <a:pt x="714" y="207"/>
                  </a:lnTo>
                  <a:lnTo>
                    <a:pt x="709" y="204"/>
                  </a:lnTo>
                  <a:lnTo>
                    <a:pt x="703" y="200"/>
                  </a:lnTo>
                  <a:lnTo>
                    <a:pt x="700" y="196"/>
                  </a:lnTo>
                  <a:lnTo>
                    <a:pt x="696" y="191"/>
                  </a:lnTo>
                  <a:lnTo>
                    <a:pt x="692" y="186"/>
                  </a:lnTo>
                  <a:lnTo>
                    <a:pt x="690" y="181"/>
                  </a:lnTo>
                  <a:lnTo>
                    <a:pt x="688" y="174"/>
                  </a:lnTo>
                  <a:lnTo>
                    <a:pt x="686" y="168"/>
                  </a:lnTo>
                  <a:lnTo>
                    <a:pt x="684" y="156"/>
                  </a:lnTo>
                  <a:lnTo>
                    <a:pt x="684" y="143"/>
                  </a:lnTo>
                  <a:lnTo>
                    <a:pt x="679" y="143"/>
                  </a:lnTo>
                  <a:lnTo>
                    <a:pt x="675" y="144"/>
                  </a:lnTo>
                  <a:lnTo>
                    <a:pt x="670" y="145"/>
                  </a:lnTo>
                  <a:lnTo>
                    <a:pt x="667" y="146"/>
                  </a:lnTo>
                  <a:lnTo>
                    <a:pt x="662" y="150"/>
                  </a:lnTo>
                  <a:lnTo>
                    <a:pt x="657" y="155"/>
                  </a:lnTo>
                  <a:lnTo>
                    <a:pt x="646" y="154"/>
                  </a:lnTo>
                  <a:lnTo>
                    <a:pt x="639" y="152"/>
                  </a:lnTo>
                  <a:lnTo>
                    <a:pt x="636" y="150"/>
                  </a:lnTo>
                  <a:lnTo>
                    <a:pt x="634" y="148"/>
                  </a:lnTo>
                  <a:lnTo>
                    <a:pt x="632" y="146"/>
                  </a:lnTo>
                  <a:lnTo>
                    <a:pt x="631" y="144"/>
                  </a:lnTo>
                  <a:lnTo>
                    <a:pt x="630" y="134"/>
                  </a:lnTo>
                  <a:lnTo>
                    <a:pt x="630" y="124"/>
                  </a:lnTo>
                  <a:lnTo>
                    <a:pt x="624" y="124"/>
                  </a:lnTo>
                  <a:lnTo>
                    <a:pt x="618" y="121"/>
                  </a:lnTo>
                  <a:lnTo>
                    <a:pt x="610" y="119"/>
                  </a:lnTo>
                  <a:lnTo>
                    <a:pt x="602" y="115"/>
                  </a:lnTo>
                  <a:lnTo>
                    <a:pt x="595" y="111"/>
                  </a:lnTo>
                  <a:lnTo>
                    <a:pt x="589" y="106"/>
                  </a:lnTo>
                  <a:lnTo>
                    <a:pt x="587" y="103"/>
                  </a:lnTo>
                  <a:lnTo>
                    <a:pt x="585" y="100"/>
                  </a:lnTo>
                  <a:lnTo>
                    <a:pt x="584" y="97"/>
                  </a:lnTo>
                  <a:lnTo>
                    <a:pt x="584" y="93"/>
                  </a:lnTo>
                  <a:lnTo>
                    <a:pt x="587" y="83"/>
                  </a:lnTo>
                  <a:lnTo>
                    <a:pt x="590" y="69"/>
                  </a:lnTo>
                  <a:lnTo>
                    <a:pt x="544" y="69"/>
                  </a:lnTo>
                  <a:lnTo>
                    <a:pt x="536" y="75"/>
                  </a:lnTo>
                  <a:lnTo>
                    <a:pt x="530" y="80"/>
                  </a:lnTo>
                  <a:lnTo>
                    <a:pt x="523" y="83"/>
                  </a:lnTo>
                  <a:lnTo>
                    <a:pt x="518" y="85"/>
                  </a:lnTo>
                  <a:lnTo>
                    <a:pt x="505" y="87"/>
                  </a:lnTo>
                  <a:lnTo>
                    <a:pt x="490" y="87"/>
                  </a:lnTo>
                  <a:lnTo>
                    <a:pt x="485" y="88"/>
                  </a:lnTo>
                  <a:lnTo>
                    <a:pt x="478" y="92"/>
                  </a:lnTo>
                  <a:lnTo>
                    <a:pt x="475" y="94"/>
                  </a:lnTo>
                  <a:lnTo>
                    <a:pt x="473" y="97"/>
                  </a:lnTo>
                  <a:lnTo>
                    <a:pt x="472" y="101"/>
                  </a:lnTo>
                  <a:lnTo>
                    <a:pt x="471" y="105"/>
                  </a:lnTo>
                  <a:lnTo>
                    <a:pt x="457" y="111"/>
                  </a:lnTo>
                  <a:lnTo>
                    <a:pt x="444" y="117"/>
                  </a:lnTo>
                  <a:lnTo>
                    <a:pt x="439" y="117"/>
                  </a:lnTo>
                  <a:lnTo>
                    <a:pt x="434" y="116"/>
                  </a:lnTo>
                  <a:lnTo>
                    <a:pt x="430" y="115"/>
                  </a:lnTo>
                  <a:lnTo>
                    <a:pt x="426" y="113"/>
                  </a:lnTo>
                  <a:lnTo>
                    <a:pt x="422" y="110"/>
                  </a:lnTo>
                  <a:lnTo>
                    <a:pt x="420" y="107"/>
                  </a:lnTo>
                  <a:lnTo>
                    <a:pt x="418" y="104"/>
                  </a:lnTo>
                  <a:lnTo>
                    <a:pt x="418" y="99"/>
                  </a:lnTo>
                  <a:lnTo>
                    <a:pt x="410" y="103"/>
                  </a:lnTo>
                  <a:lnTo>
                    <a:pt x="404" y="104"/>
                  </a:lnTo>
                  <a:lnTo>
                    <a:pt x="398" y="104"/>
                  </a:lnTo>
                  <a:lnTo>
                    <a:pt x="393" y="102"/>
                  </a:lnTo>
                  <a:lnTo>
                    <a:pt x="388" y="98"/>
                  </a:lnTo>
                  <a:lnTo>
                    <a:pt x="384" y="93"/>
                  </a:lnTo>
                  <a:lnTo>
                    <a:pt x="381" y="88"/>
                  </a:lnTo>
                  <a:lnTo>
                    <a:pt x="378" y="81"/>
                  </a:lnTo>
                  <a:lnTo>
                    <a:pt x="359" y="83"/>
                  </a:lnTo>
                  <a:lnTo>
                    <a:pt x="340" y="86"/>
                  </a:lnTo>
                  <a:lnTo>
                    <a:pt x="331" y="86"/>
                  </a:lnTo>
                  <a:lnTo>
                    <a:pt x="323" y="86"/>
                  </a:lnTo>
                  <a:lnTo>
                    <a:pt x="320" y="86"/>
                  </a:lnTo>
                  <a:lnTo>
                    <a:pt x="317" y="85"/>
                  </a:lnTo>
                  <a:lnTo>
                    <a:pt x="314" y="83"/>
                  </a:lnTo>
                  <a:lnTo>
                    <a:pt x="311" y="81"/>
                  </a:lnTo>
                  <a:lnTo>
                    <a:pt x="305" y="86"/>
                  </a:lnTo>
                  <a:lnTo>
                    <a:pt x="298" y="89"/>
                  </a:lnTo>
                  <a:lnTo>
                    <a:pt x="291" y="92"/>
                  </a:lnTo>
                  <a:lnTo>
                    <a:pt x="285" y="93"/>
                  </a:lnTo>
                  <a:lnTo>
                    <a:pt x="275" y="93"/>
                  </a:lnTo>
                  <a:lnTo>
                    <a:pt x="265" y="93"/>
                  </a:lnTo>
                  <a:lnTo>
                    <a:pt x="258" y="93"/>
                  </a:lnTo>
                  <a:lnTo>
                    <a:pt x="252" y="93"/>
                  </a:lnTo>
                  <a:lnTo>
                    <a:pt x="251" y="83"/>
                  </a:lnTo>
                  <a:lnTo>
                    <a:pt x="249" y="73"/>
                  </a:lnTo>
                  <a:lnTo>
                    <a:pt x="244" y="65"/>
                  </a:lnTo>
                  <a:lnTo>
                    <a:pt x="240" y="58"/>
                  </a:lnTo>
                  <a:lnTo>
                    <a:pt x="233" y="52"/>
                  </a:lnTo>
                  <a:lnTo>
                    <a:pt x="227" y="47"/>
                  </a:lnTo>
                  <a:lnTo>
                    <a:pt x="219" y="42"/>
                  </a:lnTo>
                  <a:lnTo>
                    <a:pt x="211" y="38"/>
                  </a:lnTo>
                  <a:lnTo>
                    <a:pt x="195" y="30"/>
                  </a:lnTo>
                  <a:lnTo>
                    <a:pt x="179" y="22"/>
                  </a:lnTo>
                  <a:lnTo>
                    <a:pt x="171" y="18"/>
                  </a:lnTo>
                  <a:lnTo>
                    <a:pt x="164" y="13"/>
                  </a:lnTo>
                  <a:lnTo>
                    <a:pt x="158" y="7"/>
                  </a:lnTo>
                  <a:lnTo>
                    <a:pt x="152" y="0"/>
                  </a:lnTo>
                  <a:lnTo>
                    <a:pt x="148" y="10"/>
                  </a:lnTo>
                  <a:lnTo>
                    <a:pt x="146" y="20"/>
                  </a:lnTo>
                  <a:lnTo>
                    <a:pt x="146" y="31"/>
                  </a:lnTo>
                  <a:lnTo>
                    <a:pt x="146" y="44"/>
                  </a:lnTo>
                  <a:lnTo>
                    <a:pt x="140" y="44"/>
                  </a:lnTo>
                  <a:lnTo>
                    <a:pt x="136" y="46"/>
                  </a:lnTo>
                  <a:lnTo>
                    <a:pt x="131" y="49"/>
                  </a:lnTo>
                  <a:lnTo>
                    <a:pt x="127" y="52"/>
                  </a:lnTo>
                  <a:lnTo>
                    <a:pt x="124" y="57"/>
                  </a:lnTo>
                  <a:lnTo>
                    <a:pt x="121" y="62"/>
                  </a:lnTo>
                  <a:lnTo>
                    <a:pt x="119" y="69"/>
                  </a:lnTo>
                  <a:lnTo>
                    <a:pt x="119" y="75"/>
                  </a:lnTo>
                  <a:lnTo>
                    <a:pt x="119" y="96"/>
                  </a:lnTo>
                  <a:lnTo>
                    <a:pt x="119" y="108"/>
                  </a:lnTo>
                  <a:lnTo>
                    <a:pt x="119" y="118"/>
                  </a:lnTo>
                  <a:lnTo>
                    <a:pt x="119" y="137"/>
                  </a:lnTo>
                  <a:lnTo>
                    <a:pt x="116" y="150"/>
                  </a:lnTo>
                  <a:lnTo>
                    <a:pt x="109" y="169"/>
                  </a:lnTo>
                  <a:lnTo>
                    <a:pt x="107" y="180"/>
                  </a:lnTo>
                  <a:lnTo>
                    <a:pt x="105" y="188"/>
                  </a:lnTo>
                  <a:lnTo>
                    <a:pt x="104" y="194"/>
                  </a:lnTo>
                  <a:lnTo>
                    <a:pt x="105" y="198"/>
                  </a:lnTo>
                  <a:lnTo>
                    <a:pt x="99" y="197"/>
                  </a:lnTo>
                  <a:lnTo>
                    <a:pt x="93" y="194"/>
                  </a:lnTo>
                  <a:lnTo>
                    <a:pt x="90" y="193"/>
                  </a:lnTo>
                  <a:lnTo>
                    <a:pt x="87" y="190"/>
                  </a:lnTo>
                  <a:lnTo>
                    <a:pt x="86" y="188"/>
                  </a:lnTo>
                  <a:lnTo>
                    <a:pt x="85" y="186"/>
                  </a:lnTo>
                  <a:lnTo>
                    <a:pt x="80" y="186"/>
                  </a:lnTo>
                  <a:lnTo>
                    <a:pt x="74" y="185"/>
                  </a:lnTo>
                  <a:lnTo>
                    <a:pt x="70" y="184"/>
                  </a:lnTo>
                  <a:lnTo>
                    <a:pt x="67" y="182"/>
                  </a:lnTo>
                  <a:lnTo>
                    <a:pt x="63" y="179"/>
                  </a:lnTo>
                  <a:lnTo>
                    <a:pt x="60" y="176"/>
                  </a:lnTo>
                  <a:lnTo>
                    <a:pt x="58" y="173"/>
                  </a:lnTo>
                  <a:lnTo>
                    <a:pt x="57" y="169"/>
                  </a:lnTo>
                  <a:lnTo>
                    <a:pt x="54" y="161"/>
                  </a:lnTo>
                  <a:lnTo>
                    <a:pt x="52" y="152"/>
                  </a:lnTo>
                  <a:lnTo>
                    <a:pt x="52" y="142"/>
                  </a:lnTo>
                  <a:lnTo>
                    <a:pt x="52" y="131"/>
                  </a:lnTo>
                  <a:lnTo>
                    <a:pt x="52" y="119"/>
                  </a:lnTo>
                  <a:lnTo>
                    <a:pt x="54" y="109"/>
                  </a:lnTo>
                  <a:lnTo>
                    <a:pt x="56" y="100"/>
                  </a:lnTo>
                  <a:lnTo>
                    <a:pt x="59" y="91"/>
                  </a:lnTo>
                  <a:lnTo>
                    <a:pt x="65" y="76"/>
                  </a:lnTo>
                  <a:lnTo>
                    <a:pt x="73" y="61"/>
                  </a:lnTo>
                  <a:lnTo>
                    <a:pt x="81" y="49"/>
                  </a:lnTo>
                  <a:lnTo>
                    <a:pt x="89" y="36"/>
                  </a:lnTo>
                  <a:lnTo>
                    <a:pt x="92" y="29"/>
                  </a:lnTo>
                  <a:lnTo>
                    <a:pt x="95" y="22"/>
                  </a:lnTo>
                  <a:lnTo>
                    <a:pt x="97" y="15"/>
                  </a:lnTo>
                  <a:lnTo>
                    <a:pt x="98" y="7"/>
                  </a:lnTo>
                  <a:lnTo>
                    <a:pt x="85" y="12"/>
                  </a:lnTo>
                  <a:lnTo>
                    <a:pt x="73" y="18"/>
                  </a:lnTo>
                  <a:lnTo>
                    <a:pt x="62" y="24"/>
                  </a:lnTo>
                  <a:lnTo>
                    <a:pt x="52" y="30"/>
                  </a:lnTo>
                  <a:lnTo>
                    <a:pt x="43" y="37"/>
                  </a:lnTo>
                  <a:lnTo>
                    <a:pt x="35" y="44"/>
                  </a:lnTo>
                  <a:lnTo>
                    <a:pt x="28" y="52"/>
                  </a:lnTo>
                  <a:lnTo>
                    <a:pt x="22" y="60"/>
                  </a:lnTo>
                  <a:lnTo>
                    <a:pt x="16" y="70"/>
                  </a:lnTo>
                  <a:lnTo>
                    <a:pt x="12" y="79"/>
                  </a:lnTo>
                  <a:lnTo>
                    <a:pt x="7" y="89"/>
                  </a:lnTo>
                  <a:lnTo>
                    <a:pt x="4" y="99"/>
                  </a:lnTo>
                  <a:lnTo>
                    <a:pt x="2" y="109"/>
                  </a:lnTo>
                  <a:lnTo>
                    <a:pt x="1" y="120"/>
                  </a:lnTo>
                  <a:lnTo>
                    <a:pt x="0" y="131"/>
                  </a:lnTo>
                  <a:lnTo>
                    <a:pt x="0" y="14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45153" name="Freeform 169"/>
          <p:cNvSpPr>
            <a:spLocks/>
          </p:cNvSpPr>
          <p:nvPr>
            <p:custDataLst>
              <p:tags r:id="rId96"/>
            </p:custDataLst>
          </p:nvPr>
        </p:nvSpPr>
        <p:spPr bwMode="auto">
          <a:xfrm>
            <a:off x="7215188" y="4786313"/>
            <a:ext cx="31750" cy="11112"/>
          </a:xfrm>
          <a:custGeom>
            <a:avLst/>
            <a:gdLst>
              <a:gd name="T0" fmla="*/ 0 w 79"/>
              <a:gd name="T1" fmla="*/ 2147483647 h 23"/>
              <a:gd name="T2" fmla="*/ 2147483647 w 79"/>
              <a:gd name="T3" fmla="*/ 2147483647 h 23"/>
              <a:gd name="T4" fmla="*/ 2147483647 w 79"/>
              <a:gd name="T5" fmla="*/ 2147483647 h 23"/>
              <a:gd name="T6" fmla="*/ 2147483647 w 79"/>
              <a:gd name="T7" fmla="*/ 2147483647 h 23"/>
              <a:gd name="T8" fmla="*/ 2147483647 w 79"/>
              <a:gd name="T9" fmla="*/ 0 h 23"/>
              <a:gd name="T10" fmla="*/ 2147483647 w 79"/>
              <a:gd name="T11" fmla="*/ 0 h 23"/>
              <a:gd name="T12" fmla="*/ 2147483647 w 79"/>
              <a:gd name="T13" fmla="*/ 2147483647 h 23"/>
              <a:gd name="T14" fmla="*/ 2147483647 w 79"/>
              <a:gd name="T15" fmla="*/ 2147483647 h 23"/>
              <a:gd name="T16" fmla="*/ 2147483647 w 79"/>
              <a:gd name="T17" fmla="*/ 2147483647 h 23"/>
              <a:gd name="T18" fmla="*/ 2147483647 w 79"/>
              <a:gd name="T19" fmla="*/ 2147483647 h 23"/>
              <a:gd name="T20" fmla="*/ 2147483647 w 79"/>
              <a:gd name="T21" fmla="*/ 2147483647 h 23"/>
              <a:gd name="T22" fmla="*/ 2147483647 w 79"/>
              <a:gd name="T23" fmla="*/ 2147483647 h 23"/>
              <a:gd name="T24" fmla="*/ 2147483647 w 79"/>
              <a:gd name="T25" fmla="*/ 2147483647 h 23"/>
              <a:gd name="T26" fmla="*/ 2147483647 w 79"/>
              <a:gd name="T27" fmla="*/ 2147483647 h 23"/>
              <a:gd name="T28" fmla="*/ 2147483647 w 79"/>
              <a:gd name="T29" fmla="*/ 2147483647 h 23"/>
              <a:gd name="T30" fmla="*/ 2147483647 w 79"/>
              <a:gd name="T31" fmla="*/ 2147483647 h 23"/>
              <a:gd name="T32" fmla="*/ 2147483647 w 79"/>
              <a:gd name="T33" fmla="*/ 2147483647 h 23"/>
              <a:gd name="T34" fmla="*/ 2147483647 w 79"/>
              <a:gd name="T35" fmla="*/ 2147483647 h 23"/>
              <a:gd name="T36" fmla="*/ 2147483647 w 79"/>
              <a:gd name="T37" fmla="*/ 2147483647 h 23"/>
              <a:gd name="T38" fmla="*/ 2147483647 w 79"/>
              <a:gd name="T39" fmla="*/ 2147483647 h 23"/>
              <a:gd name="T40" fmla="*/ 2147483647 w 79"/>
              <a:gd name="T41" fmla="*/ 2147483647 h 23"/>
              <a:gd name="T42" fmla="*/ 2147483647 w 79"/>
              <a:gd name="T43" fmla="*/ 2147483647 h 23"/>
              <a:gd name="T44" fmla="*/ 2147483647 w 79"/>
              <a:gd name="T45" fmla="*/ 2147483647 h 23"/>
              <a:gd name="T46" fmla="*/ 2147483647 w 79"/>
              <a:gd name="T47" fmla="*/ 2147483647 h 23"/>
              <a:gd name="T48" fmla="*/ 0 w 79"/>
              <a:gd name="T49" fmla="*/ 2147483647 h 2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9"/>
              <a:gd name="T76" fmla="*/ 0 h 23"/>
              <a:gd name="T77" fmla="*/ 79 w 79"/>
              <a:gd name="T78" fmla="*/ 23 h 23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9" h="23">
                <a:moveTo>
                  <a:pt x="0" y="23"/>
                </a:moveTo>
                <a:lnTo>
                  <a:pt x="22" y="13"/>
                </a:lnTo>
                <a:lnTo>
                  <a:pt x="45" y="4"/>
                </a:lnTo>
                <a:lnTo>
                  <a:pt x="56" y="1"/>
                </a:lnTo>
                <a:lnTo>
                  <a:pt x="65" y="0"/>
                </a:lnTo>
                <a:lnTo>
                  <a:pt x="69" y="0"/>
                </a:lnTo>
                <a:lnTo>
                  <a:pt x="74" y="1"/>
                </a:lnTo>
                <a:lnTo>
                  <a:pt x="77" y="2"/>
                </a:lnTo>
                <a:lnTo>
                  <a:pt x="79" y="4"/>
                </a:lnTo>
                <a:lnTo>
                  <a:pt x="77" y="8"/>
                </a:lnTo>
                <a:lnTo>
                  <a:pt x="75" y="13"/>
                </a:lnTo>
                <a:lnTo>
                  <a:pt x="72" y="16"/>
                </a:lnTo>
                <a:lnTo>
                  <a:pt x="68" y="19"/>
                </a:lnTo>
                <a:lnTo>
                  <a:pt x="64" y="21"/>
                </a:lnTo>
                <a:lnTo>
                  <a:pt x="59" y="22"/>
                </a:lnTo>
                <a:lnTo>
                  <a:pt x="53" y="23"/>
                </a:lnTo>
                <a:lnTo>
                  <a:pt x="46" y="23"/>
                </a:lnTo>
                <a:lnTo>
                  <a:pt x="37" y="23"/>
                </a:lnTo>
                <a:lnTo>
                  <a:pt x="32" y="21"/>
                </a:lnTo>
                <a:lnTo>
                  <a:pt x="26" y="20"/>
                </a:lnTo>
                <a:lnTo>
                  <a:pt x="23" y="19"/>
                </a:lnTo>
                <a:lnTo>
                  <a:pt x="19" y="18"/>
                </a:lnTo>
                <a:lnTo>
                  <a:pt x="14" y="18"/>
                </a:lnTo>
                <a:lnTo>
                  <a:pt x="9" y="20"/>
                </a:lnTo>
                <a:lnTo>
                  <a:pt x="0" y="23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154" name="Freeform 170"/>
          <p:cNvSpPr>
            <a:spLocks/>
          </p:cNvSpPr>
          <p:nvPr>
            <p:custDataLst>
              <p:tags r:id="rId97"/>
            </p:custDataLst>
          </p:nvPr>
        </p:nvSpPr>
        <p:spPr bwMode="auto">
          <a:xfrm>
            <a:off x="7331075" y="4919663"/>
            <a:ext cx="1588" cy="4762"/>
          </a:xfrm>
          <a:custGeom>
            <a:avLst/>
            <a:gdLst>
              <a:gd name="T0" fmla="*/ 0 w 1588"/>
              <a:gd name="T1" fmla="*/ 0 h 6"/>
              <a:gd name="T2" fmla="*/ 0 w 1588"/>
              <a:gd name="T3" fmla="*/ 2147483647 h 6"/>
              <a:gd name="T4" fmla="*/ 0 w 1588"/>
              <a:gd name="T5" fmla="*/ 0 h 6"/>
              <a:gd name="T6" fmla="*/ 0 60000 65536"/>
              <a:gd name="T7" fmla="*/ 0 60000 65536"/>
              <a:gd name="T8" fmla="*/ 0 60000 65536"/>
              <a:gd name="T9" fmla="*/ 0 w 1588"/>
              <a:gd name="T10" fmla="*/ 0 h 6"/>
              <a:gd name="T11" fmla="*/ 1588 w 1588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6">
                <a:moveTo>
                  <a:pt x="0" y="0"/>
                </a:moveTo>
                <a:lnTo>
                  <a:pt x="0" y="6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155" name="Line 171"/>
          <p:cNvSpPr>
            <a:spLocks noChangeShapeType="1"/>
          </p:cNvSpPr>
          <p:nvPr>
            <p:custDataLst>
              <p:tags r:id="rId98"/>
            </p:custDataLst>
          </p:nvPr>
        </p:nvSpPr>
        <p:spPr bwMode="auto">
          <a:xfrm flipV="1">
            <a:off x="7421563" y="4918075"/>
            <a:ext cx="1587" cy="127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156" name="Freeform 172"/>
          <p:cNvSpPr>
            <a:spLocks/>
          </p:cNvSpPr>
          <p:nvPr>
            <p:custDataLst>
              <p:tags r:id="rId99"/>
            </p:custDataLst>
          </p:nvPr>
        </p:nvSpPr>
        <p:spPr bwMode="auto">
          <a:xfrm>
            <a:off x="7421563" y="4918075"/>
            <a:ext cx="3175" cy="15875"/>
          </a:xfrm>
          <a:custGeom>
            <a:avLst/>
            <a:gdLst>
              <a:gd name="T0" fmla="*/ 0 w 5"/>
              <a:gd name="T1" fmla="*/ 0 h 30"/>
              <a:gd name="T2" fmla="*/ 2147483647 w 5"/>
              <a:gd name="T3" fmla="*/ 2147483647 h 30"/>
              <a:gd name="T4" fmla="*/ 2147483647 w 5"/>
              <a:gd name="T5" fmla="*/ 2147483647 h 30"/>
              <a:gd name="T6" fmla="*/ 2147483647 w 5"/>
              <a:gd name="T7" fmla="*/ 2147483647 h 30"/>
              <a:gd name="T8" fmla="*/ 2147483647 w 5"/>
              <a:gd name="T9" fmla="*/ 2147483647 h 30"/>
              <a:gd name="T10" fmla="*/ 2147483647 w 5"/>
              <a:gd name="T11" fmla="*/ 2147483647 h 30"/>
              <a:gd name="T12" fmla="*/ 2147483647 w 5"/>
              <a:gd name="T13" fmla="*/ 2147483647 h 30"/>
              <a:gd name="T14" fmla="*/ 2147483647 w 5"/>
              <a:gd name="T15" fmla="*/ 2147483647 h 30"/>
              <a:gd name="T16" fmla="*/ 0 w 5"/>
              <a:gd name="T17" fmla="*/ 2147483647 h 3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"/>
              <a:gd name="T28" fmla="*/ 0 h 30"/>
              <a:gd name="T29" fmla="*/ 5 w 5"/>
              <a:gd name="T30" fmla="*/ 30 h 3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" h="30">
                <a:moveTo>
                  <a:pt x="0" y="0"/>
                </a:moveTo>
                <a:lnTo>
                  <a:pt x="2" y="1"/>
                </a:lnTo>
                <a:lnTo>
                  <a:pt x="4" y="4"/>
                </a:lnTo>
                <a:lnTo>
                  <a:pt x="5" y="8"/>
                </a:lnTo>
                <a:lnTo>
                  <a:pt x="5" y="13"/>
                </a:lnTo>
                <a:lnTo>
                  <a:pt x="5" y="18"/>
                </a:lnTo>
                <a:lnTo>
                  <a:pt x="4" y="23"/>
                </a:lnTo>
                <a:lnTo>
                  <a:pt x="2" y="27"/>
                </a:lnTo>
                <a:lnTo>
                  <a:pt x="0" y="3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157" name="Freeform 173"/>
          <p:cNvSpPr>
            <a:spLocks/>
          </p:cNvSpPr>
          <p:nvPr>
            <p:custDataLst>
              <p:tags r:id="rId100"/>
            </p:custDataLst>
          </p:nvPr>
        </p:nvSpPr>
        <p:spPr bwMode="auto">
          <a:xfrm>
            <a:off x="7720013" y="4387850"/>
            <a:ext cx="22225" cy="28575"/>
          </a:xfrm>
          <a:custGeom>
            <a:avLst/>
            <a:gdLst>
              <a:gd name="T0" fmla="*/ 0 w 53"/>
              <a:gd name="T1" fmla="*/ 2147483647 h 55"/>
              <a:gd name="T2" fmla="*/ 2147483647 w 53"/>
              <a:gd name="T3" fmla="*/ 2147483647 h 55"/>
              <a:gd name="T4" fmla="*/ 2147483647 w 53"/>
              <a:gd name="T5" fmla="*/ 2147483647 h 55"/>
              <a:gd name="T6" fmla="*/ 2147483647 w 53"/>
              <a:gd name="T7" fmla="*/ 2147483647 h 55"/>
              <a:gd name="T8" fmla="*/ 2147483647 w 53"/>
              <a:gd name="T9" fmla="*/ 2147483647 h 55"/>
              <a:gd name="T10" fmla="*/ 2147483647 w 53"/>
              <a:gd name="T11" fmla="*/ 2147483647 h 55"/>
              <a:gd name="T12" fmla="*/ 2147483647 w 53"/>
              <a:gd name="T13" fmla="*/ 2147483647 h 55"/>
              <a:gd name="T14" fmla="*/ 2147483647 w 53"/>
              <a:gd name="T15" fmla="*/ 2147483647 h 55"/>
              <a:gd name="T16" fmla="*/ 2147483647 w 53"/>
              <a:gd name="T17" fmla="*/ 2147483647 h 55"/>
              <a:gd name="T18" fmla="*/ 2147483647 w 53"/>
              <a:gd name="T19" fmla="*/ 2147483647 h 55"/>
              <a:gd name="T20" fmla="*/ 2147483647 w 53"/>
              <a:gd name="T21" fmla="*/ 2147483647 h 55"/>
              <a:gd name="T22" fmla="*/ 2147483647 w 53"/>
              <a:gd name="T23" fmla="*/ 2147483647 h 55"/>
              <a:gd name="T24" fmla="*/ 2147483647 w 53"/>
              <a:gd name="T25" fmla="*/ 2147483647 h 55"/>
              <a:gd name="T26" fmla="*/ 2147483647 w 53"/>
              <a:gd name="T27" fmla="*/ 0 h 55"/>
              <a:gd name="T28" fmla="*/ 2147483647 w 53"/>
              <a:gd name="T29" fmla="*/ 2147483647 h 55"/>
              <a:gd name="T30" fmla="*/ 0 w 53"/>
              <a:gd name="T31" fmla="*/ 2147483647 h 5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3"/>
              <a:gd name="T49" fmla="*/ 0 h 55"/>
              <a:gd name="T50" fmla="*/ 53 w 53"/>
              <a:gd name="T51" fmla="*/ 55 h 5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3" h="55">
                <a:moveTo>
                  <a:pt x="0" y="12"/>
                </a:moveTo>
                <a:lnTo>
                  <a:pt x="1" y="17"/>
                </a:lnTo>
                <a:lnTo>
                  <a:pt x="5" y="22"/>
                </a:lnTo>
                <a:lnTo>
                  <a:pt x="9" y="27"/>
                </a:lnTo>
                <a:lnTo>
                  <a:pt x="15" y="33"/>
                </a:lnTo>
                <a:lnTo>
                  <a:pt x="26" y="44"/>
                </a:lnTo>
                <a:lnTo>
                  <a:pt x="33" y="55"/>
                </a:lnTo>
                <a:lnTo>
                  <a:pt x="53" y="55"/>
                </a:lnTo>
                <a:lnTo>
                  <a:pt x="40" y="41"/>
                </a:lnTo>
                <a:lnTo>
                  <a:pt x="28" y="29"/>
                </a:lnTo>
                <a:lnTo>
                  <a:pt x="23" y="23"/>
                </a:lnTo>
                <a:lnTo>
                  <a:pt x="19" y="16"/>
                </a:lnTo>
                <a:lnTo>
                  <a:pt x="16" y="8"/>
                </a:lnTo>
                <a:lnTo>
                  <a:pt x="14" y="0"/>
                </a:lnTo>
                <a:lnTo>
                  <a:pt x="7" y="6"/>
                </a:lnTo>
                <a:lnTo>
                  <a:pt x="0" y="12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158" name="Freeform 174"/>
          <p:cNvSpPr>
            <a:spLocks/>
          </p:cNvSpPr>
          <p:nvPr>
            <p:custDataLst>
              <p:tags r:id="rId101"/>
            </p:custDataLst>
          </p:nvPr>
        </p:nvSpPr>
        <p:spPr bwMode="auto">
          <a:xfrm>
            <a:off x="7726363" y="4314825"/>
            <a:ext cx="26987" cy="39688"/>
          </a:xfrm>
          <a:custGeom>
            <a:avLst/>
            <a:gdLst>
              <a:gd name="T0" fmla="*/ 0 w 65"/>
              <a:gd name="T1" fmla="*/ 2147483647 h 75"/>
              <a:gd name="T2" fmla="*/ 2147483647 w 65"/>
              <a:gd name="T3" fmla="*/ 2147483647 h 75"/>
              <a:gd name="T4" fmla="*/ 2147483647 w 65"/>
              <a:gd name="T5" fmla="*/ 2147483647 h 75"/>
              <a:gd name="T6" fmla="*/ 2147483647 w 65"/>
              <a:gd name="T7" fmla="*/ 2147483647 h 75"/>
              <a:gd name="T8" fmla="*/ 2147483647 w 65"/>
              <a:gd name="T9" fmla="*/ 2147483647 h 75"/>
              <a:gd name="T10" fmla="*/ 2147483647 w 65"/>
              <a:gd name="T11" fmla="*/ 2147483647 h 75"/>
              <a:gd name="T12" fmla="*/ 2147483647 w 65"/>
              <a:gd name="T13" fmla="*/ 2147483647 h 75"/>
              <a:gd name="T14" fmla="*/ 2147483647 w 65"/>
              <a:gd name="T15" fmla="*/ 2147483647 h 75"/>
              <a:gd name="T16" fmla="*/ 2147483647 w 65"/>
              <a:gd name="T17" fmla="*/ 2147483647 h 75"/>
              <a:gd name="T18" fmla="*/ 2147483647 w 65"/>
              <a:gd name="T19" fmla="*/ 2147483647 h 75"/>
              <a:gd name="T20" fmla="*/ 2147483647 w 65"/>
              <a:gd name="T21" fmla="*/ 2147483647 h 75"/>
              <a:gd name="T22" fmla="*/ 2147483647 w 65"/>
              <a:gd name="T23" fmla="*/ 2147483647 h 75"/>
              <a:gd name="T24" fmla="*/ 2147483647 w 65"/>
              <a:gd name="T25" fmla="*/ 2147483647 h 75"/>
              <a:gd name="T26" fmla="*/ 2147483647 w 65"/>
              <a:gd name="T27" fmla="*/ 2147483647 h 75"/>
              <a:gd name="T28" fmla="*/ 2147483647 w 65"/>
              <a:gd name="T29" fmla="*/ 2147483647 h 75"/>
              <a:gd name="T30" fmla="*/ 2147483647 w 65"/>
              <a:gd name="T31" fmla="*/ 2147483647 h 75"/>
              <a:gd name="T32" fmla="*/ 2147483647 w 65"/>
              <a:gd name="T33" fmla="*/ 2147483647 h 75"/>
              <a:gd name="T34" fmla="*/ 2147483647 w 65"/>
              <a:gd name="T35" fmla="*/ 2147483647 h 75"/>
              <a:gd name="T36" fmla="*/ 2147483647 w 65"/>
              <a:gd name="T37" fmla="*/ 0 h 75"/>
              <a:gd name="T38" fmla="*/ 2147483647 w 65"/>
              <a:gd name="T39" fmla="*/ 0 h 75"/>
              <a:gd name="T40" fmla="*/ 2147483647 w 65"/>
              <a:gd name="T41" fmla="*/ 0 h 75"/>
              <a:gd name="T42" fmla="*/ 2147483647 w 65"/>
              <a:gd name="T43" fmla="*/ 2147483647 h 75"/>
              <a:gd name="T44" fmla="*/ 2147483647 w 65"/>
              <a:gd name="T45" fmla="*/ 2147483647 h 75"/>
              <a:gd name="T46" fmla="*/ 2147483647 w 65"/>
              <a:gd name="T47" fmla="*/ 2147483647 h 75"/>
              <a:gd name="T48" fmla="*/ 2147483647 w 65"/>
              <a:gd name="T49" fmla="*/ 2147483647 h 75"/>
              <a:gd name="T50" fmla="*/ 2147483647 w 65"/>
              <a:gd name="T51" fmla="*/ 2147483647 h 75"/>
              <a:gd name="T52" fmla="*/ 2147483647 w 65"/>
              <a:gd name="T53" fmla="*/ 2147483647 h 75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65"/>
              <a:gd name="T82" fmla="*/ 0 h 75"/>
              <a:gd name="T83" fmla="*/ 65 w 65"/>
              <a:gd name="T84" fmla="*/ 75 h 75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65" h="75">
                <a:moveTo>
                  <a:pt x="0" y="32"/>
                </a:moveTo>
                <a:lnTo>
                  <a:pt x="9" y="43"/>
                </a:lnTo>
                <a:lnTo>
                  <a:pt x="20" y="55"/>
                </a:lnTo>
                <a:lnTo>
                  <a:pt x="26" y="61"/>
                </a:lnTo>
                <a:lnTo>
                  <a:pt x="32" y="67"/>
                </a:lnTo>
                <a:lnTo>
                  <a:pt x="39" y="71"/>
                </a:lnTo>
                <a:lnTo>
                  <a:pt x="46" y="75"/>
                </a:lnTo>
                <a:lnTo>
                  <a:pt x="51" y="61"/>
                </a:lnTo>
                <a:lnTo>
                  <a:pt x="58" y="48"/>
                </a:lnTo>
                <a:lnTo>
                  <a:pt x="61" y="42"/>
                </a:lnTo>
                <a:lnTo>
                  <a:pt x="63" y="36"/>
                </a:lnTo>
                <a:lnTo>
                  <a:pt x="65" y="31"/>
                </a:lnTo>
                <a:lnTo>
                  <a:pt x="65" y="26"/>
                </a:lnTo>
                <a:lnTo>
                  <a:pt x="65" y="21"/>
                </a:lnTo>
                <a:lnTo>
                  <a:pt x="63" y="18"/>
                </a:lnTo>
                <a:lnTo>
                  <a:pt x="61" y="13"/>
                </a:lnTo>
                <a:lnTo>
                  <a:pt x="58" y="10"/>
                </a:lnTo>
                <a:lnTo>
                  <a:pt x="51" y="5"/>
                </a:lnTo>
                <a:lnTo>
                  <a:pt x="46" y="0"/>
                </a:lnTo>
                <a:lnTo>
                  <a:pt x="34" y="0"/>
                </a:lnTo>
                <a:lnTo>
                  <a:pt x="26" y="0"/>
                </a:lnTo>
                <a:lnTo>
                  <a:pt x="25" y="2"/>
                </a:lnTo>
                <a:lnTo>
                  <a:pt x="24" y="7"/>
                </a:lnTo>
                <a:lnTo>
                  <a:pt x="23" y="9"/>
                </a:lnTo>
                <a:lnTo>
                  <a:pt x="23" y="11"/>
                </a:lnTo>
                <a:lnTo>
                  <a:pt x="24" y="12"/>
                </a:lnTo>
                <a:lnTo>
                  <a:pt x="26" y="13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159" name="Freeform 175"/>
          <p:cNvSpPr>
            <a:spLocks/>
          </p:cNvSpPr>
          <p:nvPr>
            <p:custDataLst>
              <p:tags r:id="rId102"/>
            </p:custDataLst>
          </p:nvPr>
        </p:nvSpPr>
        <p:spPr bwMode="auto">
          <a:xfrm>
            <a:off x="7702550" y="4291013"/>
            <a:ext cx="17463" cy="30162"/>
          </a:xfrm>
          <a:custGeom>
            <a:avLst/>
            <a:gdLst>
              <a:gd name="T0" fmla="*/ 0 w 40"/>
              <a:gd name="T1" fmla="*/ 2147483647 h 62"/>
              <a:gd name="T2" fmla="*/ 2147483647 w 40"/>
              <a:gd name="T3" fmla="*/ 2147483647 h 62"/>
              <a:gd name="T4" fmla="*/ 2147483647 w 40"/>
              <a:gd name="T5" fmla="*/ 2147483647 h 62"/>
              <a:gd name="T6" fmla="*/ 2147483647 w 40"/>
              <a:gd name="T7" fmla="*/ 2147483647 h 62"/>
              <a:gd name="T8" fmla="*/ 2147483647 w 40"/>
              <a:gd name="T9" fmla="*/ 2147483647 h 62"/>
              <a:gd name="T10" fmla="*/ 2147483647 w 40"/>
              <a:gd name="T11" fmla="*/ 2147483647 h 62"/>
              <a:gd name="T12" fmla="*/ 2147483647 w 40"/>
              <a:gd name="T13" fmla="*/ 2147483647 h 62"/>
              <a:gd name="T14" fmla="*/ 2147483647 w 40"/>
              <a:gd name="T15" fmla="*/ 2147483647 h 62"/>
              <a:gd name="T16" fmla="*/ 2147483647 w 40"/>
              <a:gd name="T17" fmla="*/ 0 h 6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0"/>
              <a:gd name="T28" fmla="*/ 0 h 62"/>
              <a:gd name="T29" fmla="*/ 40 w 40"/>
              <a:gd name="T30" fmla="*/ 62 h 6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0" h="62">
                <a:moveTo>
                  <a:pt x="0" y="62"/>
                </a:moveTo>
                <a:lnTo>
                  <a:pt x="3" y="52"/>
                </a:lnTo>
                <a:lnTo>
                  <a:pt x="7" y="43"/>
                </a:lnTo>
                <a:lnTo>
                  <a:pt x="12" y="33"/>
                </a:lnTo>
                <a:lnTo>
                  <a:pt x="17" y="25"/>
                </a:lnTo>
                <a:lnTo>
                  <a:pt x="23" y="17"/>
                </a:lnTo>
                <a:lnTo>
                  <a:pt x="29" y="9"/>
                </a:lnTo>
                <a:lnTo>
                  <a:pt x="35" y="3"/>
                </a:lnTo>
                <a:lnTo>
                  <a:pt x="4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160" name="Freeform 176"/>
          <p:cNvSpPr>
            <a:spLocks/>
          </p:cNvSpPr>
          <p:nvPr>
            <p:custDataLst>
              <p:tags r:id="rId103"/>
            </p:custDataLst>
          </p:nvPr>
        </p:nvSpPr>
        <p:spPr bwMode="auto">
          <a:xfrm>
            <a:off x="7621588" y="4168775"/>
            <a:ext cx="68262" cy="138113"/>
          </a:xfrm>
          <a:custGeom>
            <a:avLst/>
            <a:gdLst>
              <a:gd name="T0" fmla="*/ 2147483647 w 159"/>
              <a:gd name="T1" fmla="*/ 2147483647 h 259"/>
              <a:gd name="T2" fmla="*/ 2147483647 w 159"/>
              <a:gd name="T3" fmla="*/ 2147483647 h 259"/>
              <a:gd name="T4" fmla="*/ 2147483647 w 159"/>
              <a:gd name="T5" fmla="*/ 2147483647 h 259"/>
              <a:gd name="T6" fmla="*/ 2147483647 w 159"/>
              <a:gd name="T7" fmla="*/ 2147483647 h 259"/>
              <a:gd name="T8" fmla="*/ 2147483647 w 159"/>
              <a:gd name="T9" fmla="*/ 2147483647 h 259"/>
              <a:gd name="T10" fmla="*/ 2147483647 w 159"/>
              <a:gd name="T11" fmla="*/ 2147483647 h 259"/>
              <a:gd name="T12" fmla="*/ 2147483647 w 159"/>
              <a:gd name="T13" fmla="*/ 2147483647 h 259"/>
              <a:gd name="T14" fmla="*/ 2147483647 w 159"/>
              <a:gd name="T15" fmla="*/ 2147483647 h 259"/>
              <a:gd name="T16" fmla="*/ 2147483647 w 159"/>
              <a:gd name="T17" fmla="*/ 2147483647 h 259"/>
              <a:gd name="T18" fmla="*/ 2147483647 w 159"/>
              <a:gd name="T19" fmla="*/ 2147483647 h 259"/>
              <a:gd name="T20" fmla="*/ 2147483647 w 159"/>
              <a:gd name="T21" fmla="*/ 2147483647 h 259"/>
              <a:gd name="T22" fmla="*/ 2147483647 w 159"/>
              <a:gd name="T23" fmla="*/ 2147483647 h 259"/>
              <a:gd name="T24" fmla="*/ 2147483647 w 159"/>
              <a:gd name="T25" fmla="*/ 2147483647 h 259"/>
              <a:gd name="T26" fmla="*/ 2147483647 w 159"/>
              <a:gd name="T27" fmla="*/ 2147483647 h 259"/>
              <a:gd name="T28" fmla="*/ 2147483647 w 159"/>
              <a:gd name="T29" fmla="*/ 2147483647 h 259"/>
              <a:gd name="T30" fmla="*/ 2147483647 w 159"/>
              <a:gd name="T31" fmla="*/ 2147483647 h 259"/>
              <a:gd name="T32" fmla="*/ 2147483647 w 159"/>
              <a:gd name="T33" fmla="*/ 2147483647 h 259"/>
              <a:gd name="T34" fmla="*/ 2147483647 w 159"/>
              <a:gd name="T35" fmla="*/ 2147483647 h 259"/>
              <a:gd name="T36" fmla="*/ 2147483647 w 159"/>
              <a:gd name="T37" fmla="*/ 2147483647 h 259"/>
              <a:gd name="T38" fmla="*/ 2147483647 w 159"/>
              <a:gd name="T39" fmla="*/ 2147483647 h 259"/>
              <a:gd name="T40" fmla="*/ 2147483647 w 159"/>
              <a:gd name="T41" fmla="*/ 2147483647 h 259"/>
              <a:gd name="T42" fmla="*/ 2147483647 w 159"/>
              <a:gd name="T43" fmla="*/ 2147483647 h 259"/>
              <a:gd name="T44" fmla="*/ 2147483647 w 159"/>
              <a:gd name="T45" fmla="*/ 2147483647 h 259"/>
              <a:gd name="T46" fmla="*/ 2147483647 w 159"/>
              <a:gd name="T47" fmla="*/ 2147483647 h 259"/>
              <a:gd name="T48" fmla="*/ 2147483647 w 159"/>
              <a:gd name="T49" fmla="*/ 2147483647 h 259"/>
              <a:gd name="T50" fmla="*/ 2147483647 w 159"/>
              <a:gd name="T51" fmla="*/ 2147483647 h 259"/>
              <a:gd name="T52" fmla="*/ 2147483647 w 159"/>
              <a:gd name="T53" fmla="*/ 2147483647 h 259"/>
              <a:gd name="T54" fmla="*/ 2147483647 w 159"/>
              <a:gd name="T55" fmla="*/ 2147483647 h 259"/>
              <a:gd name="T56" fmla="*/ 2147483647 w 159"/>
              <a:gd name="T57" fmla="*/ 2147483647 h 259"/>
              <a:gd name="T58" fmla="*/ 2147483647 w 159"/>
              <a:gd name="T59" fmla="*/ 2147483647 h 259"/>
              <a:gd name="T60" fmla="*/ 2147483647 w 159"/>
              <a:gd name="T61" fmla="*/ 2147483647 h 259"/>
              <a:gd name="T62" fmla="*/ 2147483647 w 159"/>
              <a:gd name="T63" fmla="*/ 2147483647 h 259"/>
              <a:gd name="T64" fmla="*/ 2147483647 w 159"/>
              <a:gd name="T65" fmla="*/ 2147483647 h 259"/>
              <a:gd name="T66" fmla="*/ 2147483647 w 159"/>
              <a:gd name="T67" fmla="*/ 2147483647 h 259"/>
              <a:gd name="T68" fmla="*/ 2147483647 w 159"/>
              <a:gd name="T69" fmla="*/ 2147483647 h 259"/>
              <a:gd name="T70" fmla="*/ 0 w 159"/>
              <a:gd name="T71" fmla="*/ 2147483647 h 259"/>
              <a:gd name="T72" fmla="*/ 0 w 159"/>
              <a:gd name="T73" fmla="*/ 0 h 25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59"/>
              <a:gd name="T112" fmla="*/ 0 h 259"/>
              <a:gd name="T113" fmla="*/ 159 w 159"/>
              <a:gd name="T114" fmla="*/ 259 h 259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59" h="259">
                <a:moveTo>
                  <a:pt x="159" y="259"/>
                </a:moveTo>
                <a:lnTo>
                  <a:pt x="159" y="251"/>
                </a:lnTo>
                <a:lnTo>
                  <a:pt x="159" y="244"/>
                </a:lnTo>
                <a:lnTo>
                  <a:pt x="159" y="236"/>
                </a:lnTo>
                <a:lnTo>
                  <a:pt x="159" y="228"/>
                </a:lnTo>
                <a:lnTo>
                  <a:pt x="159" y="224"/>
                </a:lnTo>
                <a:lnTo>
                  <a:pt x="158" y="219"/>
                </a:lnTo>
                <a:lnTo>
                  <a:pt x="156" y="215"/>
                </a:lnTo>
                <a:lnTo>
                  <a:pt x="153" y="210"/>
                </a:lnTo>
                <a:lnTo>
                  <a:pt x="145" y="202"/>
                </a:lnTo>
                <a:lnTo>
                  <a:pt x="135" y="195"/>
                </a:lnTo>
                <a:lnTo>
                  <a:pt x="124" y="189"/>
                </a:lnTo>
                <a:lnTo>
                  <a:pt x="112" y="184"/>
                </a:lnTo>
                <a:lnTo>
                  <a:pt x="99" y="180"/>
                </a:lnTo>
                <a:lnTo>
                  <a:pt x="87" y="179"/>
                </a:lnTo>
                <a:lnTo>
                  <a:pt x="85" y="178"/>
                </a:lnTo>
                <a:lnTo>
                  <a:pt x="82" y="177"/>
                </a:lnTo>
                <a:lnTo>
                  <a:pt x="81" y="175"/>
                </a:lnTo>
                <a:lnTo>
                  <a:pt x="80" y="173"/>
                </a:lnTo>
                <a:lnTo>
                  <a:pt x="80" y="167"/>
                </a:lnTo>
                <a:lnTo>
                  <a:pt x="81" y="161"/>
                </a:lnTo>
                <a:lnTo>
                  <a:pt x="85" y="148"/>
                </a:lnTo>
                <a:lnTo>
                  <a:pt x="87" y="142"/>
                </a:lnTo>
                <a:lnTo>
                  <a:pt x="73" y="141"/>
                </a:lnTo>
                <a:lnTo>
                  <a:pt x="59" y="139"/>
                </a:lnTo>
                <a:lnTo>
                  <a:pt x="48" y="135"/>
                </a:lnTo>
                <a:lnTo>
                  <a:pt x="40" y="129"/>
                </a:lnTo>
                <a:lnTo>
                  <a:pt x="31" y="121"/>
                </a:lnTo>
                <a:lnTo>
                  <a:pt x="24" y="113"/>
                </a:lnTo>
                <a:lnTo>
                  <a:pt x="18" y="104"/>
                </a:lnTo>
                <a:lnTo>
                  <a:pt x="13" y="94"/>
                </a:lnTo>
                <a:lnTo>
                  <a:pt x="9" y="84"/>
                </a:lnTo>
                <a:lnTo>
                  <a:pt x="7" y="73"/>
                </a:lnTo>
                <a:lnTo>
                  <a:pt x="5" y="60"/>
                </a:lnTo>
                <a:lnTo>
                  <a:pt x="2" y="48"/>
                </a:lnTo>
                <a:lnTo>
                  <a:pt x="0" y="25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161" name="Line 177"/>
          <p:cNvSpPr>
            <a:spLocks noChangeShapeType="1"/>
          </p:cNvSpPr>
          <p:nvPr>
            <p:custDataLst>
              <p:tags r:id="rId104"/>
            </p:custDataLst>
          </p:nvPr>
        </p:nvSpPr>
        <p:spPr bwMode="auto">
          <a:xfrm flipH="1" flipV="1">
            <a:off x="7615238" y="4135438"/>
            <a:ext cx="6350" cy="333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162" name="Freeform 178"/>
          <p:cNvSpPr>
            <a:spLocks/>
          </p:cNvSpPr>
          <p:nvPr>
            <p:custDataLst>
              <p:tags r:id="rId105"/>
            </p:custDataLst>
          </p:nvPr>
        </p:nvSpPr>
        <p:spPr bwMode="auto">
          <a:xfrm>
            <a:off x="7615238" y="4119563"/>
            <a:ext cx="6350" cy="15875"/>
          </a:xfrm>
          <a:custGeom>
            <a:avLst/>
            <a:gdLst>
              <a:gd name="T0" fmla="*/ 0 w 13"/>
              <a:gd name="T1" fmla="*/ 2147483647 h 25"/>
              <a:gd name="T2" fmla="*/ 2147483647 w 13"/>
              <a:gd name="T3" fmla="*/ 2147483647 h 25"/>
              <a:gd name="T4" fmla="*/ 2147483647 w 13"/>
              <a:gd name="T5" fmla="*/ 2147483647 h 25"/>
              <a:gd name="T6" fmla="*/ 2147483647 w 13"/>
              <a:gd name="T7" fmla="*/ 2147483647 h 25"/>
              <a:gd name="T8" fmla="*/ 2147483647 w 13"/>
              <a:gd name="T9" fmla="*/ 0 h 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"/>
              <a:gd name="T16" fmla="*/ 0 h 25"/>
              <a:gd name="T17" fmla="*/ 13 w 13"/>
              <a:gd name="T18" fmla="*/ 25 h 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" h="25">
                <a:moveTo>
                  <a:pt x="0" y="25"/>
                </a:moveTo>
                <a:lnTo>
                  <a:pt x="1" y="19"/>
                </a:lnTo>
                <a:lnTo>
                  <a:pt x="4" y="13"/>
                </a:lnTo>
                <a:lnTo>
                  <a:pt x="8" y="6"/>
                </a:lnTo>
                <a:lnTo>
                  <a:pt x="13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163" name="Line 179"/>
          <p:cNvSpPr>
            <a:spLocks noChangeShapeType="1"/>
          </p:cNvSpPr>
          <p:nvPr>
            <p:custDataLst>
              <p:tags r:id="rId106"/>
            </p:custDataLst>
          </p:nvPr>
        </p:nvSpPr>
        <p:spPr bwMode="auto">
          <a:xfrm flipV="1">
            <a:off x="7621588" y="4106863"/>
            <a:ext cx="0" cy="127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164" name="Freeform 180"/>
          <p:cNvSpPr>
            <a:spLocks/>
          </p:cNvSpPr>
          <p:nvPr>
            <p:custDataLst>
              <p:tags r:id="rId107"/>
            </p:custDataLst>
          </p:nvPr>
        </p:nvSpPr>
        <p:spPr bwMode="auto">
          <a:xfrm>
            <a:off x="7575550" y="4040188"/>
            <a:ext cx="46038" cy="66675"/>
          </a:xfrm>
          <a:custGeom>
            <a:avLst/>
            <a:gdLst>
              <a:gd name="T0" fmla="*/ 2147483647 w 100"/>
              <a:gd name="T1" fmla="*/ 2147483647 h 123"/>
              <a:gd name="T2" fmla="*/ 2147483647 w 100"/>
              <a:gd name="T3" fmla="*/ 2147483647 h 123"/>
              <a:gd name="T4" fmla="*/ 2147483647 w 100"/>
              <a:gd name="T5" fmla="*/ 2147483647 h 123"/>
              <a:gd name="T6" fmla="*/ 2147483647 w 100"/>
              <a:gd name="T7" fmla="*/ 2147483647 h 123"/>
              <a:gd name="T8" fmla="*/ 2147483647 w 100"/>
              <a:gd name="T9" fmla="*/ 2147483647 h 123"/>
              <a:gd name="T10" fmla="*/ 2147483647 w 100"/>
              <a:gd name="T11" fmla="*/ 2147483647 h 123"/>
              <a:gd name="T12" fmla="*/ 2147483647 w 100"/>
              <a:gd name="T13" fmla="*/ 2147483647 h 123"/>
              <a:gd name="T14" fmla="*/ 2147483647 w 100"/>
              <a:gd name="T15" fmla="*/ 2147483647 h 123"/>
              <a:gd name="T16" fmla="*/ 2147483647 w 100"/>
              <a:gd name="T17" fmla="*/ 2147483647 h 123"/>
              <a:gd name="T18" fmla="*/ 2147483647 w 100"/>
              <a:gd name="T19" fmla="*/ 2147483647 h 123"/>
              <a:gd name="T20" fmla="*/ 2147483647 w 100"/>
              <a:gd name="T21" fmla="*/ 2147483647 h 123"/>
              <a:gd name="T22" fmla="*/ 2147483647 w 100"/>
              <a:gd name="T23" fmla="*/ 2147483647 h 123"/>
              <a:gd name="T24" fmla="*/ 0 w 100"/>
              <a:gd name="T25" fmla="*/ 2147483647 h 123"/>
              <a:gd name="T26" fmla="*/ 2147483647 w 100"/>
              <a:gd name="T27" fmla="*/ 2147483647 h 123"/>
              <a:gd name="T28" fmla="*/ 2147483647 w 100"/>
              <a:gd name="T29" fmla="*/ 2147483647 h 123"/>
              <a:gd name="T30" fmla="*/ 2147483647 w 100"/>
              <a:gd name="T31" fmla="*/ 2147483647 h 123"/>
              <a:gd name="T32" fmla="*/ 2147483647 w 100"/>
              <a:gd name="T33" fmla="*/ 0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0"/>
              <a:gd name="T52" fmla="*/ 0 h 123"/>
              <a:gd name="T53" fmla="*/ 100 w 100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0" h="123">
                <a:moveTo>
                  <a:pt x="100" y="123"/>
                </a:moveTo>
                <a:lnTo>
                  <a:pt x="90" y="122"/>
                </a:lnTo>
                <a:lnTo>
                  <a:pt x="76" y="119"/>
                </a:lnTo>
                <a:lnTo>
                  <a:pt x="60" y="114"/>
                </a:lnTo>
                <a:lnTo>
                  <a:pt x="43" y="107"/>
                </a:lnTo>
                <a:lnTo>
                  <a:pt x="34" y="103"/>
                </a:lnTo>
                <a:lnTo>
                  <a:pt x="27" y="99"/>
                </a:lnTo>
                <a:lnTo>
                  <a:pt x="20" y="94"/>
                </a:lnTo>
                <a:lnTo>
                  <a:pt x="13" y="89"/>
                </a:lnTo>
                <a:lnTo>
                  <a:pt x="8" y="84"/>
                </a:lnTo>
                <a:lnTo>
                  <a:pt x="4" y="79"/>
                </a:lnTo>
                <a:lnTo>
                  <a:pt x="1" y="73"/>
                </a:lnTo>
                <a:lnTo>
                  <a:pt x="0" y="68"/>
                </a:lnTo>
                <a:lnTo>
                  <a:pt x="2" y="55"/>
                </a:lnTo>
                <a:lnTo>
                  <a:pt x="7" y="36"/>
                </a:lnTo>
                <a:lnTo>
                  <a:pt x="11" y="17"/>
                </a:lnTo>
                <a:lnTo>
                  <a:pt x="13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165" name="Freeform 181"/>
          <p:cNvSpPr>
            <a:spLocks/>
          </p:cNvSpPr>
          <p:nvPr>
            <p:custDataLst>
              <p:tags r:id="rId108"/>
            </p:custDataLst>
          </p:nvPr>
        </p:nvSpPr>
        <p:spPr bwMode="auto">
          <a:xfrm>
            <a:off x="7589838" y="3983038"/>
            <a:ext cx="1587" cy="50800"/>
          </a:xfrm>
          <a:custGeom>
            <a:avLst/>
            <a:gdLst>
              <a:gd name="T0" fmla="*/ 2147483647 w 5"/>
              <a:gd name="T1" fmla="*/ 0 h 99"/>
              <a:gd name="T2" fmla="*/ 2147483647 w 5"/>
              <a:gd name="T3" fmla="*/ 2147483647 h 99"/>
              <a:gd name="T4" fmla="*/ 2147483647 w 5"/>
              <a:gd name="T5" fmla="*/ 2147483647 h 99"/>
              <a:gd name="T6" fmla="*/ 0 w 5"/>
              <a:gd name="T7" fmla="*/ 2147483647 h 99"/>
              <a:gd name="T8" fmla="*/ 0 w 5"/>
              <a:gd name="T9" fmla="*/ 2147483647 h 99"/>
              <a:gd name="T10" fmla="*/ 2147483647 w 5"/>
              <a:gd name="T11" fmla="*/ 2147483647 h 99"/>
              <a:gd name="T12" fmla="*/ 2147483647 w 5"/>
              <a:gd name="T13" fmla="*/ 2147483647 h 9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"/>
              <a:gd name="T22" fmla="*/ 0 h 99"/>
              <a:gd name="T23" fmla="*/ 5 w 5"/>
              <a:gd name="T24" fmla="*/ 99 h 9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" h="99">
                <a:moveTo>
                  <a:pt x="5" y="0"/>
                </a:moveTo>
                <a:lnTo>
                  <a:pt x="4" y="34"/>
                </a:lnTo>
                <a:lnTo>
                  <a:pt x="1" y="59"/>
                </a:lnTo>
                <a:lnTo>
                  <a:pt x="0" y="69"/>
                </a:lnTo>
                <a:lnTo>
                  <a:pt x="0" y="78"/>
                </a:lnTo>
                <a:lnTo>
                  <a:pt x="2" y="87"/>
                </a:lnTo>
                <a:lnTo>
                  <a:pt x="5" y="99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166" name="Freeform 182"/>
          <p:cNvSpPr>
            <a:spLocks/>
          </p:cNvSpPr>
          <p:nvPr>
            <p:custDataLst>
              <p:tags r:id="rId109"/>
            </p:custDataLst>
          </p:nvPr>
        </p:nvSpPr>
        <p:spPr bwMode="auto">
          <a:xfrm>
            <a:off x="7596188" y="3976688"/>
            <a:ext cx="7937" cy="36512"/>
          </a:xfrm>
          <a:custGeom>
            <a:avLst/>
            <a:gdLst>
              <a:gd name="T0" fmla="*/ 2147483647 w 14"/>
              <a:gd name="T1" fmla="*/ 0 h 68"/>
              <a:gd name="T2" fmla="*/ 2147483647 w 14"/>
              <a:gd name="T3" fmla="*/ 2147483647 h 68"/>
              <a:gd name="T4" fmla="*/ 2147483647 w 14"/>
              <a:gd name="T5" fmla="*/ 2147483647 h 68"/>
              <a:gd name="T6" fmla="*/ 2147483647 w 14"/>
              <a:gd name="T7" fmla="*/ 2147483647 h 68"/>
              <a:gd name="T8" fmla="*/ 0 w 14"/>
              <a:gd name="T9" fmla="*/ 2147483647 h 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"/>
              <a:gd name="T16" fmla="*/ 0 h 68"/>
              <a:gd name="T17" fmla="*/ 14 w 14"/>
              <a:gd name="T18" fmla="*/ 68 h 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" h="68">
                <a:moveTo>
                  <a:pt x="14" y="0"/>
                </a:moveTo>
                <a:lnTo>
                  <a:pt x="8" y="16"/>
                </a:lnTo>
                <a:lnTo>
                  <a:pt x="4" y="33"/>
                </a:lnTo>
                <a:lnTo>
                  <a:pt x="2" y="52"/>
                </a:lnTo>
                <a:lnTo>
                  <a:pt x="0" y="68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167" name="Freeform 183"/>
          <p:cNvSpPr>
            <a:spLocks/>
          </p:cNvSpPr>
          <p:nvPr>
            <p:custDataLst>
              <p:tags r:id="rId110"/>
            </p:custDataLst>
          </p:nvPr>
        </p:nvSpPr>
        <p:spPr bwMode="auto">
          <a:xfrm>
            <a:off x="7612063" y="3957638"/>
            <a:ext cx="1587" cy="22225"/>
          </a:xfrm>
          <a:custGeom>
            <a:avLst/>
            <a:gdLst>
              <a:gd name="T0" fmla="*/ 0 w 1587"/>
              <a:gd name="T1" fmla="*/ 0 h 43"/>
              <a:gd name="T2" fmla="*/ 0 w 1587"/>
              <a:gd name="T3" fmla="*/ 2147483647 h 43"/>
              <a:gd name="T4" fmla="*/ 0 w 1587"/>
              <a:gd name="T5" fmla="*/ 2147483647 h 43"/>
              <a:gd name="T6" fmla="*/ 0 w 1587"/>
              <a:gd name="T7" fmla="*/ 2147483647 h 43"/>
              <a:gd name="T8" fmla="*/ 0 w 1587"/>
              <a:gd name="T9" fmla="*/ 2147483647 h 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87"/>
              <a:gd name="T16" fmla="*/ 0 h 43"/>
              <a:gd name="T17" fmla="*/ 1587 w 1587"/>
              <a:gd name="T18" fmla="*/ 43 h 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87" h="43">
                <a:moveTo>
                  <a:pt x="0" y="0"/>
                </a:moveTo>
                <a:lnTo>
                  <a:pt x="0" y="13"/>
                </a:lnTo>
                <a:lnTo>
                  <a:pt x="0" y="26"/>
                </a:lnTo>
                <a:lnTo>
                  <a:pt x="0" y="37"/>
                </a:lnTo>
                <a:lnTo>
                  <a:pt x="0" y="43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168" name="Line 184"/>
          <p:cNvSpPr>
            <a:spLocks noChangeShapeType="1"/>
          </p:cNvSpPr>
          <p:nvPr>
            <p:custDataLst>
              <p:tags r:id="rId111"/>
            </p:custDataLst>
          </p:nvPr>
        </p:nvSpPr>
        <p:spPr bwMode="auto">
          <a:xfrm flipV="1">
            <a:off x="7612063" y="3976688"/>
            <a:ext cx="1587" cy="31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169" name="Freeform 185"/>
          <p:cNvSpPr>
            <a:spLocks/>
          </p:cNvSpPr>
          <p:nvPr>
            <p:custDataLst>
              <p:tags r:id="rId112"/>
            </p:custDataLst>
          </p:nvPr>
        </p:nvSpPr>
        <p:spPr bwMode="auto">
          <a:xfrm>
            <a:off x="7596188" y="3960813"/>
            <a:ext cx="1587" cy="15875"/>
          </a:xfrm>
          <a:custGeom>
            <a:avLst/>
            <a:gdLst>
              <a:gd name="T0" fmla="*/ 0 w 1587"/>
              <a:gd name="T1" fmla="*/ 2147483647 h 31"/>
              <a:gd name="T2" fmla="*/ 0 w 1587"/>
              <a:gd name="T3" fmla="*/ 2147483647 h 31"/>
              <a:gd name="T4" fmla="*/ 0 w 1587"/>
              <a:gd name="T5" fmla="*/ 2147483647 h 31"/>
              <a:gd name="T6" fmla="*/ 0 w 1587"/>
              <a:gd name="T7" fmla="*/ 2147483647 h 31"/>
              <a:gd name="T8" fmla="*/ 0 w 1587"/>
              <a:gd name="T9" fmla="*/ 0 h 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87"/>
              <a:gd name="T16" fmla="*/ 0 h 31"/>
              <a:gd name="T17" fmla="*/ 1587 w 1587"/>
              <a:gd name="T18" fmla="*/ 31 h 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87" h="31">
                <a:moveTo>
                  <a:pt x="0" y="31"/>
                </a:moveTo>
                <a:lnTo>
                  <a:pt x="0" y="22"/>
                </a:lnTo>
                <a:lnTo>
                  <a:pt x="0" y="15"/>
                </a:lnTo>
                <a:lnTo>
                  <a:pt x="0" y="8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170" name="Freeform 186"/>
          <p:cNvSpPr>
            <a:spLocks/>
          </p:cNvSpPr>
          <p:nvPr>
            <p:custDataLst>
              <p:tags r:id="rId113"/>
            </p:custDataLst>
          </p:nvPr>
        </p:nvSpPr>
        <p:spPr bwMode="auto">
          <a:xfrm>
            <a:off x="7316788" y="4949825"/>
            <a:ext cx="96837" cy="87313"/>
          </a:xfrm>
          <a:custGeom>
            <a:avLst/>
            <a:gdLst>
              <a:gd name="T0" fmla="*/ 2147483647 w 225"/>
              <a:gd name="T1" fmla="*/ 2147483647 h 167"/>
              <a:gd name="T2" fmla="*/ 2147483647 w 225"/>
              <a:gd name="T3" fmla="*/ 2147483647 h 167"/>
              <a:gd name="T4" fmla="*/ 0 w 225"/>
              <a:gd name="T5" fmla="*/ 2147483647 h 167"/>
              <a:gd name="T6" fmla="*/ 2147483647 w 225"/>
              <a:gd name="T7" fmla="*/ 2147483647 h 167"/>
              <a:gd name="T8" fmla="*/ 2147483647 w 225"/>
              <a:gd name="T9" fmla="*/ 2147483647 h 167"/>
              <a:gd name="T10" fmla="*/ 2147483647 w 225"/>
              <a:gd name="T11" fmla="*/ 2147483647 h 167"/>
              <a:gd name="T12" fmla="*/ 2147483647 w 225"/>
              <a:gd name="T13" fmla="*/ 2147483647 h 167"/>
              <a:gd name="T14" fmla="*/ 2147483647 w 225"/>
              <a:gd name="T15" fmla="*/ 2147483647 h 167"/>
              <a:gd name="T16" fmla="*/ 2147483647 w 225"/>
              <a:gd name="T17" fmla="*/ 2147483647 h 167"/>
              <a:gd name="T18" fmla="*/ 2147483647 w 225"/>
              <a:gd name="T19" fmla="*/ 2147483647 h 167"/>
              <a:gd name="T20" fmla="*/ 2147483647 w 225"/>
              <a:gd name="T21" fmla="*/ 2147483647 h 167"/>
              <a:gd name="T22" fmla="*/ 2147483647 w 225"/>
              <a:gd name="T23" fmla="*/ 2147483647 h 167"/>
              <a:gd name="T24" fmla="*/ 2147483647 w 225"/>
              <a:gd name="T25" fmla="*/ 2147483647 h 167"/>
              <a:gd name="T26" fmla="*/ 2147483647 w 225"/>
              <a:gd name="T27" fmla="*/ 2147483647 h 167"/>
              <a:gd name="T28" fmla="*/ 2147483647 w 225"/>
              <a:gd name="T29" fmla="*/ 2147483647 h 167"/>
              <a:gd name="T30" fmla="*/ 2147483647 w 225"/>
              <a:gd name="T31" fmla="*/ 2147483647 h 167"/>
              <a:gd name="T32" fmla="*/ 2147483647 w 225"/>
              <a:gd name="T33" fmla="*/ 2147483647 h 167"/>
              <a:gd name="T34" fmla="*/ 2147483647 w 225"/>
              <a:gd name="T35" fmla="*/ 0 h 167"/>
              <a:gd name="T36" fmla="*/ 2147483647 w 225"/>
              <a:gd name="T37" fmla="*/ 2147483647 h 167"/>
              <a:gd name="T38" fmla="*/ 2147483647 w 225"/>
              <a:gd name="T39" fmla="*/ 2147483647 h 167"/>
              <a:gd name="T40" fmla="*/ 2147483647 w 225"/>
              <a:gd name="T41" fmla="*/ 2147483647 h 167"/>
              <a:gd name="T42" fmla="*/ 2147483647 w 225"/>
              <a:gd name="T43" fmla="*/ 2147483647 h 167"/>
              <a:gd name="T44" fmla="*/ 2147483647 w 225"/>
              <a:gd name="T45" fmla="*/ 2147483647 h 167"/>
              <a:gd name="T46" fmla="*/ 2147483647 w 225"/>
              <a:gd name="T47" fmla="*/ 2147483647 h 167"/>
              <a:gd name="T48" fmla="*/ 2147483647 w 225"/>
              <a:gd name="T49" fmla="*/ 2147483647 h 167"/>
              <a:gd name="T50" fmla="*/ 2147483647 w 225"/>
              <a:gd name="T51" fmla="*/ 2147483647 h 167"/>
              <a:gd name="T52" fmla="*/ 2147483647 w 225"/>
              <a:gd name="T53" fmla="*/ 2147483647 h 167"/>
              <a:gd name="T54" fmla="*/ 2147483647 w 225"/>
              <a:gd name="T55" fmla="*/ 2147483647 h 167"/>
              <a:gd name="T56" fmla="*/ 2147483647 w 225"/>
              <a:gd name="T57" fmla="*/ 2147483647 h 167"/>
              <a:gd name="T58" fmla="*/ 2147483647 w 225"/>
              <a:gd name="T59" fmla="*/ 2147483647 h 167"/>
              <a:gd name="T60" fmla="*/ 2147483647 w 225"/>
              <a:gd name="T61" fmla="*/ 2147483647 h 167"/>
              <a:gd name="T62" fmla="*/ 2147483647 w 225"/>
              <a:gd name="T63" fmla="*/ 2147483647 h 167"/>
              <a:gd name="T64" fmla="*/ 2147483647 w 225"/>
              <a:gd name="T65" fmla="*/ 2147483647 h 16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25"/>
              <a:gd name="T100" fmla="*/ 0 h 167"/>
              <a:gd name="T101" fmla="*/ 225 w 225"/>
              <a:gd name="T102" fmla="*/ 167 h 16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25" h="167">
                <a:moveTo>
                  <a:pt x="26" y="167"/>
                </a:moveTo>
                <a:lnTo>
                  <a:pt x="19" y="158"/>
                </a:lnTo>
                <a:lnTo>
                  <a:pt x="10" y="148"/>
                </a:lnTo>
                <a:lnTo>
                  <a:pt x="7" y="142"/>
                </a:lnTo>
                <a:lnTo>
                  <a:pt x="3" y="136"/>
                </a:lnTo>
                <a:lnTo>
                  <a:pt x="0" y="130"/>
                </a:lnTo>
                <a:lnTo>
                  <a:pt x="0" y="123"/>
                </a:lnTo>
                <a:lnTo>
                  <a:pt x="1" y="108"/>
                </a:lnTo>
                <a:lnTo>
                  <a:pt x="5" y="89"/>
                </a:lnTo>
                <a:lnTo>
                  <a:pt x="11" y="68"/>
                </a:lnTo>
                <a:lnTo>
                  <a:pt x="20" y="48"/>
                </a:lnTo>
                <a:lnTo>
                  <a:pt x="24" y="39"/>
                </a:lnTo>
                <a:lnTo>
                  <a:pt x="28" y="29"/>
                </a:lnTo>
                <a:lnTo>
                  <a:pt x="34" y="21"/>
                </a:lnTo>
                <a:lnTo>
                  <a:pt x="38" y="14"/>
                </a:lnTo>
                <a:lnTo>
                  <a:pt x="44" y="9"/>
                </a:lnTo>
                <a:lnTo>
                  <a:pt x="49" y="4"/>
                </a:lnTo>
                <a:lnTo>
                  <a:pt x="54" y="1"/>
                </a:lnTo>
                <a:lnTo>
                  <a:pt x="59" y="0"/>
                </a:lnTo>
                <a:lnTo>
                  <a:pt x="65" y="1"/>
                </a:lnTo>
                <a:lnTo>
                  <a:pt x="70" y="1"/>
                </a:lnTo>
                <a:lnTo>
                  <a:pt x="76" y="3"/>
                </a:lnTo>
                <a:lnTo>
                  <a:pt x="80" y="4"/>
                </a:lnTo>
                <a:lnTo>
                  <a:pt x="88" y="8"/>
                </a:lnTo>
                <a:lnTo>
                  <a:pt x="94" y="13"/>
                </a:lnTo>
                <a:lnTo>
                  <a:pt x="100" y="17"/>
                </a:lnTo>
                <a:lnTo>
                  <a:pt x="106" y="21"/>
                </a:lnTo>
                <a:lnTo>
                  <a:pt x="112" y="24"/>
                </a:lnTo>
                <a:lnTo>
                  <a:pt x="120" y="25"/>
                </a:lnTo>
                <a:lnTo>
                  <a:pt x="128" y="24"/>
                </a:lnTo>
                <a:lnTo>
                  <a:pt x="137" y="22"/>
                </a:lnTo>
                <a:lnTo>
                  <a:pt x="145" y="19"/>
                </a:lnTo>
                <a:lnTo>
                  <a:pt x="151" y="15"/>
                </a:lnTo>
                <a:lnTo>
                  <a:pt x="165" y="7"/>
                </a:lnTo>
                <a:lnTo>
                  <a:pt x="179" y="0"/>
                </a:lnTo>
                <a:lnTo>
                  <a:pt x="225" y="0"/>
                </a:lnTo>
                <a:lnTo>
                  <a:pt x="221" y="11"/>
                </a:lnTo>
                <a:lnTo>
                  <a:pt x="215" y="22"/>
                </a:lnTo>
                <a:lnTo>
                  <a:pt x="209" y="31"/>
                </a:lnTo>
                <a:lnTo>
                  <a:pt x="201" y="41"/>
                </a:lnTo>
                <a:lnTo>
                  <a:pt x="185" y="57"/>
                </a:lnTo>
                <a:lnTo>
                  <a:pt x="168" y="72"/>
                </a:lnTo>
                <a:lnTo>
                  <a:pt x="151" y="86"/>
                </a:lnTo>
                <a:lnTo>
                  <a:pt x="138" y="100"/>
                </a:lnTo>
                <a:lnTo>
                  <a:pt x="133" y="107"/>
                </a:lnTo>
                <a:lnTo>
                  <a:pt x="129" y="114"/>
                </a:lnTo>
                <a:lnTo>
                  <a:pt x="126" y="122"/>
                </a:lnTo>
                <a:lnTo>
                  <a:pt x="126" y="130"/>
                </a:lnTo>
                <a:lnTo>
                  <a:pt x="125" y="129"/>
                </a:lnTo>
                <a:lnTo>
                  <a:pt x="123" y="126"/>
                </a:lnTo>
                <a:lnTo>
                  <a:pt x="120" y="122"/>
                </a:lnTo>
                <a:lnTo>
                  <a:pt x="120" y="117"/>
                </a:lnTo>
                <a:lnTo>
                  <a:pt x="112" y="119"/>
                </a:lnTo>
                <a:lnTo>
                  <a:pt x="106" y="121"/>
                </a:lnTo>
                <a:lnTo>
                  <a:pt x="101" y="124"/>
                </a:lnTo>
                <a:lnTo>
                  <a:pt x="97" y="128"/>
                </a:lnTo>
                <a:lnTo>
                  <a:pt x="88" y="135"/>
                </a:lnTo>
                <a:lnTo>
                  <a:pt x="80" y="145"/>
                </a:lnTo>
                <a:lnTo>
                  <a:pt x="76" y="149"/>
                </a:lnTo>
                <a:lnTo>
                  <a:pt x="71" y="153"/>
                </a:lnTo>
                <a:lnTo>
                  <a:pt x="66" y="157"/>
                </a:lnTo>
                <a:lnTo>
                  <a:pt x="60" y="160"/>
                </a:lnTo>
                <a:lnTo>
                  <a:pt x="54" y="163"/>
                </a:lnTo>
                <a:lnTo>
                  <a:pt x="46" y="165"/>
                </a:lnTo>
                <a:lnTo>
                  <a:pt x="36" y="166"/>
                </a:lnTo>
                <a:lnTo>
                  <a:pt x="26" y="167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171" name="Freeform 187"/>
          <p:cNvSpPr>
            <a:spLocks/>
          </p:cNvSpPr>
          <p:nvPr>
            <p:custDataLst>
              <p:tags r:id="rId114"/>
            </p:custDataLst>
          </p:nvPr>
        </p:nvSpPr>
        <p:spPr bwMode="auto">
          <a:xfrm>
            <a:off x="7454900" y="4168775"/>
            <a:ext cx="3175" cy="17463"/>
          </a:xfrm>
          <a:custGeom>
            <a:avLst/>
            <a:gdLst>
              <a:gd name="T0" fmla="*/ 0 w 7"/>
              <a:gd name="T1" fmla="*/ 2147483647 h 31"/>
              <a:gd name="T2" fmla="*/ 2147483647 w 7"/>
              <a:gd name="T3" fmla="*/ 2147483647 h 31"/>
              <a:gd name="T4" fmla="*/ 2147483647 w 7"/>
              <a:gd name="T5" fmla="*/ 2147483647 h 31"/>
              <a:gd name="T6" fmla="*/ 2147483647 w 7"/>
              <a:gd name="T7" fmla="*/ 2147483647 h 31"/>
              <a:gd name="T8" fmla="*/ 2147483647 w 7"/>
              <a:gd name="T9" fmla="*/ 0 h 31"/>
              <a:gd name="T10" fmla="*/ 2147483647 w 7"/>
              <a:gd name="T11" fmla="*/ 2147483647 h 31"/>
              <a:gd name="T12" fmla="*/ 2147483647 w 7"/>
              <a:gd name="T13" fmla="*/ 2147483647 h 31"/>
              <a:gd name="T14" fmla="*/ 2147483647 w 7"/>
              <a:gd name="T15" fmla="*/ 2147483647 h 31"/>
              <a:gd name="T16" fmla="*/ 0 w 7"/>
              <a:gd name="T17" fmla="*/ 2147483647 h 3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"/>
              <a:gd name="T28" fmla="*/ 0 h 31"/>
              <a:gd name="T29" fmla="*/ 7 w 7"/>
              <a:gd name="T30" fmla="*/ 31 h 3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" h="31">
                <a:moveTo>
                  <a:pt x="0" y="31"/>
                </a:moveTo>
                <a:lnTo>
                  <a:pt x="5" y="22"/>
                </a:lnTo>
                <a:lnTo>
                  <a:pt x="6" y="13"/>
                </a:lnTo>
                <a:lnTo>
                  <a:pt x="7" y="6"/>
                </a:lnTo>
                <a:lnTo>
                  <a:pt x="7" y="0"/>
                </a:lnTo>
                <a:lnTo>
                  <a:pt x="6" y="6"/>
                </a:lnTo>
                <a:lnTo>
                  <a:pt x="4" y="13"/>
                </a:lnTo>
                <a:lnTo>
                  <a:pt x="1" y="22"/>
                </a:lnTo>
                <a:lnTo>
                  <a:pt x="0" y="3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172" name="Freeform 188"/>
          <p:cNvSpPr>
            <a:spLocks/>
          </p:cNvSpPr>
          <p:nvPr>
            <p:custDataLst>
              <p:tags r:id="rId115"/>
            </p:custDataLst>
          </p:nvPr>
        </p:nvSpPr>
        <p:spPr bwMode="auto">
          <a:xfrm>
            <a:off x="7388225" y="4090988"/>
            <a:ext cx="15875" cy="15875"/>
          </a:xfrm>
          <a:custGeom>
            <a:avLst/>
            <a:gdLst>
              <a:gd name="T0" fmla="*/ 2147483647 w 33"/>
              <a:gd name="T1" fmla="*/ 2147483647 h 31"/>
              <a:gd name="T2" fmla="*/ 2147483647 w 33"/>
              <a:gd name="T3" fmla="*/ 0 h 31"/>
              <a:gd name="T4" fmla="*/ 2147483647 w 33"/>
              <a:gd name="T5" fmla="*/ 0 h 31"/>
              <a:gd name="T6" fmla="*/ 2147483647 w 33"/>
              <a:gd name="T7" fmla="*/ 2147483647 h 31"/>
              <a:gd name="T8" fmla="*/ 2147483647 w 33"/>
              <a:gd name="T9" fmla="*/ 2147483647 h 31"/>
              <a:gd name="T10" fmla="*/ 2147483647 w 33"/>
              <a:gd name="T11" fmla="*/ 2147483647 h 31"/>
              <a:gd name="T12" fmla="*/ 2147483647 w 33"/>
              <a:gd name="T13" fmla="*/ 2147483647 h 31"/>
              <a:gd name="T14" fmla="*/ 2147483647 w 33"/>
              <a:gd name="T15" fmla="*/ 2147483647 h 31"/>
              <a:gd name="T16" fmla="*/ 2147483647 w 33"/>
              <a:gd name="T17" fmla="*/ 2147483647 h 31"/>
              <a:gd name="T18" fmla="*/ 0 w 33"/>
              <a:gd name="T19" fmla="*/ 2147483647 h 31"/>
              <a:gd name="T20" fmla="*/ 2147483647 w 33"/>
              <a:gd name="T21" fmla="*/ 2147483647 h 31"/>
              <a:gd name="T22" fmla="*/ 2147483647 w 33"/>
              <a:gd name="T23" fmla="*/ 2147483647 h 31"/>
              <a:gd name="T24" fmla="*/ 2147483647 w 33"/>
              <a:gd name="T25" fmla="*/ 2147483647 h 31"/>
              <a:gd name="T26" fmla="*/ 2147483647 w 33"/>
              <a:gd name="T27" fmla="*/ 2147483647 h 31"/>
              <a:gd name="T28" fmla="*/ 2147483647 w 33"/>
              <a:gd name="T29" fmla="*/ 2147483647 h 31"/>
              <a:gd name="T30" fmla="*/ 2147483647 w 33"/>
              <a:gd name="T31" fmla="*/ 2147483647 h 3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3"/>
              <a:gd name="T49" fmla="*/ 0 h 31"/>
              <a:gd name="T50" fmla="*/ 33 w 33"/>
              <a:gd name="T51" fmla="*/ 31 h 3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3" h="31">
                <a:moveTo>
                  <a:pt x="33" y="31"/>
                </a:moveTo>
                <a:lnTo>
                  <a:pt x="33" y="0"/>
                </a:lnTo>
                <a:lnTo>
                  <a:pt x="27" y="0"/>
                </a:lnTo>
                <a:lnTo>
                  <a:pt x="22" y="2"/>
                </a:lnTo>
                <a:lnTo>
                  <a:pt x="16" y="5"/>
                </a:lnTo>
                <a:lnTo>
                  <a:pt x="11" y="8"/>
                </a:lnTo>
                <a:lnTo>
                  <a:pt x="6" y="12"/>
                </a:lnTo>
                <a:lnTo>
                  <a:pt x="3" y="16"/>
                </a:lnTo>
                <a:lnTo>
                  <a:pt x="1" y="21"/>
                </a:lnTo>
                <a:lnTo>
                  <a:pt x="0" y="25"/>
                </a:lnTo>
                <a:lnTo>
                  <a:pt x="1" y="27"/>
                </a:lnTo>
                <a:lnTo>
                  <a:pt x="3" y="29"/>
                </a:lnTo>
                <a:lnTo>
                  <a:pt x="6" y="30"/>
                </a:lnTo>
                <a:lnTo>
                  <a:pt x="11" y="30"/>
                </a:lnTo>
                <a:lnTo>
                  <a:pt x="22" y="31"/>
                </a:lnTo>
                <a:lnTo>
                  <a:pt x="33" y="3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173" name="Freeform 189"/>
          <p:cNvSpPr>
            <a:spLocks/>
          </p:cNvSpPr>
          <p:nvPr>
            <p:custDataLst>
              <p:tags r:id="rId116"/>
            </p:custDataLst>
          </p:nvPr>
        </p:nvSpPr>
        <p:spPr bwMode="auto">
          <a:xfrm>
            <a:off x="7404100" y="4003675"/>
            <a:ext cx="3175" cy="9525"/>
          </a:xfrm>
          <a:custGeom>
            <a:avLst/>
            <a:gdLst>
              <a:gd name="T0" fmla="*/ 0 w 13"/>
              <a:gd name="T1" fmla="*/ 2147483647 h 19"/>
              <a:gd name="T2" fmla="*/ 2147483647 w 13"/>
              <a:gd name="T3" fmla="*/ 2147483647 h 19"/>
              <a:gd name="T4" fmla="*/ 2147483647 w 13"/>
              <a:gd name="T5" fmla="*/ 2147483647 h 19"/>
              <a:gd name="T6" fmla="*/ 2147483647 w 13"/>
              <a:gd name="T7" fmla="*/ 2147483647 h 19"/>
              <a:gd name="T8" fmla="*/ 2147483647 w 13"/>
              <a:gd name="T9" fmla="*/ 2147483647 h 19"/>
              <a:gd name="T10" fmla="*/ 2147483647 w 13"/>
              <a:gd name="T11" fmla="*/ 2147483647 h 19"/>
              <a:gd name="T12" fmla="*/ 2147483647 w 13"/>
              <a:gd name="T13" fmla="*/ 0 h 19"/>
              <a:gd name="T14" fmla="*/ 0 w 13"/>
              <a:gd name="T15" fmla="*/ 2147483647 h 1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3"/>
              <a:gd name="T25" fmla="*/ 0 h 19"/>
              <a:gd name="T26" fmla="*/ 13 w 13"/>
              <a:gd name="T27" fmla="*/ 19 h 1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3" h="19">
                <a:moveTo>
                  <a:pt x="0" y="19"/>
                </a:moveTo>
                <a:lnTo>
                  <a:pt x="2" y="18"/>
                </a:lnTo>
                <a:lnTo>
                  <a:pt x="5" y="17"/>
                </a:lnTo>
                <a:lnTo>
                  <a:pt x="7" y="15"/>
                </a:lnTo>
                <a:lnTo>
                  <a:pt x="8" y="12"/>
                </a:lnTo>
                <a:lnTo>
                  <a:pt x="12" y="6"/>
                </a:lnTo>
                <a:lnTo>
                  <a:pt x="13" y="0"/>
                </a:lnTo>
                <a:lnTo>
                  <a:pt x="0" y="19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174" name="Freeform 190"/>
          <p:cNvSpPr>
            <a:spLocks/>
          </p:cNvSpPr>
          <p:nvPr>
            <p:custDataLst>
              <p:tags r:id="rId117"/>
            </p:custDataLst>
          </p:nvPr>
        </p:nvSpPr>
        <p:spPr bwMode="auto">
          <a:xfrm>
            <a:off x="7243763" y="4006850"/>
            <a:ext cx="36512" cy="22225"/>
          </a:xfrm>
          <a:custGeom>
            <a:avLst/>
            <a:gdLst>
              <a:gd name="T0" fmla="*/ 2147483647 w 87"/>
              <a:gd name="T1" fmla="*/ 2147483647 h 42"/>
              <a:gd name="T2" fmla="*/ 2147483647 w 87"/>
              <a:gd name="T3" fmla="*/ 2147483647 h 42"/>
              <a:gd name="T4" fmla="*/ 2147483647 w 87"/>
              <a:gd name="T5" fmla="*/ 2147483647 h 42"/>
              <a:gd name="T6" fmla="*/ 2147483647 w 87"/>
              <a:gd name="T7" fmla="*/ 2147483647 h 42"/>
              <a:gd name="T8" fmla="*/ 2147483647 w 87"/>
              <a:gd name="T9" fmla="*/ 2147483647 h 42"/>
              <a:gd name="T10" fmla="*/ 2147483647 w 87"/>
              <a:gd name="T11" fmla="*/ 2147483647 h 42"/>
              <a:gd name="T12" fmla="*/ 2147483647 w 87"/>
              <a:gd name="T13" fmla="*/ 2147483647 h 42"/>
              <a:gd name="T14" fmla="*/ 2147483647 w 87"/>
              <a:gd name="T15" fmla="*/ 2147483647 h 42"/>
              <a:gd name="T16" fmla="*/ 2147483647 w 87"/>
              <a:gd name="T17" fmla="*/ 2147483647 h 42"/>
              <a:gd name="T18" fmla="*/ 2147483647 w 87"/>
              <a:gd name="T19" fmla="*/ 2147483647 h 42"/>
              <a:gd name="T20" fmla="*/ 2147483647 w 87"/>
              <a:gd name="T21" fmla="*/ 2147483647 h 42"/>
              <a:gd name="T22" fmla="*/ 2147483647 w 87"/>
              <a:gd name="T23" fmla="*/ 2147483647 h 42"/>
              <a:gd name="T24" fmla="*/ 2147483647 w 87"/>
              <a:gd name="T25" fmla="*/ 0 h 42"/>
              <a:gd name="T26" fmla="*/ 2147483647 w 87"/>
              <a:gd name="T27" fmla="*/ 0 h 42"/>
              <a:gd name="T28" fmla="*/ 2147483647 w 87"/>
              <a:gd name="T29" fmla="*/ 0 h 42"/>
              <a:gd name="T30" fmla="*/ 2147483647 w 87"/>
              <a:gd name="T31" fmla="*/ 0 h 42"/>
              <a:gd name="T32" fmla="*/ 2147483647 w 87"/>
              <a:gd name="T33" fmla="*/ 2147483647 h 42"/>
              <a:gd name="T34" fmla="*/ 2147483647 w 87"/>
              <a:gd name="T35" fmla="*/ 2147483647 h 42"/>
              <a:gd name="T36" fmla="*/ 2147483647 w 87"/>
              <a:gd name="T37" fmla="*/ 2147483647 h 42"/>
              <a:gd name="T38" fmla="*/ 2147483647 w 87"/>
              <a:gd name="T39" fmla="*/ 2147483647 h 42"/>
              <a:gd name="T40" fmla="*/ 0 w 87"/>
              <a:gd name="T41" fmla="*/ 2147483647 h 42"/>
              <a:gd name="T42" fmla="*/ 2147483647 w 87"/>
              <a:gd name="T43" fmla="*/ 2147483647 h 42"/>
              <a:gd name="T44" fmla="*/ 2147483647 w 87"/>
              <a:gd name="T45" fmla="*/ 2147483647 h 42"/>
              <a:gd name="T46" fmla="*/ 2147483647 w 87"/>
              <a:gd name="T47" fmla="*/ 2147483647 h 42"/>
              <a:gd name="T48" fmla="*/ 2147483647 w 87"/>
              <a:gd name="T49" fmla="*/ 2147483647 h 4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87"/>
              <a:gd name="T76" fmla="*/ 0 h 42"/>
              <a:gd name="T77" fmla="*/ 87 w 87"/>
              <a:gd name="T78" fmla="*/ 42 h 4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87" h="42">
                <a:moveTo>
                  <a:pt x="54" y="42"/>
                </a:moveTo>
                <a:lnTo>
                  <a:pt x="59" y="42"/>
                </a:lnTo>
                <a:lnTo>
                  <a:pt x="64" y="41"/>
                </a:lnTo>
                <a:lnTo>
                  <a:pt x="68" y="40"/>
                </a:lnTo>
                <a:lnTo>
                  <a:pt x="71" y="38"/>
                </a:lnTo>
                <a:lnTo>
                  <a:pt x="75" y="34"/>
                </a:lnTo>
                <a:lnTo>
                  <a:pt x="78" y="28"/>
                </a:lnTo>
                <a:lnTo>
                  <a:pt x="79" y="22"/>
                </a:lnTo>
                <a:lnTo>
                  <a:pt x="80" y="16"/>
                </a:lnTo>
                <a:lnTo>
                  <a:pt x="82" y="11"/>
                </a:lnTo>
                <a:lnTo>
                  <a:pt x="87" y="6"/>
                </a:lnTo>
                <a:lnTo>
                  <a:pt x="77" y="2"/>
                </a:lnTo>
                <a:lnTo>
                  <a:pt x="67" y="0"/>
                </a:lnTo>
                <a:lnTo>
                  <a:pt x="57" y="0"/>
                </a:lnTo>
                <a:lnTo>
                  <a:pt x="47" y="0"/>
                </a:lnTo>
                <a:lnTo>
                  <a:pt x="40" y="0"/>
                </a:lnTo>
                <a:lnTo>
                  <a:pt x="32" y="2"/>
                </a:lnTo>
                <a:lnTo>
                  <a:pt x="25" y="4"/>
                </a:lnTo>
                <a:lnTo>
                  <a:pt x="19" y="6"/>
                </a:lnTo>
                <a:lnTo>
                  <a:pt x="8" y="12"/>
                </a:lnTo>
                <a:lnTo>
                  <a:pt x="0" y="18"/>
                </a:lnTo>
                <a:lnTo>
                  <a:pt x="11" y="24"/>
                </a:lnTo>
                <a:lnTo>
                  <a:pt x="27" y="32"/>
                </a:lnTo>
                <a:lnTo>
                  <a:pt x="43" y="39"/>
                </a:lnTo>
                <a:lnTo>
                  <a:pt x="54" y="42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175" name="Freeform 191"/>
          <p:cNvSpPr>
            <a:spLocks/>
          </p:cNvSpPr>
          <p:nvPr>
            <p:custDataLst>
              <p:tags r:id="rId118"/>
            </p:custDataLst>
          </p:nvPr>
        </p:nvSpPr>
        <p:spPr bwMode="auto">
          <a:xfrm>
            <a:off x="7488238" y="4470400"/>
            <a:ext cx="1587" cy="14288"/>
          </a:xfrm>
          <a:custGeom>
            <a:avLst/>
            <a:gdLst>
              <a:gd name="T0" fmla="*/ 0 w 7"/>
              <a:gd name="T1" fmla="*/ 0 h 31"/>
              <a:gd name="T2" fmla="*/ 2147483647 w 7"/>
              <a:gd name="T3" fmla="*/ 0 h 31"/>
              <a:gd name="T4" fmla="*/ 2147483647 w 7"/>
              <a:gd name="T5" fmla="*/ 2147483647 h 31"/>
              <a:gd name="T6" fmla="*/ 0 w 7"/>
              <a:gd name="T7" fmla="*/ 2147483647 h 31"/>
              <a:gd name="T8" fmla="*/ 0 w 7"/>
              <a:gd name="T9" fmla="*/ 0 h 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"/>
              <a:gd name="T16" fmla="*/ 0 h 31"/>
              <a:gd name="T17" fmla="*/ 7 w 7"/>
              <a:gd name="T18" fmla="*/ 31 h 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" h="31">
                <a:moveTo>
                  <a:pt x="0" y="0"/>
                </a:moveTo>
                <a:lnTo>
                  <a:pt x="7" y="0"/>
                </a:lnTo>
                <a:lnTo>
                  <a:pt x="7" y="18"/>
                </a:lnTo>
                <a:lnTo>
                  <a:pt x="0" y="31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176" name="Freeform 192"/>
          <p:cNvSpPr>
            <a:spLocks/>
          </p:cNvSpPr>
          <p:nvPr>
            <p:custDataLst>
              <p:tags r:id="rId119"/>
            </p:custDataLst>
          </p:nvPr>
        </p:nvSpPr>
        <p:spPr bwMode="auto">
          <a:xfrm>
            <a:off x="6724650" y="3976688"/>
            <a:ext cx="1019175" cy="908050"/>
          </a:xfrm>
          <a:custGeom>
            <a:avLst/>
            <a:gdLst>
              <a:gd name="T0" fmla="*/ 2147483647 w 2332"/>
              <a:gd name="T1" fmla="*/ 2147483647 h 1731"/>
              <a:gd name="T2" fmla="*/ 2147483647 w 2332"/>
              <a:gd name="T3" fmla="*/ 2147483647 h 1731"/>
              <a:gd name="T4" fmla="*/ 2147483647 w 2332"/>
              <a:gd name="T5" fmla="*/ 2147483647 h 1731"/>
              <a:gd name="T6" fmla="*/ 2147483647 w 2332"/>
              <a:gd name="T7" fmla="*/ 2147483647 h 1731"/>
              <a:gd name="T8" fmla="*/ 2147483647 w 2332"/>
              <a:gd name="T9" fmla="*/ 2147483647 h 1731"/>
              <a:gd name="T10" fmla="*/ 2147483647 w 2332"/>
              <a:gd name="T11" fmla="*/ 2147483647 h 1731"/>
              <a:gd name="T12" fmla="*/ 2147483647 w 2332"/>
              <a:gd name="T13" fmla="*/ 2147483647 h 1731"/>
              <a:gd name="T14" fmla="*/ 2147483647 w 2332"/>
              <a:gd name="T15" fmla="*/ 2147483647 h 1731"/>
              <a:gd name="T16" fmla="*/ 2147483647 w 2332"/>
              <a:gd name="T17" fmla="*/ 2147483647 h 1731"/>
              <a:gd name="T18" fmla="*/ 2147483647 w 2332"/>
              <a:gd name="T19" fmla="*/ 2147483647 h 1731"/>
              <a:gd name="T20" fmla="*/ 2147483647 w 2332"/>
              <a:gd name="T21" fmla="*/ 2147483647 h 1731"/>
              <a:gd name="T22" fmla="*/ 2147483647 w 2332"/>
              <a:gd name="T23" fmla="*/ 2147483647 h 1731"/>
              <a:gd name="T24" fmla="*/ 2147483647 w 2332"/>
              <a:gd name="T25" fmla="*/ 2147483647 h 1731"/>
              <a:gd name="T26" fmla="*/ 2147483647 w 2332"/>
              <a:gd name="T27" fmla="*/ 2147483647 h 1731"/>
              <a:gd name="T28" fmla="*/ 2147483647 w 2332"/>
              <a:gd name="T29" fmla="*/ 2147483647 h 1731"/>
              <a:gd name="T30" fmla="*/ 2147483647 w 2332"/>
              <a:gd name="T31" fmla="*/ 2147483647 h 1731"/>
              <a:gd name="T32" fmla="*/ 2147483647 w 2332"/>
              <a:gd name="T33" fmla="*/ 2147483647 h 1731"/>
              <a:gd name="T34" fmla="*/ 2147483647 w 2332"/>
              <a:gd name="T35" fmla="*/ 2147483647 h 1731"/>
              <a:gd name="T36" fmla="*/ 2147483647 w 2332"/>
              <a:gd name="T37" fmla="*/ 2147483647 h 1731"/>
              <a:gd name="T38" fmla="*/ 2147483647 w 2332"/>
              <a:gd name="T39" fmla="*/ 2147483647 h 1731"/>
              <a:gd name="T40" fmla="*/ 2147483647 w 2332"/>
              <a:gd name="T41" fmla="*/ 2147483647 h 1731"/>
              <a:gd name="T42" fmla="*/ 2147483647 w 2332"/>
              <a:gd name="T43" fmla="*/ 2147483647 h 1731"/>
              <a:gd name="T44" fmla="*/ 2147483647 w 2332"/>
              <a:gd name="T45" fmla="*/ 2147483647 h 1731"/>
              <a:gd name="T46" fmla="*/ 2147483647 w 2332"/>
              <a:gd name="T47" fmla="*/ 2147483647 h 1731"/>
              <a:gd name="T48" fmla="*/ 2147483647 w 2332"/>
              <a:gd name="T49" fmla="*/ 2147483647 h 1731"/>
              <a:gd name="T50" fmla="*/ 2147483647 w 2332"/>
              <a:gd name="T51" fmla="*/ 2147483647 h 1731"/>
              <a:gd name="T52" fmla="*/ 2147483647 w 2332"/>
              <a:gd name="T53" fmla="*/ 2147483647 h 1731"/>
              <a:gd name="T54" fmla="*/ 2147483647 w 2332"/>
              <a:gd name="T55" fmla="*/ 2147483647 h 1731"/>
              <a:gd name="T56" fmla="*/ 2147483647 w 2332"/>
              <a:gd name="T57" fmla="*/ 2147483647 h 1731"/>
              <a:gd name="T58" fmla="*/ 2147483647 w 2332"/>
              <a:gd name="T59" fmla="*/ 2147483647 h 1731"/>
              <a:gd name="T60" fmla="*/ 2147483647 w 2332"/>
              <a:gd name="T61" fmla="*/ 2147483647 h 1731"/>
              <a:gd name="T62" fmla="*/ 2147483647 w 2332"/>
              <a:gd name="T63" fmla="*/ 2147483647 h 1731"/>
              <a:gd name="T64" fmla="*/ 2147483647 w 2332"/>
              <a:gd name="T65" fmla="*/ 2147483647 h 1731"/>
              <a:gd name="T66" fmla="*/ 2147483647 w 2332"/>
              <a:gd name="T67" fmla="*/ 2147483647 h 1731"/>
              <a:gd name="T68" fmla="*/ 2147483647 w 2332"/>
              <a:gd name="T69" fmla="*/ 2147483647 h 1731"/>
              <a:gd name="T70" fmla="*/ 2147483647 w 2332"/>
              <a:gd name="T71" fmla="*/ 2147483647 h 1731"/>
              <a:gd name="T72" fmla="*/ 2147483647 w 2332"/>
              <a:gd name="T73" fmla="*/ 2147483647 h 1731"/>
              <a:gd name="T74" fmla="*/ 2147483647 w 2332"/>
              <a:gd name="T75" fmla="*/ 2147483647 h 1731"/>
              <a:gd name="T76" fmla="*/ 2147483647 w 2332"/>
              <a:gd name="T77" fmla="*/ 2147483647 h 1731"/>
              <a:gd name="T78" fmla="*/ 2147483647 w 2332"/>
              <a:gd name="T79" fmla="*/ 2147483647 h 1731"/>
              <a:gd name="T80" fmla="*/ 2147483647 w 2332"/>
              <a:gd name="T81" fmla="*/ 2147483647 h 1731"/>
              <a:gd name="T82" fmla="*/ 2147483647 w 2332"/>
              <a:gd name="T83" fmla="*/ 2147483647 h 1731"/>
              <a:gd name="T84" fmla="*/ 2147483647 w 2332"/>
              <a:gd name="T85" fmla="*/ 2147483647 h 1731"/>
              <a:gd name="T86" fmla="*/ 2147483647 w 2332"/>
              <a:gd name="T87" fmla="*/ 2147483647 h 1731"/>
              <a:gd name="T88" fmla="*/ 2147483647 w 2332"/>
              <a:gd name="T89" fmla="*/ 2147483647 h 1731"/>
              <a:gd name="T90" fmla="*/ 2147483647 w 2332"/>
              <a:gd name="T91" fmla="*/ 2147483647 h 1731"/>
              <a:gd name="T92" fmla="*/ 2147483647 w 2332"/>
              <a:gd name="T93" fmla="*/ 2147483647 h 1731"/>
              <a:gd name="T94" fmla="*/ 2147483647 w 2332"/>
              <a:gd name="T95" fmla="*/ 2147483647 h 1731"/>
              <a:gd name="T96" fmla="*/ 2147483647 w 2332"/>
              <a:gd name="T97" fmla="*/ 2147483647 h 1731"/>
              <a:gd name="T98" fmla="*/ 2147483647 w 2332"/>
              <a:gd name="T99" fmla="*/ 2147483647 h 1731"/>
              <a:gd name="T100" fmla="*/ 2147483647 w 2332"/>
              <a:gd name="T101" fmla="*/ 2147483647 h 1731"/>
              <a:gd name="T102" fmla="*/ 2147483647 w 2332"/>
              <a:gd name="T103" fmla="*/ 2147483647 h 1731"/>
              <a:gd name="T104" fmla="*/ 2147483647 w 2332"/>
              <a:gd name="T105" fmla="*/ 2147483647 h 1731"/>
              <a:gd name="T106" fmla="*/ 2147483647 w 2332"/>
              <a:gd name="T107" fmla="*/ 2147483647 h 1731"/>
              <a:gd name="T108" fmla="*/ 2147483647 w 2332"/>
              <a:gd name="T109" fmla="*/ 2147483647 h 1731"/>
              <a:gd name="T110" fmla="*/ 2147483647 w 2332"/>
              <a:gd name="T111" fmla="*/ 2147483647 h 1731"/>
              <a:gd name="T112" fmla="*/ 2147483647 w 2332"/>
              <a:gd name="T113" fmla="*/ 2147483647 h 1731"/>
              <a:gd name="T114" fmla="*/ 2147483647 w 2332"/>
              <a:gd name="T115" fmla="*/ 2147483647 h 1731"/>
              <a:gd name="T116" fmla="*/ 2147483647 w 2332"/>
              <a:gd name="T117" fmla="*/ 2147483647 h 173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332"/>
              <a:gd name="T178" fmla="*/ 0 h 1731"/>
              <a:gd name="T179" fmla="*/ 2332 w 2332"/>
              <a:gd name="T180" fmla="*/ 1731 h 173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332" h="1731">
                <a:moveTo>
                  <a:pt x="153" y="721"/>
                </a:moveTo>
                <a:lnTo>
                  <a:pt x="156" y="727"/>
                </a:lnTo>
                <a:lnTo>
                  <a:pt x="159" y="732"/>
                </a:lnTo>
                <a:lnTo>
                  <a:pt x="162" y="735"/>
                </a:lnTo>
                <a:lnTo>
                  <a:pt x="167" y="738"/>
                </a:lnTo>
                <a:lnTo>
                  <a:pt x="173" y="744"/>
                </a:lnTo>
                <a:lnTo>
                  <a:pt x="180" y="751"/>
                </a:lnTo>
                <a:lnTo>
                  <a:pt x="189" y="744"/>
                </a:lnTo>
                <a:lnTo>
                  <a:pt x="195" y="737"/>
                </a:lnTo>
                <a:lnTo>
                  <a:pt x="201" y="729"/>
                </a:lnTo>
                <a:lnTo>
                  <a:pt x="205" y="722"/>
                </a:lnTo>
                <a:lnTo>
                  <a:pt x="210" y="714"/>
                </a:lnTo>
                <a:lnTo>
                  <a:pt x="214" y="707"/>
                </a:lnTo>
                <a:lnTo>
                  <a:pt x="219" y="701"/>
                </a:lnTo>
                <a:lnTo>
                  <a:pt x="226" y="696"/>
                </a:lnTo>
                <a:lnTo>
                  <a:pt x="234" y="690"/>
                </a:lnTo>
                <a:lnTo>
                  <a:pt x="241" y="685"/>
                </a:lnTo>
                <a:lnTo>
                  <a:pt x="249" y="680"/>
                </a:lnTo>
                <a:lnTo>
                  <a:pt x="258" y="677"/>
                </a:lnTo>
                <a:lnTo>
                  <a:pt x="274" y="672"/>
                </a:lnTo>
                <a:lnTo>
                  <a:pt x="290" y="667"/>
                </a:lnTo>
                <a:lnTo>
                  <a:pt x="297" y="665"/>
                </a:lnTo>
                <a:lnTo>
                  <a:pt x="305" y="661"/>
                </a:lnTo>
                <a:lnTo>
                  <a:pt x="312" y="658"/>
                </a:lnTo>
                <a:lnTo>
                  <a:pt x="318" y="654"/>
                </a:lnTo>
                <a:lnTo>
                  <a:pt x="325" y="649"/>
                </a:lnTo>
                <a:lnTo>
                  <a:pt x="330" y="644"/>
                </a:lnTo>
                <a:lnTo>
                  <a:pt x="335" y="637"/>
                </a:lnTo>
                <a:lnTo>
                  <a:pt x="339" y="628"/>
                </a:lnTo>
                <a:lnTo>
                  <a:pt x="360" y="631"/>
                </a:lnTo>
                <a:lnTo>
                  <a:pt x="370" y="631"/>
                </a:lnTo>
                <a:lnTo>
                  <a:pt x="375" y="629"/>
                </a:lnTo>
                <a:lnTo>
                  <a:pt x="385" y="628"/>
                </a:lnTo>
                <a:lnTo>
                  <a:pt x="393" y="628"/>
                </a:lnTo>
                <a:lnTo>
                  <a:pt x="400" y="627"/>
                </a:lnTo>
                <a:lnTo>
                  <a:pt x="405" y="624"/>
                </a:lnTo>
                <a:lnTo>
                  <a:pt x="412" y="622"/>
                </a:lnTo>
                <a:lnTo>
                  <a:pt x="423" y="615"/>
                </a:lnTo>
                <a:lnTo>
                  <a:pt x="435" y="606"/>
                </a:lnTo>
                <a:lnTo>
                  <a:pt x="447" y="598"/>
                </a:lnTo>
                <a:lnTo>
                  <a:pt x="461" y="592"/>
                </a:lnTo>
                <a:lnTo>
                  <a:pt x="469" y="589"/>
                </a:lnTo>
                <a:lnTo>
                  <a:pt x="478" y="587"/>
                </a:lnTo>
                <a:lnTo>
                  <a:pt x="487" y="585"/>
                </a:lnTo>
                <a:lnTo>
                  <a:pt x="498" y="585"/>
                </a:lnTo>
                <a:lnTo>
                  <a:pt x="520" y="585"/>
                </a:lnTo>
                <a:lnTo>
                  <a:pt x="544" y="584"/>
                </a:lnTo>
                <a:lnTo>
                  <a:pt x="558" y="584"/>
                </a:lnTo>
                <a:lnTo>
                  <a:pt x="570" y="582"/>
                </a:lnTo>
                <a:lnTo>
                  <a:pt x="581" y="581"/>
                </a:lnTo>
                <a:lnTo>
                  <a:pt x="592" y="579"/>
                </a:lnTo>
                <a:lnTo>
                  <a:pt x="605" y="570"/>
                </a:lnTo>
                <a:lnTo>
                  <a:pt x="619" y="558"/>
                </a:lnTo>
                <a:lnTo>
                  <a:pt x="635" y="542"/>
                </a:lnTo>
                <a:lnTo>
                  <a:pt x="650" y="525"/>
                </a:lnTo>
                <a:lnTo>
                  <a:pt x="664" y="508"/>
                </a:lnTo>
                <a:lnTo>
                  <a:pt x="677" y="490"/>
                </a:lnTo>
                <a:lnTo>
                  <a:pt x="688" y="475"/>
                </a:lnTo>
                <a:lnTo>
                  <a:pt x="698" y="462"/>
                </a:lnTo>
                <a:lnTo>
                  <a:pt x="695" y="461"/>
                </a:lnTo>
                <a:lnTo>
                  <a:pt x="693" y="459"/>
                </a:lnTo>
                <a:lnTo>
                  <a:pt x="691" y="456"/>
                </a:lnTo>
                <a:lnTo>
                  <a:pt x="688" y="452"/>
                </a:lnTo>
                <a:lnTo>
                  <a:pt x="683" y="444"/>
                </a:lnTo>
                <a:lnTo>
                  <a:pt x="677" y="437"/>
                </a:lnTo>
                <a:lnTo>
                  <a:pt x="688" y="432"/>
                </a:lnTo>
                <a:lnTo>
                  <a:pt x="697" y="426"/>
                </a:lnTo>
                <a:lnTo>
                  <a:pt x="705" y="419"/>
                </a:lnTo>
                <a:lnTo>
                  <a:pt x="710" y="413"/>
                </a:lnTo>
                <a:lnTo>
                  <a:pt x="716" y="406"/>
                </a:lnTo>
                <a:lnTo>
                  <a:pt x="721" y="399"/>
                </a:lnTo>
                <a:lnTo>
                  <a:pt x="729" y="393"/>
                </a:lnTo>
                <a:lnTo>
                  <a:pt x="738" y="388"/>
                </a:lnTo>
                <a:lnTo>
                  <a:pt x="739" y="399"/>
                </a:lnTo>
                <a:lnTo>
                  <a:pt x="741" y="409"/>
                </a:lnTo>
                <a:lnTo>
                  <a:pt x="744" y="418"/>
                </a:lnTo>
                <a:lnTo>
                  <a:pt x="749" y="425"/>
                </a:lnTo>
                <a:lnTo>
                  <a:pt x="758" y="439"/>
                </a:lnTo>
                <a:lnTo>
                  <a:pt x="764" y="450"/>
                </a:lnTo>
                <a:lnTo>
                  <a:pt x="768" y="437"/>
                </a:lnTo>
                <a:lnTo>
                  <a:pt x="770" y="428"/>
                </a:lnTo>
                <a:lnTo>
                  <a:pt x="771" y="418"/>
                </a:lnTo>
                <a:lnTo>
                  <a:pt x="771" y="406"/>
                </a:lnTo>
                <a:lnTo>
                  <a:pt x="775" y="402"/>
                </a:lnTo>
                <a:lnTo>
                  <a:pt x="776" y="397"/>
                </a:lnTo>
                <a:lnTo>
                  <a:pt x="777" y="391"/>
                </a:lnTo>
                <a:lnTo>
                  <a:pt x="777" y="385"/>
                </a:lnTo>
                <a:lnTo>
                  <a:pt x="777" y="379"/>
                </a:lnTo>
                <a:lnTo>
                  <a:pt x="778" y="373"/>
                </a:lnTo>
                <a:lnTo>
                  <a:pt x="781" y="368"/>
                </a:lnTo>
                <a:lnTo>
                  <a:pt x="784" y="363"/>
                </a:lnTo>
                <a:lnTo>
                  <a:pt x="787" y="370"/>
                </a:lnTo>
                <a:lnTo>
                  <a:pt x="790" y="381"/>
                </a:lnTo>
                <a:lnTo>
                  <a:pt x="838" y="381"/>
                </a:lnTo>
                <a:lnTo>
                  <a:pt x="833" y="369"/>
                </a:lnTo>
                <a:lnTo>
                  <a:pt x="832" y="358"/>
                </a:lnTo>
                <a:lnTo>
                  <a:pt x="831" y="349"/>
                </a:lnTo>
                <a:lnTo>
                  <a:pt x="832" y="341"/>
                </a:lnTo>
                <a:lnTo>
                  <a:pt x="835" y="327"/>
                </a:lnTo>
                <a:lnTo>
                  <a:pt x="838" y="314"/>
                </a:lnTo>
                <a:lnTo>
                  <a:pt x="852" y="315"/>
                </a:lnTo>
                <a:lnTo>
                  <a:pt x="860" y="316"/>
                </a:lnTo>
                <a:lnTo>
                  <a:pt x="863" y="316"/>
                </a:lnTo>
                <a:lnTo>
                  <a:pt x="866" y="316"/>
                </a:lnTo>
                <a:lnTo>
                  <a:pt x="871" y="315"/>
                </a:lnTo>
                <a:lnTo>
                  <a:pt x="877" y="314"/>
                </a:lnTo>
                <a:lnTo>
                  <a:pt x="885" y="295"/>
                </a:lnTo>
                <a:lnTo>
                  <a:pt x="891" y="281"/>
                </a:lnTo>
                <a:lnTo>
                  <a:pt x="898" y="268"/>
                </a:lnTo>
                <a:lnTo>
                  <a:pt x="910" y="252"/>
                </a:lnTo>
                <a:lnTo>
                  <a:pt x="916" y="255"/>
                </a:lnTo>
                <a:lnTo>
                  <a:pt x="921" y="256"/>
                </a:lnTo>
                <a:lnTo>
                  <a:pt x="925" y="256"/>
                </a:lnTo>
                <a:lnTo>
                  <a:pt x="930" y="255"/>
                </a:lnTo>
                <a:lnTo>
                  <a:pt x="933" y="253"/>
                </a:lnTo>
                <a:lnTo>
                  <a:pt x="935" y="250"/>
                </a:lnTo>
                <a:lnTo>
                  <a:pt x="939" y="246"/>
                </a:lnTo>
                <a:lnTo>
                  <a:pt x="940" y="242"/>
                </a:lnTo>
                <a:lnTo>
                  <a:pt x="946" y="224"/>
                </a:lnTo>
                <a:lnTo>
                  <a:pt x="951" y="209"/>
                </a:lnTo>
                <a:lnTo>
                  <a:pt x="957" y="212"/>
                </a:lnTo>
                <a:lnTo>
                  <a:pt x="965" y="214"/>
                </a:lnTo>
                <a:lnTo>
                  <a:pt x="973" y="215"/>
                </a:lnTo>
                <a:lnTo>
                  <a:pt x="980" y="214"/>
                </a:lnTo>
                <a:lnTo>
                  <a:pt x="989" y="214"/>
                </a:lnTo>
                <a:lnTo>
                  <a:pt x="998" y="213"/>
                </a:lnTo>
                <a:lnTo>
                  <a:pt x="1007" y="213"/>
                </a:lnTo>
                <a:lnTo>
                  <a:pt x="1017" y="215"/>
                </a:lnTo>
                <a:lnTo>
                  <a:pt x="1022" y="219"/>
                </a:lnTo>
                <a:lnTo>
                  <a:pt x="1027" y="223"/>
                </a:lnTo>
                <a:lnTo>
                  <a:pt x="1031" y="227"/>
                </a:lnTo>
                <a:lnTo>
                  <a:pt x="1033" y="232"/>
                </a:lnTo>
                <a:lnTo>
                  <a:pt x="1037" y="244"/>
                </a:lnTo>
                <a:lnTo>
                  <a:pt x="1040" y="257"/>
                </a:lnTo>
                <a:lnTo>
                  <a:pt x="1043" y="269"/>
                </a:lnTo>
                <a:lnTo>
                  <a:pt x="1046" y="280"/>
                </a:lnTo>
                <a:lnTo>
                  <a:pt x="1050" y="284"/>
                </a:lnTo>
                <a:lnTo>
                  <a:pt x="1053" y="287"/>
                </a:lnTo>
                <a:lnTo>
                  <a:pt x="1057" y="289"/>
                </a:lnTo>
                <a:lnTo>
                  <a:pt x="1063" y="290"/>
                </a:lnTo>
                <a:lnTo>
                  <a:pt x="1069" y="289"/>
                </a:lnTo>
                <a:lnTo>
                  <a:pt x="1076" y="286"/>
                </a:lnTo>
                <a:lnTo>
                  <a:pt x="1078" y="284"/>
                </a:lnTo>
                <a:lnTo>
                  <a:pt x="1081" y="282"/>
                </a:lnTo>
                <a:lnTo>
                  <a:pt x="1083" y="280"/>
                </a:lnTo>
                <a:lnTo>
                  <a:pt x="1084" y="277"/>
                </a:lnTo>
                <a:lnTo>
                  <a:pt x="1088" y="279"/>
                </a:lnTo>
                <a:lnTo>
                  <a:pt x="1092" y="280"/>
                </a:lnTo>
                <a:lnTo>
                  <a:pt x="1096" y="280"/>
                </a:lnTo>
                <a:lnTo>
                  <a:pt x="1099" y="280"/>
                </a:lnTo>
                <a:lnTo>
                  <a:pt x="1104" y="278"/>
                </a:lnTo>
                <a:lnTo>
                  <a:pt x="1110" y="277"/>
                </a:lnTo>
                <a:lnTo>
                  <a:pt x="1120" y="277"/>
                </a:lnTo>
                <a:lnTo>
                  <a:pt x="1128" y="276"/>
                </a:lnTo>
                <a:lnTo>
                  <a:pt x="1133" y="274"/>
                </a:lnTo>
                <a:lnTo>
                  <a:pt x="1135" y="270"/>
                </a:lnTo>
                <a:lnTo>
                  <a:pt x="1136" y="261"/>
                </a:lnTo>
                <a:lnTo>
                  <a:pt x="1136" y="246"/>
                </a:lnTo>
                <a:lnTo>
                  <a:pt x="1136" y="240"/>
                </a:lnTo>
                <a:lnTo>
                  <a:pt x="1137" y="234"/>
                </a:lnTo>
                <a:lnTo>
                  <a:pt x="1140" y="228"/>
                </a:lnTo>
                <a:lnTo>
                  <a:pt x="1143" y="223"/>
                </a:lnTo>
                <a:lnTo>
                  <a:pt x="1148" y="212"/>
                </a:lnTo>
                <a:lnTo>
                  <a:pt x="1156" y="204"/>
                </a:lnTo>
                <a:lnTo>
                  <a:pt x="1164" y="195"/>
                </a:lnTo>
                <a:lnTo>
                  <a:pt x="1170" y="186"/>
                </a:lnTo>
                <a:lnTo>
                  <a:pt x="1173" y="182"/>
                </a:lnTo>
                <a:lnTo>
                  <a:pt x="1175" y="177"/>
                </a:lnTo>
                <a:lnTo>
                  <a:pt x="1176" y="172"/>
                </a:lnTo>
                <a:lnTo>
                  <a:pt x="1176" y="167"/>
                </a:lnTo>
                <a:lnTo>
                  <a:pt x="1189" y="154"/>
                </a:lnTo>
                <a:lnTo>
                  <a:pt x="1201" y="146"/>
                </a:lnTo>
                <a:lnTo>
                  <a:pt x="1213" y="139"/>
                </a:lnTo>
                <a:lnTo>
                  <a:pt x="1225" y="134"/>
                </a:lnTo>
                <a:lnTo>
                  <a:pt x="1237" y="131"/>
                </a:lnTo>
                <a:lnTo>
                  <a:pt x="1248" y="128"/>
                </a:lnTo>
                <a:lnTo>
                  <a:pt x="1259" y="127"/>
                </a:lnTo>
                <a:lnTo>
                  <a:pt x="1270" y="126"/>
                </a:lnTo>
                <a:lnTo>
                  <a:pt x="1289" y="125"/>
                </a:lnTo>
                <a:lnTo>
                  <a:pt x="1305" y="123"/>
                </a:lnTo>
                <a:lnTo>
                  <a:pt x="1313" y="121"/>
                </a:lnTo>
                <a:lnTo>
                  <a:pt x="1320" y="117"/>
                </a:lnTo>
                <a:lnTo>
                  <a:pt x="1324" y="112"/>
                </a:lnTo>
                <a:lnTo>
                  <a:pt x="1328" y="104"/>
                </a:lnTo>
                <a:lnTo>
                  <a:pt x="1322" y="94"/>
                </a:lnTo>
                <a:lnTo>
                  <a:pt x="1314" y="86"/>
                </a:lnTo>
                <a:lnTo>
                  <a:pt x="1308" y="80"/>
                </a:lnTo>
                <a:lnTo>
                  <a:pt x="1301" y="75"/>
                </a:lnTo>
                <a:lnTo>
                  <a:pt x="1297" y="69"/>
                </a:lnTo>
                <a:lnTo>
                  <a:pt x="1292" y="64"/>
                </a:lnTo>
                <a:lnTo>
                  <a:pt x="1290" y="58"/>
                </a:lnTo>
                <a:lnTo>
                  <a:pt x="1289" y="49"/>
                </a:lnTo>
                <a:lnTo>
                  <a:pt x="1305" y="48"/>
                </a:lnTo>
                <a:lnTo>
                  <a:pt x="1322" y="45"/>
                </a:lnTo>
                <a:lnTo>
                  <a:pt x="1336" y="41"/>
                </a:lnTo>
                <a:lnTo>
                  <a:pt x="1349" y="36"/>
                </a:lnTo>
                <a:lnTo>
                  <a:pt x="1352" y="46"/>
                </a:lnTo>
                <a:lnTo>
                  <a:pt x="1356" y="56"/>
                </a:lnTo>
                <a:lnTo>
                  <a:pt x="1360" y="64"/>
                </a:lnTo>
                <a:lnTo>
                  <a:pt x="1366" y="72"/>
                </a:lnTo>
                <a:lnTo>
                  <a:pt x="1372" y="78"/>
                </a:lnTo>
                <a:lnTo>
                  <a:pt x="1379" y="84"/>
                </a:lnTo>
                <a:lnTo>
                  <a:pt x="1387" y="90"/>
                </a:lnTo>
                <a:lnTo>
                  <a:pt x="1394" y="94"/>
                </a:lnTo>
                <a:lnTo>
                  <a:pt x="1403" y="98"/>
                </a:lnTo>
                <a:lnTo>
                  <a:pt x="1412" y="101"/>
                </a:lnTo>
                <a:lnTo>
                  <a:pt x="1422" y="104"/>
                </a:lnTo>
                <a:lnTo>
                  <a:pt x="1432" y="107"/>
                </a:lnTo>
                <a:lnTo>
                  <a:pt x="1443" y="109"/>
                </a:lnTo>
                <a:lnTo>
                  <a:pt x="1453" y="110"/>
                </a:lnTo>
                <a:lnTo>
                  <a:pt x="1464" y="111"/>
                </a:lnTo>
                <a:lnTo>
                  <a:pt x="1476" y="111"/>
                </a:lnTo>
                <a:lnTo>
                  <a:pt x="1481" y="110"/>
                </a:lnTo>
                <a:lnTo>
                  <a:pt x="1489" y="108"/>
                </a:lnTo>
                <a:lnTo>
                  <a:pt x="1499" y="105"/>
                </a:lnTo>
                <a:lnTo>
                  <a:pt x="1509" y="104"/>
                </a:lnTo>
                <a:lnTo>
                  <a:pt x="1514" y="109"/>
                </a:lnTo>
                <a:lnTo>
                  <a:pt x="1523" y="113"/>
                </a:lnTo>
                <a:lnTo>
                  <a:pt x="1532" y="116"/>
                </a:lnTo>
                <a:lnTo>
                  <a:pt x="1541" y="117"/>
                </a:lnTo>
                <a:lnTo>
                  <a:pt x="1544" y="117"/>
                </a:lnTo>
                <a:lnTo>
                  <a:pt x="1547" y="115"/>
                </a:lnTo>
                <a:lnTo>
                  <a:pt x="1549" y="113"/>
                </a:lnTo>
                <a:lnTo>
                  <a:pt x="1551" y="110"/>
                </a:lnTo>
                <a:lnTo>
                  <a:pt x="1557" y="103"/>
                </a:lnTo>
                <a:lnTo>
                  <a:pt x="1561" y="98"/>
                </a:lnTo>
                <a:lnTo>
                  <a:pt x="1561" y="135"/>
                </a:lnTo>
                <a:lnTo>
                  <a:pt x="1556" y="146"/>
                </a:lnTo>
                <a:lnTo>
                  <a:pt x="1545" y="163"/>
                </a:lnTo>
                <a:lnTo>
                  <a:pt x="1530" y="183"/>
                </a:lnTo>
                <a:lnTo>
                  <a:pt x="1513" y="205"/>
                </a:lnTo>
                <a:lnTo>
                  <a:pt x="1495" y="228"/>
                </a:lnTo>
                <a:lnTo>
                  <a:pt x="1479" y="247"/>
                </a:lnTo>
                <a:lnTo>
                  <a:pt x="1465" y="262"/>
                </a:lnTo>
                <a:lnTo>
                  <a:pt x="1455" y="270"/>
                </a:lnTo>
                <a:lnTo>
                  <a:pt x="1464" y="275"/>
                </a:lnTo>
                <a:lnTo>
                  <a:pt x="1470" y="278"/>
                </a:lnTo>
                <a:lnTo>
                  <a:pt x="1474" y="282"/>
                </a:lnTo>
                <a:lnTo>
                  <a:pt x="1479" y="286"/>
                </a:lnTo>
                <a:lnTo>
                  <a:pt x="1485" y="294"/>
                </a:lnTo>
                <a:lnTo>
                  <a:pt x="1489" y="302"/>
                </a:lnTo>
                <a:lnTo>
                  <a:pt x="1492" y="310"/>
                </a:lnTo>
                <a:lnTo>
                  <a:pt x="1495" y="317"/>
                </a:lnTo>
                <a:lnTo>
                  <a:pt x="1498" y="321"/>
                </a:lnTo>
                <a:lnTo>
                  <a:pt x="1500" y="325"/>
                </a:lnTo>
                <a:lnTo>
                  <a:pt x="1504" y="328"/>
                </a:lnTo>
                <a:lnTo>
                  <a:pt x="1509" y="333"/>
                </a:lnTo>
                <a:lnTo>
                  <a:pt x="1514" y="336"/>
                </a:lnTo>
                <a:lnTo>
                  <a:pt x="1520" y="338"/>
                </a:lnTo>
                <a:lnTo>
                  <a:pt x="1525" y="339"/>
                </a:lnTo>
                <a:lnTo>
                  <a:pt x="1532" y="338"/>
                </a:lnTo>
                <a:lnTo>
                  <a:pt x="1538" y="338"/>
                </a:lnTo>
                <a:lnTo>
                  <a:pt x="1544" y="337"/>
                </a:lnTo>
                <a:lnTo>
                  <a:pt x="1549" y="337"/>
                </a:lnTo>
                <a:lnTo>
                  <a:pt x="1555" y="339"/>
                </a:lnTo>
                <a:lnTo>
                  <a:pt x="1560" y="340"/>
                </a:lnTo>
                <a:lnTo>
                  <a:pt x="1566" y="342"/>
                </a:lnTo>
                <a:lnTo>
                  <a:pt x="1570" y="345"/>
                </a:lnTo>
                <a:lnTo>
                  <a:pt x="1574" y="347"/>
                </a:lnTo>
                <a:lnTo>
                  <a:pt x="1582" y="354"/>
                </a:lnTo>
                <a:lnTo>
                  <a:pt x="1588" y="361"/>
                </a:lnTo>
                <a:lnTo>
                  <a:pt x="1594" y="368"/>
                </a:lnTo>
                <a:lnTo>
                  <a:pt x="1602" y="376"/>
                </a:lnTo>
                <a:lnTo>
                  <a:pt x="1605" y="379"/>
                </a:lnTo>
                <a:lnTo>
                  <a:pt x="1611" y="382"/>
                </a:lnTo>
                <a:lnTo>
                  <a:pt x="1615" y="386"/>
                </a:lnTo>
                <a:lnTo>
                  <a:pt x="1622" y="388"/>
                </a:lnTo>
                <a:lnTo>
                  <a:pt x="1629" y="391"/>
                </a:lnTo>
                <a:lnTo>
                  <a:pt x="1637" y="394"/>
                </a:lnTo>
                <a:lnTo>
                  <a:pt x="1644" y="398"/>
                </a:lnTo>
                <a:lnTo>
                  <a:pt x="1649" y="403"/>
                </a:lnTo>
                <a:lnTo>
                  <a:pt x="1659" y="413"/>
                </a:lnTo>
                <a:lnTo>
                  <a:pt x="1668" y="423"/>
                </a:lnTo>
                <a:lnTo>
                  <a:pt x="1677" y="433"/>
                </a:lnTo>
                <a:lnTo>
                  <a:pt x="1686" y="442"/>
                </a:lnTo>
                <a:lnTo>
                  <a:pt x="1692" y="445"/>
                </a:lnTo>
                <a:lnTo>
                  <a:pt x="1698" y="448"/>
                </a:lnTo>
                <a:lnTo>
                  <a:pt x="1706" y="449"/>
                </a:lnTo>
                <a:lnTo>
                  <a:pt x="1714" y="450"/>
                </a:lnTo>
                <a:lnTo>
                  <a:pt x="1719" y="449"/>
                </a:lnTo>
                <a:lnTo>
                  <a:pt x="1724" y="448"/>
                </a:lnTo>
                <a:lnTo>
                  <a:pt x="1729" y="446"/>
                </a:lnTo>
                <a:lnTo>
                  <a:pt x="1735" y="444"/>
                </a:lnTo>
                <a:lnTo>
                  <a:pt x="1745" y="435"/>
                </a:lnTo>
                <a:lnTo>
                  <a:pt x="1754" y="425"/>
                </a:lnTo>
                <a:lnTo>
                  <a:pt x="1764" y="413"/>
                </a:lnTo>
                <a:lnTo>
                  <a:pt x="1773" y="400"/>
                </a:lnTo>
                <a:lnTo>
                  <a:pt x="1782" y="385"/>
                </a:lnTo>
                <a:lnTo>
                  <a:pt x="1791" y="368"/>
                </a:lnTo>
                <a:lnTo>
                  <a:pt x="1798" y="351"/>
                </a:lnTo>
                <a:lnTo>
                  <a:pt x="1805" y="334"/>
                </a:lnTo>
                <a:lnTo>
                  <a:pt x="1812" y="316"/>
                </a:lnTo>
                <a:lnTo>
                  <a:pt x="1817" y="299"/>
                </a:lnTo>
                <a:lnTo>
                  <a:pt x="1821" y="283"/>
                </a:lnTo>
                <a:lnTo>
                  <a:pt x="1825" y="266"/>
                </a:lnTo>
                <a:lnTo>
                  <a:pt x="1827" y="252"/>
                </a:lnTo>
                <a:lnTo>
                  <a:pt x="1827" y="240"/>
                </a:lnTo>
                <a:lnTo>
                  <a:pt x="1828" y="223"/>
                </a:lnTo>
                <a:lnTo>
                  <a:pt x="1830" y="205"/>
                </a:lnTo>
                <a:lnTo>
                  <a:pt x="1834" y="189"/>
                </a:lnTo>
                <a:lnTo>
                  <a:pt x="1839" y="174"/>
                </a:lnTo>
                <a:lnTo>
                  <a:pt x="1845" y="159"/>
                </a:lnTo>
                <a:lnTo>
                  <a:pt x="1850" y="145"/>
                </a:lnTo>
                <a:lnTo>
                  <a:pt x="1857" y="131"/>
                </a:lnTo>
                <a:lnTo>
                  <a:pt x="1863" y="118"/>
                </a:lnTo>
                <a:lnTo>
                  <a:pt x="1877" y="90"/>
                </a:lnTo>
                <a:lnTo>
                  <a:pt x="1888" y="63"/>
                </a:lnTo>
                <a:lnTo>
                  <a:pt x="1894" y="47"/>
                </a:lnTo>
                <a:lnTo>
                  <a:pt x="1897" y="32"/>
                </a:lnTo>
                <a:lnTo>
                  <a:pt x="1899" y="17"/>
                </a:lnTo>
                <a:lnTo>
                  <a:pt x="1901" y="0"/>
                </a:lnTo>
                <a:lnTo>
                  <a:pt x="1904" y="10"/>
                </a:lnTo>
                <a:lnTo>
                  <a:pt x="1909" y="21"/>
                </a:lnTo>
                <a:lnTo>
                  <a:pt x="1917" y="32"/>
                </a:lnTo>
                <a:lnTo>
                  <a:pt x="1925" y="43"/>
                </a:lnTo>
                <a:lnTo>
                  <a:pt x="1932" y="55"/>
                </a:lnTo>
                <a:lnTo>
                  <a:pt x="1940" y="63"/>
                </a:lnTo>
                <a:lnTo>
                  <a:pt x="1948" y="70"/>
                </a:lnTo>
                <a:lnTo>
                  <a:pt x="1953" y="74"/>
                </a:lnTo>
                <a:lnTo>
                  <a:pt x="1952" y="76"/>
                </a:lnTo>
                <a:lnTo>
                  <a:pt x="1950" y="77"/>
                </a:lnTo>
                <a:lnTo>
                  <a:pt x="1947" y="78"/>
                </a:lnTo>
                <a:lnTo>
                  <a:pt x="1943" y="79"/>
                </a:lnTo>
                <a:lnTo>
                  <a:pt x="1937" y="80"/>
                </a:lnTo>
                <a:lnTo>
                  <a:pt x="1933" y="80"/>
                </a:lnTo>
                <a:lnTo>
                  <a:pt x="1935" y="90"/>
                </a:lnTo>
                <a:lnTo>
                  <a:pt x="1937" y="98"/>
                </a:lnTo>
                <a:lnTo>
                  <a:pt x="1940" y="104"/>
                </a:lnTo>
                <a:lnTo>
                  <a:pt x="1943" y="110"/>
                </a:lnTo>
                <a:lnTo>
                  <a:pt x="1947" y="115"/>
                </a:lnTo>
                <a:lnTo>
                  <a:pt x="1950" y="121"/>
                </a:lnTo>
                <a:lnTo>
                  <a:pt x="1952" y="127"/>
                </a:lnTo>
                <a:lnTo>
                  <a:pt x="1953" y="135"/>
                </a:lnTo>
                <a:lnTo>
                  <a:pt x="1953" y="144"/>
                </a:lnTo>
                <a:lnTo>
                  <a:pt x="1951" y="152"/>
                </a:lnTo>
                <a:lnTo>
                  <a:pt x="1949" y="160"/>
                </a:lnTo>
                <a:lnTo>
                  <a:pt x="1947" y="169"/>
                </a:lnTo>
                <a:lnTo>
                  <a:pt x="1944" y="176"/>
                </a:lnTo>
                <a:lnTo>
                  <a:pt x="1942" y="183"/>
                </a:lnTo>
                <a:lnTo>
                  <a:pt x="1941" y="190"/>
                </a:lnTo>
                <a:lnTo>
                  <a:pt x="1940" y="197"/>
                </a:lnTo>
                <a:lnTo>
                  <a:pt x="1940" y="201"/>
                </a:lnTo>
                <a:lnTo>
                  <a:pt x="1941" y="206"/>
                </a:lnTo>
                <a:lnTo>
                  <a:pt x="1942" y="210"/>
                </a:lnTo>
                <a:lnTo>
                  <a:pt x="1944" y="214"/>
                </a:lnTo>
                <a:lnTo>
                  <a:pt x="1950" y="222"/>
                </a:lnTo>
                <a:lnTo>
                  <a:pt x="1955" y="228"/>
                </a:lnTo>
                <a:lnTo>
                  <a:pt x="1963" y="233"/>
                </a:lnTo>
                <a:lnTo>
                  <a:pt x="1971" y="237"/>
                </a:lnTo>
                <a:lnTo>
                  <a:pt x="1978" y="239"/>
                </a:lnTo>
                <a:lnTo>
                  <a:pt x="1986" y="240"/>
                </a:lnTo>
                <a:lnTo>
                  <a:pt x="1987" y="244"/>
                </a:lnTo>
                <a:lnTo>
                  <a:pt x="1989" y="248"/>
                </a:lnTo>
                <a:lnTo>
                  <a:pt x="1993" y="251"/>
                </a:lnTo>
                <a:lnTo>
                  <a:pt x="1997" y="254"/>
                </a:lnTo>
                <a:lnTo>
                  <a:pt x="2006" y="257"/>
                </a:lnTo>
                <a:lnTo>
                  <a:pt x="2014" y="258"/>
                </a:lnTo>
                <a:lnTo>
                  <a:pt x="2014" y="278"/>
                </a:lnTo>
                <a:lnTo>
                  <a:pt x="2015" y="297"/>
                </a:lnTo>
                <a:lnTo>
                  <a:pt x="2017" y="314"/>
                </a:lnTo>
                <a:lnTo>
                  <a:pt x="2019" y="332"/>
                </a:lnTo>
                <a:lnTo>
                  <a:pt x="2026" y="365"/>
                </a:lnTo>
                <a:lnTo>
                  <a:pt x="2033" y="398"/>
                </a:lnTo>
                <a:lnTo>
                  <a:pt x="2040" y="429"/>
                </a:lnTo>
                <a:lnTo>
                  <a:pt x="2047" y="461"/>
                </a:lnTo>
                <a:lnTo>
                  <a:pt x="2050" y="476"/>
                </a:lnTo>
                <a:lnTo>
                  <a:pt x="2051" y="491"/>
                </a:lnTo>
                <a:lnTo>
                  <a:pt x="2053" y="508"/>
                </a:lnTo>
                <a:lnTo>
                  <a:pt x="2053" y="523"/>
                </a:lnTo>
                <a:lnTo>
                  <a:pt x="2053" y="526"/>
                </a:lnTo>
                <a:lnTo>
                  <a:pt x="2054" y="528"/>
                </a:lnTo>
                <a:lnTo>
                  <a:pt x="2056" y="529"/>
                </a:lnTo>
                <a:lnTo>
                  <a:pt x="2060" y="531"/>
                </a:lnTo>
                <a:lnTo>
                  <a:pt x="2066" y="533"/>
                </a:lnTo>
                <a:lnTo>
                  <a:pt x="2074" y="536"/>
                </a:lnTo>
                <a:lnTo>
                  <a:pt x="2082" y="538"/>
                </a:lnTo>
                <a:lnTo>
                  <a:pt x="2089" y="540"/>
                </a:lnTo>
                <a:lnTo>
                  <a:pt x="2096" y="544"/>
                </a:lnTo>
                <a:lnTo>
                  <a:pt x="2099" y="548"/>
                </a:lnTo>
                <a:lnTo>
                  <a:pt x="2108" y="562"/>
                </a:lnTo>
                <a:lnTo>
                  <a:pt x="2116" y="574"/>
                </a:lnTo>
                <a:lnTo>
                  <a:pt x="2120" y="578"/>
                </a:lnTo>
                <a:lnTo>
                  <a:pt x="2123" y="582"/>
                </a:lnTo>
                <a:lnTo>
                  <a:pt x="2128" y="584"/>
                </a:lnTo>
                <a:lnTo>
                  <a:pt x="2133" y="585"/>
                </a:lnTo>
                <a:lnTo>
                  <a:pt x="2134" y="596"/>
                </a:lnTo>
                <a:lnTo>
                  <a:pt x="2139" y="615"/>
                </a:lnTo>
                <a:lnTo>
                  <a:pt x="2146" y="637"/>
                </a:lnTo>
                <a:lnTo>
                  <a:pt x="2154" y="661"/>
                </a:lnTo>
                <a:lnTo>
                  <a:pt x="2163" y="686"/>
                </a:lnTo>
                <a:lnTo>
                  <a:pt x="2172" y="707"/>
                </a:lnTo>
                <a:lnTo>
                  <a:pt x="2179" y="724"/>
                </a:lnTo>
                <a:lnTo>
                  <a:pt x="2186" y="733"/>
                </a:lnTo>
                <a:lnTo>
                  <a:pt x="2188" y="735"/>
                </a:lnTo>
                <a:lnTo>
                  <a:pt x="2194" y="737"/>
                </a:lnTo>
                <a:lnTo>
                  <a:pt x="2201" y="738"/>
                </a:lnTo>
                <a:lnTo>
                  <a:pt x="2211" y="739"/>
                </a:lnTo>
                <a:lnTo>
                  <a:pt x="2231" y="742"/>
                </a:lnTo>
                <a:lnTo>
                  <a:pt x="2245" y="745"/>
                </a:lnTo>
                <a:lnTo>
                  <a:pt x="2242" y="756"/>
                </a:lnTo>
                <a:lnTo>
                  <a:pt x="2238" y="762"/>
                </a:lnTo>
                <a:lnTo>
                  <a:pt x="2231" y="766"/>
                </a:lnTo>
                <a:lnTo>
                  <a:pt x="2219" y="769"/>
                </a:lnTo>
                <a:lnTo>
                  <a:pt x="2223" y="781"/>
                </a:lnTo>
                <a:lnTo>
                  <a:pt x="2228" y="790"/>
                </a:lnTo>
                <a:lnTo>
                  <a:pt x="2233" y="800"/>
                </a:lnTo>
                <a:lnTo>
                  <a:pt x="2239" y="809"/>
                </a:lnTo>
                <a:lnTo>
                  <a:pt x="2251" y="827"/>
                </a:lnTo>
                <a:lnTo>
                  <a:pt x="2263" y="846"/>
                </a:lnTo>
                <a:lnTo>
                  <a:pt x="2289" y="879"/>
                </a:lnTo>
                <a:lnTo>
                  <a:pt x="2312" y="912"/>
                </a:lnTo>
                <a:lnTo>
                  <a:pt x="2318" y="907"/>
                </a:lnTo>
                <a:lnTo>
                  <a:pt x="2324" y="902"/>
                </a:lnTo>
                <a:lnTo>
                  <a:pt x="2328" y="899"/>
                </a:lnTo>
                <a:lnTo>
                  <a:pt x="2330" y="896"/>
                </a:lnTo>
                <a:lnTo>
                  <a:pt x="2332" y="892"/>
                </a:lnTo>
                <a:lnTo>
                  <a:pt x="2332" y="887"/>
                </a:lnTo>
                <a:lnTo>
                  <a:pt x="2332" y="896"/>
                </a:lnTo>
                <a:lnTo>
                  <a:pt x="2332" y="903"/>
                </a:lnTo>
                <a:lnTo>
                  <a:pt x="2332" y="910"/>
                </a:lnTo>
                <a:lnTo>
                  <a:pt x="2332" y="918"/>
                </a:lnTo>
                <a:lnTo>
                  <a:pt x="2293" y="1010"/>
                </a:lnTo>
                <a:lnTo>
                  <a:pt x="2295" y="1024"/>
                </a:lnTo>
                <a:lnTo>
                  <a:pt x="2296" y="1038"/>
                </a:lnTo>
                <a:lnTo>
                  <a:pt x="2295" y="1051"/>
                </a:lnTo>
                <a:lnTo>
                  <a:pt x="2291" y="1066"/>
                </a:lnTo>
                <a:lnTo>
                  <a:pt x="2288" y="1079"/>
                </a:lnTo>
                <a:lnTo>
                  <a:pt x="2283" y="1092"/>
                </a:lnTo>
                <a:lnTo>
                  <a:pt x="2276" y="1105"/>
                </a:lnTo>
                <a:lnTo>
                  <a:pt x="2269" y="1118"/>
                </a:lnTo>
                <a:lnTo>
                  <a:pt x="2253" y="1143"/>
                </a:lnTo>
                <a:lnTo>
                  <a:pt x="2237" y="1167"/>
                </a:lnTo>
                <a:lnTo>
                  <a:pt x="2220" y="1188"/>
                </a:lnTo>
                <a:lnTo>
                  <a:pt x="2206" y="1207"/>
                </a:lnTo>
                <a:lnTo>
                  <a:pt x="2188" y="1233"/>
                </a:lnTo>
                <a:lnTo>
                  <a:pt x="2172" y="1260"/>
                </a:lnTo>
                <a:lnTo>
                  <a:pt x="2153" y="1289"/>
                </a:lnTo>
                <a:lnTo>
                  <a:pt x="2133" y="1317"/>
                </a:lnTo>
                <a:lnTo>
                  <a:pt x="2123" y="1329"/>
                </a:lnTo>
                <a:lnTo>
                  <a:pt x="2111" y="1342"/>
                </a:lnTo>
                <a:lnTo>
                  <a:pt x="2100" y="1352"/>
                </a:lnTo>
                <a:lnTo>
                  <a:pt x="2087" y="1362"/>
                </a:lnTo>
                <a:lnTo>
                  <a:pt x="2081" y="1366"/>
                </a:lnTo>
                <a:lnTo>
                  <a:pt x="2074" y="1369"/>
                </a:lnTo>
                <a:lnTo>
                  <a:pt x="2066" y="1372"/>
                </a:lnTo>
                <a:lnTo>
                  <a:pt x="2059" y="1375"/>
                </a:lnTo>
                <a:lnTo>
                  <a:pt x="2051" y="1377"/>
                </a:lnTo>
                <a:lnTo>
                  <a:pt x="2043" y="1378"/>
                </a:lnTo>
                <a:lnTo>
                  <a:pt x="2036" y="1379"/>
                </a:lnTo>
                <a:lnTo>
                  <a:pt x="2027" y="1380"/>
                </a:lnTo>
                <a:lnTo>
                  <a:pt x="2026" y="1393"/>
                </a:lnTo>
                <a:lnTo>
                  <a:pt x="2022" y="1404"/>
                </a:lnTo>
                <a:lnTo>
                  <a:pt x="2018" y="1414"/>
                </a:lnTo>
                <a:lnTo>
                  <a:pt x="2013" y="1423"/>
                </a:lnTo>
                <a:lnTo>
                  <a:pt x="2005" y="1432"/>
                </a:lnTo>
                <a:lnTo>
                  <a:pt x="1997" y="1440"/>
                </a:lnTo>
                <a:lnTo>
                  <a:pt x="1988" y="1449"/>
                </a:lnTo>
                <a:lnTo>
                  <a:pt x="1978" y="1456"/>
                </a:lnTo>
                <a:lnTo>
                  <a:pt x="1958" y="1470"/>
                </a:lnTo>
                <a:lnTo>
                  <a:pt x="1937" y="1483"/>
                </a:lnTo>
                <a:lnTo>
                  <a:pt x="1917" y="1495"/>
                </a:lnTo>
                <a:lnTo>
                  <a:pt x="1901" y="1510"/>
                </a:lnTo>
                <a:lnTo>
                  <a:pt x="1885" y="1525"/>
                </a:lnTo>
                <a:lnTo>
                  <a:pt x="1873" y="1539"/>
                </a:lnTo>
                <a:lnTo>
                  <a:pt x="1864" y="1553"/>
                </a:lnTo>
                <a:lnTo>
                  <a:pt x="1857" y="1565"/>
                </a:lnTo>
                <a:lnTo>
                  <a:pt x="1848" y="1578"/>
                </a:lnTo>
                <a:lnTo>
                  <a:pt x="1838" y="1591"/>
                </a:lnTo>
                <a:lnTo>
                  <a:pt x="1825" y="1604"/>
                </a:lnTo>
                <a:lnTo>
                  <a:pt x="1807" y="1621"/>
                </a:lnTo>
                <a:lnTo>
                  <a:pt x="1801" y="1630"/>
                </a:lnTo>
                <a:lnTo>
                  <a:pt x="1796" y="1639"/>
                </a:lnTo>
                <a:lnTo>
                  <a:pt x="1793" y="1648"/>
                </a:lnTo>
                <a:lnTo>
                  <a:pt x="1790" y="1657"/>
                </a:lnTo>
                <a:lnTo>
                  <a:pt x="1786" y="1665"/>
                </a:lnTo>
                <a:lnTo>
                  <a:pt x="1782" y="1671"/>
                </a:lnTo>
                <a:lnTo>
                  <a:pt x="1780" y="1673"/>
                </a:lnTo>
                <a:lnTo>
                  <a:pt x="1776" y="1675"/>
                </a:lnTo>
                <a:lnTo>
                  <a:pt x="1772" y="1676"/>
                </a:lnTo>
                <a:lnTo>
                  <a:pt x="1768" y="1676"/>
                </a:lnTo>
                <a:lnTo>
                  <a:pt x="1749" y="1676"/>
                </a:lnTo>
                <a:lnTo>
                  <a:pt x="1733" y="1676"/>
                </a:lnTo>
                <a:lnTo>
                  <a:pt x="1718" y="1676"/>
                </a:lnTo>
                <a:lnTo>
                  <a:pt x="1707" y="1676"/>
                </a:lnTo>
                <a:lnTo>
                  <a:pt x="1702" y="1676"/>
                </a:lnTo>
                <a:lnTo>
                  <a:pt x="1695" y="1678"/>
                </a:lnTo>
                <a:lnTo>
                  <a:pt x="1689" y="1680"/>
                </a:lnTo>
                <a:lnTo>
                  <a:pt x="1682" y="1683"/>
                </a:lnTo>
                <a:lnTo>
                  <a:pt x="1668" y="1690"/>
                </a:lnTo>
                <a:lnTo>
                  <a:pt x="1652" y="1699"/>
                </a:lnTo>
                <a:lnTo>
                  <a:pt x="1634" y="1708"/>
                </a:lnTo>
                <a:lnTo>
                  <a:pt x="1613" y="1717"/>
                </a:lnTo>
                <a:lnTo>
                  <a:pt x="1602" y="1722"/>
                </a:lnTo>
                <a:lnTo>
                  <a:pt x="1589" y="1726"/>
                </a:lnTo>
                <a:lnTo>
                  <a:pt x="1576" y="1729"/>
                </a:lnTo>
                <a:lnTo>
                  <a:pt x="1561" y="1731"/>
                </a:lnTo>
                <a:lnTo>
                  <a:pt x="1558" y="1725"/>
                </a:lnTo>
                <a:lnTo>
                  <a:pt x="1555" y="1718"/>
                </a:lnTo>
                <a:lnTo>
                  <a:pt x="1548" y="1718"/>
                </a:lnTo>
                <a:lnTo>
                  <a:pt x="1541" y="1717"/>
                </a:lnTo>
                <a:lnTo>
                  <a:pt x="1536" y="1715"/>
                </a:lnTo>
                <a:lnTo>
                  <a:pt x="1532" y="1713"/>
                </a:lnTo>
                <a:lnTo>
                  <a:pt x="1528" y="1711"/>
                </a:lnTo>
                <a:lnTo>
                  <a:pt x="1525" y="1708"/>
                </a:lnTo>
                <a:lnTo>
                  <a:pt x="1522" y="1705"/>
                </a:lnTo>
                <a:lnTo>
                  <a:pt x="1520" y="1701"/>
                </a:lnTo>
                <a:lnTo>
                  <a:pt x="1517" y="1693"/>
                </a:lnTo>
                <a:lnTo>
                  <a:pt x="1515" y="1685"/>
                </a:lnTo>
                <a:lnTo>
                  <a:pt x="1515" y="1677"/>
                </a:lnTo>
                <a:lnTo>
                  <a:pt x="1515" y="1670"/>
                </a:lnTo>
                <a:lnTo>
                  <a:pt x="1489" y="1690"/>
                </a:lnTo>
                <a:lnTo>
                  <a:pt x="1462" y="1709"/>
                </a:lnTo>
                <a:lnTo>
                  <a:pt x="1449" y="1718"/>
                </a:lnTo>
                <a:lnTo>
                  <a:pt x="1437" y="1725"/>
                </a:lnTo>
                <a:lnTo>
                  <a:pt x="1432" y="1728"/>
                </a:lnTo>
                <a:lnTo>
                  <a:pt x="1426" y="1730"/>
                </a:lnTo>
                <a:lnTo>
                  <a:pt x="1421" y="1731"/>
                </a:lnTo>
                <a:lnTo>
                  <a:pt x="1415" y="1731"/>
                </a:lnTo>
                <a:lnTo>
                  <a:pt x="1413" y="1731"/>
                </a:lnTo>
                <a:lnTo>
                  <a:pt x="1410" y="1729"/>
                </a:lnTo>
                <a:lnTo>
                  <a:pt x="1406" y="1727"/>
                </a:lnTo>
                <a:lnTo>
                  <a:pt x="1403" y="1725"/>
                </a:lnTo>
                <a:lnTo>
                  <a:pt x="1400" y="1722"/>
                </a:lnTo>
                <a:lnTo>
                  <a:pt x="1398" y="1718"/>
                </a:lnTo>
                <a:lnTo>
                  <a:pt x="1395" y="1715"/>
                </a:lnTo>
                <a:lnTo>
                  <a:pt x="1395" y="1712"/>
                </a:lnTo>
                <a:lnTo>
                  <a:pt x="1372" y="1711"/>
                </a:lnTo>
                <a:lnTo>
                  <a:pt x="1349" y="1709"/>
                </a:lnTo>
                <a:lnTo>
                  <a:pt x="1338" y="1707"/>
                </a:lnTo>
                <a:lnTo>
                  <a:pt x="1327" y="1704"/>
                </a:lnTo>
                <a:lnTo>
                  <a:pt x="1316" y="1701"/>
                </a:lnTo>
                <a:lnTo>
                  <a:pt x="1307" y="1697"/>
                </a:lnTo>
                <a:lnTo>
                  <a:pt x="1297" y="1693"/>
                </a:lnTo>
                <a:lnTo>
                  <a:pt x="1289" y="1688"/>
                </a:lnTo>
                <a:lnTo>
                  <a:pt x="1281" y="1683"/>
                </a:lnTo>
                <a:lnTo>
                  <a:pt x="1275" y="1677"/>
                </a:lnTo>
                <a:lnTo>
                  <a:pt x="1269" y="1670"/>
                </a:lnTo>
                <a:lnTo>
                  <a:pt x="1266" y="1662"/>
                </a:lnTo>
                <a:lnTo>
                  <a:pt x="1264" y="1653"/>
                </a:lnTo>
                <a:lnTo>
                  <a:pt x="1263" y="1645"/>
                </a:lnTo>
                <a:lnTo>
                  <a:pt x="1263" y="1639"/>
                </a:lnTo>
                <a:lnTo>
                  <a:pt x="1264" y="1635"/>
                </a:lnTo>
                <a:lnTo>
                  <a:pt x="1266" y="1631"/>
                </a:lnTo>
                <a:lnTo>
                  <a:pt x="1268" y="1627"/>
                </a:lnTo>
                <a:lnTo>
                  <a:pt x="1272" y="1620"/>
                </a:lnTo>
                <a:lnTo>
                  <a:pt x="1279" y="1614"/>
                </a:lnTo>
                <a:lnTo>
                  <a:pt x="1286" y="1609"/>
                </a:lnTo>
                <a:lnTo>
                  <a:pt x="1290" y="1601"/>
                </a:lnTo>
                <a:lnTo>
                  <a:pt x="1292" y="1597"/>
                </a:lnTo>
                <a:lnTo>
                  <a:pt x="1294" y="1593"/>
                </a:lnTo>
                <a:lnTo>
                  <a:pt x="1296" y="1589"/>
                </a:lnTo>
                <a:lnTo>
                  <a:pt x="1296" y="1583"/>
                </a:lnTo>
                <a:lnTo>
                  <a:pt x="1296" y="1546"/>
                </a:lnTo>
                <a:lnTo>
                  <a:pt x="1309" y="1528"/>
                </a:lnTo>
                <a:lnTo>
                  <a:pt x="1309" y="1522"/>
                </a:lnTo>
                <a:lnTo>
                  <a:pt x="1256" y="1522"/>
                </a:lnTo>
                <a:lnTo>
                  <a:pt x="1249" y="1534"/>
                </a:lnTo>
                <a:lnTo>
                  <a:pt x="1255" y="1525"/>
                </a:lnTo>
                <a:lnTo>
                  <a:pt x="1263" y="1516"/>
                </a:lnTo>
                <a:lnTo>
                  <a:pt x="1269" y="1509"/>
                </a:lnTo>
                <a:lnTo>
                  <a:pt x="1276" y="1504"/>
                </a:lnTo>
                <a:lnTo>
                  <a:pt x="1276" y="1460"/>
                </a:lnTo>
                <a:lnTo>
                  <a:pt x="1270" y="1462"/>
                </a:lnTo>
                <a:lnTo>
                  <a:pt x="1265" y="1464"/>
                </a:lnTo>
                <a:lnTo>
                  <a:pt x="1260" y="1466"/>
                </a:lnTo>
                <a:lnTo>
                  <a:pt x="1256" y="1469"/>
                </a:lnTo>
                <a:lnTo>
                  <a:pt x="1249" y="1475"/>
                </a:lnTo>
                <a:lnTo>
                  <a:pt x="1243" y="1481"/>
                </a:lnTo>
                <a:lnTo>
                  <a:pt x="1237" y="1488"/>
                </a:lnTo>
                <a:lnTo>
                  <a:pt x="1232" y="1494"/>
                </a:lnTo>
                <a:lnTo>
                  <a:pt x="1229" y="1498"/>
                </a:lnTo>
                <a:lnTo>
                  <a:pt x="1225" y="1500"/>
                </a:lnTo>
                <a:lnTo>
                  <a:pt x="1221" y="1502"/>
                </a:lnTo>
                <a:lnTo>
                  <a:pt x="1216" y="1504"/>
                </a:lnTo>
                <a:lnTo>
                  <a:pt x="1189" y="1504"/>
                </a:lnTo>
                <a:lnTo>
                  <a:pt x="1222" y="1472"/>
                </a:lnTo>
                <a:lnTo>
                  <a:pt x="1252" y="1442"/>
                </a:lnTo>
                <a:lnTo>
                  <a:pt x="1280" y="1411"/>
                </a:lnTo>
                <a:lnTo>
                  <a:pt x="1309" y="1380"/>
                </a:lnTo>
                <a:lnTo>
                  <a:pt x="1305" y="1378"/>
                </a:lnTo>
                <a:lnTo>
                  <a:pt x="1301" y="1377"/>
                </a:lnTo>
                <a:lnTo>
                  <a:pt x="1298" y="1376"/>
                </a:lnTo>
                <a:lnTo>
                  <a:pt x="1294" y="1376"/>
                </a:lnTo>
                <a:lnTo>
                  <a:pt x="1287" y="1378"/>
                </a:lnTo>
                <a:lnTo>
                  <a:pt x="1280" y="1382"/>
                </a:lnTo>
                <a:lnTo>
                  <a:pt x="1267" y="1392"/>
                </a:lnTo>
                <a:lnTo>
                  <a:pt x="1256" y="1399"/>
                </a:lnTo>
                <a:lnTo>
                  <a:pt x="1230" y="1418"/>
                </a:lnTo>
                <a:lnTo>
                  <a:pt x="1185" y="1450"/>
                </a:lnTo>
                <a:lnTo>
                  <a:pt x="1142" y="1478"/>
                </a:lnTo>
                <a:lnTo>
                  <a:pt x="1123" y="1490"/>
                </a:lnTo>
                <a:lnTo>
                  <a:pt x="1123" y="1380"/>
                </a:lnTo>
                <a:lnTo>
                  <a:pt x="1113" y="1379"/>
                </a:lnTo>
                <a:lnTo>
                  <a:pt x="1106" y="1377"/>
                </a:lnTo>
                <a:lnTo>
                  <a:pt x="1099" y="1375"/>
                </a:lnTo>
                <a:lnTo>
                  <a:pt x="1093" y="1371"/>
                </a:lnTo>
                <a:lnTo>
                  <a:pt x="1090" y="1367"/>
                </a:lnTo>
                <a:lnTo>
                  <a:pt x="1088" y="1362"/>
                </a:lnTo>
                <a:lnTo>
                  <a:pt x="1088" y="1356"/>
                </a:lnTo>
                <a:lnTo>
                  <a:pt x="1090" y="1349"/>
                </a:lnTo>
                <a:lnTo>
                  <a:pt x="1078" y="1338"/>
                </a:lnTo>
                <a:lnTo>
                  <a:pt x="1064" y="1325"/>
                </a:lnTo>
                <a:lnTo>
                  <a:pt x="1047" y="1314"/>
                </a:lnTo>
                <a:lnTo>
                  <a:pt x="1030" y="1304"/>
                </a:lnTo>
                <a:lnTo>
                  <a:pt x="1020" y="1299"/>
                </a:lnTo>
                <a:lnTo>
                  <a:pt x="1011" y="1295"/>
                </a:lnTo>
                <a:lnTo>
                  <a:pt x="1001" y="1291"/>
                </a:lnTo>
                <a:lnTo>
                  <a:pt x="990" y="1288"/>
                </a:lnTo>
                <a:lnTo>
                  <a:pt x="980" y="1285"/>
                </a:lnTo>
                <a:lnTo>
                  <a:pt x="971" y="1283"/>
                </a:lnTo>
                <a:lnTo>
                  <a:pt x="961" y="1282"/>
                </a:lnTo>
                <a:lnTo>
                  <a:pt x="951" y="1282"/>
                </a:lnTo>
                <a:lnTo>
                  <a:pt x="941" y="1283"/>
                </a:lnTo>
                <a:lnTo>
                  <a:pt x="931" y="1285"/>
                </a:lnTo>
                <a:lnTo>
                  <a:pt x="923" y="1289"/>
                </a:lnTo>
                <a:lnTo>
                  <a:pt x="917" y="1294"/>
                </a:lnTo>
                <a:lnTo>
                  <a:pt x="831" y="1294"/>
                </a:lnTo>
                <a:lnTo>
                  <a:pt x="819" y="1301"/>
                </a:lnTo>
                <a:lnTo>
                  <a:pt x="807" y="1307"/>
                </a:lnTo>
                <a:lnTo>
                  <a:pt x="796" y="1312"/>
                </a:lnTo>
                <a:lnTo>
                  <a:pt x="785" y="1316"/>
                </a:lnTo>
                <a:lnTo>
                  <a:pt x="775" y="1319"/>
                </a:lnTo>
                <a:lnTo>
                  <a:pt x="764" y="1321"/>
                </a:lnTo>
                <a:lnTo>
                  <a:pt x="754" y="1323"/>
                </a:lnTo>
                <a:lnTo>
                  <a:pt x="745" y="1324"/>
                </a:lnTo>
                <a:lnTo>
                  <a:pt x="726" y="1326"/>
                </a:lnTo>
                <a:lnTo>
                  <a:pt x="706" y="1328"/>
                </a:lnTo>
                <a:lnTo>
                  <a:pt x="686" y="1332"/>
                </a:lnTo>
                <a:lnTo>
                  <a:pt x="664" y="1337"/>
                </a:lnTo>
                <a:lnTo>
                  <a:pt x="636" y="1345"/>
                </a:lnTo>
                <a:lnTo>
                  <a:pt x="596" y="1356"/>
                </a:lnTo>
                <a:lnTo>
                  <a:pt x="577" y="1362"/>
                </a:lnTo>
                <a:lnTo>
                  <a:pt x="560" y="1369"/>
                </a:lnTo>
                <a:lnTo>
                  <a:pt x="547" y="1374"/>
                </a:lnTo>
                <a:lnTo>
                  <a:pt x="538" y="1380"/>
                </a:lnTo>
                <a:lnTo>
                  <a:pt x="521" y="1402"/>
                </a:lnTo>
                <a:lnTo>
                  <a:pt x="507" y="1419"/>
                </a:lnTo>
                <a:lnTo>
                  <a:pt x="501" y="1426"/>
                </a:lnTo>
                <a:lnTo>
                  <a:pt x="493" y="1431"/>
                </a:lnTo>
                <a:lnTo>
                  <a:pt x="488" y="1433"/>
                </a:lnTo>
                <a:lnTo>
                  <a:pt x="483" y="1434"/>
                </a:lnTo>
                <a:lnTo>
                  <a:pt x="478" y="1435"/>
                </a:lnTo>
                <a:lnTo>
                  <a:pt x="472" y="1435"/>
                </a:lnTo>
                <a:lnTo>
                  <a:pt x="306" y="1435"/>
                </a:lnTo>
                <a:lnTo>
                  <a:pt x="291" y="1439"/>
                </a:lnTo>
                <a:lnTo>
                  <a:pt x="277" y="1444"/>
                </a:lnTo>
                <a:lnTo>
                  <a:pt x="265" y="1448"/>
                </a:lnTo>
                <a:lnTo>
                  <a:pt x="254" y="1453"/>
                </a:lnTo>
                <a:lnTo>
                  <a:pt x="233" y="1463"/>
                </a:lnTo>
                <a:lnTo>
                  <a:pt x="214" y="1473"/>
                </a:lnTo>
                <a:lnTo>
                  <a:pt x="204" y="1478"/>
                </a:lnTo>
                <a:lnTo>
                  <a:pt x="193" y="1482"/>
                </a:lnTo>
                <a:lnTo>
                  <a:pt x="182" y="1486"/>
                </a:lnTo>
                <a:lnTo>
                  <a:pt x="170" y="1490"/>
                </a:lnTo>
                <a:lnTo>
                  <a:pt x="157" y="1493"/>
                </a:lnTo>
                <a:lnTo>
                  <a:pt x="142" y="1495"/>
                </a:lnTo>
                <a:lnTo>
                  <a:pt x="125" y="1496"/>
                </a:lnTo>
                <a:lnTo>
                  <a:pt x="106" y="1496"/>
                </a:lnTo>
                <a:lnTo>
                  <a:pt x="95" y="1496"/>
                </a:lnTo>
                <a:lnTo>
                  <a:pt x="84" y="1495"/>
                </a:lnTo>
                <a:lnTo>
                  <a:pt x="75" y="1494"/>
                </a:lnTo>
                <a:lnTo>
                  <a:pt x="65" y="1492"/>
                </a:lnTo>
                <a:lnTo>
                  <a:pt x="55" y="1490"/>
                </a:lnTo>
                <a:lnTo>
                  <a:pt x="46" y="1487"/>
                </a:lnTo>
                <a:lnTo>
                  <a:pt x="38" y="1483"/>
                </a:lnTo>
                <a:lnTo>
                  <a:pt x="31" y="1479"/>
                </a:lnTo>
                <a:lnTo>
                  <a:pt x="24" y="1475"/>
                </a:lnTo>
                <a:lnTo>
                  <a:pt x="19" y="1470"/>
                </a:lnTo>
                <a:lnTo>
                  <a:pt x="13" y="1464"/>
                </a:lnTo>
                <a:lnTo>
                  <a:pt x="9" y="1458"/>
                </a:lnTo>
                <a:lnTo>
                  <a:pt x="4" y="1452"/>
                </a:lnTo>
                <a:lnTo>
                  <a:pt x="2" y="1445"/>
                </a:lnTo>
                <a:lnTo>
                  <a:pt x="1" y="1437"/>
                </a:lnTo>
                <a:lnTo>
                  <a:pt x="0" y="1429"/>
                </a:lnTo>
                <a:lnTo>
                  <a:pt x="1" y="1426"/>
                </a:lnTo>
                <a:lnTo>
                  <a:pt x="2" y="1423"/>
                </a:lnTo>
                <a:lnTo>
                  <a:pt x="4" y="1421"/>
                </a:lnTo>
                <a:lnTo>
                  <a:pt x="6" y="1418"/>
                </a:lnTo>
                <a:lnTo>
                  <a:pt x="13" y="1415"/>
                </a:lnTo>
                <a:lnTo>
                  <a:pt x="22" y="1413"/>
                </a:lnTo>
                <a:lnTo>
                  <a:pt x="39" y="1411"/>
                </a:lnTo>
                <a:lnTo>
                  <a:pt x="54" y="1411"/>
                </a:lnTo>
                <a:lnTo>
                  <a:pt x="58" y="1408"/>
                </a:lnTo>
                <a:lnTo>
                  <a:pt x="64" y="1404"/>
                </a:lnTo>
                <a:lnTo>
                  <a:pt x="68" y="1399"/>
                </a:lnTo>
                <a:lnTo>
                  <a:pt x="72" y="1393"/>
                </a:lnTo>
                <a:lnTo>
                  <a:pt x="82" y="1378"/>
                </a:lnTo>
                <a:lnTo>
                  <a:pt x="90" y="1361"/>
                </a:lnTo>
                <a:lnTo>
                  <a:pt x="97" y="1344"/>
                </a:lnTo>
                <a:lnTo>
                  <a:pt x="102" y="1325"/>
                </a:lnTo>
                <a:lnTo>
                  <a:pt x="105" y="1309"/>
                </a:lnTo>
                <a:lnTo>
                  <a:pt x="106" y="1294"/>
                </a:lnTo>
                <a:lnTo>
                  <a:pt x="106" y="1288"/>
                </a:lnTo>
                <a:lnTo>
                  <a:pt x="105" y="1284"/>
                </a:lnTo>
                <a:lnTo>
                  <a:pt x="103" y="1279"/>
                </a:lnTo>
                <a:lnTo>
                  <a:pt x="101" y="1275"/>
                </a:lnTo>
                <a:lnTo>
                  <a:pt x="95" y="1267"/>
                </a:lnTo>
                <a:lnTo>
                  <a:pt x="90" y="1260"/>
                </a:lnTo>
                <a:lnTo>
                  <a:pt x="83" y="1254"/>
                </a:lnTo>
                <a:lnTo>
                  <a:pt x="79" y="1248"/>
                </a:lnTo>
                <a:lnTo>
                  <a:pt x="77" y="1244"/>
                </a:lnTo>
                <a:lnTo>
                  <a:pt x="75" y="1241"/>
                </a:lnTo>
                <a:lnTo>
                  <a:pt x="73" y="1237"/>
                </a:lnTo>
                <a:lnTo>
                  <a:pt x="73" y="1232"/>
                </a:lnTo>
                <a:lnTo>
                  <a:pt x="73" y="1225"/>
                </a:lnTo>
                <a:lnTo>
                  <a:pt x="75" y="1218"/>
                </a:lnTo>
                <a:lnTo>
                  <a:pt x="77" y="1212"/>
                </a:lnTo>
                <a:lnTo>
                  <a:pt x="79" y="1207"/>
                </a:lnTo>
                <a:lnTo>
                  <a:pt x="86" y="1200"/>
                </a:lnTo>
                <a:lnTo>
                  <a:pt x="93" y="1193"/>
                </a:lnTo>
                <a:lnTo>
                  <a:pt x="101" y="1188"/>
                </a:lnTo>
                <a:lnTo>
                  <a:pt x="106" y="1182"/>
                </a:lnTo>
                <a:lnTo>
                  <a:pt x="110" y="1179"/>
                </a:lnTo>
                <a:lnTo>
                  <a:pt x="112" y="1175"/>
                </a:lnTo>
                <a:lnTo>
                  <a:pt x="113" y="1170"/>
                </a:lnTo>
                <a:lnTo>
                  <a:pt x="113" y="1165"/>
                </a:lnTo>
                <a:lnTo>
                  <a:pt x="113" y="1150"/>
                </a:lnTo>
                <a:lnTo>
                  <a:pt x="111" y="1137"/>
                </a:lnTo>
                <a:lnTo>
                  <a:pt x="109" y="1123"/>
                </a:lnTo>
                <a:lnTo>
                  <a:pt x="105" y="1110"/>
                </a:lnTo>
                <a:lnTo>
                  <a:pt x="98" y="1082"/>
                </a:lnTo>
                <a:lnTo>
                  <a:pt x="88" y="1056"/>
                </a:lnTo>
                <a:lnTo>
                  <a:pt x="78" y="1030"/>
                </a:lnTo>
                <a:lnTo>
                  <a:pt x="68" y="1006"/>
                </a:lnTo>
                <a:lnTo>
                  <a:pt x="59" y="982"/>
                </a:lnTo>
                <a:lnTo>
                  <a:pt x="54" y="961"/>
                </a:lnTo>
                <a:lnTo>
                  <a:pt x="54" y="930"/>
                </a:lnTo>
                <a:lnTo>
                  <a:pt x="58" y="943"/>
                </a:lnTo>
                <a:lnTo>
                  <a:pt x="64" y="954"/>
                </a:lnTo>
                <a:lnTo>
                  <a:pt x="71" y="964"/>
                </a:lnTo>
                <a:lnTo>
                  <a:pt x="80" y="973"/>
                </a:lnTo>
                <a:lnTo>
                  <a:pt x="80" y="949"/>
                </a:lnTo>
                <a:lnTo>
                  <a:pt x="80" y="954"/>
                </a:lnTo>
                <a:lnTo>
                  <a:pt x="82" y="958"/>
                </a:lnTo>
                <a:lnTo>
                  <a:pt x="84" y="962"/>
                </a:lnTo>
                <a:lnTo>
                  <a:pt x="88" y="966"/>
                </a:lnTo>
                <a:lnTo>
                  <a:pt x="92" y="969"/>
                </a:lnTo>
                <a:lnTo>
                  <a:pt x="97" y="971"/>
                </a:lnTo>
                <a:lnTo>
                  <a:pt x="102" y="973"/>
                </a:lnTo>
                <a:lnTo>
                  <a:pt x="106" y="973"/>
                </a:lnTo>
                <a:lnTo>
                  <a:pt x="113" y="964"/>
                </a:lnTo>
                <a:lnTo>
                  <a:pt x="122" y="955"/>
                </a:lnTo>
                <a:lnTo>
                  <a:pt x="126" y="951"/>
                </a:lnTo>
                <a:lnTo>
                  <a:pt x="129" y="946"/>
                </a:lnTo>
                <a:lnTo>
                  <a:pt x="132" y="940"/>
                </a:lnTo>
                <a:lnTo>
                  <a:pt x="133" y="936"/>
                </a:lnTo>
                <a:lnTo>
                  <a:pt x="132" y="923"/>
                </a:lnTo>
                <a:lnTo>
                  <a:pt x="128" y="913"/>
                </a:lnTo>
                <a:lnTo>
                  <a:pt x="125" y="903"/>
                </a:lnTo>
                <a:lnTo>
                  <a:pt x="120" y="895"/>
                </a:lnTo>
                <a:lnTo>
                  <a:pt x="115" y="887"/>
                </a:lnTo>
                <a:lnTo>
                  <a:pt x="111" y="879"/>
                </a:lnTo>
                <a:lnTo>
                  <a:pt x="107" y="871"/>
                </a:lnTo>
                <a:lnTo>
                  <a:pt x="106" y="862"/>
                </a:lnTo>
                <a:lnTo>
                  <a:pt x="107" y="855"/>
                </a:lnTo>
                <a:lnTo>
                  <a:pt x="111" y="847"/>
                </a:lnTo>
                <a:lnTo>
                  <a:pt x="115" y="839"/>
                </a:lnTo>
                <a:lnTo>
                  <a:pt x="121" y="831"/>
                </a:lnTo>
                <a:lnTo>
                  <a:pt x="126" y="823"/>
                </a:lnTo>
                <a:lnTo>
                  <a:pt x="132" y="818"/>
                </a:lnTo>
                <a:lnTo>
                  <a:pt x="136" y="814"/>
                </a:lnTo>
                <a:lnTo>
                  <a:pt x="139" y="813"/>
                </a:lnTo>
                <a:lnTo>
                  <a:pt x="139" y="807"/>
                </a:lnTo>
                <a:lnTo>
                  <a:pt x="140" y="800"/>
                </a:lnTo>
                <a:lnTo>
                  <a:pt x="143" y="792"/>
                </a:lnTo>
                <a:lnTo>
                  <a:pt x="146" y="783"/>
                </a:lnTo>
                <a:lnTo>
                  <a:pt x="147" y="765"/>
                </a:lnTo>
                <a:lnTo>
                  <a:pt x="149" y="751"/>
                </a:lnTo>
                <a:lnTo>
                  <a:pt x="151" y="737"/>
                </a:lnTo>
                <a:lnTo>
                  <a:pt x="153" y="72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177" name="Freeform 193"/>
          <p:cNvSpPr>
            <a:spLocks/>
          </p:cNvSpPr>
          <p:nvPr>
            <p:custDataLst>
              <p:tags r:id="rId120"/>
            </p:custDataLst>
          </p:nvPr>
        </p:nvSpPr>
        <p:spPr bwMode="auto">
          <a:xfrm>
            <a:off x="1211263" y="2643188"/>
            <a:ext cx="668337" cy="581025"/>
          </a:xfrm>
          <a:custGeom>
            <a:avLst/>
            <a:gdLst>
              <a:gd name="T0" fmla="*/ 2147483647 w 1535"/>
              <a:gd name="T1" fmla="*/ 2147483647 h 1109"/>
              <a:gd name="T2" fmla="*/ 2147483647 w 1535"/>
              <a:gd name="T3" fmla="*/ 2147483647 h 1109"/>
              <a:gd name="T4" fmla="*/ 2147483647 w 1535"/>
              <a:gd name="T5" fmla="*/ 2147483647 h 1109"/>
              <a:gd name="T6" fmla="*/ 2147483647 w 1535"/>
              <a:gd name="T7" fmla="*/ 2147483647 h 1109"/>
              <a:gd name="T8" fmla="*/ 2147483647 w 1535"/>
              <a:gd name="T9" fmla="*/ 2147483647 h 1109"/>
              <a:gd name="T10" fmla="*/ 2147483647 w 1535"/>
              <a:gd name="T11" fmla="*/ 2147483647 h 1109"/>
              <a:gd name="T12" fmla="*/ 2147483647 w 1535"/>
              <a:gd name="T13" fmla="*/ 2147483647 h 1109"/>
              <a:gd name="T14" fmla="*/ 2147483647 w 1535"/>
              <a:gd name="T15" fmla="*/ 2147483647 h 1109"/>
              <a:gd name="T16" fmla="*/ 2147483647 w 1535"/>
              <a:gd name="T17" fmla="*/ 2147483647 h 1109"/>
              <a:gd name="T18" fmla="*/ 2147483647 w 1535"/>
              <a:gd name="T19" fmla="*/ 2147483647 h 1109"/>
              <a:gd name="T20" fmla="*/ 2147483647 w 1535"/>
              <a:gd name="T21" fmla="*/ 2147483647 h 1109"/>
              <a:gd name="T22" fmla="*/ 2147483647 w 1535"/>
              <a:gd name="T23" fmla="*/ 2147483647 h 1109"/>
              <a:gd name="T24" fmla="*/ 2147483647 w 1535"/>
              <a:gd name="T25" fmla="*/ 2147483647 h 1109"/>
              <a:gd name="T26" fmla="*/ 2147483647 w 1535"/>
              <a:gd name="T27" fmla="*/ 2147483647 h 1109"/>
              <a:gd name="T28" fmla="*/ 2147483647 w 1535"/>
              <a:gd name="T29" fmla="*/ 2147483647 h 1109"/>
              <a:gd name="T30" fmla="*/ 2147483647 w 1535"/>
              <a:gd name="T31" fmla="*/ 2147483647 h 1109"/>
              <a:gd name="T32" fmla="*/ 2147483647 w 1535"/>
              <a:gd name="T33" fmla="*/ 2147483647 h 1109"/>
              <a:gd name="T34" fmla="*/ 2147483647 w 1535"/>
              <a:gd name="T35" fmla="*/ 2147483647 h 1109"/>
              <a:gd name="T36" fmla="*/ 2147483647 w 1535"/>
              <a:gd name="T37" fmla="*/ 2147483647 h 1109"/>
              <a:gd name="T38" fmla="*/ 2147483647 w 1535"/>
              <a:gd name="T39" fmla="*/ 2147483647 h 1109"/>
              <a:gd name="T40" fmla="*/ 2147483647 w 1535"/>
              <a:gd name="T41" fmla="*/ 2147483647 h 1109"/>
              <a:gd name="T42" fmla="*/ 2147483647 w 1535"/>
              <a:gd name="T43" fmla="*/ 2147483647 h 1109"/>
              <a:gd name="T44" fmla="*/ 2147483647 w 1535"/>
              <a:gd name="T45" fmla="*/ 2147483647 h 1109"/>
              <a:gd name="T46" fmla="*/ 2147483647 w 1535"/>
              <a:gd name="T47" fmla="*/ 2147483647 h 1109"/>
              <a:gd name="T48" fmla="*/ 2147483647 w 1535"/>
              <a:gd name="T49" fmla="*/ 2147483647 h 1109"/>
              <a:gd name="T50" fmla="*/ 2147483647 w 1535"/>
              <a:gd name="T51" fmla="*/ 2147483647 h 1109"/>
              <a:gd name="T52" fmla="*/ 2147483647 w 1535"/>
              <a:gd name="T53" fmla="*/ 2147483647 h 1109"/>
              <a:gd name="T54" fmla="*/ 2147483647 w 1535"/>
              <a:gd name="T55" fmla="*/ 2147483647 h 1109"/>
              <a:gd name="T56" fmla="*/ 2147483647 w 1535"/>
              <a:gd name="T57" fmla="*/ 2147483647 h 1109"/>
              <a:gd name="T58" fmla="*/ 2147483647 w 1535"/>
              <a:gd name="T59" fmla="*/ 2147483647 h 1109"/>
              <a:gd name="T60" fmla="*/ 2147483647 w 1535"/>
              <a:gd name="T61" fmla="*/ 2147483647 h 1109"/>
              <a:gd name="T62" fmla="*/ 2147483647 w 1535"/>
              <a:gd name="T63" fmla="*/ 2147483647 h 1109"/>
              <a:gd name="T64" fmla="*/ 2147483647 w 1535"/>
              <a:gd name="T65" fmla="*/ 2147483647 h 1109"/>
              <a:gd name="T66" fmla="*/ 2147483647 w 1535"/>
              <a:gd name="T67" fmla="*/ 2147483647 h 1109"/>
              <a:gd name="T68" fmla="*/ 2147483647 w 1535"/>
              <a:gd name="T69" fmla="*/ 2147483647 h 1109"/>
              <a:gd name="T70" fmla="*/ 2147483647 w 1535"/>
              <a:gd name="T71" fmla="*/ 2147483647 h 1109"/>
              <a:gd name="T72" fmla="*/ 2147483647 w 1535"/>
              <a:gd name="T73" fmla="*/ 2147483647 h 1109"/>
              <a:gd name="T74" fmla="*/ 2147483647 w 1535"/>
              <a:gd name="T75" fmla="*/ 2147483647 h 1109"/>
              <a:gd name="T76" fmla="*/ 2147483647 w 1535"/>
              <a:gd name="T77" fmla="*/ 2147483647 h 1109"/>
              <a:gd name="T78" fmla="*/ 2147483647 w 1535"/>
              <a:gd name="T79" fmla="*/ 2147483647 h 1109"/>
              <a:gd name="T80" fmla="*/ 2147483647 w 1535"/>
              <a:gd name="T81" fmla="*/ 2147483647 h 1109"/>
              <a:gd name="T82" fmla="*/ 2147483647 w 1535"/>
              <a:gd name="T83" fmla="*/ 2147483647 h 1109"/>
              <a:gd name="T84" fmla="*/ 2147483647 w 1535"/>
              <a:gd name="T85" fmla="*/ 2147483647 h 1109"/>
              <a:gd name="T86" fmla="*/ 2147483647 w 1535"/>
              <a:gd name="T87" fmla="*/ 2147483647 h 1109"/>
              <a:gd name="T88" fmla="*/ 2147483647 w 1535"/>
              <a:gd name="T89" fmla="*/ 2147483647 h 1109"/>
              <a:gd name="T90" fmla="*/ 2147483647 w 1535"/>
              <a:gd name="T91" fmla="*/ 2147483647 h 1109"/>
              <a:gd name="T92" fmla="*/ 2147483647 w 1535"/>
              <a:gd name="T93" fmla="*/ 2147483647 h 1109"/>
              <a:gd name="T94" fmla="*/ 2147483647 w 1535"/>
              <a:gd name="T95" fmla="*/ 2147483647 h 1109"/>
              <a:gd name="T96" fmla="*/ 2147483647 w 1535"/>
              <a:gd name="T97" fmla="*/ 2147483647 h 1109"/>
              <a:gd name="T98" fmla="*/ 2147483647 w 1535"/>
              <a:gd name="T99" fmla="*/ 2147483647 h 1109"/>
              <a:gd name="T100" fmla="*/ 2147483647 w 1535"/>
              <a:gd name="T101" fmla="*/ 2147483647 h 1109"/>
              <a:gd name="T102" fmla="*/ 2147483647 w 1535"/>
              <a:gd name="T103" fmla="*/ 2147483647 h 1109"/>
              <a:gd name="T104" fmla="*/ 2147483647 w 1535"/>
              <a:gd name="T105" fmla="*/ 2147483647 h 1109"/>
              <a:gd name="T106" fmla="*/ 2147483647 w 1535"/>
              <a:gd name="T107" fmla="*/ 2147483647 h 1109"/>
              <a:gd name="T108" fmla="*/ 2147483647 w 1535"/>
              <a:gd name="T109" fmla="*/ 2147483647 h 1109"/>
              <a:gd name="T110" fmla="*/ 2147483647 w 1535"/>
              <a:gd name="T111" fmla="*/ 2147483647 h 1109"/>
              <a:gd name="T112" fmla="*/ 2147483647 w 1535"/>
              <a:gd name="T113" fmla="*/ 2147483647 h 1109"/>
              <a:gd name="T114" fmla="*/ 2147483647 w 1535"/>
              <a:gd name="T115" fmla="*/ 2147483647 h 1109"/>
              <a:gd name="T116" fmla="*/ 2147483647 w 1535"/>
              <a:gd name="T117" fmla="*/ 2147483647 h 1109"/>
              <a:gd name="T118" fmla="*/ 2147483647 w 1535"/>
              <a:gd name="T119" fmla="*/ 2147483647 h 1109"/>
              <a:gd name="T120" fmla="*/ 2147483647 w 1535"/>
              <a:gd name="T121" fmla="*/ 2147483647 h 110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535"/>
              <a:gd name="T184" fmla="*/ 0 h 1109"/>
              <a:gd name="T185" fmla="*/ 1535 w 1535"/>
              <a:gd name="T186" fmla="*/ 1109 h 110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535" h="1109">
                <a:moveTo>
                  <a:pt x="1336" y="888"/>
                </a:moveTo>
                <a:lnTo>
                  <a:pt x="1319" y="891"/>
                </a:lnTo>
                <a:lnTo>
                  <a:pt x="1287" y="901"/>
                </a:lnTo>
                <a:lnTo>
                  <a:pt x="1270" y="907"/>
                </a:lnTo>
                <a:lnTo>
                  <a:pt x="1256" y="913"/>
                </a:lnTo>
                <a:lnTo>
                  <a:pt x="1251" y="916"/>
                </a:lnTo>
                <a:lnTo>
                  <a:pt x="1246" y="919"/>
                </a:lnTo>
                <a:lnTo>
                  <a:pt x="1244" y="922"/>
                </a:lnTo>
                <a:lnTo>
                  <a:pt x="1243" y="925"/>
                </a:lnTo>
                <a:lnTo>
                  <a:pt x="1243" y="929"/>
                </a:lnTo>
                <a:lnTo>
                  <a:pt x="1244" y="933"/>
                </a:lnTo>
                <a:lnTo>
                  <a:pt x="1246" y="937"/>
                </a:lnTo>
                <a:lnTo>
                  <a:pt x="1248" y="940"/>
                </a:lnTo>
                <a:lnTo>
                  <a:pt x="1255" y="946"/>
                </a:lnTo>
                <a:lnTo>
                  <a:pt x="1263" y="951"/>
                </a:lnTo>
                <a:lnTo>
                  <a:pt x="1282" y="961"/>
                </a:lnTo>
                <a:lnTo>
                  <a:pt x="1302" y="973"/>
                </a:lnTo>
                <a:lnTo>
                  <a:pt x="1299" y="982"/>
                </a:lnTo>
                <a:lnTo>
                  <a:pt x="1294" y="988"/>
                </a:lnTo>
                <a:lnTo>
                  <a:pt x="1289" y="993"/>
                </a:lnTo>
                <a:lnTo>
                  <a:pt x="1282" y="996"/>
                </a:lnTo>
                <a:lnTo>
                  <a:pt x="1275" y="998"/>
                </a:lnTo>
                <a:lnTo>
                  <a:pt x="1267" y="999"/>
                </a:lnTo>
                <a:lnTo>
                  <a:pt x="1258" y="999"/>
                </a:lnTo>
                <a:lnTo>
                  <a:pt x="1251" y="999"/>
                </a:lnTo>
                <a:lnTo>
                  <a:pt x="1234" y="999"/>
                </a:lnTo>
                <a:lnTo>
                  <a:pt x="1220" y="999"/>
                </a:lnTo>
                <a:lnTo>
                  <a:pt x="1213" y="1000"/>
                </a:lnTo>
                <a:lnTo>
                  <a:pt x="1209" y="1002"/>
                </a:lnTo>
                <a:lnTo>
                  <a:pt x="1204" y="1006"/>
                </a:lnTo>
                <a:lnTo>
                  <a:pt x="1203" y="1011"/>
                </a:lnTo>
                <a:lnTo>
                  <a:pt x="1193" y="1036"/>
                </a:lnTo>
                <a:lnTo>
                  <a:pt x="1185" y="1058"/>
                </a:lnTo>
                <a:lnTo>
                  <a:pt x="1181" y="1069"/>
                </a:lnTo>
                <a:lnTo>
                  <a:pt x="1178" y="1080"/>
                </a:lnTo>
                <a:lnTo>
                  <a:pt x="1177" y="1095"/>
                </a:lnTo>
                <a:lnTo>
                  <a:pt x="1176" y="1109"/>
                </a:lnTo>
                <a:lnTo>
                  <a:pt x="1165" y="1100"/>
                </a:lnTo>
                <a:lnTo>
                  <a:pt x="1153" y="1091"/>
                </a:lnTo>
                <a:lnTo>
                  <a:pt x="1141" y="1081"/>
                </a:lnTo>
                <a:lnTo>
                  <a:pt x="1130" y="1072"/>
                </a:lnTo>
                <a:lnTo>
                  <a:pt x="1112" y="1051"/>
                </a:lnTo>
                <a:lnTo>
                  <a:pt x="1090" y="1026"/>
                </a:lnTo>
                <a:lnTo>
                  <a:pt x="1078" y="1015"/>
                </a:lnTo>
                <a:lnTo>
                  <a:pt x="1065" y="1006"/>
                </a:lnTo>
                <a:lnTo>
                  <a:pt x="1058" y="1003"/>
                </a:lnTo>
                <a:lnTo>
                  <a:pt x="1052" y="1001"/>
                </a:lnTo>
                <a:lnTo>
                  <a:pt x="1044" y="999"/>
                </a:lnTo>
                <a:lnTo>
                  <a:pt x="1036" y="998"/>
                </a:lnTo>
                <a:lnTo>
                  <a:pt x="1028" y="999"/>
                </a:lnTo>
                <a:lnTo>
                  <a:pt x="1019" y="1000"/>
                </a:lnTo>
                <a:lnTo>
                  <a:pt x="1011" y="1002"/>
                </a:lnTo>
                <a:lnTo>
                  <a:pt x="1006" y="1005"/>
                </a:lnTo>
                <a:lnTo>
                  <a:pt x="994" y="1012"/>
                </a:lnTo>
                <a:lnTo>
                  <a:pt x="984" y="1020"/>
                </a:lnTo>
                <a:lnTo>
                  <a:pt x="974" y="1027"/>
                </a:lnTo>
                <a:lnTo>
                  <a:pt x="962" y="1035"/>
                </a:lnTo>
                <a:lnTo>
                  <a:pt x="955" y="1038"/>
                </a:lnTo>
                <a:lnTo>
                  <a:pt x="949" y="1040"/>
                </a:lnTo>
                <a:lnTo>
                  <a:pt x="940" y="1041"/>
                </a:lnTo>
                <a:lnTo>
                  <a:pt x="930" y="1042"/>
                </a:lnTo>
                <a:lnTo>
                  <a:pt x="922" y="1041"/>
                </a:lnTo>
                <a:lnTo>
                  <a:pt x="913" y="1039"/>
                </a:lnTo>
                <a:lnTo>
                  <a:pt x="902" y="1037"/>
                </a:lnTo>
                <a:lnTo>
                  <a:pt x="891" y="1032"/>
                </a:lnTo>
                <a:lnTo>
                  <a:pt x="868" y="1023"/>
                </a:lnTo>
                <a:lnTo>
                  <a:pt x="845" y="1011"/>
                </a:lnTo>
                <a:lnTo>
                  <a:pt x="823" y="999"/>
                </a:lnTo>
                <a:lnTo>
                  <a:pt x="805" y="987"/>
                </a:lnTo>
                <a:lnTo>
                  <a:pt x="797" y="982"/>
                </a:lnTo>
                <a:lnTo>
                  <a:pt x="790" y="976"/>
                </a:lnTo>
                <a:lnTo>
                  <a:pt x="786" y="971"/>
                </a:lnTo>
                <a:lnTo>
                  <a:pt x="784" y="967"/>
                </a:lnTo>
                <a:lnTo>
                  <a:pt x="731" y="973"/>
                </a:lnTo>
                <a:lnTo>
                  <a:pt x="714" y="962"/>
                </a:lnTo>
                <a:lnTo>
                  <a:pt x="697" y="953"/>
                </a:lnTo>
                <a:lnTo>
                  <a:pt x="680" y="945"/>
                </a:lnTo>
                <a:lnTo>
                  <a:pt x="658" y="937"/>
                </a:lnTo>
                <a:lnTo>
                  <a:pt x="653" y="932"/>
                </a:lnTo>
                <a:lnTo>
                  <a:pt x="650" y="925"/>
                </a:lnTo>
                <a:lnTo>
                  <a:pt x="648" y="917"/>
                </a:lnTo>
                <a:lnTo>
                  <a:pt x="644" y="910"/>
                </a:lnTo>
                <a:lnTo>
                  <a:pt x="642" y="904"/>
                </a:lnTo>
                <a:lnTo>
                  <a:pt x="639" y="898"/>
                </a:lnTo>
                <a:lnTo>
                  <a:pt x="638" y="896"/>
                </a:lnTo>
                <a:lnTo>
                  <a:pt x="636" y="895"/>
                </a:lnTo>
                <a:lnTo>
                  <a:pt x="633" y="894"/>
                </a:lnTo>
                <a:lnTo>
                  <a:pt x="631" y="894"/>
                </a:lnTo>
                <a:lnTo>
                  <a:pt x="607" y="887"/>
                </a:lnTo>
                <a:lnTo>
                  <a:pt x="588" y="883"/>
                </a:lnTo>
                <a:lnTo>
                  <a:pt x="575" y="882"/>
                </a:lnTo>
                <a:lnTo>
                  <a:pt x="565" y="880"/>
                </a:lnTo>
                <a:lnTo>
                  <a:pt x="561" y="879"/>
                </a:lnTo>
                <a:lnTo>
                  <a:pt x="558" y="877"/>
                </a:lnTo>
                <a:lnTo>
                  <a:pt x="554" y="874"/>
                </a:lnTo>
                <a:lnTo>
                  <a:pt x="551" y="870"/>
                </a:lnTo>
                <a:lnTo>
                  <a:pt x="546" y="857"/>
                </a:lnTo>
                <a:lnTo>
                  <a:pt x="538" y="838"/>
                </a:lnTo>
                <a:lnTo>
                  <a:pt x="537" y="835"/>
                </a:lnTo>
                <a:lnTo>
                  <a:pt x="535" y="833"/>
                </a:lnTo>
                <a:lnTo>
                  <a:pt x="532" y="831"/>
                </a:lnTo>
                <a:lnTo>
                  <a:pt x="530" y="829"/>
                </a:lnTo>
                <a:lnTo>
                  <a:pt x="524" y="828"/>
                </a:lnTo>
                <a:lnTo>
                  <a:pt x="517" y="828"/>
                </a:lnTo>
                <a:lnTo>
                  <a:pt x="509" y="828"/>
                </a:lnTo>
                <a:lnTo>
                  <a:pt x="501" y="828"/>
                </a:lnTo>
                <a:lnTo>
                  <a:pt x="493" y="828"/>
                </a:lnTo>
                <a:lnTo>
                  <a:pt x="485" y="826"/>
                </a:lnTo>
                <a:lnTo>
                  <a:pt x="480" y="822"/>
                </a:lnTo>
                <a:lnTo>
                  <a:pt x="472" y="816"/>
                </a:lnTo>
                <a:lnTo>
                  <a:pt x="464" y="806"/>
                </a:lnTo>
                <a:lnTo>
                  <a:pt x="457" y="796"/>
                </a:lnTo>
                <a:lnTo>
                  <a:pt x="450" y="784"/>
                </a:lnTo>
                <a:lnTo>
                  <a:pt x="445" y="773"/>
                </a:lnTo>
                <a:lnTo>
                  <a:pt x="442" y="768"/>
                </a:lnTo>
                <a:lnTo>
                  <a:pt x="440" y="762"/>
                </a:lnTo>
                <a:lnTo>
                  <a:pt x="439" y="757"/>
                </a:lnTo>
                <a:lnTo>
                  <a:pt x="439" y="751"/>
                </a:lnTo>
                <a:lnTo>
                  <a:pt x="439" y="747"/>
                </a:lnTo>
                <a:lnTo>
                  <a:pt x="440" y="743"/>
                </a:lnTo>
                <a:lnTo>
                  <a:pt x="441" y="739"/>
                </a:lnTo>
                <a:lnTo>
                  <a:pt x="443" y="735"/>
                </a:lnTo>
                <a:lnTo>
                  <a:pt x="449" y="728"/>
                </a:lnTo>
                <a:lnTo>
                  <a:pt x="456" y="720"/>
                </a:lnTo>
                <a:lnTo>
                  <a:pt x="461" y="713"/>
                </a:lnTo>
                <a:lnTo>
                  <a:pt x="467" y="705"/>
                </a:lnTo>
                <a:lnTo>
                  <a:pt x="469" y="700"/>
                </a:lnTo>
                <a:lnTo>
                  <a:pt x="471" y="694"/>
                </a:lnTo>
                <a:lnTo>
                  <a:pt x="472" y="689"/>
                </a:lnTo>
                <a:lnTo>
                  <a:pt x="472" y="684"/>
                </a:lnTo>
                <a:lnTo>
                  <a:pt x="471" y="664"/>
                </a:lnTo>
                <a:lnTo>
                  <a:pt x="468" y="647"/>
                </a:lnTo>
                <a:lnTo>
                  <a:pt x="463" y="630"/>
                </a:lnTo>
                <a:lnTo>
                  <a:pt x="457" y="615"/>
                </a:lnTo>
                <a:lnTo>
                  <a:pt x="450" y="601"/>
                </a:lnTo>
                <a:lnTo>
                  <a:pt x="441" y="589"/>
                </a:lnTo>
                <a:lnTo>
                  <a:pt x="431" y="576"/>
                </a:lnTo>
                <a:lnTo>
                  <a:pt x="423" y="565"/>
                </a:lnTo>
                <a:lnTo>
                  <a:pt x="402" y="543"/>
                </a:lnTo>
                <a:lnTo>
                  <a:pt x="382" y="520"/>
                </a:lnTo>
                <a:lnTo>
                  <a:pt x="373" y="509"/>
                </a:lnTo>
                <a:lnTo>
                  <a:pt x="366" y="496"/>
                </a:lnTo>
                <a:lnTo>
                  <a:pt x="358" y="483"/>
                </a:lnTo>
                <a:lnTo>
                  <a:pt x="352" y="468"/>
                </a:lnTo>
                <a:lnTo>
                  <a:pt x="350" y="464"/>
                </a:lnTo>
                <a:lnTo>
                  <a:pt x="348" y="460"/>
                </a:lnTo>
                <a:lnTo>
                  <a:pt x="345" y="456"/>
                </a:lnTo>
                <a:lnTo>
                  <a:pt x="341" y="453"/>
                </a:lnTo>
                <a:lnTo>
                  <a:pt x="333" y="447"/>
                </a:lnTo>
                <a:lnTo>
                  <a:pt x="324" y="441"/>
                </a:lnTo>
                <a:lnTo>
                  <a:pt x="314" y="435"/>
                </a:lnTo>
                <a:lnTo>
                  <a:pt x="306" y="429"/>
                </a:lnTo>
                <a:lnTo>
                  <a:pt x="304" y="426"/>
                </a:lnTo>
                <a:lnTo>
                  <a:pt x="301" y="422"/>
                </a:lnTo>
                <a:lnTo>
                  <a:pt x="300" y="417"/>
                </a:lnTo>
                <a:lnTo>
                  <a:pt x="300" y="413"/>
                </a:lnTo>
                <a:lnTo>
                  <a:pt x="306" y="404"/>
                </a:lnTo>
                <a:lnTo>
                  <a:pt x="313" y="394"/>
                </a:lnTo>
                <a:lnTo>
                  <a:pt x="306" y="391"/>
                </a:lnTo>
                <a:lnTo>
                  <a:pt x="300" y="388"/>
                </a:lnTo>
                <a:lnTo>
                  <a:pt x="297" y="380"/>
                </a:lnTo>
                <a:lnTo>
                  <a:pt x="293" y="369"/>
                </a:lnTo>
                <a:lnTo>
                  <a:pt x="286" y="356"/>
                </a:lnTo>
                <a:lnTo>
                  <a:pt x="279" y="344"/>
                </a:lnTo>
                <a:lnTo>
                  <a:pt x="262" y="321"/>
                </a:lnTo>
                <a:lnTo>
                  <a:pt x="252" y="308"/>
                </a:lnTo>
                <a:lnTo>
                  <a:pt x="245" y="291"/>
                </a:lnTo>
                <a:lnTo>
                  <a:pt x="238" y="278"/>
                </a:lnTo>
                <a:lnTo>
                  <a:pt x="230" y="267"/>
                </a:lnTo>
                <a:lnTo>
                  <a:pt x="224" y="258"/>
                </a:lnTo>
                <a:lnTo>
                  <a:pt x="217" y="248"/>
                </a:lnTo>
                <a:lnTo>
                  <a:pt x="211" y="239"/>
                </a:lnTo>
                <a:lnTo>
                  <a:pt x="205" y="228"/>
                </a:lnTo>
                <a:lnTo>
                  <a:pt x="200" y="216"/>
                </a:lnTo>
                <a:lnTo>
                  <a:pt x="193" y="195"/>
                </a:lnTo>
                <a:lnTo>
                  <a:pt x="187" y="176"/>
                </a:lnTo>
                <a:lnTo>
                  <a:pt x="182" y="158"/>
                </a:lnTo>
                <a:lnTo>
                  <a:pt x="178" y="140"/>
                </a:lnTo>
                <a:lnTo>
                  <a:pt x="171" y="107"/>
                </a:lnTo>
                <a:lnTo>
                  <a:pt x="167" y="74"/>
                </a:lnTo>
                <a:lnTo>
                  <a:pt x="155" y="74"/>
                </a:lnTo>
                <a:lnTo>
                  <a:pt x="146" y="73"/>
                </a:lnTo>
                <a:lnTo>
                  <a:pt x="138" y="71"/>
                </a:lnTo>
                <a:lnTo>
                  <a:pt x="132" y="69"/>
                </a:lnTo>
                <a:lnTo>
                  <a:pt x="120" y="64"/>
                </a:lnTo>
                <a:lnTo>
                  <a:pt x="106" y="56"/>
                </a:lnTo>
                <a:lnTo>
                  <a:pt x="97" y="74"/>
                </a:lnTo>
                <a:lnTo>
                  <a:pt x="89" y="94"/>
                </a:lnTo>
                <a:lnTo>
                  <a:pt x="84" y="104"/>
                </a:lnTo>
                <a:lnTo>
                  <a:pt x="82" y="114"/>
                </a:lnTo>
                <a:lnTo>
                  <a:pt x="80" y="124"/>
                </a:lnTo>
                <a:lnTo>
                  <a:pt x="80" y="135"/>
                </a:lnTo>
                <a:lnTo>
                  <a:pt x="81" y="148"/>
                </a:lnTo>
                <a:lnTo>
                  <a:pt x="83" y="160"/>
                </a:lnTo>
                <a:lnTo>
                  <a:pt x="87" y="171"/>
                </a:lnTo>
                <a:lnTo>
                  <a:pt x="90" y="182"/>
                </a:lnTo>
                <a:lnTo>
                  <a:pt x="101" y="203"/>
                </a:lnTo>
                <a:lnTo>
                  <a:pt x="113" y="222"/>
                </a:lnTo>
                <a:lnTo>
                  <a:pt x="125" y="241"/>
                </a:lnTo>
                <a:lnTo>
                  <a:pt x="136" y="263"/>
                </a:lnTo>
                <a:lnTo>
                  <a:pt x="140" y="273"/>
                </a:lnTo>
                <a:lnTo>
                  <a:pt x="144" y="284"/>
                </a:lnTo>
                <a:lnTo>
                  <a:pt x="146" y="296"/>
                </a:lnTo>
                <a:lnTo>
                  <a:pt x="146" y="308"/>
                </a:lnTo>
                <a:lnTo>
                  <a:pt x="147" y="314"/>
                </a:lnTo>
                <a:lnTo>
                  <a:pt x="148" y="320"/>
                </a:lnTo>
                <a:lnTo>
                  <a:pt x="150" y="326"/>
                </a:lnTo>
                <a:lnTo>
                  <a:pt x="154" y="332"/>
                </a:lnTo>
                <a:lnTo>
                  <a:pt x="161" y="344"/>
                </a:lnTo>
                <a:lnTo>
                  <a:pt x="170" y="355"/>
                </a:lnTo>
                <a:lnTo>
                  <a:pt x="178" y="366"/>
                </a:lnTo>
                <a:lnTo>
                  <a:pt x="185" y="375"/>
                </a:lnTo>
                <a:lnTo>
                  <a:pt x="191" y="383"/>
                </a:lnTo>
                <a:lnTo>
                  <a:pt x="193" y="388"/>
                </a:lnTo>
                <a:lnTo>
                  <a:pt x="195" y="395"/>
                </a:lnTo>
                <a:lnTo>
                  <a:pt x="196" y="402"/>
                </a:lnTo>
                <a:lnTo>
                  <a:pt x="196" y="409"/>
                </a:lnTo>
                <a:lnTo>
                  <a:pt x="198" y="415"/>
                </a:lnTo>
                <a:lnTo>
                  <a:pt x="196" y="429"/>
                </a:lnTo>
                <a:lnTo>
                  <a:pt x="195" y="441"/>
                </a:lnTo>
                <a:lnTo>
                  <a:pt x="195" y="446"/>
                </a:lnTo>
                <a:lnTo>
                  <a:pt x="195" y="452"/>
                </a:lnTo>
                <a:lnTo>
                  <a:pt x="196" y="456"/>
                </a:lnTo>
                <a:lnTo>
                  <a:pt x="198" y="461"/>
                </a:lnTo>
                <a:lnTo>
                  <a:pt x="200" y="465"/>
                </a:lnTo>
                <a:lnTo>
                  <a:pt x="203" y="469"/>
                </a:lnTo>
                <a:lnTo>
                  <a:pt x="207" y="472"/>
                </a:lnTo>
                <a:lnTo>
                  <a:pt x="213" y="474"/>
                </a:lnTo>
                <a:lnTo>
                  <a:pt x="211" y="483"/>
                </a:lnTo>
                <a:lnTo>
                  <a:pt x="210" y="489"/>
                </a:lnTo>
                <a:lnTo>
                  <a:pt x="210" y="495"/>
                </a:lnTo>
                <a:lnTo>
                  <a:pt x="211" y="499"/>
                </a:lnTo>
                <a:lnTo>
                  <a:pt x="212" y="509"/>
                </a:lnTo>
                <a:lnTo>
                  <a:pt x="213" y="524"/>
                </a:lnTo>
                <a:lnTo>
                  <a:pt x="221" y="525"/>
                </a:lnTo>
                <a:lnTo>
                  <a:pt x="228" y="528"/>
                </a:lnTo>
                <a:lnTo>
                  <a:pt x="236" y="533"/>
                </a:lnTo>
                <a:lnTo>
                  <a:pt x="244" y="539"/>
                </a:lnTo>
                <a:lnTo>
                  <a:pt x="250" y="546"/>
                </a:lnTo>
                <a:lnTo>
                  <a:pt x="255" y="553"/>
                </a:lnTo>
                <a:lnTo>
                  <a:pt x="258" y="560"/>
                </a:lnTo>
                <a:lnTo>
                  <a:pt x="259" y="567"/>
                </a:lnTo>
                <a:lnTo>
                  <a:pt x="259" y="571"/>
                </a:lnTo>
                <a:lnTo>
                  <a:pt x="258" y="575"/>
                </a:lnTo>
                <a:lnTo>
                  <a:pt x="257" y="579"/>
                </a:lnTo>
                <a:lnTo>
                  <a:pt x="255" y="583"/>
                </a:lnTo>
                <a:lnTo>
                  <a:pt x="250" y="590"/>
                </a:lnTo>
                <a:lnTo>
                  <a:pt x="245" y="596"/>
                </a:lnTo>
                <a:lnTo>
                  <a:pt x="232" y="604"/>
                </a:lnTo>
                <a:lnTo>
                  <a:pt x="219" y="610"/>
                </a:lnTo>
                <a:lnTo>
                  <a:pt x="216" y="603"/>
                </a:lnTo>
                <a:lnTo>
                  <a:pt x="214" y="596"/>
                </a:lnTo>
                <a:lnTo>
                  <a:pt x="213" y="587"/>
                </a:lnTo>
                <a:lnTo>
                  <a:pt x="213" y="580"/>
                </a:lnTo>
                <a:lnTo>
                  <a:pt x="213" y="573"/>
                </a:lnTo>
                <a:lnTo>
                  <a:pt x="212" y="566"/>
                </a:lnTo>
                <a:lnTo>
                  <a:pt x="210" y="560"/>
                </a:lnTo>
                <a:lnTo>
                  <a:pt x="206" y="555"/>
                </a:lnTo>
                <a:lnTo>
                  <a:pt x="203" y="550"/>
                </a:lnTo>
                <a:lnTo>
                  <a:pt x="199" y="546"/>
                </a:lnTo>
                <a:lnTo>
                  <a:pt x="193" y="542"/>
                </a:lnTo>
                <a:lnTo>
                  <a:pt x="188" y="537"/>
                </a:lnTo>
                <a:lnTo>
                  <a:pt x="173" y="528"/>
                </a:lnTo>
                <a:lnTo>
                  <a:pt x="158" y="519"/>
                </a:lnTo>
                <a:lnTo>
                  <a:pt x="144" y="510"/>
                </a:lnTo>
                <a:lnTo>
                  <a:pt x="132" y="499"/>
                </a:lnTo>
                <a:lnTo>
                  <a:pt x="126" y="494"/>
                </a:lnTo>
                <a:lnTo>
                  <a:pt x="123" y="488"/>
                </a:lnTo>
                <a:lnTo>
                  <a:pt x="121" y="482"/>
                </a:lnTo>
                <a:lnTo>
                  <a:pt x="120" y="474"/>
                </a:lnTo>
                <a:lnTo>
                  <a:pt x="121" y="468"/>
                </a:lnTo>
                <a:lnTo>
                  <a:pt x="124" y="461"/>
                </a:lnTo>
                <a:lnTo>
                  <a:pt x="128" y="456"/>
                </a:lnTo>
                <a:lnTo>
                  <a:pt x="133" y="450"/>
                </a:lnTo>
                <a:lnTo>
                  <a:pt x="138" y="444"/>
                </a:lnTo>
                <a:lnTo>
                  <a:pt x="143" y="438"/>
                </a:lnTo>
                <a:lnTo>
                  <a:pt x="145" y="432"/>
                </a:lnTo>
                <a:lnTo>
                  <a:pt x="146" y="426"/>
                </a:lnTo>
                <a:lnTo>
                  <a:pt x="146" y="420"/>
                </a:lnTo>
                <a:lnTo>
                  <a:pt x="145" y="415"/>
                </a:lnTo>
                <a:lnTo>
                  <a:pt x="144" y="411"/>
                </a:lnTo>
                <a:lnTo>
                  <a:pt x="142" y="406"/>
                </a:lnTo>
                <a:lnTo>
                  <a:pt x="136" y="399"/>
                </a:lnTo>
                <a:lnTo>
                  <a:pt x="128" y="391"/>
                </a:lnTo>
                <a:lnTo>
                  <a:pt x="120" y="385"/>
                </a:lnTo>
                <a:lnTo>
                  <a:pt x="111" y="378"/>
                </a:lnTo>
                <a:lnTo>
                  <a:pt x="100" y="372"/>
                </a:lnTo>
                <a:lnTo>
                  <a:pt x="89" y="366"/>
                </a:lnTo>
                <a:lnTo>
                  <a:pt x="78" y="359"/>
                </a:lnTo>
                <a:lnTo>
                  <a:pt x="68" y="353"/>
                </a:lnTo>
                <a:lnTo>
                  <a:pt x="57" y="347"/>
                </a:lnTo>
                <a:lnTo>
                  <a:pt x="48" y="339"/>
                </a:lnTo>
                <a:lnTo>
                  <a:pt x="41" y="332"/>
                </a:lnTo>
                <a:lnTo>
                  <a:pt x="34" y="323"/>
                </a:lnTo>
                <a:lnTo>
                  <a:pt x="32" y="318"/>
                </a:lnTo>
                <a:lnTo>
                  <a:pt x="30" y="313"/>
                </a:lnTo>
                <a:lnTo>
                  <a:pt x="27" y="307"/>
                </a:lnTo>
                <a:lnTo>
                  <a:pt x="27" y="302"/>
                </a:lnTo>
                <a:lnTo>
                  <a:pt x="34" y="302"/>
                </a:lnTo>
                <a:lnTo>
                  <a:pt x="41" y="301"/>
                </a:lnTo>
                <a:lnTo>
                  <a:pt x="46" y="300"/>
                </a:lnTo>
                <a:lnTo>
                  <a:pt x="50" y="298"/>
                </a:lnTo>
                <a:lnTo>
                  <a:pt x="55" y="297"/>
                </a:lnTo>
                <a:lnTo>
                  <a:pt x="59" y="294"/>
                </a:lnTo>
                <a:lnTo>
                  <a:pt x="62" y="292"/>
                </a:lnTo>
                <a:lnTo>
                  <a:pt x="65" y="289"/>
                </a:lnTo>
                <a:lnTo>
                  <a:pt x="69" y="282"/>
                </a:lnTo>
                <a:lnTo>
                  <a:pt x="71" y="274"/>
                </a:lnTo>
                <a:lnTo>
                  <a:pt x="73" y="264"/>
                </a:lnTo>
                <a:lnTo>
                  <a:pt x="73" y="252"/>
                </a:lnTo>
                <a:lnTo>
                  <a:pt x="73" y="247"/>
                </a:lnTo>
                <a:lnTo>
                  <a:pt x="72" y="242"/>
                </a:lnTo>
                <a:lnTo>
                  <a:pt x="71" y="237"/>
                </a:lnTo>
                <a:lnTo>
                  <a:pt x="69" y="233"/>
                </a:lnTo>
                <a:lnTo>
                  <a:pt x="64" y="225"/>
                </a:lnTo>
                <a:lnTo>
                  <a:pt x="58" y="217"/>
                </a:lnTo>
                <a:lnTo>
                  <a:pt x="43" y="205"/>
                </a:lnTo>
                <a:lnTo>
                  <a:pt x="27" y="191"/>
                </a:lnTo>
                <a:lnTo>
                  <a:pt x="19" y="176"/>
                </a:lnTo>
                <a:lnTo>
                  <a:pt x="13" y="163"/>
                </a:lnTo>
                <a:lnTo>
                  <a:pt x="10" y="151"/>
                </a:lnTo>
                <a:lnTo>
                  <a:pt x="9" y="139"/>
                </a:lnTo>
                <a:lnTo>
                  <a:pt x="8" y="128"/>
                </a:lnTo>
                <a:lnTo>
                  <a:pt x="6" y="117"/>
                </a:lnTo>
                <a:lnTo>
                  <a:pt x="4" y="106"/>
                </a:lnTo>
                <a:lnTo>
                  <a:pt x="0" y="93"/>
                </a:lnTo>
                <a:lnTo>
                  <a:pt x="0" y="50"/>
                </a:lnTo>
                <a:lnTo>
                  <a:pt x="1" y="36"/>
                </a:lnTo>
                <a:lnTo>
                  <a:pt x="3" y="22"/>
                </a:lnTo>
                <a:lnTo>
                  <a:pt x="5" y="10"/>
                </a:lnTo>
                <a:lnTo>
                  <a:pt x="6" y="0"/>
                </a:lnTo>
                <a:lnTo>
                  <a:pt x="23" y="4"/>
                </a:lnTo>
                <a:lnTo>
                  <a:pt x="38" y="5"/>
                </a:lnTo>
                <a:lnTo>
                  <a:pt x="53" y="6"/>
                </a:lnTo>
                <a:lnTo>
                  <a:pt x="66" y="5"/>
                </a:lnTo>
                <a:lnTo>
                  <a:pt x="92" y="2"/>
                </a:lnTo>
                <a:lnTo>
                  <a:pt x="120" y="0"/>
                </a:lnTo>
                <a:lnTo>
                  <a:pt x="140" y="1"/>
                </a:lnTo>
                <a:lnTo>
                  <a:pt x="159" y="4"/>
                </a:lnTo>
                <a:lnTo>
                  <a:pt x="178" y="7"/>
                </a:lnTo>
                <a:lnTo>
                  <a:pt x="194" y="13"/>
                </a:lnTo>
                <a:lnTo>
                  <a:pt x="211" y="18"/>
                </a:lnTo>
                <a:lnTo>
                  <a:pt x="226" y="25"/>
                </a:lnTo>
                <a:lnTo>
                  <a:pt x="243" y="33"/>
                </a:lnTo>
                <a:lnTo>
                  <a:pt x="258" y="41"/>
                </a:lnTo>
                <a:lnTo>
                  <a:pt x="273" y="48"/>
                </a:lnTo>
                <a:lnTo>
                  <a:pt x="290" y="55"/>
                </a:lnTo>
                <a:lnTo>
                  <a:pt x="306" y="62"/>
                </a:lnTo>
                <a:lnTo>
                  <a:pt x="324" y="68"/>
                </a:lnTo>
                <a:lnTo>
                  <a:pt x="342" y="73"/>
                </a:lnTo>
                <a:lnTo>
                  <a:pt x="361" y="76"/>
                </a:lnTo>
                <a:lnTo>
                  <a:pt x="383" y="79"/>
                </a:lnTo>
                <a:lnTo>
                  <a:pt x="405" y="80"/>
                </a:lnTo>
                <a:lnTo>
                  <a:pt x="419" y="79"/>
                </a:lnTo>
                <a:lnTo>
                  <a:pt x="432" y="78"/>
                </a:lnTo>
                <a:lnTo>
                  <a:pt x="443" y="77"/>
                </a:lnTo>
                <a:lnTo>
                  <a:pt x="452" y="74"/>
                </a:lnTo>
                <a:lnTo>
                  <a:pt x="470" y="68"/>
                </a:lnTo>
                <a:lnTo>
                  <a:pt x="484" y="62"/>
                </a:lnTo>
                <a:lnTo>
                  <a:pt x="498" y="55"/>
                </a:lnTo>
                <a:lnTo>
                  <a:pt x="515" y="49"/>
                </a:lnTo>
                <a:lnTo>
                  <a:pt x="524" y="47"/>
                </a:lnTo>
                <a:lnTo>
                  <a:pt x="534" y="45"/>
                </a:lnTo>
                <a:lnTo>
                  <a:pt x="546" y="44"/>
                </a:lnTo>
                <a:lnTo>
                  <a:pt x="559" y="44"/>
                </a:lnTo>
                <a:lnTo>
                  <a:pt x="569" y="44"/>
                </a:lnTo>
                <a:lnTo>
                  <a:pt x="577" y="46"/>
                </a:lnTo>
                <a:lnTo>
                  <a:pt x="585" y="50"/>
                </a:lnTo>
                <a:lnTo>
                  <a:pt x="593" y="54"/>
                </a:lnTo>
                <a:lnTo>
                  <a:pt x="598" y="59"/>
                </a:lnTo>
                <a:lnTo>
                  <a:pt x="603" y="65"/>
                </a:lnTo>
                <a:lnTo>
                  <a:pt x="607" y="71"/>
                </a:lnTo>
                <a:lnTo>
                  <a:pt x="610" y="77"/>
                </a:lnTo>
                <a:lnTo>
                  <a:pt x="617" y="90"/>
                </a:lnTo>
                <a:lnTo>
                  <a:pt x="622" y="101"/>
                </a:lnTo>
                <a:lnTo>
                  <a:pt x="626" y="105"/>
                </a:lnTo>
                <a:lnTo>
                  <a:pt x="629" y="108"/>
                </a:lnTo>
                <a:lnTo>
                  <a:pt x="633" y="110"/>
                </a:lnTo>
                <a:lnTo>
                  <a:pt x="638" y="111"/>
                </a:lnTo>
                <a:lnTo>
                  <a:pt x="642" y="121"/>
                </a:lnTo>
                <a:lnTo>
                  <a:pt x="649" y="134"/>
                </a:lnTo>
                <a:lnTo>
                  <a:pt x="658" y="151"/>
                </a:lnTo>
                <a:lnTo>
                  <a:pt x="667" y="169"/>
                </a:lnTo>
                <a:lnTo>
                  <a:pt x="678" y="186"/>
                </a:lnTo>
                <a:lnTo>
                  <a:pt x="689" y="202"/>
                </a:lnTo>
                <a:lnTo>
                  <a:pt x="695" y="209"/>
                </a:lnTo>
                <a:lnTo>
                  <a:pt x="700" y="215"/>
                </a:lnTo>
                <a:lnTo>
                  <a:pt x="706" y="219"/>
                </a:lnTo>
                <a:lnTo>
                  <a:pt x="711" y="222"/>
                </a:lnTo>
                <a:lnTo>
                  <a:pt x="738" y="222"/>
                </a:lnTo>
                <a:lnTo>
                  <a:pt x="738" y="217"/>
                </a:lnTo>
                <a:lnTo>
                  <a:pt x="739" y="211"/>
                </a:lnTo>
                <a:lnTo>
                  <a:pt x="741" y="206"/>
                </a:lnTo>
                <a:lnTo>
                  <a:pt x="743" y="202"/>
                </a:lnTo>
                <a:lnTo>
                  <a:pt x="747" y="196"/>
                </a:lnTo>
                <a:lnTo>
                  <a:pt x="750" y="192"/>
                </a:lnTo>
                <a:lnTo>
                  <a:pt x="754" y="189"/>
                </a:lnTo>
                <a:lnTo>
                  <a:pt x="759" y="185"/>
                </a:lnTo>
                <a:lnTo>
                  <a:pt x="768" y="180"/>
                </a:lnTo>
                <a:lnTo>
                  <a:pt x="779" y="176"/>
                </a:lnTo>
                <a:lnTo>
                  <a:pt x="792" y="173"/>
                </a:lnTo>
                <a:lnTo>
                  <a:pt x="805" y="173"/>
                </a:lnTo>
                <a:lnTo>
                  <a:pt x="810" y="173"/>
                </a:lnTo>
                <a:lnTo>
                  <a:pt x="816" y="174"/>
                </a:lnTo>
                <a:lnTo>
                  <a:pt x="822" y="176"/>
                </a:lnTo>
                <a:lnTo>
                  <a:pt x="828" y="178"/>
                </a:lnTo>
                <a:lnTo>
                  <a:pt x="833" y="181"/>
                </a:lnTo>
                <a:lnTo>
                  <a:pt x="838" y="185"/>
                </a:lnTo>
                <a:lnTo>
                  <a:pt x="843" y="189"/>
                </a:lnTo>
                <a:lnTo>
                  <a:pt x="848" y="193"/>
                </a:lnTo>
                <a:lnTo>
                  <a:pt x="856" y="205"/>
                </a:lnTo>
                <a:lnTo>
                  <a:pt x="865" y="217"/>
                </a:lnTo>
                <a:lnTo>
                  <a:pt x="872" y="230"/>
                </a:lnTo>
                <a:lnTo>
                  <a:pt x="879" y="244"/>
                </a:lnTo>
                <a:lnTo>
                  <a:pt x="885" y="260"/>
                </a:lnTo>
                <a:lnTo>
                  <a:pt x="889" y="275"/>
                </a:lnTo>
                <a:lnTo>
                  <a:pt x="894" y="290"/>
                </a:lnTo>
                <a:lnTo>
                  <a:pt x="898" y="305"/>
                </a:lnTo>
                <a:lnTo>
                  <a:pt x="900" y="320"/>
                </a:lnTo>
                <a:lnTo>
                  <a:pt x="902" y="334"/>
                </a:lnTo>
                <a:lnTo>
                  <a:pt x="904" y="346"/>
                </a:lnTo>
                <a:lnTo>
                  <a:pt x="904" y="357"/>
                </a:lnTo>
                <a:lnTo>
                  <a:pt x="905" y="362"/>
                </a:lnTo>
                <a:lnTo>
                  <a:pt x="906" y="367"/>
                </a:lnTo>
                <a:lnTo>
                  <a:pt x="908" y="372"/>
                </a:lnTo>
                <a:lnTo>
                  <a:pt x="910" y="376"/>
                </a:lnTo>
                <a:lnTo>
                  <a:pt x="918" y="384"/>
                </a:lnTo>
                <a:lnTo>
                  <a:pt x="928" y="391"/>
                </a:lnTo>
                <a:lnTo>
                  <a:pt x="939" y="398"/>
                </a:lnTo>
                <a:lnTo>
                  <a:pt x="952" y="402"/>
                </a:lnTo>
                <a:lnTo>
                  <a:pt x="957" y="404"/>
                </a:lnTo>
                <a:lnTo>
                  <a:pt x="964" y="405"/>
                </a:lnTo>
                <a:lnTo>
                  <a:pt x="971" y="406"/>
                </a:lnTo>
                <a:lnTo>
                  <a:pt x="977" y="407"/>
                </a:lnTo>
                <a:lnTo>
                  <a:pt x="977" y="394"/>
                </a:lnTo>
                <a:lnTo>
                  <a:pt x="976" y="414"/>
                </a:lnTo>
                <a:lnTo>
                  <a:pt x="975" y="430"/>
                </a:lnTo>
                <a:lnTo>
                  <a:pt x="974" y="437"/>
                </a:lnTo>
                <a:lnTo>
                  <a:pt x="974" y="443"/>
                </a:lnTo>
                <a:lnTo>
                  <a:pt x="975" y="449"/>
                </a:lnTo>
                <a:lnTo>
                  <a:pt x="977" y="456"/>
                </a:lnTo>
                <a:lnTo>
                  <a:pt x="971" y="457"/>
                </a:lnTo>
                <a:lnTo>
                  <a:pt x="964" y="458"/>
                </a:lnTo>
                <a:lnTo>
                  <a:pt x="958" y="461"/>
                </a:lnTo>
                <a:lnTo>
                  <a:pt x="953" y="464"/>
                </a:lnTo>
                <a:lnTo>
                  <a:pt x="949" y="467"/>
                </a:lnTo>
                <a:lnTo>
                  <a:pt x="944" y="471"/>
                </a:lnTo>
                <a:lnTo>
                  <a:pt x="940" y="475"/>
                </a:lnTo>
                <a:lnTo>
                  <a:pt x="936" y="481"/>
                </a:lnTo>
                <a:lnTo>
                  <a:pt x="931" y="492"/>
                </a:lnTo>
                <a:lnTo>
                  <a:pt x="926" y="504"/>
                </a:lnTo>
                <a:lnTo>
                  <a:pt x="922" y="517"/>
                </a:lnTo>
                <a:lnTo>
                  <a:pt x="920" y="531"/>
                </a:lnTo>
                <a:lnTo>
                  <a:pt x="918" y="546"/>
                </a:lnTo>
                <a:lnTo>
                  <a:pt x="917" y="561"/>
                </a:lnTo>
                <a:lnTo>
                  <a:pt x="917" y="575"/>
                </a:lnTo>
                <a:lnTo>
                  <a:pt x="917" y="590"/>
                </a:lnTo>
                <a:lnTo>
                  <a:pt x="917" y="615"/>
                </a:lnTo>
                <a:lnTo>
                  <a:pt x="917" y="634"/>
                </a:lnTo>
                <a:lnTo>
                  <a:pt x="917" y="654"/>
                </a:lnTo>
                <a:lnTo>
                  <a:pt x="918" y="685"/>
                </a:lnTo>
                <a:lnTo>
                  <a:pt x="919" y="702"/>
                </a:lnTo>
                <a:lnTo>
                  <a:pt x="920" y="717"/>
                </a:lnTo>
                <a:lnTo>
                  <a:pt x="921" y="730"/>
                </a:lnTo>
                <a:lnTo>
                  <a:pt x="923" y="739"/>
                </a:lnTo>
                <a:lnTo>
                  <a:pt x="933" y="758"/>
                </a:lnTo>
                <a:lnTo>
                  <a:pt x="947" y="780"/>
                </a:lnTo>
                <a:lnTo>
                  <a:pt x="956" y="791"/>
                </a:lnTo>
                <a:lnTo>
                  <a:pt x="965" y="803"/>
                </a:lnTo>
                <a:lnTo>
                  <a:pt x="975" y="816"/>
                </a:lnTo>
                <a:lnTo>
                  <a:pt x="985" y="827"/>
                </a:lnTo>
                <a:lnTo>
                  <a:pt x="996" y="838"/>
                </a:lnTo>
                <a:lnTo>
                  <a:pt x="1007" y="848"/>
                </a:lnTo>
                <a:lnTo>
                  <a:pt x="1019" y="857"/>
                </a:lnTo>
                <a:lnTo>
                  <a:pt x="1030" y="865"/>
                </a:lnTo>
                <a:lnTo>
                  <a:pt x="1042" y="872"/>
                </a:lnTo>
                <a:lnTo>
                  <a:pt x="1054" y="877"/>
                </a:lnTo>
                <a:lnTo>
                  <a:pt x="1065" y="880"/>
                </a:lnTo>
                <a:lnTo>
                  <a:pt x="1077" y="881"/>
                </a:lnTo>
                <a:lnTo>
                  <a:pt x="1090" y="877"/>
                </a:lnTo>
                <a:lnTo>
                  <a:pt x="1114" y="865"/>
                </a:lnTo>
                <a:lnTo>
                  <a:pt x="1126" y="860"/>
                </a:lnTo>
                <a:lnTo>
                  <a:pt x="1140" y="855"/>
                </a:lnTo>
                <a:lnTo>
                  <a:pt x="1149" y="852"/>
                </a:lnTo>
                <a:lnTo>
                  <a:pt x="1156" y="850"/>
                </a:lnTo>
                <a:lnTo>
                  <a:pt x="1166" y="849"/>
                </a:lnTo>
                <a:lnTo>
                  <a:pt x="1178" y="849"/>
                </a:lnTo>
                <a:lnTo>
                  <a:pt x="1192" y="851"/>
                </a:lnTo>
                <a:lnTo>
                  <a:pt x="1208" y="852"/>
                </a:lnTo>
                <a:lnTo>
                  <a:pt x="1222" y="854"/>
                </a:lnTo>
                <a:lnTo>
                  <a:pt x="1235" y="854"/>
                </a:lnTo>
                <a:lnTo>
                  <a:pt x="1240" y="854"/>
                </a:lnTo>
                <a:lnTo>
                  <a:pt x="1244" y="853"/>
                </a:lnTo>
                <a:lnTo>
                  <a:pt x="1247" y="852"/>
                </a:lnTo>
                <a:lnTo>
                  <a:pt x="1249" y="850"/>
                </a:lnTo>
                <a:lnTo>
                  <a:pt x="1257" y="842"/>
                </a:lnTo>
                <a:lnTo>
                  <a:pt x="1264" y="834"/>
                </a:lnTo>
                <a:lnTo>
                  <a:pt x="1269" y="826"/>
                </a:lnTo>
                <a:lnTo>
                  <a:pt x="1274" y="818"/>
                </a:lnTo>
                <a:lnTo>
                  <a:pt x="1280" y="801"/>
                </a:lnTo>
                <a:lnTo>
                  <a:pt x="1285" y="785"/>
                </a:lnTo>
                <a:lnTo>
                  <a:pt x="1288" y="768"/>
                </a:lnTo>
                <a:lnTo>
                  <a:pt x="1292" y="750"/>
                </a:lnTo>
                <a:lnTo>
                  <a:pt x="1296" y="742"/>
                </a:lnTo>
                <a:lnTo>
                  <a:pt x="1299" y="733"/>
                </a:lnTo>
                <a:lnTo>
                  <a:pt x="1303" y="724"/>
                </a:lnTo>
                <a:lnTo>
                  <a:pt x="1309" y="715"/>
                </a:lnTo>
                <a:lnTo>
                  <a:pt x="1311" y="712"/>
                </a:lnTo>
                <a:lnTo>
                  <a:pt x="1313" y="709"/>
                </a:lnTo>
                <a:lnTo>
                  <a:pt x="1315" y="706"/>
                </a:lnTo>
                <a:lnTo>
                  <a:pt x="1319" y="703"/>
                </a:lnTo>
                <a:lnTo>
                  <a:pt x="1326" y="697"/>
                </a:lnTo>
                <a:lnTo>
                  <a:pt x="1336" y="693"/>
                </a:lnTo>
                <a:lnTo>
                  <a:pt x="1347" y="690"/>
                </a:lnTo>
                <a:lnTo>
                  <a:pt x="1359" y="687"/>
                </a:lnTo>
                <a:lnTo>
                  <a:pt x="1373" y="684"/>
                </a:lnTo>
                <a:lnTo>
                  <a:pt x="1387" y="682"/>
                </a:lnTo>
                <a:lnTo>
                  <a:pt x="1416" y="680"/>
                </a:lnTo>
                <a:lnTo>
                  <a:pt x="1446" y="678"/>
                </a:lnTo>
                <a:lnTo>
                  <a:pt x="1472" y="678"/>
                </a:lnTo>
                <a:lnTo>
                  <a:pt x="1495" y="678"/>
                </a:lnTo>
                <a:lnTo>
                  <a:pt x="1506" y="678"/>
                </a:lnTo>
                <a:lnTo>
                  <a:pt x="1522" y="678"/>
                </a:lnTo>
                <a:lnTo>
                  <a:pt x="1524" y="684"/>
                </a:lnTo>
                <a:lnTo>
                  <a:pt x="1528" y="693"/>
                </a:lnTo>
                <a:lnTo>
                  <a:pt x="1533" y="703"/>
                </a:lnTo>
                <a:lnTo>
                  <a:pt x="1535" y="709"/>
                </a:lnTo>
                <a:lnTo>
                  <a:pt x="1526" y="714"/>
                </a:lnTo>
                <a:lnTo>
                  <a:pt x="1515" y="720"/>
                </a:lnTo>
                <a:lnTo>
                  <a:pt x="1510" y="724"/>
                </a:lnTo>
                <a:lnTo>
                  <a:pt x="1503" y="729"/>
                </a:lnTo>
                <a:lnTo>
                  <a:pt x="1498" y="735"/>
                </a:lnTo>
                <a:lnTo>
                  <a:pt x="1492" y="741"/>
                </a:lnTo>
                <a:lnTo>
                  <a:pt x="1487" y="748"/>
                </a:lnTo>
                <a:lnTo>
                  <a:pt x="1481" y="758"/>
                </a:lnTo>
                <a:lnTo>
                  <a:pt x="1477" y="767"/>
                </a:lnTo>
                <a:lnTo>
                  <a:pt x="1473" y="778"/>
                </a:lnTo>
                <a:lnTo>
                  <a:pt x="1470" y="791"/>
                </a:lnTo>
                <a:lnTo>
                  <a:pt x="1469" y="804"/>
                </a:lnTo>
                <a:lnTo>
                  <a:pt x="1468" y="821"/>
                </a:lnTo>
                <a:lnTo>
                  <a:pt x="1469" y="838"/>
                </a:lnTo>
                <a:lnTo>
                  <a:pt x="1455" y="854"/>
                </a:lnTo>
                <a:lnTo>
                  <a:pt x="1444" y="868"/>
                </a:lnTo>
                <a:lnTo>
                  <a:pt x="1435" y="878"/>
                </a:lnTo>
                <a:lnTo>
                  <a:pt x="1428" y="888"/>
                </a:lnTo>
                <a:lnTo>
                  <a:pt x="1414" y="888"/>
                </a:lnTo>
                <a:lnTo>
                  <a:pt x="1401" y="888"/>
                </a:lnTo>
                <a:lnTo>
                  <a:pt x="1387" y="888"/>
                </a:lnTo>
                <a:lnTo>
                  <a:pt x="1369" y="888"/>
                </a:lnTo>
                <a:lnTo>
                  <a:pt x="1367" y="888"/>
                </a:lnTo>
                <a:lnTo>
                  <a:pt x="1359" y="888"/>
                </a:lnTo>
                <a:lnTo>
                  <a:pt x="1349" y="888"/>
                </a:lnTo>
                <a:lnTo>
                  <a:pt x="1336" y="888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5178" name="Freeform 194"/>
          <p:cNvSpPr>
            <a:spLocks/>
          </p:cNvSpPr>
          <p:nvPr>
            <p:custDataLst>
              <p:tags r:id="rId121"/>
            </p:custDataLst>
          </p:nvPr>
        </p:nvSpPr>
        <p:spPr bwMode="auto">
          <a:xfrm>
            <a:off x="2486025" y="4283075"/>
            <a:ext cx="211138" cy="265113"/>
          </a:xfrm>
          <a:custGeom>
            <a:avLst/>
            <a:gdLst>
              <a:gd name="T0" fmla="*/ 2147483647 w 486"/>
              <a:gd name="T1" fmla="*/ 2147483647 h 505"/>
              <a:gd name="T2" fmla="*/ 2147483647 w 486"/>
              <a:gd name="T3" fmla="*/ 2147483647 h 505"/>
              <a:gd name="T4" fmla="*/ 2147483647 w 486"/>
              <a:gd name="T5" fmla="*/ 2147483647 h 505"/>
              <a:gd name="T6" fmla="*/ 2147483647 w 486"/>
              <a:gd name="T7" fmla="*/ 2147483647 h 505"/>
              <a:gd name="T8" fmla="*/ 2147483647 w 486"/>
              <a:gd name="T9" fmla="*/ 2147483647 h 505"/>
              <a:gd name="T10" fmla="*/ 2147483647 w 486"/>
              <a:gd name="T11" fmla="*/ 2147483647 h 505"/>
              <a:gd name="T12" fmla="*/ 2147483647 w 486"/>
              <a:gd name="T13" fmla="*/ 2147483647 h 505"/>
              <a:gd name="T14" fmla="*/ 2147483647 w 486"/>
              <a:gd name="T15" fmla="*/ 2147483647 h 505"/>
              <a:gd name="T16" fmla="*/ 2147483647 w 486"/>
              <a:gd name="T17" fmla="*/ 2147483647 h 505"/>
              <a:gd name="T18" fmla="*/ 2147483647 w 486"/>
              <a:gd name="T19" fmla="*/ 2147483647 h 505"/>
              <a:gd name="T20" fmla="*/ 2147483647 w 486"/>
              <a:gd name="T21" fmla="*/ 2147483647 h 505"/>
              <a:gd name="T22" fmla="*/ 2147483647 w 486"/>
              <a:gd name="T23" fmla="*/ 2147483647 h 505"/>
              <a:gd name="T24" fmla="*/ 2147483647 w 486"/>
              <a:gd name="T25" fmla="*/ 2147483647 h 505"/>
              <a:gd name="T26" fmla="*/ 2147483647 w 486"/>
              <a:gd name="T27" fmla="*/ 2147483647 h 505"/>
              <a:gd name="T28" fmla="*/ 2147483647 w 486"/>
              <a:gd name="T29" fmla="*/ 2147483647 h 505"/>
              <a:gd name="T30" fmla="*/ 2147483647 w 486"/>
              <a:gd name="T31" fmla="*/ 2147483647 h 505"/>
              <a:gd name="T32" fmla="*/ 2147483647 w 486"/>
              <a:gd name="T33" fmla="*/ 2147483647 h 505"/>
              <a:gd name="T34" fmla="*/ 2147483647 w 486"/>
              <a:gd name="T35" fmla="*/ 2147483647 h 505"/>
              <a:gd name="T36" fmla="*/ 2147483647 w 486"/>
              <a:gd name="T37" fmla="*/ 2147483647 h 505"/>
              <a:gd name="T38" fmla="*/ 2147483647 w 486"/>
              <a:gd name="T39" fmla="*/ 2147483647 h 505"/>
              <a:gd name="T40" fmla="*/ 2147483647 w 486"/>
              <a:gd name="T41" fmla="*/ 2147483647 h 505"/>
              <a:gd name="T42" fmla="*/ 2147483647 w 486"/>
              <a:gd name="T43" fmla="*/ 2147483647 h 505"/>
              <a:gd name="T44" fmla="*/ 2147483647 w 486"/>
              <a:gd name="T45" fmla="*/ 2147483647 h 505"/>
              <a:gd name="T46" fmla="*/ 2147483647 w 486"/>
              <a:gd name="T47" fmla="*/ 2147483647 h 505"/>
              <a:gd name="T48" fmla="*/ 2147483647 w 486"/>
              <a:gd name="T49" fmla="*/ 2147483647 h 505"/>
              <a:gd name="T50" fmla="*/ 2147483647 w 486"/>
              <a:gd name="T51" fmla="*/ 2147483647 h 505"/>
              <a:gd name="T52" fmla="*/ 2147483647 w 486"/>
              <a:gd name="T53" fmla="*/ 2147483647 h 505"/>
              <a:gd name="T54" fmla="*/ 2147483647 w 486"/>
              <a:gd name="T55" fmla="*/ 2147483647 h 505"/>
              <a:gd name="T56" fmla="*/ 2147483647 w 486"/>
              <a:gd name="T57" fmla="*/ 2147483647 h 505"/>
              <a:gd name="T58" fmla="*/ 2147483647 w 486"/>
              <a:gd name="T59" fmla="*/ 2147483647 h 505"/>
              <a:gd name="T60" fmla="*/ 2147483647 w 486"/>
              <a:gd name="T61" fmla="*/ 2147483647 h 505"/>
              <a:gd name="T62" fmla="*/ 2147483647 w 486"/>
              <a:gd name="T63" fmla="*/ 2147483647 h 505"/>
              <a:gd name="T64" fmla="*/ 2147483647 w 486"/>
              <a:gd name="T65" fmla="*/ 2147483647 h 505"/>
              <a:gd name="T66" fmla="*/ 2147483647 w 486"/>
              <a:gd name="T67" fmla="*/ 2147483647 h 505"/>
              <a:gd name="T68" fmla="*/ 2147483647 w 486"/>
              <a:gd name="T69" fmla="*/ 2147483647 h 505"/>
              <a:gd name="T70" fmla="*/ 2147483647 w 486"/>
              <a:gd name="T71" fmla="*/ 2147483647 h 505"/>
              <a:gd name="T72" fmla="*/ 2147483647 w 486"/>
              <a:gd name="T73" fmla="*/ 2147483647 h 505"/>
              <a:gd name="T74" fmla="*/ 2147483647 w 486"/>
              <a:gd name="T75" fmla="*/ 2147483647 h 505"/>
              <a:gd name="T76" fmla="*/ 2147483647 w 486"/>
              <a:gd name="T77" fmla="*/ 2147483647 h 505"/>
              <a:gd name="T78" fmla="*/ 2147483647 w 486"/>
              <a:gd name="T79" fmla="*/ 2147483647 h 505"/>
              <a:gd name="T80" fmla="*/ 2147483647 w 486"/>
              <a:gd name="T81" fmla="*/ 2147483647 h 505"/>
              <a:gd name="T82" fmla="*/ 2147483647 w 486"/>
              <a:gd name="T83" fmla="*/ 2147483647 h 505"/>
              <a:gd name="T84" fmla="*/ 2147483647 w 486"/>
              <a:gd name="T85" fmla="*/ 2147483647 h 505"/>
              <a:gd name="T86" fmla="*/ 2147483647 w 486"/>
              <a:gd name="T87" fmla="*/ 2147483647 h 505"/>
              <a:gd name="T88" fmla="*/ 2147483647 w 486"/>
              <a:gd name="T89" fmla="*/ 2147483647 h 505"/>
              <a:gd name="T90" fmla="*/ 2147483647 w 486"/>
              <a:gd name="T91" fmla="*/ 2147483647 h 50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486"/>
              <a:gd name="T139" fmla="*/ 0 h 505"/>
              <a:gd name="T140" fmla="*/ 486 w 486"/>
              <a:gd name="T141" fmla="*/ 505 h 505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486" h="505">
                <a:moveTo>
                  <a:pt x="0" y="166"/>
                </a:moveTo>
                <a:lnTo>
                  <a:pt x="7" y="171"/>
                </a:lnTo>
                <a:lnTo>
                  <a:pt x="14" y="176"/>
                </a:lnTo>
                <a:lnTo>
                  <a:pt x="19" y="181"/>
                </a:lnTo>
                <a:lnTo>
                  <a:pt x="24" y="186"/>
                </a:lnTo>
                <a:lnTo>
                  <a:pt x="31" y="198"/>
                </a:lnTo>
                <a:lnTo>
                  <a:pt x="39" y="210"/>
                </a:lnTo>
                <a:lnTo>
                  <a:pt x="44" y="221"/>
                </a:lnTo>
                <a:lnTo>
                  <a:pt x="51" y="232"/>
                </a:lnTo>
                <a:lnTo>
                  <a:pt x="58" y="242"/>
                </a:lnTo>
                <a:lnTo>
                  <a:pt x="66" y="253"/>
                </a:lnTo>
                <a:lnTo>
                  <a:pt x="82" y="266"/>
                </a:lnTo>
                <a:lnTo>
                  <a:pt x="96" y="276"/>
                </a:lnTo>
                <a:lnTo>
                  <a:pt x="111" y="285"/>
                </a:lnTo>
                <a:lnTo>
                  <a:pt x="126" y="293"/>
                </a:lnTo>
                <a:lnTo>
                  <a:pt x="140" y="299"/>
                </a:lnTo>
                <a:lnTo>
                  <a:pt x="155" y="305"/>
                </a:lnTo>
                <a:lnTo>
                  <a:pt x="170" y="310"/>
                </a:lnTo>
                <a:lnTo>
                  <a:pt x="185" y="314"/>
                </a:lnTo>
                <a:lnTo>
                  <a:pt x="215" y="321"/>
                </a:lnTo>
                <a:lnTo>
                  <a:pt x="246" y="328"/>
                </a:lnTo>
                <a:lnTo>
                  <a:pt x="262" y="332"/>
                </a:lnTo>
                <a:lnTo>
                  <a:pt x="278" y="338"/>
                </a:lnTo>
                <a:lnTo>
                  <a:pt x="295" y="344"/>
                </a:lnTo>
                <a:lnTo>
                  <a:pt x="312" y="351"/>
                </a:lnTo>
                <a:lnTo>
                  <a:pt x="307" y="367"/>
                </a:lnTo>
                <a:lnTo>
                  <a:pt x="299" y="381"/>
                </a:lnTo>
                <a:lnTo>
                  <a:pt x="291" y="394"/>
                </a:lnTo>
                <a:lnTo>
                  <a:pt x="284" y="406"/>
                </a:lnTo>
                <a:lnTo>
                  <a:pt x="277" y="418"/>
                </a:lnTo>
                <a:lnTo>
                  <a:pt x="272" y="430"/>
                </a:lnTo>
                <a:lnTo>
                  <a:pt x="269" y="436"/>
                </a:lnTo>
                <a:lnTo>
                  <a:pt x="267" y="443"/>
                </a:lnTo>
                <a:lnTo>
                  <a:pt x="266" y="449"/>
                </a:lnTo>
                <a:lnTo>
                  <a:pt x="266" y="456"/>
                </a:lnTo>
                <a:lnTo>
                  <a:pt x="266" y="463"/>
                </a:lnTo>
                <a:lnTo>
                  <a:pt x="269" y="471"/>
                </a:lnTo>
                <a:lnTo>
                  <a:pt x="273" y="477"/>
                </a:lnTo>
                <a:lnTo>
                  <a:pt x="278" y="482"/>
                </a:lnTo>
                <a:lnTo>
                  <a:pt x="284" y="487"/>
                </a:lnTo>
                <a:lnTo>
                  <a:pt x="291" y="491"/>
                </a:lnTo>
                <a:lnTo>
                  <a:pt x="299" y="494"/>
                </a:lnTo>
                <a:lnTo>
                  <a:pt x="308" y="497"/>
                </a:lnTo>
                <a:lnTo>
                  <a:pt x="325" y="501"/>
                </a:lnTo>
                <a:lnTo>
                  <a:pt x="344" y="504"/>
                </a:lnTo>
                <a:lnTo>
                  <a:pt x="363" y="505"/>
                </a:lnTo>
                <a:lnTo>
                  <a:pt x="379" y="505"/>
                </a:lnTo>
                <a:lnTo>
                  <a:pt x="387" y="504"/>
                </a:lnTo>
                <a:lnTo>
                  <a:pt x="396" y="502"/>
                </a:lnTo>
                <a:lnTo>
                  <a:pt x="406" y="499"/>
                </a:lnTo>
                <a:lnTo>
                  <a:pt x="415" y="494"/>
                </a:lnTo>
                <a:lnTo>
                  <a:pt x="426" y="488"/>
                </a:lnTo>
                <a:lnTo>
                  <a:pt x="436" y="482"/>
                </a:lnTo>
                <a:lnTo>
                  <a:pt x="446" y="474"/>
                </a:lnTo>
                <a:lnTo>
                  <a:pt x="456" y="465"/>
                </a:lnTo>
                <a:lnTo>
                  <a:pt x="465" y="456"/>
                </a:lnTo>
                <a:lnTo>
                  <a:pt x="473" y="447"/>
                </a:lnTo>
                <a:lnTo>
                  <a:pt x="478" y="437"/>
                </a:lnTo>
                <a:lnTo>
                  <a:pt x="482" y="428"/>
                </a:lnTo>
                <a:lnTo>
                  <a:pt x="485" y="418"/>
                </a:lnTo>
                <a:lnTo>
                  <a:pt x="486" y="407"/>
                </a:lnTo>
                <a:lnTo>
                  <a:pt x="485" y="402"/>
                </a:lnTo>
                <a:lnTo>
                  <a:pt x="484" y="397"/>
                </a:lnTo>
                <a:lnTo>
                  <a:pt x="481" y="393"/>
                </a:lnTo>
                <a:lnTo>
                  <a:pt x="478" y="388"/>
                </a:lnTo>
                <a:lnTo>
                  <a:pt x="478" y="358"/>
                </a:lnTo>
                <a:lnTo>
                  <a:pt x="475" y="345"/>
                </a:lnTo>
                <a:lnTo>
                  <a:pt x="473" y="331"/>
                </a:lnTo>
                <a:lnTo>
                  <a:pt x="471" y="316"/>
                </a:lnTo>
                <a:lnTo>
                  <a:pt x="470" y="299"/>
                </a:lnTo>
                <a:lnTo>
                  <a:pt x="468" y="284"/>
                </a:lnTo>
                <a:lnTo>
                  <a:pt x="465" y="270"/>
                </a:lnTo>
                <a:lnTo>
                  <a:pt x="463" y="263"/>
                </a:lnTo>
                <a:lnTo>
                  <a:pt x="461" y="257"/>
                </a:lnTo>
                <a:lnTo>
                  <a:pt x="456" y="252"/>
                </a:lnTo>
                <a:lnTo>
                  <a:pt x="452" y="247"/>
                </a:lnTo>
                <a:lnTo>
                  <a:pt x="446" y="242"/>
                </a:lnTo>
                <a:lnTo>
                  <a:pt x="439" y="239"/>
                </a:lnTo>
                <a:lnTo>
                  <a:pt x="431" y="236"/>
                </a:lnTo>
                <a:lnTo>
                  <a:pt x="422" y="234"/>
                </a:lnTo>
                <a:lnTo>
                  <a:pt x="413" y="232"/>
                </a:lnTo>
                <a:lnTo>
                  <a:pt x="406" y="229"/>
                </a:lnTo>
                <a:lnTo>
                  <a:pt x="398" y="226"/>
                </a:lnTo>
                <a:lnTo>
                  <a:pt x="392" y="222"/>
                </a:lnTo>
                <a:lnTo>
                  <a:pt x="386" y="216"/>
                </a:lnTo>
                <a:lnTo>
                  <a:pt x="378" y="212"/>
                </a:lnTo>
                <a:lnTo>
                  <a:pt x="370" y="207"/>
                </a:lnTo>
                <a:lnTo>
                  <a:pt x="363" y="203"/>
                </a:lnTo>
                <a:lnTo>
                  <a:pt x="346" y="196"/>
                </a:lnTo>
                <a:lnTo>
                  <a:pt x="330" y="188"/>
                </a:lnTo>
                <a:lnTo>
                  <a:pt x="313" y="182"/>
                </a:lnTo>
                <a:lnTo>
                  <a:pt x="298" y="176"/>
                </a:lnTo>
                <a:lnTo>
                  <a:pt x="290" y="172"/>
                </a:lnTo>
                <a:lnTo>
                  <a:pt x="284" y="169"/>
                </a:lnTo>
                <a:lnTo>
                  <a:pt x="278" y="165"/>
                </a:lnTo>
                <a:lnTo>
                  <a:pt x="273" y="160"/>
                </a:lnTo>
                <a:lnTo>
                  <a:pt x="269" y="158"/>
                </a:lnTo>
                <a:lnTo>
                  <a:pt x="266" y="154"/>
                </a:lnTo>
                <a:lnTo>
                  <a:pt x="264" y="151"/>
                </a:lnTo>
                <a:lnTo>
                  <a:pt x="263" y="146"/>
                </a:lnTo>
                <a:lnTo>
                  <a:pt x="262" y="136"/>
                </a:lnTo>
                <a:lnTo>
                  <a:pt x="261" y="125"/>
                </a:lnTo>
                <a:lnTo>
                  <a:pt x="261" y="113"/>
                </a:lnTo>
                <a:lnTo>
                  <a:pt x="262" y="101"/>
                </a:lnTo>
                <a:lnTo>
                  <a:pt x="261" y="90"/>
                </a:lnTo>
                <a:lnTo>
                  <a:pt x="260" y="81"/>
                </a:lnTo>
                <a:lnTo>
                  <a:pt x="258" y="75"/>
                </a:lnTo>
                <a:lnTo>
                  <a:pt x="255" y="71"/>
                </a:lnTo>
                <a:lnTo>
                  <a:pt x="251" y="67"/>
                </a:lnTo>
                <a:lnTo>
                  <a:pt x="246" y="61"/>
                </a:lnTo>
                <a:lnTo>
                  <a:pt x="241" y="55"/>
                </a:lnTo>
                <a:lnTo>
                  <a:pt x="237" y="47"/>
                </a:lnTo>
                <a:lnTo>
                  <a:pt x="235" y="43"/>
                </a:lnTo>
                <a:lnTo>
                  <a:pt x="234" y="37"/>
                </a:lnTo>
                <a:lnTo>
                  <a:pt x="233" y="32"/>
                </a:lnTo>
                <a:lnTo>
                  <a:pt x="233" y="25"/>
                </a:lnTo>
                <a:lnTo>
                  <a:pt x="199" y="12"/>
                </a:lnTo>
                <a:lnTo>
                  <a:pt x="195" y="12"/>
                </a:lnTo>
                <a:lnTo>
                  <a:pt x="190" y="10"/>
                </a:lnTo>
                <a:lnTo>
                  <a:pt x="186" y="8"/>
                </a:lnTo>
                <a:lnTo>
                  <a:pt x="182" y="6"/>
                </a:lnTo>
                <a:lnTo>
                  <a:pt x="177" y="4"/>
                </a:lnTo>
                <a:lnTo>
                  <a:pt x="173" y="2"/>
                </a:lnTo>
                <a:lnTo>
                  <a:pt x="166" y="0"/>
                </a:lnTo>
                <a:lnTo>
                  <a:pt x="160" y="0"/>
                </a:lnTo>
                <a:lnTo>
                  <a:pt x="139" y="1"/>
                </a:lnTo>
                <a:lnTo>
                  <a:pt x="116" y="2"/>
                </a:lnTo>
                <a:lnTo>
                  <a:pt x="92" y="6"/>
                </a:lnTo>
                <a:lnTo>
                  <a:pt x="70" y="11"/>
                </a:lnTo>
                <a:lnTo>
                  <a:pt x="60" y="14"/>
                </a:lnTo>
                <a:lnTo>
                  <a:pt x="50" y="17"/>
                </a:lnTo>
                <a:lnTo>
                  <a:pt x="42" y="21"/>
                </a:lnTo>
                <a:lnTo>
                  <a:pt x="34" y="27"/>
                </a:lnTo>
                <a:lnTo>
                  <a:pt x="28" y="31"/>
                </a:lnTo>
                <a:lnTo>
                  <a:pt x="24" y="37"/>
                </a:lnTo>
                <a:lnTo>
                  <a:pt x="21" y="43"/>
                </a:lnTo>
                <a:lnTo>
                  <a:pt x="20" y="49"/>
                </a:lnTo>
                <a:lnTo>
                  <a:pt x="20" y="64"/>
                </a:lnTo>
                <a:lnTo>
                  <a:pt x="20" y="74"/>
                </a:lnTo>
                <a:lnTo>
                  <a:pt x="0" y="166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5179" name="Freeform 195"/>
          <p:cNvSpPr>
            <a:spLocks/>
          </p:cNvSpPr>
          <p:nvPr>
            <p:custDataLst>
              <p:tags r:id="rId122"/>
            </p:custDataLst>
          </p:nvPr>
        </p:nvSpPr>
        <p:spPr bwMode="auto">
          <a:xfrm>
            <a:off x="2655888" y="3487738"/>
            <a:ext cx="73025" cy="109537"/>
          </a:xfrm>
          <a:custGeom>
            <a:avLst/>
            <a:gdLst>
              <a:gd name="T0" fmla="*/ 2147483647 w 166"/>
              <a:gd name="T1" fmla="*/ 2147483647 h 208"/>
              <a:gd name="T2" fmla="*/ 2147483647 w 166"/>
              <a:gd name="T3" fmla="*/ 2147483647 h 208"/>
              <a:gd name="T4" fmla="*/ 2147483647 w 166"/>
              <a:gd name="T5" fmla="*/ 2147483647 h 208"/>
              <a:gd name="T6" fmla="*/ 2147483647 w 166"/>
              <a:gd name="T7" fmla="*/ 2147483647 h 208"/>
              <a:gd name="T8" fmla="*/ 2147483647 w 166"/>
              <a:gd name="T9" fmla="*/ 2147483647 h 208"/>
              <a:gd name="T10" fmla="*/ 2147483647 w 166"/>
              <a:gd name="T11" fmla="*/ 2147483647 h 208"/>
              <a:gd name="T12" fmla="*/ 2147483647 w 166"/>
              <a:gd name="T13" fmla="*/ 2147483647 h 208"/>
              <a:gd name="T14" fmla="*/ 2147483647 w 166"/>
              <a:gd name="T15" fmla="*/ 2147483647 h 208"/>
              <a:gd name="T16" fmla="*/ 2147483647 w 166"/>
              <a:gd name="T17" fmla="*/ 2147483647 h 208"/>
              <a:gd name="T18" fmla="*/ 2147483647 w 166"/>
              <a:gd name="T19" fmla="*/ 2147483647 h 208"/>
              <a:gd name="T20" fmla="*/ 2147483647 w 166"/>
              <a:gd name="T21" fmla="*/ 2147483647 h 208"/>
              <a:gd name="T22" fmla="*/ 2147483647 w 166"/>
              <a:gd name="T23" fmla="*/ 2147483647 h 208"/>
              <a:gd name="T24" fmla="*/ 2147483647 w 166"/>
              <a:gd name="T25" fmla="*/ 2147483647 h 208"/>
              <a:gd name="T26" fmla="*/ 2147483647 w 166"/>
              <a:gd name="T27" fmla="*/ 2147483647 h 208"/>
              <a:gd name="T28" fmla="*/ 2147483647 w 166"/>
              <a:gd name="T29" fmla="*/ 2147483647 h 208"/>
              <a:gd name="T30" fmla="*/ 2147483647 w 166"/>
              <a:gd name="T31" fmla="*/ 2147483647 h 208"/>
              <a:gd name="T32" fmla="*/ 2147483647 w 166"/>
              <a:gd name="T33" fmla="*/ 2147483647 h 208"/>
              <a:gd name="T34" fmla="*/ 2147483647 w 166"/>
              <a:gd name="T35" fmla="*/ 2147483647 h 208"/>
              <a:gd name="T36" fmla="*/ 2147483647 w 166"/>
              <a:gd name="T37" fmla="*/ 2147483647 h 208"/>
              <a:gd name="T38" fmla="*/ 2147483647 w 166"/>
              <a:gd name="T39" fmla="*/ 2147483647 h 208"/>
              <a:gd name="T40" fmla="*/ 2147483647 w 166"/>
              <a:gd name="T41" fmla="*/ 2147483647 h 208"/>
              <a:gd name="T42" fmla="*/ 2147483647 w 166"/>
              <a:gd name="T43" fmla="*/ 2147483647 h 208"/>
              <a:gd name="T44" fmla="*/ 2147483647 w 166"/>
              <a:gd name="T45" fmla="*/ 2147483647 h 208"/>
              <a:gd name="T46" fmla="*/ 2147483647 w 166"/>
              <a:gd name="T47" fmla="*/ 2147483647 h 208"/>
              <a:gd name="T48" fmla="*/ 2147483647 w 166"/>
              <a:gd name="T49" fmla="*/ 2147483647 h 208"/>
              <a:gd name="T50" fmla="*/ 2147483647 w 166"/>
              <a:gd name="T51" fmla="*/ 2147483647 h 208"/>
              <a:gd name="T52" fmla="*/ 2147483647 w 166"/>
              <a:gd name="T53" fmla="*/ 2147483647 h 208"/>
              <a:gd name="T54" fmla="*/ 2147483647 w 166"/>
              <a:gd name="T55" fmla="*/ 0 h 208"/>
              <a:gd name="T56" fmla="*/ 2147483647 w 166"/>
              <a:gd name="T57" fmla="*/ 2147483647 h 208"/>
              <a:gd name="T58" fmla="*/ 2147483647 w 166"/>
              <a:gd name="T59" fmla="*/ 2147483647 h 208"/>
              <a:gd name="T60" fmla="*/ 2147483647 w 166"/>
              <a:gd name="T61" fmla="*/ 2147483647 h 208"/>
              <a:gd name="T62" fmla="*/ 2147483647 w 166"/>
              <a:gd name="T63" fmla="*/ 2147483647 h 208"/>
              <a:gd name="T64" fmla="*/ 2147483647 w 166"/>
              <a:gd name="T65" fmla="*/ 2147483647 h 208"/>
              <a:gd name="T66" fmla="*/ 2147483647 w 166"/>
              <a:gd name="T67" fmla="*/ 2147483647 h 208"/>
              <a:gd name="T68" fmla="*/ 2147483647 w 166"/>
              <a:gd name="T69" fmla="*/ 2147483647 h 208"/>
              <a:gd name="T70" fmla="*/ 0 w 166"/>
              <a:gd name="T71" fmla="*/ 2147483647 h 208"/>
              <a:gd name="T72" fmla="*/ 0 w 166"/>
              <a:gd name="T73" fmla="*/ 2147483647 h 208"/>
              <a:gd name="T74" fmla="*/ 2147483647 w 166"/>
              <a:gd name="T75" fmla="*/ 2147483647 h 208"/>
              <a:gd name="T76" fmla="*/ 2147483647 w 166"/>
              <a:gd name="T77" fmla="*/ 2147483647 h 208"/>
              <a:gd name="T78" fmla="*/ 2147483647 w 166"/>
              <a:gd name="T79" fmla="*/ 2147483647 h 208"/>
              <a:gd name="T80" fmla="*/ 2147483647 w 166"/>
              <a:gd name="T81" fmla="*/ 2147483647 h 208"/>
              <a:gd name="T82" fmla="*/ 2147483647 w 166"/>
              <a:gd name="T83" fmla="*/ 2147483647 h 208"/>
              <a:gd name="T84" fmla="*/ 2147483647 w 166"/>
              <a:gd name="T85" fmla="*/ 2147483647 h 208"/>
              <a:gd name="T86" fmla="*/ 2147483647 w 166"/>
              <a:gd name="T87" fmla="*/ 2147483647 h 208"/>
              <a:gd name="T88" fmla="*/ 2147483647 w 166"/>
              <a:gd name="T89" fmla="*/ 2147483647 h 208"/>
              <a:gd name="T90" fmla="*/ 2147483647 w 166"/>
              <a:gd name="T91" fmla="*/ 2147483647 h 208"/>
              <a:gd name="T92" fmla="*/ 2147483647 w 166"/>
              <a:gd name="T93" fmla="*/ 2147483647 h 208"/>
              <a:gd name="T94" fmla="*/ 2147483647 w 166"/>
              <a:gd name="T95" fmla="*/ 2147483647 h 208"/>
              <a:gd name="T96" fmla="*/ 2147483647 w 166"/>
              <a:gd name="T97" fmla="*/ 2147483647 h 208"/>
              <a:gd name="T98" fmla="*/ 2147483647 w 166"/>
              <a:gd name="T99" fmla="*/ 2147483647 h 208"/>
              <a:gd name="T100" fmla="*/ 2147483647 w 166"/>
              <a:gd name="T101" fmla="*/ 2147483647 h 208"/>
              <a:gd name="T102" fmla="*/ 2147483647 w 166"/>
              <a:gd name="T103" fmla="*/ 2147483647 h 208"/>
              <a:gd name="T104" fmla="*/ 2147483647 w 166"/>
              <a:gd name="T105" fmla="*/ 2147483647 h 208"/>
              <a:gd name="T106" fmla="*/ 2147483647 w 166"/>
              <a:gd name="T107" fmla="*/ 2147483647 h 208"/>
              <a:gd name="T108" fmla="*/ 2147483647 w 166"/>
              <a:gd name="T109" fmla="*/ 2147483647 h 208"/>
              <a:gd name="T110" fmla="*/ 2147483647 w 166"/>
              <a:gd name="T111" fmla="*/ 2147483647 h 20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66"/>
              <a:gd name="T169" fmla="*/ 0 h 208"/>
              <a:gd name="T170" fmla="*/ 166 w 166"/>
              <a:gd name="T171" fmla="*/ 208 h 208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66" h="208">
                <a:moveTo>
                  <a:pt x="7" y="183"/>
                </a:moveTo>
                <a:lnTo>
                  <a:pt x="79" y="208"/>
                </a:lnTo>
                <a:lnTo>
                  <a:pt x="85" y="207"/>
                </a:lnTo>
                <a:lnTo>
                  <a:pt x="90" y="204"/>
                </a:lnTo>
                <a:lnTo>
                  <a:pt x="97" y="198"/>
                </a:lnTo>
                <a:lnTo>
                  <a:pt x="104" y="192"/>
                </a:lnTo>
                <a:lnTo>
                  <a:pt x="117" y="176"/>
                </a:lnTo>
                <a:lnTo>
                  <a:pt x="130" y="158"/>
                </a:lnTo>
                <a:lnTo>
                  <a:pt x="154" y="122"/>
                </a:lnTo>
                <a:lnTo>
                  <a:pt x="166" y="103"/>
                </a:lnTo>
                <a:lnTo>
                  <a:pt x="144" y="94"/>
                </a:lnTo>
                <a:lnTo>
                  <a:pt x="126" y="84"/>
                </a:lnTo>
                <a:lnTo>
                  <a:pt x="108" y="74"/>
                </a:lnTo>
                <a:lnTo>
                  <a:pt x="93" y="64"/>
                </a:lnTo>
                <a:lnTo>
                  <a:pt x="86" y="58"/>
                </a:lnTo>
                <a:lnTo>
                  <a:pt x="81" y="53"/>
                </a:lnTo>
                <a:lnTo>
                  <a:pt x="75" y="47"/>
                </a:lnTo>
                <a:lnTo>
                  <a:pt x="71" y="40"/>
                </a:lnTo>
                <a:lnTo>
                  <a:pt x="67" y="33"/>
                </a:lnTo>
                <a:lnTo>
                  <a:pt x="64" y="26"/>
                </a:lnTo>
                <a:lnTo>
                  <a:pt x="62" y="18"/>
                </a:lnTo>
                <a:lnTo>
                  <a:pt x="60" y="11"/>
                </a:lnTo>
                <a:lnTo>
                  <a:pt x="50" y="10"/>
                </a:lnTo>
                <a:lnTo>
                  <a:pt x="43" y="8"/>
                </a:lnTo>
                <a:lnTo>
                  <a:pt x="40" y="5"/>
                </a:lnTo>
                <a:lnTo>
                  <a:pt x="39" y="3"/>
                </a:lnTo>
                <a:lnTo>
                  <a:pt x="38" y="1"/>
                </a:lnTo>
                <a:lnTo>
                  <a:pt x="36" y="0"/>
                </a:lnTo>
                <a:lnTo>
                  <a:pt x="32" y="1"/>
                </a:lnTo>
                <a:lnTo>
                  <a:pt x="27" y="5"/>
                </a:lnTo>
                <a:lnTo>
                  <a:pt x="20" y="11"/>
                </a:lnTo>
                <a:lnTo>
                  <a:pt x="11" y="22"/>
                </a:lnTo>
                <a:lnTo>
                  <a:pt x="7" y="29"/>
                </a:lnTo>
                <a:lnTo>
                  <a:pt x="4" y="37"/>
                </a:lnTo>
                <a:lnTo>
                  <a:pt x="2" y="45"/>
                </a:lnTo>
                <a:lnTo>
                  <a:pt x="0" y="54"/>
                </a:lnTo>
                <a:lnTo>
                  <a:pt x="0" y="60"/>
                </a:lnTo>
                <a:lnTo>
                  <a:pt x="2" y="65"/>
                </a:lnTo>
                <a:lnTo>
                  <a:pt x="3" y="70"/>
                </a:lnTo>
                <a:lnTo>
                  <a:pt x="5" y="76"/>
                </a:lnTo>
                <a:lnTo>
                  <a:pt x="10" y="86"/>
                </a:lnTo>
                <a:lnTo>
                  <a:pt x="17" y="98"/>
                </a:lnTo>
                <a:lnTo>
                  <a:pt x="22" y="109"/>
                </a:lnTo>
                <a:lnTo>
                  <a:pt x="28" y="120"/>
                </a:lnTo>
                <a:lnTo>
                  <a:pt x="30" y="126"/>
                </a:lnTo>
                <a:lnTo>
                  <a:pt x="32" y="133"/>
                </a:lnTo>
                <a:lnTo>
                  <a:pt x="33" y="139"/>
                </a:lnTo>
                <a:lnTo>
                  <a:pt x="33" y="147"/>
                </a:lnTo>
                <a:lnTo>
                  <a:pt x="32" y="153"/>
                </a:lnTo>
                <a:lnTo>
                  <a:pt x="31" y="159"/>
                </a:lnTo>
                <a:lnTo>
                  <a:pt x="28" y="165"/>
                </a:lnTo>
                <a:lnTo>
                  <a:pt x="25" y="169"/>
                </a:lnTo>
                <a:lnTo>
                  <a:pt x="21" y="174"/>
                </a:lnTo>
                <a:lnTo>
                  <a:pt x="17" y="177"/>
                </a:lnTo>
                <a:lnTo>
                  <a:pt x="11" y="180"/>
                </a:lnTo>
                <a:lnTo>
                  <a:pt x="7" y="183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5180" name="Freeform 196"/>
          <p:cNvSpPr>
            <a:spLocks/>
          </p:cNvSpPr>
          <p:nvPr>
            <p:custDataLst>
              <p:tags r:id="rId123"/>
            </p:custDataLst>
          </p:nvPr>
        </p:nvSpPr>
        <p:spPr bwMode="auto">
          <a:xfrm>
            <a:off x="2170113" y="3046413"/>
            <a:ext cx="69850" cy="58737"/>
          </a:xfrm>
          <a:custGeom>
            <a:avLst/>
            <a:gdLst>
              <a:gd name="T0" fmla="*/ 2147483647 w 164"/>
              <a:gd name="T1" fmla="*/ 2147483647 h 104"/>
              <a:gd name="T2" fmla="*/ 2147483647 w 164"/>
              <a:gd name="T3" fmla="*/ 2147483647 h 104"/>
              <a:gd name="T4" fmla="*/ 2147483647 w 164"/>
              <a:gd name="T5" fmla="*/ 2147483647 h 104"/>
              <a:gd name="T6" fmla="*/ 2147483647 w 164"/>
              <a:gd name="T7" fmla="*/ 2147483647 h 104"/>
              <a:gd name="T8" fmla="*/ 2147483647 w 164"/>
              <a:gd name="T9" fmla="*/ 2147483647 h 104"/>
              <a:gd name="T10" fmla="*/ 2147483647 w 164"/>
              <a:gd name="T11" fmla="*/ 2147483647 h 104"/>
              <a:gd name="T12" fmla="*/ 2147483647 w 164"/>
              <a:gd name="T13" fmla="*/ 2147483647 h 104"/>
              <a:gd name="T14" fmla="*/ 2147483647 w 164"/>
              <a:gd name="T15" fmla="*/ 2147483647 h 104"/>
              <a:gd name="T16" fmla="*/ 2147483647 w 164"/>
              <a:gd name="T17" fmla="*/ 2147483647 h 104"/>
              <a:gd name="T18" fmla="*/ 2147483647 w 164"/>
              <a:gd name="T19" fmla="*/ 2147483647 h 104"/>
              <a:gd name="T20" fmla="*/ 2147483647 w 164"/>
              <a:gd name="T21" fmla="*/ 2147483647 h 104"/>
              <a:gd name="T22" fmla="*/ 2147483647 w 164"/>
              <a:gd name="T23" fmla="*/ 2147483647 h 104"/>
              <a:gd name="T24" fmla="*/ 2147483647 w 164"/>
              <a:gd name="T25" fmla="*/ 2147483647 h 104"/>
              <a:gd name="T26" fmla="*/ 2147483647 w 164"/>
              <a:gd name="T27" fmla="*/ 2147483647 h 104"/>
              <a:gd name="T28" fmla="*/ 2147483647 w 164"/>
              <a:gd name="T29" fmla="*/ 2147483647 h 104"/>
              <a:gd name="T30" fmla="*/ 2147483647 w 164"/>
              <a:gd name="T31" fmla="*/ 2147483647 h 104"/>
              <a:gd name="T32" fmla="*/ 2147483647 w 164"/>
              <a:gd name="T33" fmla="*/ 2147483647 h 104"/>
              <a:gd name="T34" fmla="*/ 0 w 164"/>
              <a:gd name="T35" fmla="*/ 2147483647 h 104"/>
              <a:gd name="T36" fmla="*/ 0 w 164"/>
              <a:gd name="T37" fmla="*/ 2147483647 h 104"/>
              <a:gd name="T38" fmla="*/ 0 w 164"/>
              <a:gd name="T39" fmla="*/ 2147483647 h 104"/>
              <a:gd name="T40" fmla="*/ 2147483647 w 164"/>
              <a:gd name="T41" fmla="*/ 2147483647 h 104"/>
              <a:gd name="T42" fmla="*/ 2147483647 w 164"/>
              <a:gd name="T43" fmla="*/ 2147483647 h 104"/>
              <a:gd name="T44" fmla="*/ 2147483647 w 164"/>
              <a:gd name="T45" fmla="*/ 2147483647 h 104"/>
              <a:gd name="T46" fmla="*/ 2147483647 w 164"/>
              <a:gd name="T47" fmla="*/ 2147483647 h 104"/>
              <a:gd name="T48" fmla="*/ 2147483647 w 164"/>
              <a:gd name="T49" fmla="*/ 2147483647 h 104"/>
              <a:gd name="T50" fmla="*/ 2147483647 w 164"/>
              <a:gd name="T51" fmla="*/ 2147483647 h 104"/>
              <a:gd name="T52" fmla="*/ 2147483647 w 164"/>
              <a:gd name="T53" fmla="*/ 2147483647 h 104"/>
              <a:gd name="T54" fmla="*/ 2147483647 w 164"/>
              <a:gd name="T55" fmla="*/ 2147483647 h 104"/>
              <a:gd name="T56" fmla="*/ 2147483647 w 164"/>
              <a:gd name="T57" fmla="*/ 2147483647 h 104"/>
              <a:gd name="T58" fmla="*/ 2147483647 w 164"/>
              <a:gd name="T59" fmla="*/ 2147483647 h 104"/>
              <a:gd name="T60" fmla="*/ 2147483647 w 164"/>
              <a:gd name="T61" fmla="*/ 2147483647 h 104"/>
              <a:gd name="T62" fmla="*/ 2147483647 w 164"/>
              <a:gd name="T63" fmla="*/ 2147483647 h 104"/>
              <a:gd name="T64" fmla="*/ 2147483647 w 164"/>
              <a:gd name="T65" fmla="*/ 2147483647 h 104"/>
              <a:gd name="T66" fmla="*/ 2147483647 w 164"/>
              <a:gd name="T67" fmla="*/ 2147483647 h 104"/>
              <a:gd name="T68" fmla="*/ 2147483647 w 164"/>
              <a:gd name="T69" fmla="*/ 2147483647 h 104"/>
              <a:gd name="T70" fmla="*/ 2147483647 w 164"/>
              <a:gd name="T71" fmla="*/ 2147483647 h 104"/>
              <a:gd name="T72" fmla="*/ 2147483647 w 164"/>
              <a:gd name="T73" fmla="*/ 2147483647 h 104"/>
              <a:gd name="T74" fmla="*/ 2147483647 w 164"/>
              <a:gd name="T75" fmla="*/ 2147483647 h 104"/>
              <a:gd name="T76" fmla="*/ 2147483647 w 164"/>
              <a:gd name="T77" fmla="*/ 2147483647 h 104"/>
              <a:gd name="T78" fmla="*/ 2147483647 w 164"/>
              <a:gd name="T79" fmla="*/ 2147483647 h 104"/>
              <a:gd name="T80" fmla="*/ 2147483647 w 164"/>
              <a:gd name="T81" fmla="*/ 0 h 104"/>
              <a:gd name="T82" fmla="*/ 2147483647 w 164"/>
              <a:gd name="T83" fmla="*/ 0 h 104"/>
              <a:gd name="T84" fmla="*/ 2147483647 w 164"/>
              <a:gd name="T85" fmla="*/ 2147483647 h 104"/>
              <a:gd name="T86" fmla="*/ 2147483647 w 164"/>
              <a:gd name="T87" fmla="*/ 2147483647 h 104"/>
              <a:gd name="T88" fmla="*/ 2147483647 w 164"/>
              <a:gd name="T89" fmla="*/ 2147483647 h 104"/>
              <a:gd name="T90" fmla="*/ 2147483647 w 164"/>
              <a:gd name="T91" fmla="*/ 2147483647 h 104"/>
              <a:gd name="T92" fmla="*/ 2147483647 w 164"/>
              <a:gd name="T93" fmla="*/ 2147483647 h 104"/>
              <a:gd name="T94" fmla="*/ 2147483647 w 164"/>
              <a:gd name="T95" fmla="*/ 2147483647 h 104"/>
              <a:gd name="T96" fmla="*/ 2147483647 w 164"/>
              <a:gd name="T97" fmla="*/ 2147483647 h 104"/>
              <a:gd name="T98" fmla="*/ 2147483647 w 164"/>
              <a:gd name="T99" fmla="*/ 2147483647 h 104"/>
              <a:gd name="T100" fmla="*/ 2147483647 w 164"/>
              <a:gd name="T101" fmla="*/ 2147483647 h 104"/>
              <a:gd name="T102" fmla="*/ 2147483647 w 164"/>
              <a:gd name="T103" fmla="*/ 2147483647 h 104"/>
              <a:gd name="T104" fmla="*/ 2147483647 w 164"/>
              <a:gd name="T105" fmla="*/ 2147483647 h 104"/>
              <a:gd name="T106" fmla="*/ 2147483647 w 164"/>
              <a:gd name="T107" fmla="*/ 2147483647 h 104"/>
              <a:gd name="T108" fmla="*/ 2147483647 w 164"/>
              <a:gd name="T109" fmla="*/ 2147483647 h 10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64"/>
              <a:gd name="T166" fmla="*/ 0 h 104"/>
              <a:gd name="T167" fmla="*/ 164 w 164"/>
              <a:gd name="T168" fmla="*/ 104 h 104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64" h="104">
                <a:moveTo>
                  <a:pt x="153" y="104"/>
                </a:moveTo>
                <a:lnTo>
                  <a:pt x="134" y="102"/>
                </a:lnTo>
                <a:lnTo>
                  <a:pt x="110" y="97"/>
                </a:lnTo>
                <a:lnTo>
                  <a:pt x="96" y="94"/>
                </a:lnTo>
                <a:lnTo>
                  <a:pt x="80" y="93"/>
                </a:lnTo>
                <a:lnTo>
                  <a:pt x="73" y="93"/>
                </a:lnTo>
                <a:lnTo>
                  <a:pt x="64" y="94"/>
                </a:lnTo>
                <a:lnTo>
                  <a:pt x="55" y="96"/>
                </a:lnTo>
                <a:lnTo>
                  <a:pt x="47" y="98"/>
                </a:lnTo>
                <a:lnTo>
                  <a:pt x="41" y="100"/>
                </a:lnTo>
                <a:lnTo>
                  <a:pt x="34" y="100"/>
                </a:lnTo>
                <a:lnTo>
                  <a:pt x="27" y="99"/>
                </a:lnTo>
                <a:lnTo>
                  <a:pt x="19" y="96"/>
                </a:lnTo>
                <a:lnTo>
                  <a:pt x="11" y="92"/>
                </a:lnTo>
                <a:lnTo>
                  <a:pt x="6" y="88"/>
                </a:lnTo>
                <a:lnTo>
                  <a:pt x="3" y="86"/>
                </a:lnTo>
                <a:lnTo>
                  <a:pt x="1" y="84"/>
                </a:lnTo>
                <a:lnTo>
                  <a:pt x="0" y="81"/>
                </a:lnTo>
                <a:lnTo>
                  <a:pt x="0" y="79"/>
                </a:lnTo>
                <a:lnTo>
                  <a:pt x="0" y="76"/>
                </a:lnTo>
                <a:lnTo>
                  <a:pt x="1" y="74"/>
                </a:lnTo>
                <a:lnTo>
                  <a:pt x="3" y="71"/>
                </a:lnTo>
                <a:lnTo>
                  <a:pt x="6" y="70"/>
                </a:lnTo>
                <a:lnTo>
                  <a:pt x="12" y="67"/>
                </a:lnTo>
                <a:lnTo>
                  <a:pt x="20" y="66"/>
                </a:lnTo>
                <a:lnTo>
                  <a:pt x="40" y="66"/>
                </a:lnTo>
                <a:lnTo>
                  <a:pt x="61" y="67"/>
                </a:lnTo>
                <a:lnTo>
                  <a:pt x="70" y="67"/>
                </a:lnTo>
                <a:lnTo>
                  <a:pt x="79" y="67"/>
                </a:lnTo>
                <a:lnTo>
                  <a:pt x="87" y="67"/>
                </a:lnTo>
                <a:lnTo>
                  <a:pt x="94" y="67"/>
                </a:lnTo>
                <a:lnTo>
                  <a:pt x="94" y="56"/>
                </a:lnTo>
                <a:lnTo>
                  <a:pt x="94" y="43"/>
                </a:lnTo>
                <a:lnTo>
                  <a:pt x="94" y="29"/>
                </a:lnTo>
                <a:lnTo>
                  <a:pt x="94" y="18"/>
                </a:lnTo>
                <a:lnTo>
                  <a:pt x="79" y="17"/>
                </a:lnTo>
                <a:lnTo>
                  <a:pt x="67" y="15"/>
                </a:lnTo>
                <a:lnTo>
                  <a:pt x="62" y="13"/>
                </a:lnTo>
                <a:lnTo>
                  <a:pt x="57" y="10"/>
                </a:lnTo>
                <a:lnTo>
                  <a:pt x="52" y="6"/>
                </a:lnTo>
                <a:lnTo>
                  <a:pt x="47" y="0"/>
                </a:lnTo>
                <a:lnTo>
                  <a:pt x="146" y="0"/>
                </a:lnTo>
                <a:lnTo>
                  <a:pt x="147" y="6"/>
                </a:lnTo>
                <a:lnTo>
                  <a:pt x="148" y="13"/>
                </a:lnTo>
                <a:lnTo>
                  <a:pt x="150" y="19"/>
                </a:lnTo>
                <a:lnTo>
                  <a:pt x="152" y="25"/>
                </a:lnTo>
                <a:lnTo>
                  <a:pt x="156" y="35"/>
                </a:lnTo>
                <a:lnTo>
                  <a:pt x="159" y="46"/>
                </a:lnTo>
                <a:lnTo>
                  <a:pt x="163" y="54"/>
                </a:lnTo>
                <a:lnTo>
                  <a:pt x="164" y="62"/>
                </a:lnTo>
                <a:lnTo>
                  <a:pt x="163" y="65"/>
                </a:lnTo>
                <a:lnTo>
                  <a:pt x="160" y="68"/>
                </a:lnTo>
                <a:lnTo>
                  <a:pt x="157" y="71"/>
                </a:lnTo>
                <a:lnTo>
                  <a:pt x="153" y="73"/>
                </a:lnTo>
                <a:lnTo>
                  <a:pt x="153" y="104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181" name="Freeform 197"/>
          <p:cNvSpPr>
            <a:spLocks/>
          </p:cNvSpPr>
          <p:nvPr>
            <p:custDataLst>
              <p:tags r:id="rId124"/>
            </p:custDataLst>
          </p:nvPr>
        </p:nvSpPr>
        <p:spPr bwMode="auto">
          <a:xfrm>
            <a:off x="2536825" y="5400675"/>
            <a:ext cx="23813" cy="57150"/>
          </a:xfrm>
          <a:custGeom>
            <a:avLst/>
            <a:gdLst>
              <a:gd name="T0" fmla="*/ 0 w 53"/>
              <a:gd name="T1" fmla="*/ 2147483647 h 19"/>
              <a:gd name="T2" fmla="*/ 2147483647 w 53"/>
              <a:gd name="T3" fmla="*/ 2147483647 h 19"/>
              <a:gd name="T4" fmla="*/ 2147483647 w 53"/>
              <a:gd name="T5" fmla="*/ 2147483647 h 19"/>
              <a:gd name="T6" fmla="*/ 2147483647 w 53"/>
              <a:gd name="T7" fmla="*/ 2147483647 h 19"/>
              <a:gd name="T8" fmla="*/ 2147483647 w 53"/>
              <a:gd name="T9" fmla="*/ 2147483647 h 19"/>
              <a:gd name="T10" fmla="*/ 2147483647 w 53"/>
              <a:gd name="T11" fmla="*/ 2147483647 h 19"/>
              <a:gd name="T12" fmla="*/ 2147483647 w 53"/>
              <a:gd name="T13" fmla="*/ 2147483647 h 19"/>
              <a:gd name="T14" fmla="*/ 2147483647 w 53"/>
              <a:gd name="T15" fmla="*/ 2147483647 h 19"/>
              <a:gd name="T16" fmla="*/ 2147483647 w 53"/>
              <a:gd name="T17" fmla="*/ 2147483647 h 19"/>
              <a:gd name="T18" fmla="*/ 2147483647 w 53"/>
              <a:gd name="T19" fmla="*/ 2147483647 h 19"/>
              <a:gd name="T20" fmla="*/ 2147483647 w 53"/>
              <a:gd name="T21" fmla="*/ 2147483647 h 19"/>
              <a:gd name="T22" fmla="*/ 2147483647 w 53"/>
              <a:gd name="T23" fmla="*/ 2147483647 h 19"/>
              <a:gd name="T24" fmla="*/ 2147483647 w 53"/>
              <a:gd name="T25" fmla="*/ 0 h 19"/>
              <a:gd name="T26" fmla="*/ 2147483647 w 53"/>
              <a:gd name="T27" fmla="*/ 0 h 19"/>
              <a:gd name="T28" fmla="*/ 2147483647 w 53"/>
              <a:gd name="T29" fmla="*/ 2147483647 h 19"/>
              <a:gd name="T30" fmla="*/ 2147483647 w 53"/>
              <a:gd name="T31" fmla="*/ 2147483647 h 19"/>
              <a:gd name="T32" fmla="*/ 0 w 53"/>
              <a:gd name="T33" fmla="*/ 2147483647 h 1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3"/>
              <a:gd name="T52" fmla="*/ 0 h 19"/>
              <a:gd name="T53" fmla="*/ 53 w 53"/>
              <a:gd name="T54" fmla="*/ 19 h 1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3" h="19">
                <a:moveTo>
                  <a:pt x="0" y="8"/>
                </a:moveTo>
                <a:lnTo>
                  <a:pt x="7" y="13"/>
                </a:lnTo>
                <a:lnTo>
                  <a:pt x="14" y="17"/>
                </a:lnTo>
                <a:lnTo>
                  <a:pt x="22" y="19"/>
                </a:lnTo>
                <a:lnTo>
                  <a:pt x="29" y="19"/>
                </a:lnTo>
                <a:lnTo>
                  <a:pt x="35" y="18"/>
                </a:lnTo>
                <a:lnTo>
                  <a:pt x="42" y="15"/>
                </a:lnTo>
                <a:lnTo>
                  <a:pt x="47" y="12"/>
                </a:lnTo>
                <a:lnTo>
                  <a:pt x="53" y="8"/>
                </a:lnTo>
                <a:lnTo>
                  <a:pt x="47" y="5"/>
                </a:lnTo>
                <a:lnTo>
                  <a:pt x="42" y="2"/>
                </a:lnTo>
                <a:lnTo>
                  <a:pt x="35" y="1"/>
                </a:lnTo>
                <a:lnTo>
                  <a:pt x="29" y="0"/>
                </a:lnTo>
                <a:lnTo>
                  <a:pt x="22" y="0"/>
                </a:lnTo>
                <a:lnTo>
                  <a:pt x="14" y="1"/>
                </a:lnTo>
                <a:lnTo>
                  <a:pt x="7" y="3"/>
                </a:lnTo>
                <a:lnTo>
                  <a:pt x="0" y="8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182" name="Freeform 198"/>
          <p:cNvSpPr>
            <a:spLocks/>
          </p:cNvSpPr>
          <p:nvPr>
            <p:custDataLst>
              <p:tags r:id="rId125"/>
            </p:custDataLst>
          </p:nvPr>
        </p:nvSpPr>
        <p:spPr bwMode="auto">
          <a:xfrm>
            <a:off x="2501900" y="5380038"/>
            <a:ext cx="34925" cy="58737"/>
          </a:xfrm>
          <a:custGeom>
            <a:avLst/>
            <a:gdLst>
              <a:gd name="T0" fmla="*/ 0 w 80"/>
              <a:gd name="T1" fmla="*/ 0 h 18"/>
              <a:gd name="T2" fmla="*/ 2147483647 w 80"/>
              <a:gd name="T3" fmla="*/ 2147483647 h 18"/>
              <a:gd name="T4" fmla="*/ 2147483647 w 80"/>
              <a:gd name="T5" fmla="*/ 2147483647 h 18"/>
              <a:gd name="T6" fmla="*/ 2147483647 w 80"/>
              <a:gd name="T7" fmla="*/ 2147483647 h 18"/>
              <a:gd name="T8" fmla="*/ 2147483647 w 80"/>
              <a:gd name="T9" fmla="*/ 2147483647 h 18"/>
              <a:gd name="T10" fmla="*/ 2147483647 w 80"/>
              <a:gd name="T11" fmla="*/ 2147483647 h 18"/>
              <a:gd name="T12" fmla="*/ 2147483647 w 80"/>
              <a:gd name="T13" fmla="*/ 2147483647 h 18"/>
              <a:gd name="T14" fmla="*/ 2147483647 w 80"/>
              <a:gd name="T15" fmla="*/ 2147483647 h 18"/>
              <a:gd name="T16" fmla="*/ 2147483647 w 80"/>
              <a:gd name="T17" fmla="*/ 2147483647 h 18"/>
              <a:gd name="T18" fmla="*/ 2147483647 w 80"/>
              <a:gd name="T19" fmla="*/ 2147483647 h 18"/>
              <a:gd name="T20" fmla="*/ 2147483647 w 80"/>
              <a:gd name="T21" fmla="*/ 2147483647 h 18"/>
              <a:gd name="T22" fmla="*/ 2147483647 w 80"/>
              <a:gd name="T23" fmla="*/ 2147483647 h 18"/>
              <a:gd name="T24" fmla="*/ 2147483647 w 80"/>
              <a:gd name="T25" fmla="*/ 2147483647 h 18"/>
              <a:gd name="T26" fmla="*/ 2147483647 w 80"/>
              <a:gd name="T27" fmla="*/ 2147483647 h 18"/>
              <a:gd name="T28" fmla="*/ 2147483647 w 80"/>
              <a:gd name="T29" fmla="*/ 2147483647 h 18"/>
              <a:gd name="T30" fmla="*/ 2147483647 w 80"/>
              <a:gd name="T31" fmla="*/ 2147483647 h 18"/>
              <a:gd name="T32" fmla="*/ 2147483647 w 80"/>
              <a:gd name="T33" fmla="*/ 2147483647 h 18"/>
              <a:gd name="T34" fmla="*/ 2147483647 w 80"/>
              <a:gd name="T35" fmla="*/ 2147483647 h 18"/>
              <a:gd name="T36" fmla="*/ 2147483647 w 80"/>
              <a:gd name="T37" fmla="*/ 0 h 18"/>
              <a:gd name="T38" fmla="*/ 0 w 80"/>
              <a:gd name="T39" fmla="*/ 0 h 1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80"/>
              <a:gd name="T61" fmla="*/ 0 h 18"/>
              <a:gd name="T62" fmla="*/ 80 w 80"/>
              <a:gd name="T63" fmla="*/ 18 h 18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80" h="18">
                <a:moveTo>
                  <a:pt x="0" y="0"/>
                </a:moveTo>
                <a:lnTo>
                  <a:pt x="1" y="6"/>
                </a:lnTo>
                <a:lnTo>
                  <a:pt x="5" y="12"/>
                </a:lnTo>
                <a:lnTo>
                  <a:pt x="8" y="14"/>
                </a:lnTo>
                <a:lnTo>
                  <a:pt x="11" y="16"/>
                </a:lnTo>
                <a:lnTo>
                  <a:pt x="15" y="18"/>
                </a:lnTo>
                <a:lnTo>
                  <a:pt x="20" y="18"/>
                </a:lnTo>
                <a:lnTo>
                  <a:pt x="22" y="15"/>
                </a:lnTo>
                <a:lnTo>
                  <a:pt x="24" y="13"/>
                </a:lnTo>
                <a:lnTo>
                  <a:pt x="26" y="11"/>
                </a:lnTo>
                <a:lnTo>
                  <a:pt x="31" y="10"/>
                </a:lnTo>
                <a:lnTo>
                  <a:pt x="38" y="8"/>
                </a:lnTo>
                <a:lnTo>
                  <a:pt x="47" y="7"/>
                </a:lnTo>
                <a:lnTo>
                  <a:pt x="57" y="7"/>
                </a:lnTo>
                <a:lnTo>
                  <a:pt x="66" y="6"/>
                </a:lnTo>
                <a:lnTo>
                  <a:pt x="70" y="5"/>
                </a:lnTo>
                <a:lnTo>
                  <a:pt x="74" y="4"/>
                </a:lnTo>
                <a:lnTo>
                  <a:pt x="77" y="2"/>
                </a:lnTo>
                <a:lnTo>
                  <a:pt x="80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183" name="Freeform 199"/>
          <p:cNvSpPr>
            <a:spLocks/>
          </p:cNvSpPr>
          <p:nvPr>
            <p:custDataLst>
              <p:tags r:id="rId126"/>
            </p:custDataLst>
          </p:nvPr>
        </p:nvSpPr>
        <p:spPr bwMode="auto">
          <a:xfrm>
            <a:off x="2501900" y="5359400"/>
            <a:ext cx="22225" cy="60325"/>
          </a:xfrm>
          <a:custGeom>
            <a:avLst/>
            <a:gdLst>
              <a:gd name="T0" fmla="*/ 2147483647 w 46"/>
              <a:gd name="T1" fmla="*/ 0 h 27"/>
              <a:gd name="T2" fmla="*/ 0 w 46"/>
              <a:gd name="T3" fmla="*/ 2147483647 h 27"/>
              <a:gd name="T4" fmla="*/ 2147483647 w 46"/>
              <a:gd name="T5" fmla="*/ 2147483647 h 27"/>
              <a:gd name="T6" fmla="*/ 2147483647 w 46"/>
              <a:gd name="T7" fmla="*/ 2147483647 h 27"/>
              <a:gd name="T8" fmla="*/ 2147483647 w 46"/>
              <a:gd name="T9" fmla="*/ 2147483647 h 27"/>
              <a:gd name="T10" fmla="*/ 2147483647 w 46"/>
              <a:gd name="T11" fmla="*/ 2147483647 h 27"/>
              <a:gd name="T12" fmla="*/ 2147483647 w 46"/>
              <a:gd name="T13" fmla="*/ 2147483647 h 27"/>
              <a:gd name="T14" fmla="*/ 2147483647 w 46"/>
              <a:gd name="T15" fmla="*/ 2147483647 h 27"/>
              <a:gd name="T16" fmla="*/ 2147483647 w 46"/>
              <a:gd name="T17" fmla="*/ 2147483647 h 27"/>
              <a:gd name="T18" fmla="*/ 2147483647 w 46"/>
              <a:gd name="T19" fmla="*/ 2147483647 h 27"/>
              <a:gd name="T20" fmla="*/ 2147483647 w 46"/>
              <a:gd name="T21" fmla="*/ 2147483647 h 27"/>
              <a:gd name="T22" fmla="*/ 2147483647 w 46"/>
              <a:gd name="T23" fmla="*/ 2147483647 h 27"/>
              <a:gd name="T24" fmla="*/ 2147483647 w 46"/>
              <a:gd name="T25" fmla="*/ 2147483647 h 27"/>
              <a:gd name="T26" fmla="*/ 2147483647 w 46"/>
              <a:gd name="T27" fmla="*/ 0 h 2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6"/>
              <a:gd name="T43" fmla="*/ 0 h 27"/>
              <a:gd name="T44" fmla="*/ 46 w 46"/>
              <a:gd name="T45" fmla="*/ 27 h 27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6" h="27">
                <a:moveTo>
                  <a:pt x="20" y="0"/>
                </a:moveTo>
                <a:lnTo>
                  <a:pt x="0" y="18"/>
                </a:lnTo>
                <a:lnTo>
                  <a:pt x="9" y="22"/>
                </a:lnTo>
                <a:lnTo>
                  <a:pt x="16" y="25"/>
                </a:lnTo>
                <a:lnTo>
                  <a:pt x="23" y="27"/>
                </a:lnTo>
                <a:lnTo>
                  <a:pt x="29" y="27"/>
                </a:lnTo>
                <a:lnTo>
                  <a:pt x="33" y="27"/>
                </a:lnTo>
                <a:lnTo>
                  <a:pt x="37" y="25"/>
                </a:lnTo>
                <a:lnTo>
                  <a:pt x="42" y="22"/>
                </a:lnTo>
                <a:lnTo>
                  <a:pt x="46" y="18"/>
                </a:lnTo>
                <a:lnTo>
                  <a:pt x="41" y="16"/>
                </a:lnTo>
                <a:lnTo>
                  <a:pt x="33" y="11"/>
                </a:lnTo>
                <a:lnTo>
                  <a:pt x="26" y="5"/>
                </a:lnTo>
                <a:lnTo>
                  <a:pt x="2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184" name="Freeform 200"/>
          <p:cNvSpPr>
            <a:spLocks/>
          </p:cNvSpPr>
          <p:nvPr>
            <p:custDataLst>
              <p:tags r:id="rId127"/>
            </p:custDataLst>
          </p:nvPr>
        </p:nvSpPr>
        <p:spPr bwMode="auto">
          <a:xfrm>
            <a:off x="2471738" y="5353050"/>
            <a:ext cx="25400" cy="60325"/>
          </a:xfrm>
          <a:custGeom>
            <a:avLst/>
            <a:gdLst>
              <a:gd name="T0" fmla="*/ 2147483647 w 54"/>
              <a:gd name="T1" fmla="*/ 0 h 39"/>
              <a:gd name="T2" fmla="*/ 2147483647 w 54"/>
              <a:gd name="T3" fmla="*/ 2147483647 h 39"/>
              <a:gd name="T4" fmla="*/ 2147483647 w 54"/>
              <a:gd name="T5" fmla="*/ 2147483647 h 39"/>
              <a:gd name="T6" fmla="*/ 2147483647 w 54"/>
              <a:gd name="T7" fmla="*/ 2147483647 h 39"/>
              <a:gd name="T8" fmla="*/ 2147483647 w 54"/>
              <a:gd name="T9" fmla="*/ 2147483647 h 39"/>
              <a:gd name="T10" fmla="*/ 2147483647 w 54"/>
              <a:gd name="T11" fmla="*/ 2147483647 h 39"/>
              <a:gd name="T12" fmla="*/ 0 w 54"/>
              <a:gd name="T13" fmla="*/ 2147483647 h 39"/>
              <a:gd name="T14" fmla="*/ 2147483647 w 54"/>
              <a:gd name="T15" fmla="*/ 2147483647 h 39"/>
              <a:gd name="T16" fmla="*/ 2147483647 w 54"/>
              <a:gd name="T17" fmla="*/ 2147483647 h 39"/>
              <a:gd name="T18" fmla="*/ 2147483647 w 54"/>
              <a:gd name="T19" fmla="*/ 2147483647 h 39"/>
              <a:gd name="T20" fmla="*/ 2147483647 w 54"/>
              <a:gd name="T21" fmla="*/ 2147483647 h 39"/>
              <a:gd name="T22" fmla="*/ 2147483647 w 54"/>
              <a:gd name="T23" fmla="*/ 2147483647 h 39"/>
              <a:gd name="T24" fmla="*/ 2147483647 w 54"/>
              <a:gd name="T25" fmla="*/ 2147483647 h 39"/>
              <a:gd name="T26" fmla="*/ 2147483647 w 54"/>
              <a:gd name="T27" fmla="*/ 2147483647 h 39"/>
              <a:gd name="T28" fmla="*/ 2147483647 w 54"/>
              <a:gd name="T29" fmla="*/ 2147483647 h 39"/>
              <a:gd name="T30" fmla="*/ 2147483647 w 54"/>
              <a:gd name="T31" fmla="*/ 2147483647 h 39"/>
              <a:gd name="T32" fmla="*/ 2147483647 w 54"/>
              <a:gd name="T33" fmla="*/ 2147483647 h 39"/>
              <a:gd name="T34" fmla="*/ 2147483647 w 54"/>
              <a:gd name="T35" fmla="*/ 2147483647 h 39"/>
              <a:gd name="T36" fmla="*/ 2147483647 w 54"/>
              <a:gd name="T37" fmla="*/ 2147483647 h 39"/>
              <a:gd name="T38" fmla="*/ 2147483647 w 54"/>
              <a:gd name="T39" fmla="*/ 2147483647 h 39"/>
              <a:gd name="T40" fmla="*/ 2147483647 w 54"/>
              <a:gd name="T41" fmla="*/ 2147483647 h 39"/>
              <a:gd name="T42" fmla="*/ 2147483647 w 54"/>
              <a:gd name="T43" fmla="*/ 2147483647 h 39"/>
              <a:gd name="T44" fmla="*/ 2147483647 w 54"/>
              <a:gd name="T45" fmla="*/ 2147483647 h 39"/>
              <a:gd name="T46" fmla="*/ 2147483647 w 54"/>
              <a:gd name="T47" fmla="*/ 2147483647 h 39"/>
              <a:gd name="T48" fmla="*/ 2147483647 w 54"/>
              <a:gd name="T49" fmla="*/ 2147483647 h 39"/>
              <a:gd name="T50" fmla="*/ 2147483647 w 54"/>
              <a:gd name="T51" fmla="*/ 2147483647 h 39"/>
              <a:gd name="T52" fmla="*/ 2147483647 w 54"/>
              <a:gd name="T53" fmla="*/ 2147483647 h 39"/>
              <a:gd name="T54" fmla="*/ 2147483647 w 54"/>
              <a:gd name="T55" fmla="*/ 2147483647 h 39"/>
              <a:gd name="T56" fmla="*/ 2147483647 w 54"/>
              <a:gd name="T57" fmla="*/ 2147483647 h 39"/>
              <a:gd name="T58" fmla="*/ 2147483647 w 54"/>
              <a:gd name="T59" fmla="*/ 2147483647 h 39"/>
              <a:gd name="T60" fmla="*/ 2147483647 w 54"/>
              <a:gd name="T61" fmla="*/ 0 h 39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54"/>
              <a:gd name="T94" fmla="*/ 0 h 39"/>
              <a:gd name="T95" fmla="*/ 54 w 54"/>
              <a:gd name="T96" fmla="*/ 39 h 39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54" h="39">
                <a:moveTo>
                  <a:pt x="34" y="0"/>
                </a:moveTo>
                <a:lnTo>
                  <a:pt x="20" y="4"/>
                </a:lnTo>
                <a:lnTo>
                  <a:pt x="10" y="10"/>
                </a:lnTo>
                <a:lnTo>
                  <a:pt x="6" y="13"/>
                </a:lnTo>
                <a:lnTo>
                  <a:pt x="4" y="16"/>
                </a:lnTo>
                <a:lnTo>
                  <a:pt x="2" y="20"/>
                </a:lnTo>
                <a:lnTo>
                  <a:pt x="0" y="24"/>
                </a:lnTo>
                <a:lnTo>
                  <a:pt x="2" y="28"/>
                </a:lnTo>
                <a:lnTo>
                  <a:pt x="3" y="32"/>
                </a:lnTo>
                <a:lnTo>
                  <a:pt x="5" y="35"/>
                </a:lnTo>
                <a:lnTo>
                  <a:pt x="8" y="37"/>
                </a:lnTo>
                <a:lnTo>
                  <a:pt x="11" y="38"/>
                </a:lnTo>
                <a:lnTo>
                  <a:pt x="16" y="39"/>
                </a:lnTo>
                <a:lnTo>
                  <a:pt x="20" y="39"/>
                </a:lnTo>
                <a:lnTo>
                  <a:pt x="25" y="39"/>
                </a:lnTo>
                <a:lnTo>
                  <a:pt x="30" y="38"/>
                </a:lnTo>
                <a:lnTo>
                  <a:pt x="34" y="37"/>
                </a:lnTo>
                <a:lnTo>
                  <a:pt x="39" y="35"/>
                </a:lnTo>
                <a:lnTo>
                  <a:pt x="43" y="33"/>
                </a:lnTo>
                <a:lnTo>
                  <a:pt x="47" y="30"/>
                </a:lnTo>
                <a:lnTo>
                  <a:pt x="50" y="26"/>
                </a:lnTo>
                <a:lnTo>
                  <a:pt x="52" y="22"/>
                </a:lnTo>
                <a:lnTo>
                  <a:pt x="54" y="18"/>
                </a:lnTo>
                <a:lnTo>
                  <a:pt x="51" y="17"/>
                </a:lnTo>
                <a:lnTo>
                  <a:pt x="48" y="16"/>
                </a:lnTo>
                <a:lnTo>
                  <a:pt x="44" y="14"/>
                </a:lnTo>
                <a:lnTo>
                  <a:pt x="42" y="11"/>
                </a:lnTo>
                <a:lnTo>
                  <a:pt x="39" y="8"/>
                </a:lnTo>
                <a:lnTo>
                  <a:pt x="37" y="5"/>
                </a:lnTo>
                <a:lnTo>
                  <a:pt x="34" y="2"/>
                </a:lnTo>
                <a:lnTo>
                  <a:pt x="34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185" name="Freeform 201"/>
          <p:cNvSpPr>
            <a:spLocks/>
          </p:cNvSpPr>
          <p:nvPr>
            <p:custDataLst>
              <p:tags r:id="rId128"/>
            </p:custDataLst>
          </p:nvPr>
        </p:nvSpPr>
        <p:spPr bwMode="auto">
          <a:xfrm>
            <a:off x="2446338" y="5343525"/>
            <a:ext cx="28575" cy="58738"/>
          </a:xfrm>
          <a:custGeom>
            <a:avLst/>
            <a:gdLst>
              <a:gd name="T0" fmla="*/ 0 w 60"/>
              <a:gd name="T1" fmla="*/ 2147483647 h 15"/>
              <a:gd name="T2" fmla="*/ 2147483647 w 60"/>
              <a:gd name="T3" fmla="*/ 2147483647 h 15"/>
              <a:gd name="T4" fmla="*/ 2147483647 w 60"/>
              <a:gd name="T5" fmla="*/ 2147483647 h 15"/>
              <a:gd name="T6" fmla="*/ 2147483647 w 60"/>
              <a:gd name="T7" fmla="*/ 2147483647 h 15"/>
              <a:gd name="T8" fmla="*/ 2147483647 w 60"/>
              <a:gd name="T9" fmla="*/ 2147483647 h 15"/>
              <a:gd name="T10" fmla="*/ 2147483647 w 60"/>
              <a:gd name="T11" fmla="*/ 2147483647 h 15"/>
              <a:gd name="T12" fmla="*/ 2147483647 w 60"/>
              <a:gd name="T13" fmla="*/ 2147483647 h 15"/>
              <a:gd name="T14" fmla="*/ 2147483647 w 60"/>
              <a:gd name="T15" fmla="*/ 2147483647 h 15"/>
              <a:gd name="T16" fmla="*/ 2147483647 w 60"/>
              <a:gd name="T17" fmla="*/ 2147483647 h 15"/>
              <a:gd name="T18" fmla="*/ 2147483647 w 60"/>
              <a:gd name="T19" fmla="*/ 2147483647 h 15"/>
              <a:gd name="T20" fmla="*/ 2147483647 w 60"/>
              <a:gd name="T21" fmla="*/ 0 h 15"/>
              <a:gd name="T22" fmla="*/ 2147483647 w 60"/>
              <a:gd name="T23" fmla="*/ 0 h 15"/>
              <a:gd name="T24" fmla="*/ 2147483647 w 60"/>
              <a:gd name="T25" fmla="*/ 0 h 15"/>
              <a:gd name="T26" fmla="*/ 2147483647 w 60"/>
              <a:gd name="T27" fmla="*/ 0 h 15"/>
              <a:gd name="T28" fmla="*/ 2147483647 w 60"/>
              <a:gd name="T29" fmla="*/ 2147483647 h 15"/>
              <a:gd name="T30" fmla="*/ 2147483647 w 60"/>
              <a:gd name="T31" fmla="*/ 2147483647 h 15"/>
              <a:gd name="T32" fmla="*/ 2147483647 w 60"/>
              <a:gd name="T33" fmla="*/ 2147483647 h 15"/>
              <a:gd name="T34" fmla="*/ 2147483647 w 60"/>
              <a:gd name="T35" fmla="*/ 2147483647 h 15"/>
              <a:gd name="T36" fmla="*/ 0 w 60"/>
              <a:gd name="T37" fmla="*/ 2147483647 h 1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60"/>
              <a:gd name="T58" fmla="*/ 0 h 15"/>
              <a:gd name="T59" fmla="*/ 60 w 60"/>
              <a:gd name="T60" fmla="*/ 15 h 1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60" h="15">
                <a:moveTo>
                  <a:pt x="0" y="11"/>
                </a:moveTo>
                <a:lnTo>
                  <a:pt x="10" y="13"/>
                </a:lnTo>
                <a:lnTo>
                  <a:pt x="18" y="14"/>
                </a:lnTo>
                <a:lnTo>
                  <a:pt x="27" y="15"/>
                </a:lnTo>
                <a:lnTo>
                  <a:pt x="35" y="15"/>
                </a:lnTo>
                <a:lnTo>
                  <a:pt x="41" y="14"/>
                </a:lnTo>
                <a:lnTo>
                  <a:pt x="48" y="12"/>
                </a:lnTo>
                <a:lnTo>
                  <a:pt x="55" y="9"/>
                </a:lnTo>
                <a:lnTo>
                  <a:pt x="60" y="5"/>
                </a:lnTo>
                <a:lnTo>
                  <a:pt x="57" y="3"/>
                </a:lnTo>
                <a:lnTo>
                  <a:pt x="54" y="0"/>
                </a:lnTo>
                <a:lnTo>
                  <a:pt x="51" y="0"/>
                </a:lnTo>
                <a:lnTo>
                  <a:pt x="47" y="0"/>
                </a:lnTo>
                <a:lnTo>
                  <a:pt x="40" y="0"/>
                </a:lnTo>
                <a:lnTo>
                  <a:pt x="33" y="3"/>
                </a:lnTo>
                <a:lnTo>
                  <a:pt x="24" y="6"/>
                </a:lnTo>
                <a:lnTo>
                  <a:pt x="16" y="8"/>
                </a:lnTo>
                <a:lnTo>
                  <a:pt x="7" y="10"/>
                </a:lnTo>
                <a:lnTo>
                  <a:pt x="0" y="1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186" name="Freeform 202"/>
          <p:cNvSpPr>
            <a:spLocks/>
          </p:cNvSpPr>
          <p:nvPr>
            <p:custDataLst>
              <p:tags r:id="rId129"/>
            </p:custDataLst>
          </p:nvPr>
        </p:nvSpPr>
        <p:spPr bwMode="auto">
          <a:xfrm>
            <a:off x="2422525" y="5330825"/>
            <a:ext cx="33338" cy="57150"/>
          </a:xfrm>
          <a:custGeom>
            <a:avLst/>
            <a:gdLst>
              <a:gd name="T0" fmla="*/ 2147483647 w 79"/>
              <a:gd name="T1" fmla="*/ 0 h 32"/>
              <a:gd name="T2" fmla="*/ 2147483647 w 79"/>
              <a:gd name="T3" fmla="*/ 2147483647 h 32"/>
              <a:gd name="T4" fmla="*/ 2147483647 w 79"/>
              <a:gd name="T5" fmla="*/ 2147483647 h 32"/>
              <a:gd name="T6" fmla="*/ 2147483647 w 79"/>
              <a:gd name="T7" fmla="*/ 2147483647 h 32"/>
              <a:gd name="T8" fmla="*/ 2147483647 w 79"/>
              <a:gd name="T9" fmla="*/ 2147483647 h 32"/>
              <a:gd name="T10" fmla="*/ 2147483647 w 79"/>
              <a:gd name="T11" fmla="*/ 2147483647 h 32"/>
              <a:gd name="T12" fmla="*/ 2147483647 w 79"/>
              <a:gd name="T13" fmla="*/ 2147483647 h 32"/>
              <a:gd name="T14" fmla="*/ 2147483647 w 79"/>
              <a:gd name="T15" fmla="*/ 2147483647 h 32"/>
              <a:gd name="T16" fmla="*/ 0 w 79"/>
              <a:gd name="T17" fmla="*/ 2147483647 h 32"/>
              <a:gd name="T18" fmla="*/ 2147483647 w 79"/>
              <a:gd name="T19" fmla="*/ 2147483647 h 32"/>
              <a:gd name="T20" fmla="*/ 2147483647 w 79"/>
              <a:gd name="T21" fmla="*/ 2147483647 h 32"/>
              <a:gd name="T22" fmla="*/ 2147483647 w 79"/>
              <a:gd name="T23" fmla="*/ 2147483647 h 32"/>
              <a:gd name="T24" fmla="*/ 2147483647 w 79"/>
              <a:gd name="T25" fmla="*/ 2147483647 h 32"/>
              <a:gd name="T26" fmla="*/ 2147483647 w 79"/>
              <a:gd name="T27" fmla="*/ 2147483647 h 32"/>
              <a:gd name="T28" fmla="*/ 2147483647 w 79"/>
              <a:gd name="T29" fmla="*/ 2147483647 h 32"/>
              <a:gd name="T30" fmla="*/ 2147483647 w 79"/>
              <a:gd name="T31" fmla="*/ 2147483647 h 32"/>
              <a:gd name="T32" fmla="*/ 2147483647 w 79"/>
              <a:gd name="T33" fmla="*/ 2147483647 h 32"/>
              <a:gd name="T34" fmla="*/ 2147483647 w 79"/>
              <a:gd name="T35" fmla="*/ 2147483647 h 32"/>
              <a:gd name="T36" fmla="*/ 2147483647 w 79"/>
              <a:gd name="T37" fmla="*/ 2147483647 h 32"/>
              <a:gd name="T38" fmla="*/ 2147483647 w 79"/>
              <a:gd name="T39" fmla="*/ 2147483647 h 32"/>
              <a:gd name="T40" fmla="*/ 2147483647 w 79"/>
              <a:gd name="T41" fmla="*/ 2147483647 h 32"/>
              <a:gd name="T42" fmla="*/ 2147483647 w 79"/>
              <a:gd name="T43" fmla="*/ 2147483647 h 32"/>
              <a:gd name="T44" fmla="*/ 2147483647 w 79"/>
              <a:gd name="T45" fmla="*/ 2147483647 h 32"/>
              <a:gd name="T46" fmla="*/ 2147483647 w 79"/>
              <a:gd name="T47" fmla="*/ 2147483647 h 32"/>
              <a:gd name="T48" fmla="*/ 2147483647 w 79"/>
              <a:gd name="T49" fmla="*/ 0 h 3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9"/>
              <a:gd name="T76" fmla="*/ 0 h 32"/>
              <a:gd name="T77" fmla="*/ 79 w 79"/>
              <a:gd name="T78" fmla="*/ 32 h 3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9" h="32">
                <a:moveTo>
                  <a:pt x="40" y="0"/>
                </a:moveTo>
                <a:lnTo>
                  <a:pt x="34" y="1"/>
                </a:lnTo>
                <a:lnTo>
                  <a:pt x="30" y="2"/>
                </a:lnTo>
                <a:lnTo>
                  <a:pt x="25" y="4"/>
                </a:lnTo>
                <a:lnTo>
                  <a:pt x="20" y="6"/>
                </a:lnTo>
                <a:lnTo>
                  <a:pt x="15" y="9"/>
                </a:lnTo>
                <a:lnTo>
                  <a:pt x="10" y="11"/>
                </a:lnTo>
                <a:lnTo>
                  <a:pt x="5" y="12"/>
                </a:lnTo>
                <a:lnTo>
                  <a:pt x="0" y="13"/>
                </a:lnTo>
                <a:lnTo>
                  <a:pt x="5" y="21"/>
                </a:lnTo>
                <a:lnTo>
                  <a:pt x="10" y="26"/>
                </a:lnTo>
                <a:lnTo>
                  <a:pt x="12" y="29"/>
                </a:lnTo>
                <a:lnTo>
                  <a:pt x="15" y="31"/>
                </a:lnTo>
                <a:lnTo>
                  <a:pt x="18" y="31"/>
                </a:lnTo>
                <a:lnTo>
                  <a:pt x="20" y="32"/>
                </a:lnTo>
                <a:lnTo>
                  <a:pt x="27" y="31"/>
                </a:lnTo>
                <a:lnTo>
                  <a:pt x="34" y="30"/>
                </a:lnTo>
                <a:lnTo>
                  <a:pt x="41" y="27"/>
                </a:lnTo>
                <a:lnTo>
                  <a:pt x="48" y="24"/>
                </a:lnTo>
                <a:lnTo>
                  <a:pt x="62" y="18"/>
                </a:lnTo>
                <a:lnTo>
                  <a:pt x="79" y="13"/>
                </a:lnTo>
                <a:lnTo>
                  <a:pt x="67" y="6"/>
                </a:lnTo>
                <a:lnTo>
                  <a:pt x="58" y="2"/>
                </a:lnTo>
                <a:lnTo>
                  <a:pt x="49" y="1"/>
                </a:lnTo>
                <a:lnTo>
                  <a:pt x="4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187" name="Freeform 203"/>
          <p:cNvSpPr>
            <a:spLocks/>
          </p:cNvSpPr>
          <p:nvPr>
            <p:custDataLst>
              <p:tags r:id="rId130"/>
            </p:custDataLst>
          </p:nvPr>
        </p:nvSpPr>
        <p:spPr bwMode="auto">
          <a:xfrm>
            <a:off x="2416175" y="5311775"/>
            <a:ext cx="30163" cy="57150"/>
          </a:xfrm>
          <a:custGeom>
            <a:avLst/>
            <a:gdLst>
              <a:gd name="T0" fmla="*/ 2147483647 w 66"/>
              <a:gd name="T1" fmla="*/ 0 h 19"/>
              <a:gd name="T2" fmla="*/ 2147483647 w 66"/>
              <a:gd name="T3" fmla="*/ 2147483647 h 19"/>
              <a:gd name="T4" fmla="*/ 2147483647 w 66"/>
              <a:gd name="T5" fmla="*/ 2147483647 h 19"/>
              <a:gd name="T6" fmla="*/ 2147483647 w 66"/>
              <a:gd name="T7" fmla="*/ 2147483647 h 19"/>
              <a:gd name="T8" fmla="*/ 2147483647 w 66"/>
              <a:gd name="T9" fmla="*/ 2147483647 h 19"/>
              <a:gd name="T10" fmla="*/ 2147483647 w 66"/>
              <a:gd name="T11" fmla="*/ 2147483647 h 19"/>
              <a:gd name="T12" fmla="*/ 2147483647 w 66"/>
              <a:gd name="T13" fmla="*/ 2147483647 h 19"/>
              <a:gd name="T14" fmla="*/ 0 w 66"/>
              <a:gd name="T15" fmla="*/ 2147483647 h 19"/>
              <a:gd name="T16" fmla="*/ 0 w 66"/>
              <a:gd name="T17" fmla="*/ 2147483647 h 19"/>
              <a:gd name="T18" fmla="*/ 2147483647 w 66"/>
              <a:gd name="T19" fmla="*/ 2147483647 h 19"/>
              <a:gd name="T20" fmla="*/ 2147483647 w 66"/>
              <a:gd name="T21" fmla="*/ 2147483647 h 19"/>
              <a:gd name="T22" fmla="*/ 2147483647 w 66"/>
              <a:gd name="T23" fmla="*/ 2147483647 h 19"/>
              <a:gd name="T24" fmla="*/ 2147483647 w 66"/>
              <a:gd name="T25" fmla="*/ 2147483647 h 19"/>
              <a:gd name="T26" fmla="*/ 2147483647 w 66"/>
              <a:gd name="T27" fmla="*/ 2147483647 h 19"/>
              <a:gd name="T28" fmla="*/ 2147483647 w 66"/>
              <a:gd name="T29" fmla="*/ 2147483647 h 19"/>
              <a:gd name="T30" fmla="*/ 2147483647 w 66"/>
              <a:gd name="T31" fmla="*/ 2147483647 h 19"/>
              <a:gd name="T32" fmla="*/ 2147483647 w 66"/>
              <a:gd name="T33" fmla="*/ 2147483647 h 19"/>
              <a:gd name="T34" fmla="*/ 2147483647 w 66"/>
              <a:gd name="T35" fmla="*/ 2147483647 h 19"/>
              <a:gd name="T36" fmla="*/ 2147483647 w 66"/>
              <a:gd name="T37" fmla="*/ 0 h 1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66"/>
              <a:gd name="T58" fmla="*/ 0 h 19"/>
              <a:gd name="T59" fmla="*/ 66 w 66"/>
              <a:gd name="T60" fmla="*/ 19 h 19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66" h="19">
                <a:moveTo>
                  <a:pt x="33" y="0"/>
                </a:moveTo>
                <a:lnTo>
                  <a:pt x="25" y="1"/>
                </a:lnTo>
                <a:lnTo>
                  <a:pt x="19" y="2"/>
                </a:lnTo>
                <a:lnTo>
                  <a:pt x="13" y="4"/>
                </a:lnTo>
                <a:lnTo>
                  <a:pt x="9" y="7"/>
                </a:lnTo>
                <a:lnTo>
                  <a:pt x="5" y="11"/>
                </a:lnTo>
                <a:lnTo>
                  <a:pt x="2" y="14"/>
                </a:lnTo>
                <a:lnTo>
                  <a:pt x="0" y="17"/>
                </a:lnTo>
                <a:lnTo>
                  <a:pt x="0" y="19"/>
                </a:lnTo>
                <a:lnTo>
                  <a:pt x="19" y="19"/>
                </a:lnTo>
                <a:lnTo>
                  <a:pt x="38" y="19"/>
                </a:lnTo>
                <a:lnTo>
                  <a:pt x="46" y="18"/>
                </a:lnTo>
                <a:lnTo>
                  <a:pt x="54" y="17"/>
                </a:lnTo>
                <a:lnTo>
                  <a:pt x="61" y="15"/>
                </a:lnTo>
                <a:lnTo>
                  <a:pt x="66" y="13"/>
                </a:lnTo>
                <a:lnTo>
                  <a:pt x="57" y="8"/>
                </a:lnTo>
                <a:lnTo>
                  <a:pt x="50" y="4"/>
                </a:lnTo>
                <a:lnTo>
                  <a:pt x="42" y="1"/>
                </a:lnTo>
                <a:lnTo>
                  <a:pt x="33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188" name="Freeform 204"/>
          <p:cNvSpPr>
            <a:spLocks/>
          </p:cNvSpPr>
          <p:nvPr>
            <p:custDataLst>
              <p:tags r:id="rId131"/>
            </p:custDataLst>
          </p:nvPr>
        </p:nvSpPr>
        <p:spPr bwMode="auto">
          <a:xfrm>
            <a:off x="2316163" y="5002213"/>
            <a:ext cx="25400" cy="60325"/>
          </a:xfrm>
          <a:custGeom>
            <a:avLst/>
            <a:gdLst>
              <a:gd name="T0" fmla="*/ 2147483647 w 53"/>
              <a:gd name="T1" fmla="*/ 0 h 80"/>
              <a:gd name="T2" fmla="*/ 2147483647 w 53"/>
              <a:gd name="T3" fmla="*/ 2147483647 h 80"/>
              <a:gd name="T4" fmla="*/ 2147483647 w 53"/>
              <a:gd name="T5" fmla="*/ 2147483647 h 80"/>
              <a:gd name="T6" fmla="*/ 2147483647 w 53"/>
              <a:gd name="T7" fmla="*/ 2147483647 h 80"/>
              <a:gd name="T8" fmla="*/ 2147483647 w 53"/>
              <a:gd name="T9" fmla="*/ 2147483647 h 80"/>
              <a:gd name="T10" fmla="*/ 0 w 53"/>
              <a:gd name="T11" fmla="*/ 2147483647 h 80"/>
              <a:gd name="T12" fmla="*/ 0 w 53"/>
              <a:gd name="T13" fmla="*/ 2147483647 h 80"/>
              <a:gd name="T14" fmla="*/ 0 w 53"/>
              <a:gd name="T15" fmla="*/ 2147483647 h 80"/>
              <a:gd name="T16" fmla="*/ 2147483647 w 53"/>
              <a:gd name="T17" fmla="*/ 2147483647 h 80"/>
              <a:gd name="T18" fmla="*/ 2147483647 w 53"/>
              <a:gd name="T19" fmla="*/ 2147483647 h 80"/>
              <a:gd name="T20" fmla="*/ 2147483647 w 53"/>
              <a:gd name="T21" fmla="*/ 2147483647 h 80"/>
              <a:gd name="T22" fmla="*/ 2147483647 w 53"/>
              <a:gd name="T23" fmla="*/ 2147483647 h 80"/>
              <a:gd name="T24" fmla="*/ 2147483647 w 53"/>
              <a:gd name="T25" fmla="*/ 2147483647 h 80"/>
              <a:gd name="T26" fmla="*/ 2147483647 w 53"/>
              <a:gd name="T27" fmla="*/ 2147483647 h 80"/>
              <a:gd name="T28" fmla="*/ 2147483647 w 53"/>
              <a:gd name="T29" fmla="*/ 2147483647 h 80"/>
              <a:gd name="T30" fmla="*/ 2147483647 w 53"/>
              <a:gd name="T31" fmla="*/ 2147483647 h 80"/>
              <a:gd name="T32" fmla="*/ 2147483647 w 53"/>
              <a:gd name="T33" fmla="*/ 2147483647 h 80"/>
              <a:gd name="T34" fmla="*/ 2147483647 w 53"/>
              <a:gd name="T35" fmla="*/ 2147483647 h 80"/>
              <a:gd name="T36" fmla="*/ 2147483647 w 53"/>
              <a:gd name="T37" fmla="*/ 2147483647 h 80"/>
              <a:gd name="T38" fmla="*/ 2147483647 w 53"/>
              <a:gd name="T39" fmla="*/ 2147483647 h 80"/>
              <a:gd name="T40" fmla="*/ 2147483647 w 53"/>
              <a:gd name="T41" fmla="*/ 2147483647 h 80"/>
              <a:gd name="T42" fmla="*/ 2147483647 w 53"/>
              <a:gd name="T43" fmla="*/ 2147483647 h 80"/>
              <a:gd name="T44" fmla="*/ 2147483647 w 53"/>
              <a:gd name="T45" fmla="*/ 2147483647 h 80"/>
              <a:gd name="T46" fmla="*/ 2147483647 w 53"/>
              <a:gd name="T47" fmla="*/ 2147483647 h 80"/>
              <a:gd name="T48" fmla="*/ 2147483647 w 53"/>
              <a:gd name="T49" fmla="*/ 2147483647 h 80"/>
              <a:gd name="T50" fmla="*/ 2147483647 w 53"/>
              <a:gd name="T51" fmla="*/ 2147483647 h 80"/>
              <a:gd name="T52" fmla="*/ 2147483647 w 53"/>
              <a:gd name="T53" fmla="*/ 2147483647 h 80"/>
              <a:gd name="T54" fmla="*/ 2147483647 w 53"/>
              <a:gd name="T55" fmla="*/ 2147483647 h 80"/>
              <a:gd name="T56" fmla="*/ 2147483647 w 53"/>
              <a:gd name="T57" fmla="*/ 2147483647 h 80"/>
              <a:gd name="T58" fmla="*/ 2147483647 w 53"/>
              <a:gd name="T59" fmla="*/ 2147483647 h 80"/>
              <a:gd name="T60" fmla="*/ 2147483647 w 53"/>
              <a:gd name="T61" fmla="*/ 2147483647 h 80"/>
              <a:gd name="T62" fmla="*/ 2147483647 w 53"/>
              <a:gd name="T63" fmla="*/ 2147483647 h 80"/>
              <a:gd name="T64" fmla="*/ 2147483647 w 53"/>
              <a:gd name="T65" fmla="*/ 2147483647 h 80"/>
              <a:gd name="T66" fmla="*/ 2147483647 w 53"/>
              <a:gd name="T67" fmla="*/ 2147483647 h 80"/>
              <a:gd name="T68" fmla="*/ 2147483647 w 53"/>
              <a:gd name="T69" fmla="*/ 2147483647 h 80"/>
              <a:gd name="T70" fmla="*/ 2147483647 w 53"/>
              <a:gd name="T71" fmla="*/ 2147483647 h 80"/>
              <a:gd name="T72" fmla="*/ 2147483647 w 53"/>
              <a:gd name="T73" fmla="*/ 2147483647 h 80"/>
              <a:gd name="T74" fmla="*/ 2147483647 w 53"/>
              <a:gd name="T75" fmla="*/ 2147483647 h 80"/>
              <a:gd name="T76" fmla="*/ 2147483647 w 53"/>
              <a:gd name="T77" fmla="*/ 0 h 8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53"/>
              <a:gd name="T118" fmla="*/ 0 h 80"/>
              <a:gd name="T119" fmla="*/ 53 w 53"/>
              <a:gd name="T120" fmla="*/ 80 h 80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53" h="80">
                <a:moveTo>
                  <a:pt x="13" y="0"/>
                </a:moveTo>
                <a:lnTo>
                  <a:pt x="8" y="5"/>
                </a:lnTo>
                <a:lnTo>
                  <a:pt x="4" y="10"/>
                </a:lnTo>
                <a:lnTo>
                  <a:pt x="2" y="13"/>
                </a:lnTo>
                <a:lnTo>
                  <a:pt x="1" y="16"/>
                </a:lnTo>
                <a:lnTo>
                  <a:pt x="0" y="20"/>
                </a:lnTo>
                <a:lnTo>
                  <a:pt x="0" y="25"/>
                </a:lnTo>
                <a:lnTo>
                  <a:pt x="0" y="30"/>
                </a:lnTo>
                <a:lnTo>
                  <a:pt x="2" y="39"/>
                </a:lnTo>
                <a:lnTo>
                  <a:pt x="6" y="48"/>
                </a:lnTo>
                <a:lnTo>
                  <a:pt x="9" y="57"/>
                </a:lnTo>
                <a:lnTo>
                  <a:pt x="13" y="66"/>
                </a:lnTo>
                <a:lnTo>
                  <a:pt x="20" y="73"/>
                </a:lnTo>
                <a:lnTo>
                  <a:pt x="22" y="76"/>
                </a:lnTo>
                <a:lnTo>
                  <a:pt x="26" y="78"/>
                </a:lnTo>
                <a:lnTo>
                  <a:pt x="30" y="80"/>
                </a:lnTo>
                <a:lnTo>
                  <a:pt x="33" y="80"/>
                </a:lnTo>
                <a:lnTo>
                  <a:pt x="36" y="79"/>
                </a:lnTo>
                <a:lnTo>
                  <a:pt x="38" y="78"/>
                </a:lnTo>
                <a:lnTo>
                  <a:pt x="42" y="76"/>
                </a:lnTo>
                <a:lnTo>
                  <a:pt x="45" y="73"/>
                </a:lnTo>
                <a:lnTo>
                  <a:pt x="48" y="70"/>
                </a:lnTo>
                <a:lnTo>
                  <a:pt x="51" y="67"/>
                </a:lnTo>
                <a:lnTo>
                  <a:pt x="53" y="64"/>
                </a:lnTo>
                <a:lnTo>
                  <a:pt x="53" y="62"/>
                </a:lnTo>
                <a:lnTo>
                  <a:pt x="52" y="54"/>
                </a:lnTo>
                <a:lnTo>
                  <a:pt x="49" y="47"/>
                </a:lnTo>
                <a:lnTo>
                  <a:pt x="46" y="42"/>
                </a:lnTo>
                <a:lnTo>
                  <a:pt x="43" y="37"/>
                </a:lnTo>
                <a:lnTo>
                  <a:pt x="40" y="32"/>
                </a:lnTo>
                <a:lnTo>
                  <a:pt x="36" y="27"/>
                </a:lnTo>
                <a:lnTo>
                  <a:pt x="34" y="20"/>
                </a:lnTo>
                <a:lnTo>
                  <a:pt x="33" y="12"/>
                </a:lnTo>
                <a:lnTo>
                  <a:pt x="33" y="10"/>
                </a:lnTo>
                <a:lnTo>
                  <a:pt x="31" y="8"/>
                </a:lnTo>
                <a:lnTo>
                  <a:pt x="29" y="6"/>
                </a:lnTo>
                <a:lnTo>
                  <a:pt x="25" y="4"/>
                </a:lnTo>
                <a:lnTo>
                  <a:pt x="19" y="1"/>
                </a:lnTo>
                <a:lnTo>
                  <a:pt x="13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189" name="Freeform 205"/>
          <p:cNvSpPr>
            <a:spLocks/>
          </p:cNvSpPr>
          <p:nvPr>
            <p:custDataLst>
              <p:tags r:id="rId132"/>
            </p:custDataLst>
          </p:nvPr>
        </p:nvSpPr>
        <p:spPr bwMode="auto">
          <a:xfrm>
            <a:off x="2346325" y="5097463"/>
            <a:ext cx="17463" cy="53975"/>
          </a:xfrm>
          <a:custGeom>
            <a:avLst/>
            <a:gdLst>
              <a:gd name="T0" fmla="*/ 0 w 41"/>
              <a:gd name="T1" fmla="*/ 2147483647 h 43"/>
              <a:gd name="T2" fmla="*/ 2147483647 w 41"/>
              <a:gd name="T3" fmla="*/ 2147483647 h 43"/>
              <a:gd name="T4" fmla="*/ 2147483647 w 41"/>
              <a:gd name="T5" fmla="*/ 2147483647 h 43"/>
              <a:gd name="T6" fmla="*/ 2147483647 w 41"/>
              <a:gd name="T7" fmla="*/ 2147483647 h 43"/>
              <a:gd name="T8" fmla="*/ 2147483647 w 41"/>
              <a:gd name="T9" fmla="*/ 0 h 43"/>
              <a:gd name="T10" fmla="*/ 2147483647 w 41"/>
              <a:gd name="T11" fmla="*/ 2147483647 h 43"/>
              <a:gd name="T12" fmla="*/ 2147483647 w 41"/>
              <a:gd name="T13" fmla="*/ 2147483647 h 43"/>
              <a:gd name="T14" fmla="*/ 2147483647 w 41"/>
              <a:gd name="T15" fmla="*/ 2147483647 h 43"/>
              <a:gd name="T16" fmla="*/ 2147483647 w 41"/>
              <a:gd name="T17" fmla="*/ 2147483647 h 43"/>
              <a:gd name="T18" fmla="*/ 2147483647 w 41"/>
              <a:gd name="T19" fmla="*/ 2147483647 h 43"/>
              <a:gd name="T20" fmla="*/ 2147483647 w 41"/>
              <a:gd name="T21" fmla="*/ 2147483647 h 43"/>
              <a:gd name="T22" fmla="*/ 2147483647 w 41"/>
              <a:gd name="T23" fmla="*/ 2147483647 h 43"/>
              <a:gd name="T24" fmla="*/ 0 w 41"/>
              <a:gd name="T25" fmla="*/ 2147483647 h 4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1"/>
              <a:gd name="T40" fmla="*/ 0 h 43"/>
              <a:gd name="T41" fmla="*/ 41 w 41"/>
              <a:gd name="T42" fmla="*/ 43 h 4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1" h="43">
                <a:moveTo>
                  <a:pt x="0" y="43"/>
                </a:moveTo>
                <a:lnTo>
                  <a:pt x="27" y="43"/>
                </a:lnTo>
                <a:lnTo>
                  <a:pt x="41" y="24"/>
                </a:lnTo>
                <a:lnTo>
                  <a:pt x="38" y="12"/>
                </a:lnTo>
                <a:lnTo>
                  <a:pt x="34" y="0"/>
                </a:lnTo>
                <a:lnTo>
                  <a:pt x="27" y="4"/>
                </a:lnTo>
                <a:lnTo>
                  <a:pt x="20" y="9"/>
                </a:lnTo>
                <a:lnTo>
                  <a:pt x="15" y="14"/>
                </a:lnTo>
                <a:lnTo>
                  <a:pt x="10" y="19"/>
                </a:lnTo>
                <a:lnTo>
                  <a:pt x="6" y="24"/>
                </a:lnTo>
                <a:lnTo>
                  <a:pt x="3" y="30"/>
                </a:lnTo>
                <a:lnTo>
                  <a:pt x="1" y="37"/>
                </a:lnTo>
                <a:lnTo>
                  <a:pt x="0" y="43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190" name="Freeform 206"/>
          <p:cNvSpPr>
            <a:spLocks/>
          </p:cNvSpPr>
          <p:nvPr>
            <p:custDataLst>
              <p:tags r:id="rId133"/>
            </p:custDataLst>
          </p:nvPr>
        </p:nvSpPr>
        <p:spPr bwMode="auto">
          <a:xfrm>
            <a:off x="2351088" y="5119688"/>
            <a:ext cx="7937" cy="58737"/>
          </a:xfrm>
          <a:custGeom>
            <a:avLst/>
            <a:gdLst>
              <a:gd name="T0" fmla="*/ 2147483647 w 20"/>
              <a:gd name="T1" fmla="*/ 0 h 24"/>
              <a:gd name="T2" fmla="*/ 0 w 20"/>
              <a:gd name="T3" fmla="*/ 0 h 24"/>
              <a:gd name="T4" fmla="*/ 2147483647 w 20"/>
              <a:gd name="T5" fmla="*/ 2147483647 h 24"/>
              <a:gd name="T6" fmla="*/ 2147483647 w 20"/>
              <a:gd name="T7" fmla="*/ 2147483647 h 24"/>
              <a:gd name="T8" fmla="*/ 2147483647 w 20"/>
              <a:gd name="T9" fmla="*/ 2147483647 h 24"/>
              <a:gd name="T10" fmla="*/ 2147483647 w 20"/>
              <a:gd name="T11" fmla="*/ 2147483647 h 24"/>
              <a:gd name="T12" fmla="*/ 2147483647 w 20"/>
              <a:gd name="T13" fmla="*/ 2147483647 h 24"/>
              <a:gd name="T14" fmla="*/ 2147483647 w 20"/>
              <a:gd name="T15" fmla="*/ 2147483647 h 24"/>
              <a:gd name="T16" fmla="*/ 2147483647 w 20"/>
              <a:gd name="T17" fmla="*/ 2147483647 h 24"/>
              <a:gd name="T18" fmla="*/ 2147483647 w 20"/>
              <a:gd name="T19" fmla="*/ 2147483647 h 24"/>
              <a:gd name="T20" fmla="*/ 2147483647 w 20"/>
              <a:gd name="T21" fmla="*/ 0 h 2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"/>
              <a:gd name="T34" fmla="*/ 0 h 24"/>
              <a:gd name="T35" fmla="*/ 20 w 20"/>
              <a:gd name="T36" fmla="*/ 24 h 2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" h="24">
                <a:moveTo>
                  <a:pt x="20" y="0"/>
                </a:moveTo>
                <a:lnTo>
                  <a:pt x="0" y="0"/>
                </a:lnTo>
                <a:lnTo>
                  <a:pt x="1" y="5"/>
                </a:lnTo>
                <a:lnTo>
                  <a:pt x="2" y="9"/>
                </a:lnTo>
                <a:lnTo>
                  <a:pt x="4" y="13"/>
                </a:lnTo>
                <a:lnTo>
                  <a:pt x="7" y="17"/>
                </a:lnTo>
                <a:lnTo>
                  <a:pt x="10" y="20"/>
                </a:lnTo>
                <a:lnTo>
                  <a:pt x="14" y="22"/>
                </a:lnTo>
                <a:lnTo>
                  <a:pt x="17" y="24"/>
                </a:lnTo>
                <a:lnTo>
                  <a:pt x="20" y="24"/>
                </a:lnTo>
                <a:lnTo>
                  <a:pt x="2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191" name="Freeform 207"/>
          <p:cNvSpPr>
            <a:spLocks/>
          </p:cNvSpPr>
          <p:nvPr>
            <p:custDataLst>
              <p:tags r:id="rId134"/>
            </p:custDataLst>
          </p:nvPr>
        </p:nvSpPr>
        <p:spPr bwMode="auto">
          <a:xfrm>
            <a:off x="2365375" y="5181600"/>
            <a:ext cx="17463" cy="60325"/>
          </a:xfrm>
          <a:custGeom>
            <a:avLst/>
            <a:gdLst>
              <a:gd name="T0" fmla="*/ 0 w 39"/>
              <a:gd name="T1" fmla="*/ 2147483647 h 43"/>
              <a:gd name="T2" fmla="*/ 2147483647 w 39"/>
              <a:gd name="T3" fmla="*/ 2147483647 h 43"/>
              <a:gd name="T4" fmla="*/ 2147483647 w 39"/>
              <a:gd name="T5" fmla="*/ 2147483647 h 43"/>
              <a:gd name="T6" fmla="*/ 2147483647 w 39"/>
              <a:gd name="T7" fmla="*/ 2147483647 h 43"/>
              <a:gd name="T8" fmla="*/ 2147483647 w 39"/>
              <a:gd name="T9" fmla="*/ 2147483647 h 43"/>
              <a:gd name="T10" fmla="*/ 2147483647 w 39"/>
              <a:gd name="T11" fmla="*/ 2147483647 h 43"/>
              <a:gd name="T12" fmla="*/ 2147483647 w 39"/>
              <a:gd name="T13" fmla="*/ 2147483647 h 43"/>
              <a:gd name="T14" fmla="*/ 2147483647 w 39"/>
              <a:gd name="T15" fmla="*/ 2147483647 h 43"/>
              <a:gd name="T16" fmla="*/ 2147483647 w 39"/>
              <a:gd name="T17" fmla="*/ 2147483647 h 43"/>
              <a:gd name="T18" fmla="*/ 2147483647 w 39"/>
              <a:gd name="T19" fmla="*/ 2147483647 h 43"/>
              <a:gd name="T20" fmla="*/ 2147483647 w 39"/>
              <a:gd name="T21" fmla="*/ 2147483647 h 43"/>
              <a:gd name="T22" fmla="*/ 2147483647 w 39"/>
              <a:gd name="T23" fmla="*/ 2147483647 h 43"/>
              <a:gd name="T24" fmla="*/ 2147483647 w 39"/>
              <a:gd name="T25" fmla="*/ 0 h 43"/>
              <a:gd name="T26" fmla="*/ 2147483647 w 39"/>
              <a:gd name="T27" fmla="*/ 2147483647 h 43"/>
              <a:gd name="T28" fmla="*/ 2147483647 w 39"/>
              <a:gd name="T29" fmla="*/ 2147483647 h 43"/>
              <a:gd name="T30" fmla="*/ 0 w 39"/>
              <a:gd name="T31" fmla="*/ 2147483647 h 4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9"/>
              <a:gd name="T49" fmla="*/ 0 h 43"/>
              <a:gd name="T50" fmla="*/ 39 w 39"/>
              <a:gd name="T51" fmla="*/ 43 h 4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9" h="43">
                <a:moveTo>
                  <a:pt x="0" y="12"/>
                </a:moveTo>
                <a:lnTo>
                  <a:pt x="2" y="17"/>
                </a:lnTo>
                <a:lnTo>
                  <a:pt x="6" y="22"/>
                </a:lnTo>
                <a:lnTo>
                  <a:pt x="12" y="27"/>
                </a:lnTo>
                <a:lnTo>
                  <a:pt x="16" y="32"/>
                </a:lnTo>
                <a:lnTo>
                  <a:pt x="23" y="37"/>
                </a:lnTo>
                <a:lnTo>
                  <a:pt x="28" y="40"/>
                </a:lnTo>
                <a:lnTo>
                  <a:pt x="34" y="43"/>
                </a:lnTo>
                <a:lnTo>
                  <a:pt x="39" y="43"/>
                </a:lnTo>
                <a:lnTo>
                  <a:pt x="38" y="32"/>
                </a:lnTo>
                <a:lnTo>
                  <a:pt x="36" y="19"/>
                </a:lnTo>
                <a:lnTo>
                  <a:pt x="34" y="8"/>
                </a:lnTo>
                <a:lnTo>
                  <a:pt x="32" y="0"/>
                </a:lnTo>
                <a:lnTo>
                  <a:pt x="19" y="3"/>
                </a:lnTo>
                <a:lnTo>
                  <a:pt x="6" y="6"/>
                </a:lnTo>
                <a:lnTo>
                  <a:pt x="0" y="12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192" name="Freeform 208"/>
          <p:cNvSpPr>
            <a:spLocks/>
          </p:cNvSpPr>
          <p:nvPr>
            <p:custDataLst>
              <p:tags r:id="rId135"/>
            </p:custDataLst>
          </p:nvPr>
        </p:nvSpPr>
        <p:spPr bwMode="auto">
          <a:xfrm>
            <a:off x="2352675" y="5194300"/>
            <a:ext cx="26988" cy="58738"/>
          </a:xfrm>
          <a:custGeom>
            <a:avLst/>
            <a:gdLst>
              <a:gd name="T0" fmla="*/ 2147483647 w 55"/>
              <a:gd name="T1" fmla="*/ 2147483647 h 62"/>
              <a:gd name="T2" fmla="*/ 2147483647 w 55"/>
              <a:gd name="T3" fmla="*/ 0 h 62"/>
              <a:gd name="T4" fmla="*/ 2147483647 w 55"/>
              <a:gd name="T5" fmla="*/ 2147483647 h 62"/>
              <a:gd name="T6" fmla="*/ 2147483647 w 55"/>
              <a:gd name="T7" fmla="*/ 2147483647 h 62"/>
              <a:gd name="T8" fmla="*/ 0 w 55"/>
              <a:gd name="T9" fmla="*/ 2147483647 h 62"/>
              <a:gd name="T10" fmla="*/ 0 w 55"/>
              <a:gd name="T11" fmla="*/ 2147483647 h 62"/>
              <a:gd name="T12" fmla="*/ 2147483647 w 55"/>
              <a:gd name="T13" fmla="*/ 2147483647 h 62"/>
              <a:gd name="T14" fmla="*/ 2147483647 w 55"/>
              <a:gd name="T15" fmla="*/ 2147483647 h 62"/>
              <a:gd name="T16" fmla="*/ 2147483647 w 55"/>
              <a:gd name="T17" fmla="*/ 2147483647 h 62"/>
              <a:gd name="T18" fmla="*/ 2147483647 w 55"/>
              <a:gd name="T19" fmla="*/ 2147483647 h 62"/>
              <a:gd name="T20" fmla="*/ 2147483647 w 55"/>
              <a:gd name="T21" fmla="*/ 2147483647 h 62"/>
              <a:gd name="T22" fmla="*/ 2147483647 w 55"/>
              <a:gd name="T23" fmla="*/ 2147483647 h 62"/>
              <a:gd name="T24" fmla="*/ 2147483647 w 55"/>
              <a:gd name="T25" fmla="*/ 2147483647 h 62"/>
              <a:gd name="T26" fmla="*/ 2147483647 w 55"/>
              <a:gd name="T27" fmla="*/ 2147483647 h 62"/>
              <a:gd name="T28" fmla="*/ 2147483647 w 55"/>
              <a:gd name="T29" fmla="*/ 2147483647 h 62"/>
              <a:gd name="T30" fmla="*/ 2147483647 w 55"/>
              <a:gd name="T31" fmla="*/ 2147483647 h 62"/>
              <a:gd name="T32" fmla="*/ 2147483647 w 55"/>
              <a:gd name="T33" fmla="*/ 2147483647 h 62"/>
              <a:gd name="T34" fmla="*/ 2147483647 w 55"/>
              <a:gd name="T35" fmla="*/ 2147483647 h 62"/>
              <a:gd name="T36" fmla="*/ 2147483647 w 55"/>
              <a:gd name="T37" fmla="*/ 2147483647 h 62"/>
              <a:gd name="T38" fmla="*/ 2147483647 w 55"/>
              <a:gd name="T39" fmla="*/ 2147483647 h 62"/>
              <a:gd name="T40" fmla="*/ 2147483647 w 55"/>
              <a:gd name="T41" fmla="*/ 2147483647 h 62"/>
              <a:gd name="T42" fmla="*/ 2147483647 w 55"/>
              <a:gd name="T43" fmla="*/ 2147483647 h 62"/>
              <a:gd name="T44" fmla="*/ 2147483647 w 55"/>
              <a:gd name="T45" fmla="*/ 2147483647 h 62"/>
              <a:gd name="T46" fmla="*/ 2147483647 w 55"/>
              <a:gd name="T47" fmla="*/ 2147483647 h 62"/>
              <a:gd name="T48" fmla="*/ 2147483647 w 55"/>
              <a:gd name="T49" fmla="*/ 2147483647 h 62"/>
              <a:gd name="T50" fmla="*/ 2147483647 w 55"/>
              <a:gd name="T51" fmla="*/ 2147483647 h 62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55"/>
              <a:gd name="T79" fmla="*/ 0 h 62"/>
              <a:gd name="T80" fmla="*/ 55 w 55"/>
              <a:gd name="T81" fmla="*/ 62 h 62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55" h="62">
                <a:moveTo>
                  <a:pt x="29" y="26"/>
                </a:moveTo>
                <a:lnTo>
                  <a:pt x="8" y="0"/>
                </a:lnTo>
                <a:lnTo>
                  <a:pt x="4" y="5"/>
                </a:lnTo>
                <a:lnTo>
                  <a:pt x="1" y="11"/>
                </a:lnTo>
                <a:lnTo>
                  <a:pt x="0" y="16"/>
                </a:lnTo>
                <a:lnTo>
                  <a:pt x="0" y="21"/>
                </a:lnTo>
                <a:lnTo>
                  <a:pt x="2" y="26"/>
                </a:lnTo>
                <a:lnTo>
                  <a:pt x="4" y="31"/>
                </a:lnTo>
                <a:lnTo>
                  <a:pt x="8" y="36"/>
                </a:lnTo>
                <a:lnTo>
                  <a:pt x="11" y="41"/>
                </a:lnTo>
                <a:lnTo>
                  <a:pt x="16" y="45"/>
                </a:lnTo>
                <a:lnTo>
                  <a:pt x="21" y="49"/>
                </a:lnTo>
                <a:lnTo>
                  <a:pt x="26" y="53"/>
                </a:lnTo>
                <a:lnTo>
                  <a:pt x="33" y="56"/>
                </a:lnTo>
                <a:lnTo>
                  <a:pt x="38" y="58"/>
                </a:lnTo>
                <a:lnTo>
                  <a:pt x="44" y="60"/>
                </a:lnTo>
                <a:lnTo>
                  <a:pt x="49" y="61"/>
                </a:lnTo>
                <a:lnTo>
                  <a:pt x="55" y="62"/>
                </a:lnTo>
                <a:lnTo>
                  <a:pt x="54" y="53"/>
                </a:lnTo>
                <a:lnTo>
                  <a:pt x="53" y="46"/>
                </a:lnTo>
                <a:lnTo>
                  <a:pt x="49" y="40"/>
                </a:lnTo>
                <a:lnTo>
                  <a:pt x="46" y="35"/>
                </a:lnTo>
                <a:lnTo>
                  <a:pt x="43" y="31"/>
                </a:lnTo>
                <a:lnTo>
                  <a:pt x="38" y="28"/>
                </a:lnTo>
                <a:lnTo>
                  <a:pt x="33" y="26"/>
                </a:lnTo>
                <a:lnTo>
                  <a:pt x="29" y="2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193" name="Freeform 209"/>
          <p:cNvSpPr>
            <a:spLocks/>
          </p:cNvSpPr>
          <p:nvPr>
            <p:custDataLst>
              <p:tags r:id="rId136"/>
            </p:custDataLst>
          </p:nvPr>
        </p:nvSpPr>
        <p:spPr bwMode="auto">
          <a:xfrm>
            <a:off x="2382838" y="5227638"/>
            <a:ext cx="11112" cy="58737"/>
          </a:xfrm>
          <a:custGeom>
            <a:avLst/>
            <a:gdLst>
              <a:gd name="T0" fmla="*/ 2147483647 w 35"/>
              <a:gd name="T1" fmla="*/ 2147483647 h 43"/>
              <a:gd name="T2" fmla="*/ 2147483647 w 35"/>
              <a:gd name="T3" fmla="*/ 0 h 43"/>
              <a:gd name="T4" fmla="*/ 2147483647 w 35"/>
              <a:gd name="T5" fmla="*/ 2147483647 h 43"/>
              <a:gd name="T6" fmla="*/ 0 w 35"/>
              <a:gd name="T7" fmla="*/ 2147483647 h 43"/>
              <a:gd name="T8" fmla="*/ 2147483647 w 35"/>
              <a:gd name="T9" fmla="*/ 2147483647 h 43"/>
              <a:gd name="T10" fmla="*/ 2147483647 w 35"/>
              <a:gd name="T11" fmla="*/ 2147483647 h 43"/>
              <a:gd name="T12" fmla="*/ 2147483647 w 35"/>
              <a:gd name="T13" fmla="*/ 2147483647 h 43"/>
              <a:gd name="T14" fmla="*/ 2147483647 w 35"/>
              <a:gd name="T15" fmla="*/ 2147483647 h 43"/>
              <a:gd name="T16" fmla="*/ 2147483647 w 35"/>
              <a:gd name="T17" fmla="*/ 2147483647 h 43"/>
              <a:gd name="T18" fmla="*/ 2147483647 w 35"/>
              <a:gd name="T19" fmla="*/ 2147483647 h 43"/>
              <a:gd name="T20" fmla="*/ 2147483647 w 35"/>
              <a:gd name="T21" fmla="*/ 2147483647 h 43"/>
              <a:gd name="T22" fmla="*/ 2147483647 w 35"/>
              <a:gd name="T23" fmla="*/ 2147483647 h 43"/>
              <a:gd name="T24" fmla="*/ 2147483647 w 35"/>
              <a:gd name="T25" fmla="*/ 2147483647 h 43"/>
              <a:gd name="T26" fmla="*/ 2147483647 w 35"/>
              <a:gd name="T27" fmla="*/ 2147483647 h 43"/>
              <a:gd name="T28" fmla="*/ 2147483647 w 35"/>
              <a:gd name="T29" fmla="*/ 2147483647 h 43"/>
              <a:gd name="T30" fmla="*/ 2147483647 w 35"/>
              <a:gd name="T31" fmla="*/ 2147483647 h 43"/>
              <a:gd name="T32" fmla="*/ 2147483647 w 35"/>
              <a:gd name="T33" fmla="*/ 2147483647 h 43"/>
              <a:gd name="T34" fmla="*/ 2147483647 w 35"/>
              <a:gd name="T35" fmla="*/ 2147483647 h 4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5"/>
              <a:gd name="T55" fmla="*/ 0 h 43"/>
              <a:gd name="T56" fmla="*/ 35 w 35"/>
              <a:gd name="T57" fmla="*/ 43 h 4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5" h="43">
                <a:moveTo>
                  <a:pt x="33" y="13"/>
                </a:moveTo>
                <a:lnTo>
                  <a:pt x="7" y="0"/>
                </a:lnTo>
                <a:lnTo>
                  <a:pt x="4" y="8"/>
                </a:lnTo>
                <a:lnTo>
                  <a:pt x="0" y="19"/>
                </a:lnTo>
                <a:lnTo>
                  <a:pt x="2" y="28"/>
                </a:lnTo>
                <a:lnTo>
                  <a:pt x="5" y="36"/>
                </a:lnTo>
                <a:lnTo>
                  <a:pt x="6" y="39"/>
                </a:lnTo>
                <a:lnTo>
                  <a:pt x="8" y="41"/>
                </a:lnTo>
                <a:lnTo>
                  <a:pt x="11" y="43"/>
                </a:lnTo>
                <a:lnTo>
                  <a:pt x="14" y="43"/>
                </a:lnTo>
                <a:lnTo>
                  <a:pt x="18" y="43"/>
                </a:lnTo>
                <a:lnTo>
                  <a:pt x="22" y="42"/>
                </a:lnTo>
                <a:lnTo>
                  <a:pt x="26" y="41"/>
                </a:lnTo>
                <a:lnTo>
                  <a:pt x="28" y="39"/>
                </a:lnTo>
                <a:lnTo>
                  <a:pt x="31" y="35"/>
                </a:lnTo>
                <a:lnTo>
                  <a:pt x="33" y="30"/>
                </a:lnTo>
                <a:lnTo>
                  <a:pt x="35" y="20"/>
                </a:lnTo>
                <a:lnTo>
                  <a:pt x="33" y="13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194" name="Freeform 210"/>
          <p:cNvSpPr>
            <a:spLocks/>
          </p:cNvSpPr>
          <p:nvPr>
            <p:custDataLst>
              <p:tags r:id="rId137"/>
            </p:custDataLst>
          </p:nvPr>
        </p:nvSpPr>
        <p:spPr bwMode="auto">
          <a:xfrm>
            <a:off x="2379663" y="5260975"/>
            <a:ext cx="20637" cy="55563"/>
          </a:xfrm>
          <a:custGeom>
            <a:avLst/>
            <a:gdLst>
              <a:gd name="T0" fmla="*/ 2147483647 w 53"/>
              <a:gd name="T1" fmla="*/ 0 h 21"/>
              <a:gd name="T2" fmla="*/ 2147483647 w 53"/>
              <a:gd name="T3" fmla="*/ 2147483647 h 21"/>
              <a:gd name="T4" fmla="*/ 2147483647 w 53"/>
              <a:gd name="T5" fmla="*/ 2147483647 h 21"/>
              <a:gd name="T6" fmla="*/ 2147483647 w 53"/>
              <a:gd name="T7" fmla="*/ 2147483647 h 21"/>
              <a:gd name="T8" fmla="*/ 2147483647 w 53"/>
              <a:gd name="T9" fmla="*/ 2147483647 h 21"/>
              <a:gd name="T10" fmla="*/ 2147483647 w 53"/>
              <a:gd name="T11" fmla="*/ 2147483647 h 21"/>
              <a:gd name="T12" fmla="*/ 2147483647 w 53"/>
              <a:gd name="T13" fmla="*/ 2147483647 h 21"/>
              <a:gd name="T14" fmla="*/ 2147483647 w 53"/>
              <a:gd name="T15" fmla="*/ 2147483647 h 21"/>
              <a:gd name="T16" fmla="*/ 0 w 53"/>
              <a:gd name="T17" fmla="*/ 2147483647 h 21"/>
              <a:gd name="T18" fmla="*/ 2147483647 w 53"/>
              <a:gd name="T19" fmla="*/ 2147483647 h 21"/>
              <a:gd name="T20" fmla="*/ 2147483647 w 53"/>
              <a:gd name="T21" fmla="*/ 2147483647 h 21"/>
              <a:gd name="T22" fmla="*/ 2147483647 w 53"/>
              <a:gd name="T23" fmla="*/ 2147483647 h 21"/>
              <a:gd name="T24" fmla="*/ 2147483647 w 53"/>
              <a:gd name="T25" fmla="*/ 2147483647 h 21"/>
              <a:gd name="T26" fmla="*/ 2147483647 w 53"/>
              <a:gd name="T27" fmla="*/ 2147483647 h 21"/>
              <a:gd name="T28" fmla="*/ 2147483647 w 53"/>
              <a:gd name="T29" fmla="*/ 2147483647 h 21"/>
              <a:gd name="T30" fmla="*/ 2147483647 w 53"/>
              <a:gd name="T31" fmla="*/ 0 h 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3"/>
              <a:gd name="T49" fmla="*/ 0 h 21"/>
              <a:gd name="T50" fmla="*/ 53 w 53"/>
              <a:gd name="T51" fmla="*/ 21 h 2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3" h="21">
                <a:moveTo>
                  <a:pt x="53" y="0"/>
                </a:moveTo>
                <a:lnTo>
                  <a:pt x="41" y="1"/>
                </a:lnTo>
                <a:lnTo>
                  <a:pt x="32" y="2"/>
                </a:lnTo>
                <a:lnTo>
                  <a:pt x="25" y="5"/>
                </a:lnTo>
                <a:lnTo>
                  <a:pt x="21" y="7"/>
                </a:lnTo>
                <a:lnTo>
                  <a:pt x="17" y="10"/>
                </a:lnTo>
                <a:lnTo>
                  <a:pt x="13" y="13"/>
                </a:lnTo>
                <a:lnTo>
                  <a:pt x="8" y="16"/>
                </a:lnTo>
                <a:lnTo>
                  <a:pt x="0" y="18"/>
                </a:lnTo>
                <a:lnTo>
                  <a:pt x="5" y="20"/>
                </a:lnTo>
                <a:lnTo>
                  <a:pt x="11" y="21"/>
                </a:lnTo>
                <a:lnTo>
                  <a:pt x="17" y="21"/>
                </a:lnTo>
                <a:lnTo>
                  <a:pt x="24" y="21"/>
                </a:lnTo>
                <a:lnTo>
                  <a:pt x="38" y="19"/>
                </a:lnTo>
                <a:lnTo>
                  <a:pt x="53" y="18"/>
                </a:lnTo>
                <a:lnTo>
                  <a:pt x="53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195" name="Freeform 211"/>
          <p:cNvSpPr>
            <a:spLocks/>
          </p:cNvSpPr>
          <p:nvPr>
            <p:custDataLst>
              <p:tags r:id="rId138"/>
            </p:custDataLst>
          </p:nvPr>
        </p:nvSpPr>
        <p:spPr bwMode="auto">
          <a:xfrm>
            <a:off x="2403475" y="5275263"/>
            <a:ext cx="17463" cy="57150"/>
          </a:xfrm>
          <a:custGeom>
            <a:avLst/>
            <a:gdLst>
              <a:gd name="T0" fmla="*/ 2147483647 w 43"/>
              <a:gd name="T1" fmla="*/ 0 h 38"/>
              <a:gd name="T2" fmla="*/ 2147483647 w 43"/>
              <a:gd name="T3" fmla="*/ 0 h 38"/>
              <a:gd name="T4" fmla="*/ 2147483647 w 43"/>
              <a:gd name="T5" fmla="*/ 0 h 38"/>
              <a:gd name="T6" fmla="*/ 2147483647 w 43"/>
              <a:gd name="T7" fmla="*/ 0 h 38"/>
              <a:gd name="T8" fmla="*/ 0 w 43"/>
              <a:gd name="T9" fmla="*/ 2147483647 h 38"/>
              <a:gd name="T10" fmla="*/ 0 w 43"/>
              <a:gd name="T11" fmla="*/ 2147483647 h 38"/>
              <a:gd name="T12" fmla="*/ 0 w 43"/>
              <a:gd name="T13" fmla="*/ 2147483647 h 38"/>
              <a:gd name="T14" fmla="*/ 2147483647 w 43"/>
              <a:gd name="T15" fmla="*/ 2147483647 h 38"/>
              <a:gd name="T16" fmla="*/ 2147483647 w 43"/>
              <a:gd name="T17" fmla="*/ 2147483647 h 38"/>
              <a:gd name="T18" fmla="*/ 2147483647 w 43"/>
              <a:gd name="T19" fmla="*/ 2147483647 h 38"/>
              <a:gd name="T20" fmla="*/ 2147483647 w 43"/>
              <a:gd name="T21" fmla="*/ 2147483647 h 38"/>
              <a:gd name="T22" fmla="*/ 2147483647 w 43"/>
              <a:gd name="T23" fmla="*/ 2147483647 h 38"/>
              <a:gd name="T24" fmla="*/ 2147483647 w 43"/>
              <a:gd name="T25" fmla="*/ 2147483647 h 38"/>
              <a:gd name="T26" fmla="*/ 2147483647 w 43"/>
              <a:gd name="T27" fmla="*/ 2147483647 h 38"/>
              <a:gd name="T28" fmla="*/ 2147483647 w 43"/>
              <a:gd name="T29" fmla="*/ 2147483647 h 38"/>
              <a:gd name="T30" fmla="*/ 2147483647 w 43"/>
              <a:gd name="T31" fmla="*/ 2147483647 h 38"/>
              <a:gd name="T32" fmla="*/ 2147483647 w 43"/>
              <a:gd name="T33" fmla="*/ 2147483647 h 38"/>
              <a:gd name="T34" fmla="*/ 2147483647 w 43"/>
              <a:gd name="T35" fmla="*/ 2147483647 h 38"/>
              <a:gd name="T36" fmla="*/ 2147483647 w 43"/>
              <a:gd name="T37" fmla="*/ 2147483647 h 38"/>
              <a:gd name="T38" fmla="*/ 2147483647 w 43"/>
              <a:gd name="T39" fmla="*/ 2147483647 h 38"/>
              <a:gd name="T40" fmla="*/ 2147483647 w 43"/>
              <a:gd name="T41" fmla="*/ 2147483647 h 38"/>
              <a:gd name="T42" fmla="*/ 2147483647 w 43"/>
              <a:gd name="T43" fmla="*/ 2147483647 h 38"/>
              <a:gd name="T44" fmla="*/ 2147483647 w 43"/>
              <a:gd name="T45" fmla="*/ 2147483647 h 38"/>
              <a:gd name="T46" fmla="*/ 2147483647 w 43"/>
              <a:gd name="T47" fmla="*/ 2147483647 h 38"/>
              <a:gd name="T48" fmla="*/ 2147483647 w 43"/>
              <a:gd name="T49" fmla="*/ 0 h 3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43"/>
              <a:gd name="T76" fmla="*/ 0 h 38"/>
              <a:gd name="T77" fmla="*/ 43 w 43"/>
              <a:gd name="T78" fmla="*/ 38 h 38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43" h="38">
                <a:moveTo>
                  <a:pt x="22" y="0"/>
                </a:moveTo>
                <a:lnTo>
                  <a:pt x="12" y="0"/>
                </a:lnTo>
                <a:lnTo>
                  <a:pt x="2" y="0"/>
                </a:lnTo>
                <a:lnTo>
                  <a:pt x="1" y="0"/>
                </a:lnTo>
                <a:lnTo>
                  <a:pt x="0" y="1"/>
                </a:lnTo>
                <a:lnTo>
                  <a:pt x="0" y="3"/>
                </a:lnTo>
                <a:lnTo>
                  <a:pt x="0" y="6"/>
                </a:lnTo>
                <a:lnTo>
                  <a:pt x="1" y="10"/>
                </a:lnTo>
                <a:lnTo>
                  <a:pt x="2" y="12"/>
                </a:lnTo>
                <a:lnTo>
                  <a:pt x="3" y="18"/>
                </a:lnTo>
                <a:lnTo>
                  <a:pt x="5" y="25"/>
                </a:lnTo>
                <a:lnTo>
                  <a:pt x="10" y="30"/>
                </a:lnTo>
                <a:lnTo>
                  <a:pt x="15" y="34"/>
                </a:lnTo>
                <a:lnTo>
                  <a:pt x="21" y="37"/>
                </a:lnTo>
                <a:lnTo>
                  <a:pt x="27" y="38"/>
                </a:lnTo>
                <a:lnTo>
                  <a:pt x="35" y="38"/>
                </a:lnTo>
                <a:lnTo>
                  <a:pt x="43" y="37"/>
                </a:lnTo>
                <a:lnTo>
                  <a:pt x="40" y="29"/>
                </a:lnTo>
                <a:lnTo>
                  <a:pt x="36" y="23"/>
                </a:lnTo>
                <a:lnTo>
                  <a:pt x="33" y="17"/>
                </a:lnTo>
                <a:lnTo>
                  <a:pt x="30" y="13"/>
                </a:lnTo>
                <a:lnTo>
                  <a:pt x="27" y="10"/>
                </a:lnTo>
                <a:lnTo>
                  <a:pt x="24" y="7"/>
                </a:lnTo>
                <a:lnTo>
                  <a:pt x="23" y="4"/>
                </a:lnTo>
                <a:lnTo>
                  <a:pt x="22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196" name="Freeform 212"/>
          <p:cNvSpPr>
            <a:spLocks/>
          </p:cNvSpPr>
          <p:nvPr>
            <p:custDataLst>
              <p:tags r:id="rId139"/>
            </p:custDataLst>
          </p:nvPr>
        </p:nvSpPr>
        <p:spPr bwMode="auto">
          <a:xfrm>
            <a:off x="2405063" y="5303838"/>
            <a:ext cx="6350" cy="57150"/>
          </a:xfrm>
          <a:custGeom>
            <a:avLst/>
            <a:gdLst>
              <a:gd name="T0" fmla="*/ 0 w 20"/>
              <a:gd name="T1" fmla="*/ 0 h 5"/>
              <a:gd name="T2" fmla="*/ 2147483647 w 20"/>
              <a:gd name="T3" fmla="*/ 2147483647 h 5"/>
              <a:gd name="T4" fmla="*/ 2147483647 w 20"/>
              <a:gd name="T5" fmla="*/ 2147483647 h 5"/>
              <a:gd name="T6" fmla="*/ 2147483647 w 20"/>
              <a:gd name="T7" fmla="*/ 2147483647 h 5"/>
              <a:gd name="T8" fmla="*/ 2147483647 w 20"/>
              <a:gd name="T9" fmla="*/ 2147483647 h 5"/>
              <a:gd name="T10" fmla="*/ 2147483647 w 20"/>
              <a:gd name="T11" fmla="*/ 2147483647 h 5"/>
              <a:gd name="T12" fmla="*/ 2147483647 w 20"/>
              <a:gd name="T13" fmla="*/ 2147483647 h 5"/>
              <a:gd name="T14" fmla="*/ 2147483647 w 20"/>
              <a:gd name="T15" fmla="*/ 2147483647 h 5"/>
              <a:gd name="T16" fmla="*/ 2147483647 w 20"/>
              <a:gd name="T17" fmla="*/ 0 h 5"/>
              <a:gd name="T18" fmla="*/ 0 w 20"/>
              <a:gd name="T19" fmla="*/ 0 h 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"/>
              <a:gd name="T31" fmla="*/ 0 h 5"/>
              <a:gd name="T32" fmla="*/ 20 w 20"/>
              <a:gd name="T33" fmla="*/ 5 h 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0" h="5">
                <a:moveTo>
                  <a:pt x="0" y="0"/>
                </a:moveTo>
                <a:lnTo>
                  <a:pt x="1" y="2"/>
                </a:lnTo>
                <a:lnTo>
                  <a:pt x="2" y="3"/>
                </a:lnTo>
                <a:lnTo>
                  <a:pt x="4" y="4"/>
                </a:lnTo>
                <a:lnTo>
                  <a:pt x="7" y="5"/>
                </a:lnTo>
                <a:lnTo>
                  <a:pt x="11" y="4"/>
                </a:lnTo>
                <a:lnTo>
                  <a:pt x="14" y="3"/>
                </a:lnTo>
                <a:lnTo>
                  <a:pt x="17" y="2"/>
                </a:lnTo>
                <a:lnTo>
                  <a:pt x="20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197" name="Freeform 213"/>
          <p:cNvSpPr>
            <a:spLocks/>
          </p:cNvSpPr>
          <p:nvPr>
            <p:custDataLst>
              <p:tags r:id="rId140"/>
            </p:custDataLst>
          </p:nvPr>
        </p:nvSpPr>
        <p:spPr bwMode="auto">
          <a:xfrm>
            <a:off x="2479675" y="5373688"/>
            <a:ext cx="34925" cy="57150"/>
          </a:xfrm>
          <a:custGeom>
            <a:avLst/>
            <a:gdLst>
              <a:gd name="T0" fmla="*/ 2147483647 w 73"/>
              <a:gd name="T1" fmla="*/ 0 h 22"/>
              <a:gd name="T2" fmla="*/ 2147483647 w 73"/>
              <a:gd name="T3" fmla="*/ 2147483647 h 22"/>
              <a:gd name="T4" fmla="*/ 2147483647 w 73"/>
              <a:gd name="T5" fmla="*/ 2147483647 h 22"/>
              <a:gd name="T6" fmla="*/ 2147483647 w 73"/>
              <a:gd name="T7" fmla="*/ 2147483647 h 22"/>
              <a:gd name="T8" fmla="*/ 2147483647 w 73"/>
              <a:gd name="T9" fmla="*/ 2147483647 h 22"/>
              <a:gd name="T10" fmla="*/ 2147483647 w 73"/>
              <a:gd name="T11" fmla="*/ 2147483647 h 22"/>
              <a:gd name="T12" fmla="*/ 0 w 73"/>
              <a:gd name="T13" fmla="*/ 2147483647 h 22"/>
              <a:gd name="T14" fmla="*/ 2147483647 w 73"/>
              <a:gd name="T15" fmla="*/ 2147483647 h 22"/>
              <a:gd name="T16" fmla="*/ 2147483647 w 73"/>
              <a:gd name="T17" fmla="*/ 2147483647 h 22"/>
              <a:gd name="T18" fmla="*/ 2147483647 w 73"/>
              <a:gd name="T19" fmla="*/ 2147483647 h 22"/>
              <a:gd name="T20" fmla="*/ 2147483647 w 73"/>
              <a:gd name="T21" fmla="*/ 2147483647 h 22"/>
              <a:gd name="T22" fmla="*/ 2147483647 w 73"/>
              <a:gd name="T23" fmla="*/ 2147483647 h 22"/>
              <a:gd name="T24" fmla="*/ 2147483647 w 73"/>
              <a:gd name="T25" fmla="*/ 2147483647 h 22"/>
              <a:gd name="T26" fmla="*/ 2147483647 w 73"/>
              <a:gd name="T27" fmla="*/ 2147483647 h 22"/>
              <a:gd name="T28" fmla="*/ 2147483647 w 73"/>
              <a:gd name="T29" fmla="*/ 2147483647 h 22"/>
              <a:gd name="T30" fmla="*/ 2147483647 w 73"/>
              <a:gd name="T31" fmla="*/ 2147483647 h 22"/>
              <a:gd name="T32" fmla="*/ 2147483647 w 73"/>
              <a:gd name="T33" fmla="*/ 2147483647 h 22"/>
              <a:gd name="T34" fmla="*/ 2147483647 w 73"/>
              <a:gd name="T35" fmla="*/ 2147483647 h 22"/>
              <a:gd name="T36" fmla="*/ 2147483647 w 73"/>
              <a:gd name="T37" fmla="*/ 0 h 2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73"/>
              <a:gd name="T58" fmla="*/ 0 h 22"/>
              <a:gd name="T59" fmla="*/ 73 w 73"/>
              <a:gd name="T60" fmla="*/ 22 h 2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73" h="22">
                <a:moveTo>
                  <a:pt x="40" y="0"/>
                </a:moveTo>
                <a:lnTo>
                  <a:pt x="32" y="1"/>
                </a:lnTo>
                <a:lnTo>
                  <a:pt x="26" y="2"/>
                </a:lnTo>
                <a:lnTo>
                  <a:pt x="20" y="5"/>
                </a:lnTo>
                <a:lnTo>
                  <a:pt x="15" y="8"/>
                </a:lnTo>
                <a:lnTo>
                  <a:pt x="6" y="14"/>
                </a:lnTo>
                <a:lnTo>
                  <a:pt x="0" y="19"/>
                </a:lnTo>
                <a:lnTo>
                  <a:pt x="20" y="20"/>
                </a:lnTo>
                <a:lnTo>
                  <a:pt x="39" y="22"/>
                </a:lnTo>
                <a:lnTo>
                  <a:pt x="49" y="22"/>
                </a:lnTo>
                <a:lnTo>
                  <a:pt x="57" y="22"/>
                </a:lnTo>
                <a:lnTo>
                  <a:pt x="65" y="21"/>
                </a:lnTo>
                <a:lnTo>
                  <a:pt x="73" y="19"/>
                </a:lnTo>
                <a:lnTo>
                  <a:pt x="64" y="14"/>
                </a:lnTo>
                <a:lnTo>
                  <a:pt x="56" y="8"/>
                </a:lnTo>
                <a:lnTo>
                  <a:pt x="53" y="5"/>
                </a:lnTo>
                <a:lnTo>
                  <a:pt x="49" y="2"/>
                </a:lnTo>
                <a:lnTo>
                  <a:pt x="44" y="1"/>
                </a:lnTo>
                <a:lnTo>
                  <a:pt x="4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198" name="Freeform 214"/>
          <p:cNvSpPr>
            <a:spLocks/>
          </p:cNvSpPr>
          <p:nvPr>
            <p:custDataLst>
              <p:tags r:id="rId141"/>
            </p:custDataLst>
          </p:nvPr>
        </p:nvSpPr>
        <p:spPr bwMode="auto">
          <a:xfrm>
            <a:off x="2517775" y="5314950"/>
            <a:ext cx="123825" cy="100013"/>
          </a:xfrm>
          <a:custGeom>
            <a:avLst/>
            <a:gdLst>
              <a:gd name="T0" fmla="*/ 2147483647 w 281"/>
              <a:gd name="T1" fmla="*/ 2147483647 h 193"/>
              <a:gd name="T2" fmla="*/ 2147483647 w 281"/>
              <a:gd name="T3" fmla="*/ 2147483647 h 193"/>
              <a:gd name="T4" fmla="*/ 2147483647 w 281"/>
              <a:gd name="T5" fmla="*/ 2147483647 h 193"/>
              <a:gd name="T6" fmla="*/ 2147483647 w 281"/>
              <a:gd name="T7" fmla="*/ 2147483647 h 193"/>
              <a:gd name="T8" fmla="*/ 2147483647 w 281"/>
              <a:gd name="T9" fmla="*/ 2147483647 h 193"/>
              <a:gd name="T10" fmla="*/ 2147483647 w 281"/>
              <a:gd name="T11" fmla="*/ 2147483647 h 193"/>
              <a:gd name="T12" fmla="*/ 2147483647 w 281"/>
              <a:gd name="T13" fmla="*/ 2147483647 h 193"/>
              <a:gd name="T14" fmla="*/ 2147483647 w 281"/>
              <a:gd name="T15" fmla="*/ 2147483647 h 193"/>
              <a:gd name="T16" fmla="*/ 2147483647 w 281"/>
              <a:gd name="T17" fmla="*/ 2147483647 h 193"/>
              <a:gd name="T18" fmla="*/ 2147483647 w 281"/>
              <a:gd name="T19" fmla="*/ 0 h 193"/>
              <a:gd name="T20" fmla="*/ 2147483647 w 281"/>
              <a:gd name="T21" fmla="*/ 2147483647 h 193"/>
              <a:gd name="T22" fmla="*/ 2147483647 w 281"/>
              <a:gd name="T23" fmla="*/ 2147483647 h 193"/>
              <a:gd name="T24" fmla="*/ 2147483647 w 281"/>
              <a:gd name="T25" fmla="*/ 2147483647 h 193"/>
              <a:gd name="T26" fmla="*/ 0 w 281"/>
              <a:gd name="T27" fmla="*/ 2147483647 h 193"/>
              <a:gd name="T28" fmla="*/ 2147483647 w 281"/>
              <a:gd name="T29" fmla="*/ 2147483647 h 193"/>
              <a:gd name="T30" fmla="*/ 2147483647 w 281"/>
              <a:gd name="T31" fmla="*/ 2147483647 h 193"/>
              <a:gd name="T32" fmla="*/ 2147483647 w 281"/>
              <a:gd name="T33" fmla="*/ 2147483647 h 193"/>
              <a:gd name="T34" fmla="*/ 2147483647 w 281"/>
              <a:gd name="T35" fmla="*/ 2147483647 h 193"/>
              <a:gd name="T36" fmla="*/ 2147483647 w 281"/>
              <a:gd name="T37" fmla="*/ 2147483647 h 193"/>
              <a:gd name="T38" fmla="*/ 2147483647 w 281"/>
              <a:gd name="T39" fmla="*/ 2147483647 h 193"/>
              <a:gd name="T40" fmla="*/ 2147483647 w 281"/>
              <a:gd name="T41" fmla="*/ 2147483647 h 193"/>
              <a:gd name="T42" fmla="*/ 2147483647 w 281"/>
              <a:gd name="T43" fmla="*/ 2147483647 h 193"/>
              <a:gd name="T44" fmla="*/ 2147483647 w 281"/>
              <a:gd name="T45" fmla="*/ 2147483647 h 193"/>
              <a:gd name="T46" fmla="*/ 2147483647 w 281"/>
              <a:gd name="T47" fmla="*/ 2147483647 h 193"/>
              <a:gd name="T48" fmla="*/ 2147483647 w 281"/>
              <a:gd name="T49" fmla="*/ 2147483647 h 193"/>
              <a:gd name="T50" fmla="*/ 2147483647 w 281"/>
              <a:gd name="T51" fmla="*/ 2147483647 h 193"/>
              <a:gd name="T52" fmla="*/ 2147483647 w 281"/>
              <a:gd name="T53" fmla="*/ 2147483647 h 193"/>
              <a:gd name="T54" fmla="*/ 2147483647 w 281"/>
              <a:gd name="T55" fmla="*/ 2147483647 h 193"/>
              <a:gd name="T56" fmla="*/ 2147483647 w 281"/>
              <a:gd name="T57" fmla="*/ 2147483647 h 193"/>
              <a:gd name="T58" fmla="*/ 2147483647 w 281"/>
              <a:gd name="T59" fmla="*/ 2147483647 h 193"/>
              <a:gd name="T60" fmla="*/ 2147483647 w 281"/>
              <a:gd name="T61" fmla="*/ 2147483647 h 193"/>
              <a:gd name="T62" fmla="*/ 2147483647 w 281"/>
              <a:gd name="T63" fmla="*/ 2147483647 h 193"/>
              <a:gd name="T64" fmla="*/ 2147483647 w 281"/>
              <a:gd name="T65" fmla="*/ 2147483647 h 193"/>
              <a:gd name="T66" fmla="*/ 2147483647 w 281"/>
              <a:gd name="T67" fmla="*/ 2147483647 h 193"/>
              <a:gd name="T68" fmla="*/ 2147483647 w 281"/>
              <a:gd name="T69" fmla="*/ 2147483647 h 193"/>
              <a:gd name="T70" fmla="*/ 2147483647 w 281"/>
              <a:gd name="T71" fmla="*/ 2147483647 h 19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81"/>
              <a:gd name="T109" fmla="*/ 0 h 193"/>
              <a:gd name="T110" fmla="*/ 281 w 281"/>
              <a:gd name="T111" fmla="*/ 193 h 19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81" h="193">
                <a:moveTo>
                  <a:pt x="275" y="167"/>
                </a:moveTo>
                <a:lnTo>
                  <a:pt x="235" y="168"/>
                </a:lnTo>
                <a:lnTo>
                  <a:pt x="202" y="171"/>
                </a:lnTo>
                <a:lnTo>
                  <a:pt x="188" y="171"/>
                </a:lnTo>
                <a:lnTo>
                  <a:pt x="175" y="169"/>
                </a:lnTo>
                <a:lnTo>
                  <a:pt x="168" y="168"/>
                </a:lnTo>
                <a:lnTo>
                  <a:pt x="162" y="166"/>
                </a:lnTo>
                <a:lnTo>
                  <a:pt x="155" y="164"/>
                </a:lnTo>
                <a:lnTo>
                  <a:pt x="149" y="161"/>
                </a:lnTo>
                <a:lnTo>
                  <a:pt x="130" y="135"/>
                </a:lnTo>
                <a:lnTo>
                  <a:pt x="108" y="103"/>
                </a:lnTo>
                <a:lnTo>
                  <a:pt x="104" y="94"/>
                </a:lnTo>
                <a:lnTo>
                  <a:pt x="98" y="84"/>
                </a:lnTo>
                <a:lnTo>
                  <a:pt x="94" y="74"/>
                </a:lnTo>
                <a:lnTo>
                  <a:pt x="90" y="63"/>
                </a:lnTo>
                <a:lnTo>
                  <a:pt x="87" y="51"/>
                </a:lnTo>
                <a:lnTo>
                  <a:pt x="85" y="39"/>
                </a:lnTo>
                <a:lnTo>
                  <a:pt x="83" y="27"/>
                </a:lnTo>
                <a:lnTo>
                  <a:pt x="83" y="13"/>
                </a:lnTo>
                <a:lnTo>
                  <a:pt x="43" y="0"/>
                </a:lnTo>
                <a:lnTo>
                  <a:pt x="30" y="50"/>
                </a:lnTo>
                <a:lnTo>
                  <a:pt x="28" y="52"/>
                </a:lnTo>
                <a:lnTo>
                  <a:pt x="23" y="56"/>
                </a:lnTo>
                <a:lnTo>
                  <a:pt x="18" y="61"/>
                </a:lnTo>
                <a:lnTo>
                  <a:pt x="11" y="65"/>
                </a:lnTo>
                <a:lnTo>
                  <a:pt x="6" y="69"/>
                </a:lnTo>
                <a:lnTo>
                  <a:pt x="1" y="72"/>
                </a:lnTo>
                <a:lnTo>
                  <a:pt x="0" y="73"/>
                </a:lnTo>
                <a:lnTo>
                  <a:pt x="0" y="74"/>
                </a:lnTo>
                <a:lnTo>
                  <a:pt x="1" y="75"/>
                </a:lnTo>
                <a:lnTo>
                  <a:pt x="3" y="75"/>
                </a:lnTo>
                <a:lnTo>
                  <a:pt x="9" y="81"/>
                </a:lnTo>
                <a:lnTo>
                  <a:pt x="23" y="96"/>
                </a:lnTo>
                <a:lnTo>
                  <a:pt x="37" y="111"/>
                </a:lnTo>
                <a:lnTo>
                  <a:pt x="43" y="118"/>
                </a:lnTo>
                <a:lnTo>
                  <a:pt x="45" y="122"/>
                </a:lnTo>
                <a:lnTo>
                  <a:pt x="49" y="126"/>
                </a:lnTo>
                <a:lnTo>
                  <a:pt x="53" y="129"/>
                </a:lnTo>
                <a:lnTo>
                  <a:pt x="57" y="132"/>
                </a:lnTo>
                <a:lnTo>
                  <a:pt x="62" y="134"/>
                </a:lnTo>
                <a:lnTo>
                  <a:pt x="66" y="135"/>
                </a:lnTo>
                <a:lnTo>
                  <a:pt x="71" y="136"/>
                </a:lnTo>
                <a:lnTo>
                  <a:pt x="76" y="136"/>
                </a:lnTo>
                <a:lnTo>
                  <a:pt x="76" y="141"/>
                </a:lnTo>
                <a:lnTo>
                  <a:pt x="77" y="145"/>
                </a:lnTo>
                <a:lnTo>
                  <a:pt x="79" y="148"/>
                </a:lnTo>
                <a:lnTo>
                  <a:pt x="82" y="150"/>
                </a:lnTo>
                <a:lnTo>
                  <a:pt x="86" y="153"/>
                </a:lnTo>
                <a:lnTo>
                  <a:pt x="93" y="154"/>
                </a:lnTo>
                <a:lnTo>
                  <a:pt x="99" y="154"/>
                </a:lnTo>
                <a:lnTo>
                  <a:pt x="104" y="156"/>
                </a:lnTo>
                <a:lnTo>
                  <a:pt x="106" y="157"/>
                </a:lnTo>
                <a:lnTo>
                  <a:pt x="108" y="160"/>
                </a:lnTo>
                <a:lnTo>
                  <a:pt x="109" y="163"/>
                </a:lnTo>
                <a:lnTo>
                  <a:pt x="109" y="167"/>
                </a:lnTo>
                <a:lnTo>
                  <a:pt x="109" y="179"/>
                </a:lnTo>
                <a:lnTo>
                  <a:pt x="111" y="187"/>
                </a:lnTo>
                <a:lnTo>
                  <a:pt x="111" y="189"/>
                </a:lnTo>
                <a:lnTo>
                  <a:pt x="113" y="191"/>
                </a:lnTo>
                <a:lnTo>
                  <a:pt x="115" y="193"/>
                </a:lnTo>
                <a:lnTo>
                  <a:pt x="117" y="193"/>
                </a:lnTo>
                <a:lnTo>
                  <a:pt x="129" y="193"/>
                </a:lnTo>
                <a:lnTo>
                  <a:pt x="149" y="192"/>
                </a:lnTo>
                <a:lnTo>
                  <a:pt x="164" y="191"/>
                </a:lnTo>
                <a:lnTo>
                  <a:pt x="174" y="190"/>
                </a:lnTo>
                <a:lnTo>
                  <a:pt x="180" y="189"/>
                </a:lnTo>
                <a:lnTo>
                  <a:pt x="186" y="187"/>
                </a:lnTo>
                <a:lnTo>
                  <a:pt x="192" y="186"/>
                </a:lnTo>
                <a:lnTo>
                  <a:pt x="200" y="187"/>
                </a:lnTo>
                <a:lnTo>
                  <a:pt x="212" y="188"/>
                </a:lnTo>
                <a:lnTo>
                  <a:pt x="229" y="192"/>
                </a:lnTo>
                <a:lnTo>
                  <a:pt x="281" y="167"/>
                </a:lnTo>
                <a:lnTo>
                  <a:pt x="275" y="167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199" name="Freeform 215"/>
          <p:cNvSpPr>
            <a:spLocks/>
          </p:cNvSpPr>
          <p:nvPr>
            <p:custDataLst>
              <p:tags r:id="rId142"/>
            </p:custDataLst>
          </p:nvPr>
        </p:nvSpPr>
        <p:spPr bwMode="auto">
          <a:xfrm>
            <a:off x="2070100" y="3081338"/>
            <a:ext cx="52388" cy="58737"/>
          </a:xfrm>
          <a:custGeom>
            <a:avLst/>
            <a:gdLst>
              <a:gd name="T0" fmla="*/ 0 w 120"/>
              <a:gd name="T1" fmla="*/ 2147483647 h 56"/>
              <a:gd name="T2" fmla="*/ 2147483647 w 120"/>
              <a:gd name="T3" fmla="*/ 2147483647 h 56"/>
              <a:gd name="T4" fmla="*/ 2147483647 w 120"/>
              <a:gd name="T5" fmla="*/ 2147483647 h 56"/>
              <a:gd name="T6" fmla="*/ 2147483647 w 120"/>
              <a:gd name="T7" fmla="*/ 2147483647 h 56"/>
              <a:gd name="T8" fmla="*/ 2147483647 w 120"/>
              <a:gd name="T9" fmla="*/ 2147483647 h 56"/>
              <a:gd name="T10" fmla="*/ 2147483647 w 120"/>
              <a:gd name="T11" fmla="*/ 2147483647 h 56"/>
              <a:gd name="T12" fmla="*/ 2147483647 w 120"/>
              <a:gd name="T13" fmla="*/ 2147483647 h 56"/>
              <a:gd name="T14" fmla="*/ 2147483647 w 120"/>
              <a:gd name="T15" fmla="*/ 2147483647 h 56"/>
              <a:gd name="T16" fmla="*/ 2147483647 w 120"/>
              <a:gd name="T17" fmla="*/ 2147483647 h 56"/>
              <a:gd name="T18" fmla="*/ 2147483647 w 120"/>
              <a:gd name="T19" fmla="*/ 2147483647 h 56"/>
              <a:gd name="T20" fmla="*/ 2147483647 w 120"/>
              <a:gd name="T21" fmla="*/ 2147483647 h 56"/>
              <a:gd name="T22" fmla="*/ 2147483647 w 120"/>
              <a:gd name="T23" fmla="*/ 2147483647 h 56"/>
              <a:gd name="T24" fmla="*/ 2147483647 w 120"/>
              <a:gd name="T25" fmla="*/ 2147483647 h 56"/>
              <a:gd name="T26" fmla="*/ 2147483647 w 120"/>
              <a:gd name="T27" fmla="*/ 2147483647 h 56"/>
              <a:gd name="T28" fmla="*/ 2147483647 w 120"/>
              <a:gd name="T29" fmla="*/ 2147483647 h 56"/>
              <a:gd name="T30" fmla="*/ 2147483647 w 120"/>
              <a:gd name="T31" fmla="*/ 2147483647 h 56"/>
              <a:gd name="T32" fmla="*/ 2147483647 w 120"/>
              <a:gd name="T33" fmla="*/ 2147483647 h 56"/>
              <a:gd name="T34" fmla="*/ 2147483647 w 120"/>
              <a:gd name="T35" fmla="*/ 2147483647 h 56"/>
              <a:gd name="T36" fmla="*/ 2147483647 w 120"/>
              <a:gd name="T37" fmla="*/ 2147483647 h 56"/>
              <a:gd name="T38" fmla="*/ 2147483647 w 120"/>
              <a:gd name="T39" fmla="*/ 2147483647 h 56"/>
              <a:gd name="T40" fmla="*/ 2147483647 w 120"/>
              <a:gd name="T41" fmla="*/ 2147483647 h 56"/>
              <a:gd name="T42" fmla="*/ 2147483647 w 120"/>
              <a:gd name="T43" fmla="*/ 0 h 56"/>
              <a:gd name="T44" fmla="*/ 2147483647 w 120"/>
              <a:gd name="T45" fmla="*/ 2147483647 h 56"/>
              <a:gd name="T46" fmla="*/ 2147483647 w 120"/>
              <a:gd name="T47" fmla="*/ 2147483647 h 56"/>
              <a:gd name="T48" fmla="*/ 2147483647 w 120"/>
              <a:gd name="T49" fmla="*/ 2147483647 h 56"/>
              <a:gd name="T50" fmla="*/ 2147483647 w 120"/>
              <a:gd name="T51" fmla="*/ 2147483647 h 56"/>
              <a:gd name="T52" fmla="*/ 2147483647 w 120"/>
              <a:gd name="T53" fmla="*/ 2147483647 h 56"/>
              <a:gd name="T54" fmla="*/ 2147483647 w 120"/>
              <a:gd name="T55" fmla="*/ 2147483647 h 56"/>
              <a:gd name="T56" fmla="*/ 2147483647 w 120"/>
              <a:gd name="T57" fmla="*/ 2147483647 h 56"/>
              <a:gd name="T58" fmla="*/ 0 w 120"/>
              <a:gd name="T59" fmla="*/ 2147483647 h 5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20"/>
              <a:gd name="T91" fmla="*/ 0 h 56"/>
              <a:gd name="T92" fmla="*/ 120 w 120"/>
              <a:gd name="T93" fmla="*/ 56 h 5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20" h="56">
                <a:moveTo>
                  <a:pt x="0" y="18"/>
                </a:moveTo>
                <a:lnTo>
                  <a:pt x="4" y="26"/>
                </a:lnTo>
                <a:lnTo>
                  <a:pt x="10" y="33"/>
                </a:lnTo>
                <a:lnTo>
                  <a:pt x="15" y="37"/>
                </a:lnTo>
                <a:lnTo>
                  <a:pt x="21" y="41"/>
                </a:lnTo>
                <a:lnTo>
                  <a:pt x="27" y="44"/>
                </a:lnTo>
                <a:lnTo>
                  <a:pt x="35" y="46"/>
                </a:lnTo>
                <a:lnTo>
                  <a:pt x="43" y="48"/>
                </a:lnTo>
                <a:lnTo>
                  <a:pt x="51" y="49"/>
                </a:lnTo>
                <a:lnTo>
                  <a:pt x="67" y="50"/>
                </a:lnTo>
                <a:lnTo>
                  <a:pt x="85" y="51"/>
                </a:lnTo>
                <a:lnTo>
                  <a:pt x="102" y="52"/>
                </a:lnTo>
                <a:lnTo>
                  <a:pt x="120" y="56"/>
                </a:lnTo>
                <a:lnTo>
                  <a:pt x="120" y="37"/>
                </a:lnTo>
                <a:lnTo>
                  <a:pt x="111" y="34"/>
                </a:lnTo>
                <a:lnTo>
                  <a:pt x="102" y="30"/>
                </a:lnTo>
                <a:lnTo>
                  <a:pt x="94" y="24"/>
                </a:lnTo>
                <a:lnTo>
                  <a:pt x="88" y="18"/>
                </a:lnTo>
                <a:lnTo>
                  <a:pt x="81" y="13"/>
                </a:lnTo>
                <a:lnTo>
                  <a:pt x="75" y="7"/>
                </a:lnTo>
                <a:lnTo>
                  <a:pt x="67" y="3"/>
                </a:lnTo>
                <a:lnTo>
                  <a:pt x="60" y="0"/>
                </a:lnTo>
                <a:lnTo>
                  <a:pt x="55" y="1"/>
                </a:lnTo>
                <a:lnTo>
                  <a:pt x="48" y="3"/>
                </a:lnTo>
                <a:lnTo>
                  <a:pt x="41" y="6"/>
                </a:lnTo>
                <a:lnTo>
                  <a:pt x="33" y="9"/>
                </a:lnTo>
                <a:lnTo>
                  <a:pt x="24" y="13"/>
                </a:lnTo>
                <a:lnTo>
                  <a:pt x="16" y="15"/>
                </a:lnTo>
                <a:lnTo>
                  <a:pt x="8" y="18"/>
                </a:lnTo>
                <a:lnTo>
                  <a:pt x="0" y="18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200" name="Freeform 216"/>
          <p:cNvSpPr>
            <a:spLocks/>
          </p:cNvSpPr>
          <p:nvPr>
            <p:custDataLst>
              <p:tags r:id="rId143"/>
            </p:custDataLst>
          </p:nvPr>
        </p:nvSpPr>
        <p:spPr bwMode="auto">
          <a:xfrm>
            <a:off x="1927225" y="2943225"/>
            <a:ext cx="250825" cy="109538"/>
          </a:xfrm>
          <a:custGeom>
            <a:avLst/>
            <a:gdLst>
              <a:gd name="T0" fmla="*/ 2147483647 w 574"/>
              <a:gd name="T1" fmla="*/ 2147483647 h 204"/>
              <a:gd name="T2" fmla="*/ 2147483647 w 574"/>
              <a:gd name="T3" fmla="*/ 2147483647 h 204"/>
              <a:gd name="T4" fmla="*/ 2147483647 w 574"/>
              <a:gd name="T5" fmla="*/ 2147483647 h 204"/>
              <a:gd name="T6" fmla="*/ 2147483647 w 574"/>
              <a:gd name="T7" fmla="*/ 2147483647 h 204"/>
              <a:gd name="T8" fmla="*/ 2147483647 w 574"/>
              <a:gd name="T9" fmla="*/ 2147483647 h 204"/>
              <a:gd name="T10" fmla="*/ 2147483647 w 574"/>
              <a:gd name="T11" fmla="*/ 2147483647 h 204"/>
              <a:gd name="T12" fmla="*/ 2147483647 w 574"/>
              <a:gd name="T13" fmla="*/ 2147483647 h 204"/>
              <a:gd name="T14" fmla="*/ 0 w 574"/>
              <a:gd name="T15" fmla="*/ 2147483647 h 204"/>
              <a:gd name="T16" fmla="*/ 2147483647 w 574"/>
              <a:gd name="T17" fmla="*/ 2147483647 h 204"/>
              <a:gd name="T18" fmla="*/ 2147483647 w 574"/>
              <a:gd name="T19" fmla="*/ 2147483647 h 204"/>
              <a:gd name="T20" fmla="*/ 2147483647 w 574"/>
              <a:gd name="T21" fmla="*/ 2147483647 h 204"/>
              <a:gd name="T22" fmla="*/ 2147483647 w 574"/>
              <a:gd name="T23" fmla="*/ 2147483647 h 204"/>
              <a:gd name="T24" fmla="*/ 2147483647 w 574"/>
              <a:gd name="T25" fmla="*/ 2147483647 h 204"/>
              <a:gd name="T26" fmla="*/ 2147483647 w 574"/>
              <a:gd name="T27" fmla="*/ 2147483647 h 204"/>
              <a:gd name="T28" fmla="*/ 2147483647 w 574"/>
              <a:gd name="T29" fmla="*/ 2147483647 h 204"/>
              <a:gd name="T30" fmla="*/ 2147483647 w 574"/>
              <a:gd name="T31" fmla="*/ 2147483647 h 204"/>
              <a:gd name="T32" fmla="*/ 2147483647 w 574"/>
              <a:gd name="T33" fmla="*/ 2147483647 h 204"/>
              <a:gd name="T34" fmla="*/ 2147483647 w 574"/>
              <a:gd name="T35" fmla="*/ 2147483647 h 204"/>
              <a:gd name="T36" fmla="*/ 2147483647 w 574"/>
              <a:gd name="T37" fmla="*/ 2147483647 h 204"/>
              <a:gd name="T38" fmla="*/ 2147483647 w 574"/>
              <a:gd name="T39" fmla="*/ 2147483647 h 204"/>
              <a:gd name="T40" fmla="*/ 2147483647 w 574"/>
              <a:gd name="T41" fmla="*/ 2147483647 h 204"/>
              <a:gd name="T42" fmla="*/ 2147483647 w 574"/>
              <a:gd name="T43" fmla="*/ 2147483647 h 204"/>
              <a:gd name="T44" fmla="*/ 2147483647 w 574"/>
              <a:gd name="T45" fmla="*/ 2147483647 h 204"/>
              <a:gd name="T46" fmla="*/ 2147483647 w 574"/>
              <a:gd name="T47" fmla="*/ 2147483647 h 204"/>
              <a:gd name="T48" fmla="*/ 2147483647 w 574"/>
              <a:gd name="T49" fmla="*/ 2147483647 h 204"/>
              <a:gd name="T50" fmla="*/ 2147483647 w 574"/>
              <a:gd name="T51" fmla="*/ 2147483647 h 204"/>
              <a:gd name="T52" fmla="*/ 2147483647 w 574"/>
              <a:gd name="T53" fmla="*/ 2147483647 h 204"/>
              <a:gd name="T54" fmla="*/ 2147483647 w 574"/>
              <a:gd name="T55" fmla="*/ 2147483647 h 204"/>
              <a:gd name="T56" fmla="*/ 2147483647 w 574"/>
              <a:gd name="T57" fmla="*/ 2147483647 h 204"/>
              <a:gd name="T58" fmla="*/ 2147483647 w 574"/>
              <a:gd name="T59" fmla="*/ 2147483647 h 204"/>
              <a:gd name="T60" fmla="*/ 2147483647 w 574"/>
              <a:gd name="T61" fmla="*/ 2147483647 h 204"/>
              <a:gd name="T62" fmla="*/ 2147483647 w 574"/>
              <a:gd name="T63" fmla="*/ 2147483647 h 204"/>
              <a:gd name="T64" fmla="*/ 2147483647 w 574"/>
              <a:gd name="T65" fmla="*/ 2147483647 h 204"/>
              <a:gd name="T66" fmla="*/ 2147483647 w 574"/>
              <a:gd name="T67" fmla="*/ 2147483647 h 204"/>
              <a:gd name="T68" fmla="*/ 2147483647 w 574"/>
              <a:gd name="T69" fmla="*/ 2147483647 h 204"/>
              <a:gd name="T70" fmla="*/ 2147483647 w 574"/>
              <a:gd name="T71" fmla="*/ 2147483647 h 204"/>
              <a:gd name="T72" fmla="*/ 2147483647 w 574"/>
              <a:gd name="T73" fmla="*/ 2147483647 h 204"/>
              <a:gd name="T74" fmla="*/ 2147483647 w 574"/>
              <a:gd name="T75" fmla="*/ 2147483647 h 204"/>
              <a:gd name="T76" fmla="*/ 2147483647 w 574"/>
              <a:gd name="T77" fmla="*/ 2147483647 h 204"/>
              <a:gd name="T78" fmla="*/ 2147483647 w 574"/>
              <a:gd name="T79" fmla="*/ 2147483647 h 204"/>
              <a:gd name="T80" fmla="*/ 2147483647 w 574"/>
              <a:gd name="T81" fmla="*/ 2147483647 h 204"/>
              <a:gd name="T82" fmla="*/ 2147483647 w 574"/>
              <a:gd name="T83" fmla="*/ 2147483647 h 204"/>
              <a:gd name="T84" fmla="*/ 2147483647 w 574"/>
              <a:gd name="T85" fmla="*/ 2147483647 h 204"/>
              <a:gd name="T86" fmla="*/ 2147483647 w 574"/>
              <a:gd name="T87" fmla="*/ 2147483647 h 204"/>
              <a:gd name="T88" fmla="*/ 2147483647 w 574"/>
              <a:gd name="T89" fmla="*/ 2147483647 h 204"/>
              <a:gd name="T90" fmla="*/ 2147483647 w 574"/>
              <a:gd name="T91" fmla="*/ 2147483647 h 204"/>
              <a:gd name="T92" fmla="*/ 2147483647 w 574"/>
              <a:gd name="T93" fmla="*/ 2147483647 h 204"/>
              <a:gd name="T94" fmla="*/ 2147483647 w 574"/>
              <a:gd name="T95" fmla="*/ 2147483647 h 204"/>
              <a:gd name="T96" fmla="*/ 2147483647 w 574"/>
              <a:gd name="T97" fmla="*/ 2147483647 h 204"/>
              <a:gd name="T98" fmla="*/ 2147483647 w 574"/>
              <a:gd name="T99" fmla="*/ 2147483647 h 204"/>
              <a:gd name="T100" fmla="*/ 2147483647 w 574"/>
              <a:gd name="T101" fmla="*/ 2147483647 h 204"/>
              <a:gd name="T102" fmla="*/ 2147483647 w 574"/>
              <a:gd name="T103" fmla="*/ 2147483647 h 204"/>
              <a:gd name="T104" fmla="*/ 2147483647 w 574"/>
              <a:gd name="T105" fmla="*/ 0 h 20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74"/>
              <a:gd name="T160" fmla="*/ 0 h 204"/>
              <a:gd name="T161" fmla="*/ 574 w 574"/>
              <a:gd name="T162" fmla="*/ 204 h 204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74" h="204">
                <a:moveTo>
                  <a:pt x="142" y="0"/>
                </a:moveTo>
                <a:lnTo>
                  <a:pt x="127" y="1"/>
                </a:lnTo>
                <a:lnTo>
                  <a:pt x="111" y="3"/>
                </a:lnTo>
                <a:lnTo>
                  <a:pt x="95" y="6"/>
                </a:lnTo>
                <a:lnTo>
                  <a:pt x="80" y="11"/>
                </a:lnTo>
                <a:lnTo>
                  <a:pt x="66" y="16"/>
                </a:lnTo>
                <a:lnTo>
                  <a:pt x="52" y="21"/>
                </a:lnTo>
                <a:lnTo>
                  <a:pt x="43" y="26"/>
                </a:lnTo>
                <a:lnTo>
                  <a:pt x="36" y="31"/>
                </a:lnTo>
                <a:lnTo>
                  <a:pt x="30" y="35"/>
                </a:lnTo>
                <a:lnTo>
                  <a:pt x="24" y="42"/>
                </a:lnTo>
                <a:lnTo>
                  <a:pt x="16" y="51"/>
                </a:lnTo>
                <a:lnTo>
                  <a:pt x="10" y="61"/>
                </a:lnTo>
                <a:lnTo>
                  <a:pt x="4" y="71"/>
                </a:lnTo>
                <a:lnTo>
                  <a:pt x="1" y="79"/>
                </a:lnTo>
                <a:lnTo>
                  <a:pt x="0" y="82"/>
                </a:lnTo>
                <a:lnTo>
                  <a:pt x="0" y="85"/>
                </a:lnTo>
                <a:lnTo>
                  <a:pt x="1" y="86"/>
                </a:lnTo>
                <a:lnTo>
                  <a:pt x="3" y="87"/>
                </a:lnTo>
                <a:lnTo>
                  <a:pt x="13" y="86"/>
                </a:lnTo>
                <a:lnTo>
                  <a:pt x="22" y="85"/>
                </a:lnTo>
                <a:lnTo>
                  <a:pt x="29" y="83"/>
                </a:lnTo>
                <a:lnTo>
                  <a:pt x="38" y="81"/>
                </a:lnTo>
                <a:lnTo>
                  <a:pt x="52" y="75"/>
                </a:lnTo>
                <a:lnTo>
                  <a:pt x="66" y="66"/>
                </a:lnTo>
                <a:lnTo>
                  <a:pt x="80" y="58"/>
                </a:lnTo>
                <a:lnTo>
                  <a:pt x="94" y="50"/>
                </a:lnTo>
                <a:lnTo>
                  <a:pt x="102" y="46"/>
                </a:lnTo>
                <a:lnTo>
                  <a:pt x="111" y="43"/>
                </a:lnTo>
                <a:lnTo>
                  <a:pt x="119" y="40"/>
                </a:lnTo>
                <a:lnTo>
                  <a:pt x="129" y="37"/>
                </a:lnTo>
                <a:lnTo>
                  <a:pt x="175" y="37"/>
                </a:lnTo>
                <a:lnTo>
                  <a:pt x="175" y="43"/>
                </a:lnTo>
                <a:lnTo>
                  <a:pt x="176" y="48"/>
                </a:lnTo>
                <a:lnTo>
                  <a:pt x="178" y="52"/>
                </a:lnTo>
                <a:lnTo>
                  <a:pt x="180" y="55"/>
                </a:lnTo>
                <a:lnTo>
                  <a:pt x="181" y="58"/>
                </a:lnTo>
                <a:lnTo>
                  <a:pt x="184" y="59"/>
                </a:lnTo>
                <a:lnTo>
                  <a:pt x="186" y="60"/>
                </a:lnTo>
                <a:lnTo>
                  <a:pt x="190" y="61"/>
                </a:lnTo>
                <a:lnTo>
                  <a:pt x="206" y="60"/>
                </a:lnTo>
                <a:lnTo>
                  <a:pt x="229" y="61"/>
                </a:lnTo>
                <a:lnTo>
                  <a:pt x="250" y="69"/>
                </a:lnTo>
                <a:lnTo>
                  <a:pt x="269" y="78"/>
                </a:lnTo>
                <a:lnTo>
                  <a:pt x="285" y="86"/>
                </a:lnTo>
                <a:lnTo>
                  <a:pt x="302" y="95"/>
                </a:lnTo>
                <a:lnTo>
                  <a:pt x="318" y="103"/>
                </a:lnTo>
                <a:lnTo>
                  <a:pt x="336" y="111"/>
                </a:lnTo>
                <a:lnTo>
                  <a:pt x="354" y="118"/>
                </a:lnTo>
                <a:lnTo>
                  <a:pt x="375" y="123"/>
                </a:lnTo>
                <a:lnTo>
                  <a:pt x="375" y="129"/>
                </a:lnTo>
                <a:lnTo>
                  <a:pt x="376" y="134"/>
                </a:lnTo>
                <a:lnTo>
                  <a:pt x="379" y="138"/>
                </a:lnTo>
                <a:lnTo>
                  <a:pt x="382" y="142"/>
                </a:lnTo>
                <a:lnTo>
                  <a:pt x="388" y="147"/>
                </a:lnTo>
                <a:lnTo>
                  <a:pt x="396" y="152"/>
                </a:lnTo>
                <a:lnTo>
                  <a:pt x="415" y="159"/>
                </a:lnTo>
                <a:lnTo>
                  <a:pt x="428" y="166"/>
                </a:lnTo>
                <a:lnTo>
                  <a:pt x="417" y="176"/>
                </a:lnTo>
                <a:lnTo>
                  <a:pt x="402" y="191"/>
                </a:lnTo>
                <a:lnTo>
                  <a:pt x="404" y="195"/>
                </a:lnTo>
                <a:lnTo>
                  <a:pt x="407" y="197"/>
                </a:lnTo>
                <a:lnTo>
                  <a:pt x="410" y="199"/>
                </a:lnTo>
                <a:lnTo>
                  <a:pt x="414" y="201"/>
                </a:lnTo>
                <a:lnTo>
                  <a:pt x="421" y="203"/>
                </a:lnTo>
                <a:lnTo>
                  <a:pt x="429" y="204"/>
                </a:lnTo>
                <a:lnTo>
                  <a:pt x="445" y="204"/>
                </a:lnTo>
                <a:lnTo>
                  <a:pt x="461" y="204"/>
                </a:lnTo>
                <a:lnTo>
                  <a:pt x="554" y="191"/>
                </a:lnTo>
                <a:lnTo>
                  <a:pt x="555" y="189"/>
                </a:lnTo>
                <a:lnTo>
                  <a:pt x="556" y="186"/>
                </a:lnTo>
                <a:lnTo>
                  <a:pt x="559" y="183"/>
                </a:lnTo>
                <a:lnTo>
                  <a:pt x="562" y="179"/>
                </a:lnTo>
                <a:lnTo>
                  <a:pt x="565" y="177"/>
                </a:lnTo>
                <a:lnTo>
                  <a:pt x="568" y="174"/>
                </a:lnTo>
                <a:lnTo>
                  <a:pt x="572" y="173"/>
                </a:lnTo>
                <a:lnTo>
                  <a:pt x="574" y="172"/>
                </a:lnTo>
                <a:lnTo>
                  <a:pt x="574" y="161"/>
                </a:lnTo>
                <a:lnTo>
                  <a:pt x="574" y="154"/>
                </a:lnTo>
                <a:lnTo>
                  <a:pt x="561" y="153"/>
                </a:lnTo>
                <a:lnTo>
                  <a:pt x="546" y="151"/>
                </a:lnTo>
                <a:lnTo>
                  <a:pt x="532" y="148"/>
                </a:lnTo>
                <a:lnTo>
                  <a:pt x="518" y="143"/>
                </a:lnTo>
                <a:lnTo>
                  <a:pt x="504" y="138"/>
                </a:lnTo>
                <a:lnTo>
                  <a:pt x="489" y="132"/>
                </a:lnTo>
                <a:lnTo>
                  <a:pt x="475" y="124"/>
                </a:lnTo>
                <a:lnTo>
                  <a:pt x="461" y="116"/>
                </a:lnTo>
                <a:lnTo>
                  <a:pt x="433" y="100"/>
                </a:lnTo>
                <a:lnTo>
                  <a:pt x="407" y="84"/>
                </a:lnTo>
                <a:lnTo>
                  <a:pt x="383" y="68"/>
                </a:lnTo>
                <a:lnTo>
                  <a:pt x="362" y="55"/>
                </a:lnTo>
                <a:lnTo>
                  <a:pt x="358" y="54"/>
                </a:lnTo>
                <a:lnTo>
                  <a:pt x="353" y="52"/>
                </a:lnTo>
                <a:lnTo>
                  <a:pt x="348" y="52"/>
                </a:lnTo>
                <a:lnTo>
                  <a:pt x="342" y="52"/>
                </a:lnTo>
                <a:lnTo>
                  <a:pt x="330" y="52"/>
                </a:lnTo>
                <a:lnTo>
                  <a:pt x="318" y="52"/>
                </a:lnTo>
                <a:lnTo>
                  <a:pt x="312" y="51"/>
                </a:lnTo>
                <a:lnTo>
                  <a:pt x="306" y="50"/>
                </a:lnTo>
                <a:lnTo>
                  <a:pt x="302" y="49"/>
                </a:lnTo>
                <a:lnTo>
                  <a:pt x="297" y="46"/>
                </a:lnTo>
                <a:lnTo>
                  <a:pt x="294" y="43"/>
                </a:lnTo>
                <a:lnTo>
                  <a:pt x="291" y="38"/>
                </a:lnTo>
                <a:lnTo>
                  <a:pt x="290" y="32"/>
                </a:lnTo>
                <a:lnTo>
                  <a:pt x="288" y="25"/>
                </a:lnTo>
                <a:lnTo>
                  <a:pt x="142" y="0"/>
                </a:lnTo>
              </a:path>
            </a:pathLst>
          </a:custGeom>
          <a:solidFill>
            <a:srgbClr val="FF000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201" name="Freeform 217"/>
          <p:cNvSpPr>
            <a:spLocks/>
          </p:cNvSpPr>
          <p:nvPr>
            <p:custDataLst>
              <p:tags r:id="rId144"/>
            </p:custDataLst>
          </p:nvPr>
        </p:nvSpPr>
        <p:spPr bwMode="auto">
          <a:xfrm>
            <a:off x="2232025" y="3046413"/>
            <a:ext cx="88900" cy="69850"/>
          </a:xfrm>
          <a:custGeom>
            <a:avLst/>
            <a:gdLst>
              <a:gd name="T0" fmla="*/ 2147483647 w 207"/>
              <a:gd name="T1" fmla="*/ 2147483647 h 129"/>
              <a:gd name="T2" fmla="*/ 2147483647 w 207"/>
              <a:gd name="T3" fmla="*/ 2147483647 h 129"/>
              <a:gd name="T4" fmla="*/ 2147483647 w 207"/>
              <a:gd name="T5" fmla="*/ 2147483647 h 129"/>
              <a:gd name="T6" fmla="*/ 2147483647 w 207"/>
              <a:gd name="T7" fmla="*/ 2147483647 h 129"/>
              <a:gd name="T8" fmla="*/ 2147483647 w 207"/>
              <a:gd name="T9" fmla="*/ 2147483647 h 129"/>
              <a:gd name="T10" fmla="*/ 2147483647 w 207"/>
              <a:gd name="T11" fmla="*/ 2147483647 h 129"/>
              <a:gd name="T12" fmla="*/ 2147483647 w 207"/>
              <a:gd name="T13" fmla="*/ 2147483647 h 129"/>
              <a:gd name="T14" fmla="*/ 2147483647 w 207"/>
              <a:gd name="T15" fmla="*/ 2147483647 h 129"/>
              <a:gd name="T16" fmla="*/ 2147483647 w 207"/>
              <a:gd name="T17" fmla="*/ 2147483647 h 129"/>
              <a:gd name="T18" fmla="*/ 2147483647 w 207"/>
              <a:gd name="T19" fmla="*/ 2147483647 h 129"/>
              <a:gd name="T20" fmla="*/ 2147483647 w 207"/>
              <a:gd name="T21" fmla="*/ 2147483647 h 129"/>
              <a:gd name="T22" fmla="*/ 2147483647 w 207"/>
              <a:gd name="T23" fmla="*/ 2147483647 h 129"/>
              <a:gd name="T24" fmla="*/ 2147483647 w 207"/>
              <a:gd name="T25" fmla="*/ 2147483647 h 129"/>
              <a:gd name="T26" fmla="*/ 2147483647 w 207"/>
              <a:gd name="T27" fmla="*/ 2147483647 h 129"/>
              <a:gd name="T28" fmla="*/ 2147483647 w 207"/>
              <a:gd name="T29" fmla="*/ 2147483647 h 129"/>
              <a:gd name="T30" fmla="*/ 2147483647 w 207"/>
              <a:gd name="T31" fmla="*/ 2147483647 h 129"/>
              <a:gd name="T32" fmla="*/ 2147483647 w 207"/>
              <a:gd name="T33" fmla="*/ 2147483647 h 129"/>
              <a:gd name="T34" fmla="*/ 2147483647 w 207"/>
              <a:gd name="T35" fmla="*/ 2147483647 h 129"/>
              <a:gd name="T36" fmla="*/ 2147483647 w 207"/>
              <a:gd name="T37" fmla="*/ 2147483647 h 129"/>
              <a:gd name="T38" fmla="*/ 2147483647 w 207"/>
              <a:gd name="T39" fmla="*/ 2147483647 h 129"/>
              <a:gd name="T40" fmla="*/ 2147483647 w 207"/>
              <a:gd name="T41" fmla="*/ 2147483647 h 129"/>
              <a:gd name="T42" fmla="*/ 2147483647 w 207"/>
              <a:gd name="T43" fmla="*/ 2147483647 h 129"/>
              <a:gd name="T44" fmla="*/ 2147483647 w 207"/>
              <a:gd name="T45" fmla="*/ 0 h 129"/>
              <a:gd name="T46" fmla="*/ 0 w 207"/>
              <a:gd name="T47" fmla="*/ 0 h 129"/>
              <a:gd name="T48" fmla="*/ 2147483647 w 207"/>
              <a:gd name="T49" fmla="*/ 2147483647 h 129"/>
              <a:gd name="T50" fmla="*/ 2147483647 w 207"/>
              <a:gd name="T51" fmla="*/ 2147483647 h 129"/>
              <a:gd name="T52" fmla="*/ 2147483647 w 207"/>
              <a:gd name="T53" fmla="*/ 2147483647 h 129"/>
              <a:gd name="T54" fmla="*/ 2147483647 w 207"/>
              <a:gd name="T55" fmla="*/ 2147483647 h 129"/>
              <a:gd name="T56" fmla="*/ 2147483647 w 207"/>
              <a:gd name="T57" fmla="*/ 2147483647 h 129"/>
              <a:gd name="T58" fmla="*/ 2147483647 w 207"/>
              <a:gd name="T59" fmla="*/ 2147483647 h 129"/>
              <a:gd name="T60" fmla="*/ 2147483647 w 207"/>
              <a:gd name="T61" fmla="*/ 2147483647 h 129"/>
              <a:gd name="T62" fmla="*/ 2147483647 w 207"/>
              <a:gd name="T63" fmla="*/ 2147483647 h 129"/>
              <a:gd name="T64" fmla="*/ 2147483647 w 207"/>
              <a:gd name="T65" fmla="*/ 2147483647 h 129"/>
              <a:gd name="T66" fmla="*/ 2147483647 w 207"/>
              <a:gd name="T67" fmla="*/ 2147483647 h 129"/>
              <a:gd name="T68" fmla="*/ 2147483647 w 207"/>
              <a:gd name="T69" fmla="*/ 2147483647 h 129"/>
              <a:gd name="T70" fmla="*/ 2147483647 w 207"/>
              <a:gd name="T71" fmla="*/ 2147483647 h 129"/>
              <a:gd name="T72" fmla="*/ 0 w 207"/>
              <a:gd name="T73" fmla="*/ 2147483647 h 129"/>
              <a:gd name="T74" fmla="*/ 2147483647 w 207"/>
              <a:gd name="T75" fmla="*/ 2147483647 h 129"/>
              <a:gd name="T76" fmla="*/ 2147483647 w 207"/>
              <a:gd name="T77" fmla="*/ 2147483647 h 129"/>
              <a:gd name="T78" fmla="*/ 2147483647 w 207"/>
              <a:gd name="T79" fmla="*/ 2147483647 h 129"/>
              <a:gd name="T80" fmla="*/ 2147483647 w 207"/>
              <a:gd name="T81" fmla="*/ 2147483647 h 129"/>
              <a:gd name="T82" fmla="*/ 2147483647 w 207"/>
              <a:gd name="T83" fmla="*/ 2147483647 h 129"/>
              <a:gd name="T84" fmla="*/ 2147483647 w 207"/>
              <a:gd name="T85" fmla="*/ 2147483647 h 12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07"/>
              <a:gd name="T130" fmla="*/ 0 h 129"/>
              <a:gd name="T131" fmla="*/ 207 w 207"/>
              <a:gd name="T132" fmla="*/ 129 h 129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07" h="129">
                <a:moveTo>
                  <a:pt x="41" y="129"/>
                </a:moveTo>
                <a:lnTo>
                  <a:pt x="50" y="121"/>
                </a:lnTo>
                <a:lnTo>
                  <a:pt x="60" y="115"/>
                </a:lnTo>
                <a:lnTo>
                  <a:pt x="70" y="110"/>
                </a:lnTo>
                <a:lnTo>
                  <a:pt x="81" y="105"/>
                </a:lnTo>
                <a:lnTo>
                  <a:pt x="105" y="99"/>
                </a:lnTo>
                <a:lnTo>
                  <a:pt x="129" y="92"/>
                </a:lnTo>
                <a:lnTo>
                  <a:pt x="152" y="87"/>
                </a:lnTo>
                <a:lnTo>
                  <a:pt x="173" y="81"/>
                </a:lnTo>
                <a:lnTo>
                  <a:pt x="182" y="77"/>
                </a:lnTo>
                <a:lnTo>
                  <a:pt x="191" y="73"/>
                </a:lnTo>
                <a:lnTo>
                  <a:pt x="200" y="67"/>
                </a:lnTo>
                <a:lnTo>
                  <a:pt x="207" y="61"/>
                </a:lnTo>
                <a:lnTo>
                  <a:pt x="198" y="54"/>
                </a:lnTo>
                <a:lnTo>
                  <a:pt x="188" y="47"/>
                </a:lnTo>
                <a:lnTo>
                  <a:pt x="179" y="42"/>
                </a:lnTo>
                <a:lnTo>
                  <a:pt x="169" y="36"/>
                </a:lnTo>
                <a:lnTo>
                  <a:pt x="150" y="29"/>
                </a:lnTo>
                <a:lnTo>
                  <a:pt x="129" y="23"/>
                </a:lnTo>
                <a:lnTo>
                  <a:pt x="107" y="18"/>
                </a:lnTo>
                <a:lnTo>
                  <a:pt x="85" y="13"/>
                </a:lnTo>
                <a:lnTo>
                  <a:pt x="63" y="7"/>
                </a:lnTo>
                <a:lnTo>
                  <a:pt x="41" y="0"/>
                </a:lnTo>
                <a:lnTo>
                  <a:pt x="0" y="0"/>
                </a:lnTo>
                <a:lnTo>
                  <a:pt x="1" y="6"/>
                </a:lnTo>
                <a:lnTo>
                  <a:pt x="2" y="13"/>
                </a:lnTo>
                <a:lnTo>
                  <a:pt x="4" y="19"/>
                </a:lnTo>
                <a:lnTo>
                  <a:pt x="6" y="25"/>
                </a:lnTo>
                <a:lnTo>
                  <a:pt x="10" y="35"/>
                </a:lnTo>
                <a:lnTo>
                  <a:pt x="13" y="46"/>
                </a:lnTo>
                <a:lnTo>
                  <a:pt x="17" y="54"/>
                </a:lnTo>
                <a:lnTo>
                  <a:pt x="18" y="62"/>
                </a:lnTo>
                <a:lnTo>
                  <a:pt x="17" y="65"/>
                </a:lnTo>
                <a:lnTo>
                  <a:pt x="14" y="68"/>
                </a:lnTo>
                <a:lnTo>
                  <a:pt x="11" y="71"/>
                </a:lnTo>
                <a:lnTo>
                  <a:pt x="7" y="73"/>
                </a:lnTo>
                <a:lnTo>
                  <a:pt x="0" y="104"/>
                </a:lnTo>
                <a:lnTo>
                  <a:pt x="4" y="106"/>
                </a:lnTo>
                <a:lnTo>
                  <a:pt x="13" y="110"/>
                </a:lnTo>
                <a:lnTo>
                  <a:pt x="19" y="113"/>
                </a:lnTo>
                <a:lnTo>
                  <a:pt x="25" y="117"/>
                </a:lnTo>
                <a:lnTo>
                  <a:pt x="33" y="122"/>
                </a:lnTo>
                <a:lnTo>
                  <a:pt x="41" y="129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202" name="Freeform 218"/>
          <p:cNvSpPr>
            <a:spLocks/>
          </p:cNvSpPr>
          <p:nvPr>
            <p:custDataLst>
              <p:tags r:id="rId145"/>
            </p:custDataLst>
          </p:nvPr>
        </p:nvSpPr>
        <p:spPr bwMode="auto">
          <a:xfrm>
            <a:off x="1800225" y="3106738"/>
            <a:ext cx="33338" cy="84137"/>
          </a:xfrm>
          <a:custGeom>
            <a:avLst/>
            <a:gdLst>
              <a:gd name="T0" fmla="*/ 2147483647 w 72"/>
              <a:gd name="T1" fmla="*/ 0 h 154"/>
              <a:gd name="T2" fmla="*/ 2147483647 w 72"/>
              <a:gd name="T3" fmla="*/ 2147483647 h 154"/>
              <a:gd name="T4" fmla="*/ 2147483647 w 72"/>
              <a:gd name="T5" fmla="*/ 2147483647 h 154"/>
              <a:gd name="T6" fmla="*/ 2147483647 w 72"/>
              <a:gd name="T7" fmla="*/ 2147483647 h 154"/>
              <a:gd name="T8" fmla="*/ 2147483647 w 72"/>
              <a:gd name="T9" fmla="*/ 2147483647 h 154"/>
              <a:gd name="T10" fmla="*/ 2147483647 w 72"/>
              <a:gd name="T11" fmla="*/ 2147483647 h 154"/>
              <a:gd name="T12" fmla="*/ 2147483647 w 72"/>
              <a:gd name="T13" fmla="*/ 2147483647 h 154"/>
              <a:gd name="T14" fmla="*/ 2147483647 w 72"/>
              <a:gd name="T15" fmla="*/ 2147483647 h 154"/>
              <a:gd name="T16" fmla="*/ 2147483647 w 72"/>
              <a:gd name="T17" fmla="*/ 2147483647 h 154"/>
              <a:gd name="T18" fmla="*/ 2147483647 w 72"/>
              <a:gd name="T19" fmla="*/ 2147483647 h 154"/>
              <a:gd name="T20" fmla="*/ 2147483647 w 72"/>
              <a:gd name="T21" fmla="*/ 2147483647 h 154"/>
              <a:gd name="T22" fmla="*/ 2147483647 w 72"/>
              <a:gd name="T23" fmla="*/ 2147483647 h 154"/>
              <a:gd name="T24" fmla="*/ 2147483647 w 72"/>
              <a:gd name="T25" fmla="*/ 2147483647 h 154"/>
              <a:gd name="T26" fmla="*/ 2147483647 w 72"/>
              <a:gd name="T27" fmla="*/ 2147483647 h 154"/>
              <a:gd name="T28" fmla="*/ 2147483647 w 72"/>
              <a:gd name="T29" fmla="*/ 2147483647 h 154"/>
              <a:gd name="T30" fmla="*/ 2147483647 w 72"/>
              <a:gd name="T31" fmla="*/ 2147483647 h 154"/>
              <a:gd name="T32" fmla="*/ 2147483647 w 72"/>
              <a:gd name="T33" fmla="*/ 2147483647 h 154"/>
              <a:gd name="T34" fmla="*/ 2147483647 w 72"/>
              <a:gd name="T35" fmla="*/ 2147483647 h 154"/>
              <a:gd name="T36" fmla="*/ 2147483647 w 72"/>
              <a:gd name="T37" fmla="*/ 2147483647 h 154"/>
              <a:gd name="T38" fmla="*/ 2147483647 w 72"/>
              <a:gd name="T39" fmla="*/ 2147483647 h 154"/>
              <a:gd name="T40" fmla="*/ 2147483647 w 72"/>
              <a:gd name="T41" fmla="*/ 2147483647 h 154"/>
              <a:gd name="T42" fmla="*/ 0 w 72"/>
              <a:gd name="T43" fmla="*/ 2147483647 h 154"/>
              <a:gd name="T44" fmla="*/ 2147483647 w 72"/>
              <a:gd name="T45" fmla="*/ 2147483647 h 154"/>
              <a:gd name="T46" fmla="*/ 2147483647 w 72"/>
              <a:gd name="T47" fmla="*/ 2147483647 h 154"/>
              <a:gd name="T48" fmla="*/ 2147483647 w 72"/>
              <a:gd name="T49" fmla="*/ 2147483647 h 154"/>
              <a:gd name="T50" fmla="*/ 2147483647 w 72"/>
              <a:gd name="T51" fmla="*/ 2147483647 h 154"/>
              <a:gd name="T52" fmla="*/ 2147483647 w 72"/>
              <a:gd name="T53" fmla="*/ 2147483647 h 154"/>
              <a:gd name="T54" fmla="*/ 2147483647 w 72"/>
              <a:gd name="T55" fmla="*/ 2147483647 h 154"/>
              <a:gd name="T56" fmla="*/ 2147483647 w 72"/>
              <a:gd name="T57" fmla="*/ 0 h 154"/>
              <a:gd name="T58" fmla="*/ 2147483647 w 72"/>
              <a:gd name="T59" fmla="*/ 0 h 154"/>
              <a:gd name="T60" fmla="*/ 2147483647 w 72"/>
              <a:gd name="T61" fmla="*/ 0 h 154"/>
              <a:gd name="T62" fmla="*/ 2147483647 w 72"/>
              <a:gd name="T63" fmla="*/ 0 h 154"/>
              <a:gd name="T64" fmla="*/ 2147483647 w 72"/>
              <a:gd name="T65" fmla="*/ 0 h 15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2"/>
              <a:gd name="T100" fmla="*/ 0 h 154"/>
              <a:gd name="T101" fmla="*/ 72 w 72"/>
              <a:gd name="T102" fmla="*/ 154 h 15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2" h="154">
                <a:moveTo>
                  <a:pt x="72" y="0"/>
                </a:moveTo>
                <a:lnTo>
                  <a:pt x="69" y="4"/>
                </a:lnTo>
                <a:lnTo>
                  <a:pt x="67" y="9"/>
                </a:lnTo>
                <a:lnTo>
                  <a:pt x="66" y="13"/>
                </a:lnTo>
                <a:lnTo>
                  <a:pt x="66" y="18"/>
                </a:lnTo>
                <a:lnTo>
                  <a:pt x="66" y="27"/>
                </a:lnTo>
                <a:lnTo>
                  <a:pt x="66" y="37"/>
                </a:lnTo>
                <a:lnTo>
                  <a:pt x="69" y="43"/>
                </a:lnTo>
                <a:lnTo>
                  <a:pt x="71" y="50"/>
                </a:lnTo>
                <a:lnTo>
                  <a:pt x="71" y="57"/>
                </a:lnTo>
                <a:lnTo>
                  <a:pt x="71" y="65"/>
                </a:lnTo>
                <a:lnTo>
                  <a:pt x="69" y="73"/>
                </a:lnTo>
                <a:lnTo>
                  <a:pt x="67" y="82"/>
                </a:lnTo>
                <a:lnTo>
                  <a:pt x="65" y="91"/>
                </a:lnTo>
                <a:lnTo>
                  <a:pt x="61" y="100"/>
                </a:lnTo>
                <a:lnTo>
                  <a:pt x="53" y="116"/>
                </a:lnTo>
                <a:lnTo>
                  <a:pt x="44" y="131"/>
                </a:lnTo>
                <a:lnTo>
                  <a:pt x="34" y="144"/>
                </a:lnTo>
                <a:lnTo>
                  <a:pt x="26" y="154"/>
                </a:lnTo>
                <a:lnTo>
                  <a:pt x="26" y="141"/>
                </a:lnTo>
                <a:lnTo>
                  <a:pt x="15" y="144"/>
                </a:lnTo>
                <a:lnTo>
                  <a:pt x="0" y="148"/>
                </a:lnTo>
                <a:lnTo>
                  <a:pt x="3" y="129"/>
                </a:lnTo>
                <a:lnTo>
                  <a:pt x="8" y="105"/>
                </a:lnTo>
                <a:lnTo>
                  <a:pt x="9" y="92"/>
                </a:lnTo>
                <a:lnTo>
                  <a:pt x="12" y="77"/>
                </a:lnTo>
                <a:lnTo>
                  <a:pt x="15" y="63"/>
                </a:lnTo>
                <a:lnTo>
                  <a:pt x="20" y="49"/>
                </a:lnTo>
                <a:lnTo>
                  <a:pt x="20" y="0"/>
                </a:lnTo>
                <a:lnTo>
                  <a:pt x="25" y="0"/>
                </a:lnTo>
                <a:lnTo>
                  <a:pt x="38" y="0"/>
                </a:lnTo>
                <a:lnTo>
                  <a:pt x="56" y="0"/>
                </a:lnTo>
                <a:lnTo>
                  <a:pt x="72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5203" name="Freeform 219"/>
          <p:cNvSpPr>
            <a:spLocks/>
          </p:cNvSpPr>
          <p:nvPr>
            <p:custDataLst>
              <p:tags r:id="rId146"/>
            </p:custDataLst>
          </p:nvPr>
        </p:nvSpPr>
        <p:spPr bwMode="auto">
          <a:xfrm>
            <a:off x="1720850" y="3106738"/>
            <a:ext cx="93663" cy="146050"/>
          </a:xfrm>
          <a:custGeom>
            <a:avLst/>
            <a:gdLst>
              <a:gd name="T0" fmla="*/ 2147483647 w 214"/>
              <a:gd name="T1" fmla="*/ 2147483647 h 271"/>
              <a:gd name="T2" fmla="*/ 2147483647 w 214"/>
              <a:gd name="T3" fmla="*/ 2147483647 h 271"/>
              <a:gd name="T4" fmla="*/ 2147483647 w 214"/>
              <a:gd name="T5" fmla="*/ 2147483647 h 271"/>
              <a:gd name="T6" fmla="*/ 2147483647 w 214"/>
              <a:gd name="T7" fmla="*/ 2147483647 h 271"/>
              <a:gd name="T8" fmla="*/ 2147483647 w 214"/>
              <a:gd name="T9" fmla="*/ 2147483647 h 271"/>
              <a:gd name="T10" fmla="*/ 2147483647 w 214"/>
              <a:gd name="T11" fmla="*/ 2147483647 h 271"/>
              <a:gd name="T12" fmla="*/ 2147483647 w 214"/>
              <a:gd name="T13" fmla="*/ 2147483647 h 271"/>
              <a:gd name="T14" fmla="*/ 2147483647 w 214"/>
              <a:gd name="T15" fmla="*/ 2147483647 h 271"/>
              <a:gd name="T16" fmla="*/ 2147483647 w 214"/>
              <a:gd name="T17" fmla="*/ 2147483647 h 271"/>
              <a:gd name="T18" fmla="*/ 2147483647 w 214"/>
              <a:gd name="T19" fmla="*/ 2147483647 h 271"/>
              <a:gd name="T20" fmla="*/ 2147483647 w 214"/>
              <a:gd name="T21" fmla="*/ 2147483647 h 271"/>
              <a:gd name="T22" fmla="*/ 2147483647 w 214"/>
              <a:gd name="T23" fmla="*/ 2147483647 h 271"/>
              <a:gd name="T24" fmla="*/ 2147483647 w 214"/>
              <a:gd name="T25" fmla="*/ 2147483647 h 271"/>
              <a:gd name="T26" fmla="*/ 2147483647 w 214"/>
              <a:gd name="T27" fmla="*/ 2147483647 h 271"/>
              <a:gd name="T28" fmla="*/ 2147483647 w 214"/>
              <a:gd name="T29" fmla="*/ 2147483647 h 271"/>
              <a:gd name="T30" fmla="*/ 2147483647 w 214"/>
              <a:gd name="T31" fmla="*/ 2147483647 h 271"/>
              <a:gd name="T32" fmla="*/ 2147483647 w 214"/>
              <a:gd name="T33" fmla="*/ 2147483647 h 271"/>
              <a:gd name="T34" fmla="*/ 2147483647 w 214"/>
              <a:gd name="T35" fmla="*/ 2147483647 h 271"/>
              <a:gd name="T36" fmla="*/ 2147483647 w 214"/>
              <a:gd name="T37" fmla="*/ 0 h 271"/>
              <a:gd name="T38" fmla="*/ 2147483647 w 214"/>
              <a:gd name="T39" fmla="*/ 0 h 271"/>
              <a:gd name="T40" fmla="*/ 2147483647 w 214"/>
              <a:gd name="T41" fmla="*/ 2147483647 h 271"/>
              <a:gd name="T42" fmla="*/ 2147483647 w 214"/>
              <a:gd name="T43" fmla="*/ 2147483647 h 271"/>
              <a:gd name="T44" fmla="*/ 2147483647 w 214"/>
              <a:gd name="T45" fmla="*/ 2147483647 h 271"/>
              <a:gd name="T46" fmla="*/ 2147483647 w 214"/>
              <a:gd name="T47" fmla="*/ 2147483647 h 271"/>
              <a:gd name="T48" fmla="*/ 2147483647 w 214"/>
              <a:gd name="T49" fmla="*/ 2147483647 h 271"/>
              <a:gd name="T50" fmla="*/ 2147483647 w 214"/>
              <a:gd name="T51" fmla="*/ 2147483647 h 271"/>
              <a:gd name="T52" fmla="*/ 2147483647 w 214"/>
              <a:gd name="T53" fmla="*/ 2147483647 h 271"/>
              <a:gd name="T54" fmla="*/ 2147483647 w 214"/>
              <a:gd name="T55" fmla="*/ 2147483647 h 271"/>
              <a:gd name="T56" fmla="*/ 2147483647 w 214"/>
              <a:gd name="T57" fmla="*/ 2147483647 h 271"/>
              <a:gd name="T58" fmla="*/ 2147483647 w 214"/>
              <a:gd name="T59" fmla="*/ 2147483647 h 271"/>
              <a:gd name="T60" fmla="*/ 2147483647 w 214"/>
              <a:gd name="T61" fmla="*/ 2147483647 h 271"/>
              <a:gd name="T62" fmla="*/ 2147483647 w 214"/>
              <a:gd name="T63" fmla="*/ 2147483647 h 271"/>
              <a:gd name="T64" fmla="*/ 2147483647 w 214"/>
              <a:gd name="T65" fmla="*/ 2147483647 h 271"/>
              <a:gd name="T66" fmla="*/ 2147483647 w 214"/>
              <a:gd name="T67" fmla="*/ 2147483647 h 271"/>
              <a:gd name="T68" fmla="*/ 2147483647 w 214"/>
              <a:gd name="T69" fmla="*/ 2147483647 h 271"/>
              <a:gd name="T70" fmla="*/ 0 w 214"/>
              <a:gd name="T71" fmla="*/ 2147483647 h 27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14"/>
              <a:gd name="T109" fmla="*/ 0 h 271"/>
              <a:gd name="T110" fmla="*/ 214 w 214"/>
              <a:gd name="T111" fmla="*/ 271 h 271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14" h="271">
                <a:moveTo>
                  <a:pt x="7" y="221"/>
                </a:moveTo>
                <a:lnTo>
                  <a:pt x="8" y="207"/>
                </a:lnTo>
                <a:lnTo>
                  <a:pt x="9" y="192"/>
                </a:lnTo>
                <a:lnTo>
                  <a:pt x="12" y="181"/>
                </a:lnTo>
                <a:lnTo>
                  <a:pt x="16" y="170"/>
                </a:lnTo>
                <a:lnTo>
                  <a:pt x="24" y="148"/>
                </a:lnTo>
                <a:lnTo>
                  <a:pt x="34" y="123"/>
                </a:lnTo>
                <a:lnTo>
                  <a:pt x="35" y="118"/>
                </a:lnTo>
                <a:lnTo>
                  <a:pt x="40" y="114"/>
                </a:lnTo>
                <a:lnTo>
                  <a:pt x="44" y="112"/>
                </a:lnTo>
                <a:lnTo>
                  <a:pt x="51" y="111"/>
                </a:lnTo>
                <a:lnTo>
                  <a:pt x="65" y="111"/>
                </a:lnTo>
                <a:lnTo>
                  <a:pt x="82" y="111"/>
                </a:lnTo>
                <a:lnTo>
                  <a:pt x="89" y="111"/>
                </a:lnTo>
                <a:lnTo>
                  <a:pt x="98" y="111"/>
                </a:lnTo>
                <a:lnTo>
                  <a:pt x="106" y="110"/>
                </a:lnTo>
                <a:lnTo>
                  <a:pt x="113" y="108"/>
                </a:lnTo>
                <a:lnTo>
                  <a:pt x="120" y="105"/>
                </a:lnTo>
                <a:lnTo>
                  <a:pt x="125" y="100"/>
                </a:lnTo>
                <a:lnTo>
                  <a:pt x="130" y="94"/>
                </a:lnTo>
                <a:lnTo>
                  <a:pt x="133" y="85"/>
                </a:lnTo>
                <a:lnTo>
                  <a:pt x="113" y="73"/>
                </a:lnTo>
                <a:lnTo>
                  <a:pt x="94" y="63"/>
                </a:lnTo>
                <a:lnTo>
                  <a:pt x="86" y="58"/>
                </a:lnTo>
                <a:lnTo>
                  <a:pt x="79" y="52"/>
                </a:lnTo>
                <a:lnTo>
                  <a:pt x="77" y="49"/>
                </a:lnTo>
                <a:lnTo>
                  <a:pt x="75" y="45"/>
                </a:lnTo>
                <a:lnTo>
                  <a:pt x="74" y="41"/>
                </a:lnTo>
                <a:lnTo>
                  <a:pt x="74" y="37"/>
                </a:lnTo>
                <a:lnTo>
                  <a:pt x="75" y="34"/>
                </a:lnTo>
                <a:lnTo>
                  <a:pt x="77" y="31"/>
                </a:lnTo>
                <a:lnTo>
                  <a:pt x="82" y="28"/>
                </a:lnTo>
                <a:lnTo>
                  <a:pt x="87" y="25"/>
                </a:lnTo>
                <a:lnTo>
                  <a:pt x="101" y="19"/>
                </a:lnTo>
                <a:lnTo>
                  <a:pt x="118" y="13"/>
                </a:lnTo>
                <a:lnTo>
                  <a:pt x="150" y="3"/>
                </a:lnTo>
                <a:lnTo>
                  <a:pt x="167" y="0"/>
                </a:lnTo>
                <a:lnTo>
                  <a:pt x="180" y="0"/>
                </a:lnTo>
                <a:lnTo>
                  <a:pt x="190" y="0"/>
                </a:lnTo>
                <a:lnTo>
                  <a:pt x="198" y="0"/>
                </a:lnTo>
                <a:lnTo>
                  <a:pt x="200" y="0"/>
                </a:lnTo>
                <a:lnTo>
                  <a:pt x="207" y="49"/>
                </a:lnTo>
                <a:lnTo>
                  <a:pt x="202" y="63"/>
                </a:lnTo>
                <a:lnTo>
                  <a:pt x="199" y="77"/>
                </a:lnTo>
                <a:lnTo>
                  <a:pt x="196" y="92"/>
                </a:lnTo>
                <a:lnTo>
                  <a:pt x="195" y="105"/>
                </a:lnTo>
                <a:lnTo>
                  <a:pt x="190" y="129"/>
                </a:lnTo>
                <a:lnTo>
                  <a:pt x="187" y="148"/>
                </a:lnTo>
                <a:lnTo>
                  <a:pt x="202" y="151"/>
                </a:lnTo>
                <a:lnTo>
                  <a:pt x="213" y="154"/>
                </a:lnTo>
                <a:lnTo>
                  <a:pt x="214" y="158"/>
                </a:lnTo>
                <a:lnTo>
                  <a:pt x="214" y="166"/>
                </a:lnTo>
                <a:lnTo>
                  <a:pt x="213" y="170"/>
                </a:lnTo>
                <a:lnTo>
                  <a:pt x="210" y="174"/>
                </a:lnTo>
                <a:lnTo>
                  <a:pt x="209" y="176"/>
                </a:lnTo>
                <a:lnTo>
                  <a:pt x="207" y="177"/>
                </a:lnTo>
                <a:lnTo>
                  <a:pt x="203" y="178"/>
                </a:lnTo>
                <a:lnTo>
                  <a:pt x="200" y="178"/>
                </a:lnTo>
                <a:lnTo>
                  <a:pt x="197" y="187"/>
                </a:lnTo>
                <a:lnTo>
                  <a:pt x="192" y="196"/>
                </a:lnTo>
                <a:lnTo>
                  <a:pt x="188" y="205"/>
                </a:lnTo>
                <a:lnTo>
                  <a:pt x="181" y="214"/>
                </a:lnTo>
                <a:lnTo>
                  <a:pt x="169" y="229"/>
                </a:lnTo>
                <a:lnTo>
                  <a:pt x="155" y="243"/>
                </a:lnTo>
                <a:lnTo>
                  <a:pt x="131" y="263"/>
                </a:lnTo>
                <a:lnTo>
                  <a:pt x="120" y="271"/>
                </a:lnTo>
                <a:lnTo>
                  <a:pt x="103" y="266"/>
                </a:lnTo>
                <a:lnTo>
                  <a:pt x="87" y="261"/>
                </a:lnTo>
                <a:lnTo>
                  <a:pt x="71" y="254"/>
                </a:lnTo>
                <a:lnTo>
                  <a:pt x="55" y="248"/>
                </a:lnTo>
                <a:lnTo>
                  <a:pt x="27" y="235"/>
                </a:lnTo>
                <a:lnTo>
                  <a:pt x="0" y="221"/>
                </a:lnTo>
                <a:lnTo>
                  <a:pt x="7" y="22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5204" name="Freeform 220"/>
          <p:cNvSpPr>
            <a:spLocks/>
          </p:cNvSpPr>
          <p:nvPr>
            <p:custDataLst>
              <p:tags r:id="rId147"/>
            </p:custDataLst>
          </p:nvPr>
        </p:nvSpPr>
        <p:spPr bwMode="auto">
          <a:xfrm>
            <a:off x="1768475" y="3217863"/>
            <a:ext cx="71438" cy="57150"/>
          </a:xfrm>
          <a:custGeom>
            <a:avLst/>
            <a:gdLst>
              <a:gd name="T0" fmla="*/ 2147483647 w 153"/>
              <a:gd name="T1" fmla="*/ 0 h 80"/>
              <a:gd name="T2" fmla="*/ 2147483647 w 153"/>
              <a:gd name="T3" fmla="*/ 2147483647 h 80"/>
              <a:gd name="T4" fmla="*/ 2147483647 w 153"/>
              <a:gd name="T5" fmla="*/ 2147483647 h 80"/>
              <a:gd name="T6" fmla="*/ 2147483647 w 153"/>
              <a:gd name="T7" fmla="*/ 2147483647 h 80"/>
              <a:gd name="T8" fmla="*/ 2147483647 w 153"/>
              <a:gd name="T9" fmla="*/ 2147483647 h 80"/>
              <a:gd name="T10" fmla="*/ 2147483647 w 153"/>
              <a:gd name="T11" fmla="*/ 2147483647 h 80"/>
              <a:gd name="T12" fmla="*/ 2147483647 w 153"/>
              <a:gd name="T13" fmla="*/ 2147483647 h 80"/>
              <a:gd name="T14" fmla="*/ 2147483647 w 153"/>
              <a:gd name="T15" fmla="*/ 2147483647 h 80"/>
              <a:gd name="T16" fmla="*/ 2147483647 w 153"/>
              <a:gd name="T17" fmla="*/ 2147483647 h 80"/>
              <a:gd name="T18" fmla="*/ 2147483647 w 153"/>
              <a:gd name="T19" fmla="*/ 2147483647 h 80"/>
              <a:gd name="T20" fmla="*/ 2147483647 w 153"/>
              <a:gd name="T21" fmla="*/ 2147483647 h 80"/>
              <a:gd name="T22" fmla="*/ 2147483647 w 153"/>
              <a:gd name="T23" fmla="*/ 2147483647 h 80"/>
              <a:gd name="T24" fmla="*/ 2147483647 w 153"/>
              <a:gd name="T25" fmla="*/ 2147483647 h 80"/>
              <a:gd name="T26" fmla="*/ 2147483647 w 153"/>
              <a:gd name="T27" fmla="*/ 2147483647 h 80"/>
              <a:gd name="T28" fmla="*/ 2147483647 w 153"/>
              <a:gd name="T29" fmla="*/ 2147483647 h 80"/>
              <a:gd name="T30" fmla="*/ 2147483647 w 153"/>
              <a:gd name="T31" fmla="*/ 2147483647 h 80"/>
              <a:gd name="T32" fmla="*/ 2147483647 w 153"/>
              <a:gd name="T33" fmla="*/ 2147483647 h 80"/>
              <a:gd name="T34" fmla="*/ 2147483647 w 153"/>
              <a:gd name="T35" fmla="*/ 2147483647 h 80"/>
              <a:gd name="T36" fmla="*/ 2147483647 w 153"/>
              <a:gd name="T37" fmla="*/ 2147483647 h 80"/>
              <a:gd name="T38" fmla="*/ 2147483647 w 153"/>
              <a:gd name="T39" fmla="*/ 2147483647 h 80"/>
              <a:gd name="T40" fmla="*/ 2147483647 w 153"/>
              <a:gd name="T41" fmla="*/ 2147483647 h 80"/>
              <a:gd name="T42" fmla="*/ 2147483647 w 153"/>
              <a:gd name="T43" fmla="*/ 2147483647 h 80"/>
              <a:gd name="T44" fmla="*/ 2147483647 w 153"/>
              <a:gd name="T45" fmla="*/ 2147483647 h 80"/>
              <a:gd name="T46" fmla="*/ 2147483647 w 153"/>
              <a:gd name="T47" fmla="*/ 2147483647 h 80"/>
              <a:gd name="T48" fmla="*/ 2147483647 w 153"/>
              <a:gd name="T49" fmla="*/ 2147483647 h 80"/>
              <a:gd name="T50" fmla="*/ 0 w 153"/>
              <a:gd name="T51" fmla="*/ 2147483647 h 80"/>
              <a:gd name="T52" fmla="*/ 2147483647 w 153"/>
              <a:gd name="T53" fmla="*/ 2147483647 h 80"/>
              <a:gd name="T54" fmla="*/ 2147483647 w 153"/>
              <a:gd name="T55" fmla="*/ 2147483647 h 80"/>
              <a:gd name="T56" fmla="*/ 2147483647 w 153"/>
              <a:gd name="T57" fmla="*/ 2147483647 h 80"/>
              <a:gd name="T58" fmla="*/ 2147483647 w 153"/>
              <a:gd name="T59" fmla="*/ 2147483647 h 80"/>
              <a:gd name="T60" fmla="*/ 2147483647 w 153"/>
              <a:gd name="T61" fmla="*/ 2147483647 h 80"/>
              <a:gd name="T62" fmla="*/ 2147483647 w 153"/>
              <a:gd name="T63" fmla="*/ 2147483647 h 80"/>
              <a:gd name="T64" fmla="*/ 2147483647 w 153"/>
              <a:gd name="T65" fmla="*/ 0 h 8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53"/>
              <a:gd name="T100" fmla="*/ 0 h 80"/>
              <a:gd name="T101" fmla="*/ 153 w 153"/>
              <a:gd name="T102" fmla="*/ 80 h 8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53" h="80">
                <a:moveTo>
                  <a:pt x="60" y="0"/>
                </a:moveTo>
                <a:lnTo>
                  <a:pt x="83" y="14"/>
                </a:lnTo>
                <a:lnTo>
                  <a:pt x="104" y="24"/>
                </a:lnTo>
                <a:lnTo>
                  <a:pt x="115" y="28"/>
                </a:lnTo>
                <a:lnTo>
                  <a:pt x="126" y="31"/>
                </a:lnTo>
                <a:lnTo>
                  <a:pt x="133" y="32"/>
                </a:lnTo>
                <a:lnTo>
                  <a:pt x="139" y="32"/>
                </a:lnTo>
                <a:lnTo>
                  <a:pt x="146" y="31"/>
                </a:lnTo>
                <a:lnTo>
                  <a:pt x="153" y="30"/>
                </a:lnTo>
                <a:lnTo>
                  <a:pt x="153" y="56"/>
                </a:lnTo>
                <a:lnTo>
                  <a:pt x="149" y="60"/>
                </a:lnTo>
                <a:lnTo>
                  <a:pt x="145" y="65"/>
                </a:lnTo>
                <a:lnTo>
                  <a:pt x="138" y="69"/>
                </a:lnTo>
                <a:lnTo>
                  <a:pt x="132" y="72"/>
                </a:lnTo>
                <a:lnTo>
                  <a:pt x="125" y="75"/>
                </a:lnTo>
                <a:lnTo>
                  <a:pt x="119" y="78"/>
                </a:lnTo>
                <a:lnTo>
                  <a:pt x="112" y="79"/>
                </a:lnTo>
                <a:lnTo>
                  <a:pt x="106" y="80"/>
                </a:lnTo>
                <a:lnTo>
                  <a:pt x="90" y="74"/>
                </a:lnTo>
                <a:lnTo>
                  <a:pt x="76" y="71"/>
                </a:lnTo>
                <a:lnTo>
                  <a:pt x="63" y="69"/>
                </a:lnTo>
                <a:lnTo>
                  <a:pt x="50" y="69"/>
                </a:lnTo>
                <a:lnTo>
                  <a:pt x="39" y="68"/>
                </a:lnTo>
                <a:lnTo>
                  <a:pt x="27" y="67"/>
                </a:lnTo>
                <a:lnTo>
                  <a:pt x="14" y="65"/>
                </a:lnTo>
                <a:lnTo>
                  <a:pt x="0" y="62"/>
                </a:lnTo>
                <a:lnTo>
                  <a:pt x="7" y="58"/>
                </a:lnTo>
                <a:lnTo>
                  <a:pt x="23" y="45"/>
                </a:lnTo>
                <a:lnTo>
                  <a:pt x="34" y="37"/>
                </a:lnTo>
                <a:lnTo>
                  <a:pt x="45" y="28"/>
                </a:lnTo>
                <a:lnTo>
                  <a:pt x="56" y="17"/>
                </a:lnTo>
                <a:lnTo>
                  <a:pt x="67" y="6"/>
                </a:lnTo>
                <a:lnTo>
                  <a:pt x="6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5205" name="Freeform 221"/>
          <p:cNvSpPr>
            <a:spLocks/>
          </p:cNvSpPr>
          <p:nvPr>
            <p:custDataLst>
              <p:tags r:id="rId148"/>
            </p:custDataLst>
          </p:nvPr>
        </p:nvSpPr>
        <p:spPr bwMode="auto">
          <a:xfrm>
            <a:off x="1800225" y="3179763"/>
            <a:ext cx="142875" cy="87312"/>
          </a:xfrm>
          <a:custGeom>
            <a:avLst/>
            <a:gdLst>
              <a:gd name="T0" fmla="*/ 0 w 332"/>
              <a:gd name="T1" fmla="*/ 2147483647 h 169"/>
              <a:gd name="T2" fmla="*/ 2147483647 w 332"/>
              <a:gd name="T3" fmla="*/ 2147483647 h 169"/>
              <a:gd name="T4" fmla="*/ 2147483647 w 332"/>
              <a:gd name="T5" fmla="*/ 2147483647 h 169"/>
              <a:gd name="T6" fmla="*/ 2147483647 w 332"/>
              <a:gd name="T7" fmla="*/ 2147483647 h 169"/>
              <a:gd name="T8" fmla="*/ 2147483647 w 332"/>
              <a:gd name="T9" fmla="*/ 2147483647 h 169"/>
              <a:gd name="T10" fmla="*/ 2147483647 w 332"/>
              <a:gd name="T11" fmla="*/ 2147483647 h 169"/>
              <a:gd name="T12" fmla="*/ 2147483647 w 332"/>
              <a:gd name="T13" fmla="*/ 2147483647 h 169"/>
              <a:gd name="T14" fmla="*/ 2147483647 w 332"/>
              <a:gd name="T15" fmla="*/ 2147483647 h 169"/>
              <a:gd name="T16" fmla="*/ 2147483647 w 332"/>
              <a:gd name="T17" fmla="*/ 2147483647 h 169"/>
              <a:gd name="T18" fmla="*/ 2147483647 w 332"/>
              <a:gd name="T19" fmla="*/ 2147483647 h 169"/>
              <a:gd name="T20" fmla="*/ 2147483647 w 332"/>
              <a:gd name="T21" fmla="*/ 2147483647 h 169"/>
              <a:gd name="T22" fmla="*/ 2147483647 w 332"/>
              <a:gd name="T23" fmla="*/ 2147483647 h 169"/>
              <a:gd name="T24" fmla="*/ 2147483647 w 332"/>
              <a:gd name="T25" fmla="*/ 2147483647 h 169"/>
              <a:gd name="T26" fmla="*/ 2147483647 w 332"/>
              <a:gd name="T27" fmla="*/ 2147483647 h 169"/>
              <a:gd name="T28" fmla="*/ 2147483647 w 332"/>
              <a:gd name="T29" fmla="*/ 2147483647 h 169"/>
              <a:gd name="T30" fmla="*/ 2147483647 w 332"/>
              <a:gd name="T31" fmla="*/ 2147483647 h 169"/>
              <a:gd name="T32" fmla="*/ 2147483647 w 332"/>
              <a:gd name="T33" fmla="*/ 2147483647 h 169"/>
              <a:gd name="T34" fmla="*/ 2147483647 w 332"/>
              <a:gd name="T35" fmla="*/ 2147483647 h 169"/>
              <a:gd name="T36" fmla="*/ 2147483647 w 332"/>
              <a:gd name="T37" fmla="*/ 2147483647 h 169"/>
              <a:gd name="T38" fmla="*/ 2147483647 w 332"/>
              <a:gd name="T39" fmla="*/ 2147483647 h 169"/>
              <a:gd name="T40" fmla="*/ 2147483647 w 332"/>
              <a:gd name="T41" fmla="*/ 2147483647 h 169"/>
              <a:gd name="T42" fmla="*/ 2147483647 w 332"/>
              <a:gd name="T43" fmla="*/ 0 h 169"/>
              <a:gd name="T44" fmla="*/ 2147483647 w 332"/>
              <a:gd name="T45" fmla="*/ 2147483647 h 169"/>
              <a:gd name="T46" fmla="*/ 2147483647 w 332"/>
              <a:gd name="T47" fmla="*/ 2147483647 h 169"/>
              <a:gd name="T48" fmla="*/ 2147483647 w 332"/>
              <a:gd name="T49" fmla="*/ 2147483647 h 169"/>
              <a:gd name="T50" fmla="*/ 2147483647 w 332"/>
              <a:gd name="T51" fmla="*/ 2147483647 h 169"/>
              <a:gd name="T52" fmla="*/ 2147483647 w 332"/>
              <a:gd name="T53" fmla="*/ 2147483647 h 169"/>
              <a:gd name="T54" fmla="*/ 2147483647 w 332"/>
              <a:gd name="T55" fmla="*/ 2147483647 h 169"/>
              <a:gd name="T56" fmla="*/ 2147483647 w 332"/>
              <a:gd name="T57" fmla="*/ 2147483647 h 169"/>
              <a:gd name="T58" fmla="*/ 2147483647 w 332"/>
              <a:gd name="T59" fmla="*/ 2147483647 h 169"/>
              <a:gd name="T60" fmla="*/ 2147483647 w 332"/>
              <a:gd name="T61" fmla="*/ 2147483647 h 169"/>
              <a:gd name="T62" fmla="*/ 2147483647 w 332"/>
              <a:gd name="T63" fmla="*/ 2147483647 h 169"/>
              <a:gd name="T64" fmla="*/ 2147483647 w 332"/>
              <a:gd name="T65" fmla="*/ 2147483647 h 169"/>
              <a:gd name="T66" fmla="*/ 2147483647 w 332"/>
              <a:gd name="T67" fmla="*/ 2147483647 h 169"/>
              <a:gd name="T68" fmla="*/ 2147483647 w 332"/>
              <a:gd name="T69" fmla="*/ 2147483647 h 16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32"/>
              <a:gd name="T106" fmla="*/ 0 h 169"/>
              <a:gd name="T107" fmla="*/ 332 w 332"/>
              <a:gd name="T108" fmla="*/ 169 h 169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32" h="169">
                <a:moveTo>
                  <a:pt x="7" y="83"/>
                </a:moveTo>
                <a:lnTo>
                  <a:pt x="0" y="77"/>
                </a:lnTo>
                <a:lnTo>
                  <a:pt x="23" y="91"/>
                </a:lnTo>
                <a:lnTo>
                  <a:pt x="44" y="101"/>
                </a:lnTo>
                <a:lnTo>
                  <a:pt x="55" y="105"/>
                </a:lnTo>
                <a:lnTo>
                  <a:pt x="66" y="108"/>
                </a:lnTo>
                <a:lnTo>
                  <a:pt x="73" y="109"/>
                </a:lnTo>
                <a:lnTo>
                  <a:pt x="79" y="109"/>
                </a:lnTo>
                <a:lnTo>
                  <a:pt x="86" y="108"/>
                </a:lnTo>
                <a:lnTo>
                  <a:pt x="93" y="107"/>
                </a:lnTo>
                <a:lnTo>
                  <a:pt x="86" y="139"/>
                </a:lnTo>
                <a:lnTo>
                  <a:pt x="90" y="144"/>
                </a:lnTo>
                <a:lnTo>
                  <a:pt x="94" y="149"/>
                </a:lnTo>
                <a:lnTo>
                  <a:pt x="95" y="154"/>
                </a:lnTo>
                <a:lnTo>
                  <a:pt x="97" y="158"/>
                </a:lnTo>
                <a:lnTo>
                  <a:pt x="99" y="163"/>
                </a:lnTo>
                <a:lnTo>
                  <a:pt x="102" y="166"/>
                </a:lnTo>
                <a:lnTo>
                  <a:pt x="107" y="168"/>
                </a:lnTo>
                <a:lnTo>
                  <a:pt x="113" y="169"/>
                </a:lnTo>
                <a:lnTo>
                  <a:pt x="117" y="169"/>
                </a:lnTo>
                <a:lnTo>
                  <a:pt x="120" y="167"/>
                </a:lnTo>
                <a:lnTo>
                  <a:pt x="123" y="166"/>
                </a:lnTo>
                <a:lnTo>
                  <a:pt x="127" y="163"/>
                </a:lnTo>
                <a:lnTo>
                  <a:pt x="132" y="157"/>
                </a:lnTo>
                <a:lnTo>
                  <a:pt x="138" y="150"/>
                </a:lnTo>
                <a:lnTo>
                  <a:pt x="146" y="136"/>
                </a:lnTo>
                <a:lnTo>
                  <a:pt x="153" y="127"/>
                </a:lnTo>
                <a:lnTo>
                  <a:pt x="174" y="115"/>
                </a:lnTo>
                <a:lnTo>
                  <a:pt x="195" y="105"/>
                </a:lnTo>
                <a:lnTo>
                  <a:pt x="214" y="96"/>
                </a:lnTo>
                <a:lnTo>
                  <a:pt x="235" y="88"/>
                </a:lnTo>
                <a:lnTo>
                  <a:pt x="256" y="80"/>
                </a:lnTo>
                <a:lnTo>
                  <a:pt x="279" y="73"/>
                </a:lnTo>
                <a:lnTo>
                  <a:pt x="304" y="65"/>
                </a:lnTo>
                <a:lnTo>
                  <a:pt x="332" y="58"/>
                </a:lnTo>
                <a:lnTo>
                  <a:pt x="332" y="46"/>
                </a:lnTo>
                <a:lnTo>
                  <a:pt x="332" y="35"/>
                </a:lnTo>
                <a:lnTo>
                  <a:pt x="332" y="22"/>
                </a:lnTo>
                <a:lnTo>
                  <a:pt x="332" y="3"/>
                </a:lnTo>
                <a:lnTo>
                  <a:pt x="320" y="2"/>
                </a:lnTo>
                <a:lnTo>
                  <a:pt x="303" y="2"/>
                </a:lnTo>
                <a:lnTo>
                  <a:pt x="283" y="1"/>
                </a:lnTo>
                <a:lnTo>
                  <a:pt x="259" y="0"/>
                </a:lnTo>
                <a:lnTo>
                  <a:pt x="234" y="0"/>
                </a:lnTo>
                <a:lnTo>
                  <a:pt x="208" y="0"/>
                </a:lnTo>
                <a:lnTo>
                  <a:pt x="180" y="1"/>
                </a:lnTo>
                <a:lnTo>
                  <a:pt x="153" y="3"/>
                </a:lnTo>
                <a:lnTo>
                  <a:pt x="131" y="4"/>
                </a:lnTo>
                <a:lnTo>
                  <a:pt x="110" y="6"/>
                </a:lnTo>
                <a:lnTo>
                  <a:pt x="90" y="10"/>
                </a:lnTo>
                <a:lnTo>
                  <a:pt x="73" y="15"/>
                </a:lnTo>
                <a:lnTo>
                  <a:pt x="59" y="19"/>
                </a:lnTo>
                <a:lnTo>
                  <a:pt x="46" y="22"/>
                </a:lnTo>
                <a:lnTo>
                  <a:pt x="42" y="22"/>
                </a:lnTo>
                <a:lnTo>
                  <a:pt x="38" y="23"/>
                </a:lnTo>
                <a:lnTo>
                  <a:pt x="35" y="23"/>
                </a:lnTo>
                <a:lnTo>
                  <a:pt x="33" y="22"/>
                </a:lnTo>
                <a:lnTo>
                  <a:pt x="34" y="26"/>
                </a:lnTo>
                <a:lnTo>
                  <a:pt x="34" y="34"/>
                </a:lnTo>
                <a:lnTo>
                  <a:pt x="33" y="38"/>
                </a:lnTo>
                <a:lnTo>
                  <a:pt x="30" y="42"/>
                </a:lnTo>
                <a:lnTo>
                  <a:pt x="29" y="44"/>
                </a:lnTo>
                <a:lnTo>
                  <a:pt x="27" y="45"/>
                </a:lnTo>
                <a:lnTo>
                  <a:pt x="23" y="46"/>
                </a:lnTo>
                <a:lnTo>
                  <a:pt x="20" y="46"/>
                </a:lnTo>
                <a:lnTo>
                  <a:pt x="19" y="55"/>
                </a:lnTo>
                <a:lnTo>
                  <a:pt x="16" y="63"/>
                </a:lnTo>
                <a:lnTo>
                  <a:pt x="11" y="72"/>
                </a:lnTo>
                <a:lnTo>
                  <a:pt x="7" y="77"/>
                </a:lnTo>
                <a:lnTo>
                  <a:pt x="7" y="83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5206" name="Freeform 222"/>
          <p:cNvSpPr>
            <a:spLocks/>
          </p:cNvSpPr>
          <p:nvPr>
            <p:custDataLst>
              <p:tags r:id="rId149"/>
            </p:custDataLst>
          </p:nvPr>
        </p:nvSpPr>
        <p:spPr bwMode="auto">
          <a:xfrm>
            <a:off x="1817688" y="3209925"/>
            <a:ext cx="125412" cy="122238"/>
          </a:xfrm>
          <a:custGeom>
            <a:avLst/>
            <a:gdLst>
              <a:gd name="T0" fmla="*/ 2147483647 w 286"/>
              <a:gd name="T1" fmla="*/ 2147483647 h 235"/>
              <a:gd name="T2" fmla="*/ 2147483647 w 286"/>
              <a:gd name="T3" fmla="*/ 2147483647 h 235"/>
              <a:gd name="T4" fmla="*/ 2147483647 w 286"/>
              <a:gd name="T5" fmla="*/ 2147483647 h 235"/>
              <a:gd name="T6" fmla="*/ 2147483647 w 286"/>
              <a:gd name="T7" fmla="*/ 2147483647 h 235"/>
              <a:gd name="T8" fmla="*/ 2147483647 w 286"/>
              <a:gd name="T9" fmla="*/ 2147483647 h 235"/>
              <a:gd name="T10" fmla="*/ 2147483647 w 286"/>
              <a:gd name="T11" fmla="*/ 2147483647 h 235"/>
              <a:gd name="T12" fmla="*/ 2147483647 w 286"/>
              <a:gd name="T13" fmla="*/ 2147483647 h 235"/>
              <a:gd name="T14" fmla="*/ 2147483647 w 286"/>
              <a:gd name="T15" fmla="*/ 2147483647 h 235"/>
              <a:gd name="T16" fmla="*/ 2147483647 w 286"/>
              <a:gd name="T17" fmla="*/ 2147483647 h 235"/>
              <a:gd name="T18" fmla="*/ 2147483647 w 286"/>
              <a:gd name="T19" fmla="*/ 2147483647 h 235"/>
              <a:gd name="T20" fmla="*/ 2147483647 w 286"/>
              <a:gd name="T21" fmla="*/ 2147483647 h 235"/>
              <a:gd name="T22" fmla="*/ 2147483647 w 286"/>
              <a:gd name="T23" fmla="*/ 2147483647 h 235"/>
              <a:gd name="T24" fmla="*/ 2147483647 w 286"/>
              <a:gd name="T25" fmla="*/ 2147483647 h 235"/>
              <a:gd name="T26" fmla="*/ 2147483647 w 286"/>
              <a:gd name="T27" fmla="*/ 2147483647 h 235"/>
              <a:gd name="T28" fmla="*/ 2147483647 w 286"/>
              <a:gd name="T29" fmla="*/ 2147483647 h 235"/>
              <a:gd name="T30" fmla="*/ 2147483647 w 286"/>
              <a:gd name="T31" fmla="*/ 2147483647 h 235"/>
              <a:gd name="T32" fmla="*/ 2147483647 w 286"/>
              <a:gd name="T33" fmla="*/ 2147483647 h 235"/>
              <a:gd name="T34" fmla="*/ 2147483647 w 286"/>
              <a:gd name="T35" fmla="*/ 2147483647 h 235"/>
              <a:gd name="T36" fmla="*/ 2147483647 w 286"/>
              <a:gd name="T37" fmla="*/ 2147483647 h 235"/>
              <a:gd name="T38" fmla="*/ 2147483647 w 286"/>
              <a:gd name="T39" fmla="*/ 2147483647 h 235"/>
              <a:gd name="T40" fmla="*/ 2147483647 w 286"/>
              <a:gd name="T41" fmla="*/ 2147483647 h 235"/>
              <a:gd name="T42" fmla="*/ 2147483647 w 286"/>
              <a:gd name="T43" fmla="*/ 2147483647 h 235"/>
              <a:gd name="T44" fmla="*/ 2147483647 w 286"/>
              <a:gd name="T45" fmla="*/ 2147483647 h 235"/>
              <a:gd name="T46" fmla="*/ 2147483647 w 286"/>
              <a:gd name="T47" fmla="*/ 2147483647 h 235"/>
              <a:gd name="T48" fmla="*/ 2147483647 w 286"/>
              <a:gd name="T49" fmla="*/ 2147483647 h 235"/>
              <a:gd name="T50" fmla="*/ 2147483647 w 286"/>
              <a:gd name="T51" fmla="*/ 2147483647 h 235"/>
              <a:gd name="T52" fmla="*/ 2147483647 w 286"/>
              <a:gd name="T53" fmla="*/ 2147483647 h 235"/>
              <a:gd name="T54" fmla="*/ 2147483647 w 286"/>
              <a:gd name="T55" fmla="*/ 2147483647 h 235"/>
              <a:gd name="T56" fmla="*/ 0 w 286"/>
              <a:gd name="T57" fmla="*/ 2147483647 h 235"/>
              <a:gd name="T58" fmla="*/ 2147483647 w 286"/>
              <a:gd name="T59" fmla="*/ 2147483647 h 235"/>
              <a:gd name="T60" fmla="*/ 2147483647 w 286"/>
              <a:gd name="T61" fmla="*/ 2147483647 h 235"/>
              <a:gd name="T62" fmla="*/ 2147483647 w 286"/>
              <a:gd name="T63" fmla="*/ 2147483647 h 235"/>
              <a:gd name="T64" fmla="*/ 2147483647 w 286"/>
              <a:gd name="T65" fmla="*/ 2147483647 h 23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86"/>
              <a:gd name="T100" fmla="*/ 0 h 235"/>
              <a:gd name="T101" fmla="*/ 286 w 286"/>
              <a:gd name="T102" fmla="*/ 235 h 235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86" h="235">
                <a:moveTo>
                  <a:pt x="40" y="81"/>
                </a:moveTo>
                <a:lnTo>
                  <a:pt x="44" y="86"/>
                </a:lnTo>
                <a:lnTo>
                  <a:pt x="48" y="91"/>
                </a:lnTo>
                <a:lnTo>
                  <a:pt x="49" y="96"/>
                </a:lnTo>
                <a:lnTo>
                  <a:pt x="51" y="100"/>
                </a:lnTo>
                <a:lnTo>
                  <a:pt x="53" y="105"/>
                </a:lnTo>
                <a:lnTo>
                  <a:pt x="56" y="108"/>
                </a:lnTo>
                <a:lnTo>
                  <a:pt x="61" y="110"/>
                </a:lnTo>
                <a:lnTo>
                  <a:pt x="67" y="111"/>
                </a:lnTo>
                <a:lnTo>
                  <a:pt x="71" y="111"/>
                </a:lnTo>
                <a:lnTo>
                  <a:pt x="74" y="109"/>
                </a:lnTo>
                <a:lnTo>
                  <a:pt x="77" y="108"/>
                </a:lnTo>
                <a:lnTo>
                  <a:pt x="81" y="105"/>
                </a:lnTo>
                <a:lnTo>
                  <a:pt x="86" y="99"/>
                </a:lnTo>
                <a:lnTo>
                  <a:pt x="92" y="92"/>
                </a:lnTo>
                <a:lnTo>
                  <a:pt x="100" y="78"/>
                </a:lnTo>
                <a:lnTo>
                  <a:pt x="107" y="69"/>
                </a:lnTo>
                <a:lnTo>
                  <a:pt x="128" y="57"/>
                </a:lnTo>
                <a:lnTo>
                  <a:pt x="149" y="47"/>
                </a:lnTo>
                <a:lnTo>
                  <a:pt x="168" y="38"/>
                </a:lnTo>
                <a:lnTo>
                  <a:pt x="189" y="30"/>
                </a:lnTo>
                <a:lnTo>
                  <a:pt x="210" y="22"/>
                </a:lnTo>
                <a:lnTo>
                  <a:pt x="233" y="15"/>
                </a:lnTo>
                <a:lnTo>
                  <a:pt x="258" y="7"/>
                </a:lnTo>
                <a:lnTo>
                  <a:pt x="286" y="0"/>
                </a:lnTo>
                <a:lnTo>
                  <a:pt x="286" y="11"/>
                </a:lnTo>
                <a:lnTo>
                  <a:pt x="284" y="21"/>
                </a:lnTo>
                <a:lnTo>
                  <a:pt x="282" y="32"/>
                </a:lnTo>
                <a:lnTo>
                  <a:pt x="279" y="44"/>
                </a:lnTo>
                <a:lnTo>
                  <a:pt x="272" y="70"/>
                </a:lnTo>
                <a:lnTo>
                  <a:pt x="263" y="97"/>
                </a:lnTo>
                <a:lnTo>
                  <a:pt x="254" y="128"/>
                </a:lnTo>
                <a:lnTo>
                  <a:pt x="246" y="158"/>
                </a:lnTo>
                <a:lnTo>
                  <a:pt x="244" y="174"/>
                </a:lnTo>
                <a:lnTo>
                  <a:pt x="242" y="190"/>
                </a:lnTo>
                <a:lnTo>
                  <a:pt x="240" y="206"/>
                </a:lnTo>
                <a:lnTo>
                  <a:pt x="240" y="222"/>
                </a:lnTo>
                <a:lnTo>
                  <a:pt x="146" y="216"/>
                </a:lnTo>
                <a:lnTo>
                  <a:pt x="142" y="216"/>
                </a:lnTo>
                <a:lnTo>
                  <a:pt x="138" y="218"/>
                </a:lnTo>
                <a:lnTo>
                  <a:pt x="134" y="220"/>
                </a:lnTo>
                <a:lnTo>
                  <a:pt x="132" y="223"/>
                </a:lnTo>
                <a:lnTo>
                  <a:pt x="128" y="229"/>
                </a:lnTo>
                <a:lnTo>
                  <a:pt x="127" y="235"/>
                </a:lnTo>
                <a:lnTo>
                  <a:pt x="117" y="226"/>
                </a:lnTo>
                <a:lnTo>
                  <a:pt x="109" y="217"/>
                </a:lnTo>
                <a:lnTo>
                  <a:pt x="101" y="208"/>
                </a:lnTo>
                <a:lnTo>
                  <a:pt x="94" y="199"/>
                </a:lnTo>
                <a:lnTo>
                  <a:pt x="81" y="180"/>
                </a:lnTo>
                <a:lnTo>
                  <a:pt x="69" y="160"/>
                </a:lnTo>
                <a:lnTo>
                  <a:pt x="62" y="150"/>
                </a:lnTo>
                <a:lnTo>
                  <a:pt x="55" y="142"/>
                </a:lnTo>
                <a:lnTo>
                  <a:pt x="49" y="133"/>
                </a:lnTo>
                <a:lnTo>
                  <a:pt x="41" y="125"/>
                </a:lnTo>
                <a:lnTo>
                  <a:pt x="32" y="117"/>
                </a:lnTo>
                <a:lnTo>
                  <a:pt x="22" y="110"/>
                </a:lnTo>
                <a:lnTo>
                  <a:pt x="13" y="104"/>
                </a:lnTo>
                <a:lnTo>
                  <a:pt x="0" y="99"/>
                </a:lnTo>
                <a:lnTo>
                  <a:pt x="6" y="98"/>
                </a:lnTo>
                <a:lnTo>
                  <a:pt x="13" y="97"/>
                </a:lnTo>
                <a:lnTo>
                  <a:pt x="19" y="94"/>
                </a:lnTo>
                <a:lnTo>
                  <a:pt x="26" y="91"/>
                </a:lnTo>
                <a:lnTo>
                  <a:pt x="32" y="88"/>
                </a:lnTo>
                <a:lnTo>
                  <a:pt x="39" y="84"/>
                </a:lnTo>
                <a:lnTo>
                  <a:pt x="43" y="79"/>
                </a:lnTo>
                <a:lnTo>
                  <a:pt x="47" y="75"/>
                </a:lnTo>
                <a:lnTo>
                  <a:pt x="40" y="8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5207" name="Freeform 223"/>
          <p:cNvSpPr>
            <a:spLocks/>
          </p:cNvSpPr>
          <p:nvPr>
            <p:custDataLst>
              <p:tags r:id="rId150"/>
            </p:custDataLst>
          </p:nvPr>
        </p:nvSpPr>
        <p:spPr bwMode="auto">
          <a:xfrm>
            <a:off x="1868488" y="3322638"/>
            <a:ext cx="84137" cy="100012"/>
          </a:xfrm>
          <a:custGeom>
            <a:avLst/>
            <a:gdLst>
              <a:gd name="T0" fmla="*/ 2147483647 w 205"/>
              <a:gd name="T1" fmla="*/ 2147483647 h 191"/>
              <a:gd name="T2" fmla="*/ 2147483647 w 205"/>
              <a:gd name="T3" fmla="*/ 2147483647 h 191"/>
              <a:gd name="T4" fmla="*/ 2147483647 w 205"/>
              <a:gd name="T5" fmla="*/ 2147483647 h 191"/>
              <a:gd name="T6" fmla="*/ 2147483647 w 205"/>
              <a:gd name="T7" fmla="*/ 2147483647 h 191"/>
              <a:gd name="T8" fmla="*/ 2147483647 w 205"/>
              <a:gd name="T9" fmla="*/ 2147483647 h 191"/>
              <a:gd name="T10" fmla="*/ 2147483647 w 205"/>
              <a:gd name="T11" fmla="*/ 2147483647 h 191"/>
              <a:gd name="T12" fmla="*/ 2147483647 w 205"/>
              <a:gd name="T13" fmla="*/ 2147483647 h 191"/>
              <a:gd name="T14" fmla="*/ 2147483647 w 205"/>
              <a:gd name="T15" fmla="*/ 2147483647 h 191"/>
              <a:gd name="T16" fmla="*/ 2147483647 w 205"/>
              <a:gd name="T17" fmla="*/ 2147483647 h 191"/>
              <a:gd name="T18" fmla="*/ 2147483647 w 205"/>
              <a:gd name="T19" fmla="*/ 2147483647 h 191"/>
              <a:gd name="T20" fmla="*/ 2147483647 w 205"/>
              <a:gd name="T21" fmla="*/ 2147483647 h 191"/>
              <a:gd name="T22" fmla="*/ 2147483647 w 205"/>
              <a:gd name="T23" fmla="*/ 2147483647 h 191"/>
              <a:gd name="T24" fmla="*/ 2147483647 w 205"/>
              <a:gd name="T25" fmla="*/ 2147483647 h 191"/>
              <a:gd name="T26" fmla="*/ 2147483647 w 205"/>
              <a:gd name="T27" fmla="*/ 2147483647 h 191"/>
              <a:gd name="T28" fmla="*/ 2147483647 w 205"/>
              <a:gd name="T29" fmla="*/ 2147483647 h 191"/>
              <a:gd name="T30" fmla="*/ 2147483647 w 205"/>
              <a:gd name="T31" fmla="*/ 2147483647 h 191"/>
              <a:gd name="T32" fmla="*/ 2147483647 w 205"/>
              <a:gd name="T33" fmla="*/ 2147483647 h 191"/>
              <a:gd name="T34" fmla="*/ 2147483647 w 205"/>
              <a:gd name="T35" fmla="*/ 2147483647 h 191"/>
              <a:gd name="T36" fmla="*/ 2147483647 w 205"/>
              <a:gd name="T37" fmla="*/ 2147483647 h 191"/>
              <a:gd name="T38" fmla="*/ 2147483647 w 205"/>
              <a:gd name="T39" fmla="*/ 2147483647 h 191"/>
              <a:gd name="T40" fmla="*/ 2147483647 w 205"/>
              <a:gd name="T41" fmla="*/ 2147483647 h 191"/>
              <a:gd name="T42" fmla="*/ 2147483647 w 205"/>
              <a:gd name="T43" fmla="*/ 2147483647 h 191"/>
              <a:gd name="T44" fmla="*/ 2147483647 w 205"/>
              <a:gd name="T45" fmla="*/ 2147483647 h 191"/>
              <a:gd name="T46" fmla="*/ 0 w 205"/>
              <a:gd name="T47" fmla="*/ 2147483647 h 191"/>
              <a:gd name="T48" fmla="*/ 0 w 205"/>
              <a:gd name="T49" fmla="*/ 2147483647 h 191"/>
              <a:gd name="T50" fmla="*/ 2147483647 w 205"/>
              <a:gd name="T51" fmla="*/ 2147483647 h 191"/>
              <a:gd name="T52" fmla="*/ 2147483647 w 205"/>
              <a:gd name="T53" fmla="*/ 2147483647 h 191"/>
              <a:gd name="T54" fmla="*/ 2147483647 w 205"/>
              <a:gd name="T55" fmla="*/ 2147483647 h 191"/>
              <a:gd name="T56" fmla="*/ 2147483647 w 205"/>
              <a:gd name="T57" fmla="*/ 2147483647 h 191"/>
              <a:gd name="T58" fmla="*/ 2147483647 w 205"/>
              <a:gd name="T59" fmla="*/ 0 h 191"/>
              <a:gd name="T60" fmla="*/ 2147483647 w 205"/>
              <a:gd name="T61" fmla="*/ 2147483647 h 191"/>
              <a:gd name="T62" fmla="*/ 2147483647 w 205"/>
              <a:gd name="T63" fmla="*/ 2147483647 h 191"/>
              <a:gd name="T64" fmla="*/ 2147483647 w 205"/>
              <a:gd name="T65" fmla="*/ 2147483647 h 191"/>
              <a:gd name="T66" fmla="*/ 2147483647 w 205"/>
              <a:gd name="T67" fmla="*/ 2147483647 h 191"/>
              <a:gd name="T68" fmla="*/ 2147483647 w 205"/>
              <a:gd name="T69" fmla="*/ 2147483647 h 191"/>
              <a:gd name="T70" fmla="*/ 2147483647 w 205"/>
              <a:gd name="T71" fmla="*/ 2147483647 h 191"/>
              <a:gd name="T72" fmla="*/ 2147483647 w 205"/>
              <a:gd name="T73" fmla="*/ 2147483647 h 191"/>
              <a:gd name="T74" fmla="*/ 2147483647 w 205"/>
              <a:gd name="T75" fmla="*/ 2147483647 h 191"/>
              <a:gd name="T76" fmla="*/ 2147483647 w 205"/>
              <a:gd name="T77" fmla="*/ 2147483647 h 191"/>
              <a:gd name="T78" fmla="*/ 2147483647 w 205"/>
              <a:gd name="T79" fmla="*/ 2147483647 h 191"/>
              <a:gd name="T80" fmla="*/ 2147483647 w 205"/>
              <a:gd name="T81" fmla="*/ 2147483647 h 19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05"/>
              <a:gd name="T124" fmla="*/ 0 h 191"/>
              <a:gd name="T125" fmla="*/ 205 w 205"/>
              <a:gd name="T126" fmla="*/ 191 h 191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05" h="191">
                <a:moveTo>
                  <a:pt x="205" y="185"/>
                </a:moveTo>
                <a:lnTo>
                  <a:pt x="188" y="185"/>
                </a:lnTo>
                <a:lnTo>
                  <a:pt x="181" y="185"/>
                </a:lnTo>
                <a:lnTo>
                  <a:pt x="175" y="185"/>
                </a:lnTo>
                <a:lnTo>
                  <a:pt x="165" y="185"/>
                </a:lnTo>
                <a:lnTo>
                  <a:pt x="158" y="185"/>
                </a:lnTo>
                <a:lnTo>
                  <a:pt x="151" y="182"/>
                </a:lnTo>
                <a:lnTo>
                  <a:pt x="144" y="180"/>
                </a:lnTo>
                <a:lnTo>
                  <a:pt x="140" y="177"/>
                </a:lnTo>
                <a:lnTo>
                  <a:pt x="136" y="173"/>
                </a:lnTo>
                <a:lnTo>
                  <a:pt x="132" y="168"/>
                </a:lnTo>
                <a:lnTo>
                  <a:pt x="129" y="163"/>
                </a:lnTo>
                <a:lnTo>
                  <a:pt x="127" y="158"/>
                </a:lnTo>
                <a:lnTo>
                  <a:pt x="120" y="147"/>
                </a:lnTo>
                <a:lnTo>
                  <a:pt x="114" y="136"/>
                </a:lnTo>
                <a:lnTo>
                  <a:pt x="110" y="131"/>
                </a:lnTo>
                <a:lnTo>
                  <a:pt x="105" y="125"/>
                </a:lnTo>
                <a:lnTo>
                  <a:pt x="99" y="121"/>
                </a:lnTo>
                <a:lnTo>
                  <a:pt x="93" y="117"/>
                </a:lnTo>
                <a:lnTo>
                  <a:pt x="93" y="126"/>
                </a:lnTo>
                <a:lnTo>
                  <a:pt x="93" y="136"/>
                </a:lnTo>
                <a:lnTo>
                  <a:pt x="90" y="135"/>
                </a:lnTo>
                <a:lnTo>
                  <a:pt x="86" y="133"/>
                </a:lnTo>
                <a:lnTo>
                  <a:pt x="84" y="130"/>
                </a:lnTo>
                <a:lnTo>
                  <a:pt x="80" y="124"/>
                </a:lnTo>
                <a:lnTo>
                  <a:pt x="72" y="113"/>
                </a:lnTo>
                <a:lnTo>
                  <a:pt x="64" y="100"/>
                </a:lnTo>
                <a:lnTo>
                  <a:pt x="56" y="87"/>
                </a:lnTo>
                <a:lnTo>
                  <a:pt x="46" y="74"/>
                </a:lnTo>
                <a:lnTo>
                  <a:pt x="41" y="67"/>
                </a:lnTo>
                <a:lnTo>
                  <a:pt x="36" y="62"/>
                </a:lnTo>
                <a:lnTo>
                  <a:pt x="31" y="58"/>
                </a:lnTo>
                <a:lnTo>
                  <a:pt x="26" y="55"/>
                </a:lnTo>
                <a:lnTo>
                  <a:pt x="26" y="60"/>
                </a:lnTo>
                <a:lnTo>
                  <a:pt x="27" y="64"/>
                </a:lnTo>
                <a:lnTo>
                  <a:pt x="29" y="69"/>
                </a:lnTo>
                <a:lnTo>
                  <a:pt x="31" y="74"/>
                </a:lnTo>
                <a:lnTo>
                  <a:pt x="34" y="78"/>
                </a:lnTo>
                <a:lnTo>
                  <a:pt x="37" y="81"/>
                </a:lnTo>
                <a:lnTo>
                  <a:pt x="41" y="84"/>
                </a:lnTo>
                <a:lnTo>
                  <a:pt x="46" y="87"/>
                </a:lnTo>
                <a:lnTo>
                  <a:pt x="46" y="105"/>
                </a:lnTo>
                <a:lnTo>
                  <a:pt x="19" y="105"/>
                </a:lnTo>
                <a:lnTo>
                  <a:pt x="13" y="98"/>
                </a:lnTo>
                <a:lnTo>
                  <a:pt x="8" y="91"/>
                </a:lnTo>
                <a:lnTo>
                  <a:pt x="4" y="84"/>
                </a:lnTo>
                <a:lnTo>
                  <a:pt x="2" y="77"/>
                </a:lnTo>
                <a:lnTo>
                  <a:pt x="0" y="60"/>
                </a:lnTo>
                <a:lnTo>
                  <a:pt x="0" y="43"/>
                </a:lnTo>
                <a:lnTo>
                  <a:pt x="0" y="38"/>
                </a:lnTo>
                <a:lnTo>
                  <a:pt x="1" y="31"/>
                </a:lnTo>
                <a:lnTo>
                  <a:pt x="3" y="28"/>
                </a:lnTo>
                <a:lnTo>
                  <a:pt x="5" y="25"/>
                </a:lnTo>
                <a:lnTo>
                  <a:pt x="8" y="22"/>
                </a:lnTo>
                <a:lnTo>
                  <a:pt x="13" y="19"/>
                </a:lnTo>
                <a:lnTo>
                  <a:pt x="14" y="13"/>
                </a:lnTo>
                <a:lnTo>
                  <a:pt x="18" y="7"/>
                </a:lnTo>
                <a:lnTo>
                  <a:pt x="20" y="4"/>
                </a:lnTo>
                <a:lnTo>
                  <a:pt x="24" y="2"/>
                </a:lnTo>
                <a:lnTo>
                  <a:pt x="28" y="0"/>
                </a:lnTo>
                <a:lnTo>
                  <a:pt x="32" y="0"/>
                </a:lnTo>
                <a:lnTo>
                  <a:pt x="126" y="6"/>
                </a:lnTo>
                <a:lnTo>
                  <a:pt x="126" y="13"/>
                </a:lnTo>
                <a:lnTo>
                  <a:pt x="127" y="21"/>
                </a:lnTo>
                <a:lnTo>
                  <a:pt x="128" y="29"/>
                </a:lnTo>
                <a:lnTo>
                  <a:pt x="130" y="37"/>
                </a:lnTo>
                <a:lnTo>
                  <a:pt x="136" y="53"/>
                </a:lnTo>
                <a:lnTo>
                  <a:pt x="143" y="70"/>
                </a:lnTo>
                <a:lnTo>
                  <a:pt x="153" y="87"/>
                </a:lnTo>
                <a:lnTo>
                  <a:pt x="165" y="102"/>
                </a:lnTo>
                <a:lnTo>
                  <a:pt x="171" y="110"/>
                </a:lnTo>
                <a:lnTo>
                  <a:pt x="177" y="117"/>
                </a:lnTo>
                <a:lnTo>
                  <a:pt x="185" y="123"/>
                </a:lnTo>
                <a:lnTo>
                  <a:pt x="192" y="130"/>
                </a:lnTo>
                <a:lnTo>
                  <a:pt x="191" y="137"/>
                </a:lnTo>
                <a:lnTo>
                  <a:pt x="189" y="143"/>
                </a:lnTo>
                <a:lnTo>
                  <a:pt x="189" y="149"/>
                </a:lnTo>
                <a:lnTo>
                  <a:pt x="189" y="156"/>
                </a:lnTo>
                <a:lnTo>
                  <a:pt x="192" y="171"/>
                </a:lnTo>
                <a:lnTo>
                  <a:pt x="192" y="191"/>
                </a:lnTo>
                <a:lnTo>
                  <a:pt x="192" y="185"/>
                </a:lnTo>
                <a:lnTo>
                  <a:pt x="205" y="185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5208" name="Freeform 224"/>
          <p:cNvSpPr>
            <a:spLocks/>
          </p:cNvSpPr>
          <p:nvPr>
            <p:custDataLst>
              <p:tags r:id="rId151"/>
            </p:custDataLst>
          </p:nvPr>
        </p:nvSpPr>
        <p:spPr bwMode="auto">
          <a:xfrm>
            <a:off x="1949450" y="3376613"/>
            <a:ext cx="142875" cy="79375"/>
          </a:xfrm>
          <a:custGeom>
            <a:avLst/>
            <a:gdLst>
              <a:gd name="T0" fmla="*/ 2147483647 w 329"/>
              <a:gd name="T1" fmla="*/ 2147483647 h 154"/>
              <a:gd name="T2" fmla="*/ 0 w 329"/>
              <a:gd name="T3" fmla="*/ 2147483647 h 154"/>
              <a:gd name="T4" fmla="*/ 2147483647 w 329"/>
              <a:gd name="T5" fmla="*/ 2147483647 h 154"/>
              <a:gd name="T6" fmla="*/ 2147483647 w 329"/>
              <a:gd name="T7" fmla="*/ 2147483647 h 154"/>
              <a:gd name="T8" fmla="*/ 2147483647 w 329"/>
              <a:gd name="T9" fmla="*/ 2147483647 h 154"/>
              <a:gd name="T10" fmla="*/ 2147483647 w 329"/>
              <a:gd name="T11" fmla="*/ 2147483647 h 154"/>
              <a:gd name="T12" fmla="*/ 2147483647 w 329"/>
              <a:gd name="T13" fmla="*/ 2147483647 h 154"/>
              <a:gd name="T14" fmla="*/ 2147483647 w 329"/>
              <a:gd name="T15" fmla="*/ 2147483647 h 154"/>
              <a:gd name="T16" fmla="*/ 2147483647 w 329"/>
              <a:gd name="T17" fmla="*/ 2147483647 h 154"/>
              <a:gd name="T18" fmla="*/ 2147483647 w 329"/>
              <a:gd name="T19" fmla="*/ 2147483647 h 154"/>
              <a:gd name="T20" fmla="*/ 2147483647 w 329"/>
              <a:gd name="T21" fmla="*/ 2147483647 h 154"/>
              <a:gd name="T22" fmla="*/ 2147483647 w 329"/>
              <a:gd name="T23" fmla="*/ 0 h 154"/>
              <a:gd name="T24" fmla="*/ 2147483647 w 329"/>
              <a:gd name="T25" fmla="*/ 0 h 154"/>
              <a:gd name="T26" fmla="*/ 2147483647 w 329"/>
              <a:gd name="T27" fmla="*/ 2147483647 h 154"/>
              <a:gd name="T28" fmla="*/ 2147483647 w 329"/>
              <a:gd name="T29" fmla="*/ 2147483647 h 154"/>
              <a:gd name="T30" fmla="*/ 2147483647 w 329"/>
              <a:gd name="T31" fmla="*/ 2147483647 h 154"/>
              <a:gd name="T32" fmla="*/ 2147483647 w 329"/>
              <a:gd name="T33" fmla="*/ 2147483647 h 154"/>
              <a:gd name="T34" fmla="*/ 2147483647 w 329"/>
              <a:gd name="T35" fmla="*/ 2147483647 h 154"/>
              <a:gd name="T36" fmla="*/ 2147483647 w 329"/>
              <a:gd name="T37" fmla="*/ 2147483647 h 154"/>
              <a:gd name="T38" fmla="*/ 2147483647 w 329"/>
              <a:gd name="T39" fmla="*/ 2147483647 h 154"/>
              <a:gd name="T40" fmla="*/ 2147483647 w 329"/>
              <a:gd name="T41" fmla="*/ 2147483647 h 154"/>
              <a:gd name="T42" fmla="*/ 2147483647 w 329"/>
              <a:gd name="T43" fmla="*/ 2147483647 h 154"/>
              <a:gd name="T44" fmla="*/ 2147483647 w 329"/>
              <a:gd name="T45" fmla="*/ 2147483647 h 154"/>
              <a:gd name="T46" fmla="*/ 2147483647 w 329"/>
              <a:gd name="T47" fmla="*/ 2147483647 h 154"/>
              <a:gd name="T48" fmla="*/ 2147483647 w 329"/>
              <a:gd name="T49" fmla="*/ 2147483647 h 154"/>
              <a:gd name="T50" fmla="*/ 2147483647 w 329"/>
              <a:gd name="T51" fmla="*/ 2147483647 h 154"/>
              <a:gd name="T52" fmla="*/ 2147483647 w 329"/>
              <a:gd name="T53" fmla="*/ 2147483647 h 154"/>
              <a:gd name="T54" fmla="*/ 2147483647 w 329"/>
              <a:gd name="T55" fmla="*/ 2147483647 h 154"/>
              <a:gd name="T56" fmla="*/ 2147483647 w 329"/>
              <a:gd name="T57" fmla="*/ 2147483647 h 154"/>
              <a:gd name="T58" fmla="*/ 2147483647 w 329"/>
              <a:gd name="T59" fmla="*/ 2147483647 h 154"/>
              <a:gd name="T60" fmla="*/ 2147483647 w 329"/>
              <a:gd name="T61" fmla="*/ 2147483647 h 154"/>
              <a:gd name="T62" fmla="*/ 2147483647 w 329"/>
              <a:gd name="T63" fmla="*/ 2147483647 h 154"/>
              <a:gd name="T64" fmla="*/ 2147483647 w 329"/>
              <a:gd name="T65" fmla="*/ 2147483647 h 154"/>
              <a:gd name="T66" fmla="*/ 2147483647 w 329"/>
              <a:gd name="T67" fmla="*/ 2147483647 h 154"/>
              <a:gd name="T68" fmla="*/ 2147483647 w 329"/>
              <a:gd name="T69" fmla="*/ 2147483647 h 154"/>
              <a:gd name="T70" fmla="*/ 2147483647 w 329"/>
              <a:gd name="T71" fmla="*/ 2147483647 h 154"/>
              <a:gd name="T72" fmla="*/ 2147483647 w 329"/>
              <a:gd name="T73" fmla="*/ 2147483647 h 154"/>
              <a:gd name="T74" fmla="*/ 2147483647 w 329"/>
              <a:gd name="T75" fmla="*/ 2147483647 h 154"/>
              <a:gd name="T76" fmla="*/ 2147483647 w 329"/>
              <a:gd name="T77" fmla="*/ 2147483647 h 154"/>
              <a:gd name="T78" fmla="*/ 2147483647 w 329"/>
              <a:gd name="T79" fmla="*/ 2147483647 h 154"/>
              <a:gd name="T80" fmla="*/ 2147483647 w 329"/>
              <a:gd name="T81" fmla="*/ 2147483647 h 154"/>
              <a:gd name="T82" fmla="*/ 2147483647 w 329"/>
              <a:gd name="T83" fmla="*/ 2147483647 h 154"/>
              <a:gd name="T84" fmla="*/ 2147483647 w 329"/>
              <a:gd name="T85" fmla="*/ 2147483647 h 154"/>
              <a:gd name="T86" fmla="*/ 2147483647 w 329"/>
              <a:gd name="T87" fmla="*/ 2147483647 h 154"/>
              <a:gd name="T88" fmla="*/ 2147483647 w 329"/>
              <a:gd name="T89" fmla="*/ 2147483647 h 154"/>
              <a:gd name="T90" fmla="*/ 2147483647 w 329"/>
              <a:gd name="T91" fmla="*/ 2147483647 h 154"/>
              <a:gd name="T92" fmla="*/ 2147483647 w 329"/>
              <a:gd name="T93" fmla="*/ 2147483647 h 154"/>
              <a:gd name="T94" fmla="*/ 2147483647 w 329"/>
              <a:gd name="T95" fmla="*/ 2147483647 h 154"/>
              <a:gd name="T96" fmla="*/ 2147483647 w 329"/>
              <a:gd name="T97" fmla="*/ 2147483647 h 15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329"/>
              <a:gd name="T148" fmla="*/ 0 h 154"/>
              <a:gd name="T149" fmla="*/ 329 w 329"/>
              <a:gd name="T150" fmla="*/ 154 h 154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329" h="154">
                <a:moveTo>
                  <a:pt x="3" y="73"/>
                </a:moveTo>
                <a:lnTo>
                  <a:pt x="3" y="58"/>
                </a:lnTo>
                <a:lnTo>
                  <a:pt x="0" y="47"/>
                </a:lnTo>
                <a:lnTo>
                  <a:pt x="0" y="42"/>
                </a:lnTo>
                <a:lnTo>
                  <a:pt x="0" y="37"/>
                </a:lnTo>
                <a:lnTo>
                  <a:pt x="2" y="31"/>
                </a:lnTo>
                <a:lnTo>
                  <a:pt x="3" y="25"/>
                </a:lnTo>
                <a:lnTo>
                  <a:pt x="17" y="33"/>
                </a:lnTo>
                <a:lnTo>
                  <a:pt x="30" y="39"/>
                </a:lnTo>
                <a:lnTo>
                  <a:pt x="36" y="41"/>
                </a:lnTo>
                <a:lnTo>
                  <a:pt x="42" y="42"/>
                </a:lnTo>
                <a:lnTo>
                  <a:pt x="49" y="43"/>
                </a:lnTo>
                <a:lnTo>
                  <a:pt x="56" y="43"/>
                </a:lnTo>
                <a:lnTo>
                  <a:pt x="67" y="43"/>
                </a:lnTo>
                <a:lnTo>
                  <a:pt x="77" y="41"/>
                </a:lnTo>
                <a:lnTo>
                  <a:pt x="86" y="39"/>
                </a:lnTo>
                <a:lnTo>
                  <a:pt x="95" y="36"/>
                </a:lnTo>
                <a:lnTo>
                  <a:pt x="110" y="30"/>
                </a:lnTo>
                <a:lnTo>
                  <a:pt x="126" y="21"/>
                </a:lnTo>
                <a:lnTo>
                  <a:pt x="140" y="13"/>
                </a:lnTo>
                <a:lnTo>
                  <a:pt x="154" y="6"/>
                </a:lnTo>
                <a:lnTo>
                  <a:pt x="162" y="4"/>
                </a:lnTo>
                <a:lnTo>
                  <a:pt x="171" y="2"/>
                </a:lnTo>
                <a:lnTo>
                  <a:pt x="179" y="0"/>
                </a:lnTo>
                <a:lnTo>
                  <a:pt x="189" y="0"/>
                </a:lnTo>
                <a:lnTo>
                  <a:pt x="203" y="0"/>
                </a:lnTo>
                <a:lnTo>
                  <a:pt x="214" y="3"/>
                </a:lnTo>
                <a:lnTo>
                  <a:pt x="224" y="6"/>
                </a:lnTo>
                <a:lnTo>
                  <a:pt x="234" y="10"/>
                </a:lnTo>
                <a:lnTo>
                  <a:pt x="243" y="15"/>
                </a:lnTo>
                <a:lnTo>
                  <a:pt x="251" y="21"/>
                </a:lnTo>
                <a:lnTo>
                  <a:pt x="259" y="28"/>
                </a:lnTo>
                <a:lnTo>
                  <a:pt x="266" y="34"/>
                </a:lnTo>
                <a:lnTo>
                  <a:pt x="280" y="46"/>
                </a:lnTo>
                <a:lnTo>
                  <a:pt x="295" y="57"/>
                </a:lnTo>
                <a:lnTo>
                  <a:pt x="302" y="61"/>
                </a:lnTo>
                <a:lnTo>
                  <a:pt x="310" y="64"/>
                </a:lnTo>
                <a:lnTo>
                  <a:pt x="319" y="67"/>
                </a:lnTo>
                <a:lnTo>
                  <a:pt x="329" y="67"/>
                </a:lnTo>
                <a:lnTo>
                  <a:pt x="313" y="82"/>
                </a:lnTo>
                <a:lnTo>
                  <a:pt x="301" y="94"/>
                </a:lnTo>
                <a:lnTo>
                  <a:pt x="293" y="106"/>
                </a:lnTo>
                <a:lnTo>
                  <a:pt x="286" y="117"/>
                </a:lnTo>
                <a:lnTo>
                  <a:pt x="277" y="138"/>
                </a:lnTo>
                <a:lnTo>
                  <a:pt x="268" y="154"/>
                </a:lnTo>
                <a:lnTo>
                  <a:pt x="265" y="153"/>
                </a:lnTo>
                <a:lnTo>
                  <a:pt x="260" y="150"/>
                </a:lnTo>
                <a:lnTo>
                  <a:pt x="253" y="146"/>
                </a:lnTo>
                <a:lnTo>
                  <a:pt x="246" y="141"/>
                </a:lnTo>
                <a:lnTo>
                  <a:pt x="240" y="136"/>
                </a:lnTo>
                <a:lnTo>
                  <a:pt x="234" y="130"/>
                </a:lnTo>
                <a:lnTo>
                  <a:pt x="230" y="126"/>
                </a:lnTo>
                <a:lnTo>
                  <a:pt x="229" y="123"/>
                </a:lnTo>
                <a:lnTo>
                  <a:pt x="230" y="114"/>
                </a:lnTo>
                <a:lnTo>
                  <a:pt x="232" y="107"/>
                </a:lnTo>
                <a:lnTo>
                  <a:pt x="235" y="100"/>
                </a:lnTo>
                <a:lnTo>
                  <a:pt x="240" y="95"/>
                </a:lnTo>
                <a:lnTo>
                  <a:pt x="249" y="86"/>
                </a:lnTo>
                <a:lnTo>
                  <a:pt x="255" y="80"/>
                </a:lnTo>
                <a:lnTo>
                  <a:pt x="233" y="68"/>
                </a:lnTo>
                <a:lnTo>
                  <a:pt x="215" y="60"/>
                </a:lnTo>
                <a:lnTo>
                  <a:pt x="207" y="55"/>
                </a:lnTo>
                <a:lnTo>
                  <a:pt x="200" y="49"/>
                </a:lnTo>
                <a:lnTo>
                  <a:pt x="195" y="41"/>
                </a:lnTo>
                <a:lnTo>
                  <a:pt x="189" y="31"/>
                </a:lnTo>
                <a:lnTo>
                  <a:pt x="179" y="34"/>
                </a:lnTo>
                <a:lnTo>
                  <a:pt x="171" y="37"/>
                </a:lnTo>
                <a:lnTo>
                  <a:pt x="163" y="41"/>
                </a:lnTo>
                <a:lnTo>
                  <a:pt x="156" y="45"/>
                </a:lnTo>
                <a:lnTo>
                  <a:pt x="150" y="50"/>
                </a:lnTo>
                <a:lnTo>
                  <a:pt x="144" y="55"/>
                </a:lnTo>
                <a:lnTo>
                  <a:pt x="140" y="61"/>
                </a:lnTo>
                <a:lnTo>
                  <a:pt x="136" y="67"/>
                </a:lnTo>
                <a:lnTo>
                  <a:pt x="132" y="74"/>
                </a:lnTo>
                <a:lnTo>
                  <a:pt x="130" y="81"/>
                </a:lnTo>
                <a:lnTo>
                  <a:pt x="128" y="88"/>
                </a:lnTo>
                <a:lnTo>
                  <a:pt x="126" y="95"/>
                </a:lnTo>
                <a:lnTo>
                  <a:pt x="123" y="109"/>
                </a:lnTo>
                <a:lnTo>
                  <a:pt x="122" y="123"/>
                </a:lnTo>
                <a:lnTo>
                  <a:pt x="122" y="125"/>
                </a:lnTo>
                <a:lnTo>
                  <a:pt x="120" y="127"/>
                </a:lnTo>
                <a:lnTo>
                  <a:pt x="118" y="129"/>
                </a:lnTo>
                <a:lnTo>
                  <a:pt x="115" y="131"/>
                </a:lnTo>
                <a:lnTo>
                  <a:pt x="108" y="135"/>
                </a:lnTo>
                <a:lnTo>
                  <a:pt x="103" y="136"/>
                </a:lnTo>
                <a:lnTo>
                  <a:pt x="96" y="135"/>
                </a:lnTo>
                <a:lnTo>
                  <a:pt x="89" y="132"/>
                </a:lnTo>
                <a:lnTo>
                  <a:pt x="83" y="129"/>
                </a:lnTo>
                <a:lnTo>
                  <a:pt x="77" y="125"/>
                </a:lnTo>
                <a:lnTo>
                  <a:pt x="66" y="116"/>
                </a:lnTo>
                <a:lnTo>
                  <a:pt x="58" y="105"/>
                </a:lnTo>
                <a:lnTo>
                  <a:pt x="48" y="94"/>
                </a:lnTo>
                <a:lnTo>
                  <a:pt x="38" y="84"/>
                </a:lnTo>
                <a:lnTo>
                  <a:pt x="33" y="80"/>
                </a:lnTo>
                <a:lnTo>
                  <a:pt x="28" y="76"/>
                </a:lnTo>
                <a:lnTo>
                  <a:pt x="22" y="74"/>
                </a:lnTo>
                <a:lnTo>
                  <a:pt x="16" y="73"/>
                </a:lnTo>
                <a:lnTo>
                  <a:pt x="3" y="73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5209" name="Freeform 225"/>
          <p:cNvSpPr>
            <a:spLocks/>
          </p:cNvSpPr>
          <p:nvPr>
            <p:custDataLst>
              <p:tags r:id="rId152"/>
            </p:custDataLst>
          </p:nvPr>
        </p:nvSpPr>
        <p:spPr bwMode="auto">
          <a:xfrm>
            <a:off x="2630488" y="4630738"/>
            <a:ext cx="133350" cy="155575"/>
          </a:xfrm>
          <a:custGeom>
            <a:avLst/>
            <a:gdLst>
              <a:gd name="T0" fmla="*/ 2147483647 w 306"/>
              <a:gd name="T1" fmla="*/ 2147483647 h 293"/>
              <a:gd name="T2" fmla="*/ 2147483647 w 306"/>
              <a:gd name="T3" fmla="*/ 2147483647 h 293"/>
              <a:gd name="T4" fmla="*/ 2147483647 w 306"/>
              <a:gd name="T5" fmla="*/ 2147483647 h 293"/>
              <a:gd name="T6" fmla="*/ 2147483647 w 306"/>
              <a:gd name="T7" fmla="*/ 2147483647 h 293"/>
              <a:gd name="T8" fmla="*/ 2147483647 w 306"/>
              <a:gd name="T9" fmla="*/ 2147483647 h 293"/>
              <a:gd name="T10" fmla="*/ 2147483647 w 306"/>
              <a:gd name="T11" fmla="*/ 2147483647 h 293"/>
              <a:gd name="T12" fmla="*/ 2147483647 w 306"/>
              <a:gd name="T13" fmla="*/ 2147483647 h 293"/>
              <a:gd name="T14" fmla="*/ 2147483647 w 306"/>
              <a:gd name="T15" fmla="*/ 2147483647 h 293"/>
              <a:gd name="T16" fmla="*/ 2147483647 w 306"/>
              <a:gd name="T17" fmla="*/ 2147483647 h 293"/>
              <a:gd name="T18" fmla="*/ 2147483647 w 306"/>
              <a:gd name="T19" fmla="*/ 2147483647 h 293"/>
              <a:gd name="T20" fmla="*/ 2147483647 w 306"/>
              <a:gd name="T21" fmla="*/ 2147483647 h 293"/>
              <a:gd name="T22" fmla="*/ 2147483647 w 306"/>
              <a:gd name="T23" fmla="*/ 2147483647 h 293"/>
              <a:gd name="T24" fmla="*/ 2147483647 w 306"/>
              <a:gd name="T25" fmla="*/ 2147483647 h 293"/>
              <a:gd name="T26" fmla="*/ 2147483647 w 306"/>
              <a:gd name="T27" fmla="*/ 2147483647 h 293"/>
              <a:gd name="T28" fmla="*/ 2147483647 w 306"/>
              <a:gd name="T29" fmla="*/ 2147483647 h 293"/>
              <a:gd name="T30" fmla="*/ 2147483647 w 306"/>
              <a:gd name="T31" fmla="*/ 2147483647 h 293"/>
              <a:gd name="T32" fmla="*/ 2147483647 w 306"/>
              <a:gd name="T33" fmla="*/ 2147483647 h 293"/>
              <a:gd name="T34" fmla="*/ 2147483647 w 306"/>
              <a:gd name="T35" fmla="*/ 2147483647 h 293"/>
              <a:gd name="T36" fmla="*/ 2147483647 w 306"/>
              <a:gd name="T37" fmla="*/ 2147483647 h 293"/>
              <a:gd name="T38" fmla="*/ 0 w 306"/>
              <a:gd name="T39" fmla="*/ 2147483647 h 293"/>
              <a:gd name="T40" fmla="*/ 2147483647 w 306"/>
              <a:gd name="T41" fmla="*/ 2147483647 h 293"/>
              <a:gd name="T42" fmla="*/ 2147483647 w 306"/>
              <a:gd name="T43" fmla="*/ 2147483647 h 293"/>
              <a:gd name="T44" fmla="*/ 2147483647 w 306"/>
              <a:gd name="T45" fmla="*/ 2147483647 h 293"/>
              <a:gd name="T46" fmla="*/ 2147483647 w 306"/>
              <a:gd name="T47" fmla="*/ 2147483647 h 293"/>
              <a:gd name="T48" fmla="*/ 2147483647 w 306"/>
              <a:gd name="T49" fmla="*/ 2147483647 h 293"/>
              <a:gd name="T50" fmla="*/ 2147483647 w 306"/>
              <a:gd name="T51" fmla="*/ 0 h 293"/>
              <a:gd name="T52" fmla="*/ 2147483647 w 306"/>
              <a:gd name="T53" fmla="*/ 2147483647 h 293"/>
              <a:gd name="T54" fmla="*/ 2147483647 w 306"/>
              <a:gd name="T55" fmla="*/ 2147483647 h 293"/>
              <a:gd name="T56" fmla="*/ 2147483647 w 306"/>
              <a:gd name="T57" fmla="*/ 2147483647 h 293"/>
              <a:gd name="T58" fmla="*/ 2147483647 w 306"/>
              <a:gd name="T59" fmla="*/ 2147483647 h 293"/>
              <a:gd name="T60" fmla="*/ 2147483647 w 306"/>
              <a:gd name="T61" fmla="*/ 2147483647 h 293"/>
              <a:gd name="T62" fmla="*/ 2147483647 w 306"/>
              <a:gd name="T63" fmla="*/ 2147483647 h 293"/>
              <a:gd name="T64" fmla="*/ 2147483647 w 306"/>
              <a:gd name="T65" fmla="*/ 2147483647 h 293"/>
              <a:gd name="T66" fmla="*/ 2147483647 w 306"/>
              <a:gd name="T67" fmla="*/ 2147483647 h 293"/>
              <a:gd name="T68" fmla="*/ 2147483647 w 306"/>
              <a:gd name="T69" fmla="*/ 2147483647 h 293"/>
              <a:gd name="T70" fmla="*/ 2147483647 w 306"/>
              <a:gd name="T71" fmla="*/ 2147483647 h 293"/>
              <a:gd name="T72" fmla="*/ 2147483647 w 306"/>
              <a:gd name="T73" fmla="*/ 2147483647 h 293"/>
              <a:gd name="T74" fmla="*/ 2147483647 w 306"/>
              <a:gd name="T75" fmla="*/ 2147483647 h 293"/>
              <a:gd name="T76" fmla="*/ 2147483647 w 306"/>
              <a:gd name="T77" fmla="*/ 2147483647 h 293"/>
              <a:gd name="T78" fmla="*/ 2147483647 w 306"/>
              <a:gd name="T79" fmla="*/ 2147483647 h 293"/>
              <a:gd name="T80" fmla="*/ 2147483647 w 306"/>
              <a:gd name="T81" fmla="*/ 2147483647 h 293"/>
              <a:gd name="T82" fmla="*/ 2147483647 w 306"/>
              <a:gd name="T83" fmla="*/ 2147483647 h 293"/>
              <a:gd name="T84" fmla="*/ 2147483647 w 306"/>
              <a:gd name="T85" fmla="*/ 2147483647 h 29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06"/>
              <a:gd name="T130" fmla="*/ 0 h 293"/>
              <a:gd name="T131" fmla="*/ 306 w 306"/>
              <a:gd name="T132" fmla="*/ 293 h 293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06" h="293">
                <a:moveTo>
                  <a:pt x="300" y="169"/>
                </a:moveTo>
                <a:lnTo>
                  <a:pt x="297" y="181"/>
                </a:lnTo>
                <a:lnTo>
                  <a:pt x="297" y="185"/>
                </a:lnTo>
                <a:lnTo>
                  <a:pt x="296" y="185"/>
                </a:lnTo>
                <a:lnTo>
                  <a:pt x="294" y="187"/>
                </a:lnTo>
                <a:lnTo>
                  <a:pt x="291" y="194"/>
                </a:lnTo>
                <a:lnTo>
                  <a:pt x="286" y="197"/>
                </a:lnTo>
                <a:lnTo>
                  <a:pt x="282" y="199"/>
                </a:lnTo>
                <a:lnTo>
                  <a:pt x="276" y="200"/>
                </a:lnTo>
                <a:lnTo>
                  <a:pt x="272" y="201"/>
                </a:lnTo>
                <a:lnTo>
                  <a:pt x="267" y="203"/>
                </a:lnTo>
                <a:lnTo>
                  <a:pt x="263" y="207"/>
                </a:lnTo>
                <a:lnTo>
                  <a:pt x="260" y="212"/>
                </a:lnTo>
                <a:lnTo>
                  <a:pt x="253" y="229"/>
                </a:lnTo>
                <a:lnTo>
                  <a:pt x="248" y="242"/>
                </a:lnTo>
                <a:lnTo>
                  <a:pt x="242" y="254"/>
                </a:lnTo>
                <a:lnTo>
                  <a:pt x="236" y="263"/>
                </a:lnTo>
                <a:lnTo>
                  <a:pt x="231" y="267"/>
                </a:lnTo>
                <a:lnTo>
                  <a:pt x="227" y="270"/>
                </a:lnTo>
                <a:lnTo>
                  <a:pt x="221" y="273"/>
                </a:lnTo>
                <a:lnTo>
                  <a:pt x="215" y="276"/>
                </a:lnTo>
                <a:lnTo>
                  <a:pt x="200" y="281"/>
                </a:lnTo>
                <a:lnTo>
                  <a:pt x="181" y="286"/>
                </a:lnTo>
                <a:lnTo>
                  <a:pt x="164" y="290"/>
                </a:lnTo>
                <a:lnTo>
                  <a:pt x="148" y="292"/>
                </a:lnTo>
                <a:lnTo>
                  <a:pt x="139" y="293"/>
                </a:lnTo>
                <a:lnTo>
                  <a:pt x="130" y="293"/>
                </a:lnTo>
                <a:lnTo>
                  <a:pt x="123" y="293"/>
                </a:lnTo>
                <a:lnTo>
                  <a:pt x="114" y="292"/>
                </a:lnTo>
                <a:lnTo>
                  <a:pt x="106" y="290"/>
                </a:lnTo>
                <a:lnTo>
                  <a:pt x="98" y="288"/>
                </a:lnTo>
                <a:lnTo>
                  <a:pt x="92" y="286"/>
                </a:lnTo>
                <a:lnTo>
                  <a:pt x="85" y="282"/>
                </a:lnTo>
                <a:lnTo>
                  <a:pt x="80" y="278"/>
                </a:lnTo>
                <a:lnTo>
                  <a:pt x="74" y="274"/>
                </a:lnTo>
                <a:lnTo>
                  <a:pt x="71" y="268"/>
                </a:lnTo>
                <a:lnTo>
                  <a:pt x="68" y="262"/>
                </a:lnTo>
                <a:lnTo>
                  <a:pt x="1" y="236"/>
                </a:lnTo>
                <a:lnTo>
                  <a:pt x="1" y="119"/>
                </a:lnTo>
                <a:lnTo>
                  <a:pt x="0" y="88"/>
                </a:lnTo>
                <a:lnTo>
                  <a:pt x="0" y="56"/>
                </a:lnTo>
                <a:lnTo>
                  <a:pt x="1" y="49"/>
                </a:lnTo>
                <a:lnTo>
                  <a:pt x="2" y="42"/>
                </a:lnTo>
                <a:lnTo>
                  <a:pt x="4" y="35"/>
                </a:lnTo>
                <a:lnTo>
                  <a:pt x="6" y="28"/>
                </a:lnTo>
                <a:lnTo>
                  <a:pt x="11" y="21"/>
                </a:lnTo>
                <a:lnTo>
                  <a:pt x="15" y="14"/>
                </a:lnTo>
                <a:lnTo>
                  <a:pt x="20" y="8"/>
                </a:lnTo>
                <a:lnTo>
                  <a:pt x="28" y="2"/>
                </a:lnTo>
                <a:lnTo>
                  <a:pt x="41" y="2"/>
                </a:lnTo>
                <a:lnTo>
                  <a:pt x="48" y="0"/>
                </a:lnTo>
                <a:lnTo>
                  <a:pt x="53" y="0"/>
                </a:lnTo>
                <a:lnTo>
                  <a:pt x="68" y="2"/>
                </a:lnTo>
                <a:lnTo>
                  <a:pt x="72" y="6"/>
                </a:lnTo>
                <a:lnTo>
                  <a:pt x="76" y="7"/>
                </a:lnTo>
                <a:lnTo>
                  <a:pt x="80" y="7"/>
                </a:lnTo>
                <a:lnTo>
                  <a:pt x="82" y="6"/>
                </a:lnTo>
                <a:lnTo>
                  <a:pt x="84" y="4"/>
                </a:lnTo>
                <a:lnTo>
                  <a:pt x="86" y="4"/>
                </a:lnTo>
                <a:lnTo>
                  <a:pt x="87" y="5"/>
                </a:lnTo>
                <a:lnTo>
                  <a:pt x="87" y="9"/>
                </a:lnTo>
                <a:lnTo>
                  <a:pt x="90" y="11"/>
                </a:lnTo>
                <a:lnTo>
                  <a:pt x="94" y="15"/>
                </a:lnTo>
                <a:lnTo>
                  <a:pt x="99" y="19"/>
                </a:lnTo>
                <a:lnTo>
                  <a:pt x="107" y="23"/>
                </a:lnTo>
                <a:lnTo>
                  <a:pt x="121" y="31"/>
                </a:lnTo>
                <a:lnTo>
                  <a:pt x="127" y="34"/>
                </a:lnTo>
                <a:lnTo>
                  <a:pt x="148" y="41"/>
                </a:lnTo>
                <a:lnTo>
                  <a:pt x="165" y="49"/>
                </a:lnTo>
                <a:lnTo>
                  <a:pt x="182" y="59"/>
                </a:lnTo>
                <a:lnTo>
                  <a:pt x="196" y="69"/>
                </a:lnTo>
                <a:lnTo>
                  <a:pt x="210" y="79"/>
                </a:lnTo>
                <a:lnTo>
                  <a:pt x="226" y="91"/>
                </a:lnTo>
                <a:lnTo>
                  <a:pt x="241" y="102"/>
                </a:lnTo>
                <a:lnTo>
                  <a:pt x="260" y="113"/>
                </a:lnTo>
                <a:lnTo>
                  <a:pt x="261" y="117"/>
                </a:lnTo>
                <a:lnTo>
                  <a:pt x="263" y="120"/>
                </a:lnTo>
                <a:lnTo>
                  <a:pt x="266" y="124"/>
                </a:lnTo>
                <a:lnTo>
                  <a:pt x="270" y="128"/>
                </a:lnTo>
                <a:lnTo>
                  <a:pt x="280" y="135"/>
                </a:lnTo>
                <a:lnTo>
                  <a:pt x="291" y="144"/>
                </a:lnTo>
                <a:lnTo>
                  <a:pt x="299" y="151"/>
                </a:lnTo>
                <a:lnTo>
                  <a:pt x="305" y="158"/>
                </a:lnTo>
                <a:lnTo>
                  <a:pt x="306" y="161"/>
                </a:lnTo>
                <a:lnTo>
                  <a:pt x="306" y="164"/>
                </a:lnTo>
                <a:lnTo>
                  <a:pt x="304" y="166"/>
                </a:lnTo>
                <a:lnTo>
                  <a:pt x="300" y="169"/>
                </a:lnTo>
              </a:path>
            </a:pathLst>
          </a:cu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5210" name="Freeform 226"/>
          <p:cNvSpPr>
            <a:spLocks/>
          </p:cNvSpPr>
          <p:nvPr>
            <p:custDataLst>
              <p:tags r:id="rId153"/>
            </p:custDataLst>
          </p:nvPr>
        </p:nvSpPr>
        <p:spPr bwMode="auto">
          <a:xfrm>
            <a:off x="4176713" y="1247775"/>
            <a:ext cx="236537" cy="92075"/>
          </a:xfrm>
          <a:custGeom>
            <a:avLst/>
            <a:gdLst>
              <a:gd name="T0" fmla="*/ 2147483647 w 546"/>
              <a:gd name="T1" fmla="*/ 2147483647 h 173"/>
              <a:gd name="T2" fmla="*/ 2147483647 w 546"/>
              <a:gd name="T3" fmla="*/ 2147483647 h 173"/>
              <a:gd name="T4" fmla="*/ 2147483647 w 546"/>
              <a:gd name="T5" fmla="*/ 2147483647 h 173"/>
              <a:gd name="T6" fmla="*/ 2147483647 w 546"/>
              <a:gd name="T7" fmla="*/ 2147483647 h 173"/>
              <a:gd name="T8" fmla="*/ 2147483647 w 546"/>
              <a:gd name="T9" fmla="*/ 2147483647 h 173"/>
              <a:gd name="T10" fmla="*/ 2147483647 w 546"/>
              <a:gd name="T11" fmla="*/ 2147483647 h 173"/>
              <a:gd name="T12" fmla="*/ 2147483647 w 546"/>
              <a:gd name="T13" fmla="*/ 2147483647 h 173"/>
              <a:gd name="T14" fmla="*/ 2147483647 w 546"/>
              <a:gd name="T15" fmla="*/ 2147483647 h 173"/>
              <a:gd name="T16" fmla="*/ 2147483647 w 546"/>
              <a:gd name="T17" fmla="*/ 2147483647 h 173"/>
              <a:gd name="T18" fmla="*/ 2147483647 w 546"/>
              <a:gd name="T19" fmla="*/ 2147483647 h 173"/>
              <a:gd name="T20" fmla="*/ 2147483647 w 546"/>
              <a:gd name="T21" fmla="*/ 2147483647 h 173"/>
              <a:gd name="T22" fmla="*/ 2147483647 w 546"/>
              <a:gd name="T23" fmla="*/ 2147483647 h 173"/>
              <a:gd name="T24" fmla="*/ 2147483647 w 546"/>
              <a:gd name="T25" fmla="*/ 2147483647 h 173"/>
              <a:gd name="T26" fmla="*/ 2147483647 w 546"/>
              <a:gd name="T27" fmla="*/ 2147483647 h 173"/>
              <a:gd name="T28" fmla="*/ 2147483647 w 546"/>
              <a:gd name="T29" fmla="*/ 0 h 173"/>
              <a:gd name="T30" fmla="*/ 2147483647 w 546"/>
              <a:gd name="T31" fmla="*/ 2147483647 h 173"/>
              <a:gd name="T32" fmla="*/ 2147483647 w 546"/>
              <a:gd name="T33" fmla="*/ 2147483647 h 173"/>
              <a:gd name="T34" fmla="*/ 2147483647 w 546"/>
              <a:gd name="T35" fmla="*/ 2147483647 h 173"/>
              <a:gd name="T36" fmla="*/ 2147483647 w 546"/>
              <a:gd name="T37" fmla="*/ 2147483647 h 173"/>
              <a:gd name="T38" fmla="*/ 2147483647 w 546"/>
              <a:gd name="T39" fmla="*/ 2147483647 h 173"/>
              <a:gd name="T40" fmla="*/ 2147483647 w 546"/>
              <a:gd name="T41" fmla="*/ 2147483647 h 173"/>
              <a:gd name="T42" fmla="*/ 2147483647 w 546"/>
              <a:gd name="T43" fmla="*/ 2147483647 h 173"/>
              <a:gd name="T44" fmla="*/ 2147483647 w 546"/>
              <a:gd name="T45" fmla="*/ 2147483647 h 173"/>
              <a:gd name="T46" fmla="*/ 2147483647 w 546"/>
              <a:gd name="T47" fmla="*/ 2147483647 h 173"/>
              <a:gd name="T48" fmla="*/ 2147483647 w 546"/>
              <a:gd name="T49" fmla="*/ 2147483647 h 173"/>
              <a:gd name="T50" fmla="*/ 2147483647 w 546"/>
              <a:gd name="T51" fmla="*/ 2147483647 h 173"/>
              <a:gd name="T52" fmla="*/ 2147483647 w 546"/>
              <a:gd name="T53" fmla="*/ 2147483647 h 173"/>
              <a:gd name="T54" fmla="*/ 2147483647 w 546"/>
              <a:gd name="T55" fmla="*/ 2147483647 h 173"/>
              <a:gd name="T56" fmla="*/ 2147483647 w 546"/>
              <a:gd name="T57" fmla="*/ 2147483647 h 173"/>
              <a:gd name="T58" fmla="*/ 2147483647 w 546"/>
              <a:gd name="T59" fmla="*/ 2147483647 h 173"/>
              <a:gd name="T60" fmla="*/ 2147483647 w 546"/>
              <a:gd name="T61" fmla="*/ 2147483647 h 173"/>
              <a:gd name="T62" fmla="*/ 2147483647 w 546"/>
              <a:gd name="T63" fmla="*/ 2147483647 h 173"/>
              <a:gd name="T64" fmla="*/ 2147483647 w 546"/>
              <a:gd name="T65" fmla="*/ 2147483647 h 173"/>
              <a:gd name="T66" fmla="*/ 2147483647 w 546"/>
              <a:gd name="T67" fmla="*/ 2147483647 h 173"/>
              <a:gd name="T68" fmla="*/ 2147483647 w 546"/>
              <a:gd name="T69" fmla="*/ 2147483647 h 173"/>
              <a:gd name="T70" fmla="*/ 2147483647 w 546"/>
              <a:gd name="T71" fmla="*/ 2147483647 h 173"/>
              <a:gd name="T72" fmla="*/ 2147483647 w 546"/>
              <a:gd name="T73" fmla="*/ 2147483647 h 173"/>
              <a:gd name="T74" fmla="*/ 2147483647 w 546"/>
              <a:gd name="T75" fmla="*/ 2147483647 h 173"/>
              <a:gd name="T76" fmla="*/ 2147483647 w 546"/>
              <a:gd name="T77" fmla="*/ 2147483647 h 173"/>
              <a:gd name="T78" fmla="*/ 2147483647 w 546"/>
              <a:gd name="T79" fmla="*/ 2147483647 h 173"/>
              <a:gd name="T80" fmla="*/ 2147483647 w 546"/>
              <a:gd name="T81" fmla="*/ 2147483647 h 173"/>
              <a:gd name="T82" fmla="*/ 2147483647 w 546"/>
              <a:gd name="T83" fmla="*/ 2147483647 h 173"/>
              <a:gd name="T84" fmla="*/ 2147483647 w 546"/>
              <a:gd name="T85" fmla="*/ 2147483647 h 173"/>
              <a:gd name="T86" fmla="*/ 2147483647 w 546"/>
              <a:gd name="T87" fmla="*/ 2147483647 h 173"/>
              <a:gd name="T88" fmla="*/ 2147483647 w 546"/>
              <a:gd name="T89" fmla="*/ 2147483647 h 173"/>
              <a:gd name="T90" fmla="*/ 2147483647 w 546"/>
              <a:gd name="T91" fmla="*/ 2147483647 h 173"/>
              <a:gd name="T92" fmla="*/ 2147483647 w 546"/>
              <a:gd name="T93" fmla="*/ 2147483647 h 173"/>
              <a:gd name="T94" fmla="*/ 2147483647 w 546"/>
              <a:gd name="T95" fmla="*/ 2147483647 h 173"/>
              <a:gd name="T96" fmla="*/ 2147483647 w 546"/>
              <a:gd name="T97" fmla="*/ 2147483647 h 173"/>
              <a:gd name="T98" fmla="*/ 2147483647 w 546"/>
              <a:gd name="T99" fmla="*/ 2147483647 h 173"/>
              <a:gd name="T100" fmla="*/ 2147483647 w 546"/>
              <a:gd name="T101" fmla="*/ 2147483647 h 173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6"/>
              <a:gd name="T154" fmla="*/ 0 h 173"/>
              <a:gd name="T155" fmla="*/ 546 w 546"/>
              <a:gd name="T156" fmla="*/ 173 h 173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6" h="173">
                <a:moveTo>
                  <a:pt x="47" y="12"/>
                </a:moveTo>
                <a:lnTo>
                  <a:pt x="61" y="15"/>
                </a:lnTo>
                <a:lnTo>
                  <a:pt x="74" y="19"/>
                </a:lnTo>
                <a:lnTo>
                  <a:pt x="61" y="38"/>
                </a:lnTo>
                <a:lnTo>
                  <a:pt x="87" y="38"/>
                </a:lnTo>
                <a:lnTo>
                  <a:pt x="94" y="34"/>
                </a:lnTo>
                <a:lnTo>
                  <a:pt x="102" y="31"/>
                </a:lnTo>
                <a:lnTo>
                  <a:pt x="107" y="29"/>
                </a:lnTo>
                <a:lnTo>
                  <a:pt x="110" y="27"/>
                </a:lnTo>
                <a:lnTo>
                  <a:pt x="112" y="23"/>
                </a:lnTo>
                <a:lnTo>
                  <a:pt x="113" y="19"/>
                </a:lnTo>
                <a:lnTo>
                  <a:pt x="132" y="27"/>
                </a:lnTo>
                <a:lnTo>
                  <a:pt x="142" y="32"/>
                </a:lnTo>
                <a:lnTo>
                  <a:pt x="150" y="36"/>
                </a:lnTo>
                <a:lnTo>
                  <a:pt x="161" y="44"/>
                </a:lnTo>
                <a:lnTo>
                  <a:pt x="161" y="19"/>
                </a:lnTo>
                <a:lnTo>
                  <a:pt x="188" y="19"/>
                </a:lnTo>
                <a:lnTo>
                  <a:pt x="209" y="19"/>
                </a:lnTo>
                <a:lnTo>
                  <a:pt x="224" y="19"/>
                </a:lnTo>
                <a:lnTo>
                  <a:pt x="233" y="19"/>
                </a:lnTo>
                <a:lnTo>
                  <a:pt x="243" y="19"/>
                </a:lnTo>
                <a:lnTo>
                  <a:pt x="253" y="19"/>
                </a:lnTo>
                <a:lnTo>
                  <a:pt x="256" y="17"/>
                </a:lnTo>
                <a:lnTo>
                  <a:pt x="260" y="16"/>
                </a:lnTo>
                <a:lnTo>
                  <a:pt x="264" y="14"/>
                </a:lnTo>
                <a:lnTo>
                  <a:pt x="266" y="12"/>
                </a:lnTo>
                <a:lnTo>
                  <a:pt x="269" y="14"/>
                </a:lnTo>
                <a:lnTo>
                  <a:pt x="273" y="14"/>
                </a:lnTo>
                <a:lnTo>
                  <a:pt x="276" y="13"/>
                </a:lnTo>
                <a:lnTo>
                  <a:pt x="279" y="11"/>
                </a:lnTo>
                <a:lnTo>
                  <a:pt x="281" y="8"/>
                </a:lnTo>
                <a:lnTo>
                  <a:pt x="285" y="6"/>
                </a:lnTo>
                <a:lnTo>
                  <a:pt x="286" y="3"/>
                </a:lnTo>
                <a:lnTo>
                  <a:pt x="287" y="0"/>
                </a:lnTo>
                <a:lnTo>
                  <a:pt x="320" y="0"/>
                </a:lnTo>
                <a:lnTo>
                  <a:pt x="321" y="5"/>
                </a:lnTo>
                <a:lnTo>
                  <a:pt x="324" y="9"/>
                </a:lnTo>
                <a:lnTo>
                  <a:pt x="329" y="11"/>
                </a:lnTo>
                <a:lnTo>
                  <a:pt x="333" y="12"/>
                </a:lnTo>
                <a:lnTo>
                  <a:pt x="338" y="11"/>
                </a:lnTo>
                <a:lnTo>
                  <a:pt x="345" y="9"/>
                </a:lnTo>
                <a:lnTo>
                  <a:pt x="348" y="7"/>
                </a:lnTo>
                <a:lnTo>
                  <a:pt x="351" y="5"/>
                </a:lnTo>
                <a:lnTo>
                  <a:pt x="353" y="3"/>
                </a:lnTo>
                <a:lnTo>
                  <a:pt x="353" y="0"/>
                </a:lnTo>
                <a:lnTo>
                  <a:pt x="358" y="3"/>
                </a:lnTo>
                <a:lnTo>
                  <a:pt x="363" y="6"/>
                </a:lnTo>
                <a:lnTo>
                  <a:pt x="367" y="7"/>
                </a:lnTo>
                <a:lnTo>
                  <a:pt x="371" y="8"/>
                </a:lnTo>
                <a:lnTo>
                  <a:pt x="380" y="8"/>
                </a:lnTo>
                <a:lnTo>
                  <a:pt x="389" y="7"/>
                </a:lnTo>
                <a:lnTo>
                  <a:pt x="404" y="3"/>
                </a:lnTo>
                <a:lnTo>
                  <a:pt x="420" y="0"/>
                </a:lnTo>
                <a:lnTo>
                  <a:pt x="436" y="1"/>
                </a:lnTo>
                <a:lnTo>
                  <a:pt x="453" y="2"/>
                </a:lnTo>
                <a:lnTo>
                  <a:pt x="467" y="4"/>
                </a:lnTo>
                <a:lnTo>
                  <a:pt x="482" y="6"/>
                </a:lnTo>
                <a:lnTo>
                  <a:pt x="498" y="9"/>
                </a:lnTo>
                <a:lnTo>
                  <a:pt x="513" y="11"/>
                </a:lnTo>
                <a:lnTo>
                  <a:pt x="528" y="12"/>
                </a:lnTo>
                <a:lnTo>
                  <a:pt x="546" y="12"/>
                </a:lnTo>
                <a:lnTo>
                  <a:pt x="546" y="44"/>
                </a:lnTo>
                <a:lnTo>
                  <a:pt x="545" y="49"/>
                </a:lnTo>
                <a:lnTo>
                  <a:pt x="542" y="55"/>
                </a:lnTo>
                <a:lnTo>
                  <a:pt x="539" y="58"/>
                </a:lnTo>
                <a:lnTo>
                  <a:pt x="537" y="60"/>
                </a:lnTo>
                <a:lnTo>
                  <a:pt x="535" y="61"/>
                </a:lnTo>
                <a:lnTo>
                  <a:pt x="533" y="62"/>
                </a:lnTo>
                <a:lnTo>
                  <a:pt x="513" y="62"/>
                </a:lnTo>
                <a:lnTo>
                  <a:pt x="498" y="60"/>
                </a:lnTo>
                <a:lnTo>
                  <a:pt x="490" y="57"/>
                </a:lnTo>
                <a:lnTo>
                  <a:pt x="483" y="54"/>
                </a:lnTo>
                <a:lnTo>
                  <a:pt x="478" y="50"/>
                </a:lnTo>
                <a:lnTo>
                  <a:pt x="472" y="44"/>
                </a:lnTo>
                <a:lnTo>
                  <a:pt x="413" y="44"/>
                </a:lnTo>
                <a:lnTo>
                  <a:pt x="421" y="58"/>
                </a:lnTo>
                <a:lnTo>
                  <a:pt x="428" y="70"/>
                </a:lnTo>
                <a:lnTo>
                  <a:pt x="438" y="81"/>
                </a:lnTo>
                <a:lnTo>
                  <a:pt x="448" y="89"/>
                </a:lnTo>
                <a:lnTo>
                  <a:pt x="459" y="96"/>
                </a:lnTo>
                <a:lnTo>
                  <a:pt x="471" y="102"/>
                </a:lnTo>
                <a:lnTo>
                  <a:pt x="484" y="107"/>
                </a:lnTo>
                <a:lnTo>
                  <a:pt x="499" y="111"/>
                </a:lnTo>
                <a:lnTo>
                  <a:pt x="493" y="119"/>
                </a:lnTo>
                <a:lnTo>
                  <a:pt x="488" y="126"/>
                </a:lnTo>
                <a:lnTo>
                  <a:pt x="481" y="132"/>
                </a:lnTo>
                <a:lnTo>
                  <a:pt x="475" y="136"/>
                </a:lnTo>
                <a:lnTo>
                  <a:pt x="466" y="139"/>
                </a:lnTo>
                <a:lnTo>
                  <a:pt x="458" y="141"/>
                </a:lnTo>
                <a:lnTo>
                  <a:pt x="449" y="142"/>
                </a:lnTo>
                <a:lnTo>
                  <a:pt x="439" y="142"/>
                </a:lnTo>
                <a:lnTo>
                  <a:pt x="432" y="142"/>
                </a:lnTo>
                <a:lnTo>
                  <a:pt x="426" y="141"/>
                </a:lnTo>
                <a:lnTo>
                  <a:pt x="421" y="139"/>
                </a:lnTo>
                <a:lnTo>
                  <a:pt x="416" y="136"/>
                </a:lnTo>
                <a:lnTo>
                  <a:pt x="412" y="134"/>
                </a:lnTo>
                <a:lnTo>
                  <a:pt x="409" y="132"/>
                </a:lnTo>
                <a:lnTo>
                  <a:pt x="404" y="131"/>
                </a:lnTo>
                <a:lnTo>
                  <a:pt x="399" y="130"/>
                </a:lnTo>
                <a:lnTo>
                  <a:pt x="394" y="128"/>
                </a:lnTo>
                <a:lnTo>
                  <a:pt x="390" y="125"/>
                </a:lnTo>
                <a:lnTo>
                  <a:pt x="385" y="121"/>
                </a:lnTo>
                <a:lnTo>
                  <a:pt x="381" y="116"/>
                </a:lnTo>
                <a:lnTo>
                  <a:pt x="378" y="110"/>
                </a:lnTo>
                <a:lnTo>
                  <a:pt x="375" y="104"/>
                </a:lnTo>
                <a:lnTo>
                  <a:pt x="374" y="98"/>
                </a:lnTo>
                <a:lnTo>
                  <a:pt x="372" y="93"/>
                </a:lnTo>
                <a:lnTo>
                  <a:pt x="365" y="92"/>
                </a:lnTo>
                <a:lnTo>
                  <a:pt x="358" y="90"/>
                </a:lnTo>
                <a:lnTo>
                  <a:pt x="351" y="87"/>
                </a:lnTo>
                <a:lnTo>
                  <a:pt x="344" y="84"/>
                </a:lnTo>
                <a:lnTo>
                  <a:pt x="337" y="81"/>
                </a:lnTo>
                <a:lnTo>
                  <a:pt x="331" y="78"/>
                </a:lnTo>
                <a:lnTo>
                  <a:pt x="325" y="76"/>
                </a:lnTo>
                <a:lnTo>
                  <a:pt x="320" y="75"/>
                </a:lnTo>
                <a:lnTo>
                  <a:pt x="314" y="78"/>
                </a:lnTo>
                <a:lnTo>
                  <a:pt x="303" y="87"/>
                </a:lnTo>
                <a:lnTo>
                  <a:pt x="289" y="101"/>
                </a:lnTo>
                <a:lnTo>
                  <a:pt x="274" y="117"/>
                </a:lnTo>
                <a:lnTo>
                  <a:pt x="258" y="134"/>
                </a:lnTo>
                <a:lnTo>
                  <a:pt x="246" y="150"/>
                </a:lnTo>
                <a:lnTo>
                  <a:pt x="241" y="157"/>
                </a:lnTo>
                <a:lnTo>
                  <a:pt x="236" y="163"/>
                </a:lnTo>
                <a:lnTo>
                  <a:pt x="234" y="169"/>
                </a:lnTo>
                <a:lnTo>
                  <a:pt x="233" y="173"/>
                </a:lnTo>
                <a:lnTo>
                  <a:pt x="220" y="172"/>
                </a:lnTo>
                <a:lnTo>
                  <a:pt x="209" y="171"/>
                </a:lnTo>
                <a:lnTo>
                  <a:pt x="198" y="169"/>
                </a:lnTo>
                <a:lnTo>
                  <a:pt x="188" y="167"/>
                </a:lnTo>
                <a:lnTo>
                  <a:pt x="180" y="163"/>
                </a:lnTo>
                <a:lnTo>
                  <a:pt x="172" y="160"/>
                </a:lnTo>
                <a:lnTo>
                  <a:pt x="165" y="155"/>
                </a:lnTo>
                <a:lnTo>
                  <a:pt x="158" y="151"/>
                </a:lnTo>
                <a:lnTo>
                  <a:pt x="136" y="128"/>
                </a:lnTo>
                <a:lnTo>
                  <a:pt x="113" y="105"/>
                </a:lnTo>
                <a:lnTo>
                  <a:pt x="108" y="100"/>
                </a:lnTo>
                <a:lnTo>
                  <a:pt x="101" y="95"/>
                </a:lnTo>
                <a:lnTo>
                  <a:pt x="95" y="91"/>
                </a:lnTo>
                <a:lnTo>
                  <a:pt x="88" y="87"/>
                </a:lnTo>
                <a:lnTo>
                  <a:pt x="74" y="81"/>
                </a:lnTo>
                <a:lnTo>
                  <a:pt x="60" y="76"/>
                </a:lnTo>
                <a:lnTo>
                  <a:pt x="45" y="70"/>
                </a:lnTo>
                <a:lnTo>
                  <a:pt x="31" y="64"/>
                </a:lnTo>
                <a:lnTo>
                  <a:pt x="16" y="58"/>
                </a:lnTo>
                <a:lnTo>
                  <a:pt x="0" y="50"/>
                </a:lnTo>
                <a:lnTo>
                  <a:pt x="6" y="41"/>
                </a:lnTo>
                <a:lnTo>
                  <a:pt x="11" y="34"/>
                </a:lnTo>
                <a:lnTo>
                  <a:pt x="16" y="28"/>
                </a:lnTo>
                <a:lnTo>
                  <a:pt x="21" y="22"/>
                </a:lnTo>
                <a:lnTo>
                  <a:pt x="28" y="19"/>
                </a:lnTo>
                <a:lnTo>
                  <a:pt x="33" y="15"/>
                </a:lnTo>
                <a:lnTo>
                  <a:pt x="40" y="13"/>
                </a:lnTo>
                <a:lnTo>
                  <a:pt x="47" y="12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5211" name="Freeform 227"/>
          <p:cNvSpPr>
            <a:spLocks/>
          </p:cNvSpPr>
          <p:nvPr>
            <p:custDataLst>
              <p:tags r:id="rId154"/>
            </p:custDataLst>
          </p:nvPr>
        </p:nvSpPr>
        <p:spPr bwMode="auto">
          <a:xfrm>
            <a:off x="4103688" y="1477963"/>
            <a:ext cx="449262" cy="361950"/>
          </a:xfrm>
          <a:custGeom>
            <a:avLst/>
            <a:gdLst>
              <a:gd name="T0" fmla="*/ 2147483647 w 1037"/>
              <a:gd name="T1" fmla="*/ 2147483647 h 690"/>
              <a:gd name="T2" fmla="*/ 2147483647 w 1037"/>
              <a:gd name="T3" fmla="*/ 2147483647 h 690"/>
              <a:gd name="T4" fmla="*/ 2147483647 w 1037"/>
              <a:gd name="T5" fmla="*/ 2147483647 h 690"/>
              <a:gd name="T6" fmla="*/ 2147483647 w 1037"/>
              <a:gd name="T7" fmla="*/ 2147483647 h 690"/>
              <a:gd name="T8" fmla="*/ 2147483647 w 1037"/>
              <a:gd name="T9" fmla="*/ 2147483647 h 690"/>
              <a:gd name="T10" fmla="*/ 2147483647 w 1037"/>
              <a:gd name="T11" fmla="*/ 2147483647 h 690"/>
              <a:gd name="T12" fmla="*/ 2147483647 w 1037"/>
              <a:gd name="T13" fmla="*/ 2147483647 h 690"/>
              <a:gd name="T14" fmla="*/ 2147483647 w 1037"/>
              <a:gd name="T15" fmla="*/ 2147483647 h 690"/>
              <a:gd name="T16" fmla="*/ 2147483647 w 1037"/>
              <a:gd name="T17" fmla="*/ 2147483647 h 690"/>
              <a:gd name="T18" fmla="*/ 0 w 1037"/>
              <a:gd name="T19" fmla="*/ 2147483647 h 690"/>
              <a:gd name="T20" fmla="*/ 2147483647 w 1037"/>
              <a:gd name="T21" fmla="*/ 2147483647 h 690"/>
              <a:gd name="T22" fmla="*/ 2147483647 w 1037"/>
              <a:gd name="T23" fmla="*/ 2147483647 h 690"/>
              <a:gd name="T24" fmla="*/ 2147483647 w 1037"/>
              <a:gd name="T25" fmla="*/ 2147483647 h 690"/>
              <a:gd name="T26" fmla="*/ 2147483647 w 1037"/>
              <a:gd name="T27" fmla="*/ 2147483647 h 690"/>
              <a:gd name="T28" fmla="*/ 2147483647 w 1037"/>
              <a:gd name="T29" fmla="*/ 2147483647 h 690"/>
              <a:gd name="T30" fmla="*/ 2147483647 w 1037"/>
              <a:gd name="T31" fmla="*/ 2147483647 h 690"/>
              <a:gd name="T32" fmla="*/ 2147483647 w 1037"/>
              <a:gd name="T33" fmla="*/ 2147483647 h 690"/>
              <a:gd name="T34" fmla="*/ 2147483647 w 1037"/>
              <a:gd name="T35" fmla="*/ 2147483647 h 690"/>
              <a:gd name="T36" fmla="*/ 2147483647 w 1037"/>
              <a:gd name="T37" fmla="*/ 2147483647 h 690"/>
              <a:gd name="T38" fmla="*/ 2147483647 w 1037"/>
              <a:gd name="T39" fmla="*/ 2147483647 h 690"/>
              <a:gd name="T40" fmla="*/ 2147483647 w 1037"/>
              <a:gd name="T41" fmla="*/ 2147483647 h 690"/>
              <a:gd name="T42" fmla="*/ 2147483647 w 1037"/>
              <a:gd name="T43" fmla="*/ 2147483647 h 690"/>
              <a:gd name="T44" fmla="*/ 2147483647 w 1037"/>
              <a:gd name="T45" fmla="*/ 2147483647 h 690"/>
              <a:gd name="T46" fmla="*/ 2147483647 w 1037"/>
              <a:gd name="T47" fmla="*/ 2147483647 h 690"/>
              <a:gd name="T48" fmla="*/ 2147483647 w 1037"/>
              <a:gd name="T49" fmla="*/ 2147483647 h 690"/>
              <a:gd name="T50" fmla="*/ 2147483647 w 1037"/>
              <a:gd name="T51" fmla="*/ 2147483647 h 690"/>
              <a:gd name="T52" fmla="*/ 2147483647 w 1037"/>
              <a:gd name="T53" fmla="*/ 2147483647 h 690"/>
              <a:gd name="T54" fmla="*/ 2147483647 w 1037"/>
              <a:gd name="T55" fmla="*/ 2147483647 h 690"/>
              <a:gd name="T56" fmla="*/ 2147483647 w 1037"/>
              <a:gd name="T57" fmla="*/ 2147483647 h 690"/>
              <a:gd name="T58" fmla="*/ 2147483647 w 1037"/>
              <a:gd name="T59" fmla="*/ 2147483647 h 690"/>
              <a:gd name="T60" fmla="*/ 2147483647 w 1037"/>
              <a:gd name="T61" fmla="*/ 2147483647 h 690"/>
              <a:gd name="T62" fmla="*/ 2147483647 w 1037"/>
              <a:gd name="T63" fmla="*/ 2147483647 h 690"/>
              <a:gd name="T64" fmla="*/ 2147483647 w 1037"/>
              <a:gd name="T65" fmla="*/ 2147483647 h 690"/>
              <a:gd name="T66" fmla="*/ 2147483647 w 1037"/>
              <a:gd name="T67" fmla="*/ 2147483647 h 690"/>
              <a:gd name="T68" fmla="*/ 2147483647 w 1037"/>
              <a:gd name="T69" fmla="*/ 2147483647 h 690"/>
              <a:gd name="T70" fmla="*/ 2147483647 w 1037"/>
              <a:gd name="T71" fmla="*/ 2147483647 h 690"/>
              <a:gd name="T72" fmla="*/ 2147483647 w 1037"/>
              <a:gd name="T73" fmla="*/ 2147483647 h 690"/>
              <a:gd name="T74" fmla="*/ 2147483647 w 1037"/>
              <a:gd name="T75" fmla="*/ 2147483647 h 690"/>
              <a:gd name="T76" fmla="*/ 2147483647 w 1037"/>
              <a:gd name="T77" fmla="*/ 2147483647 h 690"/>
              <a:gd name="T78" fmla="*/ 2147483647 w 1037"/>
              <a:gd name="T79" fmla="*/ 2147483647 h 690"/>
              <a:gd name="T80" fmla="*/ 2147483647 w 1037"/>
              <a:gd name="T81" fmla="*/ 2147483647 h 690"/>
              <a:gd name="T82" fmla="*/ 2147483647 w 1037"/>
              <a:gd name="T83" fmla="*/ 2147483647 h 690"/>
              <a:gd name="T84" fmla="*/ 2147483647 w 1037"/>
              <a:gd name="T85" fmla="*/ 2147483647 h 690"/>
              <a:gd name="T86" fmla="*/ 2147483647 w 1037"/>
              <a:gd name="T87" fmla="*/ 2147483647 h 690"/>
              <a:gd name="T88" fmla="*/ 2147483647 w 1037"/>
              <a:gd name="T89" fmla="*/ 2147483647 h 690"/>
              <a:gd name="T90" fmla="*/ 2147483647 w 1037"/>
              <a:gd name="T91" fmla="*/ 2147483647 h 690"/>
              <a:gd name="T92" fmla="*/ 2147483647 w 1037"/>
              <a:gd name="T93" fmla="*/ 2147483647 h 690"/>
              <a:gd name="T94" fmla="*/ 2147483647 w 1037"/>
              <a:gd name="T95" fmla="*/ 2147483647 h 690"/>
              <a:gd name="T96" fmla="*/ 2147483647 w 1037"/>
              <a:gd name="T97" fmla="*/ 2147483647 h 690"/>
              <a:gd name="T98" fmla="*/ 2147483647 w 1037"/>
              <a:gd name="T99" fmla="*/ 2147483647 h 690"/>
              <a:gd name="T100" fmla="*/ 2147483647 w 1037"/>
              <a:gd name="T101" fmla="*/ 2147483647 h 690"/>
              <a:gd name="T102" fmla="*/ 2147483647 w 1037"/>
              <a:gd name="T103" fmla="*/ 2147483647 h 690"/>
              <a:gd name="T104" fmla="*/ 2147483647 w 1037"/>
              <a:gd name="T105" fmla="*/ 2147483647 h 690"/>
              <a:gd name="T106" fmla="*/ 2147483647 w 1037"/>
              <a:gd name="T107" fmla="*/ 2147483647 h 690"/>
              <a:gd name="T108" fmla="*/ 2147483647 w 1037"/>
              <a:gd name="T109" fmla="*/ 2147483647 h 690"/>
              <a:gd name="T110" fmla="*/ 2147483647 w 1037"/>
              <a:gd name="T111" fmla="*/ 2147483647 h 690"/>
              <a:gd name="T112" fmla="*/ 2147483647 w 1037"/>
              <a:gd name="T113" fmla="*/ 2147483647 h 690"/>
              <a:gd name="T114" fmla="*/ 2147483647 w 1037"/>
              <a:gd name="T115" fmla="*/ 2147483647 h 690"/>
              <a:gd name="T116" fmla="*/ 2147483647 w 1037"/>
              <a:gd name="T117" fmla="*/ 2147483647 h 690"/>
              <a:gd name="T118" fmla="*/ 2147483647 w 1037"/>
              <a:gd name="T119" fmla="*/ 2147483647 h 69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037"/>
              <a:gd name="T181" fmla="*/ 0 h 690"/>
              <a:gd name="T182" fmla="*/ 1037 w 1037"/>
              <a:gd name="T183" fmla="*/ 690 h 690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037" h="690">
                <a:moveTo>
                  <a:pt x="286" y="647"/>
                </a:moveTo>
                <a:lnTo>
                  <a:pt x="273" y="631"/>
                </a:lnTo>
                <a:lnTo>
                  <a:pt x="262" y="621"/>
                </a:lnTo>
                <a:lnTo>
                  <a:pt x="253" y="612"/>
                </a:lnTo>
                <a:lnTo>
                  <a:pt x="246" y="604"/>
                </a:lnTo>
                <a:lnTo>
                  <a:pt x="243" y="613"/>
                </a:lnTo>
                <a:lnTo>
                  <a:pt x="240" y="622"/>
                </a:lnTo>
                <a:lnTo>
                  <a:pt x="239" y="627"/>
                </a:lnTo>
                <a:lnTo>
                  <a:pt x="235" y="632"/>
                </a:lnTo>
                <a:lnTo>
                  <a:pt x="231" y="638"/>
                </a:lnTo>
                <a:lnTo>
                  <a:pt x="224" y="644"/>
                </a:lnTo>
                <a:lnTo>
                  <a:pt x="208" y="655"/>
                </a:lnTo>
                <a:lnTo>
                  <a:pt x="190" y="665"/>
                </a:lnTo>
                <a:lnTo>
                  <a:pt x="155" y="683"/>
                </a:lnTo>
                <a:lnTo>
                  <a:pt x="140" y="690"/>
                </a:lnTo>
                <a:lnTo>
                  <a:pt x="107" y="690"/>
                </a:lnTo>
                <a:lnTo>
                  <a:pt x="86" y="683"/>
                </a:lnTo>
                <a:lnTo>
                  <a:pt x="60" y="672"/>
                </a:lnTo>
                <a:lnTo>
                  <a:pt x="48" y="666"/>
                </a:lnTo>
                <a:lnTo>
                  <a:pt x="37" y="658"/>
                </a:lnTo>
                <a:lnTo>
                  <a:pt x="32" y="654"/>
                </a:lnTo>
                <a:lnTo>
                  <a:pt x="30" y="650"/>
                </a:lnTo>
                <a:lnTo>
                  <a:pt x="28" y="646"/>
                </a:lnTo>
                <a:lnTo>
                  <a:pt x="27" y="641"/>
                </a:lnTo>
                <a:lnTo>
                  <a:pt x="40" y="641"/>
                </a:lnTo>
                <a:lnTo>
                  <a:pt x="50" y="640"/>
                </a:lnTo>
                <a:lnTo>
                  <a:pt x="58" y="639"/>
                </a:lnTo>
                <a:lnTo>
                  <a:pt x="67" y="634"/>
                </a:lnTo>
                <a:lnTo>
                  <a:pt x="59" y="627"/>
                </a:lnTo>
                <a:lnTo>
                  <a:pt x="49" y="620"/>
                </a:lnTo>
                <a:lnTo>
                  <a:pt x="38" y="613"/>
                </a:lnTo>
                <a:lnTo>
                  <a:pt x="27" y="606"/>
                </a:lnTo>
                <a:lnTo>
                  <a:pt x="8" y="596"/>
                </a:lnTo>
                <a:lnTo>
                  <a:pt x="0" y="592"/>
                </a:lnTo>
                <a:lnTo>
                  <a:pt x="18" y="596"/>
                </a:lnTo>
                <a:lnTo>
                  <a:pt x="32" y="599"/>
                </a:lnTo>
                <a:lnTo>
                  <a:pt x="38" y="600"/>
                </a:lnTo>
                <a:lnTo>
                  <a:pt x="43" y="600"/>
                </a:lnTo>
                <a:lnTo>
                  <a:pt x="49" y="600"/>
                </a:lnTo>
                <a:lnTo>
                  <a:pt x="54" y="598"/>
                </a:lnTo>
                <a:lnTo>
                  <a:pt x="49" y="597"/>
                </a:lnTo>
                <a:lnTo>
                  <a:pt x="44" y="595"/>
                </a:lnTo>
                <a:lnTo>
                  <a:pt x="40" y="591"/>
                </a:lnTo>
                <a:lnTo>
                  <a:pt x="36" y="587"/>
                </a:lnTo>
                <a:lnTo>
                  <a:pt x="32" y="583"/>
                </a:lnTo>
                <a:lnTo>
                  <a:pt x="29" y="576"/>
                </a:lnTo>
                <a:lnTo>
                  <a:pt x="28" y="571"/>
                </a:lnTo>
                <a:lnTo>
                  <a:pt x="27" y="567"/>
                </a:lnTo>
                <a:lnTo>
                  <a:pt x="67" y="567"/>
                </a:lnTo>
                <a:lnTo>
                  <a:pt x="56" y="566"/>
                </a:lnTo>
                <a:lnTo>
                  <a:pt x="45" y="564"/>
                </a:lnTo>
                <a:lnTo>
                  <a:pt x="35" y="562"/>
                </a:lnTo>
                <a:lnTo>
                  <a:pt x="25" y="558"/>
                </a:lnTo>
                <a:lnTo>
                  <a:pt x="16" y="554"/>
                </a:lnTo>
                <a:lnTo>
                  <a:pt x="10" y="549"/>
                </a:lnTo>
                <a:lnTo>
                  <a:pt x="8" y="546"/>
                </a:lnTo>
                <a:lnTo>
                  <a:pt x="7" y="543"/>
                </a:lnTo>
                <a:lnTo>
                  <a:pt x="7" y="540"/>
                </a:lnTo>
                <a:lnTo>
                  <a:pt x="7" y="536"/>
                </a:lnTo>
                <a:lnTo>
                  <a:pt x="0" y="523"/>
                </a:lnTo>
                <a:lnTo>
                  <a:pt x="29" y="523"/>
                </a:lnTo>
                <a:lnTo>
                  <a:pt x="54" y="523"/>
                </a:lnTo>
                <a:lnTo>
                  <a:pt x="74" y="523"/>
                </a:lnTo>
                <a:lnTo>
                  <a:pt x="87" y="523"/>
                </a:lnTo>
                <a:lnTo>
                  <a:pt x="72" y="519"/>
                </a:lnTo>
                <a:lnTo>
                  <a:pt x="39" y="511"/>
                </a:lnTo>
                <a:lnTo>
                  <a:pt x="22" y="507"/>
                </a:lnTo>
                <a:lnTo>
                  <a:pt x="8" y="503"/>
                </a:lnTo>
                <a:lnTo>
                  <a:pt x="0" y="500"/>
                </a:lnTo>
                <a:lnTo>
                  <a:pt x="0" y="499"/>
                </a:lnTo>
                <a:lnTo>
                  <a:pt x="2" y="485"/>
                </a:lnTo>
                <a:lnTo>
                  <a:pt x="3" y="476"/>
                </a:lnTo>
                <a:lnTo>
                  <a:pt x="4" y="472"/>
                </a:lnTo>
                <a:lnTo>
                  <a:pt x="4" y="467"/>
                </a:lnTo>
                <a:lnTo>
                  <a:pt x="3" y="462"/>
                </a:lnTo>
                <a:lnTo>
                  <a:pt x="0" y="456"/>
                </a:lnTo>
                <a:lnTo>
                  <a:pt x="20" y="456"/>
                </a:lnTo>
                <a:lnTo>
                  <a:pt x="21" y="460"/>
                </a:lnTo>
                <a:lnTo>
                  <a:pt x="24" y="463"/>
                </a:lnTo>
                <a:lnTo>
                  <a:pt x="25" y="464"/>
                </a:lnTo>
                <a:lnTo>
                  <a:pt x="26" y="464"/>
                </a:lnTo>
                <a:lnTo>
                  <a:pt x="27" y="463"/>
                </a:lnTo>
                <a:lnTo>
                  <a:pt x="27" y="462"/>
                </a:lnTo>
                <a:lnTo>
                  <a:pt x="37" y="461"/>
                </a:lnTo>
                <a:lnTo>
                  <a:pt x="51" y="459"/>
                </a:lnTo>
                <a:lnTo>
                  <a:pt x="67" y="457"/>
                </a:lnTo>
                <a:lnTo>
                  <a:pt x="81" y="456"/>
                </a:lnTo>
                <a:lnTo>
                  <a:pt x="78" y="455"/>
                </a:lnTo>
                <a:lnTo>
                  <a:pt x="77" y="454"/>
                </a:lnTo>
                <a:lnTo>
                  <a:pt x="77" y="452"/>
                </a:lnTo>
                <a:lnTo>
                  <a:pt x="77" y="449"/>
                </a:lnTo>
                <a:lnTo>
                  <a:pt x="80" y="443"/>
                </a:lnTo>
                <a:lnTo>
                  <a:pt x="81" y="437"/>
                </a:lnTo>
                <a:lnTo>
                  <a:pt x="91" y="437"/>
                </a:lnTo>
                <a:lnTo>
                  <a:pt x="100" y="437"/>
                </a:lnTo>
                <a:lnTo>
                  <a:pt x="99" y="433"/>
                </a:lnTo>
                <a:lnTo>
                  <a:pt x="96" y="428"/>
                </a:lnTo>
                <a:lnTo>
                  <a:pt x="92" y="424"/>
                </a:lnTo>
                <a:lnTo>
                  <a:pt x="87" y="419"/>
                </a:lnTo>
                <a:lnTo>
                  <a:pt x="97" y="416"/>
                </a:lnTo>
                <a:lnTo>
                  <a:pt x="107" y="413"/>
                </a:lnTo>
                <a:lnTo>
                  <a:pt x="117" y="412"/>
                </a:lnTo>
                <a:lnTo>
                  <a:pt x="127" y="412"/>
                </a:lnTo>
                <a:lnTo>
                  <a:pt x="129" y="412"/>
                </a:lnTo>
                <a:lnTo>
                  <a:pt x="130" y="409"/>
                </a:lnTo>
                <a:lnTo>
                  <a:pt x="130" y="406"/>
                </a:lnTo>
                <a:lnTo>
                  <a:pt x="129" y="402"/>
                </a:lnTo>
                <a:lnTo>
                  <a:pt x="128" y="394"/>
                </a:lnTo>
                <a:lnTo>
                  <a:pt x="127" y="388"/>
                </a:lnTo>
                <a:lnTo>
                  <a:pt x="147" y="388"/>
                </a:lnTo>
                <a:lnTo>
                  <a:pt x="133" y="382"/>
                </a:lnTo>
                <a:lnTo>
                  <a:pt x="220" y="382"/>
                </a:lnTo>
                <a:lnTo>
                  <a:pt x="207" y="376"/>
                </a:lnTo>
                <a:lnTo>
                  <a:pt x="213" y="373"/>
                </a:lnTo>
                <a:lnTo>
                  <a:pt x="218" y="370"/>
                </a:lnTo>
                <a:lnTo>
                  <a:pt x="221" y="367"/>
                </a:lnTo>
                <a:lnTo>
                  <a:pt x="224" y="362"/>
                </a:lnTo>
                <a:lnTo>
                  <a:pt x="227" y="351"/>
                </a:lnTo>
                <a:lnTo>
                  <a:pt x="227" y="339"/>
                </a:lnTo>
                <a:lnTo>
                  <a:pt x="243" y="339"/>
                </a:lnTo>
                <a:lnTo>
                  <a:pt x="255" y="339"/>
                </a:lnTo>
                <a:lnTo>
                  <a:pt x="266" y="339"/>
                </a:lnTo>
                <a:lnTo>
                  <a:pt x="279" y="339"/>
                </a:lnTo>
                <a:lnTo>
                  <a:pt x="279" y="333"/>
                </a:lnTo>
                <a:lnTo>
                  <a:pt x="282" y="327"/>
                </a:lnTo>
                <a:lnTo>
                  <a:pt x="283" y="325"/>
                </a:lnTo>
                <a:lnTo>
                  <a:pt x="285" y="323"/>
                </a:lnTo>
                <a:lnTo>
                  <a:pt x="288" y="321"/>
                </a:lnTo>
                <a:lnTo>
                  <a:pt x="293" y="321"/>
                </a:lnTo>
                <a:lnTo>
                  <a:pt x="286" y="318"/>
                </a:lnTo>
                <a:lnTo>
                  <a:pt x="279" y="314"/>
                </a:lnTo>
                <a:lnTo>
                  <a:pt x="280" y="312"/>
                </a:lnTo>
                <a:lnTo>
                  <a:pt x="282" y="310"/>
                </a:lnTo>
                <a:lnTo>
                  <a:pt x="284" y="308"/>
                </a:lnTo>
                <a:lnTo>
                  <a:pt x="287" y="305"/>
                </a:lnTo>
                <a:lnTo>
                  <a:pt x="294" y="300"/>
                </a:lnTo>
                <a:lnTo>
                  <a:pt x="299" y="295"/>
                </a:lnTo>
                <a:lnTo>
                  <a:pt x="298" y="292"/>
                </a:lnTo>
                <a:lnTo>
                  <a:pt x="297" y="288"/>
                </a:lnTo>
                <a:lnTo>
                  <a:pt x="298" y="285"/>
                </a:lnTo>
                <a:lnTo>
                  <a:pt x="299" y="281"/>
                </a:lnTo>
                <a:lnTo>
                  <a:pt x="305" y="274"/>
                </a:lnTo>
                <a:lnTo>
                  <a:pt x="311" y="267"/>
                </a:lnTo>
                <a:lnTo>
                  <a:pt x="325" y="254"/>
                </a:lnTo>
                <a:lnTo>
                  <a:pt x="333" y="246"/>
                </a:lnTo>
                <a:lnTo>
                  <a:pt x="333" y="244"/>
                </a:lnTo>
                <a:lnTo>
                  <a:pt x="335" y="243"/>
                </a:lnTo>
                <a:lnTo>
                  <a:pt x="338" y="243"/>
                </a:lnTo>
                <a:lnTo>
                  <a:pt x="340" y="244"/>
                </a:lnTo>
                <a:lnTo>
                  <a:pt x="344" y="245"/>
                </a:lnTo>
                <a:lnTo>
                  <a:pt x="346" y="246"/>
                </a:lnTo>
                <a:lnTo>
                  <a:pt x="344" y="239"/>
                </a:lnTo>
                <a:lnTo>
                  <a:pt x="343" y="233"/>
                </a:lnTo>
                <a:lnTo>
                  <a:pt x="343" y="226"/>
                </a:lnTo>
                <a:lnTo>
                  <a:pt x="344" y="220"/>
                </a:lnTo>
                <a:lnTo>
                  <a:pt x="345" y="210"/>
                </a:lnTo>
                <a:lnTo>
                  <a:pt x="346" y="204"/>
                </a:lnTo>
                <a:lnTo>
                  <a:pt x="370" y="204"/>
                </a:lnTo>
                <a:lnTo>
                  <a:pt x="385" y="203"/>
                </a:lnTo>
                <a:lnTo>
                  <a:pt x="388" y="202"/>
                </a:lnTo>
                <a:lnTo>
                  <a:pt x="390" y="200"/>
                </a:lnTo>
                <a:lnTo>
                  <a:pt x="392" y="198"/>
                </a:lnTo>
                <a:lnTo>
                  <a:pt x="394" y="196"/>
                </a:lnTo>
                <a:lnTo>
                  <a:pt x="397" y="188"/>
                </a:lnTo>
                <a:lnTo>
                  <a:pt x="399" y="178"/>
                </a:lnTo>
                <a:lnTo>
                  <a:pt x="395" y="173"/>
                </a:lnTo>
                <a:lnTo>
                  <a:pt x="390" y="166"/>
                </a:lnTo>
                <a:lnTo>
                  <a:pt x="387" y="157"/>
                </a:lnTo>
                <a:lnTo>
                  <a:pt x="386" y="148"/>
                </a:lnTo>
                <a:lnTo>
                  <a:pt x="384" y="148"/>
                </a:lnTo>
                <a:lnTo>
                  <a:pt x="379" y="147"/>
                </a:lnTo>
                <a:lnTo>
                  <a:pt x="377" y="147"/>
                </a:lnTo>
                <a:lnTo>
                  <a:pt x="375" y="146"/>
                </a:lnTo>
                <a:lnTo>
                  <a:pt x="373" y="144"/>
                </a:lnTo>
                <a:lnTo>
                  <a:pt x="373" y="142"/>
                </a:lnTo>
                <a:lnTo>
                  <a:pt x="363" y="150"/>
                </a:lnTo>
                <a:lnTo>
                  <a:pt x="353" y="156"/>
                </a:lnTo>
                <a:lnTo>
                  <a:pt x="347" y="158"/>
                </a:lnTo>
                <a:lnTo>
                  <a:pt x="343" y="159"/>
                </a:lnTo>
                <a:lnTo>
                  <a:pt x="338" y="160"/>
                </a:lnTo>
                <a:lnTo>
                  <a:pt x="333" y="160"/>
                </a:lnTo>
                <a:lnTo>
                  <a:pt x="334" y="154"/>
                </a:lnTo>
                <a:lnTo>
                  <a:pt x="338" y="148"/>
                </a:lnTo>
                <a:lnTo>
                  <a:pt x="341" y="143"/>
                </a:lnTo>
                <a:lnTo>
                  <a:pt x="345" y="138"/>
                </a:lnTo>
                <a:lnTo>
                  <a:pt x="355" y="128"/>
                </a:lnTo>
                <a:lnTo>
                  <a:pt x="367" y="120"/>
                </a:lnTo>
                <a:lnTo>
                  <a:pt x="378" y="112"/>
                </a:lnTo>
                <a:lnTo>
                  <a:pt x="390" y="103"/>
                </a:lnTo>
                <a:lnTo>
                  <a:pt x="395" y="98"/>
                </a:lnTo>
                <a:lnTo>
                  <a:pt x="399" y="93"/>
                </a:lnTo>
                <a:lnTo>
                  <a:pt x="403" y="87"/>
                </a:lnTo>
                <a:lnTo>
                  <a:pt x="406" y="80"/>
                </a:lnTo>
                <a:lnTo>
                  <a:pt x="407" y="83"/>
                </a:lnTo>
                <a:lnTo>
                  <a:pt x="409" y="88"/>
                </a:lnTo>
                <a:lnTo>
                  <a:pt x="411" y="96"/>
                </a:lnTo>
                <a:lnTo>
                  <a:pt x="412" y="105"/>
                </a:lnTo>
                <a:lnTo>
                  <a:pt x="414" y="107"/>
                </a:lnTo>
                <a:lnTo>
                  <a:pt x="420" y="111"/>
                </a:lnTo>
                <a:lnTo>
                  <a:pt x="426" y="115"/>
                </a:lnTo>
                <a:lnTo>
                  <a:pt x="432" y="117"/>
                </a:lnTo>
                <a:lnTo>
                  <a:pt x="450" y="116"/>
                </a:lnTo>
                <a:lnTo>
                  <a:pt x="463" y="114"/>
                </a:lnTo>
                <a:lnTo>
                  <a:pt x="473" y="112"/>
                </a:lnTo>
                <a:lnTo>
                  <a:pt x="479" y="111"/>
                </a:lnTo>
                <a:lnTo>
                  <a:pt x="474" y="106"/>
                </a:lnTo>
                <a:lnTo>
                  <a:pt x="469" y="101"/>
                </a:lnTo>
                <a:lnTo>
                  <a:pt x="468" y="98"/>
                </a:lnTo>
                <a:lnTo>
                  <a:pt x="467" y="95"/>
                </a:lnTo>
                <a:lnTo>
                  <a:pt x="466" y="91"/>
                </a:lnTo>
                <a:lnTo>
                  <a:pt x="466" y="87"/>
                </a:lnTo>
                <a:lnTo>
                  <a:pt x="485" y="83"/>
                </a:lnTo>
                <a:lnTo>
                  <a:pt x="510" y="78"/>
                </a:lnTo>
                <a:lnTo>
                  <a:pt x="523" y="75"/>
                </a:lnTo>
                <a:lnTo>
                  <a:pt x="536" y="72"/>
                </a:lnTo>
                <a:lnTo>
                  <a:pt x="548" y="67"/>
                </a:lnTo>
                <a:lnTo>
                  <a:pt x="558" y="61"/>
                </a:lnTo>
                <a:lnTo>
                  <a:pt x="565" y="57"/>
                </a:lnTo>
                <a:lnTo>
                  <a:pt x="573" y="53"/>
                </a:lnTo>
                <a:lnTo>
                  <a:pt x="579" y="50"/>
                </a:lnTo>
                <a:lnTo>
                  <a:pt x="586" y="49"/>
                </a:lnTo>
                <a:lnTo>
                  <a:pt x="587" y="55"/>
                </a:lnTo>
                <a:lnTo>
                  <a:pt x="589" y="61"/>
                </a:lnTo>
                <a:lnTo>
                  <a:pt x="591" y="63"/>
                </a:lnTo>
                <a:lnTo>
                  <a:pt x="593" y="65"/>
                </a:lnTo>
                <a:lnTo>
                  <a:pt x="596" y="67"/>
                </a:lnTo>
                <a:lnTo>
                  <a:pt x="599" y="67"/>
                </a:lnTo>
                <a:lnTo>
                  <a:pt x="609" y="66"/>
                </a:lnTo>
                <a:lnTo>
                  <a:pt x="624" y="61"/>
                </a:lnTo>
                <a:lnTo>
                  <a:pt x="638" y="57"/>
                </a:lnTo>
                <a:lnTo>
                  <a:pt x="645" y="55"/>
                </a:lnTo>
                <a:lnTo>
                  <a:pt x="643" y="53"/>
                </a:lnTo>
                <a:lnTo>
                  <a:pt x="641" y="51"/>
                </a:lnTo>
                <a:lnTo>
                  <a:pt x="638" y="48"/>
                </a:lnTo>
                <a:lnTo>
                  <a:pt x="638" y="46"/>
                </a:lnTo>
                <a:lnTo>
                  <a:pt x="638" y="42"/>
                </a:lnTo>
                <a:lnTo>
                  <a:pt x="641" y="37"/>
                </a:lnTo>
                <a:lnTo>
                  <a:pt x="645" y="33"/>
                </a:lnTo>
                <a:lnTo>
                  <a:pt x="650" y="28"/>
                </a:lnTo>
                <a:lnTo>
                  <a:pt x="657" y="24"/>
                </a:lnTo>
                <a:lnTo>
                  <a:pt x="665" y="20"/>
                </a:lnTo>
                <a:lnTo>
                  <a:pt x="674" y="17"/>
                </a:lnTo>
                <a:lnTo>
                  <a:pt x="682" y="15"/>
                </a:lnTo>
                <a:lnTo>
                  <a:pt x="691" y="14"/>
                </a:lnTo>
                <a:lnTo>
                  <a:pt x="699" y="13"/>
                </a:lnTo>
                <a:lnTo>
                  <a:pt x="708" y="13"/>
                </a:lnTo>
                <a:lnTo>
                  <a:pt x="714" y="13"/>
                </a:lnTo>
                <a:lnTo>
                  <a:pt x="721" y="15"/>
                </a:lnTo>
                <a:lnTo>
                  <a:pt x="725" y="18"/>
                </a:lnTo>
                <a:lnTo>
                  <a:pt x="717" y="20"/>
                </a:lnTo>
                <a:lnTo>
                  <a:pt x="709" y="26"/>
                </a:lnTo>
                <a:lnTo>
                  <a:pt x="705" y="29"/>
                </a:lnTo>
                <a:lnTo>
                  <a:pt x="701" y="32"/>
                </a:lnTo>
                <a:lnTo>
                  <a:pt x="699" y="35"/>
                </a:lnTo>
                <a:lnTo>
                  <a:pt x="699" y="37"/>
                </a:lnTo>
                <a:lnTo>
                  <a:pt x="702" y="39"/>
                </a:lnTo>
                <a:lnTo>
                  <a:pt x="705" y="40"/>
                </a:lnTo>
                <a:lnTo>
                  <a:pt x="709" y="41"/>
                </a:lnTo>
                <a:lnTo>
                  <a:pt x="712" y="40"/>
                </a:lnTo>
                <a:lnTo>
                  <a:pt x="719" y="39"/>
                </a:lnTo>
                <a:lnTo>
                  <a:pt x="725" y="36"/>
                </a:lnTo>
                <a:lnTo>
                  <a:pt x="733" y="32"/>
                </a:lnTo>
                <a:lnTo>
                  <a:pt x="741" y="29"/>
                </a:lnTo>
                <a:lnTo>
                  <a:pt x="748" y="26"/>
                </a:lnTo>
                <a:lnTo>
                  <a:pt x="758" y="24"/>
                </a:lnTo>
                <a:lnTo>
                  <a:pt x="758" y="12"/>
                </a:lnTo>
                <a:lnTo>
                  <a:pt x="758" y="0"/>
                </a:lnTo>
                <a:lnTo>
                  <a:pt x="777" y="0"/>
                </a:lnTo>
                <a:lnTo>
                  <a:pt x="793" y="1"/>
                </a:lnTo>
                <a:lnTo>
                  <a:pt x="800" y="1"/>
                </a:lnTo>
                <a:lnTo>
                  <a:pt x="806" y="2"/>
                </a:lnTo>
                <a:lnTo>
                  <a:pt x="813" y="4"/>
                </a:lnTo>
                <a:lnTo>
                  <a:pt x="817" y="6"/>
                </a:lnTo>
                <a:lnTo>
                  <a:pt x="812" y="11"/>
                </a:lnTo>
                <a:lnTo>
                  <a:pt x="805" y="18"/>
                </a:lnTo>
                <a:lnTo>
                  <a:pt x="800" y="26"/>
                </a:lnTo>
                <a:lnTo>
                  <a:pt x="798" y="31"/>
                </a:lnTo>
                <a:lnTo>
                  <a:pt x="815" y="22"/>
                </a:lnTo>
                <a:lnTo>
                  <a:pt x="828" y="15"/>
                </a:lnTo>
                <a:lnTo>
                  <a:pt x="844" y="8"/>
                </a:lnTo>
                <a:lnTo>
                  <a:pt x="865" y="0"/>
                </a:lnTo>
                <a:lnTo>
                  <a:pt x="865" y="4"/>
                </a:lnTo>
                <a:lnTo>
                  <a:pt x="864" y="9"/>
                </a:lnTo>
                <a:lnTo>
                  <a:pt x="861" y="14"/>
                </a:lnTo>
                <a:lnTo>
                  <a:pt x="858" y="18"/>
                </a:lnTo>
                <a:lnTo>
                  <a:pt x="860" y="14"/>
                </a:lnTo>
                <a:lnTo>
                  <a:pt x="862" y="11"/>
                </a:lnTo>
                <a:lnTo>
                  <a:pt x="866" y="9"/>
                </a:lnTo>
                <a:lnTo>
                  <a:pt x="869" y="7"/>
                </a:lnTo>
                <a:lnTo>
                  <a:pt x="876" y="6"/>
                </a:lnTo>
                <a:lnTo>
                  <a:pt x="884" y="6"/>
                </a:lnTo>
                <a:lnTo>
                  <a:pt x="892" y="6"/>
                </a:lnTo>
                <a:lnTo>
                  <a:pt x="907" y="6"/>
                </a:lnTo>
                <a:lnTo>
                  <a:pt x="924" y="6"/>
                </a:lnTo>
                <a:lnTo>
                  <a:pt x="930" y="6"/>
                </a:lnTo>
                <a:lnTo>
                  <a:pt x="947" y="12"/>
                </a:lnTo>
                <a:lnTo>
                  <a:pt x="979" y="22"/>
                </a:lnTo>
                <a:lnTo>
                  <a:pt x="996" y="28"/>
                </a:lnTo>
                <a:lnTo>
                  <a:pt x="1013" y="33"/>
                </a:lnTo>
                <a:lnTo>
                  <a:pt x="1027" y="38"/>
                </a:lnTo>
                <a:lnTo>
                  <a:pt x="1037" y="43"/>
                </a:lnTo>
                <a:lnTo>
                  <a:pt x="1031" y="52"/>
                </a:lnTo>
                <a:lnTo>
                  <a:pt x="1025" y="61"/>
                </a:lnTo>
                <a:lnTo>
                  <a:pt x="1022" y="66"/>
                </a:lnTo>
                <a:lnTo>
                  <a:pt x="1019" y="70"/>
                </a:lnTo>
                <a:lnTo>
                  <a:pt x="1017" y="75"/>
                </a:lnTo>
                <a:lnTo>
                  <a:pt x="1017" y="80"/>
                </a:lnTo>
                <a:lnTo>
                  <a:pt x="1005" y="79"/>
                </a:lnTo>
                <a:lnTo>
                  <a:pt x="993" y="76"/>
                </a:lnTo>
                <a:lnTo>
                  <a:pt x="982" y="72"/>
                </a:lnTo>
                <a:lnTo>
                  <a:pt x="971" y="67"/>
                </a:lnTo>
                <a:lnTo>
                  <a:pt x="961" y="63"/>
                </a:lnTo>
                <a:lnTo>
                  <a:pt x="951" y="59"/>
                </a:lnTo>
                <a:lnTo>
                  <a:pt x="940" y="56"/>
                </a:lnTo>
                <a:lnTo>
                  <a:pt x="930" y="55"/>
                </a:lnTo>
                <a:lnTo>
                  <a:pt x="919" y="55"/>
                </a:lnTo>
                <a:lnTo>
                  <a:pt x="906" y="55"/>
                </a:lnTo>
                <a:lnTo>
                  <a:pt x="892" y="55"/>
                </a:lnTo>
                <a:lnTo>
                  <a:pt x="878" y="55"/>
                </a:lnTo>
                <a:lnTo>
                  <a:pt x="877" y="62"/>
                </a:lnTo>
                <a:lnTo>
                  <a:pt x="876" y="68"/>
                </a:lnTo>
                <a:lnTo>
                  <a:pt x="873" y="74"/>
                </a:lnTo>
                <a:lnTo>
                  <a:pt x="871" y="80"/>
                </a:lnTo>
                <a:lnTo>
                  <a:pt x="869" y="88"/>
                </a:lnTo>
                <a:lnTo>
                  <a:pt x="867" y="95"/>
                </a:lnTo>
                <a:lnTo>
                  <a:pt x="865" y="102"/>
                </a:lnTo>
                <a:lnTo>
                  <a:pt x="865" y="111"/>
                </a:lnTo>
                <a:lnTo>
                  <a:pt x="854" y="114"/>
                </a:lnTo>
                <a:lnTo>
                  <a:pt x="848" y="116"/>
                </a:lnTo>
                <a:lnTo>
                  <a:pt x="844" y="116"/>
                </a:lnTo>
                <a:lnTo>
                  <a:pt x="842" y="115"/>
                </a:lnTo>
                <a:lnTo>
                  <a:pt x="838" y="114"/>
                </a:lnTo>
                <a:lnTo>
                  <a:pt x="835" y="113"/>
                </a:lnTo>
                <a:lnTo>
                  <a:pt x="828" y="111"/>
                </a:lnTo>
                <a:lnTo>
                  <a:pt x="817" y="111"/>
                </a:lnTo>
                <a:lnTo>
                  <a:pt x="811" y="111"/>
                </a:lnTo>
                <a:lnTo>
                  <a:pt x="804" y="112"/>
                </a:lnTo>
                <a:lnTo>
                  <a:pt x="798" y="113"/>
                </a:lnTo>
                <a:lnTo>
                  <a:pt x="790" y="115"/>
                </a:lnTo>
                <a:lnTo>
                  <a:pt x="776" y="121"/>
                </a:lnTo>
                <a:lnTo>
                  <a:pt x="758" y="129"/>
                </a:lnTo>
                <a:lnTo>
                  <a:pt x="750" y="129"/>
                </a:lnTo>
                <a:lnTo>
                  <a:pt x="745" y="128"/>
                </a:lnTo>
                <a:lnTo>
                  <a:pt x="738" y="126"/>
                </a:lnTo>
                <a:lnTo>
                  <a:pt x="734" y="124"/>
                </a:lnTo>
                <a:lnTo>
                  <a:pt x="724" y="119"/>
                </a:lnTo>
                <a:lnTo>
                  <a:pt x="716" y="112"/>
                </a:lnTo>
                <a:lnTo>
                  <a:pt x="709" y="105"/>
                </a:lnTo>
                <a:lnTo>
                  <a:pt x="702" y="98"/>
                </a:lnTo>
                <a:lnTo>
                  <a:pt x="694" y="92"/>
                </a:lnTo>
                <a:lnTo>
                  <a:pt x="685" y="87"/>
                </a:lnTo>
                <a:lnTo>
                  <a:pt x="677" y="92"/>
                </a:lnTo>
                <a:lnTo>
                  <a:pt x="669" y="96"/>
                </a:lnTo>
                <a:lnTo>
                  <a:pt x="661" y="100"/>
                </a:lnTo>
                <a:lnTo>
                  <a:pt x="654" y="103"/>
                </a:lnTo>
                <a:lnTo>
                  <a:pt x="637" y="109"/>
                </a:lnTo>
                <a:lnTo>
                  <a:pt x="620" y="112"/>
                </a:lnTo>
                <a:lnTo>
                  <a:pt x="602" y="116"/>
                </a:lnTo>
                <a:lnTo>
                  <a:pt x="584" y="119"/>
                </a:lnTo>
                <a:lnTo>
                  <a:pt x="565" y="123"/>
                </a:lnTo>
                <a:lnTo>
                  <a:pt x="545" y="129"/>
                </a:lnTo>
                <a:lnTo>
                  <a:pt x="542" y="130"/>
                </a:lnTo>
                <a:lnTo>
                  <a:pt x="537" y="131"/>
                </a:lnTo>
                <a:lnTo>
                  <a:pt x="534" y="134"/>
                </a:lnTo>
                <a:lnTo>
                  <a:pt x="530" y="138"/>
                </a:lnTo>
                <a:lnTo>
                  <a:pt x="521" y="147"/>
                </a:lnTo>
                <a:lnTo>
                  <a:pt x="513" y="158"/>
                </a:lnTo>
                <a:lnTo>
                  <a:pt x="506" y="170"/>
                </a:lnTo>
                <a:lnTo>
                  <a:pt x="498" y="184"/>
                </a:lnTo>
                <a:lnTo>
                  <a:pt x="491" y="198"/>
                </a:lnTo>
                <a:lnTo>
                  <a:pt x="486" y="210"/>
                </a:lnTo>
                <a:lnTo>
                  <a:pt x="482" y="217"/>
                </a:lnTo>
                <a:lnTo>
                  <a:pt x="478" y="225"/>
                </a:lnTo>
                <a:lnTo>
                  <a:pt x="473" y="232"/>
                </a:lnTo>
                <a:lnTo>
                  <a:pt x="466" y="239"/>
                </a:lnTo>
                <a:lnTo>
                  <a:pt x="453" y="255"/>
                </a:lnTo>
                <a:lnTo>
                  <a:pt x="437" y="270"/>
                </a:lnTo>
                <a:lnTo>
                  <a:pt x="430" y="279"/>
                </a:lnTo>
                <a:lnTo>
                  <a:pt x="423" y="288"/>
                </a:lnTo>
                <a:lnTo>
                  <a:pt x="417" y="298"/>
                </a:lnTo>
                <a:lnTo>
                  <a:pt x="411" y="309"/>
                </a:lnTo>
                <a:lnTo>
                  <a:pt x="406" y="321"/>
                </a:lnTo>
                <a:lnTo>
                  <a:pt x="402" y="334"/>
                </a:lnTo>
                <a:lnTo>
                  <a:pt x="400" y="348"/>
                </a:lnTo>
                <a:lnTo>
                  <a:pt x="399" y="364"/>
                </a:lnTo>
                <a:lnTo>
                  <a:pt x="396" y="362"/>
                </a:lnTo>
                <a:lnTo>
                  <a:pt x="392" y="361"/>
                </a:lnTo>
                <a:lnTo>
                  <a:pt x="387" y="361"/>
                </a:lnTo>
                <a:lnTo>
                  <a:pt x="381" y="362"/>
                </a:lnTo>
                <a:lnTo>
                  <a:pt x="367" y="363"/>
                </a:lnTo>
                <a:lnTo>
                  <a:pt x="353" y="364"/>
                </a:lnTo>
                <a:lnTo>
                  <a:pt x="333" y="425"/>
                </a:lnTo>
                <a:lnTo>
                  <a:pt x="333" y="441"/>
                </a:lnTo>
                <a:lnTo>
                  <a:pt x="336" y="464"/>
                </a:lnTo>
                <a:lnTo>
                  <a:pt x="340" y="477"/>
                </a:lnTo>
                <a:lnTo>
                  <a:pt x="344" y="487"/>
                </a:lnTo>
                <a:lnTo>
                  <a:pt x="347" y="491"/>
                </a:lnTo>
                <a:lnTo>
                  <a:pt x="351" y="495"/>
                </a:lnTo>
                <a:lnTo>
                  <a:pt x="355" y="497"/>
                </a:lnTo>
                <a:lnTo>
                  <a:pt x="360" y="499"/>
                </a:lnTo>
                <a:lnTo>
                  <a:pt x="358" y="515"/>
                </a:lnTo>
                <a:lnTo>
                  <a:pt x="357" y="528"/>
                </a:lnTo>
                <a:lnTo>
                  <a:pt x="356" y="537"/>
                </a:lnTo>
                <a:lnTo>
                  <a:pt x="354" y="544"/>
                </a:lnTo>
                <a:lnTo>
                  <a:pt x="354" y="551"/>
                </a:lnTo>
                <a:lnTo>
                  <a:pt x="354" y="558"/>
                </a:lnTo>
                <a:lnTo>
                  <a:pt x="355" y="567"/>
                </a:lnTo>
                <a:lnTo>
                  <a:pt x="360" y="579"/>
                </a:lnTo>
                <a:lnTo>
                  <a:pt x="352" y="585"/>
                </a:lnTo>
                <a:lnTo>
                  <a:pt x="346" y="591"/>
                </a:lnTo>
                <a:lnTo>
                  <a:pt x="340" y="598"/>
                </a:lnTo>
                <a:lnTo>
                  <a:pt x="335" y="606"/>
                </a:lnTo>
                <a:lnTo>
                  <a:pt x="331" y="615"/>
                </a:lnTo>
                <a:lnTo>
                  <a:pt x="329" y="625"/>
                </a:lnTo>
                <a:lnTo>
                  <a:pt x="327" y="635"/>
                </a:lnTo>
                <a:lnTo>
                  <a:pt x="327" y="647"/>
                </a:lnTo>
                <a:lnTo>
                  <a:pt x="318" y="646"/>
                </a:lnTo>
                <a:lnTo>
                  <a:pt x="306" y="645"/>
                </a:lnTo>
                <a:lnTo>
                  <a:pt x="300" y="645"/>
                </a:lnTo>
                <a:lnTo>
                  <a:pt x="295" y="645"/>
                </a:lnTo>
                <a:lnTo>
                  <a:pt x="289" y="646"/>
                </a:lnTo>
                <a:lnTo>
                  <a:pt x="286" y="647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5212" name="Freeform 228"/>
          <p:cNvSpPr>
            <a:spLocks/>
          </p:cNvSpPr>
          <p:nvPr>
            <p:custDataLst>
              <p:tags r:id="rId155"/>
            </p:custDataLst>
          </p:nvPr>
        </p:nvSpPr>
        <p:spPr bwMode="auto">
          <a:xfrm>
            <a:off x="4443413" y="2319338"/>
            <a:ext cx="49212" cy="90487"/>
          </a:xfrm>
          <a:custGeom>
            <a:avLst/>
            <a:gdLst>
              <a:gd name="T0" fmla="*/ 2147483647 w 120"/>
              <a:gd name="T1" fmla="*/ 2147483647 h 173"/>
              <a:gd name="T2" fmla="*/ 2147483647 w 120"/>
              <a:gd name="T3" fmla="*/ 2147483647 h 173"/>
              <a:gd name="T4" fmla="*/ 2147483647 w 120"/>
              <a:gd name="T5" fmla="*/ 2147483647 h 173"/>
              <a:gd name="T6" fmla="*/ 2147483647 w 120"/>
              <a:gd name="T7" fmla="*/ 2147483647 h 173"/>
              <a:gd name="T8" fmla="*/ 2147483647 w 120"/>
              <a:gd name="T9" fmla="*/ 2147483647 h 173"/>
              <a:gd name="T10" fmla="*/ 2147483647 w 120"/>
              <a:gd name="T11" fmla="*/ 2147483647 h 173"/>
              <a:gd name="T12" fmla="*/ 2147483647 w 120"/>
              <a:gd name="T13" fmla="*/ 2147483647 h 173"/>
              <a:gd name="T14" fmla="*/ 2147483647 w 120"/>
              <a:gd name="T15" fmla="*/ 2147483647 h 173"/>
              <a:gd name="T16" fmla="*/ 2147483647 w 120"/>
              <a:gd name="T17" fmla="*/ 0 h 173"/>
              <a:gd name="T18" fmla="*/ 2147483647 w 120"/>
              <a:gd name="T19" fmla="*/ 0 h 173"/>
              <a:gd name="T20" fmla="*/ 2147483647 w 120"/>
              <a:gd name="T21" fmla="*/ 2147483647 h 173"/>
              <a:gd name="T22" fmla="*/ 2147483647 w 120"/>
              <a:gd name="T23" fmla="*/ 2147483647 h 173"/>
              <a:gd name="T24" fmla="*/ 2147483647 w 120"/>
              <a:gd name="T25" fmla="*/ 2147483647 h 173"/>
              <a:gd name="T26" fmla="*/ 2147483647 w 120"/>
              <a:gd name="T27" fmla="*/ 2147483647 h 173"/>
              <a:gd name="T28" fmla="*/ 2147483647 w 120"/>
              <a:gd name="T29" fmla="*/ 2147483647 h 173"/>
              <a:gd name="T30" fmla="*/ 2147483647 w 120"/>
              <a:gd name="T31" fmla="*/ 2147483647 h 173"/>
              <a:gd name="T32" fmla="*/ 2147483647 w 120"/>
              <a:gd name="T33" fmla="*/ 2147483647 h 173"/>
              <a:gd name="T34" fmla="*/ 2147483647 w 120"/>
              <a:gd name="T35" fmla="*/ 2147483647 h 173"/>
              <a:gd name="T36" fmla="*/ 2147483647 w 120"/>
              <a:gd name="T37" fmla="*/ 2147483647 h 173"/>
              <a:gd name="T38" fmla="*/ 2147483647 w 120"/>
              <a:gd name="T39" fmla="*/ 2147483647 h 173"/>
              <a:gd name="T40" fmla="*/ 2147483647 w 120"/>
              <a:gd name="T41" fmla="*/ 2147483647 h 173"/>
              <a:gd name="T42" fmla="*/ 2147483647 w 120"/>
              <a:gd name="T43" fmla="*/ 2147483647 h 173"/>
              <a:gd name="T44" fmla="*/ 0 w 120"/>
              <a:gd name="T45" fmla="*/ 2147483647 h 173"/>
              <a:gd name="T46" fmla="*/ 2147483647 w 120"/>
              <a:gd name="T47" fmla="*/ 2147483647 h 173"/>
              <a:gd name="T48" fmla="*/ 2147483647 w 120"/>
              <a:gd name="T49" fmla="*/ 2147483647 h 173"/>
              <a:gd name="T50" fmla="*/ 2147483647 w 120"/>
              <a:gd name="T51" fmla="*/ 2147483647 h 173"/>
              <a:gd name="T52" fmla="*/ 2147483647 w 120"/>
              <a:gd name="T53" fmla="*/ 2147483647 h 173"/>
              <a:gd name="T54" fmla="*/ 2147483647 w 120"/>
              <a:gd name="T55" fmla="*/ 2147483647 h 173"/>
              <a:gd name="T56" fmla="*/ 2147483647 w 120"/>
              <a:gd name="T57" fmla="*/ 2147483647 h 173"/>
              <a:gd name="T58" fmla="*/ 2147483647 w 120"/>
              <a:gd name="T59" fmla="*/ 2147483647 h 173"/>
              <a:gd name="T60" fmla="*/ 2147483647 w 120"/>
              <a:gd name="T61" fmla="*/ 2147483647 h 173"/>
              <a:gd name="T62" fmla="*/ 2147483647 w 120"/>
              <a:gd name="T63" fmla="*/ 2147483647 h 173"/>
              <a:gd name="T64" fmla="*/ 2147483647 w 120"/>
              <a:gd name="T65" fmla="*/ 2147483647 h 173"/>
              <a:gd name="T66" fmla="*/ 2147483647 w 120"/>
              <a:gd name="T67" fmla="*/ 2147483647 h 173"/>
              <a:gd name="T68" fmla="*/ 2147483647 w 120"/>
              <a:gd name="T69" fmla="*/ 2147483647 h 173"/>
              <a:gd name="T70" fmla="*/ 2147483647 w 120"/>
              <a:gd name="T71" fmla="*/ 2147483647 h 173"/>
              <a:gd name="T72" fmla="*/ 2147483647 w 120"/>
              <a:gd name="T73" fmla="*/ 2147483647 h 173"/>
              <a:gd name="T74" fmla="*/ 2147483647 w 120"/>
              <a:gd name="T75" fmla="*/ 2147483647 h 173"/>
              <a:gd name="T76" fmla="*/ 2147483647 w 120"/>
              <a:gd name="T77" fmla="*/ 2147483647 h 173"/>
              <a:gd name="T78" fmla="*/ 2147483647 w 120"/>
              <a:gd name="T79" fmla="*/ 2147483647 h 173"/>
              <a:gd name="T80" fmla="*/ 2147483647 w 120"/>
              <a:gd name="T81" fmla="*/ 2147483647 h 173"/>
              <a:gd name="T82" fmla="*/ 2147483647 w 120"/>
              <a:gd name="T83" fmla="*/ 2147483647 h 173"/>
              <a:gd name="T84" fmla="*/ 2147483647 w 120"/>
              <a:gd name="T85" fmla="*/ 2147483647 h 173"/>
              <a:gd name="T86" fmla="*/ 2147483647 w 120"/>
              <a:gd name="T87" fmla="*/ 2147483647 h 173"/>
              <a:gd name="T88" fmla="*/ 2147483647 w 120"/>
              <a:gd name="T89" fmla="*/ 2147483647 h 17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20"/>
              <a:gd name="T136" fmla="*/ 0 h 173"/>
              <a:gd name="T137" fmla="*/ 120 w 120"/>
              <a:gd name="T138" fmla="*/ 173 h 17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20" h="173">
                <a:moveTo>
                  <a:pt x="120" y="99"/>
                </a:moveTo>
                <a:lnTo>
                  <a:pt x="92" y="60"/>
                </a:lnTo>
                <a:lnTo>
                  <a:pt x="70" y="28"/>
                </a:lnTo>
                <a:lnTo>
                  <a:pt x="60" y="16"/>
                </a:lnTo>
                <a:lnTo>
                  <a:pt x="53" y="8"/>
                </a:lnTo>
                <a:lnTo>
                  <a:pt x="48" y="4"/>
                </a:lnTo>
                <a:lnTo>
                  <a:pt x="45" y="2"/>
                </a:lnTo>
                <a:lnTo>
                  <a:pt x="43" y="1"/>
                </a:lnTo>
                <a:lnTo>
                  <a:pt x="39" y="0"/>
                </a:lnTo>
                <a:lnTo>
                  <a:pt x="33" y="0"/>
                </a:lnTo>
                <a:lnTo>
                  <a:pt x="27" y="1"/>
                </a:lnTo>
                <a:lnTo>
                  <a:pt x="24" y="3"/>
                </a:lnTo>
                <a:lnTo>
                  <a:pt x="21" y="5"/>
                </a:lnTo>
                <a:lnTo>
                  <a:pt x="19" y="8"/>
                </a:lnTo>
                <a:lnTo>
                  <a:pt x="16" y="12"/>
                </a:lnTo>
                <a:lnTo>
                  <a:pt x="15" y="15"/>
                </a:lnTo>
                <a:lnTo>
                  <a:pt x="15" y="20"/>
                </a:lnTo>
                <a:lnTo>
                  <a:pt x="14" y="30"/>
                </a:lnTo>
                <a:lnTo>
                  <a:pt x="12" y="42"/>
                </a:lnTo>
                <a:lnTo>
                  <a:pt x="10" y="48"/>
                </a:lnTo>
                <a:lnTo>
                  <a:pt x="8" y="54"/>
                </a:lnTo>
                <a:lnTo>
                  <a:pt x="4" y="61"/>
                </a:lnTo>
                <a:lnTo>
                  <a:pt x="0" y="68"/>
                </a:lnTo>
                <a:lnTo>
                  <a:pt x="5" y="82"/>
                </a:lnTo>
                <a:lnTo>
                  <a:pt x="10" y="99"/>
                </a:lnTo>
                <a:lnTo>
                  <a:pt x="15" y="115"/>
                </a:lnTo>
                <a:lnTo>
                  <a:pt x="20" y="129"/>
                </a:lnTo>
                <a:lnTo>
                  <a:pt x="24" y="134"/>
                </a:lnTo>
                <a:lnTo>
                  <a:pt x="30" y="139"/>
                </a:lnTo>
                <a:lnTo>
                  <a:pt x="37" y="145"/>
                </a:lnTo>
                <a:lnTo>
                  <a:pt x="46" y="151"/>
                </a:lnTo>
                <a:lnTo>
                  <a:pt x="54" y="157"/>
                </a:lnTo>
                <a:lnTo>
                  <a:pt x="60" y="163"/>
                </a:lnTo>
                <a:lnTo>
                  <a:pt x="62" y="165"/>
                </a:lnTo>
                <a:lnTo>
                  <a:pt x="65" y="168"/>
                </a:lnTo>
                <a:lnTo>
                  <a:pt x="66" y="170"/>
                </a:lnTo>
                <a:lnTo>
                  <a:pt x="67" y="173"/>
                </a:lnTo>
                <a:lnTo>
                  <a:pt x="76" y="167"/>
                </a:lnTo>
                <a:lnTo>
                  <a:pt x="86" y="160"/>
                </a:lnTo>
                <a:lnTo>
                  <a:pt x="93" y="152"/>
                </a:lnTo>
                <a:lnTo>
                  <a:pt x="101" y="142"/>
                </a:lnTo>
                <a:lnTo>
                  <a:pt x="106" y="132"/>
                </a:lnTo>
                <a:lnTo>
                  <a:pt x="112" y="121"/>
                </a:lnTo>
                <a:lnTo>
                  <a:pt x="116" y="110"/>
                </a:lnTo>
                <a:lnTo>
                  <a:pt x="120" y="99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213" name="Freeform 229"/>
          <p:cNvSpPr>
            <a:spLocks/>
          </p:cNvSpPr>
          <p:nvPr>
            <p:custDataLst>
              <p:tags r:id="rId156"/>
            </p:custDataLst>
          </p:nvPr>
        </p:nvSpPr>
        <p:spPr bwMode="auto">
          <a:xfrm>
            <a:off x="4151313" y="2159000"/>
            <a:ext cx="84137" cy="58738"/>
          </a:xfrm>
          <a:custGeom>
            <a:avLst/>
            <a:gdLst>
              <a:gd name="T0" fmla="*/ 2147483647 w 200"/>
              <a:gd name="T1" fmla="*/ 2147483647 h 98"/>
              <a:gd name="T2" fmla="*/ 2147483647 w 200"/>
              <a:gd name="T3" fmla="*/ 2147483647 h 98"/>
              <a:gd name="T4" fmla="*/ 2147483647 w 200"/>
              <a:gd name="T5" fmla="*/ 2147483647 h 98"/>
              <a:gd name="T6" fmla="*/ 2147483647 w 200"/>
              <a:gd name="T7" fmla="*/ 2147483647 h 98"/>
              <a:gd name="T8" fmla="*/ 2147483647 w 200"/>
              <a:gd name="T9" fmla="*/ 2147483647 h 98"/>
              <a:gd name="T10" fmla="*/ 2147483647 w 200"/>
              <a:gd name="T11" fmla="*/ 2147483647 h 98"/>
              <a:gd name="T12" fmla="*/ 2147483647 w 200"/>
              <a:gd name="T13" fmla="*/ 2147483647 h 98"/>
              <a:gd name="T14" fmla="*/ 2147483647 w 200"/>
              <a:gd name="T15" fmla="*/ 2147483647 h 98"/>
              <a:gd name="T16" fmla="*/ 2147483647 w 200"/>
              <a:gd name="T17" fmla="*/ 2147483647 h 98"/>
              <a:gd name="T18" fmla="*/ 2147483647 w 200"/>
              <a:gd name="T19" fmla="*/ 2147483647 h 98"/>
              <a:gd name="T20" fmla="*/ 2147483647 w 200"/>
              <a:gd name="T21" fmla="*/ 2147483647 h 98"/>
              <a:gd name="T22" fmla="*/ 2147483647 w 200"/>
              <a:gd name="T23" fmla="*/ 2147483647 h 98"/>
              <a:gd name="T24" fmla="*/ 2147483647 w 200"/>
              <a:gd name="T25" fmla="*/ 2147483647 h 98"/>
              <a:gd name="T26" fmla="*/ 2147483647 w 200"/>
              <a:gd name="T27" fmla="*/ 2147483647 h 98"/>
              <a:gd name="T28" fmla="*/ 2147483647 w 200"/>
              <a:gd name="T29" fmla="*/ 2147483647 h 98"/>
              <a:gd name="T30" fmla="*/ 2147483647 w 200"/>
              <a:gd name="T31" fmla="*/ 2147483647 h 98"/>
              <a:gd name="T32" fmla="*/ 2147483647 w 200"/>
              <a:gd name="T33" fmla="*/ 2147483647 h 98"/>
              <a:gd name="T34" fmla="*/ 2147483647 w 200"/>
              <a:gd name="T35" fmla="*/ 2147483647 h 98"/>
              <a:gd name="T36" fmla="*/ 2147483647 w 200"/>
              <a:gd name="T37" fmla="*/ 2147483647 h 98"/>
              <a:gd name="T38" fmla="*/ 2147483647 w 200"/>
              <a:gd name="T39" fmla="*/ 2147483647 h 98"/>
              <a:gd name="T40" fmla="*/ 2147483647 w 200"/>
              <a:gd name="T41" fmla="*/ 2147483647 h 98"/>
              <a:gd name="T42" fmla="*/ 2147483647 w 200"/>
              <a:gd name="T43" fmla="*/ 2147483647 h 98"/>
              <a:gd name="T44" fmla="*/ 2147483647 w 200"/>
              <a:gd name="T45" fmla="*/ 2147483647 h 98"/>
              <a:gd name="T46" fmla="*/ 2147483647 w 200"/>
              <a:gd name="T47" fmla="*/ 2147483647 h 98"/>
              <a:gd name="T48" fmla="*/ 2147483647 w 200"/>
              <a:gd name="T49" fmla="*/ 2147483647 h 98"/>
              <a:gd name="T50" fmla="*/ 2147483647 w 200"/>
              <a:gd name="T51" fmla="*/ 2147483647 h 98"/>
              <a:gd name="T52" fmla="*/ 2147483647 w 200"/>
              <a:gd name="T53" fmla="*/ 2147483647 h 98"/>
              <a:gd name="T54" fmla="*/ 2147483647 w 200"/>
              <a:gd name="T55" fmla="*/ 2147483647 h 98"/>
              <a:gd name="T56" fmla="*/ 2147483647 w 200"/>
              <a:gd name="T57" fmla="*/ 2147483647 h 98"/>
              <a:gd name="T58" fmla="*/ 2147483647 w 200"/>
              <a:gd name="T59" fmla="*/ 2147483647 h 98"/>
              <a:gd name="T60" fmla="*/ 2147483647 w 200"/>
              <a:gd name="T61" fmla="*/ 2147483647 h 98"/>
              <a:gd name="T62" fmla="*/ 0 w 200"/>
              <a:gd name="T63" fmla="*/ 2147483647 h 98"/>
              <a:gd name="T64" fmla="*/ 2147483647 w 200"/>
              <a:gd name="T65" fmla="*/ 2147483647 h 98"/>
              <a:gd name="T66" fmla="*/ 2147483647 w 200"/>
              <a:gd name="T67" fmla="*/ 2147483647 h 98"/>
              <a:gd name="T68" fmla="*/ 2147483647 w 200"/>
              <a:gd name="T69" fmla="*/ 2147483647 h 98"/>
              <a:gd name="T70" fmla="*/ 2147483647 w 200"/>
              <a:gd name="T71" fmla="*/ 2147483647 h 98"/>
              <a:gd name="T72" fmla="*/ 2147483647 w 200"/>
              <a:gd name="T73" fmla="*/ 2147483647 h 98"/>
              <a:gd name="T74" fmla="*/ 2147483647 w 200"/>
              <a:gd name="T75" fmla="*/ 2147483647 h 98"/>
              <a:gd name="T76" fmla="*/ 2147483647 w 200"/>
              <a:gd name="T77" fmla="*/ 2147483647 h 98"/>
              <a:gd name="T78" fmla="*/ 2147483647 w 200"/>
              <a:gd name="T79" fmla="*/ 2147483647 h 98"/>
              <a:gd name="T80" fmla="*/ 2147483647 w 200"/>
              <a:gd name="T81" fmla="*/ 2147483647 h 98"/>
              <a:gd name="T82" fmla="*/ 2147483647 w 200"/>
              <a:gd name="T83" fmla="*/ 2147483647 h 98"/>
              <a:gd name="T84" fmla="*/ 2147483647 w 200"/>
              <a:gd name="T85" fmla="*/ 2147483647 h 98"/>
              <a:gd name="T86" fmla="*/ 2147483647 w 200"/>
              <a:gd name="T87" fmla="*/ 0 h 98"/>
              <a:gd name="T88" fmla="*/ 2147483647 w 200"/>
              <a:gd name="T89" fmla="*/ 2147483647 h 98"/>
              <a:gd name="T90" fmla="*/ 2147483647 w 200"/>
              <a:gd name="T91" fmla="*/ 2147483647 h 98"/>
              <a:gd name="T92" fmla="*/ 2147483647 w 200"/>
              <a:gd name="T93" fmla="*/ 2147483647 h 98"/>
              <a:gd name="T94" fmla="*/ 2147483647 w 200"/>
              <a:gd name="T95" fmla="*/ 2147483647 h 98"/>
              <a:gd name="T96" fmla="*/ 2147483647 w 200"/>
              <a:gd name="T97" fmla="*/ 2147483647 h 98"/>
              <a:gd name="T98" fmla="*/ 2147483647 w 200"/>
              <a:gd name="T99" fmla="*/ 2147483647 h 98"/>
              <a:gd name="T100" fmla="*/ 2147483647 w 200"/>
              <a:gd name="T101" fmla="*/ 2147483647 h 98"/>
              <a:gd name="T102" fmla="*/ 2147483647 w 200"/>
              <a:gd name="T103" fmla="*/ 2147483647 h 98"/>
              <a:gd name="T104" fmla="*/ 2147483647 w 200"/>
              <a:gd name="T105" fmla="*/ 2147483647 h 98"/>
              <a:gd name="T106" fmla="*/ 2147483647 w 200"/>
              <a:gd name="T107" fmla="*/ 2147483647 h 98"/>
              <a:gd name="T108" fmla="*/ 2147483647 w 200"/>
              <a:gd name="T109" fmla="*/ 2147483647 h 98"/>
              <a:gd name="T110" fmla="*/ 2147483647 w 200"/>
              <a:gd name="T111" fmla="*/ 2147483647 h 98"/>
              <a:gd name="T112" fmla="*/ 2147483647 w 200"/>
              <a:gd name="T113" fmla="*/ 2147483647 h 98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00"/>
              <a:gd name="T172" fmla="*/ 0 h 98"/>
              <a:gd name="T173" fmla="*/ 200 w 200"/>
              <a:gd name="T174" fmla="*/ 98 h 98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00" h="98">
                <a:moveTo>
                  <a:pt x="200" y="55"/>
                </a:moveTo>
                <a:lnTo>
                  <a:pt x="195" y="56"/>
                </a:lnTo>
                <a:lnTo>
                  <a:pt x="186" y="60"/>
                </a:lnTo>
                <a:lnTo>
                  <a:pt x="177" y="65"/>
                </a:lnTo>
                <a:lnTo>
                  <a:pt x="166" y="73"/>
                </a:lnTo>
                <a:lnTo>
                  <a:pt x="155" y="80"/>
                </a:lnTo>
                <a:lnTo>
                  <a:pt x="145" y="87"/>
                </a:lnTo>
                <a:lnTo>
                  <a:pt x="137" y="93"/>
                </a:lnTo>
                <a:lnTo>
                  <a:pt x="133" y="98"/>
                </a:lnTo>
                <a:lnTo>
                  <a:pt x="127" y="98"/>
                </a:lnTo>
                <a:lnTo>
                  <a:pt x="122" y="98"/>
                </a:lnTo>
                <a:lnTo>
                  <a:pt x="116" y="97"/>
                </a:lnTo>
                <a:lnTo>
                  <a:pt x="111" y="95"/>
                </a:lnTo>
                <a:lnTo>
                  <a:pt x="106" y="93"/>
                </a:lnTo>
                <a:lnTo>
                  <a:pt x="103" y="88"/>
                </a:lnTo>
                <a:lnTo>
                  <a:pt x="101" y="82"/>
                </a:lnTo>
                <a:lnTo>
                  <a:pt x="100" y="74"/>
                </a:lnTo>
                <a:lnTo>
                  <a:pt x="91" y="80"/>
                </a:lnTo>
                <a:lnTo>
                  <a:pt x="82" y="86"/>
                </a:lnTo>
                <a:lnTo>
                  <a:pt x="78" y="90"/>
                </a:lnTo>
                <a:lnTo>
                  <a:pt x="72" y="93"/>
                </a:lnTo>
                <a:lnTo>
                  <a:pt x="67" y="96"/>
                </a:lnTo>
                <a:lnTo>
                  <a:pt x="60" y="98"/>
                </a:lnTo>
                <a:lnTo>
                  <a:pt x="39" y="98"/>
                </a:lnTo>
                <a:lnTo>
                  <a:pt x="34" y="98"/>
                </a:lnTo>
                <a:lnTo>
                  <a:pt x="28" y="95"/>
                </a:lnTo>
                <a:lnTo>
                  <a:pt x="22" y="92"/>
                </a:lnTo>
                <a:lnTo>
                  <a:pt x="15" y="89"/>
                </a:lnTo>
                <a:lnTo>
                  <a:pt x="9" y="85"/>
                </a:lnTo>
                <a:lnTo>
                  <a:pt x="4" y="81"/>
                </a:lnTo>
                <a:lnTo>
                  <a:pt x="1" y="77"/>
                </a:lnTo>
                <a:lnTo>
                  <a:pt x="0" y="74"/>
                </a:lnTo>
                <a:lnTo>
                  <a:pt x="5" y="71"/>
                </a:lnTo>
                <a:lnTo>
                  <a:pt x="10" y="67"/>
                </a:lnTo>
                <a:lnTo>
                  <a:pt x="14" y="60"/>
                </a:lnTo>
                <a:lnTo>
                  <a:pt x="20" y="53"/>
                </a:lnTo>
                <a:lnTo>
                  <a:pt x="23" y="45"/>
                </a:lnTo>
                <a:lnTo>
                  <a:pt x="27" y="37"/>
                </a:lnTo>
                <a:lnTo>
                  <a:pt x="30" y="28"/>
                </a:lnTo>
                <a:lnTo>
                  <a:pt x="33" y="19"/>
                </a:lnTo>
                <a:lnTo>
                  <a:pt x="66" y="14"/>
                </a:lnTo>
                <a:lnTo>
                  <a:pt x="103" y="9"/>
                </a:lnTo>
                <a:lnTo>
                  <a:pt x="145" y="4"/>
                </a:lnTo>
                <a:lnTo>
                  <a:pt x="193" y="0"/>
                </a:lnTo>
                <a:lnTo>
                  <a:pt x="166" y="31"/>
                </a:lnTo>
                <a:lnTo>
                  <a:pt x="166" y="34"/>
                </a:lnTo>
                <a:lnTo>
                  <a:pt x="164" y="37"/>
                </a:lnTo>
                <a:lnTo>
                  <a:pt x="162" y="39"/>
                </a:lnTo>
                <a:lnTo>
                  <a:pt x="161" y="41"/>
                </a:lnTo>
                <a:lnTo>
                  <a:pt x="157" y="45"/>
                </a:lnTo>
                <a:lnTo>
                  <a:pt x="156" y="47"/>
                </a:lnTo>
                <a:lnTo>
                  <a:pt x="156" y="49"/>
                </a:lnTo>
                <a:lnTo>
                  <a:pt x="157" y="50"/>
                </a:lnTo>
                <a:lnTo>
                  <a:pt x="159" y="50"/>
                </a:lnTo>
                <a:lnTo>
                  <a:pt x="163" y="51"/>
                </a:lnTo>
                <a:lnTo>
                  <a:pt x="177" y="53"/>
                </a:lnTo>
                <a:lnTo>
                  <a:pt x="200" y="55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5214" name="Freeform 230"/>
          <p:cNvSpPr>
            <a:spLocks/>
          </p:cNvSpPr>
          <p:nvPr>
            <p:custDataLst>
              <p:tags r:id="rId157"/>
            </p:custDataLst>
          </p:nvPr>
        </p:nvSpPr>
        <p:spPr bwMode="auto">
          <a:xfrm>
            <a:off x="4089400" y="1978025"/>
            <a:ext cx="84138" cy="73025"/>
          </a:xfrm>
          <a:custGeom>
            <a:avLst/>
            <a:gdLst>
              <a:gd name="T0" fmla="*/ 0 w 186"/>
              <a:gd name="T1" fmla="*/ 2147483647 h 142"/>
              <a:gd name="T2" fmla="*/ 2147483647 w 186"/>
              <a:gd name="T3" fmla="*/ 2147483647 h 142"/>
              <a:gd name="T4" fmla="*/ 2147483647 w 186"/>
              <a:gd name="T5" fmla="*/ 2147483647 h 142"/>
              <a:gd name="T6" fmla="*/ 2147483647 w 186"/>
              <a:gd name="T7" fmla="*/ 2147483647 h 142"/>
              <a:gd name="T8" fmla="*/ 2147483647 w 186"/>
              <a:gd name="T9" fmla="*/ 2147483647 h 142"/>
              <a:gd name="T10" fmla="*/ 2147483647 w 186"/>
              <a:gd name="T11" fmla="*/ 2147483647 h 142"/>
              <a:gd name="T12" fmla="*/ 2147483647 w 186"/>
              <a:gd name="T13" fmla="*/ 2147483647 h 142"/>
              <a:gd name="T14" fmla="*/ 2147483647 w 186"/>
              <a:gd name="T15" fmla="*/ 2147483647 h 142"/>
              <a:gd name="T16" fmla="*/ 2147483647 w 186"/>
              <a:gd name="T17" fmla="*/ 2147483647 h 142"/>
              <a:gd name="T18" fmla="*/ 2147483647 w 186"/>
              <a:gd name="T19" fmla="*/ 2147483647 h 142"/>
              <a:gd name="T20" fmla="*/ 2147483647 w 186"/>
              <a:gd name="T21" fmla="*/ 2147483647 h 142"/>
              <a:gd name="T22" fmla="*/ 2147483647 w 186"/>
              <a:gd name="T23" fmla="*/ 2147483647 h 142"/>
              <a:gd name="T24" fmla="*/ 2147483647 w 186"/>
              <a:gd name="T25" fmla="*/ 2147483647 h 142"/>
              <a:gd name="T26" fmla="*/ 2147483647 w 186"/>
              <a:gd name="T27" fmla="*/ 2147483647 h 142"/>
              <a:gd name="T28" fmla="*/ 2147483647 w 186"/>
              <a:gd name="T29" fmla="*/ 2147483647 h 142"/>
              <a:gd name="T30" fmla="*/ 2147483647 w 186"/>
              <a:gd name="T31" fmla="*/ 2147483647 h 142"/>
              <a:gd name="T32" fmla="*/ 2147483647 w 186"/>
              <a:gd name="T33" fmla="*/ 2147483647 h 142"/>
              <a:gd name="T34" fmla="*/ 2147483647 w 186"/>
              <a:gd name="T35" fmla="*/ 2147483647 h 142"/>
              <a:gd name="T36" fmla="*/ 2147483647 w 186"/>
              <a:gd name="T37" fmla="*/ 2147483647 h 142"/>
              <a:gd name="T38" fmla="*/ 2147483647 w 186"/>
              <a:gd name="T39" fmla="*/ 2147483647 h 142"/>
              <a:gd name="T40" fmla="*/ 2147483647 w 186"/>
              <a:gd name="T41" fmla="*/ 2147483647 h 142"/>
              <a:gd name="T42" fmla="*/ 2147483647 w 186"/>
              <a:gd name="T43" fmla="*/ 2147483647 h 142"/>
              <a:gd name="T44" fmla="*/ 2147483647 w 186"/>
              <a:gd name="T45" fmla="*/ 2147483647 h 142"/>
              <a:gd name="T46" fmla="*/ 2147483647 w 186"/>
              <a:gd name="T47" fmla="*/ 2147483647 h 142"/>
              <a:gd name="T48" fmla="*/ 2147483647 w 186"/>
              <a:gd name="T49" fmla="*/ 2147483647 h 142"/>
              <a:gd name="T50" fmla="*/ 2147483647 w 186"/>
              <a:gd name="T51" fmla="*/ 2147483647 h 142"/>
              <a:gd name="T52" fmla="*/ 2147483647 w 186"/>
              <a:gd name="T53" fmla="*/ 2147483647 h 142"/>
              <a:gd name="T54" fmla="*/ 2147483647 w 186"/>
              <a:gd name="T55" fmla="*/ 2147483647 h 142"/>
              <a:gd name="T56" fmla="*/ 2147483647 w 186"/>
              <a:gd name="T57" fmla="*/ 2147483647 h 142"/>
              <a:gd name="T58" fmla="*/ 2147483647 w 186"/>
              <a:gd name="T59" fmla="*/ 2147483647 h 142"/>
              <a:gd name="T60" fmla="*/ 2147483647 w 186"/>
              <a:gd name="T61" fmla="*/ 2147483647 h 142"/>
              <a:gd name="T62" fmla="*/ 2147483647 w 186"/>
              <a:gd name="T63" fmla="*/ 2147483647 h 142"/>
              <a:gd name="T64" fmla="*/ 2147483647 w 186"/>
              <a:gd name="T65" fmla="*/ 2147483647 h 142"/>
              <a:gd name="T66" fmla="*/ 2147483647 w 186"/>
              <a:gd name="T67" fmla="*/ 2147483647 h 142"/>
              <a:gd name="T68" fmla="*/ 2147483647 w 186"/>
              <a:gd name="T69" fmla="*/ 2147483647 h 142"/>
              <a:gd name="T70" fmla="*/ 2147483647 w 186"/>
              <a:gd name="T71" fmla="*/ 2147483647 h 142"/>
              <a:gd name="T72" fmla="*/ 2147483647 w 186"/>
              <a:gd name="T73" fmla="*/ 2147483647 h 14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86"/>
              <a:gd name="T112" fmla="*/ 0 h 142"/>
              <a:gd name="T113" fmla="*/ 186 w 186"/>
              <a:gd name="T114" fmla="*/ 142 h 14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86" h="142">
                <a:moveTo>
                  <a:pt x="0" y="111"/>
                </a:moveTo>
                <a:lnTo>
                  <a:pt x="0" y="112"/>
                </a:lnTo>
                <a:lnTo>
                  <a:pt x="1" y="114"/>
                </a:lnTo>
                <a:lnTo>
                  <a:pt x="2" y="116"/>
                </a:lnTo>
                <a:lnTo>
                  <a:pt x="7" y="117"/>
                </a:lnTo>
                <a:lnTo>
                  <a:pt x="3" y="107"/>
                </a:lnTo>
                <a:lnTo>
                  <a:pt x="2" y="99"/>
                </a:lnTo>
                <a:lnTo>
                  <a:pt x="3" y="93"/>
                </a:lnTo>
                <a:lnTo>
                  <a:pt x="6" y="87"/>
                </a:lnTo>
                <a:lnTo>
                  <a:pt x="9" y="82"/>
                </a:lnTo>
                <a:lnTo>
                  <a:pt x="13" y="76"/>
                </a:lnTo>
                <a:lnTo>
                  <a:pt x="17" y="69"/>
                </a:lnTo>
                <a:lnTo>
                  <a:pt x="20" y="61"/>
                </a:lnTo>
                <a:lnTo>
                  <a:pt x="20" y="56"/>
                </a:lnTo>
                <a:lnTo>
                  <a:pt x="21" y="51"/>
                </a:lnTo>
                <a:lnTo>
                  <a:pt x="23" y="46"/>
                </a:lnTo>
                <a:lnTo>
                  <a:pt x="25" y="42"/>
                </a:lnTo>
                <a:lnTo>
                  <a:pt x="28" y="37"/>
                </a:lnTo>
                <a:lnTo>
                  <a:pt x="31" y="34"/>
                </a:lnTo>
                <a:lnTo>
                  <a:pt x="35" y="32"/>
                </a:lnTo>
                <a:lnTo>
                  <a:pt x="40" y="31"/>
                </a:lnTo>
                <a:lnTo>
                  <a:pt x="41" y="38"/>
                </a:lnTo>
                <a:lnTo>
                  <a:pt x="41" y="43"/>
                </a:lnTo>
                <a:lnTo>
                  <a:pt x="43" y="49"/>
                </a:lnTo>
                <a:lnTo>
                  <a:pt x="45" y="54"/>
                </a:lnTo>
                <a:lnTo>
                  <a:pt x="47" y="58"/>
                </a:lnTo>
                <a:lnTo>
                  <a:pt x="51" y="62"/>
                </a:lnTo>
                <a:lnTo>
                  <a:pt x="55" y="65"/>
                </a:lnTo>
                <a:lnTo>
                  <a:pt x="59" y="67"/>
                </a:lnTo>
                <a:lnTo>
                  <a:pt x="87" y="67"/>
                </a:lnTo>
                <a:lnTo>
                  <a:pt x="87" y="43"/>
                </a:lnTo>
                <a:lnTo>
                  <a:pt x="79" y="41"/>
                </a:lnTo>
                <a:lnTo>
                  <a:pt x="74" y="38"/>
                </a:lnTo>
                <a:lnTo>
                  <a:pt x="69" y="36"/>
                </a:lnTo>
                <a:lnTo>
                  <a:pt x="66" y="33"/>
                </a:lnTo>
                <a:lnTo>
                  <a:pt x="63" y="30"/>
                </a:lnTo>
                <a:lnTo>
                  <a:pt x="62" y="27"/>
                </a:lnTo>
                <a:lnTo>
                  <a:pt x="61" y="23"/>
                </a:lnTo>
                <a:lnTo>
                  <a:pt x="59" y="18"/>
                </a:lnTo>
                <a:lnTo>
                  <a:pt x="70" y="17"/>
                </a:lnTo>
                <a:lnTo>
                  <a:pt x="79" y="16"/>
                </a:lnTo>
                <a:lnTo>
                  <a:pt x="87" y="14"/>
                </a:lnTo>
                <a:lnTo>
                  <a:pt x="92" y="12"/>
                </a:lnTo>
                <a:lnTo>
                  <a:pt x="98" y="10"/>
                </a:lnTo>
                <a:lnTo>
                  <a:pt x="103" y="8"/>
                </a:lnTo>
                <a:lnTo>
                  <a:pt x="111" y="6"/>
                </a:lnTo>
                <a:lnTo>
                  <a:pt x="120" y="6"/>
                </a:lnTo>
                <a:lnTo>
                  <a:pt x="130" y="3"/>
                </a:lnTo>
                <a:lnTo>
                  <a:pt x="140" y="0"/>
                </a:lnTo>
                <a:lnTo>
                  <a:pt x="147" y="1"/>
                </a:lnTo>
                <a:lnTo>
                  <a:pt x="154" y="2"/>
                </a:lnTo>
                <a:lnTo>
                  <a:pt x="159" y="2"/>
                </a:lnTo>
                <a:lnTo>
                  <a:pt x="165" y="2"/>
                </a:lnTo>
                <a:lnTo>
                  <a:pt x="176" y="1"/>
                </a:lnTo>
                <a:lnTo>
                  <a:pt x="186" y="0"/>
                </a:lnTo>
                <a:lnTo>
                  <a:pt x="183" y="10"/>
                </a:lnTo>
                <a:lnTo>
                  <a:pt x="181" y="19"/>
                </a:lnTo>
                <a:lnTo>
                  <a:pt x="178" y="26"/>
                </a:lnTo>
                <a:lnTo>
                  <a:pt x="176" y="32"/>
                </a:lnTo>
                <a:lnTo>
                  <a:pt x="169" y="40"/>
                </a:lnTo>
                <a:lnTo>
                  <a:pt x="165" y="45"/>
                </a:lnTo>
                <a:lnTo>
                  <a:pt x="159" y="51"/>
                </a:lnTo>
                <a:lnTo>
                  <a:pt x="156" y="58"/>
                </a:lnTo>
                <a:lnTo>
                  <a:pt x="155" y="63"/>
                </a:lnTo>
                <a:lnTo>
                  <a:pt x="154" y="69"/>
                </a:lnTo>
                <a:lnTo>
                  <a:pt x="153" y="76"/>
                </a:lnTo>
                <a:lnTo>
                  <a:pt x="153" y="86"/>
                </a:lnTo>
                <a:lnTo>
                  <a:pt x="120" y="142"/>
                </a:lnTo>
                <a:lnTo>
                  <a:pt x="93" y="123"/>
                </a:lnTo>
                <a:lnTo>
                  <a:pt x="80" y="122"/>
                </a:lnTo>
                <a:lnTo>
                  <a:pt x="52" y="119"/>
                </a:lnTo>
                <a:lnTo>
                  <a:pt x="35" y="117"/>
                </a:lnTo>
                <a:lnTo>
                  <a:pt x="20" y="115"/>
                </a:lnTo>
                <a:lnTo>
                  <a:pt x="8" y="113"/>
                </a:lnTo>
                <a:lnTo>
                  <a:pt x="0" y="11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5215" name="Freeform 231"/>
          <p:cNvSpPr>
            <a:spLocks/>
          </p:cNvSpPr>
          <p:nvPr>
            <p:custDataLst>
              <p:tags r:id="rId158"/>
            </p:custDataLst>
          </p:nvPr>
        </p:nvSpPr>
        <p:spPr bwMode="auto">
          <a:xfrm>
            <a:off x="4070350" y="2041525"/>
            <a:ext cx="84138" cy="57150"/>
          </a:xfrm>
          <a:custGeom>
            <a:avLst/>
            <a:gdLst>
              <a:gd name="T0" fmla="*/ 2147483647 w 192"/>
              <a:gd name="T1" fmla="*/ 2147483647 h 105"/>
              <a:gd name="T2" fmla="*/ 2147483647 w 192"/>
              <a:gd name="T3" fmla="*/ 2147483647 h 105"/>
              <a:gd name="T4" fmla="*/ 2147483647 w 192"/>
              <a:gd name="T5" fmla="*/ 2147483647 h 105"/>
              <a:gd name="T6" fmla="*/ 2147483647 w 192"/>
              <a:gd name="T7" fmla="*/ 2147483647 h 105"/>
              <a:gd name="T8" fmla="*/ 2147483647 w 192"/>
              <a:gd name="T9" fmla="*/ 2147483647 h 105"/>
              <a:gd name="T10" fmla="*/ 2147483647 w 192"/>
              <a:gd name="T11" fmla="*/ 2147483647 h 105"/>
              <a:gd name="T12" fmla="*/ 2147483647 w 192"/>
              <a:gd name="T13" fmla="*/ 2147483647 h 105"/>
              <a:gd name="T14" fmla="*/ 2147483647 w 192"/>
              <a:gd name="T15" fmla="*/ 2147483647 h 105"/>
              <a:gd name="T16" fmla="*/ 2147483647 w 192"/>
              <a:gd name="T17" fmla="*/ 2147483647 h 105"/>
              <a:gd name="T18" fmla="*/ 2147483647 w 192"/>
              <a:gd name="T19" fmla="*/ 2147483647 h 105"/>
              <a:gd name="T20" fmla="*/ 2147483647 w 192"/>
              <a:gd name="T21" fmla="*/ 2147483647 h 105"/>
              <a:gd name="T22" fmla="*/ 2147483647 w 192"/>
              <a:gd name="T23" fmla="*/ 2147483647 h 105"/>
              <a:gd name="T24" fmla="*/ 2147483647 w 192"/>
              <a:gd name="T25" fmla="*/ 2147483647 h 105"/>
              <a:gd name="T26" fmla="*/ 2147483647 w 192"/>
              <a:gd name="T27" fmla="*/ 2147483647 h 105"/>
              <a:gd name="T28" fmla="*/ 2147483647 w 192"/>
              <a:gd name="T29" fmla="*/ 2147483647 h 105"/>
              <a:gd name="T30" fmla="*/ 2147483647 w 192"/>
              <a:gd name="T31" fmla="*/ 2147483647 h 105"/>
              <a:gd name="T32" fmla="*/ 2147483647 w 192"/>
              <a:gd name="T33" fmla="*/ 2147483647 h 105"/>
              <a:gd name="T34" fmla="*/ 2147483647 w 192"/>
              <a:gd name="T35" fmla="*/ 2147483647 h 105"/>
              <a:gd name="T36" fmla="*/ 0 w 192"/>
              <a:gd name="T37" fmla="*/ 2147483647 h 105"/>
              <a:gd name="T38" fmla="*/ 0 w 192"/>
              <a:gd name="T39" fmla="*/ 2147483647 h 105"/>
              <a:gd name="T40" fmla="*/ 2147483647 w 192"/>
              <a:gd name="T41" fmla="*/ 2147483647 h 105"/>
              <a:gd name="T42" fmla="*/ 2147483647 w 192"/>
              <a:gd name="T43" fmla="*/ 2147483647 h 105"/>
              <a:gd name="T44" fmla="*/ 2147483647 w 192"/>
              <a:gd name="T45" fmla="*/ 2147483647 h 105"/>
              <a:gd name="T46" fmla="*/ 2147483647 w 192"/>
              <a:gd name="T47" fmla="*/ 0 h 105"/>
              <a:gd name="T48" fmla="*/ 2147483647 w 192"/>
              <a:gd name="T49" fmla="*/ 2147483647 h 105"/>
              <a:gd name="T50" fmla="*/ 2147483647 w 192"/>
              <a:gd name="T51" fmla="*/ 2147483647 h 105"/>
              <a:gd name="T52" fmla="*/ 2147483647 w 192"/>
              <a:gd name="T53" fmla="*/ 2147483647 h 105"/>
              <a:gd name="T54" fmla="*/ 2147483647 w 192"/>
              <a:gd name="T55" fmla="*/ 2147483647 h 105"/>
              <a:gd name="T56" fmla="*/ 2147483647 w 192"/>
              <a:gd name="T57" fmla="*/ 2147483647 h 105"/>
              <a:gd name="T58" fmla="*/ 2147483647 w 192"/>
              <a:gd name="T59" fmla="*/ 2147483647 h 105"/>
              <a:gd name="T60" fmla="*/ 2147483647 w 192"/>
              <a:gd name="T61" fmla="*/ 2147483647 h 105"/>
              <a:gd name="T62" fmla="*/ 2147483647 w 192"/>
              <a:gd name="T63" fmla="*/ 2147483647 h 105"/>
              <a:gd name="T64" fmla="*/ 2147483647 w 192"/>
              <a:gd name="T65" fmla="*/ 2147483647 h 105"/>
              <a:gd name="T66" fmla="*/ 2147483647 w 192"/>
              <a:gd name="T67" fmla="*/ 2147483647 h 105"/>
              <a:gd name="T68" fmla="*/ 2147483647 w 192"/>
              <a:gd name="T69" fmla="*/ 2147483647 h 105"/>
              <a:gd name="T70" fmla="*/ 2147483647 w 192"/>
              <a:gd name="T71" fmla="*/ 2147483647 h 105"/>
              <a:gd name="T72" fmla="*/ 2147483647 w 192"/>
              <a:gd name="T73" fmla="*/ 2147483647 h 105"/>
              <a:gd name="T74" fmla="*/ 2147483647 w 192"/>
              <a:gd name="T75" fmla="*/ 2147483647 h 105"/>
              <a:gd name="T76" fmla="*/ 2147483647 w 192"/>
              <a:gd name="T77" fmla="*/ 2147483647 h 105"/>
              <a:gd name="T78" fmla="*/ 2147483647 w 192"/>
              <a:gd name="T79" fmla="*/ 2147483647 h 105"/>
              <a:gd name="T80" fmla="*/ 2147483647 w 192"/>
              <a:gd name="T81" fmla="*/ 2147483647 h 105"/>
              <a:gd name="T82" fmla="*/ 2147483647 w 192"/>
              <a:gd name="T83" fmla="*/ 2147483647 h 105"/>
              <a:gd name="T84" fmla="*/ 2147483647 w 192"/>
              <a:gd name="T85" fmla="*/ 2147483647 h 10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92"/>
              <a:gd name="T130" fmla="*/ 0 h 105"/>
              <a:gd name="T131" fmla="*/ 192 w 192"/>
              <a:gd name="T132" fmla="*/ 105 h 105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92" h="105">
                <a:moveTo>
                  <a:pt x="192" y="61"/>
                </a:moveTo>
                <a:lnTo>
                  <a:pt x="189" y="62"/>
                </a:lnTo>
                <a:lnTo>
                  <a:pt x="184" y="63"/>
                </a:lnTo>
                <a:lnTo>
                  <a:pt x="180" y="64"/>
                </a:lnTo>
                <a:lnTo>
                  <a:pt x="177" y="67"/>
                </a:lnTo>
                <a:lnTo>
                  <a:pt x="168" y="72"/>
                </a:lnTo>
                <a:lnTo>
                  <a:pt x="160" y="79"/>
                </a:lnTo>
                <a:lnTo>
                  <a:pt x="154" y="86"/>
                </a:lnTo>
                <a:lnTo>
                  <a:pt x="147" y="93"/>
                </a:lnTo>
                <a:lnTo>
                  <a:pt x="143" y="99"/>
                </a:lnTo>
                <a:lnTo>
                  <a:pt x="139" y="105"/>
                </a:lnTo>
                <a:lnTo>
                  <a:pt x="120" y="97"/>
                </a:lnTo>
                <a:lnTo>
                  <a:pt x="102" y="89"/>
                </a:lnTo>
                <a:lnTo>
                  <a:pt x="86" y="80"/>
                </a:lnTo>
                <a:lnTo>
                  <a:pt x="69" y="71"/>
                </a:lnTo>
                <a:lnTo>
                  <a:pt x="53" y="61"/>
                </a:lnTo>
                <a:lnTo>
                  <a:pt x="36" y="53"/>
                </a:lnTo>
                <a:lnTo>
                  <a:pt x="19" y="44"/>
                </a:lnTo>
                <a:lnTo>
                  <a:pt x="0" y="37"/>
                </a:lnTo>
                <a:lnTo>
                  <a:pt x="0" y="13"/>
                </a:lnTo>
                <a:lnTo>
                  <a:pt x="7" y="7"/>
                </a:lnTo>
                <a:lnTo>
                  <a:pt x="16" y="4"/>
                </a:lnTo>
                <a:lnTo>
                  <a:pt x="29" y="1"/>
                </a:lnTo>
                <a:lnTo>
                  <a:pt x="40" y="0"/>
                </a:lnTo>
                <a:lnTo>
                  <a:pt x="60" y="2"/>
                </a:lnTo>
                <a:lnTo>
                  <a:pt x="93" y="5"/>
                </a:lnTo>
                <a:lnTo>
                  <a:pt x="111" y="7"/>
                </a:lnTo>
                <a:lnTo>
                  <a:pt x="128" y="7"/>
                </a:lnTo>
                <a:lnTo>
                  <a:pt x="143" y="7"/>
                </a:lnTo>
                <a:lnTo>
                  <a:pt x="153" y="6"/>
                </a:lnTo>
                <a:lnTo>
                  <a:pt x="155" y="11"/>
                </a:lnTo>
                <a:lnTo>
                  <a:pt x="159" y="17"/>
                </a:lnTo>
                <a:lnTo>
                  <a:pt x="161" y="20"/>
                </a:lnTo>
                <a:lnTo>
                  <a:pt x="164" y="23"/>
                </a:lnTo>
                <a:lnTo>
                  <a:pt x="165" y="27"/>
                </a:lnTo>
                <a:lnTo>
                  <a:pt x="166" y="31"/>
                </a:lnTo>
                <a:lnTo>
                  <a:pt x="170" y="32"/>
                </a:lnTo>
                <a:lnTo>
                  <a:pt x="177" y="33"/>
                </a:lnTo>
                <a:lnTo>
                  <a:pt x="180" y="34"/>
                </a:lnTo>
                <a:lnTo>
                  <a:pt x="183" y="34"/>
                </a:lnTo>
                <a:lnTo>
                  <a:pt x="188" y="33"/>
                </a:lnTo>
                <a:lnTo>
                  <a:pt x="192" y="31"/>
                </a:lnTo>
                <a:lnTo>
                  <a:pt x="192" y="6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5216" name="Freeform 232"/>
          <p:cNvSpPr>
            <a:spLocks/>
          </p:cNvSpPr>
          <p:nvPr>
            <p:custDataLst>
              <p:tags r:id="rId159"/>
            </p:custDataLst>
          </p:nvPr>
        </p:nvSpPr>
        <p:spPr bwMode="auto">
          <a:xfrm>
            <a:off x="4830763" y="2595563"/>
            <a:ext cx="33337" cy="131762"/>
          </a:xfrm>
          <a:custGeom>
            <a:avLst/>
            <a:gdLst>
              <a:gd name="T0" fmla="*/ 2147483647 w 80"/>
              <a:gd name="T1" fmla="*/ 0 h 254"/>
              <a:gd name="T2" fmla="*/ 2147483647 w 80"/>
              <a:gd name="T3" fmla="*/ 2147483647 h 254"/>
              <a:gd name="T4" fmla="*/ 2147483647 w 80"/>
              <a:gd name="T5" fmla="*/ 2147483647 h 254"/>
              <a:gd name="T6" fmla="*/ 2147483647 w 80"/>
              <a:gd name="T7" fmla="*/ 2147483647 h 254"/>
              <a:gd name="T8" fmla="*/ 2147483647 w 80"/>
              <a:gd name="T9" fmla="*/ 2147483647 h 254"/>
              <a:gd name="T10" fmla="*/ 2147483647 w 80"/>
              <a:gd name="T11" fmla="*/ 2147483647 h 254"/>
              <a:gd name="T12" fmla="*/ 2147483647 w 80"/>
              <a:gd name="T13" fmla="*/ 2147483647 h 254"/>
              <a:gd name="T14" fmla="*/ 2147483647 w 80"/>
              <a:gd name="T15" fmla="*/ 2147483647 h 254"/>
              <a:gd name="T16" fmla="*/ 2147483647 w 80"/>
              <a:gd name="T17" fmla="*/ 2147483647 h 254"/>
              <a:gd name="T18" fmla="*/ 2147483647 w 80"/>
              <a:gd name="T19" fmla="*/ 2147483647 h 254"/>
              <a:gd name="T20" fmla="*/ 2147483647 w 80"/>
              <a:gd name="T21" fmla="*/ 2147483647 h 254"/>
              <a:gd name="T22" fmla="*/ 2147483647 w 80"/>
              <a:gd name="T23" fmla="*/ 2147483647 h 254"/>
              <a:gd name="T24" fmla="*/ 2147483647 w 80"/>
              <a:gd name="T25" fmla="*/ 2147483647 h 254"/>
              <a:gd name="T26" fmla="*/ 2147483647 w 80"/>
              <a:gd name="T27" fmla="*/ 2147483647 h 254"/>
              <a:gd name="T28" fmla="*/ 2147483647 w 80"/>
              <a:gd name="T29" fmla="*/ 2147483647 h 254"/>
              <a:gd name="T30" fmla="*/ 2147483647 w 80"/>
              <a:gd name="T31" fmla="*/ 2147483647 h 254"/>
              <a:gd name="T32" fmla="*/ 0 w 80"/>
              <a:gd name="T33" fmla="*/ 2147483647 h 254"/>
              <a:gd name="T34" fmla="*/ 2147483647 w 80"/>
              <a:gd name="T35" fmla="*/ 2147483647 h 254"/>
              <a:gd name="T36" fmla="*/ 2147483647 w 80"/>
              <a:gd name="T37" fmla="*/ 2147483647 h 254"/>
              <a:gd name="T38" fmla="*/ 2147483647 w 80"/>
              <a:gd name="T39" fmla="*/ 2147483647 h 254"/>
              <a:gd name="T40" fmla="*/ 2147483647 w 80"/>
              <a:gd name="T41" fmla="*/ 2147483647 h 254"/>
              <a:gd name="T42" fmla="*/ 2147483647 w 80"/>
              <a:gd name="T43" fmla="*/ 2147483647 h 254"/>
              <a:gd name="T44" fmla="*/ 2147483647 w 80"/>
              <a:gd name="T45" fmla="*/ 0 h 25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80"/>
              <a:gd name="T70" fmla="*/ 0 h 254"/>
              <a:gd name="T71" fmla="*/ 80 w 80"/>
              <a:gd name="T72" fmla="*/ 254 h 254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80" h="254">
                <a:moveTo>
                  <a:pt x="33" y="0"/>
                </a:moveTo>
                <a:lnTo>
                  <a:pt x="37" y="2"/>
                </a:lnTo>
                <a:lnTo>
                  <a:pt x="40" y="4"/>
                </a:lnTo>
                <a:lnTo>
                  <a:pt x="43" y="7"/>
                </a:lnTo>
                <a:lnTo>
                  <a:pt x="46" y="10"/>
                </a:lnTo>
                <a:lnTo>
                  <a:pt x="52" y="18"/>
                </a:lnTo>
                <a:lnTo>
                  <a:pt x="56" y="25"/>
                </a:lnTo>
                <a:lnTo>
                  <a:pt x="62" y="32"/>
                </a:lnTo>
                <a:lnTo>
                  <a:pt x="67" y="38"/>
                </a:lnTo>
                <a:lnTo>
                  <a:pt x="70" y="40"/>
                </a:lnTo>
                <a:lnTo>
                  <a:pt x="73" y="42"/>
                </a:lnTo>
                <a:lnTo>
                  <a:pt x="76" y="43"/>
                </a:lnTo>
                <a:lnTo>
                  <a:pt x="80" y="44"/>
                </a:lnTo>
                <a:lnTo>
                  <a:pt x="80" y="53"/>
                </a:lnTo>
                <a:lnTo>
                  <a:pt x="80" y="62"/>
                </a:lnTo>
                <a:lnTo>
                  <a:pt x="53" y="254"/>
                </a:lnTo>
                <a:lnTo>
                  <a:pt x="0" y="93"/>
                </a:lnTo>
                <a:lnTo>
                  <a:pt x="4" y="88"/>
                </a:lnTo>
                <a:lnTo>
                  <a:pt x="11" y="71"/>
                </a:lnTo>
                <a:lnTo>
                  <a:pt x="17" y="57"/>
                </a:lnTo>
                <a:lnTo>
                  <a:pt x="22" y="41"/>
                </a:lnTo>
                <a:lnTo>
                  <a:pt x="28" y="23"/>
                </a:lnTo>
                <a:lnTo>
                  <a:pt x="33" y="0"/>
                </a:lnTo>
              </a:path>
            </a:pathLst>
          </a:custGeom>
          <a:solidFill>
            <a:srgbClr val="FF000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217" name="Freeform 233"/>
          <p:cNvSpPr>
            <a:spLocks/>
          </p:cNvSpPr>
          <p:nvPr>
            <p:custDataLst>
              <p:tags r:id="rId160"/>
            </p:custDataLst>
          </p:nvPr>
        </p:nvSpPr>
        <p:spPr bwMode="auto">
          <a:xfrm>
            <a:off x="4779963" y="2647950"/>
            <a:ext cx="69850" cy="130175"/>
          </a:xfrm>
          <a:custGeom>
            <a:avLst/>
            <a:gdLst>
              <a:gd name="T0" fmla="*/ 2147483647 w 167"/>
              <a:gd name="T1" fmla="*/ 0 h 259"/>
              <a:gd name="T2" fmla="*/ 2147483647 w 167"/>
              <a:gd name="T3" fmla="*/ 2147483647 h 259"/>
              <a:gd name="T4" fmla="*/ 2147483647 w 167"/>
              <a:gd name="T5" fmla="*/ 2147483647 h 259"/>
              <a:gd name="T6" fmla="*/ 2147483647 w 167"/>
              <a:gd name="T7" fmla="*/ 2147483647 h 259"/>
              <a:gd name="T8" fmla="*/ 2147483647 w 167"/>
              <a:gd name="T9" fmla="*/ 2147483647 h 259"/>
              <a:gd name="T10" fmla="*/ 2147483647 w 167"/>
              <a:gd name="T11" fmla="*/ 2147483647 h 259"/>
              <a:gd name="T12" fmla="*/ 2147483647 w 167"/>
              <a:gd name="T13" fmla="*/ 2147483647 h 259"/>
              <a:gd name="T14" fmla="*/ 2147483647 w 167"/>
              <a:gd name="T15" fmla="*/ 2147483647 h 259"/>
              <a:gd name="T16" fmla="*/ 2147483647 w 167"/>
              <a:gd name="T17" fmla="*/ 2147483647 h 259"/>
              <a:gd name="T18" fmla="*/ 2147483647 w 167"/>
              <a:gd name="T19" fmla="*/ 2147483647 h 259"/>
              <a:gd name="T20" fmla="*/ 2147483647 w 167"/>
              <a:gd name="T21" fmla="*/ 2147483647 h 259"/>
              <a:gd name="T22" fmla="*/ 2147483647 w 167"/>
              <a:gd name="T23" fmla="*/ 2147483647 h 259"/>
              <a:gd name="T24" fmla="*/ 2147483647 w 167"/>
              <a:gd name="T25" fmla="*/ 2147483647 h 259"/>
              <a:gd name="T26" fmla="*/ 2147483647 w 167"/>
              <a:gd name="T27" fmla="*/ 2147483647 h 259"/>
              <a:gd name="T28" fmla="*/ 2147483647 w 167"/>
              <a:gd name="T29" fmla="*/ 2147483647 h 259"/>
              <a:gd name="T30" fmla="*/ 2147483647 w 167"/>
              <a:gd name="T31" fmla="*/ 2147483647 h 259"/>
              <a:gd name="T32" fmla="*/ 2147483647 w 167"/>
              <a:gd name="T33" fmla="*/ 2147483647 h 259"/>
              <a:gd name="T34" fmla="*/ 2147483647 w 167"/>
              <a:gd name="T35" fmla="*/ 2147483647 h 259"/>
              <a:gd name="T36" fmla="*/ 2147483647 w 167"/>
              <a:gd name="T37" fmla="*/ 2147483647 h 259"/>
              <a:gd name="T38" fmla="*/ 2147483647 w 167"/>
              <a:gd name="T39" fmla="*/ 2147483647 h 259"/>
              <a:gd name="T40" fmla="*/ 2147483647 w 167"/>
              <a:gd name="T41" fmla="*/ 2147483647 h 259"/>
              <a:gd name="T42" fmla="*/ 2147483647 w 167"/>
              <a:gd name="T43" fmla="*/ 2147483647 h 259"/>
              <a:gd name="T44" fmla="*/ 2147483647 w 167"/>
              <a:gd name="T45" fmla="*/ 2147483647 h 259"/>
              <a:gd name="T46" fmla="*/ 2147483647 w 167"/>
              <a:gd name="T47" fmla="*/ 2147483647 h 259"/>
              <a:gd name="T48" fmla="*/ 2147483647 w 167"/>
              <a:gd name="T49" fmla="*/ 2147483647 h 259"/>
              <a:gd name="T50" fmla="*/ 2147483647 w 167"/>
              <a:gd name="T51" fmla="*/ 2147483647 h 259"/>
              <a:gd name="T52" fmla="*/ 2147483647 w 167"/>
              <a:gd name="T53" fmla="*/ 2147483647 h 259"/>
              <a:gd name="T54" fmla="*/ 2147483647 w 167"/>
              <a:gd name="T55" fmla="*/ 2147483647 h 259"/>
              <a:gd name="T56" fmla="*/ 2147483647 w 167"/>
              <a:gd name="T57" fmla="*/ 2147483647 h 259"/>
              <a:gd name="T58" fmla="*/ 2147483647 w 167"/>
              <a:gd name="T59" fmla="*/ 2147483647 h 259"/>
              <a:gd name="T60" fmla="*/ 2147483647 w 167"/>
              <a:gd name="T61" fmla="*/ 2147483647 h 259"/>
              <a:gd name="T62" fmla="*/ 2147483647 w 167"/>
              <a:gd name="T63" fmla="*/ 2147483647 h 259"/>
              <a:gd name="T64" fmla="*/ 2147483647 w 167"/>
              <a:gd name="T65" fmla="*/ 2147483647 h 259"/>
              <a:gd name="T66" fmla="*/ 0 w 167"/>
              <a:gd name="T67" fmla="*/ 2147483647 h 259"/>
              <a:gd name="T68" fmla="*/ 0 w 167"/>
              <a:gd name="T69" fmla="*/ 2147483647 h 259"/>
              <a:gd name="T70" fmla="*/ 0 w 167"/>
              <a:gd name="T71" fmla="*/ 2147483647 h 259"/>
              <a:gd name="T72" fmla="*/ 2147483647 w 167"/>
              <a:gd name="T73" fmla="*/ 2147483647 h 259"/>
              <a:gd name="T74" fmla="*/ 2147483647 w 167"/>
              <a:gd name="T75" fmla="*/ 2147483647 h 259"/>
              <a:gd name="T76" fmla="*/ 2147483647 w 167"/>
              <a:gd name="T77" fmla="*/ 2147483647 h 259"/>
              <a:gd name="T78" fmla="*/ 2147483647 w 167"/>
              <a:gd name="T79" fmla="*/ 2147483647 h 259"/>
              <a:gd name="T80" fmla="*/ 2147483647 w 167"/>
              <a:gd name="T81" fmla="*/ 2147483647 h 259"/>
              <a:gd name="T82" fmla="*/ 2147483647 w 167"/>
              <a:gd name="T83" fmla="*/ 2147483647 h 259"/>
              <a:gd name="T84" fmla="*/ 2147483647 w 167"/>
              <a:gd name="T85" fmla="*/ 2147483647 h 259"/>
              <a:gd name="T86" fmla="*/ 2147483647 w 167"/>
              <a:gd name="T87" fmla="*/ 2147483647 h 259"/>
              <a:gd name="T88" fmla="*/ 2147483647 w 167"/>
              <a:gd name="T89" fmla="*/ 2147483647 h 259"/>
              <a:gd name="T90" fmla="*/ 2147483647 w 167"/>
              <a:gd name="T91" fmla="*/ 2147483647 h 259"/>
              <a:gd name="T92" fmla="*/ 2147483647 w 167"/>
              <a:gd name="T93" fmla="*/ 2147483647 h 259"/>
              <a:gd name="T94" fmla="*/ 2147483647 w 167"/>
              <a:gd name="T95" fmla="*/ 2147483647 h 259"/>
              <a:gd name="T96" fmla="*/ 2147483647 w 167"/>
              <a:gd name="T97" fmla="*/ 2147483647 h 259"/>
              <a:gd name="T98" fmla="*/ 2147483647 w 167"/>
              <a:gd name="T99" fmla="*/ 2147483647 h 259"/>
              <a:gd name="T100" fmla="*/ 2147483647 w 167"/>
              <a:gd name="T101" fmla="*/ 0 h 259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67"/>
              <a:gd name="T154" fmla="*/ 0 h 259"/>
              <a:gd name="T155" fmla="*/ 167 w 167"/>
              <a:gd name="T156" fmla="*/ 259 h 259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67" h="259">
                <a:moveTo>
                  <a:pt x="114" y="0"/>
                </a:moveTo>
                <a:lnTo>
                  <a:pt x="167" y="155"/>
                </a:lnTo>
                <a:lnTo>
                  <a:pt x="121" y="259"/>
                </a:lnTo>
                <a:lnTo>
                  <a:pt x="113" y="259"/>
                </a:lnTo>
                <a:lnTo>
                  <a:pt x="107" y="257"/>
                </a:lnTo>
                <a:lnTo>
                  <a:pt x="100" y="254"/>
                </a:lnTo>
                <a:lnTo>
                  <a:pt x="95" y="251"/>
                </a:lnTo>
                <a:lnTo>
                  <a:pt x="89" y="245"/>
                </a:lnTo>
                <a:lnTo>
                  <a:pt x="85" y="240"/>
                </a:lnTo>
                <a:lnTo>
                  <a:pt x="80" y="235"/>
                </a:lnTo>
                <a:lnTo>
                  <a:pt x="76" y="229"/>
                </a:lnTo>
                <a:lnTo>
                  <a:pt x="69" y="217"/>
                </a:lnTo>
                <a:lnTo>
                  <a:pt x="65" y="205"/>
                </a:lnTo>
                <a:lnTo>
                  <a:pt x="62" y="194"/>
                </a:lnTo>
                <a:lnTo>
                  <a:pt x="62" y="185"/>
                </a:lnTo>
                <a:lnTo>
                  <a:pt x="55" y="184"/>
                </a:lnTo>
                <a:lnTo>
                  <a:pt x="51" y="183"/>
                </a:lnTo>
                <a:lnTo>
                  <a:pt x="45" y="182"/>
                </a:lnTo>
                <a:lnTo>
                  <a:pt x="42" y="180"/>
                </a:lnTo>
                <a:lnTo>
                  <a:pt x="39" y="177"/>
                </a:lnTo>
                <a:lnTo>
                  <a:pt x="36" y="174"/>
                </a:lnTo>
                <a:lnTo>
                  <a:pt x="34" y="170"/>
                </a:lnTo>
                <a:lnTo>
                  <a:pt x="32" y="167"/>
                </a:lnTo>
                <a:lnTo>
                  <a:pt x="30" y="158"/>
                </a:lnTo>
                <a:lnTo>
                  <a:pt x="29" y="149"/>
                </a:lnTo>
                <a:lnTo>
                  <a:pt x="28" y="140"/>
                </a:lnTo>
                <a:lnTo>
                  <a:pt x="28" y="129"/>
                </a:lnTo>
                <a:lnTo>
                  <a:pt x="21" y="129"/>
                </a:lnTo>
                <a:lnTo>
                  <a:pt x="16" y="127"/>
                </a:lnTo>
                <a:lnTo>
                  <a:pt x="11" y="125"/>
                </a:lnTo>
                <a:lnTo>
                  <a:pt x="7" y="121"/>
                </a:lnTo>
                <a:lnTo>
                  <a:pt x="5" y="117"/>
                </a:lnTo>
                <a:lnTo>
                  <a:pt x="2" y="112"/>
                </a:lnTo>
                <a:lnTo>
                  <a:pt x="0" y="107"/>
                </a:lnTo>
                <a:lnTo>
                  <a:pt x="0" y="101"/>
                </a:lnTo>
                <a:lnTo>
                  <a:pt x="0" y="75"/>
                </a:lnTo>
                <a:lnTo>
                  <a:pt x="1" y="50"/>
                </a:lnTo>
                <a:lnTo>
                  <a:pt x="12" y="52"/>
                </a:lnTo>
                <a:lnTo>
                  <a:pt x="22" y="53"/>
                </a:lnTo>
                <a:lnTo>
                  <a:pt x="32" y="53"/>
                </a:lnTo>
                <a:lnTo>
                  <a:pt x="42" y="52"/>
                </a:lnTo>
                <a:lnTo>
                  <a:pt x="50" y="51"/>
                </a:lnTo>
                <a:lnTo>
                  <a:pt x="58" y="49"/>
                </a:lnTo>
                <a:lnTo>
                  <a:pt x="66" y="47"/>
                </a:lnTo>
                <a:lnTo>
                  <a:pt x="73" y="44"/>
                </a:lnTo>
                <a:lnTo>
                  <a:pt x="79" y="40"/>
                </a:lnTo>
                <a:lnTo>
                  <a:pt x="86" y="36"/>
                </a:lnTo>
                <a:lnTo>
                  <a:pt x="91" y="31"/>
                </a:lnTo>
                <a:lnTo>
                  <a:pt x="97" y="26"/>
                </a:lnTo>
                <a:lnTo>
                  <a:pt x="107" y="13"/>
                </a:lnTo>
                <a:lnTo>
                  <a:pt x="114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218" name="Freeform 234"/>
          <p:cNvSpPr>
            <a:spLocks/>
          </p:cNvSpPr>
          <p:nvPr>
            <p:custDataLst>
              <p:tags r:id="rId161"/>
            </p:custDataLst>
          </p:nvPr>
        </p:nvSpPr>
        <p:spPr bwMode="auto">
          <a:xfrm>
            <a:off x="3781425" y="1901825"/>
            <a:ext cx="96838" cy="144463"/>
          </a:xfrm>
          <a:custGeom>
            <a:avLst/>
            <a:gdLst>
              <a:gd name="T0" fmla="*/ 2147483647 w 225"/>
              <a:gd name="T1" fmla="*/ 2147483647 h 273"/>
              <a:gd name="T2" fmla="*/ 2147483647 w 225"/>
              <a:gd name="T3" fmla="*/ 2147483647 h 273"/>
              <a:gd name="T4" fmla="*/ 2147483647 w 225"/>
              <a:gd name="T5" fmla="*/ 2147483647 h 273"/>
              <a:gd name="T6" fmla="*/ 2147483647 w 225"/>
              <a:gd name="T7" fmla="*/ 2147483647 h 273"/>
              <a:gd name="T8" fmla="*/ 2147483647 w 225"/>
              <a:gd name="T9" fmla="*/ 2147483647 h 273"/>
              <a:gd name="T10" fmla="*/ 2147483647 w 225"/>
              <a:gd name="T11" fmla="*/ 2147483647 h 273"/>
              <a:gd name="T12" fmla="*/ 2147483647 w 225"/>
              <a:gd name="T13" fmla="*/ 2147483647 h 273"/>
              <a:gd name="T14" fmla="*/ 2147483647 w 225"/>
              <a:gd name="T15" fmla="*/ 2147483647 h 273"/>
              <a:gd name="T16" fmla="*/ 2147483647 w 225"/>
              <a:gd name="T17" fmla="*/ 2147483647 h 273"/>
              <a:gd name="T18" fmla="*/ 2147483647 w 225"/>
              <a:gd name="T19" fmla="*/ 2147483647 h 273"/>
              <a:gd name="T20" fmla="*/ 2147483647 w 225"/>
              <a:gd name="T21" fmla="*/ 2147483647 h 273"/>
              <a:gd name="T22" fmla="*/ 2147483647 w 225"/>
              <a:gd name="T23" fmla="*/ 2147483647 h 273"/>
              <a:gd name="T24" fmla="*/ 2147483647 w 225"/>
              <a:gd name="T25" fmla="*/ 2147483647 h 273"/>
              <a:gd name="T26" fmla="*/ 2147483647 w 225"/>
              <a:gd name="T27" fmla="*/ 2147483647 h 273"/>
              <a:gd name="T28" fmla="*/ 2147483647 w 225"/>
              <a:gd name="T29" fmla="*/ 2147483647 h 273"/>
              <a:gd name="T30" fmla="*/ 2147483647 w 225"/>
              <a:gd name="T31" fmla="*/ 2147483647 h 273"/>
              <a:gd name="T32" fmla="*/ 2147483647 w 225"/>
              <a:gd name="T33" fmla="*/ 2147483647 h 273"/>
              <a:gd name="T34" fmla="*/ 2147483647 w 225"/>
              <a:gd name="T35" fmla="*/ 2147483647 h 273"/>
              <a:gd name="T36" fmla="*/ 2147483647 w 225"/>
              <a:gd name="T37" fmla="*/ 2147483647 h 273"/>
              <a:gd name="T38" fmla="*/ 2147483647 w 225"/>
              <a:gd name="T39" fmla="*/ 2147483647 h 273"/>
              <a:gd name="T40" fmla="*/ 0 w 225"/>
              <a:gd name="T41" fmla="*/ 2147483647 h 273"/>
              <a:gd name="T42" fmla="*/ 2147483647 w 225"/>
              <a:gd name="T43" fmla="*/ 2147483647 h 273"/>
              <a:gd name="T44" fmla="*/ 2147483647 w 225"/>
              <a:gd name="T45" fmla="*/ 2147483647 h 273"/>
              <a:gd name="T46" fmla="*/ 2147483647 w 225"/>
              <a:gd name="T47" fmla="*/ 2147483647 h 273"/>
              <a:gd name="T48" fmla="*/ 2147483647 w 225"/>
              <a:gd name="T49" fmla="*/ 2147483647 h 273"/>
              <a:gd name="T50" fmla="*/ 2147483647 w 225"/>
              <a:gd name="T51" fmla="*/ 2147483647 h 273"/>
              <a:gd name="T52" fmla="*/ 2147483647 w 225"/>
              <a:gd name="T53" fmla="*/ 2147483647 h 273"/>
              <a:gd name="T54" fmla="*/ 2147483647 w 225"/>
              <a:gd name="T55" fmla="*/ 2147483647 h 273"/>
              <a:gd name="T56" fmla="*/ 2147483647 w 225"/>
              <a:gd name="T57" fmla="*/ 2147483647 h 273"/>
              <a:gd name="T58" fmla="*/ 2147483647 w 225"/>
              <a:gd name="T59" fmla="*/ 2147483647 h 273"/>
              <a:gd name="T60" fmla="*/ 2147483647 w 225"/>
              <a:gd name="T61" fmla="*/ 2147483647 h 273"/>
              <a:gd name="T62" fmla="*/ 2147483647 w 225"/>
              <a:gd name="T63" fmla="*/ 2147483647 h 273"/>
              <a:gd name="T64" fmla="*/ 2147483647 w 225"/>
              <a:gd name="T65" fmla="*/ 2147483647 h 273"/>
              <a:gd name="T66" fmla="*/ 2147483647 w 225"/>
              <a:gd name="T67" fmla="*/ 2147483647 h 273"/>
              <a:gd name="T68" fmla="*/ 2147483647 w 225"/>
              <a:gd name="T69" fmla="*/ 2147483647 h 273"/>
              <a:gd name="T70" fmla="*/ 2147483647 w 225"/>
              <a:gd name="T71" fmla="*/ 2147483647 h 273"/>
              <a:gd name="T72" fmla="*/ 2147483647 w 225"/>
              <a:gd name="T73" fmla="*/ 2147483647 h 273"/>
              <a:gd name="T74" fmla="*/ 2147483647 w 225"/>
              <a:gd name="T75" fmla="*/ 2147483647 h 273"/>
              <a:gd name="T76" fmla="*/ 2147483647 w 225"/>
              <a:gd name="T77" fmla="*/ 2147483647 h 273"/>
              <a:gd name="T78" fmla="*/ 2147483647 w 225"/>
              <a:gd name="T79" fmla="*/ 2147483647 h 273"/>
              <a:gd name="T80" fmla="*/ 2147483647 w 225"/>
              <a:gd name="T81" fmla="*/ 2147483647 h 273"/>
              <a:gd name="T82" fmla="*/ 2147483647 w 225"/>
              <a:gd name="T83" fmla="*/ 2147483647 h 273"/>
              <a:gd name="T84" fmla="*/ 2147483647 w 225"/>
              <a:gd name="T85" fmla="*/ 2147483647 h 273"/>
              <a:gd name="T86" fmla="*/ 2147483647 w 225"/>
              <a:gd name="T87" fmla="*/ 2147483647 h 273"/>
              <a:gd name="T88" fmla="*/ 2147483647 w 225"/>
              <a:gd name="T89" fmla="*/ 2147483647 h 273"/>
              <a:gd name="T90" fmla="*/ 2147483647 w 225"/>
              <a:gd name="T91" fmla="*/ 2147483647 h 27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25"/>
              <a:gd name="T139" fmla="*/ 0 h 273"/>
              <a:gd name="T140" fmla="*/ 225 w 225"/>
              <a:gd name="T141" fmla="*/ 273 h 273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25" h="273">
                <a:moveTo>
                  <a:pt x="192" y="58"/>
                </a:moveTo>
                <a:lnTo>
                  <a:pt x="189" y="63"/>
                </a:lnTo>
                <a:lnTo>
                  <a:pt x="185" y="67"/>
                </a:lnTo>
                <a:lnTo>
                  <a:pt x="182" y="71"/>
                </a:lnTo>
                <a:lnTo>
                  <a:pt x="178" y="75"/>
                </a:lnTo>
                <a:lnTo>
                  <a:pt x="173" y="78"/>
                </a:lnTo>
                <a:lnTo>
                  <a:pt x="169" y="80"/>
                </a:lnTo>
                <a:lnTo>
                  <a:pt x="163" y="82"/>
                </a:lnTo>
                <a:lnTo>
                  <a:pt x="159" y="82"/>
                </a:lnTo>
                <a:lnTo>
                  <a:pt x="159" y="86"/>
                </a:lnTo>
                <a:lnTo>
                  <a:pt x="161" y="90"/>
                </a:lnTo>
                <a:lnTo>
                  <a:pt x="163" y="93"/>
                </a:lnTo>
                <a:lnTo>
                  <a:pt x="167" y="96"/>
                </a:lnTo>
                <a:lnTo>
                  <a:pt x="170" y="99"/>
                </a:lnTo>
                <a:lnTo>
                  <a:pt x="174" y="101"/>
                </a:lnTo>
                <a:lnTo>
                  <a:pt x="179" y="102"/>
                </a:lnTo>
                <a:lnTo>
                  <a:pt x="184" y="103"/>
                </a:lnTo>
                <a:lnTo>
                  <a:pt x="195" y="105"/>
                </a:lnTo>
                <a:lnTo>
                  <a:pt x="206" y="106"/>
                </a:lnTo>
                <a:lnTo>
                  <a:pt x="216" y="106"/>
                </a:lnTo>
                <a:lnTo>
                  <a:pt x="225" y="106"/>
                </a:lnTo>
                <a:lnTo>
                  <a:pt x="225" y="124"/>
                </a:lnTo>
                <a:lnTo>
                  <a:pt x="225" y="138"/>
                </a:lnTo>
                <a:lnTo>
                  <a:pt x="225" y="152"/>
                </a:lnTo>
                <a:lnTo>
                  <a:pt x="225" y="169"/>
                </a:lnTo>
                <a:lnTo>
                  <a:pt x="225" y="172"/>
                </a:lnTo>
                <a:lnTo>
                  <a:pt x="224" y="176"/>
                </a:lnTo>
                <a:lnTo>
                  <a:pt x="222" y="179"/>
                </a:lnTo>
                <a:lnTo>
                  <a:pt x="220" y="182"/>
                </a:lnTo>
                <a:lnTo>
                  <a:pt x="215" y="187"/>
                </a:lnTo>
                <a:lnTo>
                  <a:pt x="208" y="193"/>
                </a:lnTo>
                <a:lnTo>
                  <a:pt x="203" y="199"/>
                </a:lnTo>
                <a:lnTo>
                  <a:pt x="197" y="205"/>
                </a:lnTo>
                <a:lnTo>
                  <a:pt x="195" y="208"/>
                </a:lnTo>
                <a:lnTo>
                  <a:pt x="193" y="211"/>
                </a:lnTo>
                <a:lnTo>
                  <a:pt x="192" y="214"/>
                </a:lnTo>
                <a:lnTo>
                  <a:pt x="192" y="217"/>
                </a:lnTo>
                <a:lnTo>
                  <a:pt x="184" y="218"/>
                </a:lnTo>
                <a:lnTo>
                  <a:pt x="179" y="218"/>
                </a:lnTo>
                <a:lnTo>
                  <a:pt x="172" y="220"/>
                </a:lnTo>
                <a:lnTo>
                  <a:pt x="168" y="223"/>
                </a:lnTo>
                <a:lnTo>
                  <a:pt x="164" y="225"/>
                </a:lnTo>
                <a:lnTo>
                  <a:pt x="161" y="229"/>
                </a:lnTo>
                <a:lnTo>
                  <a:pt x="159" y="232"/>
                </a:lnTo>
                <a:lnTo>
                  <a:pt x="159" y="236"/>
                </a:lnTo>
                <a:lnTo>
                  <a:pt x="151" y="237"/>
                </a:lnTo>
                <a:lnTo>
                  <a:pt x="146" y="239"/>
                </a:lnTo>
                <a:lnTo>
                  <a:pt x="140" y="242"/>
                </a:lnTo>
                <a:lnTo>
                  <a:pt x="136" y="246"/>
                </a:lnTo>
                <a:lnTo>
                  <a:pt x="131" y="249"/>
                </a:lnTo>
                <a:lnTo>
                  <a:pt x="128" y="252"/>
                </a:lnTo>
                <a:lnTo>
                  <a:pt x="124" y="254"/>
                </a:lnTo>
                <a:lnTo>
                  <a:pt x="118" y="255"/>
                </a:lnTo>
                <a:lnTo>
                  <a:pt x="101" y="255"/>
                </a:lnTo>
                <a:lnTo>
                  <a:pt x="85" y="257"/>
                </a:lnTo>
                <a:lnTo>
                  <a:pt x="72" y="259"/>
                </a:lnTo>
                <a:lnTo>
                  <a:pt x="60" y="261"/>
                </a:lnTo>
                <a:lnTo>
                  <a:pt x="38" y="267"/>
                </a:lnTo>
                <a:lnTo>
                  <a:pt x="13" y="273"/>
                </a:lnTo>
                <a:lnTo>
                  <a:pt x="19" y="261"/>
                </a:lnTo>
                <a:lnTo>
                  <a:pt x="10" y="261"/>
                </a:lnTo>
                <a:lnTo>
                  <a:pt x="0" y="261"/>
                </a:lnTo>
                <a:lnTo>
                  <a:pt x="0" y="217"/>
                </a:lnTo>
                <a:lnTo>
                  <a:pt x="8" y="216"/>
                </a:lnTo>
                <a:lnTo>
                  <a:pt x="17" y="214"/>
                </a:lnTo>
                <a:lnTo>
                  <a:pt x="21" y="212"/>
                </a:lnTo>
                <a:lnTo>
                  <a:pt x="24" y="210"/>
                </a:lnTo>
                <a:lnTo>
                  <a:pt x="25" y="208"/>
                </a:lnTo>
                <a:lnTo>
                  <a:pt x="26" y="205"/>
                </a:lnTo>
                <a:lnTo>
                  <a:pt x="40" y="205"/>
                </a:lnTo>
                <a:lnTo>
                  <a:pt x="54" y="204"/>
                </a:lnTo>
                <a:lnTo>
                  <a:pt x="60" y="202"/>
                </a:lnTo>
                <a:lnTo>
                  <a:pt x="64" y="200"/>
                </a:lnTo>
                <a:lnTo>
                  <a:pt x="69" y="197"/>
                </a:lnTo>
                <a:lnTo>
                  <a:pt x="72" y="193"/>
                </a:lnTo>
                <a:lnTo>
                  <a:pt x="64" y="195"/>
                </a:lnTo>
                <a:lnTo>
                  <a:pt x="54" y="198"/>
                </a:lnTo>
                <a:lnTo>
                  <a:pt x="48" y="198"/>
                </a:lnTo>
                <a:lnTo>
                  <a:pt x="44" y="198"/>
                </a:lnTo>
                <a:lnTo>
                  <a:pt x="41" y="198"/>
                </a:lnTo>
                <a:lnTo>
                  <a:pt x="40" y="197"/>
                </a:lnTo>
                <a:lnTo>
                  <a:pt x="39" y="195"/>
                </a:lnTo>
                <a:lnTo>
                  <a:pt x="39" y="193"/>
                </a:lnTo>
                <a:lnTo>
                  <a:pt x="39" y="188"/>
                </a:lnTo>
                <a:lnTo>
                  <a:pt x="41" y="183"/>
                </a:lnTo>
                <a:lnTo>
                  <a:pt x="44" y="178"/>
                </a:lnTo>
                <a:lnTo>
                  <a:pt x="46" y="173"/>
                </a:lnTo>
                <a:lnTo>
                  <a:pt x="50" y="166"/>
                </a:lnTo>
                <a:lnTo>
                  <a:pt x="52" y="162"/>
                </a:lnTo>
                <a:lnTo>
                  <a:pt x="39" y="160"/>
                </a:lnTo>
                <a:lnTo>
                  <a:pt x="28" y="157"/>
                </a:lnTo>
                <a:lnTo>
                  <a:pt x="21" y="154"/>
                </a:lnTo>
                <a:lnTo>
                  <a:pt x="14" y="150"/>
                </a:lnTo>
                <a:lnTo>
                  <a:pt x="10" y="145"/>
                </a:lnTo>
                <a:lnTo>
                  <a:pt x="7" y="138"/>
                </a:lnTo>
                <a:lnTo>
                  <a:pt x="6" y="130"/>
                </a:lnTo>
                <a:lnTo>
                  <a:pt x="6" y="120"/>
                </a:lnTo>
                <a:lnTo>
                  <a:pt x="15" y="117"/>
                </a:lnTo>
                <a:lnTo>
                  <a:pt x="22" y="115"/>
                </a:lnTo>
                <a:lnTo>
                  <a:pt x="26" y="112"/>
                </a:lnTo>
                <a:lnTo>
                  <a:pt x="30" y="109"/>
                </a:lnTo>
                <a:lnTo>
                  <a:pt x="35" y="102"/>
                </a:lnTo>
                <a:lnTo>
                  <a:pt x="39" y="94"/>
                </a:lnTo>
                <a:lnTo>
                  <a:pt x="56" y="94"/>
                </a:lnTo>
                <a:lnTo>
                  <a:pt x="68" y="94"/>
                </a:lnTo>
                <a:lnTo>
                  <a:pt x="77" y="94"/>
                </a:lnTo>
                <a:lnTo>
                  <a:pt x="85" y="94"/>
                </a:lnTo>
                <a:lnTo>
                  <a:pt x="90" y="94"/>
                </a:lnTo>
                <a:lnTo>
                  <a:pt x="94" y="93"/>
                </a:lnTo>
                <a:lnTo>
                  <a:pt x="97" y="91"/>
                </a:lnTo>
                <a:lnTo>
                  <a:pt x="100" y="88"/>
                </a:lnTo>
                <a:lnTo>
                  <a:pt x="104" y="82"/>
                </a:lnTo>
                <a:lnTo>
                  <a:pt x="106" y="73"/>
                </a:lnTo>
                <a:lnTo>
                  <a:pt x="108" y="52"/>
                </a:lnTo>
                <a:lnTo>
                  <a:pt x="112" y="33"/>
                </a:lnTo>
                <a:lnTo>
                  <a:pt x="117" y="32"/>
                </a:lnTo>
                <a:lnTo>
                  <a:pt x="120" y="31"/>
                </a:lnTo>
                <a:lnTo>
                  <a:pt x="124" y="29"/>
                </a:lnTo>
                <a:lnTo>
                  <a:pt x="126" y="26"/>
                </a:lnTo>
                <a:lnTo>
                  <a:pt x="130" y="20"/>
                </a:lnTo>
                <a:lnTo>
                  <a:pt x="136" y="13"/>
                </a:lnTo>
                <a:lnTo>
                  <a:pt x="138" y="10"/>
                </a:lnTo>
                <a:lnTo>
                  <a:pt x="141" y="7"/>
                </a:lnTo>
                <a:lnTo>
                  <a:pt x="145" y="4"/>
                </a:lnTo>
                <a:lnTo>
                  <a:pt x="149" y="2"/>
                </a:lnTo>
                <a:lnTo>
                  <a:pt x="155" y="1"/>
                </a:lnTo>
                <a:lnTo>
                  <a:pt x="161" y="0"/>
                </a:lnTo>
                <a:lnTo>
                  <a:pt x="169" y="1"/>
                </a:lnTo>
                <a:lnTo>
                  <a:pt x="179" y="3"/>
                </a:lnTo>
                <a:lnTo>
                  <a:pt x="186" y="20"/>
                </a:lnTo>
                <a:lnTo>
                  <a:pt x="194" y="34"/>
                </a:lnTo>
                <a:lnTo>
                  <a:pt x="195" y="38"/>
                </a:lnTo>
                <a:lnTo>
                  <a:pt x="196" y="41"/>
                </a:lnTo>
                <a:lnTo>
                  <a:pt x="196" y="44"/>
                </a:lnTo>
                <a:lnTo>
                  <a:pt x="196" y="47"/>
                </a:lnTo>
                <a:lnTo>
                  <a:pt x="195" y="50"/>
                </a:lnTo>
                <a:lnTo>
                  <a:pt x="193" y="52"/>
                </a:lnTo>
                <a:lnTo>
                  <a:pt x="190" y="56"/>
                </a:lnTo>
                <a:lnTo>
                  <a:pt x="185" y="58"/>
                </a:lnTo>
                <a:lnTo>
                  <a:pt x="192" y="58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5219" name="Freeform 235"/>
          <p:cNvSpPr>
            <a:spLocks/>
          </p:cNvSpPr>
          <p:nvPr>
            <p:custDataLst>
              <p:tags r:id="rId162"/>
            </p:custDataLst>
          </p:nvPr>
        </p:nvSpPr>
        <p:spPr bwMode="auto">
          <a:xfrm>
            <a:off x="3594100" y="2813050"/>
            <a:ext cx="306388" cy="390525"/>
          </a:xfrm>
          <a:custGeom>
            <a:avLst/>
            <a:gdLst>
              <a:gd name="T0" fmla="*/ 2147483647 w 232"/>
              <a:gd name="T1" fmla="*/ 2147483647 h 248"/>
              <a:gd name="T2" fmla="*/ 2147483647 w 232"/>
              <a:gd name="T3" fmla="*/ 2147483647 h 248"/>
              <a:gd name="T4" fmla="*/ 2147483647 w 232"/>
              <a:gd name="T5" fmla="*/ 2147483647 h 248"/>
              <a:gd name="T6" fmla="*/ 2147483647 w 232"/>
              <a:gd name="T7" fmla="*/ 2147483647 h 248"/>
              <a:gd name="T8" fmla="*/ 2147483647 w 232"/>
              <a:gd name="T9" fmla="*/ 2147483647 h 248"/>
              <a:gd name="T10" fmla="*/ 2147483647 w 232"/>
              <a:gd name="T11" fmla="*/ 2147483647 h 248"/>
              <a:gd name="T12" fmla="*/ 2147483647 w 232"/>
              <a:gd name="T13" fmla="*/ 2147483647 h 248"/>
              <a:gd name="T14" fmla="*/ 2147483647 w 232"/>
              <a:gd name="T15" fmla="*/ 2147483647 h 248"/>
              <a:gd name="T16" fmla="*/ 2147483647 w 232"/>
              <a:gd name="T17" fmla="*/ 2147483647 h 248"/>
              <a:gd name="T18" fmla="*/ 2147483647 w 232"/>
              <a:gd name="T19" fmla="*/ 2147483647 h 248"/>
              <a:gd name="T20" fmla="*/ 2147483647 w 232"/>
              <a:gd name="T21" fmla="*/ 2147483647 h 248"/>
              <a:gd name="T22" fmla="*/ 2147483647 w 232"/>
              <a:gd name="T23" fmla="*/ 2147483647 h 248"/>
              <a:gd name="T24" fmla="*/ 2147483647 w 232"/>
              <a:gd name="T25" fmla="*/ 2147483647 h 248"/>
              <a:gd name="T26" fmla="*/ 2147483647 w 232"/>
              <a:gd name="T27" fmla="*/ 2147483647 h 248"/>
              <a:gd name="T28" fmla="*/ 2147483647 w 232"/>
              <a:gd name="T29" fmla="*/ 2147483647 h 248"/>
              <a:gd name="T30" fmla="*/ 2147483647 w 232"/>
              <a:gd name="T31" fmla="*/ 2147483647 h 248"/>
              <a:gd name="T32" fmla="*/ 2147483647 w 232"/>
              <a:gd name="T33" fmla="*/ 2147483647 h 248"/>
              <a:gd name="T34" fmla="*/ 2147483647 w 232"/>
              <a:gd name="T35" fmla="*/ 2147483647 h 248"/>
              <a:gd name="T36" fmla="*/ 2147483647 w 232"/>
              <a:gd name="T37" fmla="*/ 2147483647 h 248"/>
              <a:gd name="T38" fmla="*/ 2147483647 w 232"/>
              <a:gd name="T39" fmla="*/ 2147483647 h 248"/>
              <a:gd name="T40" fmla="*/ 2147483647 w 232"/>
              <a:gd name="T41" fmla="*/ 2147483647 h 248"/>
              <a:gd name="T42" fmla="*/ 2147483647 w 232"/>
              <a:gd name="T43" fmla="*/ 2147483647 h 248"/>
              <a:gd name="T44" fmla="*/ 2147483647 w 232"/>
              <a:gd name="T45" fmla="*/ 2147483647 h 248"/>
              <a:gd name="T46" fmla="*/ 2147483647 w 232"/>
              <a:gd name="T47" fmla="*/ 2147483647 h 248"/>
              <a:gd name="T48" fmla="*/ 2147483647 w 232"/>
              <a:gd name="T49" fmla="*/ 2147483647 h 248"/>
              <a:gd name="T50" fmla="*/ 2147483647 w 232"/>
              <a:gd name="T51" fmla="*/ 2147483647 h 248"/>
              <a:gd name="T52" fmla="*/ 2147483647 w 232"/>
              <a:gd name="T53" fmla="*/ 2147483647 h 248"/>
              <a:gd name="T54" fmla="*/ 2147483647 w 232"/>
              <a:gd name="T55" fmla="*/ 2147483647 h 248"/>
              <a:gd name="T56" fmla="*/ 2147483647 w 232"/>
              <a:gd name="T57" fmla="*/ 2147483647 h 248"/>
              <a:gd name="T58" fmla="*/ 2147483647 w 232"/>
              <a:gd name="T59" fmla="*/ 2147483647 h 248"/>
              <a:gd name="T60" fmla="*/ 2147483647 w 232"/>
              <a:gd name="T61" fmla="*/ 2147483647 h 248"/>
              <a:gd name="T62" fmla="*/ 2147483647 w 232"/>
              <a:gd name="T63" fmla="*/ 2147483647 h 248"/>
              <a:gd name="T64" fmla="*/ 2147483647 w 232"/>
              <a:gd name="T65" fmla="*/ 2147483647 h 248"/>
              <a:gd name="T66" fmla="*/ 2147483647 w 232"/>
              <a:gd name="T67" fmla="*/ 2147483647 h 248"/>
              <a:gd name="T68" fmla="*/ 2147483647 w 232"/>
              <a:gd name="T69" fmla="*/ 2147483647 h 248"/>
              <a:gd name="T70" fmla="*/ 2147483647 w 232"/>
              <a:gd name="T71" fmla="*/ 2147483647 h 248"/>
              <a:gd name="T72" fmla="*/ 2147483647 w 232"/>
              <a:gd name="T73" fmla="*/ 2147483647 h 248"/>
              <a:gd name="T74" fmla="*/ 2147483647 w 232"/>
              <a:gd name="T75" fmla="*/ 2147483647 h 248"/>
              <a:gd name="T76" fmla="*/ 2147483647 w 232"/>
              <a:gd name="T77" fmla="*/ 2147483647 h 248"/>
              <a:gd name="T78" fmla="*/ 2147483647 w 232"/>
              <a:gd name="T79" fmla="*/ 2147483647 h 248"/>
              <a:gd name="T80" fmla="*/ 2147483647 w 232"/>
              <a:gd name="T81" fmla="*/ 2147483647 h 248"/>
              <a:gd name="T82" fmla="*/ 2147483647 w 232"/>
              <a:gd name="T83" fmla="*/ 2147483647 h 248"/>
              <a:gd name="T84" fmla="*/ 2147483647 w 232"/>
              <a:gd name="T85" fmla="*/ 2147483647 h 248"/>
              <a:gd name="T86" fmla="*/ 2147483647 w 232"/>
              <a:gd name="T87" fmla="*/ 2147483647 h 248"/>
              <a:gd name="T88" fmla="*/ 2147483647 w 232"/>
              <a:gd name="T89" fmla="*/ 2147483647 h 248"/>
              <a:gd name="T90" fmla="*/ 2147483647 w 232"/>
              <a:gd name="T91" fmla="*/ 2147483647 h 248"/>
              <a:gd name="T92" fmla="*/ 2147483647 w 232"/>
              <a:gd name="T93" fmla="*/ 2147483647 h 248"/>
              <a:gd name="T94" fmla="*/ 2147483647 w 232"/>
              <a:gd name="T95" fmla="*/ 2147483647 h 248"/>
              <a:gd name="T96" fmla="*/ 2147483647 w 232"/>
              <a:gd name="T97" fmla="*/ 2147483647 h 248"/>
              <a:gd name="T98" fmla="*/ 2147483647 w 232"/>
              <a:gd name="T99" fmla="*/ 2147483647 h 248"/>
              <a:gd name="T100" fmla="*/ 2147483647 w 232"/>
              <a:gd name="T101" fmla="*/ 2147483647 h 248"/>
              <a:gd name="T102" fmla="*/ 2147483647 w 232"/>
              <a:gd name="T103" fmla="*/ 2147483647 h 248"/>
              <a:gd name="T104" fmla="*/ 2147483647 w 232"/>
              <a:gd name="T105" fmla="*/ 2147483647 h 248"/>
              <a:gd name="T106" fmla="*/ 2147483647 w 232"/>
              <a:gd name="T107" fmla="*/ 2147483647 h 24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32"/>
              <a:gd name="T163" fmla="*/ 0 h 248"/>
              <a:gd name="T164" fmla="*/ 232 w 232"/>
              <a:gd name="T165" fmla="*/ 248 h 248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32" h="248">
                <a:moveTo>
                  <a:pt x="91" y="248"/>
                </a:moveTo>
                <a:lnTo>
                  <a:pt x="94" y="246"/>
                </a:lnTo>
                <a:lnTo>
                  <a:pt x="95" y="245"/>
                </a:lnTo>
                <a:lnTo>
                  <a:pt x="96" y="243"/>
                </a:lnTo>
                <a:lnTo>
                  <a:pt x="97" y="240"/>
                </a:lnTo>
                <a:lnTo>
                  <a:pt x="98" y="238"/>
                </a:lnTo>
                <a:lnTo>
                  <a:pt x="99" y="235"/>
                </a:lnTo>
                <a:lnTo>
                  <a:pt x="100" y="232"/>
                </a:lnTo>
                <a:lnTo>
                  <a:pt x="103" y="230"/>
                </a:lnTo>
                <a:lnTo>
                  <a:pt x="103" y="231"/>
                </a:lnTo>
                <a:lnTo>
                  <a:pt x="103" y="236"/>
                </a:lnTo>
                <a:lnTo>
                  <a:pt x="104" y="238"/>
                </a:lnTo>
                <a:lnTo>
                  <a:pt x="105" y="240"/>
                </a:lnTo>
                <a:lnTo>
                  <a:pt x="106" y="241"/>
                </a:lnTo>
                <a:lnTo>
                  <a:pt x="107" y="241"/>
                </a:lnTo>
                <a:lnTo>
                  <a:pt x="108" y="242"/>
                </a:lnTo>
                <a:lnTo>
                  <a:pt x="109" y="242"/>
                </a:lnTo>
                <a:lnTo>
                  <a:pt x="110" y="242"/>
                </a:lnTo>
                <a:lnTo>
                  <a:pt x="112" y="241"/>
                </a:lnTo>
                <a:lnTo>
                  <a:pt x="113" y="241"/>
                </a:lnTo>
                <a:lnTo>
                  <a:pt x="114" y="240"/>
                </a:lnTo>
                <a:lnTo>
                  <a:pt x="116" y="238"/>
                </a:lnTo>
                <a:lnTo>
                  <a:pt x="118" y="236"/>
                </a:lnTo>
                <a:lnTo>
                  <a:pt x="216" y="234"/>
                </a:lnTo>
                <a:lnTo>
                  <a:pt x="215" y="225"/>
                </a:lnTo>
                <a:lnTo>
                  <a:pt x="213" y="204"/>
                </a:lnTo>
                <a:lnTo>
                  <a:pt x="210" y="173"/>
                </a:lnTo>
                <a:lnTo>
                  <a:pt x="207" y="138"/>
                </a:lnTo>
                <a:lnTo>
                  <a:pt x="204" y="103"/>
                </a:lnTo>
                <a:lnTo>
                  <a:pt x="201" y="73"/>
                </a:lnTo>
                <a:lnTo>
                  <a:pt x="199" y="51"/>
                </a:lnTo>
                <a:lnTo>
                  <a:pt x="198" y="43"/>
                </a:lnTo>
                <a:lnTo>
                  <a:pt x="203" y="43"/>
                </a:lnTo>
                <a:lnTo>
                  <a:pt x="215" y="44"/>
                </a:lnTo>
                <a:lnTo>
                  <a:pt x="226" y="45"/>
                </a:lnTo>
                <a:lnTo>
                  <a:pt x="232" y="46"/>
                </a:lnTo>
                <a:lnTo>
                  <a:pt x="161" y="0"/>
                </a:lnTo>
                <a:lnTo>
                  <a:pt x="161" y="2"/>
                </a:lnTo>
                <a:lnTo>
                  <a:pt x="160" y="5"/>
                </a:lnTo>
                <a:lnTo>
                  <a:pt x="160" y="8"/>
                </a:lnTo>
                <a:lnTo>
                  <a:pt x="161" y="11"/>
                </a:lnTo>
                <a:lnTo>
                  <a:pt x="161" y="18"/>
                </a:lnTo>
                <a:lnTo>
                  <a:pt x="161" y="24"/>
                </a:lnTo>
                <a:lnTo>
                  <a:pt x="98" y="24"/>
                </a:lnTo>
                <a:lnTo>
                  <a:pt x="94" y="22"/>
                </a:lnTo>
                <a:lnTo>
                  <a:pt x="98" y="74"/>
                </a:lnTo>
                <a:lnTo>
                  <a:pt x="97" y="75"/>
                </a:lnTo>
                <a:lnTo>
                  <a:pt x="95" y="76"/>
                </a:lnTo>
                <a:lnTo>
                  <a:pt x="91" y="77"/>
                </a:lnTo>
                <a:lnTo>
                  <a:pt x="87" y="78"/>
                </a:lnTo>
                <a:lnTo>
                  <a:pt x="78" y="80"/>
                </a:lnTo>
                <a:lnTo>
                  <a:pt x="72" y="82"/>
                </a:lnTo>
                <a:lnTo>
                  <a:pt x="73" y="85"/>
                </a:lnTo>
                <a:lnTo>
                  <a:pt x="74" y="88"/>
                </a:lnTo>
                <a:lnTo>
                  <a:pt x="76" y="92"/>
                </a:lnTo>
                <a:lnTo>
                  <a:pt x="78" y="96"/>
                </a:lnTo>
                <a:lnTo>
                  <a:pt x="79" y="99"/>
                </a:lnTo>
                <a:lnTo>
                  <a:pt x="80" y="105"/>
                </a:lnTo>
                <a:lnTo>
                  <a:pt x="80" y="112"/>
                </a:lnTo>
                <a:lnTo>
                  <a:pt x="81" y="115"/>
                </a:lnTo>
                <a:lnTo>
                  <a:pt x="13" y="115"/>
                </a:lnTo>
                <a:lnTo>
                  <a:pt x="9" y="119"/>
                </a:lnTo>
                <a:lnTo>
                  <a:pt x="4" y="123"/>
                </a:lnTo>
                <a:lnTo>
                  <a:pt x="5" y="130"/>
                </a:lnTo>
                <a:lnTo>
                  <a:pt x="5" y="137"/>
                </a:lnTo>
                <a:lnTo>
                  <a:pt x="6" y="143"/>
                </a:lnTo>
                <a:lnTo>
                  <a:pt x="7" y="149"/>
                </a:lnTo>
                <a:lnTo>
                  <a:pt x="8" y="155"/>
                </a:lnTo>
                <a:lnTo>
                  <a:pt x="8" y="161"/>
                </a:lnTo>
                <a:lnTo>
                  <a:pt x="9" y="168"/>
                </a:lnTo>
                <a:lnTo>
                  <a:pt x="9" y="176"/>
                </a:lnTo>
                <a:lnTo>
                  <a:pt x="9" y="182"/>
                </a:lnTo>
                <a:lnTo>
                  <a:pt x="8" y="188"/>
                </a:lnTo>
                <a:lnTo>
                  <a:pt x="8" y="194"/>
                </a:lnTo>
                <a:lnTo>
                  <a:pt x="7" y="200"/>
                </a:lnTo>
                <a:lnTo>
                  <a:pt x="6" y="206"/>
                </a:lnTo>
                <a:lnTo>
                  <a:pt x="4" y="211"/>
                </a:lnTo>
                <a:lnTo>
                  <a:pt x="2" y="216"/>
                </a:lnTo>
                <a:lnTo>
                  <a:pt x="0" y="221"/>
                </a:lnTo>
                <a:lnTo>
                  <a:pt x="2" y="219"/>
                </a:lnTo>
                <a:lnTo>
                  <a:pt x="3" y="219"/>
                </a:lnTo>
                <a:lnTo>
                  <a:pt x="3" y="220"/>
                </a:lnTo>
                <a:lnTo>
                  <a:pt x="3" y="221"/>
                </a:lnTo>
                <a:lnTo>
                  <a:pt x="3" y="222"/>
                </a:lnTo>
                <a:lnTo>
                  <a:pt x="4" y="217"/>
                </a:lnTo>
                <a:lnTo>
                  <a:pt x="7" y="217"/>
                </a:lnTo>
                <a:lnTo>
                  <a:pt x="12" y="215"/>
                </a:lnTo>
                <a:lnTo>
                  <a:pt x="18" y="213"/>
                </a:lnTo>
                <a:lnTo>
                  <a:pt x="25" y="211"/>
                </a:lnTo>
                <a:lnTo>
                  <a:pt x="36" y="207"/>
                </a:lnTo>
                <a:lnTo>
                  <a:pt x="41" y="205"/>
                </a:lnTo>
                <a:lnTo>
                  <a:pt x="45" y="208"/>
                </a:lnTo>
                <a:lnTo>
                  <a:pt x="48" y="210"/>
                </a:lnTo>
                <a:lnTo>
                  <a:pt x="51" y="212"/>
                </a:lnTo>
                <a:lnTo>
                  <a:pt x="53" y="213"/>
                </a:lnTo>
                <a:lnTo>
                  <a:pt x="56" y="214"/>
                </a:lnTo>
                <a:lnTo>
                  <a:pt x="59" y="215"/>
                </a:lnTo>
                <a:lnTo>
                  <a:pt x="62" y="215"/>
                </a:lnTo>
                <a:lnTo>
                  <a:pt x="66" y="215"/>
                </a:lnTo>
                <a:lnTo>
                  <a:pt x="66" y="219"/>
                </a:lnTo>
                <a:lnTo>
                  <a:pt x="66" y="222"/>
                </a:lnTo>
                <a:lnTo>
                  <a:pt x="67" y="225"/>
                </a:lnTo>
                <a:lnTo>
                  <a:pt x="69" y="228"/>
                </a:lnTo>
                <a:lnTo>
                  <a:pt x="70" y="231"/>
                </a:lnTo>
                <a:lnTo>
                  <a:pt x="72" y="233"/>
                </a:lnTo>
                <a:lnTo>
                  <a:pt x="74" y="235"/>
                </a:lnTo>
                <a:lnTo>
                  <a:pt x="76" y="237"/>
                </a:lnTo>
                <a:lnTo>
                  <a:pt x="85" y="243"/>
                </a:lnTo>
                <a:lnTo>
                  <a:pt x="91" y="248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220" name="Freeform 236"/>
          <p:cNvSpPr>
            <a:spLocks/>
          </p:cNvSpPr>
          <p:nvPr>
            <p:custDataLst>
              <p:tags r:id="rId163"/>
            </p:custDataLst>
          </p:nvPr>
        </p:nvSpPr>
        <p:spPr bwMode="auto">
          <a:xfrm>
            <a:off x="3709988" y="2873375"/>
            <a:ext cx="414337" cy="468313"/>
          </a:xfrm>
          <a:custGeom>
            <a:avLst/>
            <a:gdLst>
              <a:gd name="T0" fmla="*/ 2147483647 w 948"/>
              <a:gd name="T1" fmla="*/ 2147483647 h 893"/>
              <a:gd name="T2" fmla="*/ 2147483647 w 948"/>
              <a:gd name="T3" fmla="*/ 2147483647 h 893"/>
              <a:gd name="T4" fmla="*/ 2147483647 w 948"/>
              <a:gd name="T5" fmla="*/ 2147483647 h 893"/>
              <a:gd name="T6" fmla="*/ 2147483647 w 948"/>
              <a:gd name="T7" fmla="*/ 2147483647 h 893"/>
              <a:gd name="T8" fmla="*/ 2147483647 w 948"/>
              <a:gd name="T9" fmla="*/ 2147483647 h 893"/>
              <a:gd name="T10" fmla="*/ 2147483647 w 948"/>
              <a:gd name="T11" fmla="*/ 2147483647 h 893"/>
              <a:gd name="T12" fmla="*/ 2147483647 w 948"/>
              <a:gd name="T13" fmla="*/ 2147483647 h 893"/>
              <a:gd name="T14" fmla="*/ 2147483647 w 948"/>
              <a:gd name="T15" fmla="*/ 2147483647 h 893"/>
              <a:gd name="T16" fmla="*/ 2147483647 w 948"/>
              <a:gd name="T17" fmla="*/ 2147483647 h 893"/>
              <a:gd name="T18" fmla="*/ 2147483647 w 948"/>
              <a:gd name="T19" fmla="*/ 2147483647 h 893"/>
              <a:gd name="T20" fmla="*/ 2147483647 w 948"/>
              <a:gd name="T21" fmla="*/ 2147483647 h 893"/>
              <a:gd name="T22" fmla="*/ 2147483647 w 948"/>
              <a:gd name="T23" fmla="*/ 2147483647 h 893"/>
              <a:gd name="T24" fmla="*/ 2147483647 w 948"/>
              <a:gd name="T25" fmla="*/ 2147483647 h 893"/>
              <a:gd name="T26" fmla="*/ 2147483647 w 948"/>
              <a:gd name="T27" fmla="*/ 2147483647 h 893"/>
              <a:gd name="T28" fmla="*/ 2147483647 w 948"/>
              <a:gd name="T29" fmla="*/ 2147483647 h 893"/>
              <a:gd name="T30" fmla="*/ 2147483647 w 948"/>
              <a:gd name="T31" fmla="*/ 2147483647 h 893"/>
              <a:gd name="T32" fmla="*/ 2147483647 w 948"/>
              <a:gd name="T33" fmla="*/ 2147483647 h 893"/>
              <a:gd name="T34" fmla="*/ 2147483647 w 948"/>
              <a:gd name="T35" fmla="*/ 2147483647 h 893"/>
              <a:gd name="T36" fmla="*/ 2147483647 w 948"/>
              <a:gd name="T37" fmla="*/ 2147483647 h 893"/>
              <a:gd name="T38" fmla="*/ 2147483647 w 948"/>
              <a:gd name="T39" fmla="*/ 2147483647 h 893"/>
              <a:gd name="T40" fmla="*/ 2147483647 w 948"/>
              <a:gd name="T41" fmla="*/ 2147483647 h 893"/>
              <a:gd name="T42" fmla="*/ 2147483647 w 948"/>
              <a:gd name="T43" fmla="*/ 2147483647 h 893"/>
              <a:gd name="T44" fmla="*/ 2147483647 w 948"/>
              <a:gd name="T45" fmla="*/ 2147483647 h 893"/>
              <a:gd name="T46" fmla="*/ 2147483647 w 948"/>
              <a:gd name="T47" fmla="*/ 2147483647 h 893"/>
              <a:gd name="T48" fmla="*/ 2147483647 w 948"/>
              <a:gd name="T49" fmla="*/ 2147483647 h 893"/>
              <a:gd name="T50" fmla="*/ 2147483647 w 948"/>
              <a:gd name="T51" fmla="*/ 2147483647 h 893"/>
              <a:gd name="T52" fmla="*/ 2147483647 w 948"/>
              <a:gd name="T53" fmla="*/ 2147483647 h 893"/>
              <a:gd name="T54" fmla="*/ 2147483647 w 948"/>
              <a:gd name="T55" fmla="*/ 2147483647 h 893"/>
              <a:gd name="T56" fmla="*/ 2147483647 w 948"/>
              <a:gd name="T57" fmla="*/ 2147483647 h 893"/>
              <a:gd name="T58" fmla="*/ 2147483647 w 948"/>
              <a:gd name="T59" fmla="*/ 2147483647 h 893"/>
              <a:gd name="T60" fmla="*/ 2147483647 w 948"/>
              <a:gd name="T61" fmla="*/ 2147483647 h 893"/>
              <a:gd name="T62" fmla="*/ 2147483647 w 948"/>
              <a:gd name="T63" fmla="*/ 2147483647 h 893"/>
              <a:gd name="T64" fmla="*/ 2147483647 w 948"/>
              <a:gd name="T65" fmla="*/ 2147483647 h 893"/>
              <a:gd name="T66" fmla="*/ 2147483647 w 948"/>
              <a:gd name="T67" fmla="*/ 2147483647 h 893"/>
              <a:gd name="T68" fmla="*/ 2147483647 w 948"/>
              <a:gd name="T69" fmla="*/ 2147483647 h 893"/>
              <a:gd name="T70" fmla="*/ 2147483647 w 948"/>
              <a:gd name="T71" fmla="*/ 2147483647 h 893"/>
              <a:gd name="T72" fmla="*/ 2147483647 w 948"/>
              <a:gd name="T73" fmla="*/ 2147483647 h 893"/>
              <a:gd name="T74" fmla="*/ 2147483647 w 948"/>
              <a:gd name="T75" fmla="*/ 2147483647 h 893"/>
              <a:gd name="T76" fmla="*/ 2147483647 w 948"/>
              <a:gd name="T77" fmla="*/ 2147483647 h 893"/>
              <a:gd name="T78" fmla="*/ 2147483647 w 948"/>
              <a:gd name="T79" fmla="*/ 2147483647 h 893"/>
              <a:gd name="T80" fmla="*/ 2147483647 w 948"/>
              <a:gd name="T81" fmla="*/ 2147483647 h 893"/>
              <a:gd name="T82" fmla="*/ 2147483647 w 948"/>
              <a:gd name="T83" fmla="*/ 2147483647 h 893"/>
              <a:gd name="T84" fmla="*/ 2147483647 w 948"/>
              <a:gd name="T85" fmla="*/ 2147483647 h 893"/>
              <a:gd name="T86" fmla="*/ 2147483647 w 948"/>
              <a:gd name="T87" fmla="*/ 2147483647 h 893"/>
              <a:gd name="T88" fmla="*/ 2147483647 w 948"/>
              <a:gd name="T89" fmla="*/ 2147483647 h 893"/>
              <a:gd name="T90" fmla="*/ 2147483647 w 948"/>
              <a:gd name="T91" fmla="*/ 2147483647 h 893"/>
              <a:gd name="T92" fmla="*/ 2147483647 w 948"/>
              <a:gd name="T93" fmla="*/ 2147483647 h 893"/>
              <a:gd name="T94" fmla="*/ 2147483647 w 948"/>
              <a:gd name="T95" fmla="*/ 2147483647 h 893"/>
              <a:gd name="T96" fmla="*/ 2147483647 w 948"/>
              <a:gd name="T97" fmla="*/ 2147483647 h 893"/>
              <a:gd name="T98" fmla="*/ 2147483647 w 948"/>
              <a:gd name="T99" fmla="*/ 2147483647 h 893"/>
              <a:gd name="T100" fmla="*/ 2147483647 w 948"/>
              <a:gd name="T101" fmla="*/ 2147483647 h 893"/>
              <a:gd name="T102" fmla="*/ 2147483647 w 948"/>
              <a:gd name="T103" fmla="*/ 2147483647 h 893"/>
              <a:gd name="T104" fmla="*/ 2147483647 w 948"/>
              <a:gd name="T105" fmla="*/ 2147483647 h 893"/>
              <a:gd name="T106" fmla="*/ 2147483647 w 948"/>
              <a:gd name="T107" fmla="*/ 2147483647 h 893"/>
              <a:gd name="T108" fmla="*/ 2147483647 w 948"/>
              <a:gd name="T109" fmla="*/ 2147483647 h 893"/>
              <a:gd name="T110" fmla="*/ 2147483647 w 948"/>
              <a:gd name="T111" fmla="*/ 2147483647 h 893"/>
              <a:gd name="T112" fmla="*/ 2147483647 w 948"/>
              <a:gd name="T113" fmla="*/ 2147483647 h 893"/>
              <a:gd name="T114" fmla="*/ 2147483647 w 948"/>
              <a:gd name="T115" fmla="*/ 2147483647 h 893"/>
              <a:gd name="T116" fmla="*/ 2147483647 w 948"/>
              <a:gd name="T117" fmla="*/ 2147483647 h 893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948"/>
              <a:gd name="T178" fmla="*/ 0 h 893"/>
              <a:gd name="T179" fmla="*/ 948 w 948"/>
              <a:gd name="T180" fmla="*/ 893 h 893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948" h="893">
                <a:moveTo>
                  <a:pt x="54" y="788"/>
                </a:moveTo>
                <a:lnTo>
                  <a:pt x="74" y="788"/>
                </a:lnTo>
                <a:lnTo>
                  <a:pt x="90" y="788"/>
                </a:lnTo>
                <a:lnTo>
                  <a:pt x="100" y="788"/>
                </a:lnTo>
                <a:lnTo>
                  <a:pt x="106" y="788"/>
                </a:lnTo>
                <a:lnTo>
                  <a:pt x="121" y="788"/>
                </a:lnTo>
                <a:lnTo>
                  <a:pt x="135" y="787"/>
                </a:lnTo>
                <a:lnTo>
                  <a:pt x="140" y="785"/>
                </a:lnTo>
                <a:lnTo>
                  <a:pt x="146" y="783"/>
                </a:lnTo>
                <a:lnTo>
                  <a:pt x="150" y="780"/>
                </a:lnTo>
                <a:lnTo>
                  <a:pt x="152" y="776"/>
                </a:lnTo>
                <a:lnTo>
                  <a:pt x="186" y="776"/>
                </a:lnTo>
                <a:lnTo>
                  <a:pt x="189" y="788"/>
                </a:lnTo>
                <a:lnTo>
                  <a:pt x="193" y="800"/>
                </a:lnTo>
                <a:lnTo>
                  <a:pt x="197" y="813"/>
                </a:lnTo>
                <a:lnTo>
                  <a:pt x="204" y="825"/>
                </a:lnTo>
                <a:lnTo>
                  <a:pt x="207" y="830"/>
                </a:lnTo>
                <a:lnTo>
                  <a:pt x="212" y="835"/>
                </a:lnTo>
                <a:lnTo>
                  <a:pt x="216" y="839"/>
                </a:lnTo>
                <a:lnTo>
                  <a:pt x="221" y="843"/>
                </a:lnTo>
                <a:lnTo>
                  <a:pt x="226" y="846"/>
                </a:lnTo>
                <a:lnTo>
                  <a:pt x="233" y="848"/>
                </a:lnTo>
                <a:lnTo>
                  <a:pt x="239" y="849"/>
                </a:lnTo>
                <a:lnTo>
                  <a:pt x="246" y="850"/>
                </a:lnTo>
                <a:lnTo>
                  <a:pt x="246" y="862"/>
                </a:lnTo>
                <a:lnTo>
                  <a:pt x="246" y="871"/>
                </a:lnTo>
                <a:lnTo>
                  <a:pt x="246" y="881"/>
                </a:lnTo>
                <a:lnTo>
                  <a:pt x="246" y="893"/>
                </a:lnTo>
                <a:lnTo>
                  <a:pt x="326" y="893"/>
                </a:lnTo>
                <a:lnTo>
                  <a:pt x="326" y="889"/>
                </a:lnTo>
                <a:lnTo>
                  <a:pt x="328" y="884"/>
                </a:lnTo>
                <a:lnTo>
                  <a:pt x="330" y="880"/>
                </a:lnTo>
                <a:lnTo>
                  <a:pt x="334" y="876"/>
                </a:lnTo>
                <a:lnTo>
                  <a:pt x="339" y="868"/>
                </a:lnTo>
                <a:lnTo>
                  <a:pt x="346" y="862"/>
                </a:lnTo>
                <a:lnTo>
                  <a:pt x="347" y="871"/>
                </a:lnTo>
                <a:lnTo>
                  <a:pt x="348" y="880"/>
                </a:lnTo>
                <a:lnTo>
                  <a:pt x="349" y="884"/>
                </a:lnTo>
                <a:lnTo>
                  <a:pt x="348" y="888"/>
                </a:lnTo>
                <a:lnTo>
                  <a:pt x="348" y="891"/>
                </a:lnTo>
                <a:lnTo>
                  <a:pt x="346" y="893"/>
                </a:lnTo>
                <a:lnTo>
                  <a:pt x="358" y="893"/>
                </a:lnTo>
                <a:lnTo>
                  <a:pt x="371" y="893"/>
                </a:lnTo>
                <a:lnTo>
                  <a:pt x="381" y="893"/>
                </a:lnTo>
                <a:lnTo>
                  <a:pt x="385" y="893"/>
                </a:lnTo>
                <a:lnTo>
                  <a:pt x="392" y="881"/>
                </a:lnTo>
                <a:lnTo>
                  <a:pt x="397" y="868"/>
                </a:lnTo>
                <a:lnTo>
                  <a:pt x="401" y="854"/>
                </a:lnTo>
                <a:lnTo>
                  <a:pt x="404" y="841"/>
                </a:lnTo>
                <a:lnTo>
                  <a:pt x="408" y="813"/>
                </a:lnTo>
                <a:lnTo>
                  <a:pt x="412" y="788"/>
                </a:lnTo>
                <a:lnTo>
                  <a:pt x="415" y="782"/>
                </a:lnTo>
                <a:lnTo>
                  <a:pt x="418" y="776"/>
                </a:lnTo>
                <a:lnTo>
                  <a:pt x="424" y="771"/>
                </a:lnTo>
                <a:lnTo>
                  <a:pt x="428" y="767"/>
                </a:lnTo>
                <a:lnTo>
                  <a:pt x="440" y="759"/>
                </a:lnTo>
                <a:lnTo>
                  <a:pt x="452" y="754"/>
                </a:lnTo>
                <a:lnTo>
                  <a:pt x="464" y="750"/>
                </a:lnTo>
                <a:lnTo>
                  <a:pt x="475" y="746"/>
                </a:lnTo>
                <a:lnTo>
                  <a:pt x="485" y="743"/>
                </a:lnTo>
                <a:lnTo>
                  <a:pt x="492" y="739"/>
                </a:lnTo>
                <a:lnTo>
                  <a:pt x="496" y="734"/>
                </a:lnTo>
                <a:lnTo>
                  <a:pt x="501" y="729"/>
                </a:lnTo>
                <a:lnTo>
                  <a:pt x="505" y="723"/>
                </a:lnTo>
                <a:lnTo>
                  <a:pt x="508" y="716"/>
                </a:lnTo>
                <a:lnTo>
                  <a:pt x="515" y="702"/>
                </a:lnTo>
                <a:lnTo>
                  <a:pt x="521" y="690"/>
                </a:lnTo>
                <a:lnTo>
                  <a:pt x="528" y="678"/>
                </a:lnTo>
                <a:lnTo>
                  <a:pt x="535" y="668"/>
                </a:lnTo>
                <a:lnTo>
                  <a:pt x="539" y="664"/>
                </a:lnTo>
                <a:lnTo>
                  <a:pt x="542" y="662"/>
                </a:lnTo>
                <a:lnTo>
                  <a:pt x="547" y="660"/>
                </a:lnTo>
                <a:lnTo>
                  <a:pt x="551" y="659"/>
                </a:lnTo>
                <a:lnTo>
                  <a:pt x="562" y="660"/>
                </a:lnTo>
                <a:lnTo>
                  <a:pt x="572" y="659"/>
                </a:lnTo>
                <a:lnTo>
                  <a:pt x="581" y="657"/>
                </a:lnTo>
                <a:lnTo>
                  <a:pt x="588" y="653"/>
                </a:lnTo>
                <a:lnTo>
                  <a:pt x="605" y="644"/>
                </a:lnTo>
                <a:lnTo>
                  <a:pt x="620" y="634"/>
                </a:lnTo>
                <a:lnTo>
                  <a:pt x="629" y="629"/>
                </a:lnTo>
                <a:lnTo>
                  <a:pt x="639" y="624"/>
                </a:lnTo>
                <a:lnTo>
                  <a:pt x="649" y="620"/>
                </a:lnTo>
                <a:lnTo>
                  <a:pt x="661" y="616"/>
                </a:lnTo>
                <a:lnTo>
                  <a:pt x="674" y="613"/>
                </a:lnTo>
                <a:lnTo>
                  <a:pt x="688" y="610"/>
                </a:lnTo>
                <a:lnTo>
                  <a:pt x="706" y="609"/>
                </a:lnTo>
                <a:lnTo>
                  <a:pt x="724" y="610"/>
                </a:lnTo>
                <a:lnTo>
                  <a:pt x="777" y="610"/>
                </a:lnTo>
                <a:lnTo>
                  <a:pt x="783" y="606"/>
                </a:lnTo>
                <a:lnTo>
                  <a:pt x="788" y="602"/>
                </a:lnTo>
                <a:lnTo>
                  <a:pt x="795" y="600"/>
                </a:lnTo>
                <a:lnTo>
                  <a:pt x="800" y="598"/>
                </a:lnTo>
                <a:lnTo>
                  <a:pt x="815" y="594"/>
                </a:lnTo>
                <a:lnTo>
                  <a:pt x="830" y="592"/>
                </a:lnTo>
                <a:lnTo>
                  <a:pt x="845" y="591"/>
                </a:lnTo>
                <a:lnTo>
                  <a:pt x="863" y="590"/>
                </a:lnTo>
                <a:lnTo>
                  <a:pt x="879" y="588"/>
                </a:lnTo>
                <a:lnTo>
                  <a:pt x="897" y="585"/>
                </a:lnTo>
                <a:lnTo>
                  <a:pt x="901" y="583"/>
                </a:lnTo>
                <a:lnTo>
                  <a:pt x="906" y="580"/>
                </a:lnTo>
                <a:lnTo>
                  <a:pt x="909" y="577"/>
                </a:lnTo>
                <a:lnTo>
                  <a:pt x="913" y="574"/>
                </a:lnTo>
                <a:lnTo>
                  <a:pt x="920" y="565"/>
                </a:lnTo>
                <a:lnTo>
                  <a:pt x="925" y="555"/>
                </a:lnTo>
                <a:lnTo>
                  <a:pt x="931" y="544"/>
                </a:lnTo>
                <a:lnTo>
                  <a:pt x="935" y="531"/>
                </a:lnTo>
                <a:lnTo>
                  <a:pt x="940" y="518"/>
                </a:lnTo>
                <a:lnTo>
                  <a:pt x="943" y="504"/>
                </a:lnTo>
                <a:lnTo>
                  <a:pt x="945" y="490"/>
                </a:lnTo>
                <a:lnTo>
                  <a:pt x="947" y="475"/>
                </a:lnTo>
                <a:lnTo>
                  <a:pt x="948" y="461"/>
                </a:lnTo>
                <a:lnTo>
                  <a:pt x="948" y="447"/>
                </a:lnTo>
                <a:lnTo>
                  <a:pt x="948" y="434"/>
                </a:lnTo>
                <a:lnTo>
                  <a:pt x="947" y="421"/>
                </a:lnTo>
                <a:lnTo>
                  <a:pt x="945" y="410"/>
                </a:lnTo>
                <a:lnTo>
                  <a:pt x="943" y="400"/>
                </a:lnTo>
                <a:lnTo>
                  <a:pt x="943" y="363"/>
                </a:lnTo>
                <a:lnTo>
                  <a:pt x="939" y="362"/>
                </a:lnTo>
                <a:lnTo>
                  <a:pt x="931" y="359"/>
                </a:lnTo>
                <a:lnTo>
                  <a:pt x="922" y="356"/>
                </a:lnTo>
                <a:lnTo>
                  <a:pt x="912" y="350"/>
                </a:lnTo>
                <a:lnTo>
                  <a:pt x="888" y="337"/>
                </a:lnTo>
                <a:lnTo>
                  <a:pt x="862" y="322"/>
                </a:lnTo>
                <a:lnTo>
                  <a:pt x="835" y="305"/>
                </a:lnTo>
                <a:lnTo>
                  <a:pt x="811" y="290"/>
                </a:lnTo>
                <a:lnTo>
                  <a:pt x="794" y="278"/>
                </a:lnTo>
                <a:lnTo>
                  <a:pt x="784" y="271"/>
                </a:lnTo>
                <a:lnTo>
                  <a:pt x="764" y="240"/>
                </a:lnTo>
                <a:lnTo>
                  <a:pt x="738" y="216"/>
                </a:lnTo>
                <a:lnTo>
                  <a:pt x="405" y="0"/>
                </a:lnTo>
                <a:lnTo>
                  <a:pt x="408" y="6"/>
                </a:lnTo>
                <a:lnTo>
                  <a:pt x="412" y="12"/>
                </a:lnTo>
                <a:lnTo>
                  <a:pt x="339" y="12"/>
                </a:lnTo>
                <a:lnTo>
                  <a:pt x="341" y="36"/>
                </a:lnTo>
                <a:lnTo>
                  <a:pt x="348" y="102"/>
                </a:lnTo>
                <a:lnTo>
                  <a:pt x="358" y="193"/>
                </a:lnTo>
                <a:lnTo>
                  <a:pt x="368" y="299"/>
                </a:lnTo>
                <a:lnTo>
                  <a:pt x="379" y="405"/>
                </a:lnTo>
                <a:lnTo>
                  <a:pt x="386" y="498"/>
                </a:lnTo>
                <a:lnTo>
                  <a:pt x="390" y="535"/>
                </a:lnTo>
                <a:lnTo>
                  <a:pt x="392" y="565"/>
                </a:lnTo>
                <a:lnTo>
                  <a:pt x="393" y="583"/>
                </a:lnTo>
                <a:lnTo>
                  <a:pt x="392" y="591"/>
                </a:lnTo>
                <a:lnTo>
                  <a:pt x="93" y="591"/>
                </a:lnTo>
                <a:lnTo>
                  <a:pt x="88" y="597"/>
                </a:lnTo>
                <a:lnTo>
                  <a:pt x="82" y="603"/>
                </a:lnTo>
                <a:lnTo>
                  <a:pt x="79" y="606"/>
                </a:lnTo>
                <a:lnTo>
                  <a:pt x="76" y="608"/>
                </a:lnTo>
                <a:lnTo>
                  <a:pt x="71" y="609"/>
                </a:lnTo>
                <a:lnTo>
                  <a:pt x="67" y="610"/>
                </a:lnTo>
                <a:lnTo>
                  <a:pt x="64" y="609"/>
                </a:lnTo>
                <a:lnTo>
                  <a:pt x="60" y="608"/>
                </a:lnTo>
                <a:lnTo>
                  <a:pt x="57" y="607"/>
                </a:lnTo>
                <a:lnTo>
                  <a:pt x="55" y="604"/>
                </a:lnTo>
                <a:lnTo>
                  <a:pt x="51" y="598"/>
                </a:lnTo>
                <a:lnTo>
                  <a:pt x="49" y="591"/>
                </a:lnTo>
                <a:lnTo>
                  <a:pt x="47" y="578"/>
                </a:lnTo>
                <a:lnTo>
                  <a:pt x="47" y="573"/>
                </a:lnTo>
                <a:lnTo>
                  <a:pt x="40" y="581"/>
                </a:lnTo>
                <a:lnTo>
                  <a:pt x="36" y="590"/>
                </a:lnTo>
                <a:lnTo>
                  <a:pt x="33" y="598"/>
                </a:lnTo>
                <a:lnTo>
                  <a:pt x="29" y="605"/>
                </a:lnTo>
                <a:lnTo>
                  <a:pt x="26" y="612"/>
                </a:lnTo>
                <a:lnTo>
                  <a:pt x="22" y="618"/>
                </a:lnTo>
                <a:lnTo>
                  <a:pt x="15" y="623"/>
                </a:lnTo>
                <a:lnTo>
                  <a:pt x="6" y="628"/>
                </a:lnTo>
                <a:lnTo>
                  <a:pt x="0" y="709"/>
                </a:lnTo>
                <a:lnTo>
                  <a:pt x="67" y="733"/>
                </a:lnTo>
                <a:lnTo>
                  <a:pt x="65" y="738"/>
                </a:lnTo>
                <a:lnTo>
                  <a:pt x="62" y="743"/>
                </a:lnTo>
                <a:lnTo>
                  <a:pt x="61" y="748"/>
                </a:lnTo>
                <a:lnTo>
                  <a:pt x="61" y="753"/>
                </a:lnTo>
                <a:lnTo>
                  <a:pt x="61" y="757"/>
                </a:lnTo>
                <a:lnTo>
                  <a:pt x="62" y="760"/>
                </a:lnTo>
                <a:lnTo>
                  <a:pt x="65" y="763"/>
                </a:lnTo>
                <a:lnTo>
                  <a:pt x="67" y="764"/>
                </a:lnTo>
                <a:lnTo>
                  <a:pt x="54" y="788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221" name="Freeform 237"/>
          <p:cNvSpPr>
            <a:spLocks/>
          </p:cNvSpPr>
          <p:nvPr>
            <p:custDataLst>
              <p:tags r:id="rId164"/>
            </p:custDataLst>
          </p:nvPr>
        </p:nvSpPr>
        <p:spPr bwMode="auto">
          <a:xfrm>
            <a:off x="3808413" y="2479675"/>
            <a:ext cx="493712" cy="579438"/>
          </a:xfrm>
          <a:custGeom>
            <a:avLst/>
            <a:gdLst>
              <a:gd name="T0" fmla="*/ 2147483647 w 373"/>
              <a:gd name="T1" fmla="*/ 2147483647 h 370"/>
              <a:gd name="T2" fmla="*/ 2147483647 w 373"/>
              <a:gd name="T3" fmla="*/ 2147483647 h 370"/>
              <a:gd name="T4" fmla="*/ 2147483647 w 373"/>
              <a:gd name="T5" fmla="*/ 2147483647 h 370"/>
              <a:gd name="T6" fmla="*/ 2147483647 w 373"/>
              <a:gd name="T7" fmla="*/ 2147483647 h 370"/>
              <a:gd name="T8" fmla="*/ 2147483647 w 373"/>
              <a:gd name="T9" fmla="*/ 2147483647 h 370"/>
              <a:gd name="T10" fmla="*/ 2147483647 w 373"/>
              <a:gd name="T11" fmla="*/ 2147483647 h 370"/>
              <a:gd name="T12" fmla="*/ 2147483647 w 373"/>
              <a:gd name="T13" fmla="*/ 2147483647 h 370"/>
              <a:gd name="T14" fmla="*/ 2147483647 w 373"/>
              <a:gd name="T15" fmla="*/ 2147483647 h 370"/>
              <a:gd name="T16" fmla="*/ 2147483647 w 373"/>
              <a:gd name="T17" fmla="*/ 2147483647 h 370"/>
              <a:gd name="T18" fmla="*/ 2147483647 w 373"/>
              <a:gd name="T19" fmla="*/ 2147483647 h 370"/>
              <a:gd name="T20" fmla="*/ 2147483647 w 373"/>
              <a:gd name="T21" fmla="*/ 2147483647 h 370"/>
              <a:gd name="T22" fmla="*/ 2147483647 w 373"/>
              <a:gd name="T23" fmla="*/ 2147483647 h 370"/>
              <a:gd name="T24" fmla="*/ 2147483647 w 373"/>
              <a:gd name="T25" fmla="*/ 2147483647 h 370"/>
              <a:gd name="T26" fmla="*/ 2147483647 w 373"/>
              <a:gd name="T27" fmla="*/ 2147483647 h 370"/>
              <a:gd name="T28" fmla="*/ 2147483647 w 373"/>
              <a:gd name="T29" fmla="*/ 2147483647 h 370"/>
              <a:gd name="T30" fmla="*/ 2147483647 w 373"/>
              <a:gd name="T31" fmla="*/ 2147483647 h 370"/>
              <a:gd name="T32" fmla="*/ 2147483647 w 373"/>
              <a:gd name="T33" fmla="*/ 2147483647 h 370"/>
              <a:gd name="T34" fmla="*/ 2147483647 w 373"/>
              <a:gd name="T35" fmla="*/ 2147483647 h 370"/>
              <a:gd name="T36" fmla="*/ 2147483647 w 373"/>
              <a:gd name="T37" fmla="*/ 2147483647 h 370"/>
              <a:gd name="T38" fmla="*/ 2147483647 w 373"/>
              <a:gd name="T39" fmla="*/ 2147483647 h 370"/>
              <a:gd name="T40" fmla="*/ 2147483647 w 373"/>
              <a:gd name="T41" fmla="*/ 2147483647 h 370"/>
              <a:gd name="T42" fmla="*/ 2147483647 w 373"/>
              <a:gd name="T43" fmla="*/ 2147483647 h 370"/>
              <a:gd name="T44" fmla="*/ 2147483647 w 373"/>
              <a:gd name="T45" fmla="*/ 2147483647 h 370"/>
              <a:gd name="T46" fmla="*/ 2147483647 w 373"/>
              <a:gd name="T47" fmla="*/ 2147483647 h 370"/>
              <a:gd name="T48" fmla="*/ 2147483647 w 373"/>
              <a:gd name="T49" fmla="*/ 2147483647 h 370"/>
              <a:gd name="T50" fmla="*/ 2147483647 w 373"/>
              <a:gd name="T51" fmla="*/ 2147483647 h 370"/>
              <a:gd name="T52" fmla="*/ 2147483647 w 373"/>
              <a:gd name="T53" fmla="*/ 2147483647 h 370"/>
              <a:gd name="T54" fmla="*/ 2147483647 w 373"/>
              <a:gd name="T55" fmla="*/ 2147483647 h 370"/>
              <a:gd name="T56" fmla="*/ 2147483647 w 373"/>
              <a:gd name="T57" fmla="*/ 2147483647 h 370"/>
              <a:gd name="T58" fmla="*/ 2147483647 w 373"/>
              <a:gd name="T59" fmla="*/ 2147483647 h 370"/>
              <a:gd name="T60" fmla="*/ 2147483647 w 373"/>
              <a:gd name="T61" fmla="*/ 2147483647 h 370"/>
              <a:gd name="T62" fmla="*/ 2147483647 w 373"/>
              <a:gd name="T63" fmla="*/ 2147483647 h 370"/>
              <a:gd name="T64" fmla="*/ 2147483647 w 373"/>
              <a:gd name="T65" fmla="*/ 2147483647 h 370"/>
              <a:gd name="T66" fmla="*/ 2147483647 w 373"/>
              <a:gd name="T67" fmla="*/ 2147483647 h 370"/>
              <a:gd name="T68" fmla="*/ 2147483647 w 373"/>
              <a:gd name="T69" fmla="*/ 2147483647 h 370"/>
              <a:gd name="T70" fmla="*/ 2147483647 w 373"/>
              <a:gd name="T71" fmla="*/ 2147483647 h 370"/>
              <a:gd name="T72" fmla="*/ 2147483647 w 373"/>
              <a:gd name="T73" fmla="*/ 2147483647 h 370"/>
              <a:gd name="T74" fmla="*/ 2147483647 w 373"/>
              <a:gd name="T75" fmla="*/ 2147483647 h 370"/>
              <a:gd name="T76" fmla="*/ 2147483647 w 373"/>
              <a:gd name="T77" fmla="*/ 2147483647 h 370"/>
              <a:gd name="T78" fmla="*/ 2147483647 w 373"/>
              <a:gd name="T79" fmla="*/ 2147483647 h 370"/>
              <a:gd name="T80" fmla="*/ 2147483647 w 373"/>
              <a:gd name="T81" fmla="*/ 2147483647 h 370"/>
              <a:gd name="T82" fmla="*/ 2147483647 w 373"/>
              <a:gd name="T83" fmla="*/ 2147483647 h 370"/>
              <a:gd name="T84" fmla="*/ 2147483647 w 373"/>
              <a:gd name="T85" fmla="*/ 2147483647 h 370"/>
              <a:gd name="T86" fmla="*/ 2147483647 w 373"/>
              <a:gd name="T87" fmla="*/ 2147483647 h 370"/>
              <a:gd name="T88" fmla="*/ 0 w 373"/>
              <a:gd name="T89" fmla="*/ 2147483647 h 370"/>
              <a:gd name="T90" fmla="*/ 2147483647 w 373"/>
              <a:gd name="T91" fmla="*/ 2147483647 h 370"/>
              <a:gd name="T92" fmla="*/ 2147483647 w 373"/>
              <a:gd name="T93" fmla="*/ 2147483647 h 370"/>
              <a:gd name="T94" fmla="*/ 2147483647 w 373"/>
              <a:gd name="T95" fmla="*/ 2147483647 h 37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373"/>
              <a:gd name="T145" fmla="*/ 0 h 370"/>
              <a:gd name="T146" fmla="*/ 373 w 373"/>
              <a:gd name="T147" fmla="*/ 370 h 37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373" h="370">
                <a:moveTo>
                  <a:pt x="235" y="370"/>
                </a:moveTo>
                <a:lnTo>
                  <a:pt x="237" y="369"/>
                </a:lnTo>
                <a:lnTo>
                  <a:pt x="238" y="367"/>
                </a:lnTo>
                <a:lnTo>
                  <a:pt x="240" y="366"/>
                </a:lnTo>
                <a:lnTo>
                  <a:pt x="241" y="366"/>
                </a:lnTo>
                <a:lnTo>
                  <a:pt x="242" y="365"/>
                </a:lnTo>
                <a:lnTo>
                  <a:pt x="244" y="365"/>
                </a:lnTo>
                <a:lnTo>
                  <a:pt x="245" y="365"/>
                </a:lnTo>
                <a:lnTo>
                  <a:pt x="249" y="366"/>
                </a:lnTo>
                <a:lnTo>
                  <a:pt x="252" y="367"/>
                </a:lnTo>
                <a:lnTo>
                  <a:pt x="255" y="368"/>
                </a:lnTo>
                <a:lnTo>
                  <a:pt x="257" y="370"/>
                </a:lnTo>
                <a:lnTo>
                  <a:pt x="373" y="282"/>
                </a:lnTo>
                <a:lnTo>
                  <a:pt x="373" y="279"/>
                </a:lnTo>
                <a:lnTo>
                  <a:pt x="372" y="277"/>
                </a:lnTo>
                <a:lnTo>
                  <a:pt x="372" y="275"/>
                </a:lnTo>
                <a:lnTo>
                  <a:pt x="371" y="273"/>
                </a:lnTo>
                <a:lnTo>
                  <a:pt x="370" y="271"/>
                </a:lnTo>
                <a:lnTo>
                  <a:pt x="369" y="270"/>
                </a:lnTo>
                <a:lnTo>
                  <a:pt x="368" y="268"/>
                </a:lnTo>
                <a:lnTo>
                  <a:pt x="367" y="267"/>
                </a:lnTo>
                <a:lnTo>
                  <a:pt x="364" y="265"/>
                </a:lnTo>
                <a:lnTo>
                  <a:pt x="361" y="264"/>
                </a:lnTo>
                <a:lnTo>
                  <a:pt x="358" y="262"/>
                </a:lnTo>
                <a:lnTo>
                  <a:pt x="354" y="261"/>
                </a:lnTo>
                <a:lnTo>
                  <a:pt x="351" y="260"/>
                </a:lnTo>
                <a:lnTo>
                  <a:pt x="347" y="259"/>
                </a:lnTo>
                <a:lnTo>
                  <a:pt x="344" y="258"/>
                </a:lnTo>
                <a:lnTo>
                  <a:pt x="342" y="256"/>
                </a:lnTo>
                <a:lnTo>
                  <a:pt x="340" y="255"/>
                </a:lnTo>
                <a:lnTo>
                  <a:pt x="339" y="254"/>
                </a:lnTo>
                <a:lnTo>
                  <a:pt x="338" y="252"/>
                </a:lnTo>
                <a:lnTo>
                  <a:pt x="337" y="251"/>
                </a:lnTo>
                <a:lnTo>
                  <a:pt x="337" y="249"/>
                </a:lnTo>
                <a:lnTo>
                  <a:pt x="336" y="247"/>
                </a:lnTo>
                <a:lnTo>
                  <a:pt x="336" y="245"/>
                </a:lnTo>
                <a:lnTo>
                  <a:pt x="336" y="243"/>
                </a:lnTo>
                <a:lnTo>
                  <a:pt x="336" y="235"/>
                </a:lnTo>
                <a:lnTo>
                  <a:pt x="337" y="228"/>
                </a:lnTo>
                <a:lnTo>
                  <a:pt x="338" y="220"/>
                </a:lnTo>
                <a:lnTo>
                  <a:pt x="338" y="214"/>
                </a:lnTo>
                <a:lnTo>
                  <a:pt x="338" y="205"/>
                </a:lnTo>
                <a:lnTo>
                  <a:pt x="337" y="196"/>
                </a:lnTo>
                <a:lnTo>
                  <a:pt x="337" y="186"/>
                </a:lnTo>
                <a:lnTo>
                  <a:pt x="336" y="177"/>
                </a:lnTo>
                <a:lnTo>
                  <a:pt x="335" y="172"/>
                </a:lnTo>
                <a:lnTo>
                  <a:pt x="334" y="168"/>
                </a:lnTo>
                <a:lnTo>
                  <a:pt x="333" y="164"/>
                </a:lnTo>
                <a:lnTo>
                  <a:pt x="332" y="160"/>
                </a:lnTo>
                <a:lnTo>
                  <a:pt x="330" y="157"/>
                </a:lnTo>
                <a:lnTo>
                  <a:pt x="329" y="155"/>
                </a:lnTo>
                <a:lnTo>
                  <a:pt x="327" y="153"/>
                </a:lnTo>
                <a:lnTo>
                  <a:pt x="325" y="152"/>
                </a:lnTo>
                <a:lnTo>
                  <a:pt x="324" y="147"/>
                </a:lnTo>
                <a:lnTo>
                  <a:pt x="323" y="142"/>
                </a:lnTo>
                <a:lnTo>
                  <a:pt x="322" y="136"/>
                </a:lnTo>
                <a:lnTo>
                  <a:pt x="321" y="130"/>
                </a:lnTo>
                <a:lnTo>
                  <a:pt x="319" y="120"/>
                </a:lnTo>
                <a:lnTo>
                  <a:pt x="315" y="109"/>
                </a:lnTo>
                <a:lnTo>
                  <a:pt x="313" y="104"/>
                </a:lnTo>
                <a:lnTo>
                  <a:pt x="311" y="99"/>
                </a:lnTo>
                <a:lnTo>
                  <a:pt x="308" y="94"/>
                </a:lnTo>
                <a:lnTo>
                  <a:pt x="306" y="90"/>
                </a:lnTo>
                <a:lnTo>
                  <a:pt x="304" y="86"/>
                </a:lnTo>
                <a:lnTo>
                  <a:pt x="301" y="83"/>
                </a:lnTo>
                <a:lnTo>
                  <a:pt x="299" y="80"/>
                </a:lnTo>
                <a:lnTo>
                  <a:pt x="297" y="78"/>
                </a:lnTo>
                <a:lnTo>
                  <a:pt x="298" y="74"/>
                </a:lnTo>
                <a:lnTo>
                  <a:pt x="299" y="69"/>
                </a:lnTo>
                <a:lnTo>
                  <a:pt x="300" y="66"/>
                </a:lnTo>
                <a:lnTo>
                  <a:pt x="300" y="63"/>
                </a:lnTo>
                <a:lnTo>
                  <a:pt x="301" y="60"/>
                </a:lnTo>
                <a:lnTo>
                  <a:pt x="303" y="57"/>
                </a:lnTo>
                <a:lnTo>
                  <a:pt x="302" y="50"/>
                </a:lnTo>
                <a:lnTo>
                  <a:pt x="301" y="43"/>
                </a:lnTo>
                <a:lnTo>
                  <a:pt x="301" y="37"/>
                </a:lnTo>
                <a:lnTo>
                  <a:pt x="301" y="32"/>
                </a:lnTo>
                <a:lnTo>
                  <a:pt x="301" y="27"/>
                </a:lnTo>
                <a:lnTo>
                  <a:pt x="302" y="23"/>
                </a:lnTo>
                <a:lnTo>
                  <a:pt x="303" y="19"/>
                </a:lnTo>
                <a:lnTo>
                  <a:pt x="304" y="16"/>
                </a:lnTo>
                <a:lnTo>
                  <a:pt x="307" y="11"/>
                </a:lnTo>
                <a:lnTo>
                  <a:pt x="310" y="7"/>
                </a:lnTo>
                <a:lnTo>
                  <a:pt x="312" y="3"/>
                </a:lnTo>
                <a:lnTo>
                  <a:pt x="314" y="0"/>
                </a:lnTo>
                <a:lnTo>
                  <a:pt x="308" y="3"/>
                </a:lnTo>
                <a:lnTo>
                  <a:pt x="302" y="6"/>
                </a:lnTo>
                <a:lnTo>
                  <a:pt x="297" y="8"/>
                </a:lnTo>
                <a:lnTo>
                  <a:pt x="290" y="9"/>
                </a:lnTo>
                <a:lnTo>
                  <a:pt x="284" y="11"/>
                </a:lnTo>
                <a:lnTo>
                  <a:pt x="278" y="12"/>
                </a:lnTo>
                <a:lnTo>
                  <a:pt x="271" y="12"/>
                </a:lnTo>
                <a:lnTo>
                  <a:pt x="264" y="12"/>
                </a:lnTo>
                <a:lnTo>
                  <a:pt x="256" y="12"/>
                </a:lnTo>
                <a:lnTo>
                  <a:pt x="245" y="12"/>
                </a:lnTo>
                <a:lnTo>
                  <a:pt x="233" y="12"/>
                </a:lnTo>
                <a:lnTo>
                  <a:pt x="222" y="12"/>
                </a:lnTo>
                <a:lnTo>
                  <a:pt x="215" y="13"/>
                </a:lnTo>
                <a:lnTo>
                  <a:pt x="206" y="14"/>
                </a:lnTo>
                <a:lnTo>
                  <a:pt x="197" y="16"/>
                </a:lnTo>
                <a:lnTo>
                  <a:pt x="187" y="18"/>
                </a:lnTo>
                <a:lnTo>
                  <a:pt x="177" y="21"/>
                </a:lnTo>
                <a:lnTo>
                  <a:pt x="168" y="24"/>
                </a:lnTo>
                <a:lnTo>
                  <a:pt x="159" y="26"/>
                </a:lnTo>
                <a:lnTo>
                  <a:pt x="153" y="29"/>
                </a:lnTo>
                <a:lnTo>
                  <a:pt x="150" y="30"/>
                </a:lnTo>
                <a:lnTo>
                  <a:pt x="145" y="32"/>
                </a:lnTo>
                <a:lnTo>
                  <a:pt x="140" y="34"/>
                </a:lnTo>
                <a:lnTo>
                  <a:pt x="135" y="37"/>
                </a:lnTo>
                <a:lnTo>
                  <a:pt x="130" y="40"/>
                </a:lnTo>
                <a:lnTo>
                  <a:pt x="124" y="44"/>
                </a:lnTo>
                <a:lnTo>
                  <a:pt x="119" y="48"/>
                </a:lnTo>
                <a:lnTo>
                  <a:pt x="116" y="51"/>
                </a:lnTo>
                <a:lnTo>
                  <a:pt x="118" y="52"/>
                </a:lnTo>
                <a:lnTo>
                  <a:pt x="123" y="52"/>
                </a:lnTo>
                <a:lnTo>
                  <a:pt x="128" y="53"/>
                </a:lnTo>
                <a:lnTo>
                  <a:pt x="131" y="53"/>
                </a:lnTo>
                <a:lnTo>
                  <a:pt x="131" y="88"/>
                </a:lnTo>
                <a:lnTo>
                  <a:pt x="131" y="89"/>
                </a:lnTo>
                <a:lnTo>
                  <a:pt x="131" y="90"/>
                </a:lnTo>
                <a:lnTo>
                  <a:pt x="132" y="91"/>
                </a:lnTo>
                <a:lnTo>
                  <a:pt x="133" y="92"/>
                </a:lnTo>
                <a:lnTo>
                  <a:pt x="134" y="93"/>
                </a:lnTo>
                <a:lnTo>
                  <a:pt x="136" y="94"/>
                </a:lnTo>
                <a:lnTo>
                  <a:pt x="138" y="95"/>
                </a:lnTo>
                <a:lnTo>
                  <a:pt x="140" y="97"/>
                </a:lnTo>
                <a:lnTo>
                  <a:pt x="141" y="98"/>
                </a:lnTo>
                <a:lnTo>
                  <a:pt x="141" y="99"/>
                </a:lnTo>
                <a:lnTo>
                  <a:pt x="142" y="100"/>
                </a:lnTo>
                <a:lnTo>
                  <a:pt x="142" y="101"/>
                </a:lnTo>
                <a:lnTo>
                  <a:pt x="142" y="102"/>
                </a:lnTo>
                <a:lnTo>
                  <a:pt x="141" y="104"/>
                </a:lnTo>
                <a:lnTo>
                  <a:pt x="141" y="105"/>
                </a:lnTo>
                <a:lnTo>
                  <a:pt x="140" y="106"/>
                </a:lnTo>
                <a:lnTo>
                  <a:pt x="139" y="107"/>
                </a:lnTo>
                <a:lnTo>
                  <a:pt x="138" y="107"/>
                </a:lnTo>
                <a:lnTo>
                  <a:pt x="136" y="107"/>
                </a:lnTo>
                <a:lnTo>
                  <a:pt x="135" y="108"/>
                </a:lnTo>
                <a:lnTo>
                  <a:pt x="128" y="107"/>
                </a:lnTo>
                <a:lnTo>
                  <a:pt x="120" y="107"/>
                </a:lnTo>
                <a:lnTo>
                  <a:pt x="116" y="108"/>
                </a:lnTo>
                <a:lnTo>
                  <a:pt x="112" y="111"/>
                </a:lnTo>
                <a:lnTo>
                  <a:pt x="106" y="113"/>
                </a:lnTo>
                <a:lnTo>
                  <a:pt x="101" y="116"/>
                </a:lnTo>
                <a:lnTo>
                  <a:pt x="99" y="118"/>
                </a:lnTo>
                <a:lnTo>
                  <a:pt x="97" y="120"/>
                </a:lnTo>
                <a:lnTo>
                  <a:pt x="95" y="122"/>
                </a:lnTo>
                <a:lnTo>
                  <a:pt x="93" y="124"/>
                </a:lnTo>
                <a:lnTo>
                  <a:pt x="92" y="126"/>
                </a:lnTo>
                <a:lnTo>
                  <a:pt x="91" y="128"/>
                </a:lnTo>
                <a:lnTo>
                  <a:pt x="90" y="131"/>
                </a:lnTo>
                <a:lnTo>
                  <a:pt x="90" y="133"/>
                </a:lnTo>
                <a:lnTo>
                  <a:pt x="87" y="134"/>
                </a:lnTo>
                <a:lnTo>
                  <a:pt x="84" y="135"/>
                </a:lnTo>
                <a:lnTo>
                  <a:pt x="82" y="137"/>
                </a:lnTo>
                <a:lnTo>
                  <a:pt x="79" y="139"/>
                </a:lnTo>
                <a:lnTo>
                  <a:pt x="74" y="143"/>
                </a:lnTo>
                <a:lnTo>
                  <a:pt x="69" y="148"/>
                </a:lnTo>
                <a:lnTo>
                  <a:pt x="66" y="150"/>
                </a:lnTo>
                <a:lnTo>
                  <a:pt x="62" y="152"/>
                </a:lnTo>
                <a:lnTo>
                  <a:pt x="59" y="155"/>
                </a:lnTo>
                <a:lnTo>
                  <a:pt x="55" y="156"/>
                </a:lnTo>
                <a:lnTo>
                  <a:pt x="51" y="158"/>
                </a:lnTo>
                <a:lnTo>
                  <a:pt x="46" y="159"/>
                </a:lnTo>
                <a:lnTo>
                  <a:pt x="41" y="160"/>
                </a:lnTo>
                <a:lnTo>
                  <a:pt x="35" y="160"/>
                </a:lnTo>
                <a:lnTo>
                  <a:pt x="31" y="160"/>
                </a:lnTo>
                <a:lnTo>
                  <a:pt x="29" y="161"/>
                </a:lnTo>
                <a:lnTo>
                  <a:pt x="26" y="161"/>
                </a:lnTo>
                <a:lnTo>
                  <a:pt x="24" y="162"/>
                </a:lnTo>
                <a:lnTo>
                  <a:pt x="20" y="164"/>
                </a:lnTo>
                <a:lnTo>
                  <a:pt x="17" y="167"/>
                </a:lnTo>
                <a:lnTo>
                  <a:pt x="13" y="169"/>
                </a:lnTo>
                <a:lnTo>
                  <a:pt x="10" y="172"/>
                </a:lnTo>
                <a:lnTo>
                  <a:pt x="8" y="174"/>
                </a:lnTo>
                <a:lnTo>
                  <a:pt x="6" y="175"/>
                </a:lnTo>
                <a:lnTo>
                  <a:pt x="3" y="176"/>
                </a:lnTo>
                <a:lnTo>
                  <a:pt x="0" y="177"/>
                </a:lnTo>
                <a:lnTo>
                  <a:pt x="0" y="200"/>
                </a:lnTo>
                <a:lnTo>
                  <a:pt x="0" y="208"/>
                </a:lnTo>
                <a:lnTo>
                  <a:pt x="69" y="253"/>
                </a:lnTo>
                <a:lnTo>
                  <a:pt x="170" y="323"/>
                </a:lnTo>
                <a:lnTo>
                  <a:pt x="179" y="331"/>
                </a:lnTo>
                <a:lnTo>
                  <a:pt x="185" y="341"/>
                </a:lnTo>
                <a:lnTo>
                  <a:pt x="189" y="344"/>
                </a:lnTo>
                <a:lnTo>
                  <a:pt x="194" y="347"/>
                </a:lnTo>
                <a:lnTo>
                  <a:pt x="201" y="352"/>
                </a:lnTo>
                <a:lnTo>
                  <a:pt x="210" y="357"/>
                </a:lnTo>
                <a:lnTo>
                  <a:pt x="218" y="362"/>
                </a:lnTo>
                <a:lnTo>
                  <a:pt x="226" y="366"/>
                </a:lnTo>
                <a:lnTo>
                  <a:pt x="229" y="368"/>
                </a:lnTo>
                <a:lnTo>
                  <a:pt x="232" y="369"/>
                </a:lnTo>
                <a:lnTo>
                  <a:pt x="234" y="370"/>
                </a:lnTo>
                <a:lnTo>
                  <a:pt x="235" y="37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222" name="Freeform 238"/>
          <p:cNvSpPr>
            <a:spLocks/>
          </p:cNvSpPr>
          <p:nvPr>
            <p:custDataLst>
              <p:tags r:id="rId165"/>
            </p:custDataLst>
          </p:nvPr>
        </p:nvSpPr>
        <p:spPr bwMode="auto">
          <a:xfrm>
            <a:off x="4244975" y="2614613"/>
            <a:ext cx="384175" cy="436562"/>
          </a:xfrm>
          <a:custGeom>
            <a:avLst/>
            <a:gdLst>
              <a:gd name="T0" fmla="*/ 2147483647 w 877"/>
              <a:gd name="T1" fmla="*/ 2147483647 h 826"/>
              <a:gd name="T2" fmla="*/ 2147483647 w 877"/>
              <a:gd name="T3" fmla="*/ 2147483647 h 826"/>
              <a:gd name="T4" fmla="*/ 2147483647 w 877"/>
              <a:gd name="T5" fmla="*/ 2147483647 h 826"/>
              <a:gd name="T6" fmla="*/ 2147483647 w 877"/>
              <a:gd name="T7" fmla="*/ 2147483647 h 826"/>
              <a:gd name="T8" fmla="*/ 2147483647 w 877"/>
              <a:gd name="T9" fmla="*/ 2147483647 h 826"/>
              <a:gd name="T10" fmla="*/ 2147483647 w 877"/>
              <a:gd name="T11" fmla="*/ 2147483647 h 826"/>
              <a:gd name="T12" fmla="*/ 2147483647 w 877"/>
              <a:gd name="T13" fmla="*/ 2147483647 h 826"/>
              <a:gd name="T14" fmla="*/ 2147483647 w 877"/>
              <a:gd name="T15" fmla="*/ 2147483647 h 826"/>
              <a:gd name="T16" fmla="*/ 2147483647 w 877"/>
              <a:gd name="T17" fmla="*/ 2147483647 h 826"/>
              <a:gd name="T18" fmla="*/ 2147483647 w 877"/>
              <a:gd name="T19" fmla="*/ 2147483647 h 826"/>
              <a:gd name="T20" fmla="*/ 2147483647 w 877"/>
              <a:gd name="T21" fmla="*/ 2147483647 h 826"/>
              <a:gd name="T22" fmla="*/ 2147483647 w 877"/>
              <a:gd name="T23" fmla="*/ 2147483647 h 826"/>
              <a:gd name="T24" fmla="*/ 2147483647 w 877"/>
              <a:gd name="T25" fmla="*/ 2147483647 h 826"/>
              <a:gd name="T26" fmla="*/ 2147483647 w 877"/>
              <a:gd name="T27" fmla="*/ 2147483647 h 826"/>
              <a:gd name="T28" fmla="*/ 2147483647 w 877"/>
              <a:gd name="T29" fmla="*/ 2147483647 h 826"/>
              <a:gd name="T30" fmla="*/ 2147483647 w 877"/>
              <a:gd name="T31" fmla="*/ 2147483647 h 826"/>
              <a:gd name="T32" fmla="*/ 2147483647 w 877"/>
              <a:gd name="T33" fmla="*/ 2147483647 h 826"/>
              <a:gd name="T34" fmla="*/ 2147483647 w 877"/>
              <a:gd name="T35" fmla="*/ 2147483647 h 826"/>
              <a:gd name="T36" fmla="*/ 2147483647 w 877"/>
              <a:gd name="T37" fmla="*/ 2147483647 h 826"/>
              <a:gd name="T38" fmla="*/ 2147483647 w 877"/>
              <a:gd name="T39" fmla="*/ 2147483647 h 826"/>
              <a:gd name="T40" fmla="*/ 2147483647 w 877"/>
              <a:gd name="T41" fmla="*/ 2147483647 h 826"/>
              <a:gd name="T42" fmla="*/ 2147483647 w 877"/>
              <a:gd name="T43" fmla="*/ 2147483647 h 826"/>
              <a:gd name="T44" fmla="*/ 2147483647 w 877"/>
              <a:gd name="T45" fmla="*/ 2147483647 h 826"/>
              <a:gd name="T46" fmla="*/ 2147483647 w 877"/>
              <a:gd name="T47" fmla="*/ 0 h 826"/>
              <a:gd name="T48" fmla="*/ 2147483647 w 877"/>
              <a:gd name="T49" fmla="*/ 2147483647 h 826"/>
              <a:gd name="T50" fmla="*/ 2147483647 w 877"/>
              <a:gd name="T51" fmla="*/ 2147483647 h 826"/>
              <a:gd name="T52" fmla="*/ 2147483647 w 877"/>
              <a:gd name="T53" fmla="*/ 2147483647 h 826"/>
              <a:gd name="T54" fmla="*/ 2147483647 w 877"/>
              <a:gd name="T55" fmla="*/ 2147483647 h 826"/>
              <a:gd name="T56" fmla="*/ 2147483647 w 877"/>
              <a:gd name="T57" fmla="*/ 2147483647 h 826"/>
              <a:gd name="T58" fmla="*/ 2147483647 w 877"/>
              <a:gd name="T59" fmla="*/ 2147483647 h 826"/>
              <a:gd name="T60" fmla="*/ 2147483647 w 877"/>
              <a:gd name="T61" fmla="*/ 2147483647 h 826"/>
              <a:gd name="T62" fmla="*/ 2147483647 w 877"/>
              <a:gd name="T63" fmla="*/ 2147483647 h 826"/>
              <a:gd name="T64" fmla="*/ 2147483647 w 877"/>
              <a:gd name="T65" fmla="*/ 2147483647 h 826"/>
              <a:gd name="T66" fmla="*/ 2147483647 w 877"/>
              <a:gd name="T67" fmla="*/ 2147483647 h 826"/>
              <a:gd name="T68" fmla="*/ 2147483647 w 877"/>
              <a:gd name="T69" fmla="*/ 2147483647 h 826"/>
              <a:gd name="T70" fmla="*/ 2147483647 w 877"/>
              <a:gd name="T71" fmla="*/ 2147483647 h 826"/>
              <a:gd name="T72" fmla="*/ 2147483647 w 877"/>
              <a:gd name="T73" fmla="*/ 2147483647 h 826"/>
              <a:gd name="T74" fmla="*/ 2147483647 w 877"/>
              <a:gd name="T75" fmla="*/ 2147483647 h 826"/>
              <a:gd name="T76" fmla="*/ 2147483647 w 877"/>
              <a:gd name="T77" fmla="*/ 2147483647 h 826"/>
              <a:gd name="T78" fmla="*/ 2147483647 w 877"/>
              <a:gd name="T79" fmla="*/ 2147483647 h 826"/>
              <a:gd name="T80" fmla="*/ 2147483647 w 877"/>
              <a:gd name="T81" fmla="*/ 2147483647 h 826"/>
              <a:gd name="T82" fmla="*/ 2147483647 w 877"/>
              <a:gd name="T83" fmla="*/ 2147483647 h 826"/>
              <a:gd name="T84" fmla="*/ 2147483647 w 877"/>
              <a:gd name="T85" fmla="*/ 2147483647 h 826"/>
              <a:gd name="T86" fmla="*/ 2147483647 w 877"/>
              <a:gd name="T87" fmla="*/ 2147483647 h 826"/>
              <a:gd name="T88" fmla="*/ 2147483647 w 877"/>
              <a:gd name="T89" fmla="*/ 2147483647 h 826"/>
              <a:gd name="T90" fmla="*/ 2147483647 w 877"/>
              <a:gd name="T91" fmla="*/ 2147483647 h 826"/>
              <a:gd name="T92" fmla="*/ 2147483647 w 877"/>
              <a:gd name="T93" fmla="*/ 2147483647 h 826"/>
              <a:gd name="T94" fmla="*/ 2147483647 w 877"/>
              <a:gd name="T95" fmla="*/ 2147483647 h 826"/>
              <a:gd name="T96" fmla="*/ 2147483647 w 877"/>
              <a:gd name="T97" fmla="*/ 2147483647 h 826"/>
              <a:gd name="T98" fmla="*/ 2147483647 w 877"/>
              <a:gd name="T99" fmla="*/ 2147483647 h 826"/>
              <a:gd name="T100" fmla="*/ 2147483647 w 877"/>
              <a:gd name="T101" fmla="*/ 2147483647 h 826"/>
              <a:gd name="T102" fmla="*/ 2147483647 w 877"/>
              <a:gd name="T103" fmla="*/ 2147483647 h 826"/>
              <a:gd name="T104" fmla="*/ 2147483647 w 877"/>
              <a:gd name="T105" fmla="*/ 2147483647 h 826"/>
              <a:gd name="T106" fmla="*/ 2147483647 w 877"/>
              <a:gd name="T107" fmla="*/ 2147483647 h 826"/>
              <a:gd name="T108" fmla="*/ 2147483647 w 877"/>
              <a:gd name="T109" fmla="*/ 2147483647 h 826"/>
              <a:gd name="T110" fmla="*/ 2147483647 w 877"/>
              <a:gd name="T111" fmla="*/ 2147483647 h 826"/>
              <a:gd name="T112" fmla="*/ 2147483647 w 877"/>
              <a:gd name="T113" fmla="*/ 2147483647 h 826"/>
              <a:gd name="T114" fmla="*/ 2147483647 w 877"/>
              <a:gd name="T115" fmla="*/ 2147483647 h 82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877"/>
              <a:gd name="T175" fmla="*/ 0 h 826"/>
              <a:gd name="T176" fmla="*/ 877 w 877"/>
              <a:gd name="T177" fmla="*/ 826 h 82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877" h="826">
                <a:moveTo>
                  <a:pt x="0" y="190"/>
                </a:moveTo>
                <a:lnTo>
                  <a:pt x="16" y="167"/>
                </a:lnTo>
                <a:lnTo>
                  <a:pt x="33" y="147"/>
                </a:lnTo>
                <a:lnTo>
                  <a:pt x="36" y="141"/>
                </a:lnTo>
                <a:lnTo>
                  <a:pt x="39" y="133"/>
                </a:lnTo>
                <a:lnTo>
                  <a:pt x="41" y="126"/>
                </a:lnTo>
                <a:lnTo>
                  <a:pt x="43" y="118"/>
                </a:lnTo>
                <a:lnTo>
                  <a:pt x="46" y="109"/>
                </a:lnTo>
                <a:lnTo>
                  <a:pt x="47" y="99"/>
                </a:lnTo>
                <a:lnTo>
                  <a:pt x="47" y="87"/>
                </a:lnTo>
                <a:lnTo>
                  <a:pt x="46" y="73"/>
                </a:lnTo>
                <a:lnTo>
                  <a:pt x="46" y="70"/>
                </a:lnTo>
                <a:lnTo>
                  <a:pt x="47" y="67"/>
                </a:lnTo>
                <a:lnTo>
                  <a:pt x="49" y="66"/>
                </a:lnTo>
                <a:lnTo>
                  <a:pt x="52" y="65"/>
                </a:lnTo>
                <a:lnTo>
                  <a:pt x="61" y="64"/>
                </a:lnTo>
                <a:lnTo>
                  <a:pt x="72" y="63"/>
                </a:lnTo>
                <a:lnTo>
                  <a:pt x="78" y="61"/>
                </a:lnTo>
                <a:lnTo>
                  <a:pt x="83" y="59"/>
                </a:lnTo>
                <a:lnTo>
                  <a:pt x="89" y="55"/>
                </a:lnTo>
                <a:lnTo>
                  <a:pt x="93" y="50"/>
                </a:lnTo>
                <a:lnTo>
                  <a:pt x="96" y="42"/>
                </a:lnTo>
                <a:lnTo>
                  <a:pt x="98" y="33"/>
                </a:lnTo>
                <a:lnTo>
                  <a:pt x="99" y="20"/>
                </a:lnTo>
                <a:lnTo>
                  <a:pt x="98" y="6"/>
                </a:lnTo>
                <a:lnTo>
                  <a:pt x="124" y="4"/>
                </a:lnTo>
                <a:lnTo>
                  <a:pt x="147" y="5"/>
                </a:lnTo>
                <a:lnTo>
                  <a:pt x="168" y="6"/>
                </a:lnTo>
                <a:lnTo>
                  <a:pt x="188" y="9"/>
                </a:lnTo>
                <a:lnTo>
                  <a:pt x="208" y="13"/>
                </a:lnTo>
                <a:lnTo>
                  <a:pt x="226" y="18"/>
                </a:lnTo>
                <a:lnTo>
                  <a:pt x="242" y="24"/>
                </a:lnTo>
                <a:lnTo>
                  <a:pt x="259" y="31"/>
                </a:lnTo>
                <a:lnTo>
                  <a:pt x="264" y="35"/>
                </a:lnTo>
                <a:lnTo>
                  <a:pt x="269" y="39"/>
                </a:lnTo>
                <a:lnTo>
                  <a:pt x="273" y="43"/>
                </a:lnTo>
                <a:lnTo>
                  <a:pt x="276" y="47"/>
                </a:lnTo>
                <a:lnTo>
                  <a:pt x="281" y="57"/>
                </a:lnTo>
                <a:lnTo>
                  <a:pt x="283" y="67"/>
                </a:lnTo>
                <a:lnTo>
                  <a:pt x="285" y="78"/>
                </a:lnTo>
                <a:lnTo>
                  <a:pt x="288" y="88"/>
                </a:lnTo>
                <a:lnTo>
                  <a:pt x="289" y="93"/>
                </a:lnTo>
                <a:lnTo>
                  <a:pt x="292" y="97"/>
                </a:lnTo>
                <a:lnTo>
                  <a:pt x="295" y="101"/>
                </a:lnTo>
                <a:lnTo>
                  <a:pt x="298" y="105"/>
                </a:lnTo>
                <a:lnTo>
                  <a:pt x="306" y="108"/>
                </a:lnTo>
                <a:lnTo>
                  <a:pt x="315" y="110"/>
                </a:lnTo>
                <a:lnTo>
                  <a:pt x="325" y="110"/>
                </a:lnTo>
                <a:lnTo>
                  <a:pt x="334" y="110"/>
                </a:lnTo>
                <a:lnTo>
                  <a:pt x="344" y="109"/>
                </a:lnTo>
                <a:lnTo>
                  <a:pt x="354" y="109"/>
                </a:lnTo>
                <a:lnTo>
                  <a:pt x="363" y="109"/>
                </a:lnTo>
                <a:lnTo>
                  <a:pt x="372" y="111"/>
                </a:lnTo>
                <a:lnTo>
                  <a:pt x="388" y="117"/>
                </a:lnTo>
                <a:lnTo>
                  <a:pt x="405" y="124"/>
                </a:lnTo>
                <a:lnTo>
                  <a:pt x="421" y="133"/>
                </a:lnTo>
                <a:lnTo>
                  <a:pt x="438" y="143"/>
                </a:lnTo>
                <a:lnTo>
                  <a:pt x="454" y="152"/>
                </a:lnTo>
                <a:lnTo>
                  <a:pt x="471" y="159"/>
                </a:lnTo>
                <a:lnTo>
                  <a:pt x="478" y="162"/>
                </a:lnTo>
                <a:lnTo>
                  <a:pt x="487" y="164"/>
                </a:lnTo>
                <a:lnTo>
                  <a:pt x="496" y="166"/>
                </a:lnTo>
                <a:lnTo>
                  <a:pt x="505" y="166"/>
                </a:lnTo>
                <a:lnTo>
                  <a:pt x="513" y="166"/>
                </a:lnTo>
                <a:lnTo>
                  <a:pt x="521" y="166"/>
                </a:lnTo>
                <a:lnTo>
                  <a:pt x="529" y="166"/>
                </a:lnTo>
                <a:lnTo>
                  <a:pt x="538" y="166"/>
                </a:lnTo>
                <a:lnTo>
                  <a:pt x="538" y="158"/>
                </a:lnTo>
                <a:lnTo>
                  <a:pt x="540" y="150"/>
                </a:lnTo>
                <a:lnTo>
                  <a:pt x="542" y="143"/>
                </a:lnTo>
                <a:lnTo>
                  <a:pt x="544" y="137"/>
                </a:lnTo>
                <a:lnTo>
                  <a:pt x="549" y="126"/>
                </a:lnTo>
                <a:lnTo>
                  <a:pt x="551" y="117"/>
                </a:lnTo>
                <a:lnTo>
                  <a:pt x="550" y="112"/>
                </a:lnTo>
                <a:lnTo>
                  <a:pt x="547" y="108"/>
                </a:lnTo>
                <a:lnTo>
                  <a:pt x="544" y="103"/>
                </a:lnTo>
                <a:lnTo>
                  <a:pt x="541" y="98"/>
                </a:lnTo>
                <a:lnTo>
                  <a:pt x="537" y="93"/>
                </a:lnTo>
                <a:lnTo>
                  <a:pt x="534" y="87"/>
                </a:lnTo>
                <a:lnTo>
                  <a:pt x="531" y="81"/>
                </a:lnTo>
                <a:lnTo>
                  <a:pt x="531" y="73"/>
                </a:lnTo>
                <a:lnTo>
                  <a:pt x="531" y="61"/>
                </a:lnTo>
                <a:lnTo>
                  <a:pt x="531" y="49"/>
                </a:lnTo>
                <a:lnTo>
                  <a:pt x="539" y="49"/>
                </a:lnTo>
                <a:lnTo>
                  <a:pt x="547" y="47"/>
                </a:lnTo>
                <a:lnTo>
                  <a:pt x="554" y="45"/>
                </a:lnTo>
                <a:lnTo>
                  <a:pt x="562" y="42"/>
                </a:lnTo>
                <a:lnTo>
                  <a:pt x="574" y="34"/>
                </a:lnTo>
                <a:lnTo>
                  <a:pt x="586" y="24"/>
                </a:lnTo>
                <a:lnTo>
                  <a:pt x="598" y="15"/>
                </a:lnTo>
                <a:lnTo>
                  <a:pt x="610" y="7"/>
                </a:lnTo>
                <a:lnTo>
                  <a:pt x="617" y="4"/>
                </a:lnTo>
                <a:lnTo>
                  <a:pt x="623" y="2"/>
                </a:lnTo>
                <a:lnTo>
                  <a:pt x="630" y="0"/>
                </a:lnTo>
                <a:lnTo>
                  <a:pt x="638" y="0"/>
                </a:lnTo>
                <a:lnTo>
                  <a:pt x="650" y="0"/>
                </a:lnTo>
                <a:lnTo>
                  <a:pt x="659" y="1"/>
                </a:lnTo>
                <a:lnTo>
                  <a:pt x="668" y="2"/>
                </a:lnTo>
                <a:lnTo>
                  <a:pt x="676" y="4"/>
                </a:lnTo>
                <a:lnTo>
                  <a:pt x="681" y="6"/>
                </a:lnTo>
                <a:lnTo>
                  <a:pt x="685" y="9"/>
                </a:lnTo>
                <a:lnTo>
                  <a:pt x="688" y="12"/>
                </a:lnTo>
                <a:lnTo>
                  <a:pt x="691" y="16"/>
                </a:lnTo>
                <a:lnTo>
                  <a:pt x="695" y="24"/>
                </a:lnTo>
                <a:lnTo>
                  <a:pt x="698" y="34"/>
                </a:lnTo>
                <a:lnTo>
                  <a:pt x="700" y="39"/>
                </a:lnTo>
                <a:lnTo>
                  <a:pt x="702" y="44"/>
                </a:lnTo>
                <a:lnTo>
                  <a:pt x="706" y="50"/>
                </a:lnTo>
                <a:lnTo>
                  <a:pt x="710" y="55"/>
                </a:lnTo>
                <a:lnTo>
                  <a:pt x="715" y="58"/>
                </a:lnTo>
                <a:lnTo>
                  <a:pt x="721" y="61"/>
                </a:lnTo>
                <a:lnTo>
                  <a:pt x="728" y="63"/>
                </a:lnTo>
                <a:lnTo>
                  <a:pt x="734" y="65"/>
                </a:lnTo>
                <a:lnTo>
                  <a:pt x="750" y="67"/>
                </a:lnTo>
                <a:lnTo>
                  <a:pt x="765" y="69"/>
                </a:lnTo>
                <a:lnTo>
                  <a:pt x="798" y="71"/>
                </a:lnTo>
                <a:lnTo>
                  <a:pt x="830" y="73"/>
                </a:lnTo>
                <a:lnTo>
                  <a:pt x="830" y="83"/>
                </a:lnTo>
                <a:lnTo>
                  <a:pt x="830" y="90"/>
                </a:lnTo>
                <a:lnTo>
                  <a:pt x="830" y="97"/>
                </a:lnTo>
                <a:lnTo>
                  <a:pt x="830" y="105"/>
                </a:lnTo>
                <a:lnTo>
                  <a:pt x="830" y="109"/>
                </a:lnTo>
                <a:lnTo>
                  <a:pt x="832" y="113"/>
                </a:lnTo>
                <a:lnTo>
                  <a:pt x="834" y="117"/>
                </a:lnTo>
                <a:lnTo>
                  <a:pt x="836" y="121"/>
                </a:lnTo>
                <a:lnTo>
                  <a:pt x="838" y="126"/>
                </a:lnTo>
                <a:lnTo>
                  <a:pt x="841" y="132"/>
                </a:lnTo>
                <a:lnTo>
                  <a:pt x="843" y="140"/>
                </a:lnTo>
                <a:lnTo>
                  <a:pt x="843" y="148"/>
                </a:lnTo>
                <a:lnTo>
                  <a:pt x="842" y="152"/>
                </a:lnTo>
                <a:lnTo>
                  <a:pt x="840" y="156"/>
                </a:lnTo>
                <a:lnTo>
                  <a:pt x="836" y="159"/>
                </a:lnTo>
                <a:lnTo>
                  <a:pt x="833" y="162"/>
                </a:lnTo>
                <a:lnTo>
                  <a:pt x="830" y="165"/>
                </a:lnTo>
                <a:lnTo>
                  <a:pt x="826" y="168"/>
                </a:lnTo>
                <a:lnTo>
                  <a:pt x="824" y="170"/>
                </a:lnTo>
                <a:lnTo>
                  <a:pt x="823" y="172"/>
                </a:lnTo>
                <a:lnTo>
                  <a:pt x="824" y="184"/>
                </a:lnTo>
                <a:lnTo>
                  <a:pt x="825" y="196"/>
                </a:lnTo>
                <a:lnTo>
                  <a:pt x="829" y="207"/>
                </a:lnTo>
                <a:lnTo>
                  <a:pt x="834" y="217"/>
                </a:lnTo>
                <a:lnTo>
                  <a:pt x="841" y="227"/>
                </a:lnTo>
                <a:lnTo>
                  <a:pt x="848" y="236"/>
                </a:lnTo>
                <a:lnTo>
                  <a:pt x="858" y="245"/>
                </a:lnTo>
                <a:lnTo>
                  <a:pt x="869" y="253"/>
                </a:lnTo>
                <a:lnTo>
                  <a:pt x="876" y="671"/>
                </a:lnTo>
                <a:lnTo>
                  <a:pt x="876" y="680"/>
                </a:lnTo>
                <a:lnTo>
                  <a:pt x="876" y="687"/>
                </a:lnTo>
                <a:lnTo>
                  <a:pt x="876" y="697"/>
                </a:lnTo>
                <a:lnTo>
                  <a:pt x="876" y="709"/>
                </a:lnTo>
                <a:lnTo>
                  <a:pt x="877" y="726"/>
                </a:lnTo>
                <a:lnTo>
                  <a:pt x="877" y="741"/>
                </a:lnTo>
                <a:lnTo>
                  <a:pt x="877" y="756"/>
                </a:lnTo>
                <a:lnTo>
                  <a:pt x="876" y="766"/>
                </a:lnTo>
                <a:lnTo>
                  <a:pt x="874" y="771"/>
                </a:lnTo>
                <a:lnTo>
                  <a:pt x="870" y="775"/>
                </a:lnTo>
                <a:lnTo>
                  <a:pt x="867" y="778"/>
                </a:lnTo>
                <a:lnTo>
                  <a:pt x="863" y="780"/>
                </a:lnTo>
                <a:lnTo>
                  <a:pt x="856" y="782"/>
                </a:lnTo>
                <a:lnTo>
                  <a:pt x="848" y="783"/>
                </a:lnTo>
                <a:lnTo>
                  <a:pt x="840" y="783"/>
                </a:lnTo>
                <a:lnTo>
                  <a:pt x="830" y="782"/>
                </a:lnTo>
                <a:lnTo>
                  <a:pt x="830" y="792"/>
                </a:lnTo>
                <a:lnTo>
                  <a:pt x="830" y="804"/>
                </a:lnTo>
                <a:lnTo>
                  <a:pt x="830" y="816"/>
                </a:lnTo>
                <a:lnTo>
                  <a:pt x="830" y="826"/>
                </a:lnTo>
                <a:lnTo>
                  <a:pt x="378" y="592"/>
                </a:lnTo>
                <a:lnTo>
                  <a:pt x="366" y="593"/>
                </a:lnTo>
                <a:lnTo>
                  <a:pt x="359" y="595"/>
                </a:lnTo>
                <a:lnTo>
                  <a:pt x="353" y="597"/>
                </a:lnTo>
                <a:lnTo>
                  <a:pt x="344" y="598"/>
                </a:lnTo>
                <a:lnTo>
                  <a:pt x="331" y="607"/>
                </a:lnTo>
                <a:lnTo>
                  <a:pt x="318" y="616"/>
                </a:lnTo>
                <a:lnTo>
                  <a:pt x="308" y="620"/>
                </a:lnTo>
                <a:lnTo>
                  <a:pt x="297" y="624"/>
                </a:lnTo>
                <a:lnTo>
                  <a:pt x="292" y="626"/>
                </a:lnTo>
                <a:lnTo>
                  <a:pt x="285" y="627"/>
                </a:lnTo>
                <a:lnTo>
                  <a:pt x="278" y="628"/>
                </a:lnTo>
                <a:lnTo>
                  <a:pt x="272" y="628"/>
                </a:lnTo>
                <a:lnTo>
                  <a:pt x="263" y="627"/>
                </a:lnTo>
                <a:lnTo>
                  <a:pt x="254" y="624"/>
                </a:lnTo>
                <a:lnTo>
                  <a:pt x="246" y="620"/>
                </a:lnTo>
                <a:lnTo>
                  <a:pt x="238" y="614"/>
                </a:lnTo>
                <a:lnTo>
                  <a:pt x="230" y="609"/>
                </a:lnTo>
                <a:lnTo>
                  <a:pt x="224" y="602"/>
                </a:lnTo>
                <a:lnTo>
                  <a:pt x="220" y="597"/>
                </a:lnTo>
                <a:lnTo>
                  <a:pt x="218" y="592"/>
                </a:lnTo>
                <a:lnTo>
                  <a:pt x="193" y="586"/>
                </a:lnTo>
                <a:lnTo>
                  <a:pt x="173" y="579"/>
                </a:lnTo>
                <a:lnTo>
                  <a:pt x="165" y="577"/>
                </a:lnTo>
                <a:lnTo>
                  <a:pt x="157" y="577"/>
                </a:lnTo>
                <a:lnTo>
                  <a:pt x="152" y="578"/>
                </a:lnTo>
                <a:lnTo>
                  <a:pt x="148" y="579"/>
                </a:lnTo>
                <a:lnTo>
                  <a:pt x="143" y="583"/>
                </a:lnTo>
                <a:lnTo>
                  <a:pt x="139" y="586"/>
                </a:lnTo>
                <a:lnTo>
                  <a:pt x="138" y="577"/>
                </a:lnTo>
                <a:lnTo>
                  <a:pt x="137" y="570"/>
                </a:lnTo>
                <a:lnTo>
                  <a:pt x="136" y="564"/>
                </a:lnTo>
                <a:lnTo>
                  <a:pt x="134" y="558"/>
                </a:lnTo>
                <a:lnTo>
                  <a:pt x="130" y="553"/>
                </a:lnTo>
                <a:lnTo>
                  <a:pt x="127" y="549"/>
                </a:lnTo>
                <a:lnTo>
                  <a:pt x="124" y="545"/>
                </a:lnTo>
                <a:lnTo>
                  <a:pt x="119" y="541"/>
                </a:lnTo>
                <a:lnTo>
                  <a:pt x="109" y="535"/>
                </a:lnTo>
                <a:lnTo>
                  <a:pt x="98" y="530"/>
                </a:lnTo>
                <a:lnTo>
                  <a:pt x="87" y="526"/>
                </a:lnTo>
                <a:lnTo>
                  <a:pt x="75" y="521"/>
                </a:lnTo>
                <a:lnTo>
                  <a:pt x="63" y="517"/>
                </a:lnTo>
                <a:lnTo>
                  <a:pt x="52" y="513"/>
                </a:lnTo>
                <a:lnTo>
                  <a:pt x="41" y="509"/>
                </a:lnTo>
                <a:lnTo>
                  <a:pt x="33" y="503"/>
                </a:lnTo>
                <a:lnTo>
                  <a:pt x="28" y="499"/>
                </a:lnTo>
                <a:lnTo>
                  <a:pt x="24" y="496"/>
                </a:lnTo>
                <a:lnTo>
                  <a:pt x="20" y="492"/>
                </a:lnTo>
                <a:lnTo>
                  <a:pt x="18" y="487"/>
                </a:lnTo>
                <a:lnTo>
                  <a:pt x="16" y="482"/>
                </a:lnTo>
                <a:lnTo>
                  <a:pt x="14" y="476"/>
                </a:lnTo>
                <a:lnTo>
                  <a:pt x="13" y="469"/>
                </a:lnTo>
                <a:lnTo>
                  <a:pt x="13" y="462"/>
                </a:lnTo>
                <a:lnTo>
                  <a:pt x="14" y="439"/>
                </a:lnTo>
                <a:lnTo>
                  <a:pt x="16" y="417"/>
                </a:lnTo>
                <a:lnTo>
                  <a:pt x="18" y="395"/>
                </a:lnTo>
                <a:lnTo>
                  <a:pt x="19" y="376"/>
                </a:lnTo>
                <a:lnTo>
                  <a:pt x="19" y="352"/>
                </a:lnTo>
                <a:lnTo>
                  <a:pt x="19" y="329"/>
                </a:lnTo>
                <a:lnTo>
                  <a:pt x="19" y="305"/>
                </a:lnTo>
                <a:lnTo>
                  <a:pt x="19" y="281"/>
                </a:lnTo>
                <a:lnTo>
                  <a:pt x="17" y="258"/>
                </a:lnTo>
                <a:lnTo>
                  <a:pt x="14" y="234"/>
                </a:lnTo>
                <a:lnTo>
                  <a:pt x="11" y="223"/>
                </a:lnTo>
                <a:lnTo>
                  <a:pt x="7" y="212"/>
                </a:lnTo>
                <a:lnTo>
                  <a:pt x="4" y="202"/>
                </a:lnTo>
                <a:lnTo>
                  <a:pt x="0" y="19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223" name="Freeform 239"/>
          <p:cNvSpPr>
            <a:spLocks/>
          </p:cNvSpPr>
          <p:nvPr>
            <p:custDataLst>
              <p:tags r:id="rId166"/>
            </p:custDataLst>
          </p:nvPr>
        </p:nvSpPr>
        <p:spPr bwMode="auto">
          <a:xfrm>
            <a:off x="4197350" y="2479675"/>
            <a:ext cx="93663" cy="236538"/>
          </a:xfrm>
          <a:custGeom>
            <a:avLst/>
            <a:gdLst>
              <a:gd name="T0" fmla="*/ 2147483647 w 206"/>
              <a:gd name="T1" fmla="*/ 2147483647 h 455"/>
              <a:gd name="T2" fmla="*/ 2147483647 w 206"/>
              <a:gd name="T3" fmla="*/ 2147483647 h 455"/>
              <a:gd name="T4" fmla="*/ 2147483647 w 206"/>
              <a:gd name="T5" fmla="*/ 2147483647 h 455"/>
              <a:gd name="T6" fmla="*/ 2147483647 w 206"/>
              <a:gd name="T7" fmla="*/ 2147483647 h 455"/>
              <a:gd name="T8" fmla="*/ 2147483647 w 206"/>
              <a:gd name="T9" fmla="*/ 2147483647 h 455"/>
              <a:gd name="T10" fmla="*/ 2147483647 w 206"/>
              <a:gd name="T11" fmla="*/ 2147483647 h 455"/>
              <a:gd name="T12" fmla="*/ 2147483647 w 206"/>
              <a:gd name="T13" fmla="*/ 2147483647 h 455"/>
              <a:gd name="T14" fmla="*/ 2147483647 w 206"/>
              <a:gd name="T15" fmla="*/ 2147483647 h 455"/>
              <a:gd name="T16" fmla="*/ 2147483647 w 206"/>
              <a:gd name="T17" fmla="*/ 2147483647 h 455"/>
              <a:gd name="T18" fmla="*/ 2147483647 w 206"/>
              <a:gd name="T19" fmla="*/ 2147483647 h 455"/>
              <a:gd name="T20" fmla="*/ 2147483647 w 206"/>
              <a:gd name="T21" fmla="*/ 2147483647 h 455"/>
              <a:gd name="T22" fmla="*/ 2147483647 w 206"/>
              <a:gd name="T23" fmla="*/ 2147483647 h 455"/>
              <a:gd name="T24" fmla="*/ 2147483647 w 206"/>
              <a:gd name="T25" fmla="*/ 2147483647 h 455"/>
              <a:gd name="T26" fmla="*/ 2147483647 w 206"/>
              <a:gd name="T27" fmla="*/ 2147483647 h 455"/>
              <a:gd name="T28" fmla="*/ 2147483647 w 206"/>
              <a:gd name="T29" fmla="*/ 2147483647 h 455"/>
              <a:gd name="T30" fmla="*/ 2147483647 w 206"/>
              <a:gd name="T31" fmla="*/ 2147483647 h 455"/>
              <a:gd name="T32" fmla="*/ 2147483647 w 206"/>
              <a:gd name="T33" fmla="*/ 2147483647 h 455"/>
              <a:gd name="T34" fmla="*/ 2147483647 w 206"/>
              <a:gd name="T35" fmla="*/ 2147483647 h 455"/>
              <a:gd name="T36" fmla="*/ 2147483647 w 206"/>
              <a:gd name="T37" fmla="*/ 2147483647 h 455"/>
              <a:gd name="T38" fmla="*/ 2147483647 w 206"/>
              <a:gd name="T39" fmla="*/ 2147483647 h 455"/>
              <a:gd name="T40" fmla="*/ 2147483647 w 206"/>
              <a:gd name="T41" fmla="*/ 2147483647 h 455"/>
              <a:gd name="T42" fmla="*/ 2147483647 w 206"/>
              <a:gd name="T43" fmla="*/ 2147483647 h 455"/>
              <a:gd name="T44" fmla="*/ 2147483647 w 206"/>
              <a:gd name="T45" fmla="*/ 2147483647 h 455"/>
              <a:gd name="T46" fmla="*/ 2147483647 w 206"/>
              <a:gd name="T47" fmla="*/ 2147483647 h 455"/>
              <a:gd name="T48" fmla="*/ 2147483647 w 206"/>
              <a:gd name="T49" fmla="*/ 2147483647 h 455"/>
              <a:gd name="T50" fmla="*/ 2147483647 w 206"/>
              <a:gd name="T51" fmla="*/ 2147483647 h 455"/>
              <a:gd name="T52" fmla="*/ 2147483647 w 206"/>
              <a:gd name="T53" fmla="*/ 2147483647 h 455"/>
              <a:gd name="T54" fmla="*/ 2147483647 w 206"/>
              <a:gd name="T55" fmla="*/ 2147483647 h 455"/>
              <a:gd name="T56" fmla="*/ 2147483647 w 206"/>
              <a:gd name="T57" fmla="*/ 2147483647 h 455"/>
              <a:gd name="T58" fmla="*/ 2147483647 w 206"/>
              <a:gd name="T59" fmla="*/ 2147483647 h 455"/>
              <a:gd name="T60" fmla="*/ 2147483647 w 206"/>
              <a:gd name="T61" fmla="*/ 2147483647 h 455"/>
              <a:gd name="T62" fmla="*/ 2147483647 w 206"/>
              <a:gd name="T63" fmla="*/ 2147483647 h 455"/>
              <a:gd name="T64" fmla="*/ 2147483647 w 206"/>
              <a:gd name="T65" fmla="*/ 2147483647 h 455"/>
              <a:gd name="T66" fmla="*/ 2147483647 w 206"/>
              <a:gd name="T67" fmla="*/ 2147483647 h 455"/>
              <a:gd name="T68" fmla="*/ 2147483647 w 206"/>
              <a:gd name="T69" fmla="*/ 2147483647 h 455"/>
              <a:gd name="T70" fmla="*/ 2147483647 w 206"/>
              <a:gd name="T71" fmla="*/ 2147483647 h 455"/>
              <a:gd name="T72" fmla="*/ 2147483647 w 206"/>
              <a:gd name="T73" fmla="*/ 2147483647 h 455"/>
              <a:gd name="T74" fmla="*/ 2147483647 w 206"/>
              <a:gd name="T75" fmla="*/ 0 h 455"/>
              <a:gd name="T76" fmla="*/ 2147483647 w 206"/>
              <a:gd name="T77" fmla="*/ 2147483647 h 455"/>
              <a:gd name="T78" fmla="*/ 2147483647 w 206"/>
              <a:gd name="T79" fmla="*/ 2147483647 h 455"/>
              <a:gd name="T80" fmla="*/ 2147483647 w 206"/>
              <a:gd name="T81" fmla="*/ 2147483647 h 455"/>
              <a:gd name="T82" fmla="*/ 2147483647 w 206"/>
              <a:gd name="T83" fmla="*/ 2147483647 h 455"/>
              <a:gd name="T84" fmla="*/ 2147483647 w 206"/>
              <a:gd name="T85" fmla="*/ 2147483647 h 455"/>
              <a:gd name="T86" fmla="*/ 2147483647 w 206"/>
              <a:gd name="T87" fmla="*/ 2147483647 h 455"/>
              <a:gd name="T88" fmla="*/ 2147483647 w 206"/>
              <a:gd name="T89" fmla="*/ 2147483647 h 455"/>
              <a:gd name="T90" fmla="*/ 2147483647 w 206"/>
              <a:gd name="T91" fmla="*/ 2147483647 h 455"/>
              <a:gd name="T92" fmla="*/ 0 w 206"/>
              <a:gd name="T93" fmla="*/ 2147483647 h 455"/>
              <a:gd name="T94" fmla="*/ 2147483647 w 206"/>
              <a:gd name="T95" fmla="*/ 2147483647 h 455"/>
              <a:gd name="T96" fmla="*/ 2147483647 w 206"/>
              <a:gd name="T97" fmla="*/ 2147483647 h 455"/>
              <a:gd name="T98" fmla="*/ 2147483647 w 206"/>
              <a:gd name="T99" fmla="*/ 2147483647 h 455"/>
              <a:gd name="T100" fmla="*/ 2147483647 w 206"/>
              <a:gd name="T101" fmla="*/ 2147483647 h 455"/>
              <a:gd name="T102" fmla="*/ 2147483647 w 206"/>
              <a:gd name="T103" fmla="*/ 2147483647 h 455"/>
              <a:gd name="T104" fmla="*/ 2147483647 w 206"/>
              <a:gd name="T105" fmla="*/ 2147483647 h 455"/>
              <a:gd name="T106" fmla="*/ 2147483647 w 206"/>
              <a:gd name="T107" fmla="*/ 2147483647 h 455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06"/>
              <a:gd name="T163" fmla="*/ 0 h 455"/>
              <a:gd name="T164" fmla="*/ 206 w 206"/>
              <a:gd name="T165" fmla="*/ 455 h 455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06" h="455">
                <a:moveTo>
                  <a:pt x="93" y="455"/>
                </a:moveTo>
                <a:lnTo>
                  <a:pt x="103" y="441"/>
                </a:lnTo>
                <a:lnTo>
                  <a:pt x="114" y="430"/>
                </a:lnTo>
                <a:lnTo>
                  <a:pt x="125" y="420"/>
                </a:lnTo>
                <a:lnTo>
                  <a:pt x="135" y="409"/>
                </a:lnTo>
                <a:lnTo>
                  <a:pt x="140" y="404"/>
                </a:lnTo>
                <a:lnTo>
                  <a:pt x="144" y="397"/>
                </a:lnTo>
                <a:lnTo>
                  <a:pt x="147" y="390"/>
                </a:lnTo>
                <a:lnTo>
                  <a:pt x="149" y="382"/>
                </a:lnTo>
                <a:lnTo>
                  <a:pt x="152" y="373"/>
                </a:lnTo>
                <a:lnTo>
                  <a:pt x="153" y="363"/>
                </a:lnTo>
                <a:lnTo>
                  <a:pt x="154" y="352"/>
                </a:lnTo>
                <a:lnTo>
                  <a:pt x="153" y="338"/>
                </a:lnTo>
                <a:lnTo>
                  <a:pt x="153" y="335"/>
                </a:lnTo>
                <a:lnTo>
                  <a:pt x="154" y="332"/>
                </a:lnTo>
                <a:lnTo>
                  <a:pt x="156" y="331"/>
                </a:lnTo>
                <a:lnTo>
                  <a:pt x="159" y="330"/>
                </a:lnTo>
                <a:lnTo>
                  <a:pt x="168" y="329"/>
                </a:lnTo>
                <a:lnTo>
                  <a:pt x="179" y="327"/>
                </a:lnTo>
                <a:lnTo>
                  <a:pt x="185" y="325"/>
                </a:lnTo>
                <a:lnTo>
                  <a:pt x="190" y="322"/>
                </a:lnTo>
                <a:lnTo>
                  <a:pt x="196" y="318"/>
                </a:lnTo>
                <a:lnTo>
                  <a:pt x="200" y="312"/>
                </a:lnTo>
                <a:lnTo>
                  <a:pt x="203" y="304"/>
                </a:lnTo>
                <a:lnTo>
                  <a:pt x="205" y="294"/>
                </a:lnTo>
                <a:lnTo>
                  <a:pt x="206" y="280"/>
                </a:lnTo>
                <a:lnTo>
                  <a:pt x="205" y="265"/>
                </a:lnTo>
                <a:lnTo>
                  <a:pt x="202" y="265"/>
                </a:lnTo>
                <a:lnTo>
                  <a:pt x="198" y="265"/>
                </a:lnTo>
                <a:lnTo>
                  <a:pt x="193" y="264"/>
                </a:lnTo>
                <a:lnTo>
                  <a:pt x="188" y="262"/>
                </a:lnTo>
                <a:lnTo>
                  <a:pt x="177" y="256"/>
                </a:lnTo>
                <a:lnTo>
                  <a:pt x="166" y="249"/>
                </a:lnTo>
                <a:lnTo>
                  <a:pt x="155" y="242"/>
                </a:lnTo>
                <a:lnTo>
                  <a:pt x="144" y="235"/>
                </a:lnTo>
                <a:lnTo>
                  <a:pt x="140" y="231"/>
                </a:lnTo>
                <a:lnTo>
                  <a:pt x="134" y="229"/>
                </a:lnTo>
                <a:lnTo>
                  <a:pt x="130" y="228"/>
                </a:lnTo>
                <a:lnTo>
                  <a:pt x="126" y="227"/>
                </a:lnTo>
                <a:lnTo>
                  <a:pt x="119" y="222"/>
                </a:lnTo>
                <a:lnTo>
                  <a:pt x="107" y="215"/>
                </a:lnTo>
                <a:lnTo>
                  <a:pt x="101" y="212"/>
                </a:lnTo>
                <a:lnTo>
                  <a:pt x="97" y="209"/>
                </a:lnTo>
                <a:lnTo>
                  <a:pt x="95" y="206"/>
                </a:lnTo>
                <a:lnTo>
                  <a:pt x="93" y="203"/>
                </a:lnTo>
                <a:lnTo>
                  <a:pt x="95" y="199"/>
                </a:lnTo>
                <a:lnTo>
                  <a:pt x="98" y="191"/>
                </a:lnTo>
                <a:lnTo>
                  <a:pt x="104" y="181"/>
                </a:lnTo>
                <a:lnTo>
                  <a:pt x="111" y="169"/>
                </a:lnTo>
                <a:lnTo>
                  <a:pt x="119" y="158"/>
                </a:lnTo>
                <a:lnTo>
                  <a:pt x="126" y="148"/>
                </a:lnTo>
                <a:lnTo>
                  <a:pt x="134" y="140"/>
                </a:lnTo>
                <a:lnTo>
                  <a:pt x="140" y="136"/>
                </a:lnTo>
                <a:lnTo>
                  <a:pt x="136" y="129"/>
                </a:lnTo>
                <a:lnTo>
                  <a:pt x="132" y="122"/>
                </a:lnTo>
                <a:lnTo>
                  <a:pt x="126" y="116"/>
                </a:lnTo>
                <a:lnTo>
                  <a:pt x="121" y="111"/>
                </a:lnTo>
                <a:lnTo>
                  <a:pt x="115" y="105"/>
                </a:lnTo>
                <a:lnTo>
                  <a:pt x="111" y="99"/>
                </a:lnTo>
                <a:lnTo>
                  <a:pt x="108" y="93"/>
                </a:lnTo>
                <a:lnTo>
                  <a:pt x="107" y="86"/>
                </a:lnTo>
                <a:lnTo>
                  <a:pt x="107" y="84"/>
                </a:lnTo>
                <a:lnTo>
                  <a:pt x="109" y="81"/>
                </a:lnTo>
                <a:lnTo>
                  <a:pt x="111" y="78"/>
                </a:lnTo>
                <a:lnTo>
                  <a:pt x="113" y="75"/>
                </a:lnTo>
                <a:lnTo>
                  <a:pt x="116" y="72"/>
                </a:lnTo>
                <a:lnTo>
                  <a:pt x="120" y="70"/>
                </a:lnTo>
                <a:lnTo>
                  <a:pt x="123" y="69"/>
                </a:lnTo>
                <a:lnTo>
                  <a:pt x="126" y="68"/>
                </a:lnTo>
                <a:lnTo>
                  <a:pt x="126" y="37"/>
                </a:lnTo>
                <a:lnTo>
                  <a:pt x="120" y="36"/>
                </a:lnTo>
                <a:lnTo>
                  <a:pt x="110" y="32"/>
                </a:lnTo>
                <a:lnTo>
                  <a:pt x="99" y="27"/>
                </a:lnTo>
                <a:lnTo>
                  <a:pt x="87" y="21"/>
                </a:lnTo>
                <a:lnTo>
                  <a:pt x="65" y="8"/>
                </a:lnTo>
                <a:lnTo>
                  <a:pt x="53" y="0"/>
                </a:lnTo>
                <a:lnTo>
                  <a:pt x="52" y="2"/>
                </a:lnTo>
                <a:lnTo>
                  <a:pt x="47" y="11"/>
                </a:lnTo>
                <a:lnTo>
                  <a:pt x="41" y="26"/>
                </a:lnTo>
                <a:lnTo>
                  <a:pt x="34" y="44"/>
                </a:lnTo>
                <a:lnTo>
                  <a:pt x="31" y="56"/>
                </a:lnTo>
                <a:lnTo>
                  <a:pt x="28" y="70"/>
                </a:lnTo>
                <a:lnTo>
                  <a:pt x="24" y="83"/>
                </a:lnTo>
                <a:lnTo>
                  <a:pt x="22" y="99"/>
                </a:lnTo>
                <a:lnTo>
                  <a:pt x="20" y="115"/>
                </a:lnTo>
                <a:lnTo>
                  <a:pt x="20" y="133"/>
                </a:lnTo>
                <a:lnTo>
                  <a:pt x="19" y="152"/>
                </a:lnTo>
                <a:lnTo>
                  <a:pt x="20" y="172"/>
                </a:lnTo>
                <a:lnTo>
                  <a:pt x="15" y="180"/>
                </a:lnTo>
                <a:lnTo>
                  <a:pt x="12" y="188"/>
                </a:lnTo>
                <a:lnTo>
                  <a:pt x="9" y="197"/>
                </a:lnTo>
                <a:lnTo>
                  <a:pt x="8" y="206"/>
                </a:lnTo>
                <a:lnTo>
                  <a:pt x="3" y="222"/>
                </a:lnTo>
                <a:lnTo>
                  <a:pt x="0" y="235"/>
                </a:lnTo>
                <a:lnTo>
                  <a:pt x="12" y="247"/>
                </a:lnTo>
                <a:lnTo>
                  <a:pt x="22" y="259"/>
                </a:lnTo>
                <a:lnTo>
                  <a:pt x="32" y="270"/>
                </a:lnTo>
                <a:lnTo>
                  <a:pt x="41" y="281"/>
                </a:lnTo>
                <a:lnTo>
                  <a:pt x="48" y="294"/>
                </a:lnTo>
                <a:lnTo>
                  <a:pt x="55" y="305"/>
                </a:lnTo>
                <a:lnTo>
                  <a:pt x="60" y="317"/>
                </a:lnTo>
                <a:lnTo>
                  <a:pt x="66" y="329"/>
                </a:lnTo>
                <a:lnTo>
                  <a:pt x="71" y="341"/>
                </a:lnTo>
                <a:lnTo>
                  <a:pt x="75" y="355"/>
                </a:lnTo>
                <a:lnTo>
                  <a:pt x="79" y="369"/>
                </a:lnTo>
                <a:lnTo>
                  <a:pt x="82" y="384"/>
                </a:lnTo>
                <a:lnTo>
                  <a:pt x="88" y="417"/>
                </a:lnTo>
                <a:lnTo>
                  <a:pt x="93" y="455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224" name="Freeform 240"/>
          <p:cNvSpPr>
            <a:spLocks/>
          </p:cNvSpPr>
          <p:nvPr>
            <p:custDataLst>
              <p:tags r:id="rId167"/>
            </p:custDataLst>
          </p:nvPr>
        </p:nvSpPr>
        <p:spPr bwMode="auto">
          <a:xfrm>
            <a:off x="3579813" y="2790825"/>
            <a:ext cx="231775" cy="215900"/>
          </a:xfrm>
          <a:custGeom>
            <a:avLst/>
            <a:gdLst>
              <a:gd name="T0" fmla="*/ 2147483647 w 518"/>
              <a:gd name="T1" fmla="*/ 2147483647 h 406"/>
              <a:gd name="T2" fmla="*/ 2147483647 w 518"/>
              <a:gd name="T3" fmla="*/ 2147483647 h 406"/>
              <a:gd name="T4" fmla="*/ 2147483647 w 518"/>
              <a:gd name="T5" fmla="*/ 2147483647 h 406"/>
              <a:gd name="T6" fmla="*/ 2147483647 w 518"/>
              <a:gd name="T7" fmla="*/ 2147483647 h 406"/>
              <a:gd name="T8" fmla="*/ 2147483647 w 518"/>
              <a:gd name="T9" fmla="*/ 2147483647 h 406"/>
              <a:gd name="T10" fmla="*/ 2147483647 w 518"/>
              <a:gd name="T11" fmla="*/ 2147483647 h 406"/>
              <a:gd name="T12" fmla="*/ 2147483647 w 518"/>
              <a:gd name="T13" fmla="*/ 2147483647 h 406"/>
              <a:gd name="T14" fmla="*/ 2147483647 w 518"/>
              <a:gd name="T15" fmla="*/ 2147483647 h 406"/>
              <a:gd name="T16" fmla="*/ 2147483647 w 518"/>
              <a:gd name="T17" fmla="*/ 2147483647 h 406"/>
              <a:gd name="T18" fmla="*/ 2147483647 w 518"/>
              <a:gd name="T19" fmla="*/ 2147483647 h 406"/>
              <a:gd name="T20" fmla="*/ 2147483647 w 518"/>
              <a:gd name="T21" fmla="*/ 2147483647 h 406"/>
              <a:gd name="T22" fmla="*/ 2147483647 w 518"/>
              <a:gd name="T23" fmla="*/ 2147483647 h 406"/>
              <a:gd name="T24" fmla="*/ 2147483647 w 518"/>
              <a:gd name="T25" fmla="*/ 2147483647 h 406"/>
              <a:gd name="T26" fmla="*/ 2147483647 w 518"/>
              <a:gd name="T27" fmla="*/ 2147483647 h 406"/>
              <a:gd name="T28" fmla="*/ 2147483647 w 518"/>
              <a:gd name="T29" fmla="*/ 2147483647 h 406"/>
              <a:gd name="T30" fmla="*/ 2147483647 w 518"/>
              <a:gd name="T31" fmla="*/ 2147483647 h 406"/>
              <a:gd name="T32" fmla="*/ 2147483647 w 518"/>
              <a:gd name="T33" fmla="*/ 2147483647 h 406"/>
              <a:gd name="T34" fmla="*/ 2147483647 w 518"/>
              <a:gd name="T35" fmla="*/ 2147483647 h 406"/>
              <a:gd name="T36" fmla="*/ 2147483647 w 518"/>
              <a:gd name="T37" fmla="*/ 2147483647 h 406"/>
              <a:gd name="T38" fmla="*/ 2147483647 w 518"/>
              <a:gd name="T39" fmla="*/ 2147483647 h 406"/>
              <a:gd name="T40" fmla="*/ 2147483647 w 518"/>
              <a:gd name="T41" fmla="*/ 2147483647 h 406"/>
              <a:gd name="T42" fmla="*/ 2147483647 w 518"/>
              <a:gd name="T43" fmla="*/ 2147483647 h 406"/>
              <a:gd name="T44" fmla="*/ 2147483647 w 518"/>
              <a:gd name="T45" fmla="*/ 2147483647 h 406"/>
              <a:gd name="T46" fmla="*/ 2147483647 w 518"/>
              <a:gd name="T47" fmla="*/ 2147483647 h 406"/>
              <a:gd name="T48" fmla="*/ 2147483647 w 518"/>
              <a:gd name="T49" fmla="*/ 2147483647 h 406"/>
              <a:gd name="T50" fmla="*/ 2147483647 w 518"/>
              <a:gd name="T51" fmla="*/ 2147483647 h 406"/>
              <a:gd name="T52" fmla="*/ 2147483647 w 518"/>
              <a:gd name="T53" fmla="*/ 2147483647 h 406"/>
              <a:gd name="T54" fmla="*/ 2147483647 w 518"/>
              <a:gd name="T55" fmla="*/ 2147483647 h 406"/>
              <a:gd name="T56" fmla="*/ 2147483647 w 518"/>
              <a:gd name="T57" fmla="*/ 2147483647 h 406"/>
              <a:gd name="T58" fmla="*/ 2147483647 w 518"/>
              <a:gd name="T59" fmla="*/ 2147483647 h 406"/>
              <a:gd name="T60" fmla="*/ 2147483647 w 518"/>
              <a:gd name="T61" fmla="*/ 2147483647 h 406"/>
              <a:gd name="T62" fmla="*/ 2147483647 w 518"/>
              <a:gd name="T63" fmla="*/ 2147483647 h 406"/>
              <a:gd name="T64" fmla="*/ 2147483647 w 518"/>
              <a:gd name="T65" fmla="*/ 2147483647 h 406"/>
              <a:gd name="T66" fmla="*/ 2147483647 w 518"/>
              <a:gd name="T67" fmla="*/ 2147483647 h 406"/>
              <a:gd name="T68" fmla="*/ 2147483647 w 518"/>
              <a:gd name="T69" fmla="*/ 2147483647 h 406"/>
              <a:gd name="T70" fmla="*/ 2147483647 w 518"/>
              <a:gd name="T71" fmla="*/ 2147483647 h 406"/>
              <a:gd name="T72" fmla="*/ 2147483647 w 518"/>
              <a:gd name="T73" fmla="*/ 2147483647 h 406"/>
              <a:gd name="T74" fmla="*/ 2147483647 w 518"/>
              <a:gd name="T75" fmla="*/ 2147483647 h 406"/>
              <a:gd name="T76" fmla="*/ 2147483647 w 518"/>
              <a:gd name="T77" fmla="*/ 0 h 406"/>
              <a:gd name="T78" fmla="*/ 2147483647 w 518"/>
              <a:gd name="T79" fmla="*/ 2147483647 h 406"/>
              <a:gd name="T80" fmla="*/ 2147483647 w 518"/>
              <a:gd name="T81" fmla="*/ 2147483647 h 40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518"/>
              <a:gd name="T124" fmla="*/ 0 h 406"/>
              <a:gd name="T125" fmla="*/ 518 w 518"/>
              <a:gd name="T126" fmla="*/ 406 h 40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518" h="406">
                <a:moveTo>
                  <a:pt x="518" y="110"/>
                </a:moveTo>
                <a:lnTo>
                  <a:pt x="326" y="110"/>
                </a:lnTo>
                <a:lnTo>
                  <a:pt x="312" y="104"/>
                </a:lnTo>
                <a:lnTo>
                  <a:pt x="326" y="259"/>
                </a:lnTo>
                <a:lnTo>
                  <a:pt x="323" y="261"/>
                </a:lnTo>
                <a:lnTo>
                  <a:pt x="315" y="264"/>
                </a:lnTo>
                <a:lnTo>
                  <a:pt x="304" y="267"/>
                </a:lnTo>
                <a:lnTo>
                  <a:pt x="291" y="271"/>
                </a:lnTo>
                <a:lnTo>
                  <a:pt x="263" y="277"/>
                </a:lnTo>
                <a:lnTo>
                  <a:pt x="246" y="283"/>
                </a:lnTo>
                <a:lnTo>
                  <a:pt x="250" y="292"/>
                </a:lnTo>
                <a:lnTo>
                  <a:pt x="253" y="302"/>
                </a:lnTo>
                <a:lnTo>
                  <a:pt x="258" y="314"/>
                </a:lnTo>
                <a:lnTo>
                  <a:pt x="265" y="326"/>
                </a:lnTo>
                <a:lnTo>
                  <a:pt x="267" y="335"/>
                </a:lnTo>
                <a:lnTo>
                  <a:pt x="269" y="353"/>
                </a:lnTo>
                <a:lnTo>
                  <a:pt x="271" y="373"/>
                </a:lnTo>
                <a:lnTo>
                  <a:pt x="272" y="382"/>
                </a:lnTo>
                <a:lnTo>
                  <a:pt x="67" y="382"/>
                </a:lnTo>
                <a:lnTo>
                  <a:pt x="52" y="394"/>
                </a:lnTo>
                <a:lnTo>
                  <a:pt x="39" y="406"/>
                </a:lnTo>
                <a:lnTo>
                  <a:pt x="22" y="406"/>
                </a:lnTo>
                <a:lnTo>
                  <a:pt x="10" y="404"/>
                </a:lnTo>
                <a:lnTo>
                  <a:pt x="5" y="403"/>
                </a:lnTo>
                <a:lnTo>
                  <a:pt x="2" y="401"/>
                </a:lnTo>
                <a:lnTo>
                  <a:pt x="1" y="398"/>
                </a:lnTo>
                <a:lnTo>
                  <a:pt x="0" y="394"/>
                </a:lnTo>
                <a:lnTo>
                  <a:pt x="1" y="385"/>
                </a:lnTo>
                <a:lnTo>
                  <a:pt x="2" y="378"/>
                </a:lnTo>
                <a:lnTo>
                  <a:pt x="4" y="371"/>
                </a:lnTo>
                <a:lnTo>
                  <a:pt x="6" y="365"/>
                </a:lnTo>
                <a:lnTo>
                  <a:pt x="11" y="354"/>
                </a:lnTo>
                <a:lnTo>
                  <a:pt x="13" y="344"/>
                </a:lnTo>
                <a:lnTo>
                  <a:pt x="20" y="341"/>
                </a:lnTo>
                <a:lnTo>
                  <a:pt x="26" y="337"/>
                </a:lnTo>
                <a:lnTo>
                  <a:pt x="30" y="334"/>
                </a:lnTo>
                <a:lnTo>
                  <a:pt x="35" y="330"/>
                </a:lnTo>
                <a:lnTo>
                  <a:pt x="38" y="326"/>
                </a:lnTo>
                <a:lnTo>
                  <a:pt x="41" y="321"/>
                </a:lnTo>
                <a:lnTo>
                  <a:pt x="44" y="317"/>
                </a:lnTo>
                <a:lnTo>
                  <a:pt x="46" y="313"/>
                </a:lnTo>
                <a:lnTo>
                  <a:pt x="49" y="292"/>
                </a:lnTo>
                <a:lnTo>
                  <a:pt x="52" y="271"/>
                </a:lnTo>
                <a:lnTo>
                  <a:pt x="56" y="265"/>
                </a:lnTo>
                <a:lnTo>
                  <a:pt x="59" y="261"/>
                </a:lnTo>
                <a:lnTo>
                  <a:pt x="62" y="257"/>
                </a:lnTo>
                <a:lnTo>
                  <a:pt x="66" y="253"/>
                </a:lnTo>
                <a:lnTo>
                  <a:pt x="74" y="246"/>
                </a:lnTo>
                <a:lnTo>
                  <a:pt x="83" y="242"/>
                </a:lnTo>
                <a:lnTo>
                  <a:pt x="92" y="238"/>
                </a:lnTo>
                <a:lnTo>
                  <a:pt x="100" y="235"/>
                </a:lnTo>
                <a:lnTo>
                  <a:pt x="107" y="231"/>
                </a:lnTo>
                <a:lnTo>
                  <a:pt x="113" y="227"/>
                </a:lnTo>
                <a:lnTo>
                  <a:pt x="122" y="218"/>
                </a:lnTo>
                <a:lnTo>
                  <a:pt x="129" y="207"/>
                </a:lnTo>
                <a:lnTo>
                  <a:pt x="136" y="195"/>
                </a:lnTo>
                <a:lnTo>
                  <a:pt x="141" y="182"/>
                </a:lnTo>
                <a:lnTo>
                  <a:pt x="150" y="156"/>
                </a:lnTo>
                <a:lnTo>
                  <a:pt x="158" y="129"/>
                </a:lnTo>
                <a:lnTo>
                  <a:pt x="162" y="117"/>
                </a:lnTo>
                <a:lnTo>
                  <a:pt x="168" y="105"/>
                </a:lnTo>
                <a:lnTo>
                  <a:pt x="172" y="94"/>
                </a:lnTo>
                <a:lnTo>
                  <a:pt x="179" y="83"/>
                </a:lnTo>
                <a:lnTo>
                  <a:pt x="186" y="73"/>
                </a:lnTo>
                <a:lnTo>
                  <a:pt x="195" y="66"/>
                </a:lnTo>
                <a:lnTo>
                  <a:pt x="201" y="62"/>
                </a:lnTo>
                <a:lnTo>
                  <a:pt x="206" y="59"/>
                </a:lnTo>
                <a:lnTo>
                  <a:pt x="213" y="57"/>
                </a:lnTo>
                <a:lnTo>
                  <a:pt x="219" y="55"/>
                </a:lnTo>
                <a:lnTo>
                  <a:pt x="219" y="44"/>
                </a:lnTo>
                <a:lnTo>
                  <a:pt x="220" y="36"/>
                </a:lnTo>
                <a:lnTo>
                  <a:pt x="223" y="28"/>
                </a:lnTo>
                <a:lnTo>
                  <a:pt x="225" y="21"/>
                </a:lnTo>
                <a:lnTo>
                  <a:pt x="228" y="16"/>
                </a:lnTo>
                <a:lnTo>
                  <a:pt x="233" y="11"/>
                </a:lnTo>
                <a:lnTo>
                  <a:pt x="239" y="8"/>
                </a:lnTo>
                <a:lnTo>
                  <a:pt x="246" y="6"/>
                </a:lnTo>
                <a:lnTo>
                  <a:pt x="511" y="0"/>
                </a:lnTo>
                <a:lnTo>
                  <a:pt x="513" y="13"/>
                </a:lnTo>
                <a:lnTo>
                  <a:pt x="515" y="46"/>
                </a:lnTo>
                <a:lnTo>
                  <a:pt x="517" y="83"/>
                </a:lnTo>
                <a:lnTo>
                  <a:pt x="518" y="11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225" name="Freeform 241"/>
          <p:cNvSpPr>
            <a:spLocks/>
          </p:cNvSpPr>
          <p:nvPr>
            <p:custDataLst>
              <p:tags r:id="rId168"/>
            </p:custDataLst>
          </p:nvPr>
        </p:nvSpPr>
        <p:spPr bwMode="auto">
          <a:xfrm>
            <a:off x="3548063" y="1598613"/>
            <a:ext cx="190500" cy="93662"/>
          </a:xfrm>
          <a:custGeom>
            <a:avLst/>
            <a:gdLst>
              <a:gd name="T0" fmla="*/ 2147483647 w 446"/>
              <a:gd name="T1" fmla="*/ 2147483647 h 178"/>
              <a:gd name="T2" fmla="*/ 2147483647 w 446"/>
              <a:gd name="T3" fmla="*/ 2147483647 h 178"/>
              <a:gd name="T4" fmla="*/ 2147483647 w 446"/>
              <a:gd name="T5" fmla="*/ 2147483647 h 178"/>
              <a:gd name="T6" fmla="*/ 2147483647 w 446"/>
              <a:gd name="T7" fmla="*/ 2147483647 h 178"/>
              <a:gd name="T8" fmla="*/ 2147483647 w 446"/>
              <a:gd name="T9" fmla="*/ 2147483647 h 178"/>
              <a:gd name="T10" fmla="*/ 2147483647 w 446"/>
              <a:gd name="T11" fmla="*/ 0 h 178"/>
              <a:gd name="T12" fmla="*/ 2147483647 w 446"/>
              <a:gd name="T13" fmla="*/ 2147483647 h 178"/>
              <a:gd name="T14" fmla="*/ 2147483647 w 446"/>
              <a:gd name="T15" fmla="*/ 2147483647 h 178"/>
              <a:gd name="T16" fmla="*/ 2147483647 w 446"/>
              <a:gd name="T17" fmla="*/ 2147483647 h 178"/>
              <a:gd name="T18" fmla="*/ 2147483647 w 446"/>
              <a:gd name="T19" fmla="*/ 2147483647 h 178"/>
              <a:gd name="T20" fmla="*/ 2147483647 w 446"/>
              <a:gd name="T21" fmla="*/ 2147483647 h 178"/>
              <a:gd name="T22" fmla="*/ 2147483647 w 446"/>
              <a:gd name="T23" fmla="*/ 2147483647 h 178"/>
              <a:gd name="T24" fmla="*/ 2147483647 w 446"/>
              <a:gd name="T25" fmla="*/ 2147483647 h 178"/>
              <a:gd name="T26" fmla="*/ 2147483647 w 446"/>
              <a:gd name="T27" fmla="*/ 2147483647 h 178"/>
              <a:gd name="T28" fmla="*/ 2147483647 w 446"/>
              <a:gd name="T29" fmla="*/ 2147483647 h 178"/>
              <a:gd name="T30" fmla="*/ 2147483647 w 446"/>
              <a:gd name="T31" fmla="*/ 2147483647 h 178"/>
              <a:gd name="T32" fmla="*/ 2147483647 w 446"/>
              <a:gd name="T33" fmla="*/ 2147483647 h 178"/>
              <a:gd name="T34" fmla="*/ 2147483647 w 446"/>
              <a:gd name="T35" fmla="*/ 2147483647 h 178"/>
              <a:gd name="T36" fmla="*/ 2147483647 w 446"/>
              <a:gd name="T37" fmla="*/ 2147483647 h 178"/>
              <a:gd name="T38" fmla="*/ 2147483647 w 446"/>
              <a:gd name="T39" fmla="*/ 2147483647 h 178"/>
              <a:gd name="T40" fmla="*/ 2147483647 w 446"/>
              <a:gd name="T41" fmla="*/ 2147483647 h 178"/>
              <a:gd name="T42" fmla="*/ 2147483647 w 446"/>
              <a:gd name="T43" fmla="*/ 2147483647 h 178"/>
              <a:gd name="T44" fmla="*/ 2147483647 w 446"/>
              <a:gd name="T45" fmla="*/ 2147483647 h 178"/>
              <a:gd name="T46" fmla="*/ 2147483647 w 446"/>
              <a:gd name="T47" fmla="*/ 2147483647 h 178"/>
              <a:gd name="T48" fmla="*/ 2147483647 w 446"/>
              <a:gd name="T49" fmla="*/ 2147483647 h 178"/>
              <a:gd name="T50" fmla="*/ 2147483647 w 446"/>
              <a:gd name="T51" fmla="*/ 2147483647 h 178"/>
              <a:gd name="T52" fmla="*/ 2147483647 w 446"/>
              <a:gd name="T53" fmla="*/ 2147483647 h 178"/>
              <a:gd name="T54" fmla="*/ 2147483647 w 446"/>
              <a:gd name="T55" fmla="*/ 2147483647 h 178"/>
              <a:gd name="T56" fmla="*/ 2147483647 w 446"/>
              <a:gd name="T57" fmla="*/ 2147483647 h 178"/>
              <a:gd name="T58" fmla="*/ 2147483647 w 446"/>
              <a:gd name="T59" fmla="*/ 2147483647 h 178"/>
              <a:gd name="T60" fmla="*/ 2147483647 w 446"/>
              <a:gd name="T61" fmla="*/ 2147483647 h 178"/>
              <a:gd name="T62" fmla="*/ 2147483647 w 446"/>
              <a:gd name="T63" fmla="*/ 2147483647 h 178"/>
              <a:gd name="T64" fmla="*/ 2147483647 w 446"/>
              <a:gd name="T65" fmla="*/ 2147483647 h 178"/>
              <a:gd name="T66" fmla="*/ 2147483647 w 446"/>
              <a:gd name="T67" fmla="*/ 2147483647 h 178"/>
              <a:gd name="T68" fmla="*/ 2147483647 w 446"/>
              <a:gd name="T69" fmla="*/ 2147483647 h 178"/>
              <a:gd name="T70" fmla="*/ 2147483647 w 446"/>
              <a:gd name="T71" fmla="*/ 2147483647 h 178"/>
              <a:gd name="T72" fmla="*/ 2147483647 w 446"/>
              <a:gd name="T73" fmla="*/ 2147483647 h 178"/>
              <a:gd name="T74" fmla="*/ 2147483647 w 446"/>
              <a:gd name="T75" fmla="*/ 2147483647 h 178"/>
              <a:gd name="T76" fmla="*/ 2147483647 w 446"/>
              <a:gd name="T77" fmla="*/ 2147483647 h 178"/>
              <a:gd name="T78" fmla="*/ 2147483647 w 446"/>
              <a:gd name="T79" fmla="*/ 2147483647 h 178"/>
              <a:gd name="T80" fmla="*/ 0 w 446"/>
              <a:gd name="T81" fmla="*/ 2147483647 h 178"/>
              <a:gd name="T82" fmla="*/ 2147483647 w 446"/>
              <a:gd name="T83" fmla="*/ 2147483647 h 178"/>
              <a:gd name="T84" fmla="*/ 2147483647 w 446"/>
              <a:gd name="T85" fmla="*/ 2147483647 h 178"/>
              <a:gd name="T86" fmla="*/ 2147483647 w 446"/>
              <a:gd name="T87" fmla="*/ 2147483647 h 178"/>
              <a:gd name="T88" fmla="*/ 2147483647 w 446"/>
              <a:gd name="T89" fmla="*/ 2147483647 h 178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446"/>
              <a:gd name="T136" fmla="*/ 0 h 178"/>
              <a:gd name="T137" fmla="*/ 446 w 446"/>
              <a:gd name="T138" fmla="*/ 178 h 178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446" h="178">
                <a:moveTo>
                  <a:pt x="27" y="43"/>
                </a:moveTo>
                <a:lnTo>
                  <a:pt x="31" y="52"/>
                </a:lnTo>
                <a:lnTo>
                  <a:pt x="34" y="61"/>
                </a:lnTo>
                <a:lnTo>
                  <a:pt x="37" y="53"/>
                </a:lnTo>
                <a:lnTo>
                  <a:pt x="40" y="47"/>
                </a:lnTo>
                <a:lnTo>
                  <a:pt x="41" y="42"/>
                </a:lnTo>
                <a:lnTo>
                  <a:pt x="41" y="37"/>
                </a:lnTo>
                <a:lnTo>
                  <a:pt x="55" y="37"/>
                </a:lnTo>
                <a:lnTo>
                  <a:pt x="68" y="37"/>
                </a:lnTo>
                <a:lnTo>
                  <a:pt x="77" y="37"/>
                </a:lnTo>
                <a:lnTo>
                  <a:pt x="80" y="37"/>
                </a:lnTo>
                <a:lnTo>
                  <a:pt x="80" y="18"/>
                </a:lnTo>
                <a:lnTo>
                  <a:pt x="78" y="17"/>
                </a:lnTo>
                <a:lnTo>
                  <a:pt x="75" y="16"/>
                </a:lnTo>
                <a:lnTo>
                  <a:pt x="72" y="14"/>
                </a:lnTo>
                <a:lnTo>
                  <a:pt x="70" y="11"/>
                </a:lnTo>
                <a:lnTo>
                  <a:pt x="65" y="5"/>
                </a:lnTo>
                <a:lnTo>
                  <a:pt x="60" y="0"/>
                </a:lnTo>
                <a:lnTo>
                  <a:pt x="69" y="3"/>
                </a:lnTo>
                <a:lnTo>
                  <a:pt x="78" y="6"/>
                </a:lnTo>
                <a:lnTo>
                  <a:pt x="85" y="10"/>
                </a:lnTo>
                <a:lnTo>
                  <a:pt x="90" y="15"/>
                </a:lnTo>
                <a:lnTo>
                  <a:pt x="100" y="27"/>
                </a:lnTo>
                <a:lnTo>
                  <a:pt x="108" y="39"/>
                </a:lnTo>
                <a:lnTo>
                  <a:pt x="114" y="49"/>
                </a:lnTo>
                <a:lnTo>
                  <a:pt x="121" y="59"/>
                </a:lnTo>
                <a:lnTo>
                  <a:pt x="125" y="62"/>
                </a:lnTo>
                <a:lnTo>
                  <a:pt x="130" y="65"/>
                </a:lnTo>
                <a:lnTo>
                  <a:pt x="134" y="67"/>
                </a:lnTo>
                <a:lnTo>
                  <a:pt x="139" y="67"/>
                </a:lnTo>
                <a:lnTo>
                  <a:pt x="146" y="67"/>
                </a:lnTo>
                <a:lnTo>
                  <a:pt x="152" y="66"/>
                </a:lnTo>
                <a:lnTo>
                  <a:pt x="157" y="63"/>
                </a:lnTo>
                <a:lnTo>
                  <a:pt x="163" y="61"/>
                </a:lnTo>
                <a:lnTo>
                  <a:pt x="172" y="54"/>
                </a:lnTo>
                <a:lnTo>
                  <a:pt x="181" y="45"/>
                </a:lnTo>
                <a:lnTo>
                  <a:pt x="190" y="37"/>
                </a:lnTo>
                <a:lnTo>
                  <a:pt x="198" y="29"/>
                </a:lnTo>
                <a:lnTo>
                  <a:pt x="205" y="23"/>
                </a:lnTo>
                <a:lnTo>
                  <a:pt x="213" y="18"/>
                </a:lnTo>
                <a:lnTo>
                  <a:pt x="216" y="25"/>
                </a:lnTo>
                <a:lnTo>
                  <a:pt x="220" y="31"/>
                </a:lnTo>
                <a:lnTo>
                  <a:pt x="293" y="31"/>
                </a:lnTo>
                <a:lnTo>
                  <a:pt x="352" y="6"/>
                </a:lnTo>
                <a:lnTo>
                  <a:pt x="359" y="11"/>
                </a:lnTo>
                <a:lnTo>
                  <a:pt x="367" y="17"/>
                </a:lnTo>
                <a:lnTo>
                  <a:pt x="371" y="21"/>
                </a:lnTo>
                <a:lnTo>
                  <a:pt x="376" y="23"/>
                </a:lnTo>
                <a:lnTo>
                  <a:pt x="381" y="24"/>
                </a:lnTo>
                <a:lnTo>
                  <a:pt x="385" y="25"/>
                </a:lnTo>
                <a:lnTo>
                  <a:pt x="396" y="22"/>
                </a:lnTo>
                <a:lnTo>
                  <a:pt x="413" y="18"/>
                </a:lnTo>
                <a:lnTo>
                  <a:pt x="413" y="28"/>
                </a:lnTo>
                <a:lnTo>
                  <a:pt x="413" y="37"/>
                </a:lnTo>
                <a:lnTo>
                  <a:pt x="413" y="39"/>
                </a:lnTo>
                <a:lnTo>
                  <a:pt x="414" y="41"/>
                </a:lnTo>
                <a:lnTo>
                  <a:pt x="415" y="43"/>
                </a:lnTo>
                <a:lnTo>
                  <a:pt x="417" y="45"/>
                </a:lnTo>
                <a:lnTo>
                  <a:pt x="423" y="49"/>
                </a:lnTo>
                <a:lnTo>
                  <a:pt x="429" y="54"/>
                </a:lnTo>
                <a:lnTo>
                  <a:pt x="435" y="59"/>
                </a:lnTo>
                <a:lnTo>
                  <a:pt x="440" y="64"/>
                </a:lnTo>
                <a:lnTo>
                  <a:pt x="443" y="68"/>
                </a:lnTo>
                <a:lnTo>
                  <a:pt x="444" y="71"/>
                </a:lnTo>
                <a:lnTo>
                  <a:pt x="445" y="76"/>
                </a:lnTo>
                <a:lnTo>
                  <a:pt x="446" y="80"/>
                </a:lnTo>
                <a:lnTo>
                  <a:pt x="445" y="87"/>
                </a:lnTo>
                <a:lnTo>
                  <a:pt x="443" y="92"/>
                </a:lnTo>
                <a:lnTo>
                  <a:pt x="438" y="96"/>
                </a:lnTo>
                <a:lnTo>
                  <a:pt x="434" y="100"/>
                </a:lnTo>
                <a:lnTo>
                  <a:pt x="423" y="106"/>
                </a:lnTo>
                <a:lnTo>
                  <a:pt x="413" y="111"/>
                </a:lnTo>
                <a:lnTo>
                  <a:pt x="407" y="115"/>
                </a:lnTo>
                <a:lnTo>
                  <a:pt x="402" y="118"/>
                </a:lnTo>
                <a:lnTo>
                  <a:pt x="397" y="120"/>
                </a:lnTo>
                <a:lnTo>
                  <a:pt x="392" y="121"/>
                </a:lnTo>
                <a:lnTo>
                  <a:pt x="380" y="123"/>
                </a:lnTo>
                <a:lnTo>
                  <a:pt x="366" y="123"/>
                </a:lnTo>
                <a:lnTo>
                  <a:pt x="344" y="129"/>
                </a:lnTo>
                <a:lnTo>
                  <a:pt x="322" y="137"/>
                </a:lnTo>
                <a:lnTo>
                  <a:pt x="300" y="146"/>
                </a:lnTo>
                <a:lnTo>
                  <a:pt x="279" y="156"/>
                </a:lnTo>
                <a:lnTo>
                  <a:pt x="257" y="164"/>
                </a:lnTo>
                <a:lnTo>
                  <a:pt x="234" y="171"/>
                </a:lnTo>
                <a:lnTo>
                  <a:pt x="223" y="174"/>
                </a:lnTo>
                <a:lnTo>
                  <a:pt x="211" y="176"/>
                </a:lnTo>
                <a:lnTo>
                  <a:pt x="199" y="178"/>
                </a:lnTo>
                <a:lnTo>
                  <a:pt x="187" y="178"/>
                </a:lnTo>
                <a:lnTo>
                  <a:pt x="181" y="177"/>
                </a:lnTo>
                <a:lnTo>
                  <a:pt x="177" y="174"/>
                </a:lnTo>
                <a:lnTo>
                  <a:pt x="175" y="171"/>
                </a:lnTo>
                <a:lnTo>
                  <a:pt x="173" y="166"/>
                </a:lnTo>
                <a:lnTo>
                  <a:pt x="172" y="164"/>
                </a:lnTo>
                <a:lnTo>
                  <a:pt x="172" y="163"/>
                </a:lnTo>
                <a:lnTo>
                  <a:pt x="171" y="162"/>
                </a:lnTo>
                <a:lnTo>
                  <a:pt x="170" y="161"/>
                </a:lnTo>
                <a:lnTo>
                  <a:pt x="166" y="161"/>
                </a:lnTo>
                <a:lnTo>
                  <a:pt x="161" y="161"/>
                </a:lnTo>
                <a:lnTo>
                  <a:pt x="156" y="161"/>
                </a:lnTo>
                <a:lnTo>
                  <a:pt x="150" y="162"/>
                </a:lnTo>
                <a:lnTo>
                  <a:pt x="145" y="162"/>
                </a:lnTo>
                <a:lnTo>
                  <a:pt x="139" y="160"/>
                </a:lnTo>
                <a:lnTo>
                  <a:pt x="125" y="156"/>
                </a:lnTo>
                <a:lnTo>
                  <a:pt x="112" y="152"/>
                </a:lnTo>
                <a:lnTo>
                  <a:pt x="100" y="147"/>
                </a:lnTo>
                <a:lnTo>
                  <a:pt x="91" y="143"/>
                </a:lnTo>
                <a:lnTo>
                  <a:pt x="87" y="140"/>
                </a:lnTo>
                <a:lnTo>
                  <a:pt x="85" y="137"/>
                </a:lnTo>
                <a:lnTo>
                  <a:pt x="82" y="134"/>
                </a:lnTo>
                <a:lnTo>
                  <a:pt x="81" y="129"/>
                </a:lnTo>
                <a:lnTo>
                  <a:pt x="81" y="125"/>
                </a:lnTo>
                <a:lnTo>
                  <a:pt x="81" y="121"/>
                </a:lnTo>
                <a:lnTo>
                  <a:pt x="83" y="116"/>
                </a:lnTo>
                <a:lnTo>
                  <a:pt x="87" y="111"/>
                </a:lnTo>
                <a:lnTo>
                  <a:pt x="63" y="108"/>
                </a:lnTo>
                <a:lnTo>
                  <a:pt x="38" y="104"/>
                </a:lnTo>
                <a:lnTo>
                  <a:pt x="27" y="103"/>
                </a:lnTo>
                <a:lnTo>
                  <a:pt x="18" y="103"/>
                </a:lnTo>
                <a:lnTo>
                  <a:pt x="13" y="104"/>
                </a:lnTo>
                <a:lnTo>
                  <a:pt x="9" y="105"/>
                </a:lnTo>
                <a:lnTo>
                  <a:pt x="4" y="108"/>
                </a:lnTo>
                <a:lnTo>
                  <a:pt x="0" y="111"/>
                </a:lnTo>
                <a:lnTo>
                  <a:pt x="0" y="80"/>
                </a:lnTo>
                <a:lnTo>
                  <a:pt x="30" y="82"/>
                </a:lnTo>
                <a:lnTo>
                  <a:pt x="51" y="85"/>
                </a:lnTo>
                <a:lnTo>
                  <a:pt x="60" y="86"/>
                </a:lnTo>
                <a:lnTo>
                  <a:pt x="68" y="86"/>
                </a:lnTo>
                <a:lnTo>
                  <a:pt x="77" y="84"/>
                </a:lnTo>
                <a:lnTo>
                  <a:pt x="87" y="80"/>
                </a:lnTo>
                <a:lnTo>
                  <a:pt x="64" y="76"/>
                </a:lnTo>
                <a:lnTo>
                  <a:pt x="44" y="71"/>
                </a:lnTo>
                <a:lnTo>
                  <a:pt x="23" y="68"/>
                </a:lnTo>
                <a:lnTo>
                  <a:pt x="0" y="67"/>
                </a:lnTo>
                <a:lnTo>
                  <a:pt x="9" y="62"/>
                </a:lnTo>
                <a:lnTo>
                  <a:pt x="16" y="55"/>
                </a:lnTo>
                <a:lnTo>
                  <a:pt x="22" y="49"/>
                </a:lnTo>
                <a:lnTo>
                  <a:pt x="27" y="43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226" name="Freeform 242"/>
          <p:cNvSpPr>
            <a:spLocks/>
          </p:cNvSpPr>
          <p:nvPr>
            <p:custDataLst>
              <p:tags r:id="rId169"/>
            </p:custDataLst>
          </p:nvPr>
        </p:nvSpPr>
        <p:spPr bwMode="auto">
          <a:xfrm>
            <a:off x="4340225" y="1862138"/>
            <a:ext cx="14288" cy="57150"/>
          </a:xfrm>
          <a:custGeom>
            <a:avLst/>
            <a:gdLst>
              <a:gd name="T0" fmla="*/ 0 w 28"/>
              <a:gd name="T1" fmla="*/ 2147483647 h 73"/>
              <a:gd name="T2" fmla="*/ 2147483647 w 28"/>
              <a:gd name="T3" fmla="*/ 2147483647 h 73"/>
              <a:gd name="T4" fmla="*/ 2147483647 w 28"/>
              <a:gd name="T5" fmla="*/ 2147483647 h 73"/>
              <a:gd name="T6" fmla="*/ 2147483647 w 28"/>
              <a:gd name="T7" fmla="*/ 2147483647 h 73"/>
              <a:gd name="T8" fmla="*/ 2147483647 w 28"/>
              <a:gd name="T9" fmla="*/ 2147483647 h 73"/>
              <a:gd name="T10" fmla="*/ 2147483647 w 28"/>
              <a:gd name="T11" fmla="*/ 2147483647 h 73"/>
              <a:gd name="T12" fmla="*/ 0 w 28"/>
              <a:gd name="T13" fmla="*/ 0 h 73"/>
              <a:gd name="T14" fmla="*/ 2147483647 w 28"/>
              <a:gd name="T15" fmla="*/ 0 h 73"/>
              <a:gd name="T16" fmla="*/ 2147483647 w 28"/>
              <a:gd name="T17" fmla="*/ 2147483647 h 73"/>
              <a:gd name="T18" fmla="*/ 2147483647 w 28"/>
              <a:gd name="T19" fmla="*/ 2147483647 h 73"/>
              <a:gd name="T20" fmla="*/ 2147483647 w 28"/>
              <a:gd name="T21" fmla="*/ 2147483647 h 73"/>
              <a:gd name="T22" fmla="*/ 2147483647 w 28"/>
              <a:gd name="T23" fmla="*/ 2147483647 h 73"/>
              <a:gd name="T24" fmla="*/ 0 w 28"/>
              <a:gd name="T25" fmla="*/ 2147483647 h 7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8"/>
              <a:gd name="T40" fmla="*/ 0 h 73"/>
              <a:gd name="T41" fmla="*/ 28 w 28"/>
              <a:gd name="T42" fmla="*/ 73 h 7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8" h="73">
                <a:moveTo>
                  <a:pt x="0" y="73"/>
                </a:moveTo>
                <a:lnTo>
                  <a:pt x="2" y="47"/>
                </a:lnTo>
                <a:lnTo>
                  <a:pt x="6" y="28"/>
                </a:lnTo>
                <a:lnTo>
                  <a:pt x="7" y="20"/>
                </a:lnTo>
                <a:lnTo>
                  <a:pt x="6" y="13"/>
                </a:lnTo>
                <a:lnTo>
                  <a:pt x="4" y="7"/>
                </a:lnTo>
                <a:lnTo>
                  <a:pt x="0" y="0"/>
                </a:lnTo>
                <a:lnTo>
                  <a:pt x="28" y="0"/>
                </a:lnTo>
                <a:lnTo>
                  <a:pt x="22" y="16"/>
                </a:lnTo>
                <a:lnTo>
                  <a:pt x="17" y="30"/>
                </a:lnTo>
                <a:lnTo>
                  <a:pt x="12" y="43"/>
                </a:lnTo>
                <a:lnTo>
                  <a:pt x="7" y="55"/>
                </a:lnTo>
                <a:lnTo>
                  <a:pt x="0" y="73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5227" name="Freeform 243"/>
          <p:cNvSpPr>
            <a:spLocks/>
          </p:cNvSpPr>
          <p:nvPr>
            <p:custDataLst>
              <p:tags r:id="rId170"/>
            </p:custDataLst>
          </p:nvPr>
        </p:nvSpPr>
        <p:spPr bwMode="auto">
          <a:xfrm>
            <a:off x="4227513" y="1525588"/>
            <a:ext cx="234950" cy="395287"/>
          </a:xfrm>
          <a:custGeom>
            <a:avLst/>
            <a:gdLst>
              <a:gd name="T0" fmla="*/ 2147483647 w 531"/>
              <a:gd name="T1" fmla="*/ 2147483647 h 757"/>
              <a:gd name="T2" fmla="*/ 2147483647 w 531"/>
              <a:gd name="T3" fmla="*/ 2147483647 h 757"/>
              <a:gd name="T4" fmla="*/ 2147483647 w 531"/>
              <a:gd name="T5" fmla="*/ 2147483647 h 757"/>
              <a:gd name="T6" fmla="*/ 2147483647 w 531"/>
              <a:gd name="T7" fmla="*/ 2147483647 h 757"/>
              <a:gd name="T8" fmla="*/ 2147483647 w 531"/>
              <a:gd name="T9" fmla="*/ 2147483647 h 757"/>
              <a:gd name="T10" fmla="*/ 2147483647 w 531"/>
              <a:gd name="T11" fmla="*/ 2147483647 h 757"/>
              <a:gd name="T12" fmla="*/ 2147483647 w 531"/>
              <a:gd name="T13" fmla="*/ 2147483647 h 757"/>
              <a:gd name="T14" fmla="*/ 2147483647 w 531"/>
              <a:gd name="T15" fmla="*/ 2147483647 h 757"/>
              <a:gd name="T16" fmla="*/ 2147483647 w 531"/>
              <a:gd name="T17" fmla="*/ 2147483647 h 757"/>
              <a:gd name="T18" fmla="*/ 2147483647 w 531"/>
              <a:gd name="T19" fmla="*/ 2147483647 h 757"/>
              <a:gd name="T20" fmla="*/ 2147483647 w 531"/>
              <a:gd name="T21" fmla="*/ 2147483647 h 757"/>
              <a:gd name="T22" fmla="*/ 2147483647 w 531"/>
              <a:gd name="T23" fmla="*/ 2147483647 h 757"/>
              <a:gd name="T24" fmla="*/ 2147483647 w 531"/>
              <a:gd name="T25" fmla="*/ 2147483647 h 757"/>
              <a:gd name="T26" fmla="*/ 2147483647 w 531"/>
              <a:gd name="T27" fmla="*/ 2147483647 h 757"/>
              <a:gd name="T28" fmla="*/ 2147483647 w 531"/>
              <a:gd name="T29" fmla="*/ 2147483647 h 757"/>
              <a:gd name="T30" fmla="*/ 2147483647 w 531"/>
              <a:gd name="T31" fmla="*/ 2147483647 h 757"/>
              <a:gd name="T32" fmla="*/ 2147483647 w 531"/>
              <a:gd name="T33" fmla="*/ 2147483647 h 757"/>
              <a:gd name="T34" fmla="*/ 2147483647 w 531"/>
              <a:gd name="T35" fmla="*/ 2147483647 h 757"/>
              <a:gd name="T36" fmla="*/ 2147483647 w 531"/>
              <a:gd name="T37" fmla="*/ 2147483647 h 757"/>
              <a:gd name="T38" fmla="*/ 2147483647 w 531"/>
              <a:gd name="T39" fmla="*/ 2147483647 h 757"/>
              <a:gd name="T40" fmla="*/ 2147483647 w 531"/>
              <a:gd name="T41" fmla="*/ 2147483647 h 757"/>
              <a:gd name="T42" fmla="*/ 2147483647 w 531"/>
              <a:gd name="T43" fmla="*/ 2147483647 h 757"/>
              <a:gd name="T44" fmla="*/ 2147483647 w 531"/>
              <a:gd name="T45" fmla="*/ 2147483647 h 757"/>
              <a:gd name="T46" fmla="*/ 2147483647 w 531"/>
              <a:gd name="T47" fmla="*/ 2147483647 h 757"/>
              <a:gd name="T48" fmla="*/ 2147483647 w 531"/>
              <a:gd name="T49" fmla="*/ 2147483647 h 757"/>
              <a:gd name="T50" fmla="*/ 2147483647 w 531"/>
              <a:gd name="T51" fmla="*/ 2147483647 h 757"/>
              <a:gd name="T52" fmla="*/ 2147483647 w 531"/>
              <a:gd name="T53" fmla="*/ 2147483647 h 757"/>
              <a:gd name="T54" fmla="*/ 2147483647 w 531"/>
              <a:gd name="T55" fmla="*/ 2147483647 h 757"/>
              <a:gd name="T56" fmla="*/ 2147483647 w 531"/>
              <a:gd name="T57" fmla="*/ 2147483647 h 757"/>
              <a:gd name="T58" fmla="*/ 2147483647 w 531"/>
              <a:gd name="T59" fmla="*/ 2147483647 h 757"/>
              <a:gd name="T60" fmla="*/ 2147483647 w 531"/>
              <a:gd name="T61" fmla="*/ 2147483647 h 757"/>
              <a:gd name="T62" fmla="*/ 2147483647 w 531"/>
              <a:gd name="T63" fmla="*/ 2147483647 h 757"/>
              <a:gd name="T64" fmla="*/ 2147483647 w 531"/>
              <a:gd name="T65" fmla="*/ 2147483647 h 757"/>
              <a:gd name="T66" fmla="*/ 2147483647 w 531"/>
              <a:gd name="T67" fmla="*/ 2147483647 h 757"/>
              <a:gd name="T68" fmla="*/ 2147483647 w 531"/>
              <a:gd name="T69" fmla="*/ 2147483647 h 757"/>
              <a:gd name="T70" fmla="*/ 2147483647 w 531"/>
              <a:gd name="T71" fmla="*/ 2147483647 h 757"/>
              <a:gd name="T72" fmla="*/ 2147483647 w 531"/>
              <a:gd name="T73" fmla="*/ 2147483647 h 757"/>
              <a:gd name="T74" fmla="*/ 2147483647 w 531"/>
              <a:gd name="T75" fmla="*/ 2147483647 h 757"/>
              <a:gd name="T76" fmla="*/ 2147483647 w 531"/>
              <a:gd name="T77" fmla="*/ 2147483647 h 757"/>
              <a:gd name="T78" fmla="*/ 2147483647 w 531"/>
              <a:gd name="T79" fmla="*/ 2147483647 h 757"/>
              <a:gd name="T80" fmla="*/ 2147483647 w 531"/>
              <a:gd name="T81" fmla="*/ 2147483647 h 757"/>
              <a:gd name="T82" fmla="*/ 2147483647 w 531"/>
              <a:gd name="T83" fmla="*/ 2147483647 h 757"/>
              <a:gd name="T84" fmla="*/ 2147483647 w 531"/>
              <a:gd name="T85" fmla="*/ 2147483647 h 757"/>
              <a:gd name="T86" fmla="*/ 2147483647 w 531"/>
              <a:gd name="T87" fmla="*/ 2147483647 h 757"/>
              <a:gd name="T88" fmla="*/ 2147483647 w 531"/>
              <a:gd name="T89" fmla="*/ 2147483647 h 757"/>
              <a:gd name="T90" fmla="*/ 2147483647 w 531"/>
              <a:gd name="T91" fmla="*/ 2147483647 h 757"/>
              <a:gd name="T92" fmla="*/ 2147483647 w 531"/>
              <a:gd name="T93" fmla="*/ 2147483647 h 757"/>
              <a:gd name="T94" fmla="*/ 2147483647 w 531"/>
              <a:gd name="T95" fmla="*/ 2147483647 h 757"/>
              <a:gd name="T96" fmla="*/ 2147483647 w 531"/>
              <a:gd name="T97" fmla="*/ 2147483647 h 75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531"/>
              <a:gd name="T148" fmla="*/ 0 h 757"/>
              <a:gd name="T149" fmla="*/ 531 w 531"/>
              <a:gd name="T150" fmla="*/ 757 h 757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531" h="757">
                <a:moveTo>
                  <a:pt x="531" y="190"/>
                </a:moveTo>
                <a:lnTo>
                  <a:pt x="432" y="190"/>
                </a:lnTo>
                <a:lnTo>
                  <a:pt x="428" y="194"/>
                </a:lnTo>
                <a:lnTo>
                  <a:pt x="419" y="203"/>
                </a:lnTo>
                <a:lnTo>
                  <a:pt x="413" y="208"/>
                </a:lnTo>
                <a:lnTo>
                  <a:pt x="409" y="213"/>
                </a:lnTo>
                <a:lnTo>
                  <a:pt x="407" y="218"/>
                </a:lnTo>
                <a:lnTo>
                  <a:pt x="406" y="221"/>
                </a:lnTo>
                <a:lnTo>
                  <a:pt x="404" y="226"/>
                </a:lnTo>
                <a:lnTo>
                  <a:pt x="403" y="230"/>
                </a:lnTo>
                <a:lnTo>
                  <a:pt x="403" y="233"/>
                </a:lnTo>
                <a:lnTo>
                  <a:pt x="404" y="237"/>
                </a:lnTo>
                <a:lnTo>
                  <a:pt x="407" y="244"/>
                </a:lnTo>
                <a:lnTo>
                  <a:pt x="412" y="252"/>
                </a:lnTo>
                <a:lnTo>
                  <a:pt x="397" y="264"/>
                </a:lnTo>
                <a:lnTo>
                  <a:pt x="382" y="275"/>
                </a:lnTo>
                <a:lnTo>
                  <a:pt x="367" y="284"/>
                </a:lnTo>
                <a:lnTo>
                  <a:pt x="353" y="291"/>
                </a:lnTo>
                <a:lnTo>
                  <a:pt x="339" y="299"/>
                </a:lnTo>
                <a:lnTo>
                  <a:pt x="325" y="306"/>
                </a:lnTo>
                <a:lnTo>
                  <a:pt x="311" y="315"/>
                </a:lnTo>
                <a:lnTo>
                  <a:pt x="299" y="325"/>
                </a:lnTo>
                <a:lnTo>
                  <a:pt x="277" y="338"/>
                </a:lnTo>
                <a:lnTo>
                  <a:pt x="252" y="354"/>
                </a:lnTo>
                <a:lnTo>
                  <a:pt x="248" y="358"/>
                </a:lnTo>
                <a:lnTo>
                  <a:pt x="242" y="361"/>
                </a:lnTo>
                <a:lnTo>
                  <a:pt x="239" y="365"/>
                </a:lnTo>
                <a:lnTo>
                  <a:pt x="237" y="369"/>
                </a:lnTo>
                <a:lnTo>
                  <a:pt x="237" y="372"/>
                </a:lnTo>
                <a:lnTo>
                  <a:pt x="238" y="375"/>
                </a:lnTo>
                <a:lnTo>
                  <a:pt x="241" y="378"/>
                </a:lnTo>
                <a:lnTo>
                  <a:pt x="245" y="381"/>
                </a:lnTo>
                <a:lnTo>
                  <a:pt x="245" y="391"/>
                </a:lnTo>
                <a:lnTo>
                  <a:pt x="245" y="400"/>
                </a:lnTo>
                <a:lnTo>
                  <a:pt x="243" y="413"/>
                </a:lnTo>
                <a:lnTo>
                  <a:pt x="240" y="424"/>
                </a:lnTo>
                <a:lnTo>
                  <a:pt x="238" y="430"/>
                </a:lnTo>
                <a:lnTo>
                  <a:pt x="238" y="436"/>
                </a:lnTo>
                <a:lnTo>
                  <a:pt x="238" y="443"/>
                </a:lnTo>
                <a:lnTo>
                  <a:pt x="239" y="449"/>
                </a:lnTo>
                <a:lnTo>
                  <a:pt x="243" y="456"/>
                </a:lnTo>
                <a:lnTo>
                  <a:pt x="249" y="461"/>
                </a:lnTo>
                <a:lnTo>
                  <a:pt x="255" y="465"/>
                </a:lnTo>
                <a:lnTo>
                  <a:pt x="262" y="468"/>
                </a:lnTo>
                <a:lnTo>
                  <a:pt x="277" y="473"/>
                </a:lnTo>
                <a:lnTo>
                  <a:pt x="293" y="477"/>
                </a:lnTo>
                <a:lnTo>
                  <a:pt x="308" y="480"/>
                </a:lnTo>
                <a:lnTo>
                  <a:pt x="320" y="485"/>
                </a:lnTo>
                <a:lnTo>
                  <a:pt x="326" y="488"/>
                </a:lnTo>
                <a:lnTo>
                  <a:pt x="329" y="492"/>
                </a:lnTo>
                <a:lnTo>
                  <a:pt x="331" y="499"/>
                </a:lnTo>
                <a:lnTo>
                  <a:pt x="332" y="505"/>
                </a:lnTo>
                <a:lnTo>
                  <a:pt x="332" y="517"/>
                </a:lnTo>
                <a:lnTo>
                  <a:pt x="332" y="529"/>
                </a:lnTo>
                <a:lnTo>
                  <a:pt x="321" y="530"/>
                </a:lnTo>
                <a:lnTo>
                  <a:pt x="310" y="531"/>
                </a:lnTo>
                <a:lnTo>
                  <a:pt x="299" y="534"/>
                </a:lnTo>
                <a:lnTo>
                  <a:pt x="289" y="537"/>
                </a:lnTo>
                <a:lnTo>
                  <a:pt x="280" y="542"/>
                </a:lnTo>
                <a:lnTo>
                  <a:pt x="272" y="547"/>
                </a:lnTo>
                <a:lnTo>
                  <a:pt x="270" y="551"/>
                </a:lnTo>
                <a:lnTo>
                  <a:pt x="267" y="554"/>
                </a:lnTo>
                <a:lnTo>
                  <a:pt x="266" y="557"/>
                </a:lnTo>
                <a:lnTo>
                  <a:pt x="265" y="560"/>
                </a:lnTo>
                <a:lnTo>
                  <a:pt x="264" y="576"/>
                </a:lnTo>
                <a:lnTo>
                  <a:pt x="262" y="593"/>
                </a:lnTo>
                <a:lnTo>
                  <a:pt x="258" y="612"/>
                </a:lnTo>
                <a:lnTo>
                  <a:pt x="252" y="631"/>
                </a:lnTo>
                <a:lnTo>
                  <a:pt x="248" y="651"/>
                </a:lnTo>
                <a:lnTo>
                  <a:pt x="243" y="673"/>
                </a:lnTo>
                <a:lnTo>
                  <a:pt x="240" y="695"/>
                </a:lnTo>
                <a:lnTo>
                  <a:pt x="239" y="721"/>
                </a:lnTo>
                <a:lnTo>
                  <a:pt x="224" y="721"/>
                </a:lnTo>
                <a:lnTo>
                  <a:pt x="206" y="722"/>
                </a:lnTo>
                <a:lnTo>
                  <a:pt x="189" y="724"/>
                </a:lnTo>
                <a:lnTo>
                  <a:pt x="173" y="727"/>
                </a:lnTo>
                <a:lnTo>
                  <a:pt x="166" y="730"/>
                </a:lnTo>
                <a:lnTo>
                  <a:pt x="161" y="732"/>
                </a:lnTo>
                <a:lnTo>
                  <a:pt x="155" y="735"/>
                </a:lnTo>
                <a:lnTo>
                  <a:pt x="152" y="738"/>
                </a:lnTo>
                <a:lnTo>
                  <a:pt x="150" y="742"/>
                </a:lnTo>
                <a:lnTo>
                  <a:pt x="149" y="747"/>
                </a:lnTo>
                <a:lnTo>
                  <a:pt x="150" y="751"/>
                </a:lnTo>
                <a:lnTo>
                  <a:pt x="153" y="757"/>
                </a:lnTo>
                <a:lnTo>
                  <a:pt x="142" y="757"/>
                </a:lnTo>
                <a:lnTo>
                  <a:pt x="127" y="757"/>
                </a:lnTo>
                <a:lnTo>
                  <a:pt x="113" y="757"/>
                </a:lnTo>
                <a:lnTo>
                  <a:pt x="106" y="757"/>
                </a:lnTo>
                <a:lnTo>
                  <a:pt x="104" y="757"/>
                </a:lnTo>
                <a:lnTo>
                  <a:pt x="101" y="756"/>
                </a:lnTo>
                <a:lnTo>
                  <a:pt x="98" y="754"/>
                </a:lnTo>
                <a:lnTo>
                  <a:pt x="95" y="752"/>
                </a:lnTo>
                <a:lnTo>
                  <a:pt x="90" y="746"/>
                </a:lnTo>
                <a:lnTo>
                  <a:pt x="84" y="738"/>
                </a:lnTo>
                <a:lnTo>
                  <a:pt x="77" y="729"/>
                </a:lnTo>
                <a:lnTo>
                  <a:pt x="71" y="718"/>
                </a:lnTo>
                <a:lnTo>
                  <a:pt x="65" y="706"/>
                </a:lnTo>
                <a:lnTo>
                  <a:pt x="60" y="693"/>
                </a:lnTo>
                <a:lnTo>
                  <a:pt x="49" y="667"/>
                </a:lnTo>
                <a:lnTo>
                  <a:pt x="41" y="640"/>
                </a:lnTo>
                <a:lnTo>
                  <a:pt x="38" y="628"/>
                </a:lnTo>
                <a:lnTo>
                  <a:pt x="35" y="616"/>
                </a:lnTo>
                <a:lnTo>
                  <a:pt x="34" y="606"/>
                </a:lnTo>
                <a:lnTo>
                  <a:pt x="34" y="597"/>
                </a:lnTo>
                <a:lnTo>
                  <a:pt x="27" y="596"/>
                </a:lnTo>
                <a:lnTo>
                  <a:pt x="22" y="594"/>
                </a:lnTo>
                <a:lnTo>
                  <a:pt x="17" y="590"/>
                </a:lnTo>
                <a:lnTo>
                  <a:pt x="14" y="586"/>
                </a:lnTo>
                <a:lnTo>
                  <a:pt x="8" y="576"/>
                </a:lnTo>
                <a:lnTo>
                  <a:pt x="0" y="566"/>
                </a:lnTo>
                <a:lnTo>
                  <a:pt x="9" y="563"/>
                </a:lnTo>
                <a:lnTo>
                  <a:pt x="19" y="561"/>
                </a:lnTo>
                <a:lnTo>
                  <a:pt x="27" y="560"/>
                </a:lnTo>
                <a:lnTo>
                  <a:pt x="34" y="560"/>
                </a:lnTo>
                <a:lnTo>
                  <a:pt x="34" y="548"/>
                </a:lnTo>
                <a:lnTo>
                  <a:pt x="36" y="538"/>
                </a:lnTo>
                <a:lnTo>
                  <a:pt x="38" y="528"/>
                </a:lnTo>
                <a:lnTo>
                  <a:pt x="42" y="519"/>
                </a:lnTo>
                <a:lnTo>
                  <a:pt x="47" y="511"/>
                </a:lnTo>
                <a:lnTo>
                  <a:pt x="53" y="504"/>
                </a:lnTo>
                <a:lnTo>
                  <a:pt x="59" y="498"/>
                </a:lnTo>
                <a:lnTo>
                  <a:pt x="67" y="492"/>
                </a:lnTo>
                <a:lnTo>
                  <a:pt x="62" y="480"/>
                </a:lnTo>
                <a:lnTo>
                  <a:pt x="61" y="471"/>
                </a:lnTo>
                <a:lnTo>
                  <a:pt x="61" y="464"/>
                </a:lnTo>
                <a:lnTo>
                  <a:pt x="61" y="457"/>
                </a:lnTo>
                <a:lnTo>
                  <a:pt x="63" y="450"/>
                </a:lnTo>
                <a:lnTo>
                  <a:pt x="64" y="441"/>
                </a:lnTo>
                <a:lnTo>
                  <a:pt x="65" y="428"/>
                </a:lnTo>
                <a:lnTo>
                  <a:pt x="67" y="412"/>
                </a:lnTo>
                <a:lnTo>
                  <a:pt x="62" y="410"/>
                </a:lnTo>
                <a:lnTo>
                  <a:pt x="58" y="408"/>
                </a:lnTo>
                <a:lnTo>
                  <a:pt x="54" y="404"/>
                </a:lnTo>
                <a:lnTo>
                  <a:pt x="51" y="400"/>
                </a:lnTo>
                <a:lnTo>
                  <a:pt x="47" y="390"/>
                </a:lnTo>
                <a:lnTo>
                  <a:pt x="43" y="377"/>
                </a:lnTo>
                <a:lnTo>
                  <a:pt x="40" y="354"/>
                </a:lnTo>
                <a:lnTo>
                  <a:pt x="40" y="338"/>
                </a:lnTo>
                <a:lnTo>
                  <a:pt x="60" y="277"/>
                </a:lnTo>
                <a:lnTo>
                  <a:pt x="74" y="276"/>
                </a:lnTo>
                <a:lnTo>
                  <a:pt x="88" y="275"/>
                </a:lnTo>
                <a:lnTo>
                  <a:pt x="94" y="274"/>
                </a:lnTo>
                <a:lnTo>
                  <a:pt x="99" y="274"/>
                </a:lnTo>
                <a:lnTo>
                  <a:pt x="103" y="275"/>
                </a:lnTo>
                <a:lnTo>
                  <a:pt x="106" y="277"/>
                </a:lnTo>
                <a:lnTo>
                  <a:pt x="107" y="261"/>
                </a:lnTo>
                <a:lnTo>
                  <a:pt x="109" y="247"/>
                </a:lnTo>
                <a:lnTo>
                  <a:pt x="113" y="234"/>
                </a:lnTo>
                <a:lnTo>
                  <a:pt x="118" y="222"/>
                </a:lnTo>
                <a:lnTo>
                  <a:pt x="124" y="211"/>
                </a:lnTo>
                <a:lnTo>
                  <a:pt x="130" y="201"/>
                </a:lnTo>
                <a:lnTo>
                  <a:pt x="137" y="192"/>
                </a:lnTo>
                <a:lnTo>
                  <a:pt x="144" y="183"/>
                </a:lnTo>
                <a:lnTo>
                  <a:pt x="160" y="168"/>
                </a:lnTo>
                <a:lnTo>
                  <a:pt x="173" y="152"/>
                </a:lnTo>
                <a:lnTo>
                  <a:pt x="180" y="145"/>
                </a:lnTo>
                <a:lnTo>
                  <a:pt x="185" y="138"/>
                </a:lnTo>
                <a:lnTo>
                  <a:pt x="189" y="130"/>
                </a:lnTo>
                <a:lnTo>
                  <a:pt x="193" y="123"/>
                </a:lnTo>
                <a:lnTo>
                  <a:pt x="198" y="111"/>
                </a:lnTo>
                <a:lnTo>
                  <a:pt x="205" y="97"/>
                </a:lnTo>
                <a:lnTo>
                  <a:pt x="213" y="83"/>
                </a:lnTo>
                <a:lnTo>
                  <a:pt x="220" y="71"/>
                </a:lnTo>
                <a:lnTo>
                  <a:pt x="228" y="60"/>
                </a:lnTo>
                <a:lnTo>
                  <a:pt x="237" y="51"/>
                </a:lnTo>
                <a:lnTo>
                  <a:pt x="241" y="47"/>
                </a:lnTo>
                <a:lnTo>
                  <a:pt x="244" y="44"/>
                </a:lnTo>
                <a:lnTo>
                  <a:pt x="249" y="43"/>
                </a:lnTo>
                <a:lnTo>
                  <a:pt x="252" y="42"/>
                </a:lnTo>
                <a:lnTo>
                  <a:pt x="272" y="36"/>
                </a:lnTo>
                <a:lnTo>
                  <a:pt x="291" y="32"/>
                </a:lnTo>
                <a:lnTo>
                  <a:pt x="309" y="29"/>
                </a:lnTo>
                <a:lnTo>
                  <a:pt x="327" y="25"/>
                </a:lnTo>
                <a:lnTo>
                  <a:pt x="344" y="22"/>
                </a:lnTo>
                <a:lnTo>
                  <a:pt x="361" y="16"/>
                </a:lnTo>
                <a:lnTo>
                  <a:pt x="368" y="13"/>
                </a:lnTo>
                <a:lnTo>
                  <a:pt x="376" y="9"/>
                </a:lnTo>
                <a:lnTo>
                  <a:pt x="384" y="5"/>
                </a:lnTo>
                <a:lnTo>
                  <a:pt x="392" y="0"/>
                </a:lnTo>
                <a:lnTo>
                  <a:pt x="401" y="5"/>
                </a:lnTo>
                <a:lnTo>
                  <a:pt x="409" y="11"/>
                </a:lnTo>
                <a:lnTo>
                  <a:pt x="416" y="18"/>
                </a:lnTo>
                <a:lnTo>
                  <a:pt x="423" y="25"/>
                </a:lnTo>
                <a:lnTo>
                  <a:pt x="431" y="32"/>
                </a:lnTo>
                <a:lnTo>
                  <a:pt x="441" y="37"/>
                </a:lnTo>
                <a:lnTo>
                  <a:pt x="445" y="39"/>
                </a:lnTo>
                <a:lnTo>
                  <a:pt x="452" y="41"/>
                </a:lnTo>
                <a:lnTo>
                  <a:pt x="457" y="42"/>
                </a:lnTo>
                <a:lnTo>
                  <a:pt x="465" y="42"/>
                </a:lnTo>
                <a:lnTo>
                  <a:pt x="487" y="72"/>
                </a:lnTo>
                <a:lnTo>
                  <a:pt x="508" y="102"/>
                </a:lnTo>
                <a:lnTo>
                  <a:pt x="513" y="111"/>
                </a:lnTo>
                <a:lnTo>
                  <a:pt x="518" y="120"/>
                </a:lnTo>
                <a:lnTo>
                  <a:pt x="521" y="129"/>
                </a:lnTo>
                <a:lnTo>
                  <a:pt x="524" y="139"/>
                </a:lnTo>
                <a:lnTo>
                  <a:pt x="528" y="150"/>
                </a:lnTo>
                <a:lnTo>
                  <a:pt x="530" y="163"/>
                </a:lnTo>
                <a:lnTo>
                  <a:pt x="531" y="176"/>
                </a:lnTo>
                <a:lnTo>
                  <a:pt x="531" y="19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5228" name="Freeform 244"/>
          <p:cNvSpPr>
            <a:spLocks/>
          </p:cNvSpPr>
          <p:nvPr>
            <p:custDataLst>
              <p:tags r:id="rId171"/>
            </p:custDataLst>
          </p:nvPr>
        </p:nvSpPr>
        <p:spPr bwMode="auto">
          <a:xfrm>
            <a:off x="4365625" y="1839913"/>
            <a:ext cx="26988" cy="57150"/>
          </a:xfrm>
          <a:custGeom>
            <a:avLst/>
            <a:gdLst>
              <a:gd name="T0" fmla="*/ 0 w 60"/>
              <a:gd name="T1" fmla="*/ 2147483647 h 51"/>
              <a:gd name="T2" fmla="*/ 2147483647 w 60"/>
              <a:gd name="T3" fmla="*/ 2147483647 h 51"/>
              <a:gd name="T4" fmla="*/ 2147483647 w 60"/>
              <a:gd name="T5" fmla="*/ 2147483647 h 51"/>
              <a:gd name="T6" fmla="*/ 2147483647 w 60"/>
              <a:gd name="T7" fmla="*/ 2147483647 h 51"/>
              <a:gd name="T8" fmla="*/ 2147483647 w 60"/>
              <a:gd name="T9" fmla="*/ 2147483647 h 51"/>
              <a:gd name="T10" fmla="*/ 2147483647 w 60"/>
              <a:gd name="T11" fmla="*/ 2147483647 h 51"/>
              <a:gd name="T12" fmla="*/ 2147483647 w 60"/>
              <a:gd name="T13" fmla="*/ 0 h 51"/>
              <a:gd name="T14" fmla="*/ 2147483647 w 60"/>
              <a:gd name="T15" fmla="*/ 2147483647 h 51"/>
              <a:gd name="T16" fmla="*/ 2147483647 w 60"/>
              <a:gd name="T17" fmla="*/ 2147483647 h 51"/>
              <a:gd name="T18" fmla="*/ 2147483647 w 60"/>
              <a:gd name="T19" fmla="*/ 2147483647 h 51"/>
              <a:gd name="T20" fmla="*/ 2147483647 w 60"/>
              <a:gd name="T21" fmla="*/ 2147483647 h 51"/>
              <a:gd name="T22" fmla="*/ 2147483647 w 60"/>
              <a:gd name="T23" fmla="*/ 2147483647 h 51"/>
              <a:gd name="T24" fmla="*/ 2147483647 w 60"/>
              <a:gd name="T25" fmla="*/ 2147483647 h 51"/>
              <a:gd name="T26" fmla="*/ 2147483647 w 60"/>
              <a:gd name="T27" fmla="*/ 2147483647 h 51"/>
              <a:gd name="T28" fmla="*/ 2147483647 w 60"/>
              <a:gd name="T29" fmla="*/ 2147483647 h 51"/>
              <a:gd name="T30" fmla="*/ 2147483647 w 60"/>
              <a:gd name="T31" fmla="*/ 2147483647 h 51"/>
              <a:gd name="T32" fmla="*/ 2147483647 w 60"/>
              <a:gd name="T33" fmla="*/ 2147483647 h 51"/>
              <a:gd name="T34" fmla="*/ 2147483647 w 60"/>
              <a:gd name="T35" fmla="*/ 2147483647 h 51"/>
              <a:gd name="T36" fmla="*/ 2147483647 w 60"/>
              <a:gd name="T37" fmla="*/ 2147483647 h 51"/>
              <a:gd name="T38" fmla="*/ 2147483647 w 60"/>
              <a:gd name="T39" fmla="*/ 2147483647 h 51"/>
              <a:gd name="T40" fmla="*/ 2147483647 w 60"/>
              <a:gd name="T41" fmla="*/ 2147483647 h 51"/>
              <a:gd name="T42" fmla="*/ 2147483647 w 60"/>
              <a:gd name="T43" fmla="*/ 2147483647 h 51"/>
              <a:gd name="T44" fmla="*/ 0 w 60"/>
              <a:gd name="T45" fmla="*/ 2147483647 h 5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60"/>
              <a:gd name="T70" fmla="*/ 0 h 51"/>
              <a:gd name="T71" fmla="*/ 60 w 60"/>
              <a:gd name="T72" fmla="*/ 51 h 51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60" h="51">
                <a:moveTo>
                  <a:pt x="0" y="37"/>
                </a:moveTo>
                <a:lnTo>
                  <a:pt x="6" y="30"/>
                </a:lnTo>
                <a:lnTo>
                  <a:pt x="15" y="19"/>
                </a:lnTo>
                <a:lnTo>
                  <a:pt x="20" y="13"/>
                </a:lnTo>
                <a:lnTo>
                  <a:pt x="27" y="8"/>
                </a:lnTo>
                <a:lnTo>
                  <a:pt x="33" y="4"/>
                </a:lnTo>
                <a:lnTo>
                  <a:pt x="40" y="0"/>
                </a:lnTo>
                <a:lnTo>
                  <a:pt x="50" y="7"/>
                </a:lnTo>
                <a:lnTo>
                  <a:pt x="60" y="13"/>
                </a:lnTo>
                <a:lnTo>
                  <a:pt x="59" y="20"/>
                </a:lnTo>
                <a:lnTo>
                  <a:pt x="56" y="29"/>
                </a:lnTo>
                <a:lnTo>
                  <a:pt x="54" y="34"/>
                </a:lnTo>
                <a:lnTo>
                  <a:pt x="52" y="38"/>
                </a:lnTo>
                <a:lnTo>
                  <a:pt x="49" y="42"/>
                </a:lnTo>
                <a:lnTo>
                  <a:pt x="45" y="45"/>
                </a:lnTo>
                <a:lnTo>
                  <a:pt x="41" y="48"/>
                </a:lnTo>
                <a:lnTo>
                  <a:pt x="37" y="50"/>
                </a:lnTo>
                <a:lnTo>
                  <a:pt x="31" y="51"/>
                </a:lnTo>
                <a:lnTo>
                  <a:pt x="27" y="51"/>
                </a:lnTo>
                <a:lnTo>
                  <a:pt x="20" y="50"/>
                </a:lnTo>
                <a:lnTo>
                  <a:pt x="15" y="47"/>
                </a:lnTo>
                <a:lnTo>
                  <a:pt x="7" y="43"/>
                </a:lnTo>
                <a:lnTo>
                  <a:pt x="0" y="37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5229" name="Freeform 245"/>
          <p:cNvSpPr>
            <a:spLocks/>
          </p:cNvSpPr>
          <p:nvPr>
            <p:custDataLst>
              <p:tags r:id="rId172"/>
            </p:custDataLst>
          </p:nvPr>
        </p:nvSpPr>
        <p:spPr bwMode="auto">
          <a:xfrm>
            <a:off x="3810000" y="2001838"/>
            <a:ext cx="28575" cy="57150"/>
          </a:xfrm>
          <a:custGeom>
            <a:avLst/>
            <a:gdLst>
              <a:gd name="T0" fmla="*/ 2147483647 w 66"/>
              <a:gd name="T1" fmla="*/ 2147483647 h 51"/>
              <a:gd name="T2" fmla="*/ 2147483647 w 66"/>
              <a:gd name="T3" fmla="*/ 2147483647 h 51"/>
              <a:gd name="T4" fmla="*/ 2147483647 w 66"/>
              <a:gd name="T5" fmla="*/ 2147483647 h 51"/>
              <a:gd name="T6" fmla="*/ 2147483647 w 66"/>
              <a:gd name="T7" fmla="*/ 2147483647 h 51"/>
              <a:gd name="T8" fmla="*/ 2147483647 w 66"/>
              <a:gd name="T9" fmla="*/ 2147483647 h 51"/>
              <a:gd name="T10" fmla="*/ 2147483647 w 66"/>
              <a:gd name="T11" fmla="*/ 2147483647 h 51"/>
              <a:gd name="T12" fmla="*/ 2147483647 w 66"/>
              <a:gd name="T13" fmla="*/ 2147483647 h 51"/>
              <a:gd name="T14" fmla="*/ 2147483647 w 66"/>
              <a:gd name="T15" fmla="*/ 2147483647 h 51"/>
              <a:gd name="T16" fmla="*/ 2147483647 w 66"/>
              <a:gd name="T17" fmla="*/ 2147483647 h 51"/>
              <a:gd name="T18" fmla="*/ 0 w 66"/>
              <a:gd name="T19" fmla="*/ 2147483647 h 51"/>
              <a:gd name="T20" fmla="*/ 0 w 66"/>
              <a:gd name="T21" fmla="*/ 2147483647 h 51"/>
              <a:gd name="T22" fmla="*/ 2147483647 w 66"/>
              <a:gd name="T23" fmla="*/ 2147483647 h 51"/>
              <a:gd name="T24" fmla="*/ 2147483647 w 66"/>
              <a:gd name="T25" fmla="*/ 2147483647 h 51"/>
              <a:gd name="T26" fmla="*/ 2147483647 w 66"/>
              <a:gd name="T27" fmla="*/ 2147483647 h 51"/>
              <a:gd name="T28" fmla="*/ 2147483647 w 66"/>
              <a:gd name="T29" fmla="*/ 2147483647 h 51"/>
              <a:gd name="T30" fmla="*/ 2147483647 w 66"/>
              <a:gd name="T31" fmla="*/ 2147483647 h 51"/>
              <a:gd name="T32" fmla="*/ 2147483647 w 66"/>
              <a:gd name="T33" fmla="*/ 0 h 51"/>
              <a:gd name="T34" fmla="*/ 2147483647 w 66"/>
              <a:gd name="T35" fmla="*/ 2147483647 h 51"/>
              <a:gd name="T36" fmla="*/ 2147483647 w 66"/>
              <a:gd name="T37" fmla="*/ 2147483647 h 51"/>
              <a:gd name="T38" fmla="*/ 2147483647 w 66"/>
              <a:gd name="T39" fmla="*/ 2147483647 h 51"/>
              <a:gd name="T40" fmla="*/ 2147483647 w 66"/>
              <a:gd name="T41" fmla="*/ 0 h 51"/>
              <a:gd name="T42" fmla="*/ 2147483647 w 66"/>
              <a:gd name="T43" fmla="*/ 2147483647 h 51"/>
              <a:gd name="T44" fmla="*/ 2147483647 w 66"/>
              <a:gd name="T45" fmla="*/ 2147483647 h 51"/>
              <a:gd name="T46" fmla="*/ 2147483647 w 66"/>
              <a:gd name="T47" fmla="*/ 2147483647 h 51"/>
              <a:gd name="T48" fmla="*/ 2147483647 w 66"/>
              <a:gd name="T49" fmla="*/ 2147483647 h 5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66"/>
              <a:gd name="T76" fmla="*/ 0 h 51"/>
              <a:gd name="T77" fmla="*/ 66 w 66"/>
              <a:gd name="T78" fmla="*/ 51 h 5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66" h="51">
                <a:moveTo>
                  <a:pt x="59" y="48"/>
                </a:moveTo>
                <a:lnTo>
                  <a:pt x="42" y="50"/>
                </a:lnTo>
                <a:lnTo>
                  <a:pt x="22" y="51"/>
                </a:lnTo>
                <a:lnTo>
                  <a:pt x="17" y="50"/>
                </a:lnTo>
                <a:lnTo>
                  <a:pt x="13" y="49"/>
                </a:lnTo>
                <a:lnTo>
                  <a:pt x="10" y="48"/>
                </a:lnTo>
                <a:lnTo>
                  <a:pt x="7" y="46"/>
                </a:lnTo>
                <a:lnTo>
                  <a:pt x="3" y="43"/>
                </a:lnTo>
                <a:lnTo>
                  <a:pt x="1" y="40"/>
                </a:lnTo>
                <a:lnTo>
                  <a:pt x="0" y="35"/>
                </a:lnTo>
                <a:lnTo>
                  <a:pt x="0" y="30"/>
                </a:lnTo>
                <a:lnTo>
                  <a:pt x="4" y="29"/>
                </a:lnTo>
                <a:lnTo>
                  <a:pt x="10" y="27"/>
                </a:lnTo>
                <a:lnTo>
                  <a:pt x="14" y="24"/>
                </a:lnTo>
                <a:lnTo>
                  <a:pt x="19" y="20"/>
                </a:lnTo>
                <a:lnTo>
                  <a:pt x="26" y="10"/>
                </a:lnTo>
                <a:lnTo>
                  <a:pt x="33" y="0"/>
                </a:lnTo>
                <a:lnTo>
                  <a:pt x="46" y="1"/>
                </a:lnTo>
                <a:lnTo>
                  <a:pt x="52" y="2"/>
                </a:lnTo>
                <a:lnTo>
                  <a:pt x="56" y="3"/>
                </a:lnTo>
                <a:lnTo>
                  <a:pt x="66" y="0"/>
                </a:lnTo>
                <a:lnTo>
                  <a:pt x="65" y="13"/>
                </a:lnTo>
                <a:lnTo>
                  <a:pt x="63" y="24"/>
                </a:lnTo>
                <a:lnTo>
                  <a:pt x="60" y="36"/>
                </a:lnTo>
                <a:lnTo>
                  <a:pt x="59" y="48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5230" name="Freeform 246"/>
          <p:cNvSpPr>
            <a:spLocks/>
          </p:cNvSpPr>
          <p:nvPr>
            <p:custDataLst>
              <p:tags r:id="rId173"/>
            </p:custDataLst>
          </p:nvPr>
        </p:nvSpPr>
        <p:spPr bwMode="auto">
          <a:xfrm>
            <a:off x="4762500" y="2530475"/>
            <a:ext cx="50800" cy="57150"/>
          </a:xfrm>
          <a:custGeom>
            <a:avLst/>
            <a:gdLst>
              <a:gd name="T0" fmla="*/ 0 w 113"/>
              <a:gd name="T1" fmla="*/ 2147483647 h 74"/>
              <a:gd name="T2" fmla="*/ 2147483647 w 113"/>
              <a:gd name="T3" fmla="*/ 2147483647 h 74"/>
              <a:gd name="T4" fmla="*/ 2147483647 w 113"/>
              <a:gd name="T5" fmla="*/ 2147483647 h 74"/>
              <a:gd name="T6" fmla="*/ 2147483647 w 113"/>
              <a:gd name="T7" fmla="*/ 2147483647 h 74"/>
              <a:gd name="T8" fmla="*/ 2147483647 w 113"/>
              <a:gd name="T9" fmla="*/ 2147483647 h 74"/>
              <a:gd name="T10" fmla="*/ 2147483647 w 113"/>
              <a:gd name="T11" fmla="*/ 2147483647 h 74"/>
              <a:gd name="T12" fmla="*/ 2147483647 w 113"/>
              <a:gd name="T13" fmla="*/ 2147483647 h 74"/>
              <a:gd name="T14" fmla="*/ 2147483647 w 113"/>
              <a:gd name="T15" fmla="*/ 2147483647 h 74"/>
              <a:gd name="T16" fmla="*/ 2147483647 w 113"/>
              <a:gd name="T17" fmla="*/ 2147483647 h 74"/>
              <a:gd name="T18" fmla="*/ 2147483647 w 113"/>
              <a:gd name="T19" fmla="*/ 2147483647 h 74"/>
              <a:gd name="T20" fmla="*/ 2147483647 w 113"/>
              <a:gd name="T21" fmla="*/ 2147483647 h 74"/>
              <a:gd name="T22" fmla="*/ 2147483647 w 113"/>
              <a:gd name="T23" fmla="*/ 2147483647 h 74"/>
              <a:gd name="T24" fmla="*/ 2147483647 w 113"/>
              <a:gd name="T25" fmla="*/ 2147483647 h 74"/>
              <a:gd name="T26" fmla="*/ 2147483647 w 113"/>
              <a:gd name="T27" fmla="*/ 2147483647 h 74"/>
              <a:gd name="T28" fmla="*/ 2147483647 w 113"/>
              <a:gd name="T29" fmla="*/ 2147483647 h 74"/>
              <a:gd name="T30" fmla="*/ 2147483647 w 113"/>
              <a:gd name="T31" fmla="*/ 2147483647 h 74"/>
              <a:gd name="T32" fmla="*/ 2147483647 w 113"/>
              <a:gd name="T33" fmla="*/ 2147483647 h 74"/>
              <a:gd name="T34" fmla="*/ 2147483647 w 113"/>
              <a:gd name="T35" fmla="*/ 2147483647 h 74"/>
              <a:gd name="T36" fmla="*/ 2147483647 w 113"/>
              <a:gd name="T37" fmla="*/ 2147483647 h 74"/>
              <a:gd name="T38" fmla="*/ 2147483647 w 113"/>
              <a:gd name="T39" fmla="*/ 0 h 74"/>
              <a:gd name="T40" fmla="*/ 2147483647 w 113"/>
              <a:gd name="T41" fmla="*/ 2147483647 h 74"/>
              <a:gd name="T42" fmla="*/ 2147483647 w 113"/>
              <a:gd name="T43" fmla="*/ 2147483647 h 74"/>
              <a:gd name="T44" fmla="*/ 2147483647 w 113"/>
              <a:gd name="T45" fmla="*/ 2147483647 h 74"/>
              <a:gd name="T46" fmla="*/ 2147483647 w 113"/>
              <a:gd name="T47" fmla="*/ 2147483647 h 74"/>
              <a:gd name="T48" fmla="*/ 2147483647 w 113"/>
              <a:gd name="T49" fmla="*/ 2147483647 h 74"/>
              <a:gd name="T50" fmla="*/ 0 w 113"/>
              <a:gd name="T51" fmla="*/ 2147483647 h 7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13"/>
              <a:gd name="T79" fmla="*/ 0 h 74"/>
              <a:gd name="T80" fmla="*/ 113 w 113"/>
              <a:gd name="T81" fmla="*/ 74 h 74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13" h="74">
                <a:moveTo>
                  <a:pt x="0" y="44"/>
                </a:moveTo>
                <a:lnTo>
                  <a:pt x="20" y="74"/>
                </a:lnTo>
                <a:lnTo>
                  <a:pt x="37" y="69"/>
                </a:lnTo>
                <a:lnTo>
                  <a:pt x="51" y="65"/>
                </a:lnTo>
                <a:lnTo>
                  <a:pt x="64" y="59"/>
                </a:lnTo>
                <a:lnTo>
                  <a:pt x="74" y="53"/>
                </a:lnTo>
                <a:lnTo>
                  <a:pt x="78" y="49"/>
                </a:lnTo>
                <a:lnTo>
                  <a:pt x="83" y="45"/>
                </a:lnTo>
                <a:lnTo>
                  <a:pt x="86" y="41"/>
                </a:lnTo>
                <a:lnTo>
                  <a:pt x="88" y="37"/>
                </a:lnTo>
                <a:lnTo>
                  <a:pt x="90" y="32"/>
                </a:lnTo>
                <a:lnTo>
                  <a:pt x="91" y="26"/>
                </a:lnTo>
                <a:lnTo>
                  <a:pt x="93" y="19"/>
                </a:lnTo>
                <a:lnTo>
                  <a:pt x="94" y="13"/>
                </a:lnTo>
                <a:lnTo>
                  <a:pt x="99" y="12"/>
                </a:lnTo>
                <a:lnTo>
                  <a:pt x="106" y="9"/>
                </a:lnTo>
                <a:lnTo>
                  <a:pt x="108" y="7"/>
                </a:lnTo>
                <a:lnTo>
                  <a:pt x="111" y="5"/>
                </a:lnTo>
                <a:lnTo>
                  <a:pt x="112" y="3"/>
                </a:lnTo>
                <a:lnTo>
                  <a:pt x="113" y="0"/>
                </a:lnTo>
                <a:lnTo>
                  <a:pt x="98" y="4"/>
                </a:lnTo>
                <a:lnTo>
                  <a:pt x="82" y="8"/>
                </a:lnTo>
                <a:lnTo>
                  <a:pt x="65" y="13"/>
                </a:lnTo>
                <a:lnTo>
                  <a:pt x="49" y="19"/>
                </a:lnTo>
                <a:lnTo>
                  <a:pt x="20" y="33"/>
                </a:lnTo>
                <a:lnTo>
                  <a:pt x="0" y="44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231" name="Freeform 247"/>
          <p:cNvSpPr>
            <a:spLocks/>
          </p:cNvSpPr>
          <p:nvPr>
            <p:custDataLst>
              <p:tags r:id="rId174"/>
            </p:custDataLst>
          </p:nvPr>
        </p:nvSpPr>
        <p:spPr bwMode="auto">
          <a:xfrm>
            <a:off x="4370388" y="3322638"/>
            <a:ext cx="325437" cy="244475"/>
          </a:xfrm>
          <a:custGeom>
            <a:avLst/>
            <a:gdLst>
              <a:gd name="T0" fmla="*/ 2147483647 w 746"/>
              <a:gd name="T1" fmla="*/ 2147483647 h 469"/>
              <a:gd name="T2" fmla="*/ 2147483647 w 746"/>
              <a:gd name="T3" fmla="*/ 2147483647 h 469"/>
              <a:gd name="T4" fmla="*/ 2147483647 w 746"/>
              <a:gd name="T5" fmla="*/ 2147483647 h 469"/>
              <a:gd name="T6" fmla="*/ 2147483647 w 746"/>
              <a:gd name="T7" fmla="*/ 2147483647 h 469"/>
              <a:gd name="T8" fmla="*/ 0 w 746"/>
              <a:gd name="T9" fmla="*/ 2147483647 h 469"/>
              <a:gd name="T10" fmla="*/ 2147483647 w 746"/>
              <a:gd name="T11" fmla="*/ 2147483647 h 469"/>
              <a:gd name="T12" fmla="*/ 2147483647 w 746"/>
              <a:gd name="T13" fmla="*/ 2147483647 h 469"/>
              <a:gd name="T14" fmla="*/ 2147483647 w 746"/>
              <a:gd name="T15" fmla="*/ 2147483647 h 469"/>
              <a:gd name="T16" fmla="*/ 2147483647 w 746"/>
              <a:gd name="T17" fmla="*/ 2147483647 h 469"/>
              <a:gd name="T18" fmla="*/ 2147483647 w 746"/>
              <a:gd name="T19" fmla="*/ 2147483647 h 469"/>
              <a:gd name="T20" fmla="*/ 2147483647 w 746"/>
              <a:gd name="T21" fmla="*/ 2147483647 h 469"/>
              <a:gd name="T22" fmla="*/ 2147483647 w 746"/>
              <a:gd name="T23" fmla="*/ 2147483647 h 469"/>
              <a:gd name="T24" fmla="*/ 2147483647 w 746"/>
              <a:gd name="T25" fmla="*/ 2147483647 h 469"/>
              <a:gd name="T26" fmla="*/ 2147483647 w 746"/>
              <a:gd name="T27" fmla="*/ 2147483647 h 469"/>
              <a:gd name="T28" fmla="*/ 2147483647 w 746"/>
              <a:gd name="T29" fmla="*/ 2147483647 h 469"/>
              <a:gd name="T30" fmla="*/ 2147483647 w 746"/>
              <a:gd name="T31" fmla="*/ 2147483647 h 469"/>
              <a:gd name="T32" fmla="*/ 2147483647 w 746"/>
              <a:gd name="T33" fmla="*/ 2147483647 h 469"/>
              <a:gd name="T34" fmla="*/ 2147483647 w 746"/>
              <a:gd name="T35" fmla="*/ 2147483647 h 469"/>
              <a:gd name="T36" fmla="*/ 2147483647 w 746"/>
              <a:gd name="T37" fmla="*/ 2147483647 h 469"/>
              <a:gd name="T38" fmla="*/ 2147483647 w 746"/>
              <a:gd name="T39" fmla="*/ 0 h 469"/>
              <a:gd name="T40" fmla="*/ 2147483647 w 746"/>
              <a:gd name="T41" fmla="*/ 2147483647 h 469"/>
              <a:gd name="T42" fmla="*/ 2147483647 w 746"/>
              <a:gd name="T43" fmla="*/ 2147483647 h 469"/>
              <a:gd name="T44" fmla="*/ 2147483647 w 746"/>
              <a:gd name="T45" fmla="*/ 2147483647 h 469"/>
              <a:gd name="T46" fmla="*/ 2147483647 w 746"/>
              <a:gd name="T47" fmla="*/ 2147483647 h 469"/>
              <a:gd name="T48" fmla="*/ 2147483647 w 746"/>
              <a:gd name="T49" fmla="*/ 2147483647 h 469"/>
              <a:gd name="T50" fmla="*/ 2147483647 w 746"/>
              <a:gd name="T51" fmla="*/ 2147483647 h 469"/>
              <a:gd name="T52" fmla="*/ 2147483647 w 746"/>
              <a:gd name="T53" fmla="*/ 2147483647 h 469"/>
              <a:gd name="T54" fmla="*/ 2147483647 w 746"/>
              <a:gd name="T55" fmla="*/ 2147483647 h 469"/>
              <a:gd name="T56" fmla="*/ 2147483647 w 746"/>
              <a:gd name="T57" fmla="*/ 2147483647 h 469"/>
              <a:gd name="T58" fmla="*/ 2147483647 w 746"/>
              <a:gd name="T59" fmla="*/ 2147483647 h 469"/>
              <a:gd name="T60" fmla="*/ 2147483647 w 746"/>
              <a:gd name="T61" fmla="*/ 2147483647 h 469"/>
              <a:gd name="T62" fmla="*/ 2147483647 w 746"/>
              <a:gd name="T63" fmla="*/ 2147483647 h 469"/>
              <a:gd name="T64" fmla="*/ 2147483647 w 746"/>
              <a:gd name="T65" fmla="*/ 2147483647 h 469"/>
              <a:gd name="T66" fmla="*/ 2147483647 w 746"/>
              <a:gd name="T67" fmla="*/ 2147483647 h 469"/>
              <a:gd name="T68" fmla="*/ 2147483647 w 746"/>
              <a:gd name="T69" fmla="*/ 2147483647 h 469"/>
              <a:gd name="T70" fmla="*/ 2147483647 w 746"/>
              <a:gd name="T71" fmla="*/ 2147483647 h 469"/>
              <a:gd name="T72" fmla="*/ 2147483647 w 746"/>
              <a:gd name="T73" fmla="*/ 2147483647 h 469"/>
              <a:gd name="T74" fmla="*/ 2147483647 w 746"/>
              <a:gd name="T75" fmla="*/ 2147483647 h 469"/>
              <a:gd name="T76" fmla="*/ 2147483647 w 746"/>
              <a:gd name="T77" fmla="*/ 2147483647 h 469"/>
              <a:gd name="T78" fmla="*/ 2147483647 w 746"/>
              <a:gd name="T79" fmla="*/ 2147483647 h 469"/>
              <a:gd name="T80" fmla="*/ 2147483647 w 746"/>
              <a:gd name="T81" fmla="*/ 2147483647 h 469"/>
              <a:gd name="T82" fmla="*/ 2147483647 w 746"/>
              <a:gd name="T83" fmla="*/ 2147483647 h 469"/>
              <a:gd name="T84" fmla="*/ 2147483647 w 746"/>
              <a:gd name="T85" fmla="*/ 2147483647 h 469"/>
              <a:gd name="T86" fmla="*/ 2147483647 w 746"/>
              <a:gd name="T87" fmla="*/ 2147483647 h 469"/>
              <a:gd name="T88" fmla="*/ 2147483647 w 746"/>
              <a:gd name="T89" fmla="*/ 2147483647 h 469"/>
              <a:gd name="T90" fmla="*/ 2147483647 w 746"/>
              <a:gd name="T91" fmla="*/ 2147483647 h 469"/>
              <a:gd name="T92" fmla="*/ 2147483647 w 746"/>
              <a:gd name="T93" fmla="*/ 2147483647 h 469"/>
              <a:gd name="T94" fmla="*/ 2147483647 w 746"/>
              <a:gd name="T95" fmla="*/ 2147483647 h 46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746"/>
              <a:gd name="T145" fmla="*/ 0 h 469"/>
              <a:gd name="T146" fmla="*/ 746 w 746"/>
              <a:gd name="T147" fmla="*/ 469 h 469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746" h="469">
                <a:moveTo>
                  <a:pt x="114" y="469"/>
                </a:moveTo>
                <a:lnTo>
                  <a:pt x="109" y="463"/>
                </a:lnTo>
                <a:lnTo>
                  <a:pt x="103" y="456"/>
                </a:lnTo>
                <a:lnTo>
                  <a:pt x="98" y="452"/>
                </a:lnTo>
                <a:lnTo>
                  <a:pt x="92" y="449"/>
                </a:lnTo>
                <a:lnTo>
                  <a:pt x="79" y="445"/>
                </a:lnTo>
                <a:lnTo>
                  <a:pt x="67" y="442"/>
                </a:lnTo>
                <a:lnTo>
                  <a:pt x="54" y="440"/>
                </a:lnTo>
                <a:lnTo>
                  <a:pt x="39" y="437"/>
                </a:lnTo>
                <a:lnTo>
                  <a:pt x="33" y="435"/>
                </a:lnTo>
                <a:lnTo>
                  <a:pt x="26" y="433"/>
                </a:lnTo>
                <a:lnTo>
                  <a:pt x="21" y="429"/>
                </a:lnTo>
                <a:lnTo>
                  <a:pt x="14" y="425"/>
                </a:lnTo>
                <a:lnTo>
                  <a:pt x="11" y="422"/>
                </a:lnTo>
                <a:lnTo>
                  <a:pt x="8" y="418"/>
                </a:lnTo>
                <a:lnTo>
                  <a:pt x="5" y="413"/>
                </a:lnTo>
                <a:lnTo>
                  <a:pt x="3" y="408"/>
                </a:lnTo>
                <a:lnTo>
                  <a:pt x="1" y="396"/>
                </a:lnTo>
                <a:lnTo>
                  <a:pt x="0" y="385"/>
                </a:lnTo>
                <a:lnTo>
                  <a:pt x="0" y="363"/>
                </a:lnTo>
                <a:lnTo>
                  <a:pt x="1" y="345"/>
                </a:lnTo>
                <a:lnTo>
                  <a:pt x="1" y="332"/>
                </a:lnTo>
                <a:lnTo>
                  <a:pt x="3" y="320"/>
                </a:lnTo>
                <a:lnTo>
                  <a:pt x="5" y="309"/>
                </a:lnTo>
                <a:lnTo>
                  <a:pt x="10" y="299"/>
                </a:lnTo>
                <a:lnTo>
                  <a:pt x="13" y="289"/>
                </a:lnTo>
                <a:lnTo>
                  <a:pt x="19" y="281"/>
                </a:lnTo>
                <a:lnTo>
                  <a:pt x="23" y="273"/>
                </a:lnTo>
                <a:lnTo>
                  <a:pt x="30" y="265"/>
                </a:lnTo>
                <a:lnTo>
                  <a:pt x="41" y="251"/>
                </a:lnTo>
                <a:lnTo>
                  <a:pt x="52" y="236"/>
                </a:lnTo>
                <a:lnTo>
                  <a:pt x="56" y="228"/>
                </a:lnTo>
                <a:lnTo>
                  <a:pt x="60" y="220"/>
                </a:lnTo>
                <a:lnTo>
                  <a:pt x="65" y="212"/>
                </a:lnTo>
                <a:lnTo>
                  <a:pt x="67" y="204"/>
                </a:lnTo>
                <a:lnTo>
                  <a:pt x="121" y="204"/>
                </a:lnTo>
                <a:lnTo>
                  <a:pt x="131" y="198"/>
                </a:lnTo>
                <a:lnTo>
                  <a:pt x="142" y="194"/>
                </a:lnTo>
                <a:lnTo>
                  <a:pt x="154" y="191"/>
                </a:lnTo>
                <a:lnTo>
                  <a:pt x="166" y="188"/>
                </a:lnTo>
                <a:lnTo>
                  <a:pt x="190" y="184"/>
                </a:lnTo>
                <a:lnTo>
                  <a:pt x="213" y="178"/>
                </a:lnTo>
                <a:lnTo>
                  <a:pt x="224" y="176"/>
                </a:lnTo>
                <a:lnTo>
                  <a:pt x="235" y="173"/>
                </a:lnTo>
                <a:lnTo>
                  <a:pt x="244" y="170"/>
                </a:lnTo>
                <a:lnTo>
                  <a:pt x="251" y="165"/>
                </a:lnTo>
                <a:lnTo>
                  <a:pt x="258" y="160"/>
                </a:lnTo>
                <a:lnTo>
                  <a:pt x="262" y="153"/>
                </a:lnTo>
                <a:lnTo>
                  <a:pt x="265" y="150"/>
                </a:lnTo>
                <a:lnTo>
                  <a:pt x="266" y="145"/>
                </a:lnTo>
                <a:lnTo>
                  <a:pt x="267" y="141"/>
                </a:lnTo>
                <a:lnTo>
                  <a:pt x="267" y="136"/>
                </a:lnTo>
                <a:lnTo>
                  <a:pt x="267" y="126"/>
                </a:lnTo>
                <a:lnTo>
                  <a:pt x="267" y="117"/>
                </a:lnTo>
                <a:lnTo>
                  <a:pt x="280" y="119"/>
                </a:lnTo>
                <a:lnTo>
                  <a:pt x="292" y="120"/>
                </a:lnTo>
                <a:lnTo>
                  <a:pt x="303" y="120"/>
                </a:lnTo>
                <a:lnTo>
                  <a:pt x="313" y="119"/>
                </a:lnTo>
                <a:lnTo>
                  <a:pt x="323" y="117"/>
                </a:lnTo>
                <a:lnTo>
                  <a:pt x="332" y="115"/>
                </a:lnTo>
                <a:lnTo>
                  <a:pt x="339" y="112"/>
                </a:lnTo>
                <a:lnTo>
                  <a:pt x="347" y="109"/>
                </a:lnTo>
                <a:lnTo>
                  <a:pt x="354" y="105"/>
                </a:lnTo>
                <a:lnTo>
                  <a:pt x="359" y="101"/>
                </a:lnTo>
                <a:lnTo>
                  <a:pt x="366" y="96"/>
                </a:lnTo>
                <a:lnTo>
                  <a:pt x="370" y="91"/>
                </a:lnTo>
                <a:lnTo>
                  <a:pt x="380" y="80"/>
                </a:lnTo>
                <a:lnTo>
                  <a:pt x="389" y="67"/>
                </a:lnTo>
                <a:lnTo>
                  <a:pt x="397" y="56"/>
                </a:lnTo>
                <a:lnTo>
                  <a:pt x="405" y="44"/>
                </a:lnTo>
                <a:lnTo>
                  <a:pt x="414" y="32"/>
                </a:lnTo>
                <a:lnTo>
                  <a:pt x="425" y="22"/>
                </a:lnTo>
                <a:lnTo>
                  <a:pt x="430" y="18"/>
                </a:lnTo>
                <a:lnTo>
                  <a:pt x="436" y="13"/>
                </a:lnTo>
                <a:lnTo>
                  <a:pt x="442" y="9"/>
                </a:lnTo>
                <a:lnTo>
                  <a:pt x="450" y="6"/>
                </a:lnTo>
                <a:lnTo>
                  <a:pt x="458" y="3"/>
                </a:lnTo>
                <a:lnTo>
                  <a:pt x="467" y="1"/>
                </a:lnTo>
                <a:lnTo>
                  <a:pt x="475" y="0"/>
                </a:lnTo>
                <a:lnTo>
                  <a:pt x="486" y="0"/>
                </a:lnTo>
                <a:lnTo>
                  <a:pt x="486" y="6"/>
                </a:lnTo>
                <a:lnTo>
                  <a:pt x="492" y="14"/>
                </a:lnTo>
                <a:lnTo>
                  <a:pt x="498" y="22"/>
                </a:lnTo>
                <a:lnTo>
                  <a:pt x="507" y="29"/>
                </a:lnTo>
                <a:lnTo>
                  <a:pt x="515" y="35"/>
                </a:lnTo>
                <a:lnTo>
                  <a:pt x="523" y="41"/>
                </a:lnTo>
                <a:lnTo>
                  <a:pt x="530" y="49"/>
                </a:lnTo>
                <a:lnTo>
                  <a:pt x="532" y="53"/>
                </a:lnTo>
                <a:lnTo>
                  <a:pt x="536" y="57"/>
                </a:lnTo>
                <a:lnTo>
                  <a:pt x="538" y="62"/>
                </a:lnTo>
                <a:lnTo>
                  <a:pt x="539" y="67"/>
                </a:lnTo>
                <a:lnTo>
                  <a:pt x="553" y="107"/>
                </a:lnTo>
                <a:lnTo>
                  <a:pt x="564" y="141"/>
                </a:lnTo>
                <a:lnTo>
                  <a:pt x="569" y="148"/>
                </a:lnTo>
                <a:lnTo>
                  <a:pt x="573" y="154"/>
                </a:lnTo>
                <a:lnTo>
                  <a:pt x="579" y="159"/>
                </a:lnTo>
                <a:lnTo>
                  <a:pt x="585" y="164"/>
                </a:lnTo>
                <a:lnTo>
                  <a:pt x="593" y="168"/>
                </a:lnTo>
                <a:lnTo>
                  <a:pt x="602" y="170"/>
                </a:lnTo>
                <a:lnTo>
                  <a:pt x="613" y="172"/>
                </a:lnTo>
                <a:lnTo>
                  <a:pt x="626" y="172"/>
                </a:lnTo>
                <a:lnTo>
                  <a:pt x="626" y="179"/>
                </a:lnTo>
                <a:lnTo>
                  <a:pt x="627" y="187"/>
                </a:lnTo>
                <a:lnTo>
                  <a:pt x="628" y="193"/>
                </a:lnTo>
                <a:lnTo>
                  <a:pt x="630" y="199"/>
                </a:lnTo>
                <a:lnTo>
                  <a:pt x="636" y="211"/>
                </a:lnTo>
                <a:lnTo>
                  <a:pt x="642" y="222"/>
                </a:lnTo>
                <a:lnTo>
                  <a:pt x="650" y="233"/>
                </a:lnTo>
                <a:lnTo>
                  <a:pt x="660" y="244"/>
                </a:lnTo>
                <a:lnTo>
                  <a:pt x="670" y="254"/>
                </a:lnTo>
                <a:lnTo>
                  <a:pt x="681" y="263"/>
                </a:lnTo>
                <a:lnTo>
                  <a:pt x="702" y="279"/>
                </a:lnTo>
                <a:lnTo>
                  <a:pt x="720" y="294"/>
                </a:lnTo>
                <a:lnTo>
                  <a:pt x="729" y="302"/>
                </a:lnTo>
                <a:lnTo>
                  <a:pt x="736" y="309"/>
                </a:lnTo>
                <a:lnTo>
                  <a:pt x="741" y="315"/>
                </a:lnTo>
                <a:lnTo>
                  <a:pt x="746" y="321"/>
                </a:lnTo>
                <a:lnTo>
                  <a:pt x="738" y="345"/>
                </a:lnTo>
                <a:lnTo>
                  <a:pt x="728" y="345"/>
                </a:lnTo>
                <a:lnTo>
                  <a:pt x="711" y="345"/>
                </a:lnTo>
                <a:lnTo>
                  <a:pt x="706" y="345"/>
                </a:lnTo>
                <a:lnTo>
                  <a:pt x="700" y="344"/>
                </a:lnTo>
                <a:lnTo>
                  <a:pt x="695" y="343"/>
                </a:lnTo>
                <a:lnTo>
                  <a:pt x="691" y="342"/>
                </a:lnTo>
                <a:lnTo>
                  <a:pt x="685" y="339"/>
                </a:lnTo>
                <a:lnTo>
                  <a:pt x="682" y="335"/>
                </a:lnTo>
                <a:lnTo>
                  <a:pt x="680" y="329"/>
                </a:lnTo>
                <a:lnTo>
                  <a:pt x="679" y="321"/>
                </a:lnTo>
                <a:lnTo>
                  <a:pt x="666" y="321"/>
                </a:lnTo>
                <a:lnTo>
                  <a:pt x="659" y="321"/>
                </a:lnTo>
                <a:lnTo>
                  <a:pt x="654" y="325"/>
                </a:lnTo>
                <a:lnTo>
                  <a:pt x="651" y="330"/>
                </a:lnTo>
                <a:lnTo>
                  <a:pt x="648" y="334"/>
                </a:lnTo>
                <a:lnTo>
                  <a:pt x="647" y="338"/>
                </a:lnTo>
                <a:lnTo>
                  <a:pt x="642" y="345"/>
                </a:lnTo>
                <a:lnTo>
                  <a:pt x="639" y="352"/>
                </a:lnTo>
                <a:lnTo>
                  <a:pt x="630" y="354"/>
                </a:lnTo>
                <a:lnTo>
                  <a:pt x="621" y="355"/>
                </a:lnTo>
                <a:lnTo>
                  <a:pt x="613" y="355"/>
                </a:lnTo>
                <a:lnTo>
                  <a:pt x="604" y="356"/>
                </a:lnTo>
                <a:lnTo>
                  <a:pt x="586" y="355"/>
                </a:lnTo>
                <a:lnTo>
                  <a:pt x="570" y="355"/>
                </a:lnTo>
                <a:lnTo>
                  <a:pt x="561" y="355"/>
                </a:lnTo>
                <a:lnTo>
                  <a:pt x="553" y="356"/>
                </a:lnTo>
                <a:lnTo>
                  <a:pt x="545" y="357"/>
                </a:lnTo>
                <a:lnTo>
                  <a:pt x="537" y="359"/>
                </a:lnTo>
                <a:lnTo>
                  <a:pt x="529" y="361"/>
                </a:lnTo>
                <a:lnTo>
                  <a:pt x="522" y="365"/>
                </a:lnTo>
                <a:lnTo>
                  <a:pt x="514" y="370"/>
                </a:lnTo>
                <a:lnTo>
                  <a:pt x="506" y="376"/>
                </a:lnTo>
                <a:lnTo>
                  <a:pt x="501" y="381"/>
                </a:lnTo>
                <a:lnTo>
                  <a:pt x="496" y="387"/>
                </a:lnTo>
                <a:lnTo>
                  <a:pt x="493" y="390"/>
                </a:lnTo>
                <a:lnTo>
                  <a:pt x="491" y="392"/>
                </a:lnTo>
                <a:lnTo>
                  <a:pt x="489" y="394"/>
                </a:lnTo>
                <a:lnTo>
                  <a:pt x="486" y="394"/>
                </a:lnTo>
                <a:lnTo>
                  <a:pt x="466" y="395"/>
                </a:lnTo>
                <a:lnTo>
                  <a:pt x="451" y="397"/>
                </a:lnTo>
                <a:lnTo>
                  <a:pt x="439" y="399"/>
                </a:lnTo>
                <a:lnTo>
                  <a:pt x="426" y="400"/>
                </a:lnTo>
                <a:lnTo>
                  <a:pt x="417" y="400"/>
                </a:lnTo>
                <a:lnTo>
                  <a:pt x="410" y="398"/>
                </a:lnTo>
                <a:lnTo>
                  <a:pt x="403" y="395"/>
                </a:lnTo>
                <a:lnTo>
                  <a:pt x="396" y="392"/>
                </a:lnTo>
                <a:lnTo>
                  <a:pt x="384" y="383"/>
                </a:lnTo>
                <a:lnTo>
                  <a:pt x="373" y="373"/>
                </a:lnTo>
                <a:lnTo>
                  <a:pt x="361" y="363"/>
                </a:lnTo>
                <a:lnTo>
                  <a:pt x="349" y="354"/>
                </a:lnTo>
                <a:lnTo>
                  <a:pt x="343" y="351"/>
                </a:lnTo>
                <a:lnTo>
                  <a:pt x="336" y="347"/>
                </a:lnTo>
                <a:lnTo>
                  <a:pt x="328" y="345"/>
                </a:lnTo>
                <a:lnTo>
                  <a:pt x="319" y="345"/>
                </a:lnTo>
                <a:lnTo>
                  <a:pt x="313" y="345"/>
                </a:lnTo>
                <a:lnTo>
                  <a:pt x="305" y="347"/>
                </a:lnTo>
                <a:lnTo>
                  <a:pt x="299" y="351"/>
                </a:lnTo>
                <a:lnTo>
                  <a:pt x="291" y="355"/>
                </a:lnTo>
                <a:lnTo>
                  <a:pt x="284" y="360"/>
                </a:lnTo>
                <a:lnTo>
                  <a:pt x="278" y="365"/>
                </a:lnTo>
                <a:lnTo>
                  <a:pt x="272" y="371"/>
                </a:lnTo>
                <a:lnTo>
                  <a:pt x="266" y="377"/>
                </a:lnTo>
                <a:lnTo>
                  <a:pt x="255" y="392"/>
                </a:lnTo>
                <a:lnTo>
                  <a:pt x="244" y="408"/>
                </a:lnTo>
                <a:lnTo>
                  <a:pt x="235" y="423"/>
                </a:lnTo>
                <a:lnTo>
                  <a:pt x="227" y="437"/>
                </a:lnTo>
                <a:lnTo>
                  <a:pt x="197" y="437"/>
                </a:lnTo>
                <a:lnTo>
                  <a:pt x="176" y="437"/>
                </a:lnTo>
                <a:lnTo>
                  <a:pt x="160" y="437"/>
                </a:lnTo>
                <a:lnTo>
                  <a:pt x="150" y="439"/>
                </a:lnTo>
                <a:lnTo>
                  <a:pt x="146" y="440"/>
                </a:lnTo>
                <a:lnTo>
                  <a:pt x="143" y="442"/>
                </a:lnTo>
                <a:lnTo>
                  <a:pt x="139" y="445"/>
                </a:lnTo>
                <a:lnTo>
                  <a:pt x="135" y="448"/>
                </a:lnTo>
                <a:lnTo>
                  <a:pt x="126" y="456"/>
                </a:lnTo>
                <a:lnTo>
                  <a:pt x="114" y="469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232" name="Freeform 248"/>
          <p:cNvSpPr>
            <a:spLocks/>
          </p:cNvSpPr>
          <p:nvPr>
            <p:custDataLst>
              <p:tags r:id="rId175"/>
            </p:custDataLst>
          </p:nvPr>
        </p:nvSpPr>
        <p:spPr bwMode="auto">
          <a:xfrm>
            <a:off x="4306888" y="3490913"/>
            <a:ext cx="500062" cy="552450"/>
          </a:xfrm>
          <a:custGeom>
            <a:avLst/>
            <a:gdLst>
              <a:gd name="T0" fmla="*/ 2147483647 w 1145"/>
              <a:gd name="T1" fmla="*/ 2147483647 h 1053"/>
              <a:gd name="T2" fmla="*/ 2147483647 w 1145"/>
              <a:gd name="T3" fmla="*/ 2147483647 h 1053"/>
              <a:gd name="T4" fmla="*/ 2147483647 w 1145"/>
              <a:gd name="T5" fmla="*/ 2147483647 h 1053"/>
              <a:gd name="T6" fmla="*/ 2147483647 w 1145"/>
              <a:gd name="T7" fmla="*/ 2147483647 h 1053"/>
              <a:gd name="T8" fmla="*/ 2147483647 w 1145"/>
              <a:gd name="T9" fmla="*/ 2147483647 h 1053"/>
              <a:gd name="T10" fmla="*/ 2147483647 w 1145"/>
              <a:gd name="T11" fmla="*/ 2147483647 h 1053"/>
              <a:gd name="T12" fmla="*/ 2147483647 w 1145"/>
              <a:gd name="T13" fmla="*/ 2147483647 h 1053"/>
              <a:gd name="T14" fmla="*/ 2147483647 w 1145"/>
              <a:gd name="T15" fmla="*/ 2147483647 h 1053"/>
              <a:gd name="T16" fmla="*/ 2147483647 w 1145"/>
              <a:gd name="T17" fmla="*/ 2147483647 h 1053"/>
              <a:gd name="T18" fmla="*/ 2147483647 w 1145"/>
              <a:gd name="T19" fmla="*/ 2147483647 h 1053"/>
              <a:gd name="T20" fmla="*/ 2147483647 w 1145"/>
              <a:gd name="T21" fmla="*/ 2147483647 h 1053"/>
              <a:gd name="T22" fmla="*/ 2147483647 w 1145"/>
              <a:gd name="T23" fmla="*/ 2147483647 h 1053"/>
              <a:gd name="T24" fmla="*/ 2147483647 w 1145"/>
              <a:gd name="T25" fmla="*/ 2147483647 h 1053"/>
              <a:gd name="T26" fmla="*/ 2147483647 w 1145"/>
              <a:gd name="T27" fmla="*/ 2147483647 h 1053"/>
              <a:gd name="T28" fmla="*/ 2147483647 w 1145"/>
              <a:gd name="T29" fmla="*/ 2147483647 h 1053"/>
              <a:gd name="T30" fmla="*/ 2147483647 w 1145"/>
              <a:gd name="T31" fmla="*/ 2147483647 h 1053"/>
              <a:gd name="T32" fmla="*/ 2147483647 w 1145"/>
              <a:gd name="T33" fmla="*/ 2147483647 h 1053"/>
              <a:gd name="T34" fmla="*/ 2147483647 w 1145"/>
              <a:gd name="T35" fmla="*/ 2147483647 h 1053"/>
              <a:gd name="T36" fmla="*/ 2147483647 w 1145"/>
              <a:gd name="T37" fmla="*/ 2147483647 h 1053"/>
              <a:gd name="T38" fmla="*/ 2147483647 w 1145"/>
              <a:gd name="T39" fmla="*/ 2147483647 h 1053"/>
              <a:gd name="T40" fmla="*/ 2147483647 w 1145"/>
              <a:gd name="T41" fmla="*/ 2147483647 h 1053"/>
              <a:gd name="T42" fmla="*/ 2147483647 w 1145"/>
              <a:gd name="T43" fmla="*/ 2147483647 h 1053"/>
              <a:gd name="T44" fmla="*/ 2147483647 w 1145"/>
              <a:gd name="T45" fmla="*/ 2147483647 h 1053"/>
              <a:gd name="T46" fmla="*/ 2147483647 w 1145"/>
              <a:gd name="T47" fmla="*/ 2147483647 h 1053"/>
              <a:gd name="T48" fmla="*/ 2147483647 w 1145"/>
              <a:gd name="T49" fmla="*/ 2147483647 h 1053"/>
              <a:gd name="T50" fmla="*/ 2147483647 w 1145"/>
              <a:gd name="T51" fmla="*/ 2147483647 h 1053"/>
              <a:gd name="T52" fmla="*/ 2147483647 w 1145"/>
              <a:gd name="T53" fmla="*/ 2147483647 h 1053"/>
              <a:gd name="T54" fmla="*/ 2147483647 w 1145"/>
              <a:gd name="T55" fmla="*/ 2147483647 h 1053"/>
              <a:gd name="T56" fmla="*/ 2147483647 w 1145"/>
              <a:gd name="T57" fmla="*/ 2147483647 h 1053"/>
              <a:gd name="T58" fmla="*/ 2147483647 w 1145"/>
              <a:gd name="T59" fmla="*/ 2147483647 h 1053"/>
              <a:gd name="T60" fmla="*/ 2147483647 w 1145"/>
              <a:gd name="T61" fmla="*/ 2147483647 h 1053"/>
              <a:gd name="T62" fmla="*/ 2147483647 w 1145"/>
              <a:gd name="T63" fmla="*/ 2147483647 h 1053"/>
              <a:gd name="T64" fmla="*/ 2147483647 w 1145"/>
              <a:gd name="T65" fmla="*/ 2147483647 h 1053"/>
              <a:gd name="T66" fmla="*/ 2147483647 w 1145"/>
              <a:gd name="T67" fmla="*/ 2147483647 h 1053"/>
              <a:gd name="T68" fmla="*/ 2147483647 w 1145"/>
              <a:gd name="T69" fmla="*/ 2147483647 h 1053"/>
              <a:gd name="T70" fmla="*/ 2147483647 w 1145"/>
              <a:gd name="T71" fmla="*/ 2147483647 h 1053"/>
              <a:gd name="T72" fmla="*/ 2147483647 w 1145"/>
              <a:gd name="T73" fmla="*/ 2147483647 h 1053"/>
              <a:gd name="T74" fmla="*/ 2147483647 w 1145"/>
              <a:gd name="T75" fmla="*/ 2147483647 h 1053"/>
              <a:gd name="T76" fmla="*/ 2147483647 w 1145"/>
              <a:gd name="T77" fmla="*/ 2147483647 h 1053"/>
              <a:gd name="T78" fmla="*/ 2147483647 w 1145"/>
              <a:gd name="T79" fmla="*/ 2147483647 h 1053"/>
              <a:gd name="T80" fmla="*/ 2147483647 w 1145"/>
              <a:gd name="T81" fmla="*/ 2147483647 h 1053"/>
              <a:gd name="T82" fmla="*/ 2147483647 w 1145"/>
              <a:gd name="T83" fmla="*/ 2147483647 h 1053"/>
              <a:gd name="T84" fmla="*/ 2147483647 w 1145"/>
              <a:gd name="T85" fmla="*/ 2147483647 h 1053"/>
              <a:gd name="T86" fmla="*/ 2147483647 w 1145"/>
              <a:gd name="T87" fmla="*/ 2147483647 h 1053"/>
              <a:gd name="T88" fmla="*/ 2147483647 w 1145"/>
              <a:gd name="T89" fmla="*/ 2147483647 h 1053"/>
              <a:gd name="T90" fmla="*/ 2147483647 w 1145"/>
              <a:gd name="T91" fmla="*/ 2147483647 h 1053"/>
              <a:gd name="T92" fmla="*/ 2147483647 w 1145"/>
              <a:gd name="T93" fmla="*/ 2147483647 h 1053"/>
              <a:gd name="T94" fmla="*/ 2147483647 w 1145"/>
              <a:gd name="T95" fmla="*/ 2147483647 h 1053"/>
              <a:gd name="T96" fmla="*/ 2147483647 w 1145"/>
              <a:gd name="T97" fmla="*/ 2147483647 h 1053"/>
              <a:gd name="T98" fmla="*/ 2147483647 w 1145"/>
              <a:gd name="T99" fmla="*/ 2147483647 h 1053"/>
              <a:gd name="T100" fmla="*/ 2147483647 w 1145"/>
              <a:gd name="T101" fmla="*/ 2147483647 h 1053"/>
              <a:gd name="T102" fmla="*/ 2147483647 w 1145"/>
              <a:gd name="T103" fmla="*/ 2147483647 h 1053"/>
              <a:gd name="T104" fmla="*/ 2147483647 w 1145"/>
              <a:gd name="T105" fmla="*/ 2147483647 h 1053"/>
              <a:gd name="T106" fmla="*/ 2147483647 w 1145"/>
              <a:gd name="T107" fmla="*/ 2147483647 h 1053"/>
              <a:gd name="T108" fmla="*/ 2147483647 w 1145"/>
              <a:gd name="T109" fmla="*/ 2147483647 h 1053"/>
              <a:gd name="T110" fmla="*/ 2147483647 w 1145"/>
              <a:gd name="T111" fmla="*/ 2147483647 h 1053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145"/>
              <a:gd name="T169" fmla="*/ 0 h 1053"/>
              <a:gd name="T170" fmla="*/ 1145 w 1145"/>
              <a:gd name="T171" fmla="*/ 1053 h 1053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145" h="1053">
                <a:moveTo>
                  <a:pt x="894" y="24"/>
                </a:moveTo>
                <a:lnTo>
                  <a:pt x="894" y="32"/>
                </a:lnTo>
                <a:lnTo>
                  <a:pt x="895" y="38"/>
                </a:lnTo>
                <a:lnTo>
                  <a:pt x="896" y="44"/>
                </a:lnTo>
                <a:lnTo>
                  <a:pt x="897" y="49"/>
                </a:lnTo>
                <a:lnTo>
                  <a:pt x="900" y="53"/>
                </a:lnTo>
                <a:lnTo>
                  <a:pt x="902" y="57"/>
                </a:lnTo>
                <a:lnTo>
                  <a:pt x="906" y="61"/>
                </a:lnTo>
                <a:lnTo>
                  <a:pt x="909" y="64"/>
                </a:lnTo>
                <a:lnTo>
                  <a:pt x="918" y="68"/>
                </a:lnTo>
                <a:lnTo>
                  <a:pt x="926" y="71"/>
                </a:lnTo>
                <a:lnTo>
                  <a:pt x="936" y="72"/>
                </a:lnTo>
                <a:lnTo>
                  <a:pt x="947" y="72"/>
                </a:lnTo>
                <a:lnTo>
                  <a:pt x="993" y="66"/>
                </a:lnTo>
                <a:lnTo>
                  <a:pt x="1033" y="61"/>
                </a:lnTo>
                <a:lnTo>
                  <a:pt x="1038" y="61"/>
                </a:lnTo>
                <a:lnTo>
                  <a:pt x="1045" y="63"/>
                </a:lnTo>
                <a:lnTo>
                  <a:pt x="1051" y="64"/>
                </a:lnTo>
                <a:lnTo>
                  <a:pt x="1057" y="67"/>
                </a:lnTo>
                <a:lnTo>
                  <a:pt x="1069" y="73"/>
                </a:lnTo>
                <a:lnTo>
                  <a:pt x="1080" y="81"/>
                </a:lnTo>
                <a:lnTo>
                  <a:pt x="1099" y="98"/>
                </a:lnTo>
                <a:lnTo>
                  <a:pt x="1112" y="110"/>
                </a:lnTo>
                <a:lnTo>
                  <a:pt x="1113" y="124"/>
                </a:lnTo>
                <a:lnTo>
                  <a:pt x="1114" y="138"/>
                </a:lnTo>
                <a:lnTo>
                  <a:pt x="1117" y="152"/>
                </a:lnTo>
                <a:lnTo>
                  <a:pt x="1122" y="164"/>
                </a:lnTo>
                <a:lnTo>
                  <a:pt x="1126" y="175"/>
                </a:lnTo>
                <a:lnTo>
                  <a:pt x="1132" y="183"/>
                </a:lnTo>
                <a:lnTo>
                  <a:pt x="1135" y="186"/>
                </a:lnTo>
                <a:lnTo>
                  <a:pt x="1138" y="188"/>
                </a:lnTo>
                <a:lnTo>
                  <a:pt x="1142" y="190"/>
                </a:lnTo>
                <a:lnTo>
                  <a:pt x="1145" y="190"/>
                </a:lnTo>
                <a:lnTo>
                  <a:pt x="1139" y="202"/>
                </a:lnTo>
                <a:lnTo>
                  <a:pt x="1133" y="211"/>
                </a:lnTo>
                <a:lnTo>
                  <a:pt x="1125" y="220"/>
                </a:lnTo>
                <a:lnTo>
                  <a:pt x="1117" y="227"/>
                </a:lnTo>
                <a:lnTo>
                  <a:pt x="1100" y="240"/>
                </a:lnTo>
                <a:lnTo>
                  <a:pt x="1082" y="253"/>
                </a:lnTo>
                <a:lnTo>
                  <a:pt x="1074" y="259"/>
                </a:lnTo>
                <a:lnTo>
                  <a:pt x="1066" y="266"/>
                </a:lnTo>
                <a:lnTo>
                  <a:pt x="1058" y="272"/>
                </a:lnTo>
                <a:lnTo>
                  <a:pt x="1052" y="280"/>
                </a:lnTo>
                <a:lnTo>
                  <a:pt x="1046" y="288"/>
                </a:lnTo>
                <a:lnTo>
                  <a:pt x="1043" y="297"/>
                </a:lnTo>
                <a:lnTo>
                  <a:pt x="1040" y="308"/>
                </a:lnTo>
                <a:lnTo>
                  <a:pt x="1040" y="320"/>
                </a:lnTo>
                <a:lnTo>
                  <a:pt x="1041" y="339"/>
                </a:lnTo>
                <a:lnTo>
                  <a:pt x="1045" y="360"/>
                </a:lnTo>
                <a:lnTo>
                  <a:pt x="1046" y="371"/>
                </a:lnTo>
                <a:lnTo>
                  <a:pt x="1047" y="381"/>
                </a:lnTo>
                <a:lnTo>
                  <a:pt x="1047" y="391"/>
                </a:lnTo>
                <a:lnTo>
                  <a:pt x="1046" y="400"/>
                </a:lnTo>
                <a:lnTo>
                  <a:pt x="1034" y="410"/>
                </a:lnTo>
                <a:lnTo>
                  <a:pt x="1013" y="430"/>
                </a:lnTo>
                <a:lnTo>
                  <a:pt x="1003" y="440"/>
                </a:lnTo>
                <a:lnTo>
                  <a:pt x="995" y="450"/>
                </a:lnTo>
                <a:lnTo>
                  <a:pt x="991" y="455"/>
                </a:lnTo>
                <a:lnTo>
                  <a:pt x="988" y="460"/>
                </a:lnTo>
                <a:lnTo>
                  <a:pt x="987" y="464"/>
                </a:lnTo>
                <a:lnTo>
                  <a:pt x="986" y="467"/>
                </a:lnTo>
                <a:lnTo>
                  <a:pt x="987" y="470"/>
                </a:lnTo>
                <a:lnTo>
                  <a:pt x="990" y="476"/>
                </a:lnTo>
                <a:lnTo>
                  <a:pt x="995" y="481"/>
                </a:lnTo>
                <a:lnTo>
                  <a:pt x="999" y="486"/>
                </a:lnTo>
                <a:lnTo>
                  <a:pt x="1009" y="495"/>
                </a:lnTo>
                <a:lnTo>
                  <a:pt x="1012" y="499"/>
                </a:lnTo>
                <a:lnTo>
                  <a:pt x="1016" y="524"/>
                </a:lnTo>
                <a:lnTo>
                  <a:pt x="1019" y="550"/>
                </a:lnTo>
                <a:lnTo>
                  <a:pt x="1019" y="576"/>
                </a:lnTo>
                <a:lnTo>
                  <a:pt x="1019" y="610"/>
                </a:lnTo>
                <a:lnTo>
                  <a:pt x="1020" y="618"/>
                </a:lnTo>
                <a:lnTo>
                  <a:pt x="1022" y="625"/>
                </a:lnTo>
                <a:lnTo>
                  <a:pt x="1025" y="632"/>
                </a:lnTo>
                <a:lnTo>
                  <a:pt x="1026" y="640"/>
                </a:lnTo>
                <a:lnTo>
                  <a:pt x="1026" y="650"/>
                </a:lnTo>
                <a:lnTo>
                  <a:pt x="1026" y="664"/>
                </a:lnTo>
                <a:lnTo>
                  <a:pt x="1027" y="679"/>
                </a:lnTo>
                <a:lnTo>
                  <a:pt x="1031" y="696"/>
                </a:lnTo>
                <a:lnTo>
                  <a:pt x="1033" y="705"/>
                </a:lnTo>
                <a:lnTo>
                  <a:pt x="1035" y="713"/>
                </a:lnTo>
                <a:lnTo>
                  <a:pt x="1038" y="720"/>
                </a:lnTo>
                <a:lnTo>
                  <a:pt x="1043" y="726"/>
                </a:lnTo>
                <a:lnTo>
                  <a:pt x="1047" y="731"/>
                </a:lnTo>
                <a:lnTo>
                  <a:pt x="1053" y="735"/>
                </a:lnTo>
                <a:lnTo>
                  <a:pt x="1058" y="738"/>
                </a:lnTo>
                <a:lnTo>
                  <a:pt x="1066" y="739"/>
                </a:lnTo>
                <a:lnTo>
                  <a:pt x="1067" y="745"/>
                </a:lnTo>
                <a:lnTo>
                  <a:pt x="1070" y="751"/>
                </a:lnTo>
                <a:lnTo>
                  <a:pt x="1074" y="759"/>
                </a:lnTo>
                <a:lnTo>
                  <a:pt x="1079" y="765"/>
                </a:lnTo>
                <a:lnTo>
                  <a:pt x="1083" y="772"/>
                </a:lnTo>
                <a:lnTo>
                  <a:pt x="1088" y="780"/>
                </a:lnTo>
                <a:lnTo>
                  <a:pt x="1091" y="790"/>
                </a:lnTo>
                <a:lnTo>
                  <a:pt x="1092" y="800"/>
                </a:lnTo>
                <a:lnTo>
                  <a:pt x="1092" y="807"/>
                </a:lnTo>
                <a:lnTo>
                  <a:pt x="1092" y="816"/>
                </a:lnTo>
                <a:lnTo>
                  <a:pt x="1092" y="825"/>
                </a:lnTo>
                <a:lnTo>
                  <a:pt x="1092" y="831"/>
                </a:lnTo>
                <a:lnTo>
                  <a:pt x="1092" y="837"/>
                </a:lnTo>
                <a:lnTo>
                  <a:pt x="1080" y="836"/>
                </a:lnTo>
                <a:lnTo>
                  <a:pt x="1069" y="837"/>
                </a:lnTo>
                <a:lnTo>
                  <a:pt x="1059" y="840"/>
                </a:lnTo>
                <a:lnTo>
                  <a:pt x="1049" y="842"/>
                </a:lnTo>
                <a:lnTo>
                  <a:pt x="1040" y="844"/>
                </a:lnTo>
                <a:lnTo>
                  <a:pt x="1029" y="844"/>
                </a:lnTo>
                <a:lnTo>
                  <a:pt x="1023" y="844"/>
                </a:lnTo>
                <a:lnTo>
                  <a:pt x="1018" y="842"/>
                </a:lnTo>
                <a:lnTo>
                  <a:pt x="1012" y="840"/>
                </a:lnTo>
                <a:lnTo>
                  <a:pt x="1005" y="837"/>
                </a:lnTo>
                <a:lnTo>
                  <a:pt x="1001" y="846"/>
                </a:lnTo>
                <a:lnTo>
                  <a:pt x="997" y="856"/>
                </a:lnTo>
                <a:lnTo>
                  <a:pt x="993" y="869"/>
                </a:lnTo>
                <a:lnTo>
                  <a:pt x="990" y="883"/>
                </a:lnTo>
                <a:lnTo>
                  <a:pt x="982" y="914"/>
                </a:lnTo>
                <a:lnTo>
                  <a:pt x="975" y="947"/>
                </a:lnTo>
                <a:lnTo>
                  <a:pt x="970" y="962"/>
                </a:lnTo>
                <a:lnTo>
                  <a:pt x="966" y="978"/>
                </a:lnTo>
                <a:lnTo>
                  <a:pt x="960" y="992"/>
                </a:lnTo>
                <a:lnTo>
                  <a:pt x="955" y="1004"/>
                </a:lnTo>
                <a:lnTo>
                  <a:pt x="951" y="1009"/>
                </a:lnTo>
                <a:lnTo>
                  <a:pt x="947" y="1014"/>
                </a:lnTo>
                <a:lnTo>
                  <a:pt x="944" y="1018"/>
                </a:lnTo>
                <a:lnTo>
                  <a:pt x="940" y="1021"/>
                </a:lnTo>
                <a:lnTo>
                  <a:pt x="935" y="1024"/>
                </a:lnTo>
                <a:lnTo>
                  <a:pt x="930" y="1026"/>
                </a:lnTo>
                <a:lnTo>
                  <a:pt x="925" y="1028"/>
                </a:lnTo>
                <a:lnTo>
                  <a:pt x="920" y="1028"/>
                </a:lnTo>
                <a:lnTo>
                  <a:pt x="918" y="1029"/>
                </a:lnTo>
                <a:lnTo>
                  <a:pt x="912" y="1031"/>
                </a:lnTo>
                <a:lnTo>
                  <a:pt x="909" y="1032"/>
                </a:lnTo>
                <a:lnTo>
                  <a:pt x="906" y="1032"/>
                </a:lnTo>
                <a:lnTo>
                  <a:pt x="902" y="1031"/>
                </a:lnTo>
                <a:lnTo>
                  <a:pt x="900" y="1028"/>
                </a:lnTo>
                <a:lnTo>
                  <a:pt x="888" y="1035"/>
                </a:lnTo>
                <a:lnTo>
                  <a:pt x="873" y="1043"/>
                </a:lnTo>
                <a:lnTo>
                  <a:pt x="864" y="1047"/>
                </a:lnTo>
                <a:lnTo>
                  <a:pt x="856" y="1050"/>
                </a:lnTo>
                <a:lnTo>
                  <a:pt x="847" y="1052"/>
                </a:lnTo>
                <a:lnTo>
                  <a:pt x="840" y="1053"/>
                </a:lnTo>
                <a:lnTo>
                  <a:pt x="828" y="1053"/>
                </a:lnTo>
                <a:lnTo>
                  <a:pt x="816" y="1052"/>
                </a:lnTo>
                <a:lnTo>
                  <a:pt x="805" y="1049"/>
                </a:lnTo>
                <a:lnTo>
                  <a:pt x="795" y="1046"/>
                </a:lnTo>
                <a:lnTo>
                  <a:pt x="789" y="1043"/>
                </a:lnTo>
                <a:lnTo>
                  <a:pt x="786" y="1040"/>
                </a:lnTo>
                <a:lnTo>
                  <a:pt x="782" y="1037"/>
                </a:lnTo>
                <a:lnTo>
                  <a:pt x="779" y="1033"/>
                </a:lnTo>
                <a:lnTo>
                  <a:pt x="777" y="1027"/>
                </a:lnTo>
                <a:lnTo>
                  <a:pt x="775" y="1022"/>
                </a:lnTo>
                <a:lnTo>
                  <a:pt x="774" y="1016"/>
                </a:lnTo>
                <a:lnTo>
                  <a:pt x="774" y="1010"/>
                </a:lnTo>
                <a:lnTo>
                  <a:pt x="761" y="1011"/>
                </a:lnTo>
                <a:lnTo>
                  <a:pt x="743" y="1014"/>
                </a:lnTo>
                <a:lnTo>
                  <a:pt x="734" y="1014"/>
                </a:lnTo>
                <a:lnTo>
                  <a:pt x="727" y="1012"/>
                </a:lnTo>
                <a:lnTo>
                  <a:pt x="723" y="1011"/>
                </a:lnTo>
                <a:lnTo>
                  <a:pt x="719" y="1009"/>
                </a:lnTo>
                <a:lnTo>
                  <a:pt x="717" y="1007"/>
                </a:lnTo>
                <a:lnTo>
                  <a:pt x="713" y="1004"/>
                </a:lnTo>
                <a:lnTo>
                  <a:pt x="707" y="997"/>
                </a:lnTo>
                <a:lnTo>
                  <a:pt x="701" y="993"/>
                </a:lnTo>
                <a:lnTo>
                  <a:pt x="697" y="992"/>
                </a:lnTo>
                <a:lnTo>
                  <a:pt x="694" y="992"/>
                </a:lnTo>
                <a:lnTo>
                  <a:pt x="689" y="993"/>
                </a:lnTo>
                <a:lnTo>
                  <a:pt x="686" y="993"/>
                </a:lnTo>
                <a:lnTo>
                  <a:pt x="680" y="991"/>
                </a:lnTo>
                <a:lnTo>
                  <a:pt x="674" y="986"/>
                </a:lnTo>
                <a:lnTo>
                  <a:pt x="662" y="987"/>
                </a:lnTo>
                <a:lnTo>
                  <a:pt x="653" y="989"/>
                </a:lnTo>
                <a:lnTo>
                  <a:pt x="643" y="991"/>
                </a:lnTo>
                <a:lnTo>
                  <a:pt x="627" y="992"/>
                </a:lnTo>
                <a:lnTo>
                  <a:pt x="618" y="991"/>
                </a:lnTo>
                <a:lnTo>
                  <a:pt x="611" y="988"/>
                </a:lnTo>
                <a:lnTo>
                  <a:pt x="608" y="987"/>
                </a:lnTo>
                <a:lnTo>
                  <a:pt x="605" y="984"/>
                </a:lnTo>
                <a:lnTo>
                  <a:pt x="603" y="982"/>
                </a:lnTo>
                <a:lnTo>
                  <a:pt x="600" y="979"/>
                </a:lnTo>
                <a:lnTo>
                  <a:pt x="597" y="971"/>
                </a:lnTo>
                <a:lnTo>
                  <a:pt x="596" y="963"/>
                </a:lnTo>
                <a:lnTo>
                  <a:pt x="595" y="953"/>
                </a:lnTo>
                <a:lnTo>
                  <a:pt x="594" y="942"/>
                </a:lnTo>
                <a:lnTo>
                  <a:pt x="593" y="933"/>
                </a:lnTo>
                <a:lnTo>
                  <a:pt x="590" y="925"/>
                </a:lnTo>
                <a:lnTo>
                  <a:pt x="587" y="916"/>
                </a:lnTo>
                <a:lnTo>
                  <a:pt x="584" y="908"/>
                </a:lnTo>
                <a:lnTo>
                  <a:pt x="581" y="900"/>
                </a:lnTo>
                <a:lnTo>
                  <a:pt x="577" y="892"/>
                </a:lnTo>
                <a:lnTo>
                  <a:pt x="575" y="884"/>
                </a:lnTo>
                <a:lnTo>
                  <a:pt x="574" y="875"/>
                </a:lnTo>
                <a:lnTo>
                  <a:pt x="575" y="870"/>
                </a:lnTo>
                <a:lnTo>
                  <a:pt x="577" y="866"/>
                </a:lnTo>
                <a:lnTo>
                  <a:pt x="581" y="860"/>
                </a:lnTo>
                <a:lnTo>
                  <a:pt x="584" y="856"/>
                </a:lnTo>
                <a:lnTo>
                  <a:pt x="587" y="851"/>
                </a:lnTo>
                <a:lnTo>
                  <a:pt x="590" y="846"/>
                </a:lnTo>
                <a:lnTo>
                  <a:pt x="593" y="842"/>
                </a:lnTo>
                <a:lnTo>
                  <a:pt x="594" y="837"/>
                </a:lnTo>
                <a:lnTo>
                  <a:pt x="593" y="825"/>
                </a:lnTo>
                <a:lnTo>
                  <a:pt x="589" y="809"/>
                </a:lnTo>
                <a:lnTo>
                  <a:pt x="588" y="798"/>
                </a:lnTo>
                <a:lnTo>
                  <a:pt x="588" y="789"/>
                </a:lnTo>
                <a:lnTo>
                  <a:pt x="590" y="779"/>
                </a:lnTo>
                <a:lnTo>
                  <a:pt x="594" y="770"/>
                </a:lnTo>
                <a:lnTo>
                  <a:pt x="571" y="766"/>
                </a:lnTo>
                <a:lnTo>
                  <a:pt x="521" y="759"/>
                </a:lnTo>
                <a:lnTo>
                  <a:pt x="494" y="756"/>
                </a:lnTo>
                <a:lnTo>
                  <a:pt x="471" y="755"/>
                </a:lnTo>
                <a:lnTo>
                  <a:pt x="461" y="754"/>
                </a:lnTo>
                <a:lnTo>
                  <a:pt x="454" y="755"/>
                </a:lnTo>
                <a:lnTo>
                  <a:pt x="450" y="756"/>
                </a:lnTo>
                <a:lnTo>
                  <a:pt x="448" y="758"/>
                </a:lnTo>
                <a:lnTo>
                  <a:pt x="448" y="762"/>
                </a:lnTo>
                <a:lnTo>
                  <a:pt x="448" y="770"/>
                </a:lnTo>
                <a:lnTo>
                  <a:pt x="447" y="775"/>
                </a:lnTo>
                <a:lnTo>
                  <a:pt x="446" y="780"/>
                </a:lnTo>
                <a:lnTo>
                  <a:pt x="443" y="785"/>
                </a:lnTo>
                <a:lnTo>
                  <a:pt x="440" y="790"/>
                </a:lnTo>
                <a:lnTo>
                  <a:pt x="437" y="796"/>
                </a:lnTo>
                <a:lnTo>
                  <a:pt x="431" y="801"/>
                </a:lnTo>
                <a:lnTo>
                  <a:pt x="425" y="806"/>
                </a:lnTo>
                <a:lnTo>
                  <a:pt x="417" y="811"/>
                </a:lnTo>
                <a:lnTo>
                  <a:pt x="407" y="814"/>
                </a:lnTo>
                <a:lnTo>
                  <a:pt x="396" y="817"/>
                </a:lnTo>
                <a:lnTo>
                  <a:pt x="383" y="819"/>
                </a:lnTo>
                <a:lnTo>
                  <a:pt x="369" y="819"/>
                </a:lnTo>
                <a:lnTo>
                  <a:pt x="362" y="818"/>
                </a:lnTo>
                <a:lnTo>
                  <a:pt x="355" y="816"/>
                </a:lnTo>
                <a:lnTo>
                  <a:pt x="349" y="811"/>
                </a:lnTo>
                <a:lnTo>
                  <a:pt x="342" y="804"/>
                </a:lnTo>
                <a:lnTo>
                  <a:pt x="337" y="797"/>
                </a:lnTo>
                <a:lnTo>
                  <a:pt x="330" y="789"/>
                </a:lnTo>
                <a:lnTo>
                  <a:pt x="325" y="780"/>
                </a:lnTo>
                <a:lnTo>
                  <a:pt x="319" y="771"/>
                </a:lnTo>
                <a:lnTo>
                  <a:pt x="309" y="749"/>
                </a:lnTo>
                <a:lnTo>
                  <a:pt x="302" y="728"/>
                </a:lnTo>
                <a:lnTo>
                  <a:pt x="298" y="718"/>
                </a:lnTo>
                <a:lnTo>
                  <a:pt x="297" y="708"/>
                </a:lnTo>
                <a:lnTo>
                  <a:pt x="295" y="699"/>
                </a:lnTo>
                <a:lnTo>
                  <a:pt x="295" y="689"/>
                </a:lnTo>
                <a:lnTo>
                  <a:pt x="3" y="689"/>
                </a:lnTo>
                <a:lnTo>
                  <a:pt x="2" y="683"/>
                </a:lnTo>
                <a:lnTo>
                  <a:pt x="0" y="680"/>
                </a:lnTo>
                <a:lnTo>
                  <a:pt x="0" y="677"/>
                </a:lnTo>
                <a:lnTo>
                  <a:pt x="3" y="671"/>
                </a:lnTo>
                <a:lnTo>
                  <a:pt x="10" y="669"/>
                </a:lnTo>
                <a:lnTo>
                  <a:pt x="16" y="668"/>
                </a:lnTo>
                <a:lnTo>
                  <a:pt x="23" y="668"/>
                </a:lnTo>
                <a:lnTo>
                  <a:pt x="28" y="668"/>
                </a:lnTo>
                <a:lnTo>
                  <a:pt x="34" y="668"/>
                </a:lnTo>
                <a:lnTo>
                  <a:pt x="39" y="668"/>
                </a:lnTo>
                <a:lnTo>
                  <a:pt x="45" y="667"/>
                </a:lnTo>
                <a:lnTo>
                  <a:pt x="49" y="665"/>
                </a:lnTo>
                <a:lnTo>
                  <a:pt x="49" y="640"/>
                </a:lnTo>
                <a:lnTo>
                  <a:pt x="36" y="640"/>
                </a:lnTo>
                <a:lnTo>
                  <a:pt x="27" y="640"/>
                </a:lnTo>
                <a:lnTo>
                  <a:pt x="18" y="640"/>
                </a:lnTo>
                <a:lnTo>
                  <a:pt x="10" y="640"/>
                </a:lnTo>
                <a:lnTo>
                  <a:pt x="26" y="631"/>
                </a:lnTo>
                <a:lnTo>
                  <a:pt x="39" y="622"/>
                </a:lnTo>
                <a:lnTo>
                  <a:pt x="46" y="619"/>
                </a:lnTo>
                <a:lnTo>
                  <a:pt x="52" y="615"/>
                </a:lnTo>
                <a:lnTo>
                  <a:pt x="60" y="612"/>
                </a:lnTo>
                <a:lnTo>
                  <a:pt x="69" y="610"/>
                </a:lnTo>
                <a:lnTo>
                  <a:pt x="72" y="613"/>
                </a:lnTo>
                <a:lnTo>
                  <a:pt x="75" y="615"/>
                </a:lnTo>
                <a:lnTo>
                  <a:pt x="79" y="616"/>
                </a:lnTo>
                <a:lnTo>
                  <a:pt x="82" y="617"/>
                </a:lnTo>
                <a:lnTo>
                  <a:pt x="91" y="618"/>
                </a:lnTo>
                <a:lnTo>
                  <a:pt x="101" y="616"/>
                </a:lnTo>
                <a:lnTo>
                  <a:pt x="122" y="612"/>
                </a:lnTo>
                <a:lnTo>
                  <a:pt x="142" y="610"/>
                </a:lnTo>
                <a:lnTo>
                  <a:pt x="145" y="614"/>
                </a:lnTo>
                <a:lnTo>
                  <a:pt x="148" y="617"/>
                </a:lnTo>
                <a:lnTo>
                  <a:pt x="152" y="619"/>
                </a:lnTo>
                <a:lnTo>
                  <a:pt x="157" y="620"/>
                </a:lnTo>
                <a:lnTo>
                  <a:pt x="166" y="621"/>
                </a:lnTo>
                <a:lnTo>
                  <a:pt x="175" y="622"/>
                </a:lnTo>
                <a:lnTo>
                  <a:pt x="179" y="621"/>
                </a:lnTo>
                <a:lnTo>
                  <a:pt x="183" y="620"/>
                </a:lnTo>
                <a:lnTo>
                  <a:pt x="186" y="618"/>
                </a:lnTo>
                <a:lnTo>
                  <a:pt x="190" y="616"/>
                </a:lnTo>
                <a:lnTo>
                  <a:pt x="195" y="610"/>
                </a:lnTo>
                <a:lnTo>
                  <a:pt x="201" y="603"/>
                </a:lnTo>
                <a:lnTo>
                  <a:pt x="209" y="588"/>
                </a:lnTo>
                <a:lnTo>
                  <a:pt x="215" y="578"/>
                </a:lnTo>
                <a:lnTo>
                  <a:pt x="220" y="574"/>
                </a:lnTo>
                <a:lnTo>
                  <a:pt x="225" y="571"/>
                </a:lnTo>
                <a:lnTo>
                  <a:pt x="230" y="569"/>
                </a:lnTo>
                <a:lnTo>
                  <a:pt x="236" y="567"/>
                </a:lnTo>
                <a:lnTo>
                  <a:pt x="246" y="564"/>
                </a:lnTo>
                <a:lnTo>
                  <a:pt x="256" y="560"/>
                </a:lnTo>
                <a:lnTo>
                  <a:pt x="258" y="558"/>
                </a:lnTo>
                <a:lnTo>
                  <a:pt x="260" y="555"/>
                </a:lnTo>
                <a:lnTo>
                  <a:pt x="262" y="550"/>
                </a:lnTo>
                <a:lnTo>
                  <a:pt x="264" y="544"/>
                </a:lnTo>
                <a:lnTo>
                  <a:pt x="268" y="528"/>
                </a:lnTo>
                <a:lnTo>
                  <a:pt x="270" y="511"/>
                </a:lnTo>
                <a:lnTo>
                  <a:pt x="274" y="477"/>
                </a:lnTo>
                <a:lnTo>
                  <a:pt x="275" y="449"/>
                </a:lnTo>
                <a:lnTo>
                  <a:pt x="281" y="440"/>
                </a:lnTo>
                <a:lnTo>
                  <a:pt x="287" y="432"/>
                </a:lnTo>
                <a:lnTo>
                  <a:pt x="294" y="425"/>
                </a:lnTo>
                <a:lnTo>
                  <a:pt x="302" y="416"/>
                </a:lnTo>
                <a:lnTo>
                  <a:pt x="316" y="404"/>
                </a:lnTo>
                <a:lnTo>
                  <a:pt x="328" y="394"/>
                </a:lnTo>
                <a:lnTo>
                  <a:pt x="338" y="382"/>
                </a:lnTo>
                <a:lnTo>
                  <a:pt x="346" y="370"/>
                </a:lnTo>
                <a:lnTo>
                  <a:pt x="352" y="357"/>
                </a:lnTo>
                <a:lnTo>
                  <a:pt x="357" y="345"/>
                </a:lnTo>
                <a:lnTo>
                  <a:pt x="361" y="334"/>
                </a:lnTo>
                <a:lnTo>
                  <a:pt x="364" y="323"/>
                </a:lnTo>
                <a:lnTo>
                  <a:pt x="366" y="312"/>
                </a:lnTo>
                <a:lnTo>
                  <a:pt x="369" y="299"/>
                </a:lnTo>
                <a:lnTo>
                  <a:pt x="370" y="276"/>
                </a:lnTo>
                <a:lnTo>
                  <a:pt x="370" y="251"/>
                </a:lnTo>
                <a:lnTo>
                  <a:pt x="369" y="225"/>
                </a:lnTo>
                <a:lnTo>
                  <a:pt x="369" y="197"/>
                </a:lnTo>
                <a:lnTo>
                  <a:pt x="369" y="191"/>
                </a:lnTo>
                <a:lnTo>
                  <a:pt x="369" y="187"/>
                </a:lnTo>
                <a:lnTo>
                  <a:pt x="371" y="183"/>
                </a:lnTo>
                <a:lnTo>
                  <a:pt x="372" y="180"/>
                </a:lnTo>
                <a:lnTo>
                  <a:pt x="375" y="174"/>
                </a:lnTo>
                <a:lnTo>
                  <a:pt x="380" y="167"/>
                </a:lnTo>
                <a:lnTo>
                  <a:pt x="383" y="160"/>
                </a:lnTo>
                <a:lnTo>
                  <a:pt x="385" y="149"/>
                </a:lnTo>
                <a:lnTo>
                  <a:pt x="385" y="140"/>
                </a:lnTo>
                <a:lnTo>
                  <a:pt x="385" y="132"/>
                </a:lnTo>
                <a:lnTo>
                  <a:pt x="383" y="122"/>
                </a:lnTo>
                <a:lnTo>
                  <a:pt x="382" y="110"/>
                </a:lnTo>
                <a:lnTo>
                  <a:pt x="397" y="87"/>
                </a:lnTo>
                <a:lnTo>
                  <a:pt x="417" y="58"/>
                </a:lnTo>
                <a:lnTo>
                  <a:pt x="422" y="51"/>
                </a:lnTo>
                <a:lnTo>
                  <a:pt x="428" y="45"/>
                </a:lnTo>
                <a:lnTo>
                  <a:pt x="435" y="40"/>
                </a:lnTo>
                <a:lnTo>
                  <a:pt x="440" y="35"/>
                </a:lnTo>
                <a:lnTo>
                  <a:pt x="447" y="31"/>
                </a:lnTo>
                <a:lnTo>
                  <a:pt x="453" y="26"/>
                </a:lnTo>
                <a:lnTo>
                  <a:pt x="461" y="24"/>
                </a:lnTo>
                <a:lnTo>
                  <a:pt x="467" y="24"/>
                </a:lnTo>
                <a:lnTo>
                  <a:pt x="476" y="24"/>
                </a:lnTo>
                <a:lnTo>
                  <a:pt x="484" y="26"/>
                </a:lnTo>
                <a:lnTo>
                  <a:pt x="491" y="30"/>
                </a:lnTo>
                <a:lnTo>
                  <a:pt x="497" y="33"/>
                </a:lnTo>
                <a:lnTo>
                  <a:pt x="509" y="42"/>
                </a:lnTo>
                <a:lnTo>
                  <a:pt x="521" y="52"/>
                </a:lnTo>
                <a:lnTo>
                  <a:pt x="532" y="62"/>
                </a:lnTo>
                <a:lnTo>
                  <a:pt x="544" y="71"/>
                </a:lnTo>
                <a:lnTo>
                  <a:pt x="551" y="74"/>
                </a:lnTo>
                <a:lnTo>
                  <a:pt x="558" y="77"/>
                </a:lnTo>
                <a:lnTo>
                  <a:pt x="565" y="79"/>
                </a:lnTo>
                <a:lnTo>
                  <a:pt x="574" y="79"/>
                </a:lnTo>
                <a:lnTo>
                  <a:pt x="587" y="78"/>
                </a:lnTo>
                <a:lnTo>
                  <a:pt x="599" y="76"/>
                </a:lnTo>
                <a:lnTo>
                  <a:pt x="614" y="74"/>
                </a:lnTo>
                <a:lnTo>
                  <a:pt x="634" y="73"/>
                </a:lnTo>
                <a:lnTo>
                  <a:pt x="637" y="73"/>
                </a:lnTo>
                <a:lnTo>
                  <a:pt x="639" y="71"/>
                </a:lnTo>
                <a:lnTo>
                  <a:pt x="641" y="69"/>
                </a:lnTo>
                <a:lnTo>
                  <a:pt x="644" y="66"/>
                </a:lnTo>
                <a:lnTo>
                  <a:pt x="649" y="60"/>
                </a:lnTo>
                <a:lnTo>
                  <a:pt x="654" y="55"/>
                </a:lnTo>
                <a:lnTo>
                  <a:pt x="662" y="49"/>
                </a:lnTo>
                <a:lnTo>
                  <a:pt x="670" y="44"/>
                </a:lnTo>
                <a:lnTo>
                  <a:pt x="677" y="40"/>
                </a:lnTo>
                <a:lnTo>
                  <a:pt x="685" y="38"/>
                </a:lnTo>
                <a:lnTo>
                  <a:pt x="693" y="36"/>
                </a:lnTo>
                <a:lnTo>
                  <a:pt x="701" y="35"/>
                </a:lnTo>
                <a:lnTo>
                  <a:pt x="709" y="34"/>
                </a:lnTo>
                <a:lnTo>
                  <a:pt x="718" y="34"/>
                </a:lnTo>
                <a:lnTo>
                  <a:pt x="734" y="34"/>
                </a:lnTo>
                <a:lnTo>
                  <a:pt x="752" y="35"/>
                </a:lnTo>
                <a:lnTo>
                  <a:pt x="761" y="34"/>
                </a:lnTo>
                <a:lnTo>
                  <a:pt x="769" y="34"/>
                </a:lnTo>
                <a:lnTo>
                  <a:pt x="778" y="33"/>
                </a:lnTo>
                <a:lnTo>
                  <a:pt x="787" y="31"/>
                </a:lnTo>
                <a:lnTo>
                  <a:pt x="790" y="24"/>
                </a:lnTo>
                <a:lnTo>
                  <a:pt x="795" y="17"/>
                </a:lnTo>
                <a:lnTo>
                  <a:pt x="796" y="13"/>
                </a:lnTo>
                <a:lnTo>
                  <a:pt x="799" y="9"/>
                </a:lnTo>
                <a:lnTo>
                  <a:pt x="802" y="4"/>
                </a:lnTo>
                <a:lnTo>
                  <a:pt x="807" y="0"/>
                </a:lnTo>
                <a:lnTo>
                  <a:pt x="814" y="0"/>
                </a:lnTo>
                <a:lnTo>
                  <a:pt x="827" y="0"/>
                </a:lnTo>
                <a:lnTo>
                  <a:pt x="828" y="8"/>
                </a:lnTo>
                <a:lnTo>
                  <a:pt x="830" y="14"/>
                </a:lnTo>
                <a:lnTo>
                  <a:pt x="833" y="18"/>
                </a:lnTo>
                <a:lnTo>
                  <a:pt x="839" y="21"/>
                </a:lnTo>
                <a:lnTo>
                  <a:pt x="843" y="22"/>
                </a:lnTo>
                <a:lnTo>
                  <a:pt x="848" y="23"/>
                </a:lnTo>
                <a:lnTo>
                  <a:pt x="854" y="24"/>
                </a:lnTo>
                <a:lnTo>
                  <a:pt x="859" y="24"/>
                </a:lnTo>
                <a:lnTo>
                  <a:pt x="869" y="24"/>
                </a:lnTo>
                <a:lnTo>
                  <a:pt x="879" y="24"/>
                </a:lnTo>
                <a:lnTo>
                  <a:pt x="887" y="24"/>
                </a:lnTo>
                <a:lnTo>
                  <a:pt x="894" y="24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233" name="Freeform 249"/>
          <p:cNvSpPr>
            <a:spLocks/>
          </p:cNvSpPr>
          <p:nvPr>
            <p:custDataLst>
              <p:tags r:id="rId176"/>
            </p:custDataLst>
          </p:nvPr>
        </p:nvSpPr>
        <p:spPr bwMode="auto">
          <a:xfrm>
            <a:off x="4243388" y="3590925"/>
            <a:ext cx="55562" cy="55563"/>
          </a:xfrm>
          <a:custGeom>
            <a:avLst/>
            <a:gdLst>
              <a:gd name="T0" fmla="*/ 2147483647 w 125"/>
              <a:gd name="T1" fmla="*/ 0 h 81"/>
              <a:gd name="T2" fmla="*/ 2147483647 w 125"/>
              <a:gd name="T3" fmla="*/ 2147483647 h 81"/>
              <a:gd name="T4" fmla="*/ 2147483647 w 125"/>
              <a:gd name="T5" fmla="*/ 2147483647 h 81"/>
              <a:gd name="T6" fmla="*/ 2147483647 w 125"/>
              <a:gd name="T7" fmla="*/ 2147483647 h 81"/>
              <a:gd name="T8" fmla="*/ 2147483647 w 125"/>
              <a:gd name="T9" fmla="*/ 2147483647 h 81"/>
              <a:gd name="T10" fmla="*/ 2147483647 w 125"/>
              <a:gd name="T11" fmla="*/ 2147483647 h 81"/>
              <a:gd name="T12" fmla="*/ 2147483647 w 125"/>
              <a:gd name="T13" fmla="*/ 2147483647 h 81"/>
              <a:gd name="T14" fmla="*/ 2147483647 w 125"/>
              <a:gd name="T15" fmla="*/ 2147483647 h 81"/>
              <a:gd name="T16" fmla="*/ 2147483647 w 125"/>
              <a:gd name="T17" fmla="*/ 2147483647 h 81"/>
              <a:gd name="T18" fmla="*/ 2147483647 w 125"/>
              <a:gd name="T19" fmla="*/ 2147483647 h 81"/>
              <a:gd name="T20" fmla="*/ 2147483647 w 125"/>
              <a:gd name="T21" fmla="*/ 2147483647 h 81"/>
              <a:gd name="T22" fmla="*/ 2147483647 w 125"/>
              <a:gd name="T23" fmla="*/ 2147483647 h 81"/>
              <a:gd name="T24" fmla="*/ 2147483647 w 125"/>
              <a:gd name="T25" fmla="*/ 2147483647 h 81"/>
              <a:gd name="T26" fmla="*/ 2147483647 w 125"/>
              <a:gd name="T27" fmla="*/ 2147483647 h 81"/>
              <a:gd name="T28" fmla="*/ 2147483647 w 125"/>
              <a:gd name="T29" fmla="*/ 2147483647 h 81"/>
              <a:gd name="T30" fmla="*/ 2147483647 w 125"/>
              <a:gd name="T31" fmla="*/ 2147483647 h 81"/>
              <a:gd name="T32" fmla="*/ 0 w 125"/>
              <a:gd name="T33" fmla="*/ 2147483647 h 81"/>
              <a:gd name="T34" fmla="*/ 0 w 125"/>
              <a:gd name="T35" fmla="*/ 2147483647 h 81"/>
              <a:gd name="T36" fmla="*/ 2147483647 w 125"/>
              <a:gd name="T37" fmla="*/ 2147483647 h 81"/>
              <a:gd name="T38" fmla="*/ 2147483647 w 125"/>
              <a:gd name="T39" fmla="*/ 2147483647 h 81"/>
              <a:gd name="T40" fmla="*/ 2147483647 w 125"/>
              <a:gd name="T41" fmla="*/ 2147483647 h 81"/>
              <a:gd name="T42" fmla="*/ 2147483647 w 125"/>
              <a:gd name="T43" fmla="*/ 2147483647 h 81"/>
              <a:gd name="T44" fmla="*/ 2147483647 w 125"/>
              <a:gd name="T45" fmla="*/ 2147483647 h 81"/>
              <a:gd name="T46" fmla="*/ 2147483647 w 125"/>
              <a:gd name="T47" fmla="*/ 2147483647 h 81"/>
              <a:gd name="T48" fmla="*/ 2147483647 w 125"/>
              <a:gd name="T49" fmla="*/ 0 h 81"/>
              <a:gd name="T50" fmla="*/ 2147483647 w 125"/>
              <a:gd name="T51" fmla="*/ 0 h 8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25"/>
              <a:gd name="T79" fmla="*/ 0 h 81"/>
              <a:gd name="T80" fmla="*/ 125 w 125"/>
              <a:gd name="T81" fmla="*/ 81 h 81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25" h="81">
                <a:moveTo>
                  <a:pt x="120" y="0"/>
                </a:moveTo>
                <a:lnTo>
                  <a:pt x="121" y="27"/>
                </a:lnTo>
                <a:lnTo>
                  <a:pt x="124" y="46"/>
                </a:lnTo>
                <a:lnTo>
                  <a:pt x="125" y="53"/>
                </a:lnTo>
                <a:lnTo>
                  <a:pt x="125" y="59"/>
                </a:lnTo>
                <a:lnTo>
                  <a:pt x="125" y="65"/>
                </a:lnTo>
                <a:lnTo>
                  <a:pt x="123" y="69"/>
                </a:lnTo>
                <a:lnTo>
                  <a:pt x="119" y="72"/>
                </a:lnTo>
                <a:lnTo>
                  <a:pt x="112" y="74"/>
                </a:lnTo>
                <a:lnTo>
                  <a:pt x="103" y="76"/>
                </a:lnTo>
                <a:lnTo>
                  <a:pt x="91" y="77"/>
                </a:lnTo>
                <a:lnTo>
                  <a:pt x="57" y="79"/>
                </a:lnTo>
                <a:lnTo>
                  <a:pt x="7" y="81"/>
                </a:lnTo>
                <a:lnTo>
                  <a:pt x="5" y="79"/>
                </a:lnTo>
                <a:lnTo>
                  <a:pt x="3" y="72"/>
                </a:lnTo>
                <a:lnTo>
                  <a:pt x="1" y="59"/>
                </a:lnTo>
                <a:lnTo>
                  <a:pt x="0" y="43"/>
                </a:lnTo>
                <a:lnTo>
                  <a:pt x="0" y="37"/>
                </a:lnTo>
                <a:lnTo>
                  <a:pt x="1" y="31"/>
                </a:lnTo>
                <a:lnTo>
                  <a:pt x="2" y="25"/>
                </a:lnTo>
                <a:lnTo>
                  <a:pt x="4" y="20"/>
                </a:lnTo>
                <a:lnTo>
                  <a:pt x="8" y="15"/>
                </a:lnTo>
                <a:lnTo>
                  <a:pt x="11" y="10"/>
                </a:lnTo>
                <a:lnTo>
                  <a:pt x="14" y="5"/>
                </a:lnTo>
                <a:lnTo>
                  <a:pt x="20" y="0"/>
                </a:lnTo>
                <a:lnTo>
                  <a:pt x="12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234" name="Freeform 250"/>
          <p:cNvSpPr>
            <a:spLocks/>
          </p:cNvSpPr>
          <p:nvPr>
            <p:custDataLst>
              <p:tags r:id="rId177"/>
            </p:custDataLst>
          </p:nvPr>
        </p:nvSpPr>
        <p:spPr bwMode="auto">
          <a:xfrm>
            <a:off x="4225925" y="3590925"/>
            <a:ext cx="152400" cy="201613"/>
          </a:xfrm>
          <a:custGeom>
            <a:avLst/>
            <a:gdLst>
              <a:gd name="T0" fmla="*/ 2147483647 w 355"/>
              <a:gd name="T1" fmla="*/ 2147483647 h 388"/>
              <a:gd name="T2" fmla="*/ 2147483647 w 355"/>
              <a:gd name="T3" fmla="*/ 2147483647 h 388"/>
              <a:gd name="T4" fmla="*/ 2147483647 w 355"/>
              <a:gd name="T5" fmla="*/ 2147483647 h 388"/>
              <a:gd name="T6" fmla="*/ 2147483647 w 355"/>
              <a:gd name="T7" fmla="*/ 2147483647 h 388"/>
              <a:gd name="T8" fmla="*/ 2147483647 w 355"/>
              <a:gd name="T9" fmla="*/ 2147483647 h 388"/>
              <a:gd name="T10" fmla="*/ 2147483647 w 355"/>
              <a:gd name="T11" fmla="*/ 2147483647 h 388"/>
              <a:gd name="T12" fmla="*/ 2147483647 w 355"/>
              <a:gd name="T13" fmla="*/ 2147483647 h 388"/>
              <a:gd name="T14" fmla="*/ 2147483647 w 355"/>
              <a:gd name="T15" fmla="*/ 2147483647 h 388"/>
              <a:gd name="T16" fmla="*/ 2147483647 w 355"/>
              <a:gd name="T17" fmla="*/ 2147483647 h 388"/>
              <a:gd name="T18" fmla="*/ 2147483647 w 355"/>
              <a:gd name="T19" fmla="*/ 2147483647 h 388"/>
              <a:gd name="T20" fmla="*/ 2147483647 w 355"/>
              <a:gd name="T21" fmla="*/ 2147483647 h 388"/>
              <a:gd name="T22" fmla="*/ 2147483647 w 355"/>
              <a:gd name="T23" fmla="*/ 2147483647 h 388"/>
              <a:gd name="T24" fmla="*/ 2147483647 w 355"/>
              <a:gd name="T25" fmla="*/ 2147483647 h 388"/>
              <a:gd name="T26" fmla="*/ 2147483647 w 355"/>
              <a:gd name="T27" fmla="*/ 2147483647 h 388"/>
              <a:gd name="T28" fmla="*/ 2147483647 w 355"/>
              <a:gd name="T29" fmla="*/ 2147483647 h 388"/>
              <a:gd name="T30" fmla="*/ 2147483647 w 355"/>
              <a:gd name="T31" fmla="*/ 2147483647 h 388"/>
              <a:gd name="T32" fmla="*/ 2147483647 w 355"/>
              <a:gd name="T33" fmla="*/ 2147483647 h 388"/>
              <a:gd name="T34" fmla="*/ 2147483647 w 355"/>
              <a:gd name="T35" fmla="*/ 2147483647 h 388"/>
              <a:gd name="T36" fmla="*/ 2147483647 w 355"/>
              <a:gd name="T37" fmla="*/ 2147483647 h 388"/>
              <a:gd name="T38" fmla="*/ 2147483647 w 355"/>
              <a:gd name="T39" fmla="*/ 2147483647 h 388"/>
              <a:gd name="T40" fmla="*/ 2147483647 w 355"/>
              <a:gd name="T41" fmla="*/ 2147483647 h 388"/>
              <a:gd name="T42" fmla="*/ 2147483647 w 355"/>
              <a:gd name="T43" fmla="*/ 2147483647 h 388"/>
              <a:gd name="T44" fmla="*/ 2147483647 w 355"/>
              <a:gd name="T45" fmla="*/ 2147483647 h 388"/>
              <a:gd name="T46" fmla="*/ 2147483647 w 355"/>
              <a:gd name="T47" fmla="*/ 2147483647 h 388"/>
              <a:gd name="T48" fmla="*/ 2147483647 w 355"/>
              <a:gd name="T49" fmla="*/ 2147483647 h 388"/>
              <a:gd name="T50" fmla="*/ 2147483647 w 355"/>
              <a:gd name="T51" fmla="*/ 2147483647 h 388"/>
              <a:gd name="T52" fmla="*/ 2147483647 w 355"/>
              <a:gd name="T53" fmla="*/ 2147483647 h 388"/>
              <a:gd name="T54" fmla="*/ 2147483647 w 355"/>
              <a:gd name="T55" fmla="*/ 2147483647 h 388"/>
              <a:gd name="T56" fmla="*/ 2147483647 w 355"/>
              <a:gd name="T57" fmla="*/ 2147483647 h 388"/>
              <a:gd name="T58" fmla="*/ 2147483647 w 355"/>
              <a:gd name="T59" fmla="*/ 2147483647 h 388"/>
              <a:gd name="T60" fmla="*/ 2147483647 w 355"/>
              <a:gd name="T61" fmla="*/ 2147483647 h 388"/>
              <a:gd name="T62" fmla="*/ 2147483647 w 355"/>
              <a:gd name="T63" fmla="*/ 2147483647 h 388"/>
              <a:gd name="T64" fmla="*/ 2147483647 w 355"/>
              <a:gd name="T65" fmla="*/ 2147483647 h 388"/>
              <a:gd name="T66" fmla="*/ 2147483647 w 355"/>
              <a:gd name="T67" fmla="*/ 2147483647 h 388"/>
              <a:gd name="T68" fmla="*/ 2147483647 w 355"/>
              <a:gd name="T69" fmla="*/ 2147483647 h 388"/>
              <a:gd name="T70" fmla="*/ 2147483647 w 355"/>
              <a:gd name="T71" fmla="*/ 2147483647 h 388"/>
              <a:gd name="T72" fmla="*/ 2147483647 w 355"/>
              <a:gd name="T73" fmla="*/ 2147483647 h 388"/>
              <a:gd name="T74" fmla="*/ 2147483647 w 355"/>
              <a:gd name="T75" fmla="*/ 2147483647 h 388"/>
              <a:gd name="T76" fmla="*/ 2147483647 w 355"/>
              <a:gd name="T77" fmla="*/ 2147483647 h 388"/>
              <a:gd name="T78" fmla="*/ 2147483647 w 355"/>
              <a:gd name="T79" fmla="*/ 2147483647 h 388"/>
              <a:gd name="T80" fmla="*/ 2147483647 w 355"/>
              <a:gd name="T81" fmla="*/ 2147483647 h 388"/>
              <a:gd name="T82" fmla="*/ 2147483647 w 355"/>
              <a:gd name="T83" fmla="*/ 2147483647 h 388"/>
              <a:gd name="T84" fmla="*/ 2147483647 w 355"/>
              <a:gd name="T85" fmla="*/ 2147483647 h 388"/>
              <a:gd name="T86" fmla="*/ 2147483647 w 355"/>
              <a:gd name="T87" fmla="*/ 2147483647 h 388"/>
              <a:gd name="T88" fmla="*/ 2147483647 w 355"/>
              <a:gd name="T89" fmla="*/ 2147483647 h 388"/>
              <a:gd name="T90" fmla="*/ 2147483647 w 355"/>
              <a:gd name="T91" fmla="*/ 2147483647 h 388"/>
              <a:gd name="T92" fmla="*/ 2147483647 w 355"/>
              <a:gd name="T93" fmla="*/ 2147483647 h 388"/>
              <a:gd name="T94" fmla="*/ 2147483647 w 355"/>
              <a:gd name="T95" fmla="*/ 2147483647 h 38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355"/>
              <a:gd name="T145" fmla="*/ 0 h 388"/>
              <a:gd name="T146" fmla="*/ 355 w 355"/>
              <a:gd name="T147" fmla="*/ 388 h 38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355" h="388">
                <a:moveTo>
                  <a:pt x="266" y="7"/>
                </a:moveTo>
                <a:lnTo>
                  <a:pt x="265" y="9"/>
                </a:lnTo>
                <a:lnTo>
                  <a:pt x="262" y="15"/>
                </a:lnTo>
                <a:lnTo>
                  <a:pt x="259" y="23"/>
                </a:lnTo>
                <a:lnTo>
                  <a:pt x="257" y="32"/>
                </a:lnTo>
                <a:lnTo>
                  <a:pt x="257" y="37"/>
                </a:lnTo>
                <a:lnTo>
                  <a:pt x="258" y="42"/>
                </a:lnTo>
                <a:lnTo>
                  <a:pt x="261" y="46"/>
                </a:lnTo>
                <a:lnTo>
                  <a:pt x="264" y="51"/>
                </a:lnTo>
                <a:lnTo>
                  <a:pt x="268" y="54"/>
                </a:lnTo>
                <a:lnTo>
                  <a:pt x="275" y="58"/>
                </a:lnTo>
                <a:lnTo>
                  <a:pt x="283" y="60"/>
                </a:lnTo>
                <a:lnTo>
                  <a:pt x="294" y="63"/>
                </a:lnTo>
                <a:lnTo>
                  <a:pt x="301" y="58"/>
                </a:lnTo>
                <a:lnTo>
                  <a:pt x="319" y="55"/>
                </a:lnTo>
                <a:lnTo>
                  <a:pt x="323" y="55"/>
                </a:lnTo>
                <a:lnTo>
                  <a:pt x="328" y="55"/>
                </a:lnTo>
                <a:lnTo>
                  <a:pt x="332" y="57"/>
                </a:lnTo>
                <a:lnTo>
                  <a:pt x="335" y="59"/>
                </a:lnTo>
                <a:lnTo>
                  <a:pt x="337" y="63"/>
                </a:lnTo>
                <a:lnTo>
                  <a:pt x="340" y="68"/>
                </a:lnTo>
                <a:lnTo>
                  <a:pt x="340" y="74"/>
                </a:lnTo>
                <a:lnTo>
                  <a:pt x="340" y="81"/>
                </a:lnTo>
                <a:lnTo>
                  <a:pt x="345" y="83"/>
                </a:lnTo>
                <a:lnTo>
                  <a:pt x="348" y="87"/>
                </a:lnTo>
                <a:lnTo>
                  <a:pt x="350" y="90"/>
                </a:lnTo>
                <a:lnTo>
                  <a:pt x="351" y="94"/>
                </a:lnTo>
                <a:lnTo>
                  <a:pt x="350" y="99"/>
                </a:lnTo>
                <a:lnTo>
                  <a:pt x="347" y="103"/>
                </a:lnTo>
                <a:lnTo>
                  <a:pt x="345" y="108"/>
                </a:lnTo>
                <a:lnTo>
                  <a:pt x="342" y="113"/>
                </a:lnTo>
                <a:lnTo>
                  <a:pt x="328" y="129"/>
                </a:lnTo>
                <a:lnTo>
                  <a:pt x="320" y="136"/>
                </a:lnTo>
                <a:lnTo>
                  <a:pt x="326" y="143"/>
                </a:lnTo>
                <a:lnTo>
                  <a:pt x="341" y="162"/>
                </a:lnTo>
                <a:lnTo>
                  <a:pt x="348" y="175"/>
                </a:lnTo>
                <a:lnTo>
                  <a:pt x="353" y="188"/>
                </a:lnTo>
                <a:lnTo>
                  <a:pt x="355" y="195"/>
                </a:lnTo>
                <a:lnTo>
                  <a:pt x="355" y="202"/>
                </a:lnTo>
                <a:lnTo>
                  <a:pt x="355" y="209"/>
                </a:lnTo>
                <a:lnTo>
                  <a:pt x="353" y="216"/>
                </a:lnTo>
                <a:lnTo>
                  <a:pt x="353" y="219"/>
                </a:lnTo>
                <a:lnTo>
                  <a:pt x="352" y="228"/>
                </a:lnTo>
                <a:lnTo>
                  <a:pt x="350" y="241"/>
                </a:lnTo>
                <a:lnTo>
                  <a:pt x="345" y="254"/>
                </a:lnTo>
                <a:lnTo>
                  <a:pt x="342" y="260"/>
                </a:lnTo>
                <a:lnTo>
                  <a:pt x="339" y="266"/>
                </a:lnTo>
                <a:lnTo>
                  <a:pt x="333" y="271"/>
                </a:lnTo>
                <a:lnTo>
                  <a:pt x="328" y="276"/>
                </a:lnTo>
                <a:lnTo>
                  <a:pt x="321" y="279"/>
                </a:lnTo>
                <a:lnTo>
                  <a:pt x="312" y="280"/>
                </a:lnTo>
                <a:lnTo>
                  <a:pt x="303" y="280"/>
                </a:lnTo>
                <a:lnTo>
                  <a:pt x="294" y="277"/>
                </a:lnTo>
                <a:lnTo>
                  <a:pt x="286" y="282"/>
                </a:lnTo>
                <a:lnTo>
                  <a:pt x="280" y="285"/>
                </a:lnTo>
                <a:lnTo>
                  <a:pt x="275" y="285"/>
                </a:lnTo>
                <a:lnTo>
                  <a:pt x="270" y="282"/>
                </a:lnTo>
                <a:lnTo>
                  <a:pt x="263" y="276"/>
                </a:lnTo>
                <a:lnTo>
                  <a:pt x="255" y="268"/>
                </a:lnTo>
                <a:lnTo>
                  <a:pt x="252" y="265"/>
                </a:lnTo>
                <a:lnTo>
                  <a:pt x="249" y="261"/>
                </a:lnTo>
                <a:lnTo>
                  <a:pt x="244" y="259"/>
                </a:lnTo>
                <a:lnTo>
                  <a:pt x="240" y="259"/>
                </a:lnTo>
                <a:lnTo>
                  <a:pt x="234" y="260"/>
                </a:lnTo>
                <a:lnTo>
                  <a:pt x="229" y="263"/>
                </a:lnTo>
                <a:lnTo>
                  <a:pt x="221" y="269"/>
                </a:lnTo>
                <a:lnTo>
                  <a:pt x="213" y="277"/>
                </a:lnTo>
                <a:lnTo>
                  <a:pt x="211" y="278"/>
                </a:lnTo>
                <a:lnTo>
                  <a:pt x="205" y="279"/>
                </a:lnTo>
                <a:lnTo>
                  <a:pt x="201" y="280"/>
                </a:lnTo>
                <a:lnTo>
                  <a:pt x="197" y="282"/>
                </a:lnTo>
                <a:lnTo>
                  <a:pt x="194" y="285"/>
                </a:lnTo>
                <a:lnTo>
                  <a:pt x="190" y="288"/>
                </a:lnTo>
                <a:lnTo>
                  <a:pt x="187" y="292"/>
                </a:lnTo>
                <a:lnTo>
                  <a:pt x="185" y="298"/>
                </a:lnTo>
                <a:lnTo>
                  <a:pt x="185" y="304"/>
                </a:lnTo>
                <a:lnTo>
                  <a:pt x="185" y="312"/>
                </a:lnTo>
                <a:lnTo>
                  <a:pt x="187" y="321"/>
                </a:lnTo>
                <a:lnTo>
                  <a:pt x="191" y="331"/>
                </a:lnTo>
                <a:lnTo>
                  <a:pt x="198" y="344"/>
                </a:lnTo>
                <a:lnTo>
                  <a:pt x="207" y="358"/>
                </a:lnTo>
                <a:lnTo>
                  <a:pt x="206" y="357"/>
                </a:lnTo>
                <a:lnTo>
                  <a:pt x="201" y="355"/>
                </a:lnTo>
                <a:lnTo>
                  <a:pt x="195" y="353"/>
                </a:lnTo>
                <a:lnTo>
                  <a:pt x="187" y="353"/>
                </a:lnTo>
                <a:lnTo>
                  <a:pt x="183" y="353"/>
                </a:lnTo>
                <a:lnTo>
                  <a:pt x="177" y="355"/>
                </a:lnTo>
                <a:lnTo>
                  <a:pt x="173" y="357"/>
                </a:lnTo>
                <a:lnTo>
                  <a:pt x="167" y="361"/>
                </a:lnTo>
                <a:lnTo>
                  <a:pt x="162" y="365"/>
                </a:lnTo>
                <a:lnTo>
                  <a:pt x="157" y="371"/>
                </a:lnTo>
                <a:lnTo>
                  <a:pt x="152" y="379"/>
                </a:lnTo>
                <a:lnTo>
                  <a:pt x="146" y="388"/>
                </a:lnTo>
                <a:lnTo>
                  <a:pt x="137" y="380"/>
                </a:lnTo>
                <a:lnTo>
                  <a:pt x="128" y="373"/>
                </a:lnTo>
                <a:lnTo>
                  <a:pt x="123" y="370"/>
                </a:lnTo>
                <a:lnTo>
                  <a:pt x="120" y="366"/>
                </a:lnTo>
                <a:lnTo>
                  <a:pt x="117" y="362"/>
                </a:lnTo>
                <a:lnTo>
                  <a:pt x="113" y="358"/>
                </a:lnTo>
                <a:lnTo>
                  <a:pt x="109" y="346"/>
                </a:lnTo>
                <a:lnTo>
                  <a:pt x="102" y="334"/>
                </a:lnTo>
                <a:lnTo>
                  <a:pt x="96" y="324"/>
                </a:lnTo>
                <a:lnTo>
                  <a:pt x="87" y="315"/>
                </a:lnTo>
                <a:lnTo>
                  <a:pt x="70" y="297"/>
                </a:lnTo>
                <a:lnTo>
                  <a:pt x="50" y="280"/>
                </a:lnTo>
                <a:lnTo>
                  <a:pt x="40" y="271"/>
                </a:lnTo>
                <a:lnTo>
                  <a:pt x="31" y="263"/>
                </a:lnTo>
                <a:lnTo>
                  <a:pt x="22" y="254"/>
                </a:lnTo>
                <a:lnTo>
                  <a:pt x="16" y="245"/>
                </a:lnTo>
                <a:lnTo>
                  <a:pt x="9" y="235"/>
                </a:lnTo>
                <a:lnTo>
                  <a:pt x="5" y="223"/>
                </a:lnTo>
                <a:lnTo>
                  <a:pt x="1" y="211"/>
                </a:lnTo>
                <a:lnTo>
                  <a:pt x="0" y="198"/>
                </a:lnTo>
                <a:lnTo>
                  <a:pt x="1" y="187"/>
                </a:lnTo>
                <a:lnTo>
                  <a:pt x="4" y="178"/>
                </a:lnTo>
                <a:lnTo>
                  <a:pt x="7" y="169"/>
                </a:lnTo>
                <a:lnTo>
                  <a:pt x="11" y="162"/>
                </a:lnTo>
                <a:lnTo>
                  <a:pt x="22" y="150"/>
                </a:lnTo>
                <a:lnTo>
                  <a:pt x="34" y="139"/>
                </a:lnTo>
                <a:lnTo>
                  <a:pt x="41" y="134"/>
                </a:lnTo>
                <a:lnTo>
                  <a:pt x="45" y="129"/>
                </a:lnTo>
                <a:lnTo>
                  <a:pt x="50" y="123"/>
                </a:lnTo>
                <a:lnTo>
                  <a:pt x="54" y="116"/>
                </a:lnTo>
                <a:lnTo>
                  <a:pt x="56" y="109"/>
                </a:lnTo>
                <a:lnTo>
                  <a:pt x="57" y="101"/>
                </a:lnTo>
                <a:lnTo>
                  <a:pt x="56" y="91"/>
                </a:lnTo>
                <a:lnTo>
                  <a:pt x="54" y="81"/>
                </a:lnTo>
                <a:lnTo>
                  <a:pt x="84" y="83"/>
                </a:lnTo>
                <a:lnTo>
                  <a:pt x="108" y="83"/>
                </a:lnTo>
                <a:lnTo>
                  <a:pt x="129" y="83"/>
                </a:lnTo>
                <a:lnTo>
                  <a:pt x="144" y="82"/>
                </a:lnTo>
                <a:lnTo>
                  <a:pt x="156" y="80"/>
                </a:lnTo>
                <a:lnTo>
                  <a:pt x="165" y="77"/>
                </a:lnTo>
                <a:lnTo>
                  <a:pt x="168" y="75"/>
                </a:lnTo>
                <a:lnTo>
                  <a:pt x="172" y="73"/>
                </a:lnTo>
                <a:lnTo>
                  <a:pt x="174" y="71"/>
                </a:lnTo>
                <a:lnTo>
                  <a:pt x="175" y="69"/>
                </a:lnTo>
                <a:lnTo>
                  <a:pt x="177" y="63"/>
                </a:lnTo>
                <a:lnTo>
                  <a:pt x="176" y="56"/>
                </a:lnTo>
                <a:lnTo>
                  <a:pt x="175" y="49"/>
                </a:lnTo>
                <a:lnTo>
                  <a:pt x="174" y="41"/>
                </a:lnTo>
                <a:lnTo>
                  <a:pt x="172" y="32"/>
                </a:lnTo>
                <a:lnTo>
                  <a:pt x="169" y="22"/>
                </a:lnTo>
                <a:lnTo>
                  <a:pt x="167" y="12"/>
                </a:lnTo>
                <a:lnTo>
                  <a:pt x="167" y="0"/>
                </a:lnTo>
                <a:lnTo>
                  <a:pt x="266" y="7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235" name="Freeform 251"/>
          <p:cNvSpPr>
            <a:spLocks/>
          </p:cNvSpPr>
          <p:nvPr>
            <p:custDataLst>
              <p:tags r:id="rId178"/>
            </p:custDataLst>
          </p:nvPr>
        </p:nvSpPr>
        <p:spPr bwMode="auto">
          <a:xfrm>
            <a:off x="4759325" y="3995738"/>
            <a:ext cx="260350" cy="520700"/>
          </a:xfrm>
          <a:custGeom>
            <a:avLst/>
            <a:gdLst>
              <a:gd name="T0" fmla="*/ 0 w 599"/>
              <a:gd name="T1" fmla="*/ 2147483647 h 993"/>
              <a:gd name="T2" fmla="*/ 2147483647 w 599"/>
              <a:gd name="T3" fmla="*/ 2147483647 h 993"/>
              <a:gd name="T4" fmla="*/ 2147483647 w 599"/>
              <a:gd name="T5" fmla="*/ 2147483647 h 993"/>
              <a:gd name="T6" fmla="*/ 2147483647 w 599"/>
              <a:gd name="T7" fmla="*/ 2147483647 h 993"/>
              <a:gd name="T8" fmla="*/ 2147483647 w 599"/>
              <a:gd name="T9" fmla="*/ 2147483647 h 993"/>
              <a:gd name="T10" fmla="*/ 2147483647 w 599"/>
              <a:gd name="T11" fmla="*/ 2147483647 h 993"/>
              <a:gd name="T12" fmla="*/ 2147483647 w 599"/>
              <a:gd name="T13" fmla="*/ 2147483647 h 993"/>
              <a:gd name="T14" fmla="*/ 2147483647 w 599"/>
              <a:gd name="T15" fmla="*/ 2147483647 h 993"/>
              <a:gd name="T16" fmla="*/ 2147483647 w 599"/>
              <a:gd name="T17" fmla="*/ 2147483647 h 993"/>
              <a:gd name="T18" fmla="*/ 2147483647 w 599"/>
              <a:gd name="T19" fmla="*/ 2147483647 h 993"/>
              <a:gd name="T20" fmla="*/ 2147483647 w 599"/>
              <a:gd name="T21" fmla="*/ 2147483647 h 993"/>
              <a:gd name="T22" fmla="*/ 2147483647 w 599"/>
              <a:gd name="T23" fmla="*/ 2147483647 h 993"/>
              <a:gd name="T24" fmla="*/ 2147483647 w 599"/>
              <a:gd name="T25" fmla="*/ 2147483647 h 993"/>
              <a:gd name="T26" fmla="*/ 2147483647 w 599"/>
              <a:gd name="T27" fmla="*/ 2147483647 h 993"/>
              <a:gd name="T28" fmla="*/ 2147483647 w 599"/>
              <a:gd name="T29" fmla="*/ 2147483647 h 993"/>
              <a:gd name="T30" fmla="*/ 2147483647 w 599"/>
              <a:gd name="T31" fmla="*/ 2147483647 h 993"/>
              <a:gd name="T32" fmla="*/ 2147483647 w 599"/>
              <a:gd name="T33" fmla="*/ 2147483647 h 993"/>
              <a:gd name="T34" fmla="*/ 2147483647 w 599"/>
              <a:gd name="T35" fmla="*/ 2147483647 h 993"/>
              <a:gd name="T36" fmla="*/ 2147483647 w 599"/>
              <a:gd name="T37" fmla="*/ 2147483647 h 993"/>
              <a:gd name="T38" fmla="*/ 2147483647 w 599"/>
              <a:gd name="T39" fmla="*/ 2147483647 h 993"/>
              <a:gd name="T40" fmla="*/ 2147483647 w 599"/>
              <a:gd name="T41" fmla="*/ 2147483647 h 993"/>
              <a:gd name="T42" fmla="*/ 2147483647 w 599"/>
              <a:gd name="T43" fmla="*/ 2147483647 h 993"/>
              <a:gd name="T44" fmla="*/ 2147483647 w 599"/>
              <a:gd name="T45" fmla="*/ 2147483647 h 993"/>
              <a:gd name="T46" fmla="*/ 2147483647 w 599"/>
              <a:gd name="T47" fmla="*/ 2147483647 h 993"/>
              <a:gd name="T48" fmla="*/ 2147483647 w 599"/>
              <a:gd name="T49" fmla="*/ 2147483647 h 993"/>
              <a:gd name="T50" fmla="*/ 2147483647 w 599"/>
              <a:gd name="T51" fmla="*/ 2147483647 h 993"/>
              <a:gd name="T52" fmla="*/ 2147483647 w 599"/>
              <a:gd name="T53" fmla="*/ 2147483647 h 993"/>
              <a:gd name="T54" fmla="*/ 2147483647 w 599"/>
              <a:gd name="T55" fmla="*/ 2147483647 h 993"/>
              <a:gd name="T56" fmla="*/ 2147483647 w 599"/>
              <a:gd name="T57" fmla="*/ 2147483647 h 993"/>
              <a:gd name="T58" fmla="*/ 2147483647 w 599"/>
              <a:gd name="T59" fmla="*/ 2147483647 h 993"/>
              <a:gd name="T60" fmla="*/ 2147483647 w 599"/>
              <a:gd name="T61" fmla="*/ 2147483647 h 993"/>
              <a:gd name="T62" fmla="*/ 2147483647 w 599"/>
              <a:gd name="T63" fmla="*/ 2147483647 h 993"/>
              <a:gd name="T64" fmla="*/ 2147483647 w 599"/>
              <a:gd name="T65" fmla="*/ 2147483647 h 993"/>
              <a:gd name="T66" fmla="*/ 2147483647 w 599"/>
              <a:gd name="T67" fmla="*/ 2147483647 h 993"/>
              <a:gd name="T68" fmla="*/ 2147483647 w 599"/>
              <a:gd name="T69" fmla="*/ 2147483647 h 993"/>
              <a:gd name="T70" fmla="*/ 2147483647 w 599"/>
              <a:gd name="T71" fmla="*/ 2147483647 h 993"/>
              <a:gd name="T72" fmla="*/ 2147483647 w 599"/>
              <a:gd name="T73" fmla="*/ 2147483647 h 993"/>
              <a:gd name="T74" fmla="*/ 2147483647 w 599"/>
              <a:gd name="T75" fmla="*/ 2147483647 h 993"/>
              <a:gd name="T76" fmla="*/ 2147483647 w 599"/>
              <a:gd name="T77" fmla="*/ 2147483647 h 993"/>
              <a:gd name="T78" fmla="*/ 2147483647 w 599"/>
              <a:gd name="T79" fmla="*/ 2147483647 h 993"/>
              <a:gd name="T80" fmla="*/ 2147483647 w 599"/>
              <a:gd name="T81" fmla="*/ 2147483647 h 993"/>
              <a:gd name="T82" fmla="*/ 2147483647 w 599"/>
              <a:gd name="T83" fmla="*/ 2147483647 h 993"/>
              <a:gd name="T84" fmla="*/ 2147483647 w 599"/>
              <a:gd name="T85" fmla="*/ 2147483647 h 993"/>
              <a:gd name="T86" fmla="*/ 2147483647 w 599"/>
              <a:gd name="T87" fmla="*/ 2147483647 h 993"/>
              <a:gd name="T88" fmla="*/ 2147483647 w 599"/>
              <a:gd name="T89" fmla="*/ 2147483647 h 993"/>
              <a:gd name="T90" fmla="*/ 2147483647 w 599"/>
              <a:gd name="T91" fmla="*/ 2147483647 h 993"/>
              <a:gd name="T92" fmla="*/ 2147483647 w 599"/>
              <a:gd name="T93" fmla="*/ 2147483647 h 993"/>
              <a:gd name="T94" fmla="*/ 2147483647 w 599"/>
              <a:gd name="T95" fmla="*/ 2147483647 h 993"/>
              <a:gd name="T96" fmla="*/ 2147483647 w 599"/>
              <a:gd name="T97" fmla="*/ 2147483647 h 993"/>
              <a:gd name="T98" fmla="*/ 2147483647 w 599"/>
              <a:gd name="T99" fmla="*/ 2147483647 h 993"/>
              <a:gd name="T100" fmla="*/ 2147483647 w 599"/>
              <a:gd name="T101" fmla="*/ 2147483647 h 993"/>
              <a:gd name="T102" fmla="*/ 2147483647 w 599"/>
              <a:gd name="T103" fmla="*/ 2147483647 h 993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599"/>
              <a:gd name="T157" fmla="*/ 0 h 993"/>
              <a:gd name="T158" fmla="*/ 599 w 599"/>
              <a:gd name="T159" fmla="*/ 993 h 993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599" h="993">
                <a:moveTo>
                  <a:pt x="15" y="309"/>
                </a:moveTo>
                <a:lnTo>
                  <a:pt x="9" y="291"/>
                </a:lnTo>
                <a:lnTo>
                  <a:pt x="3" y="273"/>
                </a:lnTo>
                <a:lnTo>
                  <a:pt x="1" y="266"/>
                </a:lnTo>
                <a:lnTo>
                  <a:pt x="0" y="259"/>
                </a:lnTo>
                <a:lnTo>
                  <a:pt x="0" y="253"/>
                </a:lnTo>
                <a:lnTo>
                  <a:pt x="2" y="248"/>
                </a:lnTo>
                <a:lnTo>
                  <a:pt x="174" y="216"/>
                </a:lnTo>
                <a:lnTo>
                  <a:pt x="177" y="220"/>
                </a:lnTo>
                <a:lnTo>
                  <a:pt x="182" y="224"/>
                </a:lnTo>
                <a:lnTo>
                  <a:pt x="187" y="227"/>
                </a:lnTo>
                <a:lnTo>
                  <a:pt x="193" y="229"/>
                </a:lnTo>
                <a:lnTo>
                  <a:pt x="207" y="234"/>
                </a:lnTo>
                <a:lnTo>
                  <a:pt x="222" y="238"/>
                </a:lnTo>
                <a:lnTo>
                  <a:pt x="230" y="240"/>
                </a:lnTo>
                <a:lnTo>
                  <a:pt x="237" y="242"/>
                </a:lnTo>
                <a:lnTo>
                  <a:pt x="243" y="245"/>
                </a:lnTo>
                <a:lnTo>
                  <a:pt x="249" y="249"/>
                </a:lnTo>
                <a:lnTo>
                  <a:pt x="253" y="253"/>
                </a:lnTo>
                <a:lnTo>
                  <a:pt x="258" y="258"/>
                </a:lnTo>
                <a:lnTo>
                  <a:pt x="260" y="264"/>
                </a:lnTo>
                <a:lnTo>
                  <a:pt x="261" y="272"/>
                </a:lnTo>
                <a:lnTo>
                  <a:pt x="260" y="280"/>
                </a:lnTo>
                <a:lnTo>
                  <a:pt x="256" y="289"/>
                </a:lnTo>
                <a:lnTo>
                  <a:pt x="252" y="296"/>
                </a:lnTo>
                <a:lnTo>
                  <a:pt x="248" y="302"/>
                </a:lnTo>
                <a:lnTo>
                  <a:pt x="242" y="308"/>
                </a:lnTo>
                <a:lnTo>
                  <a:pt x="238" y="314"/>
                </a:lnTo>
                <a:lnTo>
                  <a:pt x="236" y="321"/>
                </a:lnTo>
                <a:lnTo>
                  <a:pt x="234" y="327"/>
                </a:lnTo>
                <a:lnTo>
                  <a:pt x="234" y="333"/>
                </a:lnTo>
                <a:lnTo>
                  <a:pt x="236" y="338"/>
                </a:lnTo>
                <a:lnTo>
                  <a:pt x="238" y="344"/>
                </a:lnTo>
                <a:lnTo>
                  <a:pt x="241" y="349"/>
                </a:lnTo>
                <a:lnTo>
                  <a:pt x="250" y="357"/>
                </a:lnTo>
                <a:lnTo>
                  <a:pt x="259" y="365"/>
                </a:lnTo>
                <a:lnTo>
                  <a:pt x="278" y="378"/>
                </a:lnTo>
                <a:lnTo>
                  <a:pt x="294" y="389"/>
                </a:lnTo>
                <a:lnTo>
                  <a:pt x="294" y="376"/>
                </a:lnTo>
                <a:lnTo>
                  <a:pt x="294" y="365"/>
                </a:lnTo>
                <a:lnTo>
                  <a:pt x="294" y="356"/>
                </a:lnTo>
                <a:lnTo>
                  <a:pt x="294" y="346"/>
                </a:lnTo>
                <a:lnTo>
                  <a:pt x="305" y="346"/>
                </a:lnTo>
                <a:lnTo>
                  <a:pt x="315" y="343"/>
                </a:lnTo>
                <a:lnTo>
                  <a:pt x="319" y="340"/>
                </a:lnTo>
                <a:lnTo>
                  <a:pt x="323" y="338"/>
                </a:lnTo>
                <a:lnTo>
                  <a:pt x="327" y="335"/>
                </a:lnTo>
                <a:lnTo>
                  <a:pt x="329" y="332"/>
                </a:lnTo>
                <a:lnTo>
                  <a:pt x="334" y="326"/>
                </a:lnTo>
                <a:lnTo>
                  <a:pt x="338" y="317"/>
                </a:lnTo>
                <a:lnTo>
                  <a:pt x="340" y="308"/>
                </a:lnTo>
                <a:lnTo>
                  <a:pt x="340" y="297"/>
                </a:lnTo>
                <a:lnTo>
                  <a:pt x="339" y="283"/>
                </a:lnTo>
                <a:lnTo>
                  <a:pt x="337" y="272"/>
                </a:lnTo>
                <a:lnTo>
                  <a:pt x="332" y="261"/>
                </a:lnTo>
                <a:lnTo>
                  <a:pt x="327" y="251"/>
                </a:lnTo>
                <a:lnTo>
                  <a:pt x="322" y="240"/>
                </a:lnTo>
                <a:lnTo>
                  <a:pt x="318" y="229"/>
                </a:lnTo>
                <a:lnTo>
                  <a:pt x="315" y="217"/>
                </a:lnTo>
                <a:lnTo>
                  <a:pt x="314" y="204"/>
                </a:lnTo>
                <a:lnTo>
                  <a:pt x="309" y="202"/>
                </a:lnTo>
                <a:lnTo>
                  <a:pt x="301" y="194"/>
                </a:lnTo>
                <a:lnTo>
                  <a:pt x="292" y="184"/>
                </a:lnTo>
                <a:lnTo>
                  <a:pt x="282" y="171"/>
                </a:lnTo>
                <a:lnTo>
                  <a:pt x="271" y="157"/>
                </a:lnTo>
                <a:lnTo>
                  <a:pt x="262" y="144"/>
                </a:lnTo>
                <a:lnTo>
                  <a:pt x="259" y="139"/>
                </a:lnTo>
                <a:lnTo>
                  <a:pt x="256" y="133"/>
                </a:lnTo>
                <a:lnTo>
                  <a:pt x="254" y="128"/>
                </a:lnTo>
                <a:lnTo>
                  <a:pt x="254" y="125"/>
                </a:lnTo>
                <a:lnTo>
                  <a:pt x="255" y="110"/>
                </a:lnTo>
                <a:lnTo>
                  <a:pt x="259" y="90"/>
                </a:lnTo>
                <a:lnTo>
                  <a:pt x="262" y="80"/>
                </a:lnTo>
                <a:lnTo>
                  <a:pt x="265" y="71"/>
                </a:lnTo>
                <a:lnTo>
                  <a:pt x="270" y="62"/>
                </a:lnTo>
                <a:lnTo>
                  <a:pt x="274" y="56"/>
                </a:lnTo>
                <a:lnTo>
                  <a:pt x="286" y="57"/>
                </a:lnTo>
                <a:lnTo>
                  <a:pt x="298" y="58"/>
                </a:lnTo>
                <a:lnTo>
                  <a:pt x="309" y="57"/>
                </a:lnTo>
                <a:lnTo>
                  <a:pt x="320" y="55"/>
                </a:lnTo>
                <a:lnTo>
                  <a:pt x="343" y="52"/>
                </a:lnTo>
                <a:lnTo>
                  <a:pt x="367" y="50"/>
                </a:lnTo>
                <a:lnTo>
                  <a:pt x="378" y="52"/>
                </a:lnTo>
                <a:lnTo>
                  <a:pt x="398" y="56"/>
                </a:lnTo>
                <a:lnTo>
                  <a:pt x="418" y="60"/>
                </a:lnTo>
                <a:lnTo>
                  <a:pt x="433" y="62"/>
                </a:lnTo>
                <a:lnTo>
                  <a:pt x="445" y="60"/>
                </a:lnTo>
                <a:lnTo>
                  <a:pt x="466" y="54"/>
                </a:lnTo>
                <a:lnTo>
                  <a:pt x="493" y="46"/>
                </a:lnTo>
                <a:lnTo>
                  <a:pt x="521" y="36"/>
                </a:lnTo>
                <a:lnTo>
                  <a:pt x="550" y="26"/>
                </a:lnTo>
                <a:lnTo>
                  <a:pt x="574" y="16"/>
                </a:lnTo>
                <a:lnTo>
                  <a:pt x="584" y="12"/>
                </a:lnTo>
                <a:lnTo>
                  <a:pt x="591" y="7"/>
                </a:lnTo>
                <a:lnTo>
                  <a:pt x="597" y="3"/>
                </a:lnTo>
                <a:lnTo>
                  <a:pt x="599" y="0"/>
                </a:lnTo>
                <a:lnTo>
                  <a:pt x="598" y="12"/>
                </a:lnTo>
                <a:lnTo>
                  <a:pt x="597" y="20"/>
                </a:lnTo>
                <a:lnTo>
                  <a:pt x="597" y="25"/>
                </a:lnTo>
                <a:lnTo>
                  <a:pt x="597" y="30"/>
                </a:lnTo>
                <a:lnTo>
                  <a:pt x="598" y="36"/>
                </a:lnTo>
                <a:lnTo>
                  <a:pt x="599" y="44"/>
                </a:lnTo>
                <a:lnTo>
                  <a:pt x="599" y="76"/>
                </a:lnTo>
                <a:lnTo>
                  <a:pt x="598" y="102"/>
                </a:lnTo>
                <a:lnTo>
                  <a:pt x="597" y="126"/>
                </a:lnTo>
                <a:lnTo>
                  <a:pt x="596" y="146"/>
                </a:lnTo>
                <a:lnTo>
                  <a:pt x="595" y="165"/>
                </a:lnTo>
                <a:lnTo>
                  <a:pt x="594" y="185"/>
                </a:lnTo>
                <a:lnTo>
                  <a:pt x="592" y="205"/>
                </a:lnTo>
                <a:lnTo>
                  <a:pt x="592" y="228"/>
                </a:lnTo>
                <a:lnTo>
                  <a:pt x="592" y="239"/>
                </a:lnTo>
                <a:lnTo>
                  <a:pt x="591" y="249"/>
                </a:lnTo>
                <a:lnTo>
                  <a:pt x="589" y="258"/>
                </a:lnTo>
                <a:lnTo>
                  <a:pt x="587" y="267"/>
                </a:lnTo>
                <a:lnTo>
                  <a:pt x="585" y="276"/>
                </a:lnTo>
                <a:lnTo>
                  <a:pt x="581" y="285"/>
                </a:lnTo>
                <a:lnTo>
                  <a:pt x="577" y="295"/>
                </a:lnTo>
                <a:lnTo>
                  <a:pt x="573" y="304"/>
                </a:lnTo>
                <a:lnTo>
                  <a:pt x="562" y="321"/>
                </a:lnTo>
                <a:lnTo>
                  <a:pt x="550" y="337"/>
                </a:lnTo>
                <a:lnTo>
                  <a:pt x="535" y="353"/>
                </a:lnTo>
                <a:lnTo>
                  <a:pt x="520" y="367"/>
                </a:lnTo>
                <a:lnTo>
                  <a:pt x="503" y="379"/>
                </a:lnTo>
                <a:lnTo>
                  <a:pt x="487" y="391"/>
                </a:lnTo>
                <a:lnTo>
                  <a:pt x="468" y="402"/>
                </a:lnTo>
                <a:lnTo>
                  <a:pt x="450" y="410"/>
                </a:lnTo>
                <a:lnTo>
                  <a:pt x="431" y="417"/>
                </a:lnTo>
                <a:lnTo>
                  <a:pt x="411" y="422"/>
                </a:lnTo>
                <a:lnTo>
                  <a:pt x="393" y="425"/>
                </a:lnTo>
                <a:lnTo>
                  <a:pt x="374" y="426"/>
                </a:lnTo>
                <a:lnTo>
                  <a:pt x="372" y="433"/>
                </a:lnTo>
                <a:lnTo>
                  <a:pt x="368" y="440"/>
                </a:lnTo>
                <a:lnTo>
                  <a:pt x="365" y="446"/>
                </a:lnTo>
                <a:lnTo>
                  <a:pt x="362" y="452"/>
                </a:lnTo>
                <a:lnTo>
                  <a:pt x="353" y="464"/>
                </a:lnTo>
                <a:lnTo>
                  <a:pt x="342" y="474"/>
                </a:lnTo>
                <a:lnTo>
                  <a:pt x="331" y="483"/>
                </a:lnTo>
                <a:lnTo>
                  <a:pt x="318" y="491"/>
                </a:lnTo>
                <a:lnTo>
                  <a:pt x="306" y="499"/>
                </a:lnTo>
                <a:lnTo>
                  <a:pt x="293" y="507"/>
                </a:lnTo>
                <a:lnTo>
                  <a:pt x="281" y="516"/>
                </a:lnTo>
                <a:lnTo>
                  <a:pt x="269" y="525"/>
                </a:lnTo>
                <a:lnTo>
                  <a:pt x="258" y="534"/>
                </a:lnTo>
                <a:lnTo>
                  <a:pt x="248" y="544"/>
                </a:lnTo>
                <a:lnTo>
                  <a:pt x="243" y="549"/>
                </a:lnTo>
                <a:lnTo>
                  <a:pt x="239" y="555"/>
                </a:lnTo>
                <a:lnTo>
                  <a:pt x="236" y="561"/>
                </a:lnTo>
                <a:lnTo>
                  <a:pt x="232" y="568"/>
                </a:lnTo>
                <a:lnTo>
                  <a:pt x="230" y="575"/>
                </a:lnTo>
                <a:lnTo>
                  <a:pt x="229" y="582"/>
                </a:lnTo>
                <a:lnTo>
                  <a:pt x="228" y="590"/>
                </a:lnTo>
                <a:lnTo>
                  <a:pt x="227" y="598"/>
                </a:lnTo>
                <a:lnTo>
                  <a:pt x="228" y="604"/>
                </a:lnTo>
                <a:lnTo>
                  <a:pt x="231" y="611"/>
                </a:lnTo>
                <a:lnTo>
                  <a:pt x="237" y="619"/>
                </a:lnTo>
                <a:lnTo>
                  <a:pt x="242" y="629"/>
                </a:lnTo>
                <a:lnTo>
                  <a:pt x="249" y="637"/>
                </a:lnTo>
                <a:lnTo>
                  <a:pt x="255" y="645"/>
                </a:lnTo>
                <a:lnTo>
                  <a:pt x="262" y="650"/>
                </a:lnTo>
                <a:lnTo>
                  <a:pt x="267" y="654"/>
                </a:lnTo>
                <a:lnTo>
                  <a:pt x="262" y="663"/>
                </a:lnTo>
                <a:lnTo>
                  <a:pt x="258" y="671"/>
                </a:lnTo>
                <a:lnTo>
                  <a:pt x="255" y="680"/>
                </a:lnTo>
                <a:lnTo>
                  <a:pt x="254" y="685"/>
                </a:lnTo>
                <a:lnTo>
                  <a:pt x="254" y="694"/>
                </a:lnTo>
                <a:lnTo>
                  <a:pt x="256" y="701"/>
                </a:lnTo>
                <a:lnTo>
                  <a:pt x="258" y="709"/>
                </a:lnTo>
                <a:lnTo>
                  <a:pt x="261" y="715"/>
                </a:lnTo>
                <a:lnTo>
                  <a:pt x="263" y="722"/>
                </a:lnTo>
                <a:lnTo>
                  <a:pt x="265" y="729"/>
                </a:lnTo>
                <a:lnTo>
                  <a:pt x="266" y="738"/>
                </a:lnTo>
                <a:lnTo>
                  <a:pt x="267" y="747"/>
                </a:lnTo>
                <a:lnTo>
                  <a:pt x="267" y="766"/>
                </a:lnTo>
                <a:lnTo>
                  <a:pt x="267" y="780"/>
                </a:lnTo>
                <a:lnTo>
                  <a:pt x="267" y="790"/>
                </a:lnTo>
                <a:lnTo>
                  <a:pt x="267" y="796"/>
                </a:lnTo>
                <a:lnTo>
                  <a:pt x="266" y="799"/>
                </a:lnTo>
                <a:lnTo>
                  <a:pt x="264" y="803"/>
                </a:lnTo>
                <a:lnTo>
                  <a:pt x="261" y="808"/>
                </a:lnTo>
                <a:lnTo>
                  <a:pt x="256" y="814"/>
                </a:lnTo>
                <a:lnTo>
                  <a:pt x="244" y="827"/>
                </a:lnTo>
                <a:lnTo>
                  <a:pt x="230" y="841"/>
                </a:lnTo>
                <a:lnTo>
                  <a:pt x="215" y="856"/>
                </a:lnTo>
                <a:lnTo>
                  <a:pt x="200" y="868"/>
                </a:lnTo>
                <a:lnTo>
                  <a:pt x="193" y="873"/>
                </a:lnTo>
                <a:lnTo>
                  <a:pt x="186" y="877"/>
                </a:lnTo>
                <a:lnTo>
                  <a:pt x="180" y="880"/>
                </a:lnTo>
                <a:lnTo>
                  <a:pt x="174" y="882"/>
                </a:lnTo>
                <a:lnTo>
                  <a:pt x="161" y="885"/>
                </a:lnTo>
                <a:lnTo>
                  <a:pt x="147" y="887"/>
                </a:lnTo>
                <a:lnTo>
                  <a:pt x="132" y="889"/>
                </a:lnTo>
                <a:lnTo>
                  <a:pt x="118" y="890"/>
                </a:lnTo>
                <a:lnTo>
                  <a:pt x="113" y="891"/>
                </a:lnTo>
                <a:lnTo>
                  <a:pt x="106" y="892"/>
                </a:lnTo>
                <a:lnTo>
                  <a:pt x="102" y="894"/>
                </a:lnTo>
                <a:lnTo>
                  <a:pt x="96" y="896"/>
                </a:lnTo>
                <a:lnTo>
                  <a:pt x="93" y="900"/>
                </a:lnTo>
                <a:lnTo>
                  <a:pt x="91" y="904"/>
                </a:lnTo>
                <a:lnTo>
                  <a:pt x="88" y="908"/>
                </a:lnTo>
                <a:lnTo>
                  <a:pt x="87" y="913"/>
                </a:lnTo>
                <a:lnTo>
                  <a:pt x="88" y="920"/>
                </a:lnTo>
                <a:lnTo>
                  <a:pt x="90" y="925"/>
                </a:lnTo>
                <a:lnTo>
                  <a:pt x="91" y="931"/>
                </a:lnTo>
                <a:lnTo>
                  <a:pt x="93" y="935"/>
                </a:lnTo>
                <a:lnTo>
                  <a:pt x="95" y="939"/>
                </a:lnTo>
                <a:lnTo>
                  <a:pt x="99" y="941"/>
                </a:lnTo>
                <a:lnTo>
                  <a:pt x="103" y="943"/>
                </a:lnTo>
                <a:lnTo>
                  <a:pt x="108" y="943"/>
                </a:lnTo>
                <a:lnTo>
                  <a:pt x="94" y="993"/>
                </a:lnTo>
                <a:lnTo>
                  <a:pt x="91" y="992"/>
                </a:lnTo>
                <a:lnTo>
                  <a:pt x="82" y="990"/>
                </a:lnTo>
                <a:lnTo>
                  <a:pt x="75" y="988"/>
                </a:lnTo>
                <a:lnTo>
                  <a:pt x="74" y="987"/>
                </a:lnTo>
                <a:lnTo>
                  <a:pt x="74" y="820"/>
                </a:lnTo>
                <a:lnTo>
                  <a:pt x="74" y="810"/>
                </a:lnTo>
                <a:lnTo>
                  <a:pt x="73" y="801"/>
                </a:lnTo>
                <a:lnTo>
                  <a:pt x="71" y="793"/>
                </a:lnTo>
                <a:lnTo>
                  <a:pt x="70" y="785"/>
                </a:lnTo>
                <a:lnTo>
                  <a:pt x="64" y="774"/>
                </a:lnTo>
                <a:lnTo>
                  <a:pt x="58" y="765"/>
                </a:lnTo>
                <a:lnTo>
                  <a:pt x="52" y="755"/>
                </a:lnTo>
                <a:lnTo>
                  <a:pt x="47" y="744"/>
                </a:lnTo>
                <a:lnTo>
                  <a:pt x="45" y="738"/>
                </a:lnTo>
                <a:lnTo>
                  <a:pt x="42" y="729"/>
                </a:lnTo>
                <a:lnTo>
                  <a:pt x="41" y="720"/>
                </a:lnTo>
                <a:lnTo>
                  <a:pt x="41" y="709"/>
                </a:lnTo>
                <a:lnTo>
                  <a:pt x="51" y="704"/>
                </a:lnTo>
                <a:lnTo>
                  <a:pt x="72" y="690"/>
                </a:lnTo>
                <a:lnTo>
                  <a:pt x="95" y="675"/>
                </a:lnTo>
                <a:lnTo>
                  <a:pt x="108" y="666"/>
                </a:lnTo>
                <a:lnTo>
                  <a:pt x="107" y="653"/>
                </a:lnTo>
                <a:lnTo>
                  <a:pt x="106" y="636"/>
                </a:lnTo>
                <a:lnTo>
                  <a:pt x="106" y="627"/>
                </a:lnTo>
                <a:lnTo>
                  <a:pt x="108" y="617"/>
                </a:lnTo>
                <a:lnTo>
                  <a:pt x="109" y="614"/>
                </a:lnTo>
                <a:lnTo>
                  <a:pt x="110" y="610"/>
                </a:lnTo>
                <a:lnTo>
                  <a:pt x="113" y="607"/>
                </a:lnTo>
                <a:lnTo>
                  <a:pt x="115" y="604"/>
                </a:lnTo>
                <a:lnTo>
                  <a:pt x="129" y="591"/>
                </a:lnTo>
                <a:lnTo>
                  <a:pt x="149" y="571"/>
                </a:lnTo>
                <a:lnTo>
                  <a:pt x="159" y="558"/>
                </a:lnTo>
                <a:lnTo>
                  <a:pt x="166" y="546"/>
                </a:lnTo>
                <a:lnTo>
                  <a:pt x="170" y="539"/>
                </a:lnTo>
                <a:lnTo>
                  <a:pt x="172" y="532"/>
                </a:lnTo>
                <a:lnTo>
                  <a:pt x="174" y="526"/>
                </a:lnTo>
                <a:lnTo>
                  <a:pt x="174" y="519"/>
                </a:lnTo>
                <a:lnTo>
                  <a:pt x="174" y="498"/>
                </a:lnTo>
                <a:lnTo>
                  <a:pt x="172" y="479"/>
                </a:lnTo>
                <a:lnTo>
                  <a:pt x="170" y="460"/>
                </a:lnTo>
                <a:lnTo>
                  <a:pt x="168" y="441"/>
                </a:lnTo>
                <a:lnTo>
                  <a:pt x="165" y="423"/>
                </a:lnTo>
                <a:lnTo>
                  <a:pt x="163" y="404"/>
                </a:lnTo>
                <a:lnTo>
                  <a:pt x="161" y="384"/>
                </a:lnTo>
                <a:lnTo>
                  <a:pt x="161" y="364"/>
                </a:lnTo>
                <a:lnTo>
                  <a:pt x="152" y="364"/>
                </a:lnTo>
                <a:lnTo>
                  <a:pt x="142" y="363"/>
                </a:lnTo>
                <a:lnTo>
                  <a:pt x="132" y="361"/>
                </a:lnTo>
                <a:lnTo>
                  <a:pt x="122" y="358"/>
                </a:lnTo>
                <a:lnTo>
                  <a:pt x="102" y="350"/>
                </a:lnTo>
                <a:lnTo>
                  <a:pt x="81" y="341"/>
                </a:lnTo>
                <a:lnTo>
                  <a:pt x="42" y="323"/>
                </a:lnTo>
                <a:lnTo>
                  <a:pt x="15" y="309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236" name="Freeform 252"/>
          <p:cNvSpPr>
            <a:spLocks/>
          </p:cNvSpPr>
          <p:nvPr>
            <p:custDataLst>
              <p:tags r:id="rId179"/>
            </p:custDataLst>
          </p:nvPr>
        </p:nvSpPr>
        <p:spPr bwMode="auto">
          <a:xfrm>
            <a:off x="4494213" y="4235450"/>
            <a:ext cx="238125" cy="287338"/>
          </a:xfrm>
          <a:custGeom>
            <a:avLst/>
            <a:gdLst>
              <a:gd name="T0" fmla="*/ 2147483647 w 545"/>
              <a:gd name="T1" fmla="*/ 2147483647 h 549"/>
              <a:gd name="T2" fmla="*/ 2147483647 w 545"/>
              <a:gd name="T3" fmla="*/ 2147483647 h 549"/>
              <a:gd name="T4" fmla="*/ 2147483647 w 545"/>
              <a:gd name="T5" fmla="*/ 2147483647 h 549"/>
              <a:gd name="T6" fmla="*/ 2147483647 w 545"/>
              <a:gd name="T7" fmla="*/ 2147483647 h 549"/>
              <a:gd name="T8" fmla="*/ 2147483647 w 545"/>
              <a:gd name="T9" fmla="*/ 2147483647 h 549"/>
              <a:gd name="T10" fmla="*/ 2147483647 w 545"/>
              <a:gd name="T11" fmla="*/ 2147483647 h 549"/>
              <a:gd name="T12" fmla="*/ 2147483647 w 545"/>
              <a:gd name="T13" fmla="*/ 2147483647 h 549"/>
              <a:gd name="T14" fmla="*/ 2147483647 w 545"/>
              <a:gd name="T15" fmla="*/ 2147483647 h 549"/>
              <a:gd name="T16" fmla="*/ 2147483647 w 545"/>
              <a:gd name="T17" fmla="*/ 2147483647 h 549"/>
              <a:gd name="T18" fmla="*/ 2147483647 w 545"/>
              <a:gd name="T19" fmla="*/ 2147483647 h 549"/>
              <a:gd name="T20" fmla="*/ 2147483647 w 545"/>
              <a:gd name="T21" fmla="*/ 2147483647 h 549"/>
              <a:gd name="T22" fmla="*/ 2147483647 w 545"/>
              <a:gd name="T23" fmla="*/ 2147483647 h 549"/>
              <a:gd name="T24" fmla="*/ 2147483647 w 545"/>
              <a:gd name="T25" fmla="*/ 2147483647 h 549"/>
              <a:gd name="T26" fmla="*/ 2147483647 w 545"/>
              <a:gd name="T27" fmla="*/ 2147483647 h 549"/>
              <a:gd name="T28" fmla="*/ 2147483647 w 545"/>
              <a:gd name="T29" fmla="*/ 2147483647 h 549"/>
              <a:gd name="T30" fmla="*/ 2147483647 w 545"/>
              <a:gd name="T31" fmla="*/ 2147483647 h 549"/>
              <a:gd name="T32" fmla="*/ 2147483647 w 545"/>
              <a:gd name="T33" fmla="*/ 2147483647 h 549"/>
              <a:gd name="T34" fmla="*/ 2147483647 w 545"/>
              <a:gd name="T35" fmla="*/ 2147483647 h 549"/>
              <a:gd name="T36" fmla="*/ 2147483647 w 545"/>
              <a:gd name="T37" fmla="*/ 2147483647 h 549"/>
              <a:gd name="T38" fmla="*/ 2147483647 w 545"/>
              <a:gd name="T39" fmla="*/ 2147483647 h 549"/>
              <a:gd name="T40" fmla="*/ 2147483647 w 545"/>
              <a:gd name="T41" fmla="*/ 2147483647 h 549"/>
              <a:gd name="T42" fmla="*/ 2147483647 w 545"/>
              <a:gd name="T43" fmla="*/ 2147483647 h 549"/>
              <a:gd name="T44" fmla="*/ 2147483647 w 545"/>
              <a:gd name="T45" fmla="*/ 2147483647 h 549"/>
              <a:gd name="T46" fmla="*/ 2147483647 w 545"/>
              <a:gd name="T47" fmla="*/ 2147483647 h 549"/>
              <a:gd name="T48" fmla="*/ 2147483647 w 545"/>
              <a:gd name="T49" fmla="*/ 2147483647 h 549"/>
              <a:gd name="T50" fmla="*/ 2147483647 w 545"/>
              <a:gd name="T51" fmla="*/ 2147483647 h 549"/>
              <a:gd name="T52" fmla="*/ 2147483647 w 545"/>
              <a:gd name="T53" fmla="*/ 2147483647 h 549"/>
              <a:gd name="T54" fmla="*/ 2147483647 w 545"/>
              <a:gd name="T55" fmla="*/ 2147483647 h 549"/>
              <a:gd name="T56" fmla="*/ 2147483647 w 545"/>
              <a:gd name="T57" fmla="*/ 2147483647 h 549"/>
              <a:gd name="T58" fmla="*/ 2147483647 w 545"/>
              <a:gd name="T59" fmla="*/ 2147483647 h 549"/>
              <a:gd name="T60" fmla="*/ 2147483647 w 545"/>
              <a:gd name="T61" fmla="*/ 2147483647 h 549"/>
              <a:gd name="T62" fmla="*/ 2147483647 w 545"/>
              <a:gd name="T63" fmla="*/ 2147483647 h 549"/>
              <a:gd name="T64" fmla="*/ 2147483647 w 545"/>
              <a:gd name="T65" fmla="*/ 0 h 549"/>
              <a:gd name="T66" fmla="*/ 2147483647 w 545"/>
              <a:gd name="T67" fmla="*/ 2147483647 h 549"/>
              <a:gd name="T68" fmla="*/ 2147483647 w 545"/>
              <a:gd name="T69" fmla="*/ 2147483647 h 549"/>
              <a:gd name="T70" fmla="*/ 2147483647 w 545"/>
              <a:gd name="T71" fmla="*/ 2147483647 h 549"/>
              <a:gd name="T72" fmla="*/ 2147483647 w 545"/>
              <a:gd name="T73" fmla="*/ 2147483647 h 549"/>
              <a:gd name="T74" fmla="*/ 2147483647 w 545"/>
              <a:gd name="T75" fmla="*/ 2147483647 h 549"/>
              <a:gd name="T76" fmla="*/ 2147483647 w 545"/>
              <a:gd name="T77" fmla="*/ 2147483647 h 549"/>
              <a:gd name="T78" fmla="*/ 2147483647 w 545"/>
              <a:gd name="T79" fmla="*/ 2147483647 h 549"/>
              <a:gd name="T80" fmla="*/ 2147483647 w 545"/>
              <a:gd name="T81" fmla="*/ 2147483647 h 549"/>
              <a:gd name="T82" fmla="*/ 2147483647 w 545"/>
              <a:gd name="T83" fmla="*/ 2147483647 h 549"/>
              <a:gd name="T84" fmla="*/ 2147483647 w 545"/>
              <a:gd name="T85" fmla="*/ 2147483647 h 549"/>
              <a:gd name="T86" fmla="*/ 2147483647 w 545"/>
              <a:gd name="T87" fmla="*/ 2147483647 h 549"/>
              <a:gd name="T88" fmla="*/ 2147483647 w 545"/>
              <a:gd name="T89" fmla="*/ 2147483647 h 549"/>
              <a:gd name="T90" fmla="*/ 2147483647 w 545"/>
              <a:gd name="T91" fmla="*/ 2147483647 h 549"/>
              <a:gd name="T92" fmla="*/ 2147483647 w 545"/>
              <a:gd name="T93" fmla="*/ 2147483647 h 549"/>
              <a:gd name="T94" fmla="*/ 2147483647 w 545"/>
              <a:gd name="T95" fmla="*/ 2147483647 h 549"/>
              <a:gd name="T96" fmla="*/ 2147483647 w 545"/>
              <a:gd name="T97" fmla="*/ 2147483647 h 549"/>
              <a:gd name="T98" fmla="*/ 0 w 545"/>
              <a:gd name="T99" fmla="*/ 2147483647 h 54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545"/>
              <a:gd name="T151" fmla="*/ 0 h 549"/>
              <a:gd name="T152" fmla="*/ 545 w 545"/>
              <a:gd name="T153" fmla="*/ 549 h 54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545" h="549">
                <a:moveTo>
                  <a:pt x="13" y="420"/>
                </a:moveTo>
                <a:lnTo>
                  <a:pt x="21" y="424"/>
                </a:lnTo>
                <a:lnTo>
                  <a:pt x="30" y="428"/>
                </a:lnTo>
                <a:lnTo>
                  <a:pt x="40" y="431"/>
                </a:lnTo>
                <a:lnTo>
                  <a:pt x="46" y="432"/>
                </a:lnTo>
                <a:lnTo>
                  <a:pt x="46" y="454"/>
                </a:lnTo>
                <a:lnTo>
                  <a:pt x="46" y="472"/>
                </a:lnTo>
                <a:lnTo>
                  <a:pt x="46" y="491"/>
                </a:lnTo>
                <a:lnTo>
                  <a:pt x="46" y="512"/>
                </a:lnTo>
                <a:lnTo>
                  <a:pt x="47" y="518"/>
                </a:lnTo>
                <a:lnTo>
                  <a:pt x="47" y="523"/>
                </a:lnTo>
                <a:lnTo>
                  <a:pt x="48" y="527"/>
                </a:lnTo>
                <a:lnTo>
                  <a:pt x="51" y="531"/>
                </a:lnTo>
                <a:lnTo>
                  <a:pt x="53" y="534"/>
                </a:lnTo>
                <a:lnTo>
                  <a:pt x="55" y="537"/>
                </a:lnTo>
                <a:lnTo>
                  <a:pt x="57" y="540"/>
                </a:lnTo>
                <a:lnTo>
                  <a:pt x="61" y="542"/>
                </a:lnTo>
                <a:lnTo>
                  <a:pt x="68" y="545"/>
                </a:lnTo>
                <a:lnTo>
                  <a:pt x="77" y="547"/>
                </a:lnTo>
                <a:lnTo>
                  <a:pt x="88" y="548"/>
                </a:lnTo>
                <a:lnTo>
                  <a:pt x="100" y="549"/>
                </a:lnTo>
                <a:lnTo>
                  <a:pt x="104" y="548"/>
                </a:lnTo>
                <a:lnTo>
                  <a:pt x="109" y="548"/>
                </a:lnTo>
                <a:lnTo>
                  <a:pt x="113" y="546"/>
                </a:lnTo>
                <a:lnTo>
                  <a:pt x="117" y="544"/>
                </a:lnTo>
                <a:lnTo>
                  <a:pt x="123" y="539"/>
                </a:lnTo>
                <a:lnTo>
                  <a:pt x="130" y="533"/>
                </a:lnTo>
                <a:lnTo>
                  <a:pt x="134" y="525"/>
                </a:lnTo>
                <a:lnTo>
                  <a:pt x="138" y="516"/>
                </a:lnTo>
                <a:lnTo>
                  <a:pt x="143" y="507"/>
                </a:lnTo>
                <a:lnTo>
                  <a:pt x="146" y="496"/>
                </a:lnTo>
                <a:lnTo>
                  <a:pt x="151" y="487"/>
                </a:lnTo>
                <a:lnTo>
                  <a:pt x="154" y="477"/>
                </a:lnTo>
                <a:lnTo>
                  <a:pt x="158" y="469"/>
                </a:lnTo>
                <a:lnTo>
                  <a:pt x="164" y="461"/>
                </a:lnTo>
                <a:lnTo>
                  <a:pt x="169" y="454"/>
                </a:lnTo>
                <a:lnTo>
                  <a:pt x="176" y="448"/>
                </a:lnTo>
                <a:lnTo>
                  <a:pt x="179" y="446"/>
                </a:lnTo>
                <a:lnTo>
                  <a:pt x="183" y="445"/>
                </a:lnTo>
                <a:lnTo>
                  <a:pt x="188" y="444"/>
                </a:lnTo>
                <a:lnTo>
                  <a:pt x="193" y="444"/>
                </a:lnTo>
                <a:lnTo>
                  <a:pt x="201" y="444"/>
                </a:lnTo>
                <a:lnTo>
                  <a:pt x="209" y="445"/>
                </a:lnTo>
                <a:lnTo>
                  <a:pt x="215" y="446"/>
                </a:lnTo>
                <a:lnTo>
                  <a:pt x="222" y="448"/>
                </a:lnTo>
                <a:lnTo>
                  <a:pt x="232" y="453"/>
                </a:lnTo>
                <a:lnTo>
                  <a:pt x="242" y="457"/>
                </a:lnTo>
                <a:lnTo>
                  <a:pt x="252" y="461"/>
                </a:lnTo>
                <a:lnTo>
                  <a:pt x="261" y="465"/>
                </a:lnTo>
                <a:lnTo>
                  <a:pt x="267" y="467"/>
                </a:lnTo>
                <a:lnTo>
                  <a:pt x="272" y="468"/>
                </a:lnTo>
                <a:lnTo>
                  <a:pt x="279" y="469"/>
                </a:lnTo>
                <a:lnTo>
                  <a:pt x="286" y="469"/>
                </a:lnTo>
                <a:lnTo>
                  <a:pt x="297" y="469"/>
                </a:lnTo>
                <a:lnTo>
                  <a:pt x="305" y="468"/>
                </a:lnTo>
                <a:lnTo>
                  <a:pt x="313" y="466"/>
                </a:lnTo>
                <a:lnTo>
                  <a:pt x="319" y="464"/>
                </a:lnTo>
                <a:lnTo>
                  <a:pt x="324" y="461"/>
                </a:lnTo>
                <a:lnTo>
                  <a:pt x="328" y="457"/>
                </a:lnTo>
                <a:lnTo>
                  <a:pt x="332" y="453"/>
                </a:lnTo>
                <a:lnTo>
                  <a:pt x="335" y="447"/>
                </a:lnTo>
                <a:lnTo>
                  <a:pt x="345" y="422"/>
                </a:lnTo>
                <a:lnTo>
                  <a:pt x="359" y="388"/>
                </a:lnTo>
                <a:lnTo>
                  <a:pt x="365" y="380"/>
                </a:lnTo>
                <a:lnTo>
                  <a:pt x="373" y="372"/>
                </a:lnTo>
                <a:lnTo>
                  <a:pt x="382" y="363"/>
                </a:lnTo>
                <a:lnTo>
                  <a:pt x="393" y="353"/>
                </a:lnTo>
                <a:lnTo>
                  <a:pt x="418" y="333"/>
                </a:lnTo>
                <a:lnTo>
                  <a:pt x="447" y="314"/>
                </a:lnTo>
                <a:lnTo>
                  <a:pt x="476" y="296"/>
                </a:lnTo>
                <a:lnTo>
                  <a:pt x="503" y="278"/>
                </a:lnTo>
                <a:lnTo>
                  <a:pt x="527" y="264"/>
                </a:lnTo>
                <a:lnTo>
                  <a:pt x="545" y="253"/>
                </a:lnTo>
                <a:lnTo>
                  <a:pt x="538" y="235"/>
                </a:lnTo>
                <a:lnTo>
                  <a:pt x="528" y="232"/>
                </a:lnTo>
                <a:lnTo>
                  <a:pt x="518" y="229"/>
                </a:lnTo>
                <a:lnTo>
                  <a:pt x="511" y="223"/>
                </a:lnTo>
                <a:lnTo>
                  <a:pt x="503" y="218"/>
                </a:lnTo>
                <a:lnTo>
                  <a:pt x="496" y="212"/>
                </a:lnTo>
                <a:lnTo>
                  <a:pt x="491" y="206"/>
                </a:lnTo>
                <a:lnTo>
                  <a:pt x="485" y="199"/>
                </a:lnTo>
                <a:lnTo>
                  <a:pt x="480" y="191"/>
                </a:lnTo>
                <a:lnTo>
                  <a:pt x="470" y="175"/>
                </a:lnTo>
                <a:lnTo>
                  <a:pt x="460" y="157"/>
                </a:lnTo>
                <a:lnTo>
                  <a:pt x="454" y="149"/>
                </a:lnTo>
                <a:lnTo>
                  <a:pt x="447" y="141"/>
                </a:lnTo>
                <a:lnTo>
                  <a:pt x="440" y="132"/>
                </a:lnTo>
                <a:lnTo>
                  <a:pt x="432" y="124"/>
                </a:lnTo>
                <a:lnTo>
                  <a:pt x="404" y="101"/>
                </a:lnTo>
                <a:lnTo>
                  <a:pt x="377" y="76"/>
                </a:lnTo>
                <a:lnTo>
                  <a:pt x="370" y="69"/>
                </a:lnTo>
                <a:lnTo>
                  <a:pt x="365" y="62"/>
                </a:lnTo>
                <a:lnTo>
                  <a:pt x="359" y="53"/>
                </a:lnTo>
                <a:lnTo>
                  <a:pt x="355" y="44"/>
                </a:lnTo>
                <a:lnTo>
                  <a:pt x="350" y="35"/>
                </a:lnTo>
                <a:lnTo>
                  <a:pt x="348" y="24"/>
                </a:lnTo>
                <a:lnTo>
                  <a:pt x="346" y="13"/>
                </a:lnTo>
                <a:lnTo>
                  <a:pt x="346" y="0"/>
                </a:lnTo>
                <a:lnTo>
                  <a:pt x="319" y="0"/>
                </a:lnTo>
                <a:lnTo>
                  <a:pt x="293" y="0"/>
                </a:lnTo>
                <a:lnTo>
                  <a:pt x="268" y="1"/>
                </a:lnTo>
                <a:lnTo>
                  <a:pt x="244" y="2"/>
                </a:lnTo>
                <a:lnTo>
                  <a:pt x="221" y="6"/>
                </a:lnTo>
                <a:lnTo>
                  <a:pt x="198" y="9"/>
                </a:lnTo>
                <a:lnTo>
                  <a:pt x="176" y="13"/>
                </a:lnTo>
                <a:lnTo>
                  <a:pt x="153" y="19"/>
                </a:lnTo>
                <a:lnTo>
                  <a:pt x="123" y="21"/>
                </a:lnTo>
                <a:lnTo>
                  <a:pt x="95" y="22"/>
                </a:lnTo>
                <a:lnTo>
                  <a:pt x="84" y="23"/>
                </a:lnTo>
                <a:lnTo>
                  <a:pt x="75" y="25"/>
                </a:lnTo>
                <a:lnTo>
                  <a:pt x="71" y="27"/>
                </a:lnTo>
                <a:lnTo>
                  <a:pt x="68" y="30"/>
                </a:lnTo>
                <a:lnTo>
                  <a:pt x="67" y="33"/>
                </a:lnTo>
                <a:lnTo>
                  <a:pt x="67" y="38"/>
                </a:lnTo>
                <a:lnTo>
                  <a:pt x="67" y="44"/>
                </a:lnTo>
                <a:lnTo>
                  <a:pt x="69" y="50"/>
                </a:lnTo>
                <a:lnTo>
                  <a:pt x="73" y="56"/>
                </a:lnTo>
                <a:lnTo>
                  <a:pt x="77" y="63"/>
                </a:lnTo>
                <a:lnTo>
                  <a:pt x="80" y="68"/>
                </a:lnTo>
                <a:lnTo>
                  <a:pt x="84" y="74"/>
                </a:lnTo>
                <a:lnTo>
                  <a:pt x="86" y="80"/>
                </a:lnTo>
                <a:lnTo>
                  <a:pt x="87" y="87"/>
                </a:lnTo>
                <a:lnTo>
                  <a:pt x="86" y="107"/>
                </a:lnTo>
                <a:lnTo>
                  <a:pt x="82" y="129"/>
                </a:lnTo>
                <a:lnTo>
                  <a:pt x="78" y="150"/>
                </a:lnTo>
                <a:lnTo>
                  <a:pt x="74" y="171"/>
                </a:lnTo>
                <a:lnTo>
                  <a:pt x="68" y="193"/>
                </a:lnTo>
                <a:lnTo>
                  <a:pt x="64" y="214"/>
                </a:lnTo>
                <a:lnTo>
                  <a:pt x="62" y="237"/>
                </a:lnTo>
                <a:lnTo>
                  <a:pt x="61" y="259"/>
                </a:lnTo>
                <a:lnTo>
                  <a:pt x="54" y="261"/>
                </a:lnTo>
                <a:lnTo>
                  <a:pt x="47" y="263"/>
                </a:lnTo>
                <a:lnTo>
                  <a:pt x="42" y="266"/>
                </a:lnTo>
                <a:lnTo>
                  <a:pt x="36" y="269"/>
                </a:lnTo>
                <a:lnTo>
                  <a:pt x="26" y="277"/>
                </a:lnTo>
                <a:lnTo>
                  <a:pt x="18" y="287"/>
                </a:lnTo>
                <a:lnTo>
                  <a:pt x="10" y="297"/>
                </a:lnTo>
                <a:lnTo>
                  <a:pt x="5" y="307"/>
                </a:lnTo>
                <a:lnTo>
                  <a:pt x="1" y="317"/>
                </a:lnTo>
                <a:lnTo>
                  <a:pt x="0" y="327"/>
                </a:lnTo>
                <a:lnTo>
                  <a:pt x="1" y="339"/>
                </a:lnTo>
                <a:lnTo>
                  <a:pt x="3" y="349"/>
                </a:lnTo>
                <a:lnTo>
                  <a:pt x="6" y="358"/>
                </a:lnTo>
                <a:lnTo>
                  <a:pt x="8" y="367"/>
                </a:lnTo>
                <a:lnTo>
                  <a:pt x="9" y="376"/>
                </a:lnTo>
                <a:lnTo>
                  <a:pt x="9" y="386"/>
                </a:lnTo>
                <a:lnTo>
                  <a:pt x="8" y="391"/>
                </a:lnTo>
                <a:lnTo>
                  <a:pt x="6" y="397"/>
                </a:lnTo>
                <a:lnTo>
                  <a:pt x="3" y="402"/>
                </a:lnTo>
                <a:lnTo>
                  <a:pt x="0" y="408"/>
                </a:lnTo>
                <a:lnTo>
                  <a:pt x="13" y="42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237" name="Freeform 253"/>
          <p:cNvSpPr>
            <a:spLocks/>
          </p:cNvSpPr>
          <p:nvPr>
            <p:custDataLst>
              <p:tags r:id="rId180"/>
            </p:custDataLst>
          </p:nvPr>
        </p:nvSpPr>
        <p:spPr bwMode="auto">
          <a:xfrm>
            <a:off x="5067300" y="4037013"/>
            <a:ext cx="196850" cy="434975"/>
          </a:xfrm>
          <a:custGeom>
            <a:avLst/>
            <a:gdLst>
              <a:gd name="T0" fmla="*/ 2147483647 w 452"/>
              <a:gd name="T1" fmla="*/ 2147483647 h 832"/>
              <a:gd name="T2" fmla="*/ 2147483647 w 452"/>
              <a:gd name="T3" fmla="*/ 2147483647 h 832"/>
              <a:gd name="T4" fmla="*/ 2147483647 w 452"/>
              <a:gd name="T5" fmla="*/ 2147483647 h 832"/>
              <a:gd name="T6" fmla="*/ 2147483647 w 452"/>
              <a:gd name="T7" fmla="*/ 2147483647 h 832"/>
              <a:gd name="T8" fmla="*/ 2147483647 w 452"/>
              <a:gd name="T9" fmla="*/ 2147483647 h 832"/>
              <a:gd name="T10" fmla="*/ 2147483647 w 452"/>
              <a:gd name="T11" fmla="*/ 2147483647 h 832"/>
              <a:gd name="T12" fmla="*/ 2147483647 w 452"/>
              <a:gd name="T13" fmla="*/ 2147483647 h 832"/>
              <a:gd name="T14" fmla="*/ 2147483647 w 452"/>
              <a:gd name="T15" fmla="*/ 2147483647 h 832"/>
              <a:gd name="T16" fmla="*/ 2147483647 w 452"/>
              <a:gd name="T17" fmla="*/ 2147483647 h 832"/>
              <a:gd name="T18" fmla="*/ 2147483647 w 452"/>
              <a:gd name="T19" fmla="*/ 2147483647 h 832"/>
              <a:gd name="T20" fmla="*/ 2147483647 w 452"/>
              <a:gd name="T21" fmla="*/ 2147483647 h 832"/>
              <a:gd name="T22" fmla="*/ 2147483647 w 452"/>
              <a:gd name="T23" fmla="*/ 2147483647 h 832"/>
              <a:gd name="T24" fmla="*/ 2147483647 w 452"/>
              <a:gd name="T25" fmla="*/ 0 h 832"/>
              <a:gd name="T26" fmla="*/ 2147483647 w 452"/>
              <a:gd name="T27" fmla="*/ 2147483647 h 832"/>
              <a:gd name="T28" fmla="*/ 2147483647 w 452"/>
              <a:gd name="T29" fmla="*/ 2147483647 h 832"/>
              <a:gd name="T30" fmla="*/ 2147483647 w 452"/>
              <a:gd name="T31" fmla="*/ 2147483647 h 832"/>
              <a:gd name="T32" fmla="*/ 2147483647 w 452"/>
              <a:gd name="T33" fmla="*/ 2147483647 h 832"/>
              <a:gd name="T34" fmla="*/ 2147483647 w 452"/>
              <a:gd name="T35" fmla="*/ 2147483647 h 832"/>
              <a:gd name="T36" fmla="*/ 2147483647 w 452"/>
              <a:gd name="T37" fmla="*/ 2147483647 h 832"/>
              <a:gd name="T38" fmla="*/ 2147483647 w 452"/>
              <a:gd name="T39" fmla="*/ 2147483647 h 832"/>
              <a:gd name="T40" fmla="*/ 2147483647 w 452"/>
              <a:gd name="T41" fmla="*/ 2147483647 h 832"/>
              <a:gd name="T42" fmla="*/ 2147483647 w 452"/>
              <a:gd name="T43" fmla="*/ 2147483647 h 832"/>
              <a:gd name="T44" fmla="*/ 2147483647 w 452"/>
              <a:gd name="T45" fmla="*/ 2147483647 h 832"/>
              <a:gd name="T46" fmla="*/ 2147483647 w 452"/>
              <a:gd name="T47" fmla="*/ 2147483647 h 832"/>
              <a:gd name="T48" fmla="*/ 2147483647 w 452"/>
              <a:gd name="T49" fmla="*/ 2147483647 h 832"/>
              <a:gd name="T50" fmla="*/ 2147483647 w 452"/>
              <a:gd name="T51" fmla="*/ 2147483647 h 832"/>
              <a:gd name="T52" fmla="*/ 2147483647 w 452"/>
              <a:gd name="T53" fmla="*/ 2147483647 h 832"/>
              <a:gd name="T54" fmla="*/ 2147483647 w 452"/>
              <a:gd name="T55" fmla="*/ 2147483647 h 832"/>
              <a:gd name="T56" fmla="*/ 2147483647 w 452"/>
              <a:gd name="T57" fmla="*/ 2147483647 h 832"/>
              <a:gd name="T58" fmla="*/ 2147483647 w 452"/>
              <a:gd name="T59" fmla="*/ 2147483647 h 832"/>
              <a:gd name="T60" fmla="*/ 2147483647 w 452"/>
              <a:gd name="T61" fmla="*/ 2147483647 h 832"/>
              <a:gd name="T62" fmla="*/ 2147483647 w 452"/>
              <a:gd name="T63" fmla="*/ 2147483647 h 832"/>
              <a:gd name="T64" fmla="*/ 2147483647 w 452"/>
              <a:gd name="T65" fmla="*/ 2147483647 h 832"/>
              <a:gd name="T66" fmla="*/ 2147483647 w 452"/>
              <a:gd name="T67" fmla="*/ 2147483647 h 832"/>
              <a:gd name="T68" fmla="*/ 2147483647 w 452"/>
              <a:gd name="T69" fmla="*/ 2147483647 h 832"/>
              <a:gd name="T70" fmla="*/ 2147483647 w 452"/>
              <a:gd name="T71" fmla="*/ 2147483647 h 832"/>
              <a:gd name="T72" fmla="*/ 2147483647 w 452"/>
              <a:gd name="T73" fmla="*/ 2147483647 h 832"/>
              <a:gd name="T74" fmla="*/ 2147483647 w 452"/>
              <a:gd name="T75" fmla="*/ 2147483647 h 832"/>
              <a:gd name="T76" fmla="*/ 2147483647 w 452"/>
              <a:gd name="T77" fmla="*/ 2147483647 h 832"/>
              <a:gd name="T78" fmla="*/ 2147483647 w 452"/>
              <a:gd name="T79" fmla="*/ 2147483647 h 832"/>
              <a:gd name="T80" fmla="*/ 2147483647 w 452"/>
              <a:gd name="T81" fmla="*/ 2147483647 h 832"/>
              <a:gd name="T82" fmla="*/ 2147483647 w 452"/>
              <a:gd name="T83" fmla="*/ 2147483647 h 832"/>
              <a:gd name="T84" fmla="*/ 2147483647 w 452"/>
              <a:gd name="T85" fmla="*/ 2147483647 h 832"/>
              <a:gd name="T86" fmla="*/ 2147483647 w 452"/>
              <a:gd name="T87" fmla="*/ 2147483647 h 832"/>
              <a:gd name="T88" fmla="*/ 2147483647 w 452"/>
              <a:gd name="T89" fmla="*/ 2147483647 h 832"/>
              <a:gd name="T90" fmla="*/ 2147483647 w 452"/>
              <a:gd name="T91" fmla="*/ 2147483647 h 832"/>
              <a:gd name="T92" fmla="*/ 0 w 452"/>
              <a:gd name="T93" fmla="*/ 2147483647 h 832"/>
              <a:gd name="T94" fmla="*/ 2147483647 w 452"/>
              <a:gd name="T95" fmla="*/ 2147483647 h 832"/>
              <a:gd name="T96" fmla="*/ 2147483647 w 452"/>
              <a:gd name="T97" fmla="*/ 2147483647 h 832"/>
              <a:gd name="T98" fmla="*/ 2147483647 w 452"/>
              <a:gd name="T99" fmla="*/ 2147483647 h 832"/>
              <a:gd name="T100" fmla="*/ 0 w 452"/>
              <a:gd name="T101" fmla="*/ 2147483647 h 832"/>
              <a:gd name="T102" fmla="*/ 2147483647 w 452"/>
              <a:gd name="T103" fmla="*/ 2147483647 h 832"/>
              <a:gd name="T104" fmla="*/ 2147483647 w 452"/>
              <a:gd name="T105" fmla="*/ 2147483647 h 832"/>
              <a:gd name="T106" fmla="*/ 2147483647 w 452"/>
              <a:gd name="T107" fmla="*/ 2147483647 h 832"/>
              <a:gd name="T108" fmla="*/ 2147483647 w 452"/>
              <a:gd name="T109" fmla="*/ 2147483647 h 832"/>
              <a:gd name="T110" fmla="*/ 2147483647 w 452"/>
              <a:gd name="T111" fmla="*/ 2147483647 h 832"/>
              <a:gd name="T112" fmla="*/ 2147483647 w 452"/>
              <a:gd name="T113" fmla="*/ 2147483647 h 832"/>
              <a:gd name="T114" fmla="*/ 2147483647 w 452"/>
              <a:gd name="T115" fmla="*/ 2147483647 h 832"/>
              <a:gd name="T116" fmla="*/ 2147483647 w 452"/>
              <a:gd name="T117" fmla="*/ 2147483647 h 832"/>
              <a:gd name="T118" fmla="*/ 2147483647 w 452"/>
              <a:gd name="T119" fmla="*/ 2147483647 h 832"/>
              <a:gd name="T120" fmla="*/ 2147483647 w 452"/>
              <a:gd name="T121" fmla="*/ 2147483647 h 832"/>
              <a:gd name="T122" fmla="*/ 2147483647 w 452"/>
              <a:gd name="T123" fmla="*/ 2147483647 h 832"/>
              <a:gd name="T124" fmla="*/ 2147483647 w 452"/>
              <a:gd name="T125" fmla="*/ 2147483647 h 83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452"/>
              <a:gd name="T190" fmla="*/ 0 h 832"/>
              <a:gd name="T191" fmla="*/ 452 w 452"/>
              <a:gd name="T192" fmla="*/ 832 h 83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452" h="832">
                <a:moveTo>
                  <a:pt x="93" y="264"/>
                </a:moveTo>
                <a:lnTo>
                  <a:pt x="103" y="263"/>
                </a:lnTo>
                <a:lnTo>
                  <a:pt x="112" y="261"/>
                </a:lnTo>
                <a:lnTo>
                  <a:pt x="120" y="257"/>
                </a:lnTo>
                <a:lnTo>
                  <a:pt x="129" y="252"/>
                </a:lnTo>
                <a:lnTo>
                  <a:pt x="138" y="248"/>
                </a:lnTo>
                <a:lnTo>
                  <a:pt x="147" y="244"/>
                </a:lnTo>
                <a:lnTo>
                  <a:pt x="157" y="241"/>
                </a:lnTo>
                <a:lnTo>
                  <a:pt x="165" y="240"/>
                </a:lnTo>
                <a:lnTo>
                  <a:pt x="175" y="239"/>
                </a:lnTo>
                <a:lnTo>
                  <a:pt x="184" y="236"/>
                </a:lnTo>
                <a:lnTo>
                  <a:pt x="192" y="232"/>
                </a:lnTo>
                <a:lnTo>
                  <a:pt x="199" y="227"/>
                </a:lnTo>
                <a:lnTo>
                  <a:pt x="206" y="222"/>
                </a:lnTo>
                <a:lnTo>
                  <a:pt x="215" y="217"/>
                </a:lnTo>
                <a:lnTo>
                  <a:pt x="222" y="213"/>
                </a:lnTo>
                <a:lnTo>
                  <a:pt x="232" y="209"/>
                </a:lnTo>
                <a:lnTo>
                  <a:pt x="232" y="200"/>
                </a:lnTo>
                <a:lnTo>
                  <a:pt x="232" y="191"/>
                </a:lnTo>
                <a:lnTo>
                  <a:pt x="232" y="184"/>
                </a:lnTo>
                <a:lnTo>
                  <a:pt x="232" y="179"/>
                </a:lnTo>
                <a:lnTo>
                  <a:pt x="248" y="179"/>
                </a:lnTo>
                <a:lnTo>
                  <a:pt x="259" y="179"/>
                </a:lnTo>
                <a:lnTo>
                  <a:pt x="265" y="178"/>
                </a:lnTo>
                <a:lnTo>
                  <a:pt x="271" y="177"/>
                </a:lnTo>
                <a:lnTo>
                  <a:pt x="276" y="175"/>
                </a:lnTo>
                <a:lnTo>
                  <a:pt x="282" y="173"/>
                </a:lnTo>
                <a:lnTo>
                  <a:pt x="287" y="170"/>
                </a:lnTo>
                <a:lnTo>
                  <a:pt x="293" y="166"/>
                </a:lnTo>
                <a:lnTo>
                  <a:pt x="298" y="162"/>
                </a:lnTo>
                <a:lnTo>
                  <a:pt x="303" y="157"/>
                </a:lnTo>
                <a:lnTo>
                  <a:pt x="311" y="145"/>
                </a:lnTo>
                <a:lnTo>
                  <a:pt x="320" y="133"/>
                </a:lnTo>
                <a:lnTo>
                  <a:pt x="329" y="120"/>
                </a:lnTo>
                <a:lnTo>
                  <a:pt x="336" y="106"/>
                </a:lnTo>
                <a:lnTo>
                  <a:pt x="350" y="75"/>
                </a:lnTo>
                <a:lnTo>
                  <a:pt x="361" y="46"/>
                </a:lnTo>
                <a:lnTo>
                  <a:pt x="371" y="20"/>
                </a:lnTo>
                <a:lnTo>
                  <a:pt x="378" y="0"/>
                </a:lnTo>
                <a:lnTo>
                  <a:pt x="379" y="7"/>
                </a:lnTo>
                <a:lnTo>
                  <a:pt x="383" y="13"/>
                </a:lnTo>
                <a:lnTo>
                  <a:pt x="385" y="19"/>
                </a:lnTo>
                <a:lnTo>
                  <a:pt x="389" y="25"/>
                </a:lnTo>
                <a:lnTo>
                  <a:pt x="397" y="36"/>
                </a:lnTo>
                <a:lnTo>
                  <a:pt x="407" y="47"/>
                </a:lnTo>
                <a:lnTo>
                  <a:pt x="430" y="65"/>
                </a:lnTo>
                <a:lnTo>
                  <a:pt x="452" y="80"/>
                </a:lnTo>
                <a:lnTo>
                  <a:pt x="448" y="85"/>
                </a:lnTo>
                <a:lnTo>
                  <a:pt x="444" y="91"/>
                </a:lnTo>
                <a:lnTo>
                  <a:pt x="442" y="96"/>
                </a:lnTo>
                <a:lnTo>
                  <a:pt x="440" y="103"/>
                </a:lnTo>
                <a:lnTo>
                  <a:pt x="440" y="114"/>
                </a:lnTo>
                <a:lnTo>
                  <a:pt x="442" y="125"/>
                </a:lnTo>
                <a:lnTo>
                  <a:pt x="444" y="138"/>
                </a:lnTo>
                <a:lnTo>
                  <a:pt x="448" y="151"/>
                </a:lnTo>
                <a:lnTo>
                  <a:pt x="451" y="168"/>
                </a:lnTo>
                <a:lnTo>
                  <a:pt x="452" y="185"/>
                </a:lnTo>
                <a:lnTo>
                  <a:pt x="451" y="192"/>
                </a:lnTo>
                <a:lnTo>
                  <a:pt x="450" y="199"/>
                </a:lnTo>
                <a:lnTo>
                  <a:pt x="448" y="206"/>
                </a:lnTo>
                <a:lnTo>
                  <a:pt x="444" y="213"/>
                </a:lnTo>
                <a:lnTo>
                  <a:pt x="437" y="224"/>
                </a:lnTo>
                <a:lnTo>
                  <a:pt x="428" y="234"/>
                </a:lnTo>
                <a:lnTo>
                  <a:pt x="420" y="244"/>
                </a:lnTo>
                <a:lnTo>
                  <a:pt x="412" y="255"/>
                </a:lnTo>
                <a:lnTo>
                  <a:pt x="409" y="261"/>
                </a:lnTo>
                <a:lnTo>
                  <a:pt x="407" y="269"/>
                </a:lnTo>
                <a:lnTo>
                  <a:pt x="406" y="276"/>
                </a:lnTo>
                <a:lnTo>
                  <a:pt x="405" y="283"/>
                </a:lnTo>
                <a:lnTo>
                  <a:pt x="402" y="289"/>
                </a:lnTo>
                <a:lnTo>
                  <a:pt x="397" y="302"/>
                </a:lnTo>
                <a:lnTo>
                  <a:pt x="393" y="308"/>
                </a:lnTo>
                <a:lnTo>
                  <a:pt x="388" y="314"/>
                </a:lnTo>
                <a:lnTo>
                  <a:pt x="386" y="316"/>
                </a:lnTo>
                <a:lnTo>
                  <a:pt x="383" y="318"/>
                </a:lnTo>
                <a:lnTo>
                  <a:pt x="381" y="319"/>
                </a:lnTo>
                <a:lnTo>
                  <a:pt x="378" y="320"/>
                </a:lnTo>
                <a:lnTo>
                  <a:pt x="377" y="332"/>
                </a:lnTo>
                <a:lnTo>
                  <a:pt x="376" y="343"/>
                </a:lnTo>
                <a:lnTo>
                  <a:pt x="373" y="354"/>
                </a:lnTo>
                <a:lnTo>
                  <a:pt x="368" y="364"/>
                </a:lnTo>
                <a:lnTo>
                  <a:pt x="360" y="386"/>
                </a:lnTo>
                <a:lnTo>
                  <a:pt x="349" y="406"/>
                </a:lnTo>
                <a:lnTo>
                  <a:pt x="338" y="427"/>
                </a:lnTo>
                <a:lnTo>
                  <a:pt x="328" y="449"/>
                </a:lnTo>
                <a:lnTo>
                  <a:pt x="325" y="459"/>
                </a:lnTo>
                <a:lnTo>
                  <a:pt x="321" y="470"/>
                </a:lnTo>
                <a:lnTo>
                  <a:pt x="319" y="481"/>
                </a:lnTo>
                <a:lnTo>
                  <a:pt x="319" y="493"/>
                </a:lnTo>
                <a:lnTo>
                  <a:pt x="318" y="500"/>
                </a:lnTo>
                <a:lnTo>
                  <a:pt x="316" y="509"/>
                </a:lnTo>
                <a:lnTo>
                  <a:pt x="314" y="520"/>
                </a:lnTo>
                <a:lnTo>
                  <a:pt x="310" y="531"/>
                </a:lnTo>
                <a:lnTo>
                  <a:pt x="300" y="559"/>
                </a:lnTo>
                <a:lnTo>
                  <a:pt x="288" y="587"/>
                </a:lnTo>
                <a:lnTo>
                  <a:pt x="281" y="602"/>
                </a:lnTo>
                <a:lnTo>
                  <a:pt x="274" y="615"/>
                </a:lnTo>
                <a:lnTo>
                  <a:pt x="266" y="627"/>
                </a:lnTo>
                <a:lnTo>
                  <a:pt x="260" y="637"/>
                </a:lnTo>
                <a:lnTo>
                  <a:pt x="252" y="646"/>
                </a:lnTo>
                <a:lnTo>
                  <a:pt x="245" y="653"/>
                </a:lnTo>
                <a:lnTo>
                  <a:pt x="242" y="655"/>
                </a:lnTo>
                <a:lnTo>
                  <a:pt x="239" y="658"/>
                </a:lnTo>
                <a:lnTo>
                  <a:pt x="236" y="659"/>
                </a:lnTo>
                <a:lnTo>
                  <a:pt x="232" y="660"/>
                </a:lnTo>
                <a:lnTo>
                  <a:pt x="231" y="678"/>
                </a:lnTo>
                <a:lnTo>
                  <a:pt x="230" y="696"/>
                </a:lnTo>
                <a:lnTo>
                  <a:pt x="228" y="714"/>
                </a:lnTo>
                <a:lnTo>
                  <a:pt x="225" y="730"/>
                </a:lnTo>
                <a:lnTo>
                  <a:pt x="220" y="745"/>
                </a:lnTo>
                <a:lnTo>
                  <a:pt x="215" y="759"/>
                </a:lnTo>
                <a:lnTo>
                  <a:pt x="207" y="773"/>
                </a:lnTo>
                <a:lnTo>
                  <a:pt x="199" y="785"/>
                </a:lnTo>
                <a:lnTo>
                  <a:pt x="191" y="795"/>
                </a:lnTo>
                <a:lnTo>
                  <a:pt x="181" y="805"/>
                </a:lnTo>
                <a:lnTo>
                  <a:pt x="169" y="812"/>
                </a:lnTo>
                <a:lnTo>
                  <a:pt x="157" y="819"/>
                </a:lnTo>
                <a:lnTo>
                  <a:pt x="142" y="825"/>
                </a:lnTo>
                <a:lnTo>
                  <a:pt x="127" y="829"/>
                </a:lnTo>
                <a:lnTo>
                  <a:pt x="110" y="831"/>
                </a:lnTo>
                <a:lnTo>
                  <a:pt x="93" y="832"/>
                </a:lnTo>
                <a:lnTo>
                  <a:pt x="86" y="831"/>
                </a:lnTo>
                <a:lnTo>
                  <a:pt x="80" y="827"/>
                </a:lnTo>
                <a:lnTo>
                  <a:pt x="77" y="825"/>
                </a:lnTo>
                <a:lnTo>
                  <a:pt x="75" y="821"/>
                </a:lnTo>
                <a:lnTo>
                  <a:pt x="73" y="817"/>
                </a:lnTo>
                <a:lnTo>
                  <a:pt x="73" y="813"/>
                </a:lnTo>
                <a:lnTo>
                  <a:pt x="61" y="812"/>
                </a:lnTo>
                <a:lnTo>
                  <a:pt x="50" y="810"/>
                </a:lnTo>
                <a:lnTo>
                  <a:pt x="41" y="807"/>
                </a:lnTo>
                <a:lnTo>
                  <a:pt x="34" y="803"/>
                </a:lnTo>
                <a:lnTo>
                  <a:pt x="26" y="798"/>
                </a:lnTo>
                <a:lnTo>
                  <a:pt x="20" y="791"/>
                </a:lnTo>
                <a:lnTo>
                  <a:pt x="15" y="785"/>
                </a:lnTo>
                <a:lnTo>
                  <a:pt x="12" y="777"/>
                </a:lnTo>
                <a:lnTo>
                  <a:pt x="8" y="769"/>
                </a:lnTo>
                <a:lnTo>
                  <a:pt x="5" y="760"/>
                </a:lnTo>
                <a:lnTo>
                  <a:pt x="3" y="752"/>
                </a:lnTo>
                <a:lnTo>
                  <a:pt x="2" y="743"/>
                </a:lnTo>
                <a:lnTo>
                  <a:pt x="0" y="726"/>
                </a:lnTo>
                <a:lnTo>
                  <a:pt x="0" y="708"/>
                </a:lnTo>
                <a:lnTo>
                  <a:pt x="1" y="702"/>
                </a:lnTo>
                <a:lnTo>
                  <a:pt x="2" y="697"/>
                </a:lnTo>
                <a:lnTo>
                  <a:pt x="4" y="694"/>
                </a:lnTo>
                <a:lnTo>
                  <a:pt x="7" y="691"/>
                </a:lnTo>
                <a:lnTo>
                  <a:pt x="14" y="685"/>
                </a:lnTo>
                <a:lnTo>
                  <a:pt x="19" y="678"/>
                </a:lnTo>
                <a:lnTo>
                  <a:pt x="17" y="677"/>
                </a:lnTo>
                <a:lnTo>
                  <a:pt x="14" y="675"/>
                </a:lnTo>
                <a:lnTo>
                  <a:pt x="11" y="672"/>
                </a:lnTo>
                <a:lnTo>
                  <a:pt x="7" y="668"/>
                </a:lnTo>
                <a:lnTo>
                  <a:pt x="2" y="660"/>
                </a:lnTo>
                <a:lnTo>
                  <a:pt x="0" y="652"/>
                </a:lnTo>
                <a:lnTo>
                  <a:pt x="1" y="642"/>
                </a:lnTo>
                <a:lnTo>
                  <a:pt x="3" y="635"/>
                </a:lnTo>
                <a:lnTo>
                  <a:pt x="5" y="628"/>
                </a:lnTo>
                <a:lnTo>
                  <a:pt x="7" y="622"/>
                </a:lnTo>
                <a:lnTo>
                  <a:pt x="8" y="616"/>
                </a:lnTo>
                <a:lnTo>
                  <a:pt x="8" y="610"/>
                </a:lnTo>
                <a:lnTo>
                  <a:pt x="5" y="602"/>
                </a:lnTo>
                <a:lnTo>
                  <a:pt x="0" y="591"/>
                </a:lnTo>
                <a:lnTo>
                  <a:pt x="5" y="591"/>
                </a:lnTo>
                <a:lnTo>
                  <a:pt x="9" y="590"/>
                </a:lnTo>
                <a:lnTo>
                  <a:pt x="14" y="589"/>
                </a:lnTo>
                <a:lnTo>
                  <a:pt x="18" y="587"/>
                </a:lnTo>
                <a:lnTo>
                  <a:pt x="27" y="582"/>
                </a:lnTo>
                <a:lnTo>
                  <a:pt x="36" y="575"/>
                </a:lnTo>
                <a:lnTo>
                  <a:pt x="43" y="568"/>
                </a:lnTo>
                <a:lnTo>
                  <a:pt x="50" y="559"/>
                </a:lnTo>
                <a:lnTo>
                  <a:pt x="57" y="549"/>
                </a:lnTo>
                <a:lnTo>
                  <a:pt x="63" y="538"/>
                </a:lnTo>
                <a:lnTo>
                  <a:pt x="68" y="527"/>
                </a:lnTo>
                <a:lnTo>
                  <a:pt x="73" y="516"/>
                </a:lnTo>
                <a:lnTo>
                  <a:pt x="76" y="506"/>
                </a:lnTo>
                <a:lnTo>
                  <a:pt x="80" y="496"/>
                </a:lnTo>
                <a:lnTo>
                  <a:pt x="84" y="476"/>
                </a:lnTo>
                <a:lnTo>
                  <a:pt x="86" y="462"/>
                </a:lnTo>
                <a:lnTo>
                  <a:pt x="85" y="453"/>
                </a:lnTo>
                <a:lnTo>
                  <a:pt x="84" y="445"/>
                </a:lnTo>
                <a:lnTo>
                  <a:pt x="83" y="438"/>
                </a:lnTo>
                <a:lnTo>
                  <a:pt x="81" y="430"/>
                </a:lnTo>
                <a:lnTo>
                  <a:pt x="75" y="419"/>
                </a:lnTo>
                <a:lnTo>
                  <a:pt x="70" y="408"/>
                </a:lnTo>
                <a:lnTo>
                  <a:pt x="63" y="398"/>
                </a:lnTo>
                <a:lnTo>
                  <a:pt x="58" y="388"/>
                </a:lnTo>
                <a:lnTo>
                  <a:pt x="56" y="382"/>
                </a:lnTo>
                <a:lnTo>
                  <a:pt x="54" y="376"/>
                </a:lnTo>
                <a:lnTo>
                  <a:pt x="53" y="370"/>
                </a:lnTo>
                <a:lnTo>
                  <a:pt x="53" y="363"/>
                </a:lnTo>
                <a:lnTo>
                  <a:pt x="93" y="264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238" name="Freeform 254"/>
          <p:cNvSpPr>
            <a:spLocks/>
          </p:cNvSpPr>
          <p:nvPr>
            <p:custDataLst>
              <p:tags r:id="rId181"/>
            </p:custDataLst>
          </p:nvPr>
        </p:nvSpPr>
        <p:spPr bwMode="auto">
          <a:xfrm>
            <a:off x="4743450" y="3735388"/>
            <a:ext cx="36513" cy="66675"/>
          </a:xfrm>
          <a:custGeom>
            <a:avLst/>
            <a:gdLst>
              <a:gd name="T0" fmla="*/ 2147483647 w 80"/>
              <a:gd name="T1" fmla="*/ 2147483647 h 126"/>
              <a:gd name="T2" fmla="*/ 2147483647 w 80"/>
              <a:gd name="T3" fmla="*/ 2147483647 h 126"/>
              <a:gd name="T4" fmla="*/ 2147483647 w 80"/>
              <a:gd name="T5" fmla="*/ 2147483647 h 126"/>
              <a:gd name="T6" fmla="*/ 2147483647 w 80"/>
              <a:gd name="T7" fmla="*/ 2147483647 h 126"/>
              <a:gd name="T8" fmla="*/ 2147483647 w 80"/>
              <a:gd name="T9" fmla="*/ 2147483647 h 126"/>
              <a:gd name="T10" fmla="*/ 2147483647 w 80"/>
              <a:gd name="T11" fmla="*/ 2147483647 h 126"/>
              <a:gd name="T12" fmla="*/ 2147483647 w 80"/>
              <a:gd name="T13" fmla="*/ 2147483647 h 126"/>
              <a:gd name="T14" fmla="*/ 2147483647 w 80"/>
              <a:gd name="T15" fmla="*/ 2147483647 h 126"/>
              <a:gd name="T16" fmla="*/ 2147483647 w 80"/>
              <a:gd name="T17" fmla="*/ 2147483647 h 126"/>
              <a:gd name="T18" fmla="*/ 2147483647 w 80"/>
              <a:gd name="T19" fmla="*/ 2147483647 h 126"/>
              <a:gd name="T20" fmla="*/ 2147483647 w 80"/>
              <a:gd name="T21" fmla="*/ 2147483647 h 126"/>
              <a:gd name="T22" fmla="*/ 0 w 80"/>
              <a:gd name="T23" fmla="*/ 2147483647 h 126"/>
              <a:gd name="T24" fmla="*/ 2147483647 w 80"/>
              <a:gd name="T25" fmla="*/ 2147483647 h 126"/>
              <a:gd name="T26" fmla="*/ 2147483647 w 80"/>
              <a:gd name="T27" fmla="*/ 2147483647 h 126"/>
              <a:gd name="T28" fmla="*/ 2147483647 w 80"/>
              <a:gd name="T29" fmla="*/ 2147483647 h 126"/>
              <a:gd name="T30" fmla="*/ 2147483647 w 80"/>
              <a:gd name="T31" fmla="*/ 2147483647 h 126"/>
              <a:gd name="T32" fmla="*/ 2147483647 w 80"/>
              <a:gd name="T33" fmla="*/ 2147483647 h 126"/>
              <a:gd name="T34" fmla="*/ 2147483647 w 80"/>
              <a:gd name="T35" fmla="*/ 0 h 126"/>
              <a:gd name="T36" fmla="*/ 2147483647 w 80"/>
              <a:gd name="T37" fmla="*/ 0 h 126"/>
              <a:gd name="T38" fmla="*/ 2147483647 w 80"/>
              <a:gd name="T39" fmla="*/ 2147483647 h 126"/>
              <a:gd name="T40" fmla="*/ 2147483647 w 80"/>
              <a:gd name="T41" fmla="*/ 2147483647 h 12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80"/>
              <a:gd name="T64" fmla="*/ 0 h 126"/>
              <a:gd name="T65" fmla="*/ 80 w 80"/>
              <a:gd name="T66" fmla="*/ 126 h 12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80" h="126">
                <a:moveTo>
                  <a:pt x="80" y="2"/>
                </a:moveTo>
                <a:lnTo>
                  <a:pt x="80" y="101"/>
                </a:lnTo>
                <a:lnTo>
                  <a:pt x="78" y="104"/>
                </a:lnTo>
                <a:lnTo>
                  <a:pt x="75" y="107"/>
                </a:lnTo>
                <a:lnTo>
                  <a:pt x="70" y="109"/>
                </a:lnTo>
                <a:lnTo>
                  <a:pt x="67" y="111"/>
                </a:lnTo>
                <a:lnTo>
                  <a:pt x="58" y="114"/>
                </a:lnTo>
                <a:lnTo>
                  <a:pt x="48" y="116"/>
                </a:lnTo>
                <a:lnTo>
                  <a:pt x="36" y="117"/>
                </a:lnTo>
                <a:lnTo>
                  <a:pt x="25" y="119"/>
                </a:lnTo>
                <a:lnTo>
                  <a:pt x="13" y="123"/>
                </a:lnTo>
                <a:lnTo>
                  <a:pt x="0" y="126"/>
                </a:lnTo>
                <a:lnTo>
                  <a:pt x="7" y="40"/>
                </a:lnTo>
                <a:lnTo>
                  <a:pt x="23" y="27"/>
                </a:lnTo>
                <a:lnTo>
                  <a:pt x="41" y="12"/>
                </a:lnTo>
                <a:lnTo>
                  <a:pt x="51" y="5"/>
                </a:lnTo>
                <a:lnTo>
                  <a:pt x="60" y="1"/>
                </a:lnTo>
                <a:lnTo>
                  <a:pt x="65" y="0"/>
                </a:lnTo>
                <a:lnTo>
                  <a:pt x="70" y="0"/>
                </a:lnTo>
                <a:lnTo>
                  <a:pt x="75" y="1"/>
                </a:lnTo>
                <a:lnTo>
                  <a:pt x="80" y="2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239" name="Freeform 255"/>
          <p:cNvSpPr>
            <a:spLocks/>
          </p:cNvSpPr>
          <p:nvPr>
            <p:custDataLst>
              <p:tags r:id="rId182"/>
            </p:custDataLst>
          </p:nvPr>
        </p:nvSpPr>
        <p:spPr bwMode="auto">
          <a:xfrm>
            <a:off x="4732338" y="3695700"/>
            <a:ext cx="55562" cy="60325"/>
          </a:xfrm>
          <a:custGeom>
            <a:avLst/>
            <a:gdLst>
              <a:gd name="T0" fmla="*/ 2147483647 w 124"/>
              <a:gd name="T1" fmla="*/ 0 h 117"/>
              <a:gd name="T2" fmla="*/ 2147483647 w 124"/>
              <a:gd name="T3" fmla="*/ 2147483647 h 117"/>
              <a:gd name="T4" fmla="*/ 2147483647 w 124"/>
              <a:gd name="T5" fmla="*/ 2147483647 h 117"/>
              <a:gd name="T6" fmla="*/ 2147483647 w 124"/>
              <a:gd name="T7" fmla="*/ 2147483647 h 117"/>
              <a:gd name="T8" fmla="*/ 2147483647 w 124"/>
              <a:gd name="T9" fmla="*/ 2147483647 h 117"/>
              <a:gd name="T10" fmla="*/ 2147483647 w 124"/>
              <a:gd name="T11" fmla="*/ 2147483647 h 117"/>
              <a:gd name="T12" fmla="*/ 2147483647 w 124"/>
              <a:gd name="T13" fmla="*/ 2147483647 h 117"/>
              <a:gd name="T14" fmla="*/ 2147483647 w 124"/>
              <a:gd name="T15" fmla="*/ 2147483647 h 117"/>
              <a:gd name="T16" fmla="*/ 2147483647 w 124"/>
              <a:gd name="T17" fmla="*/ 2147483647 h 117"/>
              <a:gd name="T18" fmla="*/ 2147483647 w 124"/>
              <a:gd name="T19" fmla="*/ 2147483647 h 117"/>
              <a:gd name="T20" fmla="*/ 2147483647 w 124"/>
              <a:gd name="T21" fmla="*/ 2147483647 h 117"/>
              <a:gd name="T22" fmla="*/ 2147483647 w 124"/>
              <a:gd name="T23" fmla="*/ 2147483647 h 117"/>
              <a:gd name="T24" fmla="*/ 2147483647 w 124"/>
              <a:gd name="T25" fmla="*/ 2147483647 h 117"/>
              <a:gd name="T26" fmla="*/ 2147483647 w 124"/>
              <a:gd name="T27" fmla="*/ 2147483647 h 117"/>
              <a:gd name="T28" fmla="*/ 2147483647 w 124"/>
              <a:gd name="T29" fmla="*/ 2147483647 h 117"/>
              <a:gd name="T30" fmla="*/ 2147483647 w 124"/>
              <a:gd name="T31" fmla="*/ 2147483647 h 117"/>
              <a:gd name="T32" fmla="*/ 2147483647 w 124"/>
              <a:gd name="T33" fmla="*/ 2147483647 h 117"/>
              <a:gd name="T34" fmla="*/ 2147483647 w 124"/>
              <a:gd name="T35" fmla="*/ 2147483647 h 117"/>
              <a:gd name="T36" fmla="*/ 2147483647 w 124"/>
              <a:gd name="T37" fmla="*/ 2147483647 h 117"/>
              <a:gd name="T38" fmla="*/ 2147483647 w 124"/>
              <a:gd name="T39" fmla="*/ 2147483647 h 117"/>
              <a:gd name="T40" fmla="*/ 0 w 124"/>
              <a:gd name="T41" fmla="*/ 2147483647 h 117"/>
              <a:gd name="T42" fmla="*/ 2147483647 w 124"/>
              <a:gd name="T43" fmla="*/ 2147483647 h 117"/>
              <a:gd name="T44" fmla="*/ 2147483647 w 124"/>
              <a:gd name="T45" fmla="*/ 2147483647 h 117"/>
              <a:gd name="T46" fmla="*/ 2147483647 w 124"/>
              <a:gd name="T47" fmla="*/ 2147483647 h 117"/>
              <a:gd name="T48" fmla="*/ 2147483647 w 124"/>
              <a:gd name="T49" fmla="*/ 2147483647 h 117"/>
              <a:gd name="T50" fmla="*/ 2147483647 w 124"/>
              <a:gd name="T51" fmla="*/ 2147483647 h 117"/>
              <a:gd name="T52" fmla="*/ 2147483647 w 124"/>
              <a:gd name="T53" fmla="*/ 2147483647 h 117"/>
              <a:gd name="T54" fmla="*/ 2147483647 w 124"/>
              <a:gd name="T55" fmla="*/ 2147483647 h 117"/>
              <a:gd name="T56" fmla="*/ 2147483647 w 124"/>
              <a:gd name="T57" fmla="*/ 2147483647 h 117"/>
              <a:gd name="T58" fmla="*/ 2147483647 w 124"/>
              <a:gd name="T59" fmla="*/ 2147483647 h 117"/>
              <a:gd name="T60" fmla="*/ 2147483647 w 124"/>
              <a:gd name="T61" fmla="*/ 2147483647 h 117"/>
              <a:gd name="T62" fmla="*/ 2147483647 w 124"/>
              <a:gd name="T63" fmla="*/ 2147483647 h 117"/>
              <a:gd name="T64" fmla="*/ 2147483647 w 124"/>
              <a:gd name="T65" fmla="*/ 0 h 11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24"/>
              <a:gd name="T100" fmla="*/ 0 h 117"/>
              <a:gd name="T101" fmla="*/ 124 w 124"/>
              <a:gd name="T102" fmla="*/ 117 h 11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24" h="117">
                <a:moveTo>
                  <a:pt x="113" y="0"/>
                </a:moveTo>
                <a:lnTo>
                  <a:pt x="116" y="15"/>
                </a:lnTo>
                <a:lnTo>
                  <a:pt x="122" y="35"/>
                </a:lnTo>
                <a:lnTo>
                  <a:pt x="124" y="45"/>
                </a:lnTo>
                <a:lnTo>
                  <a:pt x="124" y="54"/>
                </a:lnTo>
                <a:lnTo>
                  <a:pt x="124" y="59"/>
                </a:lnTo>
                <a:lnTo>
                  <a:pt x="123" y="64"/>
                </a:lnTo>
                <a:lnTo>
                  <a:pt x="122" y="69"/>
                </a:lnTo>
                <a:lnTo>
                  <a:pt x="119" y="73"/>
                </a:lnTo>
                <a:lnTo>
                  <a:pt x="114" y="72"/>
                </a:lnTo>
                <a:lnTo>
                  <a:pt x="108" y="71"/>
                </a:lnTo>
                <a:lnTo>
                  <a:pt x="103" y="72"/>
                </a:lnTo>
                <a:lnTo>
                  <a:pt x="96" y="73"/>
                </a:lnTo>
                <a:lnTo>
                  <a:pt x="83" y="78"/>
                </a:lnTo>
                <a:lnTo>
                  <a:pt x="71" y="85"/>
                </a:lnTo>
                <a:lnTo>
                  <a:pt x="46" y="103"/>
                </a:lnTo>
                <a:lnTo>
                  <a:pt x="26" y="117"/>
                </a:lnTo>
                <a:lnTo>
                  <a:pt x="23" y="112"/>
                </a:lnTo>
                <a:lnTo>
                  <a:pt x="13" y="101"/>
                </a:lnTo>
                <a:lnTo>
                  <a:pt x="4" y="89"/>
                </a:lnTo>
                <a:lnTo>
                  <a:pt x="0" y="79"/>
                </a:lnTo>
                <a:lnTo>
                  <a:pt x="1" y="76"/>
                </a:lnTo>
                <a:lnTo>
                  <a:pt x="2" y="72"/>
                </a:lnTo>
                <a:lnTo>
                  <a:pt x="5" y="67"/>
                </a:lnTo>
                <a:lnTo>
                  <a:pt x="9" y="62"/>
                </a:lnTo>
                <a:lnTo>
                  <a:pt x="17" y="52"/>
                </a:lnTo>
                <a:lnTo>
                  <a:pt x="27" y="42"/>
                </a:lnTo>
                <a:lnTo>
                  <a:pt x="48" y="22"/>
                </a:lnTo>
                <a:lnTo>
                  <a:pt x="60" y="12"/>
                </a:lnTo>
                <a:lnTo>
                  <a:pt x="73" y="12"/>
                </a:lnTo>
                <a:lnTo>
                  <a:pt x="86" y="12"/>
                </a:lnTo>
                <a:lnTo>
                  <a:pt x="100" y="6"/>
                </a:lnTo>
                <a:lnTo>
                  <a:pt x="113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240" name="Freeform 256"/>
          <p:cNvSpPr>
            <a:spLocks/>
          </p:cNvSpPr>
          <p:nvPr>
            <p:custDataLst>
              <p:tags r:id="rId183"/>
            </p:custDataLst>
          </p:nvPr>
        </p:nvSpPr>
        <p:spPr bwMode="auto">
          <a:xfrm>
            <a:off x="5041900" y="2395538"/>
            <a:ext cx="503238" cy="473075"/>
          </a:xfrm>
          <a:custGeom>
            <a:avLst/>
            <a:gdLst>
              <a:gd name="T0" fmla="*/ 2147483647 w 1156"/>
              <a:gd name="T1" fmla="*/ 2147483647 h 900"/>
              <a:gd name="T2" fmla="*/ 2147483647 w 1156"/>
              <a:gd name="T3" fmla="*/ 2147483647 h 900"/>
              <a:gd name="T4" fmla="*/ 2147483647 w 1156"/>
              <a:gd name="T5" fmla="*/ 2147483647 h 900"/>
              <a:gd name="T6" fmla="*/ 2147483647 w 1156"/>
              <a:gd name="T7" fmla="*/ 2147483647 h 900"/>
              <a:gd name="T8" fmla="*/ 2147483647 w 1156"/>
              <a:gd name="T9" fmla="*/ 2147483647 h 900"/>
              <a:gd name="T10" fmla="*/ 2147483647 w 1156"/>
              <a:gd name="T11" fmla="*/ 2147483647 h 900"/>
              <a:gd name="T12" fmla="*/ 2147483647 w 1156"/>
              <a:gd name="T13" fmla="*/ 2147483647 h 900"/>
              <a:gd name="T14" fmla="*/ 2147483647 w 1156"/>
              <a:gd name="T15" fmla="*/ 2147483647 h 900"/>
              <a:gd name="T16" fmla="*/ 2147483647 w 1156"/>
              <a:gd name="T17" fmla="*/ 2147483647 h 900"/>
              <a:gd name="T18" fmla="*/ 2147483647 w 1156"/>
              <a:gd name="T19" fmla="*/ 2147483647 h 900"/>
              <a:gd name="T20" fmla="*/ 2147483647 w 1156"/>
              <a:gd name="T21" fmla="*/ 2147483647 h 900"/>
              <a:gd name="T22" fmla="*/ 2147483647 w 1156"/>
              <a:gd name="T23" fmla="*/ 2147483647 h 900"/>
              <a:gd name="T24" fmla="*/ 2147483647 w 1156"/>
              <a:gd name="T25" fmla="*/ 2147483647 h 900"/>
              <a:gd name="T26" fmla="*/ 2147483647 w 1156"/>
              <a:gd name="T27" fmla="*/ 2147483647 h 900"/>
              <a:gd name="T28" fmla="*/ 2147483647 w 1156"/>
              <a:gd name="T29" fmla="*/ 2147483647 h 900"/>
              <a:gd name="T30" fmla="*/ 2147483647 w 1156"/>
              <a:gd name="T31" fmla="*/ 2147483647 h 900"/>
              <a:gd name="T32" fmla="*/ 2147483647 w 1156"/>
              <a:gd name="T33" fmla="*/ 2147483647 h 900"/>
              <a:gd name="T34" fmla="*/ 2147483647 w 1156"/>
              <a:gd name="T35" fmla="*/ 2147483647 h 900"/>
              <a:gd name="T36" fmla="*/ 2147483647 w 1156"/>
              <a:gd name="T37" fmla="*/ 2147483647 h 900"/>
              <a:gd name="T38" fmla="*/ 2147483647 w 1156"/>
              <a:gd name="T39" fmla="*/ 2147483647 h 900"/>
              <a:gd name="T40" fmla="*/ 2147483647 w 1156"/>
              <a:gd name="T41" fmla="*/ 2147483647 h 900"/>
              <a:gd name="T42" fmla="*/ 2147483647 w 1156"/>
              <a:gd name="T43" fmla="*/ 2147483647 h 900"/>
              <a:gd name="T44" fmla="*/ 2147483647 w 1156"/>
              <a:gd name="T45" fmla="*/ 2147483647 h 900"/>
              <a:gd name="T46" fmla="*/ 2147483647 w 1156"/>
              <a:gd name="T47" fmla="*/ 2147483647 h 900"/>
              <a:gd name="T48" fmla="*/ 2147483647 w 1156"/>
              <a:gd name="T49" fmla="*/ 2147483647 h 900"/>
              <a:gd name="T50" fmla="*/ 2147483647 w 1156"/>
              <a:gd name="T51" fmla="*/ 2147483647 h 900"/>
              <a:gd name="T52" fmla="*/ 2147483647 w 1156"/>
              <a:gd name="T53" fmla="*/ 2147483647 h 900"/>
              <a:gd name="T54" fmla="*/ 2147483647 w 1156"/>
              <a:gd name="T55" fmla="*/ 2147483647 h 900"/>
              <a:gd name="T56" fmla="*/ 2147483647 w 1156"/>
              <a:gd name="T57" fmla="*/ 2147483647 h 900"/>
              <a:gd name="T58" fmla="*/ 2147483647 w 1156"/>
              <a:gd name="T59" fmla="*/ 2147483647 h 900"/>
              <a:gd name="T60" fmla="*/ 2147483647 w 1156"/>
              <a:gd name="T61" fmla="*/ 2147483647 h 900"/>
              <a:gd name="T62" fmla="*/ 2147483647 w 1156"/>
              <a:gd name="T63" fmla="*/ 2147483647 h 900"/>
              <a:gd name="T64" fmla="*/ 2147483647 w 1156"/>
              <a:gd name="T65" fmla="*/ 2147483647 h 900"/>
              <a:gd name="T66" fmla="*/ 2147483647 w 1156"/>
              <a:gd name="T67" fmla="*/ 2147483647 h 900"/>
              <a:gd name="T68" fmla="*/ 2147483647 w 1156"/>
              <a:gd name="T69" fmla="*/ 2147483647 h 900"/>
              <a:gd name="T70" fmla="*/ 2147483647 w 1156"/>
              <a:gd name="T71" fmla="*/ 2147483647 h 900"/>
              <a:gd name="T72" fmla="*/ 2147483647 w 1156"/>
              <a:gd name="T73" fmla="*/ 2147483647 h 900"/>
              <a:gd name="T74" fmla="*/ 2147483647 w 1156"/>
              <a:gd name="T75" fmla="*/ 2147483647 h 900"/>
              <a:gd name="T76" fmla="*/ 2147483647 w 1156"/>
              <a:gd name="T77" fmla="*/ 2147483647 h 900"/>
              <a:gd name="T78" fmla="*/ 2147483647 w 1156"/>
              <a:gd name="T79" fmla="*/ 2147483647 h 900"/>
              <a:gd name="T80" fmla="*/ 2147483647 w 1156"/>
              <a:gd name="T81" fmla="*/ 2147483647 h 900"/>
              <a:gd name="T82" fmla="*/ 2147483647 w 1156"/>
              <a:gd name="T83" fmla="*/ 2147483647 h 900"/>
              <a:gd name="T84" fmla="*/ 2147483647 w 1156"/>
              <a:gd name="T85" fmla="*/ 2147483647 h 900"/>
              <a:gd name="T86" fmla="*/ 2147483647 w 1156"/>
              <a:gd name="T87" fmla="*/ 2147483647 h 900"/>
              <a:gd name="T88" fmla="*/ 2147483647 w 1156"/>
              <a:gd name="T89" fmla="*/ 2147483647 h 900"/>
              <a:gd name="T90" fmla="*/ 2147483647 w 1156"/>
              <a:gd name="T91" fmla="*/ 2147483647 h 900"/>
              <a:gd name="T92" fmla="*/ 2147483647 w 1156"/>
              <a:gd name="T93" fmla="*/ 2147483647 h 900"/>
              <a:gd name="T94" fmla="*/ 2147483647 w 1156"/>
              <a:gd name="T95" fmla="*/ 2147483647 h 900"/>
              <a:gd name="T96" fmla="*/ 2147483647 w 1156"/>
              <a:gd name="T97" fmla="*/ 2147483647 h 900"/>
              <a:gd name="T98" fmla="*/ 2147483647 w 1156"/>
              <a:gd name="T99" fmla="*/ 2147483647 h 900"/>
              <a:gd name="T100" fmla="*/ 2147483647 w 1156"/>
              <a:gd name="T101" fmla="*/ 2147483647 h 900"/>
              <a:gd name="T102" fmla="*/ 2147483647 w 1156"/>
              <a:gd name="T103" fmla="*/ 2147483647 h 900"/>
              <a:gd name="T104" fmla="*/ 2147483647 w 1156"/>
              <a:gd name="T105" fmla="*/ 2147483647 h 900"/>
              <a:gd name="T106" fmla="*/ 2147483647 w 1156"/>
              <a:gd name="T107" fmla="*/ 2147483647 h 900"/>
              <a:gd name="T108" fmla="*/ 2147483647 w 1156"/>
              <a:gd name="T109" fmla="*/ 2147483647 h 90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156"/>
              <a:gd name="T166" fmla="*/ 0 h 900"/>
              <a:gd name="T167" fmla="*/ 1156 w 1156"/>
              <a:gd name="T168" fmla="*/ 900 h 900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156" h="900">
                <a:moveTo>
                  <a:pt x="963" y="271"/>
                </a:moveTo>
                <a:lnTo>
                  <a:pt x="954" y="252"/>
                </a:lnTo>
                <a:lnTo>
                  <a:pt x="948" y="234"/>
                </a:lnTo>
                <a:lnTo>
                  <a:pt x="941" y="213"/>
                </a:lnTo>
                <a:lnTo>
                  <a:pt x="937" y="191"/>
                </a:lnTo>
                <a:lnTo>
                  <a:pt x="928" y="191"/>
                </a:lnTo>
                <a:lnTo>
                  <a:pt x="920" y="190"/>
                </a:lnTo>
                <a:lnTo>
                  <a:pt x="913" y="189"/>
                </a:lnTo>
                <a:lnTo>
                  <a:pt x="906" y="187"/>
                </a:lnTo>
                <a:lnTo>
                  <a:pt x="893" y="183"/>
                </a:lnTo>
                <a:lnTo>
                  <a:pt x="881" y="177"/>
                </a:lnTo>
                <a:lnTo>
                  <a:pt x="859" y="162"/>
                </a:lnTo>
                <a:lnTo>
                  <a:pt x="839" y="145"/>
                </a:lnTo>
                <a:lnTo>
                  <a:pt x="828" y="137"/>
                </a:lnTo>
                <a:lnTo>
                  <a:pt x="816" y="129"/>
                </a:lnTo>
                <a:lnTo>
                  <a:pt x="803" y="122"/>
                </a:lnTo>
                <a:lnTo>
                  <a:pt x="789" y="116"/>
                </a:lnTo>
                <a:lnTo>
                  <a:pt x="773" y="111"/>
                </a:lnTo>
                <a:lnTo>
                  <a:pt x="755" y="106"/>
                </a:lnTo>
                <a:lnTo>
                  <a:pt x="745" y="105"/>
                </a:lnTo>
                <a:lnTo>
                  <a:pt x="734" y="104"/>
                </a:lnTo>
                <a:lnTo>
                  <a:pt x="723" y="104"/>
                </a:lnTo>
                <a:lnTo>
                  <a:pt x="711" y="104"/>
                </a:lnTo>
                <a:lnTo>
                  <a:pt x="617" y="104"/>
                </a:lnTo>
                <a:lnTo>
                  <a:pt x="609" y="113"/>
                </a:lnTo>
                <a:lnTo>
                  <a:pt x="587" y="129"/>
                </a:lnTo>
                <a:lnTo>
                  <a:pt x="576" y="138"/>
                </a:lnTo>
                <a:lnTo>
                  <a:pt x="565" y="146"/>
                </a:lnTo>
                <a:lnTo>
                  <a:pt x="556" y="152"/>
                </a:lnTo>
                <a:lnTo>
                  <a:pt x="551" y="154"/>
                </a:lnTo>
                <a:lnTo>
                  <a:pt x="542" y="155"/>
                </a:lnTo>
                <a:lnTo>
                  <a:pt x="532" y="157"/>
                </a:lnTo>
                <a:lnTo>
                  <a:pt x="522" y="159"/>
                </a:lnTo>
                <a:lnTo>
                  <a:pt x="512" y="160"/>
                </a:lnTo>
                <a:lnTo>
                  <a:pt x="518" y="173"/>
                </a:lnTo>
                <a:lnTo>
                  <a:pt x="504" y="179"/>
                </a:lnTo>
                <a:lnTo>
                  <a:pt x="490" y="184"/>
                </a:lnTo>
                <a:lnTo>
                  <a:pt x="478" y="188"/>
                </a:lnTo>
                <a:lnTo>
                  <a:pt x="465" y="192"/>
                </a:lnTo>
                <a:lnTo>
                  <a:pt x="453" y="194"/>
                </a:lnTo>
                <a:lnTo>
                  <a:pt x="439" y="196"/>
                </a:lnTo>
                <a:lnTo>
                  <a:pt x="426" y="197"/>
                </a:lnTo>
                <a:lnTo>
                  <a:pt x="412" y="197"/>
                </a:lnTo>
                <a:lnTo>
                  <a:pt x="405" y="198"/>
                </a:lnTo>
                <a:lnTo>
                  <a:pt x="398" y="199"/>
                </a:lnTo>
                <a:lnTo>
                  <a:pt x="393" y="200"/>
                </a:lnTo>
                <a:lnTo>
                  <a:pt x="389" y="200"/>
                </a:lnTo>
                <a:lnTo>
                  <a:pt x="383" y="199"/>
                </a:lnTo>
                <a:lnTo>
                  <a:pt x="379" y="197"/>
                </a:lnTo>
                <a:lnTo>
                  <a:pt x="371" y="194"/>
                </a:lnTo>
                <a:lnTo>
                  <a:pt x="367" y="190"/>
                </a:lnTo>
                <a:lnTo>
                  <a:pt x="363" y="184"/>
                </a:lnTo>
                <a:lnTo>
                  <a:pt x="358" y="179"/>
                </a:lnTo>
                <a:lnTo>
                  <a:pt x="355" y="173"/>
                </a:lnTo>
                <a:lnTo>
                  <a:pt x="351" y="168"/>
                </a:lnTo>
                <a:lnTo>
                  <a:pt x="345" y="163"/>
                </a:lnTo>
                <a:lnTo>
                  <a:pt x="338" y="160"/>
                </a:lnTo>
                <a:lnTo>
                  <a:pt x="316" y="153"/>
                </a:lnTo>
                <a:lnTo>
                  <a:pt x="280" y="142"/>
                </a:lnTo>
                <a:lnTo>
                  <a:pt x="260" y="136"/>
                </a:lnTo>
                <a:lnTo>
                  <a:pt x="244" y="128"/>
                </a:lnTo>
                <a:lnTo>
                  <a:pt x="237" y="124"/>
                </a:lnTo>
                <a:lnTo>
                  <a:pt x="232" y="120"/>
                </a:lnTo>
                <a:lnTo>
                  <a:pt x="228" y="116"/>
                </a:lnTo>
                <a:lnTo>
                  <a:pt x="225" y="111"/>
                </a:lnTo>
                <a:lnTo>
                  <a:pt x="228" y="86"/>
                </a:lnTo>
                <a:lnTo>
                  <a:pt x="228" y="65"/>
                </a:lnTo>
                <a:lnTo>
                  <a:pt x="228" y="56"/>
                </a:lnTo>
                <a:lnTo>
                  <a:pt x="226" y="46"/>
                </a:lnTo>
                <a:lnTo>
                  <a:pt x="224" y="37"/>
                </a:lnTo>
                <a:lnTo>
                  <a:pt x="222" y="30"/>
                </a:lnTo>
                <a:lnTo>
                  <a:pt x="220" y="23"/>
                </a:lnTo>
                <a:lnTo>
                  <a:pt x="217" y="17"/>
                </a:lnTo>
                <a:lnTo>
                  <a:pt x="212" y="12"/>
                </a:lnTo>
                <a:lnTo>
                  <a:pt x="207" y="8"/>
                </a:lnTo>
                <a:lnTo>
                  <a:pt x="201" y="5"/>
                </a:lnTo>
                <a:lnTo>
                  <a:pt x="195" y="2"/>
                </a:lnTo>
                <a:lnTo>
                  <a:pt x="188" y="1"/>
                </a:lnTo>
                <a:lnTo>
                  <a:pt x="179" y="0"/>
                </a:lnTo>
                <a:lnTo>
                  <a:pt x="174" y="1"/>
                </a:lnTo>
                <a:lnTo>
                  <a:pt x="168" y="3"/>
                </a:lnTo>
                <a:lnTo>
                  <a:pt x="164" y="7"/>
                </a:lnTo>
                <a:lnTo>
                  <a:pt x="161" y="11"/>
                </a:lnTo>
                <a:lnTo>
                  <a:pt x="155" y="21"/>
                </a:lnTo>
                <a:lnTo>
                  <a:pt x="151" y="34"/>
                </a:lnTo>
                <a:lnTo>
                  <a:pt x="147" y="46"/>
                </a:lnTo>
                <a:lnTo>
                  <a:pt x="144" y="57"/>
                </a:lnTo>
                <a:lnTo>
                  <a:pt x="142" y="62"/>
                </a:lnTo>
                <a:lnTo>
                  <a:pt x="139" y="65"/>
                </a:lnTo>
                <a:lnTo>
                  <a:pt x="136" y="67"/>
                </a:lnTo>
                <a:lnTo>
                  <a:pt x="133" y="68"/>
                </a:lnTo>
                <a:lnTo>
                  <a:pt x="125" y="68"/>
                </a:lnTo>
                <a:lnTo>
                  <a:pt x="118" y="66"/>
                </a:lnTo>
                <a:lnTo>
                  <a:pt x="109" y="64"/>
                </a:lnTo>
                <a:lnTo>
                  <a:pt x="100" y="62"/>
                </a:lnTo>
                <a:lnTo>
                  <a:pt x="79" y="54"/>
                </a:lnTo>
                <a:lnTo>
                  <a:pt x="58" y="46"/>
                </a:lnTo>
                <a:lnTo>
                  <a:pt x="39" y="38"/>
                </a:lnTo>
                <a:lnTo>
                  <a:pt x="21" y="29"/>
                </a:lnTo>
                <a:lnTo>
                  <a:pt x="15" y="24"/>
                </a:lnTo>
                <a:lnTo>
                  <a:pt x="8" y="20"/>
                </a:lnTo>
                <a:lnTo>
                  <a:pt x="4" y="16"/>
                </a:lnTo>
                <a:lnTo>
                  <a:pt x="0" y="12"/>
                </a:lnTo>
                <a:lnTo>
                  <a:pt x="0" y="25"/>
                </a:lnTo>
                <a:lnTo>
                  <a:pt x="0" y="37"/>
                </a:lnTo>
                <a:lnTo>
                  <a:pt x="0" y="49"/>
                </a:lnTo>
                <a:lnTo>
                  <a:pt x="1" y="62"/>
                </a:lnTo>
                <a:lnTo>
                  <a:pt x="5" y="72"/>
                </a:lnTo>
                <a:lnTo>
                  <a:pt x="7" y="81"/>
                </a:lnTo>
                <a:lnTo>
                  <a:pt x="15" y="96"/>
                </a:lnTo>
                <a:lnTo>
                  <a:pt x="24" y="111"/>
                </a:lnTo>
                <a:lnTo>
                  <a:pt x="33" y="124"/>
                </a:lnTo>
                <a:lnTo>
                  <a:pt x="42" y="138"/>
                </a:lnTo>
                <a:lnTo>
                  <a:pt x="45" y="146"/>
                </a:lnTo>
                <a:lnTo>
                  <a:pt x="49" y="156"/>
                </a:lnTo>
                <a:lnTo>
                  <a:pt x="52" y="167"/>
                </a:lnTo>
                <a:lnTo>
                  <a:pt x="53" y="179"/>
                </a:lnTo>
                <a:lnTo>
                  <a:pt x="60" y="179"/>
                </a:lnTo>
                <a:lnTo>
                  <a:pt x="64" y="190"/>
                </a:lnTo>
                <a:lnTo>
                  <a:pt x="73" y="205"/>
                </a:lnTo>
                <a:lnTo>
                  <a:pt x="83" y="223"/>
                </a:lnTo>
                <a:lnTo>
                  <a:pt x="96" y="241"/>
                </a:lnTo>
                <a:lnTo>
                  <a:pt x="109" y="258"/>
                </a:lnTo>
                <a:lnTo>
                  <a:pt x="122" y="273"/>
                </a:lnTo>
                <a:lnTo>
                  <a:pt x="129" y="280"/>
                </a:lnTo>
                <a:lnTo>
                  <a:pt x="135" y="284"/>
                </a:lnTo>
                <a:lnTo>
                  <a:pt x="141" y="288"/>
                </a:lnTo>
                <a:lnTo>
                  <a:pt x="146" y="290"/>
                </a:lnTo>
                <a:lnTo>
                  <a:pt x="139" y="296"/>
                </a:lnTo>
                <a:lnTo>
                  <a:pt x="130" y="304"/>
                </a:lnTo>
                <a:lnTo>
                  <a:pt x="127" y="310"/>
                </a:lnTo>
                <a:lnTo>
                  <a:pt x="122" y="316"/>
                </a:lnTo>
                <a:lnTo>
                  <a:pt x="120" y="324"/>
                </a:lnTo>
                <a:lnTo>
                  <a:pt x="120" y="332"/>
                </a:lnTo>
                <a:lnTo>
                  <a:pt x="120" y="341"/>
                </a:lnTo>
                <a:lnTo>
                  <a:pt x="123" y="350"/>
                </a:lnTo>
                <a:lnTo>
                  <a:pt x="128" y="360"/>
                </a:lnTo>
                <a:lnTo>
                  <a:pt x="133" y="370"/>
                </a:lnTo>
                <a:lnTo>
                  <a:pt x="140" y="380"/>
                </a:lnTo>
                <a:lnTo>
                  <a:pt x="147" y="391"/>
                </a:lnTo>
                <a:lnTo>
                  <a:pt x="157" y="401"/>
                </a:lnTo>
                <a:lnTo>
                  <a:pt x="167" y="410"/>
                </a:lnTo>
                <a:lnTo>
                  <a:pt x="177" y="420"/>
                </a:lnTo>
                <a:lnTo>
                  <a:pt x="188" y="428"/>
                </a:lnTo>
                <a:lnTo>
                  <a:pt x="200" y="436"/>
                </a:lnTo>
                <a:lnTo>
                  <a:pt x="212" y="442"/>
                </a:lnTo>
                <a:lnTo>
                  <a:pt x="224" y="449"/>
                </a:lnTo>
                <a:lnTo>
                  <a:pt x="236" y="453"/>
                </a:lnTo>
                <a:lnTo>
                  <a:pt x="247" y="455"/>
                </a:lnTo>
                <a:lnTo>
                  <a:pt x="259" y="456"/>
                </a:lnTo>
                <a:lnTo>
                  <a:pt x="260" y="469"/>
                </a:lnTo>
                <a:lnTo>
                  <a:pt x="264" y="483"/>
                </a:lnTo>
                <a:lnTo>
                  <a:pt x="265" y="490"/>
                </a:lnTo>
                <a:lnTo>
                  <a:pt x="265" y="500"/>
                </a:lnTo>
                <a:lnTo>
                  <a:pt x="263" y="511"/>
                </a:lnTo>
                <a:lnTo>
                  <a:pt x="259" y="524"/>
                </a:lnTo>
                <a:lnTo>
                  <a:pt x="305" y="573"/>
                </a:lnTo>
                <a:lnTo>
                  <a:pt x="312" y="574"/>
                </a:lnTo>
                <a:lnTo>
                  <a:pt x="319" y="576"/>
                </a:lnTo>
                <a:lnTo>
                  <a:pt x="324" y="578"/>
                </a:lnTo>
                <a:lnTo>
                  <a:pt x="330" y="580"/>
                </a:lnTo>
                <a:lnTo>
                  <a:pt x="335" y="581"/>
                </a:lnTo>
                <a:lnTo>
                  <a:pt x="342" y="581"/>
                </a:lnTo>
                <a:lnTo>
                  <a:pt x="349" y="578"/>
                </a:lnTo>
                <a:lnTo>
                  <a:pt x="358" y="573"/>
                </a:lnTo>
                <a:lnTo>
                  <a:pt x="372" y="593"/>
                </a:lnTo>
                <a:lnTo>
                  <a:pt x="404" y="639"/>
                </a:lnTo>
                <a:lnTo>
                  <a:pt x="423" y="664"/>
                </a:lnTo>
                <a:lnTo>
                  <a:pt x="439" y="687"/>
                </a:lnTo>
                <a:lnTo>
                  <a:pt x="447" y="697"/>
                </a:lnTo>
                <a:lnTo>
                  <a:pt x="455" y="705"/>
                </a:lnTo>
                <a:lnTo>
                  <a:pt x="460" y="711"/>
                </a:lnTo>
                <a:lnTo>
                  <a:pt x="465" y="714"/>
                </a:lnTo>
                <a:lnTo>
                  <a:pt x="471" y="720"/>
                </a:lnTo>
                <a:lnTo>
                  <a:pt x="479" y="727"/>
                </a:lnTo>
                <a:lnTo>
                  <a:pt x="483" y="729"/>
                </a:lnTo>
                <a:lnTo>
                  <a:pt x="488" y="731"/>
                </a:lnTo>
                <a:lnTo>
                  <a:pt x="493" y="733"/>
                </a:lnTo>
                <a:lnTo>
                  <a:pt x="498" y="733"/>
                </a:lnTo>
                <a:lnTo>
                  <a:pt x="504" y="733"/>
                </a:lnTo>
                <a:lnTo>
                  <a:pt x="512" y="733"/>
                </a:lnTo>
                <a:lnTo>
                  <a:pt x="522" y="733"/>
                </a:lnTo>
                <a:lnTo>
                  <a:pt x="532" y="733"/>
                </a:lnTo>
                <a:lnTo>
                  <a:pt x="533" y="741"/>
                </a:lnTo>
                <a:lnTo>
                  <a:pt x="537" y="748"/>
                </a:lnTo>
                <a:lnTo>
                  <a:pt x="542" y="755"/>
                </a:lnTo>
                <a:lnTo>
                  <a:pt x="547" y="761"/>
                </a:lnTo>
                <a:lnTo>
                  <a:pt x="554" y="766"/>
                </a:lnTo>
                <a:lnTo>
                  <a:pt x="561" y="771"/>
                </a:lnTo>
                <a:lnTo>
                  <a:pt x="570" y="776"/>
                </a:lnTo>
                <a:lnTo>
                  <a:pt x="579" y="781"/>
                </a:lnTo>
                <a:lnTo>
                  <a:pt x="598" y="787"/>
                </a:lnTo>
                <a:lnTo>
                  <a:pt x="616" y="791"/>
                </a:lnTo>
                <a:lnTo>
                  <a:pt x="635" y="794"/>
                </a:lnTo>
                <a:lnTo>
                  <a:pt x="651" y="795"/>
                </a:lnTo>
                <a:lnTo>
                  <a:pt x="663" y="795"/>
                </a:lnTo>
                <a:lnTo>
                  <a:pt x="671" y="795"/>
                </a:lnTo>
                <a:lnTo>
                  <a:pt x="685" y="795"/>
                </a:lnTo>
                <a:lnTo>
                  <a:pt x="700" y="793"/>
                </a:lnTo>
                <a:lnTo>
                  <a:pt x="706" y="792"/>
                </a:lnTo>
                <a:lnTo>
                  <a:pt x="713" y="790"/>
                </a:lnTo>
                <a:lnTo>
                  <a:pt x="718" y="787"/>
                </a:lnTo>
                <a:lnTo>
                  <a:pt x="724" y="783"/>
                </a:lnTo>
                <a:lnTo>
                  <a:pt x="732" y="780"/>
                </a:lnTo>
                <a:lnTo>
                  <a:pt x="742" y="773"/>
                </a:lnTo>
                <a:lnTo>
                  <a:pt x="749" y="769"/>
                </a:lnTo>
                <a:lnTo>
                  <a:pt x="756" y="766"/>
                </a:lnTo>
                <a:lnTo>
                  <a:pt x="763" y="764"/>
                </a:lnTo>
                <a:lnTo>
                  <a:pt x="771" y="764"/>
                </a:lnTo>
                <a:lnTo>
                  <a:pt x="779" y="764"/>
                </a:lnTo>
                <a:lnTo>
                  <a:pt x="785" y="767"/>
                </a:lnTo>
                <a:lnTo>
                  <a:pt x="790" y="771"/>
                </a:lnTo>
                <a:lnTo>
                  <a:pt x="794" y="775"/>
                </a:lnTo>
                <a:lnTo>
                  <a:pt x="796" y="782"/>
                </a:lnTo>
                <a:lnTo>
                  <a:pt x="798" y="789"/>
                </a:lnTo>
                <a:lnTo>
                  <a:pt x="801" y="796"/>
                </a:lnTo>
                <a:lnTo>
                  <a:pt x="802" y="804"/>
                </a:lnTo>
                <a:lnTo>
                  <a:pt x="803" y="820"/>
                </a:lnTo>
                <a:lnTo>
                  <a:pt x="805" y="837"/>
                </a:lnTo>
                <a:lnTo>
                  <a:pt x="807" y="845"/>
                </a:lnTo>
                <a:lnTo>
                  <a:pt x="809" y="851"/>
                </a:lnTo>
                <a:lnTo>
                  <a:pt x="813" y="857"/>
                </a:lnTo>
                <a:lnTo>
                  <a:pt x="817" y="862"/>
                </a:lnTo>
                <a:lnTo>
                  <a:pt x="822" y="865"/>
                </a:lnTo>
                <a:lnTo>
                  <a:pt x="828" y="867"/>
                </a:lnTo>
                <a:lnTo>
                  <a:pt x="838" y="869"/>
                </a:lnTo>
                <a:lnTo>
                  <a:pt x="849" y="871"/>
                </a:lnTo>
                <a:lnTo>
                  <a:pt x="874" y="874"/>
                </a:lnTo>
                <a:lnTo>
                  <a:pt x="897" y="875"/>
                </a:lnTo>
                <a:lnTo>
                  <a:pt x="925" y="876"/>
                </a:lnTo>
                <a:lnTo>
                  <a:pt x="948" y="878"/>
                </a:lnTo>
                <a:lnTo>
                  <a:pt x="970" y="882"/>
                </a:lnTo>
                <a:lnTo>
                  <a:pt x="991" y="887"/>
                </a:lnTo>
                <a:lnTo>
                  <a:pt x="1011" y="892"/>
                </a:lnTo>
                <a:lnTo>
                  <a:pt x="1035" y="896"/>
                </a:lnTo>
                <a:lnTo>
                  <a:pt x="1047" y="898"/>
                </a:lnTo>
                <a:lnTo>
                  <a:pt x="1060" y="899"/>
                </a:lnTo>
                <a:lnTo>
                  <a:pt x="1074" y="900"/>
                </a:lnTo>
                <a:lnTo>
                  <a:pt x="1089" y="900"/>
                </a:lnTo>
                <a:lnTo>
                  <a:pt x="1091" y="879"/>
                </a:lnTo>
                <a:lnTo>
                  <a:pt x="1093" y="865"/>
                </a:lnTo>
                <a:lnTo>
                  <a:pt x="1095" y="854"/>
                </a:lnTo>
                <a:lnTo>
                  <a:pt x="1096" y="844"/>
                </a:lnTo>
                <a:lnTo>
                  <a:pt x="1096" y="840"/>
                </a:lnTo>
                <a:lnTo>
                  <a:pt x="1097" y="836"/>
                </a:lnTo>
                <a:lnTo>
                  <a:pt x="1099" y="831"/>
                </a:lnTo>
                <a:lnTo>
                  <a:pt x="1102" y="827"/>
                </a:lnTo>
                <a:lnTo>
                  <a:pt x="1108" y="820"/>
                </a:lnTo>
                <a:lnTo>
                  <a:pt x="1116" y="814"/>
                </a:lnTo>
                <a:lnTo>
                  <a:pt x="1136" y="802"/>
                </a:lnTo>
                <a:lnTo>
                  <a:pt x="1156" y="789"/>
                </a:lnTo>
                <a:lnTo>
                  <a:pt x="1156" y="770"/>
                </a:lnTo>
                <a:lnTo>
                  <a:pt x="1151" y="769"/>
                </a:lnTo>
                <a:lnTo>
                  <a:pt x="1147" y="768"/>
                </a:lnTo>
                <a:lnTo>
                  <a:pt x="1143" y="766"/>
                </a:lnTo>
                <a:lnTo>
                  <a:pt x="1140" y="764"/>
                </a:lnTo>
                <a:lnTo>
                  <a:pt x="1136" y="758"/>
                </a:lnTo>
                <a:lnTo>
                  <a:pt x="1132" y="750"/>
                </a:lnTo>
                <a:lnTo>
                  <a:pt x="1130" y="734"/>
                </a:lnTo>
                <a:lnTo>
                  <a:pt x="1129" y="720"/>
                </a:lnTo>
                <a:lnTo>
                  <a:pt x="1121" y="719"/>
                </a:lnTo>
                <a:lnTo>
                  <a:pt x="1114" y="717"/>
                </a:lnTo>
                <a:lnTo>
                  <a:pt x="1105" y="713"/>
                </a:lnTo>
                <a:lnTo>
                  <a:pt x="1096" y="708"/>
                </a:lnTo>
                <a:lnTo>
                  <a:pt x="1087" y="701"/>
                </a:lnTo>
                <a:lnTo>
                  <a:pt x="1077" y="694"/>
                </a:lnTo>
                <a:lnTo>
                  <a:pt x="1069" y="686"/>
                </a:lnTo>
                <a:lnTo>
                  <a:pt x="1061" y="678"/>
                </a:lnTo>
                <a:lnTo>
                  <a:pt x="1044" y="660"/>
                </a:lnTo>
                <a:lnTo>
                  <a:pt x="1031" y="643"/>
                </a:lnTo>
                <a:lnTo>
                  <a:pt x="1026" y="635"/>
                </a:lnTo>
                <a:lnTo>
                  <a:pt x="1021" y="628"/>
                </a:lnTo>
                <a:lnTo>
                  <a:pt x="1018" y="622"/>
                </a:lnTo>
                <a:lnTo>
                  <a:pt x="1016" y="616"/>
                </a:lnTo>
                <a:lnTo>
                  <a:pt x="1017" y="609"/>
                </a:lnTo>
                <a:lnTo>
                  <a:pt x="1018" y="603"/>
                </a:lnTo>
                <a:lnTo>
                  <a:pt x="1019" y="598"/>
                </a:lnTo>
                <a:lnTo>
                  <a:pt x="1021" y="593"/>
                </a:lnTo>
                <a:lnTo>
                  <a:pt x="1027" y="584"/>
                </a:lnTo>
                <a:lnTo>
                  <a:pt x="1033" y="576"/>
                </a:lnTo>
                <a:lnTo>
                  <a:pt x="1039" y="568"/>
                </a:lnTo>
                <a:lnTo>
                  <a:pt x="1044" y="559"/>
                </a:lnTo>
                <a:lnTo>
                  <a:pt x="1047" y="553"/>
                </a:lnTo>
                <a:lnTo>
                  <a:pt x="1048" y="548"/>
                </a:lnTo>
                <a:lnTo>
                  <a:pt x="1049" y="542"/>
                </a:lnTo>
                <a:lnTo>
                  <a:pt x="1050" y="536"/>
                </a:lnTo>
                <a:lnTo>
                  <a:pt x="1049" y="531"/>
                </a:lnTo>
                <a:lnTo>
                  <a:pt x="1048" y="526"/>
                </a:lnTo>
                <a:lnTo>
                  <a:pt x="1047" y="522"/>
                </a:lnTo>
                <a:lnTo>
                  <a:pt x="1044" y="519"/>
                </a:lnTo>
                <a:lnTo>
                  <a:pt x="1041" y="517"/>
                </a:lnTo>
                <a:lnTo>
                  <a:pt x="1038" y="515"/>
                </a:lnTo>
                <a:lnTo>
                  <a:pt x="1035" y="513"/>
                </a:lnTo>
                <a:lnTo>
                  <a:pt x="1030" y="512"/>
                </a:lnTo>
                <a:lnTo>
                  <a:pt x="1013" y="511"/>
                </a:lnTo>
                <a:lnTo>
                  <a:pt x="996" y="512"/>
                </a:lnTo>
                <a:lnTo>
                  <a:pt x="993" y="511"/>
                </a:lnTo>
                <a:lnTo>
                  <a:pt x="990" y="510"/>
                </a:lnTo>
                <a:lnTo>
                  <a:pt x="986" y="509"/>
                </a:lnTo>
                <a:lnTo>
                  <a:pt x="983" y="507"/>
                </a:lnTo>
                <a:lnTo>
                  <a:pt x="976" y="501"/>
                </a:lnTo>
                <a:lnTo>
                  <a:pt x="971" y="493"/>
                </a:lnTo>
                <a:lnTo>
                  <a:pt x="966" y="485"/>
                </a:lnTo>
                <a:lnTo>
                  <a:pt x="962" y="475"/>
                </a:lnTo>
                <a:lnTo>
                  <a:pt x="958" y="464"/>
                </a:lnTo>
                <a:lnTo>
                  <a:pt x="954" y="453"/>
                </a:lnTo>
                <a:lnTo>
                  <a:pt x="950" y="429"/>
                </a:lnTo>
                <a:lnTo>
                  <a:pt x="946" y="407"/>
                </a:lnTo>
                <a:lnTo>
                  <a:pt x="943" y="389"/>
                </a:lnTo>
                <a:lnTo>
                  <a:pt x="943" y="375"/>
                </a:lnTo>
                <a:lnTo>
                  <a:pt x="940" y="375"/>
                </a:lnTo>
                <a:lnTo>
                  <a:pt x="937" y="373"/>
                </a:lnTo>
                <a:lnTo>
                  <a:pt x="934" y="371"/>
                </a:lnTo>
                <a:lnTo>
                  <a:pt x="931" y="369"/>
                </a:lnTo>
                <a:lnTo>
                  <a:pt x="928" y="366"/>
                </a:lnTo>
                <a:lnTo>
                  <a:pt x="926" y="363"/>
                </a:lnTo>
                <a:lnTo>
                  <a:pt x="924" y="360"/>
                </a:lnTo>
                <a:lnTo>
                  <a:pt x="924" y="357"/>
                </a:lnTo>
                <a:lnTo>
                  <a:pt x="924" y="354"/>
                </a:lnTo>
                <a:lnTo>
                  <a:pt x="925" y="351"/>
                </a:lnTo>
                <a:lnTo>
                  <a:pt x="926" y="348"/>
                </a:lnTo>
                <a:lnTo>
                  <a:pt x="928" y="345"/>
                </a:lnTo>
                <a:lnTo>
                  <a:pt x="934" y="339"/>
                </a:lnTo>
                <a:lnTo>
                  <a:pt x="940" y="334"/>
                </a:lnTo>
                <a:lnTo>
                  <a:pt x="946" y="328"/>
                </a:lnTo>
                <a:lnTo>
                  <a:pt x="951" y="323"/>
                </a:lnTo>
                <a:lnTo>
                  <a:pt x="955" y="318"/>
                </a:lnTo>
                <a:lnTo>
                  <a:pt x="957" y="314"/>
                </a:lnTo>
                <a:lnTo>
                  <a:pt x="958" y="301"/>
                </a:lnTo>
                <a:lnTo>
                  <a:pt x="960" y="293"/>
                </a:lnTo>
                <a:lnTo>
                  <a:pt x="962" y="285"/>
                </a:lnTo>
                <a:lnTo>
                  <a:pt x="963" y="27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241" name="Freeform 257"/>
          <p:cNvSpPr>
            <a:spLocks/>
          </p:cNvSpPr>
          <p:nvPr>
            <p:custDataLst>
              <p:tags r:id="rId184"/>
            </p:custDataLst>
          </p:nvPr>
        </p:nvSpPr>
        <p:spPr bwMode="auto">
          <a:xfrm>
            <a:off x="5065713" y="3052763"/>
            <a:ext cx="247650" cy="228600"/>
          </a:xfrm>
          <a:custGeom>
            <a:avLst/>
            <a:gdLst>
              <a:gd name="T0" fmla="*/ 2147483647 w 571"/>
              <a:gd name="T1" fmla="*/ 2147483647 h 443"/>
              <a:gd name="T2" fmla="*/ 2147483647 w 571"/>
              <a:gd name="T3" fmla="*/ 2147483647 h 443"/>
              <a:gd name="T4" fmla="*/ 2147483647 w 571"/>
              <a:gd name="T5" fmla="*/ 2147483647 h 443"/>
              <a:gd name="T6" fmla="*/ 2147483647 w 571"/>
              <a:gd name="T7" fmla="*/ 2147483647 h 443"/>
              <a:gd name="T8" fmla="*/ 2147483647 w 571"/>
              <a:gd name="T9" fmla="*/ 2147483647 h 443"/>
              <a:gd name="T10" fmla="*/ 2147483647 w 571"/>
              <a:gd name="T11" fmla="*/ 2147483647 h 443"/>
              <a:gd name="T12" fmla="*/ 2147483647 w 571"/>
              <a:gd name="T13" fmla="*/ 2147483647 h 443"/>
              <a:gd name="T14" fmla="*/ 2147483647 w 571"/>
              <a:gd name="T15" fmla="*/ 2147483647 h 443"/>
              <a:gd name="T16" fmla="*/ 2147483647 w 571"/>
              <a:gd name="T17" fmla="*/ 2147483647 h 443"/>
              <a:gd name="T18" fmla="*/ 2147483647 w 571"/>
              <a:gd name="T19" fmla="*/ 2147483647 h 443"/>
              <a:gd name="T20" fmla="*/ 2147483647 w 571"/>
              <a:gd name="T21" fmla="*/ 2147483647 h 443"/>
              <a:gd name="T22" fmla="*/ 2147483647 w 571"/>
              <a:gd name="T23" fmla="*/ 2147483647 h 443"/>
              <a:gd name="T24" fmla="*/ 2147483647 w 571"/>
              <a:gd name="T25" fmla="*/ 2147483647 h 443"/>
              <a:gd name="T26" fmla="*/ 2147483647 w 571"/>
              <a:gd name="T27" fmla="*/ 2147483647 h 443"/>
              <a:gd name="T28" fmla="*/ 2147483647 w 571"/>
              <a:gd name="T29" fmla="*/ 2147483647 h 443"/>
              <a:gd name="T30" fmla="*/ 2147483647 w 571"/>
              <a:gd name="T31" fmla="*/ 2147483647 h 443"/>
              <a:gd name="T32" fmla="*/ 2147483647 w 571"/>
              <a:gd name="T33" fmla="*/ 2147483647 h 443"/>
              <a:gd name="T34" fmla="*/ 2147483647 w 571"/>
              <a:gd name="T35" fmla="*/ 2147483647 h 443"/>
              <a:gd name="T36" fmla="*/ 2147483647 w 571"/>
              <a:gd name="T37" fmla="*/ 2147483647 h 443"/>
              <a:gd name="T38" fmla="*/ 2147483647 w 571"/>
              <a:gd name="T39" fmla="*/ 2147483647 h 443"/>
              <a:gd name="T40" fmla="*/ 2147483647 w 571"/>
              <a:gd name="T41" fmla="*/ 2147483647 h 443"/>
              <a:gd name="T42" fmla="*/ 2147483647 w 571"/>
              <a:gd name="T43" fmla="*/ 2147483647 h 443"/>
              <a:gd name="T44" fmla="*/ 2147483647 w 571"/>
              <a:gd name="T45" fmla="*/ 2147483647 h 443"/>
              <a:gd name="T46" fmla="*/ 2147483647 w 571"/>
              <a:gd name="T47" fmla="*/ 2147483647 h 443"/>
              <a:gd name="T48" fmla="*/ 2147483647 w 571"/>
              <a:gd name="T49" fmla="*/ 2147483647 h 443"/>
              <a:gd name="T50" fmla="*/ 2147483647 w 571"/>
              <a:gd name="T51" fmla="*/ 2147483647 h 443"/>
              <a:gd name="T52" fmla="*/ 2147483647 w 571"/>
              <a:gd name="T53" fmla="*/ 2147483647 h 443"/>
              <a:gd name="T54" fmla="*/ 2147483647 w 571"/>
              <a:gd name="T55" fmla="*/ 2147483647 h 443"/>
              <a:gd name="T56" fmla="*/ 2147483647 w 571"/>
              <a:gd name="T57" fmla="*/ 2147483647 h 443"/>
              <a:gd name="T58" fmla="*/ 2147483647 w 571"/>
              <a:gd name="T59" fmla="*/ 2147483647 h 443"/>
              <a:gd name="T60" fmla="*/ 2147483647 w 571"/>
              <a:gd name="T61" fmla="*/ 2147483647 h 443"/>
              <a:gd name="T62" fmla="*/ 2147483647 w 571"/>
              <a:gd name="T63" fmla="*/ 2147483647 h 443"/>
              <a:gd name="T64" fmla="*/ 2147483647 w 571"/>
              <a:gd name="T65" fmla="*/ 2147483647 h 443"/>
              <a:gd name="T66" fmla="*/ 2147483647 w 571"/>
              <a:gd name="T67" fmla="*/ 2147483647 h 443"/>
              <a:gd name="T68" fmla="*/ 2147483647 w 571"/>
              <a:gd name="T69" fmla="*/ 2147483647 h 443"/>
              <a:gd name="T70" fmla="*/ 2147483647 w 571"/>
              <a:gd name="T71" fmla="*/ 2147483647 h 443"/>
              <a:gd name="T72" fmla="*/ 2147483647 w 571"/>
              <a:gd name="T73" fmla="*/ 2147483647 h 443"/>
              <a:gd name="T74" fmla="*/ 2147483647 w 571"/>
              <a:gd name="T75" fmla="*/ 2147483647 h 443"/>
              <a:gd name="T76" fmla="*/ 2147483647 w 571"/>
              <a:gd name="T77" fmla="*/ 2147483647 h 443"/>
              <a:gd name="T78" fmla="*/ 2147483647 w 571"/>
              <a:gd name="T79" fmla="*/ 2147483647 h 443"/>
              <a:gd name="T80" fmla="*/ 2147483647 w 571"/>
              <a:gd name="T81" fmla="*/ 2147483647 h 443"/>
              <a:gd name="T82" fmla="*/ 0 w 571"/>
              <a:gd name="T83" fmla="*/ 2147483647 h 443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571"/>
              <a:gd name="T127" fmla="*/ 0 h 443"/>
              <a:gd name="T128" fmla="*/ 571 w 571"/>
              <a:gd name="T129" fmla="*/ 443 h 443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571" h="443">
                <a:moveTo>
                  <a:pt x="0" y="196"/>
                </a:moveTo>
                <a:lnTo>
                  <a:pt x="26" y="190"/>
                </a:lnTo>
                <a:lnTo>
                  <a:pt x="33" y="184"/>
                </a:lnTo>
                <a:lnTo>
                  <a:pt x="37" y="177"/>
                </a:lnTo>
                <a:lnTo>
                  <a:pt x="39" y="171"/>
                </a:lnTo>
                <a:lnTo>
                  <a:pt x="41" y="164"/>
                </a:lnTo>
                <a:lnTo>
                  <a:pt x="41" y="149"/>
                </a:lnTo>
                <a:lnTo>
                  <a:pt x="39" y="129"/>
                </a:lnTo>
                <a:lnTo>
                  <a:pt x="41" y="124"/>
                </a:lnTo>
                <a:lnTo>
                  <a:pt x="44" y="120"/>
                </a:lnTo>
                <a:lnTo>
                  <a:pt x="49" y="116"/>
                </a:lnTo>
                <a:lnTo>
                  <a:pt x="55" y="112"/>
                </a:lnTo>
                <a:lnTo>
                  <a:pt x="61" y="109"/>
                </a:lnTo>
                <a:lnTo>
                  <a:pt x="68" y="107"/>
                </a:lnTo>
                <a:lnTo>
                  <a:pt x="75" y="105"/>
                </a:lnTo>
                <a:lnTo>
                  <a:pt x="80" y="104"/>
                </a:lnTo>
                <a:lnTo>
                  <a:pt x="92" y="105"/>
                </a:lnTo>
                <a:lnTo>
                  <a:pt x="103" y="106"/>
                </a:lnTo>
                <a:lnTo>
                  <a:pt x="114" y="107"/>
                </a:lnTo>
                <a:lnTo>
                  <a:pt x="124" y="109"/>
                </a:lnTo>
                <a:lnTo>
                  <a:pt x="142" y="113"/>
                </a:lnTo>
                <a:lnTo>
                  <a:pt x="158" y="120"/>
                </a:lnTo>
                <a:lnTo>
                  <a:pt x="172" y="127"/>
                </a:lnTo>
                <a:lnTo>
                  <a:pt x="184" y="135"/>
                </a:lnTo>
                <a:lnTo>
                  <a:pt x="195" y="145"/>
                </a:lnTo>
                <a:lnTo>
                  <a:pt x="206" y="154"/>
                </a:lnTo>
                <a:lnTo>
                  <a:pt x="227" y="127"/>
                </a:lnTo>
                <a:lnTo>
                  <a:pt x="254" y="92"/>
                </a:lnTo>
                <a:lnTo>
                  <a:pt x="276" y="62"/>
                </a:lnTo>
                <a:lnTo>
                  <a:pt x="285" y="49"/>
                </a:lnTo>
                <a:lnTo>
                  <a:pt x="538" y="0"/>
                </a:lnTo>
                <a:lnTo>
                  <a:pt x="538" y="43"/>
                </a:lnTo>
                <a:lnTo>
                  <a:pt x="548" y="60"/>
                </a:lnTo>
                <a:lnTo>
                  <a:pt x="557" y="78"/>
                </a:lnTo>
                <a:lnTo>
                  <a:pt x="560" y="87"/>
                </a:lnTo>
                <a:lnTo>
                  <a:pt x="562" y="98"/>
                </a:lnTo>
                <a:lnTo>
                  <a:pt x="564" y="110"/>
                </a:lnTo>
                <a:lnTo>
                  <a:pt x="564" y="123"/>
                </a:lnTo>
                <a:lnTo>
                  <a:pt x="565" y="136"/>
                </a:lnTo>
                <a:lnTo>
                  <a:pt x="568" y="151"/>
                </a:lnTo>
                <a:lnTo>
                  <a:pt x="570" y="164"/>
                </a:lnTo>
                <a:lnTo>
                  <a:pt x="571" y="178"/>
                </a:lnTo>
                <a:lnTo>
                  <a:pt x="568" y="180"/>
                </a:lnTo>
                <a:lnTo>
                  <a:pt x="564" y="180"/>
                </a:lnTo>
                <a:lnTo>
                  <a:pt x="563" y="179"/>
                </a:lnTo>
                <a:lnTo>
                  <a:pt x="562" y="179"/>
                </a:lnTo>
                <a:lnTo>
                  <a:pt x="561" y="179"/>
                </a:lnTo>
                <a:lnTo>
                  <a:pt x="558" y="184"/>
                </a:lnTo>
                <a:lnTo>
                  <a:pt x="553" y="196"/>
                </a:lnTo>
                <a:lnTo>
                  <a:pt x="548" y="207"/>
                </a:lnTo>
                <a:lnTo>
                  <a:pt x="541" y="217"/>
                </a:lnTo>
                <a:lnTo>
                  <a:pt x="534" y="225"/>
                </a:lnTo>
                <a:lnTo>
                  <a:pt x="525" y="232"/>
                </a:lnTo>
                <a:lnTo>
                  <a:pt x="515" y="239"/>
                </a:lnTo>
                <a:lnTo>
                  <a:pt x="505" y="244"/>
                </a:lnTo>
                <a:lnTo>
                  <a:pt x="494" y="249"/>
                </a:lnTo>
                <a:lnTo>
                  <a:pt x="449" y="267"/>
                </a:lnTo>
                <a:lnTo>
                  <a:pt x="405" y="283"/>
                </a:lnTo>
                <a:lnTo>
                  <a:pt x="374" y="296"/>
                </a:lnTo>
                <a:lnTo>
                  <a:pt x="347" y="307"/>
                </a:lnTo>
                <a:lnTo>
                  <a:pt x="321" y="318"/>
                </a:lnTo>
                <a:lnTo>
                  <a:pt x="295" y="328"/>
                </a:lnTo>
                <a:lnTo>
                  <a:pt x="270" y="337"/>
                </a:lnTo>
                <a:lnTo>
                  <a:pt x="245" y="345"/>
                </a:lnTo>
                <a:lnTo>
                  <a:pt x="216" y="354"/>
                </a:lnTo>
                <a:lnTo>
                  <a:pt x="186" y="363"/>
                </a:lnTo>
                <a:lnTo>
                  <a:pt x="177" y="366"/>
                </a:lnTo>
                <a:lnTo>
                  <a:pt x="167" y="371"/>
                </a:lnTo>
                <a:lnTo>
                  <a:pt x="158" y="376"/>
                </a:lnTo>
                <a:lnTo>
                  <a:pt x="149" y="381"/>
                </a:lnTo>
                <a:lnTo>
                  <a:pt x="134" y="392"/>
                </a:lnTo>
                <a:lnTo>
                  <a:pt x="119" y="403"/>
                </a:lnTo>
                <a:lnTo>
                  <a:pt x="105" y="414"/>
                </a:lnTo>
                <a:lnTo>
                  <a:pt x="92" y="426"/>
                </a:lnTo>
                <a:lnTo>
                  <a:pt x="79" y="435"/>
                </a:lnTo>
                <a:lnTo>
                  <a:pt x="67" y="443"/>
                </a:lnTo>
                <a:lnTo>
                  <a:pt x="58" y="410"/>
                </a:lnTo>
                <a:lnTo>
                  <a:pt x="50" y="378"/>
                </a:lnTo>
                <a:lnTo>
                  <a:pt x="42" y="345"/>
                </a:lnTo>
                <a:lnTo>
                  <a:pt x="33" y="313"/>
                </a:lnTo>
                <a:lnTo>
                  <a:pt x="24" y="282"/>
                </a:lnTo>
                <a:lnTo>
                  <a:pt x="16" y="251"/>
                </a:lnTo>
                <a:lnTo>
                  <a:pt x="8" y="223"/>
                </a:lnTo>
                <a:lnTo>
                  <a:pt x="0" y="19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242" name="Freeform 258"/>
          <p:cNvSpPr>
            <a:spLocks/>
          </p:cNvSpPr>
          <p:nvPr>
            <p:custDataLst>
              <p:tags r:id="rId185"/>
            </p:custDataLst>
          </p:nvPr>
        </p:nvSpPr>
        <p:spPr bwMode="auto">
          <a:xfrm>
            <a:off x="5260975" y="2827338"/>
            <a:ext cx="120650" cy="120650"/>
          </a:xfrm>
          <a:custGeom>
            <a:avLst/>
            <a:gdLst>
              <a:gd name="T0" fmla="*/ 0 w 286"/>
              <a:gd name="T1" fmla="*/ 2147483647 h 228"/>
              <a:gd name="T2" fmla="*/ 2147483647 w 286"/>
              <a:gd name="T3" fmla="*/ 2147483647 h 228"/>
              <a:gd name="T4" fmla="*/ 2147483647 w 286"/>
              <a:gd name="T5" fmla="*/ 2147483647 h 228"/>
              <a:gd name="T6" fmla="*/ 2147483647 w 286"/>
              <a:gd name="T7" fmla="*/ 2147483647 h 228"/>
              <a:gd name="T8" fmla="*/ 2147483647 w 286"/>
              <a:gd name="T9" fmla="*/ 2147483647 h 228"/>
              <a:gd name="T10" fmla="*/ 2147483647 w 286"/>
              <a:gd name="T11" fmla="*/ 2147483647 h 228"/>
              <a:gd name="T12" fmla="*/ 2147483647 w 286"/>
              <a:gd name="T13" fmla="*/ 2147483647 h 228"/>
              <a:gd name="T14" fmla="*/ 2147483647 w 286"/>
              <a:gd name="T15" fmla="*/ 2147483647 h 228"/>
              <a:gd name="T16" fmla="*/ 2147483647 w 286"/>
              <a:gd name="T17" fmla="*/ 2147483647 h 228"/>
              <a:gd name="T18" fmla="*/ 2147483647 w 286"/>
              <a:gd name="T19" fmla="*/ 2147483647 h 228"/>
              <a:gd name="T20" fmla="*/ 2147483647 w 286"/>
              <a:gd name="T21" fmla="*/ 2147483647 h 228"/>
              <a:gd name="T22" fmla="*/ 2147483647 w 286"/>
              <a:gd name="T23" fmla="*/ 2147483647 h 228"/>
              <a:gd name="T24" fmla="*/ 2147483647 w 286"/>
              <a:gd name="T25" fmla="*/ 2147483647 h 228"/>
              <a:gd name="T26" fmla="*/ 2147483647 w 286"/>
              <a:gd name="T27" fmla="*/ 2147483647 h 228"/>
              <a:gd name="T28" fmla="*/ 2147483647 w 286"/>
              <a:gd name="T29" fmla="*/ 2147483647 h 228"/>
              <a:gd name="T30" fmla="*/ 2147483647 w 286"/>
              <a:gd name="T31" fmla="*/ 2147483647 h 228"/>
              <a:gd name="T32" fmla="*/ 2147483647 w 286"/>
              <a:gd name="T33" fmla="*/ 2147483647 h 228"/>
              <a:gd name="T34" fmla="*/ 2147483647 w 286"/>
              <a:gd name="T35" fmla="*/ 2147483647 h 228"/>
              <a:gd name="T36" fmla="*/ 2147483647 w 286"/>
              <a:gd name="T37" fmla="*/ 2147483647 h 228"/>
              <a:gd name="T38" fmla="*/ 2147483647 w 286"/>
              <a:gd name="T39" fmla="*/ 2147483647 h 228"/>
              <a:gd name="T40" fmla="*/ 2147483647 w 286"/>
              <a:gd name="T41" fmla="*/ 2147483647 h 228"/>
              <a:gd name="T42" fmla="*/ 2147483647 w 286"/>
              <a:gd name="T43" fmla="*/ 2147483647 h 228"/>
              <a:gd name="T44" fmla="*/ 2147483647 w 286"/>
              <a:gd name="T45" fmla="*/ 2147483647 h 228"/>
              <a:gd name="T46" fmla="*/ 2147483647 w 286"/>
              <a:gd name="T47" fmla="*/ 2147483647 h 228"/>
              <a:gd name="T48" fmla="*/ 2147483647 w 286"/>
              <a:gd name="T49" fmla="*/ 2147483647 h 228"/>
              <a:gd name="T50" fmla="*/ 2147483647 w 286"/>
              <a:gd name="T51" fmla="*/ 2147483647 h 228"/>
              <a:gd name="T52" fmla="*/ 2147483647 w 286"/>
              <a:gd name="T53" fmla="*/ 2147483647 h 228"/>
              <a:gd name="T54" fmla="*/ 2147483647 w 286"/>
              <a:gd name="T55" fmla="*/ 2147483647 h 228"/>
              <a:gd name="T56" fmla="*/ 2147483647 w 286"/>
              <a:gd name="T57" fmla="*/ 0 h 228"/>
              <a:gd name="T58" fmla="*/ 2147483647 w 286"/>
              <a:gd name="T59" fmla="*/ 2147483647 h 228"/>
              <a:gd name="T60" fmla="*/ 2147483647 w 286"/>
              <a:gd name="T61" fmla="*/ 2147483647 h 228"/>
              <a:gd name="T62" fmla="*/ 2147483647 w 286"/>
              <a:gd name="T63" fmla="*/ 2147483647 h 228"/>
              <a:gd name="T64" fmla="*/ 2147483647 w 286"/>
              <a:gd name="T65" fmla="*/ 2147483647 h 228"/>
              <a:gd name="T66" fmla="*/ 2147483647 w 286"/>
              <a:gd name="T67" fmla="*/ 2147483647 h 228"/>
              <a:gd name="T68" fmla="*/ 2147483647 w 286"/>
              <a:gd name="T69" fmla="*/ 2147483647 h 228"/>
              <a:gd name="T70" fmla="*/ 2147483647 w 286"/>
              <a:gd name="T71" fmla="*/ 2147483647 h 228"/>
              <a:gd name="T72" fmla="*/ 2147483647 w 286"/>
              <a:gd name="T73" fmla="*/ 2147483647 h 228"/>
              <a:gd name="T74" fmla="*/ 2147483647 w 286"/>
              <a:gd name="T75" fmla="*/ 2147483647 h 228"/>
              <a:gd name="T76" fmla="*/ 0 w 286"/>
              <a:gd name="T77" fmla="*/ 2147483647 h 228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286"/>
              <a:gd name="T118" fmla="*/ 0 h 228"/>
              <a:gd name="T119" fmla="*/ 286 w 286"/>
              <a:gd name="T120" fmla="*/ 228 h 228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286" h="228">
                <a:moveTo>
                  <a:pt x="0" y="111"/>
                </a:moveTo>
                <a:lnTo>
                  <a:pt x="4" y="109"/>
                </a:lnTo>
                <a:lnTo>
                  <a:pt x="7" y="109"/>
                </a:lnTo>
                <a:lnTo>
                  <a:pt x="10" y="110"/>
                </a:lnTo>
                <a:lnTo>
                  <a:pt x="11" y="111"/>
                </a:lnTo>
                <a:lnTo>
                  <a:pt x="12" y="117"/>
                </a:lnTo>
                <a:lnTo>
                  <a:pt x="13" y="123"/>
                </a:lnTo>
                <a:lnTo>
                  <a:pt x="14" y="128"/>
                </a:lnTo>
                <a:lnTo>
                  <a:pt x="16" y="131"/>
                </a:lnTo>
                <a:lnTo>
                  <a:pt x="19" y="134"/>
                </a:lnTo>
                <a:lnTo>
                  <a:pt x="24" y="136"/>
                </a:lnTo>
                <a:lnTo>
                  <a:pt x="29" y="137"/>
                </a:lnTo>
                <a:lnTo>
                  <a:pt x="37" y="138"/>
                </a:lnTo>
                <a:lnTo>
                  <a:pt x="48" y="138"/>
                </a:lnTo>
                <a:lnTo>
                  <a:pt x="60" y="136"/>
                </a:lnTo>
                <a:lnTo>
                  <a:pt x="98" y="130"/>
                </a:lnTo>
                <a:lnTo>
                  <a:pt x="129" y="122"/>
                </a:lnTo>
                <a:lnTo>
                  <a:pt x="143" y="118"/>
                </a:lnTo>
                <a:lnTo>
                  <a:pt x="156" y="114"/>
                </a:lnTo>
                <a:lnTo>
                  <a:pt x="167" y="109"/>
                </a:lnTo>
                <a:lnTo>
                  <a:pt x="178" y="103"/>
                </a:lnTo>
                <a:lnTo>
                  <a:pt x="188" y="96"/>
                </a:lnTo>
                <a:lnTo>
                  <a:pt x="198" y="87"/>
                </a:lnTo>
                <a:lnTo>
                  <a:pt x="208" y="78"/>
                </a:lnTo>
                <a:lnTo>
                  <a:pt x="219" y="65"/>
                </a:lnTo>
                <a:lnTo>
                  <a:pt x="229" y="52"/>
                </a:lnTo>
                <a:lnTo>
                  <a:pt x="241" y="37"/>
                </a:lnTo>
                <a:lnTo>
                  <a:pt x="253" y="20"/>
                </a:lnTo>
                <a:lnTo>
                  <a:pt x="266" y="0"/>
                </a:lnTo>
                <a:lnTo>
                  <a:pt x="270" y="7"/>
                </a:lnTo>
                <a:lnTo>
                  <a:pt x="274" y="13"/>
                </a:lnTo>
                <a:lnTo>
                  <a:pt x="276" y="20"/>
                </a:lnTo>
                <a:lnTo>
                  <a:pt x="279" y="27"/>
                </a:lnTo>
                <a:lnTo>
                  <a:pt x="282" y="42"/>
                </a:lnTo>
                <a:lnTo>
                  <a:pt x="286" y="62"/>
                </a:lnTo>
                <a:lnTo>
                  <a:pt x="246" y="198"/>
                </a:lnTo>
                <a:lnTo>
                  <a:pt x="226" y="228"/>
                </a:lnTo>
                <a:lnTo>
                  <a:pt x="53" y="210"/>
                </a:lnTo>
                <a:lnTo>
                  <a:pt x="0" y="11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5243" name="Freeform 259"/>
          <p:cNvSpPr>
            <a:spLocks/>
          </p:cNvSpPr>
          <p:nvPr>
            <p:custDataLst>
              <p:tags r:id="rId186"/>
            </p:custDataLst>
          </p:nvPr>
        </p:nvSpPr>
        <p:spPr bwMode="auto">
          <a:xfrm>
            <a:off x="4948238" y="2479675"/>
            <a:ext cx="222250" cy="263525"/>
          </a:xfrm>
          <a:custGeom>
            <a:avLst/>
            <a:gdLst>
              <a:gd name="T0" fmla="*/ 2147483647 w 524"/>
              <a:gd name="T1" fmla="*/ 2147483647 h 505"/>
              <a:gd name="T2" fmla="*/ 2147483647 w 524"/>
              <a:gd name="T3" fmla="*/ 2147483647 h 505"/>
              <a:gd name="T4" fmla="*/ 2147483647 w 524"/>
              <a:gd name="T5" fmla="*/ 2147483647 h 505"/>
              <a:gd name="T6" fmla="*/ 2147483647 w 524"/>
              <a:gd name="T7" fmla="*/ 2147483647 h 505"/>
              <a:gd name="T8" fmla="*/ 2147483647 w 524"/>
              <a:gd name="T9" fmla="*/ 2147483647 h 505"/>
              <a:gd name="T10" fmla="*/ 2147483647 w 524"/>
              <a:gd name="T11" fmla="*/ 2147483647 h 505"/>
              <a:gd name="T12" fmla="*/ 2147483647 w 524"/>
              <a:gd name="T13" fmla="*/ 2147483647 h 505"/>
              <a:gd name="T14" fmla="*/ 2147483647 w 524"/>
              <a:gd name="T15" fmla="*/ 2147483647 h 505"/>
              <a:gd name="T16" fmla="*/ 2147483647 w 524"/>
              <a:gd name="T17" fmla="*/ 2147483647 h 505"/>
              <a:gd name="T18" fmla="*/ 2147483647 w 524"/>
              <a:gd name="T19" fmla="*/ 2147483647 h 505"/>
              <a:gd name="T20" fmla="*/ 2147483647 w 524"/>
              <a:gd name="T21" fmla="*/ 2147483647 h 505"/>
              <a:gd name="T22" fmla="*/ 2147483647 w 524"/>
              <a:gd name="T23" fmla="*/ 2147483647 h 505"/>
              <a:gd name="T24" fmla="*/ 2147483647 w 524"/>
              <a:gd name="T25" fmla="*/ 2147483647 h 505"/>
              <a:gd name="T26" fmla="*/ 2147483647 w 524"/>
              <a:gd name="T27" fmla="*/ 2147483647 h 505"/>
              <a:gd name="T28" fmla="*/ 2147483647 w 524"/>
              <a:gd name="T29" fmla="*/ 2147483647 h 505"/>
              <a:gd name="T30" fmla="*/ 2147483647 w 524"/>
              <a:gd name="T31" fmla="*/ 2147483647 h 505"/>
              <a:gd name="T32" fmla="*/ 2147483647 w 524"/>
              <a:gd name="T33" fmla="*/ 2147483647 h 505"/>
              <a:gd name="T34" fmla="*/ 2147483647 w 524"/>
              <a:gd name="T35" fmla="*/ 2147483647 h 505"/>
              <a:gd name="T36" fmla="*/ 2147483647 w 524"/>
              <a:gd name="T37" fmla="*/ 2147483647 h 505"/>
              <a:gd name="T38" fmla="*/ 2147483647 w 524"/>
              <a:gd name="T39" fmla="*/ 2147483647 h 505"/>
              <a:gd name="T40" fmla="*/ 2147483647 w 524"/>
              <a:gd name="T41" fmla="*/ 2147483647 h 505"/>
              <a:gd name="T42" fmla="*/ 2147483647 w 524"/>
              <a:gd name="T43" fmla="*/ 2147483647 h 505"/>
              <a:gd name="T44" fmla="*/ 2147483647 w 524"/>
              <a:gd name="T45" fmla="*/ 2147483647 h 505"/>
              <a:gd name="T46" fmla="*/ 2147483647 w 524"/>
              <a:gd name="T47" fmla="*/ 2147483647 h 505"/>
              <a:gd name="T48" fmla="*/ 2147483647 w 524"/>
              <a:gd name="T49" fmla="*/ 2147483647 h 505"/>
              <a:gd name="T50" fmla="*/ 2147483647 w 524"/>
              <a:gd name="T51" fmla="*/ 2147483647 h 505"/>
              <a:gd name="T52" fmla="*/ 2147483647 w 524"/>
              <a:gd name="T53" fmla="*/ 2147483647 h 505"/>
              <a:gd name="T54" fmla="*/ 2147483647 w 524"/>
              <a:gd name="T55" fmla="*/ 2147483647 h 505"/>
              <a:gd name="T56" fmla="*/ 2147483647 w 524"/>
              <a:gd name="T57" fmla="*/ 2147483647 h 505"/>
              <a:gd name="T58" fmla="*/ 2147483647 w 524"/>
              <a:gd name="T59" fmla="*/ 2147483647 h 505"/>
              <a:gd name="T60" fmla="*/ 2147483647 w 524"/>
              <a:gd name="T61" fmla="*/ 2147483647 h 505"/>
              <a:gd name="T62" fmla="*/ 2147483647 w 524"/>
              <a:gd name="T63" fmla="*/ 2147483647 h 505"/>
              <a:gd name="T64" fmla="*/ 2147483647 w 524"/>
              <a:gd name="T65" fmla="*/ 2147483647 h 505"/>
              <a:gd name="T66" fmla="*/ 2147483647 w 524"/>
              <a:gd name="T67" fmla="*/ 2147483647 h 505"/>
              <a:gd name="T68" fmla="*/ 2147483647 w 524"/>
              <a:gd name="T69" fmla="*/ 2147483647 h 505"/>
              <a:gd name="T70" fmla="*/ 2147483647 w 524"/>
              <a:gd name="T71" fmla="*/ 2147483647 h 505"/>
              <a:gd name="T72" fmla="*/ 2147483647 w 524"/>
              <a:gd name="T73" fmla="*/ 2147483647 h 505"/>
              <a:gd name="T74" fmla="*/ 2147483647 w 524"/>
              <a:gd name="T75" fmla="*/ 2147483647 h 505"/>
              <a:gd name="T76" fmla="*/ 0 w 524"/>
              <a:gd name="T77" fmla="*/ 2147483647 h 505"/>
              <a:gd name="T78" fmla="*/ 0 w 524"/>
              <a:gd name="T79" fmla="*/ 2147483647 h 505"/>
              <a:gd name="T80" fmla="*/ 2147483647 w 524"/>
              <a:gd name="T81" fmla="*/ 2147483647 h 505"/>
              <a:gd name="T82" fmla="*/ 2147483647 w 524"/>
              <a:gd name="T83" fmla="*/ 2147483647 h 505"/>
              <a:gd name="T84" fmla="*/ 2147483647 w 524"/>
              <a:gd name="T85" fmla="*/ 2147483647 h 505"/>
              <a:gd name="T86" fmla="*/ 2147483647 w 524"/>
              <a:gd name="T87" fmla="*/ 2147483647 h 505"/>
              <a:gd name="T88" fmla="*/ 2147483647 w 524"/>
              <a:gd name="T89" fmla="*/ 2147483647 h 505"/>
              <a:gd name="T90" fmla="*/ 2147483647 w 524"/>
              <a:gd name="T91" fmla="*/ 2147483647 h 505"/>
              <a:gd name="T92" fmla="*/ 2147483647 w 524"/>
              <a:gd name="T93" fmla="*/ 2147483647 h 505"/>
              <a:gd name="T94" fmla="*/ 2147483647 w 524"/>
              <a:gd name="T95" fmla="*/ 2147483647 h 505"/>
              <a:gd name="T96" fmla="*/ 2147483647 w 524"/>
              <a:gd name="T97" fmla="*/ 2147483647 h 505"/>
              <a:gd name="T98" fmla="*/ 2147483647 w 524"/>
              <a:gd name="T99" fmla="*/ 2147483647 h 505"/>
              <a:gd name="T100" fmla="*/ 2147483647 w 524"/>
              <a:gd name="T101" fmla="*/ 2147483647 h 505"/>
              <a:gd name="T102" fmla="*/ 2147483647 w 524"/>
              <a:gd name="T103" fmla="*/ 2147483647 h 505"/>
              <a:gd name="T104" fmla="*/ 2147483647 w 524"/>
              <a:gd name="T105" fmla="*/ 2147483647 h 505"/>
              <a:gd name="T106" fmla="*/ 2147483647 w 524"/>
              <a:gd name="T107" fmla="*/ 2147483647 h 505"/>
              <a:gd name="T108" fmla="*/ 2147483647 w 524"/>
              <a:gd name="T109" fmla="*/ 2147483647 h 505"/>
              <a:gd name="T110" fmla="*/ 2147483647 w 524"/>
              <a:gd name="T111" fmla="*/ 2147483647 h 505"/>
              <a:gd name="T112" fmla="*/ 2147483647 w 524"/>
              <a:gd name="T113" fmla="*/ 2147483647 h 505"/>
              <a:gd name="T114" fmla="*/ 2147483647 w 524"/>
              <a:gd name="T115" fmla="*/ 2147483647 h 505"/>
              <a:gd name="T116" fmla="*/ 2147483647 w 524"/>
              <a:gd name="T117" fmla="*/ 2147483647 h 505"/>
              <a:gd name="T118" fmla="*/ 2147483647 w 524"/>
              <a:gd name="T119" fmla="*/ 2147483647 h 505"/>
              <a:gd name="T120" fmla="*/ 2147483647 w 524"/>
              <a:gd name="T121" fmla="*/ 2147483647 h 505"/>
              <a:gd name="T122" fmla="*/ 2147483647 w 524"/>
              <a:gd name="T123" fmla="*/ 2147483647 h 50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24"/>
              <a:gd name="T187" fmla="*/ 0 h 505"/>
              <a:gd name="T188" fmla="*/ 524 w 524"/>
              <a:gd name="T189" fmla="*/ 505 h 505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24" h="505">
                <a:moveTo>
                  <a:pt x="524" y="419"/>
                </a:moveTo>
                <a:lnTo>
                  <a:pt x="478" y="370"/>
                </a:lnTo>
                <a:lnTo>
                  <a:pt x="482" y="357"/>
                </a:lnTo>
                <a:lnTo>
                  <a:pt x="484" y="346"/>
                </a:lnTo>
                <a:lnTo>
                  <a:pt x="484" y="336"/>
                </a:lnTo>
                <a:lnTo>
                  <a:pt x="483" y="329"/>
                </a:lnTo>
                <a:lnTo>
                  <a:pt x="479" y="315"/>
                </a:lnTo>
                <a:lnTo>
                  <a:pt x="478" y="302"/>
                </a:lnTo>
                <a:lnTo>
                  <a:pt x="466" y="301"/>
                </a:lnTo>
                <a:lnTo>
                  <a:pt x="455" y="299"/>
                </a:lnTo>
                <a:lnTo>
                  <a:pt x="443" y="295"/>
                </a:lnTo>
                <a:lnTo>
                  <a:pt x="431" y="288"/>
                </a:lnTo>
                <a:lnTo>
                  <a:pt x="419" y="282"/>
                </a:lnTo>
                <a:lnTo>
                  <a:pt x="407" y="274"/>
                </a:lnTo>
                <a:lnTo>
                  <a:pt x="396" y="266"/>
                </a:lnTo>
                <a:lnTo>
                  <a:pt x="386" y="256"/>
                </a:lnTo>
                <a:lnTo>
                  <a:pt x="376" y="247"/>
                </a:lnTo>
                <a:lnTo>
                  <a:pt x="366" y="237"/>
                </a:lnTo>
                <a:lnTo>
                  <a:pt x="359" y="226"/>
                </a:lnTo>
                <a:lnTo>
                  <a:pt x="352" y="216"/>
                </a:lnTo>
                <a:lnTo>
                  <a:pt x="347" y="206"/>
                </a:lnTo>
                <a:lnTo>
                  <a:pt x="342" y="196"/>
                </a:lnTo>
                <a:lnTo>
                  <a:pt x="339" y="187"/>
                </a:lnTo>
                <a:lnTo>
                  <a:pt x="339" y="178"/>
                </a:lnTo>
                <a:lnTo>
                  <a:pt x="339" y="170"/>
                </a:lnTo>
                <a:lnTo>
                  <a:pt x="341" y="162"/>
                </a:lnTo>
                <a:lnTo>
                  <a:pt x="346" y="156"/>
                </a:lnTo>
                <a:lnTo>
                  <a:pt x="349" y="150"/>
                </a:lnTo>
                <a:lnTo>
                  <a:pt x="358" y="142"/>
                </a:lnTo>
                <a:lnTo>
                  <a:pt x="365" y="136"/>
                </a:lnTo>
                <a:lnTo>
                  <a:pt x="360" y="134"/>
                </a:lnTo>
                <a:lnTo>
                  <a:pt x="354" y="130"/>
                </a:lnTo>
                <a:lnTo>
                  <a:pt x="348" y="126"/>
                </a:lnTo>
                <a:lnTo>
                  <a:pt x="341" y="119"/>
                </a:lnTo>
                <a:lnTo>
                  <a:pt x="328" y="104"/>
                </a:lnTo>
                <a:lnTo>
                  <a:pt x="315" y="87"/>
                </a:lnTo>
                <a:lnTo>
                  <a:pt x="302" y="69"/>
                </a:lnTo>
                <a:lnTo>
                  <a:pt x="292" y="51"/>
                </a:lnTo>
                <a:lnTo>
                  <a:pt x="283" y="36"/>
                </a:lnTo>
                <a:lnTo>
                  <a:pt x="279" y="25"/>
                </a:lnTo>
                <a:lnTo>
                  <a:pt x="272" y="25"/>
                </a:lnTo>
                <a:lnTo>
                  <a:pt x="260" y="24"/>
                </a:lnTo>
                <a:lnTo>
                  <a:pt x="249" y="22"/>
                </a:lnTo>
                <a:lnTo>
                  <a:pt x="239" y="19"/>
                </a:lnTo>
                <a:lnTo>
                  <a:pt x="229" y="16"/>
                </a:lnTo>
                <a:lnTo>
                  <a:pt x="219" y="11"/>
                </a:lnTo>
                <a:lnTo>
                  <a:pt x="208" y="9"/>
                </a:lnTo>
                <a:lnTo>
                  <a:pt x="197" y="6"/>
                </a:lnTo>
                <a:lnTo>
                  <a:pt x="185" y="6"/>
                </a:lnTo>
                <a:lnTo>
                  <a:pt x="170" y="3"/>
                </a:lnTo>
                <a:lnTo>
                  <a:pt x="159" y="0"/>
                </a:lnTo>
                <a:lnTo>
                  <a:pt x="149" y="8"/>
                </a:lnTo>
                <a:lnTo>
                  <a:pt x="126" y="29"/>
                </a:lnTo>
                <a:lnTo>
                  <a:pt x="114" y="41"/>
                </a:lnTo>
                <a:lnTo>
                  <a:pt x="103" y="52"/>
                </a:lnTo>
                <a:lnTo>
                  <a:pt x="98" y="57"/>
                </a:lnTo>
                <a:lnTo>
                  <a:pt x="95" y="61"/>
                </a:lnTo>
                <a:lnTo>
                  <a:pt x="93" y="64"/>
                </a:lnTo>
                <a:lnTo>
                  <a:pt x="93" y="68"/>
                </a:lnTo>
                <a:lnTo>
                  <a:pt x="94" y="94"/>
                </a:lnTo>
                <a:lnTo>
                  <a:pt x="95" y="125"/>
                </a:lnTo>
                <a:lnTo>
                  <a:pt x="95" y="140"/>
                </a:lnTo>
                <a:lnTo>
                  <a:pt x="95" y="153"/>
                </a:lnTo>
                <a:lnTo>
                  <a:pt x="94" y="164"/>
                </a:lnTo>
                <a:lnTo>
                  <a:pt x="93" y="172"/>
                </a:lnTo>
                <a:lnTo>
                  <a:pt x="86" y="180"/>
                </a:lnTo>
                <a:lnTo>
                  <a:pt x="78" y="188"/>
                </a:lnTo>
                <a:lnTo>
                  <a:pt x="67" y="197"/>
                </a:lnTo>
                <a:lnTo>
                  <a:pt x="53" y="206"/>
                </a:lnTo>
                <a:lnTo>
                  <a:pt x="40" y="214"/>
                </a:lnTo>
                <a:lnTo>
                  <a:pt x="26" y="222"/>
                </a:lnTo>
                <a:lnTo>
                  <a:pt x="13" y="228"/>
                </a:lnTo>
                <a:lnTo>
                  <a:pt x="0" y="235"/>
                </a:lnTo>
                <a:lnTo>
                  <a:pt x="2" y="246"/>
                </a:lnTo>
                <a:lnTo>
                  <a:pt x="3" y="256"/>
                </a:lnTo>
                <a:lnTo>
                  <a:pt x="2" y="264"/>
                </a:lnTo>
                <a:lnTo>
                  <a:pt x="1" y="272"/>
                </a:lnTo>
                <a:lnTo>
                  <a:pt x="0" y="278"/>
                </a:lnTo>
                <a:lnTo>
                  <a:pt x="0" y="284"/>
                </a:lnTo>
                <a:lnTo>
                  <a:pt x="0" y="289"/>
                </a:lnTo>
                <a:lnTo>
                  <a:pt x="2" y="295"/>
                </a:lnTo>
                <a:lnTo>
                  <a:pt x="7" y="301"/>
                </a:lnTo>
                <a:lnTo>
                  <a:pt x="15" y="307"/>
                </a:lnTo>
                <a:lnTo>
                  <a:pt x="26" y="314"/>
                </a:lnTo>
                <a:lnTo>
                  <a:pt x="41" y="321"/>
                </a:lnTo>
                <a:lnTo>
                  <a:pt x="62" y="331"/>
                </a:lnTo>
                <a:lnTo>
                  <a:pt x="89" y="341"/>
                </a:lnTo>
                <a:lnTo>
                  <a:pt x="120" y="355"/>
                </a:lnTo>
                <a:lnTo>
                  <a:pt x="159" y="370"/>
                </a:lnTo>
                <a:lnTo>
                  <a:pt x="180" y="374"/>
                </a:lnTo>
                <a:lnTo>
                  <a:pt x="198" y="379"/>
                </a:lnTo>
                <a:lnTo>
                  <a:pt x="214" y="385"/>
                </a:lnTo>
                <a:lnTo>
                  <a:pt x="226" y="393"/>
                </a:lnTo>
                <a:lnTo>
                  <a:pt x="237" y="400"/>
                </a:lnTo>
                <a:lnTo>
                  <a:pt x="246" y="410"/>
                </a:lnTo>
                <a:lnTo>
                  <a:pt x="252" y="418"/>
                </a:lnTo>
                <a:lnTo>
                  <a:pt x="258" y="427"/>
                </a:lnTo>
                <a:lnTo>
                  <a:pt x="262" y="435"/>
                </a:lnTo>
                <a:lnTo>
                  <a:pt x="265" y="443"/>
                </a:lnTo>
                <a:lnTo>
                  <a:pt x="266" y="451"/>
                </a:lnTo>
                <a:lnTo>
                  <a:pt x="269" y="458"/>
                </a:lnTo>
                <a:lnTo>
                  <a:pt x="270" y="469"/>
                </a:lnTo>
                <a:lnTo>
                  <a:pt x="272" y="475"/>
                </a:lnTo>
                <a:lnTo>
                  <a:pt x="277" y="481"/>
                </a:lnTo>
                <a:lnTo>
                  <a:pt x="282" y="485"/>
                </a:lnTo>
                <a:lnTo>
                  <a:pt x="287" y="489"/>
                </a:lnTo>
                <a:lnTo>
                  <a:pt x="294" y="492"/>
                </a:lnTo>
                <a:lnTo>
                  <a:pt x="307" y="497"/>
                </a:lnTo>
                <a:lnTo>
                  <a:pt x="325" y="505"/>
                </a:lnTo>
                <a:lnTo>
                  <a:pt x="328" y="503"/>
                </a:lnTo>
                <a:lnTo>
                  <a:pt x="331" y="501"/>
                </a:lnTo>
                <a:lnTo>
                  <a:pt x="335" y="500"/>
                </a:lnTo>
                <a:lnTo>
                  <a:pt x="338" y="500"/>
                </a:lnTo>
                <a:lnTo>
                  <a:pt x="346" y="499"/>
                </a:lnTo>
                <a:lnTo>
                  <a:pt x="353" y="500"/>
                </a:lnTo>
                <a:lnTo>
                  <a:pt x="366" y="503"/>
                </a:lnTo>
                <a:lnTo>
                  <a:pt x="372" y="505"/>
                </a:lnTo>
                <a:lnTo>
                  <a:pt x="383" y="505"/>
                </a:lnTo>
                <a:lnTo>
                  <a:pt x="407" y="505"/>
                </a:lnTo>
                <a:lnTo>
                  <a:pt x="437" y="505"/>
                </a:lnTo>
                <a:lnTo>
                  <a:pt x="458" y="505"/>
                </a:lnTo>
                <a:lnTo>
                  <a:pt x="465" y="449"/>
                </a:lnTo>
                <a:lnTo>
                  <a:pt x="478" y="443"/>
                </a:lnTo>
                <a:lnTo>
                  <a:pt x="492" y="437"/>
                </a:lnTo>
                <a:lnTo>
                  <a:pt x="524" y="419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244" name="Freeform 260"/>
          <p:cNvSpPr>
            <a:spLocks/>
          </p:cNvSpPr>
          <p:nvPr>
            <p:custDataLst>
              <p:tags r:id="rId187"/>
            </p:custDataLst>
          </p:nvPr>
        </p:nvSpPr>
        <p:spPr bwMode="auto">
          <a:xfrm>
            <a:off x="5448300" y="2439988"/>
            <a:ext cx="331788" cy="290512"/>
          </a:xfrm>
          <a:custGeom>
            <a:avLst/>
            <a:gdLst>
              <a:gd name="T0" fmla="*/ 2147483647 w 764"/>
              <a:gd name="T1" fmla="*/ 2147483647 h 555"/>
              <a:gd name="T2" fmla="*/ 2147483647 w 764"/>
              <a:gd name="T3" fmla="*/ 2147483647 h 555"/>
              <a:gd name="T4" fmla="*/ 2147483647 w 764"/>
              <a:gd name="T5" fmla="*/ 2147483647 h 555"/>
              <a:gd name="T6" fmla="*/ 2147483647 w 764"/>
              <a:gd name="T7" fmla="*/ 2147483647 h 555"/>
              <a:gd name="T8" fmla="*/ 2147483647 w 764"/>
              <a:gd name="T9" fmla="*/ 2147483647 h 555"/>
              <a:gd name="T10" fmla="*/ 2147483647 w 764"/>
              <a:gd name="T11" fmla="*/ 2147483647 h 555"/>
              <a:gd name="T12" fmla="*/ 2147483647 w 764"/>
              <a:gd name="T13" fmla="*/ 2147483647 h 555"/>
              <a:gd name="T14" fmla="*/ 2147483647 w 764"/>
              <a:gd name="T15" fmla="*/ 2147483647 h 555"/>
              <a:gd name="T16" fmla="*/ 2147483647 w 764"/>
              <a:gd name="T17" fmla="*/ 2147483647 h 555"/>
              <a:gd name="T18" fmla="*/ 2147483647 w 764"/>
              <a:gd name="T19" fmla="*/ 2147483647 h 555"/>
              <a:gd name="T20" fmla="*/ 2147483647 w 764"/>
              <a:gd name="T21" fmla="*/ 2147483647 h 555"/>
              <a:gd name="T22" fmla="*/ 2147483647 w 764"/>
              <a:gd name="T23" fmla="*/ 2147483647 h 555"/>
              <a:gd name="T24" fmla="*/ 2147483647 w 764"/>
              <a:gd name="T25" fmla="*/ 2147483647 h 555"/>
              <a:gd name="T26" fmla="*/ 2147483647 w 764"/>
              <a:gd name="T27" fmla="*/ 2147483647 h 555"/>
              <a:gd name="T28" fmla="*/ 2147483647 w 764"/>
              <a:gd name="T29" fmla="*/ 2147483647 h 555"/>
              <a:gd name="T30" fmla="*/ 2147483647 w 764"/>
              <a:gd name="T31" fmla="*/ 2147483647 h 555"/>
              <a:gd name="T32" fmla="*/ 2147483647 w 764"/>
              <a:gd name="T33" fmla="*/ 2147483647 h 555"/>
              <a:gd name="T34" fmla="*/ 2147483647 w 764"/>
              <a:gd name="T35" fmla="*/ 2147483647 h 555"/>
              <a:gd name="T36" fmla="*/ 2147483647 w 764"/>
              <a:gd name="T37" fmla="*/ 2147483647 h 555"/>
              <a:gd name="T38" fmla="*/ 2147483647 w 764"/>
              <a:gd name="T39" fmla="*/ 2147483647 h 555"/>
              <a:gd name="T40" fmla="*/ 2147483647 w 764"/>
              <a:gd name="T41" fmla="*/ 2147483647 h 555"/>
              <a:gd name="T42" fmla="*/ 2147483647 w 764"/>
              <a:gd name="T43" fmla="*/ 2147483647 h 555"/>
              <a:gd name="T44" fmla="*/ 2147483647 w 764"/>
              <a:gd name="T45" fmla="*/ 2147483647 h 555"/>
              <a:gd name="T46" fmla="*/ 2147483647 w 764"/>
              <a:gd name="T47" fmla="*/ 2147483647 h 555"/>
              <a:gd name="T48" fmla="*/ 2147483647 w 764"/>
              <a:gd name="T49" fmla="*/ 2147483647 h 555"/>
              <a:gd name="T50" fmla="*/ 2147483647 w 764"/>
              <a:gd name="T51" fmla="*/ 2147483647 h 555"/>
              <a:gd name="T52" fmla="*/ 2147483647 w 764"/>
              <a:gd name="T53" fmla="*/ 2147483647 h 555"/>
              <a:gd name="T54" fmla="*/ 2147483647 w 764"/>
              <a:gd name="T55" fmla="*/ 2147483647 h 555"/>
              <a:gd name="T56" fmla="*/ 2147483647 w 764"/>
              <a:gd name="T57" fmla="*/ 2147483647 h 555"/>
              <a:gd name="T58" fmla="*/ 2147483647 w 764"/>
              <a:gd name="T59" fmla="*/ 2147483647 h 555"/>
              <a:gd name="T60" fmla="*/ 2147483647 w 764"/>
              <a:gd name="T61" fmla="*/ 2147483647 h 555"/>
              <a:gd name="T62" fmla="*/ 2147483647 w 764"/>
              <a:gd name="T63" fmla="*/ 2147483647 h 555"/>
              <a:gd name="T64" fmla="*/ 2147483647 w 764"/>
              <a:gd name="T65" fmla="*/ 2147483647 h 555"/>
              <a:gd name="T66" fmla="*/ 2147483647 w 764"/>
              <a:gd name="T67" fmla="*/ 2147483647 h 555"/>
              <a:gd name="T68" fmla="*/ 2147483647 w 764"/>
              <a:gd name="T69" fmla="*/ 2147483647 h 555"/>
              <a:gd name="T70" fmla="*/ 2147483647 w 764"/>
              <a:gd name="T71" fmla="*/ 2147483647 h 555"/>
              <a:gd name="T72" fmla="*/ 2147483647 w 764"/>
              <a:gd name="T73" fmla="*/ 2147483647 h 555"/>
              <a:gd name="T74" fmla="*/ 2147483647 w 764"/>
              <a:gd name="T75" fmla="*/ 2147483647 h 555"/>
              <a:gd name="T76" fmla="*/ 2147483647 w 764"/>
              <a:gd name="T77" fmla="*/ 2147483647 h 555"/>
              <a:gd name="T78" fmla="*/ 2147483647 w 764"/>
              <a:gd name="T79" fmla="*/ 2147483647 h 555"/>
              <a:gd name="T80" fmla="*/ 2147483647 w 764"/>
              <a:gd name="T81" fmla="*/ 2147483647 h 555"/>
              <a:gd name="T82" fmla="*/ 2147483647 w 764"/>
              <a:gd name="T83" fmla="*/ 2147483647 h 555"/>
              <a:gd name="T84" fmla="*/ 2147483647 w 764"/>
              <a:gd name="T85" fmla="*/ 2147483647 h 555"/>
              <a:gd name="T86" fmla="*/ 2147483647 w 764"/>
              <a:gd name="T87" fmla="*/ 2147483647 h 555"/>
              <a:gd name="T88" fmla="*/ 2147483647 w 764"/>
              <a:gd name="T89" fmla="*/ 2147483647 h 555"/>
              <a:gd name="T90" fmla="*/ 2147483647 w 764"/>
              <a:gd name="T91" fmla="*/ 2147483647 h 555"/>
              <a:gd name="T92" fmla="*/ 2147483647 w 764"/>
              <a:gd name="T93" fmla="*/ 2147483647 h 555"/>
              <a:gd name="T94" fmla="*/ 2147483647 w 764"/>
              <a:gd name="T95" fmla="*/ 2147483647 h 555"/>
              <a:gd name="T96" fmla="*/ 2147483647 w 764"/>
              <a:gd name="T97" fmla="*/ 2147483647 h 555"/>
              <a:gd name="T98" fmla="*/ 2147483647 w 764"/>
              <a:gd name="T99" fmla="*/ 2147483647 h 555"/>
              <a:gd name="T100" fmla="*/ 2147483647 w 764"/>
              <a:gd name="T101" fmla="*/ 2147483647 h 555"/>
              <a:gd name="T102" fmla="*/ 2147483647 w 764"/>
              <a:gd name="T103" fmla="*/ 2147483647 h 555"/>
              <a:gd name="T104" fmla="*/ 2147483647 w 764"/>
              <a:gd name="T105" fmla="*/ 2147483647 h 555"/>
              <a:gd name="T106" fmla="*/ 2147483647 w 764"/>
              <a:gd name="T107" fmla="*/ 2147483647 h 555"/>
              <a:gd name="T108" fmla="*/ 2147483647 w 764"/>
              <a:gd name="T109" fmla="*/ 2147483647 h 555"/>
              <a:gd name="T110" fmla="*/ 2147483647 w 764"/>
              <a:gd name="T111" fmla="*/ 2147483647 h 555"/>
              <a:gd name="T112" fmla="*/ 2147483647 w 764"/>
              <a:gd name="T113" fmla="*/ 2147483647 h 555"/>
              <a:gd name="T114" fmla="*/ 2147483647 w 764"/>
              <a:gd name="T115" fmla="*/ 2147483647 h 555"/>
              <a:gd name="T116" fmla="*/ 2147483647 w 764"/>
              <a:gd name="T117" fmla="*/ 2147483647 h 555"/>
              <a:gd name="T118" fmla="*/ 0 w 764"/>
              <a:gd name="T119" fmla="*/ 2147483647 h 555"/>
              <a:gd name="T120" fmla="*/ 2147483647 w 764"/>
              <a:gd name="T121" fmla="*/ 2147483647 h 555"/>
              <a:gd name="T122" fmla="*/ 2147483647 w 764"/>
              <a:gd name="T123" fmla="*/ 2147483647 h 555"/>
              <a:gd name="T124" fmla="*/ 2147483647 w 764"/>
              <a:gd name="T125" fmla="*/ 2147483647 h 55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64"/>
              <a:gd name="T190" fmla="*/ 0 h 555"/>
              <a:gd name="T191" fmla="*/ 764 w 764"/>
              <a:gd name="T192" fmla="*/ 555 h 555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64" h="555">
                <a:moveTo>
                  <a:pt x="39" y="191"/>
                </a:moveTo>
                <a:lnTo>
                  <a:pt x="48" y="194"/>
                </a:lnTo>
                <a:lnTo>
                  <a:pt x="56" y="196"/>
                </a:lnTo>
                <a:lnTo>
                  <a:pt x="62" y="196"/>
                </a:lnTo>
                <a:lnTo>
                  <a:pt x="68" y="195"/>
                </a:lnTo>
                <a:lnTo>
                  <a:pt x="77" y="192"/>
                </a:lnTo>
                <a:lnTo>
                  <a:pt x="85" y="191"/>
                </a:lnTo>
                <a:lnTo>
                  <a:pt x="93" y="190"/>
                </a:lnTo>
                <a:lnTo>
                  <a:pt x="101" y="190"/>
                </a:lnTo>
                <a:lnTo>
                  <a:pt x="107" y="188"/>
                </a:lnTo>
                <a:lnTo>
                  <a:pt x="114" y="186"/>
                </a:lnTo>
                <a:lnTo>
                  <a:pt x="128" y="182"/>
                </a:lnTo>
                <a:lnTo>
                  <a:pt x="140" y="175"/>
                </a:lnTo>
                <a:lnTo>
                  <a:pt x="152" y="168"/>
                </a:lnTo>
                <a:lnTo>
                  <a:pt x="164" y="160"/>
                </a:lnTo>
                <a:lnTo>
                  <a:pt x="175" y="151"/>
                </a:lnTo>
                <a:lnTo>
                  <a:pt x="185" y="142"/>
                </a:lnTo>
                <a:lnTo>
                  <a:pt x="189" y="136"/>
                </a:lnTo>
                <a:lnTo>
                  <a:pt x="192" y="131"/>
                </a:lnTo>
                <a:lnTo>
                  <a:pt x="194" y="126"/>
                </a:lnTo>
                <a:lnTo>
                  <a:pt x="195" y="120"/>
                </a:lnTo>
                <a:lnTo>
                  <a:pt x="197" y="109"/>
                </a:lnTo>
                <a:lnTo>
                  <a:pt x="198" y="98"/>
                </a:lnTo>
                <a:lnTo>
                  <a:pt x="199" y="88"/>
                </a:lnTo>
                <a:lnTo>
                  <a:pt x="202" y="78"/>
                </a:lnTo>
                <a:lnTo>
                  <a:pt x="204" y="74"/>
                </a:lnTo>
                <a:lnTo>
                  <a:pt x="206" y="71"/>
                </a:lnTo>
                <a:lnTo>
                  <a:pt x="208" y="69"/>
                </a:lnTo>
                <a:lnTo>
                  <a:pt x="212" y="68"/>
                </a:lnTo>
                <a:lnTo>
                  <a:pt x="221" y="64"/>
                </a:lnTo>
                <a:lnTo>
                  <a:pt x="231" y="62"/>
                </a:lnTo>
                <a:lnTo>
                  <a:pt x="240" y="60"/>
                </a:lnTo>
                <a:lnTo>
                  <a:pt x="249" y="60"/>
                </a:lnTo>
                <a:lnTo>
                  <a:pt x="266" y="61"/>
                </a:lnTo>
                <a:lnTo>
                  <a:pt x="285" y="61"/>
                </a:lnTo>
                <a:lnTo>
                  <a:pt x="294" y="62"/>
                </a:lnTo>
                <a:lnTo>
                  <a:pt x="303" y="63"/>
                </a:lnTo>
                <a:lnTo>
                  <a:pt x="310" y="64"/>
                </a:lnTo>
                <a:lnTo>
                  <a:pt x="317" y="66"/>
                </a:lnTo>
                <a:lnTo>
                  <a:pt x="329" y="71"/>
                </a:lnTo>
                <a:lnTo>
                  <a:pt x="339" y="77"/>
                </a:lnTo>
                <a:lnTo>
                  <a:pt x="348" y="82"/>
                </a:lnTo>
                <a:lnTo>
                  <a:pt x="357" y="88"/>
                </a:lnTo>
                <a:lnTo>
                  <a:pt x="362" y="90"/>
                </a:lnTo>
                <a:lnTo>
                  <a:pt x="366" y="91"/>
                </a:lnTo>
                <a:lnTo>
                  <a:pt x="372" y="92"/>
                </a:lnTo>
                <a:lnTo>
                  <a:pt x="378" y="93"/>
                </a:lnTo>
                <a:lnTo>
                  <a:pt x="386" y="93"/>
                </a:lnTo>
                <a:lnTo>
                  <a:pt x="394" y="92"/>
                </a:lnTo>
                <a:lnTo>
                  <a:pt x="402" y="90"/>
                </a:lnTo>
                <a:lnTo>
                  <a:pt x="407" y="89"/>
                </a:lnTo>
                <a:lnTo>
                  <a:pt x="419" y="84"/>
                </a:lnTo>
                <a:lnTo>
                  <a:pt x="429" y="78"/>
                </a:lnTo>
                <a:lnTo>
                  <a:pt x="439" y="72"/>
                </a:lnTo>
                <a:lnTo>
                  <a:pt x="449" y="66"/>
                </a:lnTo>
                <a:lnTo>
                  <a:pt x="460" y="61"/>
                </a:lnTo>
                <a:lnTo>
                  <a:pt x="471" y="55"/>
                </a:lnTo>
                <a:lnTo>
                  <a:pt x="472" y="48"/>
                </a:lnTo>
                <a:lnTo>
                  <a:pt x="475" y="41"/>
                </a:lnTo>
                <a:lnTo>
                  <a:pt x="479" y="33"/>
                </a:lnTo>
                <a:lnTo>
                  <a:pt x="485" y="25"/>
                </a:lnTo>
                <a:lnTo>
                  <a:pt x="496" y="11"/>
                </a:lnTo>
                <a:lnTo>
                  <a:pt x="505" y="0"/>
                </a:lnTo>
                <a:lnTo>
                  <a:pt x="508" y="4"/>
                </a:lnTo>
                <a:lnTo>
                  <a:pt x="512" y="8"/>
                </a:lnTo>
                <a:lnTo>
                  <a:pt x="518" y="12"/>
                </a:lnTo>
                <a:lnTo>
                  <a:pt x="525" y="15"/>
                </a:lnTo>
                <a:lnTo>
                  <a:pt x="530" y="19"/>
                </a:lnTo>
                <a:lnTo>
                  <a:pt x="537" y="22"/>
                </a:lnTo>
                <a:lnTo>
                  <a:pt x="541" y="26"/>
                </a:lnTo>
                <a:lnTo>
                  <a:pt x="544" y="31"/>
                </a:lnTo>
                <a:lnTo>
                  <a:pt x="550" y="45"/>
                </a:lnTo>
                <a:lnTo>
                  <a:pt x="554" y="58"/>
                </a:lnTo>
                <a:lnTo>
                  <a:pt x="556" y="70"/>
                </a:lnTo>
                <a:lnTo>
                  <a:pt x="559" y="81"/>
                </a:lnTo>
                <a:lnTo>
                  <a:pt x="561" y="87"/>
                </a:lnTo>
                <a:lnTo>
                  <a:pt x="562" y="91"/>
                </a:lnTo>
                <a:lnTo>
                  <a:pt x="564" y="95"/>
                </a:lnTo>
                <a:lnTo>
                  <a:pt x="566" y="99"/>
                </a:lnTo>
                <a:lnTo>
                  <a:pt x="570" y="101"/>
                </a:lnTo>
                <a:lnTo>
                  <a:pt x="574" y="103"/>
                </a:lnTo>
                <a:lnTo>
                  <a:pt x="578" y="104"/>
                </a:lnTo>
                <a:lnTo>
                  <a:pt x="584" y="105"/>
                </a:lnTo>
                <a:lnTo>
                  <a:pt x="589" y="104"/>
                </a:lnTo>
                <a:lnTo>
                  <a:pt x="596" y="100"/>
                </a:lnTo>
                <a:lnTo>
                  <a:pt x="602" y="95"/>
                </a:lnTo>
                <a:lnTo>
                  <a:pt x="610" y="88"/>
                </a:lnTo>
                <a:lnTo>
                  <a:pt x="622" y="73"/>
                </a:lnTo>
                <a:lnTo>
                  <a:pt x="631" y="61"/>
                </a:lnTo>
                <a:lnTo>
                  <a:pt x="723" y="61"/>
                </a:lnTo>
                <a:lnTo>
                  <a:pt x="736" y="61"/>
                </a:lnTo>
                <a:lnTo>
                  <a:pt x="743" y="66"/>
                </a:lnTo>
                <a:lnTo>
                  <a:pt x="748" y="70"/>
                </a:lnTo>
                <a:lnTo>
                  <a:pt x="752" y="75"/>
                </a:lnTo>
                <a:lnTo>
                  <a:pt x="755" y="79"/>
                </a:lnTo>
                <a:lnTo>
                  <a:pt x="759" y="87"/>
                </a:lnTo>
                <a:lnTo>
                  <a:pt x="764" y="93"/>
                </a:lnTo>
                <a:lnTo>
                  <a:pt x="740" y="95"/>
                </a:lnTo>
                <a:lnTo>
                  <a:pt x="711" y="97"/>
                </a:lnTo>
                <a:lnTo>
                  <a:pt x="679" y="100"/>
                </a:lnTo>
                <a:lnTo>
                  <a:pt x="647" y="103"/>
                </a:lnTo>
                <a:lnTo>
                  <a:pt x="632" y="106"/>
                </a:lnTo>
                <a:lnTo>
                  <a:pt x="618" y="109"/>
                </a:lnTo>
                <a:lnTo>
                  <a:pt x="605" y="112"/>
                </a:lnTo>
                <a:lnTo>
                  <a:pt x="594" y="117"/>
                </a:lnTo>
                <a:lnTo>
                  <a:pt x="584" y="122"/>
                </a:lnTo>
                <a:lnTo>
                  <a:pt x="577" y="127"/>
                </a:lnTo>
                <a:lnTo>
                  <a:pt x="574" y="130"/>
                </a:lnTo>
                <a:lnTo>
                  <a:pt x="572" y="134"/>
                </a:lnTo>
                <a:lnTo>
                  <a:pt x="571" y="137"/>
                </a:lnTo>
                <a:lnTo>
                  <a:pt x="571" y="142"/>
                </a:lnTo>
                <a:lnTo>
                  <a:pt x="571" y="147"/>
                </a:lnTo>
                <a:lnTo>
                  <a:pt x="572" y="152"/>
                </a:lnTo>
                <a:lnTo>
                  <a:pt x="574" y="156"/>
                </a:lnTo>
                <a:lnTo>
                  <a:pt x="576" y="159"/>
                </a:lnTo>
                <a:lnTo>
                  <a:pt x="582" y="164"/>
                </a:lnTo>
                <a:lnTo>
                  <a:pt x="587" y="169"/>
                </a:lnTo>
                <a:lnTo>
                  <a:pt x="594" y="173"/>
                </a:lnTo>
                <a:lnTo>
                  <a:pt x="599" y="177"/>
                </a:lnTo>
                <a:lnTo>
                  <a:pt x="601" y="180"/>
                </a:lnTo>
                <a:lnTo>
                  <a:pt x="602" y="183"/>
                </a:lnTo>
                <a:lnTo>
                  <a:pt x="604" y="186"/>
                </a:lnTo>
                <a:lnTo>
                  <a:pt x="604" y="191"/>
                </a:lnTo>
                <a:lnTo>
                  <a:pt x="604" y="195"/>
                </a:lnTo>
                <a:lnTo>
                  <a:pt x="602" y="200"/>
                </a:lnTo>
                <a:lnTo>
                  <a:pt x="601" y="204"/>
                </a:lnTo>
                <a:lnTo>
                  <a:pt x="599" y="207"/>
                </a:lnTo>
                <a:lnTo>
                  <a:pt x="594" y="213"/>
                </a:lnTo>
                <a:lnTo>
                  <a:pt x="587" y="220"/>
                </a:lnTo>
                <a:lnTo>
                  <a:pt x="582" y="226"/>
                </a:lnTo>
                <a:lnTo>
                  <a:pt x="576" y="233"/>
                </a:lnTo>
                <a:lnTo>
                  <a:pt x="574" y="237"/>
                </a:lnTo>
                <a:lnTo>
                  <a:pt x="572" y="242"/>
                </a:lnTo>
                <a:lnTo>
                  <a:pt x="571" y="247"/>
                </a:lnTo>
                <a:lnTo>
                  <a:pt x="571" y="252"/>
                </a:lnTo>
                <a:lnTo>
                  <a:pt x="565" y="255"/>
                </a:lnTo>
                <a:lnTo>
                  <a:pt x="560" y="256"/>
                </a:lnTo>
                <a:lnTo>
                  <a:pt x="555" y="259"/>
                </a:lnTo>
                <a:lnTo>
                  <a:pt x="551" y="262"/>
                </a:lnTo>
                <a:lnTo>
                  <a:pt x="542" y="269"/>
                </a:lnTo>
                <a:lnTo>
                  <a:pt x="535" y="277"/>
                </a:lnTo>
                <a:lnTo>
                  <a:pt x="529" y="287"/>
                </a:lnTo>
                <a:lnTo>
                  <a:pt x="523" y="298"/>
                </a:lnTo>
                <a:lnTo>
                  <a:pt x="519" y="310"/>
                </a:lnTo>
                <a:lnTo>
                  <a:pt x="515" y="323"/>
                </a:lnTo>
                <a:lnTo>
                  <a:pt x="512" y="336"/>
                </a:lnTo>
                <a:lnTo>
                  <a:pt x="509" y="349"/>
                </a:lnTo>
                <a:lnTo>
                  <a:pt x="508" y="363"/>
                </a:lnTo>
                <a:lnTo>
                  <a:pt x="506" y="377"/>
                </a:lnTo>
                <a:lnTo>
                  <a:pt x="505" y="402"/>
                </a:lnTo>
                <a:lnTo>
                  <a:pt x="505" y="425"/>
                </a:lnTo>
                <a:lnTo>
                  <a:pt x="497" y="425"/>
                </a:lnTo>
                <a:lnTo>
                  <a:pt x="492" y="423"/>
                </a:lnTo>
                <a:lnTo>
                  <a:pt x="486" y="420"/>
                </a:lnTo>
                <a:lnTo>
                  <a:pt x="482" y="415"/>
                </a:lnTo>
                <a:lnTo>
                  <a:pt x="477" y="412"/>
                </a:lnTo>
                <a:lnTo>
                  <a:pt x="473" y="409"/>
                </a:lnTo>
                <a:lnTo>
                  <a:pt x="470" y="407"/>
                </a:lnTo>
                <a:lnTo>
                  <a:pt x="464" y="406"/>
                </a:lnTo>
                <a:lnTo>
                  <a:pt x="460" y="407"/>
                </a:lnTo>
                <a:lnTo>
                  <a:pt x="455" y="408"/>
                </a:lnTo>
                <a:lnTo>
                  <a:pt x="451" y="410"/>
                </a:lnTo>
                <a:lnTo>
                  <a:pt x="447" y="412"/>
                </a:lnTo>
                <a:lnTo>
                  <a:pt x="439" y="418"/>
                </a:lnTo>
                <a:lnTo>
                  <a:pt x="431" y="425"/>
                </a:lnTo>
                <a:lnTo>
                  <a:pt x="423" y="432"/>
                </a:lnTo>
                <a:lnTo>
                  <a:pt x="416" y="438"/>
                </a:lnTo>
                <a:lnTo>
                  <a:pt x="411" y="440"/>
                </a:lnTo>
                <a:lnTo>
                  <a:pt x="407" y="442"/>
                </a:lnTo>
                <a:lnTo>
                  <a:pt x="403" y="443"/>
                </a:lnTo>
                <a:lnTo>
                  <a:pt x="398" y="444"/>
                </a:lnTo>
                <a:lnTo>
                  <a:pt x="393" y="444"/>
                </a:lnTo>
                <a:lnTo>
                  <a:pt x="388" y="446"/>
                </a:lnTo>
                <a:lnTo>
                  <a:pt x="385" y="449"/>
                </a:lnTo>
                <a:lnTo>
                  <a:pt x="382" y="453"/>
                </a:lnTo>
                <a:lnTo>
                  <a:pt x="375" y="463"/>
                </a:lnTo>
                <a:lnTo>
                  <a:pt x="372" y="476"/>
                </a:lnTo>
                <a:lnTo>
                  <a:pt x="369" y="489"/>
                </a:lnTo>
                <a:lnTo>
                  <a:pt x="366" y="501"/>
                </a:lnTo>
                <a:lnTo>
                  <a:pt x="365" y="511"/>
                </a:lnTo>
                <a:lnTo>
                  <a:pt x="365" y="517"/>
                </a:lnTo>
                <a:lnTo>
                  <a:pt x="362" y="520"/>
                </a:lnTo>
                <a:lnTo>
                  <a:pt x="358" y="522"/>
                </a:lnTo>
                <a:lnTo>
                  <a:pt x="350" y="525"/>
                </a:lnTo>
                <a:lnTo>
                  <a:pt x="342" y="528"/>
                </a:lnTo>
                <a:lnTo>
                  <a:pt x="320" y="535"/>
                </a:lnTo>
                <a:lnTo>
                  <a:pt x="296" y="541"/>
                </a:lnTo>
                <a:lnTo>
                  <a:pt x="270" y="546"/>
                </a:lnTo>
                <a:lnTo>
                  <a:pt x="246" y="551"/>
                </a:lnTo>
                <a:lnTo>
                  <a:pt x="226" y="554"/>
                </a:lnTo>
                <a:lnTo>
                  <a:pt x="212" y="555"/>
                </a:lnTo>
                <a:lnTo>
                  <a:pt x="194" y="554"/>
                </a:lnTo>
                <a:lnTo>
                  <a:pt x="176" y="553"/>
                </a:lnTo>
                <a:lnTo>
                  <a:pt x="159" y="550"/>
                </a:lnTo>
                <a:lnTo>
                  <a:pt x="142" y="548"/>
                </a:lnTo>
                <a:lnTo>
                  <a:pt x="113" y="542"/>
                </a:lnTo>
                <a:lnTo>
                  <a:pt x="92" y="536"/>
                </a:lnTo>
                <a:lnTo>
                  <a:pt x="93" y="529"/>
                </a:lnTo>
                <a:lnTo>
                  <a:pt x="94" y="523"/>
                </a:lnTo>
                <a:lnTo>
                  <a:pt x="95" y="518"/>
                </a:lnTo>
                <a:lnTo>
                  <a:pt x="97" y="513"/>
                </a:lnTo>
                <a:lnTo>
                  <a:pt x="103" y="504"/>
                </a:lnTo>
                <a:lnTo>
                  <a:pt x="109" y="496"/>
                </a:lnTo>
                <a:lnTo>
                  <a:pt x="115" y="488"/>
                </a:lnTo>
                <a:lnTo>
                  <a:pt x="120" y="479"/>
                </a:lnTo>
                <a:lnTo>
                  <a:pt x="123" y="473"/>
                </a:lnTo>
                <a:lnTo>
                  <a:pt x="124" y="468"/>
                </a:lnTo>
                <a:lnTo>
                  <a:pt x="125" y="462"/>
                </a:lnTo>
                <a:lnTo>
                  <a:pt x="126" y="456"/>
                </a:lnTo>
                <a:lnTo>
                  <a:pt x="125" y="451"/>
                </a:lnTo>
                <a:lnTo>
                  <a:pt x="124" y="446"/>
                </a:lnTo>
                <a:lnTo>
                  <a:pt x="123" y="442"/>
                </a:lnTo>
                <a:lnTo>
                  <a:pt x="120" y="439"/>
                </a:lnTo>
                <a:lnTo>
                  <a:pt x="117" y="437"/>
                </a:lnTo>
                <a:lnTo>
                  <a:pt x="114" y="435"/>
                </a:lnTo>
                <a:lnTo>
                  <a:pt x="111" y="433"/>
                </a:lnTo>
                <a:lnTo>
                  <a:pt x="106" y="432"/>
                </a:lnTo>
                <a:lnTo>
                  <a:pt x="89" y="431"/>
                </a:lnTo>
                <a:lnTo>
                  <a:pt x="72" y="432"/>
                </a:lnTo>
                <a:lnTo>
                  <a:pt x="69" y="431"/>
                </a:lnTo>
                <a:lnTo>
                  <a:pt x="66" y="430"/>
                </a:lnTo>
                <a:lnTo>
                  <a:pt x="62" y="429"/>
                </a:lnTo>
                <a:lnTo>
                  <a:pt x="59" y="427"/>
                </a:lnTo>
                <a:lnTo>
                  <a:pt x="52" y="421"/>
                </a:lnTo>
                <a:lnTo>
                  <a:pt x="47" y="413"/>
                </a:lnTo>
                <a:lnTo>
                  <a:pt x="42" y="405"/>
                </a:lnTo>
                <a:lnTo>
                  <a:pt x="38" y="395"/>
                </a:lnTo>
                <a:lnTo>
                  <a:pt x="34" y="384"/>
                </a:lnTo>
                <a:lnTo>
                  <a:pt x="30" y="373"/>
                </a:lnTo>
                <a:lnTo>
                  <a:pt x="26" y="349"/>
                </a:lnTo>
                <a:lnTo>
                  <a:pt x="22" y="327"/>
                </a:lnTo>
                <a:lnTo>
                  <a:pt x="19" y="309"/>
                </a:lnTo>
                <a:lnTo>
                  <a:pt x="19" y="295"/>
                </a:lnTo>
                <a:lnTo>
                  <a:pt x="16" y="295"/>
                </a:lnTo>
                <a:lnTo>
                  <a:pt x="13" y="293"/>
                </a:lnTo>
                <a:lnTo>
                  <a:pt x="10" y="291"/>
                </a:lnTo>
                <a:lnTo>
                  <a:pt x="7" y="289"/>
                </a:lnTo>
                <a:lnTo>
                  <a:pt x="4" y="286"/>
                </a:lnTo>
                <a:lnTo>
                  <a:pt x="2" y="283"/>
                </a:lnTo>
                <a:lnTo>
                  <a:pt x="0" y="280"/>
                </a:lnTo>
                <a:lnTo>
                  <a:pt x="0" y="277"/>
                </a:lnTo>
                <a:lnTo>
                  <a:pt x="0" y="274"/>
                </a:lnTo>
                <a:lnTo>
                  <a:pt x="1" y="271"/>
                </a:lnTo>
                <a:lnTo>
                  <a:pt x="2" y="268"/>
                </a:lnTo>
                <a:lnTo>
                  <a:pt x="4" y="265"/>
                </a:lnTo>
                <a:lnTo>
                  <a:pt x="10" y="259"/>
                </a:lnTo>
                <a:lnTo>
                  <a:pt x="16" y="254"/>
                </a:lnTo>
                <a:lnTo>
                  <a:pt x="22" y="248"/>
                </a:lnTo>
                <a:lnTo>
                  <a:pt x="27" y="243"/>
                </a:lnTo>
                <a:lnTo>
                  <a:pt x="31" y="238"/>
                </a:lnTo>
                <a:lnTo>
                  <a:pt x="33" y="234"/>
                </a:lnTo>
                <a:lnTo>
                  <a:pt x="34" y="221"/>
                </a:lnTo>
                <a:lnTo>
                  <a:pt x="36" y="213"/>
                </a:lnTo>
                <a:lnTo>
                  <a:pt x="38" y="205"/>
                </a:lnTo>
                <a:lnTo>
                  <a:pt x="39" y="19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245" name="Freeform 261"/>
          <p:cNvSpPr>
            <a:spLocks/>
          </p:cNvSpPr>
          <p:nvPr>
            <p:custDataLst>
              <p:tags r:id="rId188"/>
            </p:custDataLst>
          </p:nvPr>
        </p:nvSpPr>
        <p:spPr bwMode="auto">
          <a:xfrm>
            <a:off x="5480050" y="2489200"/>
            <a:ext cx="365125" cy="423863"/>
          </a:xfrm>
          <a:custGeom>
            <a:avLst/>
            <a:gdLst>
              <a:gd name="T0" fmla="*/ 2147483647 w 831"/>
              <a:gd name="T1" fmla="*/ 2147483647 h 812"/>
              <a:gd name="T2" fmla="*/ 2147483647 w 831"/>
              <a:gd name="T3" fmla="*/ 2147483647 h 812"/>
              <a:gd name="T4" fmla="*/ 2147483647 w 831"/>
              <a:gd name="T5" fmla="*/ 2147483647 h 812"/>
              <a:gd name="T6" fmla="*/ 2147483647 w 831"/>
              <a:gd name="T7" fmla="*/ 2147483647 h 812"/>
              <a:gd name="T8" fmla="*/ 2147483647 w 831"/>
              <a:gd name="T9" fmla="*/ 2147483647 h 812"/>
              <a:gd name="T10" fmla="*/ 2147483647 w 831"/>
              <a:gd name="T11" fmla="*/ 2147483647 h 812"/>
              <a:gd name="T12" fmla="*/ 2147483647 w 831"/>
              <a:gd name="T13" fmla="*/ 2147483647 h 812"/>
              <a:gd name="T14" fmla="*/ 2147483647 w 831"/>
              <a:gd name="T15" fmla="*/ 2147483647 h 812"/>
              <a:gd name="T16" fmla="*/ 2147483647 w 831"/>
              <a:gd name="T17" fmla="*/ 2147483647 h 812"/>
              <a:gd name="T18" fmla="*/ 2147483647 w 831"/>
              <a:gd name="T19" fmla="*/ 2147483647 h 812"/>
              <a:gd name="T20" fmla="*/ 2147483647 w 831"/>
              <a:gd name="T21" fmla="*/ 2147483647 h 812"/>
              <a:gd name="T22" fmla="*/ 2147483647 w 831"/>
              <a:gd name="T23" fmla="*/ 2147483647 h 812"/>
              <a:gd name="T24" fmla="*/ 2147483647 w 831"/>
              <a:gd name="T25" fmla="*/ 2147483647 h 812"/>
              <a:gd name="T26" fmla="*/ 2147483647 w 831"/>
              <a:gd name="T27" fmla="*/ 2147483647 h 812"/>
              <a:gd name="T28" fmla="*/ 2147483647 w 831"/>
              <a:gd name="T29" fmla="*/ 2147483647 h 812"/>
              <a:gd name="T30" fmla="*/ 2147483647 w 831"/>
              <a:gd name="T31" fmla="*/ 2147483647 h 812"/>
              <a:gd name="T32" fmla="*/ 2147483647 w 831"/>
              <a:gd name="T33" fmla="*/ 2147483647 h 812"/>
              <a:gd name="T34" fmla="*/ 2147483647 w 831"/>
              <a:gd name="T35" fmla="*/ 2147483647 h 812"/>
              <a:gd name="T36" fmla="*/ 2147483647 w 831"/>
              <a:gd name="T37" fmla="*/ 2147483647 h 812"/>
              <a:gd name="T38" fmla="*/ 2147483647 w 831"/>
              <a:gd name="T39" fmla="*/ 2147483647 h 812"/>
              <a:gd name="T40" fmla="*/ 2147483647 w 831"/>
              <a:gd name="T41" fmla="*/ 2147483647 h 812"/>
              <a:gd name="T42" fmla="*/ 2147483647 w 831"/>
              <a:gd name="T43" fmla="*/ 2147483647 h 812"/>
              <a:gd name="T44" fmla="*/ 2147483647 w 831"/>
              <a:gd name="T45" fmla="*/ 2147483647 h 812"/>
              <a:gd name="T46" fmla="*/ 2147483647 w 831"/>
              <a:gd name="T47" fmla="*/ 2147483647 h 812"/>
              <a:gd name="T48" fmla="*/ 2147483647 w 831"/>
              <a:gd name="T49" fmla="*/ 2147483647 h 812"/>
              <a:gd name="T50" fmla="*/ 2147483647 w 831"/>
              <a:gd name="T51" fmla="*/ 2147483647 h 812"/>
              <a:gd name="T52" fmla="*/ 2147483647 w 831"/>
              <a:gd name="T53" fmla="*/ 2147483647 h 812"/>
              <a:gd name="T54" fmla="*/ 2147483647 w 831"/>
              <a:gd name="T55" fmla="*/ 2147483647 h 812"/>
              <a:gd name="T56" fmla="*/ 2147483647 w 831"/>
              <a:gd name="T57" fmla="*/ 2147483647 h 812"/>
              <a:gd name="T58" fmla="*/ 2147483647 w 831"/>
              <a:gd name="T59" fmla="*/ 2147483647 h 812"/>
              <a:gd name="T60" fmla="*/ 2147483647 w 831"/>
              <a:gd name="T61" fmla="*/ 2147483647 h 812"/>
              <a:gd name="T62" fmla="*/ 2147483647 w 831"/>
              <a:gd name="T63" fmla="*/ 2147483647 h 812"/>
              <a:gd name="T64" fmla="*/ 2147483647 w 831"/>
              <a:gd name="T65" fmla="*/ 2147483647 h 812"/>
              <a:gd name="T66" fmla="*/ 2147483647 w 831"/>
              <a:gd name="T67" fmla="*/ 2147483647 h 812"/>
              <a:gd name="T68" fmla="*/ 2147483647 w 831"/>
              <a:gd name="T69" fmla="*/ 2147483647 h 812"/>
              <a:gd name="T70" fmla="*/ 2147483647 w 831"/>
              <a:gd name="T71" fmla="*/ 2147483647 h 812"/>
              <a:gd name="T72" fmla="*/ 2147483647 w 831"/>
              <a:gd name="T73" fmla="*/ 2147483647 h 812"/>
              <a:gd name="T74" fmla="*/ 2147483647 w 831"/>
              <a:gd name="T75" fmla="*/ 2147483647 h 812"/>
              <a:gd name="T76" fmla="*/ 2147483647 w 831"/>
              <a:gd name="T77" fmla="*/ 2147483647 h 812"/>
              <a:gd name="T78" fmla="*/ 2147483647 w 831"/>
              <a:gd name="T79" fmla="*/ 2147483647 h 812"/>
              <a:gd name="T80" fmla="*/ 2147483647 w 831"/>
              <a:gd name="T81" fmla="*/ 2147483647 h 812"/>
              <a:gd name="T82" fmla="*/ 2147483647 w 831"/>
              <a:gd name="T83" fmla="*/ 2147483647 h 812"/>
              <a:gd name="T84" fmla="*/ 2147483647 w 831"/>
              <a:gd name="T85" fmla="*/ 2147483647 h 812"/>
              <a:gd name="T86" fmla="*/ 2147483647 w 831"/>
              <a:gd name="T87" fmla="*/ 2147483647 h 812"/>
              <a:gd name="T88" fmla="*/ 2147483647 w 831"/>
              <a:gd name="T89" fmla="*/ 2147483647 h 812"/>
              <a:gd name="T90" fmla="*/ 2147483647 w 831"/>
              <a:gd name="T91" fmla="*/ 2147483647 h 812"/>
              <a:gd name="T92" fmla="*/ 2147483647 w 831"/>
              <a:gd name="T93" fmla="*/ 2147483647 h 812"/>
              <a:gd name="T94" fmla="*/ 2147483647 w 831"/>
              <a:gd name="T95" fmla="*/ 2147483647 h 812"/>
              <a:gd name="T96" fmla="*/ 2147483647 w 831"/>
              <a:gd name="T97" fmla="*/ 2147483647 h 812"/>
              <a:gd name="T98" fmla="*/ 2147483647 w 831"/>
              <a:gd name="T99" fmla="*/ 2147483647 h 812"/>
              <a:gd name="T100" fmla="*/ 2147483647 w 831"/>
              <a:gd name="T101" fmla="*/ 2147483647 h 812"/>
              <a:gd name="T102" fmla="*/ 2147483647 w 831"/>
              <a:gd name="T103" fmla="*/ 2147483647 h 812"/>
              <a:gd name="T104" fmla="*/ 2147483647 w 831"/>
              <a:gd name="T105" fmla="*/ 2147483647 h 812"/>
              <a:gd name="T106" fmla="*/ 2147483647 w 831"/>
              <a:gd name="T107" fmla="*/ 2147483647 h 81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831"/>
              <a:gd name="T163" fmla="*/ 0 h 812"/>
              <a:gd name="T164" fmla="*/ 831 w 831"/>
              <a:gd name="T165" fmla="*/ 812 h 812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831" h="812">
                <a:moveTo>
                  <a:pt x="831" y="98"/>
                </a:moveTo>
                <a:lnTo>
                  <a:pt x="817" y="95"/>
                </a:lnTo>
                <a:lnTo>
                  <a:pt x="803" y="91"/>
                </a:lnTo>
                <a:lnTo>
                  <a:pt x="791" y="87"/>
                </a:lnTo>
                <a:lnTo>
                  <a:pt x="779" y="82"/>
                </a:lnTo>
                <a:lnTo>
                  <a:pt x="769" y="77"/>
                </a:lnTo>
                <a:lnTo>
                  <a:pt x="758" y="71"/>
                </a:lnTo>
                <a:lnTo>
                  <a:pt x="749" y="65"/>
                </a:lnTo>
                <a:lnTo>
                  <a:pt x="740" y="58"/>
                </a:lnTo>
                <a:lnTo>
                  <a:pt x="707" y="29"/>
                </a:lnTo>
                <a:lnTo>
                  <a:pt x="679" y="0"/>
                </a:lnTo>
                <a:lnTo>
                  <a:pt x="655" y="2"/>
                </a:lnTo>
                <a:lnTo>
                  <a:pt x="626" y="4"/>
                </a:lnTo>
                <a:lnTo>
                  <a:pt x="594" y="7"/>
                </a:lnTo>
                <a:lnTo>
                  <a:pt x="562" y="10"/>
                </a:lnTo>
                <a:lnTo>
                  <a:pt x="547" y="13"/>
                </a:lnTo>
                <a:lnTo>
                  <a:pt x="533" y="16"/>
                </a:lnTo>
                <a:lnTo>
                  <a:pt x="520" y="19"/>
                </a:lnTo>
                <a:lnTo>
                  <a:pt x="509" y="24"/>
                </a:lnTo>
                <a:lnTo>
                  <a:pt x="499" y="29"/>
                </a:lnTo>
                <a:lnTo>
                  <a:pt x="492" y="34"/>
                </a:lnTo>
                <a:lnTo>
                  <a:pt x="489" y="37"/>
                </a:lnTo>
                <a:lnTo>
                  <a:pt x="487" y="41"/>
                </a:lnTo>
                <a:lnTo>
                  <a:pt x="486" y="44"/>
                </a:lnTo>
                <a:lnTo>
                  <a:pt x="486" y="49"/>
                </a:lnTo>
                <a:lnTo>
                  <a:pt x="486" y="54"/>
                </a:lnTo>
                <a:lnTo>
                  <a:pt x="487" y="59"/>
                </a:lnTo>
                <a:lnTo>
                  <a:pt x="489" y="63"/>
                </a:lnTo>
                <a:lnTo>
                  <a:pt x="491" y="66"/>
                </a:lnTo>
                <a:lnTo>
                  <a:pt x="497" y="71"/>
                </a:lnTo>
                <a:lnTo>
                  <a:pt x="502" y="76"/>
                </a:lnTo>
                <a:lnTo>
                  <a:pt x="509" y="80"/>
                </a:lnTo>
                <a:lnTo>
                  <a:pt x="514" y="84"/>
                </a:lnTo>
                <a:lnTo>
                  <a:pt x="516" y="87"/>
                </a:lnTo>
                <a:lnTo>
                  <a:pt x="517" y="90"/>
                </a:lnTo>
                <a:lnTo>
                  <a:pt x="519" y="93"/>
                </a:lnTo>
                <a:lnTo>
                  <a:pt x="519" y="98"/>
                </a:lnTo>
                <a:lnTo>
                  <a:pt x="519" y="102"/>
                </a:lnTo>
                <a:lnTo>
                  <a:pt x="517" y="107"/>
                </a:lnTo>
                <a:lnTo>
                  <a:pt x="516" y="111"/>
                </a:lnTo>
                <a:lnTo>
                  <a:pt x="514" y="114"/>
                </a:lnTo>
                <a:lnTo>
                  <a:pt x="509" y="120"/>
                </a:lnTo>
                <a:lnTo>
                  <a:pt x="502" y="127"/>
                </a:lnTo>
                <a:lnTo>
                  <a:pt x="497" y="133"/>
                </a:lnTo>
                <a:lnTo>
                  <a:pt x="491" y="140"/>
                </a:lnTo>
                <a:lnTo>
                  <a:pt x="489" y="144"/>
                </a:lnTo>
                <a:lnTo>
                  <a:pt x="487" y="149"/>
                </a:lnTo>
                <a:lnTo>
                  <a:pt x="486" y="154"/>
                </a:lnTo>
                <a:lnTo>
                  <a:pt x="486" y="159"/>
                </a:lnTo>
                <a:lnTo>
                  <a:pt x="480" y="162"/>
                </a:lnTo>
                <a:lnTo>
                  <a:pt x="475" y="163"/>
                </a:lnTo>
                <a:lnTo>
                  <a:pt x="470" y="166"/>
                </a:lnTo>
                <a:lnTo>
                  <a:pt x="466" y="169"/>
                </a:lnTo>
                <a:lnTo>
                  <a:pt x="457" y="176"/>
                </a:lnTo>
                <a:lnTo>
                  <a:pt x="450" y="184"/>
                </a:lnTo>
                <a:lnTo>
                  <a:pt x="444" y="194"/>
                </a:lnTo>
                <a:lnTo>
                  <a:pt x="438" y="205"/>
                </a:lnTo>
                <a:lnTo>
                  <a:pt x="434" y="217"/>
                </a:lnTo>
                <a:lnTo>
                  <a:pt x="430" y="230"/>
                </a:lnTo>
                <a:lnTo>
                  <a:pt x="427" y="243"/>
                </a:lnTo>
                <a:lnTo>
                  <a:pt x="424" y="256"/>
                </a:lnTo>
                <a:lnTo>
                  <a:pt x="423" y="270"/>
                </a:lnTo>
                <a:lnTo>
                  <a:pt x="421" y="284"/>
                </a:lnTo>
                <a:lnTo>
                  <a:pt x="420" y="309"/>
                </a:lnTo>
                <a:lnTo>
                  <a:pt x="420" y="332"/>
                </a:lnTo>
                <a:lnTo>
                  <a:pt x="412" y="332"/>
                </a:lnTo>
                <a:lnTo>
                  <a:pt x="407" y="330"/>
                </a:lnTo>
                <a:lnTo>
                  <a:pt x="401" y="327"/>
                </a:lnTo>
                <a:lnTo>
                  <a:pt x="397" y="322"/>
                </a:lnTo>
                <a:lnTo>
                  <a:pt x="392" y="319"/>
                </a:lnTo>
                <a:lnTo>
                  <a:pt x="388" y="316"/>
                </a:lnTo>
                <a:lnTo>
                  <a:pt x="385" y="314"/>
                </a:lnTo>
                <a:lnTo>
                  <a:pt x="379" y="313"/>
                </a:lnTo>
                <a:lnTo>
                  <a:pt x="375" y="314"/>
                </a:lnTo>
                <a:lnTo>
                  <a:pt x="370" y="315"/>
                </a:lnTo>
                <a:lnTo>
                  <a:pt x="366" y="317"/>
                </a:lnTo>
                <a:lnTo>
                  <a:pt x="362" y="319"/>
                </a:lnTo>
                <a:lnTo>
                  <a:pt x="354" y="325"/>
                </a:lnTo>
                <a:lnTo>
                  <a:pt x="346" y="332"/>
                </a:lnTo>
                <a:lnTo>
                  <a:pt x="338" y="339"/>
                </a:lnTo>
                <a:lnTo>
                  <a:pt x="331" y="345"/>
                </a:lnTo>
                <a:lnTo>
                  <a:pt x="326" y="347"/>
                </a:lnTo>
                <a:lnTo>
                  <a:pt x="322" y="349"/>
                </a:lnTo>
                <a:lnTo>
                  <a:pt x="318" y="350"/>
                </a:lnTo>
                <a:lnTo>
                  <a:pt x="313" y="351"/>
                </a:lnTo>
                <a:lnTo>
                  <a:pt x="308" y="351"/>
                </a:lnTo>
                <a:lnTo>
                  <a:pt x="303" y="353"/>
                </a:lnTo>
                <a:lnTo>
                  <a:pt x="300" y="356"/>
                </a:lnTo>
                <a:lnTo>
                  <a:pt x="297" y="360"/>
                </a:lnTo>
                <a:lnTo>
                  <a:pt x="290" y="370"/>
                </a:lnTo>
                <a:lnTo>
                  <a:pt x="287" y="383"/>
                </a:lnTo>
                <a:lnTo>
                  <a:pt x="284" y="396"/>
                </a:lnTo>
                <a:lnTo>
                  <a:pt x="281" y="408"/>
                </a:lnTo>
                <a:lnTo>
                  <a:pt x="280" y="418"/>
                </a:lnTo>
                <a:lnTo>
                  <a:pt x="280" y="424"/>
                </a:lnTo>
                <a:lnTo>
                  <a:pt x="277" y="427"/>
                </a:lnTo>
                <a:lnTo>
                  <a:pt x="273" y="429"/>
                </a:lnTo>
                <a:lnTo>
                  <a:pt x="265" y="432"/>
                </a:lnTo>
                <a:lnTo>
                  <a:pt x="257" y="435"/>
                </a:lnTo>
                <a:lnTo>
                  <a:pt x="235" y="442"/>
                </a:lnTo>
                <a:lnTo>
                  <a:pt x="211" y="448"/>
                </a:lnTo>
                <a:lnTo>
                  <a:pt x="185" y="453"/>
                </a:lnTo>
                <a:lnTo>
                  <a:pt x="161" y="458"/>
                </a:lnTo>
                <a:lnTo>
                  <a:pt x="141" y="461"/>
                </a:lnTo>
                <a:lnTo>
                  <a:pt x="127" y="462"/>
                </a:lnTo>
                <a:lnTo>
                  <a:pt x="109" y="461"/>
                </a:lnTo>
                <a:lnTo>
                  <a:pt x="91" y="460"/>
                </a:lnTo>
                <a:lnTo>
                  <a:pt x="74" y="457"/>
                </a:lnTo>
                <a:lnTo>
                  <a:pt x="56" y="455"/>
                </a:lnTo>
                <a:lnTo>
                  <a:pt x="26" y="449"/>
                </a:lnTo>
                <a:lnTo>
                  <a:pt x="0" y="443"/>
                </a:lnTo>
                <a:lnTo>
                  <a:pt x="8" y="455"/>
                </a:lnTo>
                <a:lnTo>
                  <a:pt x="19" y="470"/>
                </a:lnTo>
                <a:lnTo>
                  <a:pt x="34" y="487"/>
                </a:lnTo>
                <a:lnTo>
                  <a:pt x="51" y="505"/>
                </a:lnTo>
                <a:lnTo>
                  <a:pt x="60" y="513"/>
                </a:lnTo>
                <a:lnTo>
                  <a:pt x="68" y="521"/>
                </a:lnTo>
                <a:lnTo>
                  <a:pt x="77" y="528"/>
                </a:lnTo>
                <a:lnTo>
                  <a:pt x="87" y="535"/>
                </a:lnTo>
                <a:lnTo>
                  <a:pt x="96" y="540"/>
                </a:lnTo>
                <a:lnTo>
                  <a:pt x="105" y="544"/>
                </a:lnTo>
                <a:lnTo>
                  <a:pt x="112" y="546"/>
                </a:lnTo>
                <a:lnTo>
                  <a:pt x="120" y="547"/>
                </a:lnTo>
                <a:lnTo>
                  <a:pt x="121" y="561"/>
                </a:lnTo>
                <a:lnTo>
                  <a:pt x="123" y="577"/>
                </a:lnTo>
                <a:lnTo>
                  <a:pt x="127" y="585"/>
                </a:lnTo>
                <a:lnTo>
                  <a:pt x="131" y="591"/>
                </a:lnTo>
                <a:lnTo>
                  <a:pt x="134" y="593"/>
                </a:lnTo>
                <a:lnTo>
                  <a:pt x="138" y="595"/>
                </a:lnTo>
                <a:lnTo>
                  <a:pt x="142" y="596"/>
                </a:lnTo>
                <a:lnTo>
                  <a:pt x="147" y="597"/>
                </a:lnTo>
                <a:lnTo>
                  <a:pt x="147" y="616"/>
                </a:lnTo>
                <a:lnTo>
                  <a:pt x="127" y="629"/>
                </a:lnTo>
                <a:lnTo>
                  <a:pt x="107" y="641"/>
                </a:lnTo>
                <a:lnTo>
                  <a:pt x="99" y="647"/>
                </a:lnTo>
                <a:lnTo>
                  <a:pt x="93" y="654"/>
                </a:lnTo>
                <a:lnTo>
                  <a:pt x="90" y="658"/>
                </a:lnTo>
                <a:lnTo>
                  <a:pt x="88" y="663"/>
                </a:lnTo>
                <a:lnTo>
                  <a:pt x="87" y="667"/>
                </a:lnTo>
                <a:lnTo>
                  <a:pt x="87" y="671"/>
                </a:lnTo>
                <a:lnTo>
                  <a:pt x="87" y="680"/>
                </a:lnTo>
                <a:lnTo>
                  <a:pt x="87" y="689"/>
                </a:lnTo>
                <a:lnTo>
                  <a:pt x="87" y="701"/>
                </a:lnTo>
                <a:lnTo>
                  <a:pt x="87" y="721"/>
                </a:lnTo>
                <a:lnTo>
                  <a:pt x="109" y="720"/>
                </a:lnTo>
                <a:lnTo>
                  <a:pt x="132" y="719"/>
                </a:lnTo>
                <a:lnTo>
                  <a:pt x="154" y="717"/>
                </a:lnTo>
                <a:lnTo>
                  <a:pt x="177" y="714"/>
                </a:lnTo>
                <a:lnTo>
                  <a:pt x="199" y="711"/>
                </a:lnTo>
                <a:lnTo>
                  <a:pt x="222" y="710"/>
                </a:lnTo>
                <a:lnTo>
                  <a:pt x="244" y="708"/>
                </a:lnTo>
                <a:lnTo>
                  <a:pt x="266" y="708"/>
                </a:lnTo>
                <a:lnTo>
                  <a:pt x="284" y="707"/>
                </a:lnTo>
                <a:lnTo>
                  <a:pt x="297" y="705"/>
                </a:lnTo>
                <a:lnTo>
                  <a:pt x="302" y="705"/>
                </a:lnTo>
                <a:lnTo>
                  <a:pt x="310" y="705"/>
                </a:lnTo>
                <a:lnTo>
                  <a:pt x="318" y="706"/>
                </a:lnTo>
                <a:lnTo>
                  <a:pt x="326" y="708"/>
                </a:lnTo>
                <a:lnTo>
                  <a:pt x="328" y="714"/>
                </a:lnTo>
                <a:lnTo>
                  <a:pt x="330" y="721"/>
                </a:lnTo>
                <a:lnTo>
                  <a:pt x="333" y="728"/>
                </a:lnTo>
                <a:lnTo>
                  <a:pt x="338" y="735"/>
                </a:lnTo>
                <a:lnTo>
                  <a:pt x="345" y="742"/>
                </a:lnTo>
                <a:lnTo>
                  <a:pt x="352" y="749"/>
                </a:lnTo>
                <a:lnTo>
                  <a:pt x="359" y="756"/>
                </a:lnTo>
                <a:lnTo>
                  <a:pt x="368" y="762"/>
                </a:lnTo>
                <a:lnTo>
                  <a:pt x="378" y="769"/>
                </a:lnTo>
                <a:lnTo>
                  <a:pt x="388" y="776"/>
                </a:lnTo>
                <a:lnTo>
                  <a:pt x="398" y="781"/>
                </a:lnTo>
                <a:lnTo>
                  <a:pt x="408" y="785"/>
                </a:lnTo>
                <a:lnTo>
                  <a:pt x="418" y="789"/>
                </a:lnTo>
                <a:lnTo>
                  <a:pt x="427" y="792"/>
                </a:lnTo>
                <a:lnTo>
                  <a:pt x="437" y="794"/>
                </a:lnTo>
                <a:lnTo>
                  <a:pt x="446" y="794"/>
                </a:lnTo>
                <a:lnTo>
                  <a:pt x="449" y="803"/>
                </a:lnTo>
                <a:lnTo>
                  <a:pt x="453" y="812"/>
                </a:lnTo>
                <a:lnTo>
                  <a:pt x="454" y="806"/>
                </a:lnTo>
                <a:lnTo>
                  <a:pt x="455" y="800"/>
                </a:lnTo>
                <a:lnTo>
                  <a:pt x="457" y="795"/>
                </a:lnTo>
                <a:lnTo>
                  <a:pt x="460" y="791"/>
                </a:lnTo>
                <a:lnTo>
                  <a:pt x="464" y="787"/>
                </a:lnTo>
                <a:lnTo>
                  <a:pt x="467" y="783"/>
                </a:lnTo>
                <a:lnTo>
                  <a:pt x="471" y="780"/>
                </a:lnTo>
                <a:lnTo>
                  <a:pt x="477" y="778"/>
                </a:lnTo>
                <a:lnTo>
                  <a:pt x="487" y="774"/>
                </a:lnTo>
                <a:lnTo>
                  <a:pt x="499" y="770"/>
                </a:lnTo>
                <a:lnTo>
                  <a:pt x="512" y="768"/>
                </a:lnTo>
                <a:lnTo>
                  <a:pt x="525" y="767"/>
                </a:lnTo>
                <a:lnTo>
                  <a:pt x="539" y="765"/>
                </a:lnTo>
                <a:lnTo>
                  <a:pt x="554" y="764"/>
                </a:lnTo>
                <a:lnTo>
                  <a:pt x="567" y="761"/>
                </a:lnTo>
                <a:lnTo>
                  <a:pt x="580" y="758"/>
                </a:lnTo>
                <a:lnTo>
                  <a:pt x="586" y="756"/>
                </a:lnTo>
                <a:lnTo>
                  <a:pt x="591" y="753"/>
                </a:lnTo>
                <a:lnTo>
                  <a:pt x="597" y="750"/>
                </a:lnTo>
                <a:lnTo>
                  <a:pt x="602" y="747"/>
                </a:lnTo>
                <a:lnTo>
                  <a:pt x="606" y="743"/>
                </a:lnTo>
                <a:lnTo>
                  <a:pt x="611" y="738"/>
                </a:lnTo>
                <a:lnTo>
                  <a:pt x="615" y="733"/>
                </a:lnTo>
                <a:lnTo>
                  <a:pt x="618" y="727"/>
                </a:lnTo>
                <a:lnTo>
                  <a:pt x="614" y="725"/>
                </a:lnTo>
                <a:lnTo>
                  <a:pt x="610" y="722"/>
                </a:lnTo>
                <a:lnTo>
                  <a:pt x="604" y="718"/>
                </a:lnTo>
                <a:lnTo>
                  <a:pt x="598" y="712"/>
                </a:lnTo>
                <a:lnTo>
                  <a:pt x="584" y="700"/>
                </a:lnTo>
                <a:lnTo>
                  <a:pt x="571" y="686"/>
                </a:lnTo>
                <a:lnTo>
                  <a:pt x="559" y="671"/>
                </a:lnTo>
                <a:lnTo>
                  <a:pt x="548" y="655"/>
                </a:lnTo>
                <a:lnTo>
                  <a:pt x="545" y="648"/>
                </a:lnTo>
                <a:lnTo>
                  <a:pt x="542" y="641"/>
                </a:lnTo>
                <a:lnTo>
                  <a:pt x="539" y="634"/>
                </a:lnTo>
                <a:lnTo>
                  <a:pt x="538" y="628"/>
                </a:lnTo>
                <a:lnTo>
                  <a:pt x="534" y="627"/>
                </a:lnTo>
                <a:lnTo>
                  <a:pt x="530" y="626"/>
                </a:lnTo>
                <a:lnTo>
                  <a:pt x="526" y="624"/>
                </a:lnTo>
                <a:lnTo>
                  <a:pt x="523" y="620"/>
                </a:lnTo>
                <a:lnTo>
                  <a:pt x="517" y="613"/>
                </a:lnTo>
                <a:lnTo>
                  <a:pt x="512" y="603"/>
                </a:lnTo>
                <a:lnTo>
                  <a:pt x="512" y="579"/>
                </a:lnTo>
                <a:lnTo>
                  <a:pt x="526" y="578"/>
                </a:lnTo>
                <a:lnTo>
                  <a:pt x="539" y="577"/>
                </a:lnTo>
                <a:lnTo>
                  <a:pt x="551" y="575"/>
                </a:lnTo>
                <a:lnTo>
                  <a:pt x="562" y="571"/>
                </a:lnTo>
                <a:lnTo>
                  <a:pt x="572" y="568"/>
                </a:lnTo>
                <a:lnTo>
                  <a:pt x="582" y="563"/>
                </a:lnTo>
                <a:lnTo>
                  <a:pt x="591" y="558"/>
                </a:lnTo>
                <a:lnTo>
                  <a:pt x="600" y="552"/>
                </a:lnTo>
                <a:lnTo>
                  <a:pt x="607" y="545"/>
                </a:lnTo>
                <a:lnTo>
                  <a:pt x="615" y="538"/>
                </a:lnTo>
                <a:lnTo>
                  <a:pt x="622" y="531"/>
                </a:lnTo>
                <a:lnTo>
                  <a:pt x="628" y="523"/>
                </a:lnTo>
                <a:lnTo>
                  <a:pt x="639" y="507"/>
                </a:lnTo>
                <a:lnTo>
                  <a:pt x="650" y="489"/>
                </a:lnTo>
                <a:lnTo>
                  <a:pt x="669" y="453"/>
                </a:lnTo>
                <a:lnTo>
                  <a:pt x="688" y="417"/>
                </a:lnTo>
                <a:lnTo>
                  <a:pt x="699" y="401"/>
                </a:lnTo>
                <a:lnTo>
                  <a:pt x="710" y="387"/>
                </a:lnTo>
                <a:lnTo>
                  <a:pt x="716" y="379"/>
                </a:lnTo>
                <a:lnTo>
                  <a:pt x="723" y="373"/>
                </a:lnTo>
                <a:lnTo>
                  <a:pt x="730" y="368"/>
                </a:lnTo>
                <a:lnTo>
                  <a:pt x="738" y="363"/>
                </a:lnTo>
                <a:lnTo>
                  <a:pt x="732" y="351"/>
                </a:lnTo>
                <a:lnTo>
                  <a:pt x="727" y="340"/>
                </a:lnTo>
                <a:lnTo>
                  <a:pt x="726" y="335"/>
                </a:lnTo>
                <a:lnTo>
                  <a:pt x="725" y="330"/>
                </a:lnTo>
                <a:lnTo>
                  <a:pt x="725" y="324"/>
                </a:lnTo>
                <a:lnTo>
                  <a:pt x="725" y="319"/>
                </a:lnTo>
                <a:lnTo>
                  <a:pt x="726" y="314"/>
                </a:lnTo>
                <a:lnTo>
                  <a:pt x="727" y="309"/>
                </a:lnTo>
                <a:lnTo>
                  <a:pt x="729" y="305"/>
                </a:lnTo>
                <a:lnTo>
                  <a:pt x="733" y="301"/>
                </a:lnTo>
                <a:lnTo>
                  <a:pt x="736" y="298"/>
                </a:lnTo>
                <a:lnTo>
                  <a:pt x="740" y="295"/>
                </a:lnTo>
                <a:lnTo>
                  <a:pt x="746" y="292"/>
                </a:lnTo>
                <a:lnTo>
                  <a:pt x="751" y="289"/>
                </a:lnTo>
                <a:lnTo>
                  <a:pt x="722" y="262"/>
                </a:lnTo>
                <a:lnTo>
                  <a:pt x="700" y="242"/>
                </a:lnTo>
                <a:lnTo>
                  <a:pt x="690" y="232"/>
                </a:lnTo>
                <a:lnTo>
                  <a:pt x="680" y="221"/>
                </a:lnTo>
                <a:lnTo>
                  <a:pt x="670" y="207"/>
                </a:lnTo>
                <a:lnTo>
                  <a:pt x="658" y="190"/>
                </a:lnTo>
                <a:lnTo>
                  <a:pt x="658" y="147"/>
                </a:lnTo>
                <a:lnTo>
                  <a:pt x="701" y="145"/>
                </a:lnTo>
                <a:lnTo>
                  <a:pt x="733" y="143"/>
                </a:lnTo>
                <a:lnTo>
                  <a:pt x="758" y="140"/>
                </a:lnTo>
                <a:lnTo>
                  <a:pt x="778" y="136"/>
                </a:lnTo>
                <a:lnTo>
                  <a:pt x="785" y="134"/>
                </a:lnTo>
                <a:lnTo>
                  <a:pt x="792" y="131"/>
                </a:lnTo>
                <a:lnTo>
                  <a:pt x="799" y="127"/>
                </a:lnTo>
                <a:lnTo>
                  <a:pt x="805" y="123"/>
                </a:lnTo>
                <a:lnTo>
                  <a:pt x="817" y="113"/>
                </a:lnTo>
                <a:lnTo>
                  <a:pt x="831" y="98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246" name="Freeform 262"/>
          <p:cNvSpPr>
            <a:spLocks/>
          </p:cNvSpPr>
          <p:nvPr>
            <p:custDataLst>
              <p:tags r:id="rId189"/>
            </p:custDataLst>
          </p:nvPr>
        </p:nvSpPr>
        <p:spPr bwMode="auto">
          <a:xfrm>
            <a:off x="6270625" y="2757488"/>
            <a:ext cx="220663" cy="585787"/>
          </a:xfrm>
          <a:custGeom>
            <a:avLst/>
            <a:gdLst>
              <a:gd name="T0" fmla="*/ 2147483647 w 505"/>
              <a:gd name="T1" fmla="*/ 2147483647 h 1121"/>
              <a:gd name="T2" fmla="*/ 2147483647 w 505"/>
              <a:gd name="T3" fmla="*/ 2147483647 h 1121"/>
              <a:gd name="T4" fmla="*/ 2147483647 w 505"/>
              <a:gd name="T5" fmla="*/ 2147483647 h 1121"/>
              <a:gd name="T6" fmla="*/ 2147483647 w 505"/>
              <a:gd name="T7" fmla="*/ 2147483647 h 1121"/>
              <a:gd name="T8" fmla="*/ 2147483647 w 505"/>
              <a:gd name="T9" fmla="*/ 2147483647 h 1121"/>
              <a:gd name="T10" fmla="*/ 2147483647 w 505"/>
              <a:gd name="T11" fmla="*/ 2147483647 h 1121"/>
              <a:gd name="T12" fmla="*/ 2147483647 w 505"/>
              <a:gd name="T13" fmla="*/ 2147483647 h 1121"/>
              <a:gd name="T14" fmla="*/ 2147483647 w 505"/>
              <a:gd name="T15" fmla="*/ 2147483647 h 1121"/>
              <a:gd name="T16" fmla="*/ 2147483647 w 505"/>
              <a:gd name="T17" fmla="*/ 2147483647 h 1121"/>
              <a:gd name="T18" fmla="*/ 2147483647 w 505"/>
              <a:gd name="T19" fmla="*/ 2147483647 h 1121"/>
              <a:gd name="T20" fmla="*/ 2147483647 w 505"/>
              <a:gd name="T21" fmla="*/ 2147483647 h 1121"/>
              <a:gd name="T22" fmla="*/ 2147483647 w 505"/>
              <a:gd name="T23" fmla="*/ 2147483647 h 1121"/>
              <a:gd name="T24" fmla="*/ 2147483647 w 505"/>
              <a:gd name="T25" fmla="*/ 2147483647 h 1121"/>
              <a:gd name="T26" fmla="*/ 2147483647 w 505"/>
              <a:gd name="T27" fmla="*/ 2147483647 h 1121"/>
              <a:gd name="T28" fmla="*/ 2147483647 w 505"/>
              <a:gd name="T29" fmla="*/ 2147483647 h 1121"/>
              <a:gd name="T30" fmla="*/ 2147483647 w 505"/>
              <a:gd name="T31" fmla="*/ 2147483647 h 1121"/>
              <a:gd name="T32" fmla="*/ 2147483647 w 505"/>
              <a:gd name="T33" fmla="*/ 2147483647 h 1121"/>
              <a:gd name="T34" fmla="*/ 2147483647 w 505"/>
              <a:gd name="T35" fmla="*/ 2147483647 h 1121"/>
              <a:gd name="T36" fmla="*/ 2147483647 w 505"/>
              <a:gd name="T37" fmla="*/ 2147483647 h 1121"/>
              <a:gd name="T38" fmla="*/ 2147483647 w 505"/>
              <a:gd name="T39" fmla="*/ 2147483647 h 1121"/>
              <a:gd name="T40" fmla="*/ 2147483647 w 505"/>
              <a:gd name="T41" fmla="*/ 2147483647 h 1121"/>
              <a:gd name="T42" fmla="*/ 2147483647 w 505"/>
              <a:gd name="T43" fmla="*/ 2147483647 h 1121"/>
              <a:gd name="T44" fmla="*/ 2147483647 w 505"/>
              <a:gd name="T45" fmla="*/ 2147483647 h 1121"/>
              <a:gd name="T46" fmla="*/ 2147483647 w 505"/>
              <a:gd name="T47" fmla="*/ 2147483647 h 1121"/>
              <a:gd name="T48" fmla="*/ 2147483647 w 505"/>
              <a:gd name="T49" fmla="*/ 2147483647 h 1121"/>
              <a:gd name="T50" fmla="*/ 2147483647 w 505"/>
              <a:gd name="T51" fmla="*/ 2147483647 h 1121"/>
              <a:gd name="T52" fmla="*/ 2147483647 w 505"/>
              <a:gd name="T53" fmla="*/ 2147483647 h 1121"/>
              <a:gd name="T54" fmla="*/ 2147483647 w 505"/>
              <a:gd name="T55" fmla="*/ 2147483647 h 1121"/>
              <a:gd name="T56" fmla="*/ 2147483647 w 505"/>
              <a:gd name="T57" fmla="*/ 2147483647 h 1121"/>
              <a:gd name="T58" fmla="*/ 2147483647 w 505"/>
              <a:gd name="T59" fmla="*/ 2147483647 h 1121"/>
              <a:gd name="T60" fmla="*/ 2147483647 w 505"/>
              <a:gd name="T61" fmla="*/ 2147483647 h 1121"/>
              <a:gd name="T62" fmla="*/ 2147483647 w 505"/>
              <a:gd name="T63" fmla="*/ 2147483647 h 1121"/>
              <a:gd name="T64" fmla="*/ 2147483647 w 505"/>
              <a:gd name="T65" fmla="*/ 2147483647 h 1121"/>
              <a:gd name="T66" fmla="*/ 2147483647 w 505"/>
              <a:gd name="T67" fmla="*/ 2147483647 h 1121"/>
              <a:gd name="T68" fmla="*/ 2147483647 w 505"/>
              <a:gd name="T69" fmla="*/ 2147483647 h 1121"/>
              <a:gd name="T70" fmla="*/ 2147483647 w 505"/>
              <a:gd name="T71" fmla="*/ 2147483647 h 1121"/>
              <a:gd name="T72" fmla="*/ 2147483647 w 505"/>
              <a:gd name="T73" fmla="*/ 2147483647 h 1121"/>
              <a:gd name="T74" fmla="*/ 2147483647 w 505"/>
              <a:gd name="T75" fmla="*/ 2147483647 h 1121"/>
              <a:gd name="T76" fmla="*/ 2147483647 w 505"/>
              <a:gd name="T77" fmla="*/ 2147483647 h 1121"/>
              <a:gd name="T78" fmla="*/ 2147483647 w 505"/>
              <a:gd name="T79" fmla="*/ 2147483647 h 1121"/>
              <a:gd name="T80" fmla="*/ 2147483647 w 505"/>
              <a:gd name="T81" fmla="*/ 2147483647 h 1121"/>
              <a:gd name="T82" fmla="*/ 2147483647 w 505"/>
              <a:gd name="T83" fmla="*/ 2147483647 h 1121"/>
              <a:gd name="T84" fmla="*/ 2147483647 w 505"/>
              <a:gd name="T85" fmla="*/ 2147483647 h 1121"/>
              <a:gd name="T86" fmla="*/ 2147483647 w 505"/>
              <a:gd name="T87" fmla="*/ 2147483647 h 1121"/>
              <a:gd name="T88" fmla="*/ 2147483647 w 505"/>
              <a:gd name="T89" fmla="*/ 2147483647 h 1121"/>
              <a:gd name="T90" fmla="*/ 2147483647 w 505"/>
              <a:gd name="T91" fmla="*/ 2147483647 h 1121"/>
              <a:gd name="T92" fmla="*/ 2147483647 w 505"/>
              <a:gd name="T93" fmla="*/ 2147483647 h 1121"/>
              <a:gd name="T94" fmla="*/ 2147483647 w 505"/>
              <a:gd name="T95" fmla="*/ 2147483647 h 1121"/>
              <a:gd name="T96" fmla="*/ 2147483647 w 505"/>
              <a:gd name="T97" fmla="*/ 2147483647 h 1121"/>
              <a:gd name="T98" fmla="*/ 2147483647 w 505"/>
              <a:gd name="T99" fmla="*/ 2147483647 h 1121"/>
              <a:gd name="T100" fmla="*/ 2147483647 w 505"/>
              <a:gd name="T101" fmla="*/ 2147483647 h 1121"/>
              <a:gd name="T102" fmla="*/ 2147483647 w 505"/>
              <a:gd name="T103" fmla="*/ 2147483647 h 1121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505"/>
              <a:gd name="T157" fmla="*/ 0 h 1121"/>
              <a:gd name="T158" fmla="*/ 505 w 505"/>
              <a:gd name="T159" fmla="*/ 1121 h 1121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505" h="1121">
                <a:moveTo>
                  <a:pt x="446" y="1121"/>
                </a:moveTo>
                <a:lnTo>
                  <a:pt x="445" y="1106"/>
                </a:lnTo>
                <a:lnTo>
                  <a:pt x="443" y="1091"/>
                </a:lnTo>
                <a:lnTo>
                  <a:pt x="440" y="1079"/>
                </a:lnTo>
                <a:lnTo>
                  <a:pt x="438" y="1067"/>
                </a:lnTo>
                <a:lnTo>
                  <a:pt x="437" y="1056"/>
                </a:lnTo>
                <a:lnTo>
                  <a:pt x="437" y="1045"/>
                </a:lnTo>
                <a:lnTo>
                  <a:pt x="438" y="1040"/>
                </a:lnTo>
                <a:lnTo>
                  <a:pt x="439" y="1034"/>
                </a:lnTo>
                <a:lnTo>
                  <a:pt x="443" y="1028"/>
                </a:lnTo>
                <a:lnTo>
                  <a:pt x="446" y="1022"/>
                </a:lnTo>
                <a:lnTo>
                  <a:pt x="430" y="1022"/>
                </a:lnTo>
                <a:lnTo>
                  <a:pt x="420" y="1022"/>
                </a:lnTo>
                <a:lnTo>
                  <a:pt x="411" y="1022"/>
                </a:lnTo>
                <a:lnTo>
                  <a:pt x="399" y="1022"/>
                </a:lnTo>
                <a:lnTo>
                  <a:pt x="399" y="1001"/>
                </a:lnTo>
                <a:lnTo>
                  <a:pt x="399" y="988"/>
                </a:lnTo>
                <a:lnTo>
                  <a:pt x="399" y="975"/>
                </a:lnTo>
                <a:lnTo>
                  <a:pt x="399" y="961"/>
                </a:lnTo>
                <a:lnTo>
                  <a:pt x="405" y="957"/>
                </a:lnTo>
                <a:lnTo>
                  <a:pt x="411" y="953"/>
                </a:lnTo>
                <a:lnTo>
                  <a:pt x="414" y="949"/>
                </a:lnTo>
                <a:lnTo>
                  <a:pt x="416" y="946"/>
                </a:lnTo>
                <a:lnTo>
                  <a:pt x="419" y="939"/>
                </a:lnTo>
                <a:lnTo>
                  <a:pt x="419" y="931"/>
                </a:lnTo>
                <a:lnTo>
                  <a:pt x="419" y="922"/>
                </a:lnTo>
                <a:lnTo>
                  <a:pt x="419" y="915"/>
                </a:lnTo>
                <a:lnTo>
                  <a:pt x="419" y="908"/>
                </a:lnTo>
                <a:lnTo>
                  <a:pt x="419" y="899"/>
                </a:lnTo>
                <a:lnTo>
                  <a:pt x="413" y="899"/>
                </a:lnTo>
                <a:lnTo>
                  <a:pt x="409" y="899"/>
                </a:lnTo>
                <a:lnTo>
                  <a:pt x="404" y="898"/>
                </a:lnTo>
                <a:lnTo>
                  <a:pt x="402" y="896"/>
                </a:lnTo>
                <a:lnTo>
                  <a:pt x="400" y="895"/>
                </a:lnTo>
                <a:lnTo>
                  <a:pt x="398" y="893"/>
                </a:lnTo>
                <a:lnTo>
                  <a:pt x="397" y="891"/>
                </a:lnTo>
                <a:lnTo>
                  <a:pt x="395" y="889"/>
                </a:lnTo>
                <a:lnTo>
                  <a:pt x="394" y="879"/>
                </a:lnTo>
                <a:lnTo>
                  <a:pt x="392" y="868"/>
                </a:lnTo>
                <a:lnTo>
                  <a:pt x="382" y="838"/>
                </a:lnTo>
                <a:lnTo>
                  <a:pt x="371" y="811"/>
                </a:lnTo>
                <a:lnTo>
                  <a:pt x="360" y="786"/>
                </a:lnTo>
                <a:lnTo>
                  <a:pt x="348" y="764"/>
                </a:lnTo>
                <a:lnTo>
                  <a:pt x="336" y="741"/>
                </a:lnTo>
                <a:lnTo>
                  <a:pt x="324" y="719"/>
                </a:lnTo>
                <a:lnTo>
                  <a:pt x="312" y="695"/>
                </a:lnTo>
                <a:lnTo>
                  <a:pt x="300" y="672"/>
                </a:lnTo>
                <a:lnTo>
                  <a:pt x="299" y="684"/>
                </a:lnTo>
                <a:lnTo>
                  <a:pt x="298" y="694"/>
                </a:lnTo>
                <a:lnTo>
                  <a:pt x="296" y="703"/>
                </a:lnTo>
                <a:lnTo>
                  <a:pt x="292" y="710"/>
                </a:lnTo>
                <a:lnTo>
                  <a:pt x="291" y="713"/>
                </a:lnTo>
                <a:lnTo>
                  <a:pt x="288" y="715"/>
                </a:lnTo>
                <a:lnTo>
                  <a:pt x="286" y="717"/>
                </a:lnTo>
                <a:lnTo>
                  <a:pt x="282" y="718"/>
                </a:lnTo>
                <a:lnTo>
                  <a:pt x="276" y="720"/>
                </a:lnTo>
                <a:lnTo>
                  <a:pt x="266" y="721"/>
                </a:lnTo>
                <a:lnTo>
                  <a:pt x="246" y="751"/>
                </a:lnTo>
                <a:lnTo>
                  <a:pt x="238" y="748"/>
                </a:lnTo>
                <a:lnTo>
                  <a:pt x="226" y="742"/>
                </a:lnTo>
                <a:lnTo>
                  <a:pt x="214" y="736"/>
                </a:lnTo>
                <a:lnTo>
                  <a:pt x="207" y="733"/>
                </a:lnTo>
                <a:lnTo>
                  <a:pt x="190" y="734"/>
                </a:lnTo>
                <a:lnTo>
                  <a:pt x="176" y="735"/>
                </a:lnTo>
                <a:lnTo>
                  <a:pt x="169" y="736"/>
                </a:lnTo>
                <a:lnTo>
                  <a:pt x="165" y="736"/>
                </a:lnTo>
                <a:lnTo>
                  <a:pt x="162" y="735"/>
                </a:lnTo>
                <a:lnTo>
                  <a:pt x="159" y="733"/>
                </a:lnTo>
                <a:lnTo>
                  <a:pt x="167" y="646"/>
                </a:lnTo>
                <a:lnTo>
                  <a:pt x="133" y="567"/>
                </a:lnTo>
                <a:lnTo>
                  <a:pt x="122" y="551"/>
                </a:lnTo>
                <a:lnTo>
                  <a:pt x="112" y="539"/>
                </a:lnTo>
                <a:lnTo>
                  <a:pt x="107" y="533"/>
                </a:lnTo>
                <a:lnTo>
                  <a:pt x="103" y="527"/>
                </a:lnTo>
                <a:lnTo>
                  <a:pt x="101" y="520"/>
                </a:lnTo>
                <a:lnTo>
                  <a:pt x="100" y="511"/>
                </a:lnTo>
                <a:lnTo>
                  <a:pt x="85" y="508"/>
                </a:lnTo>
                <a:lnTo>
                  <a:pt x="74" y="505"/>
                </a:lnTo>
                <a:lnTo>
                  <a:pt x="62" y="504"/>
                </a:lnTo>
                <a:lnTo>
                  <a:pt x="51" y="502"/>
                </a:lnTo>
                <a:lnTo>
                  <a:pt x="41" y="498"/>
                </a:lnTo>
                <a:lnTo>
                  <a:pt x="32" y="493"/>
                </a:lnTo>
                <a:lnTo>
                  <a:pt x="23" y="487"/>
                </a:lnTo>
                <a:lnTo>
                  <a:pt x="16" y="479"/>
                </a:lnTo>
                <a:lnTo>
                  <a:pt x="8" y="471"/>
                </a:lnTo>
                <a:lnTo>
                  <a:pt x="0" y="462"/>
                </a:lnTo>
                <a:lnTo>
                  <a:pt x="8" y="458"/>
                </a:lnTo>
                <a:lnTo>
                  <a:pt x="13" y="454"/>
                </a:lnTo>
                <a:lnTo>
                  <a:pt x="19" y="450"/>
                </a:lnTo>
                <a:lnTo>
                  <a:pt x="23" y="445"/>
                </a:lnTo>
                <a:lnTo>
                  <a:pt x="31" y="435"/>
                </a:lnTo>
                <a:lnTo>
                  <a:pt x="38" y="422"/>
                </a:lnTo>
                <a:lnTo>
                  <a:pt x="45" y="397"/>
                </a:lnTo>
                <a:lnTo>
                  <a:pt x="54" y="369"/>
                </a:lnTo>
                <a:lnTo>
                  <a:pt x="58" y="361"/>
                </a:lnTo>
                <a:lnTo>
                  <a:pt x="62" y="351"/>
                </a:lnTo>
                <a:lnTo>
                  <a:pt x="64" y="340"/>
                </a:lnTo>
                <a:lnTo>
                  <a:pt x="65" y="328"/>
                </a:lnTo>
                <a:lnTo>
                  <a:pt x="67" y="302"/>
                </a:lnTo>
                <a:lnTo>
                  <a:pt x="67" y="277"/>
                </a:lnTo>
                <a:lnTo>
                  <a:pt x="67" y="274"/>
                </a:lnTo>
                <a:lnTo>
                  <a:pt x="68" y="272"/>
                </a:lnTo>
                <a:lnTo>
                  <a:pt x="70" y="269"/>
                </a:lnTo>
                <a:lnTo>
                  <a:pt x="73" y="268"/>
                </a:lnTo>
                <a:lnTo>
                  <a:pt x="80" y="265"/>
                </a:lnTo>
                <a:lnTo>
                  <a:pt x="88" y="264"/>
                </a:lnTo>
                <a:lnTo>
                  <a:pt x="96" y="263"/>
                </a:lnTo>
                <a:lnTo>
                  <a:pt x="103" y="262"/>
                </a:lnTo>
                <a:lnTo>
                  <a:pt x="110" y="261"/>
                </a:lnTo>
                <a:lnTo>
                  <a:pt x="113" y="258"/>
                </a:lnTo>
                <a:lnTo>
                  <a:pt x="119" y="253"/>
                </a:lnTo>
                <a:lnTo>
                  <a:pt x="124" y="247"/>
                </a:lnTo>
                <a:lnTo>
                  <a:pt x="129" y="239"/>
                </a:lnTo>
                <a:lnTo>
                  <a:pt x="132" y="231"/>
                </a:lnTo>
                <a:lnTo>
                  <a:pt x="134" y="222"/>
                </a:lnTo>
                <a:lnTo>
                  <a:pt x="136" y="213"/>
                </a:lnTo>
                <a:lnTo>
                  <a:pt x="137" y="202"/>
                </a:lnTo>
                <a:lnTo>
                  <a:pt x="140" y="192"/>
                </a:lnTo>
                <a:lnTo>
                  <a:pt x="141" y="152"/>
                </a:lnTo>
                <a:lnTo>
                  <a:pt x="140" y="117"/>
                </a:lnTo>
                <a:lnTo>
                  <a:pt x="141" y="114"/>
                </a:lnTo>
                <a:lnTo>
                  <a:pt x="143" y="110"/>
                </a:lnTo>
                <a:lnTo>
                  <a:pt x="145" y="107"/>
                </a:lnTo>
                <a:lnTo>
                  <a:pt x="150" y="104"/>
                </a:lnTo>
                <a:lnTo>
                  <a:pt x="159" y="98"/>
                </a:lnTo>
                <a:lnTo>
                  <a:pt x="170" y="91"/>
                </a:lnTo>
                <a:lnTo>
                  <a:pt x="193" y="83"/>
                </a:lnTo>
                <a:lnTo>
                  <a:pt x="207" y="80"/>
                </a:lnTo>
                <a:lnTo>
                  <a:pt x="210" y="77"/>
                </a:lnTo>
                <a:lnTo>
                  <a:pt x="213" y="74"/>
                </a:lnTo>
                <a:lnTo>
                  <a:pt x="217" y="70"/>
                </a:lnTo>
                <a:lnTo>
                  <a:pt x="219" y="66"/>
                </a:lnTo>
                <a:lnTo>
                  <a:pt x="224" y="56"/>
                </a:lnTo>
                <a:lnTo>
                  <a:pt x="227" y="45"/>
                </a:lnTo>
                <a:lnTo>
                  <a:pt x="234" y="21"/>
                </a:lnTo>
                <a:lnTo>
                  <a:pt x="240" y="0"/>
                </a:lnTo>
                <a:lnTo>
                  <a:pt x="251" y="7"/>
                </a:lnTo>
                <a:lnTo>
                  <a:pt x="260" y="15"/>
                </a:lnTo>
                <a:lnTo>
                  <a:pt x="269" y="23"/>
                </a:lnTo>
                <a:lnTo>
                  <a:pt x="277" y="31"/>
                </a:lnTo>
                <a:lnTo>
                  <a:pt x="286" y="39"/>
                </a:lnTo>
                <a:lnTo>
                  <a:pt x="294" y="44"/>
                </a:lnTo>
                <a:lnTo>
                  <a:pt x="300" y="47"/>
                </a:lnTo>
                <a:lnTo>
                  <a:pt x="305" y="48"/>
                </a:lnTo>
                <a:lnTo>
                  <a:pt x="312" y="49"/>
                </a:lnTo>
                <a:lnTo>
                  <a:pt x="320" y="49"/>
                </a:lnTo>
                <a:lnTo>
                  <a:pt x="325" y="75"/>
                </a:lnTo>
                <a:lnTo>
                  <a:pt x="332" y="99"/>
                </a:lnTo>
                <a:lnTo>
                  <a:pt x="335" y="110"/>
                </a:lnTo>
                <a:lnTo>
                  <a:pt x="337" y="122"/>
                </a:lnTo>
                <a:lnTo>
                  <a:pt x="338" y="134"/>
                </a:lnTo>
                <a:lnTo>
                  <a:pt x="339" y="147"/>
                </a:lnTo>
                <a:lnTo>
                  <a:pt x="338" y="155"/>
                </a:lnTo>
                <a:lnTo>
                  <a:pt x="337" y="161"/>
                </a:lnTo>
                <a:lnTo>
                  <a:pt x="335" y="167"/>
                </a:lnTo>
                <a:lnTo>
                  <a:pt x="332" y="173"/>
                </a:lnTo>
                <a:lnTo>
                  <a:pt x="324" y="183"/>
                </a:lnTo>
                <a:lnTo>
                  <a:pt x="316" y="194"/>
                </a:lnTo>
                <a:lnTo>
                  <a:pt x="308" y="204"/>
                </a:lnTo>
                <a:lnTo>
                  <a:pt x="300" y="216"/>
                </a:lnTo>
                <a:lnTo>
                  <a:pt x="297" y="221"/>
                </a:lnTo>
                <a:lnTo>
                  <a:pt x="294" y="227"/>
                </a:lnTo>
                <a:lnTo>
                  <a:pt x="293" y="233"/>
                </a:lnTo>
                <a:lnTo>
                  <a:pt x="292" y="240"/>
                </a:lnTo>
                <a:lnTo>
                  <a:pt x="293" y="245"/>
                </a:lnTo>
                <a:lnTo>
                  <a:pt x="294" y="250"/>
                </a:lnTo>
                <a:lnTo>
                  <a:pt x="297" y="253"/>
                </a:lnTo>
                <a:lnTo>
                  <a:pt x="300" y="256"/>
                </a:lnTo>
                <a:lnTo>
                  <a:pt x="304" y="258"/>
                </a:lnTo>
                <a:lnTo>
                  <a:pt x="309" y="261"/>
                </a:lnTo>
                <a:lnTo>
                  <a:pt x="313" y="262"/>
                </a:lnTo>
                <a:lnTo>
                  <a:pt x="319" y="264"/>
                </a:lnTo>
                <a:lnTo>
                  <a:pt x="330" y="266"/>
                </a:lnTo>
                <a:lnTo>
                  <a:pt x="341" y="268"/>
                </a:lnTo>
                <a:lnTo>
                  <a:pt x="346" y="270"/>
                </a:lnTo>
                <a:lnTo>
                  <a:pt x="350" y="272"/>
                </a:lnTo>
                <a:lnTo>
                  <a:pt x="355" y="274"/>
                </a:lnTo>
                <a:lnTo>
                  <a:pt x="359" y="277"/>
                </a:lnTo>
                <a:lnTo>
                  <a:pt x="366" y="284"/>
                </a:lnTo>
                <a:lnTo>
                  <a:pt x="371" y="291"/>
                </a:lnTo>
                <a:lnTo>
                  <a:pt x="375" y="298"/>
                </a:lnTo>
                <a:lnTo>
                  <a:pt x="378" y="304"/>
                </a:lnTo>
                <a:lnTo>
                  <a:pt x="384" y="319"/>
                </a:lnTo>
                <a:lnTo>
                  <a:pt x="392" y="333"/>
                </a:lnTo>
                <a:lnTo>
                  <a:pt x="398" y="345"/>
                </a:lnTo>
                <a:lnTo>
                  <a:pt x="404" y="359"/>
                </a:lnTo>
                <a:lnTo>
                  <a:pt x="411" y="374"/>
                </a:lnTo>
                <a:lnTo>
                  <a:pt x="420" y="387"/>
                </a:lnTo>
                <a:lnTo>
                  <a:pt x="425" y="394"/>
                </a:lnTo>
                <a:lnTo>
                  <a:pt x="430" y="400"/>
                </a:lnTo>
                <a:lnTo>
                  <a:pt x="436" y="405"/>
                </a:lnTo>
                <a:lnTo>
                  <a:pt x="442" y="409"/>
                </a:lnTo>
                <a:lnTo>
                  <a:pt x="448" y="413"/>
                </a:lnTo>
                <a:lnTo>
                  <a:pt x="456" y="416"/>
                </a:lnTo>
                <a:lnTo>
                  <a:pt x="464" y="418"/>
                </a:lnTo>
                <a:lnTo>
                  <a:pt x="472" y="418"/>
                </a:lnTo>
                <a:lnTo>
                  <a:pt x="477" y="418"/>
                </a:lnTo>
                <a:lnTo>
                  <a:pt x="487" y="418"/>
                </a:lnTo>
                <a:lnTo>
                  <a:pt x="498" y="418"/>
                </a:lnTo>
                <a:lnTo>
                  <a:pt x="505" y="418"/>
                </a:lnTo>
                <a:lnTo>
                  <a:pt x="499" y="439"/>
                </a:lnTo>
                <a:lnTo>
                  <a:pt x="489" y="460"/>
                </a:lnTo>
                <a:lnTo>
                  <a:pt x="483" y="470"/>
                </a:lnTo>
                <a:lnTo>
                  <a:pt x="479" y="482"/>
                </a:lnTo>
                <a:lnTo>
                  <a:pt x="476" y="494"/>
                </a:lnTo>
                <a:lnTo>
                  <a:pt x="472" y="505"/>
                </a:lnTo>
                <a:lnTo>
                  <a:pt x="479" y="499"/>
                </a:lnTo>
                <a:lnTo>
                  <a:pt x="458" y="503"/>
                </a:lnTo>
                <a:lnTo>
                  <a:pt x="437" y="507"/>
                </a:lnTo>
                <a:lnTo>
                  <a:pt x="427" y="510"/>
                </a:lnTo>
                <a:lnTo>
                  <a:pt x="417" y="512"/>
                </a:lnTo>
                <a:lnTo>
                  <a:pt x="408" y="515"/>
                </a:lnTo>
                <a:lnTo>
                  <a:pt x="399" y="519"/>
                </a:lnTo>
                <a:lnTo>
                  <a:pt x="391" y="523"/>
                </a:lnTo>
                <a:lnTo>
                  <a:pt x="383" y="528"/>
                </a:lnTo>
                <a:lnTo>
                  <a:pt x="376" y="534"/>
                </a:lnTo>
                <a:lnTo>
                  <a:pt x="370" y="543"/>
                </a:lnTo>
                <a:lnTo>
                  <a:pt x="366" y="551"/>
                </a:lnTo>
                <a:lnTo>
                  <a:pt x="363" y="561"/>
                </a:lnTo>
                <a:lnTo>
                  <a:pt x="360" y="572"/>
                </a:lnTo>
                <a:lnTo>
                  <a:pt x="359" y="585"/>
                </a:lnTo>
                <a:lnTo>
                  <a:pt x="360" y="601"/>
                </a:lnTo>
                <a:lnTo>
                  <a:pt x="363" y="614"/>
                </a:lnTo>
                <a:lnTo>
                  <a:pt x="366" y="626"/>
                </a:lnTo>
                <a:lnTo>
                  <a:pt x="370" y="637"/>
                </a:lnTo>
                <a:lnTo>
                  <a:pt x="376" y="647"/>
                </a:lnTo>
                <a:lnTo>
                  <a:pt x="382" y="657"/>
                </a:lnTo>
                <a:lnTo>
                  <a:pt x="389" y="666"/>
                </a:lnTo>
                <a:lnTo>
                  <a:pt x="395" y="675"/>
                </a:lnTo>
                <a:lnTo>
                  <a:pt x="402" y="683"/>
                </a:lnTo>
                <a:lnTo>
                  <a:pt x="409" y="692"/>
                </a:lnTo>
                <a:lnTo>
                  <a:pt x="415" y="701"/>
                </a:lnTo>
                <a:lnTo>
                  <a:pt x="421" y="712"/>
                </a:lnTo>
                <a:lnTo>
                  <a:pt x="425" y="723"/>
                </a:lnTo>
                <a:lnTo>
                  <a:pt x="430" y="735"/>
                </a:lnTo>
                <a:lnTo>
                  <a:pt x="432" y="748"/>
                </a:lnTo>
                <a:lnTo>
                  <a:pt x="433" y="764"/>
                </a:lnTo>
                <a:lnTo>
                  <a:pt x="432" y="769"/>
                </a:lnTo>
                <a:lnTo>
                  <a:pt x="431" y="773"/>
                </a:lnTo>
                <a:lnTo>
                  <a:pt x="428" y="776"/>
                </a:lnTo>
                <a:lnTo>
                  <a:pt x="425" y="780"/>
                </a:lnTo>
                <a:lnTo>
                  <a:pt x="423" y="784"/>
                </a:lnTo>
                <a:lnTo>
                  <a:pt x="421" y="789"/>
                </a:lnTo>
                <a:lnTo>
                  <a:pt x="420" y="794"/>
                </a:lnTo>
                <a:lnTo>
                  <a:pt x="419" y="801"/>
                </a:lnTo>
                <a:lnTo>
                  <a:pt x="420" y="809"/>
                </a:lnTo>
                <a:lnTo>
                  <a:pt x="421" y="818"/>
                </a:lnTo>
                <a:lnTo>
                  <a:pt x="423" y="826"/>
                </a:lnTo>
                <a:lnTo>
                  <a:pt x="426" y="834"/>
                </a:lnTo>
                <a:lnTo>
                  <a:pt x="435" y="851"/>
                </a:lnTo>
                <a:lnTo>
                  <a:pt x="445" y="868"/>
                </a:lnTo>
                <a:lnTo>
                  <a:pt x="467" y="903"/>
                </a:lnTo>
                <a:lnTo>
                  <a:pt x="486" y="937"/>
                </a:lnTo>
                <a:lnTo>
                  <a:pt x="486" y="951"/>
                </a:lnTo>
                <a:lnTo>
                  <a:pt x="483" y="965"/>
                </a:lnTo>
                <a:lnTo>
                  <a:pt x="482" y="980"/>
                </a:lnTo>
                <a:lnTo>
                  <a:pt x="479" y="997"/>
                </a:lnTo>
                <a:lnTo>
                  <a:pt x="472" y="1027"/>
                </a:lnTo>
                <a:lnTo>
                  <a:pt x="466" y="1057"/>
                </a:lnTo>
                <a:lnTo>
                  <a:pt x="458" y="1082"/>
                </a:lnTo>
                <a:lnTo>
                  <a:pt x="451" y="1103"/>
                </a:lnTo>
                <a:lnTo>
                  <a:pt x="447" y="1116"/>
                </a:lnTo>
                <a:lnTo>
                  <a:pt x="446" y="112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5247" name="Freeform 263"/>
          <p:cNvSpPr>
            <a:spLocks/>
          </p:cNvSpPr>
          <p:nvPr>
            <p:custDataLst>
              <p:tags r:id="rId190"/>
            </p:custDataLst>
          </p:nvPr>
        </p:nvSpPr>
        <p:spPr bwMode="auto">
          <a:xfrm>
            <a:off x="3594100" y="3267075"/>
            <a:ext cx="80963" cy="58738"/>
          </a:xfrm>
          <a:custGeom>
            <a:avLst/>
            <a:gdLst>
              <a:gd name="T0" fmla="*/ 2147483647 w 180"/>
              <a:gd name="T1" fmla="*/ 2147483647 h 112"/>
              <a:gd name="T2" fmla="*/ 2147483647 w 180"/>
              <a:gd name="T3" fmla="*/ 2147483647 h 112"/>
              <a:gd name="T4" fmla="*/ 2147483647 w 180"/>
              <a:gd name="T5" fmla="*/ 2147483647 h 112"/>
              <a:gd name="T6" fmla="*/ 2147483647 w 180"/>
              <a:gd name="T7" fmla="*/ 2147483647 h 112"/>
              <a:gd name="T8" fmla="*/ 2147483647 w 180"/>
              <a:gd name="T9" fmla="*/ 2147483647 h 112"/>
              <a:gd name="T10" fmla="*/ 2147483647 w 180"/>
              <a:gd name="T11" fmla="*/ 2147483647 h 112"/>
              <a:gd name="T12" fmla="*/ 2147483647 w 180"/>
              <a:gd name="T13" fmla="*/ 2147483647 h 112"/>
              <a:gd name="T14" fmla="*/ 2147483647 w 180"/>
              <a:gd name="T15" fmla="*/ 2147483647 h 112"/>
              <a:gd name="T16" fmla="*/ 2147483647 w 180"/>
              <a:gd name="T17" fmla="*/ 2147483647 h 112"/>
              <a:gd name="T18" fmla="*/ 2147483647 w 180"/>
              <a:gd name="T19" fmla="*/ 2147483647 h 112"/>
              <a:gd name="T20" fmla="*/ 2147483647 w 180"/>
              <a:gd name="T21" fmla="*/ 2147483647 h 112"/>
              <a:gd name="T22" fmla="*/ 2147483647 w 180"/>
              <a:gd name="T23" fmla="*/ 2147483647 h 112"/>
              <a:gd name="T24" fmla="*/ 2147483647 w 180"/>
              <a:gd name="T25" fmla="*/ 2147483647 h 112"/>
              <a:gd name="T26" fmla="*/ 2147483647 w 180"/>
              <a:gd name="T27" fmla="*/ 2147483647 h 112"/>
              <a:gd name="T28" fmla="*/ 2147483647 w 180"/>
              <a:gd name="T29" fmla="*/ 2147483647 h 112"/>
              <a:gd name="T30" fmla="*/ 2147483647 w 180"/>
              <a:gd name="T31" fmla="*/ 2147483647 h 112"/>
              <a:gd name="T32" fmla="*/ 2147483647 w 180"/>
              <a:gd name="T33" fmla="*/ 2147483647 h 112"/>
              <a:gd name="T34" fmla="*/ 2147483647 w 180"/>
              <a:gd name="T35" fmla="*/ 2147483647 h 112"/>
              <a:gd name="T36" fmla="*/ 2147483647 w 180"/>
              <a:gd name="T37" fmla="*/ 2147483647 h 112"/>
              <a:gd name="T38" fmla="*/ 2147483647 w 180"/>
              <a:gd name="T39" fmla="*/ 2147483647 h 112"/>
              <a:gd name="T40" fmla="*/ 2147483647 w 180"/>
              <a:gd name="T41" fmla="*/ 2147483647 h 112"/>
              <a:gd name="T42" fmla="*/ 2147483647 w 180"/>
              <a:gd name="T43" fmla="*/ 2147483647 h 112"/>
              <a:gd name="T44" fmla="*/ 0 w 180"/>
              <a:gd name="T45" fmla="*/ 2147483647 h 112"/>
              <a:gd name="T46" fmla="*/ 2147483647 w 180"/>
              <a:gd name="T47" fmla="*/ 2147483647 h 112"/>
              <a:gd name="T48" fmla="*/ 2147483647 w 180"/>
              <a:gd name="T49" fmla="*/ 2147483647 h 112"/>
              <a:gd name="T50" fmla="*/ 2147483647 w 180"/>
              <a:gd name="T51" fmla="*/ 2147483647 h 112"/>
              <a:gd name="T52" fmla="*/ 2147483647 w 180"/>
              <a:gd name="T53" fmla="*/ 2147483647 h 112"/>
              <a:gd name="T54" fmla="*/ 2147483647 w 180"/>
              <a:gd name="T55" fmla="*/ 2147483647 h 112"/>
              <a:gd name="T56" fmla="*/ 2147483647 w 180"/>
              <a:gd name="T57" fmla="*/ 0 h 112"/>
              <a:gd name="T58" fmla="*/ 2147483647 w 180"/>
              <a:gd name="T59" fmla="*/ 2147483647 h 112"/>
              <a:gd name="T60" fmla="*/ 2147483647 w 180"/>
              <a:gd name="T61" fmla="*/ 2147483647 h 112"/>
              <a:gd name="T62" fmla="*/ 2147483647 w 180"/>
              <a:gd name="T63" fmla="*/ 2147483647 h 11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80"/>
              <a:gd name="T97" fmla="*/ 0 h 112"/>
              <a:gd name="T98" fmla="*/ 180 w 180"/>
              <a:gd name="T99" fmla="*/ 112 h 112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80" h="112">
                <a:moveTo>
                  <a:pt x="180" y="7"/>
                </a:moveTo>
                <a:lnTo>
                  <a:pt x="171" y="24"/>
                </a:lnTo>
                <a:lnTo>
                  <a:pt x="163" y="39"/>
                </a:lnTo>
                <a:lnTo>
                  <a:pt x="152" y="53"/>
                </a:lnTo>
                <a:lnTo>
                  <a:pt x="141" y="66"/>
                </a:lnTo>
                <a:lnTo>
                  <a:pt x="129" y="80"/>
                </a:lnTo>
                <a:lnTo>
                  <a:pt x="115" y="92"/>
                </a:lnTo>
                <a:lnTo>
                  <a:pt x="101" y="102"/>
                </a:lnTo>
                <a:lnTo>
                  <a:pt x="87" y="112"/>
                </a:lnTo>
                <a:lnTo>
                  <a:pt x="82" y="107"/>
                </a:lnTo>
                <a:lnTo>
                  <a:pt x="79" y="101"/>
                </a:lnTo>
                <a:lnTo>
                  <a:pt x="76" y="95"/>
                </a:lnTo>
                <a:lnTo>
                  <a:pt x="74" y="88"/>
                </a:lnTo>
                <a:lnTo>
                  <a:pt x="70" y="81"/>
                </a:lnTo>
                <a:lnTo>
                  <a:pt x="68" y="74"/>
                </a:lnTo>
                <a:lnTo>
                  <a:pt x="65" y="69"/>
                </a:lnTo>
                <a:lnTo>
                  <a:pt x="60" y="63"/>
                </a:lnTo>
                <a:lnTo>
                  <a:pt x="45" y="48"/>
                </a:lnTo>
                <a:lnTo>
                  <a:pt x="36" y="38"/>
                </a:lnTo>
                <a:lnTo>
                  <a:pt x="30" y="33"/>
                </a:lnTo>
                <a:lnTo>
                  <a:pt x="25" y="31"/>
                </a:lnTo>
                <a:lnTo>
                  <a:pt x="18" y="30"/>
                </a:lnTo>
                <a:lnTo>
                  <a:pt x="0" y="26"/>
                </a:lnTo>
                <a:lnTo>
                  <a:pt x="26" y="14"/>
                </a:lnTo>
                <a:lnTo>
                  <a:pt x="41" y="9"/>
                </a:lnTo>
                <a:lnTo>
                  <a:pt x="56" y="5"/>
                </a:lnTo>
                <a:lnTo>
                  <a:pt x="74" y="3"/>
                </a:lnTo>
                <a:lnTo>
                  <a:pt x="93" y="1"/>
                </a:lnTo>
                <a:lnTo>
                  <a:pt x="114" y="0"/>
                </a:lnTo>
                <a:lnTo>
                  <a:pt x="135" y="1"/>
                </a:lnTo>
                <a:lnTo>
                  <a:pt x="157" y="3"/>
                </a:lnTo>
                <a:lnTo>
                  <a:pt x="180" y="7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248" name="Freeform 264"/>
          <p:cNvSpPr>
            <a:spLocks/>
          </p:cNvSpPr>
          <p:nvPr>
            <p:custDataLst>
              <p:tags r:id="rId191"/>
            </p:custDataLst>
          </p:nvPr>
        </p:nvSpPr>
        <p:spPr bwMode="auto">
          <a:xfrm>
            <a:off x="3678238" y="3349625"/>
            <a:ext cx="74612" cy="100013"/>
          </a:xfrm>
          <a:custGeom>
            <a:avLst/>
            <a:gdLst>
              <a:gd name="T0" fmla="*/ 0 w 173"/>
              <a:gd name="T1" fmla="*/ 2147483647 h 192"/>
              <a:gd name="T2" fmla="*/ 2147483647 w 173"/>
              <a:gd name="T3" fmla="*/ 2147483647 h 192"/>
              <a:gd name="T4" fmla="*/ 2147483647 w 173"/>
              <a:gd name="T5" fmla="*/ 2147483647 h 192"/>
              <a:gd name="T6" fmla="*/ 2147483647 w 173"/>
              <a:gd name="T7" fmla="*/ 2147483647 h 192"/>
              <a:gd name="T8" fmla="*/ 2147483647 w 173"/>
              <a:gd name="T9" fmla="*/ 2147483647 h 192"/>
              <a:gd name="T10" fmla="*/ 2147483647 w 173"/>
              <a:gd name="T11" fmla="*/ 2147483647 h 192"/>
              <a:gd name="T12" fmla="*/ 2147483647 w 173"/>
              <a:gd name="T13" fmla="*/ 2147483647 h 192"/>
              <a:gd name="T14" fmla="*/ 2147483647 w 173"/>
              <a:gd name="T15" fmla="*/ 2147483647 h 192"/>
              <a:gd name="T16" fmla="*/ 2147483647 w 173"/>
              <a:gd name="T17" fmla="*/ 2147483647 h 192"/>
              <a:gd name="T18" fmla="*/ 2147483647 w 173"/>
              <a:gd name="T19" fmla="*/ 2147483647 h 192"/>
              <a:gd name="T20" fmla="*/ 2147483647 w 173"/>
              <a:gd name="T21" fmla="*/ 0 h 192"/>
              <a:gd name="T22" fmla="*/ 2147483647 w 173"/>
              <a:gd name="T23" fmla="*/ 2147483647 h 192"/>
              <a:gd name="T24" fmla="*/ 2147483647 w 173"/>
              <a:gd name="T25" fmla="*/ 2147483647 h 192"/>
              <a:gd name="T26" fmla="*/ 2147483647 w 173"/>
              <a:gd name="T27" fmla="*/ 2147483647 h 192"/>
              <a:gd name="T28" fmla="*/ 2147483647 w 173"/>
              <a:gd name="T29" fmla="*/ 2147483647 h 192"/>
              <a:gd name="T30" fmla="*/ 2147483647 w 173"/>
              <a:gd name="T31" fmla="*/ 2147483647 h 192"/>
              <a:gd name="T32" fmla="*/ 2147483647 w 173"/>
              <a:gd name="T33" fmla="*/ 2147483647 h 192"/>
              <a:gd name="T34" fmla="*/ 2147483647 w 173"/>
              <a:gd name="T35" fmla="*/ 2147483647 h 192"/>
              <a:gd name="T36" fmla="*/ 2147483647 w 173"/>
              <a:gd name="T37" fmla="*/ 2147483647 h 192"/>
              <a:gd name="T38" fmla="*/ 2147483647 w 173"/>
              <a:gd name="T39" fmla="*/ 2147483647 h 192"/>
              <a:gd name="T40" fmla="*/ 2147483647 w 173"/>
              <a:gd name="T41" fmla="*/ 2147483647 h 192"/>
              <a:gd name="T42" fmla="*/ 2147483647 w 173"/>
              <a:gd name="T43" fmla="*/ 2147483647 h 192"/>
              <a:gd name="T44" fmla="*/ 2147483647 w 173"/>
              <a:gd name="T45" fmla="*/ 2147483647 h 192"/>
              <a:gd name="T46" fmla="*/ 2147483647 w 173"/>
              <a:gd name="T47" fmla="*/ 2147483647 h 192"/>
              <a:gd name="T48" fmla="*/ 2147483647 w 173"/>
              <a:gd name="T49" fmla="*/ 2147483647 h 192"/>
              <a:gd name="T50" fmla="*/ 2147483647 w 173"/>
              <a:gd name="T51" fmla="*/ 2147483647 h 192"/>
              <a:gd name="T52" fmla="*/ 2147483647 w 173"/>
              <a:gd name="T53" fmla="*/ 2147483647 h 192"/>
              <a:gd name="T54" fmla="*/ 2147483647 w 173"/>
              <a:gd name="T55" fmla="*/ 2147483647 h 192"/>
              <a:gd name="T56" fmla="*/ 2147483647 w 173"/>
              <a:gd name="T57" fmla="*/ 2147483647 h 192"/>
              <a:gd name="T58" fmla="*/ 2147483647 w 173"/>
              <a:gd name="T59" fmla="*/ 2147483647 h 192"/>
              <a:gd name="T60" fmla="*/ 2147483647 w 173"/>
              <a:gd name="T61" fmla="*/ 2147483647 h 192"/>
              <a:gd name="T62" fmla="*/ 2147483647 w 173"/>
              <a:gd name="T63" fmla="*/ 2147483647 h 192"/>
              <a:gd name="T64" fmla="*/ 2147483647 w 173"/>
              <a:gd name="T65" fmla="*/ 2147483647 h 192"/>
              <a:gd name="T66" fmla="*/ 2147483647 w 173"/>
              <a:gd name="T67" fmla="*/ 2147483647 h 192"/>
              <a:gd name="T68" fmla="*/ 2147483647 w 173"/>
              <a:gd name="T69" fmla="*/ 2147483647 h 192"/>
              <a:gd name="T70" fmla="*/ 2147483647 w 173"/>
              <a:gd name="T71" fmla="*/ 2147483647 h 192"/>
              <a:gd name="T72" fmla="*/ 2147483647 w 173"/>
              <a:gd name="T73" fmla="*/ 2147483647 h 192"/>
              <a:gd name="T74" fmla="*/ 2147483647 w 173"/>
              <a:gd name="T75" fmla="*/ 2147483647 h 192"/>
              <a:gd name="T76" fmla="*/ 2147483647 w 173"/>
              <a:gd name="T77" fmla="*/ 2147483647 h 192"/>
              <a:gd name="T78" fmla="*/ 2147483647 w 173"/>
              <a:gd name="T79" fmla="*/ 2147483647 h 192"/>
              <a:gd name="T80" fmla="*/ 2147483647 w 173"/>
              <a:gd name="T81" fmla="*/ 2147483647 h 192"/>
              <a:gd name="T82" fmla="*/ 2147483647 w 173"/>
              <a:gd name="T83" fmla="*/ 2147483647 h 192"/>
              <a:gd name="T84" fmla="*/ 0 w 173"/>
              <a:gd name="T85" fmla="*/ 2147483647 h 19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73"/>
              <a:gd name="T130" fmla="*/ 0 h 192"/>
              <a:gd name="T131" fmla="*/ 173 w 173"/>
              <a:gd name="T132" fmla="*/ 192 h 19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73" h="192">
                <a:moveTo>
                  <a:pt x="0" y="68"/>
                </a:moveTo>
                <a:lnTo>
                  <a:pt x="27" y="42"/>
                </a:lnTo>
                <a:lnTo>
                  <a:pt x="51" y="21"/>
                </a:lnTo>
                <a:lnTo>
                  <a:pt x="56" y="16"/>
                </a:lnTo>
                <a:lnTo>
                  <a:pt x="63" y="12"/>
                </a:lnTo>
                <a:lnTo>
                  <a:pt x="70" y="8"/>
                </a:lnTo>
                <a:lnTo>
                  <a:pt x="76" y="6"/>
                </a:lnTo>
                <a:lnTo>
                  <a:pt x="83" y="3"/>
                </a:lnTo>
                <a:lnTo>
                  <a:pt x="90" y="2"/>
                </a:lnTo>
                <a:lnTo>
                  <a:pt x="98" y="1"/>
                </a:lnTo>
                <a:lnTo>
                  <a:pt x="107" y="0"/>
                </a:lnTo>
                <a:lnTo>
                  <a:pt x="116" y="1"/>
                </a:lnTo>
                <a:lnTo>
                  <a:pt x="124" y="2"/>
                </a:lnTo>
                <a:lnTo>
                  <a:pt x="132" y="5"/>
                </a:lnTo>
                <a:lnTo>
                  <a:pt x="139" y="8"/>
                </a:lnTo>
                <a:lnTo>
                  <a:pt x="145" y="13"/>
                </a:lnTo>
                <a:lnTo>
                  <a:pt x="151" y="19"/>
                </a:lnTo>
                <a:lnTo>
                  <a:pt x="155" y="24"/>
                </a:lnTo>
                <a:lnTo>
                  <a:pt x="160" y="30"/>
                </a:lnTo>
                <a:lnTo>
                  <a:pt x="163" y="37"/>
                </a:lnTo>
                <a:lnTo>
                  <a:pt x="166" y="43"/>
                </a:lnTo>
                <a:lnTo>
                  <a:pt x="168" y="50"/>
                </a:lnTo>
                <a:lnTo>
                  <a:pt x="169" y="57"/>
                </a:lnTo>
                <a:lnTo>
                  <a:pt x="172" y="72"/>
                </a:lnTo>
                <a:lnTo>
                  <a:pt x="173" y="87"/>
                </a:lnTo>
                <a:lnTo>
                  <a:pt x="157" y="114"/>
                </a:lnTo>
                <a:lnTo>
                  <a:pt x="146" y="137"/>
                </a:lnTo>
                <a:lnTo>
                  <a:pt x="139" y="148"/>
                </a:lnTo>
                <a:lnTo>
                  <a:pt x="130" y="160"/>
                </a:lnTo>
                <a:lnTo>
                  <a:pt x="117" y="174"/>
                </a:lnTo>
                <a:lnTo>
                  <a:pt x="99" y="192"/>
                </a:lnTo>
                <a:lnTo>
                  <a:pt x="86" y="183"/>
                </a:lnTo>
                <a:lnTo>
                  <a:pt x="74" y="176"/>
                </a:lnTo>
                <a:lnTo>
                  <a:pt x="63" y="169"/>
                </a:lnTo>
                <a:lnTo>
                  <a:pt x="54" y="163"/>
                </a:lnTo>
                <a:lnTo>
                  <a:pt x="46" y="156"/>
                </a:lnTo>
                <a:lnTo>
                  <a:pt x="40" y="150"/>
                </a:lnTo>
                <a:lnTo>
                  <a:pt x="34" y="144"/>
                </a:lnTo>
                <a:lnTo>
                  <a:pt x="30" y="137"/>
                </a:lnTo>
                <a:lnTo>
                  <a:pt x="22" y="123"/>
                </a:lnTo>
                <a:lnTo>
                  <a:pt x="16" y="107"/>
                </a:lnTo>
                <a:lnTo>
                  <a:pt x="9" y="90"/>
                </a:lnTo>
                <a:lnTo>
                  <a:pt x="0" y="68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249" name="Freeform 265"/>
          <p:cNvSpPr>
            <a:spLocks/>
          </p:cNvSpPr>
          <p:nvPr>
            <p:custDataLst>
              <p:tags r:id="rId192"/>
            </p:custDataLst>
          </p:nvPr>
        </p:nvSpPr>
        <p:spPr bwMode="auto">
          <a:xfrm>
            <a:off x="3721100" y="3400425"/>
            <a:ext cx="104775" cy="131763"/>
          </a:xfrm>
          <a:custGeom>
            <a:avLst/>
            <a:gdLst>
              <a:gd name="T0" fmla="*/ 2147483647 w 233"/>
              <a:gd name="T1" fmla="*/ 0 h 252"/>
              <a:gd name="T2" fmla="*/ 2147483647 w 233"/>
              <a:gd name="T3" fmla="*/ 2147483647 h 252"/>
              <a:gd name="T4" fmla="*/ 2147483647 w 233"/>
              <a:gd name="T5" fmla="*/ 2147483647 h 252"/>
              <a:gd name="T6" fmla="*/ 2147483647 w 233"/>
              <a:gd name="T7" fmla="*/ 2147483647 h 252"/>
              <a:gd name="T8" fmla="*/ 2147483647 w 233"/>
              <a:gd name="T9" fmla="*/ 2147483647 h 252"/>
              <a:gd name="T10" fmla="*/ 2147483647 w 233"/>
              <a:gd name="T11" fmla="*/ 2147483647 h 252"/>
              <a:gd name="T12" fmla="*/ 2147483647 w 233"/>
              <a:gd name="T13" fmla="*/ 0 h 252"/>
              <a:gd name="T14" fmla="*/ 2147483647 w 233"/>
              <a:gd name="T15" fmla="*/ 2147483647 h 252"/>
              <a:gd name="T16" fmla="*/ 2147483647 w 233"/>
              <a:gd name="T17" fmla="*/ 2147483647 h 252"/>
              <a:gd name="T18" fmla="*/ 2147483647 w 233"/>
              <a:gd name="T19" fmla="*/ 2147483647 h 252"/>
              <a:gd name="T20" fmla="*/ 2147483647 w 233"/>
              <a:gd name="T21" fmla="*/ 2147483647 h 252"/>
              <a:gd name="T22" fmla="*/ 2147483647 w 233"/>
              <a:gd name="T23" fmla="*/ 2147483647 h 252"/>
              <a:gd name="T24" fmla="*/ 2147483647 w 233"/>
              <a:gd name="T25" fmla="*/ 2147483647 h 252"/>
              <a:gd name="T26" fmla="*/ 2147483647 w 233"/>
              <a:gd name="T27" fmla="*/ 2147483647 h 252"/>
              <a:gd name="T28" fmla="*/ 2147483647 w 233"/>
              <a:gd name="T29" fmla="*/ 2147483647 h 252"/>
              <a:gd name="T30" fmla="*/ 2147483647 w 233"/>
              <a:gd name="T31" fmla="*/ 2147483647 h 252"/>
              <a:gd name="T32" fmla="*/ 2147483647 w 233"/>
              <a:gd name="T33" fmla="*/ 2147483647 h 252"/>
              <a:gd name="T34" fmla="*/ 2147483647 w 233"/>
              <a:gd name="T35" fmla="*/ 2147483647 h 252"/>
              <a:gd name="T36" fmla="*/ 2147483647 w 233"/>
              <a:gd name="T37" fmla="*/ 2147483647 h 252"/>
              <a:gd name="T38" fmla="*/ 2147483647 w 233"/>
              <a:gd name="T39" fmla="*/ 2147483647 h 252"/>
              <a:gd name="T40" fmla="*/ 2147483647 w 233"/>
              <a:gd name="T41" fmla="*/ 2147483647 h 252"/>
              <a:gd name="T42" fmla="*/ 2147483647 w 233"/>
              <a:gd name="T43" fmla="*/ 2147483647 h 252"/>
              <a:gd name="T44" fmla="*/ 2147483647 w 233"/>
              <a:gd name="T45" fmla="*/ 2147483647 h 252"/>
              <a:gd name="T46" fmla="*/ 2147483647 w 233"/>
              <a:gd name="T47" fmla="*/ 2147483647 h 252"/>
              <a:gd name="T48" fmla="*/ 2147483647 w 233"/>
              <a:gd name="T49" fmla="*/ 2147483647 h 252"/>
              <a:gd name="T50" fmla="*/ 2147483647 w 233"/>
              <a:gd name="T51" fmla="*/ 2147483647 h 252"/>
              <a:gd name="T52" fmla="*/ 2147483647 w 233"/>
              <a:gd name="T53" fmla="*/ 2147483647 h 252"/>
              <a:gd name="T54" fmla="*/ 2147483647 w 233"/>
              <a:gd name="T55" fmla="*/ 2147483647 h 252"/>
              <a:gd name="T56" fmla="*/ 2147483647 w 233"/>
              <a:gd name="T57" fmla="*/ 2147483647 h 252"/>
              <a:gd name="T58" fmla="*/ 2147483647 w 233"/>
              <a:gd name="T59" fmla="*/ 2147483647 h 252"/>
              <a:gd name="T60" fmla="*/ 2147483647 w 233"/>
              <a:gd name="T61" fmla="*/ 2147483647 h 252"/>
              <a:gd name="T62" fmla="*/ 2147483647 w 233"/>
              <a:gd name="T63" fmla="*/ 2147483647 h 252"/>
              <a:gd name="T64" fmla="*/ 2147483647 w 233"/>
              <a:gd name="T65" fmla="*/ 2147483647 h 252"/>
              <a:gd name="T66" fmla="*/ 2147483647 w 233"/>
              <a:gd name="T67" fmla="*/ 2147483647 h 252"/>
              <a:gd name="T68" fmla="*/ 2147483647 w 233"/>
              <a:gd name="T69" fmla="*/ 2147483647 h 252"/>
              <a:gd name="T70" fmla="*/ 2147483647 w 233"/>
              <a:gd name="T71" fmla="*/ 2147483647 h 252"/>
              <a:gd name="T72" fmla="*/ 2147483647 w 233"/>
              <a:gd name="T73" fmla="*/ 2147483647 h 252"/>
              <a:gd name="T74" fmla="*/ 2147483647 w 233"/>
              <a:gd name="T75" fmla="*/ 2147483647 h 252"/>
              <a:gd name="T76" fmla="*/ 2147483647 w 233"/>
              <a:gd name="T77" fmla="*/ 2147483647 h 252"/>
              <a:gd name="T78" fmla="*/ 2147483647 w 233"/>
              <a:gd name="T79" fmla="*/ 2147483647 h 252"/>
              <a:gd name="T80" fmla="*/ 2147483647 w 233"/>
              <a:gd name="T81" fmla="*/ 2147483647 h 252"/>
              <a:gd name="T82" fmla="*/ 2147483647 w 233"/>
              <a:gd name="T83" fmla="*/ 2147483647 h 252"/>
              <a:gd name="T84" fmla="*/ 2147483647 w 233"/>
              <a:gd name="T85" fmla="*/ 2147483647 h 252"/>
              <a:gd name="T86" fmla="*/ 2147483647 w 233"/>
              <a:gd name="T87" fmla="*/ 2147483647 h 252"/>
              <a:gd name="T88" fmla="*/ 2147483647 w 233"/>
              <a:gd name="T89" fmla="*/ 2147483647 h 252"/>
              <a:gd name="T90" fmla="*/ 2147483647 w 233"/>
              <a:gd name="T91" fmla="*/ 2147483647 h 252"/>
              <a:gd name="T92" fmla="*/ 2147483647 w 233"/>
              <a:gd name="T93" fmla="*/ 2147483647 h 252"/>
              <a:gd name="T94" fmla="*/ 0 w 233"/>
              <a:gd name="T95" fmla="*/ 2147483647 h 252"/>
              <a:gd name="T96" fmla="*/ 2147483647 w 233"/>
              <a:gd name="T97" fmla="*/ 2147483647 h 252"/>
              <a:gd name="T98" fmla="*/ 2147483647 w 233"/>
              <a:gd name="T99" fmla="*/ 2147483647 h 252"/>
              <a:gd name="T100" fmla="*/ 2147483647 w 233"/>
              <a:gd name="T101" fmla="*/ 2147483647 h 252"/>
              <a:gd name="T102" fmla="*/ 2147483647 w 233"/>
              <a:gd name="T103" fmla="*/ 2147483647 h 252"/>
              <a:gd name="T104" fmla="*/ 2147483647 w 233"/>
              <a:gd name="T105" fmla="*/ 2147483647 h 252"/>
              <a:gd name="T106" fmla="*/ 2147483647 w 233"/>
              <a:gd name="T107" fmla="*/ 0 h 25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33"/>
              <a:gd name="T163" fmla="*/ 0 h 252"/>
              <a:gd name="T164" fmla="*/ 233 w 233"/>
              <a:gd name="T165" fmla="*/ 252 h 252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33" h="252">
                <a:moveTo>
                  <a:pt x="74" y="0"/>
                </a:moveTo>
                <a:lnTo>
                  <a:pt x="83" y="2"/>
                </a:lnTo>
                <a:lnTo>
                  <a:pt x="89" y="3"/>
                </a:lnTo>
                <a:lnTo>
                  <a:pt x="95" y="3"/>
                </a:lnTo>
                <a:lnTo>
                  <a:pt x="99" y="2"/>
                </a:lnTo>
                <a:lnTo>
                  <a:pt x="106" y="1"/>
                </a:lnTo>
                <a:lnTo>
                  <a:pt x="113" y="0"/>
                </a:lnTo>
                <a:lnTo>
                  <a:pt x="125" y="17"/>
                </a:lnTo>
                <a:lnTo>
                  <a:pt x="140" y="37"/>
                </a:lnTo>
                <a:lnTo>
                  <a:pt x="144" y="42"/>
                </a:lnTo>
                <a:lnTo>
                  <a:pt x="148" y="46"/>
                </a:lnTo>
                <a:lnTo>
                  <a:pt x="153" y="49"/>
                </a:lnTo>
                <a:lnTo>
                  <a:pt x="157" y="52"/>
                </a:lnTo>
                <a:lnTo>
                  <a:pt x="163" y="54"/>
                </a:lnTo>
                <a:lnTo>
                  <a:pt x="168" y="56"/>
                </a:lnTo>
                <a:lnTo>
                  <a:pt x="174" y="56"/>
                </a:lnTo>
                <a:lnTo>
                  <a:pt x="180" y="56"/>
                </a:lnTo>
                <a:lnTo>
                  <a:pt x="180" y="80"/>
                </a:lnTo>
                <a:lnTo>
                  <a:pt x="193" y="103"/>
                </a:lnTo>
                <a:lnTo>
                  <a:pt x="212" y="128"/>
                </a:lnTo>
                <a:lnTo>
                  <a:pt x="215" y="135"/>
                </a:lnTo>
                <a:lnTo>
                  <a:pt x="220" y="142"/>
                </a:lnTo>
                <a:lnTo>
                  <a:pt x="223" y="151"/>
                </a:lnTo>
                <a:lnTo>
                  <a:pt x="226" y="160"/>
                </a:lnTo>
                <a:lnTo>
                  <a:pt x="230" y="170"/>
                </a:lnTo>
                <a:lnTo>
                  <a:pt x="232" y="180"/>
                </a:lnTo>
                <a:lnTo>
                  <a:pt x="233" y="191"/>
                </a:lnTo>
                <a:lnTo>
                  <a:pt x="233" y="204"/>
                </a:lnTo>
                <a:lnTo>
                  <a:pt x="232" y="216"/>
                </a:lnTo>
                <a:lnTo>
                  <a:pt x="230" y="228"/>
                </a:lnTo>
                <a:lnTo>
                  <a:pt x="227" y="240"/>
                </a:lnTo>
                <a:lnTo>
                  <a:pt x="226" y="252"/>
                </a:lnTo>
                <a:lnTo>
                  <a:pt x="222" y="252"/>
                </a:lnTo>
                <a:lnTo>
                  <a:pt x="215" y="250"/>
                </a:lnTo>
                <a:lnTo>
                  <a:pt x="208" y="246"/>
                </a:lnTo>
                <a:lnTo>
                  <a:pt x="198" y="241"/>
                </a:lnTo>
                <a:lnTo>
                  <a:pt x="176" y="226"/>
                </a:lnTo>
                <a:lnTo>
                  <a:pt x="151" y="208"/>
                </a:lnTo>
                <a:lnTo>
                  <a:pt x="125" y="186"/>
                </a:lnTo>
                <a:lnTo>
                  <a:pt x="100" y="165"/>
                </a:lnTo>
                <a:lnTo>
                  <a:pt x="78" y="145"/>
                </a:lnTo>
                <a:lnTo>
                  <a:pt x="61" y="129"/>
                </a:lnTo>
                <a:lnTo>
                  <a:pt x="55" y="125"/>
                </a:lnTo>
                <a:lnTo>
                  <a:pt x="48" y="120"/>
                </a:lnTo>
                <a:lnTo>
                  <a:pt x="41" y="116"/>
                </a:lnTo>
                <a:lnTo>
                  <a:pt x="33" y="112"/>
                </a:lnTo>
                <a:lnTo>
                  <a:pt x="17" y="104"/>
                </a:lnTo>
                <a:lnTo>
                  <a:pt x="0" y="99"/>
                </a:lnTo>
                <a:lnTo>
                  <a:pt x="40" y="63"/>
                </a:lnTo>
                <a:lnTo>
                  <a:pt x="59" y="43"/>
                </a:lnTo>
                <a:lnTo>
                  <a:pt x="65" y="33"/>
                </a:lnTo>
                <a:lnTo>
                  <a:pt x="69" y="25"/>
                </a:lnTo>
                <a:lnTo>
                  <a:pt x="72" y="14"/>
                </a:lnTo>
                <a:lnTo>
                  <a:pt x="74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250" name="Freeform 266"/>
          <p:cNvSpPr>
            <a:spLocks/>
          </p:cNvSpPr>
          <p:nvPr>
            <p:custDataLst>
              <p:tags r:id="rId193"/>
            </p:custDataLst>
          </p:nvPr>
        </p:nvSpPr>
        <p:spPr bwMode="auto">
          <a:xfrm>
            <a:off x="3935413" y="3319463"/>
            <a:ext cx="104775" cy="201612"/>
          </a:xfrm>
          <a:custGeom>
            <a:avLst/>
            <a:gdLst>
              <a:gd name="T0" fmla="*/ 2147483647 w 246"/>
              <a:gd name="T1" fmla="*/ 2147483647 h 380"/>
              <a:gd name="T2" fmla="*/ 2147483647 w 246"/>
              <a:gd name="T3" fmla="*/ 2147483647 h 380"/>
              <a:gd name="T4" fmla="*/ 2147483647 w 246"/>
              <a:gd name="T5" fmla="*/ 2147483647 h 380"/>
              <a:gd name="T6" fmla="*/ 2147483647 w 246"/>
              <a:gd name="T7" fmla="*/ 2147483647 h 380"/>
              <a:gd name="T8" fmla="*/ 2147483647 w 246"/>
              <a:gd name="T9" fmla="*/ 2147483647 h 380"/>
              <a:gd name="T10" fmla="*/ 2147483647 w 246"/>
              <a:gd name="T11" fmla="*/ 2147483647 h 380"/>
              <a:gd name="T12" fmla="*/ 2147483647 w 246"/>
              <a:gd name="T13" fmla="*/ 2147483647 h 380"/>
              <a:gd name="T14" fmla="*/ 2147483647 w 246"/>
              <a:gd name="T15" fmla="*/ 2147483647 h 380"/>
              <a:gd name="T16" fmla="*/ 2147483647 w 246"/>
              <a:gd name="T17" fmla="*/ 2147483647 h 380"/>
              <a:gd name="T18" fmla="*/ 2147483647 w 246"/>
              <a:gd name="T19" fmla="*/ 2147483647 h 380"/>
              <a:gd name="T20" fmla="*/ 2147483647 w 246"/>
              <a:gd name="T21" fmla="*/ 2147483647 h 380"/>
              <a:gd name="T22" fmla="*/ 2147483647 w 246"/>
              <a:gd name="T23" fmla="*/ 2147483647 h 380"/>
              <a:gd name="T24" fmla="*/ 2147483647 w 246"/>
              <a:gd name="T25" fmla="*/ 2147483647 h 380"/>
              <a:gd name="T26" fmla="*/ 2147483647 w 246"/>
              <a:gd name="T27" fmla="*/ 2147483647 h 380"/>
              <a:gd name="T28" fmla="*/ 0 w 246"/>
              <a:gd name="T29" fmla="*/ 2147483647 h 380"/>
              <a:gd name="T30" fmla="*/ 2147483647 w 246"/>
              <a:gd name="T31" fmla="*/ 2147483647 h 380"/>
              <a:gd name="T32" fmla="*/ 2147483647 w 246"/>
              <a:gd name="T33" fmla="*/ 2147483647 h 380"/>
              <a:gd name="T34" fmla="*/ 2147483647 w 246"/>
              <a:gd name="T35" fmla="*/ 2147483647 h 380"/>
              <a:gd name="T36" fmla="*/ 2147483647 w 246"/>
              <a:gd name="T37" fmla="*/ 2147483647 h 380"/>
              <a:gd name="T38" fmla="*/ 2147483647 w 246"/>
              <a:gd name="T39" fmla="*/ 2147483647 h 380"/>
              <a:gd name="T40" fmla="*/ 2147483647 w 246"/>
              <a:gd name="T41" fmla="*/ 2147483647 h 380"/>
              <a:gd name="T42" fmla="*/ 2147483647 w 246"/>
              <a:gd name="T43" fmla="*/ 2147483647 h 380"/>
              <a:gd name="T44" fmla="*/ 2147483647 w 246"/>
              <a:gd name="T45" fmla="*/ 2147483647 h 380"/>
              <a:gd name="T46" fmla="*/ 2147483647 w 246"/>
              <a:gd name="T47" fmla="*/ 2147483647 h 380"/>
              <a:gd name="T48" fmla="*/ 2147483647 w 246"/>
              <a:gd name="T49" fmla="*/ 2147483647 h 380"/>
              <a:gd name="T50" fmla="*/ 2147483647 w 246"/>
              <a:gd name="T51" fmla="*/ 2147483647 h 380"/>
              <a:gd name="T52" fmla="*/ 2147483647 w 246"/>
              <a:gd name="T53" fmla="*/ 2147483647 h 380"/>
              <a:gd name="T54" fmla="*/ 2147483647 w 246"/>
              <a:gd name="T55" fmla="*/ 2147483647 h 380"/>
              <a:gd name="T56" fmla="*/ 2147483647 w 246"/>
              <a:gd name="T57" fmla="*/ 2147483647 h 380"/>
              <a:gd name="T58" fmla="*/ 2147483647 w 246"/>
              <a:gd name="T59" fmla="*/ 2147483647 h 380"/>
              <a:gd name="T60" fmla="*/ 2147483647 w 246"/>
              <a:gd name="T61" fmla="*/ 2147483647 h 380"/>
              <a:gd name="T62" fmla="*/ 2147483647 w 246"/>
              <a:gd name="T63" fmla="*/ 0 h 380"/>
              <a:gd name="T64" fmla="*/ 2147483647 w 246"/>
              <a:gd name="T65" fmla="*/ 0 h 380"/>
              <a:gd name="T66" fmla="*/ 2147483647 w 246"/>
              <a:gd name="T67" fmla="*/ 2147483647 h 380"/>
              <a:gd name="T68" fmla="*/ 2147483647 w 246"/>
              <a:gd name="T69" fmla="*/ 2147483647 h 380"/>
              <a:gd name="T70" fmla="*/ 2147483647 w 246"/>
              <a:gd name="T71" fmla="*/ 2147483647 h 380"/>
              <a:gd name="T72" fmla="*/ 2147483647 w 246"/>
              <a:gd name="T73" fmla="*/ 2147483647 h 380"/>
              <a:gd name="T74" fmla="*/ 2147483647 w 246"/>
              <a:gd name="T75" fmla="*/ 2147483647 h 380"/>
              <a:gd name="T76" fmla="*/ 2147483647 w 246"/>
              <a:gd name="T77" fmla="*/ 2147483647 h 380"/>
              <a:gd name="T78" fmla="*/ 2147483647 w 246"/>
              <a:gd name="T79" fmla="*/ 2147483647 h 380"/>
              <a:gd name="T80" fmla="*/ 2147483647 w 246"/>
              <a:gd name="T81" fmla="*/ 2147483647 h 380"/>
              <a:gd name="T82" fmla="*/ 2147483647 w 246"/>
              <a:gd name="T83" fmla="*/ 2147483647 h 380"/>
              <a:gd name="T84" fmla="*/ 2147483647 w 246"/>
              <a:gd name="T85" fmla="*/ 2147483647 h 380"/>
              <a:gd name="T86" fmla="*/ 2147483647 w 246"/>
              <a:gd name="T87" fmla="*/ 2147483647 h 380"/>
              <a:gd name="T88" fmla="*/ 2147483647 w 246"/>
              <a:gd name="T89" fmla="*/ 2147483647 h 380"/>
              <a:gd name="T90" fmla="*/ 2147483647 w 246"/>
              <a:gd name="T91" fmla="*/ 2147483647 h 380"/>
              <a:gd name="T92" fmla="*/ 2147483647 w 246"/>
              <a:gd name="T93" fmla="*/ 2147483647 h 380"/>
              <a:gd name="T94" fmla="*/ 2147483647 w 246"/>
              <a:gd name="T95" fmla="*/ 2147483647 h 380"/>
              <a:gd name="T96" fmla="*/ 2147483647 w 246"/>
              <a:gd name="T97" fmla="*/ 2147483647 h 380"/>
              <a:gd name="T98" fmla="*/ 2147483647 w 246"/>
              <a:gd name="T99" fmla="*/ 2147483647 h 380"/>
              <a:gd name="T100" fmla="*/ 2147483647 w 246"/>
              <a:gd name="T101" fmla="*/ 2147483647 h 380"/>
              <a:gd name="T102" fmla="*/ 2147483647 w 246"/>
              <a:gd name="T103" fmla="*/ 2147483647 h 380"/>
              <a:gd name="T104" fmla="*/ 2147483647 w 246"/>
              <a:gd name="T105" fmla="*/ 2147483647 h 380"/>
              <a:gd name="T106" fmla="*/ 2147483647 w 246"/>
              <a:gd name="T107" fmla="*/ 2147483647 h 380"/>
              <a:gd name="T108" fmla="*/ 2147483647 w 246"/>
              <a:gd name="T109" fmla="*/ 2147483647 h 380"/>
              <a:gd name="T110" fmla="*/ 2147483647 w 246"/>
              <a:gd name="T111" fmla="*/ 2147483647 h 380"/>
              <a:gd name="T112" fmla="*/ 2147483647 w 246"/>
              <a:gd name="T113" fmla="*/ 2147483647 h 380"/>
              <a:gd name="T114" fmla="*/ 2147483647 w 246"/>
              <a:gd name="T115" fmla="*/ 2147483647 h 380"/>
              <a:gd name="T116" fmla="*/ 2147483647 w 246"/>
              <a:gd name="T117" fmla="*/ 2147483647 h 380"/>
              <a:gd name="T118" fmla="*/ 2147483647 w 246"/>
              <a:gd name="T119" fmla="*/ 2147483647 h 380"/>
              <a:gd name="T120" fmla="*/ 2147483647 w 246"/>
              <a:gd name="T121" fmla="*/ 2147483647 h 38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46"/>
              <a:gd name="T184" fmla="*/ 0 h 380"/>
              <a:gd name="T185" fmla="*/ 246 w 246"/>
              <a:gd name="T186" fmla="*/ 380 h 380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46" h="380">
                <a:moveTo>
                  <a:pt x="13" y="376"/>
                </a:moveTo>
                <a:lnTo>
                  <a:pt x="14" y="367"/>
                </a:lnTo>
                <a:lnTo>
                  <a:pt x="15" y="359"/>
                </a:lnTo>
                <a:lnTo>
                  <a:pt x="18" y="351"/>
                </a:lnTo>
                <a:lnTo>
                  <a:pt x="20" y="344"/>
                </a:lnTo>
                <a:lnTo>
                  <a:pt x="25" y="333"/>
                </a:lnTo>
                <a:lnTo>
                  <a:pt x="26" y="327"/>
                </a:lnTo>
                <a:lnTo>
                  <a:pt x="25" y="321"/>
                </a:lnTo>
                <a:lnTo>
                  <a:pt x="23" y="314"/>
                </a:lnTo>
                <a:lnTo>
                  <a:pt x="19" y="305"/>
                </a:lnTo>
                <a:lnTo>
                  <a:pt x="13" y="295"/>
                </a:lnTo>
                <a:lnTo>
                  <a:pt x="9" y="285"/>
                </a:lnTo>
                <a:lnTo>
                  <a:pt x="4" y="275"/>
                </a:lnTo>
                <a:lnTo>
                  <a:pt x="1" y="267"/>
                </a:lnTo>
                <a:lnTo>
                  <a:pt x="0" y="259"/>
                </a:lnTo>
                <a:lnTo>
                  <a:pt x="1" y="251"/>
                </a:lnTo>
                <a:lnTo>
                  <a:pt x="2" y="243"/>
                </a:lnTo>
                <a:lnTo>
                  <a:pt x="3" y="236"/>
                </a:lnTo>
                <a:lnTo>
                  <a:pt x="6" y="230"/>
                </a:lnTo>
                <a:lnTo>
                  <a:pt x="11" y="218"/>
                </a:lnTo>
                <a:lnTo>
                  <a:pt x="19" y="207"/>
                </a:lnTo>
                <a:lnTo>
                  <a:pt x="26" y="197"/>
                </a:lnTo>
                <a:lnTo>
                  <a:pt x="34" y="185"/>
                </a:lnTo>
                <a:lnTo>
                  <a:pt x="41" y="173"/>
                </a:lnTo>
                <a:lnTo>
                  <a:pt x="47" y="160"/>
                </a:lnTo>
                <a:lnTo>
                  <a:pt x="26" y="73"/>
                </a:lnTo>
                <a:lnTo>
                  <a:pt x="26" y="50"/>
                </a:lnTo>
                <a:lnTo>
                  <a:pt x="24" y="33"/>
                </a:lnTo>
                <a:lnTo>
                  <a:pt x="24" y="25"/>
                </a:lnTo>
                <a:lnTo>
                  <a:pt x="24" y="16"/>
                </a:lnTo>
                <a:lnTo>
                  <a:pt x="25" y="8"/>
                </a:lnTo>
                <a:lnTo>
                  <a:pt x="26" y="0"/>
                </a:lnTo>
                <a:lnTo>
                  <a:pt x="180" y="0"/>
                </a:lnTo>
                <a:lnTo>
                  <a:pt x="220" y="129"/>
                </a:lnTo>
                <a:lnTo>
                  <a:pt x="220" y="210"/>
                </a:lnTo>
                <a:lnTo>
                  <a:pt x="220" y="220"/>
                </a:lnTo>
                <a:lnTo>
                  <a:pt x="221" y="230"/>
                </a:lnTo>
                <a:lnTo>
                  <a:pt x="223" y="240"/>
                </a:lnTo>
                <a:lnTo>
                  <a:pt x="225" y="250"/>
                </a:lnTo>
                <a:lnTo>
                  <a:pt x="228" y="259"/>
                </a:lnTo>
                <a:lnTo>
                  <a:pt x="234" y="268"/>
                </a:lnTo>
                <a:lnTo>
                  <a:pt x="239" y="278"/>
                </a:lnTo>
                <a:lnTo>
                  <a:pt x="246" y="289"/>
                </a:lnTo>
                <a:lnTo>
                  <a:pt x="224" y="295"/>
                </a:lnTo>
                <a:lnTo>
                  <a:pt x="202" y="302"/>
                </a:lnTo>
                <a:lnTo>
                  <a:pt x="181" y="310"/>
                </a:lnTo>
                <a:lnTo>
                  <a:pt x="160" y="319"/>
                </a:lnTo>
                <a:lnTo>
                  <a:pt x="141" y="328"/>
                </a:lnTo>
                <a:lnTo>
                  <a:pt x="120" y="338"/>
                </a:lnTo>
                <a:lnTo>
                  <a:pt x="100" y="347"/>
                </a:lnTo>
                <a:lnTo>
                  <a:pt x="80" y="358"/>
                </a:lnTo>
                <a:lnTo>
                  <a:pt x="75" y="363"/>
                </a:lnTo>
                <a:lnTo>
                  <a:pt x="69" y="367"/>
                </a:lnTo>
                <a:lnTo>
                  <a:pt x="62" y="372"/>
                </a:lnTo>
                <a:lnTo>
                  <a:pt x="54" y="376"/>
                </a:lnTo>
                <a:lnTo>
                  <a:pt x="46" y="379"/>
                </a:lnTo>
                <a:lnTo>
                  <a:pt x="36" y="380"/>
                </a:lnTo>
                <a:lnTo>
                  <a:pt x="31" y="380"/>
                </a:lnTo>
                <a:lnTo>
                  <a:pt x="25" y="379"/>
                </a:lnTo>
                <a:lnTo>
                  <a:pt x="20" y="378"/>
                </a:lnTo>
                <a:lnTo>
                  <a:pt x="13" y="37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251" name="Freeform 267"/>
          <p:cNvSpPr>
            <a:spLocks/>
          </p:cNvSpPr>
          <p:nvPr>
            <p:custDataLst>
              <p:tags r:id="rId194"/>
            </p:custDataLst>
          </p:nvPr>
        </p:nvSpPr>
        <p:spPr bwMode="auto">
          <a:xfrm>
            <a:off x="3587750" y="3235325"/>
            <a:ext cx="87313" cy="58738"/>
          </a:xfrm>
          <a:custGeom>
            <a:avLst/>
            <a:gdLst>
              <a:gd name="T0" fmla="*/ 2147483647 w 193"/>
              <a:gd name="T1" fmla="*/ 2147483647 h 38"/>
              <a:gd name="T2" fmla="*/ 2147483647 w 193"/>
              <a:gd name="T3" fmla="*/ 2147483647 h 38"/>
              <a:gd name="T4" fmla="*/ 2147483647 w 193"/>
              <a:gd name="T5" fmla="*/ 2147483647 h 38"/>
              <a:gd name="T6" fmla="*/ 2147483647 w 193"/>
              <a:gd name="T7" fmla="*/ 2147483647 h 38"/>
              <a:gd name="T8" fmla="*/ 2147483647 w 193"/>
              <a:gd name="T9" fmla="*/ 2147483647 h 38"/>
              <a:gd name="T10" fmla="*/ 2147483647 w 193"/>
              <a:gd name="T11" fmla="*/ 2147483647 h 38"/>
              <a:gd name="T12" fmla="*/ 2147483647 w 193"/>
              <a:gd name="T13" fmla="*/ 0 h 38"/>
              <a:gd name="T14" fmla="*/ 2147483647 w 193"/>
              <a:gd name="T15" fmla="*/ 2147483647 h 38"/>
              <a:gd name="T16" fmla="*/ 2147483647 w 193"/>
              <a:gd name="T17" fmla="*/ 2147483647 h 38"/>
              <a:gd name="T18" fmla="*/ 2147483647 w 193"/>
              <a:gd name="T19" fmla="*/ 2147483647 h 38"/>
              <a:gd name="T20" fmla="*/ 2147483647 w 193"/>
              <a:gd name="T21" fmla="*/ 2147483647 h 38"/>
              <a:gd name="T22" fmla="*/ 2147483647 w 193"/>
              <a:gd name="T23" fmla="*/ 2147483647 h 38"/>
              <a:gd name="T24" fmla="*/ 2147483647 w 193"/>
              <a:gd name="T25" fmla="*/ 2147483647 h 38"/>
              <a:gd name="T26" fmla="*/ 2147483647 w 193"/>
              <a:gd name="T27" fmla="*/ 2147483647 h 38"/>
              <a:gd name="T28" fmla="*/ 2147483647 w 193"/>
              <a:gd name="T29" fmla="*/ 2147483647 h 38"/>
              <a:gd name="T30" fmla="*/ 2147483647 w 193"/>
              <a:gd name="T31" fmla="*/ 2147483647 h 38"/>
              <a:gd name="T32" fmla="*/ 2147483647 w 193"/>
              <a:gd name="T33" fmla="*/ 2147483647 h 38"/>
              <a:gd name="T34" fmla="*/ 2147483647 w 193"/>
              <a:gd name="T35" fmla="*/ 2147483647 h 38"/>
              <a:gd name="T36" fmla="*/ 2147483647 w 193"/>
              <a:gd name="T37" fmla="*/ 2147483647 h 38"/>
              <a:gd name="T38" fmla="*/ 2147483647 w 193"/>
              <a:gd name="T39" fmla="*/ 2147483647 h 38"/>
              <a:gd name="T40" fmla="*/ 2147483647 w 193"/>
              <a:gd name="T41" fmla="*/ 2147483647 h 38"/>
              <a:gd name="T42" fmla="*/ 2147483647 w 193"/>
              <a:gd name="T43" fmla="*/ 2147483647 h 38"/>
              <a:gd name="T44" fmla="*/ 2147483647 w 193"/>
              <a:gd name="T45" fmla="*/ 2147483647 h 38"/>
              <a:gd name="T46" fmla="*/ 2147483647 w 193"/>
              <a:gd name="T47" fmla="*/ 2147483647 h 38"/>
              <a:gd name="T48" fmla="*/ 2147483647 w 193"/>
              <a:gd name="T49" fmla="*/ 2147483647 h 38"/>
              <a:gd name="T50" fmla="*/ 2147483647 w 193"/>
              <a:gd name="T51" fmla="*/ 2147483647 h 38"/>
              <a:gd name="T52" fmla="*/ 2147483647 w 193"/>
              <a:gd name="T53" fmla="*/ 2147483647 h 38"/>
              <a:gd name="T54" fmla="*/ 2147483647 w 193"/>
              <a:gd name="T55" fmla="*/ 2147483647 h 38"/>
              <a:gd name="T56" fmla="*/ 2147483647 w 193"/>
              <a:gd name="T57" fmla="*/ 2147483647 h 38"/>
              <a:gd name="T58" fmla="*/ 2147483647 w 193"/>
              <a:gd name="T59" fmla="*/ 2147483647 h 38"/>
              <a:gd name="T60" fmla="*/ 0 w 193"/>
              <a:gd name="T61" fmla="*/ 2147483647 h 38"/>
              <a:gd name="T62" fmla="*/ 0 w 193"/>
              <a:gd name="T63" fmla="*/ 2147483647 h 38"/>
              <a:gd name="T64" fmla="*/ 2147483647 w 193"/>
              <a:gd name="T65" fmla="*/ 2147483647 h 38"/>
              <a:gd name="T66" fmla="*/ 2147483647 w 193"/>
              <a:gd name="T67" fmla="*/ 2147483647 h 38"/>
              <a:gd name="T68" fmla="*/ 2147483647 w 193"/>
              <a:gd name="T69" fmla="*/ 2147483647 h 3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93"/>
              <a:gd name="T106" fmla="*/ 0 h 38"/>
              <a:gd name="T107" fmla="*/ 193 w 193"/>
              <a:gd name="T108" fmla="*/ 38 h 3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93" h="38">
                <a:moveTo>
                  <a:pt x="7" y="20"/>
                </a:moveTo>
                <a:lnTo>
                  <a:pt x="38" y="11"/>
                </a:lnTo>
                <a:lnTo>
                  <a:pt x="67" y="5"/>
                </a:lnTo>
                <a:lnTo>
                  <a:pt x="80" y="3"/>
                </a:lnTo>
                <a:lnTo>
                  <a:pt x="94" y="2"/>
                </a:lnTo>
                <a:lnTo>
                  <a:pt x="110" y="1"/>
                </a:lnTo>
                <a:lnTo>
                  <a:pt x="126" y="0"/>
                </a:lnTo>
                <a:lnTo>
                  <a:pt x="138" y="1"/>
                </a:lnTo>
                <a:lnTo>
                  <a:pt x="149" y="1"/>
                </a:lnTo>
                <a:lnTo>
                  <a:pt x="160" y="2"/>
                </a:lnTo>
                <a:lnTo>
                  <a:pt x="169" y="4"/>
                </a:lnTo>
                <a:lnTo>
                  <a:pt x="178" y="6"/>
                </a:lnTo>
                <a:lnTo>
                  <a:pt x="184" y="11"/>
                </a:lnTo>
                <a:lnTo>
                  <a:pt x="187" y="13"/>
                </a:lnTo>
                <a:lnTo>
                  <a:pt x="189" y="18"/>
                </a:lnTo>
                <a:lnTo>
                  <a:pt x="191" y="21"/>
                </a:lnTo>
                <a:lnTo>
                  <a:pt x="193" y="26"/>
                </a:lnTo>
                <a:lnTo>
                  <a:pt x="183" y="27"/>
                </a:lnTo>
                <a:lnTo>
                  <a:pt x="173" y="28"/>
                </a:lnTo>
                <a:lnTo>
                  <a:pt x="165" y="28"/>
                </a:lnTo>
                <a:lnTo>
                  <a:pt x="156" y="28"/>
                </a:lnTo>
                <a:lnTo>
                  <a:pt x="138" y="27"/>
                </a:lnTo>
                <a:lnTo>
                  <a:pt x="120" y="26"/>
                </a:lnTo>
                <a:lnTo>
                  <a:pt x="103" y="26"/>
                </a:lnTo>
                <a:lnTo>
                  <a:pt x="89" y="28"/>
                </a:lnTo>
                <a:lnTo>
                  <a:pt x="76" y="30"/>
                </a:lnTo>
                <a:lnTo>
                  <a:pt x="63" y="32"/>
                </a:lnTo>
                <a:lnTo>
                  <a:pt x="49" y="34"/>
                </a:lnTo>
                <a:lnTo>
                  <a:pt x="35" y="36"/>
                </a:lnTo>
                <a:lnTo>
                  <a:pt x="19" y="37"/>
                </a:lnTo>
                <a:lnTo>
                  <a:pt x="0" y="38"/>
                </a:lnTo>
                <a:lnTo>
                  <a:pt x="0" y="33"/>
                </a:lnTo>
                <a:lnTo>
                  <a:pt x="1" y="29"/>
                </a:lnTo>
                <a:lnTo>
                  <a:pt x="3" y="24"/>
                </a:lnTo>
                <a:lnTo>
                  <a:pt x="7" y="2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252" name="Freeform 268"/>
          <p:cNvSpPr>
            <a:spLocks/>
          </p:cNvSpPr>
          <p:nvPr>
            <p:custDataLst>
              <p:tags r:id="rId195"/>
            </p:custDataLst>
          </p:nvPr>
        </p:nvSpPr>
        <p:spPr bwMode="auto">
          <a:xfrm>
            <a:off x="4013200" y="3313113"/>
            <a:ext cx="42863" cy="155575"/>
          </a:xfrm>
          <a:custGeom>
            <a:avLst/>
            <a:gdLst>
              <a:gd name="T0" fmla="*/ 2147483647 w 99"/>
              <a:gd name="T1" fmla="*/ 2147483647 h 301"/>
              <a:gd name="T2" fmla="*/ 2147483647 w 99"/>
              <a:gd name="T3" fmla="*/ 2147483647 h 301"/>
              <a:gd name="T4" fmla="*/ 2147483647 w 99"/>
              <a:gd name="T5" fmla="*/ 2147483647 h 301"/>
              <a:gd name="T6" fmla="*/ 2147483647 w 99"/>
              <a:gd name="T7" fmla="*/ 2147483647 h 301"/>
              <a:gd name="T8" fmla="*/ 2147483647 w 99"/>
              <a:gd name="T9" fmla="*/ 2147483647 h 301"/>
              <a:gd name="T10" fmla="*/ 2147483647 w 99"/>
              <a:gd name="T11" fmla="*/ 2147483647 h 301"/>
              <a:gd name="T12" fmla="*/ 2147483647 w 99"/>
              <a:gd name="T13" fmla="*/ 2147483647 h 301"/>
              <a:gd name="T14" fmla="*/ 2147483647 w 99"/>
              <a:gd name="T15" fmla="*/ 2147483647 h 301"/>
              <a:gd name="T16" fmla="*/ 2147483647 w 99"/>
              <a:gd name="T17" fmla="*/ 2147483647 h 301"/>
              <a:gd name="T18" fmla="*/ 2147483647 w 99"/>
              <a:gd name="T19" fmla="*/ 2147483647 h 301"/>
              <a:gd name="T20" fmla="*/ 2147483647 w 99"/>
              <a:gd name="T21" fmla="*/ 2147483647 h 301"/>
              <a:gd name="T22" fmla="*/ 2147483647 w 99"/>
              <a:gd name="T23" fmla="*/ 2147483647 h 301"/>
              <a:gd name="T24" fmla="*/ 2147483647 w 99"/>
              <a:gd name="T25" fmla="*/ 2147483647 h 301"/>
              <a:gd name="T26" fmla="*/ 2147483647 w 99"/>
              <a:gd name="T27" fmla="*/ 2147483647 h 301"/>
              <a:gd name="T28" fmla="*/ 2147483647 w 99"/>
              <a:gd name="T29" fmla="*/ 2147483647 h 301"/>
              <a:gd name="T30" fmla="*/ 2147483647 w 99"/>
              <a:gd name="T31" fmla="*/ 2147483647 h 301"/>
              <a:gd name="T32" fmla="*/ 2147483647 w 99"/>
              <a:gd name="T33" fmla="*/ 2147483647 h 301"/>
              <a:gd name="T34" fmla="*/ 2147483647 w 99"/>
              <a:gd name="T35" fmla="*/ 2147483647 h 301"/>
              <a:gd name="T36" fmla="*/ 2147483647 w 99"/>
              <a:gd name="T37" fmla="*/ 2147483647 h 301"/>
              <a:gd name="T38" fmla="*/ 2147483647 w 99"/>
              <a:gd name="T39" fmla="*/ 2147483647 h 301"/>
              <a:gd name="T40" fmla="*/ 2147483647 w 99"/>
              <a:gd name="T41" fmla="*/ 2147483647 h 301"/>
              <a:gd name="T42" fmla="*/ 2147483647 w 99"/>
              <a:gd name="T43" fmla="*/ 2147483647 h 301"/>
              <a:gd name="T44" fmla="*/ 2147483647 w 99"/>
              <a:gd name="T45" fmla="*/ 2147483647 h 301"/>
              <a:gd name="T46" fmla="*/ 2147483647 w 99"/>
              <a:gd name="T47" fmla="*/ 2147483647 h 301"/>
              <a:gd name="T48" fmla="*/ 2147483647 w 99"/>
              <a:gd name="T49" fmla="*/ 2147483647 h 301"/>
              <a:gd name="T50" fmla="*/ 2147483647 w 99"/>
              <a:gd name="T51" fmla="*/ 2147483647 h 301"/>
              <a:gd name="T52" fmla="*/ 2147483647 w 99"/>
              <a:gd name="T53" fmla="*/ 2147483647 h 301"/>
              <a:gd name="T54" fmla="*/ 2147483647 w 99"/>
              <a:gd name="T55" fmla="*/ 2147483647 h 301"/>
              <a:gd name="T56" fmla="*/ 0 w 99"/>
              <a:gd name="T57" fmla="*/ 2147483647 h 301"/>
              <a:gd name="T58" fmla="*/ 2147483647 w 99"/>
              <a:gd name="T59" fmla="*/ 2147483647 h 301"/>
              <a:gd name="T60" fmla="*/ 2147483647 w 99"/>
              <a:gd name="T61" fmla="*/ 0 h 301"/>
              <a:gd name="T62" fmla="*/ 2147483647 w 99"/>
              <a:gd name="T63" fmla="*/ 0 h 301"/>
              <a:gd name="T64" fmla="*/ 2147483647 w 99"/>
              <a:gd name="T65" fmla="*/ 0 h 301"/>
              <a:gd name="T66" fmla="*/ 2147483647 w 99"/>
              <a:gd name="T67" fmla="*/ 0 h 301"/>
              <a:gd name="T68" fmla="*/ 2147483647 w 99"/>
              <a:gd name="T69" fmla="*/ 2147483647 h 301"/>
              <a:gd name="T70" fmla="*/ 2147483647 w 99"/>
              <a:gd name="T71" fmla="*/ 2147483647 h 301"/>
              <a:gd name="T72" fmla="*/ 2147483647 w 99"/>
              <a:gd name="T73" fmla="*/ 2147483647 h 301"/>
              <a:gd name="T74" fmla="*/ 2147483647 w 99"/>
              <a:gd name="T75" fmla="*/ 2147483647 h 301"/>
              <a:gd name="T76" fmla="*/ 2147483647 w 99"/>
              <a:gd name="T77" fmla="*/ 2147483647 h 30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99"/>
              <a:gd name="T118" fmla="*/ 0 h 301"/>
              <a:gd name="T119" fmla="*/ 99 w 99"/>
              <a:gd name="T120" fmla="*/ 301 h 301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99" h="301">
                <a:moveTo>
                  <a:pt x="53" y="12"/>
                </a:moveTo>
                <a:lnTo>
                  <a:pt x="59" y="12"/>
                </a:lnTo>
                <a:lnTo>
                  <a:pt x="59" y="19"/>
                </a:lnTo>
                <a:lnTo>
                  <a:pt x="62" y="26"/>
                </a:lnTo>
                <a:lnTo>
                  <a:pt x="63" y="33"/>
                </a:lnTo>
                <a:lnTo>
                  <a:pt x="66" y="42"/>
                </a:lnTo>
                <a:lnTo>
                  <a:pt x="72" y="58"/>
                </a:lnTo>
                <a:lnTo>
                  <a:pt x="79" y="75"/>
                </a:lnTo>
                <a:lnTo>
                  <a:pt x="87" y="93"/>
                </a:lnTo>
                <a:lnTo>
                  <a:pt x="93" y="111"/>
                </a:lnTo>
                <a:lnTo>
                  <a:pt x="96" y="120"/>
                </a:lnTo>
                <a:lnTo>
                  <a:pt x="98" y="129"/>
                </a:lnTo>
                <a:lnTo>
                  <a:pt x="99" y="138"/>
                </a:lnTo>
                <a:lnTo>
                  <a:pt x="99" y="148"/>
                </a:lnTo>
                <a:lnTo>
                  <a:pt x="99" y="289"/>
                </a:lnTo>
                <a:lnTo>
                  <a:pt x="89" y="290"/>
                </a:lnTo>
                <a:lnTo>
                  <a:pt x="80" y="293"/>
                </a:lnTo>
                <a:lnTo>
                  <a:pt x="73" y="297"/>
                </a:lnTo>
                <a:lnTo>
                  <a:pt x="66" y="301"/>
                </a:lnTo>
                <a:lnTo>
                  <a:pt x="59" y="290"/>
                </a:lnTo>
                <a:lnTo>
                  <a:pt x="54" y="280"/>
                </a:lnTo>
                <a:lnTo>
                  <a:pt x="48" y="271"/>
                </a:lnTo>
                <a:lnTo>
                  <a:pt x="45" y="262"/>
                </a:lnTo>
                <a:lnTo>
                  <a:pt x="43" y="252"/>
                </a:lnTo>
                <a:lnTo>
                  <a:pt x="41" y="242"/>
                </a:lnTo>
                <a:lnTo>
                  <a:pt x="40" y="232"/>
                </a:lnTo>
                <a:lnTo>
                  <a:pt x="40" y="222"/>
                </a:lnTo>
                <a:lnTo>
                  <a:pt x="40" y="141"/>
                </a:lnTo>
                <a:lnTo>
                  <a:pt x="0" y="6"/>
                </a:lnTo>
                <a:lnTo>
                  <a:pt x="5" y="2"/>
                </a:lnTo>
                <a:lnTo>
                  <a:pt x="10" y="0"/>
                </a:lnTo>
                <a:lnTo>
                  <a:pt x="14" y="0"/>
                </a:lnTo>
                <a:lnTo>
                  <a:pt x="20" y="0"/>
                </a:lnTo>
                <a:lnTo>
                  <a:pt x="26" y="0"/>
                </a:lnTo>
                <a:lnTo>
                  <a:pt x="32" y="2"/>
                </a:lnTo>
                <a:lnTo>
                  <a:pt x="37" y="4"/>
                </a:lnTo>
                <a:lnTo>
                  <a:pt x="41" y="6"/>
                </a:lnTo>
                <a:lnTo>
                  <a:pt x="47" y="10"/>
                </a:lnTo>
                <a:lnTo>
                  <a:pt x="53" y="12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253" name="Freeform 269"/>
          <p:cNvSpPr>
            <a:spLocks/>
          </p:cNvSpPr>
          <p:nvPr>
            <p:custDataLst>
              <p:tags r:id="rId196"/>
            </p:custDataLst>
          </p:nvPr>
        </p:nvSpPr>
        <p:spPr bwMode="auto">
          <a:xfrm>
            <a:off x="4038600" y="3275013"/>
            <a:ext cx="76200" cy="188912"/>
          </a:xfrm>
          <a:custGeom>
            <a:avLst/>
            <a:gdLst>
              <a:gd name="T0" fmla="*/ 0 w 173"/>
              <a:gd name="T1" fmla="*/ 2147483647 h 357"/>
              <a:gd name="T2" fmla="*/ 2147483647 w 173"/>
              <a:gd name="T3" fmla="*/ 2147483647 h 357"/>
              <a:gd name="T4" fmla="*/ 2147483647 w 173"/>
              <a:gd name="T5" fmla="*/ 2147483647 h 357"/>
              <a:gd name="T6" fmla="*/ 2147483647 w 173"/>
              <a:gd name="T7" fmla="*/ 2147483647 h 357"/>
              <a:gd name="T8" fmla="*/ 2147483647 w 173"/>
              <a:gd name="T9" fmla="*/ 2147483647 h 357"/>
              <a:gd name="T10" fmla="*/ 2147483647 w 173"/>
              <a:gd name="T11" fmla="*/ 2147483647 h 357"/>
              <a:gd name="T12" fmla="*/ 2147483647 w 173"/>
              <a:gd name="T13" fmla="*/ 2147483647 h 357"/>
              <a:gd name="T14" fmla="*/ 2147483647 w 173"/>
              <a:gd name="T15" fmla="*/ 0 h 357"/>
              <a:gd name="T16" fmla="*/ 2147483647 w 173"/>
              <a:gd name="T17" fmla="*/ 2147483647 h 357"/>
              <a:gd name="T18" fmla="*/ 2147483647 w 173"/>
              <a:gd name="T19" fmla="*/ 2147483647 h 357"/>
              <a:gd name="T20" fmla="*/ 2147483647 w 173"/>
              <a:gd name="T21" fmla="*/ 2147483647 h 357"/>
              <a:gd name="T22" fmla="*/ 2147483647 w 173"/>
              <a:gd name="T23" fmla="*/ 2147483647 h 357"/>
              <a:gd name="T24" fmla="*/ 2147483647 w 173"/>
              <a:gd name="T25" fmla="*/ 2147483647 h 357"/>
              <a:gd name="T26" fmla="*/ 2147483647 w 173"/>
              <a:gd name="T27" fmla="*/ 2147483647 h 357"/>
              <a:gd name="T28" fmla="*/ 2147483647 w 173"/>
              <a:gd name="T29" fmla="*/ 2147483647 h 357"/>
              <a:gd name="T30" fmla="*/ 2147483647 w 173"/>
              <a:gd name="T31" fmla="*/ 2147483647 h 357"/>
              <a:gd name="T32" fmla="*/ 2147483647 w 173"/>
              <a:gd name="T33" fmla="*/ 2147483647 h 357"/>
              <a:gd name="T34" fmla="*/ 2147483647 w 173"/>
              <a:gd name="T35" fmla="*/ 2147483647 h 357"/>
              <a:gd name="T36" fmla="*/ 2147483647 w 173"/>
              <a:gd name="T37" fmla="*/ 2147483647 h 357"/>
              <a:gd name="T38" fmla="*/ 2147483647 w 173"/>
              <a:gd name="T39" fmla="*/ 2147483647 h 357"/>
              <a:gd name="T40" fmla="*/ 2147483647 w 173"/>
              <a:gd name="T41" fmla="*/ 2147483647 h 357"/>
              <a:gd name="T42" fmla="*/ 2147483647 w 173"/>
              <a:gd name="T43" fmla="*/ 2147483647 h 357"/>
              <a:gd name="T44" fmla="*/ 2147483647 w 173"/>
              <a:gd name="T45" fmla="*/ 2147483647 h 357"/>
              <a:gd name="T46" fmla="*/ 2147483647 w 173"/>
              <a:gd name="T47" fmla="*/ 2147483647 h 357"/>
              <a:gd name="T48" fmla="*/ 2147483647 w 173"/>
              <a:gd name="T49" fmla="*/ 2147483647 h 357"/>
              <a:gd name="T50" fmla="*/ 2147483647 w 173"/>
              <a:gd name="T51" fmla="*/ 2147483647 h 357"/>
              <a:gd name="T52" fmla="*/ 2147483647 w 173"/>
              <a:gd name="T53" fmla="*/ 2147483647 h 357"/>
              <a:gd name="T54" fmla="*/ 2147483647 w 173"/>
              <a:gd name="T55" fmla="*/ 2147483647 h 357"/>
              <a:gd name="T56" fmla="*/ 2147483647 w 173"/>
              <a:gd name="T57" fmla="*/ 2147483647 h 357"/>
              <a:gd name="T58" fmla="*/ 2147483647 w 173"/>
              <a:gd name="T59" fmla="*/ 2147483647 h 357"/>
              <a:gd name="T60" fmla="*/ 2147483647 w 173"/>
              <a:gd name="T61" fmla="*/ 2147483647 h 357"/>
              <a:gd name="T62" fmla="*/ 2147483647 w 173"/>
              <a:gd name="T63" fmla="*/ 2147483647 h 357"/>
              <a:gd name="T64" fmla="*/ 2147483647 w 173"/>
              <a:gd name="T65" fmla="*/ 2147483647 h 357"/>
              <a:gd name="T66" fmla="*/ 2147483647 w 173"/>
              <a:gd name="T67" fmla="*/ 2147483647 h 357"/>
              <a:gd name="T68" fmla="*/ 2147483647 w 173"/>
              <a:gd name="T69" fmla="*/ 2147483647 h 357"/>
              <a:gd name="T70" fmla="*/ 2147483647 w 173"/>
              <a:gd name="T71" fmla="*/ 2147483647 h 357"/>
              <a:gd name="T72" fmla="*/ 2147483647 w 173"/>
              <a:gd name="T73" fmla="*/ 2147483647 h 357"/>
              <a:gd name="T74" fmla="*/ 2147483647 w 173"/>
              <a:gd name="T75" fmla="*/ 2147483647 h 357"/>
              <a:gd name="T76" fmla="*/ 2147483647 w 173"/>
              <a:gd name="T77" fmla="*/ 2147483647 h 357"/>
              <a:gd name="T78" fmla="*/ 2147483647 w 173"/>
              <a:gd name="T79" fmla="*/ 2147483647 h 357"/>
              <a:gd name="T80" fmla="*/ 2147483647 w 173"/>
              <a:gd name="T81" fmla="*/ 2147483647 h 357"/>
              <a:gd name="T82" fmla="*/ 2147483647 w 173"/>
              <a:gd name="T83" fmla="*/ 2147483647 h 357"/>
              <a:gd name="T84" fmla="*/ 2147483647 w 173"/>
              <a:gd name="T85" fmla="*/ 2147483647 h 357"/>
              <a:gd name="T86" fmla="*/ 2147483647 w 173"/>
              <a:gd name="T87" fmla="*/ 2147483647 h 357"/>
              <a:gd name="T88" fmla="*/ 2147483647 w 173"/>
              <a:gd name="T89" fmla="*/ 2147483647 h 357"/>
              <a:gd name="T90" fmla="*/ 2147483647 w 173"/>
              <a:gd name="T91" fmla="*/ 2147483647 h 357"/>
              <a:gd name="T92" fmla="*/ 2147483647 w 173"/>
              <a:gd name="T93" fmla="*/ 2147483647 h 357"/>
              <a:gd name="T94" fmla="*/ 2147483647 w 173"/>
              <a:gd name="T95" fmla="*/ 2147483647 h 357"/>
              <a:gd name="T96" fmla="*/ 2147483647 w 173"/>
              <a:gd name="T97" fmla="*/ 2147483647 h 357"/>
              <a:gd name="T98" fmla="*/ 2147483647 w 173"/>
              <a:gd name="T99" fmla="*/ 2147483647 h 357"/>
              <a:gd name="T100" fmla="*/ 2147483647 w 173"/>
              <a:gd name="T101" fmla="*/ 2147483647 h 357"/>
              <a:gd name="T102" fmla="*/ 2147483647 w 173"/>
              <a:gd name="T103" fmla="*/ 2147483647 h 357"/>
              <a:gd name="T104" fmla="*/ 2147483647 w 173"/>
              <a:gd name="T105" fmla="*/ 2147483647 h 357"/>
              <a:gd name="T106" fmla="*/ 2147483647 w 173"/>
              <a:gd name="T107" fmla="*/ 2147483647 h 357"/>
              <a:gd name="T108" fmla="*/ 2147483647 w 173"/>
              <a:gd name="T109" fmla="*/ 2147483647 h 357"/>
              <a:gd name="T110" fmla="*/ 2147483647 w 173"/>
              <a:gd name="T111" fmla="*/ 2147483647 h 357"/>
              <a:gd name="T112" fmla="*/ 2147483647 w 173"/>
              <a:gd name="T113" fmla="*/ 2147483647 h 357"/>
              <a:gd name="T114" fmla="*/ 2147483647 w 173"/>
              <a:gd name="T115" fmla="*/ 2147483647 h 357"/>
              <a:gd name="T116" fmla="*/ 2147483647 w 173"/>
              <a:gd name="T117" fmla="*/ 2147483647 h 357"/>
              <a:gd name="T118" fmla="*/ 0 w 173"/>
              <a:gd name="T119" fmla="*/ 2147483647 h 357"/>
              <a:gd name="T120" fmla="*/ 0 w 173"/>
              <a:gd name="T121" fmla="*/ 2147483647 h 35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73"/>
              <a:gd name="T184" fmla="*/ 0 h 357"/>
              <a:gd name="T185" fmla="*/ 173 w 173"/>
              <a:gd name="T186" fmla="*/ 357 h 35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73" h="357">
                <a:moveTo>
                  <a:pt x="0" y="80"/>
                </a:moveTo>
                <a:lnTo>
                  <a:pt x="9" y="72"/>
                </a:lnTo>
                <a:lnTo>
                  <a:pt x="17" y="65"/>
                </a:lnTo>
                <a:lnTo>
                  <a:pt x="25" y="60"/>
                </a:lnTo>
                <a:lnTo>
                  <a:pt x="33" y="56"/>
                </a:lnTo>
                <a:lnTo>
                  <a:pt x="40" y="50"/>
                </a:lnTo>
                <a:lnTo>
                  <a:pt x="67" y="50"/>
                </a:lnTo>
                <a:lnTo>
                  <a:pt x="94" y="0"/>
                </a:lnTo>
                <a:lnTo>
                  <a:pt x="101" y="3"/>
                </a:lnTo>
                <a:lnTo>
                  <a:pt x="108" y="7"/>
                </a:lnTo>
                <a:lnTo>
                  <a:pt x="116" y="12"/>
                </a:lnTo>
                <a:lnTo>
                  <a:pt x="123" y="18"/>
                </a:lnTo>
                <a:lnTo>
                  <a:pt x="131" y="22"/>
                </a:lnTo>
                <a:lnTo>
                  <a:pt x="139" y="27"/>
                </a:lnTo>
                <a:lnTo>
                  <a:pt x="145" y="29"/>
                </a:lnTo>
                <a:lnTo>
                  <a:pt x="153" y="30"/>
                </a:lnTo>
                <a:lnTo>
                  <a:pt x="163" y="39"/>
                </a:lnTo>
                <a:lnTo>
                  <a:pt x="173" y="50"/>
                </a:lnTo>
                <a:lnTo>
                  <a:pt x="173" y="61"/>
                </a:lnTo>
                <a:lnTo>
                  <a:pt x="173" y="69"/>
                </a:lnTo>
                <a:lnTo>
                  <a:pt x="173" y="80"/>
                </a:lnTo>
                <a:lnTo>
                  <a:pt x="173" y="98"/>
                </a:lnTo>
                <a:lnTo>
                  <a:pt x="173" y="109"/>
                </a:lnTo>
                <a:lnTo>
                  <a:pt x="171" y="118"/>
                </a:lnTo>
                <a:lnTo>
                  <a:pt x="167" y="127"/>
                </a:lnTo>
                <a:lnTo>
                  <a:pt x="163" y="135"/>
                </a:lnTo>
                <a:lnTo>
                  <a:pt x="152" y="151"/>
                </a:lnTo>
                <a:lnTo>
                  <a:pt x="140" y="167"/>
                </a:lnTo>
                <a:lnTo>
                  <a:pt x="128" y="183"/>
                </a:lnTo>
                <a:lnTo>
                  <a:pt x="117" y="200"/>
                </a:lnTo>
                <a:lnTo>
                  <a:pt x="112" y="209"/>
                </a:lnTo>
                <a:lnTo>
                  <a:pt x="109" y="219"/>
                </a:lnTo>
                <a:lnTo>
                  <a:pt x="108" y="229"/>
                </a:lnTo>
                <a:lnTo>
                  <a:pt x="107" y="240"/>
                </a:lnTo>
                <a:lnTo>
                  <a:pt x="108" y="273"/>
                </a:lnTo>
                <a:lnTo>
                  <a:pt x="109" y="293"/>
                </a:lnTo>
                <a:lnTo>
                  <a:pt x="110" y="302"/>
                </a:lnTo>
                <a:lnTo>
                  <a:pt x="109" y="313"/>
                </a:lnTo>
                <a:lnTo>
                  <a:pt x="109" y="327"/>
                </a:lnTo>
                <a:lnTo>
                  <a:pt x="107" y="345"/>
                </a:lnTo>
                <a:lnTo>
                  <a:pt x="97" y="346"/>
                </a:lnTo>
                <a:lnTo>
                  <a:pt x="88" y="347"/>
                </a:lnTo>
                <a:lnTo>
                  <a:pt x="79" y="349"/>
                </a:lnTo>
                <a:lnTo>
                  <a:pt x="71" y="351"/>
                </a:lnTo>
                <a:lnTo>
                  <a:pt x="63" y="353"/>
                </a:lnTo>
                <a:lnTo>
                  <a:pt x="55" y="355"/>
                </a:lnTo>
                <a:lnTo>
                  <a:pt x="48" y="357"/>
                </a:lnTo>
                <a:lnTo>
                  <a:pt x="40" y="357"/>
                </a:lnTo>
                <a:lnTo>
                  <a:pt x="40" y="216"/>
                </a:lnTo>
                <a:lnTo>
                  <a:pt x="40" y="206"/>
                </a:lnTo>
                <a:lnTo>
                  <a:pt x="39" y="197"/>
                </a:lnTo>
                <a:lnTo>
                  <a:pt x="37" y="188"/>
                </a:lnTo>
                <a:lnTo>
                  <a:pt x="34" y="179"/>
                </a:lnTo>
                <a:lnTo>
                  <a:pt x="28" y="161"/>
                </a:lnTo>
                <a:lnTo>
                  <a:pt x="20" y="143"/>
                </a:lnTo>
                <a:lnTo>
                  <a:pt x="13" y="126"/>
                </a:lnTo>
                <a:lnTo>
                  <a:pt x="7" y="110"/>
                </a:lnTo>
                <a:lnTo>
                  <a:pt x="4" y="101"/>
                </a:lnTo>
                <a:lnTo>
                  <a:pt x="3" y="94"/>
                </a:lnTo>
                <a:lnTo>
                  <a:pt x="0" y="87"/>
                </a:lnTo>
                <a:lnTo>
                  <a:pt x="0" y="8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254" name="Freeform 270"/>
          <p:cNvSpPr>
            <a:spLocks/>
          </p:cNvSpPr>
          <p:nvPr>
            <p:custDataLst>
              <p:tags r:id="rId197"/>
            </p:custDataLst>
          </p:nvPr>
        </p:nvSpPr>
        <p:spPr bwMode="auto">
          <a:xfrm>
            <a:off x="4767263" y="4479925"/>
            <a:ext cx="25400" cy="60325"/>
          </a:xfrm>
          <a:custGeom>
            <a:avLst/>
            <a:gdLst>
              <a:gd name="T0" fmla="*/ 2147483647 w 50"/>
              <a:gd name="T1" fmla="*/ 0 h 74"/>
              <a:gd name="T2" fmla="*/ 2147483647 w 50"/>
              <a:gd name="T3" fmla="*/ 2147483647 h 74"/>
              <a:gd name="T4" fmla="*/ 2147483647 w 50"/>
              <a:gd name="T5" fmla="*/ 2147483647 h 74"/>
              <a:gd name="T6" fmla="*/ 0 w 50"/>
              <a:gd name="T7" fmla="*/ 2147483647 h 74"/>
              <a:gd name="T8" fmla="*/ 0 w 50"/>
              <a:gd name="T9" fmla="*/ 2147483647 h 74"/>
              <a:gd name="T10" fmla="*/ 0 w 50"/>
              <a:gd name="T11" fmla="*/ 2147483647 h 74"/>
              <a:gd name="T12" fmla="*/ 2147483647 w 50"/>
              <a:gd name="T13" fmla="*/ 2147483647 h 74"/>
              <a:gd name="T14" fmla="*/ 2147483647 w 50"/>
              <a:gd name="T15" fmla="*/ 2147483647 h 74"/>
              <a:gd name="T16" fmla="*/ 2147483647 w 50"/>
              <a:gd name="T17" fmla="*/ 2147483647 h 74"/>
              <a:gd name="T18" fmla="*/ 2147483647 w 50"/>
              <a:gd name="T19" fmla="*/ 2147483647 h 74"/>
              <a:gd name="T20" fmla="*/ 2147483647 w 50"/>
              <a:gd name="T21" fmla="*/ 2147483647 h 74"/>
              <a:gd name="T22" fmla="*/ 2147483647 w 50"/>
              <a:gd name="T23" fmla="*/ 2147483647 h 74"/>
              <a:gd name="T24" fmla="*/ 2147483647 w 50"/>
              <a:gd name="T25" fmla="*/ 2147483647 h 74"/>
              <a:gd name="T26" fmla="*/ 2147483647 w 50"/>
              <a:gd name="T27" fmla="*/ 0 h 74"/>
              <a:gd name="T28" fmla="*/ 2147483647 w 50"/>
              <a:gd name="T29" fmla="*/ 0 h 74"/>
              <a:gd name="T30" fmla="*/ 2147483647 w 50"/>
              <a:gd name="T31" fmla="*/ 0 h 74"/>
              <a:gd name="T32" fmla="*/ 2147483647 w 50"/>
              <a:gd name="T33" fmla="*/ 0 h 74"/>
              <a:gd name="T34" fmla="*/ 2147483647 w 50"/>
              <a:gd name="T35" fmla="*/ 0 h 7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50"/>
              <a:gd name="T55" fmla="*/ 0 h 74"/>
              <a:gd name="T56" fmla="*/ 50 w 50"/>
              <a:gd name="T57" fmla="*/ 74 h 74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50" h="74">
                <a:moveTo>
                  <a:pt x="10" y="0"/>
                </a:moveTo>
                <a:lnTo>
                  <a:pt x="6" y="14"/>
                </a:lnTo>
                <a:lnTo>
                  <a:pt x="2" y="26"/>
                </a:lnTo>
                <a:lnTo>
                  <a:pt x="0" y="36"/>
                </a:lnTo>
                <a:lnTo>
                  <a:pt x="0" y="43"/>
                </a:lnTo>
                <a:lnTo>
                  <a:pt x="0" y="50"/>
                </a:lnTo>
                <a:lnTo>
                  <a:pt x="2" y="56"/>
                </a:lnTo>
                <a:lnTo>
                  <a:pt x="6" y="61"/>
                </a:lnTo>
                <a:lnTo>
                  <a:pt x="10" y="68"/>
                </a:lnTo>
                <a:lnTo>
                  <a:pt x="50" y="74"/>
                </a:lnTo>
                <a:lnTo>
                  <a:pt x="50" y="51"/>
                </a:lnTo>
                <a:lnTo>
                  <a:pt x="50" y="34"/>
                </a:lnTo>
                <a:lnTo>
                  <a:pt x="50" y="19"/>
                </a:lnTo>
                <a:lnTo>
                  <a:pt x="50" y="0"/>
                </a:lnTo>
                <a:lnTo>
                  <a:pt x="38" y="0"/>
                </a:lnTo>
                <a:lnTo>
                  <a:pt x="25" y="0"/>
                </a:lnTo>
                <a:lnTo>
                  <a:pt x="14" y="0"/>
                </a:lnTo>
                <a:lnTo>
                  <a:pt x="1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255" name="Freeform 271"/>
          <p:cNvSpPr>
            <a:spLocks/>
          </p:cNvSpPr>
          <p:nvPr>
            <p:custDataLst>
              <p:tags r:id="rId198"/>
            </p:custDataLst>
          </p:nvPr>
        </p:nvSpPr>
        <p:spPr bwMode="auto">
          <a:xfrm>
            <a:off x="4662488" y="4576763"/>
            <a:ext cx="61912" cy="57150"/>
          </a:xfrm>
          <a:custGeom>
            <a:avLst/>
            <a:gdLst>
              <a:gd name="T0" fmla="*/ 2147483647 w 135"/>
              <a:gd name="T1" fmla="*/ 2147483647 h 98"/>
              <a:gd name="T2" fmla="*/ 2147483647 w 135"/>
              <a:gd name="T3" fmla="*/ 2147483647 h 98"/>
              <a:gd name="T4" fmla="*/ 2147483647 w 135"/>
              <a:gd name="T5" fmla="*/ 2147483647 h 98"/>
              <a:gd name="T6" fmla="*/ 2147483647 w 135"/>
              <a:gd name="T7" fmla="*/ 2147483647 h 98"/>
              <a:gd name="T8" fmla="*/ 2147483647 w 135"/>
              <a:gd name="T9" fmla="*/ 2147483647 h 98"/>
              <a:gd name="T10" fmla="*/ 2147483647 w 135"/>
              <a:gd name="T11" fmla="*/ 2147483647 h 98"/>
              <a:gd name="T12" fmla="*/ 2147483647 w 135"/>
              <a:gd name="T13" fmla="*/ 2147483647 h 98"/>
              <a:gd name="T14" fmla="*/ 2147483647 w 135"/>
              <a:gd name="T15" fmla="*/ 2147483647 h 98"/>
              <a:gd name="T16" fmla="*/ 2147483647 w 135"/>
              <a:gd name="T17" fmla="*/ 2147483647 h 98"/>
              <a:gd name="T18" fmla="*/ 2147483647 w 135"/>
              <a:gd name="T19" fmla="*/ 2147483647 h 98"/>
              <a:gd name="T20" fmla="*/ 2147483647 w 135"/>
              <a:gd name="T21" fmla="*/ 2147483647 h 98"/>
              <a:gd name="T22" fmla="*/ 2147483647 w 135"/>
              <a:gd name="T23" fmla="*/ 0 h 98"/>
              <a:gd name="T24" fmla="*/ 2147483647 w 135"/>
              <a:gd name="T25" fmla="*/ 0 h 98"/>
              <a:gd name="T26" fmla="*/ 2147483647 w 135"/>
              <a:gd name="T27" fmla="*/ 0 h 98"/>
              <a:gd name="T28" fmla="*/ 2147483647 w 135"/>
              <a:gd name="T29" fmla="*/ 2147483647 h 98"/>
              <a:gd name="T30" fmla="*/ 2147483647 w 135"/>
              <a:gd name="T31" fmla="*/ 2147483647 h 98"/>
              <a:gd name="T32" fmla="*/ 2147483647 w 135"/>
              <a:gd name="T33" fmla="*/ 2147483647 h 98"/>
              <a:gd name="T34" fmla="*/ 2147483647 w 135"/>
              <a:gd name="T35" fmla="*/ 2147483647 h 98"/>
              <a:gd name="T36" fmla="*/ 2147483647 w 135"/>
              <a:gd name="T37" fmla="*/ 2147483647 h 98"/>
              <a:gd name="T38" fmla="*/ 2147483647 w 135"/>
              <a:gd name="T39" fmla="*/ 2147483647 h 98"/>
              <a:gd name="T40" fmla="*/ 2147483647 w 135"/>
              <a:gd name="T41" fmla="*/ 2147483647 h 98"/>
              <a:gd name="T42" fmla="*/ 2147483647 w 135"/>
              <a:gd name="T43" fmla="*/ 2147483647 h 98"/>
              <a:gd name="T44" fmla="*/ 2147483647 w 135"/>
              <a:gd name="T45" fmla="*/ 2147483647 h 98"/>
              <a:gd name="T46" fmla="*/ 2147483647 w 135"/>
              <a:gd name="T47" fmla="*/ 2147483647 h 98"/>
              <a:gd name="T48" fmla="*/ 2147483647 w 135"/>
              <a:gd name="T49" fmla="*/ 2147483647 h 98"/>
              <a:gd name="T50" fmla="*/ 2147483647 w 135"/>
              <a:gd name="T51" fmla="*/ 2147483647 h 98"/>
              <a:gd name="T52" fmla="*/ 2147483647 w 135"/>
              <a:gd name="T53" fmla="*/ 2147483647 h 98"/>
              <a:gd name="T54" fmla="*/ 2147483647 w 135"/>
              <a:gd name="T55" fmla="*/ 2147483647 h 98"/>
              <a:gd name="T56" fmla="*/ 2147483647 w 135"/>
              <a:gd name="T57" fmla="*/ 2147483647 h 98"/>
              <a:gd name="T58" fmla="*/ 2147483647 w 135"/>
              <a:gd name="T59" fmla="*/ 2147483647 h 98"/>
              <a:gd name="T60" fmla="*/ 2147483647 w 135"/>
              <a:gd name="T61" fmla="*/ 2147483647 h 98"/>
              <a:gd name="T62" fmla="*/ 2147483647 w 135"/>
              <a:gd name="T63" fmla="*/ 2147483647 h 98"/>
              <a:gd name="T64" fmla="*/ 2147483647 w 135"/>
              <a:gd name="T65" fmla="*/ 2147483647 h 98"/>
              <a:gd name="T66" fmla="*/ 2147483647 w 135"/>
              <a:gd name="T67" fmla="*/ 2147483647 h 98"/>
              <a:gd name="T68" fmla="*/ 2147483647 w 135"/>
              <a:gd name="T69" fmla="*/ 2147483647 h 98"/>
              <a:gd name="T70" fmla="*/ 2147483647 w 135"/>
              <a:gd name="T71" fmla="*/ 2147483647 h 98"/>
              <a:gd name="T72" fmla="*/ 2147483647 w 135"/>
              <a:gd name="T73" fmla="*/ 2147483647 h 98"/>
              <a:gd name="T74" fmla="*/ 2147483647 w 135"/>
              <a:gd name="T75" fmla="*/ 2147483647 h 98"/>
              <a:gd name="T76" fmla="*/ 0 w 135"/>
              <a:gd name="T77" fmla="*/ 2147483647 h 98"/>
              <a:gd name="T78" fmla="*/ 0 w 135"/>
              <a:gd name="T79" fmla="*/ 2147483647 h 98"/>
              <a:gd name="T80" fmla="*/ 2147483647 w 135"/>
              <a:gd name="T81" fmla="*/ 2147483647 h 9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35"/>
              <a:gd name="T124" fmla="*/ 0 h 98"/>
              <a:gd name="T125" fmla="*/ 135 w 135"/>
              <a:gd name="T126" fmla="*/ 98 h 98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35" h="98">
                <a:moveTo>
                  <a:pt x="3" y="55"/>
                </a:moveTo>
                <a:lnTo>
                  <a:pt x="11" y="54"/>
                </a:lnTo>
                <a:lnTo>
                  <a:pt x="18" y="53"/>
                </a:lnTo>
                <a:lnTo>
                  <a:pt x="24" y="50"/>
                </a:lnTo>
                <a:lnTo>
                  <a:pt x="31" y="47"/>
                </a:lnTo>
                <a:lnTo>
                  <a:pt x="42" y="38"/>
                </a:lnTo>
                <a:lnTo>
                  <a:pt x="52" y="28"/>
                </a:lnTo>
                <a:lnTo>
                  <a:pt x="61" y="18"/>
                </a:lnTo>
                <a:lnTo>
                  <a:pt x="71" y="8"/>
                </a:lnTo>
                <a:lnTo>
                  <a:pt x="76" y="5"/>
                </a:lnTo>
                <a:lnTo>
                  <a:pt x="82" y="2"/>
                </a:lnTo>
                <a:lnTo>
                  <a:pt x="88" y="0"/>
                </a:lnTo>
                <a:lnTo>
                  <a:pt x="96" y="0"/>
                </a:lnTo>
                <a:lnTo>
                  <a:pt x="102" y="0"/>
                </a:lnTo>
                <a:lnTo>
                  <a:pt x="110" y="3"/>
                </a:lnTo>
                <a:lnTo>
                  <a:pt x="117" y="6"/>
                </a:lnTo>
                <a:lnTo>
                  <a:pt x="123" y="11"/>
                </a:lnTo>
                <a:lnTo>
                  <a:pt x="128" y="16"/>
                </a:lnTo>
                <a:lnTo>
                  <a:pt x="132" y="24"/>
                </a:lnTo>
                <a:lnTo>
                  <a:pt x="134" y="30"/>
                </a:lnTo>
                <a:lnTo>
                  <a:pt x="135" y="37"/>
                </a:lnTo>
                <a:lnTo>
                  <a:pt x="134" y="40"/>
                </a:lnTo>
                <a:lnTo>
                  <a:pt x="132" y="43"/>
                </a:lnTo>
                <a:lnTo>
                  <a:pt x="129" y="47"/>
                </a:lnTo>
                <a:lnTo>
                  <a:pt x="124" y="51"/>
                </a:lnTo>
                <a:lnTo>
                  <a:pt x="113" y="61"/>
                </a:lnTo>
                <a:lnTo>
                  <a:pt x="100" y="72"/>
                </a:lnTo>
                <a:lnTo>
                  <a:pt x="87" y="82"/>
                </a:lnTo>
                <a:lnTo>
                  <a:pt x="74" y="91"/>
                </a:lnTo>
                <a:lnTo>
                  <a:pt x="63" y="96"/>
                </a:lnTo>
                <a:lnTo>
                  <a:pt x="55" y="98"/>
                </a:lnTo>
                <a:lnTo>
                  <a:pt x="51" y="97"/>
                </a:lnTo>
                <a:lnTo>
                  <a:pt x="43" y="92"/>
                </a:lnTo>
                <a:lnTo>
                  <a:pt x="32" y="85"/>
                </a:lnTo>
                <a:lnTo>
                  <a:pt x="21" y="77"/>
                </a:lnTo>
                <a:lnTo>
                  <a:pt x="11" y="68"/>
                </a:lnTo>
                <a:lnTo>
                  <a:pt x="5" y="62"/>
                </a:lnTo>
                <a:lnTo>
                  <a:pt x="1" y="59"/>
                </a:lnTo>
                <a:lnTo>
                  <a:pt x="0" y="57"/>
                </a:lnTo>
                <a:lnTo>
                  <a:pt x="0" y="56"/>
                </a:lnTo>
                <a:lnTo>
                  <a:pt x="3" y="55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256" name="Freeform 272"/>
          <p:cNvSpPr>
            <a:spLocks/>
          </p:cNvSpPr>
          <p:nvPr>
            <p:custDataLst>
              <p:tags r:id="rId199"/>
            </p:custDataLst>
          </p:nvPr>
        </p:nvSpPr>
        <p:spPr bwMode="auto">
          <a:xfrm>
            <a:off x="6880225" y="2290763"/>
            <a:ext cx="120650" cy="171450"/>
          </a:xfrm>
          <a:custGeom>
            <a:avLst/>
            <a:gdLst>
              <a:gd name="T0" fmla="*/ 2147483647 w 266"/>
              <a:gd name="T1" fmla="*/ 2147483647 h 326"/>
              <a:gd name="T2" fmla="*/ 2147483647 w 266"/>
              <a:gd name="T3" fmla="*/ 2147483647 h 326"/>
              <a:gd name="T4" fmla="*/ 2147483647 w 266"/>
              <a:gd name="T5" fmla="*/ 2147483647 h 326"/>
              <a:gd name="T6" fmla="*/ 2147483647 w 266"/>
              <a:gd name="T7" fmla="*/ 2147483647 h 326"/>
              <a:gd name="T8" fmla="*/ 2147483647 w 266"/>
              <a:gd name="T9" fmla="*/ 2147483647 h 326"/>
              <a:gd name="T10" fmla="*/ 2147483647 w 266"/>
              <a:gd name="T11" fmla="*/ 2147483647 h 326"/>
              <a:gd name="T12" fmla="*/ 2147483647 w 266"/>
              <a:gd name="T13" fmla="*/ 2147483647 h 326"/>
              <a:gd name="T14" fmla="*/ 2147483647 w 266"/>
              <a:gd name="T15" fmla="*/ 2147483647 h 326"/>
              <a:gd name="T16" fmla="*/ 2147483647 w 266"/>
              <a:gd name="T17" fmla="*/ 2147483647 h 326"/>
              <a:gd name="T18" fmla="*/ 2147483647 w 266"/>
              <a:gd name="T19" fmla="*/ 2147483647 h 326"/>
              <a:gd name="T20" fmla="*/ 2147483647 w 266"/>
              <a:gd name="T21" fmla="*/ 2147483647 h 326"/>
              <a:gd name="T22" fmla="*/ 2147483647 w 266"/>
              <a:gd name="T23" fmla="*/ 2147483647 h 326"/>
              <a:gd name="T24" fmla="*/ 2147483647 w 266"/>
              <a:gd name="T25" fmla="*/ 2147483647 h 326"/>
              <a:gd name="T26" fmla="*/ 2147483647 w 266"/>
              <a:gd name="T27" fmla="*/ 2147483647 h 326"/>
              <a:gd name="T28" fmla="*/ 2147483647 w 266"/>
              <a:gd name="T29" fmla="*/ 2147483647 h 326"/>
              <a:gd name="T30" fmla="*/ 2147483647 w 266"/>
              <a:gd name="T31" fmla="*/ 2147483647 h 326"/>
              <a:gd name="T32" fmla="*/ 2147483647 w 266"/>
              <a:gd name="T33" fmla="*/ 2147483647 h 326"/>
              <a:gd name="T34" fmla="*/ 2147483647 w 266"/>
              <a:gd name="T35" fmla="*/ 2147483647 h 326"/>
              <a:gd name="T36" fmla="*/ 2147483647 w 266"/>
              <a:gd name="T37" fmla="*/ 2147483647 h 326"/>
              <a:gd name="T38" fmla="*/ 2147483647 w 266"/>
              <a:gd name="T39" fmla="*/ 2147483647 h 326"/>
              <a:gd name="T40" fmla="*/ 2147483647 w 266"/>
              <a:gd name="T41" fmla="*/ 2147483647 h 326"/>
              <a:gd name="T42" fmla="*/ 2147483647 w 266"/>
              <a:gd name="T43" fmla="*/ 2147483647 h 326"/>
              <a:gd name="T44" fmla="*/ 2147483647 w 266"/>
              <a:gd name="T45" fmla="*/ 2147483647 h 326"/>
              <a:gd name="T46" fmla="*/ 2147483647 w 266"/>
              <a:gd name="T47" fmla="*/ 2147483647 h 326"/>
              <a:gd name="T48" fmla="*/ 2147483647 w 266"/>
              <a:gd name="T49" fmla="*/ 2147483647 h 326"/>
              <a:gd name="T50" fmla="*/ 2147483647 w 266"/>
              <a:gd name="T51" fmla="*/ 2147483647 h 326"/>
              <a:gd name="T52" fmla="*/ 2147483647 w 266"/>
              <a:gd name="T53" fmla="*/ 2147483647 h 326"/>
              <a:gd name="T54" fmla="*/ 2147483647 w 266"/>
              <a:gd name="T55" fmla="*/ 2147483647 h 326"/>
              <a:gd name="T56" fmla="*/ 2147483647 w 266"/>
              <a:gd name="T57" fmla="*/ 2147483647 h 326"/>
              <a:gd name="T58" fmla="*/ 2147483647 w 266"/>
              <a:gd name="T59" fmla="*/ 2147483647 h 326"/>
              <a:gd name="T60" fmla="*/ 2147483647 w 266"/>
              <a:gd name="T61" fmla="*/ 2147483647 h 326"/>
              <a:gd name="T62" fmla="*/ 2147483647 w 266"/>
              <a:gd name="T63" fmla="*/ 2147483647 h 326"/>
              <a:gd name="T64" fmla="*/ 2147483647 w 266"/>
              <a:gd name="T65" fmla="*/ 2147483647 h 326"/>
              <a:gd name="T66" fmla="*/ 2147483647 w 266"/>
              <a:gd name="T67" fmla="*/ 2147483647 h 326"/>
              <a:gd name="T68" fmla="*/ 2147483647 w 266"/>
              <a:gd name="T69" fmla="*/ 2147483647 h 326"/>
              <a:gd name="T70" fmla="*/ 2147483647 w 266"/>
              <a:gd name="T71" fmla="*/ 2147483647 h 326"/>
              <a:gd name="T72" fmla="*/ 2147483647 w 266"/>
              <a:gd name="T73" fmla="*/ 2147483647 h 326"/>
              <a:gd name="T74" fmla="*/ 2147483647 w 266"/>
              <a:gd name="T75" fmla="*/ 2147483647 h 326"/>
              <a:gd name="T76" fmla="*/ 2147483647 w 266"/>
              <a:gd name="T77" fmla="*/ 2147483647 h 326"/>
              <a:gd name="T78" fmla="*/ 2147483647 w 266"/>
              <a:gd name="T79" fmla="*/ 2147483647 h 326"/>
              <a:gd name="T80" fmla="*/ 2147483647 w 266"/>
              <a:gd name="T81" fmla="*/ 2147483647 h 326"/>
              <a:gd name="T82" fmla="*/ 2147483647 w 266"/>
              <a:gd name="T83" fmla="*/ 2147483647 h 326"/>
              <a:gd name="T84" fmla="*/ 2147483647 w 266"/>
              <a:gd name="T85" fmla="*/ 2147483647 h 326"/>
              <a:gd name="T86" fmla="*/ 2147483647 w 266"/>
              <a:gd name="T87" fmla="*/ 2147483647 h 326"/>
              <a:gd name="T88" fmla="*/ 2147483647 w 266"/>
              <a:gd name="T89" fmla="*/ 2147483647 h 326"/>
              <a:gd name="T90" fmla="*/ 2147483647 w 266"/>
              <a:gd name="T91" fmla="*/ 2147483647 h 326"/>
              <a:gd name="T92" fmla="*/ 2147483647 w 266"/>
              <a:gd name="T93" fmla="*/ 2147483647 h 326"/>
              <a:gd name="T94" fmla="*/ 2147483647 w 266"/>
              <a:gd name="T95" fmla="*/ 2147483647 h 326"/>
              <a:gd name="T96" fmla="*/ 2147483647 w 266"/>
              <a:gd name="T97" fmla="*/ 2147483647 h 326"/>
              <a:gd name="T98" fmla="*/ 2147483647 w 266"/>
              <a:gd name="T99" fmla="*/ 2147483647 h 326"/>
              <a:gd name="T100" fmla="*/ 2147483647 w 266"/>
              <a:gd name="T101" fmla="*/ 0 h 32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66"/>
              <a:gd name="T154" fmla="*/ 0 h 326"/>
              <a:gd name="T155" fmla="*/ 266 w 266"/>
              <a:gd name="T156" fmla="*/ 326 h 32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66" h="326">
                <a:moveTo>
                  <a:pt x="246" y="0"/>
                </a:moveTo>
                <a:lnTo>
                  <a:pt x="241" y="4"/>
                </a:lnTo>
                <a:lnTo>
                  <a:pt x="240" y="9"/>
                </a:lnTo>
                <a:lnTo>
                  <a:pt x="239" y="16"/>
                </a:lnTo>
                <a:lnTo>
                  <a:pt x="239" y="24"/>
                </a:lnTo>
                <a:lnTo>
                  <a:pt x="240" y="28"/>
                </a:lnTo>
                <a:lnTo>
                  <a:pt x="243" y="33"/>
                </a:lnTo>
                <a:lnTo>
                  <a:pt x="246" y="38"/>
                </a:lnTo>
                <a:lnTo>
                  <a:pt x="249" y="42"/>
                </a:lnTo>
                <a:lnTo>
                  <a:pt x="256" y="50"/>
                </a:lnTo>
                <a:lnTo>
                  <a:pt x="259" y="55"/>
                </a:lnTo>
                <a:lnTo>
                  <a:pt x="245" y="55"/>
                </a:lnTo>
                <a:lnTo>
                  <a:pt x="234" y="54"/>
                </a:lnTo>
                <a:lnTo>
                  <a:pt x="229" y="52"/>
                </a:lnTo>
                <a:lnTo>
                  <a:pt x="225" y="50"/>
                </a:lnTo>
                <a:lnTo>
                  <a:pt x="222" y="47"/>
                </a:lnTo>
                <a:lnTo>
                  <a:pt x="220" y="43"/>
                </a:lnTo>
                <a:lnTo>
                  <a:pt x="210" y="51"/>
                </a:lnTo>
                <a:lnTo>
                  <a:pt x="201" y="58"/>
                </a:lnTo>
                <a:lnTo>
                  <a:pt x="198" y="62"/>
                </a:lnTo>
                <a:lnTo>
                  <a:pt x="195" y="65"/>
                </a:lnTo>
                <a:lnTo>
                  <a:pt x="193" y="69"/>
                </a:lnTo>
                <a:lnTo>
                  <a:pt x="192" y="73"/>
                </a:lnTo>
                <a:lnTo>
                  <a:pt x="193" y="78"/>
                </a:lnTo>
                <a:lnTo>
                  <a:pt x="194" y="82"/>
                </a:lnTo>
                <a:lnTo>
                  <a:pt x="195" y="86"/>
                </a:lnTo>
                <a:lnTo>
                  <a:pt x="198" y="89"/>
                </a:lnTo>
                <a:lnTo>
                  <a:pt x="203" y="97"/>
                </a:lnTo>
                <a:lnTo>
                  <a:pt x="210" y="104"/>
                </a:lnTo>
                <a:lnTo>
                  <a:pt x="215" y="110"/>
                </a:lnTo>
                <a:lnTo>
                  <a:pt x="221" y="116"/>
                </a:lnTo>
                <a:lnTo>
                  <a:pt x="223" y="119"/>
                </a:lnTo>
                <a:lnTo>
                  <a:pt x="224" y="122"/>
                </a:lnTo>
                <a:lnTo>
                  <a:pt x="225" y="125"/>
                </a:lnTo>
                <a:lnTo>
                  <a:pt x="226" y="129"/>
                </a:lnTo>
                <a:lnTo>
                  <a:pt x="225" y="133"/>
                </a:lnTo>
                <a:lnTo>
                  <a:pt x="225" y="137"/>
                </a:lnTo>
                <a:lnTo>
                  <a:pt x="223" y="140"/>
                </a:lnTo>
                <a:lnTo>
                  <a:pt x="222" y="143"/>
                </a:lnTo>
                <a:lnTo>
                  <a:pt x="217" y="148"/>
                </a:lnTo>
                <a:lnTo>
                  <a:pt x="213" y="152"/>
                </a:lnTo>
                <a:lnTo>
                  <a:pt x="207" y="154"/>
                </a:lnTo>
                <a:lnTo>
                  <a:pt x="203" y="156"/>
                </a:lnTo>
                <a:lnTo>
                  <a:pt x="201" y="158"/>
                </a:lnTo>
                <a:lnTo>
                  <a:pt x="200" y="160"/>
                </a:lnTo>
                <a:lnTo>
                  <a:pt x="193" y="161"/>
                </a:lnTo>
                <a:lnTo>
                  <a:pt x="188" y="163"/>
                </a:lnTo>
                <a:lnTo>
                  <a:pt x="181" y="166"/>
                </a:lnTo>
                <a:lnTo>
                  <a:pt x="175" y="170"/>
                </a:lnTo>
                <a:lnTo>
                  <a:pt x="168" y="174"/>
                </a:lnTo>
                <a:lnTo>
                  <a:pt x="164" y="178"/>
                </a:lnTo>
                <a:lnTo>
                  <a:pt x="160" y="181"/>
                </a:lnTo>
                <a:lnTo>
                  <a:pt x="159" y="184"/>
                </a:lnTo>
                <a:lnTo>
                  <a:pt x="160" y="191"/>
                </a:lnTo>
                <a:lnTo>
                  <a:pt x="164" y="197"/>
                </a:lnTo>
                <a:lnTo>
                  <a:pt x="168" y="203"/>
                </a:lnTo>
                <a:lnTo>
                  <a:pt x="173" y="207"/>
                </a:lnTo>
                <a:lnTo>
                  <a:pt x="179" y="211"/>
                </a:lnTo>
                <a:lnTo>
                  <a:pt x="184" y="213"/>
                </a:lnTo>
                <a:lnTo>
                  <a:pt x="189" y="215"/>
                </a:lnTo>
                <a:lnTo>
                  <a:pt x="192" y="215"/>
                </a:lnTo>
                <a:lnTo>
                  <a:pt x="204" y="221"/>
                </a:lnTo>
                <a:lnTo>
                  <a:pt x="214" y="227"/>
                </a:lnTo>
                <a:lnTo>
                  <a:pt x="223" y="234"/>
                </a:lnTo>
                <a:lnTo>
                  <a:pt x="231" y="241"/>
                </a:lnTo>
                <a:lnTo>
                  <a:pt x="245" y="259"/>
                </a:lnTo>
                <a:lnTo>
                  <a:pt x="259" y="277"/>
                </a:lnTo>
                <a:lnTo>
                  <a:pt x="266" y="283"/>
                </a:lnTo>
                <a:lnTo>
                  <a:pt x="251" y="285"/>
                </a:lnTo>
                <a:lnTo>
                  <a:pt x="239" y="286"/>
                </a:lnTo>
                <a:lnTo>
                  <a:pt x="228" y="288"/>
                </a:lnTo>
                <a:lnTo>
                  <a:pt x="220" y="291"/>
                </a:lnTo>
                <a:lnTo>
                  <a:pt x="215" y="293"/>
                </a:lnTo>
                <a:lnTo>
                  <a:pt x="211" y="295"/>
                </a:lnTo>
                <a:lnTo>
                  <a:pt x="207" y="298"/>
                </a:lnTo>
                <a:lnTo>
                  <a:pt x="204" y="302"/>
                </a:lnTo>
                <a:lnTo>
                  <a:pt x="201" y="306"/>
                </a:lnTo>
                <a:lnTo>
                  <a:pt x="198" y="312"/>
                </a:lnTo>
                <a:lnTo>
                  <a:pt x="195" y="319"/>
                </a:lnTo>
                <a:lnTo>
                  <a:pt x="192" y="326"/>
                </a:lnTo>
                <a:lnTo>
                  <a:pt x="189" y="326"/>
                </a:lnTo>
                <a:lnTo>
                  <a:pt x="179" y="325"/>
                </a:lnTo>
                <a:lnTo>
                  <a:pt x="175" y="323"/>
                </a:lnTo>
                <a:lnTo>
                  <a:pt x="170" y="321"/>
                </a:lnTo>
                <a:lnTo>
                  <a:pt x="168" y="320"/>
                </a:lnTo>
                <a:lnTo>
                  <a:pt x="167" y="318"/>
                </a:lnTo>
                <a:lnTo>
                  <a:pt x="167" y="316"/>
                </a:lnTo>
                <a:lnTo>
                  <a:pt x="166" y="314"/>
                </a:lnTo>
                <a:lnTo>
                  <a:pt x="159" y="314"/>
                </a:lnTo>
                <a:lnTo>
                  <a:pt x="154" y="310"/>
                </a:lnTo>
                <a:lnTo>
                  <a:pt x="148" y="308"/>
                </a:lnTo>
                <a:lnTo>
                  <a:pt x="144" y="304"/>
                </a:lnTo>
                <a:lnTo>
                  <a:pt x="139" y="301"/>
                </a:lnTo>
                <a:lnTo>
                  <a:pt x="135" y="298"/>
                </a:lnTo>
                <a:lnTo>
                  <a:pt x="131" y="296"/>
                </a:lnTo>
                <a:lnTo>
                  <a:pt x="126" y="295"/>
                </a:lnTo>
                <a:lnTo>
                  <a:pt x="120" y="295"/>
                </a:lnTo>
                <a:lnTo>
                  <a:pt x="109" y="293"/>
                </a:lnTo>
                <a:lnTo>
                  <a:pt x="98" y="290"/>
                </a:lnTo>
                <a:lnTo>
                  <a:pt x="84" y="287"/>
                </a:lnTo>
                <a:lnTo>
                  <a:pt x="72" y="282"/>
                </a:lnTo>
                <a:lnTo>
                  <a:pt x="63" y="277"/>
                </a:lnTo>
                <a:lnTo>
                  <a:pt x="58" y="274"/>
                </a:lnTo>
                <a:lnTo>
                  <a:pt x="56" y="271"/>
                </a:lnTo>
                <a:lnTo>
                  <a:pt x="54" y="268"/>
                </a:lnTo>
                <a:lnTo>
                  <a:pt x="53" y="265"/>
                </a:lnTo>
                <a:lnTo>
                  <a:pt x="54" y="261"/>
                </a:lnTo>
                <a:lnTo>
                  <a:pt x="55" y="256"/>
                </a:lnTo>
                <a:lnTo>
                  <a:pt x="58" y="252"/>
                </a:lnTo>
                <a:lnTo>
                  <a:pt x="61" y="249"/>
                </a:lnTo>
                <a:lnTo>
                  <a:pt x="70" y="244"/>
                </a:lnTo>
                <a:lnTo>
                  <a:pt x="80" y="240"/>
                </a:lnTo>
                <a:lnTo>
                  <a:pt x="68" y="230"/>
                </a:lnTo>
                <a:lnTo>
                  <a:pt x="59" y="221"/>
                </a:lnTo>
                <a:lnTo>
                  <a:pt x="50" y="211"/>
                </a:lnTo>
                <a:lnTo>
                  <a:pt x="43" y="203"/>
                </a:lnTo>
                <a:lnTo>
                  <a:pt x="34" y="194"/>
                </a:lnTo>
                <a:lnTo>
                  <a:pt x="24" y="187"/>
                </a:lnTo>
                <a:lnTo>
                  <a:pt x="20" y="184"/>
                </a:lnTo>
                <a:lnTo>
                  <a:pt x="13" y="182"/>
                </a:lnTo>
                <a:lnTo>
                  <a:pt x="7" y="180"/>
                </a:lnTo>
                <a:lnTo>
                  <a:pt x="0" y="178"/>
                </a:lnTo>
                <a:lnTo>
                  <a:pt x="4" y="171"/>
                </a:lnTo>
                <a:lnTo>
                  <a:pt x="9" y="164"/>
                </a:lnTo>
                <a:lnTo>
                  <a:pt x="13" y="158"/>
                </a:lnTo>
                <a:lnTo>
                  <a:pt x="19" y="152"/>
                </a:lnTo>
                <a:lnTo>
                  <a:pt x="31" y="141"/>
                </a:lnTo>
                <a:lnTo>
                  <a:pt x="43" y="133"/>
                </a:lnTo>
                <a:lnTo>
                  <a:pt x="54" y="124"/>
                </a:lnTo>
                <a:lnTo>
                  <a:pt x="65" y="115"/>
                </a:lnTo>
                <a:lnTo>
                  <a:pt x="69" y="110"/>
                </a:lnTo>
                <a:lnTo>
                  <a:pt x="73" y="105"/>
                </a:lnTo>
                <a:lnTo>
                  <a:pt x="77" y="99"/>
                </a:lnTo>
                <a:lnTo>
                  <a:pt x="80" y="92"/>
                </a:lnTo>
                <a:lnTo>
                  <a:pt x="88" y="92"/>
                </a:lnTo>
                <a:lnTo>
                  <a:pt x="95" y="90"/>
                </a:lnTo>
                <a:lnTo>
                  <a:pt x="103" y="89"/>
                </a:lnTo>
                <a:lnTo>
                  <a:pt x="110" y="88"/>
                </a:lnTo>
                <a:lnTo>
                  <a:pt x="123" y="83"/>
                </a:lnTo>
                <a:lnTo>
                  <a:pt x="134" y="77"/>
                </a:lnTo>
                <a:lnTo>
                  <a:pt x="144" y="70"/>
                </a:lnTo>
                <a:lnTo>
                  <a:pt x="153" y="63"/>
                </a:lnTo>
                <a:lnTo>
                  <a:pt x="160" y="55"/>
                </a:lnTo>
                <a:lnTo>
                  <a:pt x="168" y="46"/>
                </a:lnTo>
                <a:lnTo>
                  <a:pt x="176" y="38"/>
                </a:lnTo>
                <a:lnTo>
                  <a:pt x="182" y="28"/>
                </a:lnTo>
                <a:lnTo>
                  <a:pt x="191" y="21"/>
                </a:lnTo>
                <a:lnTo>
                  <a:pt x="199" y="14"/>
                </a:lnTo>
                <a:lnTo>
                  <a:pt x="209" y="8"/>
                </a:lnTo>
                <a:lnTo>
                  <a:pt x="220" y="4"/>
                </a:lnTo>
                <a:lnTo>
                  <a:pt x="225" y="2"/>
                </a:lnTo>
                <a:lnTo>
                  <a:pt x="232" y="1"/>
                </a:lnTo>
                <a:lnTo>
                  <a:pt x="238" y="0"/>
                </a:lnTo>
                <a:lnTo>
                  <a:pt x="246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257" name="Freeform 273"/>
          <p:cNvSpPr>
            <a:spLocks/>
          </p:cNvSpPr>
          <p:nvPr>
            <p:custDataLst>
              <p:tags r:id="rId200"/>
            </p:custDataLst>
          </p:nvPr>
        </p:nvSpPr>
        <p:spPr bwMode="auto">
          <a:xfrm>
            <a:off x="5951538" y="2705100"/>
            <a:ext cx="206375" cy="123825"/>
          </a:xfrm>
          <a:custGeom>
            <a:avLst/>
            <a:gdLst>
              <a:gd name="T0" fmla="*/ 2147483647 w 471"/>
              <a:gd name="T1" fmla="*/ 0 h 237"/>
              <a:gd name="T2" fmla="*/ 2147483647 w 471"/>
              <a:gd name="T3" fmla="*/ 2147483647 h 237"/>
              <a:gd name="T4" fmla="*/ 2147483647 w 471"/>
              <a:gd name="T5" fmla="*/ 2147483647 h 237"/>
              <a:gd name="T6" fmla="*/ 2147483647 w 471"/>
              <a:gd name="T7" fmla="*/ 2147483647 h 237"/>
              <a:gd name="T8" fmla="*/ 2147483647 w 471"/>
              <a:gd name="T9" fmla="*/ 2147483647 h 237"/>
              <a:gd name="T10" fmla="*/ 2147483647 w 471"/>
              <a:gd name="T11" fmla="*/ 2147483647 h 237"/>
              <a:gd name="T12" fmla="*/ 2147483647 w 471"/>
              <a:gd name="T13" fmla="*/ 2147483647 h 237"/>
              <a:gd name="T14" fmla="*/ 2147483647 w 471"/>
              <a:gd name="T15" fmla="*/ 2147483647 h 237"/>
              <a:gd name="T16" fmla="*/ 2147483647 w 471"/>
              <a:gd name="T17" fmla="*/ 2147483647 h 237"/>
              <a:gd name="T18" fmla="*/ 2147483647 w 471"/>
              <a:gd name="T19" fmla="*/ 2147483647 h 237"/>
              <a:gd name="T20" fmla="*/ 2147483647 w 471"/>
              <a:gd name="T21" fmla="*/ 2147483647 h 237"/>
              <a:gd name="T22" fmla="*/ 2147483647 w 471"/>
              <a:gd name="T23" fmla="*/ 2147483647 h 237"/>
              <a:gd name="T24" fmla="*/ 2147483647 w 471"/>
              <a:gd name="T25" fmla="*/ 2147483647 h 237"/>
              <a:gd name="T26" fmla="*/ 2147483647 w 471"/>
              <a:gd name="T27" fmla="*/ 2147483647 h 237"/>
              <a:gd name="T28" fmla="*/ 2147483647 w 471"/>
              <a:gd name="T29" fmla="*/ 2147483647 h 237"/>
              <a:gd name="T30" fmla="*/ 2147483647 w 471"/>
              <a:gd name="T31" fmla="*/ 2147483647 h 237"/>
              <a:gd name="T32" fmla="*/ 2147483647 w 471"/>
              <a:gd name="T33" fmla="*/ 2147483647 h 237"/>
              <a:gd name="T34" fmla="*/ 2147483647 w 471"/>
              <a:gd name="T35" fmla="*/ 2147483647 h 237"/>
              <a:gd name="T36" fmla="*/ 2147483647 w 471"/>
              <a:gd name="T37" fmla="*/ 2147483647 h 237"/>
              <a:gd name="T38" fmla="*/ 2147483647 w 471"/>
              <a:gd name="T39" fmla="*/ 2147483647 h 237"/>
              <a:gd name="T40" fmla="*/ 2147483647 w 471"/>
              <a:gd name="T41" fmla="*/ 2147483647 h 237"/>
              <a:gd name="T42" fmla="*/ 2147483647 w 471"/>
              <a:gd name="T43" fmla="*/ 2147483647 h 237"/>
              <a:gd name="T44" fmla="*/ 2147483647 w 471"/>
              <a:gd name="T45" fmla="*/ 2147483647 h 237"/>
              <a:gd name="T46" fmla="*/ 2147483647 w 471"/>
              <a:gd name="T47" fmla="*/ 2147483647 h 237"/>
              <a:gd name="T48" fmla="*/ 2147483647 w 471"/>
              <a:gd name="T49" fmla="*/ 2147483647 h 237"/>
              <a:gd name="T50" fmla="*/ 2147483647 w 471"/>
              <a:gd name="T51" fmla="*/ 2147483647 h 237"/>
              <a:gd name="T52" fmla="*/ 2147483647 w 471"/>
              <a:gd name="T53" fmla="*/ 2147483647 h 237"/>
              <a:gd name="T54" fmla="*/ 2147483647 w 471"/>
              <a:gd name="T55" fmla="*/ 2147483647 h 237"/>
              <a:gd name="T56" fmla="*/ 2147483647 w 471"/>
              <a:gd name="T57" fmla="*/ 2147483647 h 237"/>
              <a:gd name="T58" fmla="*/ 2147483647 w 471"/>
              <a:gd name="T59" fmla="*/ 2147483647 h 237"/>
              <a:gd name="T60" fmla="*/ 2147483647 w 471"/>
              <a:gd name="T61" fmla="*/ 2147483647 h 237"/>
              <a:gd name="T62" fmla="*/ 2147483647 w 471"/>
              <a:gd name="T63" fmla="*/ 2147483647 h 237"/>
              <a:gd name="T64" fmla="*/ 2147483647 w 471"/>
              <a:gd name="T65" fmla="*/ 2147483647 h 237"/>
              <a:gd name="T66" fmla="*/ 2147483647 w 471"/>
              <a:gd name="T67" fmla="*/ 2147483647 h 237"/>
              <a:gd name="T68" fmla="*/ 2147483647 w 471"/>
              <a:gd name="T69" fmla="*/ 2147483647 h 237"/>
              <a:gd name="T70" fmla="*/ 2147483647 w 471"/>
              <a:gd name="T71" fmla="*/ 2147483647 h 237"/>
              <a:gd name="T72" fmla="*/ 2147483647 w 471"/>
              <a:gd name="T73" fmla="*/ 2147483647 h 237"/>
              <a:gd name="T74" fmla="*/ 2147483647 w 471"/>
              <a:gd name="T75" fmla="*/ 0 h 23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471"/>
              <a:gd name="T115" fmla="*/ 0 h 237"/>
              <a:gd name="T116" fmla="*/ 471 w 471"/>
              <a:gd name="T117" fmla="*/ 237 h 237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471" h="237">
                <a:moveTo>
                  <a:pt x="7" y="0"/>
                </a:moveTo>
                <a:lnTo>
                  <a:pt x="86" y="0"/>
                </a:lnTo>
                <a:lnTo>
                  <a:pt x="89" y="4"/>
                </a:lnTo>
                <a:lnTo>
                  <a:pt x="92" y="7"/>
                </a:lnTo>
                <a:lnTo>
                  <a:pt x="97" y="10"/>
                </a:lnTo>
                <a:lnTo>
                  <a:pt x="102" y="13"/>
                </a:lnTo>
                <a:lnTo>
                  <a:pt x="113" y="18"/>
                </a:lnTo>
                <a:lnTo>
                  <a:pt x="125" y="23"/>
                </a:lnTo>
                <a:lnTo>
                  <a:pt x="147" y="32"/>
                </a:lnTo>
                <a:lnTo>
                  <a:pt x="159" y="37"/>
                </a:lnTo>
                <a:lnTo>
                  <a:pt x="192" y="58"/>
                </a:lnTo>
                <a:lnTo>
                  <a:pt x="223" y="77"/>
                </a:lnTo>
                <a:lnTo>
                  <a:pt x="237" y="88"/>
                </a:lnTo>
                <a:lnTo>
                  <a:pt x="253" y="97"/>
                </a:lnTo>
                <a:lnTo>
                  <a:pt x="267" y="105"/>
                </a:lnTo>
                <a:lnTo>
                  <a:pt x="283" y="113"/>
                </a:lnTo>
                <a:lnTo>
                  <a:pt x="299" y="121"/>
                </a:lnTo>
                <a:lnTo>
                  <a:pt x="316" y="127"/>
                </a:lnTo>
                <a:lnTo>
                  <a:pt x="335" y="133"/>
                </a:lnTo>
                <a:lnTo>
                  <a:pt x="355" y="139"/>
                </a:lnTo>
                <a:lnTo>
                  <a:pt x="376" y="143"/>
                </a:lnTo>
                <a:lnTo>
                  <a:pt x="399" y="146"/>
                </a:lnTo>
                <a:lnTo>
                  <a:pt x="424" y="148"/>
                </a:lnTo>
                <a:lnTo>
                  <a:pt x="451" y="148"/>
                </a:lnTo>
                <a:lnTo>
                  <a:pt x="451" y="179"/>
                </a:lnTo>
                <a:lnTo>
                  <a:pt x="452" y="187"/>
                </a:lnTo>
                <a:lnTo>
                  <a:pt x="457" y="202"/>
                </a:lnTo>
                <a:lnTo>
                  <a:pt x="459" y="211"/>
                </a:lnTo>
                <a:lnTo>
                  <a:pt x="462" y="219"/>
                </a:lnTo>
                <a:lnTo>
                  <a:pt x="467" y="227"/>
                </a:lnTo>
                <a:lnTo>
                  <a:pt x="471" y="234"/>
                </a:lnTo>
                <a:lnTo>
                  <a:pt x="467" y="236"/>
                </a:lnTo>
                <a:lnTo>
                  <a:pt x="459" y="237"/>
                </a:lnTo>
                <a:lnTo>
                  <a:pt x="451" y="236"/>
                </a:lnTo>
                <a:lnTo>
                  <a:pt x="440" y="235"/>
                </a:lnTo>
                <a:lnTo>
                  <a:pt x="416" y="231"/>
                </a:lnTo>
                <a:lnTo>
                  <a:pt x="390" y="226"/>
                </a:lnTo>
                <a:lnTo>
                  <a:pt x="362" y="219"/>
                </a:lnTo>
                <a:lnTo>
                  <a:pt x="337" y="213"/>
                </a:lnTo>
                <a:lnTo>
                  <a:pt x="315" y="207"/>
                </a:lnTo>
                <a:lnTo>
                  <a:pt x="299" y="204"/>
                </a:lnTo>
                <a:lnTo>
                  <a:pt x="294" y="203"/>
                </a:lnTo>
                <a:lnTo>
                  <a:pt x="290" y="201"/>
                </a:lnTo>
                <a:lnTo>
                  <a:pt x="287" y="199"/>
                </a:lnTo>
                <a:lnTo>
                  <a:pt x="283" y="196"/>
                </a:lnTo>
                <a:lnTo>
                  <a:pt x="277" y="190"/>
                </a:lnTo>
                <a:lnTo>
                  <a:pt x="272" y="184"/>
                </a:lnTo>
                <a:lnTo>
                  <a:pt x="267" y="178"/>
                </a:lnTo>
                <a:lnTo>
                  <a:pt x="261" y="171"/>
                </a:lnTo>
                <a:lnTo>
                  <a:pt x="255" y="166"/>
                </a:lnTo>
                <a:lnTo>
                  <a:pt x="246" y="160"/>
                </a:lnTo>
                <a:lnTo>
                  <a:pt x="240" y="159"/>
                </a:lnTo>
                <a:lnTo>
                  <a:pt x="234" y="158"/>
                </a:lnTo>
                <a:lnTo>
                  <a:pt x="227" y="159"/>
                </a:lnTo>
                <a:lnTo>
                  <a:pt x="221" y="159"/>
                </a:lnTo>
                <a:lnTo>
                  <a:pt x="205" y="163"/>
                </a:lnTo>
                <a:lnTo>
                  <a:pt x="191" y="166"/>
                </a:lnTo>
                <a:lnTo>
                  <a:pt x="183" y="167"/>
                </a:lnTo>
                <a:lnTo>
                  <a:pt x="176" y="168"/>
                </a:lnTo>
                <a:lnTo>
                  <a:pt x="169" y="168"/>
                </a:lnTo>
                <a:lnTo>
                  <a:pt x="164" y="166"/>
                </a:lnTo>
                <a:lnTo>
                  <a:pt x="158" y="164"/>
                </a:lnTo>
                <a:lnTo>
                  <a:pt x="153" y="161"/>
                </a:lnTo>
                <a:lnTo>
                  <a:pt x="148" y="155"/>
                </a:lnTo>
                <a:lnTo>
                  <a:pt x="146" y="148"/>
                </a:lnTo>
                <a:lnTo>
                  <a:pt x="139" y="148"/>
                </a:lnTo>
                <a:lnTo>
                  <a:pt x="131" y="147"/>
                </a:lnTo>
                <a:lnTo>
                  <a:pt x="122" y="145"/>
                </a:lnTo>
                <a:lnTo>
                  <a:pt x="113" y="142"/>
                </a:lnTo>
                <a:lnTo>
                  <a:pt x="92" y="135"/>
                </a:lnTo>
                <a:lnTo>
                  <a:pt x="70" y="126"/>
                </a:lnTo>
                <a:lnTo>
                  <a:pt x="48" y="117"/>
                </a:lnTo>
                <a:lnTo>
                  <a:pt x="29" y="107"/>
                </a:lnTo>
                <a:lnTo>
                  <a:pt x="12" y="96"/>
                </a:lnTo>
                <a:lnTo>
                  <a:pt x="0" y="87"/>
                </a:lnTo>
                <a:lnTo>
                  <a:pt x="7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258" name="Freeform 274"/>
          <p:cNvSpPr>
            <a:spLocks/>
          </p:cNvSpPr>
          <p:nvPr>
            <p:custDataLst>
              <p:tags r:id="rId201"/>
            </p:custDataLst>
          </p:nvPr>
        </p:nvSpPr>
        <p:spPr bwMode="auto">
          <a:xfrm>
            <a:off x="6167438" y="2760663"/>
            <a:ext cx="73025" cy="65087"/>
          </a:xfrm>
          <a:custGeom>
            <a:avLst/>
            <a:gdLst>
              <a:gd name="T0" fmla="*/ 2147483647 w 167"/>
              <a:gd name="T1" fmla="*/ 2147483647 h 123"/>
              <a:gd name="T2" fmla="*/ 2147483647 w 167"/>
              <a:gd name="T3" fmla="*/ 2147483647 h 123"/>
              <a:gd name="T4" fmla="*/ 2147483647 w 167"/>
              <a:gd name="T5" fmla="*/ 2147483647 h 123"/>
              <a:gd name="T6" fmla="*/ 2147483647 w 167"/>
              <a:gd name="T7" fmla="*/ 2147483647 h 123"/>
              <a:gd name="T8" fmla="*/ 2147483647 w 167"/>
              <a:gd name="T9" fmla="*/ 2147483647 h 123"/>
              <a:gd name="T10" fmla="*/ 2147483647 w 167"/>
              <a:gd name="T11" fmla="*/ 2147483647 h 123"/>
              <a:gd name="T12" fmla="*/ 2147483647 w 167"/>
              <a:gd name="T13" fmla="*/ 2147483647 h 123"/>
              <a:gd name="T14" fmla="*/ 2147483647 w 167"/>
              <a:gd name="T15" fmla="*/ 2147483647 h 123"/>
              <a:gd name="T16" fmla="*/ 2147483647 w 167"/>
              <a:gd name="T17" fmla="*/ 2147483647 h 123"/>
              <a:gd name="T18" fmla="*/ 2147483647 w 167"/>
              <a:gd name="T19" fmla="*/ 2147483647 h 123"/>
              <a:gd name="T20" fmla="*/ 2147483647 w 167"/>
              <a:gd name="T21" fmla="*/ 2147483647 h 123"/>
              <a:gd name="T22" fmla="*/ 2147483647 w 167"/>
              <a:gd name="T23" fmla="*/ 2147483647 h 123"/>
              <a:gd name="T24" fmla="*/ 2147483647 w 167"/>
              <a:gd name="T25" fmla="*/ 2147483647 h 123"/>
              <a:gd name="T26" fmla="*/ 2147483647 w 167"/>
              <a:gd name="T27" fmla="*/ 2147483647 h 123"/>
              <a:gd name="T28" fmla="*/ 2147483647 w 167"/>
              <a:gd name="T29" fmla="*/ 2147483647 h 123"/>
              <a:gd name="T30" fmla="*/ 2147483647 w 167"/>
              <a:gd name="T31" fmla="*/ 2147483647 h 123"/>
              <a:gd name="T32" fmla="*/ 2147483647 w 167"/>
              <a:gd name="T33" fmla="*/ 2147483647 h 123"/>
              <a:gd name="T34" fmla="*/ 2147483647 w 167"/>
              <a:gd name="T35" fmla="*/ 2147483647 h 123"/>
              <a:gd name="T36" fmla="*/ 2147483647 w 167"/>
              <a:gd name="T37" fmla="*/ 2147483647 h 123"/>
              <a:gd name="T38" fmla="*/ 2147483647 w 167"/>
              <a:gd name="T39" fmla="*/ 2147483647 h 123"/>
              <a:gd name="T40" fmla="*/ 2147483647 w 167"/>
              <a:gd name="T41" fmla="*/ 2147483647 h 123"/>
              <a:gd name="T42" fmla="*/ 2147483647 w 167"/>
              <a:gd name="T43" fmla="*/ 2147483647 h 123"/>
              <a:gd name="T44" fmla="*/ 2147483647 w 167"/>
              <a:gd name="T45" fmla="*/ 2147483647 h 123"/>
              <a:gd name="T46" fmla="*/ 2147483647 w 167"/>
              <a:gd name="T47" fmla="*/ 2147483647 h 123"/>
              <a:gd name="T48" fmla="*/ 0 w 167"/>
              <a:gd name="T49" fmla="*/ 2147483647 h 123"/>
              <a:gd name="T50" fmla="*/ 2147483647 w 167"/>
              <a:gd name="T51" fmla="*/ 2147483647 h 123"/>
              <a:gd name="T52" fmla="*/ 2147483647 w 167"/>
              <a:gd name="T53" fmla="*/ 2147483647 h 123"/>
              <a:gd name="T54" fmla="*/ 2147483647 w 167"/>
              <a:gd name="T55" fmla="*/ 2147483647 h 123"/>
              <a:gd name="T56" fmla="*/ 2147483647 w 167"/>
              <a:gd name="T57" fmla="*/ 2147483647 h 123"/>
              <a:gd name="T58" fmla="*/ 2147483647 w 167"/>
              <a:gd name="T59" fmla="*/ 2147483647 h 123"/>
              <a:gd name="T60" fmla="*/ 2147483647 w 167"/>
              <a:gd name="T61" fmla="*/ 2147483647 h 123"/>
              <a:gd name="T62" fmla="*/ 2147483647 w 167"/>
              <a:gd name="T63" fmla="*/ 2147483647 h 123"/>
              <a:gd name="T64" fmla="*/ 2147483647 w 167"/>
              <a:gd name="T65" fmla="*/ 2147483647 h 123"/>
              <a:gd name="T66" fmla="*/ 2147483647 w 167"/>
              <a:gd name="T67" fmla="*/ 2147483647 h 123"/>
              <a:gd name="T68" fmla="*/ 2147483647 w 167"/>
              <a:gd name="T69" fmla="*/ 2147483647 h 123"/>
              <a:gd name="T70" fmla="*/ 2147483647 w 167"/>
              <a:gd name="T71" fmla="*/ 2147483647 h 123"/>
              <a:gd name="T72" fmla="*/ 2147483647 w 167"/>
              <a:gd name="T73" fmla="*/ 0 h 123"/>
              <a:gd name="T74" fmla="*/ 2147483647 w 167"/>
              <a:gd name="T75" fmla="*/ 2147483647 h 123"/>
              <a:gd name="T76" fmla="*/ 2147483647 w 167"/>
              <a:gd name="T77" fmla="*/ 2147483647 h 123"/>
              <a:gd name="T78" fmla="*/ 2147483647 w 167"/>
              <a:gd name="T79" fmla="*/ 2147483647 h 123"/>
              <a:gd name="T80" fmla="*/ 2147483647 w 167"/>
              <a:gd name="T81" fmla="*/ 2147483647 h 123"/>
              <a:gd name="T82" fmla="*/ 2147483647 w 167"/>
              <a:gd name="T83" fmla="*/ 2147483647 h 123"/>
              <a:gd name="T84" fmla="*/ 2147483647 w 167"/>
              <a:gd name="T85" fmla="*/ 2147483647 h 123"/>
              <a:gd name="T86" fmla="*/ 2147483647 w 167"/>
              <a:gd name="T87" fmla="*/ 2147483647 h 123"/>
              <a:gd name="T88" fmla="*/ 2147483647 w 167"/>
              <a:gd name="T89" fmla="*/ 2147483647 h 123"/>
              <a:gd name="T90" fmla="*/ 2147483647 w 167"/>
              <a:gd name="T91" fmla="*/ 2147483647 h 123"/>
              <a:gd name="T92" fmla="*/ 2147483647 w 167"/>
              <a:gd name="T93" fmla="*/ 2147483647 h 123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67"/>
              <a:gd name="T142" fmla="*/ 0 h 123"/>
              <a:gd name="T143" fmla="*/ 167 w 167"/>
              <a:gd name="T144" fmla="*/ 123 h 123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67" h="123">
                <a:moveTo>
                  <a:pt x="167" y="43"/>
                </a:moveTo>
                <a:lnTo>
                  <a:pt x="164" y="54"/>
                </a:lnTo>
                <a:lnTo>
                  <a:pt x="161" y="66"/>
                </a:lnTo>
                <a:lnTo>
                  <a:pt x="155" y="79"/>
                </a:lnTo>
                <a:lnTo>
                  <a:pt x="150" y="93"/>
                </a:lnTo>
                <a:lnTo>
                  <a:pt x="146" y="99"/>
                </a:lnTo>
                <a:lnTo>
                  <a:pt x="142" y="105"/>
                </a:lnTo>
                <a:lnTo>
                  <a:pt x="138" y="110"/>
                </a:lnTo>
                <a:lnTo>
                  <a:pt x="132" y="114"/>
                </a:lnTo>
                <a:lnTo>
                  <a:pt x="127" y="118"/>
                </a:lnTo>
                <a:lnTo>
                  <a:pt x="121" y="121"/>
                </a:lnTo>
                <a:lnTo>
                  <a:pt x="115" y="122"/>
                </a:lnTo>
                <a:lnTo>
                  <a:pt x="107" y="123"/>
                </a:lnTo>
                <a:lnTo>
                  <a:pt x="100" y="122"/>
                </a:lnTo>
                <a:lnTo>
                  <a:pt x="92" y="119"/>
                </a:lnTo>
                <a:lnTo>
                  <a:pt x="87" y="116"/>
                </a:lnTo>
                <a:lnTo>
                  <a:pt x="84" y="113"/>
                </a:lnTo>
                <a:lnTo>
                  <a:pt x="82" y="109"/>
                </a:lnTo>
                <a:lnTo>
                  <a:pt x="81" y="105"/>
                </a:lnTo>
                <a:lnTo>
                  <a:pt x="71" y="104"/>
                </a:lnTo>
                <a:lnTo>
                  <a:pt x="61" y="103"/>
                </a:lnTo>
                <a:lnTo>
                  <a:pt x="51" y="101"/>
                </a:lnTo>
                <a:lnTo>
                  <a:pt x="41" y="98"/>
                </a:lnTo>
                <a:lnTo>
                  <a:pt x="21" y="92"/>
                </a:lnTo>
                <a:lnTo>
                  <a:pt x="0" y="86"/>
                </a:lnTo>
                <a:lnTo>
                  <a:pt x="2" y="77"/>
                </a:lnTo>
                <a:lnTo>
                  <a:pt x="5" y="67"/>
                </a:lnTo>
                <a:lnTo>
                  <a:pt x="9" y="56"/>
                </a:lnTo>
                <a:lnTo>
                  <a:pt x="15" y="43"/>
                </a:lnTo>
                <a:lnTo>
                  <a:pt x="20" y="43"/>
                </a:lnTo>
                <a:lnTo>
                  <a:pt x="26" y="42"/>
                </a:lnTo>
                <a:lnTo>
                  <a:pt x="30" y="41"/>
                </a:lnTo>
                <a:lnTo>
                  <a:pt x="33" y="38"/>
                </a:lnTo>
                <a:lnTo>
                  <a:pt x="40" y="33"/>
                </a:lnTo>
                <a:lnTo>
                  <a:pt x="45" y="26"/>
                </a:lnTo>
                <a:lnTo>
                  <a:pt x="52" y="12"/>
                </a:lnTo>
                <a:lnTo>
                  <a:pt x="61" y="0"/>
                </a:lnTo>
                <a:lnTo>
                  <a:pt x="64" y="4"/>
                </a:lnTo>
                <a:lnTo>
                  <a:pt x="67" y="7"/>
                </a:lnTo>
                <a:lnTo>
                  <a:pt x="73" y="11"/>
                </a:lnTo>
                <a:lnTo>
                  <a:pt x="78" y="14"/>
                </a:lnTo>
                <a:lnTo>
                  <a:pt x="92" y="21"/>
                </a:lnTo>
                <a:lnTo>
                  <a:pt x="107" y="28"/>
                </a:lnTo>
                <a:lnTo>
                  <a:pt x="122" y="35"/>
                </a:lnTo>
                <a:lnTo>
                  <a:pt x="139" y="39"/>
                </a:lnTo>
                <a:lnTo>
                  <a:pt x="153" y="42"/>
                </a:lnTo>
                <a:lnTo>
                  <a:pt x="167" y="43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259" name="Freeform 275"/>
          <p:cNvSpPr>
            <a:spLocks/>
          </p:cNvSpPr>
          <p:nvPr>
            <p:custDataLst>
              <p:tags r:id="rId202"/>
            </p:custDataLst>
          </p:nvPr>
        </p:nvSpPr>
        <p:spPr bwMode="auto">
          <a:xfrm>
            <a:off x="6157913" y="2832100"/>
            <a:ext cx="133350" cy="166688"/>
          </a:xfrm>
          <a:custGeom>
            <a:avLst/>
            <a:gdLst>
              <a:gd name="T0" fmla="*/ 2147483647 w 306"/>
              <a:gd name="T1" fmla="*/ 2147483647 h 321"/>
              <a:gd name="T2" fmla="*/ 2147483647 w 306"/>
              <a:gd name="T3" fmla="*/ 2147483647 h 321"/>
              <a:gd name="T4" fmla="*/ 2147483647 w 306"/>
              <a:gd name="T5" fmla="*/ 2147483647 h 321"/>
              <a:gd name="T6" fmla="*/ 2147483647 w 306"/>
              <a:gd name="T7" fmla="*/ 2147483647 h 321"/>
              <a:gd name="T8" fmla="*/ 2147483647 w 306"/>
              <a:gd name="T9" fmla="*/ 2147483647 h 321"/>
              <a:gd name="T10" fmla="*/ 2147483647 w 306"/>
              <a:gd name="T11" fmla="*/ 2147483647 h 321"/>
              <a:gd name="T12" fmla="*/ 2147483647 w 306"/>
              <a:gd name="T13" fmla="*/ 2147483647 h 321"/>
              <a:gd name="T14" fmla="*/ 2147483647 w 306"/>
              <a:gd name="T15" fmla="*/ 2147483647 h 321"/>
              <a:gd name="T16" fmla="*/ 2147483647 w 306"/>
              <a:gd name="T17" fmla="*/ 2147483647 h 321"/>
              <a:gd name="T18" fmla="*/ 2147483647 w 306"/>
              <a:gd name="T19" fmla="*/ 2147483647 h 321"/>
              <a:gd name="T20" fmla="*/ 2147483647 w 306"/>
              <a:gd name="T21" fmla="*/ 2147483647 h 321"/>
              <a:gd name="T22" fmla="*/ 2147483647 w 306"/>
              <a:gd name="T23" fmla="*/ 2147483647 h 321"/>
              <a:gd name="T24" fmla="*/ 2147483647 w 306"/>
              <a:gd name="T25" fmla="*/ 2147483647 h 321"/>
              <a:gd name="T26" fmla="*/ 2147483647 w 306"/>
              <a:gd name="T27" fmla="*/ 2147483647 h 321"/>
              <a:gd name="T28" fmla="*/ 2147483647 w 306"/>
              <a:gd name="T29" fmla="*/ 2147483647 h 321"/>
              <a:gd name="T30" fmla="*/ 2147483647 w 306"/>
              <a:gd name="T31" fmla="*/ 2147483647 h 321"/>
              <a:gd name="T32" fmla="*/ 2147483647 w 306"/>
              <a:gd name="T33" fmla="*/ 2147483647 h 321"/>
              <a:gd name="T34" fmla="*/ 2147483647 w 306"/>
              <a:gd name="T35" fmla="*/ 2147483647 h 321"/>
              <a:gd name="T36" fmla="*/ 2147483647 w 306"/>
              <a:gd name="T37" fmla="*/ 2147483647 h 321"/>
              <a:gd name="T38" fmla="*/ 2147483647 w 306"/>
              <a:gd name="T39" fmla="*/ 2147483647 h 321"/>
              <a:gd name="T40" fmla="*/ 2147483647 w 306"/>
              <a:gd name="T41" fmla="*/ 2147483647 h 321"/>
              <a:gd name="T42" fmla="*/ 2147483647 w 306"/>
              <a:gd name="T43" fmla="*/ 2147483647 h 321"/>
              <a:gd name="T44" fmla="*/ 2147483647 w 306"/>
              <a:gd name="T45" fmla="*/ 0 h 321"/>
              <a:gd name="T46" fmla="*/ 2147483647 w 306"/>
              <a:gd name="T47" fmla="*/ 0 h 321"/>
              <a:gd name="T48" fmla="*/ 2147483647 w 306"/>
              <a:gd name="T49" fmla="*/ 2147483647 h 321"/>
              <a:gd name="T50" fmla="*/ 2147483647 w 306"/>
              <a:gd name="T51" fmla="*/ 2147483647 h 321"/>
              <a:gd name="T52" fmla="*/ 2147483647 w 306"/>
              <a:gd name="T53" fmla="*/ 2147483647 h 321"/>
              <a:gd name="T54" fmla="*/ 2147483647 w 306"/>
              <a:gd name="T55" fmla="*/ 2147483647 h 321"/>
              <a:gd name="T56" fmla="*/ 2147483647 w 306"/>
              <a:gd name="T57" fmla="*/ 2147483647 h 321"/>
              <a:gd name="T58" fmla="*/ 2147483647 w 306"/>
              <a:gd name="T59" fmla="*/ 2147483647 h 321"/>
              <a:gd name="T60" fmla="*/ 2147483647 w 306"/>
              <a:gd name="T61" fmla="*/ 2147483647 h 321"/>
              <a:gd name="T62" fmla="*/ 2147483647 w 306"/>
              <a:gd name="T63" fmla="*/ 2147483647 h 321"/>
              <a:gd name="T64" fmla="*/ 2147483647 w 306"/>
              <a:gd name="T65" fmla="*/ 2147483647 h 321"/>
              <a:gd name="T66" fmla="*/ 2147483647 w 306"/>
              <a:gd name="T67" fmla="*/ 2147483647 h 321"/>
              <a:gd name="T68" fmla="*/ 2147483647 w 306"/>
              <a:gd name="T69" fmla="*/ 2147483647 h 321"/>
              <a:gd name="T70" fmla="*/ 2147483647 w 306"/>
              <a:gd name="T71" fmla="*/ 2147483647 h 321"/>
              <a:gd name="T72" fmla="*/ 2147483647 w 306"/>
              <a:gd name="T73" fmla="*/ 2147483647 h 321"/>
              <a:gd name="T74" fmla="*/ 2147483647 w 306"/>
              <a:gd name="T75" fmla="*/ 2147483647 h 321"/>
              <a:gd name="T76" fmla="*/ 2147483647 w 306"/>
              <a:gd name="T77" fmla="*/ 2147483647 h 321"/>
              <a:gd name="T78" fmla="*/ 2147483647 w 306"/>
              <a:gd name="T79" fmla="*/ 2147483647 h 321"/>
              <a:gd name="T80" fmla="*/ 2147483647 w 306"/>
              <a:gd name="T81" fmla="*/ 2147483647 h 321"/>
              <a:gd name="T82" fmla="*/ 2147483647 w 306"/>
              <a:gd name="T83" fmla="*/ 2147483647 h 321"/>
              <a:gd name="T84" fmla="*/ 2147483647 w 306"/>
              <a:gd name="T85" fmla="*/ 2147483647 h 321"/>
              <a:gd name="T86" fmla="*/ 2147483647 w 306"/>
              <a:gd name="T87" fmla="*/ 2147483647 h 321"/>
              <a:gd name="T88" fmla="*/ 2147483647 w 306"/>
              <a:gd name="T89" fmla="*/ 2147483647 h 321"/>
              <a:gd name="T90" fmla="*/ 2147483647 w 306"/>
              <a:gd name="T91" fmla="*/ 2147483647 h 321"/>
              <a:gd name="T92" fmla="*/ 2147483647 w 306"/>
              <a:gd name="T93" fmla="*/ 2147483647 h 321"/>
              <a:gd name="T94" fmla="*/ 2147483647 w 306"/>
              <a:gd name="T95" fmla="*/ 2147483647 h 321"/>
              <a:gd name="T96" fmla="*/ 2147483647 w 306"/>
              <a:gd name="T97" fmla="*/ 2147483647 h 321"/>
              <a:gd name="T98" fmla="*/ 2147483647 w 306"/>
              <a:gd name="T99" fmla="*/ 2147483647 h 321"/>
              <a:gd name="T100" fmla="*/ 2147483647 w 306"/>
              <a:gd name="T101" fmla="*/ 2147483647 h 321"/>
              <a:gd name="T102" fmla="*/ 2147483647 w 306"/>
              <a:gd name="T103" fmla="*/ 2147483647 h 321"/>
              <a:gd name="T104" fmla="*/ 2147483647 w 306"/>
              <a:gd name="T105" fmla="*/ 2147483647 h 321"/>
              <a:gd name="T106" fmla="*/ 2147483647 w 306"/>
              <a:gd name="T107" fmla="*/ 2147483647 h 321"/>
              <a:gd name="T108" fmla="*/ 2147483647 w 306"/>
              <a:gd name="T109" fmla="*/ 2147483647 h 321"/>
              <a:gd name="T110" fmla="*/ 2147483647 w 306"/>
              <a:gd name="T111" fmla="*/ 2147483647 h 321"/>
              <a:gd name="T112" fmla="*/ 2147483647 w 306"/>
              <a:gd name="T113" fmla="*/ 2147483647 h 321"/>
              <a:gd name="T114" fmla="*/ 2147483647 w 306"/>
              <a:gd name="T115" fmla="*/ 2147483647 h 32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306"/>
              <a:gd name="T175" fmla="*/ 0 h 321"/>
              <a:gd name="T176" fmla="*/ 306 w 306"/>
              <a:gd name="T177" fmla="*/ 321 h 321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306" h="321">
                <a:moveTo>
                  <a:pt x="306" y="235"/>
                </a:moveTo>
                <a:lnTo>
                  <a:pt x="259" y="160"/>
                </a:lnTo>
                <a:lnTo>
                  <a:pt x="257" y="164"/>
                </a:lnTo>
                <a:lnTo>
                  <a:pt x="252" y="173"/>
                </a:lnTo>
                <a:lnTo>
                  <a:pt x="247" y="178"/>
                </a:lnTo>
                <a:lnTo>
                  <a:pt x="243" y="182"/>
                </a:lnTo>
                <a:lnTo>
                  <a:pt x="238" y="185"/>
                </a:lnTo>
                <a:lnTo>
                  <a:pt x="233" y="186"/>
                </a:lnTo>
                <a:lnTo>
                  <a:pt x="227" y="185"/>
                </a:lnTo>
                <a:lnTo>
                  <a:pt x="223" y="184"/>
                </a:lnTo>
                <a:lnTo>
                  <a:pt x="219" y="181"/>
                </a:lnTo>
                <a:lnTo>
                  <a:pt x="214" y="178"/>
                </a:lnTo>
                <a:lnTo>
                  <a:pt x="211" y="173"/>
                </a:lnTo>
                <a:lnTo>
                  <a:pt x="209" y="169"/>
                </a:lnTo>
                <a:lnTo>
                  <a:pt x="206" y="165"/>
                </a:lnTo>
                <a:lnTo>
                  <a:pt x="206" y="160"/>
                </a:lnTo>
                <a:lnTo>
                  <a:pt x="206" y="154"/>
                </a:lnTo>
                <a:lnTo>
                  <a:pt x="209" y="148"/>
                </a:lnTo>
                <a:lnTo>
                  <a:pt x="211" y="142"/>
                </a:lnTo>
                <a:lnTo>
                  <a:pt x="213" y="136"/>
                </a:lnTo>
                <a:lnTo>
                  <a:pt x="221" y="125"/>
                </a:lnTo>
                <a:lnTo>
                  <a:pt x="230" y="114"/>
                </a:lnTo>
                <a:lnTo>
                  <a:pt x="238" y="104"/>
                </a:lnTo>
                <a:lnTo>
                  <a:pt x="246" y="93"/>
                </a:lnTo>
                <a:lnTo>
                  <a:pt x="248" y="87"/>
                </a:lnTo>
                <a:lnTo>
                  <a:pt x="250" y="82"/>
                </a:lnTo>
                <a:lnTo>
                  <a:pt x="253" y="75"/>
                </a:lnTo>
                <a:lnTo>
                  <a:pt x="253" y="69"/>
                </a:lnTo>
                <a:lnTo>
                  <a:pt x="133" y="69"/>
                </a:lnTo>
                <a:lnTo>
                  <a:pt x="129" y="68"/>
                </a:lnTo>
                <a:lnTo>
                  <a:pt x="123" y="65"/>
                </a:lnTo>
                <a:lnTo>
                  <a:pt x="119" y="59"/>
                </a:lnTo>
                <a:lnTo>
                  <a:pt x="115" y="53"/>
                </a:lnTo>
                <a:lnTo>
                  <a:pt x="112" y="45"/>
                </a:lnTo>
                <a:lnTo>
                  <a:pt x="109" y="37"/>
                </a:lnTo>
                <a:lnTo>
                  <a:pt x="108" y="28"/>
                </a:lnTo>
                <a:lnTo>
                  <a:pt x="107" y="19"/>
                </a:lnTo>
                <a:lnTo>
                  <a:pt x="101" y="19"/>
                </a:lnTo>
                <a:lnTo>
                  <a:pt x="96" y="18"/>
                </a:lnTo>
                <a:lnTo>
                  <a:pt x="90" y="17"/>
                </a:lnTo>
                <a:lnTo>
                  <a:pt x="85" y="15"/>
                </a:lnTo>
                <a:lnTo>
                  <a:pt x="80" y="12"/>
                </a:lnTo>
                <a:lnTo>
                  <a:pt x="77" y="9"/>
                </a:lnTo>
                <a:lnTo>
                  <a:pt x="75" y="4"/>
                </a:lnTo>
                <a:lnTo>
                  <a:pt x="74" y="0"/>
                </a:lnTo>
                <a:lnTo>
                  <a:pt x="65" y="0"/>
                </a:lnTo>
                <a:lnTo>
                  <a:pt x="57" y="0"/>
                </a:lnTo>
                <a:lnTo>
                  <a:pt x="49" y="0"/>
                </a:lnTo>
                <a:lnTo>
                  <a:pt x="41" y="0"/>
                </a:lnTo>
                <a:lnTo>
                  <a:pt x="34" y="1"/>
                </a:lnTo>
                <a:lnTo>
                  <a:pt x="29" y="2"/>
                </a:lnTo>
                <a:lnTo>
                  <a:pt x="22" y="5"/>
                </a:lnTo>
                <a:lnTo>
                  <a:pt x="15" y="9"/>
                </a:lnTo>
                <a:lnTo>
                  <a:pt x="10" y="14"/>
                </a:lnTo>
                <a:lnTo>
                  <a:pt x="4" y="19"/>
                </a:lnTo>
                <a:lnTo>
                  <a:pt x="1" y="25"/>
                </a:lnTo>
                <a:lnTo>
                  <a:pt x="0" y="31"/>
                </a:lnTo>
                <a:lnTo>
                  <a:pt x="2" y="35"/>
                </a:lnTo>
                <a:lnTo>
                  <a:pt x="8" y="40"/>
                </a:lnTo>
                <a:lnTo>
                  <a:pt x="15" y="46"/>
                </a:lnTo>
                <a:lnTo>
                  <a:pt x="25" y="52"/>
                </a:lnTo>
                <a:lnTo>
                  <a:pt x="35" y="58"/>
                </a:lnTo>
                <a:lnTo>
                  <a:pt x="45" y="63"/>
                </a:lnTo>
                <a:lnTo>
                  <a:pt x="54" y="67"/>
                </a:lnTo>
                <a:lnTo>
                  <a:pt x="60" y="69"/>
                </a:lnTo>
                <a:lnTo>
                  <a:pt x="47" y="79"/>
                </a:lnTo>
                <a:lnTo>
                  <a:pt x="32" y="91"/>
                </a:lnTo>
                <a:lnTo>
                  <a:pt x="25" y="97"/>
                </a:lnTo>
                <a:lnTo>
                  <a:pt x="19" y="104"/>
                </a:lnTo>
                <a:lnTo>
                  <a:pt x="17" y="107"/>
                </a:lnTo>
                <a:lnTo>
                  <a:pt x="15" y="110"/>
                </a:lnTo>
                <a:lnTo>
                  <a:pt x="14" y="114"/>
                </a:lnTo>
                <a:lnTo>
                  <a:pt x="13" y="117"/>
                </a:lnTo>
                <a:lnTo>
                  <a:pt x="14" y="122"/>
                </a:lnTo>
                <a:lnTo>
                  <a:pt x="15" y="125"/>
                </a:lnTo>
                <a:lnTo>
                  <a:pt x="18" y="129"/>
                </a:lnTo>
                <a:lnTo>
                  <a:pt x="20" y="133"/>
                </a:lnTo>
                <a:lnTo>
                  <a:pt x="28" y="141"/>
                </a:lnTo>
                <a:lnTo>
                  <a:pt x="37" y="149"/>
                </a:lnTo>
                <a:lnTo>
                  <a:pt x="47" y="156"/>
                </a:lnTo>
                <a:lnTo>
                  <a:pt x="58" y="162"/>
                </a:lnTo>
                <a:lnTo>
                  <a:pt x="64" y="164"/>
                </a:lnTo>
                <a:lnTo>
                  <a:pt x="69" y="165"/>
                </a:lnTo>
                <a:lnTo>
                  <a:pt x="75" y="166"/>
                </a:lnTo>
                <a:lnTo>
                  <a:pt x="80" y="167"/>
                </a:lnTo>
                <a:lnTo>
                  <a:pt x="107" y="271"/>
                </a:lnTo>
                <a:lnTo>
                  <a:pt x="107" y="267"/>
                </a:lnTo>
                <a:lnTo>
                  <a:pt x="108" y="263"/>
                </a:lnTo>
                <a:lnTo>
                  <a:pt x="110" y="260"/>
                </a:lnTo>
                <a:lnTo>
                  <a:pt x="112" y="256"/>
                </a:lnTo>
                <a:lnTo>
                  <a:pt x="119" y="251"/>
                </a:lnTo>
                <a:lnTo>
                  <a:pt x="127" y="246"/>
                </a:lnTo>
                <a:lnTo>
                  <a:pt x="137" y="243"/>
                </a:lnTo>
                <a:lnTo>
                  <a:pt x="148" y="240"/>
                </a:lnTo>
                <a:lnTo>
                  <a:pt x="160" y="237"/>
                </a:lnTo>
                <a:lnTo>
                  <a:pt x="174" y="235"/>
                </a:lnTo>
                <a:lnTo>
                  <a:pt x="174" y="222"/>
                </a:lnTo>
                <a:lnTo>
                  <a:pt x="174" y="210"/>
                </a:lnTo>
                <a:lnTo>
                  <a:pt x="178" y="212"/>
                </a:lnTo>
                <a:lnTo>
                  <a:pt x="183" y="212"/>
                </a:lnTo>
                <a:lnTo>
                  <a:pt x="188" y="213"/>
                </a:lnTo>
                <a:lnTo>
                  <a:pt x="193" y="212"/>
                </a:lnTo>
                <a:lnTo>
                  <a:pt x="203" y="211"/>
                </a:lnTo>
                <a:lnTo>
                  <a:pt x="213" y="210"/>
                </a:lnTo>
                <a:lnTo>
                  <a:pt x="220" y="233"/>
                </a:lnTo>
                <a:lnTo>
                  <a:pt x="232" y="261"/>
                </a:lnTo>
                <a:lnTo>
                  <a:pt x="245" y="292"/>
                </a:lnTo>
                <a:lnTo>
                  <a:pt x="259" y="321"/>
                </a:lnTo>
                <a:lnTo>
                  <a:pt x="267" y="316"/>
                </a:lnTo>
                <a:lnTo>
                  <a:pt x="272" y="311"/>
                </a:lnTo>
                <a:lnTo>
                  <a:pt x="278" y="307"/>
                </a:lnTo>
                <a:lnTo>
                  <a:pt x="282" y="302"/>
                </a:lnTo>
                <a:lnTo>
                  <a:pt x="290" y="291"/>
                </a:lnTo>
                <a:lnTo>
                  <a:pt x="295" y="280"/>
                </a:lnTo>
                <a:lnTo>
                  <a:pt x="301" y="258"/>
                </a:lnTo>
                <a:lnTo>
                  <a:pt x="306" y="235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260" name="Freeform 276"/>
          <p:cNvSpPr>
            <a:spLocks/>
          </p:cNvSpPr>
          <p:nvPr>
            <p:custDataLst>
              <p:tags r:id="rId203"/>
            </p:custDataLst>
          </p:nvPr>
        </p:nvSpPr>
        <p:spPr bwMode="auto">
          <a:xfrm>
            <a:off x="6475413" y="2947988"/>
            <a:ext cx="201612" cy="269875"/>
          </a:xfrm>
          <a:custGeom>
            <a:avLst/>
            <a:gdLst>
              <a:gd name="T0" fmla="*/ 2147483647 w 471"/>
              <a:gd name="T1" fmla="*/ 2147483647 h 518"/>
              <a:gd name="T2" fmla="*/ 2147483647 w 471"/>
              <a:gd name="T3" fmla="*/ 2147483647 h 518"/>
              <a:gd name="T4" fmla="*/ 2147483647 w 471"/>
              <a:gd name="T5" fmla="*/ 2147483647 h 518"/>
              <a:gd name="T6" fmla="*/ 2147483647 w 471"/>
              <a:gd name="T7" fmla="*/ 2147483647 h 518"/>
              <a:gd name="T8" fmla="*/ 2147483647 w 471"/>
              <a:gd name="T9" fmla="*/ 2147483647 h 518"/>
              <a:gd name="T10" fmla="*/ 2147483647 w 471"/>
              <a:gd name="T11" fmla="*/ 2147483647 h 518"/>
              <a:gd name="T12" fmla="*/ 2147483647 w 471"/>
              <a:gd name="T13" fmla="*/ 2147483647 h 518"/>
              <a:gd name="T14" fmla="*/ 2147483647 w 471"/>
              <a:gd name="T15" fmla="*/ 2147483647 h 518"/>
              <a:gd name="T16" fmla="*/ 2147483647 w 471"/>
              <a:gd name="T17" fmla="*/ 2147483647 h 518"/>
              <a:gd name="T18" fmla="*/ 2147483647 w 471"/>
              <a:gd name="T19" fmla="*/ 2147483647 h 518"/>
              <a:gd name="T20" fmla="*/ 2147483647 w 471"/>
              <a:gd name="T21" fmla="*/ 2147483647 h 518"/>
              <a:gd name="T22" fmla="*/ 2147483647 w 471"/>
              <a:gd name="T23" fmla="*/ 2147483647 h 518"/>
              <a:gd name="T24" fmla="*/ 2147483647 w 471"/>
              <a:gd name="T25" fmla="*/ 2147483647 h 518"/>
              <a:gd name="T26" fmla="*/ 2147483647 w 471"/>
              <a:gd name="T27" fmla="*/ 2147483647 h 518"/>
              <a:gd name="T28" fmla="*/ 2147483647 w 471"/>
              <a:gd name="T29" fmla="*/ 2147483647 h 518"/>
              <a:gd name="T30" fmla="*/ 2147483647 w 471"/>
              <a:gd name="T31" fmla="*/ 2147483647 h 518"/>
              <a:gd name="T32" fmla="*/ 2147483647 w 471"/>
              <a:gd name="T33" fmla="*/ 2147483647 h 518"/>
              <a:gd name="T34" fmla="*/ 2147483647 w 471"/>
              <a:gd name="T35" fmla="*/ 2147483647 h 518"/>
              <a:gd name="T36" fmla="*/ 2147483647 w 471"/>
              <a:gd name="T37" fmla="*/ 2147483647 h 518"/>
              <a:gd name="T38" fmla="*/ 2147483647 w 471"/>
              <a:gd name="T39" fmla="*/ 2147483647 h 518"/>
              <a:gd name="T40" fmla="*/ 2147483647 w 471"/>
              <a:gd name="T41" fmla="*/ 2147483647 h 518"/>
              <a:gd name="T42" fmla="*/ 2147483647 w 471"/>
              <a:gd name="T43" fmla="*/ 2147483647 h 518"/>
              <a:gd name="T44" fmla="*/ 2147483647 w 471"/>
              <a:gd name="T45" fmla="*/ 2147483647 h 518"/>
              <a:gd name="T46" fmla="*/ 2147483647 w 471"/>
              <a:gd name="T47" fmla="*/ 2147483647 h 518"/>
              <a:gd name="T48" fmla="*/ 2147483647 w 471"/>
              <a:gd name="T49" fmla="*/ 2147483647 h 518"/>
              <a:gd name="T50" fmla="*/ 2147483647 w 471"/>
              <a:gd name="T51" fmla="*/ 2147483647 h 518"/>
              <a:gd name="T52" fmla="*/ 2147483647 w 471"/>
              <a:gd name="T53" fmla="*/ 2147483647 h 518"/>
              <a:gd name="T54" fmla="*/ 2147483647 w 471"/>
              <a:gd name="T55" fmla="*/ 2147483647 h 518"/>
              <a:gd name="T56" fmla="*/ 2147483647 w 471"/>
              <a:gd name="T57" fmla="*/ 2147483647 h 518"/>
              <a:gd name="T58" fmla="*/ 2147483647 w 471"/>
              <a:gd name="T59" fmla="*/ 2147483647 h 518"/>
              <a:gd name="T60" fmla="*/ 2147483647 w 471"/>
              <a:gd name="T61" fmla="*/ 2147483647 h 518"/>
              <a:gd name="T62" fmla="*/ 2147483647 w 471"/>
              <a:gd name="T63" fmla="*/ 2147483647 h 518"/>
              <a:gd name="T64" fmla="*/ 2147483647 w 471"/>
              <a:gd name="T65" fmla="*/ 2147483647 h 518"/>
              <a:gd name="T66" fmla="*/ 2147483647 w 471"/>
              <a:gd name="T67" fmla="*/ 2147483647 h 518"/>
              <a:gd name="T68" fmla="*/ 2147483647 w 471"/>
              <a:gd name="T69" fmla="*/ 2147483647 h 518"/>
              <a:gd name="T70" fmla="*/ 2147483647 w 471"/>
              <a:gd name="T71" fmla="*/ 2147483647 h 518"/>
              <a:gd name="T72" fmla="*/ 2147483647 w 471"/>
              <a:gd name="T73" fmla="*/ 2147483647 h 518"/>
              <a:gd name="T74" fmla="*/ 2147483647 w 471"/>
              <a:gd name="T75" fmla="*/ 2147483647 h 518"/>
              <a:gd name="T76" fmla="*/ 2147483647 w 471"/>
              <a:gd name="T77" fmla="*/ 2147483647 h 518"/>
              <a:gd name="T78" fmla="*/ 2147483647 w 471"/>
              <a:gd name="T79" fmla="*/ 2147483647 h 518"/>
              <a:gd name="T80" fmla="*/ 2147483647 w 471"/>
              <a:gd name="T81" fmla="*/ 2147483647 h 518"/>
              <a:gd name="T82" fmla="*/ 2147483647 w 471"/>
              <a:gd name="T83" fmla="*/ 2147483647 h 518"/>
              <a:gd name="T84" fmla="*/ 2147483647 w 471"/>
              <a:gd name="T85" fmla="*/ 2147483647 h 518"/>
              <a:gd name="T86" fmla="*/ 2147483647 w 471"/>
              <a:gd name="T87" fmla="*/ 2147483647 h 518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471"/>
              <a:gd name="T133" fmla="*/ 0 h 518"/>
              <a:gd name="T134" fmla="*/ 471 w 471"/>
              <a:gd name="T135" fmla="*/ 518 h 518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471" h="518">
                <a:moveTo>
                  <a:pt x="113" y="0"/>
                </a:moveTo>
                <a:lnTo>
                  <a:pt x="104" y="5"/>
                </a:lnTo>
                <a:lnTo>
                  <a:pt x="94" y="12"/>
                </a:lnTo>
                <a:lnTo>
                  <a:pt x="85" y="18"/>
                </a:lnTo>
                <a:lnTo>
                  <a:pt x="76" y="25"/>
                </a:lnTo>
                <a:lnTo>
                  <a:pt x="67" y="32"/>
                </a:lnTo>
                <a:lnTo>
                  <a:pt x="59" y="38"/>
                </a:lnTo>
                <a:lnTo>
                  <a:pt x="50" y="44"/>
                </a:lnTo>
                <a:lnTo>
                  <a:pt x="40" y="49"/>
                </a:lnTo>
                <a:lnTo>
                  <a:pt x="37" y="59"/>
                </a:lnTo>
                <a:lnTo>
                  <a:pt x="32" y="71"/>
                </a:lnTo>
                <a:lnTo>
                  <a:pt x="27" y="82"/>
                </a:lnTo>
                <a:lnTo>
                  <a:pt x="20" y="93"/>
                </a:lnTo>
                <a:lnTo>
                  <a:pt x="14" y="106"/>
                </a:lnTo>
                <a:lnTo>
                  <a:pt x="8" y="118"/>
                </a:lnTo>
                <a:lnTo>
                  <a:pt x="4" y="131"/>
                </a:lnTo>
                <a:lnTo>
                  <a:pt x="0" y="142"/>
                </a:lnTo>
                <a:lnTo>
                  <a:pt x="7" y="136"/>
                </a:lnTo>
                <a:lnTo>
                  <a:pt x="16" y="141"/>
                </a:lnTo>
                <a:lnTo>
                  <a:pt x="23" y="147"/>
                </a:lnTo>
                <a:lnTo>
                  <a:pt x="30" y="153"/>
                </a:lnTo>
                <a:lnTo>
                  <a:pt x="37" y="159"/>
                </a:lnTo>
                <a:lnTo>
                  <a:pt x="43" y="164"/>
                </a:lnTo>
                <a:lnTo>
                  <a:pt x="50" y="168"/>
                </a:lnTo>
                <a:lnTo>
                  <a:pt x="53" y="170"/>
                </a:lnTo>
                <a:lnTo>
                  <a:pt x="57" y="171"/>
                </a:lnTo>
                <a:lnTo>
                  <a:pt x="62" y="172"/>
                </a:lnTo>
                <a:lnTo>
                  <a:pt x="66" y="172"/>
                </a:lnTo>
                <a:lnTo>
                  <a:pt x="71" y="191"/>
                </a:lnTo>
                <a:lnTo>
                  <a:pt x="75" y="211"/>
                </a:lnTo>
                <a:lnTo>
                  <a:pt x="77" y="233"/>
                </a:lnTo>
                <a:lnTo>
                  <a:pt x="80" y="254"/>
                </a:lnTo>
                <a:lnTo>
                  <a:pt x="84" y="272"/>
                </a:lnTo>
                <a:lnTo>
                  <a:pt x="88" y="289"/>
                </a:lnTo>
                <a:lnTo>
                  <a:pt x="90" y="294"/>
                </a:lnTo>
                <a:lnTo>
                  <a:pt x="94" y="299"/>
                </a:lnTo>
                <a:lnTo>
                  <a:pt x="96" y="302"/>
                </a:lnTo>
                <a:lnTo>
                  <a:pt x="100" y="302"/>
                </a:lnTo>
                <a:lnTo>
                  <a:pt x="104" y="302"/>
                </a:lnTo>
                <a:lnTo>
                  <a:pt x="107" y="301"/>
                </a:lnTo>
                <a:lnTo>
                  <a:pt x="110" y="299"/>
                </a:lnTo>
                <a:lnTo>
                  <a:pt x="112" y="297"/>
                </a:lnTo>
                <a:lnTo>
                  <a:pt x="118" y="291"/>
                </a:lnTo>
                <a:lnTo>
                  <a:pt x="121" y="283"/>
                </a:lnTo>
                <a:lnTo>
                  <a:pt x="128" y="268"/>
                </a:lnTo>
                <a:lnTo>
                  <a:pt x="133" y="259"/>
                </a:lnTo>
                <a:lnTo>
                  <a:pt x="140" y="260"/>
                </a:lnTo>
                <a:lnTo>
                  <a:pt x="145" y="262"/>
                </a:lnTo>
                <a:lnTo>
                  <a:pt x="151" y="265"/>
                </a:lnTo>
                <a:lnTo>
                  <a:pt x="155" y="268"/>
                </a:lnTo>
                <a:lnTo>
                  <a:pt x="160" y="272"/>
                </a:lnTo>
                <a:lnTo>
                  <a:pt x="164" y="274"/>
                </a:lnTo>
                <a:lnTo>
                  <a:pt x="168" y="277"/>
                </a:lnTo>
                <a:lnTo>
                  <a:pt x="173" y="277"/>
                </a:lnTo>
                <a:lnTo>
                  <a:pt x="176" y="277"/>
                </a:lnTo>
                <a:lnTo>
                  <a:pt x="179" y="276"/>
                </a:lnTo>
                <a:lnTo>
                  <a:pt x="183" y="274"/>
                </a:lnTo>
                <a:lnTo>
                  <a:pt x="185" y="272"/>
                </a:lnTo>
                <a:lnTo>
                  <a:pt x="189" y="266"/>
                </a:lnTo>
                <a:lnTo>
                  <a:pt x="192" y="259"/>
                </a:lnTo>
                <a:lnTo>
                  <a:pt x="197" y="252"/>
                </a:lnTo>
                <a:lnTo>
                  <a:pt x="201" y="247"/>
                </a:lnTo>
                <a:lnTo>
                  <a:pt x="203" y="244"/>
                </a:lnTo>
                <a:lnTo>
                  <a:pt x="206" y="243"/>
                </a:lnTo>
                <a:lnTo>
                  <a:pt x="209" y="241"/>
                </a:lnTo>
                <a:lnTo>
                  <a:pt x="212" y="241"/>
                </a:lnTo>
                <a:lnTo>
                  <a:pt x="224" y="242"/>
                </a:lnTo>
                <a:lnTo>
                  <a:pt x="233" y="244"/>
                </a:lnTo>
                <a:lnTo>
                  <a:pt x="241" y="247"/>
                </a:lnTo>
                <a:lnTo>
                  <a:pt x="246" y="252"/>
                </a:lnTo>
                <a:lnTo>
                  <a:pt x="254" y="261"/>
                </a:lnTo>
                <a:lnTo>
                  <a:pt x="259" y="271"/>
                </a:lnTo>
                <a:lnTo>
                  <a:pt x="274" y="293"/>
                </a:lnTo>
                <a:lnTo>
                  <a:pt x="290" y="314"/>
                </a:lnTo>
                <a:lnTo>
                  <a:pt x="308" y="336"/>
                </a:lnTo>
                <a:lnTo>
                  <a:pt x="325" y="359"/>
                </a:lnTo>
                <a:lnTo>
                  <a:pt x="333" y="371"/>
                </a:lnTo>
                <a:lnTo>
                  <a:pt x="341" y="382"/>
                </a:lnTo>
                <a:lnTo>
                  <a:pt x="347" y="394"/>
                </a:lnTo>
                <a:lnTo>
                  <a:pt x="354" y="407"/>
                </a:lnTo>
                <a:lnTo>
                  <a:pt x="358" y="419"/>
                </a:lnTo>
                <a:lnTo>
                  <a:pt x="363" y="431"/>
                </a:lnTo>
                <a:lnTo>
                  <a:pt x="365" y="443"/>
                </a:lnTo>
                <a:lnTo>
                  <a:pt x="366" y="457"/>
                </a:lnTo>
                <a:lnTo>
                  <a:pt x="365" y="461"/>
                </a:lnTo>
                <a:lnTo>
                  <a:pt x="363" y="466"/>
                </a:lnTo>
                <a:lnTo>
                  <a:pt x="359" y="470"/>
                </a:lnTo>
                <a:lnTo>
                  <a:pt x="355" y="474"/>
                </a:lnTo>
                <a:lnTo>
                  <a:pt x="346" y="481"/>
                </a:lnTo>
                <a:lnTo>
                  <a:pt x="339" y="487"/>
                </a:lnTo>
                <a:lnTo>
                  <a:pt x="348" y="490"/>
                </a:lnTo>
                <a:lnTo>
                  <a:pt x="356" y="493"/>
                </a:lnTo>
                <a:lnTo>
                  <a:pt x="363" y="496"/>
                </a:lnTo>
                <a:lnTo>
                  <a:pt x="368" y="500"/>
                </a:lnTo>
                <a:lnTo>
                  <a:pt x="379" y="508"/>
                </a:lnTo>
                <a:lnTo>
                  <a:pt x="392" y="518"/>
                </a:lnTo>
                <a:lnTo>
                  <a:pt x="395" y="511"/>
                </a:lnTo>
                <a:lnTo>
                  <a:pt x="398" y="504"/>
                </a:lnTo>
                <a:lnTo>
                  <a:pt x="401" y="499"/>
                </a:lnTo>
                <a:lnTo>
                  <a:pt x="404" y="495"/>
                </a:lnTo>
                <a:lnTo>
                  <a:pt x="409" y="491"/>
                </a:lnTo>
                <a:lnTo>
                  <a:pt x="413" y="489"/>
                </a:lnTo>
                <a:lnTo>
                  <a:pt x="418" y="487"/>
                </a:lnTo>
                <a:lnTo>
                  <a:pt x="422" y="485"/>
                </a:lnTo>
                <a:lnTo>
                  <a:pt x="444" y="483"/>
                </a:lnTo>
                <a:lnTo>
                  <a:pt x="471" y="481"/>
                </a:lnTo>
                <a:lnTo>
                  <a:pt x="471" y="459"/>
                </a:lnTo>
                <a:lnTo>
                  <a:pt x="468" y="438"/>
                </a:lnTo>
                <a:lnTo>
                  <a:pt x="464" y="420"/>
                </a:lnTo>
                <a:lnTo>
                  <a:pt x="457" y="403"/>
                </a:lnTo>
                <a:lnTo>
                  <a:pt x="449" y="387"/>
                </a:lnTo>
                <a:lnTo>
                  <a:pt x="441" y="372"/>
                </a:lnTo>
                <a:lnTo>
                  <a:pt x="431" y="359"/>
                </a:lnTo>
                <a:lnTo>
                  <a:pt x="421" y="347"/>
                </a:lnTo>
                <a:lnTo>
                  <a:pt x="397" y="322"/>
                </a:lnTo>
                <a:lnTo>
                  <a:pt x="371" y="300"/>
                </a:lnTo>
                <a:lnTo>
                  <a:pt x="345" y="277"/>
                </a:lnTo>
                <a:lnTo>
                  <a:pt x="319" y="253"/>
                </a:lnTo>
                <a:lnTo>
                  <a:pt x="299" y="237"/>
                </a:lnTo>
                <a:lnTo>
                  <a:pt x="279" y="218"/>
                </a:lnTo>
                <a:lnTo>
                  <a:pt x="261" y="200"/>
                </a:lnTo>
                <a:lnTo>
                  <a:pt x="242" y="182"/>
                </a:lnTo>
                <a:lnTo>
                  <a:pt x="224" y="162"/>
                </a:lnTo>
                <a:lnTo>
                  <a:pt x="208" y="143"/>
                </a:lnTo>
                <a:lnTo>
                  <a:pt x="192" y="124"/>
                </a:lnTo>
                <a:lnTo>
                  <a:pt x="179" y="105"/>
                </a:lnTo>
                <a:lnTo>
                  <a:pt x="158" y="79"/>
                </a:lnTo>
                <a:lnTo>
                  <a:pt x="136" y="52"/>
                </a:lnTo>
                <a:lnTo>
                  <a:pt x="127" y="40"/>
                </a:lnTo>
                <a:lnTo>
                  <a:pt x="120" y="27"/>
                </a:lnTo>
                <a:lnTo>
                  <a:pt x="117" y="21"/>
                </a:lnTo>
                <a:lnTo>
                  <a:pt x="115" y="14"/>
                </a:lnTo>
                <a:lnTo>
                  <a:pt x="113" y="7"/>
                </a:lnTo>
                <a:lnTo>
                  <a:pt x="113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261" name="Freeform 277"/>
          <p:cNvSpPr>
            <a:spLocks/>
          </p:cNvSpPr>
          <p:nvPr>
            <p:custDataLst>
              <p:tags r:id="rId204"/>
            </p:custDataLst>
          </p:nvPr>
        </p:nvSpPr>
        <p:spPr bwMode="auto">
          <a:xfrm>
            <a:off x="6557963" y="3198813"/>
            <a:ext cx="133350" cy="130175"/>
          </a:xfrm>
          <a:custGeom>
            <a:avLst/>
            <a:gdLst>
              <a:gd name="T0" fmla="*/ 2147483647 w 293"/>
              <a:gd name="T1" fmla="*/ 2147483647 h 246"/>
              <a:gd name="T2" fmla="*/ 2147483647 w 293"/>
              <a:gd name="T3" fmla="*/ 2147483647 h 246"/>
              <a:gd name="T4" fmla="*/ 2147483647 w 293"/>
              <a:gd name="T5" fmla="*/ 2147483647 h 246"/>
              <a:gd name="T6" fmla="*/ 2147483647 w 293"/>
              <a:gd name="T7" fmla="*/ 2147483647 h 246"/>
              <a:gd name="T8" fmla="*/ 2147483647 w 293"/>
              <a:gd name="T9" fmla="*/ 2147483647 h 246"/>
              <a:gd name="T10" fmla="*/ 2147483647 w 293"/>
              <a:gd name="T11" fmla="*/ 2147483647 h 246"/>
              <a:gd name="T12" fmla="*/ 2147483647 w 293"/>
              <a:gd name="T13" fmla="*/ 2147483647 h 246"/>
              <a:gd name="T14" fmla="*/ 2147483647 w 293"/>
              <a:gd name="T15" fmla="*/ 2147483647 h 246"/>
              <a:gd name="T16" fmla="*/ 2147483647 w 293"/>
              <a:gd name="T17" fmla="*/ 2147483647 h 246"/>
              <a:gd name="T18" fmla="*/ 2147483647 w 293"/>
              <a:gd name="T19" fmla="*/ 2147483647 h 246"/>
              <a:gd name="T20" fmla="*/ 2147483647 w 293"/>
              <a:gd name="T21" fmla="*/ 2147483647 h 246"/>
              <a:gd name="T22" fmla="*/ 2147483647 w 293"/>
              <a:gd name="T23" fmla="*/ 2147483647 h 246"/>
              <a:gd name="T24" fmla="*/ 2147483647 w 293"/>
              <a:gd name="T25" fmla="*/ 2147483647 h 246"/>
              <a:gd name="T26" fmla="*/ 2147483647 w 293"/>
              <a:gd name="T27" fmla="*/ 2147483647 h 246"/>
              <a:gd name="T28" fmla="*/ 2147483647 w 293"/>
              <a:gd name="T29" fmla="*/ 2147483647 h 246"/>
              <a:gd name="T30" fmla="*/ 2147483647 w 293"/>
              <a:gd name="T31" fmla="*/ 2147483647 h 246"/>
              <a:gd name="T32" fmla="*/ 2147483647 w 293"/>
              <a:gd name="T33" fmla="*/ 2147483647 h 246"/>
              <a:gd name="T34" fmla="*/ 2147483647 w 293"/>
              <a:gd name="T35" fmla="*/ 2147483647 h 246"/>
              <a:gd name="T36" fmla="*/ 2147483647 w 293"/>
              <a:gd name="T37" fmla="*/ 2147483647 h 246"/>
              <a:gd name="T38" fmla="*/ 2147483647 w 293"/>
              <a:gd name="T39" fmla="*/ 2147483647 h 246"/>
              <a:gd name="T40" fmla="*/ 2147483647 w 293"/>
              <a:gd name="T41" fmla="*/ 2147483647 h 246"/>
              <a:gd name="T42" fmla="*/ 2147483647 w 293"/>
              <a:gd name="T43" fmla="*/ 2147483647 h 246"/>
              <a:gd name="T44" fmla="*/ 2147483647 w 293"/>
              <a:gd name="T45" fmla="*/ 2147483647 h 246"/>
              <a:gd name="T46" fmla="*/ 2147483647 w 293"/>
              <a:gd name="T47" fmla="*/ 2147483647 h 246"/>
              <a:gd name="T48" fmla="*/ 2147483647 w 293"/>
              <a:gd name="T49" fmla="*/ 2147483647 h 246"/>
              <a:gd name="T50" fmla="*/ 2147483647 w 293"/>
              <a:gd name="T51" fmla="*/ 2147483647 h 246"/>
              <a:gd name="T52" fmla="*/ 2147483647 w 293"/>
              <a:gd name="T53" fmla="*/ 2147483647 h 246"/>
              <a:gd name="T54" fmla="*/ 2147483647 w 293"/>
              <a:gd name="T55" fmla="*/ 2147483647 h 246"/>
              <a:gd name="T56" fmla="*/ 2147483647 w 293"/>
              <a:gd name="T57" fmla="*/ 2147483647 h 246"/>
              <a:gd name="T58" fmla="*/ 2147483647 w 293"/>
              <a:gd name="T59" fmla="*/ 2147483647 h 246"/>
              <a:gd name="T60" fmla="*/ 2147483647 w 293"/>
              <a:gd name="T61" fmla="*/ 2147483647 h 246"/>
              <a:gd name="T62" fmla="*/ 0 w 293"/>
              <a:gd name="T63" fmla="*/ 2147483647 h 246"/>
              <a:gd name="T64" fmla="*/ 2147483647 w 293"/>
              <a:gd name="T65" fmla="*/ 2147483647 h 246"/>
              <a:gd name="T66" fmla="*/ 2147483647 w 293"/>
              <a:gd name="T67" fmla="*/ 2147483647 h 246"/>
              <a:gd name="T68" fmla="*/ 2147483647 w 293"/>
              <a:gd name="T69" fmla="*/ 2147483647 h 246"/>
              <a:gd name="T70" fmla="*/ 2147483647 w 293"/>
              <a:gd name="T71" fmla="*/ 2147483647 h 246"/>
              <a:gd name="T72" fmla="*/ 2147483647 w 293"/>
              <a:gd name="T73" fmla="*/ 2147483647 h 246"/>
              <a:gd name="T74" fmla="*/ 2147483647 w 293"/>
              <a:gd name="T75" fmla="*/ 2147483647 h 246"/>
              <a:gd name="T76" fmla="*/ 2147483647 w 293"/>
              <a:gd name="T77" fmla="*/ 2147483647 h 246"/>
              <a:gd name="T78" fmla="*/ 2147483647 w 293"/>
              <a:gd name="T79" fmla="*/ 2147483647 h 24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93"/>
              <a:gd name="T121" fmla="*/ 0 h 246"/>
              <a:gd name="T122" fmla="*/ 293 w 293"/>
              <a:gd name="T123" fmla="*/ 246 h 24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93" h="246">
                <a:moveTo>
                  <a:pt x="133" y="12"/>
                </a:moveTo>
                <a:lnTo>
                  <a:pt x="152" y="19"/>
                </a:lnTo>
                <a:lnTo>
                  <a:pt x="166" y="24"/>
                </a:lnTo>
                <a:lnTo>
                  <a:pt x="179" y="30"/>
                </a:lnTo>
                <a:lnTo>
                  <a:pt x="193" y="37"/>
                </a:lnTo>
                <a:lnTo>
                  <a:pt x="196" y="30"/>
                </a:lnTo>
                <a:lnTo>
                  <a:pt x="199" y="23"/>
                </a:lnTo>
                <a:lnTo>
                  <a:pt x="202" y="18"/>
                </a:lnTo>
                <a:lnTo>
                  <a:pt x="205" y="14"/>
                </a:lnTo>
                <a:lnTo>
                  <a:pt x="210" y="10"/>
                </a:lnTo>
                <a:lnTo>
                  <a:pt x="214" y="8"/>
                </a:lnTo>
                <a:lnTo>
                  <a:pt x="219" y="6"/>
                </a:lnTo>
                <a:lnTo>
                  <a:pt x="223" y="4"/>
                </a:lnTo>
                <a:lnTo>
                  <a:pt x="245" y="2"/>
                </a:lnTo>
                <a:lnTo>
                  <a:pt x="272" y="0"/>
                </a:lnTo>
                <a:lnTo>
                  <a:pt x="293" y="80"/>
                </a:lnTo>
                <a:lnTo>
                  <a:pt x="279" y="93"/>
                </a:lnTo>
                <a:lnTo>
                  <a:pt x="266" y="107"/>
                </a:lnTo>
                <a:lnTo>
                  <a:pt x="250" y="123"/>
                </a:lnTo>
                <a:lnTo>
                  <a:pt x="237" y="141"/>
                </a:lnTo>
                <a:lnTo>
                  <a:pt x="231" y="150"/>
                </a:lnTo>
                <a:lnTo>
                  <a:pt x="225" y="159"/>
                </a:lnTo>
                <a:lnTo>
                  <a:pt x="220" y="169"/>
                </a:lnTo>
                <a:lnTo>
                  <a:pt x="215" y="178"/>
                </a:lnTo>
                <a:lnTo>
                  <a:pt x="212" y="187"/>
                </a:lnTo>
                <a:lnTo>
                  <a:pt x="209" y="197"/>
                </a:lnTo>
                <a:lnTo>
                  <a:pt x="206" y="207"/>
                </a:lnTo>
                <a:lnTo>
                  <a:pt x="206" y="216"/>
                </a:lnTo>
                <a:lnTo>
                  <a:pt x="201" y="216"/>
                </a:lnTo>
                <a:lnTo>
                  <a:pt x="196" y="217"/>
                </a:lnTo>
                <a:lnTo>
                  <a:pt x="190" y="218"/>
                </a:lnTo>
                <a:lnTo>
                  <a:pt x="186" y="220"/>
                </a:lnTo>
                <a:lnTo>
                  <a:pt x="178" y="224"/>
                </a:lnTo>
                <a:lnTo>
                  <a:pt x="170" y="229"/>
                </a:lnTo>
                <a:lnTo>
                  <a:pt x="163" y="234"/>
                </a:lnTo>
                <a:lnTo>
                  <a:pt x="154" y="239"/>
                </a:lnTo>
                <a:lnTo>
                  <a:pt x="145" y="243"/>
                </a:lnTo>
                <a:lnTo>
                  <a:pt x="133" y="246"/>
                </a:lnTo>
                <a:lnTo>
                  <a:pt x="118" y="243"/>
                </a:lnTo>
                <a:lnTo>
                  <a:pt x="102" y="240"/>
                </a:lnTo>
                <a:lnTo>
                  <a:pt x="87" y="236"/>
                </a:lnTo>
                <a:lnTo>
                  <a:pt x="71" y="232"/>
                </a:lnTo>
                <a:lnTo>
                  <a:pt x="65" y="229"/>
                </a:lnTo>
                <a:lnTo>
                  <a:pt x="59" y="226"/>
                </a:lnTo>
                <a:lnTo>
                  <a:pt x="54" y="223"/>
                </a:lnTo>
                <a:lnTo>
                  <a:pt x="49" y="220"/>
                </a:lnTo>
                <a:lnTo>
                  <a:pt x="45" y="216"/>
                </a:lnTo>
                <a:lnTo>
                  <a:pt x="43" y="212"/>
                </a:lnTo>
                <a:lnTo>
                  <a:pt x="41" y="208"/>
                </a:lnTo>
                <a:lnTo>
                  <a:pt x="41" y="204"/>
                </a:lnTo>
                <a:lnTo>
                  <a:pt x="44" y="193"/>
                </a:lnTo>
                <a:lnTo>
                  <a:pt x="47" y="178"/>
                </a:lnTo>
                <a:lnTo>
                  <a:pt x="46" y="170"/>
                </a:lnTo>
                <a:lnTo>
                  <a:pt x="45" y="162"/>
                </a:lnTo>
                <a:lnTo>
                  <a:pt x="43" y="154"/>
                </a:lnTo>
                <a:lnTo>
                  <a:pt x="40" y="147"/>
                </a:lnTo>
                <a:lnTo>
                  <a:pt x="32" y="132"/>
                </a:lnTo>
                <a:lnTo>
                  <a:pt x="24" y="119"/>
                </a:lnTo>
                <a:lnTo>
                  <a:pt x="15" y="106"/>
                </a:lnTo>
                <a:lnTo>
                  <a:pt x="8" y="91"/>
                </a:lnTo>
                <a:lnTo>
                  <a:pt x="4" y="83"/>
                </a:lnTo>
                <a:lnTo>
                  <a:pt x="2" y="74"/>
                </a:lnTo>
                <a:lnTo>
                  <a:pt x="1" y="65"/>
                </a:lnTo>
                <a:lnTo>
                  <a:pt x="0" y="55"/>
                </a:lnTo>
                <a:lnTo>
                  <a:pt x="1" y="50"/>
                </a:lnTo>
                <a:lnTo>
                  <a:pt x="2" y="45"/>
                </a:lnTo>
                <a:lnTo>
                  <a:pt x="4" y="40"/>
                </a:lnTo>
                <a:lnTo>
                  <a:pt x="8" y="36"/>
                </a:lnTo>
                <a:lnTo>
                  <a:pt x="12" y="32"/>
                </a:lnTo>
                <a:lnTo>
                  <a:pt x="17" y="29"/>
                </a:lnTo>
                <a:lnTo>
                  <a:pt x="21" y="25"/>
                </a:lnTo>
                <a:lnTo>
                  <a:pt x="26" y="22"/>
                </a:lnTo>
                <a:lnTo>
                  <a:pt x="37" y="17"/>
                </a:lnTo>
                <a:lnTo>
                  <a:pt x="48" y="14"/>
                </a:lnTo>
                <a:lnTo>
                  <a:pt x="58" y="13"/>
                </a:lnTo>
                <a:lnTo>
                  <a:pt x="67" y="12"/>
                </a:lnTo>
                <a:lnTo>
                  <a:pt x="79" y="12"/>
                </a:lnTo>
                <a:lnTo>
                  <a:pt x="96" y="12"/>
                </a:lnTo>
                <a:lnTo>
                  <a:pt x="113" y="12"/>
                </a:lnTo>
                <a:lnTo>
                  <a:pt x="133" y="12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262" name="Freeform 278"/>
          <p:cNvSpPr>
            <a:spLocks/>
          </p:cNvSpPr>
          <p:nvPr>
            <p:custDataLst>
              <p:tags r:id="rId205"/>
            </p:custDataLst>
          </p:nvPr>
        </p:nvSpPr>
        <p:spPr bwMode="auto">
          <a:xfrm>
            <a:off x="6959600" y="2435225"/>
            <a:ext cx="85725" cy="130175"/>
          </a:xfrm>
          <a:custGeom>
            <a:avLst/>
            <a:gdLst>
              <a:gd name="T0" fmla="*/ 2147483647 w 200"/>
              <a:gd name="T1" fmla="*/ 2147483647 h 246"/>
              <a:gd name="T2" fmla="*/ 2147483647 w 200"/>
              <a:gd name="T3" fmla="*/ 2147483647 h 246"/>
              <a:gd name="T4" fmla="*/ 2147483647 w 200"/>
              <a:gd name="T5" fmla="*/ 2147483647 h 246"/>
              <a:gd name="T6" fmla="*/ 2147483647 w 200"/>
              <a:gd name="T7" fmla="*/ 2147483647 h 246"/>
              <a:gd name="T8" fmla="*/ 2147483647 w 200"/>
              <a:gd name="T9" fmla="*/ 2147483647 h 246"/>
              <a:gd name="T10" fmla="*/ 2147483647 w 200"/>
              <a:gd name="T11" fmla="*/ 2147483647 h 246"/>
              <a:gd name="T12" fmla="*/ 2147483647 w 200"/>
              <a:gd name="T13" fmla="*/ 2147483647 h 246"/>
              <a:gd name="T14" fmla="*/ 2147483647 w 200"/>
              <a:gd name="T15" fmla="*/ 2147483647 h 246"/>
              <a:gd name="T16" fmla="*/ 2147483647 w 200"/>
              <a:gd name="T17" fmla="*/ 2147483647 h 246"/>
              <a:gd name="T18" fmla="*/ 2147483647 w 200"/>
              <a:gd name="T19" fmla="*/ 2147483647 h 246"/>
              <a:gd name="T20" fmla="*/ 2147483647 w 200"/>
              <a:gd name="T21" fmla="*/ 2147483647 h 246"/>
              <a:gd name="T22" fmla="*/ 2147483647 w 200"/>
              <a:gd name="T23" fmla="*/ 2147483647 h 246"/>
              <a:gd name="T24" fmla="*/ 2147483647 w 200"/>
              <a:gd name="T25" fmla="*/ 2147483647 h 246"/>
              <a:gd name="T26" fmla="*/ 2147483647 w 200"/>
              <a:gd name="T27" fmla="*/ 2147483647 h 246"/>
              <a:gd name="T28" fmla="*/ 2147483647 w 200"/>
              <a:gd name="T29" fmla="*/ 2147483647 h 246"/>
              <a:gd name="T30" fmla="*/ 2147483647 w 200"/>
              <a:gd name="T31" fmla="*/ 2147483647 h 246"/>
              <a:gd name="T32" fmla="*/ 2147483647 w 200"/>
              <a:gd name="T33" fmla="*/ 2147483647 h 246"/>
              <a:gd name="T34" fmla="*/ 2147483647 w 200"/>
              <a:gd name="T35" fmla="*/ 2147483647 h 246"/>
              <a:gd name="T36" fmla="*/ 2147483647 w 200"/>
              <a:gd name="T37" fmla="*/ 2147483647 h 246"/>
              <a:gd name="T38" fmla="*/ 2147483647 w 200"/>
              <a:gd name="T39" fmla="*/ 2147483647 h 246"/>
              <a:gd name="T40" fmla="*/ 2147483647 w 200"/>
              <a:gd name="T41" fmla="*/ 2147483647 h 246"/>
              <a:gd name="T42" fmla="*/ 2147483647 w 200"/>
              <a:gd name="T43" fmla="*/ 2147483647 h 246"/>
              <a:gd name="T44" fmla="*/ 2147483647 w 200"/>
              <a:gd name="T45" fmla="*/ 2147483647 h 246"/>
              <a:gd name="T46" fmla="*/ 2147483647 w 200"/>
              <a:gd name="T47" fmla="*/ 2147483647 h 246"/>
              <a:gd name="T48" fmla="*/ 2147483647 w 200"/>
              <a:gd name="T49" fmla="*/ 2147483647 h 246"/>
              <a:gd name="T50" fmla="*/ 2147483647 w 200"/>
              <a:gd name="T51" fmla="*/ 2147483647 h 246"/>
              <a:gd name="T52" fmla="*/ 2147483647 w 200"/>
              <a:gd name="T53" fmla="*/ 2147483647 h 246"/>
              <a:gd name="T54" fmla="*/ 2147483647 w 200"/>
              <a:gd name="T55" fmla="*/ 2147483647 h 246"/>
              <a:gd name="T56" fmla="*/ 2147483647 w 200"/>
              <a:gd name="T57" fmla="*/ 2147483647 h 246"/>
              <a:gd name="T58" fmla="*/ 2147483647 w 200"/>
              <a:gd name="T59" fmla="*/ 2147483647 h 246"/>
              <a:gd name="T60" fmla="*/ 2147483647 w 200"/>
              <a:gd name="T61" fmla="*/ 2147483647 h 246"/>
              <a:gd name="T62" fmla="*/ 2147483647 w 200"/>
              <a:gd name="T63" fmla="*/ 2147483647 h 246"/>
              <a:gd name="T64" fmla="*/ 2147483647 w 200"/>
              <a:gd name="T65" fmla="*/ 2147483647 h 246"/>
              <a:gd name="T66" fmla="*/ 2147483647 w 200"/>
              <a:gd name="T67" fmla="*/ 2147483647 h 246"/>
              <a:gd name="T68" fmla="*/ 2147483647 w 200"/>
              <a:gd name="T69" fmla="*/ 2147483647 h 246"/>
              <a:gd name="T70" fmla="*/ 2147483647 w 200"/>
              <a:gd name="T71" fmla="*/ 2147483647 h 246"/>
              <a:gd name="T72" fmla="*/ 2147483647 w 200"/>
              <a:gd name="T73" fmla="*/ 2147483647 h 246"/>
              <a:gd name="T74" fmla="*/ 2147483647 w 200"/>
              <a:gd name="T75" fmla="*/ 2147483647 h 246"/>
              <a:gd name="T76" fmla="*/ 2147483647 w 200"/>
              <a:gd name="T77" fmla="*/ 2147483647 h 246"/>
              <a:gd name="T78" fmla="*/ 2147483647 w 200"/>
              <a:gd name="T79" fmla="*/ 2147483647 h 246"/>
              <a:gd name="T80" fmla="*/ 2147483647 w 200"/>
              <a:gd name="T81" fmla="*/ 2147483647 h 24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00"/>
              <a:gd name="T124" fmla="*/ 0 h 246"/>
              <a:gd name="T125" fmla="*/ 200 w 200"/>
              <a:gd name="T126" fmla="*/ 246 h 24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00" h="246">
                <a:moveTo>
                  <a:pt x="13" y="49"/>
                </a:moveTo>
                <a:lnTo>
                  <a:pt x="18" y="41"/>
                </a:lnTo>
                <a:lnTo>
                  <a:pt x="22" y="32"/>
                </a:lnTo>
                <a:lnTo>
                  <a:pt x="28" y="26"/>
                </a:lnTo>
                <a:lnTo>
                  <a:pt x="33" y="20"/>
                </a:lnTo>
                <a:lnTo>
                  <a:pt x="38" y="16"/>
                </a:lnTo>
                <a:lnTo>
                  <a:pt x="44" y="12"/>
                </a:lnTo>
                <a:lnTo>
                  <a:pt x="50" y="9"/>
                </a:lnTo>
                <a:lnTo>
                  <a:pt x="54" y="6"/>
                </a:lnTo>
                <a:lnTo>
                  <a:pt x="73" y="1"/>
                </a:lnTo>
                <a:lnTo>
                  <a:pt x="80" y="0"/>
                </a:lnTo>
                <a:lnTo>
                  <a:pt x="88" y="12"/>
                </a:lnTo>
                <a:lnTo>
                  <a:pt x="98" y="23"/>
                </a:lnTo>
                <a:lnTo>
                  <a:pt x="108" y="34"/>
                </a:lnTo>
                <a:lnTo>
                  <a:pt x="119" y="46"/>
                </a:lnTo>
                <a:lnTo>
                  <a:pt x="125" y="50"/>
                </a:lnTo>
                <a:lnTo>
                  <a:pt x="132" y="54"/>
                </a:lnTo>
                <a:lnTo>
                  <a:pt x="139" y="58"/>
                </a:lnTo>
                <a:lnTo>
                  <a:pt x="145" y="61"/>
                </a:lnTo>
                <a:lnTo>
                  <a:pt x="152" y="64"/>
                </a:lnTo>
                <a:lnTo>
                  <a:pt x="158" y="66"/>
                </a:lnTo>
                <a:lnTo>
                  <a:pt x="166" y="67"/>
                </a:lnTo>
                <a:lnTo>
                  <a:pt x="174" y="67"/>
                </a:lnTo>
                <a:lnTo>
                  <a:pt x="184" y="96"/>
                </a:lnTo>
                <a:lnTo>
                  <a:pt x="191" y="123"/>
                </a:lnTo>
                <a:lnTo>
                  <a:pt x="195" y="137"/>
                </a:lnTo>
                <a:lnTo>
                  <a:pt x="198" y="151"/>
                </a:lnTo>
                <a:lnTo>
                  <a:pt x="199" y="165"/>
                </a:lnTo>
                <a:lnTo>
                  <a:pt x="200" y="178"/>
                </a:lnTo>
                <a:lnTo>
                  <a:pt x="200" y="185"/>
                </a:lnTo>
                <a:lnTo>
                  <a:pt x="199" y="192"/>
                </a:lnTo>
                <a:lnTo>
                  <a:pt x="198" y="197"/>
                </a:lnTo>
                <a:lnTo>
                  <a:pt x="196" y="202"/>
                </a:lnTo>
                <a:lnTo>
                  <a:pt x="195" y="207"/>
                </a:lnTo>
                <a:lnTo>
                  <a:pt x="192" y="211"/>
                </a:lnTo>
                <a:lnTo>
                  <a:pt x="189" y="214"/>
                </a:lnTo>
                <a:lnTo>
                  <a:pt x="186" y="216"/>
                </a:lnTo>
                <a:lnTo>
                  <a:pt x="179" y="220"/>
                </a:lnTo>
                <a:lnTo>
                  <a:pt x="173" y="222"/>
                </a:lnTo>
                <a:lnTo>
                  <a:pt x="164" y="224"/>
                </a:lnTo>
                <a:lnTo>
                  <a:pt x="156" y="224"/>
                </a:lnTo>
                <a:lnTo>
                  <a:pt x="140" y="224"/>
                </a:lnTo>
                <a:lnTo>
                  <a:pt x="124" y="226"/>
                </a:lnTo>
                <a:lnTo>
                  <a:pt x="118" y="229"/>
                </a:lnTo>
                <a:lnTo>
                  <a:pt x="112" y="232"/>
                </a:lnTo>
                <a:lnTo>
                  <a:pt x="111" y="235"/>
                </a:lnTo>
                <a:lnTo>
                  <a:pt x="109" y="238"/>
                </a:lnTo>
                <a:lnTo>
                  <a:pt x="108" y="242"/>
                </a:lnTo>
                <a:lnTo>
                  <a:pt x="107" y="246"/>
                </a:lnTo>
                <a:lnTo>
                  <a:pt x="98" y="245"/>
                </a:lnTo>
                <a:lnTo>
                  <a:pt x="90" y="243"/>
                </a:lnTo>
                <a:lnTo>
                  <a:pt x="85" y="240"/>
                </a:lnTo>
                <a:lnTo>
                  <a:pt x="80" y="235"/>
                </a:lnTo>
                <a:lnTo>
                  <a:pt x="77" y="230"/>
                </a:lnTo>
                <a:lnTo>
                  <a:pt x="75" y="223"/>
                </a:lnTo>
                <a:lnTo>
                  <a:pt x="73" y="216"/>
                </a:lnTo>
                <a:lnTo>
                  <a:pt x="72" y="209"/>
                </a:lnTo>
                <a:lnTo>
                  <a:pt x="72" y="192"/>
                </a:lnTo>
                <a:lnTo>
                  <a:pt x="72" y="176"/>
                </a:lnTo>
                <a:lnTo>
                  <a:pt x="71" y="168"/>
                </a:lnTo>
                <a:lnTo>
                  <a:pt x="71" y="161"/>
                </a:lnTo>
                <a:lnTo>
                  <a:pt x="69" y="154"/>
                </a:lnTo>
                <a:lnTo>
                  <a:pt x="67" y="148"/>
                </a:lnTo>
                <a:lnTo>
                  <a:pt x="64" y="142"/>
                </a:lnTo>
                <a:lnTo>
                  <a:pt x="61" y="137"/>
                </a:lnTo>
                <a:lnTo>
                  <a:pt x="56" y="134"/>
                </a:lnTo>
                <a:lnTo>
                  <a:pt x="51" y="130"/>
                </a:lnTo>
                <a:lnTo>
                  <a:pt x="40" y="125"/>
                </a:lnTo>
                <a:lnTo>
                  <a:pt x="29" y="120"/>
                </a:lnTo>
                <a:lnTo>
                  <a:pt x="18" y="115"/>
                </a:lnTo>
                <a:lnTo>
                  <a:pt x="9" y="110"/>
                </a:lnTo>
                <a:lnTo>
                  <a:pt x="6" y="106"/>
                </a:lnTo>
                <a:lnTo>
                  <a:pt x="3" y="103"/>
                </a:lnTo>
                <a:lnTo>
                  <a:pt x="1" y="98"/>
                </a:lnTo>
                <a:lnTo>
                  <a:pt x="0" y="93"/>
                </a:lnTo>
                <a:lnTo>
                  <a:pt x="1" y="87"/>
                </a:lnTo>
                <a:lnTo>
                  <a:pt x="3" y="83"/>
                </a:lnTo>
                <a:lnTo>
                  <a:pt x="5" y="78"/>
                </a:lnTo>
                <a:lnTo>
                  <a:pt x="7" y="73"/>
                </a:lnTo>
                <a:lnTo>
                  <a:pt x="10" y="68"/>
                </a:lnTo>
                <a:lnTo>
                  <a:pt x="12" y="62"/>
                </a:lnTo>
                <a:lnTo>
                  <a:pt x="13" y="56"/>
                </a:lnTo>
                <a:lnTo>
                  <a:pt x="13" y="49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263" name="Freeform 279"/>
          <p:cNvSpPr>
            <a:spLocks/>
          </p:cNvSpPr>
          <p:nvPr>
            <p:custDataLst>
              <p:tags r:id="rId206"/>
            </p:custDataLst>
          </p:nvPr>
        </p:nvSpPr>
        <p:spPr bwMode="auto">
          <a:xfrm>
            <a:off x="7527925" y="3732213"/>
            <a:ext cx="231775" cy="254000"/>
          </a:xfrm>
          <a:custGeom>
            <a:avLst/>
            <a:gdLst>
              <a:gd name="T0" fmla="*/ 2147483647 w 538"/>
              <a:gd name="T1" fmla="*/ 2147483647 h 487"/>
              <a:gd name="T2" fmla="*/ 2147483647 w 538"/>
              <a:gd name="T3" fmla="*/ 2147483647 h 487"/>
              <a:gd name="T4" fmla="*/ 2147483647 w 538"/>
              <a:gd name="T5" fmla="*/ 2147483647 h 487"/>
              <a:gd name="T6" fmla="*/ 2147483647 w 538"/>
              <a:gd name="T7" fmla="*/ 2147483647 h 487"/>
              <a:gd name="T8" fmla="*/ 2147483647 w 538"/>
              <a:gd name="T9" fmla="*/ 2147483647 h 487"/>
              <a:gd name="T10" fmla="*/ 2147483647 w 538"/>
              <a:gd name="T11" fmla="*/ 2147483647 h 487"/>
              <a:gd name="T12" fmla="*/ 2147483647 w 538"/>
              <a:gd name="T13" fmla="*/ 2147483647 h 487"/>
              <a:gd name="T14" fmla="*/ 2147483647 w 538"/>
              <a:gd name="T15" fmla="*/ 2147483647 h 487"/>
              <a:gd name="T16" fmla="*/ 2147483647 w 538"/>
              <a:gd name="T17" fmla="*/ 2147483647 h 487"/>
              <a:gd name="T18" fmla="*/ 2147483647 w 538"/>
              <a:gd name="T19" fmla="*/ 2147483647 h 487"/>
              <a:gd name="T20" fmla="*/ 2147483647 w 538"/>
              <a:gd name="T21" fmla="*/ 2147483647 h 487"/>
              <a:gd name="T22" fmla="*/ 2147483647 w 538"/>
              <a:gd name="T23" fmla="*/ 2147483647 h 487"/>
              <a:gd name="T24" fmla="*/ 2147483647 w 538"/>
              <a:gd name="T25" fmla="*/ 2147483647 h 487"/>
              <a:gd name="T26" fmla="*/ 2147483647 w 538"/>
              <a:gd name="T27" fmla="*/ 2147483647 h 487"/>
              <a:gd name="T28" fmla="*/ 2147483647 w 538"/>
              <a:gd name="T29" fmla="*/ 2147483647 h 487"/>
              <a:gd name="T30" fmla="*/ 2147483647 w 538"/>
              <a:gd name="T31" fmla="*/ 2147483647 h 487"/>
              <a:gd name="T32" fmla="*/ 2147483647 w 538"/>
              <a:gd name="T33" fmla="*/ 2147483647 h 487"/>
              <a:gd name="T34" fmla="*/ 2147483647 w 538"/>
              <a:gd name="T35" fmla="*/ 2147483647 h 487"/>
              <a:gd name="T36" fmla="*/ 2147483647 w 538"/>
              <a:gd name="T37" fmla="*/ 2147483647 h 487"/>
              <a:gd name="T38" fmla="*/ 2147483647 w 538"/>
              <a:gd name="T39" fmla="*/ 2147483647 h 487"/>
              <a:gd name="T40" fmla="*/ 2147483647 w 538"/>
              <a:gd name="T41" fmla="*/ 2147483647 h 487"/>
              <a:gd name="T42" fmla="*/ 2147483647 w 538"/>
              <a:gd name="T43" fmla="*/ 2147483647 h 487"/>
              <a:gd name="T44" fmla="*/ 2147483647 w 538"/>
              <a:gd name="T45" fmla="*/ 2147483647 h 487"/>
              <a:gd name="T46" fmla="*/ 2147483647 w 538"/>
              <a:gd name="T47" fmla="*/ 2147483647 h 487"/>
              <a:gd name="T48" fmla="*/ 2147483647 w 538"/>
              <a:gd name="T49" fmla="*/ 2147483647 h 487"/>
              <a:gd name="T50" fmla="*/ 2147483647 w 538"/>
              <a:gd name="T51" fmla="*/ 2147483647 h 487"/>
              <a:gd name="T52" fmla="*/ 2147483647 w 538"/>
              <a:gd name="T53" fmla="*/ 2147483647 h 487"/>
              <a:gd name="T54" fmla="*/ 2147483647 w 538"/>
              <a:gd name="T55" fmla="*/ 2147483647 h 487"/>
              <a:gd name="T56" fmla="*/ 2147483647 w 538"/>
              <a:gd name="T57" fmla="*/ 2147483647 h 487"/>
              <a:gd name="T58" fmla="*/ 2147483647 w 538"/>
              <a:gd name="T59" fmla="*/ 2147483647 h 487"/>
              <a:gd name="T60" fmla="*/ 2147483647 w 538"/>
              <a:gd name="T61" fmla="*/ 2147483647 h 487"/>
              <a:gd name="T62" fmla="*/ 2147483647 w 538"/>
              <a:gd name="T63" fmla="*/ 2147483647 h 487"/>
              <a:gd name="T64" fmla="*/ 2147483647 w 538"/>
              <a:gd name="T65" fmla="*/ 2147483647 h 487"/>
              <a:gd name="T66" fmla="*/ 2147483647 w 538"/>
              <a:gd name="T67" fmla="*/ 2147483647 h 487"/>
              <a:gd name="T68" fmla="*/ 2147483647 w 538"/>
              <a:gd name="T69" fmla="*/ 2147483647 h 487"/>
              <a:gd name="T70" fmla="*/ 2147483647 w 538"/>
              <a:gd name="T71" fmla="*/ 2147483647 h 487"/>
              <a:gd name="T72" fmla="*/ 2147483647 w 538"/>
              <a:gd name="T73" fmla="*/ 2147483647 h 487"/>
              <a:gd name="T74" fmla="*/ 2147483647 w 538"/>
              <a:gd name="T75" fmla="*/ 2147483647 h 487"/>
              <a:gd name="T76" fmla="*/ 2147483647 w 538"/>
              <a:gd name="T77" fmla="*/ 2147483647 h 487"/>
              <a:gd name="T78" fmla="*/ 2147483647 w 538"/>
              <a:gd name="T79" fmla="*/ 2147483647 h 487"/>
              <a:gd name="T80" fmla="*/ 2147483647 w 538"/>
              <a:gd name="T81" fmla="*/ 2147483647 h 487"/>
              <a:gd name="T82" fmla="*/ 2147483647 w 538"/>
              <a:gd name="T83" fmla="*/ 2147483647 h 487"/>
              <a:gd name="T84" fmla="*/ 2147483647 w 538"/>
              <a:gd name="T85" fmla="*/ 2147483647 h 487"/>
              <a:gd name="T86" fmla="*/ 2147483647 w 538"/>
              <a:gd name="T87" fmla="*/ 0 h 4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538"/>
              <a:gd name="T133" fmla="*/ 0 h 487"/>
              <a:gd name="T134" fmla="*/ 538 w 538"/>
              <a:gd name="T135" fmla="*/ 487 h 487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538" h="487">
                <a:moveTo>
                  <a:pt x="20" y="0"/>
                </a:moveTo>
                <a:lnTo>
                  <a:pt x="58" y="10"/>
                </a:lnTo>
                <a:lnTo>
                  <a:pt x="91" y="21"/>
                </a:lnTo>
                <a:lnTo>
                  <a:pt x="119" y="30"/>
                </a:lnTo>
                <a:lnTo>
                  <a:pt x="142" y="38"/>
                </a:lnTo>
                <a:lnTo>
                  <a:pt x="160" y="47"/>
                </a:lnTo>
                <a:lnTo>
                  <a:pt x="177" y="55"/>
                </a:lnTo>
                <a:lnTo>
                  <a:pt x="190" y="62"/>
                </a:lnTo>
                <a:lnTo>
                  <a:pt x="202" y="70"/>
                </a:lnTo>
                <a:lnTo>
                  <a:pt x="222" y="86"/>
                </a:lnTo>
                <a:lnTo>
                  <a:pt x="242" y="102"/>
                </a:lnTo>
                <a:lnTo>
                  <a:pt x="253" y="110"/>
                </a:lnTo>
                <a:lnTo>
                  <a:pt x="266" y="118"/>
                </a:lnTo>
                <a:lnTo>
                  <a:pt x="281" y="127"/>
                </a:lnTo>
                <a:lnTo>
                  <a:pt x="300" y="136"/>
                </a:lnTo>
                <a:lnTo>
                  <a:pt x="297" y="152"/>
                </a:lnTo>
                <a:lnTo>
                  <a:pt x="297" y="158"/>
                </a:lnTo>
                <a:lnTo>
                  <a:pt x="299" y="161"/>
                </a:lnTo>
                <a:lnTo>
                  <a:pt x="300" y="167"/>
                </a:lnTo>
                <a:lnTo>
                  <a:pt x="314" y="178"/>
                </a:lnTo>
                <a:lnTo>
                  <a:pt x="347" y="205"/>
                </a:lnTo>
                <a:lnTo>
                  <a:pt x="381" y="231"/>
                </a:lnTo>
                <a:lnTo>
                  <a:pt x="399" y="247"/>
                </a:lnTo>
                <a:lnTo>
                  <a:pt x="393" y="248"/>
                </a:lnTo>
                <a:lnTo>
                  <a:pt x="386" y="250"/>
                </a:lnTo>
                <a:lnTo>
                  <a:pt x="382" y="250"/>
                </a:lnTo>
                <a:lnTo>
                  <a:pt x="379" y="250"/>
                </a:lnTo>
                <a:lnTo>
                  <a:pt x="376" y="249"/>
                </a:lnTo>
                <a:lnTo>
                  <a:pt x="372" y="247"/>
                </a:lnTo>
                <a:lnTo>
                  <a:pt x="372" y="256"/>
                </a:lnTo>
                <a:lnTo>
                  <a:pt x="372" y="265"/>
                </a:lnTo>
                <a:lnTo>
                  <a:pt x="372" y="272"/>
                </a:lnTo>
                <a:lnTo>
                  <a:pt x="372" y="278"/>
                </a:lnTo>
                <a:lnTo>
                  <a:pt x="373" y="285"/>
                </a:lnTo>
                <a:lnTo>
                  <a:pt x="375" y="292"/>
                </a:lnTo>
                <a:lnTo>
                  <a:pt x="377" y="301"/>
                </a:lnTo>
                <a:lnTo>
                  <a:pt x="380" y="309"/>
                </a:lnTo>
                <a:lnTo>
                  <a:pt x="384" y="317"/>
                </a:lnTo>
                <a:lnTo>
                  <a:pt x="389" y="325"/>
                </a:lnTo>
                <a:lnTo>
                  <a:pt x="394" y="333"/>
                </a:lnTo>
                <a:lnTo>
                  <a:pt x="401" y="341"/>
                </a:lnTo>
                <a:lnTo>
                  <a:pt x="407" y="348"/>
                </a:lnTo>
                <a:lnTo>
                  <a:pt x="414" y="355"/>
                </a:lnTo>
                <a:lnTo>
                  <a:pt x="421" y="361"/>
                </a:lnTo>
                <a:lnTo>
                  <a:pt x="428" y="366"/>
                </a:lnTo>
                <a:lnTo>
                  <a:pt x="436" y="371"/>
                </a:lnTo>
                <a:lnTo>
                  <a:pt x="444" y="374"/>
                </a:lnTo>
                <a:lnTo>
                  <a:pt x="451" y="376"/>
                </a:lnTo>
                <a:lnTo>
                  <a:pt x="459" y="376"/>
                </a:lnTo>
                <a:lnTo>
                  <a:pt x="459" y="384"/>
                </a:lnTo>
                <a:lnTo>
                  <a:pt x="461" y="390"/>
                </a:lnTo>
                <a:lnTo>
                  <a:pt x="465" y="396"/>
                </a:lnTo>
                <a:lnTo>
                  <a:pt x="468" y="401"/>
                </a:lnTo>
                <a:lnTo>
                  <a:pt x="472" y="406"/>
                </a:lnTo>
                <a:lnTo>
                  <a:pt x="478" y="411"/>
                </a:lnTo>
                <a:lnTo>
                  <a:pt x="483" y="414"/>
                </a:lnTo>
                <a:lnTo>
                  <a:pt x="489" y="417"/>
                </a:lnTo>
                <a:lnTo>
                  <a:pt x="500" y="423"/>
                </a:lnTo>
                <a:lnTo>
                  <a:pt x="510" y="429"/>
                </a:lnTo>
                <a:lnTo>
                  <a:pt x="513" y="432"/>
                </a:lnTo>
                <a:lnTo>
                  <a:pt x="516" y="436"/>
                </a:lnTo>
                <a:lnTo>
                  <a:pt x="518" y="440"/>
                </a:lnTo>
                <a:lnTo>
                  <a:pt x="518" y="444"/>
                </a:lnTo>
                <a:lnTo>
                  <a:pt x="519" y="446"/>
                </a:lnTo>
                <a:lnTo>
                  <a:pt x="522" y="448"/>
                </a:lnTo>
                <a:lnTo>
                  <a:pt x="525" y="450"/>
                </a:lnTo>
                <a:lnTo>
                  <a:pt x="528" y="452"/>
                </a:lnTo>
                <a:lnTo>
                  <a:pt x="536" y="455"/>
                </a:lnTo>
                <a:lnTo>
                  <a:pt x="538" y="456"/>
                </a:lnTo>
                <a:lnTo>
                  <a:pt x="538" y="461"/>
                </a:lnTo>
                <a:lnTo>
                  <a:pt x="536" y="467"/>
                </a:lnTo>
                <a:lnTo>
                  <a:pt x="534" y="472"/>
                </a:lnTo>
                <a:lnTo>
                  <a:pt x="529" y="477"/>
                </a:lnTo>
                <a:lnTo>
                  <a:pt x="525" y="481"/>
                </a:lnTo>
                <a:lnTo>
                  <a:pt x="519" y="484"/>
                </a:lnTo>
                <a:lnTo>
                  <a:pt x="513" y="487"/>
                </a:lnTo>
                <a:lnTo>
                  <a:pt x="505" y="487"/>
                </a:lnTo>
                <a:lnTo>
                  <a:pt x="490" y="487"/>
                </a:lnTo>
                <a:lnTo>
                  <a:pt x="474" y="485"/>
                </a:lnTo>
                <a:lnTo>
                  <a:pt x="461" y="483"/>
                </a:lnTo>
                <a:lnTo>
                  <a:pt x="448" y="480"/>
                </a:lnTo>
                <a:lnTo>
                  <a:pt x="436" y="476"/>
                </a:lnTo>
                <a:lnTo>
                  <a:pt x="425" y="471"/>
                </a:lnTo>
                <a:lnTo>
                  <a:pt x="414" y="466"/>
                </a:lnTo>
                <a:lnTo>
                  <a:pt x="404" y="459"/>
                </a:lnTo>
                <a:lnTo>
                  <a:pt x="395" y="453"/>
                </a:lnTo>
                <a:lnTo>
                  <a:pt x="386" y="446"/>
                </a:lnTo>
                <a:lnTo>
                  <a:pt x="378" y="438"/>
                </a:lnTo>
                <a:lnTo>
                  <a:pt x="369" y="431"/>
                </a:lnTo>
                <a:lnTo>
                  <a:pt x="355" y="415"/>
                </a:lnTo>
                <a:lnTo>
                  <a:pt x="341" y="398"/>
                </a:lnTo>
                <a:lnTo>
                  <a:pt x="326" y="381"/>
                </a:lnTo>
                <a:lnTo>
                  <a:pt x="312" y="365"/>
                </a:lnTo>
                <a:lnTo>
                  <a:pt x="298" y="350"/>
                </a:lnTo>
                <a:lnTo>
                  <a:pt x="282" y="336"/>
                </a:lnTo>
                <a:lnTo>
                  <a:pt x="274" y="330"/>
                </a:lnTo>
                <a:lnTo>
                  <a:pt x="265" y="325"/>
                </a:lnTo>
                <a:lnTo>
                  <a:pt x="256" y="320"/>
                </a:lnTo>
                <a:lnTo>
                  <a:pt x="246" y="316"/>
                </a:lnTo>
                <a:lnTo>
                  <a:pt x="235" y="313"/>
                </a:lnTo>
                <a:lnTo>
                  <a:pt x="224" y="311"/>
                </a:lnTo>
                <a:lnTo>
                  <a:pt x="212" y="309"/>
                </a:lnTo>
                <a:lnTo>
                  <a:pt x="200" y="309"/>
                </a:lnTo>
                <a:lnTo>
                  <a:pt x="189" y="309"/>
                </a:lnTo>
                <a:lnTo>
                  <a:pt x="180" y="310"/>
                </a:lnTo>
                <a:lnTo>
                  <a:pt x="171" y="311"/>
                </a:lnTo>
                <a:lnTo>
                  <a:pt x="165" y="313"/>
                </a:lnTo>
                <a:lnTo>
                  <a:pt x="153" y="317"/>
                </a:lnTo>
                <a:lnTo>
                  <a:pt x="144" y="322"/>
                </a:lnTo>
                <a:lnTo>
                  <a:pt x="130" y="334"/>
                </a:lnTo>
                <a:lnTo>
                  <a:pt x="113" y="345"/>
                </a:lnTo>
                <a:lnTo>
                  <a:pt x="126" y="352"/>
                </a:lnTo>
                <a:lnTo>
                  <a:pt x="134" y="358"/>
                </a:lnTo>
                <a:lnTo>
                  <a:pt x="136" y="361"/>
                </a:lnTo>
                <a:lnTo>
                  <a:pt x="138" y="363"/>
                </a:lnTo>
                <a:lnTo>
                  <a:pt x="140" y="366"/>
                </a:lnTo>
                <a:lnTo>
                  <a:pt x="140" y="370"/>
                </a:lnTo>
                <a:lnTo>
                  <a:pt x="136" y="380"/>
                </a:lnTo>
                <a:lnTo>
                  <a:pt x="130" y="394"/>
                </a:lnTo>
                <a:lnTo>
                  <a:pt x="124" y="401"/>
                </a:lnTo>
                <a:lnTo>
                  <a:pt x="120" y="407"/>
                </a:lnTo>
                <a:lnTo>
                  <a:pt x="117" y="412"/>
                </a:lnTo>
                <a:lnTo>
                  <a:pt x="113" y="414"/>
                </a:lnTo>
                <a:lnTo>
                  <a:pt x="93" y="395"/>
                </a:lnTo>
                <a:lnTo>
                  <a:pt x="70" y="399"/>
                </a:lnTo>
                <a:lnTo>
                  <a:pt x="47" y="403"/>
                </a:lnTo>
                <a:lnTo>
                  <a:pt x="28" y="406"/>
                </a:lnTo>
                <a:lnTo>
                  <a:pt x="20" y="407"/>
                </a:lnTo>
                <a:lnTo>
                  <a:pt x="20" y="259"/>
                </a:lnTo>
                <a:lnTo>
                  <a:pt x="0" y="234"/>
                </a:lnTo>
                <a:lnTo>
                  <a:pt x="20" y="222"/>
                </a:lnTo>
                <a:lnTo>
                  <a:pt x="2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264" name="Freeform 280"/>
          <p:cNvSpPr>
            <a:spLocks/>
          </p:cNvSpPr>
          <p:nvPr>
            <p:custDataLst>
              <p:tags r:id="rId207"/>
            </p:custDataLst>
          </p:nvPr>
        </p:nvSpPr>
        <p:spPr bwMode="auto">
          <a:xfrm>
            <a:off x="7720013" y="3716338"/>
            <a:ext cx="106362" cy="128587"/>
          </a:xfrm>
          <a:custGeom>
            <a:avLst/>
            <a:gdLst>
              <a:gd name="T0" fmla="*/ 2147483647 w 253"/>
              <a:gd name="T1" fmla="*/ 2147483647 h 246"/>
              <a:gd name="T2" fmla="*/ 2147483647 w 253"/>
              <a:gd name="T3" fmla="*/ 2147483647 h 246"/>
              <a:gd name="T4" fmla="*/ 2147483647 w 253"/>
              <a:gd name="T5" fmla="*/ 2147483647 h 246"/>
              <a:gd name="T6" fmla="*/ 2147483647 w 253"/>
              <a:gd name="T7" fmla="*/ 2147483647 h 246"/>
              <a:gd name="T8" fmla="*/ 2147483647 w 253"/>
              <a:gd name="T9" fmla="*/ 2147483647 h 246"/>
              <a:gd name="T10" fmla="*/ 2147483647 w 253"/>
              <a:gd name="T11" fmla="*/ 2147483647 h 246"/>
              <a:gd name="T12" fmla="*/ 2147483647 w 253"/>
              <a:gd name="T13" fmla="*/ 2147483647 h 246"/>
              <a:gd name="T14" fmla="*/ 2147483647 w 253"/>
              <a:gd name="T15" fmla="*/ 2147483647 h 246"/>
              <a:gd name="T16" fmla="*/ 2147483647 w 253"/>
              <a:gd name="T17" fmla="*/ 2147483647 h 246"/>
              <a:gd name="T18" fmla="*/ 2147483647 w 253"/>
              <a:gd name="T19" fmla="*/ 2147483647 h 246"/>
              <a:gd name="T20" fmla="*/ 2147483647 w 253"/>
              <a:gd name="T21" fmla="*/ 2147483647 h 246"/>
              <a:gd name="T22" fmla="*/ 2147483647 w 253"/>
              <a:gd name="T23" fmla="*/ 2147483647 h 246"/>
              <a:gd name="T24" fmla="*/ 2147483647 w 253"/>
              <a:gd name="T25" fmla="*/ 2147483647 h 246"/>
              <a:gd name="T26" fmla="*/ 2147483647 w 253"/>
              <a:gd name="T27" fmla="*/ 2147483647 h 246"/>
              <a:gd name="T28" fmla="*/ 2147483647 w 253"/>
              <a:gd name="T29" fmla="*/ 2147483647 h 246"/>
              <a:gd name="T30" fmla="*/ 2147483647 w 253"/>
              <a:gd name="T31" fmla="*/ 2147483647 h 246"/>
              <a:gd name="T32" fmla="*/ 2147483647 w 253"/>
              <a:gd name="T33" fmla="*/ 2147483647 h 246"/>
              <a:gd name="T34" fmla="*/ 2147483647 w 253"/>
              <a:gd name="T35" fmla="*/ 2147483647 h 246"/>
              <a:gd name="T36" fmla="*/ 2147483647 w 253"/>
              <a:gd name="T37" fmla="*/ 2147483647 h 246"/>
              <a:gd name="T38" fmla="*/ 2147483647 w 253"/>
              <a:gd name="T39" fmla="*/ 2147483647 h 246"/>
              <a:gd name="T40" fmla="*/ 2147483647 w 253"/>
              <a:gd name="T41" fmla="*/ 2147483647 h 246"/>
              <a:gd name="T42" fmla="*/ 2147483647 w 253"/>
              <a:gd name="T43" fmla="*/ 2147483647 h 246"/>
              <a:gd name="T44" fmla="*/ 2147483647 w 253"/>
              <a:gd name="T45" fmla="*/ 2147483647 h 246"/>
              <a:gd name="T46" fmla="*/ 2147483647 w 253"/>
              <a:gd name="T47" fmla="*/ 2147483647 h 246"/>
              <a:gd name="T48" fmla="*/ 2147483647 w 253"/>
              <a:gd name="T49" fmla="*/ 2147483647 h 246"/>
              <a:gd name="T50" fmla="*/ 2147483647 w 253"/>
              <a:gd name="T51" fmla="*/ 2147483647 h 246"/>
              <a:gd name="T52" fmla="*/ 2147483647 w 253"/>
              <a:gd name="T53" fmla="*/ 2147483647 h 246"/>
              <a:gd name="T54" fmla="*/ 2147483647 w 253"/>
              <a:gd name="T55" fmla="*/ 2147483647 h 246"/>
              <a:gd name="T56" fmla="*/ 2147483647 w 253"/>
              <a:gd name="T57" fmla="*/ 2147483647 h 246"/>
              <a:gd name="T58" fmla="*/ 2147483647 w 253"/>
              <a:gd name="T59" fmla="*/ 2147483647 h 246"/>
              <a:gd name="T60" fmla="*/ 2147483647 w 253"/>
              <a:gd name="T61" fmla="*/ 2147483647 h 246"/>
              <a:gd name="T62" fmla="*/ 2147483647 w 253"/>
              <a:gd name="T63" fmla="*/ 2147483647 h 246"/>
              <a:gd name="T64" fmla="*/ 2147483647 w 253"/>
              <a:gd name="T65" fmla="*/ 2147483647 h 246"/>
              <a:gd name="T66" fmla="*/ 2147483647 w 253"/>
              <a:gd name="T67" fmla="*/ 2147483647 h 246"/>
              <a:gd name="T68" fmla="*/ 2147483647 w 253"/>
              <a:gd name="T69" fmla="*/ 2147483647 h 246"/>
              <a:gd name="T70" fmla="*/ 2147483647 w 253"/>
              <a:gd name="T71" fmla="*/ 2147483647 h 246"/>
              <a:gd name="T72" fmla="*/ 2147483647 w 253"/>
              <a:gd name="T73" fmla="*/ 2147483647 h 246"/>
              <a:gd name="T74" fmla="*/ 2147483647 w 253"/>
              <a:gd name="T75" fmla="*/ 2147483647 h 246"/>
              <a:gd name="T76" fmla="*/ 2147483647 w 253"/>
              <a:gd name="T77" fmla="*/ 2147483647 h 246"/>
              <a:gd name="T78" fmla="*/ 2147483647 w 253"/>
              <a:gd name="T79" fmla="*/ 2147483647 h 246"/>
              <a:gd name="T80" fmla="*/ 2147483647 w 253"/>
              <a:gd name="T81" fmla="*/ 2147483647 h 246"/>
              <a:gd name="T82" fmla="*/ 2147483647 w 253"/>
              <a:gd name="T83" fmla="*/ 2147483647 h 246"/>
              <a:gd name="T84" fmla="*/ 2147483647 w 253"/>
              <a:gd name="T85" fmla="*/ 2147483647 h 246"/>
              <a:gd name="T86" fmla="*/ 2147483647 w 253"/>
              <a:gd name="T87" fmla="*/ 2147483647 h 246"/>
              <a:gd name="T88" fmla="*/ 2147483647 w 253"/>
              <a:gd name="T89" fmla="*/ 2147483647 h 246"/>
              <a:gd name="T90" fmla="*/ 2147483647 w 253"/>
              <a:gd name="T91" fmla="*/ 2147483647 h 246"/>
              <a:gd name="T92" fmla="*/ 2147483647 w 253"/>
              <a:gd name="T93" fmla="*/ 2147483647 h 246"/>
              <a:gd name="T94" fmla="*/ 2147483647 w 253"/>
              <a:gd name="T95" fmla="*/ 2147483647 h 246"/>
              <a:gd name="T96" fmla="*/ 2147483647 w 253"/>
              <a:gd name="T97" fmla="*/ 2147483647 h 246"/>
              <a:gd name="T98" fmla="*/ 2147483647 w 253"/>
              <a:gd name="T99" fmla="*/ 2147483647 h 246"/>
              <a:gd name="T100" fmla="*/ 2147483647 w 253"/>
              <a:gd name="T101" fmla="*/ 2147483647 h 246"/>
              <a:gd name="T102" fmla="*/ 2147483647 w 253"/>
              <a:gd name="T103" fmla="*/ 2147483647 h 246"/>
              <a:gd name="T104" fmla="*/ 2147483647 w 253"/>
              <a:gd name="T105" fmla="*/ 2147483647 h 246"/>
              <a:gd name="T106" fmla="*/ 2147483647 w 253"/>
              <a:gd name="T107" fmla="*/ 2147483647 h 246"/>
              <a:gd name="T108" fmla="*/ 2147483647 w 253"/>
              <a:gd name="T109" fmla="*/ 2147483647 h 246"/>
              <a:gd name="T110" fmla="*/ 2147483647 w 253"/>
              <a:gd name="T111" fmla="*/ 0 h 24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53"/>
              <a:gd name="T169" fmla="*/ 0 h 246"/>
              <a:gd name="T170" fmla="*/ 253 w 253"/>
              <a:gd name="T171" fmla="*/ 246 h 24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53" h="246">
                <a:moveTo>
                  <a:pt x="127" y="0"/>
                </a:moveTo>
                <a:lnTo>
                  <a:pt x="136" y="1"/>
                </a:lnTo>
                <a:lnTo>
                  <a:pt x="146" y="4"/>
                </a:lnTo>
                <a:lnTo>
                  <a:pt x="157" y="8"/>
                </a:lnTo>
                <a:lnTo>
                  <a:pt x="168" y="14"/>
                </a:lnTo>
                <a:lnTo>
                  <a:pt x="179" y="21"/>
                </a:lnTo>
                <a:lnTo>
                  <a:pt x="189" y="28"/>
                </a:lnTo>
                <a:lnTo>
                  <a:pt x="199" y="37"/>
                </a:lnTo>
                <a:lnTo>
                  <a:pt x="209" y="47"/>
                </a:lnTo>
                <a:lnTo>
                  <a:pt x="218" y="57"/>
                </a:lnTo>
                <a:lnTo>
                  <a:pt x="227" y="66"/>
                </a:lnTo>
                <a:lnTo>
                  <a:pt x="234" y="76"/>
                </a:lnTo>
                <a:lnTo>
                  <a:pt x="240" y="85"/>
                </a:lnTo>
                <a:lnTo>
                  <a:pt x="245" y="94"/>
                </a:lnTo>
                <a:lnTo>
                  <a:pt x="250" y="103"/>
                </a:lnTo>
                <a:lnTo>
                  <a:pt x="252" y="111"/>
                </a:lnTo>
                <a:lnTo>
                  <a:pt x="253" y="117"/>
                </a:lnTo>
                <a:lnTo>
                  <a:pt x="252" y="128"/>
                </a:lnTo>
                <a:lnTo>
                  <a:pt x="248" y="140"/>
                </a:lnTo>
                <a:lnTo>
                  <a:pt x="243" y="151"/>
                </a:lnTo>
                <a:lnTo>
                  <a:pt x="236" y="163"/>
                </a:lnTo>
                <a:lnTo>
                  <a:pt x="229" y="174"/>
                </a:lnTo>
                <a:lnTo>
                  <a:pt x="219" y="185"/>
                </a:lnTo>
                <a:lnTo>
                  <a:pt x="209" y="195"/>
                </a:lnTo>
                <a:lnTo>
                  <a:pt x="197" y="204"/>
                </a:lnTo>
                <a:lnTo>
                  <a:pt x="184" y="214"/>
                </a:lnTo>
                <a:lnTo>
                  <a:pt x="171" y="222"/>
                </a:lnTo>
                <a:lnTo>
                  <a:pt x="157" y="229"/>
                </a:lnTo>
                <a:lnTo>
                  <a:pt x="143" y="235"/>
                </a:lnTo>
                <a:lnTo>
                  <a:pt x="129" y="240"/>
                </a:lnTo>
                <a:lnTo>
                  <a:pt x="115" y="243"/>
                </a:lnTo>
                <a:lnTo>
                  <a:pt x="100" y="245"/>
                </a:lnTo>
                <a:lnTo>
                  <a:pt x="86" y="246"/>
                </a:lnTo>
                <a:lnTo>
                  <a:pt x="74" y="245"/>
                </a:lnTo>
                <a:lnTo>
                  <a:pt x="64" y="243"/>
                </a:lnTo>
                <a:lnTo>
                  <a:pt x="53" y="240"/>
                </a:lnTo>
                <a:lnTo>
                  <a:pt x="43" y="237"/>
                </a:lnTo>
                <a:lnTo>
                  <a:pt x="33" y="234"/>
                </a:lnTo>
                <a:lnTo>
                  <a:pt x="22" y="231"/>
                </a:lnTo>
                <a:lnTo>
                  <a:pt x="11" y="229"/>
                </a:lnTo>
                <a:lnTo>
                  <a:pt x="0" y="228"/>
                </a:lnTo>
                <a:lnTo>
                  <a:pt x="3" y="219"/>
                </a:lnTo>
                <a:lnTo>
                  <a:pt x="6" y="212"/>
                </a:lnTo>
                <a:lnTo>
                  <a:pt x="10" y="205"/>
                </a:lnTo>
                <a:lnTo>
                  <a:pt x="16" y="200"/>
                </a:lnTo>
                <a:lnTo>
                  <a:pt x="22" y="196"/>
                </a:lnTo>
                <a:lnTo>
                  <a:pt x="29" y="193"/>
                </a:lnTo>
                <a:lnTo>
                  <a:pt x="37" y="191"/>
                </a:lnTo>
                <a:lnTo>
                  <a:pt x="46" y="191"/>
                </a:lnTo>
                <a:lnTo>
                  <a:pt x="50" y="197"/>
                </a:lnTo>
                <a:lnTo>
                  <a:pt x="53" y="209"/>
                </a:lnTo>
                <a:lnTo>
                  <a:pt x="60" y="207"/>
                </a:lnTo>
                <a:lnTo>
                  <a:pt x="65" y="204"/>
                </a:lnTo>
                <a:lnTo>
                  <a:pt x="68" y="201"/>
                </a:lnTo>
                <a:lnTo>
                  <a:pt x="72" y="198"/>
                </a:lnTo>
                <a:lnTo>
                  <a:pt x="75" y="190"/>
                </a:lnTo>
                <a:lnTo>
                  <a:pt x="79" y="179"/>
                </a:lnTo>
                <a:lnTo>
                  <a:pt x="84" y="180"/>
                </a:lnTo>
                <a:lnTo>
                  <a:pt x="88" y="181"/>
                </a:lnTo>
                <a:lnTo>
                  <a:pt x="91" y="181"/>
                </a:lnTo>
                <a:lnTo>
                  <a:pt x="95" y="181"/>
                </a:lnTo>
                <a:lnTo>
                  <a:pt x="98" y="179"/>
                </a:lnTo>
                <a:lnTo>
                  <a:pt x="99" y="179"/>
                </a:lnTo>
                <a:lnTo>
                  <a:pt x="106" y="178"/>
                </a:lnTo>
                <a:lnTo>
                  <a:pt x="112" y="177"/>
                </a:lnTo>
                <a:lnTo>
                  <a:pt x="120" y="174"/>
                </a:lnTo>
                <a:lnTo>
                  <a:pt x="130" y="171"/>
                </a:lnTo>
                <a:lnTo>
                  <a:pt x="149" y="164"/>
                </a:lnTo>
                <a:lnTo>
                  <a:pt x="169" y="153"/>
                </a:lnTo>
                <a:lnTo>
                  <a:pt x="179" y="147"/>
                </a:lnTo>
                <a:lnTo>
                  <a:pt x="188" y="141"/>
                </a:lnTo>
                <a:lnTo>
                  <a:pt x="197" y="135"/>
                </a:lnTo>
                <a:lnTo>
                  <a:pt x="205" y="129"/>
                </a:lnTo>
                <a:lnTo>
                  <a:pt x="210" y="123"/>
                </a:lnTo>
                <a:lnTo>
                  <a:pt x="216" y="117"/>
                </a:lnTo>
                <a:lnTo>
                  <a:pt x="218" y="111"/>
                </a:lnTo>
                <a:lnTo>
                  <a:pt x="219" y="105"/>
                </a:lnTo>
                <a:lnTo>
                  <a:pt x="219" y="98"/>
                </a:lnTo>
                <a:lnTo>
                  <a:pt x="217" y="92"/>
                </a:lnTo>
                <a:lnTo>
                  <a:pt x="214" y="88"/>
                </a:lnTo>
                <a:lnTo>
                  <a:pt x="212" y="84"/>
                </a:lnTo>
                <a:lnTo>
                  <a:pt x="210" y="80"/>
                </a:lnTo>
                <a:lnTo>
                  <a:pt x="208" y="76"/>
                </a:lnTo>
                <a:lnTo>
                  <a:pt x="207" y="72"/>
                </a:lnTo>
                <a:lnTo>
                  <a:pt x="206" y="68"/>
                </a:lnTo>
                <a:lnTo>
                  <a:pt x="201" y="67"/>
                </a:lnTo>
                <a:lnTo>
                  <a:pt x="196" y="67"/>
                </a:lnTo>
                <a:lnTo>
                  <a:pt x="191" y="65"/>
                </a:lnTo>
                <a:lnTo>
                  <a:pt x="188" y="63"/>
                </a:lnTo>
                <a:lnTo>
                  <a:pt x="184" y="61"/>
                </a:lnTo>
                <a:lnTo>
                  <a:pt x="182" y="57"/>
                </a:lnTo>
                <a:lnTo>
                  <a:pt x="180" y="54"/>
                </a:lnTo>
                <a:lnTo>
                  <a:pt x="179" y="49"/>
                </a:lnTo>
                <a:lnTo>
                  <a:pt x="140" y="49"/>
                </a:lnTo>
                <a:lnTo>
                  <a:pt x="138" y="47"/>
                </a:lnTo>
                <a:lnTo>
                  <a:pt x="136" y="44"/>
                </a:lnTo>
                <a:lnTo>
                  <a:pt x="136" y="39"/>
                </a:lnTo>
                <a:lnTo>
                  <a:pt x="136" y="36"/>
                </a:lnTo>
                <a:lnTo>
                  <a:pt x="139" y="27"/>
                </a:lnTo>
                <a:lnTo>
                  <a:pt x="140" y="18"/>
                </a:lnTo>
                <a:lnTo>
                  <a:pt x="124" y="14"/>
                </a:lnTo>
                <a:lnTo>
                  <a:pt x="110" y="11"/>
                </a:lnTo>
                <a:lnTo>
                  <a:pt x="104" y="11"/>
                </a:lnTo>
                <a:lnTo>
                  <a:pt x="97" y="12"/>
                </a:lnTo>
                <a:lnTo>
                  <a:pt x="91" y="15"/>
                </a:lnTo>
                <a:lnTo>
                  <a:pt x="86" y="18"/>
                </a:lnTo>
                <a:lnTo>
                  <a:pt x="96" y="10"/>
                </a:lnTo>
                <a:lnTo>
                  <a:pt x="104" y="5"/>
                </a:lnTo>
                <a:lnTo>
                  <a:pt x="108" y="3"/>
                </a:lnTo>
                <a:lnTo>
                  <a:pt x="113" y="1"/>
                </a:lnTo>
                <a:lnTo>
                  <a:pt x="119" y="0"/>
                </a:lnTo>
                <a:lnTo>
                  <a:pt x="127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265" name="Freeform 281"/>
          <p:cNvSpPr>
            <a:spLocks/>
          </p:cNvSpPr>
          <p:nvPr>
            <p:custDataLst>
              <p:tags r:id="rId208"/>
            </p:custDataLst>
          </p:nvPr>
        </p:nvSpPr>
        <p:spPr bwMode="auto">
          <a:xfrm>
            <a:off x="5995988" y="3349625"/>
            <a:ext cx="63500" cy="119063"/>
          </a:xfrm>
          <a:custGeom>
            <a:avLst/>
            <a:gdLst>
              <a:gd name="T0" fmla="*/ 2147483647 w 141"/>
              <a:gd name="T1" fmla="*/ 2147483647 h 228"/>
              <a:gd name="T2" fmla="*/ 2147483647 w 141"/>
              <a:gd name="T3" fmla="*/ 2147483647 h 228"/>
              <a:gd name="T4" fmla="*/ 2147483647 w 141"/>
              <a:gd name="T5" fmla="*/ 2147483647 h 228"/>
              <a:gd name="T6" fmla="*/ 2147483647 w 141"/>
              <a:gd name="T7" fmla="*/ 2147483647 h 228"/>
              <a:gd name="T8" fmla="*/ 2147483647 w 141"/>
              <a:gd name="T9" fmla="*/ 2147483647 h 228"/>
              <a:gd name="T10" fmla="*/ 2147483647 w 141"/>
              <a:gd name="T11" fmla="*/ 2147483647 h 228"/>
              <a:gd name="T12" fmla="*/ 2147483647 w 141"/>
              <a:gd name="T13" fmla="*/ 2147483647 h 228"/>
              <a:gd name="T14" fmla="*/ 2147483647 w 141"/>
              <a:gd name="T15" fmla="*/ 2147483647 h 228"/>
              <a:gd name="T16" fmla="*/ 0 w 141"/>
              <a:gd name="T17" fmla="*/ 2147483647 h 228"/>
              <a:gd name="T18" fmla="*/ 2147483647 w 141"/>
              <a:gd name="T19" fmla="*/ 2147483647 h 228"/>
              <a:gd name="T20" fmla="*/ 2147483647 w 141"/>
              <a:gd name="T21" fmla="*/ 2147483647 h 228"/>
              <a:gd name="T22" fmla="*/ 2147483647 w 141"/>
              <a:gd name="T23" fmla="*/ 2147483647 h 228"/>
              <a:gd name="T24" fmla="*/ 2147483647 w 141"/>
              <a:gd name="T25" fmla="*/ 2147483647 h 228"/>
              <a:gd name="T26" fmla="*/ 2147483647 w 141"/>
              <a:gd name="T27" fmla="*/ 2147483647 h 228"/>
              <a:gd name="T28" fmla="*/ 2147483647 w 141"/>
              <a:gd name="T29" fmla="*/ 0 h 228"/>
              <a:gd name="T30" fmla="*/ 2147483647 w 141"/>
              <a:gd name="T31" fmla="*/ 2147483647 h 228"/>
              <a:gd name="T32" fmla="*/ 2147483647 w 141"/>
              <a:gd name="T33" fmla="*/ 2147483647 h 228"/>
              <a:gd name="T34" fmla="*/ 2147483647 w 141"/>
              <a:gd name="T35" fmla="*/ 2147483647 h 228"/>
              <a:gd name="T36" fmla="*/ 2147483647 w 141"/>
              <a:gd name="T37" fmla="*/ 2147483647 h 228"/>
              <a:gd name="T38" fmla="*/ 2147483647 w 141"/>
              <a:gd name="T39" fmla="*/ 2147483647 h 228"/>
              <a:gd name="T40" fmla="*/ 2147483647 w 141"/>
              <a:gd name="T41" fmla="*/ 2147483647 h 228"/>
              <a:gd name="T42" fmla="*/ 2147483647 w 141"/>
              <a:gd name="T43" fmla="*/ 2147483647 h 228"/>
              <a:gd name="T44" fmla="*/ 2147483647 w 141"/>
              <a:gd name="T45" fmla="*/ 2147483647 h 228"/>
              <a:gd name="T46" fmla="*/ 2147483647 w 141"/>
              <a:gd name="T47" fmla="*/ 2147483647 h 228"/>
              <a:gd name="T48" fmla="*/ 2147483647 w 141"/>
              <a:gd name="T49" fmla="*/ 2147483647 h 228"/>
              <a:gd name="T50" fmla="*/ 2147483647 w 141"/>
              <a:gd name="T51" fmla="*/ 2147483647 h 228"/>
              <a:gd name="T52" fmla="*/ 2147483647 w 141"/>
              <a:gd name="T53" fmla="*/ 2147483647 h 228"/>
              <a:gd name="T54" fmla="*/ 2147483647 w 141"/>
              <a:gd name="T55" fmla="*/ 2147483647 h 228"/>
              <a:gd name="T56" fmla="*/ 2147483647 w 141"/>
              <a:gd name="T57" fmla="*/ 2147483647 h 228"/>
              <a:gd name="T58" fmla="*/ 2147483647 w 141"/>
              <a:gd name="T59" fmla="*/ 2147483647 h 228"/>
              <a:gd name="T60" fmla="*/ 2147483647 w 141"/>
              <a:gd name="T61" fmla="*/ 2147483647 h 228"/>
              <a:gd name="T62" fmla="*/ 2147483647 w 141"/>
              <a:gd name="T63" fmla="*/ 2147483647 h 228"/>
              <a:gd name="T64" fmla="*/ 2147483647 w 141"/>
              <a:gd name="T65" fmla="*/ 2147483647 h 228"/>
              <a:gd name="T66" fmla="*/ 2147483647 w 141"/>
              <a:gd name="T67" fmla="*/ 2147483647 h 228"/>
              <a:gd name="T68" fmla="*/ 2147483647 w 141"/>
              <a:gd name="T69" fmla="*/ 2147483647 h 228"/>
              <a:gd name="T70" fmla="*/ 2147483647 w 141"/>
              <a:gd name="T71" fmla="*/ 2147483647 h 228"/>
              <a:gd name="T72" fmla="*/ 2147483647 w 141"/>
              <a:gd name="T73" fmla="*/ 2147483647 h 228"/>
              <a:gd name="T74" fmla="*/ 2147483647 w 141"/>
              <a:gd name="T75" fmla="*/ 2147483647 h 228"/>
              <a:gd name="T76" fmla="*/ 2147483647 w 141"/>
              <a:gd name="T77" fmla="*/ 2147483647 h 228"/>
              <a:gd name="T78" fmla="*/ 2147483647 w 141"/>
              <a:gd name="T79" fmla="*/ 2147483647 h 228"/>
              <a:gd name="T80" fmla="*/ 2147483647 w 141"/>
              <a:gd name="T81" fmla="*/ 2147483647 h 22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41"/>
              <a:gd name="T124" fmla="*/ 0 h 228"/>
              <a:gd name="T125" fmla="*/ 141 w 141"/>
              <a:gd name="T126" fmla="*/ 228 h 228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41" h="228">
                <a:moveTo>
                  <a:pt x="41" y="228"/>
                </a:moveTo>
                <a:lnTo>
                  <a:pt x="36" y="220"/>
                </a:lnTo>
                <a:lnTo>
                  <a:pt x="29" y="208"/>
                </a:lnTo>
                <a:lnTo>
                  <a:pt x="22" y="194"/>
                </a:lnTo>
                <a:lnTo>
                  <a:pt x="16" y="178"/>
                </a:lnTo>
                <a:lnTo>
                  <a:pt x="10" y="163"/>
                </a:lnTo>
                <a:lnTo>
                  <a:pt x="5" y="148"/>
                </a:lnTo>
                <a:lnTo>
                  <a:pt x="2" y="135"/>
                </a:lnTo>
                <a:lnTo>
                  <a:pt x="0" y="123"/>
                </a:lnTo>
                <a:lnTo>
                  <a:pt x="2" y="104"/>
                </a:lnTo>
                <a:lnTo>
                  <a:pt x="4" y="87"/>
                </a:lnTo>
                <a:lnTo>
                  <a:pt x="6" y="70"/>
                </a:lnTo>
                <a:lnTo>
                  <a:pt x="9" y="55"/>
                </a:lnTo>
                <a:lnTo>
                  <a:pt x="18" y="28"/>
                </a:lnTo>
                <a:lnTo>
                  <a:pt x="28" y="0"/>
                </a:lnTo>
                <a:lnTo>
                  <a:pt x="45" y="16"/>
                </a:lnTo>
                <a:lnTo>
                  <a:pt x="62" y="28"/>
                </a:lnTo>
                <a:lnTo>
                  <a:pt x="76" y="37"/>
                </a:lnTo>
                <a:lnTo>
                  <a:pt x="89" y="48"/>
                </a:lnTo>
                <a:lnTo>
                  <a:pt x="95" y="55"/>
                </a:lnTo>
                <a:lnTo>
                  <a:pt x="101" y="63"/>
                </a:lnTo>
                <a:lnTo>
                  <a:pt x="107" y="74"/>
                </a:lnTo>
                <a:lnTo>
                  <a:pt x="114" y="86"/>
                </a:lnTo>
                <a:lnTo>
                  <a:pt x="120" y="100"/>
                </a:lnTo>
                <a:lnTo>
                  <a:pt x="127" y="117"/>
                </a:lnTo>
                <a:lnTo>
                  <a:pt x="133" y="138"/>
                </a:lnTo>
                <a:lnTo>
                  <a:pt x="141" y="161"/>
                </a:lnTo>
                <a:lnTo>
                  <a:pt x="140" y="169"/>
                </a:lnTo>
                <a:lnTo>
                  <a:pt x="138" y="177"/>
                </a:lnTo>
                <a:lnTo>
                  <a:pt x="135" y="186"/>
                </a:lnTo>
                <a:lnTo>
                  <a:pt x="131" y="192"/>
                </a:lnTo>
                <a:lnTo>
                  <a:pt x="127" y="199"/>
                </a:lnTo>
                <a:lnTo>
                  <a:pt x="121" y="204"/>
                </a:lnTo>
                <a:lnTo>
                  <a:pt x="115" y="209"/>
                </a:lnTo>
                <a:lnTo>
                  <a:pt x="108" y="213"/>
                </a:lnTo>
                <a:lnTo>
                  <a:pt x="100" y="217"/>
                </a:lnTo>
                <a:lnTo>
                  <a:pt x="93" y="220"/>
                </a:lnTo>
                <a:lnTo>
                  <a:pt x="85" y="223"/>
                </a:lnTo>
                <a:lnTo>
                  <a:pt x="76" y="225"/>
                </a:lnTo>
                <a:lnTo>
                  <a:pt x="59" y="227"/>
                </a:lnTo>
                <a:lnTo>
                  <a:pt x="41" y="228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grpSp>
        <p:nvGrpSpPr>
          <p:cNvPr id="45266" name="Group 282"/>
          <p:cNvGrpSpPr>
            <a:grpSpLocks/>
          </p:cNvGrpSpPr>
          <p:nvPr>
            <p:custDataLst>
              <p:tags r:id="rId209"/>
            </p:custDataLst>
          </p:nvPr>
        </p:nvGrpSpPr>
        <p:grpSpPr bwMode="auto">
          <a:xfrm>
            <a:off x="6935788" y="3060700"/>
            <a:ext cx="233362" cy="439738"/>
            <a:chOff x="5062" y="2295"/>
            <a:chExt cx="177" cy="279"/>
          </a:xfrm>
        </p:grpSpPr>
        <p:sp>
          <p:nvSpPr>
            <p:cNvPr id="45527" name="Freeform 283"/>
            <p:cNvSpPr>
              <a:spLocks/>
            </p:cNvSpPr>
            <p:nvPr/>
          </p:nvSpPr>
          <p:spPr bwMode="auto">
            <a:xfrm>
              <a:off x="5154" y="2449"/>
              <a:ext cx="19" cy="37"/>
            </a:xfrm>
            <a:custGeom>
              <a:avLst/>
              <a:gdLst>
                <a:gd name="T0" fmla="*/ 0 w 60"/>
                <a:gd name="T1" fmla="*/ 0 h 110"/>
                <a:gd name="T2" fmla="*/ 0 w 60"/>
                <a:gd name="T3" fmla="*/ 0 h 110"/>
                <a:gd name="T4" fmla="*/ 0 w 60"/>
                <a:gd name="T5" fmla="*/ 0 h 110"/>
                <a:gd name="T6" fmla="*/ 0 w 60"/>
                <a:gd name="T7" fmla="*/ 0 h 110"/>
                <a:gd name="T8" fmla="*/ 0 w 60"/>
                <a:gd name="T9" fmla="*/ 0 h 110"/>
                <a:gd name="T10" fmla="*/ 0 w 60"/>
                <a:gd name="T11" fmla="*/ 0 h 110"/>
                <a:gd name="T12" fmla="*/ 0 w 60"/>
                <a:gd name="T13" fmla="*/ 0 h 110"/>
                <a:gd name="T14" fmla="*/ 0 w 60"/>
                <a:gd name="T15" fmla="*/ 0 h 110"/>
                <a:gd name="T16" fmla="*/ 0 w 60"/>
                <a:gd name="T17" fmla="*/ 0 h 110"/>
                <a:gd name="T18" fmla="*/ 0 w 60"/>
                <a:gd name="T19" fmla="*/ 0 h 110"/>
                <a:gd name="T20" fmla="*/ 0 w 60"/>
                <a:gd name="T21" fmla="*/ 0 h 110"/>
                <a:gd name="T22" fmla="*/ 0 w 60"/>
                <a:gd name="T23" fmla="*/ 0 h 110"/>
                <a:gd name="T24" fmla="*/ 0 w 60"/>
                <a:gd name="T25" fmla="*/ 0 h 110"/>
                <a:gd name="T26" fmla="*/ 0 w 60"/>
                <a:gd name="T27" fmla="*/ 0 h 110"/>
                <a:gd name="T28" fmla="*/ 0 w 60"/>
                <a:gd name="T29" fmla="*/ 0 h 110"/>
                <a:gd name="T30" fmla="*/ 0 w 60"/>
                <a:gd name="T31" fmla="*/ 0 h 110"/>
                <a:gd name="T32" fmla="*/ 0 w 60"/>
                <a:gd name="T33" fmla="*/ 0 h 110"/>
                <a:gd name="T34" fmla="*/ 0 w 60"/>
                <a:gd name="T35" fmla="*/ 0 h 110"/>
                <a:gd name="T36" fmla="*/ 0 w 60"/>
                <a:gd name="T37" fmla="*/ 0 h 110"/>
                <a:gd name="T38" fmla="*/ 0 w 60"/>
                <a:gd name="T39" fmla="*/ 0 h 110"/>
                <a:gd name="T40" fmla="*/ 0 w 60"/>
                <a:gd name="T41" fmla="*/ 0 h 110"/>
                <a:gd name="T42" fmla="*/ 0 w 60"/>
                <a:gd name="T43" fmla="*/ 0 h 110"/>
                <a:gd name="T44" fmla="*/ 0 w 60"/>
                <a:gd name="T45" fmla="*/ 0 h 110"/>
                <a:gd name="T46" fmla="*/ 0 w 60"/>
                <a:gd name="T47" fmla="*/ 0 h 110"/>
                <a:gd name="T48" fmla="*/ 0 w 60"/>
                <a:gd name="T49" fmla="*/ 0 h 110"/>
                <a:gd name="T50" fmla="*/ 0 w 60"/>
                <a:gd name="T51" fmla="*/ 0 h 110"/>
                <a:gd name="T52" fmla="*/ 0 w 60"/>
                <a:gd name="T53" fmla="*/ 0 h 110"/>
                <a:gd name="T54" fmla="*/ 0 w 60"/>
                <a:gd name="T55" fmla="*/ 0 h 110"/>
                <a:gd name="T56" fmla="*/ 0 w 60"/>
                <a:gd name="T57" fmla="*/ 0 h 110"/>
                <a:gd name="T58" fmla="*/ 0 w 60"/>
                <a:gd name="T59" fmla="*/ 0 h 110"/>
                <a:gd name="T60" fmla="*/ 0 w 60"/>
                <a:gd name="T61" fmla="*/ 0 h 110"/>
                <a:gd name="T62" fmla="*/ 0 w 60"/>
                <a:gd name="T63" fmla="*/ 0 h 110"/>
                <a:gd name="T64" fmla="*/ 0 w 60"/>
                <a:gd name="T65" fmla="*/ 0 h 110"/>
                <a:gd name="T66" fmla="*/ 0 w 60"/>
                <a:gd name="T67" fmla="*/ 0 h 110"/>
                <a:gd name="T68" fmla="*/ 0 w 60"/>
                <a:gd name="T69" fmla="*/ 0 h 110"/>
                <a:gd name="T70" fmla="*/ 0 w 60"/>
                <a:gd name="T71" fmla="*/ 0 h 110"/>
                <a:gd name="T72" fmla="*/ 0 w 60"/>
                <a:gd name="T73" fmla="*/ 0 h 11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0"/>
                <a:gd name="T112" fmla="*/ 0 h 110"/>
                <a:gd name="T113" fmla="*/ 60 w 60"/>
                <a:gd name="T114" fmla="*/ 110 h 11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0" h="110">
                  <a:moveTo>
                    <a:pt x="39" y="110"/>
                  </a:moveTo>
                  <a:lnTo>
                    <a:pt x="42" y="109"/>
                  </a:lnTo>
                  <a:lnTo>
                    <a:pt x="46" y="106"/>
                  </a:lnTo>
                  <a:lnTo>
                    <a:pt x="49" y="101"/>
                  </a:lnTo>
                  <a:lnTo>
                    <a:pt x="52" y="96"/>
                  </a:lnTo>
                  <a:lnTo>
                    <a:pt x="54" y="90"/>
                  </a:lnTo>
                  <a:lnTo>
                    <a:pt x="57" y="84"/>
                  </a:lnTo>
                  <a:lnTo>
                    <a:pt x="59" y="78"/>
                  </a:lnTo>
                  <a:lnTo>
                    <a:pt x="60" y="73"/>
                  </a:lnTo>
                  <a:lnTo>
                    <a:pt x="59" y="60"/>
                  </a:lnTo>
                  <a:lnTo>
                    <a:pt x="58" y="48"/>
                  </a:lnTo>
                  <a:lnTo>
                    <a:pt x="57" y="38"/>
                  </a:lnTo>
                  <a:lnTo>
                    <a:pt x="54" y="29"/>
                  </a:lnTo>
                  <a:lnTo>
                    <a:pt x="51" y="21"/>
                  </a:lnTo>
                  <a:lnTo>
                    <a:pt x="48" y="13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5" y="3"/>
                  </a:lnTo>
                  <a:lnTo>
                    <a:pt x="30" y="8"/>
                  </a:lnTo>
                  <a:lnTo>
                    <a:pt x="27" y="13"/>
                  </a:lnTo>
                  <a:lnTo>
                    <a:pt x="24" y="18"/>
                  </a:lnTo>
                  <a:lnTo>
                    <a:pt x="18" y="29"/>
                  </a:lnTo>
                  <a:lnTo>
                    <a:pt x="15" y="40"/>
                  </a:lnTo>
                  <a:lnTo>
                    <a:pt x="10" y="51"/>
                  </a:lnTo>
                  <a:lnTo>
                    <a:pt x="7" y="62"/>
                  </a:lnTo>
                  <a:lnTo>
                    <a:pt x="6" y="66"/>
                  </a:lnTo>
                  <a:lnTo>
                    <a:pt x="4" y="69"/>
                  </a:lnTo>
                  <a:lnTo>
                    <a:pt x="2" y="72"/>
                  </a:lnTo>
                  <a:lnTo>
                    <a:pt x="0" y="73"/>
                  </a:lnTo>
                  <a:lnTo>
                    <a:pt x="1" y="78"/>
                  </a:lnTo>
                  <a:lnTo>
                    <a:pt x="3" y="84"/>
                  </a:lnTo>
                  <a:lnTo>
                    <a:pt x="7" y="90"/>
                  </a:lnTo>
                  <a:lnTo>
                    <a:pt x="12" y="96"/>
                  </a:lnTo>
                  <a:lnTo>
                    <a:pt x="18" y="101"/>
                  </a:lnTo>
                  <a:lnTo>
                    <a:pt x="25" y="106"/>
                  </a:lnTo>
                  <a:lnTo>
                    <a:pt x="32" y="109"/>
                  </a:lnTo>
                  <a:lnTo>
                    <a:pt x="39" y="11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5528" name="Freeform 284"/>
            <p:cNvSpPr>
              <a:spLocks/>
            </p:cNvSpPr>
            <p:nvPr/>
          </p:nvSpPr>
          <p:spPr bwMode="auto">
            <a:xfrm>
              <a:off x="5189" y="2422"/>
              <a:ext cx="24" cy="25"/>
            </a:xfrm>
            <a:custGeom>
              <a:avLst/>
              <a:gdLst>
                <a:gd name="T0" fmla="*/ 0 w 72"/>
                <a:gd name="T1" fmla="*/ 0 h 75"/>
                <a:gd name="T2" fmla="*/ 0 w 72"/>
                <a:gd name="T3" fmla="*/ 0 h 75"/>
                <a:gd name="T4" fmla="*/ 0 w 72"/>
                <a:gd name="T5" fmla="*/ 0 h 75"/>
                <a:gd name="T6" fmla="*/ 0 w 72"/>
                <a:gd name="T7" fmla="*/ 0 h 75"/>
                <a:gd name="T8" fmla="*/ 0 w 72"/>
                <a:gd name="T9" fmla="*/ 0 h 75"/>
                <a:gd name="T10" fmla="*/ 0 w 72"/>
                <a:gd name="T11" fmla="*/ 0 h 75"/>
                <a:gd name="T12" fmla="*/ 0 w 72"/>
                <a:gd name="T13" fmla="*/ 0 h 75"/>
                <a:gd name="T14" fmla="*/ 0 w 72"/>
                <a:gd name="T15" fmla="*/ 0 h 75"/>
                <a:gd name="T16" fmla="*/ 0 w 72"/>
                <a:gd name="T17" fmla="*/ 0 h 75"/>
                <a:gd name="T18" fmla="*/ 0 w 72"/>
                <a:gd name="T19" fmla="*/ 0 h 75"/>
                <a:gd name="T20" fmla="*/ 0 w 72"/>
                <a:gd name="T21" fmla="*/ 0 h 75"/>
                <a:gd name="T22" fmla="*/ 0 w 72"/>
                <a:gd name="T23" fmla="*/ 0 h 75"/>
                <a:gd name="T24" fmla="*/ 0 w 72"/>
                <a:gd name="T25" fmla="*/ 0 h 75"/>
                <a:gd name="T26" fmla="*/ 0 w 72"/>
                <a:gd name="T27" fmla="*/ 0 h 75"/>
                <a:gd name="T28" fmla="*/ 0 w 72"/>
                <a:gd name="T29" fmla="*/ 0 h 75"/>
                <a:gd name="T30" fmla="*/ 0 w 72"/>
                <a:gd name="T31" fmla="*/ 0 h 75"/>
                <a:gd name="T32" fmla="*/ 0 w 72"/>
                <a:gd name="T33" fmla="*/ 0 h 75"/>
                <a:gd name="T34" fmla="*/ 0 w 72"/>
                <a:gd name="T35" fmla="*/ 0 h 75"/>
                <a:gd name="T36" fmla="*/ 0 w 72"/>
                <a:gd name="T37" fmla="*/ 0 h 75"/>
                <a:gd name="T38" fmla="*/ 0 w 72"/>
                <a:gd name="T39" fmla="*/ 0 h 75"/>
                <a:gd name="T40" fmla="*/ 0 w 72"/>
                <a:gd name="T41" fmla="*/ 0 h 75"/>
                <a:gd name="T42" fmla="*/ 0 w 72"/>
                <a:gd name="T43" fmla="*/ 0 h 75"/>
                <a:gd name="T44" fmla="*/ 0 w 72"/>
                <a:gd name="T45" fmla="*/ 0 h 75"/>
                <a:gd name="T46" fmla="*/ 0 w 72"/>
                <a:gd name="T47" fmla="*/ 0 h 7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2"/>
                <a:gd name="T73" fmla="*/ 0 h 75"/>
                <a:gd name="T74" fmla="*/ 72 w 72"/>
                <a:gd name="T75" fmla="*/ 75 h 7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2" h="75">
                  <a:moveTo>
                    <a:pt x="0" y="13"/>
                  </a:moveTo>
                  <a:lnTo>
                    <a:pt x="8" y="18"/>
                  </a:lnTo>
                  <a:lnTo>
                    <a:pt x="15" y="25"/>
                  </a:lnTo>
                  <a:lnTo>
                    <a:pt x="23" y="32"/>
                  </a:lnTo>
                  <a:lnTo>
                    <a:pt x="31" y="40"/>
                  </a:lnTo>
                  <a:lnTo>
                    <a:pt x="37" y="48"/>
                  </a:lnTo>
                  <a:lnTo>
                    <a:pt x="42" y="57"/>
                  </a:lnTo>
                  <a:lnTo>
                    <a:pt x="45" y="65"/>
                  </a:lnTo>
                  <a:lnTo>
                    <a:pt x="46" y="75"/>
                  </a:lnTo>
                  <a:lnTo>
                    <a:pt x="72" y="75"/>
                  </a:lnTo>
                  <a:lnTo>
                    <a:pt x="65" y="50"/>
                  </a:lnTo>
                  <a:lnTo>
                    <a:pt x="60" y="34"/>
                  </a:lnTo>
                  <a:lnTo>
                    <a:pt x="60" y="27"/>
                  </a:lnTo>
                  <a:lnTo>
                    <a:pt x="63" y="19"/>
                  </a:lnTo>
                  <a:lnTo>
                    <a:pt x="67" y="11"/>
                  </a:lnTo>
                  <a:lnTo>
                    <a:pt x="72" y="1"/>
                  </a:lnTo>
                  <a:lnTo>
                    <a:pt x="52" y="0"/>
                  </a:lnTo>
                  <a:lnTo>
                    <a:pt x="32" y="0"/>
                  </a:lnTo>
                  <a:lnTo>
                    <a:pt x="22" y="1"/>
                  </a:lnTo>
                  <a:lnTo>
                    <a:pt x="13" y="3"/>
                  </a:lnTo>
                  <a:lnTo>
                    <a:pt x="9" y="5"/>
                  </a:lnTo>
                  <a:lnTo>
                    <a:pt x="6" y="7"/>
                  </a:lnTo>
                  <a:lnTo>
                    <a:pt x="2" y="10"/>
                  </a:lnTo>
                  <a:lnTo>
                    <a:pt x="0" y="1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5529" name="Freeform 285"/>
            <p:cNvSpPr>
              <a:spLocks/>
            </p:cNvSpPr>
            <p:nvPr/>
          </p:nvSpPr>
          <p:spPr bwMode="auto">
            <a:xfrm>
              <a:off x="5160" y="2389"/>
              <a:ext cx="5" cy="16"/>
            </a:xfrm>
            <a:custGeom>
              <a:avLst/>
              <a:gdLst>
                <a:gd name="T0" fmla="*/ 0 w 15"/>
                <a:gd name="T1" fmla="*/ 0 h 49"/>
                <a:gd name="T2" fmla="*/ 0 w 15"/>
                <a:gd name="T3" fmla="*/ 0 h 49"/>
                <a:gd name="T4" fmla="*/ 0 w 15"/>
                <a:gd name="T5" fmla="*/ 0 h 49"/>
                <a:gd name="T6" fmla="*/ 0 w 15"/>
                <a:gd name="T7" fmla="*/ 0 h 49"/>
                <a:gd name="T8" fmla="*/ 0 w 15"/>
                <a:gd name="T9" fmla="*/ 0 h 49"/>
                <a:gd name="T10" fmla="*/ 0 w 15"/>
                <a:gd name="T11" fmla="*/ 0 h 49"/>
                <a:gd name="T12" fmla="*/ 0 w 15"/>
                <a:gd name="T13" fmla="*/ 0 h 49"/>
                <a:gd name="T14" fmla="*/ 0 w 15"/>
                <a:gd name="T15" fmla="*/ 0 h 49"/>
                <a:gd name="T16" fmla="*/ 0 w 15"/>
                <a:gd name="T17" fmla="*/ 0 h 49"/>
                <a:gd name="T18" fmla="*/ 0 w 15"/>
                <a:gd name="T19" fmla="*/ 0 h 49"/>
                <a:gd name="T20" fmla="*/ 0 w 15"/>
                <a:gd name="T21" fmla="*/ 0 h 49"/>
                <a:gd name="T22" fmla="*/ 0 w 15"/>
                <a:gd name="T23" fmla="*/ 0 h 49"/>
                <a:gd name="T24" fmla="*/ 0 w 15"/>
                <a:gd name="T25" fmla="*/ 0 h 49"/>
                <a:gd name="T26" fmla="*/ 0 w 15"/>
                <a:gd name="T27" fmla="*/ 0 h 49"/>
                <a:gd name="T28" fmla="*/ 0 w 15"/>
                <a:gd name="T29" fmla="*/ 0 h 49"/>
                <a:gd name="T30" fmla="*/ 0 w 15"/>
                <a:gd name="T31" fmla="*/ 0 h 49"/>
                <a:gd name="T32" fmla="*/ 0 w 15"/>
                <a:gd name="T33" fmla="*/ 0 h 4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"/>
                <a:gd name="T52" fmla="*/ 0 h 49"/>
                <a:gd name="T53" fmla="*/ 15 w 15"/>
                <a:gd name="T54" fmla="*/ 49 h 4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" h="49">
                  <a:moveTo>
                    <a:pt x="15" y="49"/>
                  </a:moveTo>
                  <a:lnTo>
                    <a:pt x="15" y="33"/>
                  </a:lnTo>
                  <a:lnTo>
                    <a:pt x="15" y="19"/>
                  </a:lnTo>
                  <a:lnTo>
                    <a:pt x="14" y="13"/>
                  </a:lnTo>
                  <a:lnTo>
                    <a:pt x="13" y="7"/>
                  </a:lnTo>
                  <a:lnTo>
                    <a:pt x="11" y="3"/>
                  </a:lnTo>
                  <a:lnTo>
                    <a:pt x="9" y="0"/>
                  </a:lnTo>
                  <a:lnTo>
                    <a:pt x="4" y="7"/>
                  </a:lnTo>
                  <a:lnTo>
                    <a:pt x="2" y="15"/>
                  </a:lnTo>
                  <a:lnTo>
                    <a:pt x="0" y="23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4" y="42"/>
                  </a:lnTo>
                  <a:lnTo>
                    <a:pt x="7" y="44"/>
                  </a:lnTo>
                  <a:lnTo>
                    <a:pt x="9" y="46"/>
                  </a:lnTo>
                  <a:lnTo>
                    <a:pt x="12" y="48"/>
                  </a:lnTo>
                  <a:lnTo>
                    <a:pt x="15" y="4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5530" name="Freeform 286"/>
            <p:cNvSpPr>
              <a:spLocks/>
            </p:cNvSpPr>
            <p:nvPr/>
          </p:nvSpPr>
          <p:spPr bwMode="auto">
            <a:xfrm>
              <a:off x="5139" y="2387"/>
              <a:ext cx="15" cy="13"/>
            </a:xfrm>
            <a:custGeom>
              <a:avLst/>
              <a:gdLst>
                <a:gd name="T0" fmla="*/ 0 w 47"/>
                <a:gd name="T1" fmla="*/ 0 h 40"/>
                <a:gd name="T2" fmla="*/ 0 w 47"/>
                <a:gd name="T3" fmla="*/ 0 h 40"/>
                <a:gd name="T4" fmla="*/ 0 w 47"/>
                <a:gd name="T5" fmla="*/ 0 h 40"/>
                <a:gd name="T6" fmla="*/ 0 w 47"/>
                <a:gd name="T7" fmla="*/ 0 h 40"/>
                <a:gd name="T8" fmla="*/ 0 w 47"/>
                <a:gd name="T9" fmla="*/ 0 h 40"/>
                <a:gd name="T10" fmla="*/ 0 w 47"/>
                <a:gd name="T11" fmla="*/ 0 h 40"/>
                <a:gd name="T12" fmla="*/ 0 w 47"/>
                <a:gd name="T13" fmla="*/ 0 h 40"/>
                <a:gd name="T14" fmla="*/ 0 w 47"/>
                <a:gd name="T15" fmla="*/ 0 h 40"/>
                <a:gd name="T16" fmla="*/ 0 w 47"/>
                <a:gd name="T17" fmla="*/ 0 h 40"/>
                <a:gd name="T18" fmla="*/ 0 w 47"/>
                <a:gd name="T19" fmla="*/ 0 h 40"/>
                <a:gd name="T20" fmla="*/ 0 w 47"/>
                <a:gd name="T21" fmla="*/ 0 h 40"/>
                <a:gd name="T22" fmla="*/ 0 w 47"/>
                <a:gd name="T23" fmla="*/ 0 h 40"/>
                <a:gd name="T24" fmla="*/ 0 w 47"/>
                <a:gd name="T25" fmla="*/ 0 h 40"/>
                <a:gd name="T26" fmla="*/ 0 w 47"/>
                <a:gd name="T27" fmla="*/ 0 h 40"/>
                <a:gd name="T28" fmla="*/ 0 w 47"/>
                <a:gd name="T29" fmla="*/ 0 h 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7"/>
                <a:gd name="T46" fmla="*/ 0 h 40"/>
                <a:gd name="T47" fmla="*/ 47 w 47"/>
                <a:gd name="T48" fmla="*/ 40 h 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7" h="40">
                  <a:moveTo>
                    <a:pt x="20" y="6"/>
                  </a:moveTo>
                  <a:lnTo>
                    <a:pt x="0" y="37"/>
                  </a:lnTo>
                  <a:lnTo>
                    <a:pt x="6" y="39"/>
                  </a:lnTo>
                  <a:lnTo>
                    <a:pt x="12" y="40"/>
                  </a:lnTo>
                  <a:lnTo>
                    <a:pt x="19" y="39"/>
                  </a:lnTo>
                  <a:lnTo>
                    <a:pt x="26" y="38"/>
                  </a:lnTo>
                  <a:lnTo>
                    <a:pt x="32" y="36"/>
                  </a:lnTo>
                  <a:lnTo>
                    <a:pt x="39" y="33"/>
                  </a:lnTo>
                  <a:lnTo>
                    <a:pt x="43" y="30"/>
                  </a:lnTo>
                  <a:lnTo>
                    <a:pt x="47" y="25"/>
                  </a:lnTo>
                  <a:lnTo>
                    <a:pt x="47" y="0"/>
                  </a:lnTo>
                  <a:lnTo>
                    <a:pt x="41" y="0"/>
                  </a:lnTo>
                  <a:lnTo>
                    <a:pt x="33" y="1"/>
                  </a:lnTo>
                  <a:lnTo>
                    <a:pt x="26" y="3"/>
                  </a:lnTo>
                  <a:lnTo>
                    <a:pt x="20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5531" name="Freeform 287"/>
            <p:cNvSpPr>
              <a:spLocks/>
            </p:cNvSpPr>
            <p:nvPr/>
          </p:nvSpPr>
          <p:spPr bwMode="auto">
            <a:xfrm>
              <a:off x="5184" y="2465"/>
              <a:ext cx="13" cy="10"/>
            </a:xfrm>
            <a:custGeom>
              <a:avLst/>
              <a:gdLst>
                <a:gd name="T0" fmla="*/ 0 w 39"/>
                <a:gd name="T1" fmla="*/ 0 h 31"/>
                <a:gd name="T2" fmla="*/ 0 w 39"/>
                <a:gd name="T3" fmla="*/ 0 h 31"/>
                <a:gd name="T4" fmla="*/ 0 w 39"/>
                <a:gd name="T5" fmla="*/ 0 h 31"/>
                <a:gd name="T6" fmla="*/ 0 w 39"/>
                <a:gd name="T7" fmla="*/ 0 h 31"/>
                <a:gd name="T8" fmla="*/ 0 w 39"/>
                <a:gd name="T9" fmla="*/ 0 h 31"/>
                <a:gd name="T10" fmla="*/ 0 w 39"/>
                <a:gd name="T11" fmla="*/ 0 h 31"/>
                <a:gd name="T12" fmla="*/ 0 w 39"/>
                <a:gd name="T13" fmla="*/ 0 h 31"/>
                <a:gd name="T14" fmla="*/ 0 w 39"/>
                <a:gd name="T15" fmla="*/ 0 h 31"/>
                <a:gd name="T16" fmla="*/ 0 w 39"/>
                <a:gd name="T17" fmla="*/ 0 h 31"/>
                <a:gd name="T18" fmla="*/ 0 w 39"/>
                <a:gd name="T19" fmla="*/ 0 h 31"/>
                <a:gd name="T20" fmla="*/ 0 w 39"/>
                <a:gd name="T21" fmla="*/ 0 h 31"/>
                <a:gd name="T22" fmla="*/ 0 w 39"/>
                <a:gd name="T23" fmla="*/ 0 h 31"/>
                <a:gd name="T24" fmla="*/ 0 w 39"/>
                <a:gd name="T25" fmla="*/ 0 h 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9"/>
                <a:gd name="T40" fmla="*/ 0 h 31"/>
                <a:gd name="T41" fmla="*/ 39 w 39"/>
                <a:gd name="T42" fmla="*/ 31 h 3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9" h="31">
                  <a:moveTo>
                    <a:pt x="0" y="0"/>
                  </a:moveTo>
                  <a:lnTo>
                    <a:pt x="3" y="8"/>
                  </a:lnTo>
                  <a:lnTo>
                    <a:pt x="6" y="13"/>
                  </a:lnTo>
                  <a:lnTo>
                    <a:pt x="12" y="19"/>
                  </a:lnTo>
                  <a:lnTo>
                    <a:pt x="17" y="23"/>
                  </a:lnTo>
                  <a:lnTo>
                    <a:pt x="23" y="26"/>
                  </a:lnTo>
                  <a:lnTo>
                    <a:pt x="28" y="29"/>
                  </a:lnTo>
                  <a:lnTo>
                    <a:pt x="34" y="31"/>
                  </a:lnTo>
                  <a:lnTo>
                    <a:pt x="39" y="31"/>
                  </a:lnTo>
                  <a:lnTo>
                    <a:pt x="33" y="22"/>
                  </a:lnTo>
                  <a:lnTo>
                    <a:pt x="25" y="14"/>
                  </a:lnTo>
                  <a:lnTo>
                    <a:pt x="16" y="7"/>
                  </a:lnTo>
                  <a:lnTo>
                    <a:pt x="6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5532" name="Freeform 288"/>
            <p:cNvSpPr>
              <a:spLocks/>
            </p:cNvSpPr>
            <p:nvPr/>
          </p:nvSpPr>
          <p:spPr bwMode="auto">
            <a:xfrm>
              <a:off x="5172" y="2410"/>
              <a:ext cx="10" cy="6"/>
            </a:xfrm>
            <a:custGeom>
              <a:avLst/>
              <a:gdLst>
                <a:gd name="T0" fmla="*/ 0 w 34"/>
                <a:gd name="T1" fmla="*/ 0 h 19"/>
                <a:gd name="T2" fmla="*/ 0 w 34"/>
                <a:gd name="T3" fmla="*/ 0 h 19"/>
                <a:gd name="T4" fmla="*/ 0 w 34"/>
                <a:gd name="T5" fmla="*/ 0 h 19"/>
                <a:gd name="T6" fmla="*/ 0 w 34"/>
                <a:gd name="T7" fmla="*/ 0 h 19"/>
                <a:gd name="T8" fmla="*/ 0 w 34"/>
                <a:gd name="T9" fmla="*/ 0 h 19"/>
                <a:gd name="T10" fmla="*/ 0 w 34"/>
                <a:gd name="T11" fmla="*/ 0 h 19"/>
                <a:gd name="T12" fmla="*/ 0 w 34"/>
                <a:gd name="T13" fmla="*/ 0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4"/>
                <a:gd name="T22" fmla="*/ 0 h 19"/>
                <a:gd name="T23" fmla="*/ 34 w 34"/>
                <a:gd name="T24" fmla="*/ 19 h 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4" h="19">
                  <a:moveTo>
                    <a:pt x="0" y="0"/>
                  </a:moveTo>
                  <a:lnTo>
                    <a:pt x="34" y="19"/>
                  </a:lnTo>
                  <a:lnTo>
                    <a:pt x="34" y="0"/>
                  </a:lnTo>
                  <a:lnTo>
                    <a:pt x="24" y="0"/>
                  </a:lnTo>
                  <a:lnTo>
                    <a:pt x="14" y="0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5533" name="Freeform 289"/>
            <p:cNvSpPr>
              <a:spLocks/>
            </p:cNvSpPr>
            <p:nvPr/>
          </p:nvSpPr>
          <p:spPr bwMode="auto">
            <a:xfrm>
              <a:off x="5180" y="2471"/>
              <a:ext cx="6" cy="4"/>
            </a:xfrm>
            <a:custGeom>
              <a:avLst/>
              <a:gdLst>
                <a:gd name="T0" fmla="*/ 0 w 19"/>
                <a:gd name="T1" fmla="*/ 0 h 12"/>
                <a:gd name="T2" fmla="*/ 0 w 19"/>
                <a:gd name="T3" fmla="*/ 0 h 12"/>
                <a:gd name="T4" fmla="*/ 0 w 19"/>
                <a:gd name="T5" fmla="*/ 0 h 12"/>
                <a:gd name="T6" fmla="*/ 0 w 19"/>
                <a:gd name="T7" fmla="*/ 0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12"/>
                <a:gd name="T14" fmla="*/ 19 w 19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12">
                  <a:moveTo>
                    <a:pt x="0" y="0"/>
                  </a:moveTo>
                  <a:lnTo>
                    <a:pt x="19" y="12"/>
                  </a:lnTo>
                  <a:lnTo>
                    <a:pt x="13" y="6"/>
                  </a:lnTo>
                  <a:lnTo>
                    <a:pt x="6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5534" name="Freeform 290"/>
            <p:cNvSpPr>
              <a:spLocks/>
            </p:cNvSpPr>
            <p:nvPr/>
          </p:nvSpPr>
          <p:spPr bwMode="auto">
            <a:xfrm>
              <a:off x="5062" y="2447"/>
              <a:ext cx="42" cy="55"/>
            </a:xfrm>
            <a:custGeom>
              <a:avLst/>
              <a:gdLst>
                <a:gd name="T0" fmla="*/ 0 w 126"/>
                <a:gd name="T1" fmla="*/ 0 h 166"/>
                <a:gd name="T2" fmla="*/ 0 w 126"/>
                <a:gd name="T3" fmla="*/ 0 h 166"/>
                <a:gd name="T4" fmla="*/ 0 w 126"/>
                <a:gd name="T5" fmla="*/ 0 h 166"/>
                <a:gd name="T6" fmla="*/ 0 w 126"/>
                <a:gd name="T7" fmla="*/ 0 h 166"/>
                <a:gd name="T8" fmla="*/ 0 w 126"/>
                <a:gd name="T9" fmla="*/ 0 h 166"/>
                <a:gd name="T10" fmla="*/ 0 w 126"/>
                <a:gd name="T11" fmla="*/ 0 h 166"/>
                <a:gd name="T12" fmla="*/ 0 w 126"/>
                <a:gd name="T13" fmla="*/ 0 h 166"/>
                <a:gd name="T14" fmla="*/ 0 w 126"/>
                <a:gd name="T15" fmla="*/ 0 h 166"/>
                <a:gd name="T16" fmla="*/ 0 w 126"/>
                <a:gd name="T17" fmla="*/ 0 h 166"/>
                <a:gd name="T18" fmla="*/ 0 w 126"/>
                <a:gd name="T19" fmla="*/ 0 h 166"/>
                <a:gd name="T20" fmla="*/ 0 w 126"/>
                <a:gd name="T21" fmla="*/ 0 h 166"/>
                <a:gd name="T22" fmla="*/ 0 w 126"/>
                <a:gd name="T23" fmla="*/ 0 h 166"/>
                <a:gd name="T24" fmla="*/ 0 w 126"/>
                <a:gd name="T25" fmla="*/ 0 h 166"/>
                <a:gd name="T26" fmla="*/ 0 w 126"/>
                <a:gd name="T27" fmla="*/ 0 h 166"/>
                <a:gd name="T28" fmla="*/ 0 w 126"/>
                <a:gd name="T29" fmla="*/ 0 h 166"/>
                <a:gd name="T30" fmla="*/ 0 w 126"/>
                <a:gd name="T31" fmla="*/ 0 h 166"/>
                <a:gd name="T32" fmla="*/ 0 w 126"/>
                <a:gd name="T33" fmla="*/ 0 h 166"/>
                <a:gd name="T34" fmla="*/ 0 w 126"/>
                <a:gd name="T35" fmla="*/ 0 h 166"/>
                <a:gd name="T36" fmla="*/ 0 w 126"/>
                <a:gd name="T37" fmla="*/ 0 h 166"/>
                <a:gd name="T38" fmla="*/ 0 w 126"/>
                <a:gd name="T39" fmla="*/ 0 h 166"/>
                <a:gd name="T40" fmla="*/ 0 w 126"/>
                <a:gd name="T41" fmla="*/ 0 h 166"/>
                <a:gd name="T42" fmla="*/ 0 w 126"/>
                <a:gd name="T43" fmla="*/ 0 h 166"/>
                <a:gd name="T44" fmla="*/ 0 w 126"/>
                <a:gd name="T45" fmla="*/ 0 h 166"/>
                <a:gd name="T46" fmla="*/ 0 w 126"/>
                <a:gd name="T47" fmla="*/ 0 h 166"/>
                <a:gd name="T48" fmla="*/ 0 w 126"/>
                <a:gd name="T49" fmla="*/ 0 h 166"/>
                <a:gd name="T50" fmla="*/ 0 w 126"/>
                <a:gd name="T51" fmla="*/ 0 h 166"/>
                <a:gd name="T52" fmla="*/ 0 w 126"/>
                <a:gd name="T53" fmla="*/ 0 h 166"/>
                <a:gd name="T54" fmla="*/ 0 w 126"/>
                <a:gd name="T55" fmla="*/ 0 h 166"/>
                <a:gd name="T56" fmla="*/ 0 w 126"/>
                <a:gd name="T57" fmla="*/ 0 h 166"/>
                <a:gd name="T58" fmla="*/ 0 w 126"/>
                <a:gd name="T59" fmla="*/ 0 h 166"/>
                <a:gd name="T60" fmla="*/ 0 w 126"/>
                <a:gd name="T61" fmla="*/ 0 h 166"/>
                <a:gd name="T62" fmla="*/ 0 w 126"/>
                <a:gd name="T63" fmla="*/ 0 h 166"/>
                <a:gd name="T64" fmla="*/ 0 w 126"/>
                <a:gd name="T65" fmla="*/ 0 h 166"/>
                <a:gd name="T66" fmla="*/ 0 w 126"/>
                <a:gd name="T67" fmla="*/ 0 h 166"/>
                <a:gd name="T68" fmla="*/ 0 w 126"/>
                <a:gd name="T69" fmla="*/ 0 h 166"/>
                <a:gd name="T70" fmla="*/ 0 w 126"/>
                <a:gd name="T71" fmla="*/ 0 h 166"/>
                <a:gd name="T72" fmla="*/ 0 w 126"/>
                <a:gd name="T73" fmla="*/ 0 h 166"/>
                <a:gd name="T74" fmla="*/ 0 w 126"/>
                <a:gd name="T75" fmla="*/ 0 h 166"/>
                <a:gd name="T76" fmla="*/ 0 w 126"/>
                <a:gd name="T77" fmla="*/ 0 h 166"/>
                <a:gd name="T78" fmla="*/ 0 w 126"/>
                <a:gd name="T79" fmla="*/ 0 h 166"/>
                <a:gd name="T80" fmla="*/ 0 w 126"/>
                <a:gd name="T81" fmla="*/ 0 h 16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6"/>
                <a:gd name="T124" fmla="*/ 0 h 166"/>
                <a:gd name="T125" fmla="*/ 126 w 126"/>
                <a:gd name="T126" fmla="*/ 166 h 16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6" h="166">
                  <a:moveTo>
                    <a:pt x="113" y="0"/>
                  </a:moveTo>
                  <a:lnTo>
                    <a:pt x="117" y="5"/>
                  </a:lnTo>
                  <a:lnTo>
                    <a:pt x="121" y="10"/>
                  </a:lnTo>
                  <a:lnTo>
                    <a:pt x="124" y="13"/>
                  </a:lnTo>
                  <a:lnTo>
                    <a:pt x="125" y="17"/>
                  </a:lnTo>
                  <a:lnTo>
                    <a:pt x="126" y="20"/>
                  </a:lnTo>
                  <a:lnTo>
                    <a:pt x="126" y="25"/>
                  </a:lnTo>
                  <a:lnTo>
                    <a:pt x="123" y="32"/>
                  </a:lnTo>
                  <a:lnTo>
                    <a:pt x="118" y="41"/>
                  </a:lnTo>
                  <a:lnTo>
                    <a:pt x="113" y="50"/>
                  </a:lnTo>
                  <a:lnTo>
                    <a:pt x="106" y="61"/>
                  </a:lnTo>
                  <a:lnTo>
                    <a:pt x="91" y="83"/>
                  </a:lnTo>
                  <a:lnTo>
                    <a:pt x="72" y="104"/>
                  </a:lnTo>
                  <a:lnTo>
                    <a:pt x="53" y="126"/>
                  </a:lnTo>
                  <a:lnTo>
                    <a:pt x="34" y="144"/>
                  </a:lnTo>
                  <a:lnTo>
                    <a:pt x="25" y="152"/>
                  </a:lnTo>
                  <a:lnTo>
                    <a:pt x="16" y="158"/>
                  </a:lnTo>
                  <a:lnTo>
                    <a:pt x="7" y="163"/>
                  </a:lnTo>
                  <a:lnTo>
                    <a:pt x="0" y="166"/>
                  </a:lnTo>
                  <a:lnTo>
                    <a:pt x="0" y="160"/>
                  </a:lnTo>
                  <a:lnTo>
                    <a:pt x="0" y="153"/>
                  </a:lnTo>
                  <a:lnTo>
                    <a:pt x="0" y="145"/>
                  </a:lnTo>
                  <a:lnTo>
                    <a:pt x="0" y="136"/>
                  </a:lnTo>
                  <a:lnTo>
                    <a:pt x="3" y="131"/>
                  </a:lnTo>
                  <a:lnTo>
                    <a:pt x="6" y="128"/>
                  </a:lnTo>
                  <a:lnTo>
                    <a:pt x="12" y="124"/>
                  </a:lnTo>
                  <a:lnTo>
                    <a:pt x="16" y="121"/>
                  </a:lnTo>
                  <a:lnTo>
                    <a:pt x="26" y="116"/>
                  </a:lnTo>
                  <a:lnTo>
                    <a:pt x="33" y="110"/>
                  </a:lnTo>
                  <a:lnTo>
                    <a:pt x="40" y="104"/>
                  </a:lnTo>
                  <a:lnTo>
                    <a:pt x="48" y="96"/>
                  </a:lnTo>
                  <a:lnTo>
                    <a:pt x="53" y="89"/>
                  </a:lnTo>
                  <a:lnTo>
                    <a:pt x="58" y="82"/>
                  </a:lnTo>
                  <a:lnTo>
                    <a:pt x="67" y="66"/>
                  </a:lnTo>
                  <a:lnTo>
                    <a:pt x="72" y="50"/>
                  </a:lnTo>
                  <a:lnTo>
                    <a:pt x="79" y="36"/>
                  </a:lnTo>
                  <a:lnTo>
                    <a:pt x="87" y="23"/>
                  </a:lnTo>
                  <a:lnTo>
                    <a:pt x="92" y="16"/>
                  </a:lnTo>
                  <a:lnTo>
                    <a:pt x="97" y="11"/>
                  </a:lnTo>
                  <a:lnTo>
                    <a:pt x="104" y="5"/>
                  </a:lnTo>
                  <a:lnTo>
                    <a:pt x="11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5535" name="Freeform 291"/>
            <p:cNvSpPr>
              <a:spLocks/>
            </p:cNvSpPr>
            <p:nvPr/>
          </p:nvSpPr>
          <p:spPr bwMode="auto">
            <a:xfrm>
              <a:off x="5154" y="2465"/>
              <a:ext cx="85" cy="86"/>
            </a:xfrm>
            <a:custGeom>
              <a:avLst/>
              <a:gdLst>
                <a:gd name="T0" fmla="*/ 0 w 259"/>
                <a:gd name="T1" fmla="*/ 0 h 259"/>
                <a:gd name="T2" fmla="*/ 0 w 259"/>
                <a:gd name="T3" fmla="*/ 0 h 259"/>
                <a:gd name="T4" fmla="*/ 0 w 259"/>
                <a:gd name="T5" fmla="*/ 0 h 259"/>
                <a:gd name="T6" fmla="*/ 0 w 259"/>
                <a:gd name="T7" fmla="*/ 0 h 259"/>
                <a:gd name="T8" fmla="*/ 0 w 259"/>
                <a:gd name="T9" fmla="*/ 0 h 259"/>
                <a:gd name="T10" fmla="*/ 0 w 259"/>
                <a:gd name="T11" fmla="*/ 0 h 259"/>
                <a:gd name="T12" fmla="*/ 0 w 259"/>
                <a:gd name="T13" fmla="*/ 0 h 259"/>
                <a:gd name="T14" fmla="*/ 0 w 259"/>
                <a:gd name="T15" fmla="*/ 0 h 259"/>
                <a:gd name="T16" fmla="*/ 0 w 259"/>
                <a:gd name="T17" fmla="*/ 0 h 259"/>
                <a:gd name="T18" fmla="*/ 0 w 259"/>
                <a:gd name="T19" fmla="*/ 0 h 259"/>
                <a:gd name="T20" fmla="*/ 0 w 259"/>
                <a:gd name="T21" fmla="*/ 0 h 259"/>
                <a:gd name="T22" fmla="*/ 0 w 259"/>
                <a:gd name="T23" fmla="*/ 0 h 259"/>
                <a:gd name="T24" fmla="*/ 0 w 259"/>
                <a:gd name="T25" fmla="*/ 0 h 259"/>
                <a:gd name="T26" fmla="*/ 0 w 259"/>
                <a:gd name="T27" fmla="*/ 0 h 259"/>
                <a:gd name="T28" fmla="*/ 0 w 259"/>
                <a:gd name="T29" fmla="*/ 0 h 259"/>
                <a:gd name="T30" fmla="*/ 0 w 259"/>
                <a:gd name="T31" fmla="*/ 0 h 259"/>
                <a:gd name="T32" fmla="*/ 0 w 259"/>
                <a:gd name="T33" fmla="*/ 0 h 259"/>
                <a:gd name="T34" fmla="*/ 0 w 259"/>
                <a:gd name="T35" fmla="*/ 0 h 259"/>
                <a:gd name="T36" fmla="*/ 0 w 259"/>
                <a:gd name="T37" fmla="*/ 0 h 259"/>
                <a:gd name="T38" fmla="*/ 0 w 259"/>
                <a:gd name="T39" fmla="*/ 0 h 259"/>
                <a:gd name="T40" fmla="*/ 0 w 259"/>
                <a:gd name="T41" fmla="*/ 0 h 259"/>
                <a:gd name="T42" fmla="*/ 0 w 259"/>
                <a:gd name="T43" fmla="*/ 0 h 259"/>
                <a:gd name="T44" fmla="*/ 0 w 259"/>
                <a:gd name="T45" fmla="*/ 0 h 259"/>
                <a:gd name="T46" fmla="*/ 0 w 259"/>
                <a:gd name="T47" fmla="*/ 0 h 259"/>
                <a:gd name="T48" fmla="*/ 0 w 259"/>
                <a:gd name="T49" fmla="*/ 0 h 259"/>
                <a:gd name="T50" fmla="*/ 0 w 259"/>
                <a:gd name="T51" fmla="*/ 0 h 259"/>
                <a:gd name="T52" fmla="*/ 0 w 259"/>
                <a:gd name="T53" fmla="*/ 0 h 259"/>
                <a:gd name="T54" fmla="*/ 0 w 259"/>
                <a:gd name="T55" fmla="*/ 0 h 259"/>
                <a:gd name="T56" fmla="*/ 0 w 259"/>
                <a:gd name="T57" fmla="*/ 0 h 259"/>
                <a:gd name="T58" fmla="*/ 0 w 259"/>
                <a:gd name="T59" fmla="*/ 0 h 259"/>
                <a:gd name="T60" fmla="*/ 0 w 259"/>
                <a:gd name="T61" fmla="*/ 0 h 259"/>
                <a:gd name="T62" fmla="*/ 0 w 259"/>
                <a:gd name="T63" fmla="*/ 0 h 259"/>
                <a:gd name="T64" fmla="*/ 0 w 259"/>
                <a:gd name="T65" fmla="*/ 0 h 259"/>
                <a:gd name="T66" fmla="*/ 0 w 259"/>
                <a:gd name="T67" fmla="*/ 0 h 259"/>
                <a:gd name="T68" fmla="*/ 0 w 259"/>
                <a:gd name="T69" fmla="*/ 0 h 259"/>
                <a:gd name="T70" fmla="*/ 0 w 259"/>
                <a:gd name="T71" fmla="*/ 0 h 259"/>
                <a:gd name="T72" fmla="*/ 0 w 259"/>
                <a:gd name="T73" fmla="*/ 0 h 259"/>
                <a:gd name="T74" fmla="*/ 0 w 259"/>
                <a:gd name="T75" fmla="*/ 0 h 259"/>
                <a:gd name="T76" fmla="*/ 0 w 259"/>
                <a:gd name="T77" fmla="*/ 0 h 259"/>
                <a:gd name="T78" fmla="*/ 0 w 259"/>
                <a:gd name="T79" fmla="*/ 0 h 259"/>
                <a:gd name="T80" fmla="*/ 0 w 259"/>
                <a:gd name="T81" fmla="*/ 0 h 259"/>
                <a:gd name="T82" fmla="*/ 0 w 259"/>
                <a:gd name="T83" fmla="*/ 0 h 259"/>
                <a:gd name="T84" fmla="*/ 0 w 259"/>
                <a:gd name="T85" fmla="*/ 0 h 259"/>
                <a:gd name="T86" fmla="*/ 0 w 259"/>
                <a:gd name="T87" fmla="*/ 0 h 259"/>
                <a:gd name="T88" fmla="*/ 0 w 259"/>
                <a:gd name="T89" fmla="*/ 0 h 259"/>
                <a:gd name="T90" fmla="*/ 0 w 259"/>
                <a:gd name="T91" fmla="*/ 0 h 259"/>
                <a:gd name="T92" fmla="*/ 0 w 259"/>
                <a:gd name="T93" fmla="*/ 0 h 259"/>
                <a:gd name="T94" fmla="*/ 0 w 259"/>
                <a:gd name="T95" fmla="*/ 0 h 259"/>
                <a:gd name="T96" fmla="*/ 0 w 259"/>
                <a:gd name="T97" fmla="*/ 0 h 259"/>
                <a:gd name="T98" fmla="*/ 0 w 259"/>
                <a:gd name="T99" fmla="*/ 0 h 259"/>
                <a:gd name="T100" fmla="*/ 0 w 259"/>
                <a:gd name="T101" fmla="*/ 0 h 259"/>
                <a:gd name="T102" fmla="*/ 0 w 259"/>
                <a:gd name="T103" fmla="*/ 0 h 259"/>
                <a:gd name="T104" fmla="*/ 0 w 259"/>
                <a:gd name="T105" fmla="*/ 0 h 25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59"/>
                <a:gd name="T160" fmla="*/ 0 h 259"/>
                <a:gd name="T161" fmla="*/ 259 w 259"/>
                <a:gd name="T162" fmla="*/ 259 h 25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59" h="259">
                  <a:moveTo>
                    <a:pt x="13" y="192"/>
                  </a:moveTo>
                  <a:lnTo>
                    <a:pt x="8" y="182"/>
                  </a:lnTo>
                  <a:lnTo>
                    <a:pt x="4" y="173"/>
                  </a:lnTo>
                  <a:lnTo>
                    <a:pt x="1" y="163"/>
                  </a:lnTo>
                  <a:lnTo>
                    <a:pt x="0" y="154"/>
                  </a:lnTo>
                  <a:lnTo>
                    <a:pt x="0" y="142"/>
                  </a:lnTo>
                  <a:lnTo>
                    <a:pt x="0" y="130"/>
                  </a:lnTo>
                  <a:lnTo>
                    <a:pt x="6" y="130"/>
                  </a:lnTo>
                  <a:lnTo>
                    <a:pt x="13" y="128"/>
                  </a:lnTo>
                  <a:lnTo>
                    <a:pt x="19" y="126"/>
                  </a:lnTo>
                  <a:lnTo>
                    <a:pt x="24" y="123"/>
                  </a:lnTo>
                  <a:lnTo>
                    <a:pt x="34" y="117"/>
                  </a:lnTo>
                  <a:lnTo>
                    <a:pt x="41" y="108"/>
                  </a:lnTo>
                  <a:lnTo>
                    <a:pt x="48" y="100"/>
                  </a:lnTo>
                  <a:lnTo>
                    <a:pt x="56" y="93"/>
                  </a:lnTo>
                  <a:lnTo>
                    <a:pt x="60" y="91"/>
                  </a:lnTo>
                  <a:lnTo>
                    <a:pt x="63" y="89"/>
                  </a:lnTo>
                  <a:lnTo>
                    <a:pt x="68" y="87"/>
                  </a:lnTo>
                  <a:lnTo>
                    <a:pt x="73" y="87"/>
                  </a:lnTo>
                  <a:lnTo>
                    <a:pt x="83" y="87"/>
                  </a:lnTo>
                  <a:lnTo>
                    <a:pt x="93" y="87"/>
                  </a:lnTo>
                  <a:lnTo>
                    <a:pt x="94" y="93"/>
                  </a:lnTo>
                  <a:lnTo>
                    <a:pt x="97" y="101"/>
                  </a:lnTo>
                  <a:lnTo>
                    <a:pt x="101" y="105"/>
                  </a:lnTo>
                  <a:lnTo>
                    <a:pt x="104" y="108"/>
                  </a:lnTo>
                  <a:lnTo>
                    <a:pt x="108" y="110"/>
                  </a:lnTo>
                  <a:lnTo>
                    <a:pt x="113" y="111"/>
                  </a:lnTo>
                  <a:lnTo>
                    <a:pt x="120" y="110"/>
                  </a:lnTo>
                  <a:lnTo>
                    <a:pt x="127" y="108"/>
                  </a:lnTo>
                  <a:lnTo>
                    <a:pt x="135" y="104"/>
                  </a:lnTo>
                  <a:lnTo>
                    <a:pt x="141" y="99"/>
                  </a:lnTo>
                  <a:lnTo>
                    <a:pt x="148" y="93"/>
                  </a:lnTo>
                  <a:lnTo>
                    <a:pt x="153" y="86"/>
                  </a:lnTo>
                  <a:lnTo>
                    <a:pt x="160" y="78"/>
                  </a:lnTo>
                  <a:lnTo>
                    <a:pt x="165" y="70"/>
                  </a:lnTo>
                  <a:lnTo>
                    <a:pt x="174" y="51"/>
                  </a:lnTo>
                  <a:lnTo>
                    <a:pt x="183" y="33"/>
                  </a:lnTo>
                  <a:lnTo>
                    <a:pt x="188" y="16"/>
                  </a:lnTo>
                  <a:lnTo>
                    <a:pt x="193" y="0"/>
                  </a:lnTo>
                  <a:lnTo>
                    <a:pt x="195" y="4"/>
                  </a:lnTo>
                  <a:lnTo>
                    <a:pt x="198" y="9"/>
                  </a:lnTo>
                  <a:lnTo>
                    <a:pt x="202" y="12"/>
                  </a:lnTo>
                  <a:lnTo>
                    <a:pt x="206" y="15"/>
                  </a:lnTo>
                  <a:lnTo>
                    <a:pt x="213" y="18"/>
                  </a:lnTo>
                  <a:lnTo>
                    <a:pt x="219" y="19"/>
                  </a:lnTo>
                  <a:lnTo>
                    <a:pt x="219" y="32"/>
                  </a:lnTo>
                  <a:lnTo>
                    <a:pt x="219" y="44"/>
                  </a:lnTo>
                  <a:lnTo>
                    <a:pt x="219" y="52"/>
                  </a:lnTo>
                  <a:lnTo>
                    <a:pt x="219" y="55"/>
                  </a:lnTo>
                  <a:lnTo>
                    <a:pt x="227" y="61"/>
                  </a:lnTo>
                  <a:lnTo>
                    <a:pt x="231" y="66"/>
                  </a:lnTo>
                  <a:lnTo>
                    <a:pt x="234" y="70"/>
                  </a:lnTo>
                  <a:lnTo>
                    <a:pt x="239" y="75"/>
                  </a:lnTo>
                  <a:lnTo>
                    <a:pt x="234" y="88"/>
                  </a:lnTo>
                  <a:lnTo>
                    <a:pt x="233" y="100"/>
                  </a:lnTo>
                  <a:lnTo>
                    <a:pt x="234" y="104"/>
                  </a:lnTo>
                  <a:lnTo>
                    <a:pt x="234" y="108"/>
                  </a:lnTo>
                  <a:lnTo>
                    <a:pt x="237" y="110"/>
                  </a:lnTo>
                  <a:lnTo>
                    <a:pt x="239" y="111"/>
                  </a:lnTo>
                  <a:lnTo>
                    <a:pt x="243" y="121"/>
                  </a:lnTo>
                  <a:lnTo>
                    <a:pt x="247" y="129"/>
                  </a:lnTo>
                  <a:lnTo>
                    <a:pt x="249" y="137"/>
                  </a:lnTo>
                  <a:lnTo>
                    <a:pt x="251" y="145"/>
                  </a:lnTo>
                  <a:lnTo>
                    <a:pt x="254" y="161"/>
                  </a:lnTo>
                  <a:lnTo>
                    <a:pt x="259" y="179"/>
                  </a:lnTo>
                  <a:lnTo>
                    <a:pt x="245" y="235"/>
                  </a:lnTo>
                  <a:lnTo>
                    <a:pt x="241" y="230"/>
                  </a:lnTo>
                  <a:lnTo>
                    <a:pt x="239" y="222"/>
                  </a:lnTo>
                  <a:lnTo>
                    <a:pt x="238" y="215"/>
                  </a:lnTo>
                  <a:lnTo>
                    <a:pt x="237" y="208"/>
                  </a:lnTo>
                  <a:lnTo>
                    <a:pt x="238" y="196"/>
                  </a:lnTo>
                  <a:lnTo>
                    <a:pt x="239" y="192"/>
                  </a:lnTo>
                  <a:lnTo>
                    <a:pt x="231" y="191"/>
                  </a:lnTo>
                  <a:lnTo>
                    <a:pt x="222" y="188"/>
                  </a:lnTo>
                  <a:lnTo>
                    <a:pt x="213" y="184"/>
                  </a:lnTo>
                  <a:lnTo>
                    <a:pt x="206" y="179"/>
                  </a:lnTo>
                  <a:lnTo>
                    <a:pt x="199" y="189"/>
                  </a:lnTo>
                  <a:lnTo>
                    <a:pt x="194" y="199"/>
                  </a:lnTo>
                  <a:lnTo>
                    <a:pt x="191" y="209"/>
                  </a:lnTo>
                  <a:lnTo>
                    <a:pt x="188" y="219"/>
                  </a:lnTo>
                  <a:lnTo>
                    <a:pt x="186" y="240"/>
                  </a:lnTo>
                  <a:lnTo>
                    <a:pt x="185" y="259"/>
                  </a:lnTo>
                  <a:lnTo>
                    <a:pt x="132" y="259"/>
                  </a:lnTo>
                  <a:lnTo>
                    <a:pt x="124" y="242"/>
                  </a:lnTo>
                  <a:lnTo>
                    <a:pt x="115" y="226"/>
                  </a:lnTo>
                  <a:lnTo>
                    <a:pt x="110" y="220"/>
                  </a:lnTo>
                  <a:lnTo>
                    <a:pt x="105" y="214"/>
                  </a:lnTo>
                  <a:lnTo>
                    <a:pt x="99" y="209"/>
                  </a:lnTo>
                  <a:lnTo>
                    <a:pt x="93" y="204"/>
                  </a:lnTo>
                  <a:lnTo>
                    <a:pt x="97" y="196"/>
                  </a:lnTo>
                  <a:lnTo>
                    <a:pt x="102" y="190"/>
                  </a:lnTo>
                  <a:lnTo>
                    <a:pt x="105" y="186"/>
                  </a:lnTo>
                  <a:lnTo>
                    <a:pt x="108" y="183"/>
                  </a:lnTo>
                  <a:lnTo>
                    <a:pt x="112" y="180"/>
                  </a:lnTo>
                  <a:lnTo>
                    <a:pt x="114" y="177"/>
                  </a:lnTo>
                  <a:lnTo>
                    <a:pt x="117" y="173"/>
                  </a:lnTo>
                  <a:lnTo>
                    <a:pt x="119" y="166"/>
                  </a:lnTo>
                  <a:lnTo>
                    <a:pt x="93" y="154"/>
                  </a:lnTo>
                  <a:lnTo>
                    <a:pt x="32" y="154"/>
                  </a:lnTo>
                  <a:lnTo>
                    <a:pt x="28" y="155"/>
                  </a:lnTo>
                  <a:lnTo>
                    <a:pt x="24" y="158"/>
                  </a:lnTo>
                  <a:lnTo>
                    <a:pt x="20" y="163"/>
                  </a:lnTo>
                  <a:lnTo>
                    <a:pt x="18" y="168"/>
                  </a:lnTo>
                  <a:lnTo>
                    <a:pt x="16" y="175"/>
                  </a:lnTo>
                  <a:lnTo>
                    <a:pt x="14" y="181"/>
                  </a:lnTo>
                  <a:lnTo>
                    <a:pt x="13" y="187"/>
                  </a:lnTo>
                  <a:lnTo>
                    <a:pt x="13" y="19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5536" name="Freeform 292"/>
            <p:cNvSpPr>
              <a:spLocks/>
            </p:cNvSpPr>
            <p:nvPr/>
          </p:nvSpPr>
          <p:spPr bwMode="auto">
            <a:xfrm>
              <a:off x="5104" y="2395"/>
              <a:ext cx="23" cy="31"/>
            </a:xfrm>
            <a:custGeom>
              <a:avLst/>
              <a:gdLst>
                <a:gd name="T0" fmla="*/ 0 w 72"/>
                <a:gd name="T1" fmla="*/ 0 h 92"/>
                <a:gd name="T2" fmla="*/ 0 w 72"/>
                <a:gd name="T3" fmla="*/ 0 h 92"/>
                <a:gd name="T4" fmla="*/ 0 w 72"/>
                <a:gd name="T5" fmla="*/ 0 h 92"/>
                <a:gd name="T6" fmla="*/ 0 w 72"/>
                <a:gd name="T7" fmla="*/ 0 h 92"/>
                <a:gd name="T8" fmla="*/ 0 w 72"/>
                <a:gd name="T9" fmla="*/ 0 h 92"/>
                <a:gd name="T10" fmla="*/ 0 w 72"/>
                <a:gd name="T11" fmla="*/ 0 h 92"/>
                <a:gd name="T12" fmla="*/ 0 w 72"/>
                <a:gd name="T13" fmla="*/ 0 h 92"/>
                <a:gd name="T14" fmla="*/ 0 w 72"/>
                <a:gd name="T15" fmla="*/ 0 h 92"/>
                <a:gd name="T16" fmla="*/ 0 w 72"/>
                <a:gd name="T17" fmla="*/ 0 h 92"/>
                <a:gd name="T18" fmla="*/ 0 w 72"/>
                <a:gd name="T19" fmla="*/ 0 h 92"/>
                <a:gd name="T20" fmla="*/ 0 w 72"/>
                <a:gd name="T21" fmla="*/ 0 h 92"/>
                <a:gd name="T22" fmla="*/ 0 w 72"/>
                <a:gd name="T23" fmla="*/ 0 h 92"/>
                <a:gd name="T24" fmla="*/ 0 w 72"/>
                <a:gd name="T25" fmla="*/ 0 h 92"/>
                <a:gd name="T26" fmla="*/ 0 w 72"/>
                <a:gd name="T27" fmla="*/ 0 h 92"/>
                <a:gd name="T28" fmla="*/ 0 w 72"/>
                <a:gd name="T29" fmla="*/ 0 h 92"/>
                <a:gd name="T30" fmla="*/ 0 w 72"/>
                <a:gd name="T31" fmla="*/ 0 h 92"/>
                <a:gd name="T32" fmla="*/ 0 w 72"/>
                <a:gd name="T33" fmla="*/ 0 h 92"/>
                <a:gd name="T34" fmla="*/ 0 w 72"/>
                <a:gd name="T35" fmla="*/ 0 h 9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92"/>
                <a:gd name="T56" fmla="*/ 72 w 72"/>
                <a:gd name="T57" fmla="*/ 92 h 9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92">
                  <a:moveTo>
                    <a:pt x="72" y="43"/>
                  </a:moveTo>
                  <a:lnTo>
                    <a:pt x="72" y="92"/>
                  </a:lnTo>
                  <a:lnTo>
                    <a:pt x="65" y="86"/>
                  </a:lnTo>
                  <a:lnTo>
                    <a:pt x="58" y="81"/>
                  </a:lnTo>
                  <a:lnTo>
                    <a:pt x="51" y="75"/>
                  </a:lnTo>
                  <a:lnTo>
                    <a:pt x="46" y="69"/>
                  </a:lnTo>
                  <a:lnTo>
                    <a:pt x="38" y="58"/>
                  </a:lnTo>
                  <a:lnTo>
                    <a:pt x="32" y="46"/>
                  </a:lnTo>
                  <a:lnTo>
                    <a:pt x="25" y="34"/>
                  </a:lnTo>
                  <a:lnTo>
                    <a:pt x="19" y="23"/>
                  </a:lnTo>
                  <a:lnTo>
                    <a:pt x="11" y="12"/>
                  </a:lnTo>
                  <a:lnTo>
                    <a:pt x="0" y="0"/>
                  </a:lnTo>
                  <a:lnTo>
                    <a:pt x="25" y="12"/>
                  </a:lnTo>
                  <a:lnTo>
                    <a:pt x="44" y="21"/>
                  </a:lnTo>
                  <a:lnTo>
                    <a:pt x="51" y="26"/>
                  </a:lnTo>
                  <a:lnTo>
                    <a:pt x="58" y="31"/>
                  </a:lnTo>
                  <a:lnTo>
                    <a:pt x="66" y="36"/>
                  </a:lnTo>
                  <a:lnTo>
                    <a:pt x="72" y="4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5537" name="Freeform 293"/>
            <p:cNvSpPr>
              <a:spLocks/>
            </p:cNvSpPr>
            <p:nvPr/>
          </p:nvSpPr>
          <p:spPr bwMode="auto">
            <a:xfrm>
              <a:off x="5143" y="2436"/>
              <a:ext cx="16" cy="21"/>
            </a:xfrm>
            <a:custGeom>
              <a:avLst/>
              <a:gdLst>
                <a:gd name="T0" fmla="*/ 0 w 46"/>
                <a:gd name="T1" fmla="*/ 0 h 62"/>
                <a:gd name="T2" fmla="*/ 0 w 46"/>
                <a:gd name="T3" fmla="*/ 0 h 62"/>
                <a:gd name="T4" fmla="*/ 0 w 46"/>
                <a:gd name="T5" fmla="*/ 0 h 62"/>
                <a:gd name="T6" fmla="*/ 0 w 46"/>
                <a:gd name="T7" fmla="*/ 0 h 62"/>
                <a:gd name="T8" fmla="*/ 0 w 46"/>
                <a:gd name="T9" fmla="*/ 0 h 62"/>
                <a:gd name="T10" fmla="*/ 0 w 46"/>
                <a:gd name="T11" fmla="*/ 0 h 62"/>
                <a:gd name="T12" fmla="*/ 0 w 46"/>
                <a:gd name="T13" fmla="*/ 0 h 62"/>
                <a:gd name="T14" fmla="*/ 0 w 46"/>
                <a:gd name="T15" fmla="*/ 0 h 62"/>
                <a:gd name="T16" fmla="*/ 0 w 46"/>
                <a:gd name="T17" fmla="*/ 0 h 62"/>
                <a:gd name="T18" fmla="*/ 0 w 46"/>
                <a:gd name="T19" fmla="*/ 0 h 62"/>
                <a:gd name="T20" fmla="*/ 0 w 46"/>
                <a:gd name="T21" fmla="*/ 0 h 62"/>
                <a:gd name="T22" fmla="*/ 0 w 46"/>
                <a:gd name="T23" fmla="*/ 0 h 62"/>
                <a:gd name="T24" fmla="*/ 0 w 46"/>
                <a:gd name="T25" fmla="*/ 0 h 62"/>
                <a:gd name="T26" fmla="*/ 0 w 46"/>
                <a:gd name="T27" fmla="*/ 0 h 62"/>
                <a:gd name="T28" fmla="*/ 0 w 46"/>
                <a:gd name="T29" fmla="*/ 0 h 62"/>
                <a:gd name="T30" fmla="*/ 0 w 46"/>
                <a:gd name="T31" fmla="*/ 0 h 62"/>
                <a:gd name="T32" fmla="*/ 0 w 46"/>
                <a:gd name="T33" fmla="*/ 0 h 62"/>
                <a:gd name="T34" fmla="*/ 0 w 46"/>
                <a:gd name="T35" fmla="*/ 0 h 62"/>
                <a:gd name="T36" fmla="*/ 0 w 46"/>
                <a:gd name="T37" fmla="*/ 0 h 62"/>
                <a:gd name="T38" fmla="*/ 0 w 46"/>
                <a:gd name="T39" fmla="*/ 0 h 62"/>
                <a:gd name="T40" fmla="*/ 0 w 46"/>
                <a:gd name="T41" fmla="*/ 0 h 62"/>
                <a:gd name="T42" fmla="*/ 0 w 46"/>
                <a:gd name="T43" fmla="*/ 0 h 62"/>
                <a:gd name="T44" fmla="*/ 0 w 46"/>
                <a:gd name="T45" fmla="*/ 0 h 62"/>
                <a:gd name="T46" fmla="*/ 0 w 46"/>
                <a:gd name="T47" fmla="*/ 0 h 62"/>
                <a:gd name="T48" fmla="*/ 0 w 46"/>
                <a:gd name="T49" fmla="*/ 0 h 62"/>
                <a:gd name="T50" fmla="*/ 0 w 46"/>
                <a:gd name="T51" fmla="*/ 0 h 62"/>
                <a:gd name="T52" fmla="*/ 0 w 46"/>
                <a:gd name="T53" fmla="*/ 0 h 62"/>
                <a:gd name="T54" fmla="*/ 0 w 46"/>
                <a:gd name="T55" fmla="*/ 0 h 6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6"/>
                <a:gd name="T85" fmla="*/ 0 h 62"/>
                <a:gd name="T86" fmla="*/ 46 w 46"/>
                <a:gd name="T87" fmla="*/ 62 h 6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6" h="62">
                  <a:moveTo>
                    <a:pt x="6" y="6"/>
                  </a:moveTo>
                  <a:lnTo>
                    <a:pt x="19" y="5"/>
                  </a:lnTo>
                  <a:lnTo>
                    <a:pt x="31" y="3"/>
                  </a:lnTo>
                  <a:lnTo>
                    <a:pt x="39" y="1"/>
                  </a:lnTo>
                  <a:lnTo>
                    <a:pt x="46" y="0"/>
                  </a:lnTo>
                  <a:lnTo>
                    <a:pt x="46" y="9"/>
                  </a:lnTo>
                  <a:lnTo>
                    <a:pt x="46" y="18"/>
                  </a:lnTo>
                  <a:lnTo>
                    <a:pt x="46" y="27"/>
                  </a:lnTo>
                  <a:lnTo>
                    <a:pt x="46" y="38"/>
                  </a:lnTo>
                  <a:lnTo>
                    <a:pt x="45" y="46"/>
                  </a:lnTo>
                  <a:lnTo>
                    <a:pt x="41" y="54"/>
                  </a:lnTo>
                  <a:lnTo>
                    <a:pt x="39" y="57"/>
                  </a:lnTo>
                  <a:lnTo>
                    <a:pt x="37" y="60"/>
                  </a:lnTo>
                  <a:lnTo>
                    <a:pt x="35" y="61"/>
                  </a:lnTo>
                  <a:lnTo>
                    <a:pt x="33" y="62"/>
                  </a:lnTo>
                  <a:lnTo>
                    <a:pt x="27" y="61"/>
                  </a:lnTo>
                  <a:lnTo>
                    <a:pt x="22" y="60"/>
                  </a:lnTo>
                  <a:lnTo>
                    <a:pt x="17" y="59"/>
                  </a:lnTo>
                  <a:lnTo>
                    <a:pt x="14" y="57"/>
                  </a:lnTo>
                  <a:lnTo>
                    <a:pt x="11" y="54"/>
                  </a:lnTo>
                  <a:lnTo>
                    <a:pt x="7" y="51"/>
                  </a:lnTo>
                  <a:lnTo>
                    <a:pt x="5" y="47"/>
                  </a:lnTo>
                  <a:lnTo>
                    <a:pt x="4" y="44"/>
                  </a:lnTo>
                  <a:lnTo>
                    <a:pt x="1" y="34"/>
                  </a:lnTo>
                  <a:lnTo>
                    <a:pt x="0" y="25"/>
                  </a:lnTo>
                  <a:lnTo>
                    <a:pt x="0" y="16"/>
                  </a:lnTo>
                  <a:lnTo>
                    <a:pt x="0" y="6"/>
                  </a:lnTo>
                  <a:lnTo>
                    <a:pt x="6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5538" name="Freeform 294"/>
            <p:cNvSpPr>
              <a:spLocks/>
            </p:cNvSpPr>
            <p:nvPr/>
          </p:nvSpPr>
          <p:spPr bwMode="auto">
            <a:xfrm>
              <a:off x="5089" y="2295"/>
              <a:ext cx="50" cy="98"/>
            </a:xfrm>
            <a:custGeom>
              <a:avLst/>
              <a:gdLst>
                <a:gd name="T0" fmla="*/ 0 w 152"/>
                <a:gd name="T1" fmla="*/ 0 h 296"/>
                <a:gd name="T2" fmla="*/ 0 w 152"/>
                <a:gd name="T3" fmla="*/ 0 h 296"/>
                <a:gd name="T4" fmla="*/ 0 w 152"/>
                <a:gd name="T5" fmla="*/ 0 h 296"/>
                <a:gd name="T6" fmla="*/ 0 w 152"/>
                <a:gd name="T7" fmla="*/ 0 h 296"/>
                <a:gd name="T8" fmla="*/ 0 w 152"/>
                <a:gd name="T9" fmla="*/ 0 h 296"/>
                <a:gd name="T10" fmla="*/ 0 w 152"/>
                <a:gd name="T11" fmla="*/ 0 h 296"/>
                <a:gd name="T12" fmla="*/ 0 w 152"/>
                <a:gd name="T13" fmla="*/ 0 h 296"/>
                <a:gd name="T14" fmla="*/ 0 w 152"/>
                <a:gd name="T15" fmla="*/ 0 h 296"/>
                <a:gd name="T16" fmla="*/ 0 w 152"/>
                <a:gd name="T17" fmla="*/ 0 h 296"/>
                <a:gd name="T18" fmla="*/ 0 w 152"/>
                <a:gd name="T19" fmla="*/ 0 h 296"/>
                <a:gd name="T20" fmla="*/ 0 w 152"/>
                <a:gd name="T21" fmla="*/ 0 h 296"/>
                <a:gd name="T22" fmla="*/ 0 w 152"/>
                <a:gd name="T23" fmla="*/ 0 h 296"/>
                <a:gd name="T24" fmla="*/ 0 w 152"/>
                <a:gd name="T25" fmla="*/ 0 h 296"/>
                <a:gd name="T26" fmla="*/ 0 w 152"/>
                <a:gd name="T27" fmla="*/ 0 h 296"/>
                <a:gd name="T28" fmla="*/ 0 w 152"/>
                <a:gd name="T29" fmla="*/ 0 h 296"/>
                <a:gd name="T30" fmla="*/ 0 w 152"/>
                <a:gd name="T31" fmla="*/ 0 h 296"/>
                <a:gd name="T32" fmla="*/ 0 w 152"/>
                <a:gd name="T33" fmla="*/ 0 h 296"/>
                <a:gd name="T34" fmla="*/ 0 w 152"/>
                <a:gd name="T35" fmla="*/ 0 h 296"/>
                <a:gd name="T36" fmla="*/ 0 w 152"/>
                <a:gd name="T37" fmla="*/ 0 h 296"/>
                <a:gd name="T38" fmla="*/ 0 w 152"/>
                <a:gd name="T39" fmla="*/ 0 h 296"/>
                <a:gd name="T40" fmla="*/ 0 w 152"/>
                <a:gd name="T41" fmla="*/ 0 h 296"/>
                <a:gd name="T42" fmla="*/ 0 w 152"/>
                <a:gd name="T43" fmla="*/ 0 h 296"/>
                <a:gd name="T44" fmla="*/ 0 w 152"/>
                <a:gd name="T45" fmla="*/ 0 h 296"/>
                <a:gd name="T46" fmla="*/ 0 w 152"/>
                <a:gd name="T47" fmla="*/ 0 h 296"/>
                <a:gd name="T48" fmla="*/ 0 w 152"/>
                <a:gd name="T49" fmla="*/ 0 h 296"/>
                <a:gd name="T50" fmla="*/ 0 w 152"/>
                <a:gd name="T51" fmla="*/ 0 h 296"/>
                <a:gd name="T52" fmla="*/ 0 w 152"/>
                <a:gd name="T53" fmla="*/ 0 h 296"/>
                <a:gd name="T54" fmla="*/ 0 w 152"/>
                <a:gd name="T55" fmla="*/ 0 h 296"/>
                <a:gd name="T56" fmla="*/ 0 w 152"/>
                <a:gd name="T57" fmla="*/ 0 h 296"/>
                <a:gd name="T58" fmla="*/ 0 w 152"/>
                <a:gd name="T59" fmla="*/ 0 h 296"/>
                <a:gd name="T60" fmla="*/ 0 w 152"/>
                <a:gd name="T61" fmla="*/ 0 h 296"/>
                <a:gd name="T62" fmla="*/ 0 w 152"/>
                <a:gd name="T63" fmla="*/ 0 h 296"/>
                <a:gd name="T64" fmla="*/ 0 w 152"/>
                <a:gd name="T65" fmla="*/ 0 h 296"/>
                <a:gd name="T66" fmla="*/ 0 w 152"/>
                <a:gd name="T67" fmla="*/ 0 h 296"/>
                <a:gd name="T68" fmla="*/ 0 w 152"/>
                <a:gd name="T69" fmla="*/ 0 h 296"/>
                <a:gd name="T70" fmla="*/ 0 w 152"/>
                <a:gd name="T71" fmla="*/ 0 h 296"/>
                <a:gd name="T72" fmla="*/ 0 w 152"/>
                <a:gd name="T73" fmla="*/ 0 h 296"/>
                <a:gd name="T74" fmla="*/ 0 w 152"/>
                <a:gd name="T75" fmla="*/ 0 h 296"/>
                <a:gd name="T76" fmla="*/ 0 w 152"/>
                <a:gd name="T77" fmla="*/ 0 h 296"/>
                <a:gd name="T78" fmla="*/ 0 w 152"/>
                <a:gd name="T79" fmla="*/ 0 h 296"/>
                <a:gd name="T80" fmla="*/ 0 w 152"/>
                <a:gd name="T81" fmla="*/ 0 h 296"/>
                <a:gd name="T82" fmla="*/ 0 w 152"/>
                <a:gd name="T83" fmla="*/ 0 h 296"/>
                <a:gd name="T84" fmla="*/ 0 w 152"/>
                <a:gd name="T85" fmla="*/ 0 h 296"/>
                <a:gd name="T86" fmla="*/ 0 w 152"/>
                <a:gd name="T87" fmla="*/ 0 h 29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52"/>
                <a:gd name="T133" fmla="*/ 0 h 296"/>
                <a:gd name="T134" fmla="*/ 152 w 152"/>
                <a:gd name="T135" fmla="*/ 296 h 29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52" h="296">
                  <a:moveTo>
                    <a:pt x="26" y="0"/>
                  </a:moveTo>
                  <a:lnTo>
                    <a:pt x="59" y="0"/>
                  </a:lnTo>
                  <a:lnTo>
                    <a:pt x="62" y="4"/>
                  </a:lnTo>
                  <a:lnTo>
                    <a:pt x="66" y="9"/>
                  </a:lnTo>
                  <a:lnTo>
                    <a:pt x="71" y="13"/>
                  </a:lnTo>
                  <a:lnTo>
                    <a:pt x="77" y="17"/>
                  </a:lnTo>
                  <a:lnTo>
                    <a:pt x="82" y="21"/>
                  </a:lnTo>
                  <a:lnTo>
                    <a:pt x="88" y="23"/>
                  </a:lnTo>
                  <a:lnTo>
                    <a:pt x="93" y="24"/>
                  </a:lnTo>
                  <a:lnTo>
                    <a:pt x="99" y="25"/>
                  </a:lnTo>
                  <a:lnTo>
                    <a:pt x="104" y="24"/>
                  </a:lnTo>
                  <a:lnTo>
                    <a:pt x="108" y="21"/>
                  </a:lnTo>
                  <a:lnTo>
                    <a:pt x="114" y="17"/>
                  </a:lnTo>
                  <a:lnTo>
                    <a:pt x="118" y="12"/>
                  </a:lnTo>
                  <a:lnTo>
                    <a:pt x="119" y="23"/>
                  </a:lnTo>
                  <a:lnTo>
                    <a:pt x="122" y="35"/>
                  </a:lnTo>
                  <a:lnTo>
                    <a:pt x="126" y="49"/>
                  </a:lnTo>
                  <a:lnTo>
                    <a:pt x="130" y="62"/>
                  </a:lnTo>
                  <a:lnTo>
                    <a:pt x="136" y="76"/>
                  </a:lnTo>
                  <a:lnTo>
                    <a:pt x="141" y="86"/>
                  </a:lnTo>
                  <a:lnTo>
                    <a:pt x="144" y="91"/>
                  </a:lnTo>
                  <a:lnTo>
                    <a:pt x="147" y="94"/>
                  </a:lnTo>
                  <a:lnTo>
                    <a:pt x="149" y="97"/>
                  </a:lnTo>
                  <a:lnTo>
                    <a:pt x="152" y="99"/>
                  </a:lnTo>
                  <a:lnTo>
                    <a:pt x="148" y="110"/>
                  </a:lnTo>
                  <a:lnTo>
                    <a:pt x="143" y="120"/>
                  </a:lnTo>
                  <a:lnTo>
                    <a:pt x="137" y="131"/>
                  </a:lnTo>
                  <a:lnTo>
                    <a:pt x="129" y="140"/>
                  </a:lnTo>
                  <a:lnTo>
                    <a:pt x="123" y="149"/>
                  </a:lnTo>
                  <a:lnTo>
                    <a:pt x="117" y="157"/>
                  </a:lnTo>
                  <a:lnTo>
                    <a:pt x="114" y="165"/>
                  </a:lnTo>
                  <a:lnTo>
                    <a:pt x="112" y="172"/>
                  </a:lnTo>
                  <a:lnTo>
                    <a:pt x="113" y="187"/>
                  </a:lnTo>
                  <a:lnTo>
                    <a:pt x="115" y="197"/>
                  </a:lnTo>
                  <a:lnTo>
                    <a:pt x="115" y="201"/>
                  </a:lnTo>
                  <a:lnTo>
                    <a:pt x="115" y="205"/>
                  </a:lnTo>
                  <a:lnTo>
                    <a:pt x="114" y="210"/>
                  </a:lnTo>
                  <a:lnTo>
                    <a:pt x="112" y="216"/>
                  </a:lnTo>
                  <a:lnTo>
                    <a:pt x="118" y="216"/>
                  </a:lnTo>
                  <a:lnTo>
                    <a:pt x="126" y="216"/>
                  </a:lnTo>
                  <a:lnTo>
                    <a:pt x="136" y="216"/>
                  </a:lnTo>
                  <a:lnTo>
                    <a:pt x="146" y="216"/>
                  </a:lnTo>
                  <a:lnTo>
                    <a:pt x="139" y="235"/>
                  </a:lnTo>
                  <a:lnTo>
                    <a:pt x="136" y="252"/>
                  </a:lnTo>
                  <a:lnTo>
                    <a:pt x="135" y="259"/>
                  </a:lnTo>
                  <a:lnTo>
                    <a:pt x="136" y="267"/>
                  </a:lnTo>
                  <a:lnTo>
                    <a:pt x="139" y="275"/>
                  </a:lnTo>
                  <a:lnTo>
                    <a:pt x="146" y="283"/>
                  </a:lnTo>
                  <a:lnTo>
                    <a:pt x="136" y="288"/>
                  </a:lnTo>
                  <a:lnTo>
                    <a:pt x="125" y="291"/>
                  </a:lnTo>
                  <a:lnTo>
                    <a:pt x="115" y="295"/>
                  </a:lnTo>
                  <a:lnTo>
                    <a:pt x="105" y="296"/>
                  </a:lnTo>
                  <a:lnTo>
                    <a:pt x="94" y="296"/>
                  </a:lnTo>
                  <a:lnTo>
                    <a:pt x="85" y="294"/>
                  </a:lnTo>
                  <a:lnTo>
                    <a:pt x="79" y="291"/>
                  </a:lnTo>
                  <a:lnTo>
                    <a:pt x="73" y="288"/>
                  </a:lnTo>
                  <a:lnTo>
                    <a:pt x="70" y="284"/>
                  </a:lnTo>
                  <a:lnTo>
                    <a:pt x="67" y="280"/>
                  </a:lnTo>
                  <a:lnTo>
                    <a:pt x="66" y="276"/>
                  </a:lnTo>
                  <a:lnTo>
                    <a:pt x="66" y="271"/>
                  </a:lnTo>
                  <a:lnTo>
                    <a:pt x="76" y="262"/>
                  </a:lnTo>
                  <a:lnTo>
                    <a:pt x="85" y="253"/>
                  </a:lnTo>
                  <a:lnTo>
                    <a:pt x="77" y="251"/>
                  </a:lnTo>
                  <a:lnTo>
                    <a:pt x="69" y="249"/>
                  </a:lnTo>
                  <a:lnTo>
                    <a:pt x="60" y="246"/>
                  </a:lnTo>
                  <a:lnTo>
                    <a:pt x="52" y="242"/>
                  </a:lnTo>
                  <a:lnTo>
                    <a:pt x="45" y="236"/>
                  </a:lnTo>
                  <a:lnTo>
                    <a:pt x="38" y="231"/>
                  </a:lnTo>
                  <a:lnTo>
                    <a:pt x="32" y="226"/>
                  </a:lnTo>
                  <a:lnTo>
                    <a:pt x="25" y="219"/>
                  </a:lnTo>
                  <a:lnTo>
                    <a:pt x="20" y="213"/>
                  </a:lnTo>
                  <a:lnTo>
                    <a:pt x="14" y="205"/>
                  </a:lnTo>
                  <a:lnTo>
                    <a:pt x="10" y="198"/>
                  </a:lnTo>
                  <a:lnTo>
                    <a:pt x="6" y="190"/>
                  </a:lnTo>
                  <a:lnTo>
                    <a:pt x="3" y="180"/>
                  </a:lnTo>
                  <a:lnTo>
                    <a:pt x="1" y="172"/>
                  </a:lnTo>
                  <a:lnTo>
                    <a:pt x="0" y="163"/>
                  </a:lnTo>
                  <a:lnTo>
                    <a:pt x="0" y="154"/>
                  </a:lnTo>
                  <a:lnTo>
                    <a:pt x="0" y="142"/>
                  </a:lnTo>
                  <a:lnTo>
                    <a:pt x="0" y="130"/>
                  </a:lnTo>
                  <a:lnTo>
                    <a:pt x="26" y="130"/>
                  </a:lnTo>
                  <a:lnTo>
                    <a:pt x="27" y="106"/>
                  </a:lnTo>
                  <a:lnTo>
                    <a:pt x="31" y="67"/>
                  </a:lnTo>
                  <a:lnTo>
                    <a:pt x="32" y="46"/>
                  </a:lnTo>
                  <a:lnTo>
                    <a:pt x="32" y="27"/>
                  </a:lnTo>
                  <a:lnTo>
                    <a:pt x="31" y="18"/>
                  </a:lnTo>
                  <a:lnTo>
                    <a:pt x="29" y="10"/>
                  </a:lnTo>
                  <a:lnTo>
                    <a:pt x="28" y="4"/>
                  </a:lnTo>
                  <a:lnTo>
                    <a:pt x="26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5539" name="Freeform 295"/>
            <p:cNvSpPr>
              <a:spLocks/>
            </p:cNvSpPr>
            <p:nvPr/>
          </p:nvSpPr>
          <p:spPr bwMode="auto">
            <a:xfrm>
              <a:off x="5189" y="2442"/>
              <a:ext cx="8" cy="13"/>
            </a:xfrm>
            <a:custGeom>
              <a:avLst/>
              <a:gdLst>
                <a:gd name="T0" fmla="*/ 0 w 26"/>
                <a:gd name="T1" fmla="*/ 0 h 38"/>
                <a:gd name="T2" fmla="*/ 0 w 26"/>
                <a:gd name="T3" fmla="*/ 0 h 38"/>
                <a:gd name="T4" fmla="*/ 0 w 26"/>
                <a:gd name="T5" fmla="*/ 0 h 38"/>
                <a:gd name="T6" fmla="*/ 0 w 26"/>
                <a:gd name="T7" fmla="*/ 0 h 38"/>
                <a:gd name="T8" fmla="*/ 0 w 26"/>
                <a:gd name="T9" fmla="*/ 0 h 38"/>
                <a:gd name="T10" fmla="*/ 0 w 26"/>
                <a:gd name="T11" fmla="*/ 0 h 38"/>
                <a:gd name="T12" fmla="*/ 0 w 26"/>
                <a:gd name="T13" fmla="*/ 0 h 38"/>
                <a:gd name="T14" fmla="*/ 0 w 26"/>
                <a:gd name="T15" fmla="*/ 0 h 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"/>
                <a:gd name="T25" fmla="*/ 0 h 38"/>
                <a:gd name="T26" fmla="*/ 26 w 26"/>
                <a:gd name="T27" fmla="*/ 38 h 3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" h="38">
                  <a:moveTo>
                    <a:pt x="26" y="38"/>
                  </a:moveTo>
                  <a:lnTo>
                    <a:pt x="26" y="0"/>
                  </a:lnTo>
                  <a:lnTo>
                    <a:pt x="21" y="1"/>
                  </a:lnTo>
                  <a:lnTo>
                    <a:pt x="13" y="4"/>
                  </a:lnTo>
                  <a:lnTo>
                    <a:pt x="6" y="8"/>
                  </a:lnTo>
                  <a:lnTo>
                    <a:pt x="0" y="13"/>
                  </a:lnTo>
                  <a:lnTo>
                    <a:pt x="18" y="30"/>
                  </a:lnTo>
                  <a:lnTo>
                    <a:pt x="26" y="3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5540" name="Freeform 296"/>
            <p:cNvSpPr>
              <a:spLocks/>
            </p:cNvSpPr>
            <p:nvPr/>
          </p:nvSpPr>
          <p:spPr bwMode="auto">
            <a:xfrm>
              <a:off x="5165" y="2420"/>
              <a:ext cx="10" cy="10"/>
            </a:xfrm>
            <a:custGeom>
              <a:avLst/>
              <a:gdLst>
                <a:gd name="T0" fmla="*/ 0 w 34"/>
                <a:gd name="T1" fmla="*/ 0 h 31"/>
                <a:gd name="T2" fmla="*/ 0 w 34"/>
                <a:gd name="T3" fmla="*/ 0 h 31"/>
                <a:gd name="T4" fmla="*/ 0 w 34"/>
                <a:gd name="T5" fmla="*/ 0 h 31"/>
                <a:gd name="T6" fmla="*/ 0 w 34"/>
                <a:gd name="T7" fmla="*/ 0 h 31"/>
                <a:gd name="T8" fmla="*/ 0 w 34"/>
                <a:gd name="T9" fmla="*/ 0 h 31"/>
                <a:gd name="T10" fmla="*/ 0 w 34"/>
                <a:gd name="T11" fmla="*/ 0 h 31"/>
                <a:gd name="T12" fmla="*/ 0 w 34"/>
                <a:gd name="T13" fmla="*/ 0 h 31"/>
                <a:gd name="T14" fmla="*/ 0 w 34"/>
                <a:gd name="T15" fmla="*/ 0 h 31"/>
                <a:gd name="T16" fmla="*/ 0 w 34"/>
                <a:gd name="T17" fmla="*/ 0 h 31"/>
                <a:gd name="T18" fmla="*/ 0 w 34"/>
                <a:gd name="T19" fmla="*/ 0 h 31"/>
                <a:gd name="T20" fmla="*/ 0 w 34"/>
                <a:gd name="T21" fmla="*/ 0 h 31"/>
                <a:gd name="T22" fmla="*/ 0 w 34"/>
                <a:gd name="T23" fmla="*/ 0 h 31"/>
                <a:gd name="T24" fmla="*/ 0 w 34"/>
                <a:gd name="T25" fmla="*/ 0 h 31"/>
                <a:gd name="T26" fmla="*/ 0 w 34"/>
                <a:gd name="T27" fmla="*/ 0 h 31"/>
                <a:gd name="T28" fmla="*/ 0 w 34"/>
                <a:gd name="T29" fmla="*/ 0 h 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4"/>
                <a:gd name="T46" fmla="*/ 0 h 31"/>
                <a:gd name="T47" fmla="*/ 34 w 34"/>
                <a:gd name="T48" fmla="*/ 31 h 3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4" h="31">
                  <a:moveTo>
                    <a:pt x="0" y="18"/>
                  </a:moveTo>
                  <a:lnTo>
                    <a:pt x="8" y="22"/>
                  </a:lnTo>
                  <a:lnTo>
                    <a:pt x="17" y="26"/>
                  </a:lnTo>
                  <a:lnTo>
                    <a:pt x="27" y="30"/>
                  </a:lnTo>
                  <a:lnTo>
                    <a:pt x="34" y="31"/>
                  </a:lnTo>
                  <a:lnTo>
                    <a:pt x="33" y="24"/>
                  </a:lnTo>
                  <a:lnTo>
                    <a:pt x="30" y="15"/>
                  </a:lnTo>
                  <a:lnTo>
                    <a:pt x="26" y="6"/>
                  </a:lnTo>
                  <a:lnTo>
                    <a:pt x="20" y="0"/>
                  </a:lnTo>
                  <a:lnTo>
                    <a:pt x="16" y="5"/>
                  </a:lnTo>
                  <a:lnTo>
                    <a:pt x="10" y="11"/>
                  </a:lnTo>
                  <a:lnTo>
                    <a:pt x="8" y="14"/>
                  </a:lnTo>
                  <a:lnTo>
                    <a:pt x="6" y="16"/>
                  </a:lnTo>
                  <a:lnTo>
                    <a:pt x="4" y="18"/>
                  </a:lnTo>
                  <a:lnTo>
                    <a:pt x="0" y="1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5541" name="Freeform 297"/>
            <p:cNvSpPr>
              <a:spLocks/>
            </p:cNvSpPr>
            <p:nvPr/>
          </p:nvSpPr>
          <p:spPr bwMode="auto">
            <a:xfrm>
              <a:off x="5139" y="2418"/>
              <a:ext cx="6" cy="12"/>
            </a:xfrm>
            <a:custGeom>
              <a:avLst/>
              <a:gdLst>
                <a:gd name="T0" fmla="*/ 0 w 20"/>
                <a:gd name="T1" fmla="*/ 0 h 37"/>
                <a:gd name="T2" fmla="*/ 0 w 20"/>
                <a:gd name="T3" fmla="*/ 0 h 37"/>
                <a:gd name="T4" fmla="*/ 0 w 20"/>
                <a:gd name="T5" fmla="*/ 0 h 37"/>
                <a:gd name="T6" fmla="*/ 0 w 20"/>
                <a:gd name="T7" fmla="*/ 0 h 37"/>
                <a:gd name="T8" fmla="*/ 0 w 20"/>
                <a:gd name="T9" fmla="*/ 0 h 37"/>
                <a:gd name="T10" fmla="*/ 0 w 20"/>
                <a:gd name="T11" fmla="*/ 0 h 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"/>
                <a:gd name="T19" fmla="*/ 0 h 37"/>
                <a:gd name="T20" fmla="*/ 20 w 20"/>
                <a:gd name="T21" fmla="*/ 37 h 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" h="37">
                  <a:moveTo>
                    <a:pt x="0" y="6"/>
                  </a:moveTo>
                  <a:lnTo>
                    <a:pt x="0" y="37"/>
                  </a:lnTo>
                  <a:lnTo>
                    <a:pt x="7" y="33"/>
                  </a:lnTo>
                  <a:lnTo>
                    <a:pt x="20" y="30"/>
                  </a:lnTo>
                  <a:lnTo>
                    <a:pt x="20" y="0"/>
                  </a:lnTo>
                  <a:lnTo>
                    <a:pt x="0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5542" name="Line 298"/>
            <p:cNvSpPr>
              <a:spLocks noChangeShapeType="1"/>
            </p:cNvSpPr>
            <p:nvPr/>
          </p:nvSpPr>
          <p:spPr bwMode="auto">
            <a:xfrm>
              <a:off x="5180" y="2449"/>
              <a:ext cx="1" cy="1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5543" name="Freeform 299"/>
            <p:cNvSpPr>
              <a:spLocks/>
            </p:cNvSpPr>
            <p:nvPr/>
          </p:nvSpPr>
          <p:spPr bwMode="auto">
            <a:xfrm>
              <a:off x="5180" y="2453"/>
              <a:ext cx="4" cy="6"/>
            </a:xfrm>
            <a:custGeom>
              <a:avLst/>
              <a:gdLst>
                <a:gd name="T0" fmla="*/ 0 w 13"/>
                <a:gd name="T1" fmla="*/ 0 h 18"/>
                <a:gd name="T2" fmla="*/ 0 w 13"/>
                <a:gd name="T3" fmla="*/ 0 h 18"/>
                <a:gd name="T4" fmla="*/ 0 w 13"/>
                <a:gd name="T5" fmla="*/ 0 h 18"/>
                <a:gd name="T6" fmla="*/ 0 w 13"/>
                <a:gd name="T7" fmla="*/ 0 h 18"/>
                <a:gd name="T8" fmla="*/ 0 w 13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18"/>
                <a:gd name="T17" fmla="*/ 13 w 13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18">
                  <a:moveTo>
                    <a:pt x="0" y="18"/>
                  </a:moveTo>
                  <a:lnTo>
                    <a:pt x="1" y="13"/>
                  </a:lnTo>
                  <a:lnTo>
                    <a:pt x="3" y="9"/>
                  </a:lnTo>
                  <a:lnTo>
                    <a:pt x="7" y="4"/>
                  </a:lnTo>
                  <a:lnTo>
                    <a:pt x="1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5544" name="Line 300"/>
            <p:cNvSpPr>
              <a:spLocks noChangeShapeType="1"/>
            </p:cNvSpPr>
            <p:nvPr/>
          </p:nvSpPr>
          <p:spPr bwMode="auto">
            <a:xfrm flipH="1" flipV="1">
              <a:off x="5178" y="2447"/>
              <a:ext cx="6" cy="6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5545" name="Freeform 301"/>
            <p:cNvSpPr>
              <a:spLocks/>
            </p:cNvSpPr>
            <p:nvPr/>
          </p:nvSpPr>
          <p:spPr bwMode="auto">
            <a:xfrm>
              <a:off x="5116" y="2564"/>
              <a:ext cx="9" cy="10"/>
            </a:xfrm>
            <a:custGeom>
              <a:avLst/>
              <a:gdLst>
                <a:gd name="T0" fmla="*/ 0 w 27"/>
                <a:gd name="T1" fmla="*/ 0 h 31"/>
                <a:gd name="T2" fmla="*/ 0 w 27"/>
                <a:gd name="T3" fmla="*/ 0 h 31"/>
                <a:gd name="T4" fmla="*/ 0 w 27"/>
                <a:gd name="T5" fmla="*/ 0 h 31"/>
                <a:gd name="T6" fmla="*/ 0 60000 65536"/>
                <a:gd name="T7" fmla="*/ 0 60000 65536"/>
                <a:gd name="T8" fmla="*/ 0 60000 65536"/>
                <a:gd name="T9" fmla="*/ 0 w 27"/>
                <a:gd name="T10" fmla="*/ 0 h 31"/>
                <a:gd name="T11" fmla="*/ 27 w 27"/>
                <a:gd name="T12" fmla="*/ 31 h 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" h="31">
                  <a:moveTo>
                    <a:pt x="0" y="0"/>
                  </a:moveTo>
                  <a:lnTo>
                    <a:pt x="20" y="31"/>
                  </a:lnTo>
                  <a:lnTo>
                    <a:pt x="27" y="1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5546" name="Freeform 302"/>
            <p:cNvSpPr>
              <a:spLocks/>
            </p:cNvSpPr>
            <p:nvPr/>
          </p:nvSpPr>
          <p:spPr bwMode="auto">
            <a:xfrm>
              <a:off x="5119" y="2568"/>
              <a:ext cx="6" cy="1"/>
            </a:xfrm>
            <a:custGeom>
              <a:avLst/>
              <a:gdLst>
                <a:gd name="T0" fmla="*/ 0 w 20"/>
                <a:gd name="T1" fmla="*/ 0 h 1"/>
                <a:gd name="T2" fmla="*/ 0 w 20"/>
                <a:gd name="T3" fmla="*/ 0 h 1"/>
                <a:gd name="T4" fmla="*/ 0 w 20"/>
                <a:gd name="T5" fmla="*/ 0 h 1"/>
                <a:gd name="T6" fmla="*/ 0 60000 65536"/>
                <a:gd name="T7" fmla="*/ 0 60000 65536"/>
                <a:gd name="T8" fmla="*/ 0 60000 65536"/>
                <a:gd name="T9" fmla="*/ 0 w 20"/>
                <a:gd name="T10" fmla="*/ 0 h 1"/>
                <a:gd name="T11" fmla="*/ 20 w 20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">
                  <a:moveTo>
                    <a:pt x="20" y="0"/>
                  </a:move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5547" name="Freeform 303"/>
            <p:cNvSpPr>
              <a:spLocks/>
            </p:cNvSpPr>
            <p:nvPr/>
          </p:nvSpPr>
          <p:spPr bwMode="auto">
            <a:xfrm>
              <a:off x="5127" y="2557"/>
              <a:ext cx="12" cy="5"/>
            </a:xfrm>
            <a:custGeom>
              <a:avLst/>
              <a:gdLst>
                <a:gd name="T0" fmla="*/ 0 w 34"/>
                <a:gd name="T1" fmla="*/ 0 h 13"/>
                <a:gd name="T2" fmla="*/ 0 w 34"/>
                <a:gd name="T3" fmla="*/ 0 h 13"/>
                <a:gd name="T4" fmla="*/ 0 w 34"/>
                <a:gd name="T5" fmla="*/ 0 h 13"/>
                <a:gd name="T6" fmla="*/ 0 w 34"/>
                <a:gd name="T7" fmla="*/ 0 h 13"/>
                <a:gd name="T8" fmla="*/ 0 w 34"/>
                <a:gd name="T9" fmla="*/ 0 h 13"/>
                <a:gd name="T10" fmla="*/ 0 w 34"/>
                <a:gd name="T11" fmla="*/ 0 h 13"/>
                <a:gd name="T12" fmla="*/ 0 w 34"/>
                <a:gd name="T13" fmla="*/ 0 h 13"/>
                <a:gd name="T14" fmla="*/ 0 w 34"/>
                <a:gd name="T15" fmla="*/ 0 h 13"/>
                <a:gd name="T16" fmla="*/ 0 w 34"/>
                <a:gd name="T17" fmla="*/ 0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4"/>
                <a:gd name="T28" fmla="*/ 0 h 13"/>
                <a:gd name="T29" fmla="*/ 34 w 34"/>
                <a:gd name="T30" fmla="*/ 13 h 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4" h="13">
                  <a:moveTo>
                    <a:pt x="0" y="13"/>
                  </a:moveTo>
                  <a:lnTo>
                    <a:pt x="6" y="13"/>
                  </a:lnTo>
                  <a:lnTo>
                    <a:pt x="10" y="11"/>
                  </a:lnTo>
                  <a:lnTo>
                    <a:pt x="16" y="10"/>
                  </a:lnTo>
                  <a:lnTo>
                    <a:pt x="20" y="7"/>
                  </a:lnTo>
                  <a:lnTo>
                    <a:pt x="28" y="2"/>
                  </a:lnTo>
                  <a:lnTo>
                    <a:pt x="34" y="0"/>
                  </a:lnTo>
                  <a:lnTo>
                    <a:pt x="25" y="0"/>
                  </a:lnTo>
                  <a:lnTo>
                    <a:pt x="15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5548" name="Freeform 304"/>
            <p:cNvSpPr>
              <a:spLocks/>
            </p:cNvSpPr>
            <p:nvPr/>
          </p:nvSpPr>
          <p:spPr bwMode="auto">
            <a:xfrm>
              <a:off x="5127" y="2547"/>
              <a:ext cx="12" cy="6"/>
            </a:xfrm>
            <a:custGeom>
              <a:avLst/>
              <a:gdLst>
                <a:gd name="T0" fmla="*/ 0 w 34"/>
                <a:gd name="T1" fmla="*/ 0 h 18"/>
                <a:gd name="T2" fmla="*/ 0 w 34"/>
                <a:gd name="T3" fmla="*/ 0 h 18"/>
                <a:gd name="T4" fmla="*/ 0 w 34"/>
                <a:gd name="T5" fmla="*/ 0 h 18"/>
                <a:gd name="T6" fmla="*/ 0 w 34"/>
                <a:gd name="T7" fmla="*/ 0 h 18"/>
                <a:gd name="T8" fmla="*/ 0 w 34"/>
                <a:gd name="T9" fmla="*/ 0 h 18"/>
                <a:gd name="T10" fmla="*/ 0 w 34"/>
                <a:gd name="T11" fmla="*/ 0 h 18"/>
                <a:gd name="T12" fmla="*/ 0 w 34"/>
                <a:gd name="T13" fmla="*/ 0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4"/>
                <a:gd name="T22" fmla="*/ 0 h 18"/>
                <a:gd name="T23" fmla="*/ 34 w 34"/>
                <a:gd name="T24" fmla="*/ 18 h 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4" h="18">
                  <a:moveTo>
                    <a:pt x="34" y="18"/>
                  </a:moveTo>
                  <a:lnTo>
                    <a:pt x="34" y="0"/>
                  </a:lnTo>
                  <a:lnTo>
                    <a:pt x="28" y="0"/>
                  </a:lnTo>
                  <a:lnTo>
                    <a:pt x="20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34" y="1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5549" name="Freeform 305"/>
            <p:cNvSpPr>
              <a:spLocks/>
            </p:cNvSpPr>
            <p:nvPr/>
          </p:nvSpPr>
          <p:spPr bwMode="auto">
            <a:xfrm>
              <a:off x="5141" y="2535"/>
              <a:ext cx="20" cy="8"/>
            </a:xfrm>
            <a:custGeom>
              <a:avLst/>
              <a:gdLst>
                <a:gd name="T0" fmla="*/ 0 w 59"/>
                <a:gd name="T1" fmla="*/ 0 h 25"/>
                <a:gd name="T2" fmla="*/ 0 w 59"/>
                <a:gd name="T3" fmla="*/ 0 h 25"/>
                <a:gd name="T4" fmla="*/ 0 w 59"/>
                <a:gd name="T5" fmla="*/ 0 h 25"/>
                <a:gd name="T6" fmla="*/ 0 w 59"/>
                <a:gd name="T7" fmla="*/ 0 h 25"/>
                <a:gd name="T8" fmla="*/ 0 w 59"/>
                <a:gd name="T9" fmla="*/ 0 h 25"/>
                <a:gd name="T10" fmla="*/ 0 w 59"/>
                <a:gd name="T11" fmla="*/ 0 h 25"/>
                <a:gd name="T12" fmla="*/ 0 w 59"/>
                <a:gd name="T13" fmla="*/ 0 h 25"/>
                <a:gd name="T14" fmla="*/ 0 w 59"/>
                <a:gd name="T15" fmla="*/ 0 h 25"/>
                <a:gd name="T16" fmla="*/ 0 w 59"/>
                <a:gd name="T17" fmla="*/ 0 h 25"/>
                <a:gd name="T18" fmla="*/ 0 w 59"/>
                <a:gd name="T19" fmla="*/ 0 h 25"/>
                <a:gd name="T20" fmla="*/ 0 w 59"/>
                <a:gd name="T21" fmla="*/ 0 h 25"/>
                <a:gd name="T22" fmla="*/ 0 w 59"/>
                <a:gd name="T23" fmla="*/ 0 h 25"/>
                <a:gd name="T24" fmla="*/ 0 w 59"/>
                <a:gd name="T25" fmla="*/ 0 h 25"/>
                <a:gd name="T26" fmla="*/ 0 w 59"/>
                <a:gd name="T27" fmla="*/ 0 h 25"/>
                <a:gd name="T28" fmla="*/ 0 w 59"/>
                <a:gd name="T29" fmla="*/ 0 h 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9"/>
                <a:gd name="T46" fmla="*/ 0 h 25"/>
                <a:gd name="T47" fmla="*/ 59 w 59"/>
                <a:gd name="T48" fmla="*/ 25 h 2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9" h="25">
                  <a:moveTo>
                    <a:pt x="53" y="25"/>
                  </a:moveTo>
                  <a:lnTo>
                    <a:pt x="56" y="12"/>
                  </a:lnTo>
                  <a:lnTo>
                    <a:pt x="59" y="0"/>
                  </a:lnTo>
                  <a:lnTo>
                    <a:pt x="44" y="0"/>
                  </a:lnTo>
                  <a:lnTo>
                    <a:pt x="27" y="0"/>
                  </a:lnTo>
                  <a:lnTo>
                    <a:pt x="19" y="1"/>
                  </a:lnTo>
                  <a:lnTo>
                    <a:pt x="12" y="2"/>
                  </a:lnTo>
                  <a:lnTo>
                    <a:pt x="5" y="4"/>
                  </a:lnTo>
                  <a:lnTo>
                    <a:pt x="0" y="6"/>
                  </a:lnTo>
                  <a:lnTo>
                    <a:pt x="13" y="14"/>
                  </a:lnTo>
                  <a:lnTo>
                    <a:pt x="26" y="20"/>
                  </a:lnTo>
                  <a:lnTo>
                    <a:pt x="33" y="22"/>
                  </a:lnTo>
                  <a:lnTo>
                    <a:pt x="38" y="24"/>
                  </a:lnTo>
                  <a:lnTo>
                    <a:pt x="46" y="25"/>
                  </a:lnTo>
                  <a:lnTo>
                    <a:pt x="53" y="2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5550" name="Line 306"/>
            <p:cNvSpPr>
              <a:spLocks noChangeShapeType="1"/>
            </p:cNvSpPr>
            <p:nvPr/>
          </p:nvSpPr>
          <p:spPr bwMode="auto">
            <a:xfrm flipV="1">
              <a:off x="5191" y="2516"/>
              <a:ext cx="6" cy="2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45267" name="Freeform 307"/>
          <p:cNvSpPr>
            <a:spLocks/>
          </p:cNvSpPr>
          <p:nvPr>
            <p:custDataLst>
              <p:tags r:id="rId210"/>
            </p:custDataLst>
          </p:nvPr>
        </p:nvSpPr>
        <p:spPr bwMode="auto">
          <a:xfrm>
            <a:off x="7280275" y="3879850"/>
            <a:ext cx="14288" cy="55563"/>
          </a:xfrm>
          <a:custGeom>
            <a:avLst/>
            <a:gdLst>
              <a:gd name="T0" fmla="*/ 0 w 33"/>
              <a:gd name="T1" fmla="*/ 2147483647 h 43"/>
              <a:gd name="T2" fmla="*/ 2147483647 w 33"/>
              <a:gd name="T3" fmla="*/ 2147483647 h 43"/>
              <a:gd name="T4" fmla="*/ 2147483647 w 33"/>
              <a:gd name="T5" fmla="*/ 2147483647 h 43"/>
              <a:gd name="T6" fmla="*/ 2147483647 w 33"/>
              <a:gd name="T7" fmla="*/ 2147483647 h 43"/>
              <a:gd name="T8" fmla="*/ 2147483647 w 33"/>
              <a:gd name="T9" fmla="*/ 2147483647 h 43"/>
              <a:gd name="T10" fmla="*/ 2147483647 w 33"/>
              <a:gd name="T11" fmla="*/ 2147483647 h 43"/>
              <a:gd name="T12" fmla="*/ 2147483647 w 33"/>
              <a:gd name="T13" fmla="*/ 2147483647 h 43"/>
              <a:gd name="T14" fmla="*/ 2147483647 w 33"/>
              <a:gd name="T15" fmla="*/ 2147483647 h 43"/>
              <a:gd name="T16" fmla="*/ 2147483647 w 33"/>
              <a:gd name="T17" fmla="*/ 0 h 43"/>
              <a:gd name="T18" fmla="*/ 2147483647 w 33"/>
              <a:gd name="T19" fmla="*/ 2147483647 h 43"/>
              <a:gd name="T20" fmla="*/ 2147483647 w 33"/>
              <a:gd name="T21" fmla="*/ 2147483647 h 43"/>
              <a:gd name="T22" fmla="*/ 2147483647 w 33"/>
              <a:gd name="T23" fmla="*/ 2147483647 h 43"/>
              <a:gd name="T24" fmla="*/ 2147483647 w 33"/>
              <a:gd name="T25" fmla="*/ 2147483647 h 43"/>
              <a:gd name="T26" fmla="*/ 2147483647 w 33"/>
              <a:gd name="T27" fmla="*/ 2147483647 h 43"/>
              <a:gd name="T28" fmla="*/ 2147483647 w 33"/>
              <a:gd name="T29" fmla="*/ 2147483647 h 43"/>
              <a:gd name="T30" fmla="*/ 2147483647 w 33"/>
              <a:gd name="T31" fmla="*/ 2147483647 h 43"/>
              <a:gd name="T32" fmla="*/ 2147483647 w 33"/>
              <a:gd name="T33" fmla="*/ 2147483647 h 43"/>
              <a:gd name="T34" fmla="*/ 0 w 33"/>
              <a:gd name="T35" fmla="*/ 2147483647 h 4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3"/>
              <a:gd name="T55" fmla="*/ 0 h 43"/>
              <a:gd name="T56" fmla="*/ 33 w 33"/>
              <a:gd name="T57" fmla="*/ 43 h 4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3" h="43">
                <a:moveTo>
                  <a:pt x="0" y="43"/>
                </a:moveTo>
                <a:lnTo>
                  <a:pt x="1" y="34"/>
                </a:lnTo>
                <a:lnTo>
                  <a:pt x="2" y="27"/>
                </a:lnTo>
                <a:lnTo>
                  <a:pt x="5" y="21"/>
                </a:lnTo>
                <a:lnTo>
                  <a:pt x="9" y="15"/>
                </a:lnTo>
                <a:lnTo>
                  <a:pt x="14" y="9"/>
                </a:lnTo>
                <a:lnTo>
                  <a:pt x="20" y="5"/>
                </a:lnTo>
                <a:lnTo>
                  <a:pt x="26" y="2"/>
                </a:lnTo>
                <a:lnTo>
                  <a:pt x="33" y="0"/>
                </a:lnTo>
                <a:lnTo>
                  <a:pt x="33" y="25"/>
                </a:lnTo>
                <a:lnTo>
                  <a:pt x="23" y="27"/>
                </a:lnTo>
                <a:lnTo>
                  <a:pt x="18" y="29"/>
                </a:lnTo>
                <a:lnTo>
                  <a:pt x="16" y="32"/>
                </a:lnTo>
                <a:lnTo>
                  <a:pt x="16" y="34"/>
                </a:lnTo>
                <a:lnTo>
                  <a:pt x="16" y="36"/>
                </a:lnTo>
                <a:lnTo>
                  <a:pt x="14" y="38"/>
                </a:lnTo>
                <a:lnTo>
                  <a:pt x="10" y="41"/>
                </a:lnTo>
                <a:lnTo>
                  <a:pt x="0" y="43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5268" name="Freeform 308"/>
          <p:cNvSpPr>
            <a:spLocks/>
          </p:cNvSpPr>
          <p:nvPr>
            <p:custDataLst>
              <p:tags r:id="rId211"/>
            </p:custDataLst>
          </p:nvPr>
        </p:nvSpPr>
        <p:spPr bwMode="auto">
          <a:xfrm>
            <a:off x="7356475" y="3819525"/>
            <a:ext cx="22225" cy="58738"/>
          </a:xfrm>
          <a:custGeom>
            <a:avLst/>
            <a:gdLst>
              <a:gd name="T0" fmla="*/ 0 w 54"/>
              <a:gd name="T1" fmla="*/ 2147483647 h 92"/>
              <a:gd name="T2" fmla="*/ 2147483647 w 54"/>
              <a:gd name="T3" fmla="*/ 2147483647 h 92"/>
              <a:gd name="T4" fmla="*/ 2147483647 w 54"/>
              <a:gd name="T5" fmla="*/ 2147483647 h 92"/>
              <a:gd name="T6" fmla="*/ 2147483647 w 54"/>
              <a:gd name="T7" fmla="*/ 2147483647 h 92"/>
              <a:gd name="T8" fmla="*/ 2147483647 w 54"/>
              <a:gd name="T9" fmla="*/ 2147483647 h 92"/>
              <a:gd name="T10" fmla="*/ 2147483647 w 54"/>
              <a:gd name="T11" fmla="*/ 2147483647 h 92"/>
              <a:gd name="T12" fmla="*/ 2147483647 w 54"/>
              <a:gd name="T13" fmla="*/ 2147483647 h 92"/>
              <a:gd name="T14" fmla="*/ 2147483647 w 54"/>
              <a:gd name="T15" fmla="*/ 2147483647 h 92"/>
              <a:gd name="T16" fmla="*/ 2147483647 w 54"/>
              <a:gd name="T17" fmla="*/ 0 h 92"/>
              <a:gd name="T18" fmla="*/ 2147483647 w 54"/>
              <a:gd name="T19" fmla="*/ 2147483647 h 92"/>
              <a:gd name="T20" fmla="*/ 2147483647 w 54"/>
              <a:gd name="T21" fmla="*/ 2147483647 h 92"/>
              <a:gd name="T22" fmla="*/ 2147483647 w 54"/>
              <a:gd name="T23" fmla="*/ 2147483647 h 92"/>
              <a:gd name="T24" fmla="*/ 2147483647 w 54"/>
              <a:gd name="T25" fmla="*/ 2147483647 h 92"/>
              <a:gd name="T26" fmla="*/ 2147483647 w 54"/>
              <a:gd name="T27" fmla="*/ 2147483647 h 92"/>
              <a:gd name="T28" fmla="*/ 2147483647 w 54"/>
              <a:gd name="T29" fmla="*/ 2147483647 h 92"/>
              <a:gd name="T30" fmla="*/ 2147483647 w 54"/>
              <a:gd name="T31" fmla="*/ 2147483647 h 92"/>
              <a:gd name="T32" fmla="*/ 2147483647 w 54"/>
              <a:gd name="T33" fmla="*/ 2147483647 h 92"/>
              <a:gd name="T34" fmla="*/ 2147483647 w 54"/>
              <a:gd name="T35" fmla="*/ 2147483647 h 92"/>
              <a:gd name="T36" fmla="*/ 2147483647 w 54"/>
              <a:gd name="T37" fmla="*/ 2147483647 h 92"/>
              <a:gd name="T38" fmla="*/ 2147483647 w 54"/>
              <a:gd name="T39" fmla="*/ 2147483647 h 92"/>
              <a:gd name="T40" fmla="*/ 2147483647 w 54"/>
              <a:gd name="T41" fmla="*/ 2147483647 h 92"/>
              <a:gd name="T42" fmla="*/ 2147483647 w 54"/>
              <a:gd name="T43" fmla="*/ 2147483647 h 92"/>
              <a:gd name="T44" fmla="*/ 2147483647 w 54"/>
              <a:gd name="T45" fmla="*/ 2147483647 h 92"/>
              <a:gd name="T46" fmla="*/ 2147483647 w 54"/>
              <a:gd name="T47" fmla="*/ 2147483647 h 92"/>
              <a:gd name="T48" fmla="*/ 2147483647 w 54"/>
              <a:gd name="T49" fmla="*/ 2147483647 h 92"/>
              <a:gd name="T50" fmla="*/ 0 w 54"/>
              <a:gd name="T51" fmla="*/ 2147483647 h 92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54"/>
              <a:gd name="T79" fmla="*/ 0 h 92"/>
              <a:gd name="T80" fmla="*/ 54 w 54"/>
              <a:gd name="T81" fmla="*/ 92 h 92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54" h="92">
                <a:moveTo>
                  <a:pt x="0" y="55"/>
                </a:moveTo>
                <a:lnTo>
                  <a:pt x="1" y="51"/>
                </a:lnTo>
                <a:lnTo>
                  <a:pt x="2" y="46"/>
                </a:lnTo>
                <a:lnTo>
                  <a:pt x="3" y="42"/>
                </a:lnTo>
                <a:lnTo>
                  <a:pt x="6" y="37"/>
                </a:lnTo>
                <a:lnTo>
                  <a:pt x="11" y="29"/>
                </a:lnTo>
                <a:lnTo>
                  <a:pt x="18" y="21"/>
                </a:lnTo>
                <a:lnTo>
                  <a:pt x="31" y="7"/>
                </a:lnTo>
                <a:lnTo>
                  <a:pt x="41" y="0"/>
                </a:lnTo>
                <a:lnTo>
                  <a:pt x="54" y="12"/>
                </a:lnTo>
                <a:lnTo>
                  <a:pt x="51" y="21"/>
                </a:lnTo>
                <a:lnTo>
                  <a:pt x="47" y="29"/>
                </a:lnTo>
                <a:lnTo>
                  <a:pt x="44" y="35"/>
                </a:lnTo>
                <a:lnTo>
                  <a:pt x="41" y="41"/>
                </a:lnTo>
                <a:lnTo>
                  <a:pt x="33" y="49"/>
                </a:lnTo>
                <a:lnTo>
                  <a:pt x="28" y="55"/>
                </a:lnTo>
                <a:lnTo>
                  <a:pt x="26" y="64"/>
                </a:lnTo>
                <a:lnTo>
                  <a:pt x="26" y="74"/>
                </a:lnTo>
                <a:lnTo>
                  <a:pt x="24" y="83"/>
                </a:lnTo>
                <a:lnTo>
                  <a:pt x="20" y="92"/>
                </a:lnTo>
                <a:lnTo>
                  <a:pt x="14" y="83"/>
                </a:lnTo>
                <a:lnTo>
                  <a:pt x="8" y="74"/>
                </a:lnTo>
                <a:lnTo>
                  <a:pt x="5" y="70"/>
                </a:lnTo>
                <a:lnTo>
                  <a:pt x="2" y="64"/>
                </a:lnTo>
                <a:lnTo>
                  <a:pt x="1" y="60"/>
                </a:lnTo>
                <a:lnTo>
                  <a:pt x="0" y="55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5269" name="Freeform 309"/>
          <p:cNvSpPr>
            <a:spLocks/>
          </p:cNvSpPr>
          <p:nvPr>
            <p:custDataLst>
              <p:tags r:id="rId212"/>
            </p:custDataLst>
          </p:nvPr>
        </p:nvSpPr>
        <p:spPr bwMode="auto">
          <a:xfrm>
            <a:off x="7404100" y="3698875"/>
            <a:ext cx="23813" cy="57150"/>
          </a:xfrm>
          <a:custGeom>
            <a:avLst/>
            <a:gdLst>
              <a:gd name="T0" fmla="*/ 0 w 60"/>
              <a:gd name="T1" fmla="*/ 0 h 18"/>
              <a:gd name="T2" fmla="*/ 2147483647 w 60"/>
              <a:gd name="T3" fmla="*/ 2147483647 h 18"/>
              <a:gd name="T4" fmla="*/ 2147483647 w 60"/>
              <a:gd name="T5" fmla="*/ 2147483647 h 18"/>
              <a:gd name="T6" fmla="*/ 2147483647 w 60"/>
              <a:gd name="T7" fmla="*/ 2147483647 h 18"/>
              <a:gd name="T8" fmla="*/ 2147483647 w 60"/>
              <a:gd name="T9" fmla="*/ 2147483647 h 18"/>
              <a:gd name="T10" fmla="*/ 2147483647 w 60"/>
              <a:gd name="T11" fmla="*/ 2147483647 h 18"/>
              <a:gd name="T12" fmla="*/ 2147483647 w 60"/>
              <a:gd name="T13" fmla="*/ 2147483647 h 18"/>
              <a:gd name="T14" fmla="*/ 2147483647 w 60"/>
              <a:gd name="T15" fmla="*/ 2147483647 h 18"/>
              <a:gd name="T16" fmla="*/ 2147483647 w 60"/>
              <a:gd name="T17" fmla="*/ 2147483647 h 18"/>
              <a:gd name="T18" fmla="*/ 2147483647 w 60"/>
              <a:gd name="T19" fmla="*/ 2147483647 h 18"/>
              <a:gd name="T20" fmla="*/ 0 w 60"/>
              <a:gd name="T21" fmla="*/ 2147483647 h 18"/>
              <a:gd name="T22" fmla="*/ 0 w 60"/>
              <a:gd name="T23" fmla="*/ 0 h 1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0"/>
              <a:gd name="T37" fmla="*/ 0 h 18"/>
              <a:gd name="T38" fmla="*/ 60 w 60"/>
              <a:gd name="T39" fmla="*/ 18 h 1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0" h="18">
                <a:moveTo>
                  <a:pt x="0" y="0"/>
                </a:moveTo>
                <a:lnTo>
                  <a:pt x="19" y="4"/>
                </a:lnTo>
                <a:lnTo>
                  <a:pt x="37" y="9"/>
                </a:lnTo>
                <a:lnTo>
                  <a:pt x="45" y="11"/>
                </a:lnTo>
                <a:lnTo>
                  <a:pt x="51" y="13"/>
                </a:lnTo>
                <a:lnTo>
                  <a:pt x="56" y="16"/>
                </a:lnTo>
                <a:lnTo>
                  <a:pt x="60" y="18"/>
                </a:lnTo>
                <a:lnTo>
                  <a:pt x="38" y="18"/>
                </a:lnTo>
                <a:lnTo>
                  <a:pt x="23" y="18"/>
                </a:lnTo>
                <a:lnTo>
                  <a:pt x="10" y="18"/>
                </a:lnTo>
                <a:lnTo>
                  <a:pt x="0" y="18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5270" name="Freeform 310"/>
          <p:cNvSpPr>
            <a:spLocks/>
          </p:cNvSpPr>
          <p:nvPr>
            <p:custDataLst>
              <p:tags r:id="rId213"/>
            </p:custDataLst>
          </p:nvPr>
        </p:nvSpPr>
        <p:spPr bwMode="auto">
          <a:xfrm>
            <a:off x="7388225" y="3668713"/>
            <a:ext cx="25400" cy="57150"/>
          </a:xfrm>
          <a:custGeom>
            <a:avLst/>
            <a:gdLst>
              <a:gd name="T0" fmla="*/ 0 w 66"/>
              <a:gd name="T1" fmla="*/ 2147483647 h 18"/>
              <a:gd name="T2" fmla="*/ 2147483647 w 66"/>
              <a:gd name="T3" fmla="*/ 2147483647 h 18"/>
              <a:gd name="T4" fmla="*/ 2147483647 w 66"/>
              <a:gd name="T5" fmla="*/ 2147483647 h 18"/>
              <a:gd name="T6" fmla="*/ 2147483647 w 66"/>
              <a:gd name="T7" fmla="*/ 2147483647 h 18"/>
              <a:gd name="T8" fmla="*/ 2147483647 w 66"/>
              <a:gd name="T9" fmla="*/ 2147483647 h 18"/>
              <a:gd name="T10" fmla="*/ 2147483647 w 66"/>
              <a:gd name="T11" fmla="*/ 2147483647 h 18"/>
              <a:gd name="T12" fmla="*/ 2147483647 w 66"/>
              <a:gd name="T13" fmla="*/ 2147483647 h 18"/>
              <a:gd name="T14" fmla="*/ 2147483647 w 66"/>
              <a:gd name="T15" fmla="*/ 0 h 18"/>
              <a:gd name="T16" fmla="*/ 0 w 66"/>
              <a:gd name="T17" fmla="*/ 2147483647 h 1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6"/>
              <a:gd name="T28" fmla="*/ 0 h 18"/>
              <a:gd name="T29" fmla="*/ 66 w 66"/>
              <a:gd name="T30" fmla="*/ 18 h 1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6" h="18">
                <a:moveTo>
                  <a:pt x="0" y="18"/>
                </a:moveTo>
                <a:lnTo>
                  <a:pt x="66" y="18"/>
                </a:lnTo>
                <a:lnTo>
                  <a:pt x="52" y="13"/>
                </a:lnTo>
                <a:lnTo>
                  <a:pt x="40" y="7"/>
                </a:lnTo>
                <a:lnTo>
                  <a:pt x="35" y="4"/>
                </a:lnTo>
                <a:lnTo>
                  <a:pt x="29" y="2"/>
                </a:lnTo>
                <a:lnTo>
                  <a:pt x="25" y="1"/>
                </a:lnTo>
                <a:lnTo>
                  <a:pt x="19" y="0"/>
                </a:lnTo>
                <a:lnTo>
                  <a:pt x="0" y="18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5271" name="Freeform 311"/>
          <p:cNvSpPr>
            <a:spLocks/>
          </p:cNvSpPr>
          <p:nvPr>
            <p:custDataLst>
              <p:tags r:id="rId214"/>
            </p:custDataLst>
          </p:nvPr>
        </p:nvSpPr>
        <p:spPr bwMode="auto">
          <a:xfrm>
            <a:off x="7213600" y="3565525"/>
            <a:ext cx="7938" cy="57150"/>
          </a:xfrm>
          <a:custGeom>
            <a:avLst/>
            <a:gdLst>
              <a:gd name="T0" fmla="*/ 0 w 17"/>
              <a:gd name="T1" fmla="*/ 2147483647 h 42"/>
              <a:gd name="T2" fmla="*/ 2147483647 w 17"/>
              <a:gd name="T3" fmla="*/ 2147483647 h 42"/>
              <a:gd name="T4" fmla="*/ 2147483647 w 17"/>
              <a:gd name="T5" fmla="*/ 2147483647 h 42"/>
              <a:gd name="T6" fmla="*/ 2147483647 w 17"/>
              <a:gd name="T7" fmla="*/ 2147483647 h 42"/>
              <a:gd name="T8" fmla="*/ 2147483647 w 17"/>
              <a:gd name="T9" fmla="*/ 2147483647 h 42"/>
              <a:gd name="T10" fmla="*/ 2147483647 w 17"/>
              <a:gd name="T11" fmla="*/ 2147483647 h 42"/>
              <a:gd name="T12" fmla="*/ 2147483647 w 17"/>
              <a:gd name="T13" fmla="*/ 2147483647 h 42"/>
              <a:gd name="T14" fmla="*/ 2147483647 w 17"/>
              <a:gd name="T15" fmla="*/ 0 h 42"/>
              <a:gd name="T16" fmla="*/ 0 w 17"/>
              <a:gd name="T17" fmla="*/ 2147483647 h 4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"/>
              <a:gd name="T28" fmla="*/ 0 h 42"/>
              <a:gd name="T29" fmla="*/ 17 w 17"/>
              <a:gd name="T30" fmla="*/ 42 h 4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" h="42">
                <a:moveTo>
                  <a:pt x="0" y="36"/>
                </a:moveTo>
                <a:lnTo>
                  <a:pt x="13" y="42"/>
                </a:lnTo>
                <a:lnTo>
                  <a:pt x="14" y="33"/>
                </a:lnTo>
                <a:lnTo>
                  <a:pt x="16" y="23"/>
                </a:lnTo>
                <a:lnTo>
                  <a:pt x="17" y="18"/>
                </a:lnTo>
                <a:lnTo>
                  <a:pt x="16" y="12"/>
                </a:lnTo>
                <a:lnTo>
                  <a:pt x="16" y="6"/>
                </a:lnTo>
                <a:lnTo>
                  <a:pt x="13" y="0"/>
                </a:lnTo>
                <a:lnTo>
                  <a:pt x="0" y="36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5272" name="Freeform 312"/>
          <p:cNvSpPr>
            <a:spLocks/>
          </p:cNvSpPr>
          <p:nvPr>
            <p:custDataLst>
              <p:tags r:id="rId215"/>
            </p:custDataLst>
          </p:nvPr>
        </p:nvSpPr>
        <p:spPr bwMode="auto">
          <a:xfrm>
            <a:off x="7140575" y="3700463"/>
            <a:ext cx="30163" cy="58737"/>
          </a:xfrm>
          <a:custGeom>
            <a:avLst/>
            <a:gdLst>
              <a:gd name="T0" fmla="*/ 2147483647 w 72"/>
              <a:gd name="T1" fmla="*/ 2147483647 h 29"/>
              <a:gd name="T2" fmla="*/ 2147483647 w 72"/>
              <a:gd name="T3" fmla="*/ 2147483647 h 29"/>
              <a:gd name="T4" fmla="*/ 2147483647 w 72"/>
              <a:gd name="T5" fmla="*/ 2147483647 h 29"/>
              <a:gd name="T6" fmla="*/ 2147483647 w 72"/>
              <a:gd name="T7" fmla="*/ 2147483647 h 29"/>
              <a:gd name="T8" fmla="*/ 2147483647 w 72"/>
              <a:gd name="T9" fmla="*/ 2147483647 h 29"/>
              <a:gd name="T10" fmla="*/ 2147483647 w 72"/>
              <a:gd name="T11" fmla="*/ 2147483647 h 29"/>
              <a:gd name="T12" fmla="*/ 2147483647 w 72"/>
              <a:gd name="T13" fmla="*/ 2147483647 h 29"/>
              <a:gd name="T14" fmla="*/ 2147483647 w 72"/>
              <a:gd name="T15" fmla="*/ 2147483647 h 29"/>
              <a:gd name="T16" fmla="*/ 2147483647 w 72"/>
              <a:gd name="T17" fmla="*/ 2147483647 h 29"/>
              <a:gd name="T18" fmla="*/ 2147483647 w 72"/>
              <a:gd name="T19" fmla="*/ 0 h 29"/>
              <a:gd name="T20" fmla="*/ 2147483647 w 72"/>
              <a:gd name="T21" fmla="*/ 0 h 29"/>
              <a:gd name="T22" fmla="*/ 2147483647 w 72"/>
              <a:gd name="T23" fmla="*/ 2147483647 h 29"/>
              <a:gd name="T24" fmla="*/ 2147483647 w 72"/>
              <a:gd name="T25" fmla="*/ 2147483647 h 29"/>
              <a:gd name="T26" fmla="*/ 2147483647 w 72"/>
              <a:gd name="T27" fmla="*/ 2147483647 h 29"/>
              <a:gd name="T28" fmla="*/ 2147483647 w 72"/>
              <a:gd name="T29" fmla="*/ 2147483647 h 29"/>
              <a:gd name="T30" fmla="*/ 0 w 72"/>
              <a:gd name="T31" fmla="*/ 2147483647 h 29"/>
              <a:gd name="T32" fmla="*/ 2147483647 w 72"/>
              <a:gd name="T33" fmla="*/ 2147483647 h 29"/>
              <a:gd name="T34" fmla="*/ 2147483647 w 72"/>
              <a:gd name="T35" fmla="*/ 2147483647 h 2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72"/>
              <a:gd name="T55" fmla="*/ 0 h 29"/>
              <a:gd name="T56" fmla="*/ 72 w 72"/>
              <a:gd name="T57" fmla="*/ 29 h 29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72" h="29">
                <a:moveTo>
                  <a:pt x="6" y="29"/>
                </a:moveTo>
                <a:lnTo>
                  <a:pt x="15" y="26"/>
                </a:lnTo>
                <a:lnTo>
                  <a:pt x="24" y="24"/>
                </a:lnTo>
                <a:lnTo>
                  <a:pt x="32" y="24"/>
                </a:lnTo>
                <a:lnTo>
                  <a:pt x="39" y="24"/>
                </a:lnTo>
                <a:lnTo>
                  <a:pt x="55" y="27"/>
                </a:lnTo>
                <a:lnTo>
                  <a:pt x="72" y="29"/>
                </a:lnTo>
                <a:lnTo>
                  <a:pt x="72" y="4"/>
                </a:lnTo>
                <a:lnTo>
                  <a:pt x="58" y="1"/>
                </a:lnTo>
                <a:lnTo>
                  <a:pt x="47" y="0"/>
                </a:lnTo>
                <a:lnTo>
                  <a:pt x="39" y="0"/>
                </a:lnTo>
                <a:lnTo>
                  <a:pt x="34" y="2"/>
                </a:lnTo>
                <a:lnTo>
                  <a:pt x="27" y="3"/>
                </a:lnTo>
                <a:lnTo>
                  <a:pt x="21" y="5"/>
                </a:lnTo>
                <a:lnTo>
                  <a:pt x="12" y="5"/>
                </a:lnTo>
                <a:lnTo>
                  <a:pt x="0" y="4"/>
                </a:lnTo>
                <a:lnTo>
                  <a:pt x="3" y="16"/>
                </a:lnTo>
                <a:lnTo>
                  <a:pt x="6" y="29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5273" name="Freeform 313"/>
          <p:cNvSpPr>
            <a:spLocks/>
          </p:cNvSpPr>
          <p:nvPr>
            <p:custDataLst>
              <p:tags r:id="rId216"/>
            </p:custDataLst>
          </p:nvPr>
        </p:nvSpPr>
        <p:spPr bwMode="auto">
          <a:xfrm>
            <a:off x="7148513" y="3886200"/>
            <a:ext cx="19050" cy="55563"/>
          </a:xfrm>
          <a:custGeom>
            <a:avLst/>
            <a:gdLst>
              <a:gd name="T0" fmla="*/ 0 w 46"/>
              <a:gd name="T1" fmla="*/ 0 h 37"/>
              <a:gd name="T2" fmla="*/ 2147483647 w 46"/>
              <a:gd name="T3" fmla="*/ 2147483647 h 37"/>
              <a:gd name="T4" fmla="*/ 2147483647 w 46"/>
              <a:gd name="T5" fmla="*/ 2147483647 h 37"/>
              <a:gd name="T6" fmla="*/ 2147483647 w 46"/>
              <a:gd name="T7" fmla="*/ 2147483647 h 37"/>
              <a:gd name="T8" fmla="*/ 2147483647 w 46"/>
              <a:gd name="T9" fmla="*/ 2147483647 h 37"/>
              <a:gd name="T10" fmla="*/ 2147483647 w 46"/>
              <a:gd name="T11" fmla="*/ 2147483647 h 37"/>
              <a:gd name="T12" fmla="*/ 2147483647 w 46"/>
              <a:gd name="T13" fmla="*/ 2147483647 h 37"/>
              <a:gd name="T14" fmla="*/ 2147483647 w 46"/>
              <a:gd name="T15" fmla="*/ 2147483647 h 37"/>
              <a:gd name="T16" fmla="*/ 2147483647 w 46"/>
              <a:gd name="T17" fmla="*/ 2147483647 h 37"/>
              <a:gd name="T18" fmla="*/ 2147483647 w 46"/>
              <a:gd name="T19" fmla="*/ 2147483647 h 37"/>
              <a:gd name="T20" fmla="*/ 2147483647 w 46"/>
              <a:gd name="T21" fmla="*/ 2147483647 h 37"/>
              <a:gd name="T22" fmla="*/ 2147483647 w 46"/>
              <a:gd name="T23" fmla="*/ 2147483647 h 37"/>
              <a:gd name="T24" fmla="*/ 2147483647 w 46"/>
              <a:gd name="T25" fmla="*/ 2147483647 h 37"/>
              <a:gd name="T26" fmla="*/ 2147483647 w 46"/>
              <a:gd name="T27" fmla="*/ 2147483647 h 37"/>
              <a:gd name="T28" fmla="*/ 0 w 46"/>
              <a:gd name="T29" fmla="*/ 0 h 3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46"/>
              <a:gd name="T46" fmla="*/ 0 h 37"/>
              <a:gd name="T47" fmla="*/ 46 w 46"/>
              <a:gd name="T48" fmla="*/ 37 h 37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46" h="37">
                <a:moveTo>
                  <a:pt x="0" y="0"/>
                </a:moveTo>
                <a:lnTo>
                  <a:pt x="9" y="9"/>
                </a:lnTo>
                <a:lnTo>
                  <a:pt x="20" y="15"/>
                </a:lnTo>
                <a:lnTo>
                  <a:pt x="31" y="20"/>
                </a:lnTo>
                <a:lnTo>
                  <a:pt x="46" y="25"/>
                </a:lnTo>
                <a:lnTo>
                  <a:pt x="37" y="29"/>
                </a:lnTo>
                <a:lnTo>
                  <a:pt x="29" y="33"/>
                </a:lnTo>
                <a:lnTo>
                  <a:pt x="21" y="36"/>
                </a:lnTo>
                <a:lnTo>
                  <a:pt x="13" y="37"/>
                </a:lnTo>
                <a:lnTo>
                  <a:pt x="9" y="36"/>
                </a:lnTo>
                <a:lnTo>
                  <a:pt x="7" y="33"/>
                </a:lnTo>
                <a:lnTo>
                  <a:pt x="5" y="29"/>
                </a:lnTo>
                <a:lnTo>
                  <a:pt x="3" y="23"/>
                </a:lnTo>
                <a:lnTo>
                  <a:pt x="1" y="12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5274" name="Freeform 314"/>
          <p:cNvSpPr>
            <a:spLocks/>
          </p:cNvSpPr>
          <p:nvPr>
            <p:custDataLst>
              <p:tags r:id="rId217"/>
            </p:custDataLst>
          </p:nvPr>
        </p:nvSpPr>
        <p:spPr bwMode="auto">
          <a:xfrm>
            <a:off x="7261225" y="3705225"/>
            <a:ext cx="11113" cy="57150"/>
          </a:xfrm>
          <a:custGeom>
            <a:avLst/>
            <a:gdLst>
              <a:gd name="T0" fmla="*/ 0 w 26"/>
              <a:gd name="T1" fmla="*/ 0 h 19"/>
              <a:gd name="T2" fmla="*/ 2147483647 w 26"/>
              <a:gd name="T3" fmla="*/ 2147483647 h 19"/>
              <a:gd name="T4" fmla="*/ 2147483647 w 26"/>
              <a:gd name="T5" fmla="*/ 2147483647 h 19"/>
              <a:gd name="T6" fmla="*/ 2147483647 w 26"/>
              <a:gd name="T7" fmla="*/ 0 h 19"/>
              <a:gd name="T8" fmla="*/ 2147483647 w 26"/>
              <a:gd name="T9" fmla="*/ 0 h 19"/>
              <a:gd name="T10" fmla="*/ 0 w 26"/>
              <a:gd name="T11" fmla="*/ 0 h 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6"/>
              <a:gd name="T19" fmla="*/ 0 h 19"/>
              <a:gd name="T20" fmla="*/ 26 w 26"/>
              <a:gd name="T21" fmla="*/ 19 h 1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6" h="19">
                <a:moveTo>
                  <a:pt x="0" y="0"/>
                </a:moveTo>
                <a:lnTo>
                  <a:pt x="26" y="19"/>
                </a:lnTo>
                <a:lnTo>
                  <a:pt x="26" y="9"/>
                </a:lnTo>
                <a:lnTo>
                  <a:pt x="26" y="0"/>
                </a:lnTo>
                <a:lnTo>
                  <a:pt x="15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5275" name="Freeform 315"/>
          <p:cNvSpPr>
            <a:spLocks/>
          </p:cNvSpPr>
          <p:nvPr>
            <p:custDataLst>
              <p:tags r:id="rId218"/>
            </p:custDataLst>
          </p:nvPr>
        </p:nvSpPr>
        <p:spPr bwMode="auto">
          <a:xfrm>
            <a:off x="7121525" y="3700463"/>
            <a:ext cx="19050" cy="58737"/>
          </a:xfrm>
          <a:custGeom>
            <a:avLst/>
            <a:gdLst>
              <a:gd name="T0" fmla="*/ 2147483647 w 43"/>
              <a:gd name="T1" fmla="*/ 0 h 31"/>
              <a:gd name="T2" fmla="*/ 2147483647 w 43"/>
              <a:gd name="T3" fmla="*/ 2147483647 h 31"/>
              <a:gd name="T4" fmla="*/ 0 w 43"/>
              <a:gd name="T5" fmla="*/ 2147483647 h 31"/>
              <a:gd name="T6" fmla="*/ 0 w 43"/>
              <a:gd name="T7" fmla="*/ 2147483647 h 31"/>
              <a:gd name="T8" fmla="*/ 0 w 43"/>
              <a:gd name="T9" fmla="*/ 2147483647 h 31"/>
              <a:gd name="T10" fmla="*/ 0 w 43"/>
              <a:gd name="T11" fmla="*/ 2147483647 h 31"/>
              <a:gd name="T12" fmla="*/ 2147483647 w 43"/>
              <a:gd name="T13" fmla="*/ 2147483647 h 31"/>
              <a:gd name="T14" fmla="*/ 2147483647 w 43"/>
              <a:gd name="T15" fmla="*/ 2147483647 h 31"/>
              <a:gd name="T16" fmla="*/ 2147483647 w 43"/>
              <a:gd name="T17" fmla="*/ 2147483647 h 31"/>
              <a:gd name="T18" fmla="*/ 2147483647 w 43"/>
              <a:gd name="T19" fmla="*/ 2147483647 h 31"/>
              <a:gd name="T20" fmla="*/ 2147483647 w 43"/>
              <a:gd name="T21" fmla="*/ 0 h 31"/>
              <a:gd name="T22" fmla="*/ 2147483647 w 43"/>
              <a:gd name="T23" fmla="*/ 0 h 3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3"/>
              <a:gd name="T37" fmla="*/ 0 h 31"/>
              <a:gd name="T38" fmla="*/ 43 w 43"/>
              <a:gd name="T39" fmla="*/ 31 h 3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3" h="31">
                <a:moveTo>
                  <a:pt x="2" y="0"/>
                </a:moveTo>
                <a:lnTo>
                  <a:pt x="1" y="12"/>
                </a:lnTo>
                <a:lnTo>
                  <a:pt x="0" y="23"/>
                </a:lnTo>
                <a:lnTo>
                  <a:pt x="0" y="26"/>
                </a:lnTo>
                <a:lnTo>
                  <a:pt x="0" y="29"/>
                </a:lnTo>
                <a:lnTo>
                  <a:pt x="0" y="31"/>
                </a:lnTo>
                <a:lnTo>
                  <a:pt x="2" y="31"/>
                </a:lnTo>
                <a:lnTo>
                  <a:pt x="13" y="22"/>
                </a:lnTo>
                <a:lnTo>
                  <a:pt x="25" y="13"/>
                </a:lnTo>
                <a:lnTo>
                  <a:pt x="35" y="5"/>
                </a:lnTo>
                <a:lnTo>
                  <a:pt x="43" y="0"/>
                </a:lnTo>
                <a:lnTo>
                  <a:pt x="2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5276" name="Freeform 316"/>
          <p:cNvSpPr>
            <a:spLocks/>
          </p:cNvSpPr>
          <p:nvPr>
            <p:custDataLst>
              <p:tags r:id="rId219"/>
            </p:custDataLst>
          </p:nvPr>
        </p:nvSpPr>
        <p:spPr bwMode="auto">
          <a:xfrm>
            <a:off x="7165975" y="3748088"/>
            <a:ext cx="30163" cy="57150"/>
          </a:xfrm>
          <a:custGeom>
            <a:avLst/>
            <a:gdLst>
              <a:gd name="T0" fmla="*/ 2147483647 w 71"/>
              <a:gd name="T1" fmla="*/ 2147483647 h 49"/>
              <a:gd name="T2" fmla="*/ 2147483647 w 71"/>
              <a:gd name="T3" fmla="*/ 2147483647 h 49"/>
              <a:gd name="T4" fmla="*/ 2147483647 w 71"/>
              <a:gd name="T5" fmla="*/ 2147483647 h 49"/>
              <a:gd name="T6" fmla="*/ 2147483647 w 71"/>
              <a:gd name="T7" fmla="*/ 2147483647 h 49"/>
              <a:gd name="T8" fmla="*/ 2147483647 w 71"/>
              <a:gd name="T9" fmla="*/ 2147483647 h 49"/>
              <a:gd name="T10" fmla="*/ 2147483647 w 71"/>
              <a:gd name="T11" fmla="*/ 2147483647 h 49"/>
              <a:gd name="T12" fmla="*/ 2147483647 w 71"/>
              <a:gd name="T13" fmla="*/ 2147483647 h 49"/>
              <a:gd name="T14" fmla="*/ 2147483647 w 71"/>
              <a:gd name="T15" fmla="*/ 2147483647 h 49"/>
              <a:gd name="T16" fmla="*/ 2147483647 w 71"/>
              <a:gd name="T17" fmla="*/ 2147483647 h 49"/>
              <a:gd name="T18" fmla="*/ 2147483647 w 71"/>
              <a:gd name="T19" fmla="*/ 2147483647 h 49"/>
              <a:gd name="T20" fmla="*/ 2147483647 w 71"/>
              <a:gd name="T21" fmla="*/ 2147483647 h 49"/>
              <a:gd name="T22" fmla="*/ 2147483647 w 71"/>
              <a:gd name="T23" fmla="*/ 2147483647 h 49"/>
              <a:gd name="T24" fmla="*/ 2147483647 w 71"/>
              <a:gd name="T25" fmla="*/ 2147483647 h 49"/>
              <a:gd name="T26" fmla="*/ 2147483647 w 71"/>
              <a:gd name="T27" fmla="*/ 2147483647 h 49"/>
              <a:gd name="T28" fmla="*/ 2147483647 w 71"/>
              <a:gd name="T29" fmla="*/ 2147483647 h 49"/>
              <a:gd name="T30" fmla="*/ 2147483647 w 71"/>
              <a:gd name="T31" fmla="*/ 2147483647 h 49"/>
              <a:gd name="T32" fmla="*/ 2147483647 w 71"/>
              <a:gd name="T33" fmla="*/ 2147483647 h 49"/>
              <a:gd name="T34" fmla="*/ 2147483647 w 71"/>
              <a:gd name="T35" fmla="*/ 2147483647 h 49"/>
              <a:gd name="T36" fmla="*/ 2147483647 w 71"/>
              <a:gd name="T37" fmla="*/ 2147483647 h 49"/>
              <a:gd name="T38" fmla="*/ 2147483647 w 71"/>
              <a:gd name="T39" fmla="*/ 2147483647 h 49"/>
              <a:gd name="T40" fmla="*/ 2147483647 w 71"/>
              <a:gd name="T41" fmla="*/ 2147483647 h 49"/>
              <a:gd name="T42" fmla="*/ 2147483647 w 71"/>
              <a:gd name="T43" fmla="*/ 2147483647 h 49"/>
              <a:gd name="T44" fmla="*/ 2147483647 w 71"/>
              <a:gd name="T45" fmla="*/ 0 h 49"/>
              <a:gd name="T46" fmla="*/ 2147483647 w 71"/>
              <a:gd name="T47" fmla="*/ 2147483647 h 49"/>
              <a:gd name="T48" fmla="*/ 2147483647 w 71"/>
              <a:gd name="T49" fmla="*/ 2147483647 h 49"/>
              <a:gd name="T50" fmla="*/ 0 w 71"/>
              <a:gd name="T51" fmla="*/ 2147483647 h 49"/>
              <a:gd name="T52" fmla="*/ 0 w 71"/>
              <a:gd name="T53" fmla="*/ 2147483647 h 49"/>
              <a:gd name="T54" fmla="*/ 2147483647 w 71"/>
              <a:gd name="T55" fmla="*/ 2147483647 h 49"/>
              <a:gd name="T56" fmla="*/ 2147483647 w 71"/>
              <a:gd name="T57" fmla="*/ 2147483647 h 4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71"/>
              <a:gd name="T88" fmla="*/ 0 h 49"/>
              <a:gd name="T89" fmla="*/ 71 w 71"/>
              <a:gd name="T90" fmla="*/ 49 h 49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71" h="49">
                <a:moveTo>
                  <a:pt x="4" y="12"/>
                </a:moveTo>
                <a:lnTo>
                  <a:pt x="4" y="18"/>
                </a:lnTo>
                <a:lnTo>
                  <a:pt x="5" y="25"/>
                </a:lnTo>
                <a:lnTo>
                  <a:pt x="7" y="31"/>
                </a:lnTo>
                <a:lnTo>
                  <a:pt x="9" y="37"/>
                </a:lnTo>
                <a:lnTo>
                  <a:pt x="14" y="41"/>
                </a:lnTo>
                <a:lnTo>
                  <a:pt x="18" y="46"/>
                </a:lnTo>
                <a:lnTo>
                  <a:pt x="23" y="48"/>
                </a:lnTo>
                <a:lnTo>
                  <a:pt x="30" y="49"/>
                </a:lnTo>
                <a:lnTo>
                  <a:pt x="35" y="48"/>
                </a:lnTo>
                <a:lnTo>
                  <a:pt x="40" y="46"/>
                </a:lnTo>
                <a:lnTo>
                  <a:pt x="45" y="42"/>
                </a:lnTo>
                <a:lnTo>
                  <a:pt x="50" y="37"/>
                </a:lnTo>
                <a:lnTo>
                  <a:pt x="60" y="28"/>
                </a:lnTo>
                <a:lnTo>
                  <a:pt x="71" y="18"/>
                </a:lnTo>
                <a:lnTo>
                  <a:pt x="61" y="12"/>
                </a:lnTo>
                <a:lnTo>
                  <a:pt x="52" y="9"/>
                </a:lnTo>
                <a:lnTo>
                  <a:pt x="44" y="7"/>
                </a:lnTo>
                <a:lnTo>
                  <a:pt x="37" y="6"/>
                </a:lnTo>
                <a:lnTo>
                  <a:pt x="29" y="6"/>
                </a:lnTo>
                <a:lnTo>
                  <a:pt x="21" y="5"/>
                </a:lnTo>
                <a:lnTo>
                  <a:pt x="14" y="3"/>
                </a:lnTo>
                <a:lnTo>
                  <a:pt x="4" y="0"/>
                </a:lnTo>
                <a:lnTo>
                  <a:pt x="3" y="1"/>
                </a:lnTo>
                <a:lnTo>
                  <a:pt x="1" y="6"/>
                </a:lnTo>
                <a:lnTo>
                  <a:pt x="0" y="8"/>
                </a:lnTo>
                <a:lnTo>
                  <a:pt x="0" y="10"/>
                </a:lnTo>
                <a:lnTo>
                  <a:pt x="1" y="11"/>
                </a:lnTo>
                <a:lnTo>
                  <a:pt x="4" y="12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5277" name="Freeform 317"/>
          <p:cNvSpPr>
            <a:spLocks/>
          </p:cNvSpPr>
          <p:nvPr>
            <p:custDataLst>
              <p:tags r:id="rId220"/>
            </p:custDataLst>
          </p:nvPr>
        </p:nvSpPr>
        <p:spPr bwMode="auto">
          <a:xfrm>
            <a:off x="6967538" y="3951288"/>
            <a:ext cx="46037" cy="58737"/>
          </a:xfrm>
          <a:custGeom>
            <a:avLst/>
            <a:gdLst>
              <a:gd name="T0" fmla="*/ 2147483647 w 112"/>
              <a:gd name="T1" fmla="*/ 2147483647 h 26"/>
              <a:gd name="T2" fmla="*/ 2147483647 w 112"/>
              <a:gd name="T3" fmla="*/ 2147483647 h 26"/>
              <a:gd name="T4" fmla="*/ 2147483647 w 112"/>
              <a:gd name="T5" fmla="*/ 2147483647 h 26"/>
              <a:gd name="T6" fmla="*/ 2147483647 w 112"/>
              <a:gd name="T7" fmla="*/ 2147483647 h 26"/>
              <a:gd name="T8" fmla="*/ 2147483647 w 112"/>
              <a:gd name="T9" fmla="*/ 2147483647 h 26"/>
              <a:gd name="T10" fmla="*/ 2147483647 w 112"/>
              <a:gd name="T11" fmla="*/ 2147483647 h 26"/>
              <a:gd name="T12" fmla="*/ 2147483647 w 112"/>
              <a:gd name="T13" fmla="*/ 2147483647 h 26"/>
              <a:gd name="T14" fmla="*/ 2147483647 w 112"/>
              <a:gd name="T15" fmla="*/ 2147483647 h 26"/>
              <a:gd name="T16" fmla="*/ 2147483647 w 112"/>
              <a:gd name="T17" fmla="*/ 2147483647 h 26"/>
              <a:gd name="T18" fmla="*/ 2147483647 w 112"/>
              <a:gd name="T19" fmla="*/ 2147483647 h 26"/>
              <a:gd name="T20" fmla="*/ 2147483647 w 112"/>
              <a:gd name="T21" fmla="*/ 2147483647 h 26"/>
              <a:gd name="T22" fmla="*/ 2147483647 w 112"/>
              <a:gd name="T23" fmla="*/ 2147483647 h 26"/>
              <a:gd name="T24" fmla="*/ 2147483647 w 112"/>
              <a:gd name="T25" fmla="*/ 2147483647 h 26"/>
              <a:gd name="T26" fmla="*/ 2147483647 w 112"/>
              <a:gd name="T27" fmla="*/ 2147483647 h 26"/>
              <a:gd name="T28" fmla="*/ 2147483647 w 112"/>
              <a:gd name="T29" fmla="*/ 2147483647 h 26"/>
              <a:gd name="T30" fmla="*/ 2147483647 w 112"/>
              <a:gd name="T31" fmla="*/ 2147483647 h 26"/>
              <a:gd name="T32" fmla="*/ 2147483647 w 112"/>
              <a:gd name="T33" fmla="*/ 2147483647 h 26"/>
              <a:gd name="T34" fmla="*/ 2147483647 w 112"/>
              <a:gd name="T35" fmla="*/ 2147483647 h 26"/>
              <a:gd name="T36" fmla="*/ 0 w 112"/>
              <a:gd name="T37" fmla="*/ 2147483647 h 26"/>
              <a:gd name="T38" fmla="*/ 2147483647 w 112"/>
              <a:gd name="T39" fmla="*/ 2147483647 h 26"/>
              <a:gd name="T40" fmla="*/ 2147483647 w 112"/>
              <a:gd name="T41" fmla="*/ 2147483647 h 26"/>
              <a:gd name="T42" fmla="*/ 2147483647 w 112"/>
              <a:gd name="T43" fmla="*/ 2147483647 h 26"/>
              <a:gd name="T44" fmla="*/ 2147483647 w 112"/>
              <a:gd name="T45" fmla="*/ 0 h 26"/>
              <a:gd name="T46" fmla="*/ 2147483647 w 112"/>
              <a:gd name="T47" fmla="*/ 2147483647 h 26"/>
              <a:gd name="T48" fmla="*/ 2147483647 w 112"/>
              <a:gd name="T49" fmla="*/ 2147483647 h 2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12"/>
              <a:gd name="T76" fmla="*/ 0 h 26"/>
              <a:gd name="T77" fmla="*/ 112 w 112"/>
              <a:gd name="T78" fmla="*/ 26 h 2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12" h="26">
                <a:moveTo>
                  <a:pt x="46" y="2"/>
                </a:moveTo>
                <a:lnTo>
                  <a:pt x="56" y="2"/>
                </a:lnTo>
                <a:lnTo>
                  <a:pt x="66" y="3"/>
                </a:lnTo>
                <a:lnTo>
                  <a:pt x="74" y="4"/>
                </a:lnTo>
                <a:lnTo>
                  <a:pt x="84" y="6"/>
                </a:lnTo>
                <a:lnTo>
                  <a:pt x="92" y="9"/>
                </a:lnTo>
                <a:lnTo>
                  <a:pt x="100" y="12"/>
                </a:lnTo>
                <a:lnTo>
                  <a:pt x="106" y="16"/>
                </a:lnTo>
                <a:lnTo>
                  <a:pt x="112" y="20"/>
                </a:lnTo>
                <a:lnTo>
                  <a:pt x="110" y="22"/>
                </a:lnTo>
                <a:lnTo>
                  <a:pt x="105" y="23"/>
                </a:lnTo>
                <a:lnTo>
                  <a:pt x="101" y="25"/>
                </a:lnTo>
                <a:lnTo>
                  <a:pt x="95" y="25"/>
                </a:lnTo>
                <a:lnTo>
                  <a:pt x="87" y="26"/>
                </a:lnTo>
                <a:lnTo>
                  <a:pt x="79" y="26"/>
                </a:lnTo>
                <a:lnTo>
                  <a:pt x="66" y="24"/>
                </a:lnTo>
                <a:lnTo>
                  <a:pt x="41" y="19"/>
                </a:lnTo>
                <a:lnTo>
                  <a:pt x="16" y="13"/>
                </a:lnTo>
                <a:lnTo>
                  <a:pt x="0" y="8"/>
                </a:lnTo>
                <a:lnTo>
                  <a:pt x="5" y="4"/>
                </a:lnTo>
                <a:lnTo>
                  <a:pt x="11" y="2"/>
                </a:lnTo>
                <a:lnTo>
                  <a:pt x="18" y="1"/>
                </a:lnTo>
                <a:lnTo>
                  <a:pt x="25" y="0"/>
                </a:lnTo>
                <a:lnTo>
                  <a:pt x="37" y="1"/>
                </a:lnTo>
                <a:lnTo>
                  <a:pt x="46" y="2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5278" name="Freeform 318"/>
          <p:cNvSpPr>
            <a:spLocks/>
          </p:cNvSpPr>
          <p:nvPr>
            <p:custDataLst>
              <p:tags r:id="rId221"/>
            </p:custDataLst>
          </p:nvPr>
        </p:nvSpPr>
        <p:spPr bwMode="auto">
          <a:xfrm>
            <a:off x="7065963" y="3989388"/>
            <a:ext cx="14287" cy="58737"/>
          </a:xfrm>
          <a:custGeom>
            <a:avLst/>
            <a:gdLst>
              <a:gd name="T0" fmla="*/ 0 w 41"/>
              <a:gd name="T1" fmla="*/ 0 h 25"/>
              <a:gd name="T2" fmla="*/ 2147483647 w 41"/>
              <a:gd name="T3" fmla="*/ 0 h 25"/>
              <a:gd name="T4" fmla="*/ 2147483647 w 41"/>
              <a:gd name="T5" fmla="*/ 2147483647 h 25"/>
              <a:gd name="T6" fmla="*/ 2147483647 w 41"/>
              <a:gd name="T7" fmla="*/ 2147483647 h 25"/>
              <a:gd name="T8" fmla="*/ 2147483647 w 41"/>
              <a:gd name="T9" fmla="*/ 2147483647 h 25"/>
              <a:gd name="T10" fmla="*/ 0 w 41"/>
              <a:gd name="T11" fmla="*/ 2147483647 h 25"/>
              <a:gd name="T12" fmla="*/ 0 w 41"/>
              <a:gd name="T13" fmla="*/ 0 h 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1"/>
              <a:gd name="T22" fmla="*/ 0 h 25"/>
              <a:gd name="T23" fmla="*/ 41 w 41"/>
              <a:gd name="T24" fmla="*/ 25 h 2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1" h="25">
                <a:moveTo>
                  <a:pt x="0" y="0"/>
                </a:moveTo>
                <a:lnTo>
                  <a:pt x="41" y="0"/>
                </a:lnTo>
                <a:lnTo>
                  <a:pt x="28" y="8"/>
                </a:lnTo>
                <a:lnTo>
                  <a:pt x="18" y="15"/>
                </a:lnTo>
                <a:lnTo>
                  <a:pt x="9" y="20"/>
                </a:lnTo>
                <a:lnTo>
                  <a:pt x="0" y="25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5279" name="Freeform 319"/>
          <p:cNvSpPr>
            <a:spLocks/>
          </p:cNvSpPr>
          <p:nvPr>
            <p:custDataLst>
              <p:tags r:id="rId222"/>
            </p:custDataLst>
          </p:nvPr>
        </p:nvSpPr>
        <p:spPr bwMode="auto">
          <a:xfrm>
            <a:off x="6899275" y="3921125"/>
            <a:ext cx="36513" cy="55563"/>
          </a:xfrm>
          <a:custGeom>
            <a:avLst/>
            <a:gdLst>
              <a:gd name="T0" fmla="*/ 0 w 81"/>
              <a:gd name="T1" fmla="*/ 2147483647 h 31"/>
              <a:gd name="T2" fmla="*/ 0 w 81"/>
              <a:gd name="T3" fmla="*/ 2147483647 h 31"/>
              <a:gd name="T4" fmla="*/ 0 w 81"/>
              <a:gd name="T5" fmla="*/ 2147483647 h 31"/>
              <a:gd name="T6" fmla="*/ 0 w 81"/>
              <a:gd name="T7" fmla="*/ 2147483647 h 31"/>
              <a:gd name="T8" fmla="*/ 2147483647 w 81"/>
              <a:gd name="T9" fmla="*/ 2147483647 h 31"/>
              <a:gd name="T10" fmla="*/ 2147483647 w 81"/>
              <a:gd name="T11" fmla="*/ 2147483647 h 31"/>
              <a:gd name="T12" fmla="*/ 2147483647 w 81"/>
              <a:gd name="T13" fmla="*/ 2147483647 h 31"/>
              <a:gd name="T14" fmla="*/ 2147483647 w 81"/>
              <a:gd name="T15" fmla="*/ 2147483647 h 31"/>
              <a:gd name="T16" fmla="*/ 2147483647 w 81"/>
              <a:gd name="T17" fmla="*/ 0 h 31"/>
              <a:gd name="T18" fmla="*/ 2147483647 w 81"/>
              <a:gd name="T19" fmla="*/ 2147483647 h 31"/>
              <a:gd name="T20" fmla="*/ 2147483647 w 81"/>
              <a:gd name="T21" fmla="*/ 2147483647 h 31"/>
              <a:gd name="T22" fmla="*/ 2147483647 w 81"/>
              <a:gd name="T23" fmla="*/ 2147483647 h 31"/>
              <a:gd name="T24" fmla="*/ 2147483647 w 81"/>
              <a:gd name="T25" fmla="*/ 2147483647 h 31"/>
              <a:gd name="T26" fmla="*/ 2147483647 w 81"/>
              <a:gd name="T27" fmla="*/ 2147483647 h 31"/>
              <a:gd name="T28" fmla="*/ 2147483647 w 81"/>
              <a:gd name="T29" fmla="*/ 2147483647 h 31"/>
              <a:gd name="T30" fmla="*/ 2147483647 w 81"/>
              <a:gd name="T31" fmla="*/ 2147483647 h 31"/>
              <a:gd name="T32" fmla="*/ 2147483647 w 81"/>
              <a:gd name="T33" fmla="*/ 2147483647 h 31"/>
              <a:gd name="T34" fmla="*/ 2147483647 w 81"/>
              <a:gd name="T35" fmla="*/ 2147483647 h 31"/>
              <a:gd name="T36" fmla="*/ 2147483647 w 81"/>
              <a:gd name="T37" fmla="*/ 2147483647 h 31"/>
              <a:gd name="T38" fmla="*/ 2147483647 w 81"/>
              <a:gd name="T39" fmla="*/ 2147483647 h 31"/>
              <a:gd name="T40" fmla="*/ 2147483647 w 81"/>
              <a:gd name="T41" fmla="*/ 2147483647 h 31"/>
              <a:gd name="T42" fmla="*/ 2147483647 w 81"/>
              <a:gd name="T43" fmla="*/ 2147483647 h 31"/>
              <a:gd name="T44" fmla="*/ 2147483647 w 81"/>
              <a:gd name="T45" fmla="*/ 2147483647 h 31"/>
              <a:gd name="T46" fmla="*/ 0 w 81"/>
              <a:gd name="T47" fmla="*/ 2147483647 h 3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81"/>
              <a:gd name="T73" fmla="*/ 0 h 31"/>
              <a:gd name="T74" fmla="*/ 81 w 81"/>
              <a:gd name="T75" fmla="*/ 31 h 31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81" h="31">
                <a:moveTo>
                  <a:pt x="0" y="31"/>
                </a:moveTo>
                <a:lnTo>
                  <a:pt x="0" y="22"/>
                </a:lnTo>
                <a:lnTo>
                  <a:pt x="0" y="13"/>
                </a:lnTo>
                <a:lnTo>
                  <a:pt x="0" y="10"/>
                </a:lnTo>
                <a:lnTo>
                  <a:pt x="2" y="8"/>
                </a:lnTo>
                <a:lnTo>
                  <a:pt x="3" y="6"/>
                </a:lnTo>
                <a:lnTo>
                  <a:pt x="4" y="4"/>
                </a:lnTo>
                <a:lnTo>
                  <a:pt x="8" y="2"/>
                </a:lnTo>
                <a:lnTo>
                  <a:pt x="14" y="0"/>
                </a:lnTo>
                <a:lnTo>
                  <a:pt x="26" y="1"/>
                </a:lnTo>
                <a:lnTo>
                  <a:pt x="41" y="1"/>
                </a:lnTo>
                <a:lnTo>
                  <a:pt x="56" y="1"/>
                </a:lnTo>
                <a:lnTo>
                  <a:pt x="65" y="1"/>
                </a:lnTo>
                <a:lnTo>
                  <a:pt x="73" y="1"/>
                </a:lnTo>
                <a:lnTo>
                  <a:pt x="81" y="1"/>
                </a:lnTo>
                <a:lnTo>
                  <a:pt x="73" y="6"/>
                </a:lnTo>
                <a:lnTo>
                  <a:pt x="67" y="10"/>
                </a:lnTo>
                <a:lnTo>
                  <a:pt x="64" y="14"/>
                </a:lnTo>
                <a:lnTo>
                  <a:pt x="62" y="18"/>
                </a:lnTo>
                <a:lnTo>
                  <a:pt x="59" y="21"/>
                </a:lnTo>
                <a:lnTo>
                  <a:pt x="54" y="23"/>
                </a:lnTo>
                <a:lnTo>
                  <a:pt x="47" y="25"/>
                </a:lnTo>
                <a:lnTo>
                  <a:pt x="34" y="25"/>
                </a:lnTo>
                <a:lnTo>
                  <a:pt x="0" y="3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5280" name="Freeform 320"/>
          <p:cNvSpPr>
            <a:spLocks/>
          </p:cNvSpPr>
          <p:nvPr>
            <p:custDataLst>
              <p:tags r:id="rId223"/>
            </p:custDataLst>
          </p:nvPr>
        </p:nvSpPr>
        <p:spPr bwMode="auto">
          <a:xfrm>
            <a:off x="6943725" y="3906838"/>
            <a:ext cx="39688" cy="55562"/>
          </a:xfrm>
          <a:custGeom>
            <a:avLst/>
            <a:gdLst>
              <a:gd name="T0" fmla="*/ 2147483647 w 89"/>
              <a:gd name="T1" fmla="*/ 2147483647 h 49"/>
              <a:gd name="T2" fmla="*/ 2147483647 w 89"/>
              <a:gd name="T3" fmla="*/ 2147483647 h 49"/>
              <a:gd name="T4" fmla="*/ 2147483647 w 89"/>
              <a:gd name="T5" fmla="*/ 2147483647 h 49"/>
              <a:gd name="T6" fmla="*/ 2147483647 w 89"/>
              <a:gd name="T7" fmla="*/ 2147483647 h 49"/>
              <a:gd name="T8" fmla="*/ 2147483647 w 89"/>
              <a:gd name="T9" fmla="*/ 2147483647 h 49"/>
              <a:gd name="T10" fmla="*/ 2147483647 w 89"/>
              <a:gd name="T11" fmla="*/ 2147483647 h 49"/>
              <a:gd name="T12" fmla="*/ 2147483647 w 89"/>
              <a:gd name="T13" fmla="*/ 2147483647 h 49"/>
              <a:gd name="T14" fmla="*/ 2147483647 w 89"/>
              <a:gd name="T15" fmla="*/ 2147483647 h 49"/>
              <a:gd name="T16" fmla="*/ 2147483647 w 89"/>
              <a:gd name="T17" fmla="*/ 2147483647 h 49"/>
              <a:gd name="T18" fmla="*/ 2147483647 w 89"/>
              <a:gd name="T19" fmla="*/ 0 h 49"/>
              <a:gd name="T20" fmla="*/ 2147483647 w 89"/>
              <a:gd name="T21" fmla="*/ 2147483647 h 49"/>
              <a:gd name="T22" fmla="*/ 2147483647 w 89"/>
              <a:gd name="T23" fmla="*/ 2147483647 h 49"/>
              <a:gd name="T24" fmla="*/ 0 w 89"/>
              <a:gd name="T25" fmla="*/ 2147483647 h 49"/>
              <a:gd name="T26" fmla="*/ 0 w 89"/>
              <a:gd name="T27" fmla="*/ 2147483647 h 49"/>
              <a:gd name="T28" fmla="*/ 0 w 89"/>
              <a:gd name="T29" fmla="*/ 2147483647 h 49"/>
              <a:gd name="T30" fmla="*/ 2147483647 w 89"/>
              <a:gd name="T31" fmla="*/ 2147483647 h 4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89"/>
              <a:gd name="T49" fmla="*/ 0 h 49"/>
              <a:gd name="T50" fmla="*/ 89 w 89"/>
              <a:gd name="T51" fmla="*/ 49 h 4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89" h="49">
                <a:moveTo>
                  <a:pt x="2" y="49"/>
                </a:moveTo>
                <a:lnTo>
                  <a:pt x="89" y="49"/>
                </a:lnTo>
                <a:lnTo>
                  <a:pt x="78" y="41"/>
                </a:lnTo>
                <a:lnTo>
                  <a:pt x="68" y="35"/>
                </a:lnTo>
                <a:lnTo>
                  <a:pt x="57" y="30"/>
                </a:lnTo>
                <a:lnTo>
                  <a:pt x="46" y="25"/>
                </a:lnTo>
                <a:lnTo>
                  <a:pt x="36" y="21"/>
                </a:lnTo>
                <a:lnTo>
                  <a:pt x="26" y="14"/>
                </a:lnTo>
                <a:lnTo>
                  <a:pt x="16" y="8"/>
                </a:lnTo>
                <a:lnTo>
                  <a:pt x="9" y="0"/>
                </a:lnTo>
                <a:lnTo>
                  <a:pt x="4" y="10"/>
                </a:lnTo>
                <a:lnTo>
                  <a:pt x="1" y="23"/>
                </a:lnTo>
                <a:lnTo>
                  <a:pt x="0" y="29"/>
                </a:lnTo>
                <a:lnTo>
                  <a:pt x="0" y="36"/>
                </a:lnTo>
                <a:lnTo>
                  <a:pt x="0" y="43"/>
                </a:lnTo>
                <a:lnTo>
                  <a:pt x="2" y="49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5281" name="Freeform 321"/>
          <p:cNvSpPr>
            <a:spLocks/>
          </p:cNvSpPr>
          <p:nvPr>
            <p:custDataLst>
              <p:tags r:id="rId224"/>
            </p:custDataLst>
          </p:nvPr>
        </p:nvSpPr>
        <p:spPr bwMode="auto">
          <a:xfrm>
            <a:off x="6996113" y="3916363"/>
            <a:ext cx="36512" cy="58737"/>
          </a:xfrm>
          <a:custGeom>
            <a:avLst/>
            <a:gdLst>
              <a:gd name="T0" fmla="*/ 0 w 86"/>
              <a:gd name="T1" fmla="*/ 2147483647 h 46"/>
              <a:gd name="T2" fmla="*/ 2147483647 w 86"/>
              <a:gd name="T3" fmla="*/ 2147483647 h 46"/>
              <a:gd name="T4" fmla="*/ 2147483647 w 86"/>
              <a:gd name="T5" fmla="*/ 2147483647 h 46"/>
              <a:gd name="T6" fmla="*/ 2147483647 w 86"/>
              <a:gd name="T7" fmla="*/ 2147483647 h 46"/>
              <a:gd name="T8" fmla="*/ 2147483647 w 86"/>
              <a:gd name="T9" fmla="*/ 2147483647 h 46"/>
              <a:gd name="T10" fmla="*/ 2147483647 w 86"/>
              <a:gd name="T11" fmla="*/ 2147483647 h 46"/>
              <a:gd name="T12" fmla="*/ 2147483647 w 86"/>
              <a:gd name="T13" fmla="*/ 2147483647 h 46"/>
              <a:gd name="T14" fmla="*/ 2147483647 w 86"/>
              <a:gd name="T15" fmla="*/ 2147483647 h 46"/>
              <a:gd name="T16" fmla="*/ 2147483647 w 86"/>
              <a:gd name="T17" fmla="*/ 2147483647 h 46"/>
              <a:gd name="T18" fmla="*/ 2147483647 w 86"/>
              <a:gd name="T19" fmla="*/ 2147483647 h 46"/>
              <a:gd name="T20" fmla="*/ 2147483647 w 86"/>
              <a:gd name="T21" fmla="*/ 2147483647 h 46"/>
              <a:gd name="T22" fmla="*/ 2147483647 w 86"/>
              <a:gd name="T23" fmla="*/ 2147483647 h 46"/>
              <a:gd name="T24" fmla="*/ 2147483647 w 86"/>
              <a:gd name="T25" fmla="*/ 2147483647 h 46"/>
              <a:gd name="T26" fmla="*/ 2147483647 w 86"/>
              <a:gd name="T27" fmla="*/ 2147483647 h 46"/>
              <a:gd name="T28" fmla="*/ 2147483647 w 86"/>
              <a:gd name="T29" fmla="*/ 2147483647 h 46"/>
              <a:gd name="T30" fmla="*/ 2147483647 w 86"/>
              <a:gd name="T31" fmla="*/ 2147483647 h 46"/>
              <a:gd name="T32" fmla="*/ 2147483647 w 86"/>
              <a:gd name="T33" fmla="*/ 2147483647 h 46"/>
              <a:gd name="T34" fmla="*/ 2147483647 w 86"/>
              <a:gd name="T35" fmla="*/ 2147483647 h 46"/>
              <a:gd name="T36" fmla="*/ 2147483647 w 86"/>
              <a:gd name="T37" fmla="*/ 2147483647 h 46"/>
              <a:gd name="T38" fmla="*/ 2147483647 w 86"/>
              <a:gd name="T39" fmla="*/ 2147483647 h 46"/>
              <a:gd name="T40" fmla="*/ 2147483647 w 86"/>
              <a:gd name="T41" fmla="*/ 2147483647 h 46"/>
              <a:gd name="T42" fmla="*/ 2147483647 w 86"/>
              <a:gd name="T43" fmla="*/ 0 h 46"/>
              <a:gd name="T44" fmla="*/ 2147483647 w 86"/>
              <a:gd name="T45" fmla="*/ 0 h 46"/>
              <a:gd name="T46" fmla="*/ 2147483647 w 86"/>
              <a:gd name="T47" fmla="*/ 2147483647 h 46"/>
              <a:gd name="T48" fmla="*/ 2147483647 w 86"/>
              <a:gd name="T49" fmla="*/ 2147483647 h 46"/>
              <a:gd name="T50" fmla="*/ 2147483647 w 86"/>
              <a:gd name="T51" fmla="*/ 2147483647 h 46"/>
              <a:gd name="T52" fmla="*/ 2147483647 w 86"/>
              <a:gd name="T53" fmla="*/ 2147483647 h 46"/>
              <a:gd name="T54" fmla="*/ 2147483647 w 86"/>
              <a:gd name="T55" fmla="*/ 2147483647 h 46"/>
              <a:gd name="T56" fmla="*/ 0 w 86"/>
              <a:gd name="T57" fmla="*/ 2147483647 h 4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86"/>
              <a:gd name="T88" fmla="*/ 0 h 46"/>
              <a:gd name="T89" fmla="*/ 86 w 86"/>
              <a:gd name="T90" fmla="*/ 46 h 4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86" h="46">
                <a:moveTo>
                  <a:pt x="0" y="21"/>
                </a:moveTo>
                <a:lnTo>
                  <a:pt x="14" y="26"/>
                </a:lnTo>
                <a:lnTo>
                  <a:pt x="25" y="29"/>
                </a:lnTo>
                <a:lnTo>
                  <a:pt x="30" y="30"/>
                </a:lnTo>
                <a:lnTo>
                  <a:pt x="36" y="30"/>
                </a:lnTo>
                <a:lnTo>
                  <a:pt x="41" y="29"/>
                </a:lnTo>
                <a:lnTo>
                  <a:pt x="46" y="27"/>
                </a:lnTo>
                <a:lnTo>
                  <a:pt x="46" y="36"/>
                </a:lnTo>
                <a:lnTo>
                  <a:pt x="46" y="46"/>
                </a:lnTo>
                <a:lnTo>
                  <a:pt x="56" y="45"/>
                </a:lnTo>
                <a:lnTo>
                  <a:pt x="67" y="43"/>
                </a:lnTo>
                <a:lnTo>
                  <a:pt x="77" y="40"/>
                </a:lnTo>
                <a:lnTo>
                  <a:pt x="86" y="40"/>
                </a:lnTo>
                <a:lnTo>
                  <a:pt x="83" y="32"/>
                </a:lnTo>
                <a:lnTo>
                  <a:pt x="80" y="25"/>
                </a:lnTo>
                <a:lnTo>
                  <a:pt x="74" y="19"/>
                </a:lnTo>
                <a:lnTo>
                  <a:pt x="70" y="14"/>
                </a:lnTo>
                <a:lnTo>
                  <a:pt x="64" y="9"/>
                </a:lnTo>
                <a:lnTo>
                  <a:pt x="58" y="6"/>
                </a:lnTo>
                <a:lnTo>
                  <a:pt x="51" y="3"/>
                </a:lnTo>
                <a:lnTo>
                  <a:pt x="46" y="1"/>
                </a:lnTo>
                <a:lnTo>
                  <a:pt x="39" y="0"/>
                </a:lnTo>
                <a:lnTo>
                  <a:pt x="33" y="0"/>
                </a:lnTo>
                <a:lnTo>
                  <a:pt x="26" y="1"/>
                </a:lnTo>
                <a:lnTo>
                  <a:pt x="19" y="3"/>
                </a:lnTo>
                <a:lnTo>
                  <a:pt x="14" y="6"/>
                </a:lnTo>
                <a:lnTo>
                  <a:pt x="8" y="10"/>
                </a:lnTo>
                <a:lnTo>
                  <a:pt x="4" y="15"/>
                </a:lnTo>
                <a:lnTo>
                  <a:pt x="0" y="2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5282" name="Freeform 322"/>
          <p:cNvSpPr>
            <a:spLocks/>
          </p:cNvSpPr>
          <p:nvPr>
            <p:custDataLst>
              <p:tags r:id="rId225"/>
            </p:custDataLst>
          </p:nvPr>
        </p:nvSpPr>
        <p:spPr bwMode="auto">
          <a:xfrm>
            <a:off x="7048500" y="3921125"/>
            <a:ext cx="25400" cy="55563"/>
          </a:xfrm>
          <a:custGeom>
            <a:avLst/>
            <a:gdLst>
              <a:gd name="T0" fmla="*/ 0 w 59"/>
              <a:gd name="T1" fmla="*/ 0 h 18"/>
              <a:gd name="T2" fmla="*/ 0 w 59"/>
              <a:gd name="T3" fmla="*/ 2147483647 h 18"/>
              <a:gd name="T4" fmla="*/ 2147483647 w 59"/>
              <a:gd name="T5" fmla="*/ 2147483647 h 18"/>
              <a:gd name="T6" fmla="*/ 2147483647 w 59"/>
              <a:gd name="T7" fmla="*/ 2147483647 h 18"/>
              <a:gd name="T8" fmla="*/ 2147483647 w 59"/>
              <a:gd name="T9" fmla="*/ 2147483647 h 18"/>
              <a:gd name="T10" fmla="*/ 2147483647 w 59"/>
              <a:gd name="T11" fmla="*/ 2147483647 h 18"/>
              <a:gd name="T12" fmla="*/ 2147483647 w 59"/>
              <a:gd name="T13" fmla="*/ 2147483647 h 18"/>
              <a:gd name="T14" fmla="*/ 2147483647 w 59"/>
              <a:gd name="T15" fmla="*/ 2147483647 h 18"/>
              <a:gd name="T16" fmla="*/ 2147483647 w 59"/>
              <a:gd name="T17" fmla="*/ 2147483647 h 18"/>
              <a:gd name="T18" fmla="*/ 2147483647 w 59"/>
              <a:gd name="T19" fmla="*/ 2147483647 h 18"/>
              <a:gd name="T20" fmla="*/ 2147483647 w 59"/>
              <a:gd name="T21" fmla="*/ 2147483647 h 18"/>
              <a:gd name="T22" fmla="*/ 0 w 59"/>
              <a:gd name="T23" fmla="*/ 0 h 1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59"/>
              <a:gd name="T37" fmla="*/ 0 h 18"/>
              <a:gd name="T38" fmla="*/ 59 w 59"/>
              <a:gd name="T39" fmla="*/ 18 h 1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59" h="18">
                <a:moveTo>
                  <a:pt x="0" y="0"/>
                </a:moveTo>
                <a:lnTo>
                  <a:pt x="0" y="18"/>
                </a:lnTo>
                <a:lnTo>
                  <a:pt x="39" y="18"/>
                </a:lnTo>
                <a:lnTo>
                  <a:pt x="59" y="6"/>
                </a:lnTo>
                <a:lnTo>
                  <a:pt x="51" y="5"/>
                </a:lnTo>
                <a:lnTo>
                  <a:pt x="45" y="4"/>
                </a:lnTo>
                <a:lnTo>
                  <a:pt x="37" y="5"/>
                </a:lnTo>
                <a:lnTo>
                  <a:pt x="29" y="6"/>
                </a:lnTo>
                <a:lnTo>
                  <a:pt x="22" y="6"/>
                </a:lnTo>
                <a:lnTo>
                  <a:pt x="14" y="5"/>
                </a:lnTo>
                <a:lnTo>
                  <a:pt x="7" y="4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5283" name="Freeform 323"/>
          <p:cNvSpPr>
            <a:spLocks/>
          </p:cNvSpPr>
          <p:nvPr>
            <p:custDataLst>
              <p:tags r:id="rId226"/>
            </p:custDataLst>
          </p:nvPr>
        </p:nvSpPr>
        <p:spPr bwMode="auto">
          <a:xfrm>
            <a:off x="7121525" y="3913188"/>
            <a:ext cx="1588" cy="55562"/>
          </a:xfrm>
          <a:custGeom>
            <a:avLst/>
            <a:gdLst>
              <a:gd name="T0" fmla="*/ 2147483647 w 4"/>
              <a:gd name="T1" fmla="*/ 2147483647 h 19"/>
              <a:gd name="T2" fmla="*/ 2147483647 w 4"/>
              <a:gd name="T3" fmla="*/ 0 h 19"/>
              <a:gd name="T4" fmla="*/ 2147483647 w 4"/>
              <a:gd name="T5" fmla="*/ 2147483647 h 19"/>
              <a:gd name="T6" fmla="*/ 2147483647 w 4"/>
              <a:gd name="T7" fmla="*/ 2147483647 h 19"/>
              <a:gd name="T8" fmla="*/ 0 w 4"/>
              <a:gd name="T9" fmla="*/ 2147483647 h 19"/>
              <a:gd name="T10" fmla="*/ 0 w 4"/>
              <a:gd name="T11" fmla="*/ 2147483647 h 19"/>
              <a:gd name="T12" fmla="*/ 0 w 4"/>
              <a:gd name="T13" fmla="*/ 2147483647 h 19"/>
              <a:gd name="T14" fmla="*/ 2147483647 w 4"/>
              <a:gd name="T15" fmla="*/ 2147483647 h 19"/>
              <a:gd name="T16" fmla="*/ 2147483647 w 4"/>
              <a:gd name="T17" fmla="*/ 2147483647 h 19"/>
              <a:gd name="T18" fmla="*/ 2147483647 w 4"/>
              <a:gd name="T19" fmla="*/ 2147483647 h 1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"/>
              <a:gd name="T31" fmla="*/ 0 h 19"/>
              <a:gd name="T32" fmla="*/ 4 w 4"/>
              <a:gd name="T33" fmla="*/ 19 h 1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" h="19">
                <a:moveTo>
                  <a:pt x="4" y="19"/>
                </a:moveTo>
                <a:lnTo>
                  <a:pt x="4" y="0"/>
                </a:lnTo>
                <a:lnTo>
                  <a:pt x="2" y="1"/>
                </a:lnTo>
                <a:lnTo>
                  <a:pt x="1" y="3"/>
                </a:lnTo>
                <a:lnTo>
                  <a:pt x="0" y="6"/>
                </a:lnTo>
                <a:lnTo>
                  <a:pt x="0" y="10"/>
                </a:lnTo>
                <a:lnTo>
                  <a:pt x="0" y="14"/>
                </a:lnTo>
                <a:lnTo>
                  <a:pt x="1" y="16"/>
                </a:lnTo>
                <a:lnTo>
                  <a:pt x="2" y="19"/>
                </a:lnTo>
                <a:lnTo>
                  <a:pt x="4" y="19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5284" name="Freeform 324"/>
          <p:cNvSpPr>
            <a:spLocks/>
          </p:cNvSpPr>
          <p:nvPr>
            <p:custDataLst>
              <p:tags r:id="rId227"/>
            </p:custDataLst>
          </p:nvPr>
        </p:nvSpPr>
        <p:spPr bwMode="auto">
          <a:xfrm>
            <a:off x="6696075" y="3727450"/>
            <a:ext cx="20638" cy="58738"/>
          </a:xfrm>
          <a:custGeom>
            <a:avLst/>
            <a:gdLst>
              <a:gd name="T0" fmla="*/ 0 w 46"/>
              <a:gd name="T1" fmla="*/ 2147483647 h 50"/>
              <a:gd name="T2" fmla="*/ 2147483647 w 46"/>
              <a:gd name="T3" fmla="*/ 0 h 50"/>
              <a:gd name="T4" fmla="*/ 2147483647 w 46"/>
              <a:gd name="T5" fmla="*/ 2147483647 h 50"/>
              <a:gd name="T6" fmla="*/ 2147483647 w 46"/>
              <a:gd name="T7" fmla="*/ 2147483647 h 50"/>
              <a:gd name="T8" fmla="*/ 2147483647 w 46"/>
              <a:gd name="T9" fmla="*/ 2147483647 h 50"/>
              <a:gd name="T10" fmla="*/ 2147483647 w 46"/>
              <a:gd name="T11" fmla="*/ 2147483647 h 50"/>
              <a:gd name="T12" fmla="*/ 2147483647 w 46"/>
              <a:gd name="T13" fmla="*/ 2147483647 h 50"/>
              <a:gd name="T14" fmla="*/ 2147483647 w 46"/>
              <a:gd name="T15" fmla="*/ 2147483647 h 50"/>
              <a:gd name="T16" fmla="*/ 2147483647 w 46"/>
              <a:gd name="T17" fmla="*/ 2147483647 h 50"/>
              <a:gd name="T18" fmla="*/ 2147483647 w 46"/>
              <a:gd name="T19" fmla="*/ 2147483647 h 50"/>
              <a:gd name="T20" fmla="*/ 2147483647 w 46"/>
              <a:gd name="T21" fmla="*/ 2147483647 h 50"/>
              <a:gd name="T22" fmla="*/ 0 w 46"/>
              <a:gd name="T23" fmla="*/ 2147483647 h 5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6"/>
              <a:gd name="T37" fmla="*/ 0 h 50"/>
              <a:gd name="T38" fmla="*/ 46 w 46"/>
              <a:gd name="T39" fmla="*/ 50 h 5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6" h="50">
                <a:moveTo>
                  <a:pt x="0" y="50"/>
                </a:moveTo>
                <a:lnTo>
                  <a:pt x="7" y="0"/>
                </a:lnTo>
                <a:lnTo>
                  <a:pt x="23" y="8"/>
                </a:lnTo>
                <a:lnTo>
                  <a:pt x="34" y="14"/>
                </a:lnTo>
                <a:lnTo>
                  <a:pt x="37" y="18"/>
                </a:lnTo>
                <a:lnTo>
                  <a:pt x="41" y="22"/>
                </a:lnTo>
                <a:lnTo>
                  <a:pt x="44" y="30"/>
                </a:lnTo>
                <a:lnTo>
                  <a:pt x="46" y="38"/>
                </a:lnTo>
                <a:lnTo>
                  <a:pt x="34" y="42"/>
                </a:lnTo>
                <a:lnTo>
                  <a:pt x="21" y="46"/>
                </a:lnTo>
                <a:lnTo>
                  <a:pt x="8" y="49"/>
                </a:lnTo>
                <a:lnTo>
                  <a:pt x="0" y="5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5285" name="Freeform 325"/>
          <p:cNvSpPr>
            <a:spLocks/>
          </p:cNvSpPr>
          <p:nvPr>
            <p:custDataLst>
              <p:tags r:id="rId228"/>
            </p:custDataLst>
          </p:nvPr>
        </p:nvSpPr>
        <p:spPr bwMode="auto">
          <a:xfrm>
            <a:off x="6642100" y="3700463"/>
            <a:ext cx="30163" cy="58737"/>
          </a:xfrm>
          <a:custGeom>
            <a:avLst/>
            <a:gdLst>
              <a:gd name="T0" fmla="*/ 0 w 66"/>
              <a:gd name="T1" fmla="*/ 0 h 80"/>
              <a:gd name="T2" fmla="*/ 2147483647 w 66"/>
              <a:gd name="T3" fmla="*/ 0 h 80"/>
              <a:gd name="T4" fmla="*/ 2147483647 w 66"/>
              <a:gd name="T5" fmla="*/ 0 h 80"/>
              <a:gd name="T6" fmla="*/ 2147483647 w 66"/>
              <a:gd name="T7" fmla="*/ 0 h 80"/>
              <a:gd name="T8" fmla="*/ 2147483647 w 66"/>
              <a:gd name="T9" fmla="*/ 0 h 80"/>
              <a:gd name="T10" fmla="*/ 2147483647 w 66"/>
              <a:gd name="T11" fmla="*/ 2147483647 h 80"/>
              <a:gd name="T12" fmla="*/ 2147483647 w 66"/>
              <a:gd name="T13" fmla="*/ 2147483647 h 80"/>
              <a:gd name="T14" fmla="*/ 2147483647 w 66"/>
              <a:gd name="T15" fmla="*/ 2147483647 h 80"/>
              <a:gd name="T16" fmla="*/ 2147483647 w 66"/>
              <a:gd name="T17" fmla="*/ 2147483647 h 80"/>
              <a:gd name="T18" fmla="*/ 2147483647 w 66"/>
              <a:gd name="T19" fmla="*/ 2147483647 h 80"/>
              <a:gd name="T20" fmla="*/ 2147483647 w 66"/>
              <a:gd name="T21" fmla="*/ 2147483647 h 80"/>
              <a:gd name="T22" fmla="*/ 2147483647 w 66"/>
              <a:gd name="T23" fmla="*/ 2147483647 h 80"/>
              <a:gd name="T24" fmla="*/ 2147483647 w 66"/>
              <a:gd name="T25" fmla="*/ 2147483647 h 80"/>
              <a:gd name="T26" fmla="*/ 2147483647 w 66"/>
              <a:gd name="T27" fmla="*/ 2147483647 h 80"/>
              <a:gd name="T28" fmla="*/ 2147483647 w 66"/>
              <a:gd name="T29" fmla="*/ 2147483647 h 80"/>
              <a:gd name="T30" fmla="*/ 2147483647 w 66"/>
              <a:gd name="T31" fmla="*/ 2147483647 h 80"/>
              <a:gd name="T32" fmla="*/ 2147483647 w 66"/>
              <a:gd name="T33" fmla="*/ 2147483647 h 80"/>
              <a:gd name="T34" fmla="*/ 0 w 66"/>
              <a:gd name="T35" fmla="*/ 2147483647 h 80"/>
              <a:gd name="T36" fmla="*/ 0 w 66"/>
              <a:gd name="T37" fmla="*/ 0 h 8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66"/>
              <a:gd name="T58" fmla="*/ 0 h 80"/>
              <a:gd name="T59" fmla="*/ 66 w 66"/>
              <a:gd name="T60" fmla="*/ 80 h 8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66" h="80">
                <a:moveTo>
                  <a:pt x="0" y="0"/>
                </a:moveTo>
                <a:lnTo>
                  <a:pt x="10" y="0"/>
                </a:lnTo>
                <a:lnTo>
                  <a:pt x="18" y="0"/>
                </a:lnTo>
                <a:lnTo>
                  <a:pt x="26" y="0"/>
                </a:lnTo>
                <a:lnTo>
                  <a:pt x="33" y="0"/>
                </a:lnTo>
                <a:lnTo>
                  <a:pt x="33" y="7"/>
                </a:lnTo>
                <a:lnTo>
                  <a:pt x="34" y="14"/>
                </a:lnTo>
                <a:lnTo>
                  <a:pt x="36" y="21"/>
                </a:lnTo>
                <a:lnTo>
                  <a:pt x="38" y="27"/>
                </a:lnTo>
                <a:lnTo>
                  <a:pt x="44" y="36"/>
                </a:lnTo>
                <a:lnTo>
                  <a:pt x="49" y="45"/>
                </a:lnTo>
                <a:lnTo>
                  <a:pt x="56" y="52"/>
                </a:lnTo>
                <a:lnTo>
                  <a:pt x="61" y="60"/>
                </a:lnTo>
                <a:lnTo>
                  <a:pt x="62" y="65"/>
                </a:lnTo>
                <a:lnTo>
                  <a:pt x="65" y="69"/>
                </a:lnTo>
                <a:lnTo>
                  <a:pt x="66" y="75"/>
                </a:lnTo>
                <a:lnTo>
                  <a:pt x="66" y="80"/>
                </a:lnTo>
                <a:lnTo>
                  <a:pt x="0" y="18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5286" name="Freeform 326"/>
          <p:cNvSpPr>
            <a:spLocks/>
          </p:cNvSpPr>
          <p:nvPr>
            <p:custDataLst>
              <p:tags r:id="rId229"/>
            </p:custDataLst>
          </p:nvPr>
        </p:nvSpPr>
        <p:spPr bwMode="auto">
          <a:xfrm>
            <a:off x="6477000" y="3684588"/>
            <a:ext cx="7938" cy="57150"/>
          </a:xfrm>
          <a:custGeom>
            <a:avLst/>
            <a:gdLst>
              <a:gd name="T0" fmla="*/ 2147483647 w 20"/>
              <a:gd name="T1" fmla="*/ 2147483647 h 48"/>
              <a:gd name="T2" fmla="*/ 2147483647 w 20"/>
              <a:gd name="T3" fmla="*/ 2147483647 h 48"/>
              <a:gd name="T4" fmla="*/ 2147483647 w 20"/>
              <a:gd name="T5" fmla="*/ 2147483647 h 48"/>
              <a:gd name="T6" fmla="*/ 2147483647 w 20"/>
              <a:gd name="T7" fmla="*/ 2147483647 h 48"/>
              <a:gd name="T8" fmla="*/ 2147483647 w 20"/>
              <a:gd name="T9" fmla="*/ 2147483647 h 48"/>
              <a:gd name="T10" fmla="*/ 2147483647 w 20"/>
              <a:gd name="T11" fmla="*/ 2147483647 h 48"/>
              <a:gd name="T12" fmla="*/ 2147483647 w 20"/>
              <a:gd name="T13" fmla="*/ 2147483647 h 48"/>
              <a:gd name="T14" fmla="*/ 2147483647 w 20"/>
              <a:gd name="T15" fmla="*/ 2147483647 h 48"/>
              <a:gd name="T16" fmla="*/ 0 w 20"/>
              <a:gd name="T17" fmla="*/ 0 h 48"/>
              <a:gd name="T18" fmla="*/ 0 w 20"/>
              <a:gd name="T19" fmla="*/ 2147483647 h 48"/>
              <a:gd name="T20" fmla="*/ 2147483647 w 20"/>
              <a:gd name="T21" fmla="*/ 2147483647 h 48"/>
              <a:gd name="T22" fmla="*/ 2147483647 w 20"/>
              <a:gd name="T23" fmla="*/ 2147483647 h 48"/>
              <a:gd name="T24" fmla="*/ 2147483647 w 20"/>
              <a:gd name="T25" fmla="*/ 2147483647 h 48"/>
              <a:gd name="T26" fmla="*/ 2147483647 w 20"/>
              <a:gd name="T27" fmla="*/ 2147483647 h 48"/>
              <a:gd name="T28" fmla="*/ 2147483647 w 20"/>
              <a:gd name="T29" fmla="*/ 2147483647 h 4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0"/>
              <a:gd name="T46" fmla="*/ 0 h 48"/>
              <a:gd name="T47" fmla="*/ 20 w 20"/>
              <a:gd name="T48" fmla="*/ 48 h 4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0" h="48">
                <a:moveTo>
                  <a:pt x="20" y="48"/>
                </a:moveTo>
                <a:lnTo>
                  <a:pt x="20" y="39"/>
                </a:lnTo>
                <a:lnTo>
                  <a:pt x="19" y="32"/>
                </a:lnTo>
                <a:lnTo>
                  <a:pt x="16" y="25"/>
                </a:lnTo>
                <a:lnTo>
                  <a:pt x="14" y="19"/>
                </a:lnTo>
                <a:lnTo>
                  <a:pt x="12" y="14"/>
                </a:lnTo>
                <a:lnTo>
                  <a:pt x="9" y="9"/>
                </a:lnTo>
                <a:lnTo>
                  <a:pt x="4" y="4"/>
                </a:lnTo>
                <a:lnTo>
                  <a:pt x="0" y="0"/>
                </a:lnTo>
                <a:lnTo>
                  <a:pt x="0" y="8"/>
                </a:lnTo>
                <a:lnTo>
                  <a:pt x="2" y="17"/>
                </a:lnTo>
                <a:lnTo>
                  <a:pt x="4" y="24"/>
                </a:lnTo>
                <a:lnTo>
                  <a:pt x="8" y="31"/>
                </a:lnTo>
                <a:lnTo>
                  <a:pt x="14" y="41"/>
                </a:lnTo>
                <a:lnTo>
                  <a:pt x="20" y="48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5287" name="Line 327" descr="Horizontal dunkel"/>
          <p:cNvSpPr>
            <a:spLocks noChangeShapeType="1"/>
          </p:cNvSpPr>
          <p:nvPr>
            <p:custDataLst>
              <p:tags r:id="rId230"/>
            </p:custDataLst>
          </p:nvPr>
        </p:nvSpPr>
        <p:spPr bwMode="auto">
          <a:xfrm>
            <a:off x="6502400" y="3721100"/>
            <a:ext cx="4763" cy="63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288" name="Freeform 328"/>
          <p:cNvSpPr>
            <a:spLocks/>
          </p:cNvSpPr>
          <p:nvPr>
            <p:custDataLst>
              <p:tags r:id="rId231"/>
            </p:custDataLst>
          </p:nvPr>
        </p:nvSpPr>
        <p:spPr bwMode="auto">
          <a:xfrm>
            <a:off x="6499225" y="3721100"/>
            <a:ext cx="7938" cy="57150"/>
          </a:xfrm>
          <a:custGeom>
            <a:avLst/>
            <a:gdLst>
              <a:gd name="T0" fmla="*/ 2147483647 w 20"/>
              <a:gd name="T1" fmla="*/ 2147483647 h 12"/>
              <a:gd name="T2" fmla="*/ 2147483647 w 20"/>
              <a:gd name="T3" fmla="*/ 2147483647 h 12"/>
              <a:gd name="T4" fmla="*/ 2147483647 w 20"/>
              <a:gd name="T5" fmla="*/ 2147483647 h 12"/>
              <a:gd name="T6" fmla="*/ 2147483647 w 20"/>
              <a:gd name="T7" fmla="*/ 2147483647 h 12"/>
              <a:gd name="T8" fmla="*/ 2147483647 w 20"/>
              <a:gd name="T9" fmla="*/ 2147483647 h 12"/>
              <a:gd name="T10" fmla="*/ 2147483647 w 20"/>
              <a:gd name="T11" fmla="*/ 0 h 12"/>
              <a:gd name="T12" fmla="*/ 0 w 20"/>
              <a:gd name="T13" fmla="*/ 0 h 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"/>
              <a:gd name="T22" fmla="*/ 0 h 12"/>
              <a:gd name="T23" fmla="*/ 20 w 20"/>
              <a:gd name="T24" fmla="*/ 12 h 1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" h="12">
                <a:moveTo>
                  <a:pt x="20" y="12"/>
                </a:moveTo>
                <a:lnTo>
                  <a:pt x="20" y="8"/>
                </a:lnTo>
                <a:lnTo>
                  <a:pt x="18" y="5"/>
                </a:lnTo>
                <a:lnTo>
                  <a:pt x="15" y="3"/>
                </a:lnTo>
                <a:lnTo>
                  <a:pt x="13" y="2"/>
                </a:lnTo>
                <a:lnTo>
                  <a:pt x="7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5289" name="Freeform 329"/>
          <p:cNvSpPr>
            <a:spLocks/>
          </p:cNvSpPr>
          <p:nvPr>
            <p:custDataLst>
              <p:tags r:id="rId232"/>
            </p:custDataLst>
          </p:nvPr>
        </p:nvSpPr>
        <p:spPr bwMode="auto">
          <a:xfrm>
            <a:off x="6400800" y="3565525"/>
            <a:ext cx="22225" cy="57150"/>
          </a:xfrm>
          <a:custGeom>
            <a:avLst/>
            <a:gdLst>
              <a:gd name="T0" fmla="*/ 2147483647 w 53"/>
              <a:gd name="T1" fmla="*/ 0 h 30"/>
              <a:gd name="T2" fmla="*/ 2147483647 w 53"/>
              <a:gd name="T3" fmla="*/ 2147483647 h 30"/>
              <a:gd name="T4" fmla="*/ 2147483647 w 53"/>
              <a:gd name="T5" fmla="*/ 2147483647 h 30"/>
              <a:gd name="T6" fmla="*/ 2147483647 w 53"/>
              <a:gd name="T7" fmla="*/ 2147483647 h 30"/>
              <a:gd name="T8" fmla="*/ 2147483647 w 53"/>
              <a:gd name="T9" fmla="*/ 2147483647 h 30"/>
              <a:gd name="T10" fmla="*/ 2147483647 w 53"/>
              <a:gd name="T11" fmla="*/ 2147483647 h 30"/>
              <a:gd name="T12" fmla="*/ 2147483647 w 53"/>
              <a:gd name="T13" fmla="*/ 2147483647 h 30"/>
              <a:gd name="T14" fmla="*/ 2147483647 w 53"/>
              <a:gd name="T15" fmla="*/ 2147483647 h 30"/>
              <a:gd name="T16" fmla="*/ 2147483647 w 53"/>
              <a:gd name="T17" fmla="*/ 2147483647 h 30"/>
              <a:gd name="T18" fmla="*/ 2147483647 w 53"/>
              <a:gd name="T19" fmla="*/ 2147483647 h 30"/>
              <a:gd name="T20" fmla="*/ 2147483647 w 53"/>
              <a:gd name="T21" fmla="*/ 2147483647 h 30"/>
              <a:gd name="T22" fmla="*/ 2147483647 w 53"/>
              <a:gd name="T23" fmla="*/ 2147483647 h 30"/>
              <a:gd name="T24" fmla="*/ 0 w 53"/>
              <a:gd name="T25" fmla="*/ 2147483647 h 30"/>
              <a:gd name="T26" fmla="*/ 2147483647 w 53"/>
              <a:gd name="T27" fmla="*/ 0 h 3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3"/>
              <a:gd name="T43" fmla="*/ 0 h 30"/>
              <a:gd name="T44" fmla="*/ 53 w 53"/>
              <a:gd name="T45" fmla="*/ 30 h 3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3" h="30">
                <a:moveTo>
                  <a:pt x="7" y="0"/>
                </a:moveTo>
                <a:lnTo>
                  <a:pt x="11" y="4"/>
                </a:lnTo>
                <a:lnTo>
                  <a:pt x="23" y="13"/>
                </a:lnTo>
                <a:lnTo>
                  <a:pt x="37" y="23"/>
                </a:lnTo>
                <a:lnTo>
                  <a:pt x="46" y="30"/>
                </a:lnTo>
                <a:lnTo>
                  <a:pt x="49" y="18"/>
                </a:lnTo>
                <a:lnTo>
                  <a:pt x="53" y="6"/>
                </a:lnTo>
                <a:lnTo>
                  <a:pt x="37" y="5"/>
                </a:lnTo>
                <a:lnTo>
                  <a:pt x="26" y="3"/>
                </a:lnTo>
                <a:lnTo>
                  <a:pt x="21" y="3"/>
                </a:lnTo>
                <a:lnTo>
                  <a:pt x="15" y="3"/>
                </a:lnTo>
                <a:lnTo>
                  <a:pt x="9" y="4"/>
                </a:lnTo>
                <a:lnTo>
                  <a:pt x="0" y="6"/>
                </a:lnTo>
                <a:lnTo>
                  <a:pt x="7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5290" name="Freeform 330"/>
          <p:cNvSpPr>
            <a:spLocks/>
          </p:cNvSpPr>
          <p:nvPr>
            <p:custDataLst>
              <p:tags r:id="rId233"/>
            </p:custDataLst>
          </p:nvPr>
        </p:nvSpPr>
        <p:spPr bwMode="auto">
          <a:xfrm>
            <a:off x="6929438" y="3929063"/>
            <a:ext cx="11112" cy="57150"/>
          </a:xfrm>
          <a:custGeom>
            <a:avLst/>
            <a:gdLst>
              <a:gd name="T0" fmla="*/ 0 w 33"/>
              <a:gd name="T1" fmla="*/ 2147483647 h 31"/>
              <a:gd name="T2" fmla="*/ 2147483647 w 33"/>
              <a:gd name="T3" fmla="*/ 2147483647 h 31"/>
              <a:gd name="T4" fmla="*/ 2147483647 w 33"/>
              <a:gd name="T5" fmla="*/ 2147483647 h 31"/>
              <a:gd name="T6" fmla="*/ 2147483647 w 33"/>
              <a:gd name="T7" fmla="*/ 2147483647 h 31"/>
              <a:gd name="T8" fmla="*/ 2147483647 w 33"/>
              <a:gd name="T9" fmla="*/ 2147483647 h 31"/>
              <a:gd name="T10" fmla="*/ 2147483647 w 33"/>
              <a:gd name="T11" fmla="*/ 0 h 31"/>
              <a:gd name="T12" fmla="*/ 2147483647 w 33"/>
              <a:gd name="T13" fmla="*/ 0 h 31"/>
              <a:gd name="T14" fmla="*/ 2147483647 w 33"/>
              <a:gd name="T15" fmla="*/ 0 h 31"/>
              <a:gd name="T16" fmla="*/ 2147483647 w 33"/>
              <a:gd name="T17" fmla="*/ 0 h 31"/>
              <a:gd name="T18" fmla="*/ 0 w 33"/>
              <a:gd name="T19" fmla="*/ 0 h 31"/>
              <a:gd name="T20" fmla="*/ 0 w 33"/>
              <a:gd name="T21" fmla="*/ 2147483647 h 3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3"/>
              <a:gd name="T34" fmla="*/ 0 h 31"/>
              <a:gd name="T35" fmla="*/ 33 w 33"/>
              <a:gd name="T36" fmla="*/ 31 h 3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3" h="31">
                <a:moveTo>
                  <a:pt x="0" y="6"/>
                </a:moveTo>
                <a:lnTo>
                  <a:pt x="4" y="21"/>
                </a:lnTo>
                <a:lnTo>
                  <a:pt x="7" y="31"/>
                </a:lnTo>
                <a:lnTo>
                  <a:pt x="22" y="31"/>
                </a:lnTo>
                <a:lnTo>
                  <a:pt x="33" y="31"/>
                </a:lnTo>
                <a:lnTo>
                  <a:pt x="33" y="0"/>
                </a:lnTo>
                <a:lnTo>
                  <a:pt x="27" y="0"/>
                </a:lnTo>
                <a:lnTo>
                  <a:pt x="19" y="0"/>
                </a:lnTo>
                <a:lnTo>
                  <a:pt x="10" y="0"/>
                </a:lnTo>
                <a:lnTo>
                  <a:pt x="0" y="0"/>
                </a:lnTo>
                <a:lnTo>
                  <a:pt x="0" y="6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5291" name="Freeform 331"/>
          <p:cNvSpPr>
            <a:spLocks/>
          </p:cNvSpPr>
          <p:nvPr>
            <p:custDataLst>
              <p:tags r:id="rId234"/>
            </p:custDataLst>
          </p:nvPr>
        </p:nvSpPr>
        <p:spPr bwMode="auto">
          <a:xfrm>
            <a:off x="7445375" y="3886200"/>
            <a:ext cx="28575" cy="55563"/>
          </a:xfrm>
          <a:custGeom>
            <a:avLst/>
            <a:gdLst>
              <a:gd name="T0" fmla="*/ 2147483647 w 65"/>
              <a:gd name="T1" fmla="*/ 2147483647 h 68"/>
              <a:gd name="T2" fmla="*/ 2147483647 w 65"/>
              <a:gd name="T3" fmla="*/ 2147483647 h 68"/>
              <a:gd name="T4" fmla="*/ 2147483647 w 65"/>
              <a:gd name="T5" fmla="*/ 2147483647 h 68"/>
              <a:gd name="T6" fmla="*/ 2147483647 w 65"/>
              <a:gd name="T7" fmla="*/ 2147483647 h 68"/>
              <a:gd name="T8" fmla="*/ 2147483647 w 65"/>
              <a:gd name="T9" fmla="*/ 2147483647 h 68"/>
              <a:gd name="T10" fmla="*/ 2147483647 w 65"/>
              <a:gd name="T11" fmla="*/ 2147483647 h 68"/>
              <a:gd name="T12" fmla="*/ 2147483647 w 65"/>
              <a:gd name="T13" fmla="*/ 2147483647 h 68"/>
              <a:gd name="T14" fmla="*/ 0 w 65"/>
              <a:gd name="T15" fmla="*/ 2147483647 h 68"/>
              <a:gd name="T16" fmla="*/ 0 w 65"/>
              <a:gd name="T17" fmla="*/ 2147483647 h 68"/>
              <a:gd name="T18" fmla="*/ 0 w 65"/>
              <a:gd name="T19" fmla="*/ 2147483647 h 68"/>
              <a:gd name="T20" fmla="*/ 2147483647 w 65"/>
              <a:gd name="T21" fmla="*/ 2147483647 h 68"/>
              <a:gd name="T22" fmla="*/ 2147483647 w 65"/>
              <a:gd name="T23" fmla="*/ 2147483647 h 68"/>
              <a:gd name="T24" fmla="*/ 2147483647 w 65"/>
              <a:gd name="T25" fmla="*/ 2147483647 h 68"/>
              <a:gd name="T26" fmla="*/ 2147483647 w 65"/>
              <a:gd name="T27" fmla="*/ 2147483647 h 68"/>
              <a:gd name="T28" fmla="*/ 2147483647 w 65"/>
              <a:gd name="T29" fmla="*/ 2147483647 h 68"/>
              <a:gd name="T30" fmla="*/ 2147483647 w 65"/>
              <a:gd name="T31" fmla="*/ 2147483647 h 68"/>
              <a:gd name="T32" fmla="*/ 2147483647 w 65"/>
              <a:gd name="T33" fmla="*/ 0 h 68"/>
              <a:gd name="T34" fmla="*/ 2147483647 w 65"/>
              <a:gd name="T35" fmla="*/ 0 h 68"/>
              <a:gd name="T36" fmla="*/ 2147483647 w 65"/>
              <a:gd name="T37" fmla="*/ 0 h 68"/>
              <a:gd name="T38" fmla="*/ 2147483647 w 65"/>
              <a:gd name="T39" fmla="*/ 2147483647 h 68"/>
              <a:gd name="T40" fmla="*/ 2147483647 w 65"/>
              <a:gd name="T41" fmla="*/ 2147483647 h 68"/>
              <a:gd name="T42" fmla="*/ 2147483647 w 65"/>
              <a:gd name="T43" fmla="*/ 2147483647 h 68"/>
              <a:gd name="T44" fmla="*/ 2147483647 w 65"/>
              <a:gd name="T45" fmla="*/ 2147483647 h 68"/>
              <a:gd name="T46" fmla="*/ 2147483647 w 65"/>
              <a:gd name="T47" fmla="*/ 2147483647 h 68"/>
              <a:gd name="T48" fmla="*/ 2147483647 w 65"/>
              <a:gd name="T49" fmla="*/ 2147483647 h 68"/>
              <a:gd name="T50" fmla="*/ 2147483647 w 65"/>
              <a:gd name="T51" fmla="*/ 2147483647 h 6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65"/>
              <a:gd name="T79" fmla="*/ 0 h 68"/>
              <a:gd name="T80" fmla="*/ 65 w 65"/>
              <a:gd name="T81" fmla="*/ 68 h 6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65" h="68">
                <a:moveTo>
                  <a:pt x="19" y="68"/>
                </a:moveTo>
                <a:lnTo>
                  <a:pt x="16" y="68"/>
                </a:lnTo>
                <a:lnTo>
                  <a:pt x="14" y="66"/>
                </a:lnTo>
                <a:lnTo>
                  <a:pt x="11" y="64"/>
                </a:lnTo>
                <a:lnTo>
                  <a:pt x="7" y="61"/>
                </a:lnTo>
                <a:lnTo>
                  <a:pt x="4" y="59"/>
                </a:lnTo>
                <a:lnTo>
                  <a:pt x="2" y="55"/>
                </a:lnTo>
                <a:lnTo>
                  <a:pt x="0" y="52"/>
                </a:lnTo>
                <a:lnTo>
                  <a:pt x="0" y="49"/>
                </a:lnTo>
                <a:lnTo>
                  <a:pt x="0" y="38"/>
                </a:lnTo>
                <a:lnTo>
                  <a:pt x="2" y="29"/>
                </a:lnTo>
                <a:lnTo>
                  <a:pt x="5" y="21"/>
                </a:lnTo>
                <a:lnTo>
                  <a:pt x="9" y="14"/>
                </a:lnTo>
                <a:lnTo>
                  <a:pt x="15" y="8"/>
                </a:lnTo>
                <a:lnTo>
                  <a:pt x="22" y="4"/>
                </a:lnTo>
                <a:lnTo>
                  <a:pt x="30" y="2"/>
                </a:lnTo>
                <a:lnTo>
                  <a:pt x="39" y="0"/>
                </a:lnTo>
                <a:lnTo>
                  <a:pt x="52" y="0"/>
                </a:lnTo>
                <a:lnTo>
                  <a:pt x="65" y="0"/>
                </a:lnTo>
                <a:lnTo>
                  <a:pt x="65" y="43"/>
                </a:lnTo>
                <a:lnTo>
                  <a:pt x="56" y="52"/>
                </a:lnTo>
                <a:lnTo>
                  <a:pt x="45" y="61"/>
                </a:lnTo>
                <a:lnTo>
                  <a:pt x="39" y="64"/>
                </a:lnTo>
                <a:lnTo>
                  <a:pt x="34" y="66"/>
                </a:lnTo>
                <a:lnTo>
                  <a:pt x="27" y="68"/>
                </a:lnTo>
                <a:lnTo>
                  <a:pt x="19" y="68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5292" name="Freeform 332"/>
          <p:cNvSpPr>
            <a:spLocks/>
          </p:cNvSpPr>
          <p:nvPr>
            <p:custDataLst>
              <p:tags r:id="rId235"/>
            </p:custDataLst>
          </p:nvPr>
        </p:nvSpPr>
        <p:spPr bwMode="auto">
          <a:xfrm>
            <a:off x="6383338" y="3468688"/>
            <a:ext cx="274637" cy="368300"/>
          </a:xfrm>
          <a:custGeom>
            <a:avLst/>
            <a:gdLst>
              <a:gd name="T0" fmla="*/ 2147483647 w 625"/>
              <a:gd name="T1" fmla="*/ 2147483647 h 694"/>
              <a:gd name="T2" fmla="*/ 2147483647 w 625"/>
              <a:gd name="T3" fmla="*/ 2147483647 h 694"/>
              <a:gd name="T4" fmla="*/ 2147483647 w 625"/>
              <a:gd name="T5" fmla="*/ 2147483647 h 694"/>
              <a:gd name="T6" fmla="*/ 2147483647 w 625"/>
              <a:gd name="T7" fmla="*/ 2147483647 h 694"/>
              <a:gd name="T8" fmla="*/ 2147483647 w 625"/>
              <a:gd name="T9" fmla="*/ 2147483647 h 694"/>
              <a:gd name="T10" fmla="*/ 2147483647 w 625"/>
              <a:gd name="T11" fmla="*/ 2147483647 h 694"/>
              <a:gd name="T12" fmla="*/ 2147483647 w 625"/>
              <a:gd name="T13" fmla="*/ 2147483647 h 694"/>
              <a:gd name="T14" fmla="*/ 2147483647 w 625"/>
              <a:gd name="T15" fmla="*/ 2147483647 h 694"/>
              <a:gd name="T16" fmla="*/ 2147483647 w 625"/>
              <a:gd name="T17" fmla="*/ 2147483647 h 694"/>
              <a:gd name="T18" fmla="*/ 2147483647 w 625"/>
              <a:gd name="T19" fmla="*/ 2147483647 h 694"/>
              <a:gd name="T20" fmla="*/ 2147483647 w 625"/>
              <a:gd name="T21" fmla="*/ 2147483647 h 694"/>
              <a:gd name="T22" fmla="*/ 2147483647 w 625"/>
              <a:gd name="T23" fmla="*/ 2147483647 h 694"/>
              <a:gd name="T24" fmla="*/ 2147483647 w 625"/>
              <a:gd name="T25" fmla="*/ 2147483647 h 694"/>
              <a:gd name="T26" fmla="*/ 2147483647 w 625"/>
              <a:gd name="T27" fmla="*/ 2147483647 h 694"/>
              <a:gd name="T28" fmla="*/ 2147483647 w 625"/>
              <a:gd name="T29" fmla="*/ 2147483647 h 694"/>
              <a:gd name="T30" fmla="*/ 2147483647 w 625"/>
              <a:gd name="T31" fmla="*/ 2147483647 h 694"/>
              <a:gd name="T32" fmla="*/ 2147483647 w 625"/>
              <a:gd name="T33" fmla="*/ 2147483647 h 694"/>
              <a:gd name="T34" fmla="*/ 2147483647 w 625"/>
              <a:gd name="T35" fmla="*/ 2147483647 h 694"/>
              <a:gd name="T36" fmla="*/ 2147483647 w 625"/>
              <a:gd name="T37" fmla="*/ 2147483647 h 694"/>
              <a:gd name="T38" fmla="*/ 2147483647 w 625"/>
              <a:gd name="T39" fmla="*/ 2147483647 h 694"/>
              <a:gd name="T40" fmla="*/ 2147483647 w 625"/>
              <a:gd name="T41" fmla="*/ 2147483647 h 694"/>
              <a:gd name="T42" fmla="*/ 2147483647 w 625"/>
              <a:gd name="T43" fmla="*/ 2147483647 h 694"/>
              <a:gd name="T44" fmla="*/ 2147483647 w 625"/>
              <a:gd name="T45" fmla="*/ 2147483647 h 694"/>
              <a:gd name="T46" fmla="*/ 2147483647 w 625"/>
              <a:gd name="T47" fmla="*/ 2147483647 h 694"/>
              <a:gd name="T48" fmla="*/ 2147483647 w 625"/>
              <a:gd name="T49" fmla="*/ 2147483647 h 694"/>
              <a:gd name="T50" fmla="*/ 2147483647 w 625"/>
              <a:gd name="T51" fmla="*/ 2147483647 h 694"/>
              <a:gd name="T52" fmla="*/ 2147483647 w 625"/>
              <a:gd name="T53" fmla="*/ 2147483647 h 694"/>
              <a:gd name="T54" fmla="*/ 2147483647 w 625"/>
              <a:gd name="T55" fmla="*/ 2147483647 h 694"/>
              <a:gd name="T56" fmla="*/ 2147483647 w 625"/>
              <a:gd name="T57" fmla="*/ 2147483647 h 694"/>
              <a:gd name="T58" fmla="*/ 2147483647 w 625"/>
              <a:gd name="T59" fmla="*/ 2147483647 h 694"/>
              <a:gd name="T60" fmla="*/ 2147483647 w 625"/>
              <a:gd name="T61" fmla="*/ 2147483647 h 694"/>
              <a:gd name="T62" fmla="*/ 2147483647 w 625"/>
              <a:gd name="T63" fmla="*/ 2147483647 h 694"/>
              <a:gd name="T64" fmla="*/ 2147483647 w 625"/>
              <a:gd name="T65" fmla="*/ 2147483647 h 694"/>
              <a:gd name="T66" fmla="*/ 2147483647 w 625"/>
              <a:gd name="T67" fmla="*/ 2147483647 h 694"/>
              <a:gd name="T68" fmla="*/ 2147483647 w 625"/>
              <a:gd name="T69" fmla="*/ 2147483647 h 694"/>
              <a:gd name="T70" fmla="*/ 2147483647 w 625"/>
              <a:gd name="T71" fmla="*/ 2147483647 h 694"/>
              <a:gd name="T72" fmla="*/ 2147483647 w 625"/>
              <a:gd name="T73" fmla="*/ 2147483647 h 694"/>
              <a:gd name="T74" fmla="*/ 2147483647 w 625"/>
              <a:gd name="T75" fmla="*/ 2147483647 h 694"/>
              <a:gd name="T76" fmla="*/ 2147483647 w 625"/>
              <a:gd name="T77" fmla="*/ 2147483647 h 694"/>
              <a:gd name="T78" fmla="*/ 2147483647 w 625"/>
              <a:gd name="T79" fmla="*/ 2147483647 h 694"/>
              <a:gd name="T80" fmla="*/ 2147483647 w 625"/>
              <a:gd name="T81" fmla="*/ 2147483647 h 694"/>
              <a:gd name="T82" fmla="*/ 2147483647 w 625"/>
              <a:gd name="T83" fmla="*/ 2147483647 h 694"/>
              <a:gd name="T84" fmla="*/ 2147483647 w 625"/>
              <a:gd name="T85" fmla="*/ 2147483647 h 694"/>
              <a:gd name="T86" fmla="*/ 2147483647 w 625"/>
              <a:gd name="T87" fmla="*/ 2147483647 h 694"/>
              <a:gd name="T88" fmla="*/ 2147483647 w 625"/>
              <a:gd name="T89" fmla="*/ 2147483647 h 694"/>
              <a:gd name="T90" fmla="*/ 2147483647 w 625"/>
              <a:gd name="T91" fmla="*/ 2147483647 h 694"/>
              <a:gd name="T92" fmla="*/ 2147483647 w 625"/>
              <a:gd name="T93" fmla="*/ 2147483647 h 694"/>
              <a:gd name="T94" fmla="*/ 2147483647 w 625"/>
              <a:gd name="T95" fmla="*/ 2147483647 h 694"/>
              <a:gd name="T96" fmla="*/ 2147483647 w 625"/>
              <a:gd name="T97" fmla="*/ 2147483647 h 694"/>
              <a:gd name="T98" fmla="*/ 2147483647 w 625"/>
              <a:gd name="T99" fmla="*/ 2147483647 h 694"/>
              <a:gd name="T100" fmla="*/ 2147483647 w 625"/>
              <a:gd name="T101" fmla="*/ 2147483647 h 69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625"/>
              <a:gd name="T154" fmla="*/ 0 h 694"/>
              <a:gd name="T155" fmla="*/ 625 w 625"/>
              <a:gd name="T156" fmla="*/ 694 h 69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625" h="694">
                <a:moveTo>
                  <a:pt x="433" y="265"/>
                </a:moveTo>
                <a:lnTo>
                  <a:pt x="512" y="333"/>
                </a:lnTo>
                <a:lnTo>
                  <a:pt x="502" y="337"/>
                </a:lnTo>
                <a:lnTo>
                  <a:pt x="493" y="341"/>
                </a:lnTo>
                <a:lnTo>
                  <a:pt x="489" y="341"/>
                </a:lnTo>
                <a:lnTo>
                  <a:pt x="484" y="341"/>
                </a:lnTo>
                <a:lnTo>
                  <a:pt x="481" y="341"/>
                </a:lnTo>
                <a:lnTo>
                  <a:pt x="479" y="339"/>
                </a:lnTo>
                <a:lnTo>
                  <a:pt x="479" y="382"/>
                </a:lnTo>
                <a:lnTo>
                  <a:pt x="493" y="392"/>
                </a:lnTo>
                <a:lnTo>
                  <a:pt x="507" y="402"/>
                </a:lnTo>
                <a:lnTo>
                  <a:pt x="515" y="404"/>
                </a:lnTo>
                <a:lnTo>
                  <a:pt x="524" y="406"/>
                </a:lnTo>
                <a:lnTo>
                  <a:pt x="528" y="405"/>
                </a:lnTo>
                <a:lnTo>
                  <a:pt x="534" y="405"/>
                </a:lnTo>
                <a:lnTo>
                  <a:pt x="539" y="403"/>
                </a:lnTo>
                <a:lnTo>
                  <a:pt x="545" y="402"/>
                </a:lnTo>
                <a:lnTo>
                  <a:pt x="550" y="424"/>
                </a:lnTo>
                <a:lnTo>
                  <a:pt x="554" y="443"/>
                </a:lnTo>
                <a:lnTo>
                  <a:pt x="558" y="451"/>
                </a:lnTo>
                <a:lnTo>
                  <a:pt x="560" y="459"/>
                </a:lnTo>
                <a:lnTo>
                  <a:pt x="563" y="465"/>
                </a:lnTo>
                <a:lnTo>
                  <a:pt x="568" y="470"/>
                </a:lnTo>
                <a:lnTo>
                  <a:pt x="572" y="474"/>
                </a:lnTo>
                <a:lnTo>
                  <a:pt x="576" y="478"/>
                </a:lnTo>
                <a:lnTo>
                  <a:pt x="582" y="481"/>
                </a:lnTo>
                <a:lnTo>
                  <a:pt x="588" y="483"/>
                </a:lnTo>
                <a:lnTo>
                  <a:pt x="596" y="485"/>
                </a:lnTo>
                <a:lnTo>
                  <a:pt x="605" y="486"/>
                </a:lnTo>
                <a:lnTo>
                  <a:pt x="614" y="487"/>
                </a:lnTo>
                <a:lnTo>
                  <a:pt x="625" y="487"/>
                </a:lnTo>
                <a:lnTo>
                  <a:pt x="625" y="496"/>
                </a:lnTo>
                <a:lnTo>
                  <a:pt x="625" y="505"/>
                </a:lnTo>
                <a:lnTo>
                  <a:pt x="625" y="515"/>
                </a:lnTo>
                <a:lnTo>
                  <a:pt x="625" y="525"/>
                </a:lnTo>
                <a:lnTo>
                  <a:pt x="625" y="539"/>
                </a:lnTo>
                <a:lnTo>
                  <a:pt x="622" y="557"/>
                </a:lnTo>
                <a:lnTo>
                  <a:pt x="620" y="579"/>
                </a:lnTo>
                <a:lnTo>
                  <a:pt x="618" y="603"/>
                </a:lnTo>
                <a:lnTo>
                  <a:pt x="616" y="628"/>
                </a:lnTo>
                <a:lnTo>
                  <a:pt x="614" y="651"/>
                </a:lnTo>
                <a:lnTo>
                  <a:pt x="611" y="672"/>
                </a:lnTo>
                <a:lnTo>
                  <a:pt x="611" y="691"/>
                </a:lnTo>
                <a:lnTo>
                  <a:pt x="582" y="692"/>
                </a:lnTo>
                <a:lnTo>
                  <a:pt x="562" y="693"/>
                </a:lnTo>
                <a:lnTo>
                  <a:pt x="553" y="694"/>
                </a:lnTo>
                <a:lnTo>
                  <a:pt x="546" y="693"/>
                </a:lnTo>
                <a:lnTo>
                  <a:pt x="539" y="693"/>
                </a:lnTo>
                <a:lnTo>
                  <a:pt x="531" y="691"/>
                </a:lnTo>
                <a:lnTo>
                  <a:pt x="392" y="567"/>
                </a:lnTo>
                <a:lnTo>
                  <a:pt x="394" y="564"/>
                </a:lnTo>
                <a:lnTo>
                  <a:pt x="396" y="560"/>
                </a:lnTo>
                <a:lnTo>
                  <a:pt x="397" y="556"/>
                </a:lnTo>
                <a:lnTo>
                  <a:pt x="397" y="552"/>
                </a:lnTo>
                <a:lnTo>
                  <a:pt x="397" y="547"/>
                </a:lnTo>
                <a:lnTo>
                  <a:pt x="396" y="543"/>
                </a:lnTo>
                <a:lnTo>
                  <a:pt x="394" y="539"/>
                </a:lnTo>
                <a:lnTo>
                  <a:pt x="392" y="537"/>
                </a:lnTo>
                <a:lnTo>
                  <a:pt x="366" y="513"/>
                </a:lnTo>
                <a:lnTo>
                  <a:pt x="338" y="488"/>
                </a:lnTo>
                <a:lnTo>
                  <a:pt x="326" y="476"/>
                </a:lnTo>
                <a:lnTo>
                  <a:pt x="315" y="465"/>
                </a:lnTo>
                <a:lnTo>
                  <a:pt x="305" y="453"/>
                </a:lnTo>
                <a:lnTo>
                  <a:pt x="300" y="444"/>
                </a:lnTo>
                <a:lnTo>
                  <a:pt x="295" y="432"/>
                </a:lnTo>
                <a:lnTo>
                  <a:pt x="293" y="419"/>
                </a:lnTo>
                <a:lnTo>
                  <a:pt x="292" y="407"/>
                </a:lnTo>
                <a:lnTo>
                  <a:pt x="292" y="393"/>
                </a:lnTo>
                <a:lnTo>
                  <a:pt x="291" y="381"/>
                </a:lnTo>
                <a:lnTo>
                  <a:pt x="289" y="370"/>
                </a:lnTo>
                <a:lnTo>
                  <a:pt x="288" y="365"/>
                </a:lnTo>
                <a:lnTo>
                  <a:pt x="285" y="360"/>
                </a:lnTo>
                <a:lnTo>
                  <a:pt x="282" y="356"/>
                </a:lnTo>
                <a:lnTo>
                  <a:pt x="279" y="352"/>
                </a:lnTo>
                <a:lnTo>
                  <a:pt x="268" y="342"/>
                </a:lnTo>
                <a:lnTo>
                  <a:pt x="258" y="332"/>
                </a:lnTo>
                <a:lnTo>
                  <a:pt x="249" y="321"/>
                </a:lnTo>
                <a:lnTo>
                  <a:pt x="241" y="310"/>
                </a:lnTo>
                <a:lnTo>
                  <a:pt x="235" y="297"/>
                </a:lnTo>
                <a:lnTo>
                  <a:pt x="229" y="283"/>
                </a:lnTo>
                <a:lnTo>
                  <a:pt x="224" y="269"/>
                </a:lnTo>
                <a:lnTo>
                  <a:pt x="220" y="253"/>
                </a:lnTo>
                <a:lnTo>
                  <a:pt x="216" y="246"/>
                </a:lnTo>
                <a:lnTo>
                  <a:pt x="213" y="238"/>
                </a:lnTo>
                <a:lnTo>
                  <a:pt x="207" y="231"/>
                </a:lnTo>
                <a:lnTo>
                  <a:pt x="202" y="224"/>
                </a:lnTo>
                <a:lnTo>
                  <a:pt x="190" y="212"/>
                </a:lnTo>
                <a:lnTo>
                  <a:pt x="177" y="199"/>
                </a:lnTo>
                <a:lnTo>
                  <a:pt x="162" y="187"/>
                </a:lnTo>
                <a:lnTo>
                  <a:pt x="150" y="171"/>
                </a:lnTo>
                <a:lnTo>
                  <a:pt x="145" y="164"/>
                </a:lnTo>
                <a:lnTo>
                  <a:pt x="140" y="155"/>
                </a:lnTo>
                <a:lnTo>
                  <a:pt x="136" y="146"/>
                </a:lnTo>
                <a:lnTo>
                  <a:pt x="133" y="136"/>
                </a:lnTo>
                <a:lnTo>
                  <a:pt x="123" y="135"/>
                </a:lnTo>
                <a:lnTo>
                  <a:pt x="112" y="132"/>
                </a:lnTo>
                <a:lnTo>
                  <a:pt x="102" y="128"/>
                </a:lnTo>
                <a:lnTo>
                  <a:pt x="91" y="121"/>
                </a:lnTo>
                <a:lnTo>
                  <a:pt x="80" y="113"/>
                </a:lnTo>
                <a:lnTo>
                  <a:pt x="69" y="104"/>
                </a:lnTo>
                <a:lnTo>
                  <a:pt x="59" y="95"/>
                </a:lnTo>
                <a:lnTo>
                  <a:pt x="49" y="85"/>
                </a:lnTo>
                <a:lnTo>
                  <a:pt x="39" y="74"/>
                </a:lnTo>
                <a:lnTo>
                  <a:pt x="31" y="62"/>
                </a:lnTo>
                <a:lnTo>
                  <a:pt x="23" y="51"/>
                </a:lnTo>
                <a:lnTo>
                  <a:pt x="16" y="40"/>
                </a:lnTo>
                <a:lnTo>
                  <a:pt x="10" y="29"/>
                </a:lnTo>
                <a:lnTo>
                  <a:pt x="5" y="19"/>
                </a:lnTo>
                <a:lnTo>
                  <a:pt x="2" y="9"/>
                </a:lnTo>
                <a:lnTo>
                  <a:pt x="0" y="0"/>
                </a:lnTo>
                <a:lnTo>
                  <a:pt x="10" y="4"/>
                </a:lnTo>
                <a:lnTo>
                  <a:pt x="20" y="7"/>
                </a:lnTo>
                <a:lnTo>
                  <a:pt x="28" y="10"/>
                </a:lnTo>
                <a:lnTo>
                  <a:pt x="37" y="13"/>
                </a:lnTo>
                <a:lnTo>
                  <a:pt x="54" y="15"/>
                </a:lnTo>
                <a:lnTo>
                  <a:pt x="69" y="16"/>
                </a:lnTo>
                <a:lnTo>
                  <a:pt x="84" y="16"/>
                </a:lnTo>
                <a:lnTo>
                  <a:pt x="100" y="17"/>
                </a:lnTo>
                <a:lnTo>
                  <a:pt x="108" y="19"/>
                </a:lnTo>
                <a:lnTo>
                  <a:pt x="116" y="20"/>
                </a:lnTo>
                <a:lnTo>
                  <a:pt x="124" y="22"/>
                </a:lnTo>
                <a:lnTo>
                  <a:pt x="133" y="25"/>
                </a:lnTo>
                <a:lnTo>
                  <a:pt x="138" y="27"/>
                </a:lnTo>
                <a:lnTo>
                  <a:pt x="144" y="31"/>
                </a:lnTo>
                <a:lnTo>
                  <a:pt x="149" y="36"/>
                </a:lnTo>
                <a:lnTo>
                  <a:pt x="156" y="42"/>
                </a:lnTo>
                <a:lnTo>
                  <a:pt x="169" y="57"/>
                </a:lnTo>
                <a:lnTo>
                  <a:pt x="181" y="76"/>
                </a:lnTo>
                <a:lnTo>
                  <a:pt x="204" y="109"/>
                </a:lnTo>
                <a:lnTo>
                  <a:pt x="220" y="130"/>
                </a:lnTo>
                <a:lnTo>
                  <a:pt x="237" y="147"/>
                </a:lnTo>
                <a:lnTo>
                  <a:pt x="254" y="163"/>
                </a:lnTo>
                <a:lnTo>
                  <a:pt x="271" y="181"/>
                </a:lnTo>
                <a:lnTo>
                  <a:pt x="289" y="196"/>
                </a:lnTo>
                <a:lnTo>
                  <a:pt x="299" y="202"/>
                </a:lnTo>
                <a:lnTo>
                  <a:pt x="308" y="209"/>
                </a:lnTo>
                <a:lnTo>
                  <a:pt x="318" y="214"/>
                </a:lnTo>
                <a:lnTo>
                  <a:pt x="329" y="219"/>
                </a:lnTo>
                <a:lnTo>
                  <a:pt x="341" y="223"/>
                </a:lnTo>
                <a:lnTo>
                  <a:pt x="353" y="226"/>
                </a:lnTo>
                <a:lnTo>
                  <a:pt x="366" y="227"/>
                </a:lnTo>
                <a:lnTo>
                  <a:pt x="379" y="228"/>
                </a:lnTo>
                <a:lnTo>
                  <a:pt x="383" y="229"/>
                </a:lnTo>
                <a:lnTo>
                  <a:pt x="388" y="230"/>
                </a:lnTo>
                <a:lnTo>
                  <a:pt x="392" y="231"/>
                </a:lnTo>
                <a:lnTo>
                  <a:pt x="395" y="235"/>
                </a:lnTo>
                <a:lnTo>
                  <a:pt x="401" y="241"/>
                </a:lnTo>
                <a:lnTo>
                  <a:pt x="405" y="247"/>
                </a:lnTo>
                <a:lnTo>
                  <a:pt x="411" y="254"/>
                </a:lnTo>
                <a:lnTo>
                  <a:pt x="416" y="260"/>
                </a:lnTo>
                <a:lnTo>
                  <a:pt x="419" y="262"/>
                </a:lnTo>
                <a:lnTo>
                  <a:pt x="423" y="264"/>
                </a:lnTo>
                <a:lnTo>
                  <a:pt x="427" y="265"/>
                </a:lnTo>
                <a:lnTo>
                  <a:pt x="433" y="265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5293" name="Freeform 333"/>
          <p:cNvSpPr>
            <a:spLocks/>
          </p:cNvSpPr>
          <p:nvPr>
            <p:custDataLst>
              <p:tags r:id="rId236"/>
            </p:custDataLst>
          </p:nvPr>
        </p:nvSpPr>
        <p:spPr bwMode="auto">
          <a:xfrm>
            <a:off x="6724650" y="3517900"/>
            <a:ext cx="254000" cy="257175"/>
          </a:xfrm>
          <a:custGeom>
            <a:avLst/>
            <a:gdLst>
              <a:gd name="T0" fmla="*/ 2147483647 w 585"/>
              <a:gd name="T1" fmla="*/ 2147483647 h 493"/>
              <a:gd name="T2" fmla="*/ 2147483647 w 585"/>
              <a:gd name="T3" fmla="*/ 2147483647 h 493"/>
              <a:gd name="T4" fmla="*/ 2147483647 w 585"/>
              <a:gd name="T5" fmla="*/ 2147483647 h 493"/>
              <a:gd name="T6" fmla="*/ 2147483647 w 585"/>
              <a:gd name="T7" fmla="*/ 2147483647 h 493"/>
              <a:gd name="T8" fmla="*/ 2147483647 w 585"/>
              <a:gd name="T9" fmla="*/ 2147483647 h 493"/>
              <a:gd name="T10" fmla="*/ 2147483647 w 585"/>
              <a:gd name="T11" fmla="*/ 2147483647 h 493"/>
              <a:gd name="T12" fmla="*/ 2147483647 w 585"/>
              <a:gd name="T13" fmla="*/ 2147483647 h 493"/>
              <a:gd name="T14" fmla="*/ 2147483647 w 585"/>
              <a:gd name="T15" fmla="*/ 2147483647 h 493"/>
              <a:gd name="T16" fmla="*/ 2147483647 w 585"/>
              <a:gd name="T17" fmla="*/ 2147483647 h 493"/>
              <a:gd name="T18" fmla="*/ 2147483647 w 585"/>
              <a:gd name="T19" fmla="*/ 2147483647 h 493"/>
              <a:gd name="T20" fmla="*/ 2147483647 w 585"/>
              <a:gd name="T21" fmla="*/ 2147483647 h 493"/>
              <a:gd name="T22" fmla="*/ 2147483647 w 585"/>
              <a:gd name="T23" fmla="*/ 2147483647 h 493"/>
              <a:gd name="T24" fmla="*/ 2147483647 w 585"/>
              <a:gd name="T25" fmla="*/ 2147483647 h 493"/>
              <a:gd name="T26" fmla="*/ 2147483647 w 585"/>
              <a:gd name="T27" fmla="*/ 2147483647 h 493"/>
              <a:gd name="T28" fmla="*/ 2147483647 w 585"/>
              <a:gd name="T29" fmla="*/ 2147483647 h 493"/>
              <a:gd name="T30" fmla="*/ 2147483647 w 585"/>
              <a:gd name="T31" fmla="*/ 2147483647 h 493"/>
              <a:gd name="T32" fmla="*/ 2147483647 w 585"/>
              <a:gd name="T33" fmla="*/ 2147483647 h 493"/>
              <a:gd name="T34" fmla="*/ 2147483647 w 585"/>
              <a:gd name="T35" fmla="*/ 2147483647 h 493"/>
              <a:gd name="T36" fmla="*/ 2147483647 w 585"/>
              <a:gd name="T37" fmla="*/ 2147483647 h 493"/>
              <a:gd name="T38" fmla="*/ 2147483647 w 585"/>
              <a:gd name="T39" fmla="*/ 2147483647 h 493"/>
              <a:gd name="T40" fmla="*/ 2147483647 w 585"/>
              <a:gd name="T41" fmla="*/ 2147483647 h 493"/>
              <a:gd name="T42" fmla="*/ 2147483647 w 585"/>
              <a:gd name="T43" fmla="*/ 2147483647 h 493"/>
              <a:gd name="T44" fmla="*/ 2147483647 w 585"/>
              <a:gd name="T45" fmla="*/ 2147483647 h 493"/>
              <a:gd name="T46" fmla="*/ 2147483647 w 585"/>
              <a:gd name="T47" fmla="*/ 2147483647 h 493"/>
              <a:gd name="T48" fmla="*/ 2147483647 w 585"/>
              <a:gd name="T49" fmla="*/ 2147483647 h 493"/>
              <a:gd name="T50" fmla="*/ 2147483647 w 585"/>
              <a:gd name="T51" fmla="*/ 2147483647 h 493"/>
              <a:gd name="T52" fmla="*/ 2147483647 w 585"/>
              <a:gd name="T53" fmla="*/ 2147483647 h 493"/>
              <a:gd name="T54" fmla="*/ 2147483647 w 585"/>
              <a:gd name="T55" fmla="*/ 2147483647 h 493"/>
              <a:gd name="T56" fmla="*/ 2147483647 w 585"/>
              <a:gd name="T57" fmla="*/ 2147483647 h 493"/>
              <a:gd name="T58" fmla="*/ 2147483647 w 585"/>
              <a:gd name="T59" fmla="*/ 2147483647 h 493"/>
              <a:gd name="T60" fmla="*/ 2147483647 w 585"/>
              <a:gd name="T61" fmla="*/ 2147483647 h 493"/>
              <a:gd name="T62" fmla="*/ 2147483647 w 585"/>
              <a:gd name="T63" fmla="*/ 2147483647 h 493"/>
              <a:gd name="T64" fmla="*/ 2147483647 w 585"/>
              <a:gd name="T65" fmla="*/ 2147483647 h 493"/>
              <a:gd name="T66" fmla="*/ 2147483647 w 585"/>
              <a:gd name="T67" fmla="*/ 2147483647 h 493"/>
              <a:gd name="T68" fmla="*/ 2147483647 w 585"/>
              <a:gd name="T69" fmla="*/ 2147483647 h 493"/>
              <a:gd name="T70" fmla="*/ 2147483647 w 585"/>
              <a:gd name="T71" fmla="*/ 2147483647 h 493"/>
              <a:gd name="T72" fmla="*/ 2147483647 w 585"/>
              <a:gd name="T73" fmla="*/ 2147483647 h 493"/>
              <a:gd name="T74" fmla="*/ 2147483647 w 585"/>
              <a:gd name="T75" fmla="*/ 2147483647 h 493"/>
              <a:gd name="T76" fmla="*/ 2147483647 w 585"/>
              <a:gd name="T77" fmla="*/ 2147483647 h 493"/>
              <a:gd name="T78" fmla="*/ 2147483647 w 585"/>
              <a:gd name="T79" fmla="*/ 2147483647 h 493"/>
              <a:gd name="T80" fmla="*/ 2147483647 w 585"/>
              <a:gd name="T81" fmla="*/ 2147483647 h 493"/>
              <a:gd name="T82" fmla="*/ 2147483647 w 585"/>
              <a:gd name="T83" fmla="*/ 2147483647 h 493"/>
              <a:gd name="T84" fmla="*/ 2147483647 w 585"/>
              <a:gd name="T85" fmla="*/ 2147483647 h 493"/>
              <a:gd name="T86" fmla="*/ 2147483647 w 585"/>
              <a:gd name="T87" fmla="*/ 2147483647 h 493"/>
              <a:gd name="T88" fmla="*/ 2147483647 w 585"/>
              <a:gd name="T89" fmla="*/ 2147483647 h 493"/>
              <a:gd name="T90" fmla="*/ 2147483647 w 585"/>
              <a:gd name="T91" fmla="*/ 2147483647 h 493"/>
              <a:gd name="T92" fmla="*/ 2147483647 w 585"/>
              <a:gd name="T93" fmla="*/ 2147483647 h 493"/>
              <a:gd name="T94" fmla="*/ 2147483647 w 585"/>
              <a:gd name="T95" fmla="*/ 2147483647 h 493"/>
              <a:gd name="T96" fmla="*/ 2147483647 w 585"/>
              <a:gd name="T97" fmla="*/ 2147483647 h 49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585"/>
              <a:gd name="T148" fmla="*/ 0 h 493"/>
              <a:gd name="T149" fmla="*/ 585 w 585"/>
              <a:gd name="T150" fmla="*/ 493 h 493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585" h="493">
                <a:moveTo>
                  <a:pt x="525" y="12"/>
                </a:moveTo>
                <a:lnTo>
                  <a:pt x="524" y="17"/>
                </a:lnTo>
                <a:lnTo>
                  <a:pt x="520" y="22"/>
                </a:lnTo>
                <a:lnTo>
                  <a:pt x="516" y="28"/>
                </a:lnTo>
                <a:lnTo>
                  <a:pt x="510" y="33"/>
                </a:lnTo>
                <a:lnTo>
                  <a:pt x="497" y="45"/>
                </a:lnTo>
                <a:lnTo>
                  <a:pt x="485" y="55"/>
                </a:lnTo>
                <a:lnTo>
                  <a:pt x="495" y="55"/>
                </a:lnTo>
                <a:lnTo>
                  <a:pt x="505" y="55"/>
                </a:lnTo>
                <a:lnTo>
                  <a:pt x="506" y="68"/>
                </a:lnTo>
                <a:lnTo>
                  <a:pt x="508" y="81"/>
                </a:lnTo>
                <a:lnTo>
                  <a:pt x="512" y="93"/>
                </a:lnTo>
                <a:lnTo>
                  <a:pt x="516" y="103"/>
                </a:lnTo>
                <a:lnTo>
                  <a:pt x="520" y="112"/>
                </a:lnTo>
                <a:lnTo>
                  <a:pt x="527" y="121"/>
                </a:lnTo>
                <a:lnTo>
                  <a:pt x="534" y="130"/>
                </a:lnTo>
                <a:lnTo>
                  <a:pt x="540" y="138"/>
                </a:lnTo>
                <a:lnTo>
                  <a:pt x="553" y="155"/>
                </a:lnTo>
                <a:lnTo>
                  <a:pt x="566" y="170"/>
                </a:lnTo>
                <a:lnTo>
                  <a:pt x="573" y="177"/>
                </a:lnTo>
                <a:lnTo>
                  <a:pt x="577" y="185"/>
                </a:lnTo>
                <a:lnTo>
                  <a:pt x="582" y="194"/>
                </a:lnTo>
                <a:lnTo>
                  <a:pt x="585" y="204"/>
                </a:lnTo>
                <a:lnTo>
                  <a:pt x="580" y="205"/>
                </a:lnTo>
                <a:lnTo>
                  <a:pt x="574" y="206"/>
                </a:lnTo>
                <a:lnTo>
                  <a:pt x="568" y="206"/>
                </a:lnTo>
                <a:lnTo>
                  <a:pt x="561" y="206"/>
                </a:lnTo>
                <a:lnTo>
                  <a:pt x="547" y="204"/>
                </a:lnTo>
                <a:lnTo>
                  <a:pt x="531" y="204"/>
                </a:lnTo>
                <a:lnTo>
                  <a:pt x="524" y="217"/>
                </a:lnTo>
                <a:lnTo>
                  <a:pt x="518" y="229"/>
                </a:lnTo>
                <a:lnTo>
                  <a:pt x="516" y="233"/>
                </a:lnTo>
                <a:lnTo>
                  <a:pt x="513" y="237"/>
                </a:lnTo>
                <a:lnTo>
                  <a:pt x="509" y="239"/>
                </a:lnTo>
                <a:lnTo>
                  <a:pt x="505" y="240"/>
                </a:lnTo>
                <a:lnTo>
                  <a:pt x="506" y="246"/>
                </a:lnTo>
                <a:lnTo>
                  <a:pt x="508" y="253"/>
                </a:lnTo>
                <a:lnTo>
                  <a:pt x="512" y="259"/>
                </a:lnTo>
                <a:lnTo>
                  <a:pt x="515" y="265"/>
                </a:lnTo>
                <a:lnTo>
                  <a:pt x="518" y="271"/>
                </a:lnTo>
                <a:lnTo>
                  <a:pt x="521" y="277"/>
                </a:lnTo>
                <a:lnTo>
                  <a:pt x="524" y="283"/>
                </a:lnTo>
                <a:lnTo>
                  <a:pt x="525" y="289"/>
                </a:lnTo>
                <a:lnTo>
                  <a:pt x="525" y="294"/>
                </a:lnTo>
                <a:lnTo>
                  <a:pt x="523" y="297"/>
                </a:lnTo>
                <a:lnTo>
                  <a:pt x="519" y="301"/>
                </a:lnTo>
                <a:lnTo>
                  <a:pt x="516" y="304"/>
                </a:lnTo>
                <a:lnTo>
                  <a:pt x="505" y="308"/>
                </a:lnTo>
                <a:lnTo>
                  <a:pt x="494" y="312"/>
                </a:lnTo>
                <a:lnTo>
                  <a:pt x="481" y="316"/>
                </a:lnTo>
                <a:lnTo>
                  <a:pt x="469" y="319"/>
                </a:lnTo>
                <a:lnTo>
                  <a:pt x="459" y="323"/>
                </a:lnTo>
                <a:lnTo>
                  <a:pt x="452" y="327"/>
                </a:lnTo>
                <a:lnTo>
                  <a:pt x="448" y="334"/>
                </a:lnTo>
                <a:lnTo>
                  <a:pt x="446" y="344"/>
                </a:lnTo>
                <a:lnTo>
                  <a:pt x="443" y="354"/>
                </a:lnTo>
                <a:lnTo>
                  <a:pt x="443" y="365"/>
                </a:lnTo>
                <a:lnTo>
                  <a:pt x="445" y="386"/>
                </a:lnTo>
                <a:lnTo>
                  <a:pt x="446" y="400"/>
                </a:lnTo>
                <a:lnTo>
                  <a:pt x="445" y="415"/>
                </a:lnTo>
                <a:lnTo>
                  <a:pt x="442" y="428"/>
                </a:lnTo>
                <a:lnTo>
                  <a:pt x="439" y="439"/>
                </a:lnTo>
                <a:lnTo>
                  <a:pt x="436" y="447"/>
                </a:lnTo>
                <a:lnTo>
                  <a:pt x="430" y="454"/>
                </a:lnTo>
                <a:lnTo>
                  <a:pt x="425" y="459"/>
                </a:lnTo>
                <a:lnTo>
                  <a:pt x="419" y="464"/>
                </a:lnTo>
                <a:lnTo>
                  <a:pt x="413" y="467"/>
                </a:lnTo>
                <a:lnTo>
                  <a:pt x="400" y="472"/>
                </a:lnTo>
                <a:lnTo>
                  <a:pt x="386" y="477"/>
                </a:lnTo>
                <a:lnTo>
                  <a:pt x="380" y="480"/>
                </a:lnTo>
                <a:lnTo>
                  <a:pt x="374" y="484"/>
                </a:lnTo>
                <a:lnTo>
                  <a:pt x="370" y="488"/>
                </a:lnTo>
                <a:lnTo>
                  <a:pt x="366" y="493"/>
                </a:lnTo>
                <a:lnTo>
                  <a:pt x="356" y="493"/>
                </a:lnTo>
                <a:lnTo>
                  <a:pt x="346" y="493"/>
                </a:lnTo>
                <a:lnTo>
                  <a:pt x="341" y="493"/>
                </a:lnTo>
                <a:lnTo>
                  <a:pt x="337" y="492"/>
                </a:lnTo>
                <a:lnTo>
                  <a:pt x="334" y="491"/>
                </a:lnTo>
                <a:lnTo>
                  <a:pt x="331" y="489"/>
                </a:lnTo>
                <a:lnTo>
                  <a:pt x="329" y="487"/>
                </a:lnTo>
                <a:lnTo>
                  <a:pt x="328" y="484"/>
                </a:lnTo>
                <a:lnTo>
                  <a:pt x="327" y="482"/>
                </a:lnTo>
                <a:lnTo>
                  <a:pt x="326" y="478"/>
                </a:lnTo>
                <a:lnTo>
                  <a:pt x="327" y="471"/>
                </a:lnTo>
                <a:lnTo>
                  <a:pt x="328" y="464"/>
                </a:lnTo>
                <a:lnTo>
                  <a:pt x="330" y="457"/>
                </a:lnTo>
                <a:lnTo>
                  <a:pt x="333" y="450"/>
                </a:lnTo>
                <a:lnTo>
                  <a:pt x="304" y="451"/>
                </a:lnTo>
                <a:lnTo>
                  <a:pt x="279" y="454"/>
                </a:lnTo>
                <a:lnTo>
                  <a:pt x="267" y="455"/>
                </a:lnTo>
                <a:lnTo>
                  <a:pt x="257" y="455"/>
                </a:lnTo>
                <a:lnTo>
                  <a:pt x="251" y="454"/>
                </a:lnTo>
                <a:lnTo>
                  <a:pt x="247" y="453"/>
                </a:lnTo>
                <a:lnTo>
                  <a:pt x="244" y="452"/>
                </a:lnTo>
                <a:lnTo>
                  <a:pt x="239" y="450"/>
                </a:lnTo>
                <a:lnTo>
                  <a:pt x="219" y="462"/>
                </a:lnTo>
                <a:lnTo>
                  <a:pt x="207" y="455"/>
                </a:lnTo>
                <a:lnTo>
                  <a:pt x="192" y="447"/>
                </a:lnTo>
                <a:lnTo>
                  <a:pt x="183" y="444"/>
                </a:lnTo>
                <a:lnTo>
                  <a:pt x="176" y="440"/>
                </a:lnTo>
                <a:lnTo>
                  <a:pt x="168" y="438"/>
                </a:lnTo>
                <a:lnTo>
                  <a:pt x="159" y="438"/>
                </a:lnTo>
                <a:lnTo>
                  <a:pt x="144" y="437"/>
                </a:lnTo>
                <a:lnTo>
                  <a:pt x="122" y="436"/>
                </a:lnTo>
                <a:lnTo>
                  <a:pt x="111" y="435"/>
                </a:lnTo>
                <a:lnTo>
                  <a:pt x="102" y="432"/>
                </a:lnTo>
                <a:lnTo>
                  <a:pt x="98" y="431"/>
                </a:lnTo>
                <a:lnTo>
                  <a:pt x="95" y="429"/>
                </a:lnTo>
                <a:lnTo>
                  <a:pt x="93" y="428"/>
                </a:lnTo>
                <a:lnTo>
                  <a:pt x="93" y="424"/>
                </a:lnTo>
                <a:lnTo>
                  <a:pt x="87" y="393"/>
                </a:lnTo>
                <a:lnTo>
                  <a:pt x="81" y="366"/>
                </a:lnTo>
                <a:lnTo>
                  <a:pt x="75" y="346"/>
                </a:lnTo>
                <a:lnTo>
                  <a:pt x="69" y="331"/>
                </a:lnTo>
                <a:lnTo>
                  <a:pt x="64" y="320"/>
                </a:lnTo>
                <a:lnTo>
                  <a:pt x="58" y="310"/>
                </a:lnTo>
                <a:lnTo>
                  <a:pt x="53" y="304"/>
                </a:lnTo>
                <a:lnTo>
                  <a:pt x="47" y="300"/>
                </a:lnTo>
                <a:lnTo>
                  <a:pt x="41" y="296"/>
                </a:lnTo>
                <a:lnTo>
                  <a:pt x="35" y="292"/>
                </a:lnTo>
                <a:lnTo>
                  <a:pt x="30" y="288"/>
                </a:lnTo>
                <a:lnTo>
                  <a:pt x="24" y="281"/>
                </a:lnTo>
                <a:lnTo>
                  <a:pt x="19" y="272"/>
                </a:lnTo>
                <a:lnTo>
                  <a:pt x="12" y="260"/>
                </a:lnTo>
                <a:lnTo>
                  <a:pt x="6" y="243"/>
                </a:lnTo>
                <a:lnTo>
                  <a:pt x="0" y="222"/>
                </a:lnTo>
                <a:lnTo>
                  <a:pt x="2" y="215"/>
                </a:lnTo>
                <a:lnTo>
                  <a:pt x="5" y="204"/>
                </a:lnTo>
                <a:lnTo>
                  <a:pt x="11" y="191"/>
                </a:lnTo>
                <a:lnTo>
                  <a:pt x="17" y="177"/>
                </a:lnTo>
                <a:lnTo>
                  <a:pt x="24" y="164"/>
                </a:lnTo>
                <a:lnTo>
                  <a:pt x="31" y="153"/>
                </a:lnTo>
                <a:lnTo>
                  <a:pt x="36" y="144"/>
                </a:lnTo>
                <a:lnTo>
                  <a:pt x="41" y="141"/>
                </a:lnTo>
                <a:lnTo>
                  <a:pt x="46" y="141"/>
                </a:lnTo>
                <a:lnTo>
                  <a:pt x="54" y="141"/>
                </a:lnTo>
                <a:lnTo>
                  <a:pt x="64" y="141"/>
                </a:lnTo>
                <a:lnTo>
                  <a:pt x="73" y="141"/>
                </a:lnTo>
                <a:lnTo>
                  <a:pt x="73" y="146"/>
                </a:lnTo>
                <a:lnTo>
                  <a:pt x="75" y="152"/>
                </a:lnTo>
                <a:lnTo>
                  <a:pt x="77" y="158"/>
                </a:lnTo>
                <a:lnTo>
                  <a:pt x="80" y="164"/>
                </a:lnTo>
                <a:lnTo>
                  <a:pt x="88" y="176"/>
                </a:lnTo>
                <a:lnTo>
                  <a:pt x="97" y="187"/>
                </a:lnTo>
                <a:lnTo>
                  <a:pt x="107" y="198"/>
                </a:lnTo>
                <a:lnTo>
                  <a:pt x="118" y="208"/>
                </a:lnTo>
                <a:lnTo>
                  <a:pt x="124" y="211"/>
                </a:lnTo>
                <a:lnTo>
                  <a:pt x="129" y="214"/>
                </a:lnTo>
                <a:lnTo>
                  <a:pt x="135" y="215"/>
                </a:lnTo>
                <a:lnTo>
                  <a:pt x="139" y="216"/>
                </a:lnTo>
                <a:lnTo>
                  <a:pt x="155" y="215"/>
                </a:lnTo>
                <a:lnTo>
                  <a:pt x="170" y="213"/>
                </a:lnTo>
                <a:lnTo>
                  <a:pt x="184" y="209"/>
                </a:lnTo>
                <a:lnTo>
                  <a:pt x="199" y="204"/>
                </a:lnTo>
                <a:lnTo>
                  <a:pt x="211" y="196"/>
                </a:lnTo>
                <a:lnTo>
                  <a:pt x="221" y="189"/>
                </a:lnTo>
                <a:lnTo>
                  <a:pt x="225" y="185"/>
                </a:lnTo>
                <a:lnTo>
                  <a:pt x="228" y="181"/>
                </a:lnTo>
                <a:lnTo>
                  <a:pt x="230" y="177"/>
                </a:lnTo>
                <a:lnTo>
                  <a:pt x="233" y="172"/>
                </a:lnTo>
                <a:lnTo>
                  <a:pt x="256" y="175"/>
                </a:lnTo>
                <a:lnTo>
                  <a:pt x="273" y="176"/>
                </a:lnTo>
                <a:lnTo>
                  <a:pt x="281" y="177"/>
                </a:lnTo>
                <a:lnTo>
                  <a:pt x="288" y="178"/>
                </a:lnTo>
                <a:lnTo>
                  <a:pt x="294" y="181"/>
                </a:lnTo>
                <a:lnTo>
                  <a:pt x="300" y="184"/>
                </a:lnTo>
                <a:lnTo>
                  <a:pt x="326" y="184"/>
                </a:lnTo>
                <a:lnTo>
                  <a:pt x="326" y="181"/>
                </a:lnTo>
                <a:lnTo>
                  <a:pt x="327" y="178"/>
                </a:lnTo>
                <a:lnTo>
                  <a:pt x="329" y="176"/>
                </a:lnTo>
                <a:lnTo>
                  <a:pt x="331" y="174"/>
                </a:lnTo>
                <a:lnTo>
                  <a:pt x="337" y="170"/>
                </a:lnTo>
                <a:lnTo>
                  <a:pt x="344" y="167"/>
                </a:lnTo>
                <a:lnTo>
                  <a:pt x="350" y="164"/>
                </a:lnTo>
                <a:lnTo>
                  <a:pt x="357" y="162"/>
                </a:lnTo>
                <a:lnTo>
                  <a:pt x="362" y="158"/>
                </a:lnTo>
                <a:lnTo>
                  <a:pt x="366" y="154"/>
                </a:lnTo>
                <a:lnTo>
                  <a:pt x="372" y="149"/>
                </a:lnTo>
                <a:lnTo>
                  <a:pt x="378" y="143"/>
                </a:lnTo>
                <a:lnTo>
                  <a:pt x="383" y="136"/>
                </a:lnTo>
                <a:lnTo>
                  <a:pt x="389" y="129"/>
                </a:lnTo>
                <a:lnTo>
                  <a:pt x="400" y="114"/>
                </a:lnTo>
                <a:lnTo>
                  <a:pt x="408" y="97"/>
                </a:lnTo>
                <a:lnTo>
                  <a:pt x="415" y="79"/>
                </a:lnTo>
                <a:lnTo>
                  <a:pt x="420" y="62"/>
                </a:lnTo>
                <a:lnTo>
                  <a:pt x="424" y="46"/>
                </a:lnTo>
                <a:lnTo>
                  <a:pt x="426" y="30"/>
                </a:lnTo>
                <a:lnTo>
                  <a:pt x="427" y="25"/>
                </a:lnTo>
                <a:lnTo>
                  <a:pt x="429" y="20"/>
                </a:lnTo>
                <a:lnTo>
                  <a:pt x="435" y="15"/>
                </a:lnTo>
                <a:lnTo>
                  <a:pt x="440" y="11"/>
                </a:lnTo>
                <a:lnTo>
                  <a:pt x="447" y="6"/>
                </a:lnTo>
                <a:lnTo>
                  <a:pt x="453" y="3"/>
                </a:lnTo>
                <a:lnTo>
                  <a:pt x="460" y="1"/>
                </a:lnTo>
                <a:lnTo>
                  <a:pt x="465" y="0"/>
                </a:lnTo>
                <a:lnTo>
                  <a:pt x="479" y="2"/>
                </a:lnTo>
                <a:lnTo>
                  <a:pt x="495" y="6"/>
                </a:lnTo>
                <a:lnTo>
                  <a:pt x="512" y="10"/>
                </a:lnTo>
                <a:lnTo>
                  <a:pt x="525" y="12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5294" name="Freeform 334"/>
          <p:cNvSpPr>
            <a:spLocks/>
          </p:cNvSpPr>
          <p:nvPr>
            <p:custDataLst>
              <p:tags r:id="rId237"/>
            </p:custDataLst>
          </p:nvPr>
        </p:nvSpPr>
        <p:spPr bwMode="auto">
          <a:xfrm>
            <a:off x="7080250" y="3924300"/>
            <a:ext cx="92075" cy="57150"/>
          </a:xfrm>
          <a:custGeom>
            <a:avLst/>
            <a:gdLst>
              <a:gd name="T0" fmla="*/ 0 w 212"/>
              <a:gd name="T1" fmla="*/ 2147483647 h 105"/>
              <a:gd name="T2" fmla="*/ 2147483647 w 212"/>
              <a:gd name="T3" fmla="*/ 2147483647 h 105"/>
              <a:gd name="T4" fmla="*/ 2147483647 w 212"/>
              <a:gd name="T5" fmla="*/ 2147483647 h 105"/>
              <a:gd name="T6" fmla="*/ 2147483647 w 212"/>
              <a:gd name="T7" fmla="*/ 2147483647 h 105"/>
              <a:gd name="T8" fmla="*/ 2147483647 w 212"/>
              <a:gd name="T9" fmla="*/ 2147483647 h 105"/>
              <a:gd name="T10" fmla="*/ 2147483647 w 212"/>
              <a:gd name="T11" fmla="*/ 2147483647 h 105"/>
              <a:gd name="T12" fmla="*/ 2147483647 w 212"/>
              <a:gd name="T13" fmla="*/ 2147483647 h 105"/>
              <a:gd name="T14" fmla="*/ 2147483647 w 212"/>
              <a:gd name="T15" fmla="*/ 2147483647 h 105"/>
              <a:gd name="T16" fmla="*/ 2147483647 w 212"/>
              <a:gd name="T17" fmla="*/ 2147483647 h 105"/>
              <a:gd name="T18" fmla="*/ 2147483647 w 212"/>
              <a:gd name="T19" fmla="*/ 2147483647 h 105"/>
              <a:gd name="T20" fmla="*/ 2147483647 w 212"/>
              <a:gd name="T21" fmla="*/ 2147483647 h 105"/>
              <a:gd name="T22" fmla="*/ 2147483647 w 212"/>
              <a:gd name="T23" fmla="*/ 2147483647 h 105"/>
              <a:gd name="T24" fmla="*/ 2147483647 w 212"/>
              <a:gd name="T25" fmla="*/ 0 h 105"/>
              <a:gd name="T26" fmla="*/ 2147483647 w 212"/>
              <a:gd name="T27" fmla="*/ 0 h 105"/>
              <a:gd name="T28" fmla="*/ 2147483647 w 212"/>
              <a:gd name="T29" fmla="*/ 2147483647 h 105"/>
              <a:gd name="T30" fmla="*/ 2147483647 w 212"/>
              <a:gd name="T31" fmla="*/ 2147483647 h 105"/>
              <a:gd name="T32" fmla="*/ 2147483647 w 212"/>
              <a:gd name="T33" fmla="*/ 2147483647 h 105"/>
              <a:gd name="T34" fmla="*/ 2147483647 w 212"/>
              <a:gd name="T35" fmla="*/ 2147483647 h 105"/>
              <a:gd name="T36" fmla="*/ 2147483647 w 212"/>
              <a:gd name="T37" fmla="*/ 2147483647 h 105"/>
              <a:gd name="T38" fmla="*/ 2147483647 w 212"/>
              <a:gd name="T39" fmla="*/ 2147483647 h 105"/>
              <a:gd name="T40" fmla="*/ 2147483647 w 212"/>
              <a:gd name="T41" fmla="*/ 2147483647 h 105"/>
              <a:gd name="T42" fmla="*/ 2147483647 w 212"/>
              <a:gd name="T43" fmla="*/ 2147483647 h 105"/>
              <a:gd name="T44" fmla="*/ 2147483647 w 212"/>
              <a:gd name="T45" fmla="*/ 2147483647 h 105"/>
              <a:gd name="T46" fmla="*/ 0 w 212"/>
              <a:gd name="T47" fmla="*/ 2147483647 h 10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12"/>
              <a:gd name="T73" fmla="*/ 0 h 105"/>
              <a:gd name="T74" fmla="*/ 212 w 212"/>
              <a:gd name="T75" fmla="*/ 105 h 105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12" h="105">
                <a:moveTo>
                  <a:pt x="0" y="105"/>
                </a:moveTo>
                <a:lnTo>
                  <a:pt x="16" y="85"/>
                </a:lnTo>
                <a:lnTo>
                  <a:pt x="35" y="68"/>
                </a:lnTo>
                <a:lnTo>
                  <a:pt x="44" y="60"/>
                </a:lnTo>
                <a:lnTo>
                  <a:pt x="54" y="53"/>
                </a:lnTo>
                <a:lnTo>
                  <a:pt x="64" y="46"/>
                </a:lnTo>
                <a:lnTo>
                  <a:pt x="73" y="38"/>
                </a:lnTo>
                <a:lnTo>
                  <a:pt x="83" y="32"/>
                </a:lnTo>
                <a:lnTo>
                  <a:pt x="94" y="27"/>
                </a:lnTo>
                <a:lnTo>
                  <a:pt x="106" y="21"/>
                </a:lnTo>
                <a:lnTo>
                  <a:pt x="118" y="16"/>
                </a:lnTo>
                <a:lnTo>
                  <a:pt x="144" y="8"/>
                </a:lnTo>
                <a:lnTo>
                  <a:pt x="172" y="0"/>
                </a:lnTo>
                <a:lnTo>
                  <a:pt x="212" y="0"/>
                </a:lnTo>
                <a:lnTo>
                  <a:pt x="202" y="9"/>
                </a:lnTo>
                <a:lnTo>
                  <a:pt x="190" y="18"/>
                </a:lnTo>
                <a:lnTo>
                  <a:pt x="178" y="27"/>
                </a:lnTo>
                <a:lnTo>
                  <a:pt x="165" y="35"/>
                </a:lnTo>
                <a:lnTo>
                  <a:pt x="137" y="52"/>
                </a:lnTo>
                <a:lnTo>
                  <a:pt x="109" y="66"/>
                </a:lnTo>
                <a:lnTo>
                  <a:pt x="79" y="79"/>
                </a:lnTo>
                <a:lnTo>
                  <a:pt x="50" y="90"/>
                </a:lnTo>
                <a:lnTo>
                  <a:pt x="23" y="99"/>
                </a:lnTo>
                <a:lnTo>
                  <a:pt x="0" y="105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5295" name="Freeform 335"/>
          <p:cNvSpPr>
            <a:spLocks/>
          </p:cNvSpPr>
          <p:nvPr>
            <p:custDataLst>
              <p:tags r:id="rId238"/>
            </p:custDataLst>
          </p:nvPr>
        </p:nvSpPr>
        <p:spPr bwMode="auto">
          <a:xfrm>
            <a:off x="7196138" y="3590925"/>
            <a:ext cx="42862" cy="88900"/>
          </a:xfrm>
          <a:custGeom>
            <a:avLst/>
            <a:gdLst>
              <a:gd name="T0" fmla="*/ 0 w 92"/>
              <a:gd name="T1" fmla="*/ 2147483647 h 166"/>
              <a:gd name="T2" fmla="*/ 0 w 92"/>
              <a:gd name="T3" fmla="*/ 2147483647 h 166"/>
              <a:gd name="T4" fmla="*/ 2147483647 w 92"/>
              <a:gd name="T5" fmla="*/ 2147483647 h 166"/>
              <a:gd name="T6" fmla="*/ 2147483647 w 92"/>
              <a:gd name="T7" fmla="*/ 2147483647 h 166"/>
              <a:gd name="T8" fmla="*/ 2147483647 w 92"/>
              <a:gd name="T9" fmla="*/ 2147483647 h 166"/>
              <a:gd name="T10" fmla="*/ 2147483647 w 92"/>
              <a:gd name="T11" fmla="*/ 2147483647 h 166"/>
              <a:gd name="T12" fmla="*/ 2147483647 w 92"/>
              <a:gd name="T13" fmla="*/ 2147483647 h 166"/>
              <a:gd name="T14" fmla="*/ 2147483647 w 92"/>
              <a:gd name="T15" fmla="*/ 2147483647 h 166"/>
              <a:gd name="T16" fmla="*/ 2147483647 w 92"/>
              <a:gd name="T17" fmla="*/ 2147483647 h 166"/>
              <a:gd name="T18" fmla="*/ 2147483647 w 92"/>
              <a:gd name="T19" fmla="*/ 2147483647 h 166"/>
              <a:gd name="T20" fmla="*/ 2147483647 w 92"/>
              <a:gd name="T21" fmla="*/ 2147483647 h 166"/>
              <a:gd name="T22" fmla="*/ 2147483647 w 92"/>
              <a:gd name="T23" fmla="*/ 2147483647 h 166"/>
              <a:gd name="T24" fmla="*/ 2147483647 w 92"/>
              <a:gd name="T25" fmla="*/ 2147483647 h 166"/>
              <a:gd name="T26" fmla="*/ 2147483647 w 92"/>
              <a:gd name="T27" fmla="*/ 2147483647 h 166"/>
              <a:gd name="T28" fmla="*/ 2147483647 w 92"/>
              <a:gd name="T29" fmla="*/ 2147483647 h 166"/>
              <a:gd name="T30" fmla="*/ 2147483647 w 92"/>
              <a:gd name="T31" fmla="*/ 2147483647 h 166"/>
              <a:gd name="T32" fmla="*/ 2147483647 w 92"/>
              <a:gd name="T33" fmla="*/ 2147483647 h 166"/>
              <a:gd name="T34" fmla="*/ 2147483647 w 92"/>
              <a:gd name="T35" fmla="*/ 2147483647 h 166"/>
              <a:gd name="T36" fmla="*/ 2147483647 w 92"/>
              <a:gd name="T37" fmla="*/ 2147483647 h 166"/>
              <a:gd name="T38" fmla="*/ 2147483647 w 92"/>
              <a:gd name="T39" fmla="*/ 2147483647 h 166"/>
              <a:gd name="T40" fmla="*/ 2147483647 w 92"/>
              <a:gd name="T41" fmla="*/ 2147483647 h 166"/>
              <a:gd name="T42" fmla="*/ 2147483647 w 92"/>
              <a:gd name="T43" fmla="*/ 2147483647 h 166"/>
              <a:gd name="T44" fmla="*/ 2147483647 w 92"/>
              <a:gd name="T45" fmla="*/ 2147483647 h 166"/>
              <a:gd name="T46" fmla="*/ 2147483647 w 92"/>
              <a:gd name="T47" fmla="*/ 2147483647 h 166"/>
              <a:gd name="T48" fmla="*/ 2147483647 w 92"/>
              <a:gd name="T49" fmla="*/ 2147483647 h 166"/>
              <a:gd name="T50" fmla="*/ 2147483647 w 92"/>
              <a:gd name="T51" fmla="*/ 2147483647 h 166"/>
              <a:gd name="T52" fmla="*/ 2147483647 w 92"/>
              <a:gd name="T53" fmla="*/ 2147483647 h 166"/>
              <a:gd name="T54" fmla="*/ 2147483647 w 92"/>
              <a:gd name="T55" fmla="*/ 2147483647 h 166"/>
              <a:gd name="T56" fmla="*/ 2147483647 w 92"/>
              <a:gd name="T57" fmla="*/ 2147483647 h 166"/>
              <a:gd name="T58" fmla="*/ 2147483647 w 92"/>
              <a:gd name="T59" fmla="*/ 2147483647 h 166"/>
              <a:gd name="T60" fmla="*/ 2147483647 w 92"/>
              <a:gd name="T61" fmla="*/ 2147483647 h 166"/>
              <a:gd name="T62" fmla="*/ 2147483647 w 92"/>
              <a:gd name="T63" fmla="*/ 2147483647 h 166"/>
              <a:gd name="T64" fmla="*/ 2147483647 w 92"/>
              <a:gd name="T65" fmla="*/ 2147483647 h 166"/>
              <a:gd name="T66" fmla="*/ 2147483647 w 92"/>
              <a:gd name="T67" fmla="*/ 2147483647 h 166"/>
              <a:gd name="T68" fmla="*/ 2147483647 w 92"/>
              <a:gd name="T69" fmla="*/ 2147483647 h 166"/>
              <a:gd name="T70" fmla="*/ 2147483647 w 92"/>
              <a:gd name="T71" fmla="*/ 2147483647 h 166"/>
              <a:gd name="T72" fmla="*/ 2147483647 w 92"/>
              <a:gd name="T73" fmla="*/ 2147483647 h 166"/>
              <a:gd name="T74" fmla="*/ 2147483647 w 92"/>
              <a:gd name="T75" fmla="*/ 2147483647 h 166"/>
              <a:gd name="T76" fmla="*/ 2147483647 w 92"/>
              <a:gd name="T77" fmla="*/ 2147483647 h 166"/>
              <a:gd name="T78" fmla="*/ 2147483647 w 92"/>
              <a:gd name="T79" fmla="*/ 2147483647 h 166"/>
              <a:gd name="T80" fmla="*/ 2147483647 w 92"/>
              <a:gd name="T81" fmla="*/ 2147483647 h 166"/>
              <a:gd name="T82" fmla="*/ 2147483647 w 92"/>
              <a:gd name="T83" fmla="*/ 2147483647 h 166"/>
              <a:gd name="T84" fmla="*/ 2147483647 w 92"/>
              <a:gd name="T85" fmla="*/ 2147483647 h 166"/>
              <a:gd name="T86" fmla="*/ 2147483647 w 92"/>
              <a:gd name="T87" fmla="*/ 2147483647 h 166"/>
              <a:gd name="T88" fmla="*/ 2147483647 w 92"/>
              <a:gd name="T89" fmla="*/ 2147483647 h 166"/>
              <a:gd name="T90" fmla="*/ 0 w 92"/>
              <a:gd name="T91" fmla="*/ 0 h 166"/>
              <a:gd name="T92" fmla="*/ 0 w 92"/>
              <a:gd name="T93" fmla="*/ 2147483647 h 166"/>
              <a:gd name="T94" fmla="*/ 0 w 92"/>
              <a:gd name="T95" fmla="*/ 2147483647 h 166"/>
              <a:gd name="T96" fmla="*/ 0 w 92"/>
              <a:gd name="T97" fmla="*/ 2147483647 h 166"/>
              <a:gd name="T98" fmla="*/ 0 w 92"/>
              <a:gd name="T99" fmla="*/ 2147483647 h 166"/>
              <a:gd name="T100" fmla="*/ 0 w 92"/>
              <a:gd name="T101" fmla="*/ 2147483647 h 166"/>
              <a:gd name="T102" fmla="*/ 0 w 92"/>
              <a:gd name="T103" fmla="*/ 2147483647 h 16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92"/>
              <a:gd name="T157" fmla="*/ 0 h 166"/>
              <a:gd name="T158" fmla="*/ 92 w 92"/>
              <a:gd name="T159" fmla="*/ 166 h 16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92" h="166">
                <a:moveTo>
                  <a:pt x="0" y="81"/>
                </a:moveTo>
                <a:lnTo>
                  <a:pt x="0" y="148"/>
                </a:lnTo>
                <a:lnTo>
                  <a:pt x="5" y="144"/>
                </a:lnTo>
                <a:lnTo>
                  <a:pt x="12" y="139"/>
                </a:lnTo>
                <a:lnTo>
                  <a:pt x="14" y="137"/>
                </a:lnTo>
                <a:lnTo>
                  <a:pt x="17" y="135"/>
                </a:lnTo>
                <a:lnTo>
                  <a:pt x="18" y="132"/>
                </a:lnTo>
                <a:lnTo>
                  <a:pt x="19" y="130"/>
                </a:lnTo>
                <a:lnTo>
                  <a:pt x="20" y="138"/>
                </a:lnTo>
                <a:lnTo>
                  <a:pt x="24" y="148"/>
                </a:lnTo>
                <a:lnTo>
                  <a:pt x="27" y="154"/>
                </a:lnTo>
                <a:lnTo>
                  <a:pt x="30" y="159"/>
                </a:lnTo>
                <a:lnTo>
                  <a:pt x="35" y="163"/>
                </a:lnTo>
                <a:lnTo>
                  <a:pt x="39" y="166"/>
                </a:lnTo>
                <a:lnTo>
                  <a:pt x="41" y="158"/>
                </a:lnTo>
                <a:lnTo>
                  <a:pt x="41" y="148"/>
                </a:lnTo>
                <a:lnTo>
                  <a:pt x="41" y="137"/>
                </a:lnTo>
                <a:lnTo>
                  <a:pt x="41" y="126"/>
                </a:lnTo>
                <a:lnTo>
                  <a:pt x="40" y="107"/>
                </a:lnTo>
                <a:lnTo>
                  <a:pt x="39" y="99"/>
                </a:lnTo>
                <a:lnTo>
                  <a:pt x="48" y="100"/>
                </a:lnTo>
                <a:lnTo>
                  <a:pt x="57" y="102"/>
                </a:lnTo>
                <a:lnTo>
                  <a:pt x="64" y="105"/>
                </a:lnTo>
                <a:lnTo>
                  <a:pt x="71" y="108"/>
                </a:lnTo>
                <a:lnTo>
                  <a:pt x="76" y="111"/>
                </a:lnTo>
                <a:lnTo>
                  <a:pt x="82" y="114"/>
                </a:lnTo>
                <a:lnTo>
                  <a:pt x="87" y="116"/>
                </a:lnTo>
                <a:lnTo>
                  <a:pt x="92" y="118"/>
                </a:lnTo>
                <a:lnTo>
                  <a:pt x="85" y="103"/>
                </a:lnTo>
                <a:lnTo>
                  <a:pt x="81" y="89"/>
                </a:lnTo>
                <a:lnTo>
                  <a:pt x="76" y="75"/>
                </a:lnTo>
                <a:lnTo>
                  <a:pt x="73" y="60"/>
                </a:lnTo>
                <a:lnTo>
                  <a:pt x="70" y="47"/>
                </a:lnTo>
                <a:lnTo>
                  <a:pt x="67" y="34"/>
                </a:lnTo>
                <a:lnTo>
                  <a:pt x="63" y="23"/>
                </a:lnTo>
                <a:lnTo>
                  <a:pt x="59" y="13"/>
                </a:lnTo>
                <a:lnTo>
                  <a:pt x="59" y="19"/>
                </a:lnTo>
                <a:lnTo>
                  <a:pt x="59" y="25"/>
                </a:lnTo>
                <a:lnTo>
                  <a:pt x="50" y="23"/>
                </a:lnTo>
                <a:lnTo>
                  <a:pt x="42" y="19"/>
                </a:lnTo>
                <a:lnTo>
                  <a:pt x="35" y="15"/>
                </a:lnTo>
                <a:lnTo>
                  <a:pt x="29" y="11"/>
                </a:lnTo>
                <a:lnTo>
                  <a:pt x="23" y="7"/>
                </a:lnTo>
                <a:lnTo>
                  <a:pt x="16" y="3"/>
                </a:lnTo>
                <a:lnTo>
                  <a:pt x="8" y="1"/>
                </a:lnTo>
                <a:lnTo>
                  <a:pt x="0" y="0"/>
                </a:lnTo>
                <a:lnTo>
                  <a:pt x="0" y="10"/>
                </a:lnTo>
                <a:lnTo>
                  <a:pt x="0" y="19"/>
                </a:lnTo>
                <a:lnTo>
                  <a:pt x="0" y="33"/>
                </a:lnTo>
                <a:lnTo>
                  <a:pt x="0" y="52"/>
                </a:lnTo>
                <a:lnTo>
                  <a:pt x="0" y="70"/>
                </a:lnTo>
                <a:lnTo>
                  <a:pt x="0" y="8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5296" name="Freeform 336"/>
          <p:cNvSpPr>
            <a:spLocks/>
          </p:cNvSpPr>
          <p:nvPr>
            <p:custDataLst>
              <p:tags r:id="rId239"/>
            </p:custDataLst>
          </p:nvPr>
        </p:nvSpPr>
        <p:spPr bwMode="auto">
          <a:xfrm>
            <a:off x="7208838" y="3735388"/>
            <a:ext cx="71437" cy="55562"/>
          </a:xfrm>
          <a:custGeom>
            <a:avLst/>
            <a:gdLst>
              <a:gd name="T0" fmla="*/ 2147483647 w 166"/>
              <a:gd name="T1" fmla="*/ 0 h 62"/>
              <a:gd name="T2" fmla="*/ 2147483647 w 166"/>
              <a:gd name="T3" fmla="*/ 2147483647 h 62"/>
              <a:gd name="T4" fmla="*/ 2147483647 w 166"/>
              <a:gd name="T5" fmla="*/ 2147483647 h 62"/>
              <a:gd name="T6" fmla="*/ 2147483647 w 166"/>
              <a:gd name="T7" fmla="*/ 2147483647 h 62"/>
              <a:gd name="T8" fmla="*/ 2147483647 w 166"/>
              <a:gd name="T9" fmla="*/ 2147483647 h 62"/>
              <a:gd name="T10" fmla="*/ 2147483647 w 166"/>
              <a:gd name="T11" fmla="*/ 2147483647 h 62"/>
              <a:gd name="T12" fmla="*/ 2147483647 w 166"/>
              <a:gd name="T13" fmla="*/ 2147483647 h 62"/>
              <a:gd name="T14" fmla="*/ 2147483647 w 166"/>
              <a:gd name="T15" fmla="*/ 2147483647 h 62"/>
              <a:gd name="T16" fmla="*/ 2147483647 w 166"/>
              <a:gd name="T17" fmla="*/ 2147483647 h 62"/>
              <a:gd name="T18" fmla="*/ 2147483647 w 166"/>
              <a:gd name="T19" fmla="*/ 2147483647 h 62"/>
              <a:gd name="T20" fmla="*/ 2147483647 w 166"/>
              <a:gd name="T21" fmla="*/ 0 h 62"/>
              <a:gd name="T22" fmla="*/ 2147483647 w 166"/>
              <a:gd name="T23" fmla="*/ 2147483647 h 62"/>
              <a:gd name="T24" fmla="*/ 2147483647 w 166"/>
              <a:gd name="T25" fmla="*/ 2147483647 h 62"/>
              <a:gd name="T26" fmla="*/ 2147483647 w 166"/>
              <a:gd name="T27" fmla="*/ 2147483647 h 62"/>
              <a:gd name="T28" fmla="*/ 2147483647 w 166"/>
              <a:gd name="T29" fmla="*/ 2147483647 h 62"/>
              <a:gd name="T30" fmla="*/ 2147483647 w 166"/>
              <a:gd name="T31" fmla="*/ 2147483647 h 62"/>
              <a:gd name="T32" fmla="*/ 2147483647 w 166"/>
              <a:gd name="T33" fmla="*/ 2147483647 h 62"/>
              <a:gd name="T34" fmla="*/ 2147483647 w 166"/>
              <a:gd name="T35" fmla="*/ 2147483647 h 62"/>
              <a:gd name="T36" fmla="*/ 2147483647 w 166"/>
              <a:gd name="T37" fmla="*/ 2147483647 h 62"/>
              <a:gd name="T38" fmla="*/ 2147483647 w 166"/>
              <a:gd name="T39" fmla="*/ 2147483647 h 62"/>
              <a:gd name="T40" fmla="*/ 2147483647 w 166"/>
              <a:gd name="T41" fmla="*/ 2147483647 h 62"/>
              <a:gd name="T42" fmla="*/ 2147483647 w 166"/>
              <a:gd name="T43" fmla="*/ 2147483647 h 62"/>
              <a:gd name="T44" fmla="*/ 2147483647 w 166"/>
              <a:gd name="T45" fmla="*/ 2147483647 h 62"/>
              <a:gd name="T46" fmla="*/ 2147483647 w 166"/>
              <a:gd name="T47" fmla="*/ 2147483647 h 62"/>
              <a:gd name="T48" fmla="*/ 2147483647 w 166"/>
              <a:gd name="T49" fmla="*/ 2147483647 h 62"/>
              <a:gd name="T50" fmla="*/ 2147483647 w 166"/>
              <a:gd name="T51" fmla="*/ 2147483647 h 62"/>
              <a:gd name="T52" fmla="*/ 2147483647 w 166"/>
              <a:gd name="T53" fmla="*/ 2147483647 h 62"/>
              <a:gd name="T54" fmla="*/ 2147483647 w 166"/>
              <a:gd name="T55" fmla="*/ 2147483647 h 62"/>
              <a:gd name="T56" fmla="*/ 2147483647 w 166"/>
              <a:gd name="T57" fmla="*/ 2147483647 h 62"/>
              <a:gd name="T58" fmla="*/ 2147483647 w 166"/>
              <a:gd name="T59" fmla="*/ 2147483647 h 62"/>
              <a:gd name="T60" fmla="*/ 2147483647 w 166"/>
              <a:gd name="T61" fmla="*/ 2147483647 h 62"/>
              <a:gd name="T62" fmla="*/ 2147483647 w 166"/>
              <a:gd name="T63" fmla="*/ 2147483647 h 62"/>
              <a:gd name="T64" fmla="*/ 2147483647 w 166"/>
              <a:gd name="T65" fmla="*/ 2147483647 h 62"/>
              <a:gd name="T66" fmla="*/ 2147483647 w 166"/>
              <a:gd name="T67" fmla="*/ 2147483647 h 62"/>
              <a:gd name="T68" fmla="*/ 2147483647 w 166"/>
              <a:gd name="T69" fmla="*/ 2147483647 h 62"/>
              <a:gd name="T70" fmla="*/ 2147483647 w 166"/>
              <a:gd name="T71" fmla="*/ 2147483647 h 62"/>
              <a:gd name="T72" fmla="*/ 2147483647 w 166"/>
              <a:gd name="T73" fmla="*/ 2147483647 h 62"/>
              <a:gd name="T74" fmla="*/ 2147483647 w 166"/>
              <a:gd name="T75" fmla="*/ 2147483647 h 62"/>
              <a:gd name="T76" fmla="*/ 2147483647 w 166"/>
              <a:gd name="T77" fmla="*/ 2147483647 h 62"/>
              <a:gd name="T78" fmla="*/ 2147483647 w 166"/>
              <a:gd name="T79" fmla="*/ 2147483647 h 62"/>
              <a:gd name="T80" fmla="*/ 2147483647 w 166"/>
              <a:gd name="T81" fmla="*/ 2147483647 h 62"/>
              <a:gd name="T82" fmla="*/ 2147483647 w 166"/>
              <a:gd name="T83" fmla="*/ 2147483647 h 62"/>
              <a:gd name="T84" fmla="*/ 2147483647 w 166"/>
              <a:gd name="T85" fmla="*/ 2147483647 h 62"/>
              <a:gd name="T86" fmla="*/ 0 w 166"/>
              <a:gd name="T87" fmla="*/ 2147483647 h 62"/>
              <a:gd name="T88" fmla="*/ 2147483647 w 166"/>
              <a:gd name="T89" fmla="*/ 2147483647 h 62"/>
              <a:gd name="T90" fmla="*/ 2147483647 w 166"/>
              <a:gd name="T91" fmla="*/ 2147483647 h 62"/>
              <a:gd name="T92" fmla="*/ 2147483647 w 166"/>
              <a:gd name="T93" fmla="*/ 0 h 6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66"/>
              <a:gd name="T142" fmla="*/ 0 h 62"/>
              <a:gd name="T143" fmla="*/ 166 w 166"/>
              <a:gd name="T144" fmla="*/ 62 h 62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66" h="62">
                <a:moveTo>
                  <a:pt x="7" y="0"/>
                </a:moveTo>
                <a:lnTo>
                  <a:pt x="14" y="3"/>
                </a:lnTo>
                <a:lnTo>
                  <a:pt x="22" y="6"/>
                </a:lnTo>
                <a:lnTo>
                  <a:pt x="30" y="7"/>
                </a:lnTo>
                <a:lnTo>
                  <a:pt x="36" y="8"/>
                </a:lnTo>
                <a:lnTo>
                  <a:pt x="48" y="8"/>
                </a:lnTo>
                <a:lnTo>
                  <a:pt x="58" y="7"/>
                </a:lnTo>
                <a:lnTo>
                  <a:pt x="69" y="5"/>
                </a:lnTo>
                <a:lnTo>
                  <a:pt x="80" y="3"/>
                </a:lnTo>
                <a:lnTo>
                  <a:pt x="92" y="1"/>
                </a:lnTo>
                <a:lnTo>
                  <a:pt x="106" y="0"/>
                </a:lnTo>
                <a:lnTo>
                  <a:pt x="111" y="1"/>
                </a:lnTo>
                <a:lnTo>
                  <a:pt x="115" y="2"/>
                </a:lnTo>
                <a:lnTo>
                  <a:pt x="120" y="5"/>
                </a:lnTo>
                <a:lnTo>
                  <a:pt x="124" y="8"/>
                </a:lnTo>
                <a:lnTo>
                  <a:pt x="132" y="17"/>
                </a:lnTo>
                <a:lnTo>
                  <a:pt x="138" y="26"/>
                </a:lnTo>
                <a:lnTo>
                  <a:pt x="145" y="36"/>
                </a:lnTo>
                <a:lnTo>
                  <a:pt x="151" y="45"/>
                </a:lnTo>
                <a:lnTo>
                  <a:pt x="155" y="49"/>
                </a:lnTo>
                <a:lnTo>
                  <a:pt x="158" y="52"/>
                </a:lnTo>
                <a:lnTo>
                  <a:pt x="162" y="54"/>
                </a:lnTo>
                <a:lnTo>
                  <a:pt x="166" y="56"/>
                </a:lnTo>
                <a:lnTo>
                  <a:pt x="159" y="57"/>
                </a:lnTo>
                <a:lnTo>
                  <a:pt x="151" y="59"/>
                </a:lnTo>
                <a:lnTo>
                  <a:pt x="143" y="61"/>
                </a:lnTo>
                <a:lnTo>
                  <a:pt x="133" y="62"/>
                </a:lnTo>
                <a:lnTo>
                  <a:pt x="125" y="61"/>
                </a:lnTo>
                <a:lnTo>
                  <a:pt x="119" y="58"/>
                </a:lnTo>
                <a:lnTo>
                  <a:pt x="112" y="54"/>
                </a:lnTo>
                <a:lnTo>
                  <a:pt x="106" y="50"/>
                </a:lnTo>
                <a:lnTo>
                  <a:pt x="100" y="45"/>
                </a:lnTo>
                <a:lnTo>
                  <a:pt x="93" y="41"/>
                </a:lnTo>
                <a:lnTo>
                  <a:pt x="87" y="39"/>
                </a:lnTo>
                <a:lnTo>
                  <a:pt x="79" y="38"/>
                </a:lnTo>
                <a:lnTo>
                  <a:pt x="56" y="38"/>
                </a:lnTo>
                <a:lnTo>
                  <a:pt x="35" y="39"/>
                </a:lnTo>
                <a:lnTo>
                  <a:pt x="26" y="41"/>
                </a:lnTo>
                <a:lnTo>
                  <a:pt x="19" y="43"/>
                </a:lnTo>
                <a:lnTo>
                  <a:pt x="12" y="46"/>
                </a:lnTo>
                <a:lnTo>
                  <a:pt x="7" y="50"/>
                </a:lnTo>
                <a:lnTo>
                  <a:pt x="2" y="45"/>
                </a:lnTo>
                <a:lnTo>
                  <a:pt x="1" y="40"/>
                </a:lnTo>
                <a:lnTo>
                  <a:pt x="0" y="34"/>
                </a:lnTo>
                <a:lnTo>
                  <a:pt x="1" y="28"/>
                </a:lnTo>
                <a:lnTo>
                  <a:pt x="4" y="15"/>
                </a:lnTo>
                <a:lnTo>
                  <a:pt x="7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5297" name="Freeform 337"/>
          <p:cNvSpPr>
            <a:spLocks/>
          </p:cNvSpPr>
          <p:nvPr>
            <p:custDataLst>
              <p:tags r:id="rId240"/>
            </p:custDataLst>
          </p:nvPr>
        </p:nvSpPr>
        <p:spPr bwMode="auto">
          <a:xfrm>
            <a:off x="7285038" y="3659188"/>
            <a:ext cx="85725" cy="63500"/>
          </a:xfrm>
          <a:custGeom>
            <a:avLst/>
            <a:gdLst>
              <a:gd name="T0" fmla="*/ 2147483647 w 193"/>
              <a:gd name="T1" fmla="*/ 2147483647 h 121"/>
              <a:gd name="T2" fmla="*/ 2147483647 w 193"/>
              <a:gd name="T3" fmla="*/ 2147483647 h 121"/>
              <a:gd name="T4" fmla="*/ 2147483647 w 193"/>
              <a:gd name="T5" fmla="*/ 2147483647 h 121"/>
              <a:gd name="T6" fmla="*/ 2147483647 w 193"/>
              <a:gd name="T7" fmla="*/ 2147483647 h 121"/>
              <a:gd name="T8" fmla="*/ 2147483647 w 193"/>
              <a:gd name="T9" fmla="*/ 2147483647 h 121"/>
              <a:gd name="T10" fmla="*/ 2147483647 w 193"/>
              <a:gd name="T11" fmla="*/ 2147483647 h 121"/>
              <a:gd name="T12" fmla="*/ 2147483647 w 193"/>
              <a:gd name="T13" fmla="*/ 2147483647 h 121"/>
              <a:gd name="T14" fmla="*/ 2147483647 w 193"/>
              <a:gd name="T15" fmla="*/ 2147483647 h 121"/>
              <a:gd name="T16" fmla="*/ 2147483647 w 193"/>
              <a:gd name="T17" fmla="*/ 2147483647 h 121"/>
              <a:gd name="T18" fmla="*/ 2147483647 w 193"/>
              <a:gd name="T19" fmla="*/ 2147483647 h 121"/>
              <a:gd name="T20" fmla="*/ 2147483647 w 193"/>
              <a:gd name="T21" fmla="*/ 2147483647 h 121"/>
              <a:gd name="T22" fmla="*/ 2147483647 w 193"/>
              <a:gd name="T23" fmla="*/ 2147483647 h 121"/>
              <a:gd name="T24" fmla="*/ 2147483647 w 193"/>
              <a:gd name="T25" fmla="*/ 2147483647 h 121"/>
              <a:gd name="T26" fmla="*/ 2147483647 w 193"/>
              <a:gd name="T27" fmla="*/ 2147483647 h 121"/>
              <a:gd name="T28" fmla="*/ 2147483647 w 193"/>
              <a:gd name="T29" fmla="*/ 2147483647 h 121"/>
              <a:gd name="T30" fmla="*/ 2147483647 w 193"/>
              <a:gd name="T31" fmla="*/ 2147483647 h 121"/>
              <a:gd name="T32" fmla="*/ 2147483647 w 193"/>
              <a:gd name="T33" fmla="*/ 2147483647 h 121"/>
              <a:gd name="T34" fmla="*/ 2147483647 w 193"/>
              <a:gd name="T35" fmla="*/ 2147483647 h 121"/>
              <a:gd name="T36" fmla="*/ 2147483647 w 193"/>
              <a:gd name="T37" fmla="*/ 2147483647 h 121"/>
              <a:gd name="T38" fmla="*/ 2147483647 w 193"/>
              <a:gd name="T39" fmla="*/ 2147483647 h 121"/>
              <a:gd name="T40" fmla="*/ 2147483647 w 193"/>
              <a:gd name="T41" fmla="*/ 2147483647 h 121"/>
              <a:gd name="T42" fmla="*/ 2147483647 w 193"/>
              <a:gd name="T43" fmla="*/ 2147483647 h 121"/>
              <a:gd name="T44" fmla="*/ 2147483647 w 193"/>
              <a:gd name="T45" fmla="*/ 2147483647 h 121"/>
              <a:gd name="T46" fmla="*/ 2147483647 w 193"/>
              <a:gd name="T47" fmla="*/ 2147483647 h 121"/>
              <a:gd name="T48" fmla="*/ 2147483647 w 193"/>
              <a:gd name="T49" fmla="*/ 2147483647 h 121"/>
              <a:gd name="T50" fmla="*/ 2147483647 w 193"/>
              <a:gd name="T51" fmla="*/ 2147483647 h 121"/>
              <a:gd name="T52" fmla="*/ 2147483647 w 193"/>
              <a:gd name="T53" fmla="*/ 2147483647 h 121"/>
              <a:gd name="T54" fmla="*/ 2147483647 w 193"/>
              <a:gd name="T55" fmla="*/ 2147483647 h 121"/>
              <a:gd name="T56" fmla="*/ 2147483647 w 193"/>
              <a:gd name="T57" fmla="*/ 2147483647 h 121"/>
              <a:gd name="T58" fmla="*/ 0 w 193"/>
              <a:gd name="T59" fmla="*/ 2147483647 h 121"/>
              <a:gd name="T60" fmla="*/ 2147483647 w 193"/>
              <a:gd name="T61" fmla="*/ 2147483647 h 121"/>
              <a:gd name="T62" fmla="*/ 2147483647 w 193"/>
              <a:gd name="T63" fmla="*/ 2147483647 h 121"/>
              <a:gd name="T64" fmla="*/ 2147483647 w 193"/>
              <a:gd name="T65" fmla="*/ 2147483647 h 12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93"/>
              <a:gd name="T100" fmla="*/ 0 h 121"/>
              <a:gd name="T101" fmla="*/ 193 w 193"/>
              <a:gd name="T102" fmla="*/ 121 h 121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93" h="121">
                <a:moveTo>
                  <a:pt x="26" y="36"/>
                </a:moveTo>
                <a:lnTo>
                  <a:pt x="33" y="35"/>
                </a:lnTo>
                <a:lnTo>
                  <a:pt x="39" y="31"/>
                </a:lnTo>
                <a:lnTo>
                  <a:pt x="48" y="25"/>
                </a:lnTo>
                <a:lnTo>
                  <a:pt x="58" y="18"/>
                </a:lnTo>
                <a:lnTo>
                  <a:pt x="68" y="12"/>
                </a:lnTo>
                <a:lnTo>
                  <a:pt x="79" y="6"/>
                </a:lnTo>
                <a:lnTo>
                  <a:pt x="84" y="4"/>
                </a:lnTo>
                <a:lnTo>
                  <a:pt x="90" y="2"/>
                </a:lnTo>
                <a:lnTo>
                  <a:pt x="94" y="1"/>
                </a:lnTo>
                <a:lnTo>
                  <a:pt x="100" y="0"/>
                </a:lnTo>
                <a:lnTo>
                  <a:pt x="105" y="1"/>
                </a:lnTo>
                <a:lnTo>
                  <a:pt x="111" y="1"/>
                </a:lnTo>
                <a:lnTo>
                  <a:pt x="116" y="3"/>
                </a:lnTo>
                <a:lnTo>
                  <a:pt x="122" y="5"/>
                </a:lnTo>
                <a:lnTo>
                  <a:pt x="131" y="10"/>
                </a:lnTo>
                <a:lnTo>
                  <a:pt x="139" y="15"/>
                </a:lnTo>
                <a:lnTo>
                  <a:pt x="148" y="21"/>
                </a:lnTo>
                <a:lnTo>
                  <a:pt x="158" y="26"/>
                </a:lnTo>
                <a:lnTo>
                  <a:pt x="162" y="28"/>
                </a:lnTo>
                <a:lnTo>
                  <a:pt x="168" y="29"/>
                </a:lnTo>
                <a:lnTo>
                  <a:pt x="173" y="30"/>
                </a:lnTo>
                <a:lnTo>
                  <a:pt x="179" y="30"/>
                </a:lnTo>
                <a:lnTo>
                  <a:pt x="179" y="48"/>
                </a:lnTo>
                <a:lnTo>
                  <a:pt x="178" y="60"/>
                </a:lnTo>
                <a:lnTo>
                  <a:pt x="178" y="66"/>
                </a:lnTo>
                <a:lnTo>
                  <a:pt x="179" y="71"/>
                </a:lnTo>
                <a:lnTo>
                  <a:pt x="182" y="75"/>
                </a:lnTo>
                <a:lnTo>
                  <a:pt x="187" y="80"/>
                </a:lnTo>
                <a:lnTo>
                  <a:pt x="187" y="89"/>
                </a:lnTo>
                <a:lnTo>
                  <a:pt x="187" y="97"/>
                </a:lnTo>
                <a:lnTo>
                  <a:pt x="188" y="102"/>
                </a:lnTo>
                <a:lnTo>
                  <a:pt x="189" y="106"/>
                </a:lnTo>
                <a:lnTo>
                  <a:pt x="191" y="109"/>
                </a:lnTo>
                <a:lnTo>
                  <a:pt x="193" y="111"/>
                </a:lnTo>
                <a:lnTo>
                  <a:pt x="188" y="114"/>
                </a:lnTo>
                <a:lnTo>
                  <a:pt x="182" y="117"/>
                </a:lnTo>
                <a:lnTo>
                  <a:pt x="177" y="118"/>
                </a:lnTo>
                <a:lnTo>
                  <a:pt x="171" y="120"/>
                </a:lnTo>
                <a:lnTo>
                  <a:pt x="159" y="121"/>
                </a:lnTo>
                <a:lnTo>
                  <a:pt x="146" y="121"/>
                </a:lnTo>
                <a:lnTo>
                  <a:pt x="116" y="119"/>
                </a:lnTo>
                <a:lnTo>
                  <a:pt x="80" y="117"/>
                </a:lnTo>
                <a:lnTo>
                  <a:pt x="72" y="116"/>
                </a:lnTo>
                <a:lnTo>
                  <a:pt x="67" y="114"/>
                </a:lnTo>
                <a:lnTo>
                  <a:pt x="63" y="110"/>
                </a:lnTo>
                <a:lnTo>
                  <a:pt x="59" y="106"/>
                </a:lnTo>
                <a:lnTo>
                  <a:pt x="56" y="100"/>
                </a:lnTo>
                <a:lnTo>
                  <a:pt x="55" y="93"/>
                </a:lnTo>
                <a:lnTo>
                  <a:pt x="54" y="87"/>
                </a:lnTo>
                <a:lnTo>
                  <a:pt x="54" y="80"/>
                </a:lnTo>
                <a:lnTo>
                  <a:pt x="47" y="79"/>
                </a:lnTo>
                <a:lnTo>
                  <a:pt x="39" y="78"/>
                </a:lnTo>
                <a:lnTo>
                  <a:pt x="31" y="75"/>
                </a:lnTo>
                <a:lnTo>
                  <a:pt x="22" y="72"/>
                </a:lnTo>
                <a:lnTo>
                  <a:pt x="13" y="69"/>
                </a:lnTo>
                <a:lnTo>
                  <a:pt x="7" y="65"/>
                </a:lnTo>
                <a:lnTo>
                  <a:pt x="3" y="62"/>
                </a:lnTo>
                <a:lnTo>
                  <a:pt x="2" y="60"/>
                </a:lnTo>
                <a:lnTo>
                  <a:pt x="0" y="58"/>
                </a:lnTo>
                <a:lnTo>
                  <a:pt x="0" y="56"/>
                </a:lnTo>
                <a:lnTo>
                  <a:pt x="1" y="51"/>
                </a:lnTo>
                <a:lnTo>
                  <a:pt x="3" y="48"/>
                </a:lnTo>
                <a:lnTo>
                  <a:pt x="7" y="45"/>
                </a:lnTo>
                <a:lnTo>
                  <a:pt x="11" y="41"/>
                </a:lnTo>
                <a:lnTo>
                  <a:pt x="20" y="38"/>
                </a:lnTo>
                <a:lnTo>
                  <a:pt x="26" y="36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5298" name="Freeform 338"/>
          <p:cNvSpPr>
            <a:spLocks/>
          </p:cNvSpPr>
          <p:nvPr>
            <p:custDataLst>
              <p:tags r:id="rId241"/>
            </p:custDataLst>
          </p:nvPr>
        </p:nvSpPr>
        <p:spPr bwMode="auto">
          <a:xfrm>
            <a:off x="6973888" y="3597275"/>
            <a:ext cx="166687" cy="230188"/>
          </a:xfrm>
          <a:custGeom>
            <a:avLst/>
            <a:gdLst>
              <a:gd name="T0" fmla="*/ 2147483647 w 379"/>
              <a:gd name="T1" fmla="*/ 2147483647 h 437"/>
              <a:gd name="T2" fmla="*/ 2147483647 w 379"/>
              <a:gd name="T3" fmla="*/ 2147483647 h 437"/>
              <a:gd name="T4" fmla="*/ 2147483647 w 379"/>
              <a:gd name="T5" fmla="*/ 2147483647 h 437"/>
              <a:gd name="T6" fmla="*/ 2147483647 w 379"/>
              <a:gd name="T7" fmla="*/ 2147483647 h 437"/>
              <a:gd name="T8" fmla="*/ 2147483647 w 379"/>
              <a:gd name="T9" fmla="*/ 2147483647 h 437"/>
              <a:gd name="T10" fmla="*/ 2147483647 w 379"/>
              <a:gd name="T11" fmla="*/ 2147483647 h 437"/>
              <a:gd name="T12" fmla="*/ 2147483647 w 379"/>
              <a:gd name="T13" fmla="*/ 2147483647 h 437"/>
              <a:gd name="T14" fmla="*/ 2147483647 w 379"/>
              <a:gd name="T15" fmla="*/ 2147483647 h 437"/>
              <a:gd name="T16" fmla="*/ 2147483647 w 379"/>
              <a:gd name="T17" fmla="*/ 2147483647 h 437"/>
              <a:gd name="T18" fmla="*/ 2147483647 w 379"/>
              <a:gd name="T19" fmla="*/ 2147483647 h 437"/>
              <a:gd name="T20" fmla="*/ 2147483647 w 379"/>
              <a:gd name="T21" fmla="*/ 2147483647 h 437"/>
              <a:gd name="T22" fmla="*/ 2147483647 w 379"/>
              <a:gd name="T23" fmla="*/ 2147483647 h 437"/>
              <a:gd name="T24" fmla="*/ 2147483647 w 379"/>
              <a:gd name="T25" fmla="*/ 2147483647 h 437"/>
              <a:gd name="T26" fmla="*/ 2147483647 w 379"/>
              <a:gd name="T27" fmla="*/ 2147483647 h 437"/>
              <a:gd name="T28" fmla="*/ 2147483647 w 379"/>
              <a:gd name="T29" fmla="*/ 2147483647 h 437"/>
              <a:gd name="T30" fmla="*/ 2147483647 w 379"/>
              <a:gd name="T31" fmla="*/ 2147483647 h 437"/>
              <a:gd name="T32" fmla="*/ 2147483647 w 379"/>
              <a:gd name="T33" fmla="*/ 2147483647 h 437"/>
              <a:gd name="T34" fmla="*/ 2147483647 w 379"/>
              <a:gd name="T35" fmla="*/ 2147483647 h 437"/>
              <a:gd name="T36" fmla="*/ 2147483647 w 379"/>
              <a:gd name="T37" fmla="*/ 2147483647 h 437"/>
              <a:gd name="T38" fmla="*/ 2147483647 w 379"/>
              <a:gd name="T39" fmla="*/ 2147483647 h 437"/>
              <a:gd name="T40" fmla="*/ 2147483647 w 379"/>
              <a:gd name="T41" fmla="*/ 2147483647 h 437"/>
              <a:gd name="T42" fmla="*/ 2147483647 w 379"/>
              <a:gd name="T43" fmla="*/ 2147483647 h 437"/>
              <a:gd name="T44" fmla="*/ 2147483647 w 379"/>
              <a:gd name="T45" fmla="*/ 2147483647 h 437"/>
              <a:gd name="T46" fmla="*/ 2147483647 w 379"/>
              <a:gd name="T47" fmla="*/ 2147483647 h 437"/>
              <a:gd name="T48" fmla="*/ 2147483647 w 379"/>
              <a:gd name="T49" fmla="*/ 2147483647 h 437"/>
              <a:gd name="T50" fmla="*/ 2147483647 w 379"/>
              <a:gd name="T51" fmla="*/ 2147483647 h 437"/>
              <a:gd name="T52" fmla="*/ 2147483647 w 379"/>
              <a:gd name="T53" fmla="*/ 2147483647 h 437"/>
              <a:gd name="T54" fmla="*/ 2147483647 w 379"/>
              <a:gd name="T55" fmla="*/ 2147483647 h 437"/>
              <a:gd name="T56" fmla="*/ 2147483647 w 379"/>
              <a:gd name="T57" fmla="*/ 2147483647 h 437"/>
              <a:gd name="T58" fmla="*/ 2147483647 w 379"/>
              <a:gd name="T59" fmla="*/ 2147483647 h 437"/>
              <a:gd name="T60" fmla="*/ 2147483647 w 379"/>
              <a:gd name="T61" fmla="*/ 2147483647 h 437"/>
              <a:gd name="T62" fmla="*/ 2147483647 w 379"/>
              <a:gd name="T63" fmla="*/ 2147483647 h 437"/>
              <a:gd name="T64" fmla="*/ 2147483647 w 379"/>
              <a:gd name="T65" fmla="*/ 2147483647 h 437"/>
              <a:gd name="T66" fmla="*/ 2147483647 w 379"/>
              <a:gd name="T67" fmla="*/ 2147483647 h 437"/>
              <a:gd name="T68" fmla="*/ 2147483647 w 379"/>
              <a:gd name="T69" fmla="*/ 2147483647 h 437"/>
              <a:gd name="T70" fmla="*/ 2147483647 w 379"/>
              <a:gd name="T71" fmla="*/ 2147483647 h 437"/>
              <a:gd name="T72" fmla="*/ 2147483647 w 379"/>
              <a:gd name="T73" fmla="*/ 2147483647 h 437"/>
              <a:gd name="T74" fmla="*/ 2147483647 w 379"/>
              <a:gd name="T75" fmla="*/ 2147483647 h 437"/>
              <a:gd name="T76" fmla="*/ 2147483647 w 379"/>
              <a:gd name="T77" fmla="*/ 2147483647 h 437"/>
              <a:gd name="T78" fmla="*/ 2147483647 w 379"/>
              <a:gd name="T79" fmla="*/ 2147483647 h 437"/>
              <a:gd name="T80" fmla="*/ 2147483647 w 379"/>
              <a:gd name="T81" fmla="*/ 2147483647 h 437"/>
              <a:gd name="T82" fmla="*/ 2147483647 w 379"/>
              <a:gd name="T83" fmla="*/ 2147483647 h 437"/>
              <a:gd name="T84" fmla="*/ 2147483647 w 379"/>
              <a:gd name="T85" fmla="*/ 2147483647 h 437"/>
              <a:gd name="T86" fmla="*/ 2147483647 w 379"/>
              <a:gd name="T87" fmla="*/ 2147483647 h 437"/>
              <a:gd name="T88" fmla="*/ 2147483647 w 379"/>
              <a:gd name="T89" fmla="*/ 2147483647 h 437"/>
              <a:gd name="T90" fmla="*/ 2147483647 w 379"/>
              <a:gd name="T91" fmla="*/ 2147483647 h 437"/>
              <a:gd name="T92" fmla="*/ 2147483647 w 379"/>
              <a:gd name="T93" fmla="*/ 2147483647 h 437"/>
              <a:gd name="T94" fmla="*/ 2147483647 w 379"/>
              <a:gd name="T95" fmla="*/ 2147483647 h 437"/>
              <a:gd name="T96" fmla="*/ 2147483647 w 379"/>
              <a:gd name="T97" fmla="*/ 2147483647 h 437"/>
              <a:gd name="T98" fmla="*/ 2147483647 w 379"/>
              <a:gd name="T99" fmla="*/ 2147483647 h 437"/>
              <a:gd name="T100" fmla="*/ 2147483647 w 379"/>
              <a:gd name="T101" fmla="*/ 2147483647 h 437"/>
              <a:gd name="T102" fmla="*/ 2147483647 w 379"/>
              <a:gd name="T103" fmla="*/ 2147483647 h 437"/>
              <a:gd name="T104" fmla="*/ 2147483647 w 379"/>
              <a:gd name="T105" fmla="*/ 2147483647 h 437"/>
              <a:gd name="T106" fmla="*/ 2147483647 w 379"/>
              <a:gd name="T107" fmla="*/ 2147483647 h 437"/>
              <a:gd name="T108" fmla="*/ 2147483647 w 379"/>
              <a:gd name="T109" fmla="*/ 2147483647 h 437"/>
              <a:gd name="T110" fmla="*/ 2147483647 w 379"/>
              <a:gd name="T111" fmla="*/ 2147483647 h 437"/>
              <a:gd name="T112" fmla="*/ 2147483647 w 379"/>
              <a:gd name="T113" fmla="*/ 2147483647 h 437"/>
              <a:gd name="T114" fmla="*/ 2147483647 w 379"/>
              <a:gd name="T115" fmla="*/ 2147483647 h 437"/>
              <a:gd name="T116" fmla="*/ 2147483647 w 379"/>
              <a:gd name="T117" fmla="*/ 2147483647 h 437"/>
              <a:gd name="T118" fmla="*/ 2147483647 w 379"/>
              <a:gd name="T119" fmla="*/ 2147483647 h 437"/>
              <a:gd name="T120" fmla="*/ 2147483647 w 379"/>
              <a:gd name="T121" fmla="*/ 2147483647 h 43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79"/>
              <a:gd name="T184" fmla="*/ 0 h 437"/>
              <a:gd name="T185" fmla="*/ 379 w 379"/>
              <a:gd name="T186" fmla="*/ 437 h 43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79" h="437">
                <a:moveTo>
                  <a:pt x="59" y="437"/>
                </a:moveTo>
                <a:lnTo>
                  <a:pt x="33" y="437"/>
                </a:lnTo>
                <a:lnTo>
                  <a:pt x="34" y="430"/>
                </a:lnTo>
                <a:lnTo>
                  <a:pt x="37" y="419"/>
                </a:lnTo>
                <a:lnTo>
                  <a:pt x="38" y="415"/>
                </a:lnTo>
                <a:lnTo>
                  <a:pt x="41" y="410"/>
                </a:lnTo>
                <a:lnTo>
                  <a:pt x="44" y="408"/>
                </a:lnTo>
                <a:lnTo>
                  <a:pt x="46" y="407"/>
                </a:lnTo>
                <a:lnTo>
                  <a:pt x="46" y="320"/>
                </a:lnTo>
                <a:lnTo>
                  <a:pt x="38" y="317"/>
                </a:lnTo>
                <a:lnTo>
                  <a:pt x="32" y="314"/>
                </a:lnTo>
                <a:lnTo>
                  <a:pt x="24" y="311"/>
                </a:lnTo>
                <a:lnTo>
                  <a:pt x="18" y="307"/>
                </a:lnTo>
                <a:lnTo>
                  <a:pt x="12" y="303"/>
                </a:lnTo>
                <a:lnTo>
                  <a:pt x="7" y="299"/>
                </a:lnTo>
                <a:lnTo>
                  <a:pt x="2" y="294"/>
                </a:lnTo>
                <a:lnTo>
                  <a:pt x="0" y="290"/>
                </a:lnTo>
                <a:lnTo>
                  <a:pt x="5" y="284"/>
                </a:lnTo>
                <a:lnTo>
                  <a:pt x="11" y="278"/>
                </a:lnTo>
                <a:lnTo>
                  <a:pt x="15" y="270"/>
                </a:lnTo>
                <a:lnTo>
                  <a:pt x="19" y="264"/>
                </a:lnTo>
                <a:lnTo>
                  <a:pt x="24" y="250"/>
                </a:lnTo>
                <a:lnTo>
                  <a:pt x="28" y="236"/>
                </a:lnTo>
                <a:lnTo>
                  <a:pt x="31" y="221"/>
                </a:lnTo>
                <a:lnTo>
                  <a:pt x="32" y="204"/>
                </a:lnTo>
                <a:lnTo>
                  <a:pt x="33" y="189"/>
                </a:lnTo>
                <a:lnTo>
                  <a:pt x="33" y="173"/>
                </a:lnTo>
                <a:lnTo>
                  <a:pt x="39" y="172"/>
                </a:lnTo>
                <a:lnTo>
                  <a:pt x="45" y="170"/>
                </a:lnTo>
                <a:lnTo>
                  <a:pt x="50" y="168"/>
                </a:lnTo>
                <a:lnTo>
                  <a:pt x="54" y="164"/>
                </a:lnTo>
                <a:lnTo>
                  <a:pt x="57" y="159"/>
                </a:lnTo>
                <a:lnTo>
                  <a:pt x="59" y="154"/>
                </a:lnTo>
                <a:lnTo>
                  <a:pt x="61" y="149"/>
                </a:lnTo>
                <a:lnTo>
                  <a:pt x="63" y="143"/>
                </a:lnTo>
                <a:lnTo>
                  <a:pt x="65" y="130"/>
                </a:lnTo>
                <a:lnTo>
                  <a:pt x="66" y="115"/>
                </a:lnTo>
                <a:lnTo>
                  <a:pt x="69" y="100"/>
                </a:lnTo>
                <a:lnTo>
                  <a:pt x="72" y="86"/>
                </a:lnTo>
                <a:lnTo>
                  <a:pt x="76" y="78"/>
                </a:lnTo>
                <a:lnTo>
                  <a:pt x="78" y="71"/>
                </a:lnTo>
                <a:lnTo>
                  <a:pt x="81" y="64"/>
                </a:lnTo>
                <a:lnTo>
                  <a:pt x="86" y="57"/>
                </a:lnTo>
                <a:lnTo>
                  <a:pt x="90" y="51"/>
                </a:lnTo>
                <a:lnTo>
                  <a:pt x="95" y="44"/>
                </a:lnTo>
                <a:lnTo>
                  <a:pt x="101" y="39"/>
                </a:lnTo>
                <a:lnTo>
                  <a:pt x="108" y="35"/>
                </a:lnTo>
                <a:lnTo>
                  <a:pt x="115" y="31"/>
                </a:lnTo>
                <a:lnTo>
                  <a:pt x="123" y="29"/>
                </a:lnTo>
                <a:lnTo>
                  <a:pt x="132" y="27"/>
                </a:lnTo>
                <a:lnTo>
                  <a:pt x="142" y="25"/>
                </a:lnTo>
                <a:lnTo>
                  <a:pt x="153" y="25"/>
                </a:lnTo>
                <a:lnTo>
                  <a:pt x="165" y="26"/>
                </a:lnTo>
                <a:lnTo>
                  <a:pt x="178" y="28"/>
                </a:lnTo>
                <a:lnTo>
                  <a:pt x="192" y="30"/>
                </a:lnTo>
                <a:lnTo>
                  <a:pt x="217" y="38"/>
                </a:lnTo>
                <a:lnTo>
                  <a:pt x="237" y="44"/>
                </a:lnTo>
                <a:lnTo>
                  <a:pt x="246" y="46"/>
                </a:lnTo>
                <a:lnTo>
                  <a:pt x="254" y="47"/>
                </a:lnTo>
                <a:lnTo>
                  <a:pt x="262" y="48"/>
                </a:lnTo>
                <a:lnTo>
                  <a:pt x="272" y="50"/>
                </a:lnTo>
                <a:lnTo>
                  <a:pt x="283" y="48"/>
                </a:lnTo>
                <a:lnTo>
                  <a:pt x="294" y="47"/>
                </a:lnTo>
                <a:lnTo>
                  <a:pt x="303" y="45"/>
                </a:lnTo>
                <a:lnTo>
                  <a:pt x="311" y="42"/>
                </a:lnTo>
                <a:lnTo>
                  <a:pt x="317" y="39"/>
                </a:lnTo>
                <a:lnTo>
                  <a:pt x="324" y="35"/>
                </a:lnTo>
                <a:lnTo>
                  <a:pt x="329" y="31"/>
                </a:lnTo>
                <a:lnTo>
                  <a:pt x="334" y="27"/>
                </a:lnTo>
                <a:lnTo>
                  <a:pt x="343" y="18"/>
                </a:lnTo>
                <a:lnTo>
                  <a:pt x="351" y="10"/>
                </a:lnTo>
                <a:lnTo>
                  <a:pt x="356" y="7"/>
                </a:lnTo>
                <a:lnTo>
                  <a:pt x="360" y="4"/>
                </a:lnTo>
                <a:lnTo>
                  <a:pt x="366" y="2"/>
                </a:lnTo>
                <a:lnTo>
                  <a:pt x="371" y="0"/>
                </a:lnTo>
                <a:lnTo>
                  <a:pt x="374" y="9"/>
                </a:lnTo>
                <a:lnTo>
                  <a:pt x="379" y="18"/>
                </a:lnTo>
                <a:lnTo>
                  <a:pt x="378" y="23"/>
                </a:lnTo>
                <a:lnTo>
                  <a:pt x="375" y="29"/>
                </a:lnTo>
                <a:lnTo>
                  <a:pt x="372" y="35"/>
                </a:lnTo>
                <a:lnTo>
                  <a:pt x="369" y="41"/>
                </a:lnTo>
                <a:lnTo>
                  <a:pt x="358" y="55"/>
                </a:lnTo>
                <a:lnTo>
                  <a:pt x="344" y="68"/>
                </a:lnTo>
                <a:lnTo>
                  <a:pt x="329" y="80"/>
                </a:lnTo>
                <a:lnTo>
                  <a:pt x="314" y="89"/>
                </a:lnTo>
                <a:lnTo>
                  <a:pt x="306" y="93"/>
                </a:lnTo>
                <a:lnTo>
                  <a:pt x="299" y="96"/>
                </a:lnTo>
                <a:lnTo>
                  <a:pt x="292" y="97"/>
                </a:lnTo>
                <a:lnTo>
                  <a:pt x="285" y="98"/>
                </a:lnTo>
                <a:lnTo>
                  <a:pt x="280" y="98"/>
                </a:lnTo>
                <a:lnTo>
                  <a:pt x="276" y="96"/>
                </a:lnTo>
                <a:lnTo>
                  <a:pt x="271" y="94"/>
                </a:lnTo>
                <a:lnTo>
                  <a:pt x="266" y="91"/>
                </a:lnTo>
                <a:lnTo>
                  <a:pt x="257" y="85"/>
                </a:lnTo>
                <a:lnTo>
                  <a:pt x="248" y="77"/>
                </a:lnTo>
                <a:lnTo>
                  <a:pt x="238" y="69"/>
                </a:lnTo>
                <a:lnTo>
                  <a:pt x="228" y="62"/>
                </a:lnTo>
                <a:lnTo>
                  <a:pt x="223" y="60"/>
                </a:lnTo>
                <a:lnTo>
                  <a:pt x="217" y="57"/>
                </a:lnTo>
                <a:lnTo>
                  <a:pt x="212" y="56"/>
                </a:lnTo>
                <a:lnTo>
                  <a:pt x="205" y="56"/>
                </a:lnTo>
                <a:lnTo>
                  <a:pt x="199" y="56"/>
                </a:lnTo>
                <a:lnTo>
                  <a:pt x="190" y="56"/>
                </a:lnTo>
                <a:lnTo>
                  <a:pt x="177" y="56"/>
                </a:lnTo>
                <a:lnTo>
                  <a:pt x="159" y="56"/>
                </a:lnTo>
                <a:lnTo>
                  <a:pt x="151" y="56"/>
                </a:lnTo>
                <a:lnTo>
                  <a:pt x="145" y="58"/>
                </a:lnTo>
                <a:lnTo>
                  <a:pt x="138" y="61"/>
                </a:lnTo>
                <a:lnTo>
                  <a:pt x="132" y="64"/>
                </a:lnTo>
                <a:lnTo>
                  <a:pt x="125" y="69"/>
                </a:lnTo>
                <a:lnTo>
                  <a:pt x="120" y="74"/>
                </a:lnTo>
                <a:lnTo>
                  <a:pt x="114" y="79"/>
                </a:lnTo>
                <a:lnTo>
                  <a:pt x="109" y="85"/>
                </a:lnTo>
                <a:lnTo>
                  <a:pt x="92" y="110"/>
                </a:lnTo>
                <a:lnTo>
                  <a:pt x="79" y="129"/>
                </a:lnTo>
                <a:lnTo>
                  <a:pt x="79" y="161"/>
                </a:lnTo>
                <a:lnTo>
                  <a:pt x="91" y="161"/>
                </a:lnTo>
                <a:lnTo>
                  <a:pt x="102" y="163"/>
                </a:lnTo>
                <a:lnTo>
                  <a:pt x="111" y="165"/>
                </a:lnTo>
                <a:lnTo>
                  <a:pt x="119" y="169"/>
                </a:lnTo>
                <a:lnTo>
                  <a:pt x="124" y="173"/>
                </a:lnTo>
                <a:lnTo>
                  <a:pt x="128" y="178"/>
                </a:lnTo>
                <a:lnTo>
                  <a:pt x="132" y="184"/>
                </a:lnTo>
                <a:lnTo>
                  <a:pt x="133" y="191"/>
                </a:lnTo>
                <a:lnTo>
                  <a:pt x="139" y="186"/>
                </a:lnTo>
                <a:lnTo>
                  <a:pt x="145" y="180"/>
                </a:lnTo>
                <a:lnTo>
                  <a:pt x="150" y="174"/>
                </a:lnTo>
                <a:lnTo>
                  <a:pt x="155" y="168"/>
                </a:lnTo>
                <a:lnTo>
                  <a:pt x="159" y="163"/>
                </a:lnTo>
                <a:lnTo>
                  <a:pt x="164" y="157"/>
                </a:lnTo>
                <a:lnTo>
                  <a:pt x="168" y="155"/>
                </a:lnTo>
                <a:lnTo>
                  <a:pt x="172" y="153"/>
                </a:lnTo>
                <a:lnTo>
                  <a:pt x="184" y="150"/>
                </a:lnTo>
                <a:lnTo>
                  <a:pt x="196" y="149"/>
                </a:lnTo>
                <a:lnTo>
                  <a:pt x="209" y="149"/>
                </a:lnTo>
                <a:lnTo>
                  <a:pt x="221" y="150"/>
                </a:lnTo>
                <a:lnTo>
                  <a:pt x="232" y="150"/>
                </a:lnTo>
                <a:lnTo>
                  <a:pt x="242" y="149"/>
                </a:lnTo>
                <a:lnTo>
                  <a:pt x="246" y="148"/>
                </a:lnTo>
                <a:lnTo>
                  <a:pt x="250" y="147"/>
                </a:lnTo>
                <a:lnTo>
                  <a:pt x="255" y="144"/>
                </a:lnTo>
                <a:lnTo>
                  <a:pt x="259" y="141"/>
                </a:lnTo>
                <a:lnTo>
                  <a:pt x="268" y="158"/>
                </a:lnTo>
                <a:lnTo>
                  <a:pt x="273" y="173"/>
                </a:lnTo>
                <a:lnTo>
                  <a:pt x="276" y="179"/>
                </a:lnTo>
                <a:lnTo>
                  <a:pt x="278" y="187"/>
                </a:lnTo>
                <a:lnTo>
                  <a:pt x="278" y="194"/>
                </a:lnTo>
                <a:lnTo>
                  <a:pt x="279" y="203"/>
                </a:lnTo>
                <a:lnTo>
                  <a:pt x="268" y="200"/>
                </a:lnTo>
                <a:lnTo>
                  <a:pt x="259" y="198"/>
                </a:lnTo>
                <a:lnTo>
                  <a:pt x="252" y="195"/>
                </a:lnTo>
                <a:lnTo>
                  <a:pt x="246" y="192"/>
                </a:lnTo>
                <a:lnTo>
                  <a:pt x="240" y="189"/>
                </a:lnTo>
                <a:lnTo>
                  <a:pt x="235" y="187"/>
                </a:lnTo>
                <a:lnTo>
                  <a:pt x="227" y="185"/>
                </a:lnTo>
                <a:lnTo>
                  <a:pt x="218" y="185"/>
                </a:lnTo>
                <a:lnTo>
                  <a:pt x="210" y="186"/>
                </a:lnTo>
                <a:lnTo>
                  <a:pt x="202" y="188"/>
                </a:lnTo>
                <a:lnTo>
                  <a:pt x="196" y="191"/>
                </a:lnTo>
                <a:lnTo>
                  <a:pt x="192" y="195"/>
                </a:lnTo>
                <a:lnTo>
                  <a:pt x="189" y="199"/>
                </a:lnTo>
                <a:lnTo>
                  <a:pt x="187" y="203"/>
                </a:lnTo>
                <a:lnTo>
                  <a:pt x="186" y="206"/>
                </a:lnTo>
                <a:lnTo>
                  <a:pt x="186" y="209"/>
                </a:lnTo>
                <a:lnTo>
                  <a:pt x="186" y="215"/>
                </a:lnTo>
                <a:lnTo>
                  <a:pt x="188" y="223"/>
                </a:lnTo>
                <a:lnTo>
                  <a:pt x="189" y="228"/>
                </a:lnTo>
                <a:lnTo>
                  <a:pt x="192" y="233"/>
                </a:lnTo>
                <a:lnTo>
                  <a:pt x="198" y="243"/>
                </a:lnTo>
                <a:lnTo>
                  <a:pt x="205" y="252"/>
                </a:lnTo>
                <a:lnTo>
                  <a:pt x="213" y="261"/>
                </a:lnTo>
                <a:lnTo>
                  <a:pt x="220" y="272"/>
                </a:lnTo>
                <a:lnTo>
                  <a:pt x="222" y="277"/>
                </a:lnTo>
                <a:lnTo>
                  <a:pt x="224" y="283"/>
                </a:lnTo>
                <a:lnTo>
                  <a:pt x="225" y="289"/>
                </a:lnTo>
                <a:lnTo>
                  <a:pt x="225" y="296"/>
                </a:lnTo>
                <a:lnTo>
                  <a:pt x="225" y="302"/>
                </a:lnTo>
                <a:lnTo>
                  <a:pt x="222" y="309"/>
                </a:lnTo>
                <a:lnTo>
                  <a:pt x="220" y="316"/>
                </a:lnTo>
                <a:lnTo>
                  <a:pt x="215" y="322"/>
                </a:lnTo>
                <a:lnTo>
                  <a:pt x="212" y="329"/>
                </a:lnTo>
                <a:lnTo>
                  <a:pt x="209" y="335"/>
                </a:lnTo>
                <a:lnTo>
                  <a:pt x="206" y="340"/>
                </a:lnTo>
                <a:lnTo>
                  <a:pt x="205" y="345"/>
                </a:lnTo>
                <a:lnTo>
                  <a:pt x="205" y="348"/>
                </a:lnTo>
                <a:lnTo>
                  <a:pt x="206" y="351"/>
                </a:lnTo>
                <a:lnTo>
                  <a:pt x="209" y="354"/>
                </a:lnTo>
                <a:lnTo>
                  <a:pt x="210" y="356"/>
                </a:lnTo>
                <a:lnTo>
                  <a:pt x="215" y="361"/>
                </a:lnTo>
                <a:lnTo>
                  <a:pt x="222" y="364"/>
                </a:lnTo>
                <a:lnTo>
                  <a:pt x="228" y="366"/>
                </a:lnTo>
                <a:lnTo>
                  <a:pt x="236" y="368"/>
                </a:lnTo>
                <a:lnTo>
                  <a:pt x="244" y="369"/>
                </a:lnTo>
                <a:lnTo>
                  <a:pt x="252" y="369"/>
                </a:lnTo>
                <a:lnTo>
                  <a:pt x="252" y="390"/>
                </a:lnTo>
                <a:lnTo>
                  <a:pt x="252" y="400"/>
                </a:lnTo>
                <a:lnTo>
                  <a:pt x="252" y="411"/>
                </a:lnTo>
                <a:lnTo>
                  <a:pt x="252" y="431"/>
                </a:lnTo>
                <a:lnTo>
                  <a:pt x="245" y="430"/>
                </a:lnTo>
                <a:lnTo>
                  <a:pt x="239" y="429"/>
                </a:lnTo>
                <a:lnTo>
                  <a:pt x="234" y="427"/>
                </a:lnTo>
                <a:lnTo>
                  <a:pt x="229" y="425"/>
                </a:lnTo>
                <a:lnTo>
                  <a:pt x="225" y="423"/>
                </a:lnTo>
                <a:lnTo>
                  <a:pt x="221" y="421"/>
                </a:lnTo>
                <a:lnTo>
                  <a:pt x="217" y="419"/>
                </a:lnTo>
                <a:lnTo>
                  <a:pt x="212" y="419"/>
                </a:lnTo>
                <a:lnTo>
                  <a:pt x="207" y="418"/>
                </a:lnTo>
                <a:lnTo>
                  <a:pt x="202" y="417"/>
                </a:lnTo>
                <a:lnTo>
                  <a:pt x="198" y="416"/>
                </a:lnTo>
                <a:lnTo>
                  <a:pt x="193" y="414"/>
                </a:lnTo>
                <a:lnTo>
                  <a:pt x="186" y="408"/>
                </a:lnTo>
                <a:lnTo>
                  <a:pt x="177" y="400"/>
                </a:lnTo>
                <a:lnTo>
                  <a:pt x="170" y="391"/>
                </a:lnTo>
                <a:lnTo>
                  <a:pt x="164" y="379"/>
                </a:lnTo>
                <a:lnTo>
                  <a:pt x="158" y="368"/>
                </a:lnTo>
                <a:lnTo>
                  <a:pt x="153" y="356"/>
                </a:lnTo>
                <a:lnTo>
                  <a:pt x="148" y="343"/>
                </a:lnTo>
                <a:lnTo>
                  <a:pt x="144" y="330"/>
                </a:lnTo>
                <a:lnTo>
                  <a:pt x="140" y="317"/>
                </a:lnTo>
                <a:lnTo>
                  <a:pt x="137" y="304"/>
                </a:lnTo>
                <a:lnTo>
                  <a:pt x="134" y="282"/>
                </a:lnTo>
                <a:lnTo>
                  <a:pt x="133" y="264"/>
                </a:lnTo>
                <a:lnTo>
                  <a:pt x="122" y="264"/>
                </a:lnTo>
                <a:lnTo>
                  <a:pt x="114" y="263"/>
                </a:lnTo>
                <a:lnTo>
                  <a:pt x="109" y="261"/>
                </a:lnTo>
                <a:lnTo>
                  <a:pt x="104" y="260"/>
                </a:lnTo>
                <a:lnTo>
                  <a:pt x="101" y="259"/>
                </a:lnTo>
                <a:lnTo>
                  <a:pt x="97" y="259"/>
                </a:lnTo>
                <a:lnTo>
                  <a:pt x="92" y="261"/>
                </a:lnTo>
                <a:lnTo>
                  <a:pt x="86" y="264"/>
                </a:lnTo>
                <a:lnTo>
                  <a:pt x="86" y="296"/>
                </a:lnTo>
                <a:lnTo>
                  <a:pt x="105" y="381"/>
                </a:lnTo>
                <a:lnTo>
                  <a:pt x="104" y="389"/>
                </a:lnTo>
                <a:lnTo>
                  <a:pt x="101" y="394"/>
                </a:lnTo>
                <a:lnTo>
                  <a:pt x="98" y="399"/>
                </a:lnTo>
                <a:lnTo>
                  <a:pt x="93" y="404"/>
                </a:lnTo>
                <a:lnTo>
                  <a:pt x="83" y="411"/>
                </a:lnTo>
                <a:lnTo>
                  <a:pt x="72" y="416"/>
                </a:lnTo>
                <a:lnTo>
                  <a:pt x="64" y="421"/>
                </a:lnTo>
                <a:lnTo>
                  <a:pt x="57" y="426"/>
                </a:lnTo>
                <a:lnTo>
                  <a:pt x="56" y="428"/>
                </a:lnTo>
                <a:lnTo>
                  <a:pt x="55" y="431"/>
                </a:lnTo>
                <a:lnTo>
                  <a:pt x="56" y="434"/>
                </a:lnTo>
                <a:lnTo>
                  <a:pt x="59" y="437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5299" name="Freeform 339"/>
          <p:cNvSpPr>
            <a:spLocks/>
          </p:cNvSpPr>
          <p:nvPr>
            <p:custDataLst>
              <p:tags r:id="rId242"/>
            </p:custDataLst>
          </p:nvPr>
        </p:nvSpPr>
        <p:spPr bwMode="auto">
          <a:xfrm>
            <a:off x="6638925" y="3838575"/>
            <a:ext cx="250825" cy="95250"/>
          </a:xfrm>
          <a:custGeom>
            <a:avLst/>
            <a:gdLst>
              <a:gd name="T0" fmla="*/ 2147483647 w 578"/>
              <a:gd name="T1" fmla="*/ 2147483647 h 184"/>
              <a:gd name="T2" fmla="*/ 2147483647 w 578"/>
              <a:gd name="T3" fmla="*/ 2147483647 h 184"/>
              <a:gd name="T4" fmla="*/ 2147483647 w 578"/>
              <a:gd name="T5" fmla="*/ 2147483647 h 184"/>
              <a:gd name="T6" fmla="*/ 2147483647 w 578"/>
              <a:gd name="T7" fmla="*/ 0 h 184"/>
              <a:gd name="T8" fmla="*/ 2147483647 w 578"/>
              <a:gd name="T9" fmla="*/ 2147483647 h 184"/>
              <a:gd name="T10" fmla="*/ 2147483647 w 578"/>
              <a:gd name="T11" fmla="*/ 2147483647 h 184"/>
              <a:gd name="T12" fmla="*/ 2147483647 w 578"/>
              <a:gd name="T13" fmla="*/ 2147483647 h 184"/>
              <a:gd name="T14" fmla="*/ 2147483647 w 578"/>
              <a:gd name="T15" fmla="*/ 2147483647 h 184"/>
              <a:gd name="T16" fmla="*/ 2147483647 w 578"/>
              <a:gd name="T17" fmla="*/ 2147483647 h 184"/>
              <a:gd name="T18" fmla="*/ 2147483647 w 578"/>
              <a:gd name="T19" fmla="*/ 2147483647 h 184"/>
              <a:gd name="T20" fmla="*/ 2147483647 w 578"/>
              <a:gd name="T21" fmla="*/ 2147483647 h 184"/>
              <a:gd name="T22" fmla="*/ 2147483647 w 578"/>
              <a:gd name="T23" fmla="*/ 2147483647 h 184"/>
              <a:gd name="T24" fmla="*/ 2147483647 w 578"/>
              <a:gd name="T25" fmla="*/ 2147483647 h 184"/>
              <a:gd name="T26" fmla="*/ 2147483647 w 578"/>
              <a:gd name="T27" fmla="*/ 2147483647 h 184"/>
              <a:gd name="T28" fmla="*/ 2147483647 w 578"/>
              <a:gd name="T29" fmla="*/ 2147483647 h 184"/>
              <a:gd name="T30" fmla="*/ 2147483647 w 578"/>
              <a:gd name="T31" fmla="*/ 2147483647 h 184"/>
              <a:gd name="T32" fmla="*/ 2147483647 w 578"/>
              <a:gd name="T33" fmla="*/ 2147483647 h 184"/>
              <a:gd name="T34" fmla="*/ 2147483647 w 578"/>
              <a:gd name="T35" fmla="*/ 2147483647 h 184"/>
              <a:gd name="T36" fmla="*/ 2147483647 w 578"/>
              <a:gd name="T37" fmla="*/ 2147483647 h 184"/>
              <a:gd name="T38" fmla="*/ 2147483647 w 578"/>
              <a:gd name="T39" fmla="*/ 2147483647 h 184"/>
              <a:gd name="T40" fmla="*/ 2147483647 w 578"/>
              <a:gd name="T41" fmla="*/ 2147483647 h 184"/>
              <a:gd name="T42" fmla="*/ 2147483647 w 578"/>
              <a:gd name="T43" fmla="*/ 2147483647 h 184"/>
              <a:gd name="T44" fmla="*/ 2147483647 w 578"/>
              <a:gd name="T45" fmla="*/ 2147483647 h 184"/>
              <a:gd name="T46" fmla="*/ 2147483647 w 578"/>
              <a:gd name="T47" fmla="*/ 2147483647 h 184"/>
              <a:gd name="T48" fmla="*/ 2147483647 w 578"/>
              <a:gd name="T49" fmla="*/ 2147483647 h 184"/>
              <a:gd name="T50" fmla="*/ 2147483647 w 578"/>
              <a:gd name="T51" fmla="*/ 2147483647 h 184"/>
              <a:gd name="T52" fmla="*/ 2147483647 w 578"/>
              <a:gd name="T53" fmla="*/ 2147483647 h 184"/>
              <a:gd name="T54" fmla="*/ 2147483647 w 578"/>
              <a:gd name="T55" fmla="*/ 2147483647 h 184"/>
              <a:gd name="T56" fmla="*/ 2147483647 w 578"/>
              <a:gd name="T57" fmla="*/ 2147483647 h 184"/>
              <a:gd name="T58" fmla="*/ 2147483647 w 578"/>
              <a:gd name="T59" fmla="*/ 2147483647 h 184"/>
              <a:gd name="T60" fmla="*/ 2147483647 w 578"/>
              <a:gd name="T61" fmla="*/ 2147483647 h 184"/>
              <a:gd name="T62" fmla="*/ 2147483647 w 578"/>
              <a:gd name="T63" fmla="*/ 2147483647 h 184"/>
              <a:gd name="T64" fmla="*/ 2147483647 w 578"/>
              <a:gd name="T65" fmla="*/ 2147483647 h 184"/>
              <a:gd name="T66" fmla="*/ 2147483647 w 578"/>
              <a:gd name="T67" fmla="*/ 2147483647 h 184"/>
              <a:gd name="T68" fmla="*/ 2147483647 w 578"/>
              <a:gd name="T69" fmla="*/ 2147483647 h 184"/>
              <a:gd name="T70" fmla="*/ 2147483647 w 578"/>
              <a:gd name="T71" fmla="*/ 2147483647 h 184"/>
              <a:gd name="T72" fmla="*/ 2147483647 w 578"/>
              <a:gd name="T73" fmla="*/ 2147483647 h 184"/>
              <a:gd name="T74" fmla="*/ 2147483647 w 578"/>
              <a:gd name="T75" fmla="*/ 2147483647 h 184"/>
              <a:gd name="T76" fmla="*/ 2147483647 w 578"/>
              <a:gd name="T77" fmla="*/ 2147483647 h 184"/>
              <a:gd name="T78" fmla="*/ 2147483647 w 578"/>
              <a:gd name="T79" fmla="*/ 2147483647 h 184"/>
              <a:gd name="T80" fmla="*/ 2147483647 w 578"/>
              <a:gd name="T81" fmla="*/ 2147483647 h 184"/>
              <a:gd name="T82" fmla="*/ 2147483647 w 578"/>
              <a:gd name="T83" fmla="*/ 2147483647 h 184"/>
              <a:gd name="T84" fmla="*/ 2147483647 w 578"/>
              <a:gd name="T85" fmla="*/ 2147483647 h 184"/>
              <a:gd name="T86" fmla="*/ 2147483647 w 578"/>
              <a:gd name="T87" fmla="*/ 2147483647 h 184"/>
              <a:gd name="T88" fmla="*/ 2147483647 w 578"/>
              <a:gd name="T89" fmla="*/ 2147483647 h 184"/>
              <a:gd name="T90" fmla="*/ 2147483647 w 578"/>
              <a:gd name="T91" fmla="*/ 2147483647 h 184"/>
              <a:gd name="T92" fmla="*/ 2147483647 w 578"/>
              <a:gd name="T93" fmla="*/ 2147483647 h 184"/>
              <a:gd name="T94" fmla="*/ 2147483647 w 578"/>
              <a:gd name="T95" fmla="*/ 2147483647 h 184"/>
              <a:gd name="T96" fmla="*/ 2147483647 w 578"/>
              <a:gd name="T97" fmla="*/ 2147483647 h 184"/>
              <a:gd name="T98" fmla="*/ 2147483647 w 578"/>
              <a:gd name="T99" fmla="*/ 2147483647 h 184"/>
              <a:gd name="T100" fmla="*/ 2147483647 w 578"/>
              <a:gd name="T101" fmla="*/ 2147483647 h 184"/>
              <a:gd name="T102" fmla="*/ 2147483647 w 578"/>
              <a:gd name="T103" fmla="*/ 2147483647 h 184"/>
              <a:gd name="T104" fmla="*/ 2147483647 w 578"/>
              <a:gd name="T105" fmla="*/ 2147483647 h 184"/>
              <a:gd name="T106" fmla="*/ 0 w 578"/>
              <a:gd name="T107" fmla="*/ 2147483647 h 18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578"/>
              <a:gd name="T163" fmla="*/ 0 h 184"/>
              <a:gd name="T164" fmla="*/ 578 w 578"/>
              <a:gd name="T165" fmla="*/ 184 h 18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578" h="184">
                <a:moveTo>
                  <a:pt x="0" y="55"/>
                </a:moveTo>
                <a:lnTo>
                  <a:pt x="6" y="53"/>
                </a:lnTo>
                <a:lnTo>
                  <a:pt x="11" y="50"/>
                </a:lnTo>
                <a:lnTo>
                  <a:pt x="14" y="46"/>
                </a:lnTo>
                <a:lnTo>
                  <a:pt x="19" y="42"/>
                </a:lnTo>
                <a:lnTo>
                  <a:pt x="24" y="32"/>
                </a:lnTo>
                <a:lnTo>
                  <a:pt x="30" y="23"/>
                </a:lnTo>
                <a:lnTo>
                  <a:pt x="35" y="14"/>
                </a:lnTo>
                <a:lnTo>
                  <a:pt x="41" y="7"/>
                </a:lnTo>
                <a:lnTo>
                  <a:pt x="44" y="4"/>
                </a:lnTo>
                <a:lnTo>
                  <a:pt x="48" y="2"/>
                </a:lnTo>
                <a:lnTo>
                  <a:pt x="54" y="0"/>
                </a:lnTo>
                <a:lnTo>
                  <a:pt x="59" y="0"/>
                </a:lnTo>
                <a:lnTo>
                  <a:pt x="69" y="1"/>
                </a:lnTo>
                <a:lnTo>
                  <a:pt x="79" y="2"/>
                </a:lnTo>
                <a:lnTo>
                  <a:pt x="85" y="3"/>
                </a:lnTo>
                <a:lnTo>
                  <a:pt x="89" y="3"/>
                </a:lnTo>
                <a:lnTo>
                  <a:pt x="95" y="2"/>
                </a:lnTo>
                <a:lnTo>
                  <a:pt x="99" y="0"/>
                </a:lnTo>
                <a:lnTo>
                  <a:pt x="100" y="2"/>
                </a:lnTo>
                <a:lnTo>
                  <a:pt x="101" y="5"/>
                </a:lnTo>
                <a:lnTo>
                  <a:pt x="103" y="7"/>
                </a:lnTo>
                <a:lnTo>
                  <a:pt x="107" y="10"/>
                </a:lnTo>
                <a:lnTo>
                  <a:pt x="115" y="15"/>
                </a:lnTo>
                <a:lnTo>
                  <a:pt x="125" y="20"/>
                </a:lnTo>
                <a:lnTo>
                  <a:pt x="136" y="24"/>
                </a:lnTo>
                <a:lnTo>
                  <a:pt x="147" y="27"/>
                </a:lnTo>
                <a:lnTo>
                  <a:pt x="157" y="29"/>
                </a:lnTo>
                <a:lnTo>
                  <a:pt x="166" y="30"/>
                </a:lnTo>
                <a:lnTo>
                  <a:pt x="168" y="37"/>
                </a:lnTo>
                <a:lnTo>
                  <a:pt x="171" y="44"/>
                </a:lnTo>
                <a:lnTo>
                  <a:pt x="174" y="49"/>
                </a:lnTo>
                <a:lnTo>
                  <a:pt x="178" y="53"/>
                </a:lnTo>
                <a:lnTo>
                  <a:pt x="181" y="57"/>
                </a:lnTo>
                <a:lnTo>
                  <a:pt x="187" y="59"/>
                </a:lnTo>
                <a:lnTo>
                  <a:pt x="192" y="61"/>
                </a:lnTo>
                <a:lnTo>
                  <a:pt x="199" y="61"/>
                </a:lnTo>
                <a:lnTo>
                  <a:pt x="214" y="61"/>
                </a:lnTo>
                <a:lnTo>
                  <a:pt x="231" y="60"/>
                </a:lnTo>
                <a:lnTo>
                  <a:pt x="247" y="58"/>
                </a:lnTo>
                <a:lnTo>
                  <a:pt x="263" y="55"/>
                </a:lnTo>
                <a:lnTo>
                  <a:pt x="277" y="51"/>
                </a:lnTo>
                <a:lnTo>
                  <a:pt x="289" y="46"/>
                </a:lnTo>
                <a:lnTo>
                  <a:pt x="294" y="43"/>
                </a:lnTo>
                <a:lnTo>
                  <a:pt x="299" y="39"/>
                </a:lnTo>
                <a:lnTo>
                  <a:pt x="302" y="35"/>
                </a:lnTo>
                <a:lnTo>
                  <a:pt x="305" y="30"/>
                </a:lnTo>
                <a:lnTo>
                  <a:pt x="314" y="34"/>
                </a:lnTo>
                <a:lnTo>
                  <a:pt x="320" y="35"/>
                </a:lnTo>
                <a:lnTo>
                  <a:pt x="324" y="36"/>
                </a:lnTo>
                <a:lnTo>
                  <a:pt x="327" y="35"/>
                </a:lnTo>
                <a:lnTo>
                  <a:pt x="331" y="33"/>
                </a:lnTo>
                <a:lnTo>
                  <a:pt x="334" y="32"/>
                </a:lnTo>
                <a:lnTo>
                  <a:pt x="339" y="31"/>
                </a:lnTo>
                <a:lnTo>
                  <a:pt x="345" y="30"/>
                </a:lnTo>
                <a:lnTo>
                  <a:pt x="356" y="31"/>
                </a:lnTo>
                <a:lnTo>
                  <a:pt x="366" y="34"/>
                </a:lnTo>
                <a:lnTo>
                  <a:pt x="375" y="39"/>
                </a:lnTo>
                <a:lnTo>
                  <a:pt x="383" y="45"/>
                </a:lnTo>
                <a:lnTo>
                  <a:pt x="399" y="59"/>
                </a:lnTo>
                <a:lnTo>
                  <a:pt x="413" y="74"/>
                </a:lnTo>
                <a:lnTo>
                  <a:pt x="421" y="82"/>
                </a:lnTo>
                <a:lnTo>
                  <a:pt x="428" y="89"/>
                </a:lnTo>
                <a:lnTo>
                  <a:pt x="437" y="96"/>
                </a:lnTo>
                <a:lnTo>
                  <a:pt x="446" y="101"/>
                </a:lnTo>
                <a:lnTo>
                  <a:pt x="456" y="105"/>
                </a:lnTo>
                <a:lnTo>
                  <a:pt x="467" y="107"/>
                </a:lnTo>
                <a:lnTo>
                  <a:pt x="472" y="107"/>
                </a:lnTo>
                <a:lnTo>
                  <a:pt x="479" y="107"/>
                </a:lnTo>
                <a:lnTo>
                  <a:pt x="484" y="106"/>
                </a:lnTo>
                <a:lnTo>
                  <a:pt x="491" y="105"/>
                </a:lnTo>
                <a:lnTo>
                  <a:pt x="493" y="108"/>
                </a:lnTo>
                <a:lnTo>
                  <a:pt x="495" y="113"/>
                </a:lnTo>
                <a:lnTo>
                  <a:pt x="500" y="119"/>
                </a:lnTo>
                <a:lnTo>
                  <a:pt x="505" y="125"/>
                </a:lnTo>
                <a:lnTo>
                  <a:pt x="511" y="131"/>
                </a:lnTo>
                <a:lnTo>
                  <a:pt x="516" y="136"/>
                </a:lnTo>
                <a:lnTo>
                  <a:pt x="522" y="140"/>
                </a:lnTo>
                <a:lnTo>
                  <a:pt x="525" y="141"/>
                </a:lnTo>
                <a:lnTo>
                  <a:pt x="529" y="141"/>
                </a:lnTo>
                <a:lnTo>
                  <a:pt x="534" y="139"/>
                </a:lnTo>
                <a:lnTo>
                  <a:pt x="537" y="137"/>
                </a:lnTo>
                <a:lnTo>
                  <a:pt x="540" y="134"/>
                </a:lnTo>
                <a:lnTo>
                  <a:pt x="546" y="128"/>
                </a:lnTo>
                <a:lnTo>
                  <a:pt x="551" y="123"/>
                </a:lnTo>
                <a:lnTo>
                  <a:pt x="555" y="129"/>
                </a:lnTo>
                <a:lnTo>
                  <a:pt x="558" y="134"/>
                </a:lnTo>
                <a:lnTo>
                  <a:pt x="562" y="138"/>
                </a:lnTo>
                <a:lnTo>
                  <a:pt x="567" y="141"/>
                </a:lnTo>
                <a:lnTo>
                  <a:pt x="571" y="145"/>
                </a:lnTo>
                <a:lnTo>
                  <a:pt x="574" y="150"/>
                </a:lnTo>
                <a:lnTo>
                  <a:pt x="577" y="154"/>
                </a:lnTo>
                <a:lnTo>
                  <a:pt x="578" y="160"/>
                </a:lnTo>
                <a:lnTo>
                  <a:pt x="578" y="165"/>
                </a:lnTo>
                <a:lnTo>
                  <a:pt x="577" y="169"/>
                </a:lnTo>
                <a:lnTo>
                  <a:pt x="575" y="173"/>
                </a:lnTo>
                <a:lnTo>
                  <a:pt x="573" y="177"/>
                </a:lnTo>
                <a:lnTo>
                  <a:pt x="570" y="180"/>
                </a:lnTo>
                <a:lnTo>
                  <a:pt x="567" y="182"/>
                </a:lnTo>
                <a:lnTo>
                  <a:pt x="562" y="184"/>
                </a:lnTo>
                <a:lnTo>
                  <a:pt x="558" y="184"/>
                </a:lnTo>
                <a:lnTo>
                  <a:pt x="551" y="178"/>
                </a:lnTo>
                <a:lnTo>
                  <a:pt x="545" y="172"/>
                </a:lnTo>
                <a:lnTo>
                  <a:pt x="535" y="171"/>
                </a:lnTo>
                <a:lnTo>
                  <a:pt x="526" y="170"/>
                </a:lnTo>
                <a:lnTo>
                  <a:pt x="517" y="170"/>
                </a:lnTo>
                <a:lnTo>
                  <a:pt x="509" y="170"/>
                </a:lnTo>
                <a:lnTo>
                  <a:pt x="491" y="172"/>
                </a:lnTo>
                <a:lnTo>
                  <a:pt x="471" y="172"/>
                </a:lnTo>
                <a:lnTo>
                  <a:pt x="467" y="172"/>
                </a:lnTo>
                <a:lnTo>
                  <a:pt x="462" y="170"/>
                </a:lnTo>
                <a:lnTo>
                  <a:pt x="459" y="167"/>
                </a:lnTo>
                <a:lnTo>
                  <a:pt x="455" y="163"/>
                </a:lnTo>
                <a:lnTo>
                  <a:pt x="451" y="160"/>
                </a:lnTo>
                <a:lnTo>
                  <a:pt x="447" y="157"/>
                </a:lnTo>
                <a:lnTo>
                  <a:pt x="443" y="155"/>
                </a:lnTo>
                <a:lnTo>
                  <a:pt x="438" y="154"/>
                </a:lnTo>
                <a:lnTo>
                  <a:pt x="434" y="155"/>
                </a:lnTo>
                <a:lnTo>
                  <a:pt x="429" y="157"/>
                </a:lnTo>
                <a:lnTo>
                  <a:pt x="426" y="160"/>
                </a:lnTo>
                <a:lnTo>
                  <a:pt x="423" y="163"/>
                </a:lnTo>
                <a:lnTo>
                  <a:pt x="420" y="167"/>
                </a:lnTo>
                <a:lnTo>
                  <a:pt x="416" y="170"/>
                </a:lnTo>
                <a:lnTo>
                  <a:pt x="414" y="172"/>
                </a:lnTo>
                <a:lnTo>
                  <a:pt x="412" y="172"/>
                </a:lnTo>
                <a:lnTo>
                  <a:pt x="398" y="171"/>
                </a:lnTo>
                <a:lnTo>
                  <a:pt x="378" y="167"/>
                </a:lnTo>
                <a:lnTo>
                  <a:pt x="354" y="160"/>
                </a:lnTo>
                <a:lnTo>
                  <a:pt x="328" y="153"/>
                </a:lnTo>
                <a:lnTo>
                  <a:pt x="304" y="144"/>
                </a:lnTo>
                <a:lnTo>
                  <a:pt x="285" y="136"/>
                </a:lnTo>
                <a:lnTo>
                  <a:pt x="277" y="132"/>
                </a:lnTo>
                <a:lnTo>
                  <a:pt x="270" y="129"/>
                </a:lnTo>
                <a:lnTo>
                  <a:pt x="267" y="126"/>
                </a:lnTo>
                <a:lnTo>
                  <a:pt x="266" y="123"/>
                </a:lnTo>
                <a:lnTo>
                  <a:pt x="252" y="122"/>
                </a:lnTo>
                <a:lnTo>
                  <a:pt x="240" y="121"/>
                </a:lnTo>
                <a:lnTo>
                  <a:pt x="230" y="119"/>
                </a:lnTo>
                <a:lnTo>
                  <a:pt x="220" y="117"/>
                </a:lnTo>
                <a:lnTo>
                  <a:pt x="211" y="115"/>
                </a:lnTo>
                <a:lnTo>
                  <a:pt x="201" y="113"/>
                </a:lnTo>
                <a:lnTo>
                  <a:pt x="191" y="111"/>
                </a:lnTo>
                <a:lnTo>
                  <a:pt x="179" y="111"/>
                </a:lnTo>
                <a:lnTo>
                  <a:pt x="168" y="111"/>
                </a:lnTo>
                <a:lnTo>
                  <a:pt x="157" y="111"/>
                </a:lnTo>
                <a:lnTo>
                  <a:pt x="149" y="111"/>
                </a:lnTo>
                <a:lnTo>
                  <a:pt x="146" y="111"/>
                </a:lnTo>
                <a:lnTo>
                  <a:pt x="136" y="110"/>
                </a:lnTo>
                <a:lnTo>
                  <a:pt x="128" y="107"/>
                </a:lnTo>
                <a:lnTo>
                  <a:pt x="124" y="105"/>
                </a:lnTo>
                <a:lnTo>
                  <a:pt x="122" y="103"/>
                </a:lnTo>
                <a:lnTo>
                  <a:pt x="120" y="101"/>
                </a:lnTo>
                <a:lnTo>
                  <a:pt x="120" y="99"/>
                </a:lnTo>
                <a:lnTo>
                  <a:pt x="79" y="99"/>
                </a:lnTo>
                <a:lnTo>
                  <a:pt x="75" y="98"/>
                </a:lnTo>
                <a:lnTo>
                  <a:pt x="69" y="97"/>
                </a:lnTo>
                <a:lnTo>
                  <a:pt x="64" y="96"/>
                </a:lnTo>
                <a:lnTo>
                  <a:pt x="57" y="94"/>
                </a:lnTo>
                <a:lnTo>
                  <a:pt x="46" y="88"/>
                </a:lnTo>
                <a:lnTo>
                  <a:pt x="34" y="81"/>
                </a:lnTo>
                <a:lnTo>
                  <a:pt x="14" y="67"/>
                </a:lnTo>
                <a:lnTo>
                  <a:pt x="0" y="55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5300" name="Freeform 340"/>
          <p:cNvSpPr>
            <a:spLocks/>
          </p:cNvSpPr>
          <p:nvPr>
            <p:custDataLst>
              <p:tags r:id="rId243"/>
            </p:custDataLst>
          </p:nvPr>
        </p:nvSpPr>
        <p:spPr bwMode="auto">
          <a:xfrm>
            <a:off x="7319963" y="3695700"/>
            <a:ext cx="214312" cy="252413"/>
          </a:xfrm>
          <a:custGeom>
            <a:avLst/>
            <a:gdLst>
              <a:gd name="T0" fmla="*/ 2147483647 w 491"/>
              <a:gd name="T1" fmla="*/ 2147483647 h 481"/>
              <a:gd name="T2" fmla="*/ 2147483647 w 491"/>
              <a:gd name="T3" fmla="*/ 2147483647 h 481"/>
              <a:gd name="T4" fmla="*/ 2147483647 w 491"/>
              <a:gd name="T5" fmla="*/ 2147483647 h 481"/>
              <a:gd name="T6" fmla="*/ 2147483647 w 491"/>
              <a:gd name="T7" fmla="*/ 2147483647 h 481"/>
              <a:gd name="T8" fmla="*/ 2147483647 w 491"/>
              <a:gd name="T9" fmla="*/ 2147483647 h 481"/>
              <a:gd name="T10" fmla="*/ 2147483647 w 491"/>
              <a:gd name="T11" fmla="*/ 2147483647 h 481"/>
              <a:gd name="T12" fmla="*/ 2147483647 w 491"/>
              <a:gd name="T13" fmla="*/ 2147483647 h 481"/>
              <a:gd name="T14" fmla="*/ 2147483647 w 491"/>
              <a:gd name="T15" fmla="*/ 2147483647 h 481"/>
              <a:gd name="T16" fmla="*/ 2147483647 w 491"/>
              <a:gd name="T17" fmla="*/ 2147483647 h 481"/>
              <a:gd name="T18" fmla="*/ 2147483647 w 491"/>
              <a:gd name="T19" fmla="*/ 2147483647 h 481"/>
              <a:gd name="T20" fmla="*/ 2147483647 w 491"/>
              <a:gd name="T21" fmla="*/ 2147483647 h 481"/>
              <a:gd name="T22" fmla="*/ 2147483647 w 491"/>
              <a:gd name="T23" fmla="*/ 2147483647 h 481"/>
              <a:gd name="T24" fmla="*/ 2147483647 w 491"/>
              <a:gd name="T25" fmla="*/ 2147483647 h 481"/>
              <a:gd name="T26" fmla="*/ 2147483647 w 491"/>
              <a:gd name="T27" fmla="*/ 2147483647 h 481"/>
              <a:gd name="T28" fmla="*/ 2147483647 w 491"/>
              <a:gd name="T29" fmla="*/ 2147483647 h 481"/>
              <a:gd name="T30" fmla="*/ 2147483647 w 491"/>
              <a:gd name="T31" fmla="*/ 2147483647 h 481"/>
              <a:gd name="T32" fmla="*/ 2147483647 w 491"/>
              <a:gd name="T33" fmla="*/ 2147483647 h 481"/>
              <a:gd name="T34" fmla="*/ 2147483647 w 491"/>
              <a:gd name="T35" fmla="*/ 2147483647 h 481"/>
              <a:gd name="T36" fmla="*/ 2147483647 w 491"/>
              <a:gd name="T37" fmla="*/ 2147483647 h 481"/>
              <a:gd name="T38" fmla="*/ 2147483647 w 491"/>
              <a:gd name="T39" fmla="*/ 2147483647 h 481"/>
              <a:gd name="T40" fmla="*/ 2147483647 w 491"/>
              <a:gd name="T41" fmla="*/ 2147483647 h 481"/>
              <a:gd name="T42" fmla="*/ 2147483647 w 491"/>
              <a:gd name="T43" fmla="*/ 2147483647 h 481"/>
              <a:gd name="T44" fmla="*/ 2147483647 w 491"/>
              <a:gd name="T45" fmla="*/ 2147483647 h 481"/>
              <a:gd name="T46" fmla="*/ 2147483647 w 491"/>
              <a:gd name="T47" fmla="*/ 2147483647 h 481"/>
              <a:gd name="T48" fmla="*/ 2147483647 w 491"/>
              <a:gd name="T49" fmla="*/ 2147483647 h 481"/>
              <a:gd name="T50" fmla="*/ 2147483647 w 491"/>
              <a:gd name="T51" fmla="*/ 2147483647 h 481"/>
              <a:gd name="T52" fmla="*/ 2147483647 w 491"/>
              <a:gd name="T53" fmla="*/ 2147483647 h 481"/>
              <a:gd name="T54" fmla="*/ 2147483647 w 491"/>
              <a:gd name="T55" fmla="*/ 2147483647 h 481"/>
              <a:gd name="T56" fmla="*/ 2147483647 w 491"/>
              <a:gd name="T57" fmla="*/ 2147483647 h 481"/>
              <a:gd name="T58" fmla="*/ 2147483647 w 491"/>
              <a:gd name="T59" fmla="*/ 2147483647 h 481"/>
              <a:gd name="T60" fmla="*/ 2147483647 w 491"/>
              <a:gd name="T61" fmla="*/ 2147483647 h 481"/>
              <a:gd name="T62" fmla="*/ 0 w 491"/>
              <a:gd name="T63" fmla="*/ 2147483647 h 481"/>
              <a:gd name="T64" fmla="*/ 2147483647 w 491"/>
              <a:gd name="T65" fmla="*/ 2147483647 h 481"/>
              <a:gd name="T66" fmla="*/ 2147483647 w 491"/>
              <a:gd name="T67" fmla="*/ 2147483647 h 481"/>
              <a:gd name="T68" fmla="*/ 2147483647 w 491"/>
              <a:gd name="T69" fmla="*/ 2147483647 h 481"/>
              <a:gd name="T70" fmla="*/ 2147483647 w 491"/>
              <a:gd name="T71" fmla="*/ 2147483647 h 481"/>
              <a:gd name="T72" fmla="*/ 2147483647 w 491"/>
              <a:gd name="T73" fmla="*/ 2147483647 h 481"/>
              <a:gd name="T74" fmla="*/ 2147483647 w 491"/>
              <a:gd name="T75" fmla="*/ 2147483647 h 481"/>
              <a:gd name="T76" fmla="*/ 2147483647 w 491"/>
              <a:gd name="T77" fmla="*/ 2147483647 h 481"/>
              <a:gd name="T78" fmla="*/ 2147483647 w 491"/>
              <a:gd name="T79" fmla="*/ 2147483647 h 481"/>
              <a:gd name="T80" fmla="*/ 2147483647 w 491"/>
              <a:gd name="T81" fmla="*/ 2147483647 h 481"/>
              <a:gd name="T82" fmla="*/ 2147483647 w 491"/>
              <a:gd name="T83" fmla="*/ 2147483647 h 481"/>
              <a:gd name="T84" fmla="*/ 2147483647 w 491"/>
              <a:gd name="T85" fmla="*/ 2147483647 h 481"/>
              <a:gd name="T86" fmla="*/ 2147483647 w 491"/>
              <a:gd name="T87" fmla="*/ 2147483647 h 481"/>
              <a:gd name="T88" fmla="*/ 2147483647 w 491"/>
              <a:gd name="T89" fmla="*/ 2147483647 h 481"/>
              <a:gd name="T90" fmla="*/ 2147483647 w 491"/>
              <a:gd name="T91" fmla="*/ 2147483647 h 481"/>
              <a:gd name="T92" fmla="*/ 2147483647 w 491"/>
              <a:gd name="T93" fmla="*/ 2147483647 h 481"/>
              <a:gd name="T94" fmla="*/ 2147483647 w 491"/>
              <a:gd name="T95" fmla="*/ 0 h 481"/>
              <a:gd name="T96" fmla="*/ 2147483647 w 491"/>
              <a:gd name="T97" fmla="*/ 2147483647 h 481"/>
              <a:gd name="T98" fmla="*/ 2147483647 w 491"/>
              <a:gd name="T99" fmla="*/ 2147483647 h 481"/>
              <a:gd name="T100" fmla="*/ 2147483647 w 491"/>
              <a:gd name="T101" fmla="*/ 2147483647 h 481"/>
              <a:gd name="T102" fmla="*/ 2147483647 w 491"/>
              <a:gd name="T103" fmla="*/ 2147483647 h 481"/>
              <a:gd name="T104" fmla="*/ 2147483647 w 491"/>
              <a:gd name="T105" fmla="*/ 2147483647 h 481"/>
              <a:gd name="T106" fmla="*/ 2147483647 w 491"/>
              <a:gd name="T107" fmla="*/ 2147483647 h 481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491"/>
              <a:gd name="T163" fmla="*/ 0 h 481"/>
              <a:gd name="T164" fmla="*/ 491 w 491"/>
              <a:gd name="T165" fmla="*/ 481 h 481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491" h="481">
                <a:moveTo>
                  <a:pt x="491" y="481"/>
                </a:moveTo>
                <a:lnTo>
                  <a:pt x="488" y="480"/>
                </a:lnTo>
                <a:lnTo>
                  <a:pt x="482" y="479"/>
                </a:lnTo>
                <a:lnTo>
                  <a:pt x="477" y="477"/>
                </a:lnTo>
                <a:lnTo>
                  <a:pt x="470" y="473"/>
                </a:lnTo>
                <a:lnTo>
                  <a:pt x="457" y="465"/>
                </a:lnTo>
                <a:lnTo>
                  <a:pt x="444" y="455"/>
                </a:lnTo>
                <a:lnTo>
                  <a:pt x="432" y="445"/>
                </a:lnTo>
                <a:lnTo>
                  <a:pt x="422" y="434"/>
                </a:lnTo>
                <a:lnTo>
                  <a:pt x="417" y="428"/>
                </a:lnTo>
                <a:lnTo>
                  <a:pt x="414" y="423"/>
                </a:lnTo>
                <a:lnTo>
                  <a:pt x="412" y="417"/>
                </a:lnTo>
                <a:lnTo>
                  <a:pt x="412" y="412"/>
                </a:lnTo>
                <a:lnTo>
                  <a:pt x="392" y="412"/>
                </a:lnTo>
                <a:lnTo>
                  <a:pt x="376" y="410"/>
                </a:lnTo>
                <a:lnTo>
                  <a:pt x="370" y="409"/>
                </a:lnTo>
                <a:lnTo>
                  <a:pt x="365" y="408"/>
                </a:lnTo>
                <a:lnTo>
                  <a:pt x="360" y="406"/>
                </a:lnTo>
                <a:lnTo>
                  <a:pt x="356" y="403"/>
                </a:lnTo>
                <a:lnTo>
                  <a:pt x="353" y="400"/>
                </a:lnTo>
                <a:lnTo>
                  <a:pt x="350" y="396"/>
                </a:lnTo>
                <a:lnTo>
                  <a:pt x="348" y="392"/>
                </a:lnTo>
                <a:lnTo>
                  <a:pt x="347" y="387"/>
                </a:lnTo>
                <a:lnTo>
                  <a:pt x="346" y="374"/>
                </a:lnTo>
                <a:lnTo>
                  <a:pt x="345" y="357"/>
                </a:lnTo>
                <a:lnTo>
                  <a:pt x="344" y="344"/>
                </a:lnTo>
                <a:lnTo>
                  <a:pt x="342" y="332"/>
                </a:lnTo>
                <a:lnTo>
                  <a:pt x="337" y="322"/>
                </a:lnTo>
                <a:lnTo>
                  <a:pt x="332" y="313"/>
                </a:lnTo>
                <a:lnTo>
                  <a:pt x="327" y="303"/>
                </a:lnTo>
                <a:lnTo>
                  <a:pt x="323" y="294"/>
                </a:lnTo>
                <a:lnTo>
                  <a:pt x="320" y="286"/>
                </a:lnTo>
                <a:lnTo>
                  <a:pt x="319" y="277"/>
                </a:lnTo>
                <a:lnTo>
                  <a:pt x="319" y="267"/>
                </a:lnTo>
                <a:lnTo>
                  <a:pt x="319" y="252"/>
                </a:lnTo>
                <a:lnTo>
                  <a:pt x="314" y="244"/>
                </a:lnTo>
                <a:lnTo>
                  <a:pt x="309" y="237"/>
                </a:lnTo>
                <a:lnTo>
                  <a:pt x="301" y="229"/>
                </a:lnTo>
                <a:lnTo>
                  <a:pt x="292" y="223"/>
                </a:lnTo>
                <a:lnTo>
                  <a:pt x="282" y="216"/>
                </a:lnTo>
                <a:lnTo>
                  <a:pt x="272" y="210"/>
                </a:lnTo>
                <a:lnTo>
                  <a:pt x="260" y="205"/>
                </a:lnTo>
                <a:lnTo>
                  <a:pt x="248" y="200"/>
                </a:lnTo>
                <a:lnTo>
                  <a:pt x="235" y="194"/>
                </a:lnTo>
                <a:lnTo>
                  <a:pt x="221" y="190"/>
                </a:lnTo>
                <a:lnTo>
                  <a:pt x="208" y="187"/>
                </a:lnTo>
                <a:lnTo>
                  <a:pt x="192" y="184"/>
                </a:lnTo>
                <a:lnTo>
                  <a:pt x="178" y="181"/>
                </a:lnTo>
                <a:lnTo>
                  <a:pt x="163" y="180"/>
                </a:lnTo>
                <a:lnTo>
                  <a:pt x="147" y="179"/>
                </a:lnTo>
                <a:lnTo>
                  <a:pt x="133" y="178"/>
                </a:lnTo>
                <a:lnTo>
                  <a:pt x="133" y="170"/>
                </a:lnTo>
                <a:lnTo>
                  <a:pt x="133" y="163"/>
                </a:lnTo>
                <a:lnTo>
                  <a:pt x="133" y="156"/>
                </a:lnTo>
                <a:lnTo>
                  <a:pt x="133" y="148"/>
                </a:lnTo>
                <a:lnTo>
                  <a:pt x="121" y="147"/>
                </a:lnTo>
                <a:lnTo>
                  <a:pt x="110" y="145"/>
                </a:lnTo>
                <a:lnTo>
                  <a:pt x="100" y="140"/>
                </a:lnTo>
                <a:lnTo>
                  <a:pt x="92" y="136"/>
                </a:lnTo>
                <a:lnTo>
                  <a:pt x="85" y="130"/>
                </a:lnTo>
                <a:lnTo>
                  <a:pt x="77" y="124"/>
                </a:lnTo>
                <a:lnTo>
                  <a:pt x="71" y="117"/>
                </a:lnTo>
                <a:lnTo>
                  <a:pt x="66" y="111"/>
                </a:lnTo>
                <a:lnTo>
                  <a:pt x="92" y="111"/>
                </a:lnTo>
                <a:lnTo>
                  <a:pt x="82" y="121"/>
                </a:lnTo>
                <a:lnTo>
                  <a:pt x="73" y="133"/>
                </a:lnTo>
                <a:lnTo>
                  <a:pt x="66" y="139"/>
                </a:lnTo>
                <a:lnTo>
                  <a:pt x="60" y="144"/>
                </a:lnTo>
                <a:lnTo>
                  <a:pt x="54" y="147"/>
                </a:lnTo>
                <a:lnTo>
                  <a:pt x="46" y="148"/>
                </a:lnTo>
                <a:lnTo>
                  <a:pt x="43" y="163"/>
                </a:lnTo>
                <a:lnTo>
                  <a:pt x="40" y="178"/>
                </a:lnTo>
                <a:lnTo>
                  <a:pt x="34" y="192"/>
                </a:lnTo>
                <a:lnTo>
                  <a:pt x="30" y="206"/>
                </a:lnTo>
                <a:lnTo>
                  <a:pt x="24" y="220"/>
                </a:lnTo>
                <a:lnTo>
                  <a:pt x="20" y="234"/>
                </a:lnTo>
                <a:lnTo>
                  <a:pt x="17" y="249"/>
                </a:lnTo>
                <a:lnTo>
                  <a:pt x="13" y="265"/>
                </a:lnTo>
                <a:lnTo>
                  <a:pt x="13" y="256"/>
                </a:lnTo>
                <a:lnTo>
                  <a:pt x="13" y="246"/>
                </a:lnTo>
                <a:lnTo>
                  <a:pt x="14" y="237"/>
                </a:lnTo>
                <a:lnTo>
                  <a:pt x="17" y="228"/>
                </a:lnTo>
                <a:lnTo>
                  <a:pt x="20" y="219"/>
                </a:lnTo>
                <a:lnTo>
                  <a:pt x="23" y="209"/>
                </a:lnTo>
                <a:lnTo>
                  <a:pt x="26" y="200"/>
                </a:lnTo>
                <a:lnTo>
                  <a:pt x="30" y="190"/>
                </a:lnTo>
                <a:lnTo>
                  <a:pt x="32" y="181"/>
                </a:lnTo>
                <a:lnTo>
                  <a:pt x="33" y="172"/>
                </a:lnTo>
                <a:lnTo>
                  <a:pt x="32" y="156"/>
                </a:lnTo>
                <a:lnTo>
                  <a:pt x="30" y="143"/>
                </a:lnTo>
                <a:lnTo>
                  <a:pt x="26" y="130"/>
                </a:lnTo>
                <a:lnTo>
                  <a:pt x="21" y="120"/>
                </a:lnTo>
                <a:lnTo>
                  <a:pt x="17" y="111"/>
                </a:lnTo>
                <a:lnTo>
                  <a:pt x="11" y="101"/>
                </a:lnTo>
                <a:lnTo>
                  <a:pt x="4" y="89"/>
                </a:lnTo>
                <a:lnTo>
                  <a:pt x="0" y="73"/>
                </a:lnTo>
                <a:lnTo>
                  <a:pt x="13" y="68"/>
                </a:lnTo>
                <a:lnTo>
                  <a:pt x="28" y="62"/>
                </a:lnTo>
                <a:lnTo>
                  <a:pt x="34" y="59"/>
                </a:lnTo>
                <a:lnTo>
                  <a:pt x="42" y="57"/>
                </a:lnTo>
                <a:lnTo>
                  <a:pt x="51" y="56"/>
                </a:lnTo>
                <a:lnTo>
                  <a:pt x="59" y="55"/>
                </a:lnTo>
                <a:lnTo>
                  <a:pt x="68" y="56"/>
                </a:lnTo>
                <a:lnTo>
                  <a:pt x="76" y="57"/>
                </a:lnTo>
                <a:lnTo>
                  <a:pt x="84" y="58"/>
                </a:lnTo>
                <a:lnTo>
                  <a:pt x="90" y="60"/>
                </a:lnTo>
                <a:lnTo>
                  <a:pt x="96" y="63"/>
                </a:lnTo>
                <a:lnTo>
                  <a:pt x="102" y="66"/>
                </a:lnTo>
                <a:lnTo>
                  <a:pt x="107" y="70"/>
                </a:lnTo>
                <a:lnTo>
                  <a:pt x="112" y="73"/>
                </a:lnTo>
                <a:lnTo>
                  <a:pt x="121" y="82"/>
                </a:lnTo>
                <a:lnTo>
                  <a:pt x="127" y="92"/>
                </a:lnTo>
                <a:lnTo>
                  <a:pt x="134" y="101"/>
                </a:lnTo>
                <a:lnTo>
                  <a:pt x="140" y="111"/>
                </a:lnTo>
                <a:lnTo>
                  <a:pt x="179" y="111"/>
                </a:lnTo>
                <a:lnTo>
                  <a:pt x="180" y="107"/>
                </a:lnTo>
                <a:lnTo>
                  <a:pt x="183" y="103"/>
                </a:lnTo>
                <a:lnTo>
                  <a:pt x="187" y="101"/>
                </a:lnTo>
                <a:lnTo>
                  <a:pt x="191" y="99"/>
                </a:lnTo>
                <a:lnTo>
                  <a:pt x="196" y="96"/>
                </a:lnTo>
                <a:lnTo>
                  <a:pt x="199" y="94"/>
                </a:lnTo>
                <a:lnTo>
                  <a:pt x="200" y="92"/>
                </a:lnTo>
                <a:lnTo>
                  <a:pt x="200" y="90"/>
                </a:lnTo>
                <a:lnTo>
                  <a:pt x="200" y="89"/>
                </a:lnTo>
                <a:lnTo>
                  <a:pt x="199" y="85"/>
                </a:lnTo>
                <a:lnTo>
                  <a:pt x="207" y="73"/>
                </a:lnTo>
                <a:lnTo>
                  <a:pt x="215" y="64"/>
                </a:lnTo>
                <a:lnTo>
                  <a:pt x="223" y="58"/>
                </a:lnTo>
                <a:lnTo>
                  <a:pt x="232" y="54"/>
                </a:lnTo>
                <a:lnTo>
                  <a:pt x="239" y="51"/>
                </a:lnTo>
                <a:lnTo>
                  <a:pt x="247" y="50"/>
                </a:lnTo>
                <a:lnTo>
                  <a:pt x="254" y="49"/>
                </a:lnTo>
                <a:lnTo>
                  <a:pt x="259" y="49"/>
                </a:lnTo>
                <a:lnTo>
                  <a:pt x="260" y="40"/>
                </a:lnTo>
                <a:lnTo>
                  <a:pt x="263" y="30"/>
                </a:lnTo>
                <a:lnTo>
                  <a:pt x="267" y="22"/>
                </a:lnTo>
                <a:lnTo>
                  <a:pt x="273" y="15"/>
                </a:lnTo>
                <a:lnTo>
                  <a:pt x="280" y="9"/>
                </a:lnTo>
                <a:lnTo>
                  <a:pt x="290" y="4"/>
                </a:lnTo>
                <a:lnTo>
                  <a:pt x="294" y="2"/>
                </a:lnTo>
                <a:lnTo>
                  <a:pt x="300" y="1"/>
                </a:lnTo>
                <a:lnTo>
                  <a:pt x="306" y="0"/>
                </a:lnTo>
                <a:lnTo>
                  <a:pt x="312" y="0"/>
                </a:lnTo>
                <a:lnTo>
                  <a:pt x="323" y="0"/>
                </a:lnTo>
                <a:lnTo>
                  <a:pt x="333" y="2"/>
                </a:lnTo>
                <a:lnTo>
                  <a:pt x="343" y="5"/>
                </a:lnTo>
                <a:lnTo>
                  <a:pt x="351" y="8"/>
                </a:lnTo>
                <a:lnTo>
                  <a:pt x="368" y="17"/>
                </a:lnTo>
                <a:lnTo>
                  <a:pt x="383" y="27"/>
                </a:lnTo>
                <a:lnTo>
                  <a:pt x="399" y="38"/>
                </a:lnTo>
                <a:lnTo>
                  <a:pt x="413" y="47"/>
                </a:lnTo>
                <a:lnTo>
                  <a:pt x="421" y="50"/>
                </a:lnTo>
                <a:lnTo>
                  <a:pt x="428" y="53"/>
                </a:lnTo>
                <a:lnTo>
                  <a:pt x="436" y="55"/>
                </a:lnTo>
                <a:lnTo>
                  <a:pt x="445" y="55"/>
                </a:lnTo>
                <a:lnTo>
                  <a:pt x="459" y="60"/>
                </a:lnTo>
                <a:lnTo>
                  <a:pt x="471" y="64"/>
                </a:lnTo>
                <a:lnTo>
                  <a:pt x="481" y="66"/>
                </a:lnTo>
                <a:lnTo>
                  <a:pt x="491" y="67"/>
                </a:lnTo>
                <a:lnTo>
                  <a:pt x="491" y="289"/>
                </a:lnTo>
                <a:lnTo>
                  <a:pt x="471" y="301"/>
                </a:lnTo>
                <a:lnTo>
                  <a:pt x="491" y="326"/>
                </a:lnTo>
                <a:lnTo>
                  <a:pt x="491" y="474"/>
                </a:lnTo>
                <a:lnTo>
                  <a:pt x="491" y="48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5301" name="Freeform 341"/>
          <p:cNvSpPr>
            <a:spLocks/>
          </p:cNvSpPr>
          <p:nvPr>
            <p:custDataLst>
              <p:tags r:id="rId244"/>
            </p:custDataLst>
          </p:nvPr>
        </p:nvSpPr>
        <p:spPr bwMode="auto">
          <a:xfrm>
            <a:off x="5851525" y="2527300"/>
            <a:ext cx="53975" cy="60325"/>
          </a:xfrm>
          <a:custGeom>
            <a:avLst/>
            <a:gdLst>
              <a:gd name="T0" fmla="*/ 0 w 133"/>
              <a:gd name="T1" fmla="*/ 2147483647 h 117"/>
              <a:gd name="T2" fmla="*/ 2147483647 w 133"/>
              <a:gd name="T3" fmla="*/ 0 h 117"/>
              <a:gd name="T4" fmla="*/ 2147483647 w 133"/>
              <a:gd name="T5" fmla="*/ 2147483647 h 117"/>
              <a:gd name="T6" fmla="*/ 2147483647 w 133"/>
              <a:gd name="T7" fmla="*/ 2147483647 h 117"/>
              <a:gd name="T8" fmla="*/ 2147483647 w 133"/>
              <a:gd name="T9" fmla="*/ 2147483647 h 117"/>
              <a:gd name="T10" fmla="*/ 2147483647 w 133"/>
              <a:gd name="T11" fmla="*/ 2147483647 h 117"/>
              <a:gd name="T12" fmla="*/ 2147483647 w 133"/>
              <a:gd name="T13" fmla="*/ 2147483647 h 117"/>
              <a:gd name="T14" fmla="*/ 2147483647 w 133"/>
              <a:gd name="T15" fmla="*/ 2147483647 h 117"/>
              <a:gd name="T16" fmla="*/ 2147483647 w 133"/>
              <a:gd name="T17" fmla="*/ 2147483647 h 117"/>
              <a:gd name="T18" fmla="*/ 2147483647 w 133"/>
              <a:gd name="T19" fmla="*/ 2147483647 h 117"/>
              <a:gd name="T20" fmla="*/ 2147483647 w 133"/>
              <a:gd name="T21" fmla="*/ 2147483647 h 117"/>
              <a:gd name="T22" fmla="*/ 2147483647 w 133"/>
              <a:gd name="T23" fmla="*/ 2147483647 h 117"/>
              <a:gd name="T24" fmla="*/ 2147483647 w 133"/>
              <a:gd name="T25" fmla="*/ 2147483647 h 117"/>
              <a:gd name="T26" fmla="*/ 2147483647 w 133"/>
              <a:gd name="T27" fmla="*/ 2147483647 h 117"/>
              <a:gd name="T28" fmla="*/ 2147483647 w 133"/>
              <a:gd name="T29" fmla="*/ 2147483647 h 117"/>
              <a:gd name="T30" fmla="*/ 2147483647 w 133"/>
              <a:gd name="T31" fmla="*/ 2147483647 h 117"/>
              <a:gd name="T32" fmla="*/ 2147483647 w 133"/>
              <a:gd name="T33" fmla="*/ 2147483647 h 117"/>
              <a:gd name="T34" fmla="*/ 2147483647 w 133"/>
              <a:gd name="T35" fmla="*/ 2147483647 h 117"/>
              <a:gd name="T36" fmla="*/ 2147483647 w 133"/>
              <a:gd name="T37" fmla="*/ 2147483647 h 117"/>
              <a:gd name="T38" fmla="*/ 2147483647 w 133"/>
              <a:gd name="T39" fmla="*/ 2147483647 h 117"/>
              <a:gd name="T40" fmla="*/ 2147483647 w 133"/>
              <a:gd name="T41" fmla="*/ 2147483647 h 117"/>
              <a:gd name="T42" fmla="*/ 2147483647 w 133"/>
              <a:gd name="T43" fmla="*/ 2147483647 h 117"/>
              <a:gd name="T44" fmla="*/ 2147483647 w 133"/>
              <a:gd name="T45" fmla="*/ 2147483647 h 117"/>
              <a:gd name="T46" fmla="*/ 2147483647 w 133"/>
              <a:gd name="T47" fmla="*/ 2147483647 h 117"/>
              <a:gd name="T48" fmla="*/ 2147483647 w 133"/>
              <a:gd name="T49" fmla="*/ 2147483647 h 117"/>
              <a:gd name="T50" fmla="*/ 0 w 133"/>
              <a:gd name="T51" fmla="*/ 2147483647 h 11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33"/>
              <a:gd name="T79" fmla="*/ 0 h 117"/>
              <a:gd name="T80" fmla="*/ 133 w 133"/>
              <a:gd name="T81" fmla="*/ 117 h 11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33" h="117">
                <a:moveTo>
                  <a:pt x="0" y="19"/>
                </a:moveTo>
                <a:lnTo>
                  <a:pt x="72" y="0"/>
                </a:lnTo>
                <a:lnTo>
                  <a:pt x="81" y="6"/>
                </a:lnTo>
                <a:lnTo>
                  <a:pt x="91" y="14"/>
                </a:lnTo>
                <a:lnTo>
                  <a:pt x="101" y="25"/>
                </a:lnTo>
                <a:lnTo>
                  <a:pt x="109" y="37"/>
                </a:lnTo>
                <a:lnTo>
                  <a:pt x="118" y="49"/>
                </a:lnTo>
                <a:lnTo>
                  <a:pt x="126" y="62"/>
                </a:lnTo>
                <a:lnTo>
                  <a:pt x="128" y="68"/>
                </a:lnTo>
                <a:lnTo>
                  <a:pt x="130" y="74"/>
                </a:lnTo>
                <a:lnTo>
                  <a:pt x="131" y="80"/>
                </a:lnTo>
                <a:lnTo>
                  <a:pt x="133" y="86"/>
                </a:lnTo>
                <a:lnTo>
                  <a:pt x="131" y="92"/>
                </a:lnTo>
                <a:lnTo>
                  <a:pt x="128" y="97"/>
                </a:lnTo>
                <a:lnTo>
                  <a:pt x="124" y="102"/>
                </a:lnTo>
                <a:lnTo>
                  <a:pt x="118" y="107"/>
                </a:lnTo>
                <a:lnTo>
                  <a:pt x="113" y="111"/>
                </a:lnTo>
                <a:lnTo>
                  <a:pt x="107" y="114"/>
                </a:lnTo>
                <a:lnTo>
                  <a:pt x="103" y="117"/>
                </a:lnTo>
                <a:lnTo>
                  <a:pt x="100" y="117"/>
                </a:lnTo>
                <a:lnTo>
                  <a:pt x="72" y="95"/>
                </a:lnTo>
                <a:lnTo>
                  <a:pt x="45" y="70"/>
                </a:lnTo>
                <a:lnTo>
                  <a:pt x="32" y="58"/>
                </a:lnTo>
                <a:lnTo>
                  <a:pt x="18" y="46"/>
                </a:lnTo>
                <a:lnTo>
                  <a:pt x="8" y="33"/>
                </a:lnTo>
                <a:lnTo>
                  <a:pt x="0" y="19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302" name="Freeform 342"/>
          <p:cNvSpPr>
            <a:spLocks/>
          </p:cNvSpPr>
          <p:nvPr>
            <p:custDataLst>
              <p:tags r:id="rId245"/>
            </p:custDataLst>
          </p:nvPr>
        </p:nvSpPr>
        <p:spPr bwMode="auto">
          <a:xfrm>
            <a:off x="4308475" y="1931988"/>
            <a:ext cx="220663" cy="177800"/>
          </a:xfrm>
          <a:custGeom>
            <a:avLst/>
            <a:gdLst>
              <a:gd name="T0" fmla="*/ 2147483647 w 505"/>
              <a:gd name="T1" fmla="*/ 2147483647 h 339"/>
              <a:gd name="T2" fmla="*/ 2147483647 w 505"/>
              <a:gd name="T3" fmla="*/ 2147483647 h 339"/>
              <a:gd name="T4" fmla="*/ 2147483647 w 505"/>
              <a:gd name="T5" fmla="*/ 2147483647 h 339"/>
              <a:gd name="T6" fmla="*/ 2147483647 w 505"/>
              <a:gd name="T7" fmla="*/ 2147483647 h 339"/>
              <a:gd name="T8" fmla="*/ 2147483647 w 505"/>
              <a:gd name="T9" fmla="*/ 2147483647 h 339"/>
              <a:gd name="T10" fmla="*/ 2147483647 w 505"/>
              <a:gd name="T11" fmla="*/ 2147483647 h 339"/>
              <a:gd name="T12" fmla="*/ 2147483647 w 505"/>
              <a:gd name="T13" fmla="*/ 2147483647 h 339"/>
              <a:gd name="T14" fmla="*/ 2147483647 w 505"/>
              <a:gd name="T15" fmla="*/ 2147483647 h 339"/>
              <a:gd name="T16" fmla="*/ 2147483647 w 505"/>
              <a:gd name="T17" fmla="*/ 2147483647 h 339"/>
              <a:gd name="T18" fmla="*/ 2147483647 w 505"/>
              <a:gd name="T19" fmla="*/ 2147483647 h 339"/>
              <a:gd name="T20" fmla="*/ 2147483647 w 505"/>
              <a:gd name="T21" fmla="*/ 2147483647 h 339"/>
              <a:gd name="T22" fmla="*/ 2147483647 w 505"/>
              <a:gd name="T23" fmla="*/ 2147483647 h 339"/>
              <a:gd name="T24" fmla="*/ 2147483647 w 505"/>
              <a:gd name="T25" fmla="*/ 2147483647 h 339"/>
              <a:gd name="T26" fmla="*/ 2147483647 w 505"/>
              <a:gd name="T27" fmla="*/ 2147483647 h 339"/>
              <a:gd name="T28" fmla="*/ 2147483647 w 505"/>
              <a:gd name="T29" fmla="*/ 2147483647 h 339"/>
              <a:gd name="T30" fmla="*/ 2147483647 w 505"/>
              <a:gd name="T31" fmla="*/ 2147483647 h 339"/>
              <a:gd name="T32" fmla="*/ 2147483647 w 505"/>
              <a:gd name="T33" fmla="*/ 2147483647 h 339"/>
              <a:gd name="T34" fmla="*/ 2147483647 w 505"/>
              <a:gd name="T35" fmla="*/ 2147483647 h 339"/>
              <a:gd name="T36" fmla="*/ 2147483647 w 505"/>
              <a:gd name="T37" fmla="*/ 2147483647 h 339"/>
              <a:gd name="T38" fmla="*/ 2147483647 w 505"/>
              <a:gd name="T39" fmla="*/ 2147483647 h 339"/>
              <a:gd name="T40" fmla="*/ 2147483647 w 505"/>
              <a:gd name="T41" fmla="*/ 2147483647 h 339"/>
              <a:gd name="T42" fmla="*/ 2147483647 w 505"/>
              <a:gd name="T43" fmla="*/ 2147483647 h 339"/>
              <a:gd name="T44" fmla="*/ 2147483647 w 505"/>
              <a:gd name="T45" fmla="*/ 2147483647 h 339"/>
              <a:gd name="T46" fmla="*/ 2147483647 w 505"/>
              <a:gd name="T47" fmla="*/ 2147483647 h 339"/>
              <a:gd name="T48" fmla="*/ 2147483647 w 505"/>
              <a:gd name="T49" fmla="*/ 2147483647 h 339"/>
              <a:gd name="T50" fmla="*/ 2147483647 w 505"/>
              <a:gd name="T51" fmla="*/ 2147483647 h 339"/>
              <a:gd name="T52" fmla="*/ 2147483647 w 505"/>
              <a:gd name="T53" fmla="*/ 2147483647 h 339"/>
              <a:gd name="T54" fmla="*/ 2147483647 w 505"/>
              <a:gd name="T55" fmla="*/ 2147483647 h 339"/>
              <a:gd name="T56" fmla="*/ 2147483647 w 505"/>
              <a:gd name="T57" fmla="*/ 2147483647 h 339"/>
              <a:gd name="T58" fmla="*/ 2147483647 w 505"/>
              <a:gd name="T59" fmla="*/ 2147483647 h 339"/>
              <a:gd name="T60" fmla="*/ 2147483647 w 505"/>
              <a:gd name="T61" fmla="*/ 2147483647 h 339"/>
              <a:gd name="T62" fmla="*/ 2147483647 w 505"/>
              <a:gd name="T63" fmla="*/ 2147483647 h 339"/>
              <a:gd name="T64" fmla="*/ 2147483647 w 505"/>
              <a:gd name="T65" fmla="*/ 2147483647 h 339"/>
              <a:gd name="T66" fmla="*/ 2147483647 w 505"/>
              <a:gd name="T67" fmla="*/ 2147483647 h 339"/>
              <a:gd name="T68" fmla="*/ 2147483647 w 505"/>
              <a:gd name="T69" fmla="*/ 2147483647 h 339"/>
              <a:gd name="T70" fmla="*/ 2147483647 w 505"/>
              <a:gd name="T71" fmla="*/ 2147483647 h 339"/>
              <a:gd name="T72" fmla="*/ 2147483647 w 505"/>
              <a:gd name="T73" fmla="*/ 2147483647 h 339"/>
              <a:gd name="T74" fmla="*/ 2147483647 w 505"/>
              <a:gd name="T75" fmla="*/ 2147483647 h 339"/>
              <a:gd name="T76" fmla="*/ 2147483647 w 505"/>
              <a:gd name="T77" fmla="*/ 2147483647 h 339"/>
              <a:gd name="T78" fmla="*/ 2147483647 w 505"/>
              <a:gd name="T79" fmla="*/ 2147483647 h 339"/>
              <a:gd name="T80" fmla="*/ 2147483647 w 505"/>
              <a:gd name="T81" fmla="*/ 2147483647 h 339"/>
              <a:gd name="T82" fmla="*/ 2147483647 w 505"/>
              <a:gd name="T83" fmla="*/ 2147483647 h 339"/>
              <a:gd name="T84" fmla="*/ 2147483647 w 505"/>
              <a:gd name="T85" fmla="*/ 2147483647 h 33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505"/>
              <a:gd name="T130" fmla="*/ 0 h 339"/>
              <a:gd name="T131" fmla="*/ 505 w 505"/>
              <a:gd name="T132" fmla="*/ 339 h 339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505" h="339">
                <a:moveTo>
                  <a:pt x="259" y="24"/>
                </a:moveTo>
                <a:lnTo>
                  <a:pt x="272" y="36"/>
                </a:lnTo>
                <a:lnTo>
                  <a:pt x="444" y="48"/>
                </a:lnTo>
                <a:lnTo>
                  <a:pt x="484" y="86"/>
                </a:lnTo>
                <a:lnTo>
                  <a:pt x="482" y="97"/>
                </a:lnTo>
                <a:lnTo>
                  <a:pt x="478" y="109"/>
                </a:lnTo>
                <a:lnTo>
                  <a:pt x="474" y="120"/>
                </a:lnTo>
                <a:lnTo>
                  <a:pt x="471" y="129"/>
                </a:lnTo>
                <a:lnTo>
                  <a:pt x="465" y="138"/>
                </a:lnTo>
                <a:lnTo>
                  <a:pt x="461" y="145"/>
                </a:lnTo>
                <a:lnTo>
                  <a:pt x="456" y="150"/>
                </a:lnTo>
                <a:lnTo>
                  <a:pt x="451" y="153"/>
                </a:lnTo>
                <a:lnTo>
                  <a:pt x="455" y="169"/>
                </a:lnTo>
                <a:lnTo>
                  <a:pt x="461" y="184"/>
                </a:lnTo>
                <a:lnTo>
                  <a:pt x="470" y="200"/>
                </a:lnTo>
                <a:lnTo>
                  <a:pt x="477" y="215"/>
                </a:lnTo>
                <a:lnTo>
                  <a:pt x="494" y="242"/>
                </a:lnTo>
                <a:lnTo>
                  <a:pt x="505" y="258"/>
                </a:lnTo>
                <a:lnTo>
                  <a:pt x="499" y="264"/>
                </a:lnTo>
                <a:lnTo>
                  <a:pt x="493" y="271"/>
                </a:lnTo>
                <a:lnTo>
                  <a:pt x="486" y="281"/>
                </a:lnTo>
                <a:lnTo>
                  <a:pt x="479" y="292"/>
                </a:lnTo>
                <a:lnTo>
                  <a:pt x="474" y="303"/>
                </a:lnTo>
                <a:lnTo>
                  <a:pt x="468" y="314"/>
                </a:lnTo>
                <a:lnTo>
                  <a:pt x="465" y="326"/>
                </a:lnTo>
                <a:lnTo>
                  <a:pt x="464" y="339"/>
                </a:lnTo>
                <a:lnTo>
                  <a:pt x="457" y="339"/>
                </a:lnTo>
                <a:lnTo>
                  <a:pt x="443" y="338"/>
                </a:lnTo>
                <a:lnTo>
                  <a:pt x="428" y="337"/>
                </a:lnTo>
                <a:lnTo>
                  <a:pt x="414" y="335"/>
                </a:lnTo>
                <a:lnTo>
                  <a:pt x="399" y="333"/>
                </a:lnTo>
                <a:lnTo>
                  <a:pt x="385" y="331"/>
                </a:lnTo>
                <a:lnTo>
                  <a:pt x="371" y="328"/>
                </a:lnTo>
                <a:lnTo>
                  <a:pt x="358" y="326"/>
                </a:lnTo>
                <a:lnTo>
                  <a:pt x="344" y="326"/>
                </a:lnTo>
                <a:lnTo>
                  <a:pt x="304" y="325"/>
                </a:lnTo>
                <a:lnTo>
                  <a:pt x="275" y="323"/>
                </a:lnTo>
                <a:lnTo>
                  <a:pt x="264" y="321"/>
                </a:lnTo>
                <a:lnTo>
                  <a:pt x="255" y="319"/>
                </a:lnTo>
                <a:lnTo>
                  <a:pt x="248" y="317"/>
                </a:lnTo>
                <a:lnTo>
                  <a:pt x="242" y="315"/>
                </a:lnTo>
                <a:lnTo>
                  <a:pt x="232" y="310"/>
                </a:lnTo>
                <a:lnTo>
                  <a:pt x="224" y="305"/>
                </a:lnTo>
                <a:lnTo>
                  <a:pt x="213" y="300"/>
                </a:lnTo>
                <a:lnTo>
                  <a:pt x="198" y="295"/>
                </a:lnTo>
                <a:lnTo>
                  <a:pt x="180" y="289"/>
                </a:lnTo>
                <a:lnTo>
                  <a:pt x="162" y="282"/>
                </a:lnTo>
                <a:lnTo>
                  <a:pt x="146" y="273"/>
                </a:lnTo>
                <a:lnTo>
                  <a:pt x="130" y="266"/>
                </a:lnTo>
                <a:lnTo>
                  <a:pt x="98" y="249"/>
                </a:lnTo>
                <a:lnTo>
                  <a:pt x="65" y="228"/>
                </a:lnTo>
                <a:lnTo>
                  <a:pt x="62" y="206"/>
                </a:lnTo>
                <a:lnTo>
                  <a:pt x="57" y="187"/>
                </a:lnTo>
                <a:lnTo>
                  <a:pt x="52" y="169"/>
                </a:lnTo>
                <a:lnTo>
                  <a:pt x="47" y="152"/>
                </a:lnTo>
                <a:lnTo>
                  <a:pt x="36" y="124"/>
                </a:lnTo>
                <a:lnTo>
                  <a:pt x="25" y="100"/>
                </a:lnTo>
                <a:lnTo>
                  <a:pt x="15" y="83"/>
                </a:lnTo>
                <a:lnTo>
                  <a:pt x="7" y="71"/>
                </a:lnTo>
                <a:lnTo>
                  <a:pt x="2" y="64"/>
                </a:lnTo>
                <a:lnTo>
                  <a:pt x="0" y="62"/>
                </a:lnTo>
                <a:lnTo>
                  <a:pt x="5" y="61"/>
                </a:lnTo>
                <a:lnTo>
                  <a:pt x="8" y="59"/>
                </a:lnTo>
                <a:lnTo>
                  <a:pt x="11" y="56"/>
                </a:lnTo>
                <a:lnTo>
                  <a:pt x="11" y="51"/>
                </a:lnTo>
                <a:lnTo>
                  <a:pt x="11" y="48"/>
                </a:lnTo>
                <a:lnTo>
                  <a:pt x="11" y="45"/>
                </a:lnTo>
                <a:lnTo>
                  <a:pt x="11" y="43"/>
                </a:lnTo>
                <a:lnTo>
                  <a:pt x="13" y="42"/>
                </a:lnTo>
                <a:lnTo>
                  <a:pt x="34" y="34"/>
                </a:lnTo>
                <a:lnTo>
                  <a:pt x="55" y="27"/>
                </a:lnTo>
                <a:lnTo>
                  <a:pt x="73" y="22"/>
                </a:lnTo>
                <a:lnTo>
                  <a:pt x="92" y="17"/>
                </a:lnTo>
                <a:lnTo>
                  <a:pt x="128" y="8"/>
                </a:lnTo>
                <a:lnTo>
                  <a:pt x="165" y="0"/>
                </a:lnTo>
                <a:lnTo>
                  <a:pt x="173" y="11"/>
                </a:lnTo>
                <a:lnTo>
                  <a:pt x="183" y="23"/>
                </a:lnTo>
                <a:lnTo>
                  <a:pt x="188" y="28"/>
                </a:lnTo>
                <a:lnTo>
                  <a:pt x="194" y="32"/>
                </a:lnTo>
                <a:lnTo>
                  <a:pt x="201" y="35"/>
                </a:lnTo>
                <a:lnTo>
                  <a:pt x="205" y="36"/>
                </a:lnTo>
                <a:lnTo>
                  <a:pt x="219" y="36"/>
                </a:lnTo>
                <a:lnTo>
                  <a:pt x="230" y="36"/>
                </a:lnTo>
                <a:lnTo>
                  <a:pt x="239" y="36"/>
                </a:lnTo>
                <a:lnTo>
                  <a:pt x="246" y="36"/>
                </a:lnTo>
                <a:lnTo>
                  <a:pt x="259" y="24"/>
                </a:lnTo>
              </a:path>
            </a:pathLst>
          </a:cu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5303" name="Freeform 343"/>
          <p:cNvSpPr>
            <a:spLocks/>
          </p:cNvSpPr>
          <p:nvPr>
            <p:custDataLst>
              <p:tags r:id="rId246"/>
            </p:custDataLst>
          </p:nvPr>
        </p:nvSpPr>
        <p:spPr bwMode="auto">
          <a:xfrm>
            <a:off x="4371975" y="2136775"/>
            <a:ext cx="146050" cy="71438"/>
          </a:xfrm>
          <a:custGeom>
            <a:avLst/>
            <a:gdLst>
              <a:gd name="T0" fmla="*/ 2147483647 w 338"/>
              <a:gd name="T1" fmla="*/ 0 h 141"/>
              <a:gd name="T2" fmla="*/ 2147483647 w 338"/>
              <a:gd name="T3" fmla="*/ 0 h 141"/>
              <a:gd name="T4" fmla="*/ 2147483647 w 338"/>
              <a:gd name="T5" fmla="*/ 2147483647 h 141"/>
              <a:gd name="T6" fmla="*/ 2147483647 w 338"/>
              <a:gd name="T7" fmla="*/ 2147483647 h 141"/>
              <a:gd name="T8" fmla="*/ 2147483647 w 338"/>
              <a:gd name="T9" fmla="*/ 2147483647 h 141"/>
              <a:gd name="T10" fmla="*/ 2147483647 w 338"/>
              <a:gd name="T11" fmla="*/ 2147483647 h 141"/>
              <a:gd name="T12" fmla="*/ 2147483647 w 338"/>
              <a:gd name="T13" fmla="*/ 2147483647 h 141"/>
              <a:gd name="T14" fmla="*/ 2147483647 w 338"/>
              <a:gd name="T15" fmla="*/ 2147483647 h 141"/>
              <a:gd name="T16" fmla="*/ 2147483647 w 338"/>
              <a:gd name="T17" fmla="*/ 2147483647 h 141"/>
              <a:gd name="T18" fmla="*/ 2147483647 w 338"/>
              <a:gd name="T19" fmla="*/ 2147483647 h 141"/>
              <a:gd name="T20" fmla="*/ 2147483647 w 338"/>
              <a:gd name="T21" fmla="*/ 2147483647 h 141"/>
              <a:gd name="T22" fmla="*/ 2147483647 w 338"/>
              <a:gd name="T23" fmla="*/ 2147483647 h 141"/>
              <a:gd name="T24" fmla="*/ 2147483647 w 338"/>
              <a:gd name="T25" fmla="*/ 2147483647 h 141"/>
              <a:gd name="T26" fmla="*/ 2147483647 w 338"/>
              <a:gd name="T27" fmla="*/ 2147483647 h 141"/>
              <a:gd name="T28" fmla="*/ 2147483647 w 338"/>
              <a:gd name="T29" fmla="*/ 2147483647 h 141"/>
              <a:gd name="T30" fmla="*/ 2147483647 w 338"/>
              <a:gd name="T31" fmla="*/ 2147483647 h 141"/>
              <a:gd name="T32" fmla="*/ 2147483647 w 338"/>
              <a:gd name="T33" fmla="*/ 2147483647 h 141"/>
              <a:gd name="T34" fmla="*/ 2147483647 w 338"/>
              <a:gd name="T35" fmla="*/ 2147483647 h 141"/>
              <a:gd name="T36" fmla="*/ 2147483647 w 338"/>
              <a:gd name="T37" fmla="*/ 2147483647 h 141"/>
              <a:gd name="T38" fmla="*/ 2147483647 w 338"/>
              <a:gd name="T39" fmla="*/ 2147483647 h 141"/>
              <a:gd name="T40" fmla="*/ 2147483647 w 338"/>
              <a:gd name="T41" fmla="*/ 2147483647 h 141"/>
              <a:gd name="T42" fmla="*/ 0 w 338"/>
              <a:gd name="T43" fmla="*/ 2147483647 h 141"/>
              <a:gd name="T44" fmla="*/ 2147483647 w 338"/>
              <a:gd name="T45" fmla="*/ 2147483647 h 141"/>
              <a:gd name="T46" fmla="*/ 2147483647 w 338"/>
              <a:gd name="T47" fmla="*/ 2147483647 h 141"/>
              <a:gd name="T48" fmla="*/ 2147483647 w 338"/>
              <a:gd name="T49" fmla="*/ 2147483647 h 141"/>
              <a:gd name="T50" fmla="*/ 2147483647 w 338"/>
              <a:gd name="T51" fmla="*/ 2147483647 h 141"/>
              <a:gd name="T52" fmla="*/ 2147483647 w 338"/>
              <a:gd name="T53" fmla="*/ 2147483647 h 141"/>
              <a:gd name="T54" fmla="*/ 2147483647 w 338"/>
              <a:gd name="T55" fmla="*/ 2147483647 h 141"/>
              <a:gd name="T56" fmla="*/ 2147483647 w 338"/>
              <a:gd name="T57" fmla="*/ 2147483647 h 141"/>
              <a:gd name="T58" fmla="*/ 2147483647 w 338"/>
              <a:gd name="T59" fmla="*/ 2147483647 h 141"/>
              <a:gd name="T60" fmla="*/ 2147483647 w 338"/>
              <a:gd name="T61" fmla="*/ 2147483647 h 141"/>
              <a:gd name="T62" fmla="*/ 2147483647 w 338"/>
              <a:gd name="T63" fmla="*/ 2147483647 h 141"/>
              <a:gd name="T64" fmla="*/ 2147483647 w 338"/>
              <a:gd name="T65" fmla="*/ 2147483647 h 141"/>
              <a:gd name="T66" fmla="*/ 2147483647 w 338"/>
              <a:gd name="T67" fmla="*/ 2147483647 h 141"/>
              <a:gd name="T68" fmla="*/ 2147483647 w 338"/>
              <a:gd name="T69" fmla="*/ 2147483647 h 141"/>
              <a:gd name="T70" fmla="*/ 2147483647 w 338"/>
              <a:gd name="T71" fmla="*/ 2147483647 h 141"/>
              <a:gd name="T72" fmla="*/ 2147483647 w 338"/>
              <a:gd name="T73" fmla="*/ 2147483647 h 141"/>
              <a:gd name="T74" fmla="*/ 2147483647 w 338"/>
              <a:gd name="T75" fmla="*/ 2147483647 h 141"/>
              <a:gd name="T76" fmla="*/ 2147483647 w 338"/>
              <a:gd name="T77" fmla="*/ 2147483647 h 141"/>
              <a:gd name="T78" fmla="*/ 2147483647 w 338"/>
              <a:gd name="T79" fmla="*/ 0 h 141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338"/>
              <a:gd name="T121" fmla="*/ 0 h 141"/>
              <a:gd name="T122" fmla="*/ 338 w 338"/>
              <a:gd name="T123" fmla="*/ 141 h 141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338" h="141">
                <a:moveTo>
                  <a:pt x="312" y="0"/>
                </a:moveTo>
                <a:lnTo>
                  <a:pt x="186" y="0"/>
                </a:lnTo>
                <a:lnTo>
                  <a:pt x="168" y="8"/>
                </a:lnTo>
                <a:lnTo>
                  <a:pt x="144" y="21"/>
                </a:lnTo>
                <a:lnTo>
                  <a:pt x="132" y="27"/>
                </a:lnTo>
                <a:lnTo>
                  <a:pt x="119" y="32"/>
                </a:lnTo>
                <a:lnTo>
                  <a:pt x="112" y="34"/>
                </a:lnTo>
                <a:lnTo>
                  <a:pt x="105" y="35"/>
                </a:lnTo>
                <a:lnTo>
                  <a:pt x="99" y="36"/>
                </a:lnTo>
                <a:lnTo>
                  <a:pt x="93" y="37"/>
                </a:lnTo>
                <a:lnTo>
                  <a:pt x="88" y="36"/>
                </a:lnTo>
                <a:lnTo>
                  <a:pt x="84" y="35"/>
                </a:lnTo>
                <a:lnTo>
                  <a:pt x="78" y="32"/>
                </a:lnTo>
                <a:lnTo>
                  <a:pt x="74" y="30"/>
                </a:lnTo>
                <a:lnTo>
                  <a:pt x="66" y="24"/>
                </a:lnTo>
                <a:lnTo>
                  <a:pt x="59" y="18"/>
                </a:lnTo>
                <a:lnTo>
                  <a:pt x="49" y="34"/>
                </a:lnTo>
                <a:lnTo>
                  <a:pt x="37" y="51"/>
                </a:lnTo>
                <a:lnTo>
                  <a:pt x="30" y="60"/>
                </a:lnTo>
                <a:lnTo>
                  <a:pt x="21" y="68"/>
                </a:lnTo>
                <a:lnTo>
                  <a:pt x="11" y="75"/>
                </a:lnTo>
                <a:lnTo>
                  <a:pt x="0" y="80"/>
                </a:lnTo>
                <a:lnTo>
                  <a:pt x="12" y="90"/>
                </a:lnTo>
                <a:lnTo>
                  <a:pt x="23" y="100"/>
                </a:lnTo>
                <a:lnTo>
                  <a:pt x="33" y="108"/>
                </a:lnTo>
                <a:lnTo>
                  <a:pt x="44" y="116"/>
                </a:lnTo>
                <a:lnTo>
                  <a:pt x="55" y="122"/>
                </a:lnTo>
                <a:lnTo>
                  <a:pt x="66" y="129"/>
                </a:lnTo>
                <a:lnTo>
                  <a:pt x="79" y="135"/>
                </a:lnTo>
                <a:lnTo>
                  <a:pt x="93" y="141"/>
                </a:lnTo>
                <a:lnTo>
                  <a:pt x="259" y="141"/>
                </a:lnTo>
                <a:lnTo>
                  <a:pt x="269" y="124"/>
                </a:lnTo>
                <a:lnTo>
                  <a:pt x="281" y="107"/>
                </a:lnTo>
                <a:lnTo>
                  <a:pt x="292" y="92"/>
                </a:lnTo>
                <a:lnTo>
                  <a:pt x="304" y="78"/>
                </a:lnTo>
                <a:lnTo>
                  <a:pt x="315" y="64"/>
                </a:lnTo>
                <a:lnTo>
                  <a:pt x="324" y="48"/>
                </a:lnTo>
                <a:lnTo>
                  <a:pt x="333" y="34"/>
                </a:lnTo>
                <a:lnTo>
                  <a:pt x="338" y="18"/>
                </a:lnTo>
                <a:lnTo>
                  <a:pt x="312" y="0"/>
                </a:lnTo>
              </a:path>
            </a:pathLst>
          </a:cu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5304" name="Freeform 344"/>
          <p:cNvSpPr>
            <a:spLocks/>
          </p:cNvSpPr>
          <p:nvPr>
            <p:custDataLst>
              <p:tags r:id="rId247"/>
            </p:custDataLst>
          </p:nvPr>
        </p:nvSpPr>
        <p:spPr bwMode="auto">
          <a:xfrm>
            <a:off x="4471988" y="1792288"/>
            <a:ext cx="111125" cy="65087"/>
          </a:xfrm>
          <a:custGeom>
            <a:avLst/>
            <a:gdLst>
              <a:gd name="T0" fmla="*/ 2147483647 w 259"/>
              <a:gd name="T1" fmla="*/ 2147483647 h 129"/>
              <a:gd name="T2" fmla="*/ 2147483647 w 259"/>
              <a:gd name="T3" fmla="*/ 2147483647 h 129"/>
              <a:gd name="T4" fmla="*/ 2147483647 w 259"/>
              <a:gd name="T5" fmla="*/ 2147483647 h 129"/>
              <a:gd name="T6" fmla="*/ 2147483647 w 259"/>
              <a:gd name="T7" fmla="*/ 2147483647 h 129"/>
              <a:gd name="T8" fmla="*/ 2147483647 w 259"/>
              <a:gd name="T9" fmla="*/ 2147483647 h 129"/>
              <a:gd name="T10" fmla="*/ 2147483647 w 259"/>
              <a:gd name="T11" fmla="*/ 2147483647 h 129"/>
              <a:gd name="T12" fmla="*/ 2147483647 w 259"/>
              <a:gd name="T13" fmla="*/ 2147483647 h 129"/>
              <a:gd name="T14" fmla="*/ 2147483647 w 259"/>
              <a:gd name="T15" fmla="*/ 2147483647 h 129"/>
              <a:gd name="T16" fmla="*/ 2147483647 w 259"/>
              <a:gd name="T17" fmla="*/ 2147483647 h 129"/>
              <a:gd name="T18" fmla="*/ 2147483647 w 259"/>
              <a:gd name="T19" fmla="*/ 2147483647 h 129"/>
              <a:gd name="T20" fmla="*/ 2147483647 w 259"/>
              <a:gd name="T21" fmla="*/ 2147483647 h 129"/>
              <a:gd name="T22" fmla="*/ 2147483647 w 259"/>
              <a:gd name="T23" fmla="*/ 2147483647 h 129"/>
              <a:gd name="T24" fmla="*/ 2147483647 w 259"/>
              <a:gd name="T25" fmla="*/ 2147483647 h 129"/>
              <a:gd name="T26" fmla="*/ 2147483647 w 259"/>
              <a:gd name="T27" fmla="*/ 2147483647 h 129"/>
              <a:gd name="T28" fmla="*/ 2147483647 w 259"/>
              <a:gd name="T29" fmla="*/ 2147483647 h 129"/>
              <a:gd name="T30" fmla="*/ 2147483647 w 259"/>
              <a:gd name="T31" fmla="*/ 2147483647 h 129"/>
              <a:gd name="T32" fmla="*/ 2147483647 w 259"/>
              <a:gd name="T33" fmla="*/ 2147483647 h 129"/>
              <a:gd name="T34" fmla="*/ 2147483647 w 259"/>
              <a:gd name="T35" fmla="*/ 2147483647 h 129"/>
              <a:gd name="T36" fmla="*/ 2147483647 w 259"/>
              <a:gd name="T37" fmla="*/ 2147483647 h 129"/>
              <a:gd name="T38" fmla="*/ 2147483647 w 259"/>
              <a:gd name="T39" fmla="*/ 2147483647 h 129"/>
              <a:gd name="T40" fmla="*/ 2147483647 w 259"/>
              <a:gd name="T41" fmla="*/ 2147483647 h 129"/>
              <a:gd name="T42" fmla="*/ 2147483647 w 259"/>
              <a:gd name="T43" fmla="*/ 2147483647 h 129"/>
              <a:gd name="T44" fmla="*/ 2147483647 w 259"/>
              <a:gd name="T45" fmla="*/ 0 h 129"/>
              <a:gd name="T46" fmla="*/ 2147483647 w 259"/>
              <a:gd name="T47" fmla="*/ 0 h 129"/>
              <a:gd name="T48" fmla="*/ 2147483647 w 259"/>
              <a:gd name="T49" fmla="*/ 0 h 129"/>
              <a:gd name="T50" fmla="*/ 2147483647 w 259"/>
              <a:gd name="T51" fmla="*/ 0 h 129"/>
              <a:gd name="T52" fmla="*/ 2147483647 w 259"/>
              <a:gd name="T53" fmla="*/ 2147483647 h 129"/>
              <a:gd name="T54" fmla="*/ 2147483647 w 259"/>
              <a:gd name="T55" fmla="*/ 2147483647 h 129"/>
              <a:gd name="T56" fmla="*/ 2147483647 w 259"/>
              <a:gd name="T57" fmla="*/ 2147483647 h 129"/>
              <a:gd name="T58" fmla="*/ 2147483647 w 259"/>
              <a:gd name="T59" fmla="*/ 2147483647 h 129"/>
              <a:gd name="T60" fmla="*/ 2147483647 w 259"/>
              <a:gd name="T61" fmla="*/ 2147483647 h 129"/>
              <a:gd name="T62" fmla="*/ 2147483647 w 259"/>
              <a:gd name="T63" fmla="*/ 2147483647 h 129"/>
              <a:gd name="T64" fmla="*/ 2147483647 w 259"/>
              <a:gd name="T65" fmla="*/ 2147483647 h 129"/>
              <a:gd name="T66" fmla="*/ 0 w 259"/>
              <a:gd name="T67" fmla="*/ 2147483647 h 129"/>
              <a:gd name="T68" fmla="*/ 0 w 259"/>
              <a:gd name="T69" fmla="*/ 2147483647 h 129"/>
              <a:gd name="T70" fmla="*/ 0 w 259"/>
              <a:gd name="T71" fmla="*/ 2147483647 h 129"/>
              <a:gd name="T72" fmla="*/ 2147483647 w 259"/>
              <a:gd name="T73" fmla="*/ 2147483647 h 129"/>
              <a:gd name="T74" fmla="*/ 2147483647 w 259"/>
              <a:gd name="T75" fmla="*/ 2147483647 h 129"/>
              <a:gd name="T76" fmla="*/ 2147483647 w 259"/>
              <a:gd name="T77" fmla="*/ 2147483647 h 129"/>
              <a:gd name="T78" fmla="*/ 2147483647 w 259"/>
              <a:gd name="T79" fmla="*/ 2147483647 h 129"/>
              <a:gd name="T80" fmla="*/ 2147483647 w 259"/>
              <a:gd name="T81" fmla="*/ 2147483647 h 129"/>
              <a:gd name="T82" fmla="*/ 2147483647 w 259"/>
              <a:gd name="T83" fmla="*/ 2147483647 h 129"/>
              <a:gd name="T84" fmla="*/ 2147483647 w 259"/>
              <a:gd name="T85" fmla="*/ 2147483647 h 129"/>
              <a:gd name="T86" fmla="*/ 2147483647 w 259"/>
              <a:gd name="T87" fmla="*/ 2147483647 h 129"/>
              <a:gd name="T88" fmla="*/ 2147483647 w 259"/>
              <a:gd name="T89" fmla="*/ 2147483647 h 129"/>
              <a:gd name="T90" fmla="*/ 2147483647 w 259"/>
              <a:gd name="T91" fmla="*/ 2147483647 h 129"/>
              <a:gd name="T92" fmla="*/ 2147483647 w 259"/>
              <a:gd name="T93" fmla="*/ 2147483647 h 129"/>
              <a:gd name="T94" fmla="*/ 2147483647 w 259"/>
              <a:gd name="T95" fmla="*/ 2147483647 h 129"/>
              <a:gd name="T96" fmla="*/ 2147483647 w 259"/>
              <a:gd name="T97" fmla="*/ 2147483647 h 129"/>
              <a:gd name="T98" fmla="*/ 2147483647 w 259"/>
              <a:gd name="T99" fmla="*/ 2147483647 h 129"/>
              <a:gd name="T100" fmla="*/ 2147483647 w 259"/>
              <a:gd name="T101" fmla="*/ 2147483647 h 129"/>
              <a:gd name="T102" fmla="*/ 2147483647 w 259"/>
              <a:gd name="T103" fmla="*/ 2147483647 h 129"/>
              <a:gd name="T104" fmla="*/ 2147483647 w 259"/>
              <a:gd name="T105" fmla="*/ 2147483647 h 129"/>
              <a:gd name="T106" fmla="*/ 2147483647 w 259"/>
              <a:gd name="T107" fmla="*/ 2147483647 h 129"/>
              <a:gd name="T108" fmla="*/ 2147483647 w 259"/>
              <a:gd name="T109" fmla="*/ 2147483647 h 129"/>
              <a:gd name="T110" fmla="*/ 2147483647 w 259"/>
              <a:gd name="T111" fmla="*/ 2147483647 h 129"/>
              <a:gd name="T112" fmla="*/ 2147483647 w 259"/>
              <a:gd name="T113" fmla="*/ 2147483647 h 129"/>
              <a:gd name="T114" fmla="*/ 2147483647 w 259"/>
              <a:gd name="T115" fmla="*/ 2147483647 h 129"/>
              <a:gd name="T116" fmla="*/ 2147483647 w 259"/>
              <a:gd name="T117" fmla="*/ 2147483647 h 12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59"/>
              <a:gd name="T178" fmla="*/ 0 h 129"/>
              <a:gd name="T179" fmla="*/ 259 w 259"/>
              <a:gd name="T180" fmla="*/ 129 h 129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59" h="129">
                <a:moveTo>
                  <a:pt x="259" y="129"/>
                </a:moveTo>
                <a:lnTo>
                  <a:pt x="255" y="102"/>
                </a:lnTo>
                <a:lnTo>
                  <a:pt x="252" y="80"/>
                </a:lnTo>
                <a:lnTo>
                  <a:pt x="252" y="63"/>
                </a:lnTo>
                <a:lnTo>
                  <a:pt x="253" y="50"/>
                </a:lnTo>
                <a:lnTo>
                  <a:pt x="257" y="29"/>
                </a:lnTo>
                <a:lnTo>
                  <a:pt x="259" y="12"/>
                </a:lnTo>
                <a:lnTo>
                  <a:pt x="258" y="14"/>
                </a:lnTo>
                <a:lnTo>
                  <a:pt x="256" y="16"/>
                </a:lnTo>
                <a:lnTo>
                  <a:pt x="253" y="17"/>
                </a:lnTo>
                <a:lnTo>
                  <a:pt x="249" y="18"/>
                </a:lnTo>
                <a:lnTo>
                  <a:pt x="239" y="19"/>
                </a:lnTo>
                <a:lnTo>
                  <a:pt x="228" y="19"/>
                </a:lnTo>
                <a:lnTo>
                  <a:pt x="205" y="19"/>
                </a:lnTo>
                <a:lnTo>
                  <a:pt x="192" y="18"/>
                </a:lnTo>
                <a:lnTo>
                  <a:pt x="181" y="17"/>
                </a:lnTo>
                <a:lnTo>
                  <a:pt x="172" y="15"/>
                </a:lnTo>
                <a:lnTo>
                  <a:pt x="163" y="12"/>
                </a:lnTo>
                <a:lnTo>
                  <a:pt x="156" y="9"/>
                </a:lnTo>
                <a:lnTo>
                  <a:pt x="146" y="6"/>
                </a:lnTo>
                <a:lnTo>
                  <a:pt x="134" y="3"/>
                </a:lnTo>
                <a:lnTo>
                  <a:pt x="118" y="1"/>
                </a:lnTo>
                <a:lnTo>
                  <a:pt x="99" y="0"/>
                </a:lnTo>
                <a:lnTo>
                  <a:pt x="83" y="0"/>
                </a:lnTo>
                <a:lnTo>
                  <a:pt x="67" y="0"/>
                </a:lnTo>
                <a:lnTo>
                  <a:pt x="50" y="0"/>
                </a:lnTo>
                <a:lnTo>
                  <a:pt x="34" y="2"/>
                </a:lnTo>
                <a:lnTo>
                  <a:pt x="27" y="4"/>
                </a:lnTo>
                <a:lnTo>
                  <a:pt x="21" y="6"/>
                </a:lnTo>
                <a:lnTo>
                  <a:pt x="14" y="9"/>
                </a:lnTo>
                <a:lnTo>
                  <a:pt x="10" y="13"/>
                </a:lnTo>
                <a:lnTo>
                  <a:pt x="5" y="17"/>
                </a:lnTo>
                <a:lnTo>
                  <a:pt x="2" y="22"/>
                </a:lnTo>
                <a:lnTo>
                  <a:pt x="0" y="29"/>
                </a:lnTo>
                <a:lnTo>
                  <a:pt x="0" y="36"/>
                </a:lnTo>
                <a:lnTo>
                  <a:pt x="0" y="48"/>
                </a:lnTo>
                <a:lnTo>
                  <a:pt x="3" y="58"/>
                </a:lnTo>
                <a:lnTo>
                  <a:pt x="6" y="65"/>
                </a:lnTo>
                <a:lnTo>
                  <a:pt x="12" y="71"/>
                </a:lnTo>
                <a:lnTo>
                  <a:pt x="17" y="76"/>
                </a:lnTo>
                <a:lnTo>
                  <a:pt x="24" y="80"/>
                </a:lnTo>
                <a:lnTo>
                  <a:pt x="31" y="83"/>
                </a:lnTo>
                <a:lnTo>
                  <a:pt x="37" y="85"/>
                </a:lnTo>
                <a:lnTo>
                  <a:pt x="50" y="88"/>
                </a:lnTo>
                <a:lnTo>
                  <a:pt x="61" y="92"/>
                </a:lnTo>
                <a:lnTo>
                  <a:pt x="65" y="95"/>
                </a:lnTo>
                <a:lnTo>
                  <a:pt x="67" y="99"/>
                </a:lnTo>
                <a:lnTo>
                  <a:pt x="67" y="105"/>
                </a:lnTo>
                <a:lnTo>
                  <a:pt x="66" y="111"/>
                </a:lnTo>
                <a:lnTo>
                  <a:pt x="81" y="110"/>
                </a:lnTo>
                <a:lnTo>
                  <a:pt x="91" y="108"/>
                </a:lnTo>
                <a:lnTo>
                  <a:pt x="98" y="106"/>
                </a:lnTo>
                <a:lnTo>
                  <a:pt x="105" y="105"/>
                </a:lnTo>
                <a:lnTo>
                  <a:pt x="120" y="106"/>
                </a:lnTo>
                <a:lnTo>
                  <a:pt x="140" y="108"/>
                </a:lnTo>
                <a:lnTo>
                  <a:pt x="166" y="112"/>
                </a:lnTo>
                <a:lnTo>
                  <a:pt x="192" y="117"/>
                </a:lnTo>
                <a:lnTo>
                  <a:pt x="238" y="125"/>
                </a:lnTo>
                <a:lnTo>
                  <a:pt x="259" y="129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5305" name="Freeform 345"/>
          <p:cNvSpPr>
            <a:spLocks/>
          </p:cNvSpPr>
          <p:nvPr>
            <p:custDataLst>
              <p:tags r:id="rId248"/>
            </p:custDataLst>
          </p:nvPr>
        </p:nvSpPr>
        <p:spPr bwMode="auto">
          <a:xfrm>
            <a:off x="4484688" y="2139950"/>
            <a:ext cx="179387" cy="142875"/>
          </a:xfrm>
          <a:custGeom>
            <a:avLst/>
            <a:gdLst>
              <a:gd name="T0" fmla="*/ 2147483647 w 425"/>
              <a:gd name="T1" fmla="*/ 2147483647 h 272"/>
              <a:gd name="T2" fmla="*/ 2147483647 w 425"/>
              <a:gd name="T3" fmla="*/ 2147483647 h 272"/>
              <a:gd name="T4" fmla="*/ 2147483647 w 425"/>
              <a:gd name="T5" fmla="*/ 2147483647 h 272"/>
              <a:gd name="T6" fmla="*/ 2147483647 w 425"/>
              <a:gd name="T7" fmla="*/ 2147483647 h 272"/>
              <a:gd name="T8" fmla="*/ 2147483647 w 425"/>
              <a:gd name="T9" fmla="*/ 2147483647 h 272"/>
              <a:gd name="T10" fmla="*/ 2147483647 w 425"/>
              <a:gd name="T11" fmla="*/ 2147483647 h 272"/>
              <a:gd name="T12" fmla="*/ 2147483647 w 425"/>
              <a:gd name="T13" fmla="*/ 2147483647 h 272"/>
              <a:gd name="T14" fmla="*/ 2147483647 w 425"/>
              <a:gd name="T15" fmla="*/ 2147483647 h 272"/>
              <a:gd name="T16" fmla="*/ 2147483647 w 425"/>
              <a:gd name="T17" fmla="*/ 2147483647 h 272"/>
              <a:gd name="T18" fmla="*/ 2147483647 w 425"/>
              <a:gd name="T19" fmla="*/ 2147483647 h 272"/>
              <a:gd name="T20" fmla="*/ 2147483647 w 425"/>
              <a:gd name="T21" fmla="*/ 2147483647 h 272"/>
              <a:gd name="T22" fmla="*/ 2147483647 w 425"/>
              <a:gd name="T23" fmla="*/ 2147483647 h 272"/>
              <a:gd name="T24" fmla="*/ 2147483647 w 425"/>
              <a:gd name="T25" fmla="*/ 2147483647 h 272"/>
              <a:gd name="T26" fmla="*/ 2147483647 w 425"/>
              <a:gd name="T27" fmla="*/ 2147483647 h 272"/>
              <a:gd name="T28" fmla="*/ 2147483647 w 425"/>
              <a:gd name="T29" fmla="*/ 2147483647 h 272"/>
              <a:gd name="T30" fmla="*/ 2147483647 w 425"/>
              <a:gd name="T31" fmla="*/ 2147483647 h 272"/>
              <a:gd name="T32" fmla="*/ 2147483647 w 425"/>
              <a:gd name="T33" fmla="*/ 2147483647 h 272"/>
              <a:gd name="T34" fmla="*/ 2147483647 w 425"/>
              <a:gd name="T35" fmla="*/ 2147483647 h 272"/>
              <a:gd name="T36" fmla="*/ 2147483647 w 425"/>
              <a:gd name="T37" fmla="*/ 2147483647 h 272"/>
              <a:gd name="T38" fmla="*/ 0 w 425"/>
              <a:gd name="T39" fmla="*/ 2147483647 h 272"/>
              <a:gd name="T40" fmla="*/ 2147483647 w 425"/>
              <a:gd name="T41" fmla="*/ 2147483647 h 272"/>
              <a:gd name="T42" fmla="*/ 2147483647 w 425"/>
              <a:gd name="T43" fmla="*/ 2147483647 h 272"/>
              <a:gd name="T44" fmla="*/ 2147483647 w 425"/>
              <a:gd name="T45" fmla="*/ 2147483647 h 272"/>
              <a:gd name="T46" fmla="*/ 2147483647 w 425"/>
              <a:gd name="T47" fmla="*/ 2147483647 h 272"/>
              <a:gd name="T48" fmla="*/ 2147483647 w 425"/>
              <a:gd name="T49" fmla="*/ 2147483647 h 272"/>
              <a:gd name="T50" fmla="*/ 2147483647 w 425"/>
              <a:gd name="T51" fmla="*/ 2147483647 h 272"/>
              <a:gd name="T52" fmla="*/ 2147483647 w 425"/>
              <a:gd name="T53" fmla="*/ 2147483647 h 272"/>
              <a:gd name="T54" fmla="*/ 2147483647 w 425"/>
              <a:gd name="T55" fmla="*/ 2147483647 h 272"/>
              <a:gd name="T56" fmla="*/ 2147483647 w 425"/>
              <a:gd name="T57" fmla="*/ 2147483647 h 272"/>
              <a:gd name="T58" fmla="*/ 2147483647 w 425"/>
              <a:gd name="T59" fmla="*/ 2147483647 h 272"/>
              <a:gd name="T60" fmla="*/ 2147483647 w 425"/>
              <a:gd name="T61" fmla="*/ 2147483647 h 272"/>
              <a:gd name="T62" fmla="*/ 2147483647 w 425"/>
              <a:gd name="T63" fmla="*/ 2147483647 h 272"/>
              <a:gd name="T64" fmla="*/ 2147483647 w 425"/>
              <a:gd name="T65" fmla="*/ 2147483647 h 272"/>
              <a:gd name="T66" fmla="*/ 2147483647 w 425"/>
              <a:gd name="T67" fmla="*/ 0 h 272"/>
              <a:gd name="T68" fmla="*/ 2147483647 w 425"/>
              <a:gd name="T69" fmla="*/ 2147483647 h 272"/>
              <a:gd name="T70" fmla="*/ 2147483647 w 425"/>
              <a:gd name="T71" fmla="*/ 2147483647 h 272"/>
              <a:gd name="T72" fmla="*/ 2147483647 w 425"/>
              <a:gd name="T73" fmla="*/ 2147483647 h 272"/>
              <a:gd name="T74" fmla="*/ 2147483647 w 425"/>
              <a:gd name="T75" fmla="*/ 2147483647 h 272"/>
              <a:gd name="T76" fmla="*/ 2147483647 w 425"/>
              <a:gd name="T77" fmla="*/ 2147483647 h 272"/>
              <a:gd name="T78" fmla="*/ 2147483647 w 425"/>
              <a:gd name="T79" fmla="*/ 2147483647 h 272"/>
              <a:gd name="T80" fmla="*/ 2147483647 w 425"/>
              <a:gd name="T81" fmla="*/ 2147483647 h 272"/>
              <a:gd name="T82" fmla="*/ 2147483647 w 425"/>
              <a:gd name="T83" fmla="*/ 2147483647 h 272"/>
              <a:gd name="T84" fmla="*/ 2147483647 w 425"/>
              <a:gd name="T85" fmla="*/ 2147483647 h 272"/>
              <a:gd name="T86" fmla="*/ 2147483647 w 425"/>
              <a:gd name="T87" fmla="*/ 2147483647 h 272"/>
              <a:gd name="T88" fmla="*/ 2147483647 w 425"/>
              <a:gd name="T89" fmla="*/ 2147483647 h 272"/>
              <a:gd name="T90" fmla="*/ 2147483647 w 425"/>
              <a:gd name="T91" fmla="*/ 2147483647 h 272"/>
              <a:gd name="T92" fmla="*/ 2147483647 w 425"/>
              <a:gd name="T93" fmla="*/ 2147483647 h 27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425"/>
              <a:gd name="T142" fmla="*/ 0 h 272"/>
              <a:gd name="T143" fmla="*/ 425 w 425"/>
              <a:gd name="T144" fmla="*/ 272 h 272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425" h="272">
                <a:moveTo>
                  <a:pt x="425" y="161"/>
                </a:moveTo>
                <a:lnTo>
                  <a:pt x="418" y="170"/>
                </a:lnTo>
                <a:lnTo>
                  <a:pt x="409" y="179"/>
                </a:lnTo>
                <a:lnTo>
                  <a:pt x="398" y="188"/>
                </a:lnTo>
                <a:lnTo>
                  <a:pt x="385" y="197"/>
                </a:lnTo>
                <a:lnTo>
                  <a:pt x="383" y="206"/>
                </a:lnTo>
                <a:lnTo>
                  <a:pt x="383" y="214"/>
                </a:lnTo>
                <a:lnTo>
                  <a:pt x="384" y="221"/>
                </a:lnTo>
                <a:lnTo>
                  <a:pt x="385" y="227"/>
                </a:lnTo>
                <a:lnTo>
                  <a:pt x="389" y="237"/>
                </a:lnTo>
                <a:lnTo>
                  <a:pt x="392" y="246"/>
                </a:lnTo>
                <a:lnTo>
                  <a:pt x="375" y="244"/>
                </a:lnTo>
                <a:lnTo>
                  <a:pt x="356" y="240"/>
                </a:lnTo>
                <a:lnTo>
                  <a:pt x="347" y="238"/>
                </a:lnTo>
                <a:lnTo>
                  <a:pt x="336" y="236"/>
                </a:lnTo>
                <a:lnTo>
                  <a:pt x="324" y="235"/>
                </a:lnTo>
                <a:lnTo>
                  <a:pt x="311" y="234"/>
                </a:lnTo>
                <a:lnTo>
                  <a:pt x="295" y="235"/>
                </a:lnTo>
                <a:lnTo>
                  <a:pt x="278" y="238"/>
                </a:lnTo>
                <a:lnTo>
                  <a:pt x="263" y="243"/>
                </a:lnTo>
                <a:lnTo>
                  <a:pt x="248" y="248"/>
                </a:lnTo>
                <a:lnTo>
                  <a:pt x="232" y="254"/>
                </a:lnTo>
                <a:lnTo>
                  <a:pt x="215" y="260"/>
                </a:lnTo>
                <a:lnTo>
                  <a:pt x="197" y="267"/>
                </a:lnTo>
                <a:lnTo>
                  <a:pt x="179" y="272"/>
                </a:lnTo>
                <a:lnTo>
                  <a:pt x="100" y="240"/>
                </a:lnTo>
                <a:lnTo>
                  <a:pt x="92" y="233"/>
                </a:lnTo>
                <a:lnTo>
                  <a:pt x="85" y="226"/>
                </a:lnTo>
                <a:lnTo>
                  <a:pt x="78" y="220"/>
                </a:lnTo>
                <a:lnTo>
                  <a:pt x="70" y="214"/>
                </a:lnTo>
                <a:lnTo>
                  <a:pt x="52" y="202"/>
                </a:lnTo>
                <a:lnTo>
                  <a:pt x="37" y="192"/>
                </a:lnTo>
                <a:lnTo>
                  <a:pt x="29" y="186"/>
                </a:lnTo>
                <a:lnTo>
                  <a:pt x="22" y="180"/>
                </a:lnTo>
                <a:lnTo>
                  <a:pt x="16" y="174"/>
                </a:lnTo>
                <a:lnTo>
                  <a:pt x="11" y="167"/>
                </a:lnTo>
                <a:lnTo>
                  <a:pt x="6" y="159"/>
                </a:lnTo>
                <a:lnTo>
                  <a:pt x="2" y="150"/>
                </a:lnTo>
                <a:lnTo>
                  <a:pt x="0" y="140"/>
                </a:lnTo>
                <a:lnTo>
                  <a:pt x="0" y="129"/>
                </a:lnTo>
                <a:lnTo>
                  <a:pt x="25" y="95"/>
                </a:lnTo>
                <a:lnTo>
                  <a:pt x="50" y="66"/>
                </a:lnTo>
                <a:lnTo>
                  <a:pt x="61" y="52"/>
                </a:lnTo>
                <a:lnTo>
                  <a:pt x="71" y="36"/>
                </a:lnTo>
                <a:lnTo>
                  <a:pt x="75" y="29"/>
                </a:lnTo>
                <a:lnTo>
                  <a:pt x="80" y="22"/>
                </a:lnTo>
                <a:lnTo>
                  <a:pt x="83" y="14"/>
                </a:lnTo>
                <a:lnTo>
                  <a:pt x="85" y="6"/>
                </a:lnTo>
                <a:lnTo>
                  <a:pt x="105" y="7"/>
                </a:lnTo>
                <a:lnTo>
                  <a:pt x="123" y="10"/>
                </a:lnTo>
                <a:lnTo>
                  <a:pt x="138" y="14"/>
                </a:lnTo>
                <a:lnTo>
                  <a:pt x="153" y="18"/>
                </a:lnTo>
                <a:lnTo>
                  <a:pt x="166" y="23"/>
                </a:lnTo>
                <a:lnTo>
                  <a:pt x="180" y="27"/>
                </a:lnTo>
                <a:lnTo>
                  <a:pt x="193" y="30"/>
                </a:lnTo>
                <a:lnTo>
                  <a:pt x="205" y="31"/>
                </a:lnTo>
                <a:lnTo>
                  <a:pt x="210" y="30"/>
                </a:lnTo>
                <a:lnTo>
                  <a:pt x="214" y="29"/>
                </a:lnTo>
                <a:lnTo>
                  <a:pt x="218" y="28"/>
                </a:lnTo>
                <a:lnTo>
                  <a:pt x="221" y="26"/>
                </a:lnTo>
                <a:lnTo>
                  <a:pt x="227" y="21"/>
                </a:lnTo>
                <a:lnTo>
                  <a:pt x="232" y="15"/>
                </a:lnTo>
                <a:lnTo>
                  <a:pt x="237" y="10"/>
                </a:lnTo>
                <a:lnTo>
                  <a:pt x="242" y="5"/>
                </a:lnTo>
                <a:lnTo>
                  <a:pt x="246" y="3"/>
                </a:lnTo>
                <a:lnTo>
                  <a:pt x="250" y="2"/>
                </a:lnTo>
                <a:lnTo>
                  <a:pt x="253" y="1"/>
                </a:lnTo>
                <a:lnTo>
                  <a:pt x="259" y="0"/>
                </a:lnTo>
                <a:lnTo>
                  <a:pt x="268" y="1"/>
                </a:lnTo>
                <a:lnTo>
                  <a:pt x="275" y="2"/>
                </a:lnTo>
                <a:lnTo>
                  <a:pt x="283" y="4"/>
                </a:lnTo>
                <a:lnTo>
                  <a:pt x="289" y="7"/>
                </a:lnTo>
                <a:lnTo>
                  <a:pt x="296" y="11"/>
                </a:lnTo>
                <a:lnTo>
                  <a:pt x="302" y="15"/>
                </a:lnTo>
                <a:lnTo>
                  <a:pt x="306" y="20"/>
                </a:lnTo>
                <a:lnTo>
                  <a:pt x="310" y="26"/>
                </a:lnTo>
                <a:lnTo>
                  <a:pt x="318" y="38"/>
                </a:lnTo>
                <a:lnTo>
                  <a:pt x="325" y="53"/>
                </a:lnTo>
                <a:lnTo>
                  <a:pt x="331" y="67"/>
                </a:lnTo>
                <a:lnTo>
                  <a:pt x="337" y="82"/>
                </a:lnTo>
                <a:lnTo>
                  <a:pt x="342" y="98"/>
                </a:lnTo>
                <a:lnTo>
                  <a:pt x="349" y="113"/>
                </a:lnTo>
                <a:lnTo>
                  <a:pt x="352" y="119"/>
                </a:lnTo>
                <a:lnTo>
                  <a:pt x="356" y="126"/>
                </a:lnTo>
                <a:lnTo>
                  <a:pt x="360" y="132"/>
                </a:lnTo>
                <a:lnTo>
                  <a:pt x="365" y="138"/>
                </a:lnTo>
                <a:lnTo>
                  <a:pt x="370" y="143"/>
                </a:lnTo>
                <a:lnTo>
                  <a:pt x="376" y="147"/>
                </a:lnTo>
                <a:lnTo>
                  <a:pt x="382" y="151"/>
                </a:lnTo>
                <a:lnTo>
                  <a:pt x="389" y="156"/>
                </a:lnTo>
                <a:lnTo>
                  <a:pt x="397" y="158"/>
                </a:lnTo>
                <a:lnTo>
                  <a:pt x="405" y="160"/>
                </a:lnTo>
                <a:lnTo>
                  <a:pt x="415" y="161"/>
                </a:lnTo>
                <a:lnTo>
                  <a:pt x="425" y="16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5306" name="Freeform 346"/>
          <p:cNvSpPr>
            <a:spLocks/>
          </p:cNvSpPr>
          <p:nvPr>
            <p:custDataLst>
              <p:tags r:id="rId249"/>
            </p:custDataLst>
          </p:nvPr>
        </p:nvSpPr>
        <p:spPr bwMode="auto">
          <a:xfrm>
            <a:off x="2484438" y="3178175"/>
            <a:ext cx="14287" cy="55563"/>
          </a:xfrm>
          <a:custGeom>
            <a:avLst/>
            <a:gdLst>
              <a:gd name="T0" fmla="*/ 2147483647 w 33"/>
              <a:gd name="T1" fmla="*/ 2147483647 h 31"/>
              <a:gd name="T2" fmla="*/ 0 w 33"/>
              <a:gd name="T3" fmla="*/ 2147483647 h 31"/>
              <a:gd name="T4" fmla="*/ 2147483647 w 33"/>
              <a:gd name="T5" fmla="*/ 2147483647 h 31"/>
              <a:gd name="T6" fmla="*/ 2147483647 w 33"/>
              <a:gd name="T7" fmla="*/ 2147483647 h 31"/>
              <a:gd name="T8" fmla="*/ 2147483647 w 33"/>
              <a:gd name="T9" fmla="*/ 2147483647 h 31"/>
              <a:gd name="T10" fmla="*/ 2147483647 w 33"/>
              <a:gd name="T11" fmla="*/ 2147483647 h 31"/>
              <a:gd name="T12" fmla="*/ 2147483647 w 33"/>
              <a:gd name="T13" fmla="*/ 2147483647 h 31"/>
              <a:gd name="T14" fmla="*/ 2147483647 w 33"/>
              <a:gd name="T15" fmla="*/ 2147483647 h 31"/>
              <a:gd name="T16" fmla="*/ 2147483647 w 33"/>
              <a:gd name="T17" fmla="*/ 0 h 31"/>
              <a:gd name="T18" fmla="*/ 2147483647 w 33"/>
              <a:gd name="T19" fmla="*/ 0 h 31"/>
              <a:gd name="T20" fmla="*/ 2147483647 w 33"/>
              <a:gd name="T21" fmla="*/ 2147483647 h 3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3"/>
              <a:gd name="T34" fmla="*/ 0 h 31"/>
              <a:gd name="T35" fmla="*/ 33 w 33"/>
              <a:gd name="T36" fmla="*/ 31 h 3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3" h="31">
                <a:moveTo>
                  <a:pt x="13" y="6"/>
                </a:moveTo>
                <a:lnTo>
                  <a:pt x="0" y="19"/>
                </a:lnTo>
                <a:lnTo>
                  <a:pt x="5" y="21"/>
                </a:lnTo>
                <a:lnTo>
                  <a:pt x="14" y="25"/>
                </a:lnTo>
                <a:lnTo>
                  <a:pt x="19" y="27"/>
                </a:lnTo>
                <a:lnTo>
                  <a:pt x="23" y="29"/>
                </a:lnTo>
                <a:lnTo>
                  <a:pt x="27" y="30"/>
                </a:lnTo>
                <a:lnTo>
                  <a:pt x="33" y="31"/>
                </a:lnTo>
                <a:lnTo>
                  <a:pt x="33" y="0"/>
                </a:lnTo>
                <a:lnTo>
                  <a:pt x="20" y="0"/>
                </a:lnTo>
                <a:lnTo>
                  <a:pt x="13" y="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307" name="Freeform 347"/>
          <p:cNvSpPr>
            <a:spLocks/>
          </p:cNvSpPr>
          <p:nvPr>
            <p:custDataLst>
              <p:tags r:id="rId250"/>
            </p:custDataLst>
          </p:nvPr>
        </p:nvSpPr>
        <p:spPr bwMode="auto">
          <a:xfrm>
            <a:off x="4589463" y="2132013"/>
            <a:ext cx="85725" cy="79375"/>
          </a:xfrm>
          <a:custGeom>
            <a:avLst/>
            <a:gdLst>
              <a:gd name="T0" fmla="*/ 2147483647 w 192"/>
              <a:gd name="T1" fmla="*/ 2147483647 h 154"/>
              <a:gd name="T2" fmla="*/ 2147483647 w 192"/>
              <a:gd name="T3" fmla="*/ 0 h 154"/>
              <a:gd name="T4" fmla="*/ 2147483647 w 192"/>
              <a:gd name="T5" fmla="*/ 2147483647 h 154"/>
              <a:gd name="T6" fmla="*/ 2147483647 w 192"/>
              <a:gd name="T7" fmla="*/ 2147483647 h 154"/>
              <a:gd name="T8" fmla="*/ 2147483647 w 192"/>
              <a:gd name="T9" fmla="*/ 2147483647 h 154"/>
              <a:gd name="T10" fmla="*/ 2147483647 w 192"/>
              <a:gd name="T11" fmla="*/ 2147483647 h 154"/>
              <a:gd name="T12" fmla="*/ 2147483647 w 192"/>
              <a:gd name="T13" fmla="*/ 2147483647 h 154"/>
              <a:gd name="T14" fmla="*/ 2147483647 w 192"/>
              <a:gd name="T15" fmla="*/ 2147483647 h 154"/>
              <a:gd name="T16" fmla="*/ 2147483647 w 192"/>
              <a:gd name="T17" fmla="*/ 2147483647 h 154"/>
              <a:gd name="T18" fmla="*/ 2147483647 w 192"/>
              <a:gd name="T19" fmla="*/ 2147483647 h 154"/>
              <a:gd name="T20" fmla="*/ 2147483647 w 192"/>
              <a:gd name="T21" fmla="*/ 2147483647 h 154"/>
              <a:gd name="T22" fmla="*/ 2147483647 w 192"/>
              <a:gd name="T23" fmla="*/ 2147483647 h 154"/>
              <a:gd name="T24" fmla="*/ 2147483647 w 192"/>
              <a:gd name="T25" fmla="*/ 2147483647 h 154"/>
              <a:gd name="T26" fmla="*/ 2147483647 w 192"/>
              <a:gd name="T27" fmla="*/ 2147483647 h 154"/>
              <a:gd name="T28" fmla="*/ 2147483647 w 192"/>
              <a:gd name="T29" fmla="*/ 2147483647 h 154"/>
              <a:gd name="T30" fmla="*/ 2147483647 w 192"/>
              <a:gd name="T31" fmla="*/ 2147483647 h 154"/>
              <a:gd name="T32" fmla="*/ 2147483647 w 192"/>
              <a:gd name="T33" fmla="*/ 2147483647 h 154"/>
              <a:gd name="T34" fmla="*/ 2147483647 w 192"/>
              <a:gd name="T35" fmla="*/ 2147483647 h 154"/>
              <a:gd name="T36" fmla="*/ 2147483647 w 192"/>
              <a:gd name="T37" fmla="*/ 2147483647 h 154"/>
              <a:gd name="T38" fmla="*/ 2147483647 w 192"/>
              <a:gd name="T39" fmla="*/ 2147483647 h 154"/>
              <a:gd name="T40" fmla="*/ 2147483647 w 192"/>
              <a:gd name="T41" fmla="*/ 2147483647 h 154"/>
              <a:gd name="T42" fmla="*/ 2147483647 w 192"/>
              <a:gd name="T43" fmla="*/ 2147483647 h 154"/>
              <a:gd name="T44" fmla="*/ 2147483647 w 192"/>
              <a:gd name="T45" fmla="*/ 2147483647 h 154"/>
              <a:gd name="T46" fmla="*/ 2147483647 w 192"/>
              <a:gd name="T47" fmla="*/ 2147483647 h 154"/>
              <a:gd name="T48" fmla="*/ 2147483647 w 192"/>
              <a:gd name="T49" fmla="*/ 2147483647 h 154"/>
              <a:gd name="T50" fmla="*/ 2147483647 w 192"/>
              <a:gd name="T51" fmla="*/ 2147483647 h 154"/>
              <a:gd name="T52" fmla="*/ 0 w 192"/>
              <a:gd name="T53" fmla="*/ 2147483647 h 154"/>
              <a:gd name="T54" fmla="*/ 2147483647 w 192"/>
              <a:gd name="T55" fmla="*/ 2147483647 h 15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92"/>
              <a:gd name="T85" fmla="*/ 0 h 154"/>
              <a:gd name="T86" fmla="*/ 192 w 192"/>
              <a:gd name="T87" fmla="*/ 154 h 154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92" h="154">
                <a:moveTo>
                  <a:pt x="6" y="19"/>
                </a:moveTo>
                <a:lnTo>
                  <a:pt x="52" y="0"/>
                </a:lnTo>
                <a:lnTo>
                  <a:pt x="92" y="19"/>
                </a:lnTo>
                <a:lnTo>
                  <a:pt x="119" y="31"/>
                </a:lnTo>
                <a:lnTo>
                  <a:pt x="146" y="63"/>
                </a:lnTo>
                <a:lnTo>
                  <a:pt x="166" y="93"/>
                </a:lnTo>
                <a:lnTo>
                  <a:pt x="192" y="118"/>
                </a:lnTo>
                <a:lnTo>
                  <a:pt x="152" y="124"/>
                </a:lnTo>
                <a:lnTo>
                  <a:pt x="126" y="130"/>
                </a:lnTo>
                <a:lnTo>
                  <a:pt x="126" y="154"/>
                </a:lnTo>
                <a:lnTo>
                  <a:pt x="106" y="154"/>
                </a:lnTo>
                <a:lnTo>
                  <a:pt x="99" y="146"/>
                </a:lnTo>
                <a:lnTo>
                  <a:pt x="93" y="137"/>
                </a:lnTo>
                <a:lnTo>
                  <a:pt x="88" y="126"/>
                </a:lnTo>
                <a:lnTo>
                  <a:pt x="82" y="115"/>
                </a:lnTo>
                <a:lnTo>
                  <a:pt x="74" y="93"/>
                </a:lnTo>
                <a:lnTo>
                  <a:pt x="65" y="71"/>
                </a:lnTo>
                <a:lnTo>
                  <a:pt x="60" y="61"/>
                </a:lnTo>
                <a:lnTo>
                  <a:pt x="55" y="50"/>
                </a:lnTo>
                <a:lnTo>
                  <a:pt x="48" y="42"/>
                </a:lnTo>
                <a:lnTo>
                  <a:pt x="41" y="34"/>
                </a:lnTo>
                <a:lnTo>
                  <a:pt x="33" y="28"/>
                </a:lnTo>
                <a:lnTo>
                  <a:pt x="24" y="23"/>
                </a:lnTo>
                <a:lnTo>
                  <a:pt x="18" y="22"/>
                </a:lnTo>
                <a:lnTo>
                  <a:pt x="12" y="20"/>
                </a:lnTo>
                <a:lnTo>
                  <a:pt x="6" y="20"/>
                </a:lnTo>
                <a:lnTo>
                  <a:pt x="0" y="19"/>
                </a:lnTo>
                <a:lnTo>
                  <a:pt x="6" y="19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308" name="Freeform 348"/>
          <p:cNvSpPr>
            <a:spLocks/>
          </p:cNvSpPr>
          <p:nvPr>
            <p:custDataLst>
              <p:tags r:id="rId251"/>
            </p:custDataLst>
          </p:nvPr>
        </p:nvSpPr>
        <p:spPr bwMode="auto">
          <a:xfrm>
            <a:off x="4506913" y="2014538"/>
            <a:ext cx="381000" cy="247650"/>
          </a:xfrm>
          <a:custGeom>
            <a:avLst/>
            <a:gdLst>
              <a:gd name="T0" fmla="*/ 2147483647 w 877"/>
              <a:gd name="T1" fmla="*/ 2147483647 h 469"/>
              <a:gd name="T2" fmla="*/ 2147483647 w 877"/>
              <a:gd name="T3" fmla="*/ 2147483647 h 469"/>
              <a:gd name="T4" fmla="*/ 2147483647 w 877"/>
              <a:gd name="T5" fmla="*/ 2147483647 h 469"/>
              <a:gd name="T6" fmla="*/ 2147483647 w 877"/>
              <a:gd name="T7" fmla="*/ 2147483647 h 469"/>
              <a:gd name="T8" fmla="*/ 2147483647 w 877"/>
              <a:gd name="T9" fmla="*/ 2147483647 h 469"/>
              <a:gd name="T10" fmla="*/ 2147483647 w 877"/>
              <a:gd name="T11" fmla="*/ 2147483647 h 469"/>
              <a:gd name="T12" fmla="*/ 2147483647 w 877"/>
              <a:gd name="T13" fmla="*/ 2147483647 h 469"/>
              <a:gd name="T14" fmla="*/ 2147483647 w 877"/>
              <a:gd name="T15" fmla="*/ 2147483647 h 469"/>
              <a:gd name="T16" fmla="*/ 2147483647 w 877"/>
              <a:gd name="T17" fmla="*/ 2147483647 h 469"/>
              <a:gd name="T18" fmla="*/ 2147483647 w 877"/>
              <a:gd name="T19" fmla="*/ 2147483647 h 469"/>
              <a:gd name="T20" fmla="*/ 2147483647 w 877"/>
              <a:gd name="T21" fmla="*/ 2147483647 h 469"/>
              <a:gd name="T22" fmla="*/ 2147483647 w 877"/>
              <a:gd name="T23" fmla="*/ 2147483647 h 469"/>
              <a:gd name="T24" fmla="*/ 2147483647 w 877"/>
              <a:gd name="T25" fmla="*/ 2147483647 h 469"/>
              <a:gd name="T26" fmla="*/ 2147483647 w 877"/>
              <a:gd name="T27" fmla="*/ 2147483647 h 469"/>
              <a:gd name="T28" fmla="*/ 2147483647 w 877"/>
              <a:gd name="T29" fmla="*/ 2147483647 h 469"/>
              <a:gd name="T30" fmla="*/ 2147483647 w 877"/>
              <a:gd name="T31" fmla="*/ 2147483647 h 469"/>
              <a:gd name="T32" fmla="*/ 2147483647 w 877"/>
              <a:gd name="T33" fmla="*/ 2147483647 h 469"/>
              <a:gd name="T34" fmla="*/ 2147483647 w 877"/>
              <a:gd name="T35" fmla="*/ 2147483647 h 469"/>
              <a:gd name="T36" fmla="*/ 2147483647 w 877"/>
              <a:gd name="T37" fmla="*/ 2147483647 h 469"/>
              <a:gd name="T38" fmla="*/ 2147483647 w 877"/>
              <a:gd name="T39" fmla="*/ 2147483647 h 469"/>
              <a:gd name="T40" fmla="*/ 2147483647 w 877"/>
              <a:gd name="T41" fmla="*/ 0 h 469"/>
              <a:gd name="T42" fmla="*/ 2147483647 w 877"/>
              <a:gd name="T43" fmla="*/ 2147483647 h 469"/>
              <a:gd name="T44" fmla="*/ 2147483647 w 877"/>
              <a:gd name="T45" fmla="*/ 2147483647 h 469"/>
              <a:gd name="T46" fmla="*/ 2147483647 w 877"/>
              <a:gd name="T47" fmla="*/ 2147483647 h 469"/>
              <a:gd name="T48" fmla="*/ 2147483647 w 877"/>
              <a:gd name="T49" fmla="*/ 2147483647 h 469"/>
              <a:gd name="T50" fmla="*/ 2147483647 w 877"/>
              <a:gd name="T51" fmla="*/ 2147483647 h 469"/>
              <a:gd name="T52" fmla="*/ 2147483647 w 877"/>
              <a:gd name="T53" fmla="*/ 2147483647 h 469"/>
              <a:gd name="T54" fmla="*/ 2147483647 w 877"/>
              <a:gd name="T55" fmla="*/ 2147483647 h 469"/>
              <a:gd name="T56" fmla="*/ 2147483647 w 877"/>
              <a:gd name="T57" fmla="*/ 2147483647 h 469"/>
              <a:gd name="T58" fmla="*/ 2147483647 w 877"/>
              <a:gd name="T59" fmla="*/ 2147483647 h 469"/>
              <a:gd name="T60" fmla="*/ 2147483647 w 877"/>
              <a:gd name="T61" fmla="*/ 2147483647 h 469"/>
              <a:gd name="T62" fmla="*/ 2147483647 w 877"/>
              <a:gd name="T63" fmla="*/ 2147483647 h 469"/>
              <a:gd name="T64" fmla="*/ 2147483647 w 877"/>
              <a:gd name="T65" fmla="*/ 2147483647 h 469"/>
              <a:gd name="T66" fmla="*/ 2147483647 w 877"/>
              <a:gd name="T67" fmla="*/ 2147483647 h 469"/>
              <a:gd name="T68" fmla="*/ 2147483647 w 877"/>
              <a:gd name="T69" fmla="*/ 2147483647 h 469"/>
              <a:gd name="T70" fmla="*/ 2147483647 w 877"/>
              <a:gd name="T71" fmla="*/ 2147483647 h 469"/>
              <a:gd name="T72" fmla="*/ 2147483647 w 877"/>
              <a:gd name="T73" fmla="*/ 2147483647 h 469"/>
              <a:gd name="T74" fmla="*/ 2147483647 w 877"/>
              <a:gd name="T75" fmla="*/ 2147483647 h 469"/>
              <a:gd name="T76" fmla="*/ 2147483647 w 877"/>
              <a:gd name="T77" fmla="*/ 2147483647 h 469"/>
              <a:gd name="T78" fmla="*/ 2147483647 w 877"/>
              <a:gd name="T79" fmla="*/ 2147483647 h 469"/>
              <a:gd name="T80" fmla="*/ 2147483647 w 877"/>
              <a:gd name="T81" fmla="*/ 2147483647 h 469"/>
              <a:gd name="T82" fmla="*/ 2147483647 w 877"/>
              <a:gd name="T83" fmla="*/ 2147483647 h 469"/>
              <a:gd name="T84" fmla="*/ 2147483647 w 877"/>
              <a:gd name="T85" fmla="*/ 2147483647 h 469"/>
              <a:gd name="T86" fmla="*/ 2147483647 w 877"/>
              <a:gd name="T87" fmla="*/ 2147483647 h 469"/>
              <a:gd name="T88" fmla="*/ 2147483647 w 877"/>
              <a:gd name="T89" fmla="*/ 2147483647 h 469"/>
              <a:gd name="T90" fmla="*/ 2147483647 w 877"/>
              <a:gd name="T91" fmla="*/ 2147483647 h 469"/>
              <a:gd name="T92" fmla="*/ 2147483647 w 877"/>
              <a:gd name="T93" fmla="*/ 2147483647 h 469"/>
              <a:gd name="T94" fmla="*/ 2147483647 w 877"/>
              <a:gd name="T95" fmla="*/ 2147483647 h 469"/>
              <a:gd name="T96" fmla="*/ 2147483647 w 877"/>
              <a:gd name="T97" fmla="*/ 2147483647 h 469"/>
              <a:gd name="T98" fmla="*/ 2147483647 w 877"/>
              <a:gd name="T99" fmla="*/ 2147483647 h 469"/>
              <a:gd name="T100" fmla="*/ 2147483647 w 877"/>
              <a:gd name="T101" fmla="*/ 2147483647 h 469"/>
              <a:gd name="T102" fmla="*/ 2147483647 w 877"/>
              <a:gd name="T103" fmla="*/ 2147483647 h 469"/>
              <a:gd name="T104" fmla="*/ 2147483647 w 877"/>
              <a:gd name="T105" fmla="*/ 2147483647 h 469"/>
              <a:gd name="T106" fmla="*/ 2147483647 w 877"/>
              <a:gd name="T107" fmla="*/ 2147483647 h 469"/>
              <a:gd name="T108" fmla="*/ 2147483647 w 877"/>
              <a:gd name="T109" fmla="*/ 2147483647 h 469"/>
              <a:gd name="T110" fmla="*/ 2147483647 w 877"/>
              <a:gd name="T111" fmla="*/ 2147483647 h 469"/>
              <a:gd name="T112" fmla="*/ 2147483647 w 877"/>
              <a:gd name="T113" fmla="*/ 2147483647 h 469"/>
              <a:gd name="T114" fmla="*/ 2147483647 w 877"/>
              <a:gd name="T115" fmla="*/ 2147483647 h 469"/>
              <a:gd name="T116" fmla="*/ 2147483647 w 877"/>
              <a:gd name="T117" fmla="*/ 2147483647 h 469"/>
              <a:gd name="T118" fmla="*/ 2147483647 w 877"/>
              <a:gd name="T119" fmla="*/ 2147483647 h 46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877"/>
              <a:gd name="T181" fmla="*/ 0 h 469"/>
              <a:gd name="T182" fmla="*/ 877 w 877"/>
              <a:gd name="T183" fmla="*/ 469 h 46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877" h="469">
                <a:moveTo>
                  <a:pt x="326" y="352"/>
                </a:moveTo>
                <a:lnTo>
                  <a:pt x="352" y="346"/>
                </a:lnTo>
                <a:lnTo>
                  <a:pt x="392" y="340"/>
                </a:lnTo>
                <a:lnTo>
                  <a:pt x="366" y="315"/>
                </a:lnTo>
                <a:lnTo>
                  <a:pt x="346" y="285"/>
                </a:lnTo>
                <a:lnTo>
                  <a:pt x="319" y="253"/>
                </a:lnTo>
                <a:lnTo>
                  <a:pt x="292" y="241"/>
                </a:lnTo>
                <a:lnTo>
                  <a:pt x="252" y="222"/>
                </a:lnTo>
                <a:lnTo>
                  <a:pt x="206" y="241"/>
                </a:lnTo>
                <a:lnTo>
                  <a:pt x="200" y="241"/>
                </a:lnTo>
                <a:lnTo>
                  <a:pt x="194" y="242"/>
                </a:lnTo>
                <a:lnTo>
                  <a:pt x="191" y="243"/>
                </a:lnTo>
                <a:lnTo>
                  <a:pt x="187" y="244"/>
                </a:lnTo>
                <a:lnTo>
                  <a:pt x="183" y="246"/>
                </a:lnTo>
                <a:lnTo>
                  <a:pt x="178" y="251"/>
                </a:lnTo>
                <a:lnTo>
                  <a:pt x="173" y="256"/>
                </a:lnTo>
                <a:lnTo>
                  <a:pt x="168" y="262"/>
                </a:lnTo>
                <a:lnTo>
                  <a:pt x="162" y="267"/>
                </a:lnTo>
                <a:lnTo>
                  <a:pt x="159" y="269"/>
                </a:lnTo>
                <a:lnTo>
                  <a:pt x="155" y="270"/>
                </a:lnTo>
                <a:lnTo>
                  <a:pt x="151" y="271"/>
                </a:lnTo>
                <a:lnTo>
                  <a:pt x="146" y="272"/>
                </a:lnTo>
                <a:lnTo>
                  <a:pt x="134" y="271"/>
                </a:lnTo>
                <a:lnTo>
                  <a:pt x="121" y="268"/>
                </a:lnTo>
                <a:lnTo>
                  <a:pt x="107" y="264"/>
                </a:lnTo>
                <a:lnTo>
                  <a:pt x="94" y="259"/>
                </a:lnTo>
                <a:lnTo>
                  <a:pt x="79" y="255"/>
                </a:lnTo>
                <a:lnTo>
                  <a:pt x="64" y="251"/>
                </a:lnTo>
                <a:lnTo>
                  <a:pt x="46" y="248"/>
                </a:lnTo>
                <a:lnTo>
                  <a:pt x="26" y="247"/>
                </a:lnTo>
                <a:lnTo>
                  <a:pt x="0" y="222"/>
                </a:lnTo>
                <a:lnTo>
                  <a:pt x="4" y="217"/>
                </a:lnTo>
                <a:lnTo>
                  <a:pt x="8" y="212"/>
                </a:lnTo>
                <a:lnTo>
                  <a:pt x="10" y="206"/>
                </a:lnTo>
                <a:lnTo>
                  <a:pt x="12" y="200"/>
                </a:lnTo>
                <a:lnTo>
                  <a:pt x="13" y="187"/>
                </a:lnTo>
                <a:lnTo>
                  <a:pt x="13" y="174"/>
                </a:lnTo>
                <a:lnTo>
                  <a:pt x="6" y="174"/>
                </a:lnTo>
                <a:lnTo>
                  <a:pt x="13" y="180"/>
                </a:lnTo>
                <a:lnTo>
                  <a:pt x="14" y="167"/>
                </a:lnTo>
                <a:lnTo>
                  <a:pt x="17" y="155"/>
                </a:lnTo>
                <a:lnTo>
                  <a:pt x="23" y="144"/>
                </a:lnTo>
                <a:lnTo>
                  <a:pt x="30" y="133"/>
                </a:lnTo>
                <a:lnTo>
                  <a:pt x="36" y="122"/>
                </a:lnTo>
                <a:lnTo>
                  <a:pt x="44" y="112"/>
                </a:lnTo>
                <a:lnTo>
                  <a:pt x="53" y="105"/>
                </a:lnTo>
                <a:lnTo>
                  <a:pt x="60" y="99"/>
                </a:lnTo>
                <a:lnTo>
                  <a:pt x="54" y="92"/>
                </a:lnTo>
                <a:lnTo>
                  <a:pt x="46" y="82"/>
                </a:lnTo>
                <a:lnTo>
                  <a:pt x="36" y="68"/>
                </a:lnTo>
                <a:lnTo>
                  <a:pt x="26" y="50"/>
                </a:lnTo>
                <a:lnTo>
                  <a:pt x="60" y="38"/>
                </a:lnTo>
                <a:lnTo>
                  <a:pt x="113" y="26"/>
                </a:lnTo>
                <a:lnTo>
                  <a:pt x="173" y="26"/>
                </a:lnTo>
                <a:lnTo>
                  <a:pt x="239" y="44"/>
                </a:lnTo>
                <a:lnTo>
                  <a:pt x="285" y="38"/>
                </a:lnTo>
                <a:lnTo>
                  <a:pt x="339" y="50"/>
                </a:lnTo>
                <a:lnTo>
                  <a:pt x="385" y="63"/>
                </a:lnTo>
                <a:lnTo>
                  <a:pt x="385" y="38"/>
                </a:lnTo>
                <a:lnTo>
                  <a:pt x="392" y="13"/>
                </a:lnTo>
                <a:lnTo>
                  <a:pt x="433" y="13"/>
                </a:lnTo>
                <a:lnTo>
                  <a:pt x="465" y="13"/>
                </a:lnTo>
                <a:lnTo>
                  <a:pt x="485" y="0"/>
                </a:lnTo>
                <a:lnTo>
                  <a:pt x="531" y="0"/>
                </a:lnTo>
                <a:lnTo>
                  <a:pt x="551" y="13"/>
                </a:lnTo>
                <a:lnTo>
                  <a:pt x="579" y="38"/>
                </a:lnTo>
                <a:lnTo>
                  <a:pt x="565" y="63"/>
                </a:lnTo>
                <a:lnTo>
                  <a:pt x="618" y="63"/>
                </a:lnTo>
                <a:lnTo>
                  <a:pt x="638" y="111"/>
                </a:lnTo>
                <a:lnTo>
                  <a:pt x="664" y="105"/>
                </a:lnTo>
                <a:lnTo>
                  <a:pt x="692" y="124"/>
                </a:lnTo>
                <a:lnTo>
                  <a:pt x="725" y="111"/>
                </a:lnTo>
                <a:lnTo>
                  <a:pt x="758" y="136"/>
                </a:lnTo>
                <a:lnTo>
                  <a:pt x="797" y="136"/>
                </a:lnTo>
                <a:lnTo>
                  <a:pt x="838" y="155"/>
                </a:lnTo>
                <a:lnTo>
                  <a:pt x="877" y="167"/>
                </a:lnTo>
                <a:lnTo>
                  <a:pt x="871" y="198"/>
                </a:lnTo>
                <a:lnTo>
                  <a:pt x="864" y="235"/>
                </a:lnTo>
                <a:lnTo>
                  <a:pt x="877" y="259"/>
                </a:lnTo>
                <a:lnTo>
                  <a:pt x="844" y="259"/>
                </a:lnTo>
                <a:lnTo>
                  <a:pt x="804" y="272"/>
                </a:lnTo>
                <a:lnTo>
                  <a:pt x="797" y="303"/>
                </a:lnTo>
                <a:lnTo>
                  <a:pt x="777" y="309"/>
                </a:lnTo>
                <a:lnTo>
                  <a:pt x="754" y="313"/>
                </a:lnTo>
                <a:lnTo>
                  <a:pt x="731" y="318"/>
                </a:lnTo>
                <a:lnTo>
                  <a:pt x="709" y="324"/>
                </a:lnTo>
                <a:lnTo>
                  <a:pt x="688" y="330"/>
                </a:lnTo>
                <a:lnTo>
                  <a:pt x="680" y="334"/>
                </a:lnTo>
                <a:lnTo>
                  <a:pt x="671" y="337"/>
                </a:lnTo>
                <a:lnTo>
                  <a:pt x="663" y="343"/>
                </a:lnTo>
                <a:lnTo>
                  <a:pt x="656" y="347"/>
                </a:lnTo>
                <a:lnTo>
                  <a:pt x="652" y="352"/>
                </a:lnTo>
                <a:lnTo>
                  <a:pt x="648" y="358"/>
                </a:lnTo>
                <a:lnTo>
                  <a:pt x="646" y="364"/>
                </a:lnTo>
                <a:lnTo>
                  <a:pt x="644" y="370"/>
                </a:lnTo>
                <a:lnTo>
                  <a:pt x="646" y="375"/>
                </a:lnTo>
                <a:lnTo>
                  <a:pt x="647" y="380"/>
                </a:lnTo>
                <a:lnTo>
                  <a:pt x="650" y="385"/>
                </a:lnTo>
                <a:lnTo>
                  <a:pt x="653" y="390"/>
                </a:lnTo>
                <a:lnTo>
                  <a:pt x="656" y="395"/>
                </a:lnTo>
                <a:lnTo>
                  <a:pt x="661" y="399"/>
                </a:lnTo>
                <a:lnTo>
                  <a:pt x="666" y="401"/>
                </a:lnTo>
                <a:lnTo>
                  <a:pt x="671" y="402"/>
                </a:lnTo>
                <a:lnTo>
                  <a:pt x="692" y="400"/>
                </a:lnTo>
                <a:lnTo>
                  <a:pt x="711" y="396"/>
                </a:lnTo>
                <a:lnTo>
                  <a:pt x="721" y="395"/>
                </a:lnTo>
                <a:lnTo>
                  <a:pt x="731" y="394"/>
                </a:lnTo>
                <a:lnTo>
                  <a:pt x="741" y="394"/>
                </a:lnTo>
                <a:lnTo>
                  <a:pt x="751" y="396"/>
                </a:lnTo>
                <a:lnTo>
                  <a:pt x="742" y="399"/>
                </a:lnTo>
                <a:lnTo>
                  <a:pt x="734" y="403"/>
                </a:lnTo>
                <a:lnTo>
                  <a:pt x="728" y="408"/>
                </a:lnTo>
                <a:lnTo>
                  <a:pt x="721" y="414"/>
                </a:lnTo>
                <a:lnTo>
                  <a:pt x="716" y="421"/>
                </a:lnTo>
                <a:lnTo>
                  <a:pt x="710" y="427"/>
                </a:lnTo>
                <a:lnTo>
                  <a:pt x="705" y="433"/>
                </a:lnTo>
                <a:lnTo>
                  <a:pt x="698" y="438"/>
                </a:lnTo>
                <a:lnTo>
                  <a:pt x="695" y="430"/>
                </a:lnTo>
                <a:lnTo>
                  <a:pt x="693" y="424"/>
                </a:lnTo>
                <a:lnTo>
                  <a:pt x="689" y="419"/>
                </a:lnTo>
                <a:lnTo>
                  <a:pt x="687" y="416"/>
                </a:lnTo>
                <a:lnTo>
                  <a:pt x="680" y="412"/>
                </a:lnTo>
                <a:lnTo>
                  <a:pt x="671" y="408"/>
                </a:lnTo>
                <a:lnTo>
                  <a:pt x="671" y="413"/>
                </a:lnTo>
                <a:lnTo>
                  <a:pt x="669" y="418"/>
                </a:lnTo>
                <a:lnTo>
                  <a:pt x="666" y="423"/>
                </a:lnTo>
                <a:lnTo>
                  <a:pt x="663" y="427"/>
                </a:lnTo>
                <a:lnTo>
                  <a:pt x="654" y="435"/>
                </a:lnTo>
                <a:lnTo>
                  <a:pt x="643" y="442"/>
                </a:lnTo>
                <a:lnTo>
                  <a:pt x="633" y="450"/>
                </a:lnTo>
                <a:lnTo>
                  <a:pt x="624" y="456"/>
                </a:lnTo>
                <a:lnTo>
                  <a:pt x="619" y="460"/>
                </a:lnTo>
                <a:lnTo>
                  <a:pt x="616" y="463"/>
                </a:lnTo>
                <a:lnTo>
                  <a:pt x="613" y="466"/>
                </a:lnTo>
                <a:lnTo>
                  <a:pt x="611" y="469"/>
                </a:lnTo>
                <a:lnTo>
                  <a:pt x="605" y="468"/>
                </a:lnTo>
                <a:lnTo>
                  <a:pt x="600" y="466"/>
                </a:lnTo>
                <a:lnTo>
                  <a:pt x="595" y="464"/>
                </a:lnTo>
                <a:lnTo>
                  <a:pt x="591" y="461"/>
                </a:lnTo>
                <a:lnTo>
                  <a:pt x="587" y="459"/>
                </a:lnTo>
                <a:lnTo>
                  <a:pt x="584" y="455"/>
                </a:lnTo>
                <a:lnTo>
                  <a:pt x="582" y="452"/>
                </a:lnTo>
                <a:lnTo>
                  <a:pt x="579" y="447"/>
                </a:lnTo>
                <a:lnTo>
                  <a:pt x="575" y="439"/>
                </a:lnTo>
                <a:lnTo>
                  <a:pt x="573" y="429"/>
                </a:lnTo>
                <a:lnTo>
                  <a:pt x="572" y="419"/>
                </a:lnTo>
                <a:lnTo>
                  <a:pt x="572" y="408"/>
                </a:lnTo>
                <a:lnTo>
                  <a:pt x="563" y="407"/>
                </a:lnTo>
                <a:lnTo>
                  <a:pt x="555" y="406"/>
                </a:lnTo>
                <a:lnTo>
                  <a:pt x="548" y="404"/>
                </a:lnTo>
                <a:lnTo>
                  <a:pt x="540" y="401"/>
                </a:lnTo>
                <a:lnTo>
                  <a:pt x="527" y="395"/>
                </a:lnTo>
                <a:lnTo>
                  <a:pt x="518" y="389"/>
                </a:lnTo>
                <a:lnTo>
                  <a:pt x="532" y="385"/>
                </a:lnTo>
                <a:lnTo>
                  <a:pt x="547" y="381"/>
                </a:lnTo>
                <a:lnTo>
                  <a:pt x="559" y="379"/>
                </a:lnTo>
                <a:lnTo>
                  <a:pt x="572" y="377"/>
                </a:lnTo>
                <a:lnTo>
                  <a:pt x="597" y="374"/>
                </a:lnTo>
                <a:lnTo>
                  <a:pt x="625" y="370"/>
                </a:lnTo>
                <a:lnTo>
                  <a:pt x="512" y="370"/>
                </a:lnTo>
                <a:lnTo>
                  <a:pt x="503" y="362"/>
                </a:lnTo>
                <a:lnTo>
                  <a:pt x="493" y="354"/>
                </a:lnTo>
                <a:lnTo>
                  <a:pt x="481" y="348"/>
                </a:lnTo>
                <a:lnTo>
                  <a:pt x="469" y="342"/>
                </a:lnTo>
                <a:lnTo>
                  <a:pt x="445" y="333"/>
                </a:lnTo>
                <a:lnTo>
                  <a:pt x="425" y="327"/>
                </a:lnTo>
                <a:lnTo>
                  <a:pt x="412" y="350"/>
                </a:lnTo>
                <a:lnTo>
                  <a:pt x="398" y="369"/>
                </a:lnTo>
                <a:lnTo>
                  <a:pt x="393" y="378"/>
                </a:lnTo>
                <a:lnTo>
                  <a:pt x="386" y="386"/>
                </a:lnTo>
                <a:lnTo>
                  <a:pt x="380" y="395"/>
                </a:lnTo>
                <a:lnTo>
                  <a:pt x="372" y="402"/>
                </a:lnTo>
                <a:lnTo>
                  <a:pt x="362" y="401"/>
                </a:lnTo>
                <a:lnTo>
                  <a:pt x="353" y="400"/>
                </a:lnTo>
                <a:lnTo>
                  <a:pt x="345" y="399"/>
                </a:lnTo>
                <a:lnTo>
                  <a:pt x="337" y="396"/>
                </a:lnTo>
                <a:lnTo>
                  <a:pt x="328" y="392"/>
                </a:lnTo>
                <a:lnTo>
                  <a:pt x="321" y="388"/>
                </a:lnTo>
                <a:lnTo>
                  <a:pt x="313" y="383"/>
                </a:lnTo>
                <a:lnTo>
                  <a:pt x="306" y="376"/>
                </a:lnTo>
                <a:lnTo>
                  <a:pt x="326" y="352"/>
                </a:lnTo>
              </a:path>
            </a:pathLst>
          </a:cu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5309" name="Freeform 349"/>
          <p:cNvSpPr>
            <a:spLocks/>
          </p:cNvSpPr>
          <p:nvPr>
            <p:custDataLst>
              <p:tags r:id="rId252"/>
            </p:custDataLst>
          </p:nvPr>
        </p:nvSpPr>
        <p:spPr bwMode="auto">
          <a:xfrm>
            <a:off x="5018088" y="2357438"/>
            <a:ext cx="47625" cy="63500"/>
          </a:xfrm>
          <a:custGeom>
            <a:avLst/>
            <a:gdLst>
              <a:gd name="T0" fmla="*/ 2147483647 w 107"/>
              <a:gd name="T1" fmla="*/ 0 h 123"/>
              <a:gd name="T2" fmla="*/ 2147483647 w 107"/>
              <a:gd name="T3" fmla="*/ 2147483647 h 123"/>
              <a:gd name="T4" fmla="*/ 2147483647 w 107"/>
              <a:gd name="T5" fmla="*/ 2147483647 h 123"/>
              <a:gd name="T6" fmla="*/ 2147483647 w 107"/>
              <a:gd name="T7" fmla="*/ 2147483647 h 123"/>
              <a:gd name="T8" fmla="*/ 2147483647 w 107"/>
              <a:gd name="T9" fmla="*/ 2147483647 h 123"/>
              <a:gd name="T10" fmla="*/ 2147483647 w 107"/>
              <a:gd name="T11" fmla="*/ 2147483647 h 123"/>
              <a:gd name="T12" fmla="*/ 2147483647 w 107"/>
              <a:gd name="T13" fmla="*/ 2147483647 h 123"/>
              <a:gd name="T14" fmla="*/ 2147483647 w 107"/>
              <a:gd name="T15" fmla="*/ 2147483647 h 123"/>
              <a:gd name="T16" fmla="*/ 2147483647 w 107"/>
              <a:gd name="T17" fmla="*/ 2147483647 h 123"/>
              <a:gd name="T18" fmla="*/ 2147483647 w 107"/>
              <a:gd name="T19" fmla="*/ 2147483647 h 123"/>
              <a:gd name="T20" fmla="*/ 2147483647 w 107"/>
              <a:gd name="T21" fmla="*/ 2147483647 h 123"/>
              <a:gd name="T22" fmla="*/ 2147483647 w 107"/>
              <a:gd name="T23" fmla="*/ 2147483647 h 123"/>
              <a:gd name="T24" fmla="*/ 2147483647 w 107"/>
              <a:gd name="T25" fmla="*/ 2147483647 h 123"/>
              <a:gd name="T26" fmla="*/ 2147483647 w 107"/>
              <a:gd name="T27" fmla="*/ 2147483647 h 123"/>
              <a:gd name="T28" fmla="*/ 2147483647 w 107"/>
              <a:gd name="T29" fmla="*/ 2147483647 h 123"/>
              <a:gd name="T30" fmla="*/ 2147483647 w 107"/>
              <a:gd name="T31" fmla="*/ 2147483647 h 123"/>
              <a:gd name="T32" fmla="*/ 2147483647 w 107"/>
              <a:gd name="T33" fmla="*/ 2147483647 h 123"/>
              <a:gd name="T34" fmla="*/ 2147483647 w 107"/>
              <a:gd name="T35" fmla="*/ 2147483647 h 123"/>
              <a:gd name="T36" fmla="*/ 2147483647 w 107"/>
              <a:gd name="T37" fmla="*/ 2147483647 h 123"/>
              <a:gd name="T38" fmla="*/ 2147483647 w 107"/>
              <a:gd name="T39" fmla="*/ 2147483647 h 123"/>
              <a:gd name="T40" fmla="*/ 2147483647 w 107"/>
              <a:gd name="T41" fmla="*/ 2147483647 h 123"/>
              <a:gd name="T42" fmla="*/ 0 w 107"/>
              <a:gd name="T43" fmla="*/ 2147483647 h 123"/>
              <a:gd name="T44" fmla="*/ 2147483647 w 107"/>
              <a:gd name="T45" fmla="*/ 0 h 123"/>
              <a:gd name="T46" fmla="*/ 2147483647 w 107"/>
              <a:gd name="T47" fmla="*/ 0 h 12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07"/>
              <a:gd name="T73" fmla="*/ 0 h 123"/>
              <a:gd name="T74" fmla="*/ 107 w 107"/>
              <a:gd name="T75" fmla="*/ 123 h 123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07" h="123">
                <a:moveTo>
                  <a:pt x="48" y="0"/>
                </a:moveTo>
                <a:lnTo>
                  <a:pt x="81" y="31"/>
                </a:lnTo>
                <a:lnTo>
                  <a:pt x="94" y="67"/>
                </a:lnTo>
                <a:lnTo>
                  <a:pt x="107" y="86"/>
                </a:lnTo>
                <a:lnTo>
                  <a:pt x="107" y="117"/>
                </a:lnTo>
                <a:lnTo>
                  <a:pt x="107" y="123"/>
                </a:lnTo>
                <a:lnTo>
                  <a:pt x="88" y="114"/>
                </a:lnTo>
                <a:lnTo>
                  <a:pt x="73" y="105"/>
                </a:lnTo>
                <a:lnTo>
                  <a:pt x="61" y="98"/>
                </a:lnTo>
                <a:lnTo>
                  <a:pt x="54" y="92"/>
                </a:lnTo>
                <a:lnTo>
                  <a:pt x="51" y="83"/>
                </a:lnTo>
                <a:lnTo>
                  <a:pt x="48" y="73"/>
                </a:lnTo>
                <a:lnTo>
                  <a:pt x="39" y="74"/>
                </a:lnTo>
                <a:lnTo>
                  <a:pt x="32" y="73"/>
                </a:lnTo>
                <a:lnTo>
                  <a:pt x="26" y="72"/>
                </a:lnTo>
                <a:lnTo>
                  <a:pt x="21" y="70"/>
                </a:lnTo>
                <a:lnTo>
                  <a:pt x="17" y="67"/>
                </a:lnTo>
                <a:lnTo>
                  <a:pt x="14" y="63"/>
                </a:lnTo>
                <a:lnTo>
                  <a:pt x="11" y="59"/>
                </a:lnTo>
                <a:lnTo>
                  <a:pt x="9" y="54"/>
                </a:lnTo>
                <a:lnTo>
                  <a:pt x="4" y="31"/>
                </a:lnTo>
                <a:lnTo>
                  <a:pt x="0" y="6"/>
                </a:lnTo>
                <a:lnTo>
                  <a:pt x="34" y="0"/>
                </a:lnTo>
                <a:lnTo>
                  <a:pt x="48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310" name="Freeform 350"/>
          <p:cNvSpPr>
            <a:spLocks/>
          </p:cNvSpPr>
          <p:nvPr>
            <p:custDataLst>
              <p:tags r:id="rId253"/>
            </p:custDataLst>
          </p:nvPr>
        </p:nvSpPr>
        <p:spPr bwMode="auto">
          <a:xfrm>
            <a:off x="5561013" y="2371725"/>
            <a:ext cx="207962" cy="122238"/>
          </a:xfrm>
          <a:custGeom>
            <a:avLst/>
            <a:gdLst>
              <a:gd name="T0" fmla="*/ 2147483647 w 471"/>
              <a:gd name="T1" fmla="*/ 2147483647 h 234"/>
              <a:gd name="T2" fmla="*/ 2147483647 w 471"/>
              <a:gd name="T3" fmla="*/ 2147483647 h 234"/>
              <a:gd name="T4" fmla="*/ 2147483647 w 471"/>
              <a:gd name="T5" fmla="*/ 2147483647 h 234"/>
              <a:gd name="T6" fmla="*/ 2147483647 w 471"/>
              <a:gd name="T7" fmla="*/ 2147483647 h 234"/>
              <a:gd name="T8" fmla="*/ 2147483647 w 471"/>
              <a:gd name="T9" fmla="*/ 2147483647 h 234"/>
              <a:gd name="T10" fmla="*/ 2147483647 w 471"/>
              <a:gd name="T11" fmla="*/ 2147483647 h 234"/>
              <a:gd name="T12" fmla="*/ 2147483647 w 471"/>
              <a:gd name="T13" fmla="*/ 2147483647 h 234"/>
              <a:gd name="T14" fmla="*/ 2147483647 w 471"/>
              <a:gd name="T15" fmla="*/ 2147483647 h 234"/>
              <a:gd name="T16" fmla="*/ 2147483647 w 471"/>
              <a:gd name="T17" fmla="*/ 2147483647 h 234"/>
              <a:gd name="T18" fmla="*/ 2147483647 w 471"/>
              <a:gd name="T19" fmla="*/ 2147483647 h 234"/>
              <a:gd name="T20" fmla="*/ 2147483647 w 471"/>
              <a:gd name="T21" fmla="*/ 2147483647 h 234"/>
              <a:gd name="T22" fmla="*/ 2147483647 w 471"/>
              <a:gd name="T23" fmla="*/ 2147483647 h 234"/>
              <a:gd name="T24" fmla="*/ 2147483647 w 471"/>
              <a:gd name="T25" fmla="*/ 2147483647 h 234"/>
              <a:gd name="T26" fmla="*/ 2147483647 w 471"/>
              <a:gd name="T27" fmla="*/ 2147483647 h 234"/>
              <a:gd name="T28" fmla="*/ 2147483647 w 471"/>
              <a:gd name="T29" fmla="*/ 2147483647 h 234"/>
              <a:gd name="T30" fmla="*/ 2147483647 w 471"/>
              <a:gd name="T31" fmla="*/ 2147483647 h 234"/>
              <a:gd name="T32" fmla="*/ 2147483647 w 471"/>
              <a:gd name="T33" fmla="*/ 2147483647 h 234"/>
              <a:gd name="T34" fmla="*/ 2147483647 w 471"/>
              <a:gd name="T35" fmla="*/ 2147483647 h 234"/>
              <a:gd name="T36" fmla="*/ 2147483647 w 471"/>
              <a:gd name="T37" fmla="*/ 2147483647 h 234"/>
              <a:gd name="T38" fmla="*/ 2147483647 w 471"/>
              <a:gd name="T39" fmla="*/ 2147483647 h 234"/>
              <a:gd name="T40" fmla="*/ 2147483647 w 471"/>
              <a:gd name="T41" fmla="*/ 2147483647 h 234"/>
              <a:gd name="T42" fmla="*/ 2147483647 w 471"/>
              <a:gd name="T43" fmla="*/ 2147483647 h 234"/>
              <a:gd name="T44" fmla="*/ 2147483647 w 471"/>
              <a:gd name="T45" fmla="*/ 2147483647 h 234"/>
              <a:gd name="T46" fmla="*/ 2147483647 w 471"/>
              <a:gd name="T47" fmla="*/ 2147483647 h 234"/>
              <a:gd name="T48" fmla="*/ 2147483647 w 471"/>
              <a:gd name="T49" fmla="*/ 2147483647 h 234"/>
              <a:gd name="T50" fmla="*/ 2147483647 w 471"/>
              <a:gd name="T51" fmla="*/ 2147483647 h 234"/>
              <a:gd name="T52" fmla="*/ 2147483647 w 471"/>
              <a:gd name="T53" fmla="*/ 2147483647 h 234"/>
              <a:gd name="T54" fmla="*/ 2147483647 w 471"/>
              <a:gd name="T55" fmla="*/ 2147483647 h 234"/>
              <a:gd name="T56" fmla="*/ 2147483647 w 471"/>
              <a:gd name="T57" fmla="*/ 2147483647 h 234"/>
              <a:gd name="T58" fmla="*/ 2147483647 w 471"/>
              <a:gd name="T59" fmla="*/ 2147483647 h 234"/>
              <a:gd name="T60" fmla="*/ 2147483647 w 471"/>
              <a:gd name="T61" fmla="*/ 2147483647 h 234"/>
              <a:gd name="T62" fmla="*/ 2147483647 w 471"/>
              <a:gd name="T63" fmla="*/ 2147483647 h 234"/>
              <a:gd name="T64" fmla="*/ 2147483647 w 471"/>
              <a:gd name="T65" fmla="*/ 2147483647 h 234"/>
              <a:gd name="T66" fmla="*/ 2147483647 w 471"/>
              <a:gd name="T67" fmla="*/ 2147483647 h 234"/>
              <a:gd name="T68" fmla="*/ 2147483647 w 471"/>
              <a:gd name="T69" fmla="*/ 2147483647 h 234"/>
              <a:gd name="T70" fmla="*/ 2147483647 w 471"/>
              <a:gd name="T71" fmla="*/ 2147483647 h 234"/>
              <a:gd name="T72" fmla="*/ 2147483647 w 471"/>
              <a:gd name="T73" fmla="*/ 2147483647 h 234"/>
              <a:gd name="T74" fmla="*/ 2147483647 w 471"/>
              <a:gd name="T75" fmla="*/ 2147483647 h 234"/>
              <a:gd name="T76" fmla="*/ 2147483647 w 471"/>
              <a:gd name="T77" fmla="*/ 2147483647 h 234"/>
              <a:gd name="T78" fmla="*/ 0 w 471"/>
              <a:gd name="T79" fmla="*/ 2147483647 h 234"/>
              <a:gd name="T80" fmla="*/ 2147483647 w 471"/>
              <a:gd name="T81" fmla="*/ 2147483647 h 234"/>
              <a:gd name="T82" fmla="*/ 2147483647 w 471"/>
              <a:gd name="T83" fmla="*/ 2147483647 h 234"/>
              <a:gd name="T84" fmla="*/ 2147483647 w 471"/>
              <a:gd name="T85" fmla="*/ 0 h 234"/>
              <a:gd name="T86" fmla="*/ 2147483647 w 471"/>
              <a:gd name="T87" fmla="*/ 2147483647 h 234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471"/>
              <a:gd name="T133" fmla="*/ 0 h 234"/>
              <a:gd name="T134" fmla="*/ 471 w 471"/>
              <a:gd name="T135" fmla="*/ 234 h 234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471" h="234">
                <a:moveTo>
                  <a:pt x="159" y="30"/>
                </a:moveTo>
                <a:lnTo>
                  <a:pt x="106" y="67"/>
                </a:lnTo>
                <a:lnTo>
                  <a:pt x="126" y="86"/>
                </a:lnTo>
                <a:lnTo>
                  <a:pt x="166" y="86"/>
                </a:lnTo>
                <a:lnTo>
                  <a:pt x="218" y="98"/>
                </a:lnTo>
                <a:lnTo>
                  <a:pt x="272" y="105"/>
                </a:lnTo>
                <a:lnTo>
                  <a:pt x="325" y="92"/>
                </a:lnTo>
                <a:lnTo>
                  <a:pt x="372" y="86"/>
                </a:lnTo>
                <a:lnTo>
                  <a:pt x="379" y="86"/>
                </a:lnTo>
                <a:lnTo>
                  <a:pt x="383" y="95"/>
                </a:lnTo>
                <a:lnTo>
                  <a:pt x="388" y="105"/>
                </a:lnTo>
                <a:lnTo>
                  <a:pt x="391" y="114"/>
                </a:lnTo>
                <a:lnTo>
                  <a:pt x="392" y="123"/>
                </a:lnTo>
                <a:lnTo>
                  <a:pt x="406" y="124"/>
                </a:lnTo>
                <a:lnTo>
                  <a:pt x="418" y="126"/>
                </a:lnTo>
                <a:lnTo>
                  <a:pt x="424" y="129"/>
                </a:lnTo>
                <a:lnTo>
                  <a:pt x="428" y="131"/>
                </a:lnTo>
                <a:lnTo>
                  <a:pt x="433" y="134"/>
                </a:lnTo>
                <a:lnTo>
                  <a:pt x="437" y="137"/>
                </a:lnTo>
                <a:lnTo>
                  <a:pt x="441" y="141"/>
                </a:lnTo>
                <a:lnTo>
                  <a:pt x="445" y="146"/>
                </a:lnTo>
                <a:lnTo>
                  <a:pt x="448" y="151"/>
                </a:lnTo>
                <a:lnTo>
                  <a:pt x="450" y="156"/>
                </a:lnTo>
                <a:lnTo>
                  <a:pt x="455" y="170"/>
                </a:lnTo>
                <a:lnTo>
                  <a:pt x="458" y="184"/>
                </a:lnTo>
                <a:lnTo>
                  <a:pt x="471" y="190"/>
                </a:lnTo>
                <a:lnTo>
                  <a:pt x="359" y="190"/>
                </a:lnTo>
                <a:lnTo>
                  <a:pt x="350" y="202"/>
                </a:lnTo>
                <a:lnTo>
                  <a:pt x="338" y="217"/>
                </a:lnTo>
                <a:lnTo>
                  <a:pt x="330" y="224"/>
                </a:lnTo>
                <a:lnTo>
                  <a:pt x="324" y="229"/>
                </a:lnTo>
                <a:lnTo>
                  <a:pt x="317" y="233"/>
                </a:lnTo>
                <a:lnTo>
                  <a:pt x="312" y="234"/>
                </a:lnTo>
                <a:lnTo>
                  <a:pt x="306" y="233"/>
                </a:lnTo>
                <a:lnTo>
                  <a:pt x="302" y="232"/>
                </a:lnTo>
                <a:lnTo>
                  <a:pt x="298" y="230"/>
                </a:lnTo>
                <a:lnTo>
                  <a:pt x="294" y="228"/>
                </a:lnTo>
                <a:lnTo>
                  <a:pt x="292" y="224"/>
                </a:lnTo>
                <a:lnTo>
                  <a:pt x="290" y="220"/>
                </a:lnTo>
                <a:lnTo>
                  <a:pt x="289" y="216"/>
                </a:lnTo>
                <a:lnTo>
                  <a:pt x="287" y="210"/>
                </a:lnTo>
                <a:lnTo>
                  <a:pt x="284" y="199"/>
                </a:lnTo>
                <a:lnTo>
                  <a:pt x="282" y="187"/>
                </a:lnTo>
                <a:lnTo>
                  <a:pt x="278" y="174"/>
                </a:lnTo>
                <a:lnTo>
                  <a:pt x="272" y="160"/>
                </a:lnTo>
                <a:lnTo>
                  <a:pt x="269" y="155"/>
                </a:lnTo>
                <a:lnTo>
                  <a:pt x="265" y="151"/>
                </a:lnTo>
                <a:lnTo>
                  <a:pt x="258" y="148"/>
                </a:lnTo>
                <a:lnTo>
                  <a:pt x="253" y="144"/>
                </a:lnTo>
                <a:lnTo>
                  <a:pt x="246" y="141"/>
                </a:lnTo>
                <a:lnTo>
                  <a:pt x="240" y="137"/>
                </a:lnTo>
                <a:lnTo>
                  <a:pt x="236" y="133"/>
                </a:lnTo>
                <a:lnTo>
                  <a:pt x="233" y="129"/>
                </a:lnTo>
                <a:lnTo>
                  <a:pt x="224" y="140"/>
                </a:lnTo>
                <a:lnTo>
                  <a:pt x="213" y="154"/>
                </a:lnTo>
                <a:lnTo>
                  <a:pt x="207" y="162"/>
                </a:lnTo>
                <a:lnTo>
                  <a:pt x="203" y="170"/>
                </a:lnTo>
                <a:lnTo>
                  <a:pt x="200" y="177"/>
                </a:lnTo>
                <a:lnTo>
                  <a:pt x="199" y="184"/>
                </a:lnTo>
                <a:lnTo>
                  <a:pt x="188" y="190"/>
                </a:lnTo>
                <a:lnTo>
                  <a:pt x="177" y="195"/>
                </a:lnTo>
                <a:lnTo>
                  <a:pt x="167" y="201"/>
                </a:lnTo>
                <a:lnTo>
                  <a:pt x="157" y="207"/>
                </a:lnTo>
                <a:lnTo>
                  <a:pt x="147" y="213"/>
                </a:lnTo>
                <a:lnTo>
                  <a:pt x="135" y="218"/>
                </a:lnTo>
                <a:lnTo>
                  <a:pt x="130" y="219"/>
                </a:lnTo>
                <a:lnTo>
                  <a:pt x="122" y="221"/>
                </a:lnTo>
                <a:lnTo>
                  <a:pt x="114" y="222"/>
                </a:lnTo>
                <a:lnTo>
                  <a:pt x="106" y="222"/>
                </a:lnTo>
                <a:lnTo>
                  <a:pt x="97" y="221"/>
                </a:lnTo>
                <a:lnTo>
                  <a:pt x="89" y="220"/>
                </a:lnTo>
                <a:lnTo>
                  <a:pt x="82" y="217"/>
                </a:lnTo>
                <a:lnTo>
                  <a:pt x="76" y="213"/>
                </a:lnTo>
                <a:lnTo>
                  <a:pt x="63" y="205"/>
                </a:lnTo>
                <a:lnTo>
                  <a:pt x="46" y="197"/>
                </a:lnTo>
                <a:lnTo>
                  <a:pt x="59" y="197"/>
                </a:lnTo>
                <a:lnTo>
                  <a:pt x="72" y="166"/>
                </a:lnTo>
                <a:lnTo>
                  <a:pt x="59" y="135"/>
                </a:lnTo>
                <a:lnTo>
                  <a:pt x="39" y="117"/>
                </a:lnTo>
                <a:lnTo>
                  <a:pt x="0" y="98"/>
                </a:lnTo>
                <a:lnTo>
                  <a:pt x="13" y="86"/>
                </a:lnTo>
                <a:lnTo>
                  <a:pt x="53" y="80"/>
                </a:lnTo>
                <a:lnTo>
                  <a:pt x="66" y="49"/>
                </a:lnTo>
                <a:lnTo>
                  <a:pt x="86" y="30"/>
                </a:lnTo>
                <a:lnTo>
                  <a:pt x="93" y="6"/>
                </a:lnTo>
                <a:lnTo>
                  <a:pt x="133" y="0"/>
                </a:lnTo>
                <a:lnTo>
                  <a:pt x="153" y="12"/>
                </a:lnTo>
                <a:lnTo>
                  <a:pt x="166" y="42"/>
                </a:lnTo>
                <a:lnTo>
                  <a:pt x="159" y="3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311" name="Freeform 351"/>
          <p:cNvSpPr>
            <a:spLocks/>
          </p:cNvSpPr>
          <p:nvPr>
            <p:custDataLst>
              <p:tags r:id="rId254"/>
            </p:custDataLst>
          </p:nvPr>
        </p:nvSpPr>
        <p:spPr bwMode="auto">
          <a:xfrm>
            <a:off x="5610225" y="2300288"/>
            <a:ext cx="225425" cy="125412"/>
          </a:xfrm>
          <a:custGeom>
            <a:avLst/>
            <a:gdLst>
              <a:gd name="T0" fmla="*/ 2147483647 w 525"/>
              <a:gd name="T1" fmla="*/ 2147483647 h 241"/>
              <a:gd name="T2" fmla="*/ 2147483647 w 525"/>
              <a:gd name="T3" fmla="*/ 2147483647 h 241"/>
              <a:gd name="T4" fmla="*/ 2147483647 w 525"/>
              <a:gd name="T5" fmla="*/ 2147483647 h 241"/>
              <a:gd name="T6" fmla="*/ 2147483647 w 525"/>
              <a:gd name="T7" fmla="*/ 2147483647 h 241"/>
              <a:gd name="T8" fmla="*/ 2147483647 w 525"/>
              <a:gd name="T9" fmla="*/ 2147483647 h 241"/>
              <a:gd name="T10" fmla="*/ 2147483647 w 525"/>
              <a:gd name="T11" fmla="*/ 2147483647 h 241"/>
              <a:gd name="T12" fmla="*/ 2147483647 w 525"/>
              <a:gd name="T13" fmla="*/ 2147483647 h 241"/>
              <a:gd name="T14" fmla="*/ 2147483647 w 525"/>
              <a:gd name="T15" fmla="*/ 0 h 241"/>
              <a:gd name="T16" fmla="*/ 2147483647 w 525"/>
              <a:gd name="T17" fmla="*/ 2147483647 h 241"/>
              <a:gd name="T18" fmla="*/ 2147483647 w 525"/>
              <a:gd name="T19" fmla="*/ 2147483647 h 241"/>
              <a:gd name="T20" fmla="*/ 2147483647 w 525"/>
              <a:gd name="T21" fmla="*/ 2147483647 h 241"/>
              <a:gd name="T22" fmla="*/ 2147483647 w 525"/>
              <a:gd name="T23" fmla="*/ 2147483647 h 241"/>
              <a:gd name="T24" fmla="*/ 2147483647 w 525"/>
              <a:gd name="T25" fmla="*/ 2147483647 h 241"/>
              <a:gd name="T26" fmla="*/ 2147483647 w 525"/>
              <a:gd name="T27" fmla="*/ 2147483647 h 241"/>
              <a:gd name="T28" fmla="*/ 2147483647 w 525"/>
              <a:gd name="T29" fmla="*/ 2147483647 h 241"/>
              <a:gd name="T30" fmla="*/ 2147483647 w 525"/>
              <a:gd name="T31" fmla="*/ 2147483647 h 241"/>
              <a:gd name="T32" fmla="*/ 2147483647 w 525"/>
              <a:gd name="T33" fmla="*/ 2147483647 h 241"/>
              <a:gd name="T34" fmla="*/ 2147483647 w 525"/>
              <a:gd name="T35" fmla="*/ 2147483647 h 241"/>
              <a:gd name="T36" fmla="*/ 2147483647 w 525"/>
              <a:gd name="T37" fmla="*/ 2147483647 h 241"/>
              <a:gd name="T38" fmla="*/ 2147483647 w 525"/>
              <a:gd name="T39" fmla="*/ 2147483647 h 241"/>
              <a:gd name="T40" fmla="*/ 2147483647 w 525"/>
              <a:gd name="T41" fmla="*/ 2147483647 h 241"/>
              <a:gd name="T42" fmla="*/ 2147483647 w 525"/>
              <a:gd name="T43" fmla="*/ 2147483647 h 241"/>
              <a:gd name="T44" fmla="*/ 2147483647 w 525"/>
              <a:gd name="T45" fmla="*/ 2147483647 h 241"/>
              <a:gd name="T46" fmla="*/ 2147483647 w 525"/>
              <a:gd name="T47" fmla="*/ 2147483647 h 241"/>
              <a:gd name="T48" fmla="*/ 2147483647 w 525"/>
              <a:gd name="T49" fmla="*/ 2147483647 h 241"/>
              <a:gd name="T50" fmla="*/ 2147483647 w 525"/>
              <a:gd name="T51" fmla="*/ 2147483647 h 241"/>
              <a:gd name="T52" fmla="*/ 2147483647 w 525"/>
              <a:gd name="T53" fmla="*/ 2147483647 h 241"/>
              <a:gd name="T54" fmla="*/ 2147483647 w 525"/>
              <a:gd name="T55" fmla="*/ 2147483647 h 241"/>
              <a:gd name="T56" fmla="*/ 2147483647 w 525"/>
              <a:gd name="T57" fmla="*/ 2147483647 h 241"/>
              <a:gd name="T58" fmla="*/ 2147483647 w 525"/>
              <a:gd name="T59" fmla="*/ 2147483647 h 241"/>
              <a:gd name="T60" fmla="*/ 2147483647 w 525"/>
              <a:gd name="T61" fmla="*/ 2147483647 h 241"/>
              <a:gd name="T62" fmla="*/ 2147483647 w 525"/>
              <a:gd name="T63" fmla="*/ 2147483647 h 24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525"/>
              <a:gd name="T97" fmla="*/ 0 h 241"/>
              <a:gd name="T98" fmla="*/ 525 w 525"/>
              <a:gd name="T99" fmla="*/ 241 h 241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525" h="241">
                <a:moveTo>
                  <a:pt x="60" y="178"/>
                </a:moveTo>
                <a:lnTo>
                  <a:pt x="106" y="185"/>
                </a:lnTo>
                <a:lnTo>
                  <a:pt x="140" y="178"/>
                </a:lnTo>
                <a:lnTo>
                  <a:pt x="173" y="148"/>
                </a:lnTo>
                <a:lnTo>
                  <a:pt x="133" y="123"/>
                </a:lnTo>
                <a:lnTo>
                  <a:pt x="93" y="105"/>
                </a:lnTo>
                <a:lnTo>
                  <a:pt x="73" y="123"/>
                </a:lnTo>
                <a:lnTo>
                  <a:pt x="47" y="117"/>
                </a:lnTo>
                <a:lnTo>
                  <a:pt x="33" y="93"/>
                </a:lnTo>
                <a:lnTo>
                  <a:pt x="66" y="61"/>
                </a:lnTo>
                <a:lnTo>
                  <a:pt x="40" y="55"/>
                </a:lnTo>
                <a:lnTo>
                  <a:pt x="40" y="43"/>
                </a:lnTo>
                <a:lnTo>
                  <a:pt x="66" y="19"/>
                </a:lnTo>
                <a:lnTo>
                  <a:pt x="112" y="25"/>
                </a:lnTo>
                <a:lnTo>
                  <a:pt x="173" y="49"/>
                </a:lnTo>
                <a:lnTo>
                  <a:pt x="186" y="0"/>
                </a:lnTo>
                <a:lnTo>
                  <a:pt x="232" y="12"/>
                </a:lnTo>
                <a:lnTo>
                  <a:pt x="312" y="19"/>
                </a:lnTo>
                <a:lnTo>
                  <a:pt x="372" y="25"/>
                </a:lnTo>
                <a:lnTo>
                  <a:pt x="439" y="25"/>
                </a:lnTo>
                <a:lnTo>
                  <a:pt x="519" y="49"/>
                </a:lnTo>
                <a:lnTo>
                  <a:pt x="525" y="55"/>
                </a:lnTo>
                <a:lnTo>
                  <a:pt x="522" y="62"/>
                </a:lnTo>
                <a:lnTo>
                  <a:pt x="519" y="69"/>
                </a:lnTo>
                <a:lnTo>
                  <a:pt x="514" y="76"/>
                </a:lnTo>
                <a:lnTo>
                  <a:pt x="510" y="82"/>
                </a:lnTo>
                <a:lnTo>
                  <a:pt x="504" y="87"/>
                </a:lnTo>
                <a:lnTo>
                  <a:pt x="499" y="92"/>
                </a:lnTo>
                <a:lnTo>
                  <a:pt x="492" y="96"/>
                </a:lnTo>
                <a:lnTo>
                  <a:pt x="485" y="99"/>
                </a:lnTo>
                <a:lnTo>
                  <a:pt x="466" y="101"/>
                </a:lnTo>
                <a:lnTo>
                  <a:pt x="442" y="103"/>
                </a:lnTo>
                <a:lnTo>
                  <a:pt x="430" y="105"/>
                </a:lnTo>
                <a:lnTo>
                  <a:pt x="418" y="107"/>
                </a:lnTo>
                <a:lnTo>
                  <a:pt x="412" y="109"/>
                </a:lnTo>
                <a:lnTo>
                  <a:pt x="407" y="111"/>
                </a:lnTo>
                <a:lnTo>
                  <a:pt x="402" y="114"/>
                </a:lnTo>
                <a:lnTo>
                  <a:pt x="399" y="117"/>
                </a:lnTo>
                <a:lnTo>
                  <a:pt x="394" y="124"/>
                </a:lnTo>
                <a:lnTo>
                  <a:pt x="387" y="136"/>
                </a:lnTo>
                <a:lnTo>
                  <a:pt x="383" y="142"/>
                </a:lnTo>
                <a:lnTo>
                  <a:pt x="378" y="147"/>
                </a:lnTo>
                <a:lnTo>
                  <a:pt x="373" y="151"/>
                </a:lnTo>
                <a:lnTo>
                  <a:pt x="365" y="154"/>
                </a:lnTo>
                <a:lnTo>
                  <a:pt x="341" y="160"/>
                </a:lnTo>
                <a:lnTo>
                  <a:pt x="305" y="166"/>
                </a:lnTo>
                <a:lnTo>
                  <a:pt x="287" y="170"/>
                </a:lnTo>
                <a:lnTo>
                  <a:pt x="273" y="173"/>
                </a:lnTo>
                <a:lnTo>
                  <a:pt x="263" y="176"/>
                </a:lnTo>
                <a:lnTo>
                  <a:pt x="260" y="178"/>
                </a:lnTo>
                <a:lnTo>
                  <a:pt x="260" y="186"/>
                </a:lnTo>
                <a:lnTo>
                  <a:pt x="261" y="192"/>
                </a:lnTo>
                <a:lnTo>
                  <a:pt x="262" y="197"/>
                </a:lnTo>
                <a:lnTo>
                  <a:pt x="263" y="203"/>
                </a:lnTo>
                <a:lnTo>
                  <a:pt x="267" y="212"/>
                </a:lnTo>
                <a:lnTo>
                  <a:pt x="273" y="222"/>
                </a:lnTo>
                <a:lnTo>
                  <a:pt x="266" y="222"/>
                </a:lnTo>
                <a:lnTo>
                  <a:pt x="219" y="228"/>
                </a:lnTo>
                <a:lnTo>
                  <a:pt x="166" y="241"/>
                </a:lnTo>
                <a:lnTo>
                  <a:pt x="112" y="234"/>
                </a:lnTo>
                <a:lnTo>
                  <a:pt x="60" y="222"/>
                </a:lnTo>
                <a:lnTo>
                  <a:pt x="20" y="222"/>
                </a:lnTo>
                <a:lnTo>
                  <a:pt x="0" y="203"/>
                </a:lnTo>
                <a:lnTo>
                  <a:pt x="53" y="166"/>
                </a:lnTo>
                <a:lnTo>
                  <a:pt x="60" y="178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312" name="Freeform 352"/>
          <p:cNvSpPr>
            <a:spLocks/>
          </p:cNvSpPr>
          <p:nvPr>
            <p:custDataLst>
              <p:tags r:id="rId255"/>
            </p:custDataLst>
          </p:nvPr>
        </p:nvSpPr>
        <p:spPr bwMode="auto">
          <a:xfrm>
            <a:off x="5216525" y="2316163"/>
            <a:ext cx="342900" cy="227012"/>
          </a:xfrm>
          <a:custGeom>
            <a:avLst/>
            <a:gdLst>
              <a:gd name="T0" fmla="*/ 2147483647 w 784"/>
              <a:gd name="T1" fmla="*/ 2147483647 h 430"/>
              <a:gd name="T2" fmla="*/ 2147483647 w 784"/>
              <a:gd name="T3" fmla="*/ 2147483647 h 430"/>
              <a:gd name="T4" fmla="*/ 2147483647 w 784"/>
              <a:gd name="T5" fmla="*/ 2147483647 h 430"/>
              <a:gd name="T6" fmla="*/ 2147483647 w 784"/>
              <a:gd name="T7" fmla="*/ 2147483647 h 430"/>
              <a:gd name="T8" fmla="*/ 2147483647 w 784"/>
              <a:gd name="T9" fmla="*/ 2147483647 h 430"/>
              <a:gd name="T10" fmla="*/ 2147483647 w 784"/>
              <a:gd name="T11" fmla="*/ 2147483647 h 430"/>
              <a:gd name="T12" fmla="*/ 2147483647 w 784"/>
              <a:gd name="T13" fmla="*/ 2147483647 h 430"/>
              <a:gd name="T14" fmla="*/ 2147483647 w 784"/>
              <a:gd name="T15" fmla="*/ 2147483647 h 430"/>
              <a:gd name="T16" fmla="*/ 2147483647 w 784"/>
              <a:gd name="T17" fmla="*/ 2147483647 h 430"/>
              <a:gd name="T18" fmla="*/ 2147483647 w 784"/>
              <a:gd name="T19" fmla="*/ 2147483647 h 430"/>
              <a:gd name="T20" fmla="*/ 2147483647 w 784"/>
              <a:gd name="T21" fmla="*/ 2147483647 h 430"/>
              <a:gd name="T22" fmla="*/ 2147483647 w 784"/>
              <a:gd name="T23" fmla="*/ 2147483647 h 430"/>
              <a:gd name="T24" fmla="*/ 2147483647 w 784"/>
              <a:gd name="T25" fmla="*/ 2147483647 h 430"/>
              <a:gd name="T26" fmla="*/ 2147483647 w 784"/>
              <a:gd name="T27" fmla="*/ 2147483647 h 430"/>
              <a:gd name="T28" fmla="*/ 2147483647 w 784"/>
              <a:gd name="T29" fmla="*/ 2147483647 h 430"/>
              <a:gd name="T30" fmla="*/ 2147483647 w 784"/>
              <a:gd name="T31" fmla="*/ 2147483647 h 430"/>
              <a:gd name="T32" fmla="*/ 2147483647 w 784"/>
              <a:gd name="T33" fmla="*/ 2147483647 h 430"/>
              <a:gd name="T34" fmla="*/ 2147483647 w 784"/>
              <a:gd name="T35" fmla="*/ 2147483647 h 430"/>
              <a:gd name="T36" fmla="*/ 2147483647 w 784"/>
              <a:gd name="T37" fmla="*/ 2147483647 h 430"/>
              <a:gd name="T38" fmla="*/ 2147483647 w 784"/>
              <a:gd name="T39" fmla="*/ 2147483647 h 430"/>
              <a:gd name="T40" fmla="*/ 2147483647 w 784"/>
              <a:gd name="T41" fmla="*/ 2147483647 h 430"/>
              <a:gd name="T42" fmla="*/ 2147483647 w 784"/>
              <a:gd name="T43" fmla="*/ 2147483647 h 430"/>
              <a:gd name="T44" fmla="*/ 2147483647 w 784"/>
              <a:gd name="T45" fmla="*/ 2147483647 h 430"/>
              <a:gd name="T46" fmla="*/ 2147483647 w 784"/>
              <a:gd name="T47" fmla="*/ 2147483647 h 430"/>
              <a:gd name="T48" fmla="*/ 2147483647 w 784"/>
              <a:gd name="T49" fmla="*/ 2147483647 h 430"/>
              <a:gd name="T50" fmla="*/ 2147483647 w 784"/>
              <a:gd name="T51" fmla="*/ 2147483647 h 430"/>
              <a:gd name="T52" fmla="*/ 2147483647 w 784"/>
              <a:gd name="T53" fmla="*/ 2147483647 h 430"/>
              <a:gd name="T54" fmla="*/ 2147483647 w 784"/>
              <a:gd name="T55" fmla="*/ 2147483647 h 430"/>
              <a:gd name="T56" fmla="*/ 2147483647 w 784"/>
              <a:gd name="T57" fmla="*/ 2147483647 h 430"/>
              <a:gd name="T58" fmla="*/ 2147483647 w 784"/>
              <a:gd name="T59" fmla="*/ 2147483647 h 430"/>
              <a:gd name="T60" fmla="*/ 2147483647 w 784"/>
              <a:gd name="T61" fmla="*/ 2147483647 h 430"/>
              <a:gd name="T62" fmla="*/ 2147483647 w 784"/>
              <a:gd name="T63" fmla="*/ 2147483647 h 430"/>
              <a:gd name="T64" fmla="*/ 2147483647 w 784"/>
              <a:gd name="T65" fmla="*/ 2147483647 h 430"/>
              <a:gd name="T66" fmla="*/ 2147483647 w 784"/>
              <a:gd name="T67" fmla="*/ 2147483647 h 430"/>
              <a:gd name="T68" fmla="*/ 0 w 784"/>
              <a:gd name="T69" fmla="*/ 2147483647 h 430"/>
              <a:gd name="T70" fmla="*/ 2147483647 w 784"/>
              <a:gd name="T71" fmla="*/ 2147483647 h 430"/>
              <a:gd name="T72" fmla="*/ 2147483647 w 784"/>
              <a:gd name="T73" fmla="*/ 2147483647 h 430"/>
              <a:gd name="T74" fmla="*/ 2147483647 w 784"/>
              <a:gd name="T75" fmla="*/ 2147483647 h 430"/>
              <a:gd name="T76" fmla="*/ 2147483647 w 784"/>
              <a:gd name="T77" fmla="*/ 2147483647 h 430"/>
              <a:gd name="T78" fmla="*/ 2147483647 w 784"/>
              <a:gd name="T79" fmla="*/ 2147483647 h 430"/>
              <a:gd name="T80" fmla="*/ 2147483647 w 784"/>
              <a:gd name="T81" fmla="*/ 2147483647 h 430"/>
              <a:gd name="T82" fmla="*/ 2147483647 w 784"/>
              <a:gd name="T83" fmla="*/ 2147483647 h 430"/>
              <a:gd name="T84" fmla="*/ 2147483647 w 784"/>
              <a:gd name="T85" fmla="*/ 2147483647 h 430"/>
              <a:gd name="T86" fmla="*/ 2147483647 w 784"/>
              <a:gd name="T87" fmla="*/ 2147483647 h 430"/>
              <a:gd name="T88" fmla="*/ 2147483647 w 784"/>
              <a:gd name="T89" fmla="*/ 2147483647 h 430"/>
              <a:gd name="T90" fmla="*/ 2147483647 w 784"/>
              <a:gd name="T91" fmla="*/ 2147483647 h 430"/>
              <a:gd name="T92" fmla="*/ 2147483647 w 784"/>
              <a:gd name="T93" fmla="*/ 2147483647 h 430"/>
              <a:gd name="T94" fmla="*/ 2147483647 w 784"/>
              <a:gd name="T95" fmla="*/ 2147483647 h 430"/>
              <a:gd name="T96" fmla="*/ 2147483647 w 784"/>
              <a:gd name="T97" fmla="*/ 2147483647 h 430"/>
              <a:gd name="T98" fmla="*/ 2147483647 w 784"/>
              <a:gd name="T99" fmla="*/ 0 h 430"/>
              <a:gd name="T100" fmla="*/ 2147483647 w 784"/>
              <a:gd name="T101" fmla="*/ 2147483647 h 430"/>
              <a:gd name="T102" fmla="*/ 2147483647 w 784"/>
              <a:gd name="T103" fmla="*/ 2147483647 h 430"/>
              <a:gd name="T104" fmla="*/ 2147483647 w 784"/>
              <a:gd name="T105" fmla="*/ 2147483647 h 430"/>
              <a:gd name="T106" fmla="*/ 2147483647 w 784"/>
              <a:gd name="T107" fmla="*/ 2147483647 h 430"/>
              <a:gd name="T108" fmla="*/ 2147483647 w 784"/>
              <a:gd name="T109" fmla="*/ 2147483647 h 43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784"/>
              <a:gd name="T166" fmla="*/ 0 h 430"/>
              <a:gd name="T167" fmla="*/ 784 w 784"/>
              <a:gd name="T168" fmla="*/ 430 h 430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784" h="430">
                <a:moveTo>
                  <a:pt x="778" y="295"/>
                </a:moveTo>
                <a:lnTo>
                  <a:pt x="772" y="294"/>
                </a:lnTo>
                <a:lnTo>
                  <a:pt x="768" y="292"/>
                </a:lnTo>
                <a:lnTo>
                  <a:pt x="762" y="292"/>
                </a:lnTo>
                <a:lnTo>
                  <a:pt x="757" y="292"/>
                </a:lnTo>
                <a:lnTo>
                  <a:pt x="751" y="293"/>
                </a:lnTo>
                <a:lnTo>
                  <a:pt x="745" y="295"/>
                </a:lnTo>
                <a:lnTo>
                  <a:pt x="738" y="298"/>
                </a:lnTo>
                <a:lnTo>
                  <a:pt x="731" y="302"/>
                </a:lnTo>
                <a:lnTo>
                  <a:pt x="727" y="303"/>
                </a:lnTo>
                <a:lnTo>
                  <a:pt x="725" y="305"/>
                </a:lnTo>
                <a:lnTo>
                  <a:pt x="723" y="308"/>
                </a:lnTo>
                <a:lnTo>
                  <a:pt x="721" y="312"/>
                </a:lnTo>
                <a:lnTo>
                  <a:pt x="718" y="322"/>
                </a:lnTo>
                <a:lnTo>
                  <a:pt x="717" y="332"/>
                </a:lnTo>
                <a:lnTo>
                  <a:pt x="716" y="343"/>
                </a:lnTo>
                <a:lnTo>
                  <a:pt x="714" y="354"/>
                </a:lnTo>
                <a:lnTo>
                  <a:pt x="713" y="360"/>
                </a:lnTo>
                <a:lnTo>
                  <a:pt x="711" y="365"/>
                </a:lnTo>
                <a:lnTo>
                  <a:pt x="708" y="370"/>
                </a:lnTo>
                <a:lnTo>
                  <a:pt x="704" y="376"/>
                </a:lnTo>
                <a:lnTo>
                  <a:pt x="694" y="385"/>
                </a:lnTo>
                <a:lnTo>
                  <a:pt x="683" y="394"/>
                </a:lnTo>
                <a:lnTo>
                  <a:pt x="671" y="402"/>
                </a:lnTo>
                <a:lnTo>
                  <a:pt x="659" y="409"/>
                </a:lnTo>
                <a:lnTo>
                  <a:pt x="647" y="416"/>
                </a:lnTo>
                <a:lnTo>
                  <a:pt x="633" y="420"/>
                </a:lnTo>
                <a:lnTo>
                  <a:pt x="626" y="422"/>
                </a:lnTo>
                <a:lnTo>
                  <a:pt x="620" y="424"/>
                </a:lnTo>
                <a:lnTo>
                  <a:pt x="612" y="424"/>
                </a:lnTo>
                <a:lnTo>
                  <a:pt x="604" y="425"/>
                </a:lnTo>
                <a:lnTo>
                  <a:pt x="596" y="426"/>
                </a:lnTo>
                <a:lnTo>
                  <a:pt x="587" y="429"/>
                </a:lnTo>
                <a:lnTo>
                  <a:pt x="581" y="430"/>
                </a:lnTo>
                <a:lnTo>
                  <a:pt x="575" y="430"/>
                </a:lnTo>
                <a:lnTo>
                  <a:pt x="567" y="428"/>
                </a:lnTo>
                <a:lnTo>
                  <a:pt x="558" y="425"/>
                </a:lnTo>
                <a:lnTo>
                  <a:pt x="553" y="406"/>
                </a:lnTo>
                <a:lnTo>
                  <a:pt x="545" y="388"/>
                </a:lnTo>
                <a:lnTo>
                  <a:pt x="537" y="367"/>
                </a:lnTo>
                <a:lnTo>
                  <a:pt x="532" y="345"/>
                </a:lnTo>
                <a:lnTo>
                  <a:pt x="515" y="344"/>
                </a:lnTo>
                <a:lnTo>
                  <a:pt x="501" y="342"/>
                </a:lnTo>
                <a:lnTo>
                  <a:pt x="489" y="339"/>
                </a:lnTo>
                <a:lnTo>
                  <a:pt x="478" y="334"/>
                </a:lnTo>
                <a:lnTo>
                  <a:pt x="467" y="329"/>
                </a:lnTo>
                <a:lnTo>
                  <a:pt x="458" y="323"/>
                </a:lnTo>
                <a:lnTo>
                  <a:pt x="448" y="315"/>
                </a:lnTo>
                <a:lnTo>
                  <a:pt x="439" y="308"/>
                </a:lnTo>
                <a:lnTo>
                  <a:pt x="429" y="301"/>
                </a:lnTo>
                <a:lnTo>
                  <a:pt x="417" y="294"/>
                </a:lnTo>
                <a:lnTo>
                  <a:pt x="404" y="287"/>
                </a:lnTo>
                <a:lnTo>
                  <a:pt x="389" y="280"/>
                </a:lnTo>
                <a:lnTo>
                  <a:pt x="373" y="274"/>
                </a:lnTo>
                <a:lnTo>
                  <a:pt x="354" y="268"/>
                </a:lnTo>
                <a:lnTo>
                  <a:pt x="331" y="262"/>
                </a:lnTo>
                <a:lnTo>
                  <a:pt x="306" y="258"/>
                </a:lnTo>
                <a:lnTo>
                  <a:pt x="212" y="258"/>
                </a:lnTo>
                <a:lnTo>
                  <a:pt x="204" y="267"/>
                </a:lnTo>
                <a:lnTo>
                  <a:pt x="182" y="283"/>
                </a:lnTo>
                <a:lnTo>
                  <a:pt x="171" y="292"/>
                </a:lnTo>
                <a:lnTo>
                  <a:pt x="160" y="300"/>
                </a:lnTo>
                <a:lnTo>
                  <a:pt x="151" y="306"/>
                </a:lnTo>
                <a:lnTo>
                  <a:pt x="146" y="308"/>
                </a:lnTo>
                <a:lnTo>
                  <a:pt x="137" y="308"/>
                </a:lnTo>
                <a:lnTo>
                  <a:pt x="127" y="308"/>
                </a:lnTo>
                <a:lnTo>
                  <a:pt x="119" y="308"/>
                </a:lnTo>
                <a:lnTo>
                  <a:pt x="113" y="308"/>
                </a:lnTo>
                <a:lnTo>
                  <a:pt x="66" y="252"/>
                </a:lnTo>
                <a:lnTo>
                  <a:pt x="66" y="237"/>
                </a:lnTo>
                <a:lnTo>
                  <a:pt x="66" y="223"/>
                </a:lnTo>
                <a:lnTo>
                  <a:pt x="66" y="204"/>
                </a:lnTo>
                <a:lnTo>
                  <a:pt x="66" y="179"/>
                </a:lnTo>
                <a:lnTo>
                  <a:pt x="53" y="179"/>
                </a:lnTo>
                <a:lnTo>
                  <a:pt x="40" y="179"/>
                </a:lnTo>
                <a:lnTo>
                  <a:pt x="42" y="185"/>
                </a:lnTo>
                <a:lnTo>
                  <a:pt x="42" y="192"/>
                </a:lnTo>
                <a:lnTo>
                  <a:pt x="42" y="199"/>
                </a:lnTo>
                <a:lnTo>
                  <a:pt x="41" y="205"/>
                </a:lnTo>
                <a:lnTo>
                  <a:pt x="39" y="212"/>
                </a:lnTo>
                <a:lnTo>
                  <a:pt x="36" y="218"/>
                </a:lnTo>
                <a:lnTo>
                  <a:pt x="31" y="223"/>
                </a:lnTo>
                <a:lnTo>
                  <a:pt x="27" y="228"/>
                </a:lnTo>
                <a:lnTo>
                  <a:pt x="30" y="221"/>
                </a:lnTo>
                <a:lnTo>
                  <a:pt x="32" y="215"/>
                </a:lnTo>
                <a:lnTo>
                  <a:pt x="32" y="208"/>
                </a:lnTo>
                <a:lnTo>
                  <a:pt x="31" y="203"/>
                </a:lnTo>
                <a:lnTo>
                  <a:pt x="29" y="191"/>
                </a:lnTo>
                <a:lnTo>
                  <a:pt x="27" y="179"/>
                </a:lnTo>
                <a:lnTo>
                  <a:pt x="27" y="174"/>
                </a:lnTo>
                <a:lnTo>
                  <a:pt x="29" y="170"/>
                </a:lnTo>
                <a:lnTo>
                  <a:pt x="31" y="167"/>
                </a:lnTo>
                <a:lnTo>
                  <a:pt x="33" y="163"/>
                </a:lnTo>
                <a:lnTo>
                  <a:pt x="36" y="160"/>
                </a:lnTo>
                <a:lnTo>
                  <a:pt x="38" y="156"/>
                </a:lnTo>
                <a:lnTo>
                  <a:pt x="40" y="152"/>
                </a:lnTo>
                <a:lnTo>
                  <a:pt x="40" y="147"/>
                </a:lnTo>
                <a:lnTo>
                  <a:pt x="31" y="136"/>
                </a:lnTo>
                <a:lnTo>
                  <a:pt x="27" y="129"/>
                </a:lnTo>
                <a:lnTo>
                  <a:pt x="20" y="129"/>
                </a:lnTo>
                <a:lnTo>
                  <a:pt x="11" y="128"/>
                </a:lnTo>
                <a:lnTo>
                  <a:pt x="7" y="126"/>
                </a:lnTo>
                <a:lnTo>
                  <a:pt x="4" y="124"/>
                </a:lnTo>
                <a:lnTo>
                  <a:pt x="1" y="121"/>
                </a:lnTo>
                <a:lnTo>
                  <a:pt x="0" y="117"/>
                </a:lnTo>
                <a:lnTo>
                  <a:pt x="0" y="113"/>
                </a:lnTo>
                <a:lnTo>
                  <a:pt x="1" y="108"/>
                </a:lnTo>
                <a:lnTo>
                  <a:pt x="3" y="104"/>
                </a:lnTo>
                <a:lnTo>
                  <a:pt x="5" y="100"/>
                </a:lnTo>
                <a:lnTo>
                  <a:pt x="8" y="96"/>
                </a:lnTo>
                <a:lnTo>
                  <a:pt x="11" y="94"/>
                </a:lnTo>
                <a:lnTo>
                  <a:pt x="16" y="92"/>
                </a:lnTo>
                <a:lnTo>
                  <a:pt x="20" y="92"/>
                </a:lnTo>
                <a:lnTo>
                  <a:pt x="27" y="92"/>
                </a:lnTo>
                <a:lnTo>
                  <a:pt x="32" y="94"/>
                </a:lnTo>
                <a:lnTo>
                  <a:pt x="37" y="96"/>
                </a:lnTo>
                <a:lnTo>
                  <a:pt x="41" y="99"/>
                </a:lnTo>
                <a:lnTo>
                  <a:pt x="45" y="101"/>
                </a:lnTo>
                <a:lnTo>
                  <a:pt x="51" y="103"/>
                </a:lnTo>
                <a:lnTo>
                  <a:pt x="57" y="104"/>
                </a:lnTo>
                <a:lnTo>
                  <a:pt x="66" y="105"/>
                </a:lnTo>
                <a:lnTo>
                  <a:pt x="67" y="99"/>
                </a:lnTo>
                <a:lnTo>
                  <a:pt x="71" y="92"/>
                </a:lnTo>
                <a:lnTo>
                  <a:pt x="75" y="87"/>
                </a:lnTo>
                <a:lnTo>
                  <a:pt x="79" y="82"/>
                </a:lnTo>
                <a:lnTo>
                  <a:pt x="83" y="77"/>
                </a:lnTo>
                <a:lnTo>
                  <a:pt x="86" y="71"/>
                </a:lnTo>
                <a:lnTo>
                  <a:pt x="87" y="67"/>
                </a:lnTo>
                <a:lnTo>
                  <a:pt x="87" y="64"/>
                </a:lnTo>
                <a:lnTo>
                  <a:pt x="87" y="60"/>
                </a:lnTo>
                <a:lnTo>
                  <a:pt x="86" y="56"/>
                </a:lnTo>
                <a:lnTo>
                  <a:pt x="78" y="55"/>
                </a:lnTo>
                <a:lnTo>
                  <a:pt x="71" y="54"/>
                </a:lnTo>
                <a:lnTo>
                  <a:pt x="63" y="52"/>
                </a:lnTo>
                <a:lnTo>
                  <a:pt x="55" y="49"/>
                </a:lnTo>
                <a:lnTo>
                  <a:pt x="52" y="47"/>
                </a:lnTo>
                <a:lnTo>
                  <a:pt x="50" y="44"/>
                </a:lnTo>
                <a:lnTo>
                  <a:pt x="47" y="40"/>
                </a:lnTo>
                <a:lnTo>
                  <a:pt x="44" y="37"/>
                </a:lnTo>
                <a:lnTo>
                  <a:pt x="42" y="33"/>
                </a:lnTo>
                <a:lnTo>
                  <a:pt x="41" y="28"/>
                </a:lnTo>
                <a:lnTo>
                  <a:pt x="40" y="24"/>
                </a:lnTo>
                <a:lnTo>
                  <a:pt x="40" y="18"/>
                </a:lnTo>
                <a:lnTo>
                  <a:pt x="107" y="43"/>
                </a:lnTo>
                <a:lnTo>
                  <a:pt x="133" y="80"/>
                </a:lnTo>
                <a:lnTo>
                  <a:pt x="179" y="86"/>
                </a:lnTo>
                <a:lnTo>
                  <a:pt x="219" y="74"/>
                </a:lnTo>
                <a:lnTo>
                  <a:pt x="212" y="43"/>
                </a:lnTo>
                <a:lnTo>
                  <a:pt x="253" y="24"/>
                </a:lnTo>
                <a:lnTo>
                  <a:pt x="273" y="0"/>
                </a:lnTo>
                <a:lnTo>
                  <a:pt x="306" y="6"/>
                </a:lnTo>
                <a:lnTo>
                  <a:pt x="339" y="24"/>
                </a:lnTo>
                <a:lnTo>
                  <a:pt x="373" y="43"/>
                </a:lnTo>
                <a:lnTo>
                  <a:pt x="386" y="80"/>
                </a:lnTo>
                <a:lnTo>
                  <a:pt x="425" y="92"/>
                </a:lnTo>
                <a:lnTo>
                  <a:pt x="465" y="92"/>
                </a:lnTo>
                <a:lnTo>
                  <a:pt x="512" y="141"/>
                </a:lnTo>
                <a:lnTo>
                  <a:pt x="545" y="179"/>
                </a:lnTo>
                <a:lnTo>
                  <a:pt x="591" y="210"/>
                </a:lnTo>
                <a:lnTo>
                  <a:pt x="632" y="222"/>
                </a:lnTo>
                <a:lnTo>
                  <a:pt x="678" y="252"/>
                </a:lnTo>
                <a:lnTo>
                  <a:pt x="724" y="265"/>
                </a:lnTo>
                <a:lnTo>
                  <a:pt x="758" y="277"/>
                </a:lnTo>
                <a:lnTo>
                  <a:pt x="784" y="289"/>
                </a:lnTo>
                <a:lnTo>
                  <a:pt x="778" y="295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313" name="Freeform 353"/>
          <p:cNvSpPr>
            <a:spLocks/>
          </p:cNvSpPr>
          <p:nvPr>
            <p:custDataLst>
              <p:tags r:id="rId256"/>
            </p:custDataLst>
          </p:nvPr>
        </p:nvSpPr>
        <p:spPr bwMode="auto">
          <a:xfrm>
            <a:off x="4425950" y="2203450"/>
            <a:ext cx="107950" cy="149225"/>
          </a:xfrm>
          <a:custGeom>
            <a:avLst/>
            <a:gdLst>
              <a:gd name="T0" fmla="*/ 2147483647 w 246"/>
              <a:gd name="T1" fmla="*/ 2147483647 h 284"/>
              <a:gd name="T2" fmla="*/ 2147483647 w 246"/>
              <a:gd name="T3" fmla="*/ 2147483647 h 284"/>
              <a:gd name="T4" fmla="*/ 2147483647 w 246"/>
              <a:gd name="T5" fmla="*/ 2147483647 h 284"/>
              <a:gd name="T6" fmla="*/ 2147483647 w 246"/>
              <a:gd name="T7" fmla="*/ 2147483647 h 284"/>
              <a:gd name="T8" fmla="*/ 2147483647 w 246"/>
              <a:gd name="T9" fmla="*/ 2147483647 h 284"/>
              <a:gd name="T10" fmla="*/ 2147483647 w 246"/>
              <a:gd name="T11" fmla="*/ 2147483647 h 284"/>
              <a:gd name="T12" fmla="*/ 2147483647 w 246"/>
              <a:gd name="T13" fmla="*/ 2147483647 h 284"/>
              <a:gd name="T14" fmla="*/ 2147483647 w 246"/>
              <a:gd name="T15" fmla="*/ 2147483647 h 284"/>
              <a:gd name="T16" fmla="*/ 2147483647 w 246"/>
              <a:gd name="T17" fmla="*/ 2147483647 h 284"/>
              <a:gd name="T18" fmla="*/ 2147483647 w 246"/>
              <a:gd name="T19" fmla="*/ 2147483647 h 284"/>
              <a:gd name="T20" fmla="*/ 2147483647 w 246"/>
              <a:gd name="T21" fmla="*/ 2147483647 h 284"/>
              <a:gd name="T22" fmla="*/ 2147483647 w 246"/>
              <a:gd name="T23" fmla="*/ 2147483647 h 284"/>
              <a:gd name="T24" fmla="*/ 2147483647 w 246"/>
              <a:gd name="T25" fmla="*/ 2147483647 h 284"/>
              <a:gd name="T26" fmla="*/ 2147483647 w 246"/>
              <a:gd name="T27" fmla="*/ 2147483647 h 284"/>
              <a:gd name="T28" fmla="*/ 2147483647 w 246"/>
              <a:gd name="T29" fmla="*/ 2147483647 h 284"/>
              <a:gd name="T30" fmla="*/ 2147483647 w 246"/>
              <a:gd name="T31" fmla="*/ 2147483647 h 284"/>
              <a:gd name="T32" fmla="*/ 2147483647 w 246"/>
              <a:gd name="T33" fmla="*/ 2147483647 h 284"/>
              <a:gd name="T34" fmla="*/ 2147483647 w 246"/>
              <a:gd name="T35" fmla="*/ 2147483647 h 284"/>
              <a:gd name="T36" fmla="*/ 2147483647 w 246"/>
              <a:gd name="T37" fmla="*/ 2147483647 h 284"/>
              <a:gd name="T38" fmla="*/ 2147483647 w 246"/>
              <a:gd name="T39" fmla="*/ 2147483647 h 284"/>
              <a:gd name="T40" fmla="*/ 2147483647 w 246"/>
              <a:gd name="T41" fmla="*/ 2147483647 h 284"/>
              <a:gd name="T42" fmla="*/ 2147483647 w 246"/>
              <a:gd name="T43" fmla="*/ 2147483647 h 284"/>
              <a:gd name="T44" fmla="*/ 2147483647 w 246"/>
              <a:gd name="T45" fmla="*/ 2147483647 h 284"/>
              <a:gd name="T46" fmla="*/ 2147483647 w 246"/>
              <a:gd name="T47" fmla="*/ 2147483647 h 284"/>
              <a:gd name="T48" fmla="*/ 2147483647 w 246"/>
              <a:gd name="T49" fmla="*/ 2147483647 h 284"/>
              <a:gd name="T50" fmla="*/ 2147483647 w 246"/>
              <a:gd name="T51" fmla="*/ 2147483647 h 284"/>
              <a:gd name="T52" fmla="*/ 2147483647 w 246"/>
              <a:gd name="T53" fmla="*/ 2147483647 h 284"/>
              <a:gd name="T54" fmla="*/ 2147483647 w 246"/>
              <a:gd name="T55" fmla="*/ 2147483647 h 284"/>
              <a:gd name="T56" fmla="*/ 2147483647 w 246"/>
              <a:gd name="T57" fmla="*/ 2147483647 h 284"/>
              <a:gd name="T58" fmla="*/ 2147483647 w 246"/>
              <a:gd name="T59" fmla="*/ 2147483647 h 284"/>
              <a:gd name="T60" fmla="*/ 2147483647 w 246"/>
              <a:gd name="T61" fmla="*/ 2147483647 h 284"/>
              <a:gd name="T62" fmla="*/ 2147483647 w 246"/>
              <a:gd name="T63" fmla="*/ 2147483647 h 284"/>
              <a:gd name="T64" fmla="*/ 2147483647 w 246"/>
              <a:gd name="T65" fmla="*/ 2147483647 h 284"/>
              <a:gd name="T66" fmla="*/ 2147483647 w 246"/>
              <a:gd name="T67" fmla="*/ 2147483647 h 284"/>
              <a:gd name="T68" fmla="*/ 2147483647 w 246"/>
              <a:gd name="T69" fmla="*/ 2147483647 h 284"/>
              <a:gd name="T70" fmla="*/ 2147483647 w 246"/>
              <a:gd name="T71" fmla="*/ 2147483647 h 284"/>
              <a:gd name="T72" fmla="*/ 2147483647 w 246"/>
              <a:gd name="T73" fmla="*/ 2147483647 h 284"/>
              <a:gd name="T74" fmla="*/ 2147483647 w 246"/>
              <a:gd name="T75" fmla="*/ 2147483647 h 284"/>
              <a:gd name="T76" fmla="*/ 2147483647 w 246"/>
              <a:gd name="T77" fmla="*/ 2147483647 h 284"/>
              <a:gd name="T78" fmla="*/ 2147483647 w 246"/>
              <a:gd name="T79" fmla="*/ 2147483647 h 284"/>
              <a:gd name="T80" fmla="*/ 0 w 246"/>
              <a:gd name="T81" fmla="*/ 2147483647 h 284"/>
              <a:gd name="T82" fmla="*/ 2147483647 w 246"/>
              <a:gd name="T83" fmla="*/ 2147483647 h 284"/>
              <a:gd name="T84" fmla="*/ 2147483647 w 246"/>
              <a:gd name="T85" fmla="*/ 2147483647 h 284"/>
              <a:gd name="T86" fmla="*/ 2147483647 w 246"/>
              <a:gd name="T87" fmla="*/ 2147483647 h 284"/>
              <a:gd name="T88" fmla="*/ 2147483647 w 246"/>
              <a:gd name="T89" fmla="*/ 2147483647 h 284"/>
              <a:gd name="T90" fmla="*/ 2147483647 w 246"/>
              <a:gd name="T91" fmla="*/ 2147483647 h 284"/>
              <a:gd name="T92" fmla="*/ 2147483647 w 246"/>
              <a:gd name="T93" fmla="*/ 2147483647 h 28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246"/>
              <a:gd name="T142" fmla="*/ 0 h 284"/>
              <a:gd name="T143" fmla="*/ 246 w 246"/>
              <a:gd name="T144" fmla="*/ 284 h 284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246" h="284">
                <a:moveTo>
                  <a:pt x="33" y="44"/>
                </a:moveTo>
                <a:lnTo>
                  <a:pt x="30" y="27"/>
                </a:lnTo>
                <a:lnTo>
                  <a:pt x="28" y="24"/>
                </a:lnTo>
                <a:lnTo>
                  <a:pt x="26" y="22"/>
                </a:lnTo>
                <a:lnTo>
                  <a:pt x="24" y="17"/>
                </a:lnTo>
                <a:lnTo>
                  <a:pt x="20" y="6"/>
                </a:lnTo>
                <a:lnTo>
                  <a:pt x="35" y="5"/>
                </a:lnTo>
                <a:lnTo>
                  <a:pt x="50" y="3"/>
                </a:lnTo>
                <a:lnTo>
                  <a:pt x="67" y="1"/>
                </a:lnTo>
                <a:lnTo>
                  <a:pt x="87" y="0"/>
                </a:lnTo>
                <a:lnTo>
                  <a:pt x="126" y="12"/>
                </a:lnTo>
                <a:lnTo>
                  <a:pt x="127" y="22"/>
                </a:lnTo>
                <a:lnTo>
                  <a:pt x="131" y="30"/>
                </a:lnTo>
                <a:lnTo>
                  <a:pt x="135" y="39"/>
                </a:lnTo>
                <a:lnTo>
                  <a:pt x="139" y="46"/>
                </a:lnTo>
                <a:lnTo>
                  <a:pt x="145" y="52"/>
                </a:lnTo>
                <a:lnTo>
                  <a:pt x="151" y="57"/>
                </a:lnTo>
                <a:lnTo>
                  <a:pt x="157" y="62"/>
                </a:lnTo>
                <a:lnTo>
                  <a:pt x="165" y="67"/>
                </a:lnTo>
                <a:lnTo>
                  <a:pt x="178" y="77"/>
                </a:lnTo>
                <a:lnTo>
                  <a:pt x="191" y="87"/>
                </a:lnTo>
                <a:lnTo>
                  <a:pt x="198" y="94"/>
                </a:lnTo>
                <a:lnTo>
                  <a:pt x="203" y="101"/>
                </a:lnTo>
                <a:lnTo>
                  <a:pt x="209" y="109"/>
                </a:lnTo>
                <a:lnTo>
                  <a:pt x="212" y="117"/>
                </a:lnTo>
                <a:lnTo>
                  <a:pt x="220" y="117"/>
                </a:lnTo>
                <a:lnTo>
                  <a:pt x="226" y="117"/>
                </a:lnTo>
                <a:lnTo>
                  <a:pt x="223" y="121"/>
                </a:lnTo>
                <a:lnTo>
                  <a:pt x="221" y="124"/>
                </a:lnTo>
                <a:lnTo>
                  <a:pt x="220" y="126"/>
                </a:lnTo>
                <a:lnTo>
                  <a:pt x="221" y="129"/>
                </a:lnTo>
                <a:lnTo>
                  <a:pt x="223" y="135"/>
                </a:lnTo>
                <a:lnTo>
                  <a:pt x="228" y="140"/>
                </a:lnTo>
                <a:lnTo>
                  <a:pt x="234" y="146"/>
                </a:lnTo>
                <a:lnTo>
                  <a:pt x="239" y="154"/>
                </a:lnTo>
                <a:lnTo>
                  <a:pt x="241" y="158"/>
                </a:lnTo>
                <a:lnTo>
                  <a:pt x="244" y="162"/>
                </a:lnTo>
                <a:lnTo>
                  <a:pt x="245" y="167"/>
                </a:lnTo>
                <a:lnTo>
                  <a:pt x="246" y="173"/>
                </a:lnTo>
                <a:lnTo>
                  <a:pt x="245" y="179"/>
                </a:lnTo>
                <a:lnTo>
                  <a:pt x="241" y="184"/>
                </a:lnTo>
                <a:lnTo>
                  <a:pt x="237" y="189"/>
                </a:lnTo>
                <a:lnTo>
                  <a:pt x="233" y="192"/>
                </a:lnTo>
                <a:lnTo>
                  <a:pt x="227" y="196"/>
                </a:lnTo>
                <a:lnTo>
                  <a:pt x="223" y="198"/>
                </a:lnTo>
                <a:lnTo>
                  <a:pt x="221" y="201"/>
                </a:lnTo>
                <a:lnTo>
                  <a:pt x="220" y="204"/>
                </a:lnTo>
                <a:lnTo>
                  <a:pt x="203" y="209"/>
                </a:lnTo>
                <a:lnTo>
                  <a:pt x="189" y="215"/>
                </a:lnTo>
                <a:lnTo>
                  <a:pt x="176" y="222"/>
                </a:lnTo>
                <a:lnTo>
                  <a:pt x="164" y="230"/>
                </a:lnTo>
                <a:lnTo>
                  <a:pt x="139" y="246"/>
                </a:lnTo>
                <a:lnTo>
                  <a:pt x="113" y="265"/>
                </a:lnTo>
                <a:lnTo>
                  <a:pt x="99" y="247"/>
                </a:lnTo>
                <a:lnTo>
                  <a:pt x="88" y="231"/>
                </a:lnTo>
                <a:lnTo>
                  <a:pt x="83" y="225"/>
                </a:lnTo>
                <a:lnTo>
                  <a:pt x="79" y="220"/>
                </a:lnTo>
                <a:lnTo>
                  <a:pt x="76" y="217"/>
                </a:lnTo>
                <a:lnTo>
                  <a:pt x="72" y="216"/>
                </a:lnTo>
                <a:lnTo>
                  <a:pt x="66" y="216"/>
                </a:lnTo>
                <a:lnTo>
                  <a:pt x="60" y="217"/>
                </a:lnTo>
                <a:lnTo>
                  <a:pt x="57" y="219"/>
                </a:lnTo>
                <a:lnTo>
                  <a:pt x="54" y="221"/>
                </a:lnTo>
                <a:lnTo>
                  <a:pt x="52" y="224"/>
                </a:lnTo>
                <a:lnTo>
                  <a:pt x="49" y="228"/>
                </a:lnTo>
                <a:lnTo>
                  <a:pt x="48" y="231"/>
                </a:lnTo>
                <a:lnTo>
                  <a:pt x="48" y="236"/>
                </a:lnTo>
                <a:lnTo>
                  <a:pt x="47" y="246"/>
                </a:lnTo>
                <a:lnTo>
                  <a:pt x="45" y="257"/>
                </a:lnTo>
                <a:lnTo>
                  <a:pt x="43" y="264"/>
                </a:lnTo>
                <a:lnTo>
                  <a:pt x="41" y="270"/>
                </a:lnTo>
                <a:lnTo>
                  <a:pt x="37" y="277"/>
                </a:lnTo>
                <a:lnTo>
                  <a:pt x="33" y="284"/>
                </a:lnTo>
                <a:lnTo>
                  <a:pt x="30" y="262"/>
                </a:lnTo>
                <a:lnTo>
                  <a:pt x="26" y="243"/>
                </a:lnTo>
                <a:lnTo>
                  <a:pt x="23" y="234"/>
                </a:lnTo>
                <a:lnTo>
                  <a:pt x="17" y="227"/>
                </a:lnTo>
                <a:lnTo>
                  <a:pt x="14" y="224"/>
                </a:lnTo>
                <a:lnTo>
                  <a:pt x="11" y="221"/>
                </a:lnTo>
                <a:lnTo>
                  <a:pt x="5" y="218"/>
                </a:lnTo>
                <a:lnTo>
                  <a:pt x="0" y="216"/>
                </a:lnTo>
                <a:lnTo>
                  <a:pt x="0" y="210"/>
                </a:lnTo>
                <a:lnTo>
                  <a:pt x="1" y="204"/>
                </a:lnTo>
                <a:lnTo>
                  <a:pt x="2" y="197"/>
                </a:lnTo>
                <a:lnTo>
                  <a:pt x="4" y="193"/>
                </a:lnTo>
                <a:lnTo>
                  <a:pt x="9" y="184"/>
                </a:lnTo>
                <a:lnTo>
                  <a:pt x="15" y="176"/>
                </a:lnTo>
                <a:lnTo>
                  <a:pt x="23" y="169"/>
                </a:lnTo>
                <a:lnTo>
                  <a:pt x="31" y="161"/>
                </a:lnTo>
                <a:lnTo>
                  <a:pt x="38" y="153"/>
                </a:lnTo>
                <a:lnTo>
                  <a:pt x="46" y="141"/>
                </a:lnTo>
                <a:lnTo>
                  <a:pt x="0" y="62"/>
                </a:lnTo>
                <a:lnTo>
                  <a:pt x="33" y="44"/>
                </a:lnTo>
              </a:path>
            </a:pathLst>
          </a:cu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5314" name="Freeform 354"/>
          <p:cNvSpPr>
            <a:spLocks/>
          </p:cNvSpPr>
          <p:nvPr>
            <p:custDataLst>
              <p:tags r:id="rId257"/>
            </p:custDataLst>
          </p:nvPr>
        </p:nvSpPr>
        <p:spPr bwMode="auto">
          <a:xfrm>
            <a:off x="4473575" y="2311400"/>
            <a:ext cx="68263" cy="60325"/>
          </a:xfrm>
          <a:custGeom>
            <a:avLst/>
            <a:gdLst>
              <a:gd name="T0" fmla="*/ 2147483647 w 160"/>
              <a:gd name="T1" fmla="*/ 0 h 117"/>
              <a:gd name="T2" fmla="*/ 2147483647 w 160"/>
              <a:gd name="T3" fmla="*/ 2147483647 h 117"/>
              <a:gd name="T4" fmla="*/ 2147483647 w 160"/>
              <a:gd name="T5" fmla="*/ 2147483647 h 117"/>
              <a:gd name="T6" fmla="*/ 2147483647 w 160"/>
              <a:gd name="T7" fmla="*/ 2147483647 h 117"/>
              <a:gd name="T8" fmla="*/ 2147483647 w 160"/>
              <a:gd name="T9" fmla="*/ 2147483647 h 117"/>
              <a:gd name="T10" fmla="*/ 2147483647 w 160"/>
              <a:gd name="T11" fmla="*/ 2147483647 h 117"/>
              <a:gd name="T12" fmla="*/ 2147483647 w 160"/>
              <a:gd name="T13" fmla="*/ 2147483647 h 117"/>
              <a:gd name="T14" fmla="*/ 2147483647 w 160"/>
              <a:gd name="T15" fmla="*/ 2147483647 h 117"/>
              <a:gd name="T16" fmla="*/ 2147483647 w 160"/>
              <a:gd name="T17" fmla="*/ 2147483647 h 117"/>
              <a:gd name="T18" fmla="*/ 2147483647 w 160"/>
              <a:gd name="T19" fmla="*/ 2147483647 h 117"/>
              <a:gd name="T20" fmla="*/ 2147483647 w 160"/>
              <a:gd name="T21" fmla="*/ 2147483647 h 117"/>
              <a:gd name="T22" fmla="*/ 2147483647 w 160"/>
              <a:gd name="T23" fmla="*/ 2147483647 h 117"/>
              <a:gd name="T24" fmla="*/ 2147483647 w 160"/>
              <a:gd name="T25" fmla="*/ 2147483647 h 117"/>
              <a:gd name="T26" fmla="*/ 2147483647 w 160"/>
              <a:gd name="T27" fmla="*/ 2147483647 h 117"/>
              <a:gd name="T28" fmla="*/ 2147483647 w 160"/>
              <a:gd name="T29" fmla="*/ 2147483647 h 117"/>
              <a:gd name="T30" fmla="*/ 2147483647 w 160"/>
              <a:gd name="T31" fmla="*/ 2147483647 h 117"/>
              <a:gd name="T32" fmla="*/ 2147483647 w 160"/>
              <a:gd name="T33" fmla="*/ 2147483647 h 117"/>
              <a:gd name="T34" fmla="*/ 2147483647 w 160"/>
              <a:gd name="T35" fmla="*/ 2147483647 h 117"/>
              <a:gd name="T36" fmla="*/ 2147483647 w 160"/>
              <a:gd name="T37" fmla="*/ 2147483647 h 117"/>
              <a:gd name="T38" fmla="*/ 2147483647 w 160"/>
              <a:gd name="T39" fmla="*/ 2147483647 h 117"/>
              <a:gd name="T40" fmla="*/ 2147483647 w 160"/>
              <a:gd name="T41" fmla="*/ 2147483647 h 117"/>
              <a:gd name="T42" fmla="*/ 2147483647 w 160"/>
              <a:gd name="T43" fmla="*/ 2147483647 h 117"/>
              <a:gd name="T44" fmla="*/ 2147483647 w 160"/>
              <a:gd name="T45" fmla="*/ 2147483647 h 117"/>
              <a:gd name="T46" fmla="*/ 2147483647 w 160"/>
              <a:gd name="T47" fmla="*/ 2147483647 h 117"/>
              <a:gd name="T48" fmla="*/ 2147483647 w 160"/>
              <a:gd name="T49" fmla="*/ 2147483647 h 117"/>
              <a:gd name="T50" fmla="*/ 2147483647 w 160"/>
              <a:gd name="T51" fmla="*/ 2147483647 h 117"/>
              <a:gd name="T52" fmla="*/ 0 w 160"/>
              <a:gd name="T53" fmla="*/ 2147483647 h 117"/>
              <a:gd name="T54" fmla="*/ 2147483647 w 160"/>
              <a:gd name="T55" fmla="*/ 2147483647 h 117"/>
              <a:gd name="T56" fmla="*/ 2147483647 w 160"/>
              <a:gd name="T57" fmla="*/ 2147483647 h 117"/>
              <a:gd name="T58" fmla="*/ 2147483647 w 160"/>
              <a:gd name="T59" fmla="*/ 2147483647 h 117"/>
              <a:gd name="T60" fmla="*/ 2147483647 w 160"/>
              <a:gd name="T61" fmla="*/ 2147483647 h 117"/>
              <a:gd name="T62" fmla="*/ 2147483647 w 160"/>
              <a:gd name="T63" fmla="*/ 2147483647 h 117"/>
              <a:gd name="T64" fmla="*/ 2147483647 w 160"/>
              <a:gd name="T65" fmla="*/ 0 h 11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60"/>
              <a:gd name="T100" fmla="*/ 0 h 117"/>
              <a:gd name="T101" fmla="*/ 160 w 160"/>
              <a:gd name="T102" fmla="*/ 117 h 11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60" h="117">
                <a:moveTo>
                  <a:pt x="114" y="0"/>
                </a:moveTo>
                <a:lnTo>
                  <a:pt x="114" y="9"/>
                </a:lnTo>
                <a:lnTo>
                  <a:pt x="114" y="18"/>
                </a:lnTo>
                <a:lnTo>
                  <a:pt x="115" y="25"/>
                </a:lnTo>
                <a:lnTo>
                  <a:pt x="117" y="32"/>
                </a:lnTo>
                <a:lnTo>
                  <a:pt x="119" y="34"/>
                </a:lnTo>
                <a:lnTo>
                  <a:pt x="121" y="37"/>
                </a:lnTo>
                <a:lnTo>
                  <a:pt x="123" y="38"/>
                </a:lnTo>
                <a:lnTo>
                  <a:pt x="127" y="39"/>
                </a:lnTo>
                <a:lnTo>
                  <a:pt x="131" y="40"/>
                </a:lnTo>
                <a:lnTo>
                  <a:pt x="135" y="39"/>
                </a:lnTo>
                <a:lnTo>
                  <a:pt x="140" y="38"/>
                </a:lnTo>
                <a:lnTo>
                  <a:pt x="146" y="36"/>
                </a:lnTo>
                <a:lnTo>
                  <a:pt x="149" y="43"/>
                </a:lnTo>
                <a:lnTo>
                  <a:pt x="153" y="52"/>
                </a:lnTo>
                <a:lnTo>
                  <a:pt x="157" y="64"/>
                </a:lnTo>
                <a:lnTo>
                  <a:pt x="160" y="74"/>
                </a:lnTo>
                <a:lnTo>
                  <a:pt x="133" y="88"/>
                </a:lnTo>
                <a:lnTo>
                  <a:pt x="106" y="102"/>
                </a:lnTo>
                <a:lnTo>
                  <a:pt x="92" y="107"/>
                </a:lnTo>
                <a:lnTo>
                  <a:pt x="76" y="113"/>
                </a:lnTo>
                <a:lnTo>
                  <a:pt x="62" y="116"/>
                </a:lnTo>
                <a:lnTo>
                  <a:pt x="47" y="117"/>
                </a:lnTo>
                <a:lnTo>
                  <a:pt x="32" y="99"/>
                </a:lnTo>
                <a:lnTo>
                  <a:pt x="21" y="83"/>
                </a:lnTo>
                <a:lnTo>
                  <a:pt x="10" y="69"/>
                </a:lnTo>
                <a:lnTo>
                  <a:pt x="0" y="55"/>
                </a:lnTo>
                <a:lnTo>
                  <a:pt x="13" y="48"/>
                </a:lnTo>
                <a:lnTo>
                  <a:pt x="41" y="32"/>
                </a:lnTo>
                <a:lnTo>
                  <a:pt x="60" y="23"/>
                </a:lnTo>
                <a:lnTo>
                  <a:pt x="78" y="14"/>
                </a:lnTo>
                <a:lnTo>
                  <a:pt x="97" y="6"/>
                </a:lnTo>
                <a:lnTo>
                  <a:pt x="114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5315" name="Freeform 355"/>
          <p:cNvSpPr>
            <a:spLocks/>
          </p:cNvSpPr>
          <p:nvPr>
            <p:custDataLst>
              <p:tags r:id="rId258"/>
            </p:custDataLst>
          </p:nvPr>
        </p:nvSpPr>
        <p:spPr bwMode="auto">
          <a:xfrm>
            <a:off x="4557713" y="2935288"/>
            <a:ext cx="411162" cy="611187"/>
          </a:xfrm>
          <a:custGeom>
            <a:avLst/>
            <a:gdLst>
              <a:gd name="T0" fmla="*/ 2147483647 w 943"/>
              <a:gd name="T1" fmla="*/ 2147483647 h 1172"/>
              <a:gd name="T2" fmla="*/ 2147483647 w 943"/>
              <a:gd name="T3" fmla="*/ 2147483647 h 1172"/>
              <a:gd name="T4" fmla="*/ 2147483647 w 943"/>
              <a:gd name="T5" fmla="*/ 2147483647 h 1172"/>
              <a:gd name="T6" fmla="*/ 2147483647 w 943"/>
              <a:gd name="T7" fmla="*/ 2147483647 h 1172"/>
              <a:gd name="T8" fmla="*/ 2147483647 w 943"/>
              <a:gd name="T9" fmla="*/ 2147483647 h 1172"/>
              <a:gd name="T10" fmla="*/ 2147483647 w 943"/>
              <a:gd name="T11" fmla="*/ 2147483647 h 1172"/>
              <a:gd name="T12" fmla="*/ 2147483647 w 943"/>
              <a:gd name="T13" fmla="*/ 2147483647 h 1172"/>
              <a:gd name="T14" fmla="*/ 2147483647 w 943"/>
              <a:gd name="T15" fmla="*/ 2147483647 h 1172"/>
              <a:gd name="T16" fmla="*/ 2147483647 w 943"/>
              <a:gd name="T17" fmla="*/ 2147483647 h 1172"/>
              <a:gd name="T18" fmla="*/ 2147483647 w 943"/>
              <a:gd name="T19" fmla="*/ 2147483647 h 1172"/>
              <a:gd name="T20" fmla="*/ 2147483647 w 943"/>
              <a:gd name="T21" fmla="*/ 2147483647 h 1172"/>
              <a:gd name="T22" fmla="*/ 2147483647 w 943"/>
              <a:gd name="T23" fmla="*/ 2147483647 h 1172"/>
              <a:gd name="T24" fmla="*/ 2147483647 w 943"/>
              <a:gd name="T25" fmla="*/ 2147483647 h 1172"/>
              <a:gd name="T26" fmla="*/ 2147483647 w 943"/>
              <a:gd name="T27" fmla="*/ 2147483647 h 1172"/>
              <a:gd name="T28" fmla="*/ 2147483647 w 943"/>
              <a:gd name="T29" fmla="*/ 2147483647 h 1172"/>
              <a:gd name="T30" fmla="*/ 2147483647 w 943"/>
              <a:gd name="T31" fmla="*/ 2147483647 h 1172"/>
              <a:gd name="T32" fmla="*/ 2147483647 w 943"/>
              <a:gd name="T33" fmla="*/ 2147483647 h 1172"/>
              <a:gd name="T34" fmla="*/ 2147483647 w 943"/>
              <a:gd name="T35" fmla="*/ 2147483647 h 1172"/>
              <a:gd name="T36" fmla="*/ 2147483647 w 943"/>
              <a:gd name="T37" fmla="*/ 2147483647 h 1172"/>
              <a:gd name="T38" fmla="*/ 2147483647 w 943"/>
              <a:gd name="T39" fmla="*/ 2147483647 h 1172"/>
              <a:gd name="T40" fmla="*/ 2147483647 w 943"/>
              <a:gd name="T41" fmla="*/ 2147483647 h 1172"/>
              <a:gd name="T42" fmla="*/ 2147483647 w 943"/>
              <a:gd name="T43" fmla="*/ 2147483647 h 1172"/>
              <a:gd name="T44" fmla="*/ 2147483647 w 943"/>
              <a:gd name="T45" fmla="*/ 2147483647 h 1172"/>
              <a:gd name="T46" fmla="*/ 2147483647 w 943"/>
              <a:gd name="T47" fmla="*/ 2147483647 h 1172"/>
              <a:gd name="T48" fmla="*/ 2147483647 w 943"/>
              <a:gd name="T49" fmla="*/ 2147483647 h 1172"/>
              <a:gd name="T50" fmla="*/ 2147483647 w 943"/>
              <a:gd name="T51" fmla="*/ 2147483647 h 1172"/>
              <a:gd name="T52" fmla="*/ 2147483647 w 943"/>
              <a:gd name="T53" fmla="*/ 2147483647 h 1172"/>
              <a:gd name="T54" fmla="*/ 2147483647 w 943"/>
              <a:gd name="T55" fmla="*/ 2147483647 h 1172"/>
              <a:gd name="T56" fmla="*/ 2147483647 w 943"/>
              <a:gd name="T57" fmla="*/ 2147483647 h 1172"/>
              <a:gd name="T58" fmla="*/ 2147483647 w 943"/>
              <a:gd name="T59" fmla="*/ 2147483647 h 1172"/>
              <a:gd name="T60" fmla="*/ 2147483647 w 943"/>
              <a:gd name="T61" fmla="*/ 2147483647 h 1172"/>
              <a:gd name="T62" fmla="*/ 2147483647 w 943"/>
              <a:gd name="T63" fmla="*/ 2147483647 h 1172"/>
              <a:gd name="T64" fmla="*/ 2147483647 w 943"/>
              <a:gd name="T65" fmla="*/ 2147483647 h 1172"/>
              <a:gd name="T66" fmla="*/ 2147483647 w 943"/>
              <a:gd name="T67" fmla="*/ 2147483647 h 1172"/>
              <a:gd name="T68" fmla="*/ 2147483647 w 943"/>
              <a:gd name="T69" fmla="*/ 2147483647 h 1172"/>
              <a:gd name="T70" fmla="*/ 2147483647 w 943"/>
              <a:gd name="T71" fmla="*/ 2147483647 h 1172"/>
              <a:gd name="T72" fmla="*/ 2147483647 w 943"/>
              <a:gd name="T73" fmla="*/ 2147483647 h 1172"/>
              <a:gd name="T74" fmla="*/ 2147483647 w 943"/>
              <a:gd name="T75" fmla="*/ 2147483647 h 1172"/>
              <a:gd name="T76" fmla="*/ 2147483647 w 943"/>
              <a:gd name="T77" fmla="*/ 2147483647 h 1172"/>
              <a:gd name="T78" fmla="*/ 2147483647 w 943"/>
              <a:gd name="T79" fmla="*/ 2147483647 h 1172"/>
              <a:gd name="T80" fmla="*/ 2147483647 w 943"/>
              <a:gd name="T81" fmla="*/ 2147483647 h 1172"/>
              <a:gd name="T82" fmla="*/ 2147483647 w 943"/>
              <a:gd name="T83" fmla="*/ 2147483647 h 1172"/>
              <a:gd name="T84" fmla="*/ 2147483647 w 943"/>
              <a:gd name="T85" fmla="*/ 2147483647 h 1172"/>
              <a:gd name="T86" fmla="*/ 2147483647 w 943"/>
              <a:gd name="T87" fmla="*/ 2147483647 h 1172"/>
              <a:gd name="T88" fmla="*/ 2147483647 w 943"/>
              <a:gd name="T89" fmla="*/ 2147483647 h 1172"/>
              <a:gd name="T90" fmla="*/ 2147483647 w 943"/>
              <a:gd name="T91" fmla="*/ 2147483647 h 1172"/>
              <a:gd name="T92" fmla="*/ 2147483647 w 943"/>
              <a:gd name="T93" fmla="*/ 2147483647 h 1172"/>
              <a:gd name="T94" fmla="*/ 2147483647 w 943"/>
              <a:gd name="T95" fmla="*/ 2147483647 h 1172"/>
              <a:gd name="T96" fmla="*/ 2147483647 w 943"/>
              <a:gd name="T97" fmla="*/ 2147483647 h 1172"/>
              <a:gd name="T98" fmla="*/ 2147483647 w 943"/>
              <a:gd name="T99" fmla="*/ 2147483647 h 1172"/>
              <a:gd name="T100" fmla="*/ 2147483647 w 943"/>
              <a:gd name="T101" fmla="*/ 2147483647 h 1172"/>
              <a:gd name="T102" fmla="*/ 2147483647 w 943"/>
              <a:gd name="T103" fmla="*/ 2147483647 h 117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943"/>
              <a:gd name="T157" fmla="*/ 0 h 1172"/>
              <a:gd name="T158" fmla="*/ 943 w 943"/>
              <a:gd name="T159" fmla="*/ 1172 h 1172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943" h="1172">
                <a:moveTo>
                  <a:pt x="711" y="30"/>
                </a:moveTo>
                <a:lnTo>
                  <a:pt x="715" y="25"/>
                </a:lnTo>
                <a:lnTo>
                  <a:pt x="728" y="15"/>
                </a:lnTo>
                <a:lnTo>
                  <a:pt x="735" y="9"/>
                </a:lnTo>
                <a:lnTo>
                  <a:pt x="742" y="5"/>
                </a:lnTo>
                <a:lnTo>
                  <a:pt x="747" y="1"/>
                </a:lnTo>
                <a:lnTo>
                  <a:pt x="751" y="0"/>
                </a:lnTo>
                <a:lnTo>
                  <a:pt x="755" y="10"/>
                </a:lnTo>
                <a:lnTo>
                  <a:pt x="759" y="17"/>
                </a:lnTo>
                <a:lnTo>
                  <a:pt x="765" y="23"/>
                </a:lnTo>
                <a:lnTo>
                  <a:pt x="769" y="26"/>
                </a:lnTo>
                <a:lnTo>
                  <a:pt x="776" y="28"/>
                </a:lnTo>
                <a:lnTo>
                  <a:pt x="784" y="30"/>
                </a:lnTo>
                <a:lnTo>
                  <a:pt x="792" y="30"/>
                </a:lnTo>
                <a:lnTo>
                  <a:pt x="803" y="30"/>
                </a:lnTo>
                <a:lnTo>
                  <a:pt x="804" y="40"/>
                </a:lnTo>
                <a:lnTo>
                  <a:pt x="808" y="48"/>
                </a:lnTo>
                <a:lnTo>
                  <a:pt x="810" y="51"/>
                </a:lnTo>
                <a:lnTo>
                  <a:pt x="812" y="53"/>
                </a:lnTo>
                <a:lnTo>
                  <a:pt x="814" y="55"/>
                </a:lnTo>
                <a:lnTo>
                  <a:pt x="816" y="55"/>
                </a:lnTo>
                <a:lnTo>
                  <a:pt x="823" y="76"/>
                </a:lnTo>
                <a:lnTo>
                  <a:pt x="830" y="94"/>
                </a:lnTo>
                <a:lnTo>
                  <a:pt x="832" y="102"/>
                </a:lnTo>
                <a:lnTo>
                  <a:pt x="835" y="109"/>
                </a:lnTo>
                <a:lnTo>
                  <a:pt x="836" y="116"/>
                </a:lnTo>
                <a:lnTo>
                  <a:pt x="837" y="123"/>
                </a:lnTo>
                <a:lnTo>
                  <a:pt x="836" y="150"/>
                </a:lnTo>
                <a:lnTo>
                  <a:pt x="836" y="175"/>
                </a:lnTo>
                <a:lnTo>
                  <a:pt x="837" y="187"/>
                </a:lnTo>
                <a:lnTo>
                  <a:pt x="838" y="200"/>
                </a:lnTo>
                <a:lnTo>
                  <a:pt x="842" y="211"/>
                </a:lnTo>
                <a:lnTo>
                  <a:pt x="845" y="222"/>
                </a:lnTo>
                <a:lnTo>
                  <a:pt x="851" y="232"/>
                </a:lnTo>
                <a:lnTo>
                  <a:pt x="857" y="243"/>
                </a:lnTo>
                <a:lnTo>
                  <a:pt x="866" y="253"/>
                </a:lnTo>
                <a:lnTo>
                  <a:pt x="876" y="264"/>
                </a:lnTo>
                <a:lnTo>
                  <a:pt x="889" y="273"/>
                </a:lnTo>
                <a:lnTo>
                  <a:pt x="904" y="283"/>
                </a:lnTo>
                <a:lnTo>
                  <a:pt x="922" y="292"/>
                </a:lnTo>
                <a:lnTo>
                  <a:pt x="943" y="301"/>
                </a:lnTo>
                <a:lnTo>
                  <a:pt x="928" y="314"/>
                </a:lnTo>
                <a:lnTo>
                  <a:pt x="913" y="328"/>
                </a:lnTo>
                <a:lnTo>
                  <a:pt x="896" y="344"/>
                </a:lnTo>
                <a:lnTo>
                  <a:pt x="879" y="361"/>
                </a:lnTo>
                <a:lnTo>
                  <a:pt x="871" y="370"/>
                </a:lnTo>
                <a:lnTo>
                  <a:pt x="865" y="380"/>
                </a:lnTo>
                <a:lnTo>
                  <a:pt x="859" y="389"/>
                </a:lnTo>
                <a:lnTo>
                  <a:pt x="854" y="399"/>
                </a:lnTo>
                <a:lnTo>
                  <a:pt x="851" y="410"/>
                </a:lnTo>
                <a:lnTo>
                  <a:pt x="849" y="420"/>
                </a:lnTo>
                <a:lnTo>
                  <a:pt x="848" y="432"/>
                </a:lnTo>
                <a:lnTo>
                  <a:pt x="851" y="443"/>
                </a:lnTo>
                <a:lnTo>
                  <a:pt x="830" y="616"/>
                </a:lnTo>
                <a:lnTo>
                  <a:pt x="809" y="635"/>
                </a:lnTo>
                <a:lnTo>
                  <a:pt x="787" y="652"/>
                </a:lnTo>
                <a:lnTo>
                  <a:pt x="782" y="658"/>
                </a:lnTo>
                <a:lnTo>
                  <a:pt x="778" y="663"/>
                </a:lnTo>
                <a:lnTo>
                  <a:pt x="774" y="670"/>
                </a:lnTo>
                <a:lnTo>
                  <a:pt x="770" y="677"/>
                </a:lnTo>
                <a:lnTo>
                  <a:pt x="767" y="686"/>
                </a:lnTo>
                <a:lnTo>
                  <a:pt x="766" y="696"/>
                </a:lnTo>
                <a:lnTo>
                  <a:pt x="764" y="708"/>
                </a:lnTo>
                <a:lnTo>
                  <a:pt x="764" y="721"/>
                </a:lnTo>
                <a:lnTo>
                  <a:pt x="763" y="721"/>
                </a:lnTo>
                <a:lnTo>
                  <a:pt x="758" y="721"/>
                </a:lnTo>
                <a:lnTo>
                  <a:pt x="755" y="723"/>
                </a:lnTo>
                <a:lnTo>
                  <a:pt x="752" y="726"/>
                </a:lnTo>
                <a:lnTo>
                  <a:pt x="748" y="730"/>
                </a:lnTo>
                <a:lnTo>
                  <a:pt x="745" y="735"/>
                </a:lnTo>
                <a:lnTo>
                  <a:pt x="741" y="743"/>
                </a:lnTo>
                <a:lnTo>
                  <a:pt x="736" y="752"/>
                </a:lnTo>
                <a:lnTo>
                  <a:pt x="732" y="766"/>
                </a:lnTo>
                <a:lnTo>
                  <a:pt x="728" y="780"/>
                </a:lnTo>
                <a:lnTo>
                  <a:pt x="723" y="798"/>
                </a:lnTo>
                <a:lnTo>
                  <a:pt x="719" y="821"/>
                </a:lnTo>
                <a:lnTo>
                  <a:pt x="714" y="845"/>
                </a:lnTo>
                <a:lnTo>
                  <a:pt x="711" y="875"/>
                </a:lnTo>
                <a:lnTo>
                  <a:pt x="701" y="875"/>
                </a:lnTo>
                <a:lnTo>
                  <a:pt x="692" y="877"/>
                </a:lnTo>
                <a:lnTo>
                  <a:pt x="684" y="880"/>
                </a:lnTo>
                <a:lnTo>
                  <a:pt x="677" y="884"/>
                </a:lnTo>
                <a:lnTo>
                  <a:pt x="670" y="890"/>
                </a:lnTo>
                <a:lnTo>
                  <a:pt x="665" y="896"/>
                </a:lnTo>
                <a:lnTo>
                  <a:pt x="662" y="903"/>
                </a:lnTo>
                <a:lnTo>
                  <a:pt x="659" y="910"/>
                </a:lnTo>
                <a:lnTo>
                  <a:pt x="658" y="917"/>
                </a:lnTo>
                <a:lnTo>
                  <a:pt x="658" y="924"/>
                </a:lnTo>
                <a:lnTo>
                  <a:pt x="661" y="929"/>
                </a:lnTo>
                <a:lnTo>
                  <a:pt x="664" y="934"/>
                </a:lnTo>
                <a:lnTo>
                  <a:pt x="666" y="936"/>
                </a:lnTo>
                <a:lnTo>
                  <a:pt x="669" y="937"/>
                </a:lnTo>
                <a:lnTo>
                  <a:pt x="673" y="938"/>
                </a:lnTo>
                <a:lnTo>
                  <a:pt x="677" y="939"/>
                </a:lnTo>
                <a:lnTo>
                  <a:pt x="686" y="939"/>
                </a:lnTo>
                <a:lnTo>
                  <a:pt x="697" y="936"/>
                </a:lnTo>
                <a:lnTo>
                  <a:pt x="700" y="941"/>
                </a:lnTo>
                <a:lnTo>
                  <a:pt x="702" y="944"/>
                </a:lnTo>
                <a:lnTo>
                  <a:pt x="706" y="947"/>
                </a:lnTo>
                <a:lnTo>
                  <a:pt x="709" y="950"/>
                </a:lnTo>
                <a:lnTo>
                  <a:pt x="717" y="955"/>
                </a:lnTo>
                <a:lnTo>
                  <a:pt x="724" y="958"/>
                </a:lnTo>
                <a:lnTo>
                  <a:pt x="731" y="963"/>
                </a:lnTo>
                <a:lnTo>
                  <a:pt x="739" y="968"/>
                </a:lnTo>
                <a:lnTo>
                  <a:pt x="742" y="971"/>
                </a:lnTo>
                <a:lnTo>
                  <a:pt x="745" y="975"/>
                </a:lnTo>
                <a:lnTo>
                  <a:pt x="747" y="981"/>
                </a:lnTo>
                <a:lnTo>
                  <a:pt x="751" y="986"/>
                </a:lnTo>
                <a:lnTo>
                  <a:pt x="753" y="996"/>
                </a:lnTo>
                <a:lnTo>
                  <a:pt x="756" y="1007"/>
                </a:lnTo>
                <a:lnTo>
                  <a:pt x="759" y="1018"/>
                </a:lnTo>
                <a:lnTo>
                  <a:pt x="765" y="1028"/>
                </a:lnTo>
                <a:lnTo>
                  <a:pt x="767" y="1033"/>
                </a:lnTo>
                <a:lnTo>
                  <a:pt x="771" y="1039"/>
                </a:lnTo>
                <a:lnTo>
                  <a:pt x="775" y="1043"/>
                </a:lnTo>
                <a:lnTo>
                  <a:pt x="779" y="1046"/>
                </a:lnTo>
                <a:lnTo>
                  <a:pt x="785" y="1049"/>
                </a:lnTo>
                <a:lnTo>
                  <a:pt x="790" y="1052"/>
                </a:lnTo>
                <a:lnTo>
                  <a:pt x="797" y="1053"/>
                </a:lnTo>
                <a:lnTo>
                  <a:pt x="803" y="1053"/>
                </a:lnTo>
                <a:lnTo>
                  <a:pt x="810" y="1063"/>
                </a:lnTo>
                <a:lnTo>
                  <a:pt x="814" y="1071"/>
                </a:lnTo>
                <a:lnTo>
                  <a:pt x="815" y="1076"/>
                </a:lnTo>
                <a:lnTo>
                  <a:pt x="815" y="1081"/>
                </a:lnTo>
                <a:lnTo>
                  <a:pt x="809" y="1094"/>
                </a:lnTo>
                <a:lnTo>
                  <a:pt x="797" y="1115"/>
                </a:lnTo>
                <a:lnTo>
                  <a:pt x="776" y="1115"/>
                </a:lnTo>
                <a:lnTo>
                  <a:pt x="755" y="1115"/>
                </a:lnTo>
                <a:lnTo>
                  <a:pt x="734" y="1115"/>
                </a:lnTo>
                <a:lnTo>
                  <a:pt x="718" y="1115"/>
                </a:lnTo>
                <a:lnTo>
                  <a:pt x="718" y="1127"/>
                </a:lnTo>
                <a:lnTo>
                  <a:pt x="718" y="1139"/>
                </a:lnTo>
                <a:lnTo>
                  <a:pt x="711" y="1143"/>
                </a:lnTo>
                <a:lnTo>
                  <a:pt x="697" y="1152"/>
                </a:lnTo>
                <a:lnTo>
                  <a:pt x="687" y="1157"/>
                </a:lnTo>
                <a:lnTo>
                  <a:pt x="675" y="1161"/>
                </a:lnTo>
                <a:lnTo>
                  <a:pt x="663" y="1163"/>
                </a:lnTo>
                <a:lnTo>
                  <a:pt x="651" y="1164"/>
                </a:lnTo>
                <a:lnTo>
                  <a:pt x="628" y="1166"/>
                </a:lnTo>
                <a:lnTo>
                  <a:pt x="598" y="1170"/>
                </a:lnTo>
                <a:lnTo>
                  <a:pt x="583" y="1171"/>
                </a:lnTo>
                <a:lnTo>
                  <a:pt x="566" y="1172"/>
                </a:lnTo>
                <a:lnTo>
                  <a:pt x="549" y="1172"/>
                </a:lnTo>
                <a:lnTo>
                  <a:pt x="531" y="1170"/>
                </a:lnTo>
                <a:lnTo>
                  <a:pt x="515" y="1158"/>
                </a:lnTo>
                <a:lnTo>
                  <a:pt x="496" y="1141"/>
                </a:lnTo>
                <a:lnTo>
                  <a:pt x="486" y="1133"/>
                </a:lnTo>
                <a:lnTo>
                  <a:pt x="475" y="1127"/>
                </a:lnTo>
                <a:lnTo>
                  <a:pt x="470" y="1124"/>
                </a:lnTo>
                <a:lnTo>
                  <a:pt x="464" y="1123"/>
                </a:lnTo>
                <a:lnTo>
                  <a:pt x="457" y="1121"/>
                </a:lnTo>
                <a:lnTo>
                  <a:pt x="452" y="1121"/>
                </a:lnTo>
                <a:lnTo>
                  <a:pt x="432" y="1122"/>
                </a:lnTo>
                <a:lnTo>
                  <a:pt x="405" y="1124"/>
                </a:lnTo>
                <a:lnTo>
                  <a:pt x="390" y="1125"/>
                </a:lnTo>
                <a:lnTo>
                  <a:pt x="375" y="1126"/>
                </a:lnTo>
                <a:lnTo>
                  <a:pt x="360" y="1126"/>
                </a:lnTo>
                <a:lnTo>
                  <a:pt x="345" y="1125"/>
                </a:lnTo>
                <a:lnTo>
                  <a:pt x="331" y="1123"/>
                </a:lnTo>
                <a:lnTo>
                  <a:pt x="319" y="1120"/>
                </a:lnTo>
                <a:lnTo>
                  <a:pt x="314" y="1117"/>
                </a:lnTo>
                <a:lnTo>
                  <a:pt x="308" y="1115"/>
                </a:lnTo>
                <a:lnTo>
                  <a:pt x="304" y="1112"/>
                </a:lnTo>
                <a:lnTo>
                  <a:pt x="300" y="1108"/>
                </a:lnTo>
                <a:lnTo>
                  <a:pt x="297" y="1104"/>
                </a:lnTo>
                <a:lnTo>
                  <a:pt x="295" y="1100"/>
                </a:lnTo>
                <a:lnTo>
                  <a:pt x="293" y="1095"/>
                </a:lnTo>
                <a:lnTo>
                  <a:pt x="292" y="1088"/>
                </a:lnTo>
                <a:lnTo>
                  <a:pt x="293" y="1082"/>
                </a:lnTo>
                <a:lnTo>
                  <a:pt x="294" y="1075"/>
                </a:lnTo>
                <a:lnTo>
                  <a:pt x="295" y="1068"/>
                </a:lnTo>
                <a:lnTo>
                  <a:pt x="298" y="1060"/>
                </a:lnTo>
                <a:lnTo>
                  <a:pt x="291" y="1049"/>
                </a:lnTo>
                <a:lnTo>
                  <a:pt x="283" y="1039"/>
                </a:lnTo>
                <a:lnTo>
                  <a:pt x="274" y="1029"/>
                </a:lnTo>
                <a:lnTo>
                  <a:pt x="265" y="1021"/>
                </a:lnTo>
                <a:lnTo>
                  <a:pt x="248" y="1005"/>
                </a:lnTo>
                <a:lnTo>
                  <a:pt x="230" y="990"/>
                </a:lnTo>
                <a:lnTo>
                  <a:pt x="222" y="983"/>
                </a:lnTo>
                <a:lnTo>
                  <a:pt x="216" y="974"/>
                </a:lnTo>
                <a:lnTo>
                  <a:pt x="209" y="966"/>
                </a:lnTo>
                <a:lnTo>
                  <a:pt x="204" y="957"/>
                </a:lnTo>
                <a:lnTo>
                  <a:pt x="198" y="947"/>
                </a:lnTo>
                <a:lnTo>
                  <a:pt x="195" y="937"/>
                </a:lnTo>
                <a:lnTo>
                  <a:pt x="193" y="925"/>
                </a:lnTo>
                <a:lnTo>
                  <a:pt x="193" y="911"/>
                </a:lnTo>
                <a:lnTo>
                  <a:pt x="180" y="911"/>
                </a:lnTo>
                <a:lnTo>
                  <a:pt x="169" y="909"/>
                </a:lnTo>
                <a:lnTo>
                  <a:pt x="160" y="907"/>
                </a:lnTo>
                <a:lnTo>
                  <a:pt x="152" y="903"/>
                </a:lnTo>
                <a:lnTo>
                  <a:pt x="146" y="898"/>
                </a:lnTo>
                <a:lnTo>
                  <a:pt x="140" y="893"/>
                </a:lnTo>
                <a:lnTo>
                  <a:pt x="136" y="887"/>
                </a:lnTo>
                <a:lnTo>
                  <a:pt x="131" y="880"/>
                </a:lnTo>
                <a:lnTo>
                  <a:pt x="120" y="846"/>
                </a:lnTo>
                <a:lnTo>
                  <a:pt x="106" y="806"/>
                </a:lnTo>
                <a:lnTo>
                  <a:pt x="105" y="801"/>
                </a:lnTo>
                <a:lnTo>
                  <a:pt x="103" y="796"/>
                </a:lnTo>
                <a:lnTo>
                  <a:pt x="99" y="792"/>
                </a:lnTo>
                <a:lnTo>
                  <a:pt x="97" y="788"/>
                </a:lnTo>
                <a:lnTo>
                  <a:pt x="90" y="780"/>
                </a:lnTo>
                <a:lnTo>
                  <a:pt x="83" y="774"/>
                </a:lnTo>
                <a:lnTo>
                  <a:pt x="75" y="768"/>
                </a:lnTo>
                <a:lnTo>
                  <a:pt x="69" y="761"/>
                </a:lnTo>
                <a:lnTo>
                  <a:pt x="65" y="758"/>
                </a:lnTo>
                <a:lnTo>
                  <a:pt x="63" y="753"/>
                </a:lnTo>
                <a:lnTo>
                  <a:pt x="61" y="749"/>
                </a:lnTo>
                <a:lnTo>
                  <a:pt x="60" y="745"/>
                </a:lnTo>
                <a:lnTo>
                  <a:pt x="46" y="711"/>
                </a:lnTo>
                <a:lnTo>
                  <a:pt x="33" y="676"/>
                </a:lnTo>
                <a:lnTo>
                  <a:pt x="25" y="659"/>
                </a:lnTo>
                <a:lnTo>
                  <a:pt x="17" y="643"/>
                </a:lnTo>
                <a:lnTo>
                  <a:pt x="9" y="628"/>
                </a:lnTo>
                <a:lnTo>
                  <a:pt x="0" y="616"/>
                </a:lnTo>
                <a:lnTo>
                  <a:pt x="4" y="611"/>
                </a:lnTo>
                <a:lnTo>
                  <a:pt x="8" y="607"/>
                </a:lnTo>
                <a:lnTo>
                  <a:pt x="11" y="602"/>
                </a:lnTo>
                <a:lnTo>
                  <a:pt x="13" y="598"/>
                </a:lnTo>
                <a:lnTo>
                  <a:pt x="16" y="587"/>
                </a:lnTo>
                <a:lnTo>
                  <a:pt x="18" y="577"/>
                </a:lnTo>
                <a:lnTo>
                  <a:pt x="19" y="567"/>
                </a:lnTo>
                <a:lnTo>
                  <a:pt x="20" y="555"/>
                </a:lnTo>
                <a:lnTo>
                  <a:pt x="23" y="543"/>
                </a:lnTo>
                <a:lnTo>
                  <a:pt x="26" y="529"/>
                </a:lnTo>
                <a:lnTo>
                  <a:pt x="29" y="521"/>
                </a:lnTo>
                <a:lnTo>
                  <a:pt x="33" y="514"/>
                </a:lnTo>
                <a:lnTo>
                  <a:pt x="37" y="507"/>
                </a:lnTo>
                <a:lnTo>
                  <a:pt x="41" y="500"/>
                </a:lnTo>
                <a:lnTo>
                  <a:pt x="52" y="487"/>
                </a:lnTo>
                <a:lnTo>
                  <a:pt x="64" y="474"/>
                </a:lnTo>
                <a:lnTo>
                  <a:pt x="78" y="464"/>
                </a:lnTo>
                <a:lnTo>
                  <a:pt x="90" y="456"/>
                </a:lnTo>
                <a:lnTo>
                  <a:pt x="102" y="449"/>
                </a:lnTo>
                <a:lnTo>
                  <a:pt x="113" y="443"/>
                </a:lnTo>
                <a:lnTo>
                  <a:pt x="113" y="222"/>
                </a:lnTo>
                <a:lnTo>
                  <a:pt x="113" y="212"/>
                </a:lnTo>
                <a:lnTo>
                  <a:pt x="113" y="200"/>
                </a:lnTo>
                <a:lnTo>
                  <a:pt x="113" y="188"/>
                </a:lnTo>
                <a:lnTo>
                  <a:pt x="113" y="178"/>
                </a:lnTo>
                <a:lnTo>
                  <a:pt x="123" y="179"/>
                </a:lnTo>
                <a:lnTo>
                  <a:pt x="131" y="179"/>
                </a:lnTo>
                <a:lnTo>
                  <a:pt x="139" y="178"/>
                </a:lnTo>
                <a:lnTo>
                  <a:pt x="146" y="176"/>
                </a:lnTo>
                <a:lnTo>
                  <a:pt x="150" y="174"/>
                </a:lnTo>
                <a:lnTo>
                  <a:pt x="153" y="171"/>
                </a:lnTo>
                <a:lnTo>
                  <a:pt x="157" y="167"/>
                </a:lnTo>
                <a:lnTo>
                  <a:pt x="159" y="162"/>
                </a:lnTo>
                <a:lnTo>
                  <a:pt x="160" y="152"/>
                </a:lnTo>
                <a:lnTo>
                  <a:pt x="160" y="137"/>
                </a:lnTo>
                <a:lnTo>
                  <a:pt x="160" y="122"/>
                </a:lnTo>
                <a:lnTo>
                  <a:pt x="159" y="105"/>
                </a:lnTo>
                <a:lnTo>
                  <a:pt x="159" y="93"/>
                </a:lnTo>
                <a:lnTo>
                  <a:pt x="159" y="83"/>
                </a:lnTo>
                <a:lnTo>
                  <a:pt x="159" y="76"/>
                </a:lnTo>
                <a:lnTo>
                  <a:pt x="159" y="67"/>
                </a:lnTo>
                <a:lnTo>
                  <a:pt x="664" y="73"/>
                </a:lnTo>
                <a:lnTo>
                  <a:pt x="668" y="74"/>
                </a:lnTo>
                <a:lnTo>
                  <a:pt x="672" y="73"/>
                </a:lnTo>
                <a:lnTo>
                  <a:pt x="676" y="72"/>
                </a:lnTo>
                <a:lnTo>
                  <a:pt x="679" y="69"/>
                </a:lnTo>
                <a:lnTo>
                  <a:pt x="688" y="63"/>
                </a:lnTo>
                <a:lnTo>
                  <a:pt x="695" y="54"/>
                </a:lnTo>
                <a:lnTo>
                  <a:pt x="707" y="38"/>
                </a:lnTo>
                <a:lnTo>
                  <a:pt x="711" y="3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316" name="Freeform 356"/>
          <p:cNvSpPr>
            <a:spLocks/>
          </p:cNvSpPr>
          <p:nvPr>
            <p:custDataLst>
              <p:tags r:id="rId259"/>
            </p:custDataLst>
          </p:nvPr>
        </p:nvSpPr>
        <p:spPr bwMode="auto">
          <a:xfrm>
            <a:off x="5041900" y="3275013"/>
            <a:ext cx="244475" cy="431800"/>
          </a:xfrm>
          <a:custGeom>
            <a:avLst/>
            <a:gdLst>
              <a:gd name="T0" fmla="*/ 2147483647 w 556"/>
              <a:gd name="T1" fmla="*/ 2147483647 h 819"/>
              <a:gd name="T2" fmla="*/ 2147483647 w 556"/>
              <a:gd name="T3" fmla="*/ 2147483647 h 819"/>
              <a:gd name="T4" fmla="*/ 2147483647 w 556"/>
              <a:gd name="T5" fmla="*/ 2147483647 h 819"/>
              <a:gd name="T6" fmla="*/ 2147483647 w 556"/>
              <a:gd name="T7" fmla="*/ 2147483647 h 819"/>
              <a:gd name="T8" fmla="*/ 2147483647 w 556"/>
              <a:gd name="T9" fmla="*/ 2147483647 h 819"/>
              <a:gd name="T10" fmla="*/ 2147483647 w 556"/>
              <a:gd name="T11" fmla="*/ 2147483647 h 819"/>
              <a:gd name="T12" fmla="*/ 2147483647 w 556"/>
              <a:gd name="T13" fmla="*/ 2147483647 h 819"/>
              <a:gd name="T14" fmla="*/ 2147483647 w 556"/>
              <a:gd name="T15" fmla="*/ 2147483647 h 819"/>
              <a:gd name="T16" fmla="*/ 2147483647 w 556"/>
              <a:gd name="T17" fmla="*/ 2147483647 h 819"/>
              <a:gd name="T18" fmla="*/ 2147483647 w 556"/>
              <a:gd name="T19" fmla="*/ 2147483647 h 819"/>
              <a:gd name="T20" fmla="*/ 2147483647 w 556"/>
              <a:gd name="T21" fmla="*/ 2147483647 h 819"/>
              <a:gd name="T22" fmla="*/ 2147483647 w 556"/>
              <a:gd name="T23" fmla="*/ 2147483647 h 819"/>
              <a:gd name="T24" fmla="*/ 2147483647 w 556"/>
              <a:gd name="T25" fmla="*/ 2147483647 h 819"/>
              <a:gd name="T26" fmla="*/ 2147483647 w 556"/>
              <a:gd name="T27" fmla="*/ 2147483647 h 819"/>
              <a:gd name="T28" fmla="*/ 2147483647 w 556"/>
              <a:gd name="T29" fmla="*/ 2147483647 h 819"/>
              <a:gd name="T30" fmla="*/ 2147483647 w 556"/>
              <a:gd name="T31" fmla="*/ 2147483647 h 819"/>
              <a:gd name="T32" fmla="*/ 2147483647 w 556"/>
              <a:gd name="T33" fmla="*/ 2147483647 h 819"/>
              <a:gd name="T34" fmla="*/ 2147483647 w 556"/>
              <a:gd name="T35" fmla="*/ 2147483647 h 819"/>
              <a:gd name="T36" fmla="*/ 2147483647 w 556"/>
              <a:gd name="T37" fmla="*/ 2147483647 h 819"/>
              <a:gd name="T38" fmla="*/ 2147483647 w 556"/>
              <a:gd name="T39" fmla="*/ 2147483647 h 819"/>
              <a:gd name="T40" fmla="*/ 2147483647 w 556"/>
              <a:gd name="T41" fmla="*/ 2147483647 h 819"/>
              <a:gd name="T42" fmla="*/ 2147483647 w 556"/>
              <a:gd name="T43" fmla="*/ 2147483647 h 819"/>
              <a:gd name="T44" fmla="*/ 2147483647 w 556"/>
              <a:gd name="T45" fmla="*/ 2147483647 h 819"/>
              <a:gd name="T46" fmla="*/ 2147483647 w 556"/>
              <a:gd name="T47" fmla="*/ 2147483647 h 819"/>
              <a:gd name="T48" fmla="*/ 2147483647 w 556"/>
              <a:gd name="T49" fmla="*/ 2147483647 h 819"/>
              <a:gd name="T50" fmla="*/ 2147483647 w 556"/>
              <a:gd name="T51" fmla="*/ 2147483647 h 819"/>
              <a:gd name="T52" fmla="*/ 2147483647 w 556"/>
              <a:gd name="T53" fmla="*/ 2147483647 h 819"/>
              <a:gd name="T54" fmla="*/ 2147483647 w 556"/>
              <a:gd name="T55" fmla="*/ 2147483647 h 819"/>
              <a:gd name="T56" fmla="*/ 2147483647 w 556"/>
              <a:gd name="T57" fmla="*/ 2147483647 h 819"/>
              <a:gd name="T58" fmla="*/ 2147483647 w 556"/>
              <a:gd name="T59" fmla="*/ 2147483647 h 819"/>
              <a:gd name="T60" fmla="*/ 2147483647 w 556"/>
              <a:gd name="T61" fmla="*/ 2147483647 h 819"/>
              <a:gd name="T62" fmla="*/ 2147483647 w 556"/>
              <a:gd name="T63" fmla="*/ 2147483647 h 819"/>
              <a:gd name="T64" fmla="*/ 2147483647 w 556"/>
              <a:gd name="T65" fmla="*/ 2147483647 h 819"/>
              <a:gd name="T66" fmla="*/ 2147483647 w 556"/>
              <a:gd name="T67" fmla="*/ 2147483647 h 819"/>
              <a:gd name="T68" fmla="*/ 2147483647 w 556"/>
              <a:gd name="T69" fmla="*/ 2147483647 h 819"/>
              <a:gd name="T70" fmla="*/ 2147483647 w 556"/>
              <a:gd name="T71" fmla="*/ 2147483647 h 819"/>
              <a:gd name="T72" fmla="*/ 2147483647 w 556"/>
              <a:gd name="T73" fmla="*/ 2147483647 h 819"/>
              <a:gd name="T74" fmla="*/ 2147483647 w 556"/>
              <a:gd name="T75" fmla="*/ 2147483647 h 819"/>
              <a:gd name="T76" fmla="*/ 2147483647 w 556"/>
              <a:gd name="T77" fmla="*/ 2147483647 h 819"/>
              <a:gd name="T78" fmla="*/ 2147483647 w 556"/>
              <a:gd name="T79" fmla="*/ 2147483647 h 819"/>
              <a:gd name="T80" fmla="*/ 2147483647 w 556"/>
              <a:gd name="T81" fmla="*/ 2147483647 h 819"/>
              <a:gd name="T82" fmla="*/ 2147483647 w 556"/>
              <a:gd name="T83" fmla="*/ 2147483647 h 819"/>
              <a:gd name="T84" fmla="*/ 2147483647 w 556"/>
              <a:gd name="T85" fmla="*/ 2147483647 h 819"/>
              <a:gd name="T86" fmla="*/ 2147483647 w 556"/>
              <a:gd name="T87" fmla="*/ 2147483647 h 819"/>
              <a:gd name="T88" fmla="*/ 2147483647 w 556"/>
              <a:gd name="T89" fmla="*/ 2147483647 h 819"/>
              <a:gd name="T90" fmla="*/ 2147483647 w 556"/>
              <a:gd name="T91" fmla="*/ 2147483647 h 819"/>
              <a:gd name="T92" fmla="*/ 2147483647 w 556"/>
              <a:gd name="T93" fmla="*/ 2147483647 h 819"/>
              <a:gd name="T94" fmla="*/ 2147483647 w 556"/>
              <a:gd name="T95" fmla="*/ 2147483647 h 819"/>
              <a:gd name="T96" fmla="*/ 2147483647 w 556"/>
              <a:gd name="T97" fmla="*/ 2147483647 h 819"/>
              <a:gd name="T98" fmla="*/ 2147483647 w 556"/>
              <a:gd name="T99" fmla="*/ 2147483647 h 819"/>
              <a:gd name="T100" fmla="*/ 2147483647 w 556"/>
              <a:gd name="T101" fmla="*/ 2147483647 h 819"/>
              <a:gd name="T102" fmla="*/ 2147483647 w 556"/>
              <a:gd name="T103" fmla="*/ 2147483647 h 819"/>
              <a:gd name="T104" fmla="*/ 2147483647 w 556"/>
              <a:gd name="T105" fmla="*/ 2147483647 h 819"/>
              <a:gd name="T106" fmla="*/ 2147483647 w 556"/>
              <a:gd name="T107" fmla="*/ 2147483647 h 819"/>
              <a:gd name="T108" fmla="*/ 2147483647 w 556"/>
              <a:gd name="T109" fmla="*/ 2147483647 h 819"/>
              <a:gd name="T110" fmla="*/ 2147483647 w 556"/>
              <a:gd name="T111" fmla="*/ 2147483647 h 819"/>
              <a:gd name="T112" fmla="*/ 2147483647 w 556"/>
              <a:gd name="T113" fmla="*/ 2147483647 h 819"/>
              <a:gd name="T114" fmla="*/ 2147483647 w 556"/>
              <a:gd name="T115" fmla="*/ 2147483647 h 81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556"/>
              <a:gd name="T175" fmla="*/ 0 h 819"/>
              <a:gd name="T176" fmla="*/ 556 w 556"/>
              <a:gd name="T177" fmla="*/ 819 h 819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556" h="819">
                <a:moveTo>
                  <a:pt x="84" y="68"/>
                </a:moveTo>
                <a:lnTo>
                  <a:pt x="90" y="66"/>
                </a:lnTo>
                <a:lnTo>
                  <a:pt x="98" y="62"/>
                </a:lnTo>
                <a:lnTo>
                  <a:pt x="103" y="59"/>
                </a:lnTo>
                <a:lnTo>
                  <a:pt x="108" y="58"/>
                </a:lnTo>
                <a:lnTo>
                  <a:pt x="112" y="56"/>
                </a:lnTo>
                <a:lnTo>
                  <a:pt x="118" y="56"/>
                </a:lnTo>
                <a:lnTo>
                  <a:pt x="122" y="62"/>
                </a:lnTo>
                <a:lnTo>
                  <a:pt x="129" y="69"/>
                </a:lnTo>
                <a:lnTo>
                  <a:pt x="134" y="75"/>
                </a:lnTo>
                <a:lnTo>
                  <a:pt x="141" y="81"/>
                </a:lnTo>
                <a:lnTo>
                  <a:pt x="149" y="85"/>
                </a:lnTo>
                <a:lnTo>
                  <a:pt x="155" y="89"/>
                </a:lnTo>
                <a:lnTo>
                  <a:pt x="163" y="91"/>
                </a:lnTo>
                <a:lnTo>
                  <a:pt x="171" y="92"/>
                </a:lnTo>
                <a:lnTo>
                  <a:pt x="186" y="91"/>
                </a:lnTo>
                <a:lnTo>
                  <a:pt x="200" y="90"/>
                </a:lnTo>
                <a:lnTo>
                  <a:pt x="215" y="88"/>
                </a:lnTo>
                <a:lnTo>
                  <a:pt x="230" y="86"/>
                </a:lnTo>
                <a:lnTo>
                  <a:pt x="244" y="84"/>
                </a:lnTo>
                <a:lnTo>
                  <a:pt x="257" y="82"/>
                </a:lnTo>
                <a:lnTo>
                  <a:pt x="271" y="80"/>
                </a:lnTo>
                <a:lnTo>
                  <a:pt x="284" y="80"/>
                </a:lnTo>
                <a:lnTo>
                  <a:pt x="291" y="79"/>
                </a:lnTo>
                <a:lnTo>
                  <a:pt x="297" y="78"/>
                </a:lnTo>
                <a:lnTo>
                  <a:pt x="300" y="76"/>
                </a:lnTo>
                <a:lnTo>
                  <a:pt x="301" y="74"/>
                </a:lnTo>
                <a:lnTo>
                  <a:pt x="301" y="72"/>
                </a:lnTo>
                <a:lnTo>
                  <a:pt x="301" y="70"/>
                </a:lnTo>
                <a:lnTo>
                  <a:pt x="301" y="68"/>
                </a:lnTo>
                <a:lnTo>
                  <a:pt x="303" y="68"/>
                </a:lnTo>
                <a:lnTo>
                  <a:pt x="327" y="67"/>
                </a:lnTo>
                <a:lnTo>
                  <a:pt x="355" y="63"/>
                </a:lnTo>
                <a:lnTo>
                  <a:pt x="386" y="58"/>
                </a:lnTo>
                <a:lnTo>
                  <a:pt x="418" y="50"/>
                </a:lnTo>
                <a:lnTo>
                  <a:pt x="434" y="45"/>
                </a:lnTo>
                <a:lnTo>
                  <a:pt x="450" y="40"/>
                </a:lnTo>
                <a:lnTo>
                  <a:pt x="465" y="34"/>
                </a:lnTo>
                <a:lnTo>
                  <a:pt x="479" y="28"/>
                </a:lnTo>
                <a:lnTo>
                  <a:pt x="492" y="22"/>
                </a:lnTo>
                <a:lnTo>
                  <a:pt x="504" y="15"/>
                </a:lnTo>
                <a:lnTo>
                  <a:pt x="514" y="8"/>
                </a:lnTo>
                <a:lnTo>
                  <a:pt x="523" y="0"/>
                </a:lnTo>
                <a:lnTo>
                  <a:pt x="536" y="17"/>
                </a:lnTo>
                <a:lnTo>
                  <a:pt x="547" y="31"/>
                </a:lnTo>
                <a:lnTo>
                  <a:pt x="551" y="39"/>
                </a:lnTo>
                <a:lnTo>
                  <a:pt x="554" y="48"/>
                </a:lnTo>
                <a:lnTo>
                  <a:pt x="555" y="57"/>
                </a:lnTo>
                <a:lnTo>
                  <a:pt x="556" y="68"/>
                </a:lnTo>
                <a:lnTo>
                  <a:pt x="555" y="90"/>
                </a:lnTo>
                <a:lnTo>
                  <a:pt x="552" y="113"/>
                </a:lnTo>
                <a:lnTo>
                  <a:pt x="546" y="133"/>
                </a:lnTo>
                <a:lnTo>
                  <a:pt x="540" y="153"/>
                </a:lnTo>
                <a:lnTo>
                  <a:pt x="532" y="174"/>
                </a:lnTo>
                <a:lnTo>
                  <a:pt x="523" y="193"/>
                </a:lnTo>
                <a:lnTo>
                  <a:pt x="512" y="212"/>
                </a:lnTo>
                <a:lnTo>
                  <a:pt x="502" y="231"/>
                </a:lnTo>
                <a:lnTo>
                  <a:pt x="479" y="267"/>
                </a:lnTo>
                <a:lnTo>
                  <a:pt x="458" y="303"/>
                </a:lnTo>
                <a:lnTo>
                  <a:pt x="447" y="321"/>
                </a:lnTo>
                <a:lnTo>
                  <a:pt x="439" y="339"/>
                </a:lnTo>
                <a:lnTo>
                  <a:pt x="430" y="357"/>
                </a:lnTo>
                <a:lnTo>
                  <a:pt x="423" y="375"/>
                </a:lnTo>
                <a:lnTo>
                  <a:pt x="419" y="390"/>
                </a:lnTo>
                <a:lnTo>
                  <a:pt x="414" y="403"/>
                </a:lnTo>
                <a:lnTo>
                  <a:pt x="410" y="415"/>
                </a:lnTo>
                <a:lnTo>
                  <a:pt x="404" y="427"/>
                </a:lnTo>
                <a:lnTo>
                  <a:pt x="392" y="452"/>
                </a:lnTo>
                <a:lnTo>
                  <a:pt x="379" y="473"/>
                </a:lnTo>
                <a:lnTo>
                  <a:pt x="364" y="495"/>
                </a:lnTo>
                <a:lnTo>
                  <a:pt x="347" y="514"/>
                </a:lnTo>
                <a:lnTo>
                  <a:pt x="330" y="531"/>
                </a:lnTo>
                <a:lnTo>
                  <a:pt x="310" y="549"/>
                </a:lnTo>
                <a:lnTo>
                  <a:pt x="300" y="558"/>
                </a:lnTo>
                <a:lnTo>
                  <a:pt x="288" y="566"/>
                </a:lnTo>
                <a:lnTo>
                  <a:pt x="277" y="575"/>
                </a:lnTo>
                <a:lnTo>
                  <a:pt x="264" y="583"/>
                </a:lnTo>
                <a:lnTo>
                  <a:pt x="239" y="600"/>
                </a:lnTo>
                <a:lnTo>
                  <a:pt x="213" y="617"/>
                </a:lnTo>
                <a:lnTo>
                  <a:pt x="189" y="634"/>
                </a:lnTo>
                <a:lnTo>
                  <a:pt x="168" y="651"/>
                </a:lnTo>
                <a:lnTo>
                  <a:pt x="159" y="661"/>
                </a:lnTo>
                <a:lnTo>
                  <a:pt x="150" y="670"/>
                </a:lnTo>
                <a:lnTo>
                  <a:pt x="143" y="680"/>
                </a:lnTo>
                <a:lnTo>
                  <a:pt x="138" y="690"/>
                </a:lnTo>
                <a:lnTo>
                  <a:pt x="134" y="695"/>
                </a:lnTo>
                <a:lnTo>
                  <a:pt x="131" y="700"/>
                </a:lnTo>
                <a:lnTo>
                  <a:pt x="128" y="705"/>
                </a:lnTo>
                <a:lnTo>
                  <a:pt x="125" y="709"/>
                </a:lnTo>
                <a:lnTo>
                  <a:pt x="116" y="717"/>
                </a:lnTo>
                <a:lnTo>
                  <a:pt x="107" y="723"/>
                </a:lnTo>
                <a:lnTo>
                  <a:pt x="88" y="733"/>
                </a:lnTo>
                <a:lnTo>
                  <a:pt x="71" y="745"/>
                </a:lnTo>
                <a:lnTo>
                  <a:pt x="52" y="763"/>
                </a:lnTo>
                <a:lnTo>
                  <a:pt x="36" y="783"/>
                </a:lnTo>
                <a:lnTo>
                  <a:pt x="19" y="801"/>
                </a:lnTo>
                <a:lnTo>
                  <a:pt x="5" y="819"/>
                </a:lnTo>
                <a:lnTo>
                  <a:pt x="5" y="567"/>
                </a:lnTo>
                <a:lnTo>
                  <a:pt x="2" y="564"/>
                </a:lnTo>
                <a:lnTo>
                  <a:pt x="0" y="560"/>
                </a:lnTo>
                <a:lnTo>
                  <a:pt x="0" y="557"/>
                </a:lnTo>
                <a:lnTo>
                  <a:pt x="3" y="554"/>
                </a:lnTo>
                <a:lnTo>
                  <a:pt x="8" y="547"/>
                </a:lnTo>
                <a:lnTo>
                  <a:pt x="17" y="540"/>
                </a:lnTo>
                <a:lnTo>
                  <a:pt x="27" y="533"/>
                </a:lnTo>
                <a:lnTo>
                  <a:pt x="36" y="525"/>
                </a:lnTo>
                <a:lnTo>
                  <a:pt x="39" y="521"/>
                </a:lnTo>
                <a:lnTo>
                  <a:pt x="42" y="516"/>
                </a:lnTo>
                <a:lnTo>
                  <a:pt x="43" y="511"/>
                </a:lnTo>
                <a:lnTo>
                  <a:pt x="44" y="505"/>
                </a:lnTo>
                <a:lnTo>
                  <a:pt x="60" y="497"/>
                </a:lnTo>
                <a:lnTo>
                  <a:pt x="75" y="490"/>
                </a:lnTo>
                <a:lnTo>
                  <a:pt x="92" y="485"/>
                </a:lnTo>
                <a:lnTo>
                  <a:pt x="111" y="480"/>
                </a:lnTo>
                <a:lnTo>
                  <a:pt x="114" y="479"/>
                </a:lnTo>
                <a:lnTo>
                  <a:pt x="116" y="475"/>
                </a:lnTo>
                <a:lnTo>
                  <a:pt x="119" y="470"/>
                </a:lnTo>
                <a:lnTo>
                  <a:pt x="121" y="464"/>
                </a:lnTo>
                <a:lnTo>
                  <a:pt x="125" y="458"/>
                </a:lnTo>
                <a:lnTo>
                  <a:pt x="129" y="452"/>
                </a:lnTo>
                <a:lnTo>
                  <a:pt x="132" y="447"/>
                </a:lnTo>
                <a:lnTo>
                  <a:pt x="138" y="444"/>
                </a:lnTo>
                <a:lnTo>
                  <a:pt x="152" y="440"/>
                </a:lnTo>
                <a:lnTo>
                  <a:pt x="162" y="439"/>
                </a:lnTo>
                <a:lnTo>
                  <a:pt x="168" y="438"/>
                </a:lnTo>
                <a:lnTo>
                  <a:pt x="174" y="439"/>
                </a:lnTo>
                <a:lnTo>
                  <a:pt x="179" y="439"/>
                </a:lnTo>
                <a:lnTo>
                  <a:pt x="186" y="440"/>
                </a:lnTo>
                <a:lnTo>
                  <a:pt x="196" y="439"/>
                </a:lnTo>
                <a:lnTo>
                  <a:pt x="210" y="438"/>
                </a:lnTo>
                <a:lnTo>
                  <a:pt x="220" y="434"/>
                </a:lnTo>
                <a:lnTo>
                  <a:pt x="228" y="429"/>
                </a:lnTo>
                <a:lnTo>
                  <a:pt x="235" y="424"/>
                </a:lnTo>
                <a:lnTo>
                  <a:pt x="241" y="418"/>
                </a:lnTo>
                <a:lnTo>
                  <a:pt x="251" y="405"/>
                </a:lnTo>
                <a:lnTo>
                  <a:pt x="257" y="394"/>
                </a:lnTo>
                <a:lnTo>
                  <a:pt x="261" y="387"/>
                </a:lnTo>
                <a:lnTo>
                  <a:pt x="265" y="379"/>
                </a:lnTo>
                <a:lnTo>
                  <a:pt x="272" y="371"/>
                </a:lnTo>
                <a:lnTo>
                  <a:pt x="278" y="363"/>
                </a:lnTo>
                <a:lnTo>
                  <a:pt x="296" y="347"/>
                </a:lnTo>
                <a:lnTo>
                  <a:pt x="316" y="329"/>
                </a:lnTo>
                <a:lnTo>
                  <a:pt x="335" y="310"/>
                </a:lnTo>
                <a:lnTo>
                  <a:pt x="354" y="293"/>
                </a:lnTo>
                <a:lnTo>
                  <a:pt x="363" y="284"/>
                </a:lnTo>
                <a:lnTo>
                  <a:pt x="370" y="276"/>
                </a:lnTo>
                <a:lnTo>
                  <a:pt x="377" y="266"/>
                </a:lnTo>
                <a:lnTo>
                  <a:pt x="384" y="258"/>
                </a:lnTo>
                <a:lnTo>
                  <a:pt x="351" y="252"/>
                </a:lnTo>
                <a:lnTo>
                  <a:pt x="324" y="246"/>
                </a:lnTo>
                <a:lnTo>
                  <a:pt x="300" y="240"/>
                </a:lnTo>
                <a:lnTo>
                  <a:pt x="278" y="234"/>
                </a:lnTo>
                <a:lnTo>
                  <a:pt x="257" y="228"/>
                </a:lnTo>
                <a:lnTo>
                  <a:pt x="235" y="223"/>
                </a:lnTo>
                <a:lnTo>
                  <a:pt x="211" y="216"/>
                </a:lnTo>
                <a:lnTo>
                  <a:pt x="184" y="209"/>
                </a:lnTo>
                <a:lnTo>
                  <a:pt x="177" y="205"/>
                </a:lnTo>
                <a:lnTo>
                  <a:pt x="165" y="198"/>
                </a:lnTo>
                <a:lnTo>
                  <a:pt x="149" y="187"/>
                </a:lnTo>
                <a:lnTo>
                  <a:pt x="131" y="173"/>
                </a:lnTo>
                <a:lnTo>
                  <a:pt x="121" y="164"/>
                </a:lnTo>
                <a:lnTo>
                  <a:pt x="112" y="154"/>
                </a:lnTo>
                <a:lnTo>
                  <a:pt x="104" y="144"/>
                </a:lnTo>
                <a:lnTo>
                  <a:pt x="96" y="133"/>
                </a:lnTo>
                <a:lnTo>
                  <a:pt x="89" y="121"/>
                </a:lnTo>
                <a:lnTo>
                  <a:pt x="84" y="109"/>
                </a:lnTo>
                <a:lnTo>
                  <a:pt x="79" y="94"/>
                </a:lnTo>
                <a:lnTo>
                  <a:pt x="77" y="80"/>
                </a:lnTo>
                <a:lnTo>
                  <a:pt x="69" y="86"/>
                </a:lnTo>
                <a:lnTo>
                  <a:pt x="64" y="88"/>
                </a:lnTo>
                <a:lnTo>
                  <a:pt x="65" y="87"/>
                </a:lnTo>
                <a:lnTo>
                  <a:pt x="69" y="83"/>
                </a:lnTo>
                <a:lnTo>
                  <a:pt x="78" y="73"/>
                </a:lnTo>
                <a:lnTo>
                  <a:pt x="84" y="68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317" name="Freeform 357"/>
          <p:cNvSpPr>
            <a:spLocks/>
          </p:cNvSpPr>
          <p:nvPr>
            <p:custDataLst>
              <p:tags r:id="rId260"/>
            </p:custDataLst>
          </p:nvPr>
        </p:nvSpPr>
        <p:spPr bwMode="auto">
          <a:xfrm>
            <a:off x="5049838" y="3262313"/>
            <a:ext cx="38100" cy="58737"/>
          </a:xfrm>
          <a:custGeom>
            <a:avLst/>
            <a:gdLst>
              <a:gd name="T0" fmla="*/ 2147483647 w 86"/>
              <a:gd name="T1" fmla="*/ 0 h 97"/>
              <a:gd name="T2" fmla="*/ 2147483647 w 86"/>
              <a:gd name="T3" fmla="*/ 2147483647 h 97"/>
              <a:gd name="T4" fmla="*/ 2147483647 w 86"/>
              <a:gd name="T5" fmla="*/ 2147483647 h 97"/>
              <a:gd name="T6" fmla="*/ 2147483647 w 86"/>
              <a:gd name="T7" fmla="*/ 2147483647 h 97"/>
              <a:gd name="T8" fmla="*/ 2147483647 w 86"/>
              <a:gd name="T9" fmla="*/ 2147483647 h 97"/>
              <a:gd name="T10" fmla="*/ 2147483647 w 86"/>
              <a:gd name="T11" fmla="*/ 2147483647 h 97"/>
              <a:gd name="T12" fmla="*/ 2147483647 w 86"/>
              <a:gd name="T13" fmla="*/ 2147483647 h 97"/>
              <a:gd name="T14" fmla="*/ 2147483647 w 86"/>
              <a:gd name="T15" fmla="*/ 2147483647 h 97"/>
              <a:gd name="T16" fmla="*/ 2147483647 w 86"/>
              <a:gd name="T17" fmla="*/ 2147483647 h 97"/>
              <a:gd name="T18" fmla="*/ 2147483647 w 86"/>
              <a:gd name="T19" fmla="*/ 2147483647 h 97"/>
              <a:gd name="T20" fmla="*/ 2147483647 w 86"/>
              <a:gd name="T21" fmla="*/ 2147483647 h 97"/>
              <a:gd name="T22" fmla="*/ 2147483647 w 86"/>
              <a:gd name="T23" fmla="*/ 2147483647 h 97"/>
              <a:gd name="T24" fmla="*/ 2147483647 w 86"/>
              <a:gd name="T25" fmla="*/ 2147483647 h 97"/>
              <a:gd name="T26" fmla="*/ 2147483647 w 86"/>
              <a:gd name="T27" fmla="*/ 2147483647 h 97"/>
              <a:gd name="T28" fmla="*/ 2147483647 w 86"/>
              <a:gd name="T29" fmla="*/ 2147483647 h 97"/>
              <a:gd name="T30" fmla="*/ 0 w 86"/>
              <a:gd name="T31" fmla="*/ 2147483647 h 97"/>
              <a:gd name="T32" fmla="*/ 0 w 86"/>
              <a:gd name="T33" fmla="*/ 2147483647 h 97"/>
              <a:gd name="T34" fmla="*/ 0 w 86"/>
              <a:gd name="T35" fmla="*/ 2147483647 h 97"/>
              <a:gd name="T36" fmla="*/ 2147483647 w 86"/>
              <a:gd name="T37" fmla="*/ 2147483647 h 97"/>
              <a:gd name="T38" fmla="*/ 2147483647 w 86"/>
              <a:gd name="T39" fmla="*/ 2147483647 h 97"/>
              <a:gd name="T40" fmla="*/ 2147483647 w 86"/>
              <a:gd name="T41" fmla="*/ 2147483647 h 97"/>
              <a:gd name="T42" fmla="*/ 2147483647 w 86"/>
              <a:gd name="T43" fmla="*/ 2147483647 h 97"/>
              <a:gd name="T44" fmla="*/ 2147483647 w 86"/>
              <a:gd name="T45" fmla="*/ 2147483647 h 97"/>
              <a:gd name="T46" fmla="*/ 2147483647 w 86"/>
              <a:gd name="T47" fmla="*/ 2147483647 h 97"/>
              <a:gd name="T48" fmla="*/ 2147483647 w 86"/>
              <a:gd name="T49" fmla="*/ 2147483647 h 97"/>
              <a:gd name="T50" fmla="*/ 2147483647 w 86"/>
              <a:gd name="T51" fmla="*/ 2147483647 h 97"/>
              <a:gd name="T52" fmla="*/ 2147483647 w 86"/>
              <a:gd name="T53" fmla="*/ 2147483647 h 97"/>
              <a:gd name="T54" fmla="*/ 2147483647 w 86"/>
              <a:gd name="T55" fmla="*/ 2147483647 h 97"/>
              <a:gd name="T56" fmla="*/ 2147483647 w 86"/>
              <a:gd name="T57" fmla="*/ 0 h 97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86"/>
              <a:gd name="T88" fmla="*/ 0 h 97"/>
              <a:gd name="T89" fmla="*/ 86 w 86"/>
              <a:gd name="T90" fmla="*/ 97 h 97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86" h="97">
                <a:moveTo>
                  <a:pt x="59" y="0"/>
                </a:moveTo>
                <a:lnTo>
                  <a:pt x="56" y="2"/>
                </a:lnTo>
                <a:lnTo>
                  <a:pt x="52" y="3"/>
                </a:lnTo>
                <a:lnTo>
                  <a:pt x="46" y="3"/>
                </a:lnTo>
                <a:lnTo>
                  <a:pt x="40" y="3"/>
                </a:lnTo>
                <a:lnTo>
                  <a:pt x="33" y="3"/>
                </a:lnTo>
                <a:lnTo>
                  <a:pt x="27" y="3"/>
                </a:lnTo>
                <a:lnTo>
                  <a:pt x="23" y="4"/>
                </a:lnTo>
                <a:lnTo>
                  <a:pt x="20" y="6"/>
                </a:lnTo>
                <a:lnTo>
                  <a:pt x="16" y="9"/>
                </a:lnTo>
                <a:lnTo>
                  <a:pt x="13" y="12"/>
                </a:lnTo>
                <a:lnTo>
                  <a:pt x="11" y="15"/>
                </a:lnTo>
                <a:lnTo>
                  <a:pt x="8" y="20"/>
                </a:lnTo>
                <a:lnTo>
                  <a:pt x="4" y="29"/>
                </a:lnTo>
                <a:lnTo>
                  <a:pt x="2" y="38"/>
                </a:lnTo>
                <a:lnTo>
                  <a:pt x="0" y="57"/>
                </a:lnTo>
                <a:lnTo>
                  <a:pt x="0" y="75"/>
                </a:lnTo>
                <a:lnTo>
                  <a:pt x="0" y="81"/>
                </a:lnTo>
                <a:lnTo>
                  <a:pt x="1" y="86"/>
                </a:lnTo>
                <a:lnTo>
                  <a:pt x="3" y="90"/>
                </a:lnTo>
                <a:lnTo>
                  <a:pt x="7" y="93"/>
                </a:lnTo>
                <a:lnTo>
                  <a:pt x="10" y="95"/>
                </a:lnTo>
                <a:lnTo>
                  <a:pt x="13" y="96"/>
                </a:lnTo>
                <a:lnTo>
                  <a:pt x="18" y="97"/>
                </a:lnTo>
                <a:lnTo>
                  <a:pt x="21" y="97"/>
                </a:lnTo>
                <a:lnTo>
                  <a:pt x="40" y="95"/>
                </a:lnTo>
                <a:lnTo>
                  <a:pt x="53" y="93"/>
                </a:lnTo>
                <a:lnTo>
                  <a:pt x="86" y="68"/>
                </a:lnTo>
                <a:lnTo>
                  <a:pt x="59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318" name="Freeform 358"/>
          <p:cNvSpPr>
            <a:spLocks/>
          </p:cNvSpPr>
          <p:nvPr>
            <p:custDataLst>
              <p:tags r:id="rId261"/>
            </p:custDataLst>
          </p:nvPr>
        </p:nvSpPr>
        <p:spPr bwMode="auto">
          <a:xfrm>
            <a:off x="4848225" y="3173413"/>
            <a:ext cx="363538" cy="376237"/>
          </a:xfrm>
          <a:custGeom>
            <a:avLst/>
            <a:gdLst>
              <a:gd name="T0" fmla="*/ 2147483647 w 845"/>
              <a:gd name="T1" fmla="*/ 2147483647 h 720"/>
              <a:gd name="T2" fmla="*/ 2147483647 w 845"/>
              <a:gd name="T3" fmla="*/ 2147483647 h 720"/>
              <a:gd name="T4" fmla="*/ 2147483647 w 845"/>
              <a:gd name="T5" fmla="*/ 0 h 720"/>
              <a:gd name="T6" fmla="*/ 2147483647 w 845"/>
              <a:gd name="T7" fmla="*/ 2147483647 h 720"/>
              <a:gd name="T8" fmla="*/ 2147483647 w 845"/>
              <a:gd name="T9" fmla="*/ 2147483647 h 720"/>
              <a:gd name="T10" fmla="*/ 2147483647 w 845"/>
              <a:gd name="T11" fmla="*/ 2147483647 h 720"/>
              <a:gd name="T12" fmla="*/ 2147483647 w 845"/>
              <a:gd name="T13" fmla="*/ 2147483647 h 720"/>
              <a:gd name="T14" fmla="*/ 2147483647 w 845"/>
              <a:gd name="T15" fmla="*/ 2147483647 h 720"/>
              <a:gd name="T16" fmla="*/ 2147483647 w 845"/>
              <a:gd name="T17" fmla="*/ 2147483647 h 720"/>
              <a:gd name="T18" fmla="*/ 2147483647 w 845"/>
              <a:gd name="T19" fmla="*/ 2147483647 h 720"/>
              <a:gd name="T20" fmla="*/ 2147483647 w 845"/>
              <a:gd name="T21" fmla="*/ 2147483647 h 720"/>
              <a:gd name="T22" fmla="*/ 2147483647 w 845"/>
              <a:gd name="T23" fmla="*/ 2147483647 h 720"/>
              <a:gd name="T24" fmla="*/ 2147483647 w 845"/>
              <a:gd name="T25" fmla="*/ 2147483647 h 720"/>
              <a:gd name="T26" fmla="*/ 2147483647 w 845"/>
              <a:gd name="T27" fmla="*/ 2147483647 h 720"/>
              <a:gd name="T28" fmla="*/ 2147483647 w 845"/>
              <a:gd name="T29" fmla="*/ 2147483647 h 720"/>
              <a:gd name="T30" fmla="*/ 2147483647 w 845"/>
              <a:gd name="T31" fmla="*/ 2147483647 h 720"/>
              <a:gd name="T32" fmla="*/ 2147483647 w 845"/>
              <a:gd name="T33" fmla="*/ 2147483647 h 720"/>
              <a:gd name="T34" fmla="*/ 2147483647 w 845"/>
              <a:gd name="T35" fmla="*/ 2147483647 h 720"/>
              <a:gd name="T36" fmla="*/ 2147483647 w 845"/>
              <a:gd name="T37" fmla="*/ 2147483647 h 720"/>
              <a:gd name="T38" fmla="*/ 2147483647 w 845"/>
              <a:gd name="T39" fmla="*/ 2147483647 h 720"/>
              <a:gd name="T40" fmla="*/ 2147483647 w 845"/>
              <a:gd name="T41" fmla="*/ 2147483647 h 720"/>
              <a:gd name="T42" fmla="*/ 2147483647 w 845"/>
              <a:gd name="T43" fmla="*/ 2147483647 h 720"/>
              <a:gd name="T44" fmla="*/ 2147483647 w 845"/>
              <a:gd name="T45" fmla="*/ 2147483647 h 720"/>
              <a:gd name="T46" fmla="*/ 2147483647 w 845"/>
              <a:gd name="T47" fmla="*/ 2147483647 h 720"/>
              <a:gd name="T48" fmla="*/ 2147483647 w 845"/>
              <a:gd name="T49" fmla="*/ 2147483647 h 720"/>
              <a:gd name="T50" fmla="*/ 2147483647 w 845"/>
              <a:gd name="T51" fmla="*/ 2147483647 h 720"/>
              <a:gd name="T52" fmla="*/ 2147483647 w 845"/>
              <a:gd name="T53" fmla="*/ 2147483647 h 720"/>
              <a:gd name="T54" fmla="*/ 2147483647 w 845"/>
              <a:gd name="T55" fmla="*/ 2147483647 h 720"/>
              <a:gd name="T56" fmla="*/ 2147483647 w 845"/>
              <a:gd name="T57" fmla="*/ 2147483647 h 720"/>
              <a:gd name="T58" fmla="*/ 2147483647 w 845"/>
              <a:gd name="T59" fmla="*/ 2147483647 h 720"/>
              <a:gd name="T60" fmla="*/ 2147483647 w 845"/>
              <a:gd name="T61" fmla="*/ 2147483647 h 720"/>
              <a:gd name="T62" fmla="*/ 2147483647 w 845"/>
              <a:gd name="T63" fmla="*/ 2147483647 h 720"/>
              <a:gd name="T64" fmla="*/ 2147483647 w 845"/>
              <a:gd name="T65" fmla="*/ 2147483647 h 720"/>
              <a:gd name="T66" fmla="*/ 2147483647 w 845"/>
              <a:gd name="T67" fmla="*/ 2147483647 h 720"/>
              <a:gd name="T68" fmla="*/ 2147483647 w 845"/>
              <a:gd name="T69" fmla="*/ 2147483647 h 720"/>
              <a:gd name="T70" fmla="*/ 2147483647 w 845"/>
              <a:gd name="T71" fmla="*/ 2147483647 h 720"/>
              <a:gd name="T72" fmla="*/ 2147483647 w 845"/>
              <a:gd name="T73" fmla="*/ 2147483647 h 720"/>
              <a:gd name="T74" fmla="*/ 2147483647 w 845"/>
              <a:gd name="T75" fmla="*/ 2147483647 h 720"/>
              <a:gd name="T76" fmla="*/ 2147483647 w 845"/>
              <a:gd name="T77" fmla="*/ 2147483647 h 720"/>
              <a:gd name="T78" fmla="*/ 2147483647 w 845"/>
              <a:gd name="T79" fmla="*/ 2147483647 h 720"/>
              <a:gd name="T80" fmla="*/ 2147483647 w 845"/>
              <a:gd name="T81" fmla="*/ 2147483647 h 720"/>
              <a:gd name="T82" fmla="*/ 2147483647 w 845"/>
              <a:gd name="T83" fmla="*/ 2147483647 h 720"/>
              <a:gd name="T84" fmla="*/ 2147483647 w 845"/>
              <a:gd name="T85" fmla="*/ 2147483647 h 720"/>
              <a:gd name="T86" fmla="*/ 2147483647 w 845"/>
              <a:gd name="T87" fmla="*/ 2147483647 h 720"/>
              <a:gd name="T88" fmla="*/ 2147483647 w 845"/>
              <a:gd name="T89" fmla="*/ 2147483647 h 720"/>
              <a:gd name="T90" fmla="*/ 2147483647 w 845"/>
              <a:gd name="T91" fmla="*/ 2147483647 h 720"/>
              <a:gd name="T92" fmla="*/ 2147483647 w 845"/>
              <a:gd name="T93" fmla="*/ 2147483647 h 720"/>
              <a:gd name="T94" fmla="*/ 2147483647 w 845"/>
              <a:gd name="T95" fmla="*/ 2147483647 h 720"/>
              <a:gd name="T96" fmla="*/ 2147483647 w 845"/>
              <a:gd name="T97" fmla="*/ 2147483647 h 720"/>
              <a:gd name="T98" fmla="*/ 2147483647 w 845"/>
              <a:gd name="T99" fmla="*/ 2147483647 h 720"/>
              <a:gd name="T100" fmla="*/ 2147483647 w 845"/>
              <a:gd name="T101" fmla="*/ 2147483647 h 720"/>
              <a:gd name="T102" fmla="*/ 2147483647 w 845"/>
              <a:gd name="T103" fmla="*/ 2147483647 h 720"/>
              <a:gd name="T104" fmla="*/ 2147483647 w 845"/>
              <a:gd name="T105" fmla="*/ 2147483647 h 720"/>
              <a:gd name="T106" fmla="*/ 2147483647 w 845"/>
              <a:gd name="T107" fmla="*/ 2147483647 h 720"/>
              <a:gd name="T108" fmla="*/ 2147483647 w 845"/>
              <a:gd name="T109" fmla="*/ 2147483647 h 720"/>
              <a:gd name="T110" fmla="*/ 2147483647 w 845"/>
              <a:gd name="T111" fmla="*/ 2147483647 h 720"/>
              <a:gd name="T112" fmla="*/ 2147483647 w 845"/>
              <a:gd name="T113" fmla="*/ 2147483647 h 720"/>
              <a:gd name="T114" fmla="*/ 2147483647 w 845"/>
              <a:gd name="T115" fmla="*/ 2147483647 h 720"/>
              <a:gd name="T116" fmla="*/ 2147483647 w 845"/>
              <a:gd name="T117" fmla="*/ 2147483647 h 72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845"/>
              <a:gd name="T178" fmla="*/ 0 h 720"/>
              <a:gd name="T179" fmla="*/ 845 w 845"/>
              <a:gd name="T180" fmla="*/ 720 h 72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845" h="720">
                <a:moveTo>
                  <a:pt x="174" y="25"/>
                </a:moveTo>
                <a:lnTo>
                  <a:pt x="175" y="27"/>
                </a:lnTo>
                <a:lnTo>
                  <a:pt x="179" y="33"/>
                </a:lnTo>
                <a:lnTo>
                  <a:pt x="182" y="36"/>
                </a:lnTo>
                <a:lnTo>
                  <a:pt x="185" y="38"/>
                </a:lnTo>
                <a:lnTo>
                  <a:pt x="189" y="38"/>
                </a:lnTo>
                <a:lnTo>
                  <a:pt x="194" y="37"/>
                </a:lnTo>
                <a:lnTo>
                  <a:pt x="205" y="28"/>
                </a:lnTo>
                <a:lnTo>
                  <a:pt x="218" y="19"/>
                </a:lnTo>
                <a:lnTo>
                  <a:pt x="229" y="14"/>
                </a:lnTo>
                <a:lnTo>
                  <a:pt x="234" y="12"/>
                </a:lnTo>
                <a:lnTo>
                  <a:pt x="247" y="0"/>
                </a:lnTo>
                <a:lnTo>
                  <a:pt x="250" y="1"/>
                </a:lnTo>
                <a:lnTo>
                  <a:pt x="258" y="6"/>
                </a:lnTo>
                <a:lnTo>
                  <a:pt x="267" y="10"/>
                </a:lnTo>
                <a:lnTo>
                  <a:pt x="273" y="12"/>
                </a:lnTo>
                <a:lnTo>
                  <a:pt x="284" y="15"/>
                </a:lnTo>
                <a:lnTo>
                  <a:pt x="300" y="21"/>
                </a:lnTo>
                <a:lnTo>
                  <a:pt x="316" y="31"/>
                </a:lnTo>
                <a:lnTo>
                  <a:pt x="327" y="37"/>
                </a:lnTo>
                <a:lnTo>
                  <a:pt x="337" y="41"/>
                </a:lnTo>
                <a:lnTo>
                  <a:pt x="353" y="50"/>
                </a:lnTo>
                <a:lnTo>
                  <a:pt x="370" y="60"/>
                </a:lnTo>
                <a:lnTo>
                  <a:pt x="380" y="67"/>
                </a:lnTo>
                <a:lnTo>
                  <a:pt x="393" y="76"/>
                </a:lnTo>
                <a:lnTo>
                  <a:pt x="406" y="86"/>
                </a:lnTo>
                <a:lnTo>
                  <a:pt x="419" y="95"/>
                </a:lnTo>
                <a:lnTo>
                  <a:pt x="426" y="98"/>
                </a:lnTo>
                <a:lnTo>
                  <a:pt x="430" y="105"/>
                </a:lnTo>
                <a:lnTo>
                  <a:pt x="440" y="116"/>
                </a:lnTo>
                <a:lnTo>
                  <a:pt x="441" y="121"/>
                </a:lnTo>
                <a:lnTo>
                  <a:pt x="442" y="125"/>
                </a:lnTo>
                <a:lnTo>
                  <a:pt x="443" y="130"/>
                </a:lnTo>
                <a:lnTo>
                  <a:pt x="443" y="134"/>
                </a:lnTo>
                <a:lnTo>
                  <a:pt x="443" y="137"/>
                </a:lnTo>
                <a:lnTo>
                  <a:pt x="443" y="140"/>
                </a:lnTo>
                <a:lnTo>
                  <a:pt x="444" y="141"/>
                </a:lnTo>
                <a:lnTo>
                  <a:pt x="447" y="142"/>
                </a:lnTo>
                <a:lnTo>
                  <a:pt x="450" y="143"/>
                </a:lnTo>
                <a:lnTo>
                  <a:pt x="458" y="147"/>
                </a:lnTo>
                <a:lnTo>
                  <a:pt x="466" y="153"/>
                </a:lnTo>
                <a:lnTo>
                  <a:pt x="475" y="160"/>
                </a:lnTo>
                <a:lnTo>
                  <a:pt x="492" y="172"/>
                </a:lnTo>
                <a:lnTo>
                  <a:pt x="499" y="178"/>
                </a:lnTo>
                <a:lnTo>
                  <a:pt x="500" y="175"/>
                </a:lnTo>
                <a:lnTo>
                  <a:pt x="503" y="173"/>
                </a:lnTo>
                <a:lnTo>
                  <a:pt x="505" y="172"/>
                </a:lnTo>
                <a:lnTo>
                  <a:pt x="506" y="172"/>
                </a:lnTo>
                <a:lnTo>
                  <a:pt x="500" y="174"/>
                </a:lnTo>
                <a:lnTo>
                  <a:pt x="495" y="177"/>
                </a:lnTo>
                <a:lnTo>
                  <a:pt x="492" y="181"/>
                </a:lnTo>
                <a:lnTo>
                  <a:pt x="488" y="184"/>
                </a:lnTo>
                <a:lnTo>
                  <a:pt x="485" y="189"/>
                </a:lnTo>
                <a:lnTo>
                  <a:pt x="483" y="193"/>
                </a:lnTo>
                <a:lnTo>
                  <a:pt x="482" y="197"/>
                </a:lnTo>
                <a:lnTo>
                  <a:pt x="481" y="202"/>
                </a:lnTo>
                <a:lnTo>
                  <a:pt x="478" y="221"/>
                </a:lnTo>
                <a:lnTo>
                  <a:pt x="480" y="240"/>
                </a:lnTo>
                <a:lnTo>
                  <a:pt x="480" y="247"/>
                </a:lnTo>
                <a:lnTo>
                  <a:pt x="481" y="252"/>
                </a:lnTo>
                <a:lnTo>
                  <a:pt x="483" y="256"/>
                </a:lnTo>
                <a:lnTo>
                  <a:pt x="486" y="260"/>
                </a:lnTo>
                <a:lnTo>
                  <a:pt x="488" y="262"/>
                </a:lnTo>
                <a:lnTo>
                  <a:pt x="493" y="264"/>
                </a:lnTo>
                <a:lnTo>
                  <a:pt x="496" y="265"/>
                </a:lnTo>
                <a:lnTo>
                  <a:pt x="500" y="266"/>
                </a:lnTo>
                <a:lnTo>
                  <a:pt x="516" y="266"/>
                </a:lnTo>
                <a:lnTo>
                  <a:pt x="526" y="265"/>
                </a:lnTo>
                <a:lnTo>
                  <a:pt x="528" y="279"/>
                </a:lnTo>
                <a:lnTo>
                  <a:pt x="532" y="293"/>
                </a:lnTo>
                <a:lnTo>
                  <a:pt x="538" y="307"/>
                </a:lnTo>
                <a:lnTo>
                  <a:pt x="545" y="319"/>
                </a:lnTo>
                <a:lnTo>
                  <a:pt x="554" y="330"/>
                </a:lnTo>
                <a:lnTo>
                  <a:pt x="563" y="341"/>
                </a:lnTo>
                <a:lnTo>
                  <a:pt x="573" y="351"/>
                </a:lnTo>
                <a:lnTo>
                  <a:pt x="583" y="361"/>
                </a:lnTo>
                <a:lnTo>
                  <a:pt x="604" y="376"/>
                </a:lnTo>
                <a:lnTo>
                  <a:pt x="622" y="388"/>
                </a:lnTo>
                <a:lnTo>
                  <a:pt x="637" y="396"/>
                </a:lnTo>
                <a:lnTo>
                  <a:pt x="645" y="400"/>
                </a:lnTo>
                <a:lnTo>
                  <a:pt x="673" y="408"/>
                </a:lnTo>
                <a:lnTo>
                  <a:pt x="696" y="417"/>
                </a:lnTo>
                <a:lnTo>
                  <a:pt x="718" y="424"/>
                </a:lnTo>
                <a:lnTo>
                  <a:pt x="738" y="430"/>
                </a:lnTo>
                <a:lnTo>
                  <a:pt x="758" y="435"/>
                </a:lnTo>
                <a:lnTo>
                  <a:pt x="783" y="440"/>
                </a:lnTo>
                <a:lnTo>
                  <a:pt x="811" y="445"/>
                </a:lnTo>
                <a:lnTo>
                  <a:pt x="845" y="449"/>
                </a:lnTo>
                <a:lnTo>
                  <a:pt x="838" y="457"/>
                </a:lnTo>
                <a:lnTo>
                  <a:pt x="830" y="465"/>
                </a:lnTo>
                <a:lnTo>
                  <a:pt x="821" y="474"/>
                </a:lnTo>
                <a:lnTo>
                  <a:pt x="811" y="482"/>
                </a:lnTo>
                <a:lnTo>
                  <a:pt x="790" y="498"/>
                </a:lnTo>
                <a:lnTo>
                  <a:pt x="768" y="514"/>
                </a:lnTo>
                <a:lnTo>
                  <a:pt x="749" y="531"/>
                </a:lnTo>
                <a:lnTo>
                  <a:pt x="731" y="547"/>
                </a:lnTo>
                <a:lnTo>
                  <a:pt x="723" y="555"/>
                </a:lnTo>
                <a:lnTo>
                  <a:pt x="718" y="562"/>
                </a:lnTo>
                <a:lnTo>
                  <a:pt x="715" y="570"/>
                </a:lnTo>
                <a:lnTo>
                  <a:pt x="712" y="579"/>
                </a:lnTo>
                <a:lnTo>
                  <a:pt x="709" y="592"/>
                </a:lnTo>
                <a:lnTo>
                  <a:pt x="706" y="602"/>
                </a:lnTo>
                <a:lnTo>
                  <a:pt x="701" y="610"/>
                </a:lnTo>
                <a:lnTo>
                  <a:pt x="697" y="617"/>
                </a:lnTo>
                <a:lnTo>
                  <a:pt x="693" y="622"/>
                </a:lnTo>
                <a:lnTo>
                  <a:pt x="686" y="625"/>
                </a:lnTo>
                <a:lnTo>
                  <a:pt x="681" y="628"/>
                </a:lnTo>
                <a:lnTo>
                  <a:pt x="674" y="629"/>
                </a:lnTo>
                <a:lnTo>
                  <a:pt x="643" y="630"/>
                </a:lnTo>
                <a:lnTo>
                  <a:pt x="606" y="635"/>
                </a:lnTo>
                <a:lnTo>
                  <a:pt x="594" y="643"/>
                </a:lnTo>
                <a:lnTo>
                  <a:pt x="580" y="655"/>
                </a:lnTo>
                <a:lnTo>
                  <a:pt x="573" y="661"/>
                </a:lnTo>
                <a:lnTo>
                  <a:pt x="567" y="666"/>
                </a:lnTo>
                <a:lnTo>
                  <a:pt x="563" y="670"/>
                </a:lnTo>
                <a:lnTo>
                  <a:pt x="559" y="671"/>
                </a:lnTo>
                <a:lnTo>
                  <a:pt x="548" y="673"/>
                </a:lnTo>
                <a:lnTo>
                  <a:pt x="539" y="676"/>
                </a:lnTo>
                <a:lnTo>
                  <a:pt x="531" y="678"/>
                </a:lnTo>
                <a:lnTo>
                  <a:pt x="525" y="681"/>
                </a:lnTo>
                <a:lnTo>
                  <a:pt x="513" y="687"/>
                </a:lnTo>
                <a:lnTo>
                  <a:pt x="499" y="696"/>
                </a:lnTo>
                <a:lnTo>
                  <a:pt x="488" y="696"/>
                </a:lnTo>
                <a:lnTo>
                  <a:pt x="482" y="693"/>
                </a:lnTo>
                <a:lnTo>
                  <a:pt x="476" y="691"/>
                </a:lnTo>
                <a:lnTo>
                  <a:pt x="472" y="686"/>
                </a:lnTo>
                <a:lnTo>
                  <a:pt x="468" y="683"/>
                </a:lnTo>
                <a:lnTo>
                  <a:pt x="461" y="680"/>
                </a:lnTo>
                <a:lnTo>
                  <a:pt x="452" y="678"/>
                </a:lnTo>
                <a:lnTo>
                  <a:pt x="440" y="677"/>
                </a:lnTo>
                <a:lnTo>
                  <a:pt x="432" y="678"/>
                </a:lnTo>
                <a:lnTo>
                  <a:pt x="427" y="679"/>
                </a:lnTo>
                <a:lnTo>
                  <a:pt x="421" y="681"/>
                </a:lnTo>
                <a:lnTo>
                  <a:pt x="418" y="684"/>
                </a:lnTo>
                <a:lnTo>
                  <a:pt x="410" y="692"/>
                </a:lnTo>
                <a:lnTo>
                  <a:pt x="405" y="699"/>
                </a:lnTo>
                <a:lnTo>
                  <a:pt x="402" y="703"/>
                </a:lnTo>
                <a:lnTo>
                  <a:pt x="398" y="707"/>
                </a:lnTo>
                <a:lnTo>
                  <a:pt x="394" y="711"/>
                </a:lnTo>
                <a:lnTo>
                  <a:pt x="390" y="714"/>
                </a:lnTo>
                <a:lnTo>
                  <a:pt x="383" y="717"/>
                </a:lnTo>
                <a:lnTo>
                  <a:pt x="376" y="719"/>
                </a:lnTo>
                <a:lnTo>
                  <a:pt x="369" y="720"/>
                </a:lnTo>
                <a:lnTo>
                  <a:pt x="360" y="720"/>
                </a:lnTo>
                <a:lnTo>
                  <a:pt x="348" y="720"/>
                </a:lnTo>
                <a:lnTo>
                  <a:pt x="337" y="719"/>
                </a:lnTo>
                <a:lnTo>
                  <a:pt x="327" y="717"/>
                </a:lnTo>
                <a:lnTo>
                  <a:pt x="318" y="714"/>
                </a:lnTo>
                <a:lnTo>
                  <a:pt x="310" y="710"/>
                </a:lnTo>
                <a:lnTo>
                  <a:pt x="303" y="706"/>
                </a:lnTo>
                <a:lnTo>
                  <a:pt x="295" y="702"/>
                </a:lnTo>
                <a:lnTo>
                  <a:pt x="289" y="698"/>
                </a:lnTo>
                <a:lnTo>
                  <a:pt x="275" y="688"/>
                </a:lnTo>
                <a:lnTo>
                  <a:pt x="261" y="679"/>
                </a:lnTo>
                <a:lnTo>
                  <a:pt x="253" y="675"/>
                </a:lnTo>
                <a:lnTo>
                  <a:pt x="246" y="671"/>
                </a:lnTo>
                <a:lnTo>
                  <a:pt x="237" y="668"/>
                </a:lnTo>
                <a:lnTo>
                  <a:pt x="227" y="665"/>
                </a:lnTo>
                <a:lnTo>
                  <a:pt x="205" y="662"/>
                </a:lnTo>
                <a:lnTo>
                  <a:pt x="181" y="661"/>
                </a:lnTo>
                <a:lnTo>
                  <a:pt x="170" y="660"/>
                </a:lnTo>
                <a:lnTo>
                  <a:pt x="159" y="659"/>
                </a:lnTo>
                <a:lnTo>
                  <a:pt x="149" y="657"/>
                </a:lnTo>
                <a:lnTo>
                  <a:pt x="140" y="653"/>
                </a:lnTo>
                <a:lnTo>
                  <a:pt x="149" y="632"/>
                </a:lnTo>
                <a:lnTo>
                  <a:pt x="153" y="622"/>
                </a:lnTo>
                <a:lnTo>
                  <a:pt x="152" y="618"/>
                </a:lnTo>
                <a:lnTo>
                  <a:pt x="151" y="614"/>
                </a:lnTo>
                <a:lnTo>
                  <a:pt x="147" y="607"/>
                </a:lnTo>
                <a:lnTo>
                  <a:pt x="140" y="597"/>
                </a:lnTo>
                <a:lnTo>
                  <a:pt x="134" y="597"/>
                </a:lnTo>
                <a:lnTo>
                  <a:pt x="127" y="596"/>
                </a:lnTo>
                <a:lnTo>
                  <a:pt x="122" y="593"/>
                </a:lnTo>
                <a:lnTo>
                  <a:pt x="116" y="590"/>
                </a:lnTo>
                <a:lnTo>
                  <a:pt x="112" y="587"/>
                </a:lnTo>
                <a:lnTo>
                  <a:pt x="108" y="583"/>
                </a:lnTo>
                <a:lnTo>
                  <a:pt x="104" y="577"/>
                </a:lnTo>
                <a:lnTo>
                  <a:pt x="102" y="572"/>
                </a:lnTo>
                <a:lnTo>
                  <a:pt x="96" y="562"/>
                </a:lnTo>
                <a:lnTo>
                  <a:pt x="93" y="551"/>
                </a:lnTo>
                <a:lnTo>
                  <a:pt x="90" y="540"/>
                </a:lnTo>
                <a:lnTo>
                  <a:pt x="88" y="530"/>
                </a:lnTo>
                <a:lnTo>
                  <a:pt x="82" y="519"/>
                </a:lnTo>
                <a:lnTo>
                  <a:pt x="77" y="511"/>
                </a:lnTo>
                <a:lnTo>
                  <a:pt x="70" y="505"/>
                </a:lnTo>
                <a:lnTo>
                  <a:pt x="63" y="499"/>
                </a:lnTo>
                <a:lnTo>
                  <a:pt x="57" y="494"/>
                </a:lnTo>
                <a:lnTo>
                  <a:pt x="49" y="489"/>
                </a:lnTo>
                <a:lnTo>
                  <a:pt x="41" y="483"/>
                </a:lnTo>
                <a:lnTo>
                  <a:pt x="34" y="474"/>
                </a:lnTo>
                <a:lnTo>
                  <a:pt x="24" y="477"/>
                </a:lnTo>
                <a:lnTo>
                  <a:pt x="16" y="477"/>
                </a:lnTo>
                <a:lnTo>
                  <a:pt x="12" y="476"/>
                </a:lnTo>
                <a:lnTo>
                  <a:pt x="10" y="475"/>
                </a:lnTo>
                <a:lnTo>
                  <a:pt x="6" y="474"/>
                </a:lnTo>
                <a:lnTo>
                  <a:pt x="5" y="472"/>
                </a:lnTo>
                <a:lnTo>
                  <a:pt x="2" y="467"/>
                </a:lnTo>
                <a:lnTo>
                  <a:pt x="0" y="461"/>
                </a:lnTo>
                <a:lnTo>
                  <a:pt x="1" y="454"/>
                </a:lnTo>
                <a:lnTo>
                  <a:pt x="2" y="448"/>
                </a:lnTo>
                <a:lnTo>
                  <a:pt x="5" y="441"/>
                </a:lnTo>
                <a:lnTo>
                  <a:pt x="9" y="434"/>
                </a:lnTo>
                <a:lnTo>
                  <a:pt x="14" y="428"/>
                </a:lnTo>
                <a:lnTo>
                  <a:pt x="21" y="422"/>
                </a:lnTo>
                <a:lnTo>
                  <a:pt x="27" y="418"/>
                </a:lnTo>
                <a:lnTo>
                  <a:pt x="36" y="415"/>
                </a:lnTo>
                <a:lnTo>
                  <a:pt x="45" y="413"/>
                </a:lnTo>
                <a:lnTo>
                  <a:pt x="55" y="413"/>
                </a:lnTo>
                <a:lnTo>
                  <a:pt x="57" y="384"/>
                </a:lnTo>
                <a:lnTo>
                  <a:pt x="60" y="360"/>
                </a:lnTo>
                <a:lnTo>
                  <a:pt x="63" y="339"/>
                </a:lnTo>
                <a:lnTo>
                  <a:pt x="67" y="321"/>
                </a:lnTo>
                <a:lnTo>
                  <a:pt x="71" y="306"/>
                </a:lnTo>
                <a:lnTo>
                  <a:pt x="74" y="293"/>
                </a:lnTo>
                <a:lnTo>
                  <a:pt x="79" y="283"/>
                </a:lnTo>
                <a:lnTo>
                  <a:pt x="82" y="275"/>
                </a:lnTo>
                <a:lnTo>
                  <a:pt x="87" y="269"/>
                </a:lnTo>
                <a:lnTo>
                  <a:pt x="90" y="265"/>
                </a:lnTo>
                <a:lnTo>
                  <a:pt x="93" y="262"/>
                </a:lnTo>
                <a:lnTo>
                  <a:pt x="95" y="260"/>
                </a:lnTo>
                <a:lnTo>
                  <a:pt x="100" y="259"/>
                </a:lnTo>
                <a:lnTo>
                  <a:pt x="101" y="259"/>
                </a:lnTo>
                <a:lnTo>
                  <a:pt x="101" y="247"/>
                </a:lnTo>
                <a:lnTo>
                  <a:pt x="103" y="236"/>
                </a:lnTo>
                <a:lnTo>
                  <a:pt x="105" y="227"/>
                </a:lnTo>
                <a:lnTo>
                  <a:pt x="108" y="219"/>
                </a:lnTo>
                <a:lnTo>
                  <a:pt x="112" y="212"/>
                </a:lnTo>
                <a:lnTo>
                  <a:pt x="116" y="206"/>
                </a:lnTo>
                <a:lnTo>
                  <a:pt x="122" y="200"/>
                </a:lnTo>
                <a:lnTo>
                  <a:pt x="126" y="196"/>
                </a:lnTo>
                <a:lnTo>
                  <a:pt x="137" y="186"/>
                </a:lnTo>
                <a:lnTo>
                  <a:pt x="148" y="178"/>
                </a:lnTo>
                <a:lnTo>
                  <a:pt x="153" y="174"/>
                </a:lnTo>
                <a:lnTo>
                  <a:pt x="159" y="170"/>
                </a:lnTo>
                <a:lnTo>
                  <a:pt x="163" y="165"/>
                </a:lnTo>
                <a:lnTo>
                  <a:pt x="167" y="160"/>
                </a:lnTo>
                <a:lnTo>
                  <a:pt x="174" y="25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319" name="Line 359"/>
          <p:cNvSpPr>
            <a:spLocks noChangeShapeType="1"/>
          </p:cNvSpPr>
          <p:nvPr>
            <p:custDataLst>
              <p:tags r:id="rId262"/>
            </p:custDataLst>
          </p:nvPr>
        </p:nvSpPr>
        <p:spPr bwMode="auto">
          <a:xfrm flipH="1">
            <a:off x="1708150" y="3692525"/>
            <a:ext cx="4763" cy="793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320" name="Freeform 360"/>
          <p:cNvSpPr>
            <a:spLocks/>
          </p:cNvSpPr>
          <p:nvPr>
            <p:custDataLst>
              <p:tags r:id="rId263"/>
            </p:custDataLst>
          </p:nvPr>
        </p:nvSpPr>
        <p:spPr bwMode="auto">
          <a:xfrm>
            <a:off x="1708150" y="3700463"/>
            <a:ext cx="12700" cy="58737"/>
          </a:xfrm>
          <a:custGeom>
            <a:avLst/>
            <a:gdLst>
              <a:gd name="T0" fmla="*/ 0 w 33"/>
              <a:gd name="T1" fmla="*/ 0 h 6"/>
              <a:gd name="T2" fmla="*/ 2147483647 w 33"/>
              <a:gd name="T3" fmla="*/ 2147483647 h 6"/>
              <a:gd name="T4" fmla="*/ 2147483647 w 33"/>
              <a:gd name="T5" fmla="*/ 2147483647 h 6"/>
              <a:gd name="T6" fmla="*/ 2147483647 w 33"/>
              <a:gd name="T7" fmla="*/ 2147483647 h 6"/>
              <a:gd name="T8" fmla="*/ 2147483647 w 33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"/>
              <a:gd name="T16" fmla="*/ 0 h 6"/>
              <a:gd name="T17" fmla="*/ 33 w 33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" h="6">
                <a:moveTo>
                  <a:pt x="0" y="0"/>
                </a:moveTo>
                <a:lnTo>
                  <a:pt x="7" y="1"/>
                </a:lnTo>
                <a:lnTo>
                  <a:pt x="15" y="3"/>
                </a:lnTo>
                <a:lnTo>
                  <a:pt x="23" y="5"/>
                </a:lnTo>
                <a:lnTo>
                  <a:pt x="33" y="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321" name="Freeform 361"/>
          <p:cNvSpPr>
            <a:spLocks/>
          </p:cNvSpPr>
          <p:nvPr>
            <p:custDataLst>
              <p:tags r:id="rId264"/>
            </p:custDataLst>
          </p:nvPr>
        </p:nvSpPr>
        <p:spPr bwMode="auto">
          <a:xfrm>
            <a:off x="1716088" y="3687763"/>
            <a:ext cx="4762" cy="57150"/>
          </a:xfrm>
          <a:custGeom>
            <a:avLst/>
            <a:gdLst>
              <a:gd name="T0" fmla="*/ 2147483647 w 13"/>
              <a:gd name="T1" fmla="*/ 2147483647 h 30"/>
              <a:gd name="T2" fmla="*/ 2147483647 w 13"/>
              <a:gd name="T3" fmla="*/ 0 h 30"/>
              <a:gd name="T4" fmla="*/ 0 w 13"/>
              <a:gd name="T5" fmla="*/ 0 h 30"/>
              <a:gd name="T6" fmla="*/ 0 60000 65536"/>
              <a:gd name="T7" fmla="*/ 0 60000 65536"/>
              <a:gd name="T8" fmla="*/ 0 60000 65536"/>
              <a:gd name="T9" fmla="*/ 0 w 13"/>
              <a:gd name="T10" fmla="*/ 0 h 30"/>
              <a:gd name="T11" fmla="*/ 13 w 13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" h="30">
                <a:moveTo>
                  <a:pt x="13" y="30"/>
                </a:moveTo>
                <a:lnTo>
                  <a:pt x="13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grpSp>
        <p:nvGrpSpPr>
          <p:cNvPr id="45322" name="Group 362"/>
          <p:cNvGrpSpPr>
            <a:grpSpLocks/>
          </p:cNvGrpSpPr>
          <p:nvPr>
            <p:custDataLst>
              <p:tags r:id="rId265"/>
            </p:custDataLst>
          </p:nvPr>
        </p:nvGrpSpPr>
        <p:grpSpPr bwMode="auto">
          <a:xfrm>
            <a:off x="1708150" y="3622675"/>
            <a:ext cx="417513" cy="201613"/>
            <a:chOff x="912" y="2626"/>
            <a:chExt cx="311" cy="127"/>
          </a:xfrm>
        </p:grpSpPr>
        <p:sp>
          <p:nvSpPr>
            <p:cNvPr id="45524" name="Freeform 363"/>
            <p:cNvSpPr>
              <a:spLocks/>
            </p:cNvSpPr>
            <p:nvPr/>
          </p:nvSpPr>
          <p:spPr bwMode="auto">
            <a:xfrm>
              <a:off x="1110" y="2626"/>
              <a:ext cx="113" cy="127"/>
            </a:xfrm>
            <a:custGeom>
              <a:avLst/>
              <a:gdLst>
                <a:gd name="T0" fmla="*/ 0 w 352"/>
                <a:gd name="T1" fmla="*/ 0 h 387"/>
                <a:gd name="T2" fmla="*/ 0 w 352"/>
                <a:gd name="T3" fmla="*/ 0 h 387"/>
                <a:gd name="T4" fmla="*/ 0 w 352"/>
                <a:gd name="T5" fmla="*/ 0 h 387"/>
                <a:gd name="T6" fmla="*/ 0 w 352"/>
                <a:gd name="T7" fmla="*/ 0 h 387"/>
                <a:gd name="T8" fmla="*/ 0 w 352"/>
                <a:gd name="T9" fmla="*/ 0 h 387"/>
                <a:gd name="T10" fmla="*/ 0 w 352"/>
                <a:gd name="T11" fmla="*/ 0 h 387"/>
                <a:gd name="T12" fmla="*/ 0 w 352"/>
                <a:gd name="T13" fmla="*/ 0 h 387"/>
                <a:gd name="T14" fmla="*/ 0 w 352"/>
                <a:gd name="T15" fmla="*/ 0 h 387"/>
                <a:gd name="T16" fmla="*/ 0 w 352"/>
                <a:gd name="T17" fmla="*/ 0 h 387"/>
                <a:gd name="T18" fmla="*/ 0 w 352"/>
                <a:gd name="T19" fmla="*/ 0 h 387"/>
                <a:gd name="T20" fmla="*/ 0 w 352"/>
                <a:gd name="T21" fmla="*/ 0 h 387"/>
                <a:gd name="T22" fmla="*/ 0 w 352"/>
                <a:gd name="T23" fmla="*/ 0 h 387"/>
                <a:gd name="T24" fmla="*/ 0 w 352"/>
                <a:gd name="T25" fmla="*/ 0 h 387"/>
                <a:gd name="T26" fmla="*/ 0 w 352"/>
                <a:gd name="T27" fmla="*/ 0 h 387"/>
                <a:gd name="T28" fmla="*/ 0 w 352"/>
                <a:gd name="T29" fmla="*/ 0 h 387"/>
                <a:gd name="T30" fmla="*/ 0 w 352"/>
                <a:gd name="T31" fmla="*/ 0 h 387"/>
                <a:gd name="T32" fmla="*/ 0 w 352"/>
                <a:gd name="T33" fmla="*/ 0 h 387"/>
                <a:gd name="T34" fmla="*/ 0 w 352"/>
                <a:gd name="T35" fmla="*/ 0 h 387"/>
                <a:gd name="T36" fmla="*/ 0 w 352"/>
                <a:gd name="T37" fmla="*/ 0 h 387"/>
                <a:gd name="T38" fmla="*/ 0 w 352"/>
                <a:gd name="T39" fmla="*/ 0 h 387"/>
                <a:gd name="T40" fmla="*/ 0 w 352"/>
                <a:gd name="T41" fmla="*/ 0 h 387"/>
                <a:gd name="T42" fmla="*/ 0 w 352"/>
                <a:gd name="T43" fmla="*/ 0 h 387"/>
                <a:gd name="T44" fmla="*/ 0 w 352"/>
                <a:gd name="T45" fmla="*/ 0 h 387"/>
                <a:gd name="T46" fmla="*/ 0 w 352"/>
                <a:gd name="T47" fmla="*/ 0 h 387"/>
                <a:gd name="T48" fmla="*/ 0 w 352"/>
                <a:gd name="T49" fmla="*/ 0 h 387"/>
                <a:gd name="T50" fmla="*/ 0 w 352"/>
                <a:gd name="T51" fmla="*/ 0 h 387"/>
                <a:gd name="T52" fmla="*/ 0 w 352"/>
                <a:gd name="T53" fmla="*/ 0 h 387"/>
                <a:gd name="T54" fmla="*/ 0 w 352"/>
                <a:gd name="T55" fmla="*/ 0 h 387"/>
                <a:gd name="T56" fmla="*/ 0 w 352"/>
                <a:gd name="T57" fmla="*/ 0 h 387"/>
                <a:gd name="T58" fmla="*/ 0 w 352"/>
                <a:gd name="T59" fmla="*/ 0 h 387"/>
                <a:gd name="T60" fmla="*/ 0 w 352"/>
                <a:gd name="T61" fmla="*/ 0 h 387"/>
                <a:gd name="T62" fmla="*/ 0 w 352"/>
                <a:gd name="T63" fmla="*/ 0 h 387"/>
                <a:gd name="T64" fmla="*/ 0 w 352"/>
                <a:gd name="T65" fmla="*/ 0 h 387"/>
                <a:gd name="T66" fmla="*/ 0 w 352"/>
                <a:gd name="T67" fmla="*/ 0 h 387"/>
                <a:gd name="T68" fmla="*/ 0 w 352"/>
                <a:gd name="T69" fmla="*/ 0 h 387"/>
                <a:gd name="T70" fmla="*/ 0 w 352"/>
                <a:gd name="T71" fmla="*/ 0 h 387"/>
                <a:gd name="T72" fmla="*/ 0 w 352"/>
                <a:gd name="T73" fmla="*/ 0 h 387"/>
                <a:gd name="T74" fmla="*/ 0 w 352"/>
                <a:gd name="T75" fmla="*/ 0 h 387"/>
                <a:gd name="T76" fmla="*/ 0 w 352"/>
                <a:gd name="T77" fmla="*/ 0 h 387"/>
                <a:gd name="T78" fmla="*/ 0 w 352"/>
                <a:gd name="T79" fmla="*/ 0 h 387"/>
                <a:gd name="T80" fmla="*/ 0 w 352"/>
                <a:gd name="T81" fmla="*/ 0 h 387"/>
                <a:gd name="T82" fmla="*/ 0 w 352"/>
                <a:gd name="T83" fmla="*/ 0 h 387"/>
                <a:gd name="T84" fmla="*/ 0 w 352"/>
                <a:gd name="T85" fmla="*/ 0 h 387"/>
                <a:gd name="T86" fmla="*/ 0 w 352"/>
                <a:gd name="T87" fmla="*/ 0 h 387"/>
                <a:gd name="T88" fmla="*/ 0 w 352"/>
                <a:gd name="T89" fmla="*/ 0 h 387"/>
                <a:gd name="T90" fmla="*/ 0 w 352"/>
                <a:gd name="T91" fmla="*/ 0 h 387"/>
                <a:gd name="T92" fmla="*/ 0 w 352"/>
                <a:gd name="T93" fmla="*/ 0 h 387"/>
                <a:gd name="T94" fmla="*/ 0 w 352"/>
                <a:gd name="T95" fmla="*/ 0 h 387"/>
                <a:gd name="T96" fmla="*/ 0 w 352"/>
                <a:gd name="T97" fmla="*/ 0 h 387"/>
                <a:gd name="T98" fmla="*/ 0 w 352"/>
                <a:gd name="T99" fmla="*/ 0 h 387"/>
                <a:gd name="T100" fmla="*/ 0 w 352"/>
                <a:gd name="T101" fmla="*/ 0 h 387"/>
                <a:gd name="T102" fmla="*/ 0 w 352"/>
                <a:gd name="T103" fmla="*/ 0 h 38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52"/>
                <a:gd name="T157" fmla="*/ 0 h 387"/>
                <a:gd name="T158" fmla="*/ 352 w 352"/>
                <a:gd name="T159" fmla="*/ 387 h 38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52" h="387">
                  <a:moveTo>
                    <a:pt x="325" y="79"/>
                  </a:moveTo>
                  <a:lnTo>
                    <a:pt x="312" y="79"/>
                  </a:lnTo>
                  <a:lnTo>
                    <a:pt x="299" y="79"/>
                  </a:lnTo>
                  <a:lnTo>
                    <a:pt x="286" y="79"/>
                  </a:lnTo>
                  <a:lnTo>
                    <a:pt x="273" y="79"/>
                  </a:lnTo>
                  <a:lnTo>
                    <a:pt x="265" y="79"/>
                  </a:lnTo>
                  <a:lnTo>
                    <a:pt x="256" y="77"/>
                  </a:lnTo>
                  <a:lnTo>
                    <a:pt x="249" y="74"/>
                  </a:lnTo>
                  <a:lnTo>
                    <a:pt x="240" y="70"/>
                  </a:lnTo>
                  <a:lnTo>
                    <a:pt x="222" y="59"/>
                  </a:lnTo>
                  <a:lnTo>
                    <a:pt x="204" y="46"/>
                  </a:lnTo>
                  <a:lnTo>
                    <a:pt x="168" y="20"/>
                  </a:lnTo>
                  <a:lnTo>
                    <a:pt x="140" y="0"/>
                  </a:lnTo>
                  <a:lnTo>
                    <a:pt x="137" y="6"/>
                  </a:lnTo>
                  <a:lnTo>
                    <a:pt x="133" y="13"/>
                  </a:lnTo>
                  <a:lnTo>
                    <a:pt x="129" y="19"/>
                  </a:lnTo>
                  <a:lnTo>
                    <a:pt x="125" y="25"/>
                  </a:lnTo>
                  <a:lnTo>
                    <a:pt x="119" y="29"/>
                  </a:lnTo>
                  <a:lnTo>
                    <a:pt x="114" y="33"/>
                  </a:lnTo>
                  <a:lnTo>
                    <a:pt x="107" y="35"/>
                  </a:lnTo>
                  <a:lnTo>
                    <a:pt x="100" y="36"/>
                  </a:lnTo>
                  <a:lnTo>
                    <a:pt x="86" y="56"/>
                  </a:lnTo>
                  <a:lnTo>
                    <a:pt x="71" y="76"/>
                  </a:lnTo>
                  <a:lnTo>
                    <a:pt x="53" y="97"/>
                  </a:lnTo>
                  <a:lnTo>
                    <a:pt x="38" y="120"/>
                  </a:lnTo>
                  <a:lnTo>
                    <a:pt x="30" y="131"/>
                  </a:lnTo>
                  <a:lnTo>
                    <a:pt x="22" y="143"/>
                  </a:lnTo>
                  <a:lnTo>
                    <a:pt x="17" y="154"/>
                  </a:lnTo>
                  <a:lnTo>
                    <a:pt x="11" y="165"/>
                  </a:lnTo>
                  <a:lnTo>
                    <a:pt x="7" y="177"/>
                  </a:lnTo>
                  <a:lnTo>
                    <a:pt x="3" y="187"/>
                  </a:lnTo>
                  <a:lnTo>
                    <a:pt x="0" y="198"/>
                  </a:lnTo>
                  <a:lnTo>
                    <a:pt x="0" y="208"/>
                  </a:lnTo>
                  <a:lnTo>
                    <a:pt x="0" y="213"/>
                  </a:lnTo>
                  <a:lnTo>
                    <a:pt x="2" y="217"/>
                  </a:lnTo>
                  <a:lnTo>
                    <a:pt x="3" y="222"/>
                  </a:lnTo>
                  <a:lnTo>
                    <a:pt x="5" y="225"/>
                  </a:lnTo>
                  <a:lnTo>
                    <a:pt x="9" y="231"/>
                  </a:lnTo>
                  <a:lnTo>
                    <a:pt x="16" y="237"/>
                  </a:lnTo>
                  <a:lnTo>
                    <a:pt x="24" y="241"/>
                  </a:lnTo>
                  <a:lnTo>
                    <a:pt x="31" y="243"/>
                  </a:lnTo>
                  <a:lnTo>
                    <a:pt x="39" y="245"/>
                  </a:lnTo>
                  <a:lnTo>
                    <a:pt x="47" y="246"/>
                  </a:lnTo>
                  <a:lnTo>
                    <a:pt x="52" y="245"/>
                  </a:lnTo>
                  <a:lnTo>
                    <a:pt x="58" y="243"/>
                  </a:lnTo>
                  <a:lnTo>
                    <a:pt x="63" y="241"/>
                  </a:lnTo>
                  <a:lnTo>
                    <a:pt x="69" y="238"/>
                  </a:lnTo>
                  <a:lnTo>
                    <a:pt x="73" y="236"/>
                  </a:lnTo>
                  <a:lnTo>
                    <a:pt x="76" y="235"/>
                  </a:lnTo>
                  <a:lnTo>
                    <a:pt x="78" y="236"/>
                  </a:lnTo>
                  <a:lnTo>
                    <a:pt x="80" y="236"/>
                  </a:lnTo>
                  <a:lnTo>
                    <a:pt x="80" y="238"/>
                  </a:lnTo>
                  <a:lnTo>
                    <a:pt x="80" y="240"/>
                  </a:lnTo>
                  <a:lnTo>
                    <a:pt x="80" y="257"/>
                  </a:lnTo>
                  <a:lnTo>
                    <a:pt x="78" y="271"/>
                  </a:lnTo>
                  <a:lnTo>
                    <a:pt x="76" y="279"/>
                  </a:lnTo>
                  <a:lnTo>
                    <a:pt x="74" y="285"/>
                  </a:lnTo>
                  <a:lnTo>
                    <a:pt x="71" y="290"/>
                  </a:lnTo>
                  <a:lnTo>
                    <a:pt x="66" y="295"/>
                  </a:lnTo>
                  <a:lnTo>
                    <a:pt x="73" y="307"/>
                  </a:lnTo>
                  <a:lnTo>
                    <a:pt x="80" y="319"/>
                  </a:lnTo>
                  <a:lnTo>
                    <a:pt x="80" y="331"/>
                  </a:lnTo>
                  <a:lnTo>
                    <a:pt x="80" y="344"/>
                  </a:lnTo>
                  <a:lnTo>
                    <a:pt x="89" y="351"/>
                  </a:lnTo>
                  <a:lnTo>
                    <a:pt x="110" y="366"/>
                  </a:lnTo>
                  <a:lnTo>
                    <a:pt x="122" y="373"/>
                  </a:lnTo>
                  <a:lnTo>
                    <a:pt x="133" y="380"/>
                  </a:lnTo>
                  <a:lnTo>
                    <a:pt x="142" y="385"/>
                  </a:lnTo>
                  <a:lnTo>
                    <a:pt x="147" y="387"/>
                  </a:lnTo>
                  <a:lnTo>
                    <a:pt x="152" y="386"/>
                  </a:lnTo>
                  <a:lnTo>
                    <a:pt x="158" y="382"/>
                  </a:lnTo>
                  <a:lnTo>
                    <a:pt x="163" y="377"/>
                  </a:lnTo>
                  <a:lnTo>
                    <a:pt x="168" y="370"/>
                  </a:lnTo>
                  <a:lnTo>
                    <a:pt x="173" y="363"/>
                  </a:lnTo>
                  <a:lnTo>
                    <a:pt x="176" y="356"/>
                  </a:lnTo>
                  <a:lnTo>
                    <a:pt x="178" y="350"/>
                  </a:lnTo>
                  <a:lnTo>
                    <a:pt x="179" y="344"/>
                  </a:lnTo>
                  <a:lnTo>
                    <a:pt x="181" y="338"/>
                  </a:lnTo>
                  <a:lnTo>
                    <a:pt x="182" y="330"/>
                  </a:lnTo>
                  <a:lnTo>
                    <a:pt x="184" y="323"/>
                  </a:lnTo>
                  <a:lnTo>
                    <a:pt x="187" y="317"/>
                  </a:lnTo>
                  <a:lnTo>
                    <a:pt x="195" y="304"/>
                  </a:lnTo>
                  <a:lnTo>
                    <a:pt x="206" y="292"/>
                  </a:lnTo>
                  <a:lnTo>
                    <a:pt x="216" y="281"/>
                  </a:lnTo>
                  <a:lnTo>
                    <a:pt x="228" y="271"/>
                  </a:lnTo>
                  <a:lnTo>
                    <a:pt x="238" y="263"/>
                  </a:lnTo>
                  <a:lnTo>
                    <a:pt x="246" y="258"/>
                  </a:lnTo>
                  <a:lnTo>
                    <a:pt x="264" y="249"/>
                  </a:lnTo>
                  <a:lnTo>
                    <a:pt x="283" y="239"/>
                  </a:lnTo>
                  <a:lnTo>
                    <a:pt x="300" y="229"/>
                  </a:lnTo>
                  <a:lnTo>
                    <a:pt x="317" y="217"/>
                  </a:lnTo>
                  <a:lnTo>
                    <a:pt x="324" y="212"/>
                  </a:lnTo>
                  <a:lnTo>
                    <a:pt x="331" y="205"/>
                  </a:lnTo>
                  <a:lnTo>
                    <a:pt x="338" y="199"/>
                  </a:lnTo>
                  <a:lnTo>
                    <a:pt x="342" y="192"/>
                  </a:lnTo>
                  <a:lnTo>
                    <a:pt x="346" y="185"/>
                  </a:lnTo>
                  <a:lnTo>
                    <a:pt x="350" y="177"/>
                  </a:lnTo>
                  <a:lnTo>
                    <a:pt x="352" y="169"/>
                  </a:lnTo>
                  <a:lnTo>
                    <a:pt x="352" y="159"/>
                  </a:lnTo>
                  <a:lnTo>
                    <a:pt x="351" y="149"/>
                  </a:lnTo>
                  <a:lnTo>
                    <a:pt x="349" y="137"/>
                  </a:lnTo>
                  <a:lnTo>
                    <a:pt x="344" y="125"/>
                  </a:lnTo>
                  <a:lnTo>
                    <a:pt x="339" y="113"/>
                  </a:lnTo>
                  <a:lnTo>
                    <a:pt x="330" y="91"/>
                  </a:lnTo>
                  <a:lnTo>
                    <a:pt x="325" y="7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5525" name="Freeform 364"/>
            <p:cNvSpPr>
              <a:spLocks/>
            </p:cNvSpPr>
            <p:nvPr/>
          </p:nvSpPr>
          <p:spPr bwMode="auto">
            <a:xfrm>
              <a:off x="923" y="2662"/>
              <a:ext cx="17" cy="26"/>
            </a:xfrm>
            <a:custGeom>
              <a:avLst/>
              <a:gdLst>
                <a:gd name="T0" fmla="*/ 0 w 52"/>
                <a:gd name="T1" fmla="*/ 0 h 78"/>
                <a:gd name="T2" fmla="*/ 0 w 52"/>
                <a:gd name="T3" fmla="*/ 0 h 78"/>
                <a:gd name="T4" fmla="*/ 0 w 52"/>
                <a:gd name="T5" fmla="*/ 0 h 78"/>
                <a:gd name="T6" fmla="*/ 0 w 52"/>
                <a:gd name="T7" fmla="*/ 0 h 78"/>
                <a:gd name="T8" fmla="*/ 0 w 52"/>
                <a:gd name="T9" fmla="*/ 0 h 78"/>
                <a:gd name="T10" fmla="*/ 0 w 52"/>
                <a:gd name="T11" fmla="*/ 0 h 78"/>
                <a:gd name="T12" fmla="*/ 0 w 52"/>
                <a:gd name="T13" fmla="*/ 0 h 78"/>
                <a:gd name="T14" fmla="*/ 0 w 52"/>
                <a:gd name="T15" fmla="*/ 0 h 78"/>
                <a:gd name="T16" fmla="*/ 0 w 52"/>
                <a:gd name="T17" fmla="*/ 0 h 78"/>
                <a:gd name="T18" fmla="*/ 0 w 52"/>
                <a:gd name="T19" fmla="*/ 0 h 78"/>
                <a:gd name="T20" fmla="*/ 0 w 52"/>
                <a:gd name="T21" fmla="*/ 0 h 78"/>
                <a:gd name="T22" fmla="*/ 0 w 52"/>
                <a:gd name="T23" fmla="*/ 0 h 78"/>
                <a:gd name="T24" fmla="*/ 0 w 52"/>
                <a:gd name="T25" fmla="*/ 0 h 78"/>
                <a:gd name="T26" fmla="*/ 0 w 52"/>
                <a:gd name="T27" fmla="*/ 0 h 78"/>
                <a:gd name="T28" fmla="*/ 0 w 52"/>
                <a:gd name="T29" fmla="*/ 0 h 78"/>
                <a:gd name="T30" fmla="*/ 0 w 52"/>
                <a:gd name="T31" fmla="*/ 0 h 78"/>
                <a:gd name="T32" fmla="*/ 0 w 52"/>
                <a:gd name="T33" fmla="*/ 0 h 78"/>
                <a:gd name="T34" fmla="*/ 0 w 52"/>
                <a:gd name="T35" fmla="*/ 0 h 78"/>
                <a:gd name="T36" fmla="*/ 0 w 52"/>
                <a:gd name="T37" fmla="*/ 0 h 78"/>
                <a:gd name="T38" fmla="*/ 0 w 52"/>
                <a:gd name="T39" fmla="*/ 0 h 78"/>
                <a:gd name="T40" fmla="*/ 0 w 52"/>
                <a:gd name="T41" fmla="*/ 0 h 78"/>
                <a:gd name="T42" fmla="*/ 0 w 52"/>
                <a:gd name="T43" fmla="*/ 0 h 78"/>
                <a:gd name="T44" fmla="*/ 0 w 52"/>
                <a:gd name="T45" fmla="*/ 0 h 78"/>
                <a:gd name="T46" fmla="*/ 0 w 52"/>
                <a:gd name="T47" fmla="*/ 0 h 78"/>
                <a:gd name="T48" fmla="*/ 0 w 52"/>
                <a:gd name="T49" fmla="*/ 0 h 78"/>
                <a:gd name="T50" fmla="*/ 0 w 52"/>
                <a:gd name="T51" fmla="*/ 0 h 78"/>
                <a:gd name="T52" fmla="*/ 0 w 52"/>
                <a:gd name="T53" fmla="*/ 0 h 78"/>
                <a:gd name="T54" fmla="*/ 0 w 52"/>
                <a:gd name="T55" fmla="*/ 0 h 78"/>
                <a:gd name="T56" fmla="*/ 0 w 52"/>
                <a:gd name="T57" fmla="*/ 0 h 78"/>
                <a:gd name="T58" fmla="*/ 0 w 52"/>
                <a:gd name="T59" fmla="*/ 0 h 78"/>
                <a:gd name="T60" fmla="*/ 0 w 52"/>
                <a:gd name="T61" fmla="*/ 0 h 78"/>
                <a:gd name="T62" fmla="*/ 0 w 52"/>
                <a:gd name="T63" fmla="*/ 0 h 78"/>
                <a:gd name="T64" fmla="*/ 0 w 52"/>
                <a:gd name="T65" fmla="*/ 0 h 78"/>
                <a:gd name="T66" fmla="*/ 0 w 52"/>
                <a:gd name="T67" fmla="*/ 0 h 78"/>
                <a:gd name="T68" fmla="*/ 0 w 52"/>
                <a:gd name="T69" fmla="*/ 0 h 7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2"/>
                <a:gd name="T106" fmla="*/ 0 h 78"/>
                <a:gd name="T107" fmla="*/ 52 w 52"/>
                <a:gd name="T108" fmla="*/ 78 h 7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2" h="78">
                  <a:moveTo>
                    <a:pt x="14" y="0"/>
                  </a:moveTo>
                  <a:lnTo>
                    <a:pt x="20" y="0"/>
                  </a:lnTo>
                  <a:lnTo>
                    <a:pt x="25" y="2"/>
                  </a:lnTo>
                  <a:lnTo>
                    <a:pt x="30" y="6"/>
                  </a:lnTo>
                  <a:lnTo>
                    <a:pt x="36" y="9"/>
                  </a:lnTo>
                  <a:lnTo>
                    <a:pt x="40" y="13"/>
                  </a:lnTo>
                  <a:lnTo>
                    <a:pt x="45" y="17"/>
                  </a:lnTo>
                  <a:lnTo>
                    <a:pt x="47" y="21"/>
                  </a:lnTo>
                  <a:lnTo>
                    <a:pt x="48" y="24"/>
                  </a:lnTo>
                  <a:lnTo>
                    <a:pt x="51" y="34"/>
                  </a:lnTo>
                  <a:lnTo>
                    <a:pt x="52" y="41"/>
                  </a:lnTo>
                  <a:lnTo>
                    <a:pt x="51" y="46"/>
                  </a:lnTo>
                  <a:lnTo>
                    <a:pt x="49" y="50"/>
                  </a:lnTo>
                  <a:lnTo>
                    <a:pt x="47" y="54"/>
                  </a:lnTo>
                  <a:lnTo>
                    <a:pt x="44" y="60"/>
                  </a:lnTo>
                  <a:lnTo>
                    <a:pt x="41" y="65"/>
                  </a:lnTo>
                  <a:lnTo>
                    <a:pt x="41" y="73"/>
                  </a:lnTo>
                  <a:lnTo>
                    <a:pt x="29" y="75"/>
                  </a:lnTo>
                  <a:lnTo>
                    <a:pt x="16" y="78"/>
                  </a:lnTo>
                  <a:lnTo>
                    <a:pt x="11" y="78"/>
                  </a:lnTo>
                  <a:lnTo>
                    <a:pt x="5" y="78"/>
                  </a:lnTo>
                  <a:lnTo>
                    <a:pt x="4" y="78"/>
                  </a:lnTo>
                  <a:lnTo>
                    <a:pt x="2" y="77"/>
                  </a:lnTo>
                  <a:lnTo>
                    <a:pt x="2" y="75"/>
                  </a:lnTo>
                  <a:lnTo>
                    <a:pt x="1" y="73"/>
                  </a:lnTo>
                  <a:lnTo>
                    <a:pt x="0" y="69"/>
                  </a:lnTo>
                  <a:lnTo>
                    <a:pt x="1" y="64"/>
                  </a:lnTo>
                  <a:lnTo>
                    <a:pt x="3" y="60"/>
                  </a:lnTo>
                  <a:lnTo>
                    <a:pt x="7" y="56"/>
                  </a:lnTo>
                  <a:lnTo>
                    <a:pt x="17" y="47"/>
                  </a:lnTo>
                  <a:lnTo>
                    <a:pt x="28" y="42"/>
                  </a:lnTo>
                  <a:lnTo>
                    <a:pt x="24" y="32"/>
                  </a:lnTo>
                  <a:lnTo>
                    <a:pt x="21" y="21"/>
                  </a:lnTo>
                  <a:lnTo>
                    <a:pt x="18" y="10"/>
                  </a:lnTo>
                  <a:lnTo>
                    <a:pt x="14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5526" name="Freeform 365"/>
            <p:cNvSpPr>
              <a:spLocks/>
            </p:cNvSpPr>
            <p:nvPr/>
          </p:nvSpPr>
          <p:spPr bwMode="auto">
            <a:xfrm>
              <a:off x="912" y="2666"/>
              <a:ext cx="9" cy="10"/>
            </a:xfrm>
            <a:custGeom>
              <a:avLst/>
              <a:gdLst>
                <a:gd name="T0" fmla="*/ 0 w 33"/>
                <a:gd name="T1" fmla="*/ 0 h 30"/>
                <a:gd name="T2" fmla="*/ 0 w 33"/>
                <a:gd name="T3" fmla="*/ 0 h 30"/>
                <a:gd name="T4" fmla="*/ 0 w 33"/>
                <a:gd name="T5" fmla="*/ 0 h 30"/>
                <a:gd name="T6" fmla="*/ 0 w 33"/>
                <a:gd name="T7" fmla="*/ 0 h 30"/>
                <a:gd name="T8" fmla="*/ 0 w 33"/>
                <a:gd name="T9" fmla="*/ 0 h 30"/>
                <a:gd name="T10" fmla="*/ 0 w 33"/>
                <a:gd name="T11" fmla="*/ 0 h 30"/>
                <a:gd name="T12" fmla="*/ 0 w 33"/>
                <a:gd name="T13" fmla="*/ 0 h 30"/>
                <a:gd name="T14" fmla="*/ 0 w 33"/>
                <a:gd name="T15" fmla="*/ 0 h 30"/>
                <a:gd name="T16" fmla="*/ 0 w 33"/>
                <a:gd name="T17" fmla="*/ 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"/>
                <a:gd name="T28" fmla="*/ 0 h 30"/>
                <a:gd name="T29" fmla="*/ 33 w 33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" h="30">
                  <a:moveTo>
                    <a:pt x="13" y="6"/>
                  </a:moveTo>
                  <a:lnTo>
                    <a:pt x="0" y="24"/>
                  </a:lnTo>
                  <a:lnTo>
                    <a:pt x="7" y="25"/>
                  </a:lnTo>
                  <a:lnTo>
                    <a:pt x="15" y="27"/>
                  </a:lnTo>
                  <a:lnTo>
                    <a:pt x="23" y="29"/>
                  </a:lnTo>
                  <a:lnTo>
                    <a:pt x="33" y="30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13" y="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45323" name="Freeform 366"/>
          <p:cNvSpPr>
            <a:spLocks/>
          </p:cNvSpPr>
          <p:nvPr>
            <p:custDataLst>
              <p:tags r:id="rId266"/>
            </p:custDataLst>
          </p:nvPr>
        </p:nvSpPr>
        <p:spPr bwMode="auto">
          <a:xfrm>
            <a:off x="5356225" y="4340225"/>
            <a:ext cx="19050" cy="58738"/>
          </a:xfrm>
          <a:custGeom>
            <a:avLst/>
            <a:gdLst>
              <a:gd name="T0" fmla="*/ 2147483647 w 47"/>
              <a:gd name="T1" fmla="*/ 0 h 28"/>
              <a:gd name="T2" fmla="*/ 2147483647 w 47"/>
              <a:gd name="T3" fmla="*/ 0 h 28"/>
              <a:gd name="T4" fmla="*/ 2147483647 w 47"/>
              <a:gd name="T5" fmla="*/ 2147483647 h 28"/>
              <a:gd name="T6" fmla="*/ 2147483647 w 47"/>
              <a:gd name="T7" fmla="*/ 2147483647 h 28"/>
              <a:gd name="T8" fmla="*/ 2147483647 w 47"/>
              <a:gd name="T9" fmla="*/ 2147483647 h 28"/>
              <a:gd name="T10" fmla="*/ 2147483647 w 47"/>
              <a:gd name="T11" fmla="*/ 2147483647 h 28"/>
              <a:gd name="T12" fmla="*/ 2147483647 w 47"/>
              <a:gd name="T13" fmla="*/ 2147483647 h 28"/>
              <a:gd name="T14" fmla="*/ 2147483647 w 47"/>
              <a:gd name="T15" fmla="*/ 2147483647 h 28"/>
              <a:gd name="T16" fmla="*/ 2147483647 w 47"/>
              <a:gd name="T17" fmla="*/ 2147483647 h 28"/>
              <a:gd name="T18" fmla="*/ 2147483647 w 47"/>
              <a:gd name="T19" fmla="*/ 2147483647 h 28"/>
              <a:gd name="T20" fmla="*/ 2147483647 w 47"/>
              <a:gd name="T21" fmla="*/ 2147483647 h 28"/>
              <a:gd name="T22" fmla="*/ 2147483647 w 47"/>
              <a:gd name="T23" fmla="*/ 2147483647 h 28"/>
              <a:gd name="T24" fmla="*/ 2147483647 w 47"/>
              <a:gd name="T25" fmla="*/ 2147483647 h 28"/>
              <a:gd name="T26" fmla="*/ 2147483647 w 47"/>
              <a:gd name="T27" fmla="*/ 2147483647 h 28"/>
              <a:gd name="T28" fmla="*/ 0 w 47"/>
              <a:gd name="T29" fmla="*/ 2147483647 h 28"/>
              <a:gd name="T30" fmla="*/ 2147483647 w 47"/>
              <a:gd name="T31" fmla="*/ 2147483647 h 28"/>
              <a:gd name="T32" fmla="*/ 2147483647 w 47"/>
              <a:gd name="T33" fmla="*/ 2147483647 h 28"/>
              <a:gd name="T34" fmla="*/ 2147483647 w 47"/>
              <a:gd name="T35" fmla="*/ 2147483647 h 28"/>
              <a:gd name="T36" fmla="*/ 2147483647 w 47"/>
              <a:gd name="T37" fmla="*/ 2147483647 h 28"/>
              <a:gd name="T38" fmla="*/ 2147483647 w 47"/>
              <a:gd name="T39" fmla="*/ 2147483647 h 28"/>
              <a:gd name="T40" fmla="*/ 2147483647 w 47"/>
              <a:gd name="T41" fmla="*/ 2147483647 h 28"/>
              <a:gd name="T42" fmla="*/ 2147483647 w 47"/>
              <a:gd name="T43" fmla="*/ 2147483647 h 28"/>
              <a:gd name="T44" fmla="*/ 2147483647 w 47"/>
              <a:gd name="T45" fmla="*/ 0 h 2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47"/>
              <a:gd name="T70" fmla="*/ 0 h 28"/>
              <a:gd name="T71" fmla="*/ 47 w 47"/>
              <a:gd name="T72" fmla="*/ 28 h 28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47" h="28">
                <a:moveTo>
                  <a:pt x="13" y="0"/>
                </a:moveTo>
                <a:lnTo>
                  <a:pt x="25" y="0"/>
                </a:lnTo>
                <a:lnTo>
                  <a:pt x="31" y="2"/>
                </a:lnTo>
                <a:lnTo>
                  <a:pt x="33" y="4"/>
                </a:lnTo>
                <a:lnTo>
                  <a:pt x="33" y="6"/>
                </a:lnTo>
                <a:lnTo>
                  <a:pt x="32" y="8"/>
                </a:lnTo>
                <a:lnTo>
                  <a:pt x="33" y="10"/>
                </a:lnTo>
                <a:lnTo>
                  <a:pt x="37" y="12"/>
                </a:lnTo>
                <a:lnTo>
                  <a:pt x="47" y="12"/>
                </a:lnTo>
                <a:lnTo>
                  <a:pt x="42" y="19"/>
                </a:lnTo>
                <a:lnTo>
                  <a:pt x="37" y="25"/>
                </a:lnTo>
                <a:lnTo>
                  <a:pt x="33" y="27"/>
                </a:lnTo>
                <a:lnTo>
                  <a:pt x="28" y="28"/>
                </a:lnTo>
                <a:lnTo>
                  <a:pt x="16" y="27"/>
                </a:lnTo>
                <a:lnTo>
                  <a:pt x="0" y="25"/>
                </a:lnTo>
                <a:lnTo>
                  <a:pt x="1" y="19"/>
                </a:lnTo>
                <a:lnTo>
                  <a:pt x="2" y="15"/>
                </a:lnTo>
                <a:lnTo>
                  <a:pt x="4" y="13"/>
                </a:lnTo>
                <a:lnTo>
                  <a:pt x="6" y="12"/>
                </a:lnTo>
                <a:lnTo>
                  <a:pt x="9" y="11"/>
                </a:lnTo>
                <a:lnTo>
                  <a:pt x="11" y="9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324" name="Freeform 367"/>
          <p:cNvSpPr>
            <a:spLocks/>
          </p:cNvSpPr>
          <p:nvPr>
            <p:custDataLst>
              <p:tags r:id="rId267"/>
            </p:custDataLst>
          </p:nvPr>
        </p:nvSpPr>
        <p:spPr bwMode="auto">
          <a:xfrm>
            <a:off x="5327650" y="4367213"/>
            <a:ext cx="23813" cy="57150"/>
          </a:xfrm>
          <a:custGeom>
            <a:avLst/>
            <a:gdLst>
              <a:gd name="T0" fmla="*/ 2147483647 w 53"/>
              <a:gd name="T1" fmla="*/ 0 h 33"/>
              <a:gd name="T2" fmla="*/ 2147483647 w 53"/>
              <a:gd name="T3" fmla="*/ 2147483647 h 33"/>
              <a:gd name="T4" fmla="*/ 2147483647 w 53"/>
              <a:gd name="T5" fmla="*/ 2147483647 h 33"/>
              <a:gd name="T6" fmla="*/ 2147483647 w 53"/>
              <a:gd name="T7" fmla="*/ 2147483647 h 33"/>
              <a:gd name="T8" fmla="*/ 2147483647 w 53"/>
              <a:gd name="T9" fmla="*/ 2147483647 h 33"/>
              <a:gd name="T10" fmla="*/ 2147483647 w 53"/>
              <a:gd name="T11" fmla="*/ 2147483647 h 33"/>
              <a:gd name="T12" fmla="*/ 2147483647 w 53"/>
              <a:gd name="T13" fmla="*/ 2147483647 h 33"/>
              <a:gd name="T14" fmla="*/ 2147483647 w 53"/>
              <a:gd name="T15" fmla="*/ 2147483647 h 33"/>
              <a:gd name="T16" fmla="*/ 2147483647 w 53"/>
              <a:gd name="T17" fmla="*/ 2147483647 h 33"/>
              <a:gd name="T18" fmla="*/ 2147483647 w 53"/>
              <a:gd name="T19" fmla="*/ 2147483647 h 33"/>
              <a:gd name="T20" fmla="*/ 2147483647 w 53"/>
              <a:gd name="T21" fmla="*/ 2147483647 h 33"/>
              <a:gd name="T22" fmla="*/ 2147483647 w 53"/>
              <a:gd name="T23" fmla="*/ 2147483647 h 33"/>
              <a:gd name="T24" fmla="*/ 2147483647 w 53"/>
              <a:gd name="T25" fmla="*/ 2147483647 h 33"/>
              <a:gd name="T26" fmla="*/ 2147483647 w 53"/>
              <a:gd name="T27" fmla="*/ 2147483647 h 33"/>
              <a:gd name="T28" fmla="*/ 2147483647 w 53"/>
              <a:gd name="T29" fmla="*/ 2147483647 h 33"/>
              <a:gd name="T30" fmla="*/ 2147483647 w 53"/>
              <a:gd name="T31" fmla="*/ 2147483647 h 33"/>
              <a:gd name="T32" fmla="*/ 0 w 53"/>
              <a:gd name="T33" fmla="*/ 2147483647 h 33"/>
              <a:gd name="T34" fmla="*/ 0 w 53"/>
              <a:gd name="T35" fmla="*/ 2147483647 h 33"/>
              <a:gd name="T36" fmla="*/ 2147483647 w 53"/>
              <a:gd name="T37" fmla="*/ 2147483647 h 33"/>
              <a:gd name="T38" fmla="*/ 2147483647 w 53"/>
              <a:gd name="T39" fmla="*/ 2147483647 h 33"/>
              <a:gd name="T40" fmla="*/ 2147483647 w 53"/>
              <a:gd name="T41" fmla="*/ 2147483647 h 33"/>
              <a:gd name="T42" fmla="*/ 2147483647 w 53"/>
              <a:gd name="T43" fmla="*/ 2147483647 h 33"/>
              <a:gd name="T44" fmla="*/ 2147483647 w 53"/>
              <a:gd name="T45" fmla="*/ 2147483647 h 33"/>
              <a:gd name="T46" fmla="*/ 2147483647 w 53"/>
              <a:gd name="T47" fmla="*/ 2147483647 h 33"/>
              <a:gd name="T48" fmla="*/ 2147483647 w 53"/>
              <a:gd name="T49" fmla="*/ 0 h 3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3"/>
              <a:gd name="T76" fmla="*/ 0 h 33"/>
              <a:gd name="T77" fmla="*/ 53 w 53"/>
              <a:gd name="T78" fmla="*/ 33 h 33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3" h="33">
                <a:moveTo>
                  <a:pt x="13" y="0"/>
                </a:moveTo>
                <a:lnTo>
                  <a:pt x="26" y="1"/>
                </a:lnTo>
                <a:lnTo>
                  <a:pt x="34" y="1"/>
                </a:lnTo>
                <a:lnTo>
                  <a:pt x="37" y="3"/>
                </a:lnTo>
                <a:lnTo>
                  <a:pt x="37" y="4"/>
                </a:lnTo>
                <a:lnTo>
                  <a:pt x="37" y="6"/>
                </a:lnTo>
                <a:lnTo>
                  <a:pt x="39" y="8"/>
                </a:lnTo>
                <a:lnTo>
                  <a:pt x="44" y="10"/>
                </a:lnTo>
                <a:lnTo>
                  <a:pt x="53" y="12"/>
                </a:lnTo>
                <a:lnTo>
                  <a:pt x="48" y="22"/>
                </a:lnTo>
                <a:lnTo>
                  <a:pt x="44" y="28"/>
                </a:lnTo>
                <a:lnTo>
                  <a:pt x="42" y="31"/>
                </a:lnTo>
                <a:lnTo>
                  <a:pt x="38" y="32"/>
                </a:lnTo>
                <a:lnTo>
                  <a:pt x="36" y="33"/>
                </a:lnTo>
                <a:lnTo>
                  <a:pt x="34" y="33"/>
                </a:lnTo>
                <a:lnTo>
                  <a:pt x="20" y="30"/>
                </a:lnTo>
                <a:lnTo>
                  <a:pt x="0" y="24"/>
                </a:lnTo>
                <a:lnTo>
                  <a:pt x="0" y="19"/>
                </a:lnTo>
                <a:lnTo>
                  <a:pt x="2" y="16"/>
                </a:lnTo>
                <a:lnTo>
                  <a:pt x="4" y="14"/>
                </a:lnTo>
                <a:lnTo>
                  <a:pt x="7" y="12"/>
                </a:lnTo>
                <a:lnTo>
                  <a:pt x="9" y="11"/>
                </a:lnTo>
                <a:lnTo>
                  <a:pt x="11" y="9"/>
                </a:lnTo>
                <a:lnTo>
                  <a:pt x="12" y="6"/>
                </a:lnTo>
                <a:lnTo>
                  <a:pt x="13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grpSp>
        <p:nvGrpSpPr>
          <p:cNvPr id="45325" name="Group 368"/>
          <p:cNvGrpSpPr>
            <a:grpSpLocks/>
          </p:cNvGrpSpPr>
          <p:nvPr>
            <p:custDataLst>
              <p:tags r:id="rId268"/>
            </p:custDataLst>
          </p:nvPr>
        </p:nvGrpSpPr>
        <p:grpSpPr bwMode="auto">
          <a:xfrm>
            <a:off x="5168900" y="3859213"/>
            <a:ext cx="168275" cy="103187"/>
            <a:chOff x="3481" y="2773"/>
            <a:chExt cx="125" cy="65"/>
          </a:xfrm>
        </p:grpSpPr>
        <p:sp>
          <p:nvSpPr>
            <p:cNvPr id="45513" name="Freeform 369"/>
            <p:cNvSpPr>
              <a:spLocks/>
            </p:cNvSpPr>
            <p:nvPr/>
          </p:nvSpPr>
          <p:spPr bwMode="auto">
            <a:xfrm>
              <a:off x="3583" y="2798"/>
              <a:ext cx="5" cy="6"/>
            </a:xfrm>
            <a:custGeom>
              <a:avLst/>
              <a:gdLst>
                <a:gd name="T0" fmla="*/ 0 w 13"/>
                <a:gd name="T1" fmla="*/ 0 h 18"/>
                <a:gd name="T2" fmla="*/ 0 w 13"/>
                <a:gd name="T3" fmla="*/ 0 h 18"/>
                <a:gd name="T4" fmla="*/ 0 w 13"/>
                <a:gd name="T5" fmla="*/ 0 h 18"/>
                <a:gd name="T6" fmla="*/ 0 w 13"/>
                <a:gd name="T7" fmla="*/ 0 h 18"/>
                <a:gd name="T8" fmla="*/ 0 w 13"/>
                <a:gd name="T9" fmla="*/ 0 h 18"/>
                <a:gd name="T10" fmla="*/ 0 w 13"/>
                <a:gd name="T11" fmla="*/ 0 h 18"/>
                <a:gd name="T12" fmla="*/ 0 w 13"/>
                <a:gd name="T13" fmla="*/ 0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"/>
                <a:gd name="T22" fmla="*/ 0 h 18"/>
                <a:gd name="T23" fmla="*/ 13 w 13"/>
                <a:gd name="T24" fmla="*/ 18 h 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" h="18">
                  <a:moveTo>
                    <a:pt x="13" y="0"/>
                  </a:moveTo>
                  <a:lnTo>
                    <a:pt x="10" y="9"/>
                  </a:lnTo>
                  <a:lnTo>
                    <a:pt x="6" y="18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1" y="10"/>
                  </a:lnTo>
                  <a:lnTo>
                    <a:pt x="0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5514" name="Line 370"/>
            <p:cNvSpPr>
              <a:spLocks noChangeShapeType="1"/>
            </p:cNvSpPr>
            <p:nvPr/>
          </p:nvSpPr>
          <p:spPr bwMode="auto">
            <a:xfrm>
              <a:off x="3583" y="2800"/>
              <a:ext cx="2" cy="1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5515" name="Freeform 371"/>
            <p:cNvSpPr>
              <a:spLocks/>
            </p:cNvSpPr>
            <p:nvPr/>
          </p:nvSpPr>
          <p:spPr bwMode="auto">
            <a:xfrm>
              <a:off x="3554" y="2819"/>
              <a:ext cx="5" cy="6"/>
            </a:xfrm>
            <a:custGeom>
              <a:avLst/>
              <a:gdLst>
                <a:gd name="T0" fmla="*/ 0 w 14"/>
                <a:gd name="T1" fmla="*/ 0 h 19"/>
                <a:gd name="T2" fmla="*/ 0 w 14"/>
                <a:gd name="T3" fmla="*/ 0 h 19"/>
                <a:gd name="T4" fmla="*/ 0 w 14"/>
                <a:gd name="T5" fmla="*/ 0 h 19"/>
                <a:gd name="T6" fmla="*/ 0 60000 65536"/>
                <a:gd name="T7" fmla="*/ 0 60000 65536"/>
                <a:gd name="T8" fmla="*/ 0 60000 65536"/>
                <a:gd name="T9" fmla="*/ 0 w 14"/>
                <a:gd name="T10" fmla="*/ 0 h 19"/>
                <a:gd name="T11" fmla="*/ 14 w 14"/>
                <a:gd name="T12" fmla="*/ 19 h 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19">
                  <a:moveTo>
                    <a:pt x="14" y="19"/>
                  </a:moveTo>
                  <a:lnTo>
                    <a:pt x="0" y="0"/>
                  </a:lnTo>
                  <a:lnTo>
                    <a:pt x="14" y="1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5516" name="Freeform 372"/>
            <p:cNvSpPr>
              <a:spLocks/>
            </p:cNvSpPr>
            <p:nvPr/>
          </p:nvSpPr>
          <p:spPr bwMode="auto">
            <a:xfrm>
              <a:off x="3528" y="2832"/>
              <a:ext cx="2" cy="6"/>
            </a:xfrm>
            <a:custGeom>
              <a:avLst/>
              <a:gdLst>
                <a:gd name="T0" fmla="*/ 0 w 7"/>
                <a:gd name="T1" fmla="*/ 0 h 18"/>
                <a:gd name="T2" fmla="*/ 0 w 7"/>
                <a:gd name="T3" fmla="*/ 0 h 18"/>
                <a:gd name="T4" fmla="*/ 0 w 7"/>
                <a:gd name="T5" fmla="*/ 0 h 18"/>
                <a:gd name="T6" fmla="*/ 0 w 7"/>
                <a:gd name="T7" fmla="*/ 0 h 18"/>
                <a:gd name="T8" fmla="*/ 0 w 7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18"/>
                <a:gd name="T17" fmla="*/ 7 w 7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18">
                  <a:moveTo>
                    <a:pt x="0" y="6"/>
                  </a:move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7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5517" name="Freeform 373"/>
            <p:cNvSpPr>
              <a:spLocks/>
            </p:cNvSpPr>
            <p:nvPr/>
          </p:nvSpPr>
          <p:spPr bwMode="auto">
            <a:xfrm>
              <a:off x="3599" y="2773"/>
              <a:ext cx="7" cy="4"/>
            </a:xfrm>
            <a:custGeom>
              <a:avLst/>
              <a:gdLst>
                <a:gd name="T0" fmla="*/ 0 w 20"/>
                <a:gd name="T1" fmla="*/ 0 h 12"/>
                <a:gd name="T2" fmla="*/ 0 w 20"/>
                <a:gd name="T3" fmla="*/ 0 h 12"/>
                <a:gd name="T4" fmla="*/ 0 w 20"/>
                <a:gd name="T5" fmla="*/ 0 h 12"/>
                <a:gd name="T6" fmla="*/ 0 w 20"/>
                <a:gd name="T7" fmla="*/ 0 h 12"/>
                <a:gd name="T8" fmla="*/ 0 w 20"/>
                <a:gd name="T9" fmla="*/ 0 h 12"/>
                <a:gd name="T10" fmla="*/ 0 w 20"/>
                <a:gd name="T11" fmla="*/ 0 h 12"/>
                <a:gd name="T12" fmla="*/ 0 w 20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"/>
                <a:gd name="T22" fmla="*/ 0 h 12"/>
                <a:gd name="T23" fmla="*/ 20 w 20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" h="12">
                  <a:moveTo>
                    <a:pt x="20" y="12"/>
                  </a:moveTo>
                  <a:lnTo>
                    <a:pt x="10" y="9"/>
                  </a:lnTo>
                  <a:lnTo>
                    <a:pt x="0" y="6"/>
                  </a:lnTo>
                  <a:lnTo>
                    <a:pt x="1" y="5"/>
                  </a:lnTo>
                  <a:lnTo>
                    <a:pt x="3" y="3"/>
                  </a:lnTo>
                  <a:lnTo>
                    <a:pt x="8" y="1"/>
                  </a:lnTo>
                  <a:lnTo>
                    <a:pt x="1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5518" name="Line 374"/>
            <p:cNvSpPr>
              <a:spLocks noChangeShapeType="1"/>
            </p:cNvSpPr>
            <p:nvPr/>
          </p:nvSpPr>
          <p:spPr bwMode="auto">
            <a:xfrm>
              <a:off x="3603" y="2773"/>
              <a:ext cx="1" cy="2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5519" name="Freeform 375"/>
            <p:cNvSpPr>
              <a:spLocks/>
            </p:cNvSpPr>
            <p:nvPr/>
          </p:nvSpPr>
          <p:spPr bwMode="auto">
            <a:xfrm>
              <a:off x="3481" y="2828"/>
              <a:ext cx="7" cy="6"/>
            </a:xfrm>
            <a:custGeom>
              <a:avLst/>
              <a:gdLst>
                <a:gd name="T0" fmla="*/ 0 w 20"/>
                <a:gd name="T1" fmla="*/ 0 h 18"/>
                <a:gd name="T2" fmla="*/ 0 w 20"/>
                <a:gd name="T3" fmla="*/ 0 h 18"/>
                <a:gd name="T4" fmla="*/ 0 w 20"/>
                <a:gd name="T5" fmla="*/ 0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0" y="0"/>
                  </a:moveTo>
                  <a:lnTo>
                    <a:pt x="0" y="18"/>
                  </a:lnTo>
                  <a:lnTo>
                    <a:pt x="20" y="1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5520" name="Freeform 376"/>
            <p:cNvSpPr>
              <a:spLocks/>
            </p:cNvSpPr>
            <p:nvPr/>
          </p:nvSpPr>
          <p:spPr bwMode="auto">
            <a:xfrm>
              <a:off x="3485" y="2830"/>
              <a:ext cx="3" cy="4"/>
            </a:xfrm>
            <a:custGeom>
              <a:avLst/>
              <a:gdLst>
                <a:gd name="T0" fmla="*/ 0 w 7"/>
                <a:gd name="T1" fmla="*/ 0 h 12"/>
                <a:gd name="T2" fmla="*/ 0 w 7"/>
                <a:gd name="T3" fmla="*/ 0 h 12"/>
                <a:gd name="T4" fmla="*/ 0 w 7"/>
                <a:gd name="T5" fmla="*/ 0 h 12"/>
                <a:gd name="T6" fmla="*/ 0 60000 65536"/>
                <a:gd name="T7" fmla="*/ 0 60000 65536"/>
                <a:gd name="T8" fmla="*/ 0 60000 65536"/>
                <a:gd name="T9" fmla="*/ 0 w 7"/>
                <a:gd name="T10" fmla="*/ 0 h 12"/>
                <a:gd name="T11" fmla="*/ 7 w 7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12">
                  <a:moveTo>
                    <a:pt x="7" y="12"/>
                  </a:moveTo>
                  <a:lnTo>
                    <a:pt x="4" y="6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5521" name="Freeform 377"/>
            <p:cNvSpPr>
              <a:spLocks/>
            </p:cNvSpPr>
            <p:nvPr/>
          </p:nvSpPr>
          <p:spPr bwMode="auto">
            <a:xfrm>
              <a:off x="3481" y="2828"/>
              <a:ext cx="7" cy="6"/>
            </a:xfrm>
            <a:custGeom>
              <a:avLst/>
              <a:gdLst>
                <a:gd name="T0" fmla="*/ 0 w 20"/>
                <a:gd name="T1" fmla="*/ 0 h 18"/>
                <a:gd name="T2" fmla="*/ 0 w 20"/>
                <a:gd name="T3" fmla="*/ 0 h 18"/>
                <a:gd name="T4" fmla="*/ 0 w 20"/>
                <a:gd name="T5" fmla="*/ 0 h 18"/>
                <a:gd name="T6" fmla="*/ 0 w 20"/>
                <a:gd name="T7" fmla="*/ 0 h 18"/>
                <a:gd name="T8" fmla="*/ 0 w 20"/>
                <a:gd name="T9" fmla="*/ 0 h 18"/>
                <a:gd name="T10" fmla="*/ 0 w 20"/>
                <a:gd name="T11" fmla="*/ 0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"/>
                <a:gd name="T19" fmla="*/ 0 h 18"/>
                <a:gd name="T20" fmla="*/ 20 w 20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" h="18">
                  <a:moveTo>
                    <a:pt x="0" y="0"/>
                  </a:moveTo>
                  <a:lnTo>
                    <a:pt x="0" y="18"/>
                  </a:lnTo>
                  <a:lnTo>
                    <a:pt x="20" y="18"/>
                  </a:lnTo>
                  <a:lnTo>
                    <a:pt x="17" y="12"/>
                  </a:lnTo>
                  <a:lnTo>
                    <a:pt x="13" y="6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5522" name="Freeform 378"/>
            <p:cNvSpPr>
              <a:spLocks/>
            </p:cNvSpPr>
            <p:nvPr/>
          </p:nvSpPr>
          <p:spPr bwMode="auto">
            <a:xfrm>
              <a:off x="3528" y="2832"/>
              <a:ext cx="2" cy="6"/>
            </a:xfrm>
            <a:custGeom>
              <a:avLst/>
              <a:gdLst>
                <a:gd name="T0" fmla="*/ 0 w 7"/>
                <a:gd name="T1" fmla="*/ 0 h 18"/>
                <a:gd name="T2" fmla="*/ 0 w 7"/>
                <a:gd name="T3" fmla="*/ 0 h 18"/>
                <a:gd name="T4" fmla="*/ 0 w 7"/>
                <a:gd name="T5" fmla="*/ 0 h 18"/>
                <a:gd name="T6" fmla="*/ 0 w 7"/>
                <a:gd name="T7" fmla="*/ 0 h 18"/>
                <a:gd name="T8" fmla="*/ 0 w 7"/>
                <a:gd name="T9" fmla="*/ 0 h 18"/>
                <a:gd name="T10" fmla="*/ 0 w 7"/>
                <a:gd name="T11" fmla="*/ 0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18"/>
                <a:gd name="T20" fmla="*/ 7 w 7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18">
                  <a:moveTo>
                    <a:pt x="0" y="6"/>
                  </a:move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7" y="0"/>
                  </a:lnTo>
                  <a:lnTo>
                    <a:pt x="0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5523" name="Freeform 379"/>
            <p:cNvSpPr>
              <a:spLocks/>
            </p:cNvSpPr>
            <p:nvPr/>
          </p:nvSpPr>
          <p:spPr bwMode="auto">
            <a:xfrm>
              <a:off x="3583" y="2798"/>
              <a:ext cx="5" cy="6"/>
            </a:xfrm>
            <a:custGeom>
              <a:avLst/>
              <a:gdLst>
                <a:gd name="T0" fmla="*/ 0 w 13"/>
                <a:gd name="T1" fmla="*/ 0 h 18"/>
                <a:gd name="T2" fmla="*/ 0 w 13"/>
                <a:gd name="T3" fmla="*/ 0 h 18"/>
                <a:gd name="T4" fmla="*/ 0 w 13"/>
                <a:gd name="T5" fmla="*/ 0 h 18"/>
                <a:gd name="T6" fmla="*/ 0 w 13"/>
                <a:gd name="T7" fmla="*/ 0 h 18"/>
                <a:gd name="T8" fmla="*/ 0 w 13"/>
                <a:gd name="T9" fmla="*/ 0 h 18"/>
                <a:gd name="T10" fmla="*/ 0 w 13"/>
                <a:gd name="T11" fmla="*/ 0 h 18"/>
                <a:gd name="T12" fmla="*/ 0 w 13"/>
                <a:gd name="T13" fmla="*/ 0 h 18"/>
                <a:gd name="T14" fmla="*/ 0 w 13"/>
                <a:gd name="T15" fmla="*/ 0 h 18"/>
                <a:gd name="T16" fmla="*/ 0 w 13"/>
                <a:gd name="T17" fmla="*/ 0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18"/>
                <a:gd name="T29" fmla="*/ 13 w 13"/>
                <a:gd name="T30" fmla="*/ 18 h 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18">
                  <a:moveTo>
                    <a:pt x="13" y="0"/>
                  </a:moveTo>
                  <a:lnTo>
                    <a:pt x="10" y="9"/>
                  </a:lnTo>
                  <a:lnTo>
                    <a:pt x="6" y="18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1" y="10"/>
                  </a:lnTo>
                  <a:lnTo>
                    <a:pt x="0" y="6"/>
                  </a:lnTo>
                  <a:lnTo>
                    <a:pt x="6" y="6"/>
                  </a:lnTo>
                  <a:lnTo>
                    <a:pt x="1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45326" name="Freeform 380"/>
          <p:cNvSpPr>
            <a:spLocks/>
          </p:cNvSpPr>
          <p:nvPr>
            <p:custDataLst>
              <p:tags r:id="rId269"/>
            </p:custDataLst>
          </p:nvPr>
        </p:nvSpPr>
        <p:spPr bwMode="auto">
          <a:xfrm>
            <a:off x="4297363" y="3851275"/>
            <a:ext cx="319087" cy="379413"/>
          </a:xfrm>
          <a:custGeom>
            <a:avLst/>
            <a:gdLst>
              <a:gd name="T0" fmla="*/ 2147483647 w 736"/>
              <a:gd name="T1" fmla="*/ 2147483647 h 721"/>
              <a:gd name="T2" fmla="*/ 2147483647 w 736"/>
              <a:gd name="T3" fmla="*/ 2147483647 h 721"/>
              <a:gd name="T4" fmla="*/ 2147483647 w 736"/>
              <a:gd name="T5" fmla="*/ 2147483647 h 721"/>
              <a:gd name="T6" fmla="*/ 2147483647 w 736"/>
              <a:gd name="T7" fmla="*/ 2147483647 h 721"/>
              <a:gd name="T8" fmla="*/ 2147483647 w 736"/>
              <a:gd name="T9" fmla="*/ 2147483647 h 721"/>
              <a:gd name="T10" fmla="*/ 2147483647 w 736"/>
              <a:gd name="T11" fmla="*/ 2147483647 h 721"/>
              <a:gd name="T12" fmla="*/ 2147483647 w 736"/>
              <a:gd name="T13" fmla="*/ 2147483647 h 721"/>
              <a:gd name="T14" fmla="*/ 2147483647 w 736"/>
              <a:gd name="T15" fmla="*/ 2147483647 h 721"/>
              <a:gd name="T16" fmla="*/ 2147483647 w 736"/>
              <a:gd name="T17" fmla="*/ 2147483647 h 721"/>
              <a:gd name="T18" fmla="*/ 2147483647 w 736"/>
              <a:gd name="T19" fmla="*/ 2147483647 h 721"/>
              <a:gd name="T20" fmla="*/ 2147483647 w 736"/>
              <a:gd name="T21" fmla="*/ 2147483647 h 721"/>
              <a:gd name="T22" fmla="*/ 2147483647 w 736"/>
              <a:gd name="T23" fmla="*/ 2147483647 h 721"/>
              <a:gd name="T24" fmla="*/ 2147483647 w 736"/>
              <a:gd name="T25" fmla="*/ 2147483647 h 721"/>
              <a:gd name="T26" fmla="*/ 2147483647 w 736"/>
              <a:gd name="T27" fmla="*/ 2147483647 h 721"/>
              <a:gd name="T28" fmla="*/ 2147483647 w 736"/>
              <a:gd name="T29" fmla="*/ 2147483647 h 721"/>
              <a:gd name="T30" fmla="*/ 2147483647 w 736"/>
              <a:gd name="T31" fmla="*/ 2147483647 h 721"/>
              <a:gd name="T32" fmla="*/ 2147483647 w 736"/>
              <a:gd name="T33" fmla="*/ 2147483647 h 721"/>
              <a:gd name="T34" fmla="*/ 2147483647 w 736"/>
              <a:gd name="T35" fmla="*/ 2147483647 h 721"/>
              <a:gd name="T36" fmla="*/ 2147483647 w 736"/>
              <a:gd name="T37" fmla="*/ 2147483647 h 721"/>
              <a:gd name="T38" fmla="*/ 2147483647 w 736"/>
              <a:gd name="T39" fmla="*/ 2147483647 h 721"/>
              <a:gd name="T40" fmla="*/ 2147483647 w 736"/>
              <a:gd name="T41" fmla="*/ 2147483647 h 721"/>
              <a:gd name="T42" fmla="*/ 2147483647 w 736"/>
              <a:gd name="T43" fmla="*/ 2147483647 h 721"/>
              <a:gd name="T44" fmla="*/ 2147483647 w 736"/>
              <a:gd name="T45" fmla="*/ 2147483647 h 721"/>
              <a:gd name="T46" fmla="*/ 2147483647 w 736"/>
              <a:gd name="T47" fmla="*/ 2147483647 h 721"/>
              <a:gd name="T48" fmla="*/ 2147483647 w 736"/>
              <a:gd name="T49" fmla="*/ 2147483647 h 721"/>
              <a:gd name="T50" fmla="*/ 2147483647 w 736"/>
              <a:gd name="T51" fmla="*/ 2147483647 h 721"/>
              <a:gd name="T52" fmla="*/ 2147483647 w 736"/>
              <a:gd name="T53" fmla="*/ 2147483647 h 721"/>
              <a:gd name="T54" fmla="*/ 2147483647 w 736"/>
              <a:gd name="T55" fmla="*/ 2147483647 h 721"/>
              <a:gd name="T56" fmla="*/ 2147483647 w 736"/>
              <a:gd name="T57" fmla="*/ 2147483647 h 721"/>
              <a:gd name="T58" fmla="*/ 2147483647 w 736"/>
              <a:gd name="T59" fmla="*/ 2147483647 h 721"/>
              <a:gd name="T60" fmla="*/ 2147483647 w 736"/>
              <a:gd name="T61" fmla="*/ 2147483647 h 721"/>
              <a:gd name="T62" fmla="*/ 2147483647 w 736"/>
              <a:gd name="T63" fmla="*/ 2147483647 h 721"/>
              <a:gd name="T64" fmla="*/ 2147483647 w 736"/>
              <a:gd name="T65" fmla="*/ 2147483647 h 721"/>
              <a:gd name="T66" fmla="*/ 2147483647 w 736"/>
              <a:gd name="T67" fmla="*/ 0 h 721"/>
              <a:gd name="T68" fmla="*/ 2147483647 w 736"/>
              <a:gd name="T69" fmla="*/ 2147483647 h 721"/>
              <a:gd name="T70" fmla="*/ 2147483647 w 736"/>
              <a:gd name="T71" fmla="*/ 2147483647 h 721"/>
              <a:gd name="T72" fmla="*/ 2147483647 w 736"/>
              <a:gd name="T73" fmla="*/ 2147483647 h 721"/>
              <a:gd name="T74" fmla="*/ 2147483647 w 736"/>
              <a:gd name="T75" fmla="*/ 2147483647 h 721"/>
              <a:gd name="T76" fmla="*/ 2147483647 w 736"/>
              <a:gd name="T77" fmla="*/ 2147483647 h 721"/>
              <a:gd name="T78" fmla="*/ 2147483647 w 736"/>
              <a:gd name="T79" fmla="*/ 2147483647 h 721"/>
              <a:gd name="T80" fmla="*/ 2147483647 w 736"/>
              <a:gd name="T81" fmla="*/ 2147483647 h 721"/>
              <a:gd name="T82" fmla="*/ 2147483647 w 736"/>
              <a:gd name="T83" fmla="*/ 2147483647 h 721"/>
              <a:gd name="T84" fmla="*/ 2147483647 w 736"/>
              <a:gd name="T85" fmla="*/ 2147483647 h 721"/>
              <a:gd name="T86" fmla="*/ 2147483647 w 736"/>
              <a:gd name="T87" fmla="*/ 2147483647 h 721"/>
              <a:gd name="T88" fmla="*/ 2147483647 w 736"/>
              <a:gd name="T89" fmla="*/ 2147483647 h 721"/>
              <a:gd name="T90" fmla="*/ 2147483647 w 736"/>
              <a:gd name="T91" fmla="*/ 2147483647 h 721"/>
              <a:gd name="T92" fmla="*/ 2147483647 w 736"/>
              <a:gd name="T93" fmla="*/ 2147483647 h 721"/>
              <a:gd name="T94" fmla="*/ 2147483647 w 736"/>
              <a:gd name="T95" fmla="*/ 2147483647 h 721"/>
              <a:gd name="T96" fmla="*/ 2147483647 w 736"/>
              <a:gd name="T97" fmla="*/ 2147483647 h 72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736"/>
              <a:gd name="T148" fmla="*/ 0 h 721"/>
              <a:gd name="T149" fmla="*/ 736 w 736"/>
              <a:gd name="T150" fmla="*/ 721 h 721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736" h="721">
                <a:moveTo>
                  <a:pt x="0" y="691"/>
                </a:moveTo>
                <a:lnTo>
                  <a:pt x="46" y="697"/>
                </a:lnTo>
                <a:lnTo>
                  <a:pt x="53" y="690"/>
                </a:lnTo>
                <a:lnTo>
                  <a:pt x="60" y="685"/>
                </a:lnTo>
                <a:lnTo>
                  <a:pt x="68" y="679"/>
                </a:lnTo>
                <a:lnTo>
                  <a:pt x="75" y="674"/>
                </a:lnTo>
                <a:lnTo>
                  <a:pt x="83" y="671"/>
                </a:lnTo>
                <a:lnTo>
                  <a:pt x="91" y="668"/>
                </a:lnTo>
                <a:lnTo>
                  <a:pt x="97" y="666"/>
                </a:lnTo>
                <a:lnTo>
                  <a:pt x="105" y="666"/>
                </a:lnTo>
                <a:lnTo>
                  <a:pt x="116" y="666"/>
                </a:lnTo>
                <a:lnTo>
                  <a:pt x="126" y="668"/>
                </a:lnTo>
                <a:lnTo>
                  <a:pt x="137" y="671"/>
                </a:lnTo>
                <a:lnTo>
                  <a:pt x="149" y="674"/>
                </a:lnTo>
                <a:lnTo>
                  <a:pt x="172" y="683"/>
                </a:lnTo>
                <a:lnTo>
                  <a:pt x="196" y="692"/>
                </a:lnTo>
                <a:lnTo>
                  <a:pt x="208" y="696"/>
                </a:lnTo>
                <a:lnTo>
                  <a:pt x="220" y="700"/>
                </a:lnTo>
                <a:lnTo>
                  <a:pt x="232" y="703"/>
                </a:lnTo>
                <a:lnTo>
                  <a:pt x="245" y="705"/>
                </a:lnTo>
                <a:lnTo>
                  <a:pt x="257" y="706"/>
                </a:lnTo>
                <a:lnTo>
                  <a:pt x="269" y="707"/>
                </a:lnTo>
                <a:lnTo>
                  <a:pt x="280" y="706"/>
                </a:lnTo>
                <a:lnTo>
                  <a:pt x="292" y="703"/>
                </a:lnTo>
                <a:lnTo>
                  <a:pt x="411" y="703"/>
                </a:lnTo>
                <a:lnTo>
                  <a:pt x="411" y="721"/>
                </a:lnTo>
                <a:lnTo>
                  <a:pt x="604" y="721"/>
                </a:lnTo>
                <a:lnTo>
                  <a:pt x="611" y="717"/>
                </a:lnTo>
                <a:lnTo>
                  <a:pt x="619" y="714"/>
                </a:lnTo>
                <a:lnTo>
                  <a:pt x="627" y="712"/>
                </a:lnTo>
                <a:lnTo>
                  <a:pt x="634" y="710"/>
                </a:lnTo>
                <a:lnTo>
                  <a:pt x="651" y="707"/>
                </a:lnTo>
                <a:lnTo>
                  <a:pt x="671" y="703"/>
                </a:lnTo>
                <a:lnTo>
                  <a:pt x="658" y="691"/>
                </a:lnTo>
                <a:lnTo>
                  <a:pt x="643" y="674"/>
                </a:lnTo>
                <a:lnTo>
                  <a:pt x="627" y="657"/>
                </a:lnTo>
                <a:lnTo>
                  <a:pt x="610" y="641"/>
                </a:lnTo>
                <a:lnTo>
                  <a:pt x="610" y="432"/>
                </a:lnTo>
                <a:lnTo>
                  <a:pt x="631" y="433"/>
                </a:lnTo>
                <a:lnTo>
                  <a:pt x="664" y="433"/>
                </a:lnTo>
                <a:lnTo>
                  <a:pt x="680" y="433"/>
                </a:lnTo>
                <a:lnTo>
                  <a:pt x="696" y="432"/>
                </a:lnTo>
                <a:lnTo>
                  <a:pt x="703" y="431"/>
                </a:lnTo>
                <a:lnTo>
                  <a:pt x="709" y="429"/>
                </a:lnTo>
                <a:lnTo>
                  <a:pt x="713" y="428"/>
                </a:lnTo>
                <a:lnTo>
                  <a:pt x="717" y="426"/>
                </a:lnTo>
                <a:lnTo>
                  <a:pt x="720" y="421"/>
                </a:lnTo>
                <a:lnTo>
                  <a:pt x="723" y="416"/>
                </a:lnTo>
                <a:lnTo>
                  <a:pt x="725" y="408"/>
                </a:lnTo>
                <a:lnTo>
                  <a:pt x="728" y="400"/>
                </a:lnTo>
                <a:lnTo>
                  <a:pt x="732" y="380"/>
                </a:lnTo>
                <a:lnTo>
                  <a:pt x="734" y="360"/>
                </a:lnTo>
                <a:lnTo>
                  <a:pt x="736" y="324"/>
                </a:lnTo>
                <a:lnTo>
                  <a:pt x="736" y="309"/>
                </a:lnTo>
                <a:lnTo>
                  <a:pt x="728" y="304"/>
                </a:lnTo>
                <a:lnTo>
                  <a:pt x="722" y="302"/>
                </a:lnTo>
                <a:lnTo>
                  <a:pt x="718" y="302"/>
                </a:lnTo>
                <a:lnTo>
                  <a:pt x="714" y="303"/>
                </a:lnTo>
                <a:lnTo>
                  <a:pt x="711" y="304"/>
                </a:lnTo>
                <a:lnTo>
                  <a:pt x="708" y="304"/>
                </a:lnTo>
                <a:lnTo>
                  <a:pt x="703" y="302"/>
                </a:lnTo>
                <a:lnTo>
                  <a:pt x="697" y="297"/>
                </a:lnTo>
                <a:lnTo>
                  <a:pt x="685" y="298"/>
                </a:lnTo>
                <a:lnTo>
                  <a:pt x="676" y="300"/>
                </a:lnTo>
                <a:lnTo>
                  <a:pt x="666" y="302"/>
                </a:lnTo>
                <a:lnTo>
                  <a:pt x="650" y="303"/>
                </a:lnTo>
                <a:lnTo>
                  <a:pt x="641" y="302"/>
                </a:lnTo>
                <a:lnTo>
                  <a:pt x="634" y="299"/>
                </a:lnTo>
                <a:lnTo>
                  <a:pt x="631" y="298"/>
                </a:lnTo>
                <a:lnTo>
                  <a:pt x="628" y="295"/>
                </a:lnTo>
                <a:lnTo>
                  <a:pt x="626" y="293"/>
                </a:lnTo>
                <a:lnTo>
                  <a:pt x="623" y="290"/>
                </a:lnTo>
                <a:lnTo>
                  <a:pt x="620" y="282"/>
                </a:lnTo>
                <a:lnTo>
                  <a:pt x="619" y="274"/>
                </a:lnTo>
                <a:lnTo>
                  <a:pt x="618" y="264"/>
                </a:lnTo>
                <a:lnTo>
                  <a:pt x="617" y="253"/>
                </a:lnTo>
                <a:lnTo>
                  <a:pt x="616" y="244"/>
                </a:lnTo>
                <a:lnTo>
                  <a:pt x="613" y="236"/>
                </a:lnTo>
                <a:lnTo>
                  <a:pt x="610" y="227"/>
                </a:lnTo>
                <a:lnTo>
                  <a:pt x="607" y="219"/>
                </a:lnTo>
                <a:lnTo>
                  <a:pt x="604" y="211"/>
                </a:lnTo>
                <a:lnTo>
                  <a:pt x="600" y="203"/>
                </a:lnTo>
                <a:lnTo>
                  <a:pt x="598" y="195"/>
                </a:lnTo>
                <a:lnTo>
                  <a:pt x="597" y="186"/>
                </a:lnTo>
                <a:lnTo>
                  <a:pt x="598" y="181"/>
                </a:lnTo>
                <a:lnTo>
                  <a:pt x="600" y="177"/>
                </a:lnTo>
                <a:lnTo>
                  <a:pt x="604" y="171"/>
                </a:lnTo>
                <a:lnTo>
                  <a:pt x="607" y="167"/>
                </a:lnTo>
                <a:lnTo>
                  <a:pt x="610" y="162"/>
                </a:lnTo>
                <a:lnTo>
                  <a:pt x="613" y="157"/>
                </a:lnTo>
                <a:lnTo>
                  <a:pt x="616" y="153"/>
                </a:lnTo>
                <a:lnTo>
                  <a:pt x="617" y="148"/>
                </a:lnTo>
                <a:lnTo>
                  <a:pt x="616" y="136"/>
                </a:lnTo>
                <a:lnTo>
                  <a:pt x="612" y="120"/>
                </a:lnTo>
                <a:lnTo>
                  <a:pt x="611" y="109"/>
                </a:lnTo>
                <a:lnTo>
                  <a:pt x="611" y="100"/>
                </a:lnTo>
                <a:lnTo>
                  <a:pt x="613" y="90"/>
                </a:lnTo>
                <a:lnTo>
                  <a:pt x="617" y="81"/>
                </a:lnTo>
                <a:lnTo>
                  <a:pt x="594" y="77"/>
                </a:lnTo>
                <a:lnTo>
                  <a:pt x="544" y="70"/>
                </a:lnTo>
                <a:lnTo>
                  <a:pt x="517" y="67"/>
                </a:lnTo>
                <a:lnTo>
                  <a:pt x="494" y="66"/>
                </a:lnTo>
                <a:lnTo>
                  <a:pt x="484" y="65"/>
                </a:lnTo>
                <a:lnTo>
                  <a:pt x="477" y="66"/>
                </a:lnTo>
                <a:lnTo>
                  <a:pt x="473" y="67"/>
                </a:lnTo>
                <a:lnTo>
                  <a:pt x="471" y="69"/>
                </a:lnTo>
                <a:lnTo>
                  <a:pt x="471" y="73"/>
                </a:lnTo>
                <a:lnTo>
                  <a:pt x="471" y="81"/>
                </a:lnTo>
                <a:lnTo>
                  <a:pt x="470" y="86"/>
                </a:lnTo>
                <a:lnTo>
                  <a:pt x="469" y="91"/>
                </a:lnTo>
                <a:lnTo>
                  <a:pt x="466" y="96"/>
                </a:lnTo>
                <a:lnTo>
                  <a:pt x="463" y="101"/>
                </a:lnTo>
                <a:lnTo>
                  <a:pt x="460" y="107"/>
                </a:lnTo>
                <a:lnTo>
                  <a:pt x="454" y="112"/>
                </a:lnTo>
                <a:lnTo>
                  <a:pt x="448" y="117"/>
                </a:lnTo>
                <a:lnTo>
                  <a:pt x="440" y="122"/>
                </a:lnTo>
                <a:lnTo>
                  <a:pt x="430" y="125"/>
                </a:lnTo>
                <a:lnTo>
                  <a:pt x="419" y="128"/>
                </a:lnTo>
                <a:lnTo>
                  <a:pt x="406" y="130"/>
                </a:lnTo>
                <a:lnTo>
                  <a:pt x="392" y="130"/>
                </a:lnTo>
                <a:lnTo>
                  <a:pt x="385" y="129"/>
                </a:lnTo>
                <a:lnTo>
                  <a:pt x="378" y="127"/>
                </a:lnTo>
                <a:lnTo>
                  <a:pt x="372" y="122"/>
                </a:lnTo>
                <a:lnTo>
                  <a:pt x="364" y="115"/>
                </a:lnTo>
                <a:lnTo>
                  <a:pt x="358" y="108"/>
                </a:lnTo>
                <a:lnTo>
                  <a:pt x="351" y="100"/>
                </a:lnTo>
                <a:lnTo>
                  <a:pt x="344" y="91"/>
                </a:lnTo>
                <a:lnTo>
                  <a:pt x="339" y="82"/>
                </a:lnTo>
                <a:lnTo>
                  <a:pt x="333" y="72"/>
                </a:lnTo>
                <a:lnTo>
                  <a:pt x="328" y="60"/>
                </a:lnTo>
                <a:lnTo>
                  <a:pt x="324" y="50"/>
                </a:lnTo>
                <a:lnTo>
                  <a:pt x="319" y="39"/>
                </a:lnTo>
                <a:lnTo>
                  <a:pt x="316" y="29"/>
                </a:lnTo>
                <a:lnTo>
                  <a:pt x="314" y="19"/>
                </a:lnTo>
                <a:lnTo>
                  <a:pt x="312" y="10"/>
                </a:lnTo>
                <a:lnTo>
                  <a:pt x="312" y="0"/>
                </a:lnTo>
                <a:lnTo>
                  <a:pt x="26" y="0"/>
                </a:lnTo>
                <a:lnTo>
                  <a:pt x="26" y="5"/>
                </a:lnTo>
                <a:lnTo>
                  <a:pt x="28" y="10"/>
                </a:lnTo>
                <a:lnTo>
                  <a:pt x="30" y="15"/>
                </a:lnTo>
                <a:lnTo>
                  <a:pt x="34" y="19"/>
                </a:lnTo>
                <a:lnTo>
                  <a:pt x="38" y="22"/>
                </a:lnTo>
                <a:lnTo>
                  <a:pt x="42" y="26"/>
                </a:lnTo>
                <a:lnTo>
                  <a:pt x="47" y="29"/>
                </a:lnTo>
                <a:lnTo>
                  <a:pt x="52" y="31"/>
                </a:lnTo>
                <a:lnTo>
                  <a:pt x="58" y="47"/>
                </a:lnTo>
                <a:lnTo>
                  <a:pt x="67" y="61"/>
                </a:lnTo>
                <a:lnTo>
                  <a:pt x="75" y="75"/>
                </a:lnTo>
                <a:lnTo>
                  <a:pt x="84" y="89"/>
                </a:lnTo>
                <a:lnTo>
                  <a:pt x="92" y="104"/>
                </a:lnTo>
                <a:lnTo>
                  <a:pt x="98" y="121"/>
                </a:lnTo>
                <a:lnTo>
                  <a:pt x="102" y="130"/>
                </a:lnTo>
                <a:lnTo>
                  <a:pt x="104" y="139"/>
                </a:lnTo>
                <a:lnTo>
                  <a:pt x="105" y="150"/>
                </a:lnTo>
                <a:lnTo>
                  <a:pt x="105" y="161"/>
                </a:lnTo>
                <a:lnTo>
                  <a:pt x="103" y="171"/>
                </a:lnTo>
                <a:lnTo>
                  <a:pt x="98" y="183"/>
                </a:lnTo>
                <a:lnTo>
                  <a:pt x="96" y="190"/>
                </a:lnTo>
                <a:lnTo>
                  <a:pt x="94" y="196"/>
                </a:lnTo>
                <a:lnTo>
                  <a:pt x="93" y="203"/>
                </a:lnTo>
                <a:lnTo>
                  <a:pt x="92" y="210"/>
                </a:lnTo>
                <a:lnTo>
                  <a:pt x="93" y="217"/>
                </a:lnTo>
                <a:lnTo>
                  <a:pt x="94" y="223"/>
                </a:lnTo>
                <a:lnTo>
                  <a:pt x="96" y="229"/>
                </a:lnTo>
                <a:lnTo>
                  <a:pt x="98" y="236"/>
                </a:lnTo>
                <a:lnTo>
                  <a:pt x="105" y="248"/>
                </a:lnTo>
                <a:lnTo>
                  <a:pt x="112" y="260"/>
                </a:lnTo>
                <a:lnTo>
                  <a:pt x="119" y="272"/>
                </a:lnTo>
                <a:lnTo>
                  <a:pt x="126" y="285"/>
                </a:lnTo>
                <a:lnTo>
                  <a:pt x="128" y="293"/>
                </a:lnTo>
                <a:lnTo>
                  <a:pt x="130" y="300"/>
                </a:lnTo>
                <a:lnTo>
                  <a:pt x="131" y="307"/>
                </a:lnTo>
                <a:lnTo>
                  <a:pt x="133" y="315"/>
                </a:lnTo>
                <a:lnTo>
                  <a:pt x="131" y="326"/>
                </a:lnTo>
                <a:lnTo>
                  <a:pt x="129" y="338"/>
                </a:lnTo>
                <a:lnTo>
                  <a:pt x="127" y="352"/>
                </a:lnTo>
                <a:lnTo>
                  <a:pt x="123" y="364"/>
                </a:lnTo>
                <a:lnTo>
                  <a:pt x="118" y="377"/>
                </a:lnTo>
                <a:lnTo>
                  <a:pt x="113" y="389"/>
                </a:lnTo>
                <a:lnTo>
                  <a:pt x="106" y="403"/>
                </a:lnTo>
                <a:lnTo>
                  <a:pt x="100" y="414"/>
                </a:lnTo>
                <a:lnTo>
                  <a:pt x="92" y="426"/>
                </a:lnTo>
                <a:lnTo>
                  <a:pt x="84" y="436"/>
                </a:lnTo>
                <a:lnTo>
                  <a:pt x="77" y="446"/>
                </a:lnTo>
                <a:lnTo>
                  <a:pt x="68" y="457"/>
                </a:lnTo>
                <a:lnTo>
                  <a:pt x="59" y="465"/>
                </a:lnTo>
                <a:lnTo>
                  <a:pt x="50" y="471"/>
                </a:lnTo>
                <a:lnTo>
                  <a:pt x="41" y="477"/>
                </a:lnTo>
                <a:lnTo>
                  <a:pt x="33" y="481"/>
                </a:lnTo>
                <a:lnTo>
                  <a:pt x="33" y="586"/>
                </a:lnTo>
                <a:lnTo>
                  <a:pt x="28" y="588"/>
                </a:lnTo>
                <a:lnTo>
                  <a:pt x="25" y="591"/>
                </a:lnTo>
                <a:lnTo>
                  <a:pt x="23" y="595"/>
                </a:lnTo>
                <a:lnTo>
                  <a:pt x="19" y="600"/>
                </a:lnTo>
                <a:lnTo>
                  <a:pt x="15" y="612"/>
                </a:lnTo>
                <a:lnTo>
                  <a:pt x="11" y="627"/>
                </a:lnTo>
                <a:lnTo>
                  <a:pt x="4" y="659"/>
                </a:lnTo>
                <a:lnTo>
                  <a:pt x="0" y="69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327" name="Freeform 381"/>
          <p:cNvSpPr>
            <a:spLocks/>
          </p:cNvSpPr>
          <p:nvPr>
            <p:custDataLst>
              <p:tags r:id="rId270"/>
            </p:custDataLst>
          </p:nvPr>
        </p:nvSpPr>
        <p:spPr bwMode="auto">
          <a:xfrm>
            <a:off x="4308475" y="3824288"/>
            <a:ext cx="15875" cy="60325"/>
          </a:xfrm>
          <a:custGeom>
            <a:avLst/>
            <a:gdLst>
              <a:gd name="T0" fmla="*/ 0 w 39"/>
              <a:gd name="T1" fmla="*/ 2147483647 h 31"/>
              <a:gd name="T2" fmla="*/ 2147483647 w 39"/>
              <a:gd name="T3" fmla="*/ 2147483647 h 31"/>
              <a:gd name="T4" fmla="*/ 2147483647 w 39"/>
              <a:gd name="T5" fmla="*/ 2147483647 h 31"/>
              <a:gd name="T6" fmla="*/ 2147483647 w 39"/>
              <a:gd name="T7" fmla="*/ 2147483647 h 31"/>
              <a:gd name="T8" fmla="*/ 2147483647 w 39"/>
              <a:gd name="T9" fmla="*/ 2147483647 h 31"/>
              <a:gd name="T10" fmla="*/ 2147483647 w 39"/>
              <a:gd name="T11" fmla="*/ 2147483647 h 31"/>
              <a:gd name="T12" fmla="*/ 2147483647 w 39"/>
              <a:gd name="T13" fmla="*/ 2147483647 h 31"/>
              <a:gd name="T14" fmla="*/ 2147483647 w 39"/>
              <a:gd name="T15" fmla="*/ 0 h 31"/>
              <a:gd name="T16" fmla="*/ 2147483647 w 39"/>
              <a:gd name="T17" fmla="*/ 0 h 31"/>
              <a:gd name="T18" fmla="*/ 2147483647 w 39"/>
              <a:gd name="T19" fmla="*/ 0 h 31"/>
              <a:gd name="T20" fmla="*/ 2147483647 w 39"/>
              <a:gd name="T21" fmla="*/ 0 h 31"/>
              <a:gd name="T22" fmla="*/ 0 w 39"/>
              <a:gd name="T23" fmla="*/ 0 h 31"/>
              <a:gd name="T24" fmla="*/ 0 w 39"/>
              <a:gd name="T25" fmla="*/ 2147483647 h 3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9"/>
              <a:gd name="T40" fmla="*/ 0 h 31"/>
              <a:gd name="T41" fmla="*/ 39 w 39"/>
              <a:gd name="T42" fmla="*/ 31 h 3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9" h="31">
                <a:moveTo>
                  <a:pt x="0" y="31"/>
                </a:moveTo>
                <a:lnTo>
                  <a:pt x="12" y="28"/>
                </a:lnTo>
                <a:lnTo>
                  <a:pt x="22" y="28"/>
                </a:lnTo>
                <a:lnTo>
                  <a:pt x="26" y="28"/>
                </a:lnTo>
                <a:lnTo>
                  <a:pt x="30" y="28"/>
                </a:lnTo>
                <a:lnTo>
                  <a:pt x="35" y="27"/>
                </a:lnTo>
                <a:lnTo>
                  <a:pt x="39" y="25"/>
                </a:lnTo>
                <a:lnTo>
                  <a:pt x="39" y="0"/>
                </a:lnTo>
                <a:lnTo>
                  <a:pt x="26" y="0"/>
                </a:lnTo>
                <a:lnTo>
                  <a:pt x="17" y="0"/>
                </a:lnTo>
                <a:lnTo>
                  <a:pt x="8" y="0"/>
                </a:lnTo>
                <a:lnTo>
                  <a:pt x="0" y="0"/>
                </a:lnTo>
                <a:lnTo>
                  <a:pt x="0" y="3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328" name="Freeform 382"/>
          <p:cNvSpPr>
            <a:spLocks/>
          </p:cNvSpPr>
          <p:nvPr>
            <p:custDataLst>
              <p:tags r:id="rId271"/>
            </p:custDataLst>
          </p:nvPr>
        </p:nvSpPr>
        <p:spPr bwMode="auto">
          <a:xfrm>
            <a:off x="4410075" y="4367213"/>
            <a:ext cx="396875" cy="398462"/>
          </a:xfrm>
          <a:custGeom>
            <a:avLst/>
            <a:gdLst>
              <a:gd name="T0" fmla="*/ 2147483647 w 903"/>
              <a:gd name="T1" fmla="*/ 2147483647 h 759"/>
              <a:gd name="T2" fmla="*/ 2147483647 w 903"/>
              <a:gd name="T3" fmla="*/ 2147483647 h 759"/>
              <a:gd name="T4" fmla="*/ 2147483647 w 903"/>
              <a:gd name="T5" fmla="*/ 2147483647 h 759"/>
              <a:gd name="T6" fmla="*/ 2147483647 w 903"/>
              <a:gd name="T7" fmla="*/ 2147483647 h 759"/>
              <a:gd name="T8" fmla="*/ 2147483647 w 903"/>
              <a:gd name="T9" fmla="*/ 2147483647 h 759"/>
              <a:gd name="T10" fmla="*/ 2147483647 w 903"/>
              <a:gd name="T11" fmla="*/ 2147483647 h 759"/>
              <a:gd name="T12" fmla="*/ 2147483647 w 903"/>
              <a:gd name="T13" fmla="*/ 2147483647 h 759"/>
              <a:gd name="T14" fmla="*/ 2147483647 w 903"/>
              <a:gd name="T15" fmla="*/ 2147483647 h 759"/>
              <a:gd name="T16" fmla="*/ 2147483647 w 903"/>
              <a:gd name="T17" fmla="*/ 2147483647 h 759"/>
              <a:gd name="T18" fmla="*/ 2147483647 w 903"/>
              <a:gd name="T19" fmla="*/ 2147483647 h 759"/>
              <a:gd name="T20" fmla="*/ 2147483647 w 903"/>
              <a:gd name="T21" fmla="*/ 2147483647 h 759"/>
              <a:gd name="T22" fmla="*/ 2147483647 w 903"/>
              <a:gd name="T23" fmla="*/ 2147483647 h 759"/>
              <a:gd name="T24" fmla="*/ 2147483647 w 903"/>
              <a:gd name="T25" fmla="*/ 2147483647 h 759"/>
              <a:gd name="T26" fmla="*/ 2147483647 w 903"/>
              <a:gd name="T27" fmla="*/ 2147483647 h 759"/>
              <a:gd name="T28" fmla="*/ 2147483647 w 903"/>
              <a:gd name="T29" fmla="*/ 2147483647 h 759"/>
              <a:gd name="T30" fmla="*/ 2147483647 w 903"/>
              <a:gd name="T31" fmla="*/ 2147483647 h 759"/>
              <a:gd name="T32" fmla="*/ 2147483647 w 903"/>
              <a:gd name="T33" fmla="*/ 2147483647 h 759"/>
              <a:gd name="T34" fmla="*/ 2147483647 w 903"/>
              <a:gd name="T35" fmla="*/ 2147483647 h 759"/>
              <a:gd name="T36" fmla="*/ 2147483647 w 903"/>
              <a:gd name="T37" fmla="*/ 2147483647 h 759"/>
              <a:gd name="T38" fmla="*/ 2147483647 w 903"/>
              <a:gd name="T39" fmla="*/ 2147483647 h 759"/>
              <a:gd name="T40" fmla="*/ 2147483647 w 903"/>
              <a:gd name="T41" fmla="*/ 2147483647 h 759"/>
              <a:gd name="T42" fmla="*/ 2147483647 w 903"/>
              <a:gd name="T43" fmla="*/ 2147483647 h 759"/>
              <a:gd name="T44" fmla="*/ 2147483647 w 903"/>
              <a:gd name="T45" fmla="*/ 2147483647 h 759"/>
              <a:gd name="T46" fmla="*/ 2147483647 w 903"/>
              <a:gd name="T47" fmla="*/ 2147483647 h 759"/>
              <a:gd name="T48" fmla="*/ 2147483647 w 903"/>
              <a:gd name="T49" fmla="*/ 2147483647 h 759"/>
              <a:gd name="T50" fmla="*/ 2147483647 w 903"/>
              <a:gd name="T51" fmla="*/ 2147483647 h 759"/>
              <a:gd name="T52" fmla="*/ 2147483647 w 903"/>
              <a:gd name="T53" fmla="*/ 2147483647 h 759"/>
              <a:gd name="T54" fmla="*/ 0 w 903"/>
              <a:gd name="T55" fmla="*/ 2147483647 h 759"/>
              <a:gd name="T56" fmla="*/ 2147483647 w 903"/>
              <a:gd name="T57" fmla="*/ 2147483647 h 759"/>
              <a:gd name="T58" fmla="*/ 2147483647 w 903"/>
              <a:gd name="T59" fmla="*/ 2147483647 h 759"/>
              <a:gd name="T60" fmla="*/ 2147483647 w 903"/>
              <a:gd name="T61" fmla="*/ 2147483647 h 759"/>
              <a:gd name="T62" fmla="*/ 2147483647 w 903"/>
              <a:gd name="T63" fmla="*/ 2147483647 h 759"/>
              <a:gd name="T64" fmla="*/ 2147483647 w 903"/>
              <a:gd name="T65" fmla="*/ 2147483647 h 759"/>
              <a:gd name="T66" fmla="*/ 2147483647 w 903"/>
              <a:gd name="T67" fmla="*/ 2147483647 h 759"/>
              <a:gd name="T68" fmla="*/ 2147483647 w 903"/>
              <a:gd name="T69" fmla="*/ 2147483647 h 759"/>
              <a:gd name="T70" fmla="*/ 2147483647 w 903"/>
              <a:gd name="T71" fmla="*/ 2147483647 h 759"/>
              <a:gd name="T72" fmla="*/ 2147483647 w 903"/>
              <a:gd name="T73" fmla="*/ 2147483647 h 759"/>
              <a:gd name="T74" fmla="*/ 2147483647 w 903"/>
              <a:gd name="T75" fmla="*/ 2147483647 h 759"/>
              <a:gd name="T76" fmla="*/ 2147483647 w 903"/>
              <a:gd name="T77" fmla="*/ 2147483647 h 759"/>
              <a:gd name="T78" fmla="*/ 2147483647 w 903"/>
              <a:gd name="T79" fmla="*/ 2147483647 h 759"/>
              <a:gd name="T80" fmla="*/ 2147483647 w 903"/>
              <a:gd name="T81" fmla="*/ 2147483647 h 759"/>
              <a:gd name="T82" fmla="*/ 2147483647 w 903"/>
              <a:gd name="T83" fmla="*/ 2147483647 h 759"/>
              <a:gd name="T84" fmla="*/ 2147483647 w 903"/>
              <a:gd name="T85" fmla="*/ 2147483647 h 759"/>
              <a:gd name="T86" fmla="*/ 2147483647 w 903"/>
              <a:gd name="T87" fmla="*/ 2147483647 h 759"/>
              <a:gd name="T88" fmla="*/ 2147483647 w 903"/>
              <a:gd name="T89" fmla="*/ 2147483647 h 759"/>
              <a:gd name="T90" fmla="*/ 2147483647 w 903"/>
              <a:gd name="T91" fmla="*/ 2147483647 h 759"/>
              <a:gd name="T92" fmla="*/ 2147483647 w 903"/>
              <a:gd name="T93" fmla="*/ 2147483647 h 759"/>
              <a:gd name="T94" fmla="*/ 2147483647 w 903"/>
              <a:gd name="T95" fmla="*/ 2147483647 h 759"/>
              <a:gd name="T96" fmla="*/ 2147483647 w 903"/>
              <a:gd name="T97" fmla="*/ 2147483647 h 759"/>
              <a:gd name="T98" fmla="*/ 2147483647 w 903"/>
              <a:gd name="T99" fmla="*/ 2147483647 h 759"/>
              <a:gd name="T100" fmla="*/ 2147483647 w 903"/>
              <a:gd name="T101" fmla="*/ 2147483647 h 759"/>
              <a:gd name="T102" fmla="*/ 2147483647 w 903"/>
              <a:gd name="T103" fmla="*/ 2147483647 h 759"/>
              <a:gd name="T104" fmla="*/ 2147483647 w 903"/>
              <a:gd name="T105" fmla="*/ 2147483647 h 759"/>
              <a:gd name="T106" fmla="*/ 2147483647 w 903"/>
              <a:gd name="T107" fmla="*/ 2147483647 h 759"/>
              <a:gd name="T108" fmla="*/ 2147483647 w 903"/>
              <a:gd name="T109" fmla="*/ 2147483647 h 759"/>
              <a:gd name="T110" fmla="*/ 2147483647 w 903"/>
              <a:gd name="T111" fmla="*/ 2147483647 h 759"/>
              <a:gd name="T112" fmla="*/ 2147483647 w 903"/>
              <a:gd name="T113" fmla="*/ 2147483647 h 759"/>
              <a:gd name="T114" fmla="*/ 2147483647 w 903"/>
              <a:gd name="T115" fmla="*/ 2147483647 h 759"/>
              <a:gd name="T116" fmla="*/ 2147483647 w 903"/>
              <a:gd name="T117" fmla="*/ 2147483647 h 759"/>
              <a:gd name="T118" fmla="*/ 2147483647 w 903"/>
              <a:gd name="T119" fmla="*/ 2147483647 h 759"/>
              <a:gd name="T120" fmla="*/ 2147483647 w 903"/>
              <a:gd name="T121" fmla="*/ 2147483647 h 759"/>
              <a:gd name="T122" fmla="*/ 2147483647 w 903"/>
              <a:gd name="T123" fmla="*/ 2147483647 h 759"/>
              <a:gd name="T124" fmla="*/ 2147483647 w 903"/>
              <a:gd name="T125" fmla="*/ 2147483647 h 75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903"/>
              <a:gd name="T190" fmla="*/ 0 h 759"/>
              <a:gd name="T191" fmla="*/ 903 w 903"/>
              <a:gd name="T192" fmla="*/ 759 h 759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903" h="759">
                <a:moveTo>
                  <a:pt x="870" y="296"/>
                </a:moveTo>
                <a:lnTo>
                  <a:pt x="875" y="295"/>
                </a:lnTo>
                <a:lnTo>
                  <a:pt x="886" y="293"/>
                </a:lnTo>
                <a:lnTo>
                  <a:pt x="899" y="291"/>
                </a:lnTo>
                <a:lnTo>
                  <a:pt x="903" y="290"/>
                </a:lnTo>
                <a:lnTo>
                  <a:pt x="863" y="364"/>
                </a:lnTo>
                <a:lnTo>
                  <a:pt x="863" y="376"/>
                </a:lnTo>
                <a:lnTo>
                  <a:pt x="863" y="388"/>
                </a:lnTo>
                <a:lnTo>
                  <a:pt x="857" y="392"/>
                </a:lnTo>
                <a:lnTo>
                  <a:pt x="849" y="397"/>
                </a:lnTo>
                <a:lnTo>
                  <a:pt x="840" y="405"/>
                </a:lnTo>
                <a:lnTo>
                  <a:pt x="832" y="414"/>
                </a:lnTo>
                <a:lnTo>
                  <a:pt x="813" y="436"/>
                </a:lnTo>
                <a:lnTo>
                  <a:pt x="794" y="460"/>
                </a:lnTo>
                <a:lnTo>
                  <a:pt x="776" y="485"/>
                </a:lnTo>
                <a:lnTo>
                  <a:pt x="761" y="507"/>
                </a:lnTo>
                <a:lnTo>
                  <a:pt x="749" y="525"/>
                </a:lnTo>
                <a:lnTo>
                  <a:pt x="744" y="537"/>
                </a:lnTo>
                <a:lnTo>
                  <a:pt x="732" y="550"/>
                </a:lnTo>
                <a:lnTo>
                  <a:pt x="720" y="561"/>
                </a:lnTo>
                <a:lnTo>
                  <a:pt x="706" y="571"/>
                </a:lnTo>
                <a:lnTo>
                  <a:pt x="694" y="581"/>
                </a:lnTo>
                <a:lnTo>
                  <a:pt x="670" y="598"/>
                </a:lnTo>
                <a:lnTo>
                  <a:pt x="647" y="613"/>
                </a:lnTo>
                <a:lnTo>
                  <a:pt x="624" y="628"/>
                </a:lnTo>
                <a:lnTo>
                  <a:pt x="603" y="646"/>
                </a:lnTo>
                <a:lnTo>
                  <a:pt x="592" y="655"/>
                </a:lnTo>
                <a:lnTo>
                  <a:pt x="583" y="666"/>
                </a:lnTo>
                <a:lnTo>
                  <a:pt x="574" y="677"/>
                </a:lnTo>
                <a:lnTo>
                  <a:pt x="565" y="690"/>
                </a:lnTo>
                <a:lnTo>
                  <a:pt x="561" y="694"/>
                </a:lnTo>
                <a:lnTo>
                  <a:pt x="557" y="698"/>
                </a:lnTo>
                <a:lnTo>
                  <a:pt x="553" y="700"/>
                </a:lnTo>
                <a:lnTo>
                  <a:pt x="546" y="702"/>
                </a:lnTo>
                <a:lnTo>
                  <a:pt x="534" y="704"/>
                </a:lnTo>
                <a:lnTo>
                  <a:pt x="520" y="705"/>
                </a:lnTo>
                <a:lnTo>
                  <a:pt x="513" y="705"/>
                </a:lnTo>
                <a:lnTo>
                  <a:pt x="507" y="706"/>
                </a:lnTo>
                <a:lnTo>
                  <a:pt x="501" y="708"/>
                </a:lnTo>
                <a:lnTo>
                  <a:pt x="496" y="710"/>
                </a:lnTo>
                <a:lnTo>
                  <a:pt x="491" y="713"/>
                </a:lnTo>
                <a:lnTo>
                  <a:pt x="488" y="716"/>
                </a:lnTo>
                <a:lnTo>
                  <a:pt x="486" y="721"/>
                </a:lnTo>
                <a:lnTo>
                  <a:pt x="485" y="727"/>
                </a:lnTo>
                <a:lnTo>
                  <a:pt x="444" y="727"/>
                </a:lnTo>
                <a:lnTo>
                  <a:pt x="415" y="727"/>
                </a:lnTo>
                <a:lnTo>
                  <a:pt x="395" y="727"/>
                </a:lnTo>
                <a:lnTo>
                  <a:pt x="372" y="727"/>
                </a:lnTo>
                <a:lnTo>
                  <a:pt x="359" y="727"/>
                </a:lnTo>
                <a:lnTo>
                  <a:pt x="348" y="729"/>
                </a:lnTo>
                <a:lnTo>
                  <a:pt x="344" y="730"/>
                </a:lnTo>
                <a:lnTo>
                  <a:pt x="339" y="732"/>
                </a:lnTo>
                <a:lnTo>
                  <a:pt x="332" y="735"/>
                </a:lnTo>
                <a:lnTo>
                  <a:pt x="325" y="739"/>
                </a:lnTo>
                <a:lnTo>
                  <a:pt x="320" y="735"/>
                </a:lnTo>
                <a:lnTo>
                  <a:pt x="316" y="732"/>
                </a:lnTo>
                <a:lnTo>
                  <a:pt x="310" y="730"/>
                </a:lnTo>
                <a:lnTo>
                  <a:pt x="306" y="729"/>
                </a:lnTo>
                <a:lnTo>
                  <a:pt x="296" y="727"/>
                </a:lnTo>
                <a:lnTo>
                  <a:pt x="286" y="727"/>
                </a:lnTo>
                <a:lnTo>
                  <a:pt x="283" y="730"/>
                </a:lnTo>
                <a:lnTo>
                  <a:pt x="278" y="732"/>
                </a:lnTo>
                <a:lnTo>
                  <a:pt x="272" y="735"/>
                </a:lnTo>
                <a:lnTo>
                  <a:pt x="263" y="737"/>
                </a:lnTo>
                <a:lnTo>
                  <a:pt x="242" y="742"/>
                </a:lnTo>
                <a:lnTo>
                  <a:pt x="218" y="747"/>
                </a:lnTo>
                <a:lnTo>
                  <a:pt x="173" y="756"/>
                </a:lnTo>
                <a:lnTo>
                  <a:pt x="146" y="759"/>
                </a:lnTo>
                <a:lnTo>
                  <a:pt x="139" y="758"/>
                </a:lnTo>
                <a:lnTo>
                  <a:pt x="131" y="757"/>
                </a:lnTo>
                <a:lnTo>
                  <a:pt x="123" y="756"/>
                </a:lnTo>
                <a:lnTo>
                  <a:pt x="116" y="753"/>
                </a:lnTo>
                <a:lnTo>
                  <a:pt x="109" y="750"/>
                </a:lnTo>
                <a:lnTo>
                  <a:pt x="103" y="746"/>
                </a:lnTo>
                <a:lnTo>
                  <a:pt x="96" y="743"/>
                </a:lnTo>
                <a:lnTo>
                  <a:pt x="90" y="739"/>
                </a:lnTo>
                <a:lnTo>
                  <a:pt x="85" y="734"/>
                </a:lnTo>
                <a:lnTo>
                  <a:pt x="82" y="730"/>
                </a:lnTo>
                <a:lnTo>
                  <a:pt x="78" y="725"/>
                </a:lnTo>
                <a:lnTo>
                  <a:pt x="76" y="719"/>
                </a:lnTo>
                <a:lnTo>
                  <a:pt x="75" y="714"/>
                </a:lnTo>
                <a:lnTo>
                  <a:pt x="75" y="708"/>
                </a:lnTo>
                <a:lnTo>
                  <a:pt x="76" y="703"/>
                </a:lnTo>
                <a:lnTo>
                  <a:pt x="79" y="697"/>
                </a:lnTo>
                <a:lnTo>
                  <a:pt x="60" y="648"/>
                </a:lnTo>
                <a:lnTo>
                  <a:pt x="65" y="639"/>
                </a:lnTo>
                <a:lnTo>
                  <a:pt x="72" y="632"/>
                </a:lnTo>
                <a:lnTo>
                  <a:pt x="75" y="628"/>
                </a:lnTo>
                <a:lnTo>
                  <a:pt x="77" y="625"/>
                </a:lnTo>
                <a:lnTo>
                  <a:pt x="79" y="621"/>
                </a:lnTo>
                <a:lnTo>
                  <a:pt x="79" y="616"/>
                </a:lnTo>
                <a:lnTo>
                  <a:pt x="79" y="608"/>
                </a:lnTo>
                <a:lnTo>
                  <a:pt x="78" y="600"/>
                </a:lnTo>
                <a:lnTo>
                  <a:pt x="76" y="592"/>
                </a:lnTo>
                <a:lnTo>
                  <a:pt x="74" y="584"/>
                </a:lnTo>
                <a:lnTo>
                  <a:pt x="68" y="572"/>
                </a:lnTo>
                <a:lnTo>
                  <a:pt x="61" y="561"/>
                </a:lnTo>
                <a:lnTo>
                  <a:pt x="43" y="542"/>
                </a:lnTo>
                <a:lnTo>
                  <a:pt x="27" y="524"/>
                </a:lnTo>
                <a:lnTo>
                  <a:pt x="22" y="516"/>
                </a:lnTo>
                <a:lnTo>
                  <a:pt x="18" y="509"/>
                </a:lnTo>
                <a:lnTo>
                  <a:pt x="16" y="502"/>
                </a:lnTo>
                <a:lnTo>
                  <a:pt x="14" y="496"/>
                </a:lnTo>
                <a:lnTo>
                  <a:pt x="12" y="484"/>
                </a:lnTo>
                <a:lnTo>
                  <a:pt x="11" y="472"/>
                </a:lnTo>
                <a:lnTo>
                  <a:pt x="11" y="461"/>
                </a:lnTo>
                <a:lnTo>
                  <a:pt x="11" y="450"/>
                </a:lnTo>
                <a:lnTo>
                  <a:pt x="10" y="439"/>
                </a:lnTo>
                <a:lnTo>
                  <a:pt x="7" y="426"/>
                </a:lnTo>
                <a:lnTo>
                  <a:pt x="6" y="412"/>
                </a:lnTo>
                <a:lnTo>
                  <a:pt x="4" y="395"/>
                </a:lnTo>
                <a:lnTo>
                  <a:pt x="0" y="377"/>
                </a:lnTo>
                <a:lnTo>
                  <a:pt x="0" y="364"/>
                </a:lnTo>
                <a:lnTo>
                  <a:pt x="33" y="364"/>
                </a:lnTo>
                <a:lnTo>
                  <a:pt x="36" y="371"/>
                </a:lnTo>
                <a:lnTo>
                  <a:pt x="39" y="377"/>
                </a:lnTo>
                <a:lnTo>
                  <a:pt x="43" y="382"/>
                </a:lnTo>
                <a:lnTo>
                  <a:pt x="48" y="387"/>
                </a:lnTo>
                <a:lnTo>
                  <a:pt x="52" y="392"/>
                </a:lnTo>
                <a:lnTo>
                  <a:pt x="57" y="396"/>
                </a:lnTo>
                <a:lnTo>
                  <a:pt x="63" y="399"/>
                </a:lnTo>
                <a:lnTo>
                  <a:pt x="68" y="402"/>
                </a:lnTo>
                <a:lnTo>
                  <a:pt x="81" y="407"/>
                </a:lnTo>
                <a:lnTo>
                  <a:pt x="94" y="410"/>
                </a:lnTo>
                <a:lnTo>
                  <a:pt x="107" y="412"/>
                </a:lnTo>
                <a:lnTo>
                  <a:pt x="119" y="413"/>
                </a:lnTo>
                <a:lnTo>
                  <a:pt x="128" y="412"/>
                </a:lnTo>
                <a:lnTo>
                  <a:pt x="135" y="411"/>
                </a:lnTo>
                <a:lnTo>
                  <a:pt x="142" y="409"/>
                </a:lnTo>
                <a:lnTo>
                  <a:pt x="149" y="407"/>
                </a:lnTo>
                <a:lnTo>
                  <a:pt x="154" y="404"/>
                </a:lnTo>
                <a:lnTo>
                  <a:pt x="160" y="400"/>
                </a:lnTo>
                <a:lnTo>
                  <a:pt x="164" y="396"/>
                </a:lnTo>
                <a:lnTo>
                  <a:pt x="168" y="392"/>
                </a:lnTo>
                <a:lnTo>
                  <a:pt x="176" y="382"/>
                </a:lnTo>
                <a:lnTo>
                  <a:pt x="182" y="372"/>
                </a:lnTo>
                <a:lnTo>
                  <a:pt x="187" y="361"/>
                </a:lnTo>
                <a:lnTo>
                  <a:pt x="193" y="351"/>
                </a:lnTo>
                <a:lnTo>
                  <a:pt x="193" y="240"/>
                </a:lnTo>
                <a:lnTo>
                  <a:pt x="197" y="229"/>
                </a:lnTo>
                <a:lnTo>
                  <a:pt x="199" y="217"/>
                </a:lnTo>
                <a:lnTo>
                  <a:pt x="201" y="206"/>
                </a:lnTo>
                <a:lnTo>
                  <a:pt x="202" y="194"/>
                </a:lnTo>
                <a:lnTo>
                  <a:pt x="204" y="184"/>
                </a:lnTo>
                <a:lnTo>
                  <a:pt x="206" y="176"/>
                </a:lnTo>
                <a:lnTo>
                  <a:pt x="207" y="173"/>
                </a:lnTo>
                <a:lnTo>
                  <a:pt x="208" y="170"/>
                </a:lnTo>
                <a:lnTo>
                  <a:pt x="210" y="168"/>
                </a:lnTo>
                <a:lnTo>
                  <a:pt x="212" y="167"/>
                </a:lnTo>
                <a:lnTo>
                  <a:pt x="220" y="171"/>
                </a:lnTo>
                <a:lnTo>
                  <a:pt x="229" y="175"/>
                </a:lnTo>
                <a:lnTo>
                  <a:pt x="239" y="178"/>
                </a:lnTo>
                <a:lnTo>
                  <a:pt x="245" y="179"/>
                </a:lnTo>
                <a:lnTo>
                  <a:pt x="245" y="201"/>
                </a:lnTo>
                <a:lnTo>
                  <a:pt x="245" y="219"/>
                </a:lnTo>
                <a:lnTo>
                  <a:pt x="245" y="238"/>
                </a:lnTo>
                <a:lnTo>
                  <a:pt x="245" y="259"/>
                </a:lnTo>
                <a:lnTo>
                  <a:pt x="246" y="265"/>
                </a:lnTo>
                <a:lnTo>
                  <a:pt x="246" y="270"/>
                </a:lnTo>
                <a:lnTo>
                  <a:pt x="247" y="274"/>
                </a:lnTo>
                <a:lnTo>
                  <a:pt x="250" y="278"/>
                </a:lnTo>
                <a:lnTo>
                  <a:pt x="252" y="281"/>
                </a:lnTo>
                <a:lnTo>
                  <a:pt x="254" y="284"/>
                </a:lnTo>
                <a:lnTo>
                  <a:pt x="256" y="287"/>
                </a:lnTo>
                <a:lnTo>
                  <a:pt x="260" y="289"/>
                </a:lnTo>
                <a:lnTo>
                  <a:pt x="267" y="292"/>
                </a:lnTo>
                <a:lnTo>
                  <a:pt x="276" y="294"/>
                </a:lnTo>
                <a:lnTo>
                  <a:pt x="287" y="295"/>
                </a:lnTo>
                <a:lnTo>
                  <a:pt x="299" y="296"/>
                </a:lnTo>
                <a:lnTo>
                  <a:pt x="303" y="295"/>
                </a:lnTo>
                <a:lnTo>
                  <a:pt x="308" y="295"/>
                </a:lnTo>
                <a:lnTo>
                  <a:pt x="312" y="293"/>
                </a:lnTo>
                <a:lnTo>
                  <a:pt x="316" y="291"/>
                </a:lnTo>
                <a:lnTo>
                  <a:pt x="322" y="286"/>
                </a:lnTo>
                <a:lnTo>
                  <a:pt x="329" y="280"/>
                </a:lnTo>
                <a:lnTo>
                  <a:pt x="333" y="272"/>
                </a:lnTo>
                <a:lnTo>
                  <a:pt x="337" y="263"/>
                </a:lnTo>
                <a:lnTo>
                  <a:pt x="342" y="254"/>
                </a:lnTo>
                <a:lnTo>
                  <a:pt x="345" y="243"/>
                </a:lnTo>
                <a:lnTo>
                  <a:pt x="350" y="234"/>
                </a:lnTo>
                <a:lnTo>
                  <a:pt x="353" y="224"/>
                </a:lnTo>
                <a:lnTo>
                  <a:pt x="357" y="216"/>
                </a:lnTo>
                <a:lnTo>
                  <a:pt x="363" y="208"/>
                </a:lnTo>
                <a:lnTo>
                  <a:pt x="368" y="201"/>
                </a:lnTo>
                <a:lnTo>
                  <a:pt x="375" y="195"/>
                </a:lnTo>
                <a:lnTo>
                  <a:pt x="378" y="193"/>
                </a:lnTo>
                <a:lnTo>
                  <a:pt x="382" y="192"/>
                </a:lnTo>
                <a:lnTo>
                  <a:pt x="387" y="191"/>
                </a:lnTo>
                <a:lnTo>
                  <a:pt x="392" y="191"/>
                </a:lnTo>
                <a:lnTo>
                  <a:pt x="400" y="191"/>
                </a:lnTo>
                <a:lnTo>
                  <a:pt x="408" y="192"/>
                </a:lnTo>
                <a:lnTo>
                  <a:pt x="414" y="193"/>
                </a:lnTo>
                <a:lnTo>
                  <a:pt x="421" y="195"/>
                </a:lnTo>
                <a:lnTo>
                  <a:pt x="431" y="200"/>
                </a:lnTo>
                <a:lnTo>
                  <a:pt x="441" y="204"/>
                </a:lnTo>
                <a:lnTo>
                  <a:pt x="451" y="208"/>
                </a:lnTo>
                <a:lnTo>
                  <a:pt x="460" y="212"/>
                </a:lnTo>
                <a:lnTo>
                  <a:pt x="466" y="214"/>
                </a:lnTo>
                <a:lnTo>
                  <a:pt x="471" y="215"/>
                </a:lnTo>
                <a:lnTo>
                  <a:pt x="478" y="216"/>
                </a:lnTo>
                <a:lnTo>
                  <a:pt x="485" y="216"/>
                </a:lnTo>
                <a:lnTo>
                  <a:pt x="496" y="216"/>
                </a:lnTo>
                <a:lnTo>
                  <a:pt x="504" y="215"/>
                </a:lnTo>
                <a:lnTo>
                  <a:pt x="512" y="213"/>
                </a:lnTo>
                <a:lnTo>
                  <a:pt x="518" y="211"/>
                </a:lnTo>
                <a:lnTo>
                  <a:pt x="523" y="208"/>
                </a:lnTo>
                <a:lnTo>
                  <a:pt x="527" y="204"/>
                </a:lnTo>
                <a:lnTo>
                  <a:pt x="531" y="200"/>
                </a:lnTo>
                <a:lnTo>
                  <a:pt x="534" y="194"/>
                </a:lnTo>
                <a:lnTo>
                  <a:pt x="544" y="169"/>
                </a:lnTo>
                <a:lnTo>
                  <a:pt x="558" y="135"/>
                </a:lnTo>
                <a:lnTo>
                  <a:pt x="564" y="127"/>
                </a:lnTo>
                <a:lnTo>
                  <a:pt x="572" y="119"/>
                </a:lnTo>
                <a:lnTo>
                  <a:pt x="582" y="110"/>
                </a:lnTo>
                <a:lnTo>
                  <a:pt x="593" y="100"/>
                </a:lnTo>
                <a:lnTo>
                  <a:pt x="620" y="80"/>
                </a:lnTo>
                <a:lnTo>
                  <a:pt x="649" y="61"/>
                </a:lnTo>
                <a:lnTo>
                  <a:pt x="679" y="43"/>
                </a:lnTo>
                <a:lnTo>
                  <a:pt x="708" y="25"/>
                </a:lnTo>
                <a:lnTo>
                  <a:pt x="732" y="11"/>
                </a:lnTo>
                <a:lnTo>
                  <a:pt x="750" y="0"/>
                </a:lnTo>
                <a:lnTo>
                  <a:pt x="777" y="1"/>
                </a:lnTo>
                <a:lnTo>
                  <a:pt x="798" y="3"/>
                </a:lnTo>
                <a:lnTo>
                  <a:pt x="806" y="3"/>
                </a:lnTo>
                <a:lnTo>
                  <a:pt x="815" y="3"/>
                </a:lnTo>
                <a:lnTo>
                  <a:pt x="823" y="2"/>
                </a:lnTo>
                <a:lnTo>
                  <a:pt x="830" y="0"/>
                </a:lnTo>
                <a:lnTo>
                  <a:pt x="830" y="6"/>
                </a:lnTo>
                <a:lnTo>
                  <a:pt x="850" y="6"/>
                </a:lnTo>
                <a:lnTo>
                  <a:pt x="850" y="17"/>
                </a:lnTo>
                <a:lnTo>
                  <a:pt x="851" y="26"/>
                </a:lnTo>
                <a:lnTo>
                  <a:pt x="854" y="35"/>
                </a:lnTo>
                <a:lnTo>
                  <a:pt x="856" y="41"/>
                </a:lnTo>
                <a:lnTo>
                  <a:pt x="861" y="52"/>
                </a:lnTo>
                <a:lnTo>
                  <a:pt x="867" y="62"/>
                </a:lnTo>
                <a:lnTo>
                  <a:pt x="873" y="71"/>
                </a:lnTo>
                <a:lnTo>
                  <a:pt x="879" y="82"/>
                </a:lnTo>
                <a:lnTo>
                  <a:pt x="880" y="90"/>
                </a:lnTo>
                <a:lnTo>
                  <a:pt x="882" y="98"/>
                </a:lnTo>
                <a:lnTo>
                  <a:pt x="883" y="107"/>
                </a:lnTo>
                <a:lnTo>
                  <a:pt x="883" y="117"/>
                </a:lnTo>
                <a:lnTo>
                  <a:pt x="883" y="204"/>
                </a:lnTo>
                <a:lnTo>
                  <a:pt x="875" y="206"/>
                </a:lnTo>
                <a:lnTo>
                  <a:pt x="868" y="207"/>
                </a:lnTo>
                <a:lnTo>
                  <a:pt x="860" y="207"/>
                </a:lnTo>
                <a:lnTo>
                  <a:pt x="852" y="206"/>
                </a:lnTo>
                <a:lnTo>
                  <a:pt x="838" y="205"/>
                </a:lnTo>
                <a:lnTo>
                  <a:pt x="830" y="204"/>
                </a:lnTo>
                <a:lnTo>
                  <a:pt x="826" y="236"/>
                </a:lnTo>
                <a:lnTo>
                  <a:pt x="825" y="262"/>
                </a:lnTo>
                <a:lnTo>
                  <a:pt x="826" y="272"/>
                </a:lnTo>
                <a:lnTo>
                  <a:pt x="826" y="281"/>
                </a:lnTo>
                <a:lnTo>
                  <a:pt x="828" y="289"/>
                </a:lnTo>
                <a:lnTo>
                  <a:pt x="830" y="296"/>
                </a:lnTo>
                <a:lnTo>
                  <a:pt x="870" y="296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5329" name="Freeform 383"/>
          <p:cNvSpPr>
            <a:spLocks/>
          </p:cNvSpPr>
          <p:nvPr>
            <p:custDataLst>
              <p:tags r:id="rId272"/>
            </p:custDataLst>
          </p:nvPr>
        </p:nvSpPr>
        <p:spPr bwMode="auto">
          <a:xfrm>
            <a:off x="4557713" y="2935288"/>
            <a:ext cx="411162" cy="611187"/>
          </a:xfrm>
          <a:custGeom>
            <a:avLst/>
            <a:gdLst>
              <a:gd name="T0" fmla="*/ 2147483647 w 943"/>
              <a:gd name="T1" fmla="*/ 2147483647 h 1172"/>
              <a:gd name="T2" fmla="*/ 2147483647 w 943"/>
              <a:gd name="T3" fmla="*/ 2147483647 h 1172"/>
              <a:gd name="T4" fmla="*/ 2147483647 w 943"/>
              <a:gd name="T5" fmla="*/ 2147483647 h 1172"/>
              <a:gd name="T6" fmla="*/ 2147483647 w 943"/>
              <a:gd name="T7" fmla="*/ 2147483647 h 1172"/>
              <a:gd name="T8" fmla="*/ 2147483647 w 943"/>
              <a:gd name="T9" fmla="*/ 2147483647 h 1172"/>
              <a:gd name="T10" fmla="*/ 2147483647 w 943"/>
              <a:gd name="T11" fmla="*/ 2147483647 h 1172"/>
              <a:gd name="T12" fmla="*/ 2147483647 w 943"/>
              <a:gd name="T13" fmla="*/ 2147483647 h 1172"/>
              <a:gd name="T14" fmla="*/ 2147483647 w 943"/>
              <a:gd name="T15" fmla="*/ 2147483647 h 1172"/>
              <a:gd name="T16" fmla="*/ 2147483647 w 943"/>
              <a:gd name="T17" fmla="*/ 2147483647 h 1172"/>
              <a:gd name="T18" fmla="*/ 2147483647 w 943"/>
              <a:gd name="T19" fmla="*/ 2147483647 h 1172"/>
              <a:gd name="T20" fmla="*/ 2147483647 w 943"/>
              <a:gd name="T21" fmla="*/ 2147483647 h 1172"/>
              <a:gd name="T22" fmla="*/ 2147483647 w 943"/>
              <a:gd name="T23" fmla="*/ 2147483647 h 1172"/>
              <a:gd name="T24" fmla="*/ 2147483647 w 943"/>
              <a:gd name="T25" fmla="*/ 2147483647 h 1172"/>
              <a:gd name="T26" fmla="*/ 2147483647 w 943"/>
              <a:gd name="T27" fmla="*/ 2147483647 h 1172"/>
              <a:gd name="T28" fmla="*/ 2147483647 w 943"/>
              <a:gd name="T29" fmla="*/ 2147483647 h 1172"/>
              <a:gd name="T30" fmla="*/ 2147483647 w 943"/>
              <a:gd name="T31" fmla="*/ 2147483647 h 1172"/>
              <a:gd name="T32" fmla="*/ 2147483647 w 943"/>
              <a:gd name="T33" fmla="*/ 2147483647 h 1172"/>
              <a:gd name="T34" fmla="*/ 2147483647 w 943"/>
              <a:gd name="T35" fmla="*/ 2147483647 h 1172"/>
              <a:gd name="T36" fmla="*/ 2147483647 w 943"/>
              <a:gd name="T37" fmla="*/ 2147483647 h 1172"/>
              <a:gd name="T38" fmla="*/ 2147483647 w 943"/>
              <a:gd name="T39" fmla="*/ 2147483647 h 1172"/>
              <a:gd name="T40" fmla="*/ 2147483647 w 943"/>
              <a:gd name="T41" fmla="*/ 2147483647 h 1172"/>
              <a:gd name="T42" fmla="*/ 2147483647 w 943"/>
              <a:gd name="T43" fmla="*/ 2147483647 h 1172"/>
              <a:gd name="T44" fmla="*/ 2147483647 w 943"/>
              <a:gd name="T45" fmla="*/ 2147483647 h 1172"/>
              <a:gd name="T46" fmla="*/ 2147483647 w 943"/>
              <a:gd name="T47" fmla="*/ 2147483647 h 1172"/>
              <a:gd name="T48" fmla="*/ 2147483647 w 943"/>
              <a:gd name="T49" fmla="*/ 2147483647 h 1172"/>
              <a:gd name="T50" fmla="*/ 2147483647 w 943"/>
              <a:gd name="T51" fmla="*/ 2147483647 h 1172"/>
              <a:gd name="T52" fmla="*/ 2147483647 w 943"/>
              <a:gd name="T53" fmla="*/ 2147483647 h 1172"/>
              <a:gd name="T54" fmla="*/ 2147483647 w 943"/>
              <a:gd name="T55" fmla="*/ 2147483647 h 1172"/>
              <a:gd name="T56" fmla="*/ 2147483647 w 943"/>
              <a:gd name="T57" fmla="*/ 2147483647 h 1172"/>
              <a:gd name="T58" fmla="*/ 2147483647 w 943"/>
              <a:gd name="T59" fmla="*/ 2147483647 h 1172"/>
              <a:gd name="T60" fmla="*/ 2147483647 w 943"/>
              <a:gd name="T61" fmla="*/ 2147483647 h 1172"/>
              <a:gd name="T62" fmla="*/ 2147483647 w 943"/>
              <a:gd name="T63" fmla="*/ 2147483647 h 1172"/>
              <a:gd name="T64" fmla="*/ 2147483647 w 943"/>
              <a:gd name="T65" fmla="*/ 2147483647 h 1172"/>
              <a:gd name="T66" fmla="*/ 2147483647 w 943"/>
              <a:gd name="T67" fmla="*/ 2147483647 h 1172"/>
              <a:gd name="T68" fmla="*/ 2147483647 w 943"/>
              <a:gd name="T69" fmla="*/ 2147483647 h 1172"/>
              <a:gd name="T70" fmla="*/ 2147483647 w 943"/>
              <a:gd name="T71" fmla="*/ 2147483647 h 1172"/>
              <a:gd name="T72" fmla="*/ 2147483647 w 943"/>
              <a:gd name="T73" fmla="*/ 2147483647 h 1172"/>
              <a:gd name="T74" fmla="*/ 2147483647 w 943"/>
              <a:gd name="T75" fmla="*/ 2147483647 h 1172"/>
              <a:gd name="T76" fmla="*/ 2147483647 w 943"/>
              <a:gd name="T77" fmla="*/ 2147483647 h 1172"/>
              <a:gd name="T78" fmla="*/ 2147483647 w 943"/>
              <a:gd name="T79" fmla="*/ 2147483647 h 1172"/>
              <a:gd name="T80" fmla="*/ 2147483647 w 943"/>
              <a:gd name="T81" fmla="*/ 2147483647 h 1172"/>
              <a:gd name="T82" fmla="*/ 2147483647 w 943"/>
              <a:gd name="T83" fmla="*/ 2147483647 h 1172"/>
              <a:gd name="T84" fmla="*/ 2147483647 w 943"/>
              <a:gd name="T85" fmla="*/ 2147483647 h 1172"/>
              <a:gd name="T86" fmla="*/ 2147483647 w 943"/>
              <a:gd name="T87" fmla="*/ 2147483647 h 1172"/>
              <a:gd name="T88" fmla="*/ 2147483647 w 943"/>
              <a:gd name="T89" fmla="*/ 2147483647 h 1172"/>
              <a:gd name="T90" fmla="*/ 2147483647 w 943"/>
              <a:gd name="T91" fmla="*/ 2147483647 h 1172"/>
              <a:gd name="T92" fmla="*/ 2147483647 w 943"/>
              <a:gd name="T93" fmla="*/ 2147483647 h 1172"/>
              <a:gd name="T94" fmla="*/ 2147483647 w 943"/>
              <a:gd name="T95" fmla="*/ 2147483647 h 1172"/>
              <a:gd name="T96" fmla="*/ 2147483647 w 943"/>
              <a:gd name="T97" fmla="*/ 2147483647 h 1172"/>
              <a:gd name="T98" fmla="*/ 2147483647 w 943"/>
              <a:gd name="T99" fmla="*/ 2147483647 h 1172"/>
              <a:gd name="T100" fmla="*/ 2147483647 w 943"/>
              <a:gd name="T101" fmla="*/ 2147483647 h 1172"/>
              <a:gd name="T102" fmla="*/ 2147483647 w 943"/>
              <a:gd name="T103" fmla="*/ 2147483647 h 117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943"/>
              <a:gd name="T157" fmla="*/ 0 h 1172"/>
              <a:gd name="T158" fmla="*/ 943 w 943"/>
              <a:gd name="T159" fmla="*/ 1172 h 1172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943" h="1172">
                <a:moveTo>
                  <a:pt x="711" y="30"/>
                </a:moveTo>
                <a:lnTo>
                  <a:pt x="715" y="25"/>
                </a:lnTo>
                <a:lnTo>
                  <a:pt x="728" y="15"/>
                </a:lnTo>
                <a:lnTo>
                  <a:pt x="735" y="9"/>
                </a:lnTo>
                <a:lnTo>
                  <a:pt x="742" y="5"/>
                </a:lnTo>
                <a:lnTo>
                  <a:pt x="747" y="1"/>
                </a:lnTo>
                <a:lnTo>
                  <a:pt x="751" y="0"/>
                </a:lnTo>
                <a:lnTo>
                  <a:pt x="755" y="10"/>
                </a:lnTo>
                <a:lnTo>
                  <a:pt x="759" y="17"/>
                </a:lnTo>
                <a:lnTo>
                  <a:pt x="765" y="23"/>
                </a:lnTo>
                <a:lnTo>
                  <a:pt x="769" y="26"/>
                </a:lnTo>
                <a:lnTo>
                  <a:pt x="776" y="28"/>
                </a:lnTo>
                <a:lnTo>
                  <a:pt x="784" y="30"/>
                </a:lnTo>
                <a:lnTo>
                  <a:pt x="792" y="30"/>
                </a:lnTo>
                <a:lnTo>
                  <a:pt x="803" y="30"/>
                </a:lnTo>
                <a:lnTo>
                  <a:pt x="804" y="40"/>
                </a:lnTo>
                <a:lnTo>
                  <a:pt x="808" y="48"/>
                </a:lnTo>
                <a:lnTo>
                  <a:pt x="810" y="51"/>
                </a:lnTo>
                <a:lnTo>
                  <a:pt x="812" y="53"/>
                </a:lnTo>
                <a:lnTo>
                  <a:pt x="814" y="55"/>
                </a:lnTo>
                <a:lnTo>
                  <a:pt x="816" y="55"/>
                </a:lnTo>
                <a:lnTo>
                  <a:pt x="823" y="76"/>
                </a:lnTo>
                <a:lnTo>
                  <a:pt x="830" y="94"/>
                </a:lnTo>
                <a:lnTo>
                  <a:pt x="832" y="102"/>
                </a:lnTo>
                <a:lnTo>
                  <a:pt x="835" y="109"/>
                </a:lnTo>
                <a:lnTo>
                  <a:pt x="836" y="116"/>
                </a:lnTo>
                <a:lnTo>
                  <a:pt x="837" y="123"/>
                </a:lnTo>
                <a:lnTo>
                  <a:pt x="836" y="150"/>
                </a:lnTo>
                <a:lnTo>
                  <a:pt x="836" y="175"/>
                </a:lnTo>
                <a:lnTo>
                  <a:pt x="837" y="187"/>
                </a:lnTo>
                <a:lnTo>
                  <a:pt x="838" y="200"/>
                </a:lnTo>
                <a:lnTo>
                  <a:pt x="842" y="211"/>
                </a:lnTo>
                <a:lnTo>
                  <a:pt x="845" y="222"/>
                </a:lnTo>
                <a:lnTo>
                  <a:pt x="851" y="232"/>
                </a:lnTo>
                <a:lnTo>
                  <a:pt x="857" y="243"/>
                </a:lnTo>
                <a:lnTo>
                  <a:pt x="866" y="253"/>
                </a:lnTo>
                <a:lnTo>
                  <a:pt x="876" y="264"/>
                </a:lnTo>
                <a:lnTo>
                  <a:pt x="889" y="273"/>
                </a:lnTo>
                <a:lnTo>
                  <a:pt x="904" y="283"/>
                </a:lnTo>
                <a:lnTo>
                  <a:pt x="922" y="292"/>
                </a:lnTo>
                <a:lnTo>
                  <a:pt x="943" y="301"/>
                </a:lnTo>
                <a:lnTo>
                  <a:pt x="928" y="314"/>
                </a:lnTo>
                <a:lnTo>
                  <a:pt x="913" y="328"/>
                </a:lnTo>
                <a:lnTo>
                  <a:pt x="896" y="344"/>
                </a:lnTo>
                <a:lnTo>
                  <a:pt x="879" y="361"/>
                </a:lnTo>
                <a:lnTo>
                  <a:pt x="871" y="370"/>
                </a:lnTo>
                <a:lnTo>
                  <a:pt x="865" y="380"/>
                </a:lnTo>
                <a:lnTo>
                  <a:pt x="859" y="389"/>
                </a:lnTo>
                <a:lnTo>
                  <a:pt x="854" y="399"/>
                </a:lnTo>
                <a:lnTo>
                  <a:pt x="851" y="410"/>
                </a:lnTo>
                <a:lnTo>
                  <a:pt x="849" y="420"/>
                </a:lnTo>
                <a:lnTo>
                  <a:pt x="848" y="432"/>
                </a:lnTo>
                <a:lnTo>
                  <a:pt x="851" y="443"/>
                </a:lnTo>
                <a:lnTo>
                  <a:pt x="830" y="616"/>
                </a:lnTo>
                <a:lnTo>
                  <a:pt x="809" y="635"/>
                </a:lnTo>
                <a:lnTo>
                  <a:pt x="787" y="652"/>
                </a:lnTo>
                <a:lnTo>
                  <a:pt x="782" y="658"/>
                </a:lnTo>
                <a:lnTo>
                  <a:pt x="778" y="663"/>
                </a:lnTo>
                <a:lnTo>
                  <a:pt x="774" y="670"/>
                </a:lnTo>
                <a:lnTo>
                  <a:pt x="770" y="677"/>
                </a:lnTo>
                <a:lnTo>
                  <a:pt x="767" y="686"/>
                </a:lnTo>
                <a:lnTo>
                  <a:pt x="766" y="696"/>
                </a:lnTo>
                <a:lnTo>
                  <a:pt x="764" y="708"/>
                </a:lnTo>
                <a:lnTo>
                  <a:pt x="764" y="721"/>
                </a:lnTo>
                <a:lnTo>
                  <a:pt x="763" y="721"/>
                </a:lnTo>
                <a:lnTo>
                  <a:pt x="758" y="721"/>
                </a:lnTo>
                <a:lnTo>
                  <a:pt x="755" y="723"/>
                </a:lnTo>
                <a:lnTo>
                  <a:pt x="752" y="726"/>
                </a:lnTo>
                <a:lnTo>
                  <a:pt x="748" y="730"/>
                </a:lnTo>
                <a:lnTo>
                  <a:pt x="745" y="735"/>
                </a:lnTo>
                <a:lnTo>
                  <a:pt x="741" y="743"/>
                </a:lnTo>
                <a:lnTo>
                  <a:pt x="736" y="752"/>
                </a:lnTo>
                <a:lnTo>
                  <a:pt x="732" y="766"/>
                </a:lnTo>
                <a:lnTo>
                  <a:pt x="728" y="780"/>
                </a:lnTo>
                <a:lnTo>
                  <a:pt x="723" y="798"/>
                </a:lnTo>
                <a:lnTo>
                  <a:pt x="719" y="821"/>
                </a:lnTo>
                <a:lnTo>
                  <a:pt x="714" y="845"/>
                </a:lnTo>
                <a:lnTo>
                  <a:pt x="711" y="875"/>
                </a:lnTo>
                <a:lnTo>
                  <a:pt x="701" y="875"/>
                </a:lnTo>
                <a:lnTo>
                  <a:pt x="692" y="877"/>
                </a:lnTo>
                <a:lnTo>
                  <a:pt x="684" y="880"/>
                </a:lnTo>
                <a:lnTo>
                  <a:pt x="677" y="884"/>
                </a:lnTo>
                <a:lnTo>
                  <a:pt x="670" y="890"/>
                </a:lnTo>
                <a:lnTo>
                  <a:pt x="665" y="896"/>
                </a:lnTo>
                <a:lnTo>
                  <a:pt x="662" y="903"/>
                </a:lnTo>
                <a:lnTo>
                  <a:pt x="659" y="910"/>
                </a:lnTo>
                <a:lnTo>
                  <a:pt x="658" y="917"/>
                </a:lnTo>
                <a:lnTo>
                  <a:pt x="658" y="924"/>
                </a:lnTo>
                <a:lnTo>
                  <a:pt x="661" y="929"/>
                </a:lnTo>
                <a:lnTo>
                  <a:pt x="664" y="934"/>
                </a:lnTo>
                <a:lnTo>
                  <a:pt x="666" y="936"/>
                </a:lnTo>
                <a:lnTo>
                  <a:pt x="669" y="937"/>
                </a:lnTo>
                <a:lnTo>
                  <a:pt x="673" y="938"/>
                </a:lnTo>
                <a:lnTo>
                  <a:pt x="677" y="939"/>
                </a:lnTo>
                <a:lnTo>
                  <a:pt x="686" y="939"/>
                </a:lnTo>
                <a:lnTo>
                  <a:pt x="697" y="936"/>
                </a:lnTo>
                <a:lnTo>
                  <a:pt x="700" y="941"/>
                </a:lnTo>
                <a:lnTo>
                  <a:pt x="702" y="944"/>
                </a:lnTo>
                <a:lnTo>
                  <a:pt x="706" y="947"/>
                </a:lnTo>
                <a:lnTo>
                  <a:pt x="709" y="950"/>
                </a:lnTo>
                <a:lnTo>
                  <a:pt x="717" y="955"/>
                </a:lnTo>
                <a:lnTo>
                  <a:pt x="724" y="958"/>
                </a:lnTo>
                <a:lnTo>
                  <a:pt x="731" y="963"/>
                </a:lnTo>
                <a:lnTo>
                  <a:pt x="739" y="968"/>
                </a:lnTo>
                <a:lnTo>
                  <a:pt x="742" y="971"/>
                </a:lnTo>
                <a:lnTo>
                  <a:pt x="745" y="975"/>
                </a:lnTo>
                <a:lnTo>
                  <a:pt x="747" y="981"/>
                </a:lnTo>
                <a:lnTo>
                  <a:pt x="751" y="986"/>
                </a:lnTo>
                <a:lnTo>
                  <a:pt x="753" y="996"/>
                </a:lnTo>
                <a:lnTo>
                  <a:pt x="756" y="1007"/>
                </a:lnTo>
                <a:lnTo>
                  <a:pt x="759" y="1018"/>
                </a:lnTo>
                <a:lnTo>
                  <a:pt x="765" y="1028"/>
                </a:lnTo>
                <a:lnTo>
                  <a:pt x="767" y="1033"/>
                </a:lnTo>
                <a:lnTo>
                  <a:pt x="771" y="1039"/>
                </a:lnTo>
                <a:lnTo>
                  <a:pt x="775" y="1043"/>
                </a:lnTo>
                <a:lnTo>
                  <a:pt x="779" y="1046"/>
                </a:lnTo>
                <a:lnTo>
                  <a:pt x="785" y="1049"/>
                </a:lnTo>
                <a:lnTo>
                  <a:pt x="790" y="1052"/>
                </a:lnTo>
                <a:lnTo>
                  <a:pt x="797" y="1053"/>
                </a:lnTo>
                <a:lnTo>
                  <a:pt x="803" y="1053"/>
                </a:lnTo>
                <a:lnTo>
                  <a:pt x="810" y="1063"/>
                </a:lnTo>
                <a:lnTo>
                  <a:pt x="814" y="1071"/>
                </a:lnTo>
                <a:lnTo>
                  <a:pt x="815" y="1076"/>
                </a:lnTo>
                <a:lnTo>
                  <a:pt x="815" y="1081"/>
                </a:lnTo>
                <a:lnTo>
                  <a:pt x="809" y="1094"/>
                </a:lnTo>
                <a:lnTo>
                  <a:pt x="797" y="1115"/>
                </a:lnTo>
                <a:lnTo>
                  <a:pt x="776" y="1115"/>
                </a:lnTo>
                <a:lnTo>
                  <a:pt x="755" y="1115"/>
                </a:lnTo>
                <a:lnTo>
                  <a:pt x="734" y="1115"/>
                </a:lnTo>
                <a:lnTo>
                  <a:pt x="718" y="1115"/>
                </a:lnTo>
                <a:lnTo>
                  <a:pt x="718" y="1127"/>
                </a:lnTo>
                <a:lnTo>
                  <a:pt x="718" y="1139"/>
                </a:lnTo>
                <a:lnTo>
                  <a:pt x="711" y="1143"/>
                </a:lnTo>
                <a:lnTo>
                  <a:pt x="697" y="1152"/>
                </a:lnTo>
                <a:lnTo>
                  <a:pt x="687" y="1157"/>
                </a:lnTo>
                <a:lnTo>
                  <a:pt x="675" y="1161"/>
                </a:lnTo>
                <a:lnTo>
                  <a:pt x="663" y="1163"/>
                </a:lnTo>
                <a:lnTo>
                  <a:pt x="651" y="1164"/>
                </a:lnTo>
                <a:lnTo>
                  <a:pt x="628" y="1166"/>
                </a:lnTo>
                <a:lnTo>
                  <a:pt x="598" y="1170"/>
                </a:lnTo>
                <a:lnTo>
                  <a:pt x="583" y="1171"/>
                </a:lnTo>
                <a:lnTo>
                  <a:pt x="566" y="1172"/>
                </a:lnTo>
                <a:lnTo>
                  <a:pt x="549" y="1172"/>
                </a:lnTo>
                <a:lnTo>
                  <a:pt x="531" y="1170"/>
                </a:lnTo>
                <a:lnTo>
                  <a:pt x="515" y="1158"/>
                </a:lnTo>
                <a:lnTo>
                  <a:pt x="496" y="1141"/>
                </a:lnTo>
                <a:lnTo>
                  <a:pt x="486" y="1133"/>
                </a:lnTo>
                <a:lnTo>
                  <a:pt x="475" y="1127"/>
                </a:lnTo>
                <a:lnTo>
                  <a:pt x="470" y="1124"/>
                </a:lnTo>
                <a:lnTo>
                  <a:pt x="464" y="1123"/>
                </a:lnTo>
                <a:lnTo>
                  <a:pt x="457" y="1121"/>
                </a:lnTo>
                <a:lnTo>
                  <a:pt x="452" y="1121"/>
                </a:lnTo>
                <a:lnTo>
                  <a:pt x="432" y="1122"/>
                </a:lnTo>
                <a:lnTo>
                  <a:pt x="405" y="1124"/>
                </a:lnTo>
                <a:lnTo>
                  <a:pt x="390" y="1125"/>
                </a:lnTo>
                <a:lnTo>
                  <a:pt x="375" y="1126"/>
                </a:lnTo>
                <a:lnTo>
                  <a:pt x="360" y="1126"/>
                </a:lnTo>
                <a:lnTo>
                  <a:pt x="345" y="1125"/>
                </a:lnTo>
                <a:lnTo>
                  <a:pt x="331" y="1123"/>
                </a:lnTo>
                <a:lnTo>
                  <a:pt x="319" y="1120"/>
                </a:lnTo>
                <a:lnTo>
                  <a:pt x="314" y="1117"/>
                </a:lnTo>
                <a:lnTo>
                  <a:pt x="308" y="1115"/>
                </a:lnTo>
                <a:lnTo>
                  <a:pt x="304" y="1112"/>
                </a:lnTo>
                <a:lnTo>
                  <a:pt x="300" y="1108"/>
                </a:lnTo>
                <a:lnTo>
                  <a:pt x="297" y="1104"/>
                </a:lnTo>
                <a:lnTo>
                  <a:pt x="295" y="1100"/>
                </a:lnTo>
                <a:lnTo>
                  <a:pt x="293" y="1095"/>
                </a:lnTo>
                <a:lnTo>
                  <a:pt x="292" y="1088"/>
                </a:lnTo>
                <a:lnTo>
                  <a:pt x="293" y="1082"/>
                </a:lnTo>
                <a:lnTo>
                  <a:pt x="294" y="1075"/>
                </a:lnTo>
                <a:lnTo>
                  <a:pt x="295" y="1068"/>
                </a:lnTo>
                <a:lnTo>
                  <a:pt x="298" y="1060"/>
                </a:lnTo>
                <a:lnTo>
                  <a:pt x="291" y="1049"/>
                </a:lnTo>
                <a:lnTo>
                  <a:pt x="283" y="1039"/>
                </a:lnTo>
                <a:lnTo>
                  <a:pt x="274" y="1029"/>
                </a:lnTo>
                <a:lnTo>
                  <a:pt x="265" y="1021"/>
                </a:lnTo>
                <a:lnTo>
                  <a:pt x="248" y="1005"/>
                </a:lnTo>
                <a:lnTo>
                  <a:pt x="230" y="990"/>
                </a:lnTo>
                <a:lnTo>
                  <a:pt x="222" y="983"/>
                </a:lnTo>
                <a:lnTo>
                  <a:pt x="216" y="974"/>
                </a:lnTo>
                <a:lnTo>
                  <a:pt x="209" y="966"/>
                </a:lnTo>
                <a:lnTo>
                  <a:pt x="204" y="957"/>
                </a:lnTo>
                <a:lnTo>
                  <a:pt x="198" y="947"/>
                </a:lnTo>
                <a:lnTo>
                  <a:pt x="195" y="937"/>
                </a:lnTo>
                <a:lnTo>
                  <a:pt x="193" y="925"/>
                </a:lnTo>
                <a:lnTo>
                  <a:pt x="193" y="911"/>
                </a:lnTo>
                <a:lnTo>
                  <a:pt x="180" y="911"/>
                </a:lnTo>
                <a:lnTo>
                  <a:pt x="169" y="909"/>
                </a:lnTo>
                <a:lnTo>
                  <a:pt x="160" y="907"/>
                </a:lnTo>
                <a:lnTo>
                  <a:pt x="152" y="903"/>
                </a:lnTo>
                <a:lnTo>
                  <a:pt x="146" y="898"/>
                </a:lnTo>
                <a:lnTo>
                  <a:pt x="140" y="893"/>
                </a:lnTo>
                <a:lnTo>
                  <a:pt x="136" y="887"/>
                </a:lnTo>
                <a:lnTo>
                  <a:pt x="131" y="880"/>
                </a:lnTo>
                <a:lnTo>
                  <a:pt x="120" y="846"/>
                </a:lnTo>
                <a:lnTo>
                  <a:pt x="106" y="806"/>
                </a:lnTo>
                <a:lnTo>
                  <a:pt x="105" y="801"/>
                </a:lnTo>
                <a:lnTo>
                  <a:pt x="103" y="796"/>
                </a:lnTo>
                <a:lnTo>
                  <a:pt x="99" y="792"/>
                </a:lnTo>
                <a:lnTo>
                  <a:pt x="97" y="788"/>
                </a:lnTo>
                <a:lnTo>
                  <a:pt x="90" y="780"/>
                </a:lnTo>
                <a:lnTo>
                  <a:pt x="83" y="774"/>
                </a:lnTo>
                <a:lnTo>
                  <a:pt x="75" y="768"/>
                </a:lnTo>
                <a:lnTo>
                  <a:pt x="69" y="761"/>
                </a:lnTo>
                <a:lnTo>
                  <a:pt x="65" y="758"/>
                </a:lnTo>
                <a:lnTo>
                  <a:pt x="63" y="753"/>
                </a:lnTo>
                <a:lnTo>
                  <a:pt x="61" y="749"/>
                </a:lnTo>
                <a:lnTo>
                  <a:pt x="60" y="745"/>
                </a:lnTo>
                <a:lnTo>
                  <a:pt x="46" y="711"/>
                </a:lnTo>
                <a:lnTo>
                  <a:pt x="33" y="676"/>
                </a:lnTo>
                <a:lnTo>
                  <a:pt x="25" y="659"/>
                </a:lnTo>
                <a:lnTo>
                  <a:pt x="17" y="643"/>
                </a:lnTo>
                <a:lnTo>
                  <a:pt x="9" y="628"/>
                </a:lnTo>
                <a:lnTo>
                  <a:pt x="0" y="616"/>
                </a:lnTo>
                <a:lnTo>
                  <a:pt x="4" y="611"/>
                </a:lnTo>
                <a:lnTo>
                  <a:pt x="8" y="607"/>
                </a:lnTo>
                <a:lnTo>
                  <a:pt x="11" y="602"/>
                </a:lnTo>
                <a:lnTo>
                  <a:pt x="13" y="598"/>
                </a:lnTo>
                <a:lnTo>
                  <a:pt x="16" y="587"/>
                </a:lnTo>
                <a:lnTo>
                  <a:pt x="18" y="577"/>
                </a:lnTo>
                <a:lnTo>
                  <a:pt x="19" y="567"/>
                </a:lnTo>
                <a:lnTo>
                  <a:pt x="20" y="555"/>
                </a:lnTo>
                <a:lnTo>
                  <a:pt x="23" y="543"/>
                </a:lnTo>
                <a:lnTo>
                  <a:pt x="26" y="529"/>
                </a:lnTo>
                <a:lnTo>
                  <a:pt x="29" y="521"/>
                </a:lnTo>
                <a:lnTo>
                  <a:pt x="33" y="514"/>
                </a:lnTo>
                <a:lnTo>
                  <a:pt x="37" y="507"/>
                </a:lnTo>
                <a:lnTo>
                  <a:pt x="41" y="500"/>
                </a:lnTo>
                <a:lnTo>
                  <a:pt x="52" y="487"/>
                </a:lnTo>
                <a:lnTo>
                  <a:pt x="64" y="474"/>
                </a:lnTo>
                <a:lnTo>
                  <a:pt x="78" y="464"/>
                </a:lnTo>
                <a:lnTo>
                  <a:pt x="90" y="456"/>
                </a:lnTo>
                <a:lnTo>
                  <a:pt x="102" y="449"/>
                </a:lnTo>
                <a:lnTo>
                  <a:pt x="113" y="443"/>
                </a:lnTo>
                <a:lnTo>
                  <a:pt x="113" y="222"/>
                </a:lnTo>
                <a:lnTo>
                  <a:pt x="113" y="212"/>
                </a:lnTo>
                <a:lnTo>
                  <a:pt x="113" y="200"/>
                </a:lnTo>
                <a:lnTo>
                  <a:pt x="113" y="188"/>
                </a:lnTo>
                <a:lnTo>
                  <a:pt x="113" y="178"/>
                </a:lnTo>
                <a:lnTo>
                  <a:pt x="123" y="179"/>
                </a:lnTo>
                <a:lnTo>
                  <a:pt x="131" y="179"/>
                </a:lnTo>
                <a:lnTo>
                  <a:pt x="139" y="178"/>
                </a:lnTo>
                <a:lnTo>
                  <a:pt x="146" y="176"/>
                </a:lnTo>
                <a:lnTo>
                  <a:pt x="150" y="174"/>
                </a:lnTo>
                <a:lnTo>
                  <a:pt x="153" y="171"/>
                </a:lnTo>
                <a:lnTo>
                  <a:pt x="157" y="167"/>
                </a:lnTo>
                <a:lnTo>
                  <a:pt x="159" y="162"/>
                </a:lnTo>
                <a:lnTo>
                  <a:pt x="160" y="152"/>
                </a:lnTo>
                <a:lnTo>
                  <a:pt x="160" y="137"/>
                </a:lnTo>
                <a:lnTo>
                  <a:pt x="160" y="122"/>
                </a:lnTo>
                <a:lnTo>
                  <a:pt x="159" y="105"/>
                </a:lnTo>
                <a:lnTo>
                  <a:pt x="159" y="93"/>
                </a:lnTo>
                <a:lnTo>
                  <a:pt x="159" y="83"/>
                </a:lnTo>
                <a:lnTo>
                  <a:pt x="159" y="76"/>
                </a:lnTo>
                <a:lnTo>
                  <a:pt x="159" y="67"/>
                </a:lnTo>
                <a:lnTo>
                  <a:pt x="664" y="73"/>
                </a:lnTo>
                <a:lnTo>
                  <a:pt x="668" y="74"/>
                </a:lnTo>
                <a:lnTo>
                  <a:pt x="672" y="73"/>
                </a:lnTo>
                <a:lnTo>
                  <a:pt x="676" y="72"/>
                </a:lnTo>
                <a:lnTo>
                  <a:pt x="679" y="69"/>
                </a:lnTo>
                <a:lnTo>
                  <a:pt x="688" y="63"/>
                </a:lnTo>
                <a:lnTo>
                  <a:pt x="695" y="54"/>
                </a:lnTo>
                <a:lnTo>
                  <a:pt x="707" y="38"/>
                </a:lnTo>
                <a:lnTo>
                  <a:pt x="711" y="3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grpSp>
        <p:nvGrpSpPr>
          <p:cNvPr id="45330" name="Group 384"/>
          <p:cNvGrpSpPr>
            <a:grpSpLocks/>
          </p:cNvGrpSpPr>
          <p:nvPr>
            <p:custDataLst>
              <p:tags r:id="rId273"/>
            </p:custDataLst>
          </p:nvPr>
        </p:nvGrpSpPr>
        <p:grpSpPr bwMode="auto">
          <a:xfrm>
            <a:off x="3341688" y="3136900"/>
            <a:ext cx="80962" cy="82550"/>
            <a:chOff x="2352" y="2343"/>
            <a:chExt cx="65" cy="53"/>
          </a:xfrm>
        </p:grpSpPr>
        <p:sp>
          <p:nvSpPr>
            <p:cNvPr id="45507" name="Freeform 385"/>
            <p:cNvSpPr>
              <a:spLocks/>
            </p:cNvSpPr>
            <p:nvPr/>
          </p:nvSpPr>
          <p:spPr bwMode="auto">
            <a:xfrm>
              <a:off x="2352" y="2343"/>
              <a:ext cx="16" cy="11"/>
            </a:xfrm>
            <a:custGeom>
              <a:avLst/>
              <a:gdLst>
                <a:gd name="T0" fmla="*/ 0 w 51"/>
                <a:gd name="T1" fmla="*/ 0 h 33"/>
                <a:gd name="T2" fmla="*/ 0 w 51"/>
                <a:gd name="T3" fmla="*/ 0 h 33"/>
                <a:gd name="T4" fmla="*/ 0 w 51"/>
                <a:gd name="T5" fmla="*/ 0 h 33"/>
                <a:gd name="T6" fmla="*/ 0 w 51"/>
                <a:gd name="T7" fmla="*/ 0 h 33"/>
                <a:gd name="T8" fmla="*/ 0 w 51"/>
                <a:gd name="T9" fmla="*/ 0 h 33"/>
                <a:gd name="T10" fmla="*/ 0 w 51"/>
                <a:gd name="T11" fmla="*/ 0 h 33"/>
                <a:gd name="T12" fmla="*/ 0 w 51"/>
                <a:gd name="T13" fmla="*/ 0 h 33"/>
                <a:gd name="T14" fmla="*/ 0 w 51"/>
                <a:gd name="T15" fmla="*/ 0 h 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1"/>
                <a:gd name="T25" fmla="*/ 0 h 33"/>
                <a:gd name="T26" fmla="*/ 51 w 51"/>
                <a:gd name="T27" fmla="*/ 33 h 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1" h="33">
                  <a:moveTo>
                    <a:pt x="46" y="0"/>
                  </a:moveTo>
                  <a:lnTo>
                    <a:pt x="0" y="5"/>
                  </a:lnTo>
                  <a:lnTo>
                    <a:pt x="4" y="28"/>
                  </a:lnTo>
                  <a:lnTo>
                    <a:pt x="10" y="33"/>
                  </a:lnTo>
                  <a:lnTo>
                    <a:pt x="35" y="25"/>
                  </a:lnTo>
                  <a:lnTo>
                    <a:pt x="48" y="15"/>
                  </a:lnTo>
                  <a:lnTo>
                    <a:pt x="51" y="8"/>
                  </a:lnTo>
                  <a:lnTo>
                    <a:pt x="46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5508" name="Freeform 386"/>
            <p:cNvSpPr>
              <a:spLocks/>
            </p:cNvSpPr>
            <p:nvPr/>
          </p:nvSpPr>
          <p:spPr bwMode="auto">
            <a:xfrm>
              <a:off x="2372" y="2354"/>
              <a:ext cx="20" cy="7"/>
            </a:xfrm>
            <a:custGeom>
              <a:avLst/>
              <a:gdLst>
                <a:gd name="T0" fmla="*/ 0 w 61"/>
                <a:gd name="T1" fmla="*/ 0 h 20"/>
                <a:gd name="T2" fmla="*/ 0 w 61"/>
                <a:gd name="T3" fmla="*/ 0 h 20"/>
                <a:gd name="T4" fmla="*/ 0 w 61"/>
                <a:gd name="T5" fmla="*/ 0 h 20"/>
                <a:gd name="T6" fmla="*/ 0 w 61"/>
                <a:gd name="T7" fmla="*/ 0 h 20"/>
                <a:gd name="T8" fmla="*/ 0 w 61"/>
                <a:gd name="T9" fmla="*/ 0 h 20"/>
                <a:gd name="T10" fmla="*/ 0 w 61"/>
                <a:gd name="T11" fmla="*/ 0 h 20"/>
                <a:gd name="T12" fmla="*/ 0 w 61"/>
                <a:gd name="T13" fmla="*/ 0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1"/>
                <a:gd name="T22" fmla="*/ 0 h 20"/>
                <a:gd name="T23" fmla="*/ 61 w 61"/>
                <a:gd name="T24" fmla="*/ 20 h 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1" h="20">
                  <a:moveTo>
                    <a:pt x="61" y="6"/>
                  </a:moveTo>
                  <a:lnTo>
                    <a:pt x="53" y="2"/>
                  </a:lnTo>
                  <a:lnTo>
                    <a:pt x="0" y="0"/>
                  </a:lnTo>
                  <a:lnTo>
                    <a:pt x="2" y="14"/>
                  </a:lnTo>
                  <a:lnTo>
                    <a:pt x="7" y="20"/>
                  </a:lnTo>
                  <a:lnTo>
                    <a:pt x="18" y="13"/>
                  </a:lnTo>
                  <a:lnTo>
                    <a:pt x="61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5509" name="Freeform 387"/>
            <p:cNvSpPr>
              <a:spLocks/>
            </p:cNvSpPr>
            <p:nvPr/>
          </p:nvSpPr>
          <p:spPr bwMode="auto">
            <a:xfrm>
              <a:off x="2407" y="2346"/>
              <a:ext cx="5" cy="12"/>
            </a:xfrm>
            <a:custGeom>
              <a:avLst/>
              <a:gdLst>
                <a:gd name="T0" fmla="*/ 0 w 15"/>
                <a:gd name="T1" fmla="*/ 0 h 36"/>
                <a:gd name="T2" fmla="*/ 0 w 15"/>
                <a:gd name="T3" fmla="*/ 0 h 36"/>
                <a:gd name="T4" fmla="*/ 0 w 15"/>
                <a:gd name="T5" fmla="*/ 0 h 36"/>
                <a:gd name="T6" fmla="*/ 0 w 15"/>
                <a:gd name="T7" fmla="*/ 0 h 36"/>
                <a:gd name="T8" fmla="*/ 0 w 15"/>
                <a:gd name="T9" fmla="*/ 0 h 36"/>
                <a:gd name="T10" fmla="*/ 0 w 15"/>
                <a:gd name="T11" fmla="*/ 0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36"/>
                <a:gd name="T20" fmla="*/ 15 w 15"/>
                <a:gd name="T21" fmla="*/ 36 h 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36">
                  <a:moveTo>
                    <a:pt x="2" y="0"/>
                  </a:moveTo>
                  <a:lnTo>
                    <a:pt x="0" y="20"/>
                  </a:lnTo>
                  <a:lnTo>
                    <a:pt x="0" y="36"/>
                  </a:lnTo>
                  <a:lnTo>
                    <a:pt x="11" y="35"/>
                  </a:lnTo>
                  <a:lnTo>
                    <a:pt x="15" y="14"/>
                  </a:lnTo>
                  <a:lnTo>
                    <a:pt x="2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5510" name="Freeform 388"/>
            <p:cNvSpPr>
              <a:spLocks/>
            </p:cNvSpPr>
            <p:nvPr/>
          </p:nvSpPr>
          <p:spPr bwMode="auto">
            <a:xfrm>
              <a:off x="2406" y="2361"/>
              <a:ext cx="11" cy="11"/>
            </a:xfrm>
            <a:custGeom>
              <a:avLst/>
              <a:gdLst>
                <a:gd name="T0" fmla="*/ 0 w 37"/>
                <a:gd name="T1" fmla="*/ 0 h 33"/>
                <a:gd name="T2" fmla="*/ 0 w 37"/>
                <a:gd name="T3" fmla="*/ 0 h 33"/>
                <a:gd name="T4" fmla="*/ 0 w 37"/>
                <a:gd name="T5" fmla="*/ 0 h 33"/>
                <a:gd name="T6" fmla="*/ 0 w 37"/>
                <a:gd name="T7" fmla="*/ 0 h 33"/>
                <a:gd name="T8" fmla="*/ 0 w 37"/>
                <a:gd name="T9" fmla="*/ 0 h 33"/>
                <a:gd name="T10" fmla="*/ 0 w 37"/>
                <a:gd name="T11" fmla="*/ 0 h 33"/>
                <a:gd name="T12" fmla="*/ 0 w 37"/>
                <a:gd name="T13" fmla="*/ 0 h 33"/>
                <a:gd name="T14" fmla="*/ 0 w 37"/>
                <a:gd name="T15" fmla="*/ 0 h 33"/>
                <a:gd name="T16" fmla="*/ 0 w 37"/>
                <a:gd name="T17" fmla="*/ 0 h 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7"/>
                <a:gd name="T28" fmla="*/ 0 h 33"/>
                <a:gd name="T29" fmla="*/ 37 w 37"/>
                <a:gd name="T30" fmla="*/ 33 h 3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7" h="33">
                  <a:moveTo>
                    <a:pt x="4" y="4"/>
                  </a:moveTo>
                  <a:lnTo>
                    <a:pt x="22" y="0"/>
                  </a:lnTo>
                  <a:lnTo>
                    <a:pt x="35" y="6"/>
                  </a:lnTo>
                  <a:lnTo>
                    <a:pt x="37" y="22"/>
                  </a:lnTo>
                  <a:lnTo>
                    <a:pt x="24" y="33"/>
                  </a:lnTo>
                  <a:lnTo>
                    <a:pt x="11" y="33"/>
                  </a:lnTo>
                  <a:lnTo>
                    <a:pt x="2" y="24"/>
                  </a:lnTo>
                  <a:lnTo>
                    <a:pt x="0" y="16"/>
                  </a:lnTo>
                  <a:lnTo>
                    <a:pt x="4" y="4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5511" name="Freeform 389"/>
            <p:cNvSpPr>
              <a:spLocks/>
            </p:cNvSpPr>
            <p:nvPr/>
          </p:nvSpPr>
          <p:spPr bwMode="auto">
            <a:xfrm>
              <a:off x="2388" y="2378"/>
              <a:ext cx="16" cy="18"/>
            </a:xfrm>
            <a:custGeom>
              <a:avLst/>
              <a:gdLst>
                <a:gd name="T0" fmla="*/ 0 w 49"/>
                <a:gd name="T1" fmla="*/ 0 h 54"/>
                <a:gd name="T2" fmla="*/ 0 w 49"/>
                <a:gd name="T3" fmla="*/ 0 h 54"/>
                <a:gd name="T4" fmla="*/ 0 w 49"/>
                <a:gd name="T5" fmla="*/ 0 h 54"/>
                <a:gd name="T6" fmla="*/ 0 w 49"/>
                <a:gd name="T7" fmla="*/ 0 h 54"/>
                <a:gd name="T8" fmla="*/ 0 w 49"/>
                <a:gd name="T9" fmla="*/ 0 h 54"/>
                <a:gd name="T10" fmla="*/ 0 w 49"/>
                <a:gd name="T11" fmla="*/ 0 h 54"/>
                <a:gd name="T12" fmla="*/ 0 w 49"/>
                <a:gd name="T13" fmla="*/ 0 h 54"/>
                <a:gd name="T14" fmla="*/ 0 w 49"/>
                <a:gd name="T15" fmla="*/ 0 h 54"/>
                <a:gd name="T16" fmla="*/ 0 w 49"/>
                <a:gd name="T17" fmla="*/ 0 h 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54"/>
                <a:gd name="T29" fmla="*/ 49 w 49"/>
                <a:gd name="T30" fmla="*/ 54 h 5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54">
                  <a:moveTo>
                    <a:pt x="2" y="0"/>
                  </a:moveTo>
                  <a:lnTo>
                    <a:pt x="0" y="0"/>
                  </a:lnTo>
                  <a:lnTo>
                    <a:pt x="2" y="50"/>
                  </a:lnTo>
                  <a:lnTo>
                    <a:pt x="18" y="54"/>
                  </a:lnTo>
                  <a:lnTo>
                    <a:pt x="44" y="45"/>
                  </a:lnTo>
                  <a:lnTo>
                    <a:pt x="49" y="31"/>
                  </a:lnTo>
                  <a:lnTo>
                    <a:pt x="40" y="21"/>
                  </a:lnTo>
                  <a:lnTo>
                    <a:pt x="19" y="8"/>
                  </a:lnTo>
                  <a:lnTo>
                    <a:pt x="2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5512" name="Freeform 390"/>
            <p:cNvSpPr>
              <a:spLocks/>
            </p:cNvSpPr>
            <p:nvPr/>
          </p:nvSpPr>
          <p:spPr bwMode="auto">
            <a:xfrm>
              <a:off x="2374" y="2388"/>
              <a:ext cx="9" cy="7"/>
            </a:xfrm>
            <a:custGeom>
              <a:avLst/>
              <a:gdLst>
                <a:gd name="T0" fmla="*/ 0 w 26"/>
                <a:gd name="T1" fmla="*/ 0 h 22"/>
                <a:gd name="T2" fmla="*/ 0 w 26"/>
                <a:gd name="T3" fmla="*/ 0 h 22"/>
                <a:gd name="T4" fmla="*/ 0 w 26"/>
                <a:gd name="T5" fmla="*/ 0 h 22"/>
                <a:gd name="T6" fmla="*/ 0 w 26"/>
                <a:gd name="T7" fmla="*/ 0 h 22"/>
                <a:gd name="T8" fmla="*/ 0 w 26"/>
                <a:gd name="T9" fmla="*/ 0 h 22"/>
                <a:gd name="T10" fmla="*/ 0 w 26"/>
                <a:gd name="T11" fmla="*/ 0 h 22"/>
                <a:gd name="T12" fmla="*/ 0 w 26"/>
                <a:gd name="T13" fmla="*/ 0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"/>
                <a:gd name="T22" fmla="*/ 0 h 22"/>
                <a:gd name="T23" fmla="*/ 26 w 26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" h="22">
                  <a:moveTo>
                    <a:pt x="18" y="0"/>
                  </a:moveTo>
                  <a:lnTo>
                    <a:pt x="3" y="2"/>
                  </a:lnTo>
                  <a:lnTo>
                    <a:pt x="0" y="15"/>
                  </a:lnTo>
                  <a:lnTo>
                    <a:pt x="6" y="21"/>
                  </a:lnTo>
                  <a:lnTo>
                    <a:pt x="19" y="22"/>
                  </a:lnTo>
                  <a:lnTo>
                    <a:pt x="26" y="11"/>
                  </a:lnTo>
                  <a:lnTo>
                    <a:pt x="18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45331" name="Group 391"/>
          <p:cNvGrpSpPr>
            <a:grpSpLocks/>
          </p:cNvGrpSpPr>
          <p:nvPr>
            <p:custDataLst>
              <p:tags r:id="rId274"/>
            </p:custDataLst>
          </p:nvPr>
        </p:nvGrpSpPr>
        <p:grpSpPr bwMode="auto">
          <a:xfrm>
            <a:off x="1187450" y="1196975"/>
            <a:ext cx="1897063" cy="1133475"/>
            <a:chOff x="527" y="1110"/>
            <a:chExt cx="1410" cy="709"/>
          </a:xfrm>
        </p:grpSpPr>
        <p:sp>
          <p:nvSpPr>
            <p:cNvPr id="45465" name="Freeform 392"/>
            <p:cNvSpPr>
              <a:spLocks/>
            </p:cNvSpPr>
            <p:nvPr/>
          </p:nvSpPr>
          <p:spPr bwMode="auto">
            <a:xfrm>
              <a:off x="1401" y="1427"/>
              <a:ext cx="31" cy="17"/>
            </a:xfrm>
            <a:custGeom>
              <a:avLst/>
              <a:gdLst>
                <a:gd name="T0" fmla="*/ 0 w 98"/>
                <a:gd name="T1" fmla="*/ 0 h 54"/>
                <a:gd name="T2" fmla="*/ 0 w 98"/>
                <a:gd name="T3" fmla="*/ 0 h 54"/>
                <a:gd name="T4" fmla="*/ 0 w 98"/>
                <a:gd name="T5" fmla="*/ 0 h 54"/>
                <a:gd name="T6" fmla="*/ 0 w 98"/>
                <a:gd name="T7" fmla="*/ 0 h 54"/>
                <a:gd name="T8" fmla="*/ 0 w 98"/>
                <a:gd name="T9" fmla="*/ 0 h 54"/>
                <a:gd name="T10" fmla="*/ 0 w 98"/>
                <a:gd name="T11" fmla="*/ 0 h 54"/>
                <a:gd name="T12" fmla="*/ 0 w 98"/>
                <a:gd name="T13" fmla="*/ 0 h 54"/>
                <a:gd name="T14" fmla="*/ 0 w 98"/>
                <a:gd name="T15" fmla="*/ 0 h 54"/>
                <a:gd name="T16" fmla="*/ 0 w 98"/>
                <a:gd name="T17" fmla="*/ 0 h 54"/>
                <a:gd name="T18" fmla="*/ 0 w 98"/>
                <a:gd name="T19" fmla="*/ 0 h 54"/>
                <a:gd name="T20" fmla="*/ 0 w 98"/>
                <a:gd name="T21" fmla="*/ 0 h 54"/>
                <a:gd name="T22" fmla="*/ 0 w 98"/>
                <a:gd name="T23" fmla="*/ 0 h 54"/>
                <a:gd name="T24" fmla="*/ 0 w 98"/>
                <a:gd name="T25" fmla="*/ 0 h 54"/>
                <a:gd name="T26" fmla="*/ 0 w 98"/>
                <a:gd name="T27" fmla="*/ 0 h 54"/>
                <a:gd name="T28" fmla="*/ 0 w 98"/>
                <a:gd name="T29" fmla="*/ 0 h 54"/>
                <a:gd name="T30" fmla="*/ 0 w 98"/>
                <a:gd name="T31" fmla="*/ 0 h 54"/>
                <a:gd name="T32" fmla="*/ 0 w 98"/>
                <a:gd name="T33" fmla="*/ 0 h 54"/>
                <a:gd name="T34" fmla="*/ 0 w 98"/>
                <a:gd name="T35" fmla="*/ 0 h 54"/>
                <a:gd name="T36" fmla="*/ 0 w 98"/>
                <a:gd name="T37" fmla="*/ 0 h 54"/>
                <a:gd name="T38" fmla="*/ 0 w 98"/>
                <a:gd name="T39" fmla="*/ 0 h 54"/>
                <a:gd name="T40" fmla="*/ 0 w 98"/>
                <a:gd name="T41" fmla="*/ 0 h 54"/>
                <a:gd name="T42" fmla="*/ 0 w 98"/>
                <a:gd name="T43" fmla="*/ 0 h 54"/>
                <a:gd name="T44" fmla="*/ 0 w 98"/>
                <a:gd name="T45" fmla="*/ 0 h 54"/>
                <a:gd name="T46" fmla="*/ 0 w 98"/>
                <a:gd name="T47" fmla="*/ 0 h 54"/>
                <a:gd name="T48" fmla="*/ 0 w 98"/>
                <a:gd name="T49" fmla="*/ 0 h 54"/>
                <a:gd name="T50" fmla="*/ 0 w 98"/>
                <a:gd name="T51" fmla="*/ 0 h 54"/>
                <a:gd name="T52" fmla="*/ 0 w 98"/>
                <a:gd name="T53" fmla="*/ 0 h 54"/>
                <a:gd name="T54" fmla="*/ 0 w 98"/>
                <a:gd name="T55" fmla="*/ 0 h 54"/>
                <a:gd name="T56" fmla="*/ 0 w 98"/>
                <a:gd name="T57" fmla="*/ 0 h 5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98"/>
                <a:gd name="T88" fmla="*/ 0 h 54"/>
                <a:gd name="T89" fmla="*/ 98 w 98"/>
                <a:gd name="T90" fmla="*/ 54 h 5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98" h="54">
                  <a:moveTo>
                    <a:pt x="0" y="41"/>
                  </a:moveTo>
                  <a:lnTo>
                    <a:pt x="5" y="46"/>
                  </a:lnTo>
                  <a:lnTo>
                    <a:pt x="13" y="50"/>
                  </a:lnTo>
                  <a:lnTo>
                    <a:pt x="23" y="53"/>
                  </a:lnTo>
                  <a:lnTo>
                    <a:pt x="32" y="54"/>
                  </a:lnTo>
                  <a:lnTo>
                    <a:pt x="38" y="54"/>
                  </a:lnTo>
                  <a:lnTo>
                    <a:pt x="45" y="53"/>
                  </a:lnTo>
                  <a:lnTo>
                    <a:pt x="50" y="51"/>
                  </a:lnTo>
                  <a:lnTo>
                    <a:pt x="56" y="49"/>
                  </a:lnTo>
                  <a:lnTo>
                    <a:pt x="67" y="42"/>
                  </a:lnTo>
                  <a:lnTo>
                    <a:pt x="75" y="35"/>
                  </a:lnTo>
                  <a:lnTo>
                    <a:pt x="84" y="28"/>
                  </a:lnTo>
                  <a:lnTo>
                    <a:pt x="91" y="20"/>
                  </a:lnTo>
                  <a:lnTo>
                    <a:pt x="95" y="12"/>
                  </a:lnTo>
                  <a:lnTo>
                    <a:pt x="98" y="4"/>
                  </a:lnTo>
                  <a:lnTo>
                    <a:pt x="91" y="2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68" y="0"/>
                  </a:lnTo>
                  <a:lnTo>
                    <a:pt x="59" y="1"/>
                  </a:lnTo>
                  <a:lnTo>
                    <a:pt x="51" y="3"/>
                  </a:lnTo>
                  <a:lnTo>
                    <a:pt x="43" y="6"/>
                  </a:lnTo>
                  <a:lnTo>
                    <a:pt x="37" y="9"/>
                  </a:lnTo>
                  <a:lnTo>
                    <a:pt x="23" y="17"/>
                  </a:lnTo>
                  <a:lnTo>
                    <a:pt x="12" y="25"/>
                  </a:lnTo>
                  <a:lnTo>
                    <a:pt x="7" y="29"/>
                  </a:lnTo>
                  <a:lnTo>
                    <a:pt x="4" y="33"/>
                  </a:lnTo>
                  <a:lnTo>
                    <a:pt x="1" y="37"/>
                  </a:lnTo>
                  <a:lnTo>
                    <a:pt x="0" y="4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5466" name="Freeform 393"/>
            <p:cNvSpPr>
              <a:spLocks/>
            </p:cNvSpPr>
            <p:nvPr/>
          </p:nvSpPr>
          <p:spPr bwMode="auto">
            <a:xfrm>
              <a:off x="1387" y="1551"/>
              <a:ext cx="21" cy="8"/>
            </a:xfrm>
            <a:custGeom>
              <a:avLst/>
              <a:gdLst>
                <a:gd name="T0" fmla="*/ 0 w 67"/>
                <a:gd name="T1" fmla="*/ 0 h 28"/>
                <a:gd name="T2" fmla="*/ 0 w 67"/>
                <a:gd name="T3" fmla="*/ 0 h 28"/>
                <a:gd name="T4" fmla="*/ 0 w 67"/>
                <a:gd name="T5" fmla="*/ 0 h 28"/>
                <a:gd name="T6" fmla="*/ 0 w 67"/>
                <a:gd name="T7" fmla="*/ 0 h 28"/>
                <a:gd name="T8" fmla="*/ 0 w 67"/>
                <a:gd name="T9" fmla="*/ 0 h 28"/>
                <a:gd name="T10" fmla="*/ 0 w 67"/>
                <a:gd name="T11" fmla="*/ 0 h 28"/>
                <a:gd name="T12" fmla="*/ 0 w 67"/>
                <a:gd name="T13" fmla="*/ 0 h 28"/>
                <a:gd name="T14" fmla="*/ 0 w 67"/>
                <a:gd name="T15" fmla="*/ 0 h 28"/>
                <a:gd name="T16" fmla="*/ 0 w 67"/>
                <a:gd name="T17" fmla="*/ 0 h 28"/>
                <a:gd name="T18" fmla="*/ 0 w 67"/>
                <a:gd name="T19" fmla="*/ 0 h 28"/>
                <a:gd name="T20" fmla="*/ 0 w 67"/>
                <a:gd name="T21" fmla="*/ 0 h 28"/>
                <a:gd name="T22" fmla="*/ 0 w 67"/>
                <a:gd name="T23" fmla="*/ 0 h 28"/>
                <a:gd name="T24" fmla="*/ 0 w 67"/>
                <a:gd name="T25" fmla="*/ 0 h 28"/>
                <a:gd name="T26" fmla="*/ 0 w 67"/>
                <a:gd name="T27" fmla="*/ 0 h 28"/>
                <a:gd name="T28" fmla="*/ 0 w 67"/>
                <a:gd name="T29" fmla="*/ 0 h 28"/>
                <a:gd name="T30" fmla="*/ 0 w 67"/>
                <a:gd name="T31" fmla="*/ 0 h 28"/>
                <a:gd name="T32" fmla="*/ 0 w 67"/>
                <a:gd name="T33" fmla="*/ 0 h 28"/>
                <a:gd name="T34" fmla="*/ 0 w 67"/>
                <a:gd name="T35" fmla="*/ 0 h 28"/>
                <a:gd name="T36" fmla="*/ 0 w 67"/>
                <a:gd name="T37" fmla="*/ 0 h 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7"/>
                <a:gd name="T58" fmla="*/ 0 h 28"/>
                <a:gd name="T59" fmla="*/ 67 w 67"/>
                <a:gd name="T60" fmla="*/ 28 h 2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7" h="28">
                  <a:moveTo>
                    <a:pt x="0" y="27"/>
                  </a:moveTo>
                  <a:lnTo>
                    <a:pt x="11" y="28"/>
                  </a:lnTo>
                  <a:lnTo>
                    <a:pt x="21" y="27"/>
                  </a:lnTo>
                  <a:lnTo>
                    <a:pt x="31" y="25"/>
                  </a:lnTo>
                  <a:lnTo>
                    <a:pt x="41" y="21"/>
                  </a:lnTo>
                  <a:lnTo>
                    <a:pt x="49" y="17"/>
                  </a:lnTo>
                  <a:lnTo>
                    <a:pt x="57" y="12"/>
                  </a:lnTo>
                  <a:lnTo>
                    <a:pt x="63" y="7"/>
                  </a:lnTo>
                  <a:lnTo>
                    <a:pt x="67" y="3"/>
                  </a:lnTo>
                  <a:lnTo>
                    <a:pt x="57" y="1"/>
                  </a:lnTo>
                  <a:lnTo>
                    <a:pt x="46" y="0"/>
                  </a:lnTo>
                  <a:lnTo>
                    <a:pt x="36" y="1"/>
                  </a:lnTo>
                  <a:lnTo>
                    <a:pt x="26" y="3"/>
                  </a:lnTo>
                  <a:lnTo>
                    <a:pt x="17" y="7"/>
                  </a:lnTo>
                  <a:lnTo>
                    <a:pt x="10" y="12"/>
                  </a:lnTo>
                  <a:lnTo>
                    <a:pt x="7" y="15"/>
                  </a:lnTo>
                  <a:lnTo>
                    <a:pt x="4" y="19"/>
                  </a:lnTo>
                  <a:lnTo>
                    <a:pt x="2" y="22"/>
                  </a:lnTo>
                  <a:lnTo>
                    <a:pt x="0" y="27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5467" name="Freeform 394"/>
            <p:cNvSpPr>
              <a:spLocks/>
            </p:cNvSpPr>
            <p:nvPr/>
          </p:nvSpPr>
          <p:spPr bwMode="auto">
            <a:xfrm>
              <a:off x="1332" y="1608"/>
              <a:ext cx="11" cy="11"/>
            </a:xfrm>
            <a:custGeom>
              <a:avLst/>
              <a:gdLst>
                <a:gd name="T0" fmla="*/ 0 w 32"/>
                <a:gd name="T1" fmla="*/ 0 h 36"/>
                <a:gd name="T2" fmla="*/ 0 w 32"/>
                <a:gd name="T3" fmla="*/ 0 h 36"/>
                <a:gd name="T4" fmla="*/ 0 w 32"/>
                <a:gd name="T5" fmla="*/ 0 h 36"/>
                <a:gd name="T6" fmla="*/ 0 w 32"/>
                <a:gd name="T7" fmla="*/ 0 h 36"/>
                <a:gd name="T8" fmla="*/ 0 w 32"/>
                <a:gd name="T9" fmla="*/ 0 h 36"/>
                <a:gd name="T10" fmla="*/ 0 w 32"/>
                <a:gd name="T11" fmla="*/ 0 h 36"/>
                <a:gd name="T12" fmla="*/ 0 w 32"/>
                <a:gd name="T13" fmla="*/ 0 h 36"/>
                <a:gd name="T14" fmla="*/ 0 w 32"/>
                <a:gd name="T15" fmla="*/ 0 h 36"/>
                <a:gd name="T16" fmla="*/ 0 w 32"/>
                <a:gd name="T17" fmla="*/ 0 h 36"/>
                <a:gd name="T18" fmla="*/ 0 w 32"/>
                <a:gd name="T19" fmla="*/ 0 h 36"/>
                <a:gd name="T20" fmla="*/ 0 w 32"/>
                <a:gd name="T21" fmla="*/ 0 h 36"/>
                <a:gd name="T22" fmla="*/ 0 w 32"/>
                <a:gd name="T23" fmla="*/ 0 h 36"/>
                <a:gd name="T24" fmla="*/ 0 w 32"/>
                <a:gd name="T25" fmla="*/ 0 h 36"/>
                <a:gd name="T26" fmla="*/ 0 w 32"/>
                <a:gd name="T27" fmla="*/ 0 h 36"/>
                <a:gd name="T28" fmla="*/ 0 w 32"/>
                <a:gd name="T29" fmla="*/ 0 h 36"/>
                <a:gd name="T30" fmla="*/ 0 w 32"/>
                <a:gd name="T31" fmla="*/ 0 h 36"/>
                <a:gd name="T32" fmla="*/ 0 w 32"/>
                <a:gd name="T33" fmla="*/ 0 h 36"/>
                <a:gd name="T34" fmla="*/ 0 w 32"/>
                <a:gd name="T35" fmla="*/ 0 h 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2"/>
                <a:gd name="T55" fmla="*/ 0 h 36"/>
                <a:gd name="T56" fmla="*/ 32 w 32"/>
                <a:gd name="T57" fmla="*/ 36 h 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2" h="36">
                  <a:moveTo>
                    <a:pt x="0" y="18"/>
                  </a:moveTo>
                  <a:lnTo>
                    <a:pt x="1" y="24"/>
                  </a:lnTo>
                  <a:lnTo>
                    <a:pt x="4" y="29"/>
                  </a:lnTo>
                  <a:lnTo>
                    <a:pt x="6" y="32"/>
                  </a:lnTo>
                  <a:lnTo>
                    <a:pt x="8" y="34"/>
                  </a:lnTo>
                  <a:lnTo>
                    <a:pt x="11" y="36"/>
                  </a:lnTo>
                  <a:lnTo>
                    <a:pt x="13" y="36"/>
                  </a:lnTo>
                  <a:lnTo>
                    <a:pt x="32" y="36"/>
                  </a:lnTo>
                  <a:lnTo>
                    <a:pt x="32" y="22"/>
                  </a:lnTo>
                  <a:lnTo>
                    <a:pt x="31" y="14"/>
                  </a:lnTo>
                  <a:lnTo>
                    <a:pt x="30" y="7"/>
                  </a:lnTo>
                  <a:lnTo>
                    <a:pt x="26" y="0"/>
                  </a:lnTo>
                  <a:lnTo>
                    <a:pt x="19" y="2"/>
                  </a:lnTo>
                  <a:lnTo>
                    <a:pt x="11" y="7"/>
                  </a:lnTo>
                  <a:lnTo>
                    <a:pt x="6" y="10"/>
                  </a:lnTo>
                  <a:lnTo>
                    <a:pt x="3" y="13"/>
                  </a:lnTo>
                  <a:lnTo>
                    <a:pt x="1" y="16"/>
                  </a:lnTo>
                  <a:lnTo>
                    <a:pt x="0" y="18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5468" name="Freeform 395"/>
            <p:cNvSpPr>
              <a:spLocks/>
            </p:cNvSpPr>
            <p:nvPr/>
          </p:nvSpPr>
          <p:spPr bwMode="auto">
            <a:xfrm>
              <a:off x="1279" y="1314"/>
              <a:ext cx="46" cy="17"/>
            </a:xfrm>
            <a:custGeom>
              <a:avLst/>
              <a:gdLst>
                <a:gd name="T0" fmla="*/ 0 w 146"/>
                <a:gd name="T1" fmla="*/ 0 h 52"/>
                <a:gd name="T2" fmla="*/ 0 w 146"/>
                <a:gd name="T3" fmla="*/ 0 h 52"/>
                <a:gd name="T4" fmla="*/ 0 w 146"/>
                <a:gd name="T5" fmla="*/ 0 h 52"/>
                <a:gd name="T6" fmla="*/ 0 w 146"/>
                <a:gd name="T7" fmla="*/ 0 h 52"/>
                <a:gd name="T8" fmla="*/ 0 w 146"/>
                <a:gd name="T9" fmla="*/ 0 h 52"/>
                <a:gd name="T10" fmla="*/ 0 w 146"/>
                <a:gd name="T11" fmla="*/ 0 h 52"/>
                <a:gd name="T12" fmla="*/ 0 w 146"/>
                <a:gd name="T13" fmla="*/ 0 h 52"/>
                <a:gd name="T14" fmla="*/ 0 w 146"/>
                <a:gd name="T15" fmla="*/ 0 h 52"/>
                <a:gd name="T16" fmla="*/ 0 w 146"/>
                <a:gd name="T17" fmla="*/ 0 h 52"/>
                <a:gd name="T18" fmla="*/ 0 w 146"/>
                <a:gd name="T19" fmla="*/ 0 h 52"/>
                <a:gd name="T20" fmla="*/ 0 w 146"/>
                <a:gd name="T21" fmla="*/ 0 h 52"/>
                <a:gd name="T22" fmla="*/ 0 w 146"/>
                <a:gd name="T23" fmla="*/ 0 h 52"/>
                <a:gd name="T24" fmla="*/ 0 w 146"/>
                <a:gd name="T25" fmla="*/ 0 h 52"/>
                <a:gd name="T26" fmla="*/ 0 w 146"/>
                <a:gd name="T27" fmla="*/ 0 h 52"/>
                <a:gd name="T28" fmla="*/ 0 w 146"/>
                <a:gd name="T29" fmla="*/ 0 h 52"/>
                <a:gd name="T30" fmla="*/ 0 w 146"/>
                <a:gd name="T31" fmla="*/ 0 h 52"/>
                <a:gd name="T32" fmla="*/ 0 w 146"/>
                <a:gd name="T33" fmla="*/ 0 h 52"/>
                <a:gd name="T34" fmla="*/ 0 w 146"/>
                <a:gd name="T35" fmla="*/ 0 h 52"/>
                <a:gd name="T36" fmla="*/ 0 w 146"/>
                <a:gd name="T37" fmla="*/ 0 h 52"/>
                <a:gd name="T38" fmla="*/ 0 w 146"/>
                <a:gd name="T39" fmla="*/ 0 h 52"/>
                <a:gd name="T40" fmla="*/ 0 w 146"/>
                <a:gd name="T41" fmla="*/ 0 h 52"/>
                <a:gd name="T42" fmla="*/ 0 w 146"/>
                <a:gd name="T43" fmla="*/ 0 h 52"/>
                <a:gd name="T44" fmla="*/ 0 w 146"/>
                <a:gd name="T45" fmla="*/ 0 h 52"/>
                <a:gd name="T46" fmla="*/ 0 w 146"/>
                <a:gd name="T47" fmla="*/ 0 h 52"/>
                <a:gd name="T48" fmla="*/ 0 w 146"/>
                <a:gd name="T49" fmla="*/ 0 h 52"/>
                <a:gd name="T50" fmla="*/ 0 w 146"/>
                <a:gd name="T51" fmla="*/ 0 h 52"/>
                <a:gd name="T52" fmla="*/ 0 w 146"/>
                <a:gd name="T53" fmla="*/ 0 h 52"/>
                <a:gd name="T54" fmla="*/ 0 w 146"/>
                <a:gd name="T55" fmla="*/ 0 h 52"/>
                <a:gd name="T56" fmla="*/ 0 w 146"/>
                <a:gd name="T57" fmla="*/ 0 h 5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46"/>
                <a:gd name="T88" fmla="*/ 0 h 52"/>
                <a:gd name="T89" fmla="*/ 146 w 146"/>
                <a:gd name="T90" fmla="*/ 52 h 5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46" h="52">
                  <a:moveTo>
                    <a:pt x="0" y="43"/>
                  </a:moveTo>
                  <a:lnTo>
                    <a:pt x="11" y="46"/>
                  </a:lnTo>
                  <a:lnTo>
                    <a:pt x="22" y="48"/>
                  </a:lnTo>
                  <a:lnTo>
                    <a:pt x="33" y="51"/>
                  </a:lnTo>
                  <a:lnTo>
                    <a:pt x="43" y="52"/>
                  </a:lnTo>
                  <a:lnTo>
                    <a:pt x="63" y="52"/>
                  </a:lnTo>
                  <a:lnTo>
                    <a:pt x="82" y="51"/>
                  </a:lnTo>
                  <a:lnTo>
                    <a:pt x="117" y="46"/>
                  </a:lnTo>
                  <a:lnTo>
                    <a:pt x="146" y="43"/>
                  </a:lnTo>
                  <a:lnTo>
                    <a:pt x="144" y="36"/>
                  </a:lnTo>
                  <a:lnTo>
                    <a:pt x="142" y="30"/>
                  </a:lnTo>
                  <a:lnTo>
                    <a:pt x="139" y="24"/>
                  </a:lnTo>
                  <a:lnTo>
                    <a:pt x="137" y="19"/>
                  </a:lnTo>
                  <a:lnTo>
                    <a:pt x="134" y="15"/>
                  </a:lnTo>
                  <a:lnTo>
                    <a:pt x="129" y="11"/>
                  </a:lnTo>
                  <a:lnTo>
                    <a:pt x="125" y="8"/>
                  </a:lnTo>
                  <a:lnTo>
                    <a:pt x="121" y="6"/>
                  </a:lnTo>
                  <a:lnTo>
                    <a:pt x="111" y="2"/>
                  </a:lnTo>
                  <a:lnTo>
                    <a:pt x="101" y="0"/>
                  </a:lnTo>
                  <a:lnTo>
                    <a:pt x="89" y="1"/>
                  </a:lnTo>
                  <a:lnTo>
                    <a:pt x="78" y="2"/>
                  </a:lnTo>
                  <a:lnTo>
                    <a:pt x="66" y="5"/>
                  </a:lnTo>
                  <a:lnTo>
                    <a:pt x="54" y="9"/>
                  </a:lnTo>
                  <a:lnTo>
                    <a:pt x="43" y="14"/>
                  </a:lnTo>
                  <a:lnTo>
                    <a:pt x="32" y="19"/>
                  </a:lnTo>
                  <a:lnTo>
                    <a:pt x="22" y="25"/>
                  </a:lnTo>
                  <a:lnTo>
                    <a:pt x="13" y="31"/>
                  </a:lnTo>
                  <a:lnTo>
                    <a:pt x="5" y="37"/>
                  </a:lnTo>
                  <a:lnTo>
                    <a:pt x="0" y="4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5469" name="Freeform 396"/>
            <p:cNvSpPr>
              <a:spLocks/>
            </p:cNvSpPr>
            <p:nvPr/>
          </p:nvSpPr>
          <p:spPr bwMode="auto">
            <a:xfrm>
              <a:off x="1261" y="1252"/>
              <a:ext cx="20" cy="10"/>
            </a:xfrm>
            <a:custGeom>
              <a:avLst/>
              <a:gdLst>
                <a:gd name="T0" fmla="*/ 0 w 60"/>
                <a:gd name="T1" fmla="*/ 0 h 31"/>
                <a:gd name="T2" fmla="*/ 0 w 60"/>
                <a:gd name="T3" fmla="*/ 0 h 31"/>
                <a:gd name="T4" fmla="*/ 0 w 60"/>
                <a:gd name="T5" fmla="*/ 0 h 31"/>
                <a:gd name="T6" fmla="*/ 0 w 60"/>
                <a:gd name="T7" fmla="*/ 0 h 31"/>
                <a:gd name="T8" fmla="*/ 0 w 60"/>
                <a:gd name="T9" fmla="*/ 0 h 31"/>
                <a:gd name="T10" fmla="*/ 0 w 60"/>
                <a:gd name="T11" fmla="*/ 0 h 31"/>
                <a:gd name="T12" fmla="*/ 0 w 60"/>
                <a:gd name="T13" fmla="*/ 0 h 31"/>
                <a:gd name="T14" fmla="*/ 0 w 60"/>
                <a:gd name="T15" fmla="*/ 0 h 31"/>
                <a:gd name="T16" fmla="*/ 0 w 60"/>
                <a:gd name="T17" fmla="*/ 0 h 31"/>
                <a:gd name="T18" fmla="*/ 0 w 60"/>
                <a:gd name="T19" fmla="*/ 0 h 31"/>
                <a:gd name="T20" fmla="*/ 0 w 60"/>
                <a:gd name="T21" fmla="*/ 0 h 31"/>
                <a:gd name="T22" fmla="*/ 0 w 60"/>
                <a:gd name="T23" fmla="*/ 0 h 31"/>
                <a:gd name="T24" fmla="*/ 0 w 60"/>
                <a:gd name="T25" fmla="*/ 0 h 31"/>
                <a:gd name="T26" fmla="*/ 0 w 60"/>
                <a:gd name="T27" fmla="*/ 0 h 31"/>
                <a:gd name="T28" fmla="*/ 0 w 60"/>
                <a:gd name="T29" fmla="*/ 0 h 31"/>
                <a:gd name="T30" fmla="*/ 0 w 60"/>
                <a:gd name="T31" fmla="*/ 0 h 31"/>
                <a:gd name="T32" fmla="*/ 0 w 60"/>
                <a:gd name="T33" fmla="*/ 0 h 31"/>
                <a:gd name="T34" fmla="*/ 0 w 60"/>
                <a:gd name="T35" fmla="*/ 0 h 31"/>
                <a:gd name="T36" fmla="*/ 0 w 60"/>
                <a:gd name="T37" fmla="*/ 0 h 31"/>
                <a:gd name="T38" fmla="*/ 0 w 60"/>
                <a:gd name="T39" fmla="*/ 0 h 31"/>
                <a:gd name="T40" fmla="*/ 0 w 60"/>
                <a:gd name="T41" fmla="*/ 0 h 31"/>
                <a:gd name="T42" fmla="*/ 0 w 60"/>
                <a:gd name="T43" fmla="*/ 0 h 31"/>
                <a:gd name="T44" fmla="*/ 0 w 60"/>
                <a:gd name="T45" fmla="*/ 0 h 31"/>
                <a:gd name="T46" fmla="*/ 0 w 60"/>
                <a:gd name="T47" fmla="*/ 0 h 31"/>
                <a:gd name="T48" fmla="*/ 0 w 60"/>
                <a:gd name="T49" fmla="*/ 0 h 31"/>
                <a:gd name="T50" fmla="*/ 0 w 60"/>
                <a:gd name="T51" fmla="*/ 0 h 3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0"/>
                <a:gd name="T79" fmla="*/ 0 h 31"/>
                <a:gd name="T80" fmla="*/ 60 w 60"/>
                <a:gd name="T81" fmla="*/ 31 h 3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0" h="31">
                  <a:moveTo>
                    <a:pt x="60" y="0"/>
                  </a:moveTo>
                  <a:lnTo>
                    <a:pt x="49" y="0"/>
                  </a:lnTo>
                  <a:lnTo>
                    <a:pt x="38" y="0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9" y="2"/>
                  </a:lnTo>
                  <a:lnTo>
                    <a:pt x="5" y="3"/>
                  </a:lnTo>
                  <a:lnTo>
                    <a:pt x="2" y="5"/>
                  </a:lnTo>
                  <a:lnTo>
                    <a:pt x="1" y="8"/>
                  </a:lnTo>
                  <a:lnTo>
                    <a:pt x="0" y="12"/>
                  </a:lnTo>
                  <a:lnTo>
                    <a:pt x="1" y="15"/>
                  </a:lnTo>
                  <a:lnTo>
                    <a:pt x="2" y="18"/>
                  </a:lnTo>
                  <a:lnTo>
                    <a:pt x="5" y="22"/>
                  </a:lnTo>
                  <a:lnTo>
                    <a:pt x="9" y="24"/>
                  </a:lnTo>
                  <a:lnTo>
                    <a:pt x="12" y="27"/>
                  </a:lnTo>
                  <a:lnTo>
                    <a:pt x="18" y="29"/>
                  </a:lnTo>
                  <a:lnTo>
                    <a:pt x="22" y="31"/>
                  </a:lnTo>
                  <a:lnTo>
                    <a:pt x="27" y="31"/>
                  </a:lnTo>
                  <a:lnTo>
                    <a:pt x="32" y="30"/>
                  </a:lnTo>
                  <a:lnTo>
                    <a:pt x="37" y="28"/>
                  </a:lnTo>
                  <a:lnTo>
                    <a:pt x="43" y="24"/>
                  </a:lnTo>
                  <a:lnTo>
                    <a:pt x="48" y="18"/>
                  </a:lnTo>
                  <a:lnTo>
                    <a:pt x="57" y="10"/>
                  </a:lnTo>
                  <a:lnTo>
                    <a:pt x="60" y="6"/>
                  </a:lnTo>
                  <a:lnTo>
                    <a:pt x="6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5470" name="Freeform 397"/>
            <p:cNvSpPr>
              <a:spLocks/>
            </p:cNvSpPr>
            <p:nvPr/>
          </p:nvSpPr>
          <p:spPr bwMode="auto">
            <a:xfrm>
              <a:off x="1730" y="1713"/>
              <a:ext cx="26" cy="20"/>
            </a:xfrm>
            <a:custGeom>
              <a:avLst/>
              <a:gdLst>
                <a:gd name="T0" fmla="*/ 0 w 80"/>
                <a:gd name="T1" fmla="*/ 0 h 62"/>
                <a:gd name="T2" fmla="*/ 0 w 80"/>
                <a:gd name="T3" fmla="*/ 0 h 62"/>
                <a:gd name="T4" fmla="*/ 0 w 80"/>
                <a:gd name="T5" fmla="*/ 0 h 62"/>
                <a:gd name="T6" fmla="*/ 0 w 80"/>
                <a:gd name="T7" fmla="*/ 0 h 62"/>
                <a:gd name="T8" fmla="*/ 0 w 80"/>
                <a:gd name="T9" fmla="*/ 0 h 62"/>
                <a:gd name="T10" fmla="*/ 0 w 80"/>
                <a:gd name="T11" fmla="*/ 0 h 62"/>
                <a:gd name="T12" fmla="*/ 0 w 80"/>
                <a:gd name="T13" fmla="*/ 0 h 62"/>
                <a:gd name="T14" fmla="*/ 0 w 80"/>
                <a:gd name="T15" fmla="*/ 0 h 62"/>
                <a:gd name="T16" fmla="*/ 0 w 80"/>
                <a:gd name="T17" fmla="*/ 0 h 62"/>
                <a:gd name="T18" fmla="*/ 0 w 80"/>
                <a:gd name="T19" fmla="*/ 0 h 62"/>
                <a:gd name="T20" fmla="*/ 0 w 80"/>
                <a:gd name="T21" fmla="*/ 0 h 62"/>
                <a:gd name="T22" fmla="*/ 0 w 80"/>
                <a:gd name="T23" fmla="*/ 0 h 62"/>
                <a:gd name="T24" fmla="*/ 0 w 80"/>
                <a:gd name="T25" fmla="*/ 0 h 62"/>
                <a:gd name="T26" fmla="*/ 0 w 80"/>
                <a:gd name="T27" fmla="*/ 0 h 62"/>
                <a:gd name="T28" fmla="*/ 0 w 80"/>
                <a:gd name="T29" fmla="*/ 0 h 62"/>
                <a:gd name="T30" fmla="*/ 0 w 80"/>
                <a:gd name="T31" fmla="*/ 0 h 62"/>
                <a:gd name="T32" fmla="*/ 0 w 80"/>
                <a:gd name="T33" fmla="*/ 0 h 62"/>
                <a:gd name="T34" fmla="*/ 0 w 80"/>
                <a:gd name="T35" fmla="*/ 0 h 62"/>
                <a:gd name="T36" fmla="*/ 0 w 80"/>
                <a:gd name="T37" fmla="*/ 0 h 62"/>
                <a:gd name="T38" fmla="*/ 0 w 80"/>
                <a:gd name="T39" fmla="*/ 0 h 62"/>
                <a:gd name="T40" fmla="*/ 0 w 80"/>
                <a:gd name="T41" fmla="*/ 0 h 62"/>
                <a:gd name="T42" fmla="*/ 0 w 80"/>
                <a:gd name="T43" fmla="*/ 0 h 62"/>
                <a:gd name="T44" fmla="*/ 0 w 80"/>
                <a:gd name="T45" fmla="*/ 0 h 62"/>
                <a:gd name="T46" fmla="*/ 0 w 80"/>
                <a:gd name="T47" fmla="*/ 0 h 62"/>
                <a:gd name="T48" fmla="*/ 0 w 80"/>
                <a:gd name="T49" fmla="*/ 0 h 62"/>
                <a:gd name="T50" fmla="*/ 0 w 80"/>
                <a:gd name="T51" fmla="*/ 0 h 62"/>
                <a:gd name="T52" fmla="*/ 0 w 80"/>
                <a:gd name="T53" fmla="*/ 0 h 62"/>
                <a:gd name="T54" fmla="*/ 0 w 80"/>
                <a:gd name="T55" fmla="*/ 0 h 62"/>
                <a:gd name="T56" fmla="*/ 0 w 80"/>
                <a:gd name="T57" fmla="*/ 0 h 6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0"/>
                <a:gd name="T88" fmla="*/ 0 h 62"/>
                <a:gd name="T89" fmla="*/ 80 w 80"/>
                <a:gd name="T90" fmla="*/ 62 h 6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0" h="62">
                  <a:moveTo>
                    <a:pt x="0" y="43"/>
                  </a:moveTo>
                  <a:lnTo>
                    <a:pt x="1" y="46"/>
                  </a:lnTo>
                  <a:lnTo>
                    <a:pt x="1" y="49"/>
                  </a:lnTo>
                  <a:lnTo>
                    <a:pt x="3" y="51"/>
                  </a:lnTo>
                  <a:lnTo>
                    <a:pt x="4" y="53"/>
                  </a:lnTo>
                  <a:lnTo>
                    <a:pt x="10" y="57"/>
                  </a:lnTo>
                  <a:lnTo>
                    <a:pt x="15" y="59"/>
                  </a:lnTo>
                  <a:lnTo>
                    <a:pt x="28" y="62"/>
                  </a:lnTo>
                  <a:lnTo>
                    <a:pt x="40" y="62"/>
                  </a:lnTo>
                  <a:lnTo>
                    <a:pt x="45" y="62"/>
                  </a:lnTo>
                  <a:lnTo>
                    <a:pt x="49" y="59"/>
                  </a:lnTo>
                  <a:lnTo>
                    <a:pt x="54" y="57"/>
                  </a:lnTo>
                  <a:lnTo>
                    <a:pt x="58" y="54"/>
                  </a:lnTo>
                  <a:lnTo>
                    <a:pt x="65" y="47"/>
                  </a:lnTo>
                  <a:lnTo>
                    <a:pt x="70" y="38"/>
                  </a:lnTo>
                  <a:lnTo>
                    <a:pt x="74" y="28"/>
                  </a:lnTo>
                  <a:lnTo>
                    <a:pt x="78" y="18"/>
                  </a:lnTo>
                  <a:lnTo>
                    <a:pt x="79" y="8"/>
                  </a:lnTo>
                  <a:lnTo>
                    <a:pt x="80" y="0"/>
                  </a:lnTo>
                  <a:lnTo>
                    <a:pt x="71" y="0"/>
                  </a:lnTo>
                  <a:lnTo>
                    <a:pt x="59" y="3"/>
                  </a:lnTo>
                  <a:lnTo>
                    <a:pt x="46" y="8"/>
                  </a:lnTo>
                  <a:lnTo>
                    <a:pt x="33" y="13"/>
                  </a:lnTo>
                  <a:lnTo>
                    <a:pt x="21" y="19"/>
                  </a:lnTo>
                  <a:lnTo>
                    <a:pt x="10" y="26"/>
                  </a:lnTo>
                  <a:lnTo>
                    <a:pt x="6" y="30"/>
                  </a:lnTo>
                  <a:lnTo>
                    <a:pt x="3" y="34"/>
                  </a:lnTo>
                  <a:lnTo>
                    <a:pt x="1" y="39"/>
                  </a:lnTo>
                  <a:lnTo>
                    <a:pt x="0" y="4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5471" name="Freeform 398"/>
            <p:cNvSpPr>
              <a:spLocks/>
            </p:cNvSpPr>
            <p:nvPr/>
          </p:nvSpPr>
          <p:spPr bwMode="auto">
            <a:xfrm>
              <a:off x="1583" y="1674"/>
              <a:ext cx="33" cy="16"/>
            </a:xfrm>
            <a:custGeom>
              <a:avLst/>
              <a:gdLst>
                <a:gd name="T0" fmla="*/ 0 w 106"/>
                <a:gd name="T1" fmla="*/ 0 h 49"/>
                <a:gd name="T2" fmla="*/ 0 w 106"/>
                <a:gd name="T3" fmla="*/ 0 h 49"/>
                <a:gd name="T4" fmla="*/ 0 w 106"/>
                <a:gd name="T5" fmla="*/ 0 h 49"/>
                <a:gd name="T6" fmla="*/ 0 w 106"/>
                <a:gd name="T7" fmla="*/ 0 h 49"/>
                <a:gd name="T8" fmla="*/ 0 w 106"/>
                <a:gd name="T9" fmla="*/ 0 h 49"/>
                <a:gd name="T10" fmla="*/ 0 w 106"/>
                <a:gd name="T11" fmla="*/ 0 h 49"/>
                <a:gd name="T12" fmla="*/ 0 w 106"/>
                <a:gd name="T13" fmla="*/ 0 h 49"/>
                <a:gd name="T14" fmla="*/ 0 w 106"/>
                <a:gd name="T15" fmla="*/ 0 h 49"/>
                <a:gd name="T16" fmla="*/ 0 w 106"/>
                <a:gd name="T17" fmla="*/ 0 h 49"/>
                <a:gd name="T18" fmla="*/ 0 w 106"/>
                <a:gd name="T19" fmla="*/ 0 h 49"/>
                <a:gd name="T20" fmla="*/ 0 w 106"/>
                <a:gd name="T21" fmla="*/ 0 h 49"/>
                <a:gd name="T22" fmla="*/ 0 w 106"/>
                <a:gd name="T23" fmla="*/ 0 h 49"/>
                <a:gd name="T24" fmla="*/ 0 w 106"/>
                <a:gd name="T25" fmla="*/ 0 h 49"/>
                <a:gd name="T26" fmla="*/ 0 w 106"/>
                <a:gd name="T27" fmla="*/ 0 h 49"/>
                <a:gd name="T28" fmla="*/ 0 w 106"/>
                <a:gd name="T29" fmla="*/ 0 h 49"/>
                <a:gd name="T30" fmla="*/ 0 w 106"/>
                <a:gd name="T31" fmla="*/ 0 h 49"/>
                <a:gd name="T32" fmla="*/ 0 w 106"/>
                <a:gd name="T33" fmla="*/ 0 h 49"/>
                <a:gd name="T34" fmla="*/ 0 w 106"/>
                <a:gd name="T35" fmla="*/ 0 h 49"/>
                <a:gd name="T36" fmla="*/ 0 w 106"/>
                <a:gd name="T37" fmla="*/ 0 h 49"/>
                <a:gd name="T38" fmla="*/ 0 w 106"/>
                <a:gd name="T39" fmla="*/ 0 h 49"/>
                <a:gd name="T40" fmla="*/ 0 w 106"/>
                <a:gd name="T41" fmla="*/ 0 h 49"/>
                <a:gd name="T42" fmla="*/ 0 w 106"/>
                <a:gd name="T43" fmla="*/ 0 h 49"/>
                <a:gd name="T44" fmla="*/ 0 w 106"/>
                <a:gd name="T45" fmla="*/ 0 h 49"/>
                <a:gd name="T46" fmla="*/ 0 w 106"/>
                <a:gd name="T47" fmla="*/ 0 h 49"/>
                <a:gd name="T48" fmla="*/ 0 w 106"/>
                <a:gd name="T49" fmla="*/ 0 h 49"/>
                <a:gd name="T50" fmla="*/ 0 w 106"/>
                <a:gd name="T51" fmla="*/ 0 h 49"/>
                <a:gd name="T52" fmla="*/ 0 w 106"/>
                <a:gd name="T53" fmla="*/ 0 h 49"/>
                <a:gd name="T54" fmla="*/ 0 w 106"/>
                <a:gd name="T55" fmla="*/ 0 h 49"/>
                <a:gd name="T56" fmla="*/ 0 w 106"/>
                <a:gd name="T57" fmla="*/ 0 h 49"/>
                <a:gd name="T58" fmla="*/ 0 w 106"/>
                <a:gd name="T59" fmla="*/ 0 h 49"/>
                <a:gd name="T60" fmla="*/ 0 w 106"/>
                <a:gd name="T61" fmla="*/ 0 h 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06"/>
                <a:gd name="T94" fmla="*/ 0 h 49"/>
                <a:gd name="T95" fmla="*/ 106 w 106"/>
                <a:gd name="T96" fmla="*/ 49 h 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06" h="49">
                  <a:moveTo>
                    <a:pt x="80" y="13"/>
                  </a:moveTo>
                  <a:lnTo>
                    <a:pt x="72" y="12"/>
                  </a:lnTo>
                  <a:lnTo>
                    <a:pt x="66" y="11"/>
                  </a:lnTo>
                  <a:lnTo>
                    <a:pt x="59" y="8"/>
                  </a:lnTo>
                  <a:lnTo>
                    <a:pt x="53" y="6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4" y="0"/>
                  </a:lnTo>
                  <a:lnTo>
                    <a:pt x="26" y="0"/>
                  </a:lnTo>
                  <a:lnTo>
                    <a:pt x="15" y="0"/>
                  </a:lnTo>
                  <a:lnTo>
                    <a:pt x="0" y="0"/>
                  </a:lnTo>
                  <a:lnTo>
                    <a:pt x="9" y="11"/>
                  </a:lnTo>
                  <a:lnTo>
                    <a:pt x="17" y="21"/>
                  </a:lnTo>
                  <a:lnTo>
                    <a:pt x="26" y="29"/>
                  </a:lnTo>
                  <a:lnTo>
                    <a:pt x="34" y="36"/>
                  </a:lnTo>
                  <a:lnTo>
                    <a:pt x="42" y="42"/>
                  </a:lnTo>
                  <a:lnTo>
                    <a:pt x="52" y="46"/>
                  </a:lnTo>
                  <a:lnTo>
                    <a:pt x="61" y="48"/>
                  </a:lnTo>
                  <a:lnTo>
                    <a:pt x="72" y="49"/>
                  </a:lnTo>
                  <a:lnTo>
                    <a:pt x="79" y="48"/>
                  </a:lnTo>
                  <a:lnTo>
                    <a:pt x="87" y="45"/>
                  </a:lnTo>
                  <a:lnTo>
                    <a:pt x="97" y="39"/>
                  </a:lnTo>
                  <a:lnTo>
                    <a:pt x="106" y="31"/>
                  </a:lnTo>
                  <a:lnTo>
                    <a:pt x="101" y="30"/>
                  </a:lnTo>
                  <a:lnTo>
                    <a:pt x="98" y="28"/>
                  </a:lnTo>
                  <a:lnTo>
                    <a:pt x="93" y="25"/>
                  </a:lnTo>
                  <a:lnTo>
                    <a:pt x="90" y="22"/>
                  </a:lnTo>
                  <a:lnTo>
                    <a:pt x="88" y="19"/>
                  </a:lnTo>
                  <a:lnTo>
                    <a:pt x="84" y="16"/>
                  </a:lnTo>
                  <a:lnTo>
                    <a:pt x="82" y="14"/>
                  </a:lnTo>
                  <a:lnTo>
                    <a:pt x="80" y="1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5472" name="Freeform 399"/>
            <p:cNvSpPr>
              <a:spLocks/>
            </p:cNvSpPr>
            <p:nvPr/>
          </p:nvSpPr>
          <p:spPr bwMode="auto">
            <a:xfrm>
              <a:off x="1599" y="1713"/>
              <a:ext cx="15" cy="7"/>
            </a:xfrm>
            <a:custGeom>
              <a:avLst/>
              <a:gdLst>
                <a:gd name="T0" fmla="*/ 0 w 47"/>
                <a:gd name="T1" fmla="*/ 0 h 22"/>
                <a:gd name="T2" fmla="*/ 0 w 47"/>
                <a:gd name="T3" fmla="*/ 0 h 22"/>
                <a:gd name="T4" fmla="*/ 0 w 47"/>
                <a:gd name="T5" fmla="*/ 0 h 22"/>
                <a:gd name="T6" fmla="*/ 0 w 47"/>
                <a:gd name="T7" fmla="*/ 0 h 22"/>
                <a:gd name="T8" fmla="*/ 0 w 47"/>
                <a:gd name="T9" fmla="*/ 0 h 22"/>
                <a:gd name="T10" fmla="*/ 0 w 47"/>
                <a:gd name="T11" fmla="*/ 0 h 22"/>
                <a:gd name="T12" fmla="*/ 0 w 47"/>
                <a:gd name="T13" fmla="*/ 0 h 22"/>
                <a:gd name="T14" fmla="*/ 0 w 47"/>
                <a:gd name="T15" fmla="*/ 0 h 22"/>
                <a:gd name="T16" fmla="*/ 0 w 47"/>
                <a:gd name="T17" fmla="*/ 0 h 22"/>
                <a:gd name="T18" fmla="*/ 0 w 47"/>
                <a:gd name="T19" fmla="*/ 0 h 22"/>
                <a:gd name="T20" fmla="*/ 0 w 47"/>
                <a:gd name="T21" fmla="*/ 0 h 22"/>
                <a:gd name="T22" fmla="*/ 0 w 47"/>
                <a:gd name="T23" fmla="*/ 0 h 2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7"/>
                <a:gd name="T37" fmla="*/ 0 h 22"/>
                <a:gd name="T38" fmla="*/ 47 w 47"/>
                <a:gd name="T39" fmla="*/ 22 h 2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7" h="22">
                  <a:moveTo>
                    <a:pt x="0" y="19"/>
                  </a:moveTo>
                  <a:lnTo>
                    <a:pt x="5" y="21"/>
                  </a:lnTo>
                  <a:lnTo>
                    <a:pt x="12" y="22"/>
                  </a:lnTo>
                  <a:lnTo>
                    <a:pt x="18" y="22"/>
                  </a:lnTo>
                  <a:lnTo>
                    <a:pt x="26" y="21"/>
                  </a:lnTo>
                  <a:lnTo>
                    <a:pt x="33" y="19"/>
                  </a:lnTo>
                  <a:lnTo>
                    <a:pt x="38" y="15"/>
                  </a:lnTo>
                  <a:lnTo>
                    <a:pt x="41" y="12"/>
                  </a:lnTo>
                  <a:lnTo>
                    <a:pt x="44" y="9"/>
                  </a:lnTo>
                  <a:lnTo>
                    <a:pt x="45" y="5"/>
                  </a:lnTo>
                  <a:lnTo>
                    <a:pt x="47" y="0"/>
                  </a:lnTo>
                  <a:lnTo>
                    <a:pt x="0" y="1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5473" name="Freeform 400"/>
            <p:cNvSpPr>
              <a:spLocks/>
            </p:cNvSpPr>
            <p:nvPr/>
          </p:nvSpPr>
          <p:spPr bwMode="auto">
            <a:xfrm>
              <a:off x="1608" y="1742"/>
              <a:ext cx="17" cy="11"/>
            </a:xfrm>
            <a:custGeom>
              <a:avLst/>
              <a:gdLst>
                <a:gd name="T0" fmla="*/ 0 w 53"/>
                <a:gd name="T1" fmla="*/ 0 h 32"/>
                <a:gd name="T2" fmla="*/ 0 w 53"/>
                <a:gd name="T3" fmla="*/ 0 h 32"/>
                <a:gd name="T4" fmla="*/ 0 w 53"/>
                <a:gd name="T5" fmla="*/ 0 h 32"/>
                <a:gd name="T6" fmla="*/ 0 w 53"/>
                <a:gd name="T7" fmla="*/ 0 h 32"/>
                <a:gd name="T8" fmla="*/ 0 w 53"/>
                <a:gd name="T9" fmla="*/ 0 h 32"/>
                <a:gd name="T10" fmla="*/ 0 w 53"/>
                <a:gd name="T11" fmla="*/ 0 h 32"/>
                <a:gd name="T12" fmla="*/ 0 w 53"/>
                <a:gd name="T13" fmla="*/ 0 h 32"/>
                <a:gd name="T14" fmla="*/ 0 w 53"/>
                <a:gd name="T15" fmla="*/ 0 h 32"/>
                <a:gd name="T16" fmla="*/ 0 w 53"/>
                <a:gd name="T17" fmla="*/ 0 h 32"/>
                <a:gd name="T18" fmla="*/ 0 w 53"/>
                <a:gd name="T19" fmla="*/ 0 h 32"/>
                <a:gd name="T20" fmla="*/ 0 w 53"/>
                <a:gd name="T21" fmla="*/ 0 h 32"/>
                <a:gd name="T22" fmla="*/ 0 w 53"/>
                <a:gd name="T23" fmla="*/ 0 h 32"/>
                <a:gd name="T24" fmla="*/ 0 w 53"/>
                <a:gd name="T25" fmla="*/ 0 h 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3"/>
                <a:gd name="T40" fmla="*/ 0 h 32"/>
                <a:gd name="T41" fmla="*/ 53 w 53"/>
                <a:gd name="T42" fmla="*/ 32 h 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3" h="32">
                  <a:moveTo>
                    <a:pt x="53" y="0"/>
                  </a:moveTo>
                  <a:lnTo>
                    <a:pt x="37" y="9"/>
                  </a:lnTo>
                  <a:lnTo>
                    <a:pt x="23" y="18"/>
                  </a:lnTo>
                  <a:lnTo>
                    <a:pt x="11" y="26"/>
                  </a:lnTo>
                  <a:lnTo>
                    <a:pt x="0" y="32"/>
                  </a:lnTo>
                  <a:lnTo>
                    <a:pt x="13" y="32"/>
                  </a:lnTo>
                  <a:lnTo>
                    <a:pt x="26" y="32"/>
                  </a:lnTo>
                  <a:lnTo>
                    <a:pt x="39" y="32"/>
                  </a:lnTo>
                  <a:lnTo>
                    <a:pt x="53" y="32"/>
                  </a:lnTo>
                  <a:lnTo>
                    <a:pt x="53" y="24"/>
                  </a:lnTo>
                  <a:lnTo>
                    <a:pt x="53" y="16"/>
                  </a:lnTo>
                  <a:lnTo>
                    <a:pt x="53" y="9"/>
                  </a:lnTo>
                  <a:lnTo>
                    <a:pt x="53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5474" name="Freeform 401"/>
            <p:cNvSpPr>
              <a:spLocks/>
            </p:cNvSpPr>
            <p:nvPr/>
          </p:nvSpPr>
          <p:spPr bwMode="auto">
            <a:xfrm>
              <a:off x="1450" y="1438"/>
              <a:ext cx="14" cy="12"/>
            </a:xfrm>
            <a:custGeom>
              <a:avLst/>
              <a:gdLst>
                <a:gd name="T0" fmla="*/ 0 w 46"/>
                <a:gd name="T1" fmla="*/ 0 h 34"/>
                <a:gd name="T2" fmla="*/ 0 w 46"/>
                <a:gd name="T3" fmla="*/ 0 h 34"/>
                <a:gd name="T4" fmla="*/ 0 w 46"/>
                <a:gd name="T5" fmla="*/ 0 h 34"/>
                <a:gd name="T6" fmla="*/ 0 w 46"/>
                <a:gd name="T7" fmla="*/ 0 h 34"/>
                <a:gd name="T8" fmla="*/ 0 w 46"/>
                <a:gd name="T9" fmla="*/ 0 h 34"/>
                <a:gd name="T10" fmla="*/ 0 w 46"/>
                <a:gd name="T11" fmla="*/ 0 h 34"/>
                <a:gd name="T12" fmla="*/ 0 w 46"/>
                <a:gd name="T13" fmla="*/ 0 h 34"/>
                <a:gd name="T14" fmla="*/ 0 w 46"/>
                <a:gd name="T15" fmla="*/ 0 h 34"/>
                <a:gd name="T16" fmla="*/ 0 w 46"/>
                <a:gd name="T17" fmla="*/ 0 h 34"/>
                <a:gd name="T18" fmla="*/ 0 w 46"/>
                <a:gd name="T19" fmla="*/ 0 h 34"/>
                <a:gd name="T20" fmla="*/ 0 w 46"/>
                <a:gd name="T21" fmla="*/ 0 h 34"/>
                <a:gd name="T22" fmla="*/ 0 w 46"/>
                <a:gd name="T23" fmla="*/ 0 h 34"/>
                <a:gd name="T24" fmla="*/ 0 w 46"/>
                <a:gd name="T25" fmla="*/ 0 h 34"/>
                <a:gd name="T26" fmla="*/ 0 w 46"/>
                <a:gd name="T27" fmla="*/ 0 h 34"/>
                <a:gd name="T28" fmla="*/ 0 w 46"/>
                <a:gd name="T29" fmla="*/ 0 h 34"/>
                <a:gd name="T30" fmla="*/ 0 w 46"/>
                <a:gd name="T31" fmla="*/ 0 h 34"/>
                <a:gd name="T32" fmla="*/ 0 w 46"/>
                <a:gd name="T33" fmla="*/ 0 h 34"/>
                <a:gd name="T34" fmla="*/ 0 w 46"/>
                <a:gd name="T35" fmla="*/ 0 h 3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"/>
                <a:gd name="T55" fmla="*/ 0 h 34"/>
                <a:gd name="T56" fmla="*/ 46 w 46"/>
                <a:gd name="T57" fmla="*/ 34 h 3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" h="34">
                  <a:moveTo>
                    <a:pt x="27" y="3"/>
                  </a:moveTo>
                  <a:lnTo>
                    <a:pt x="0" y="16"/>
                  </a:lnTo>
                  <a:lnTo>
                    <a:pt x="0" y="34"/>
                  </a:lnTo>
                  <a:lnTo>
                    <a:pt x="27" y="34"/>
                  </a:lnTo>
                  <a:lnTo>
                    <a:pt x="31" y="32"/>
                  </a:lnTo>
                  <a:lnTo>
                    <a:pt x="35" y="28"/>
                  </a:lnTo>
                  <a:lnTo>
                    <a:pt x="39" y="25"/>
                  </a:lnTo>
                  <a:lnTo>
                    <a:pt x="42" y="21"/>
                  </a:lnTo>
                  <a:lnTo>
                    <a:pt x="44" y="17"/>
                  </a:lnTo>
                  <a:lnTo>
                    <a:pt x="45" y="13"/>
                  </a:lnTo>
                  <a:lnTo>
                    <a:pt x="46" y="8"/>
                  </a:lnTo>
                  <a:lnTo>
                    <a:pt x="46" y="3"/>
                  </a:lnTo>
                  <a:lnTo>
                    <a:pt x="46" y="1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39" y="0"/>
                  </a:lnTo>
                  <a:lnTo>
                    <a:pt x="32" y="2"/>
                  </a:lnTo>
                  <a:lnTo>
                    <a:pt x="27" y="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5475" name="Freeform 402"/>
            <p:cNvSpPr>
              <a:spLocks/>
            </p:cNvSpPr>
            <p:nvPr/>
          </p:nvSpPr>
          <p:spPr bwMode="auto">
            <a:xfrm>
              <a:off x="1305" y="1224"/>
              <a:ext cx="16" cy="8"/>
            </a:xfrm>
            <a:custGeom>
              <a:avLst/>
              <a:gdLst>
                <a:gd name="T0" fmla="*/ 0 w 48"/>
                <a:gd name="T1" fmla="*/ 0 h 25"/>
                <a:gd name="T2" fmla="*/ 0 w 48"/>
                <a:gd name="T3" fmla="*/ 0 h 25"/>
                <a:gd name="T4" fmla="*/ 0 w 48"/>
                <a:gd name="T5" fmla="*/ 0 h 25"/>
                <a:gd name="T6" fmla="*/ 0 w 48"/>
                <a:gd name="T7" fmla="*/ 0 h 25"/>
                <a:gd name="T8" fmla="*/ 0 w 48"/>
                <a:gd name="T9" fmla="*/ 0 h 25"/>
                <a:gd name="T10" fmla="*/ 0 w 48"/>
                <a:gd name="T11" fmla="*/ 0 h 25"/>
                <a:gd name="T12" fmla="*/ 0 w 48"/>
                <a:gd name="T13" fmla="*/ 0 h 25"/>
                <a:gd name="T14" fmla="*/ 0 w 48"/>
                <a:gd name="T15" fmla="*/ 0 h 25"/>
                <a:gd name="T16" fmla="*/ 0 w 48"/>
                <a:gd name="T17" fmla="*/ 0 h 25"/>
                <a:gd name="T18" fmla="*/ 0 w 48"/>
                <a:gd name="T19" fmla="*/ 0 h 25"/>
                <a:gd name="T20" fmla="*/ 0 w 48"/>
                <a:gd name="T21" fmla="*/ 0 h 25"/>
                <a:gd name="T22" fmla="*/ 0 w 48"/>
                <a:gd name="T23" fmla="*/ 0 h 25"/>
                <a:gd name="T24" fmla="*/ 0 w 48"/>
                <a:gd name="T25" fmla="*/ 0 h 25"/>
                <a:gd name="T26" fmla="*/ 0 w 48"/>
                <a:gd name="T27" fmla="*/ 0 h 25"/>
                <a:gd name="T28" fmla="*/ 0 w 48"/>
                <a:gd name="T29" fmla="*/ 0 h 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8"/>
                <a:gd name="T46" fmla="*/ 0 h 25"/>
                <a:gd name="T47" fmla="*/ 48 w 48"/>
                <a:gd name="T48" fmla="*/ 25 h 2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8" h="25">
                  <a:moveTo>
                    <a:pt x="0" y="25"/>
                  </a:moveTo>
                  <a:lnTo>
                    <a:pt x="14" y="25"/>
                  </a:lnTo>
                  <a:lnTo>
                    <a:pt x="28" y="25"/>
                  </a:lnTo>
                  <a:lnTo>
                    <a:pt x="30" y="24"/>
                  </a:lnTo>
                  <a:lnTo>
                    <a:pt x="33" y="22"/>
                  </a:lnTo>
                  <a:lnTo>
                    <a:pt x="37" y="18"/>
                  </a:lnTo>
                  <a:lnTo>
                    <a:pt x="40" y="15"/>
                  </a:lnTo>
                  <a:lnTo>
                    <a:pt x="45" y="7"/>
                  </a:lnTo>
                  <a:lnTo>
                    <a:pt x="48" y="0"/>
                  </a:lnTo>
                  <a:lnTo>
                    <a:pt x="40" y="1"/>
                  </a:lnTo>
                  <a:lnTo>
                    <a:pt x="33" y="2"/>
                  </a:lnTo>
                  <a:lnTo>
                    <a:pt x="28" y="5"/>
                  </a:lnTo>
                  <a:lnTo>
                    <a:pt x="21" y="8"/>
                  </a:lnTo>
                  <a:lnTo>
                    <a:pt x="11" y="16"/>
                  </a:lnTo>
                  <a:lnTo>
                    <a:pt x="0" y="2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5476" name="Freeform 403"/>
            <p:cNvSpPr>
              <a:spLocks/>
            </p:cNvSpPr>
            <p:nvPr/>
          </p:nvSpPr>
          <p:spPr bwMode="auto">
            <a:xfrm>
              <a:off x="1343" y="1188"/>
              <a:ext cx="8" cy="11"/>
            </a:xfrm>
            <a:custGeom>
              <a:avLst/>
              <a:gdLst>
                <a:gd name="T0" fmla="*/ 0 w 30"/>
                <a:gd name="T1" fmla="*/ 0 h 37"/>
                <a:gd name="T2" fmla="*/ 0 w 30"/>
                <a:gd name="T3" fmla="*/ 0 h 37"/>
                <a:gd name="T4" fmla="*/ 0 w 30"/>
                <a:gd name="T5" fmla="*/ 0 h 37"/>
                <a:gd name="T6" fmla="*/ 0 w 30"/>
                <a:gd name="T7" fmla="*/ 0 h 37"/>
                <a:gd name="T8" fmla="*/ 0 w 30"/>
                <a:gd name="T9" fmla="*/ 0 h 37"/>
                <a:gd name="T10" fmla="*/ 0 w 30"/>
                <a:gd name="T11" fmla="*/ 0 h 37"/>
                <a:gd name="T12" fmla="*/ 0 w 30"/>
                <a:gd name="T13" fmla="*/ 0 h 37"/>
                <a:gd name="T14" fmla="*/ 0 w 30"/>
                <a:gd name="T15" fmla="*/ 0 h 37"/>
                <a:gd name="T16" fmla="*/ 0 w 30"/>
                <a:gd name="T17" fmla="*/ 0 h 37"/>
                <a:gd name="T18" fmla="*/ 0 w 30"/>
                <a:gd name="T19" fmla="*/ 0 h 37"/>
                <a:gd name="T20" fmla="*/ 0 w 30"/>
                <a:gd name="T21" fmla="*/ 0 h 37"/>
                <a:gd name="T22" fmla="*/ 0 w 30"/>
                <a:gd name="T23" fmla="*/ 0 h 37"/>
                <a:gd name="T24" fmla="*/ 0 w 30"/>
                <a:gd name="T25" fmla="*/ 0 h 3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0"/>
                <a:gd name="T40" fmla="*/ 0 h 37"/>
                <a:gd name="T41" fmla="*/ 30 w 30"/>
                <a:gd name="T42" fmla="*/ 37 h 3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0" h="37">
                  <a:moveTo>
                    <a:pt x="0" y="0"/>
                  </a:moveTo>
                  <a:lnTo>
                    <a:pt x="0" y="37"/>
                  </a:lnTo>
                  <a:lnTo>
                    <a:pt x="11" y="36"/>
                  </a:lnTo>
                  <a:lnTo>
                    <a:pt x="20" y="34"/>
                  </a:lnTo>
                  <a:lnTo>
                    <a:pt x="22" y="33"/>
                  </a:lnTo>
                  <a:lnTo>
                    <a:pt x="26" y="32"/>
                  </a:lnTo>
                  <a:lnTo>
                    <a:pt x="28" y="30"/>
                  </a:lnTo>
                  <a:lnTo>
                    <a:pt x="29" y="28"/>
                  </a:lnTo>
                  <a:lnTo>
                    <a:pt x="30" y="23"/>
                  </a:lnTo>
                  <a:lnTo>
                    <a:pt x="30" y="16"/>
                  </a:lnTo>
                  <a:lnTo>
                    <a:pt x="29" y="9"/>
                  </a:lnTo>
                  <a:lnTo>
                    <a:pt x="27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5477" name="Freeform 404"/>
            <p:cNvSpPr>
              <a:spLocks/>
            </p:cNvSpPr>
            <p:nvPr/>
          </p:nvSpPr>
          <p:spPr bwMode="auto">
            <a:xfrm>
              <a:off x="1334" y="1208"/>
              <a:ext cx="36" cy="16"/>
            </a:xfrm>
            <a:custGeom>
              <a:avLst/>
              <a:gdLst>
                <a:gd name="T0" fmla="*/ 0 w 113"/>
                <a:gd name="T1" fmla="*/ 0 h 46"/>
                <a:gd name="T2" fmla="*/ 0 w 113"/>
                <a:gd name="T3" fmla="*/ 0 h 46"/>
                <a:gd name="T4" fmla="*/ 0 w 113"/>
                <a:gd name="T5" fmla="*/ 0 h 46"/>
                <a:gd name="T6" fmla="*/ 0 w 113"/>
                <a:gd name="T7" fmla="*/ 0 h 46"/>
                <a:gd name="T8" fmla="*/ 0 w 113"/>
                <a:gd name="T9" fmla="*/ 0 h 46"/>
                <a:gd name="T10" fmla="*/ 0 w 113"/>
                <a:gd name="T11" fmla="*/ 0 h 46"/>
                <a:gd name="T12" fmla="*/ 0 w 113"/>
                <a:gd name="T13" fmla="*/ 0 h 46"/>
                <a:gd name="T14" fmla="*/ 0 w 113"/>
                <a:gd name="T15" fmla="*/ 0 h 46"/>
                <a:gd name="T16" fmla="*/ 0 w 113"/>
                <a:gd name="T17" fmla="*/ 0 h 46"/>
                <a:gd name="T18" fmla="*/ 0 w 113"/>
                <a:gd name="T19" fmla="*/ 0 h 46"/>
                <a:gd name="T20" fmla="*/ 0 w 113"/>
                <a:gd name="T21" fmla="*/ 0 h 46"/>
                <a:gd name="T22" fmla="*/ 0 w 113"/>
                <a:gd name="T23" fmla="*/ 0 h 46"/>
                <a:gd name="T24" fmla="*/ 0 w 113"/>
                <a:gd name="T25" fmla="*/ 0 h 46"/>
                <a:gd name="T26" fmla="*/ 0 w 113"/>
                <a:gd name="T27" fmla="*/ 0 h 46"/>
                <a:gd name="T28" fmla="*/ 0 w 113"/>
                <a:gd name="T29" fmla="*/ 0 h 46"/>
                <a:gd name="T30" fmla="*/ 0 w 113"/>
                <a:gd name="T31" fmla="*/ 0 h 46"/>
                <a:gd name="T32" fmla="*/ 0 w 113"/>
                <a:gd name="T33" fmla="*/ 0 h 46"/>
                <a:gd name="T34" fmla="*/ 0 w 113"/>
                <a:gd name="T35" fmla="*/ 0 h 46"/>
                <a:gd name="T36" fmla="*/ 0 w 113"/>
                <a:gd name="T37" fmla="*/ 0 h 46"/>
                <a:gd name="T38" fmla="*/ 0 w 113"/>
                <a:gd name="T39" fmla="*/ 0 h 46"/>
                <a:gd name="T40" fmla="*/ 0 w 113"/>
                <a:gd name="T41" fmla="*/ 0 h 46"/>
                <a:gd name="T42" fmla="*/ 0 w 113"/>
                <a:gd name="T43" fmla="*/ 0 h 46"/>
                <a:gd name="T44" fmla="*/ 0 w 113"/>
                <a:gd name="T45" fmla="*/ 0 h 46"/>
                <a:gd name="T46" fmla="*/ 0 w 113"/>
                <a:gd name="T47" fmla="*/ 0 h 46"/>
                <a:gd name="T48" fmla="*/ 0 w 113"/>
                <a:gd name="T49" fmla="*/ 0 h 46"/>
                <a:gd name="T50" fmla="*/ 0 w 113"/>
                <a:gd name="T51" fmla="*/ 0 h 46"/>
                <a:gd name="T52" fmla="*/ 0 w 113"/>
                <a:gd name="T53" fmla="*/ 0 h 46"/>
                <a:gd name="T54" fmla="*/ 0 w 113"/>
                <a:gd name="T55" fmla="*/ 0 h 46"/>
                <a:gd name="T56" fmla="*/ 0 w 113"/>
                <a:gd name="T57" fmla="*/ 0 h 46"/>
                <a:gd name="T58" fmla="*/ 0 w 113"/>
                <a:gd name="T59" fmla="*/ 0 h 46"/>
                <a:gd name="T60" fmla="*/ 0 w 113"/>
                <a:gd name="T61" fmla="*/ 0 h 4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13"/>
                <a:gd name="T94" fmla="*/ 0 h 46"/>
                <a:gd name="T95" fmla="*/ 113 w 113"/>
                <a:gd name="T96" fmla="*/ 46 h 4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13" h="46">
                  <a:moveTo>
                    <a:pt x="33" y="3"/>
                  </a:moveTo>
                  <a:lnTo>
                    <a:pt x="22" y="3"/>
                  </a:lnTo>
                  <a:lnTo>
                    <a:pt x="12" y="5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5"/>
                  </a:lnTo>
                  <a:lnTo>
                    <a:pt x="0" y="21"/>
                  </a:lnTo>
                  <a:lnTo>
                    <a:pt x="6" y="27"/>
                  </a:lnTo>
                  <a:lnTo>
                    <a:pt x="10" y="33"/>
                  </a:lnTo>
                  <a:lnTo>
                    <a:pt x="16" y="37"/>
                  </a:lnTo>
                  <a:lnTo>
                    <a:pt x="20" y="41"/>
                  </a:lnTo>
                  <a:lnTo>
                    <a:pt x="25" y="43"/>
                  </a:lnTo>
                  <a:lnTo>
                    <a:pt x="30" y="45"/>
                  </a:lnTo>
                  <a:lnTo>
                    <a:pt x="35" y="46"/>
                  </a:lnTo>
                  <a:lnTo>
                    <a:pt x="40" y="46"/>
                  </a:lnTo>
                  <a:lnTo>
                    <a:pt x="56" y="46"/>
                  </a:lnTo>
                  <a:lnTo>
                    <a:pt x="70" y="43"/>
                  </a:lnTo>
                  <a:lnTo>
                    <a:pt x="76" y="41"/>
                  </a:lnTo>
                  <a:lnTo>
                    <a:pt x="81" y="38"/>
                  </a:lnTo>
                  <a:lnTo>
                    <a:pt x="87" y="36"/>
                  </a:lnTo>
                  <a:lnTo>
                    <a:pt x="91" y="33"/>
                  </a:lnTo>
                  <a:lnTo>
                    <a:pt x="99" y="27"/>
                  </a:lnTo>
                  <a:lnTo>
                    <a:pt x="106" y="20"/>
                  </a:lnTo>
                  <a:lnTo>
                    <a:pt x="110" y="12"/>
                  </a:lnTo>
                  <a:lnTo>
                    <a:pt x="113" y="3"/>
                  </a:lnTo>
                  <a:lnTo>
                    <a:pt x="99" y="1"/>
                  </a:lnTo>
                  <a:lnTo>
                    <a:pt x="87" y="0"/>
                  </a:lnTo>
                  <a:lnTo>
                    <a:pt x="76" y="0"/>
                  </a:lnTo>
                  <a:lnTo>
                    <a:pt x="66" y="1"/>
                  </a:lnTo>
                  <a:lnTo>
                    <a:pt x="48" y="2"/>
                  </a:lnTo>
                  <a:lnTo>
                    <a:pt x="33" y="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5478" name="Freeform 405"/>
            <p:cNvSpPr>
              <a:spLocks/>
            </p:cNvSpPr>
            <p:nvPr/>
          </p:nvSpPr>
          <p:spPr bwMode="auto">
            <a:xfrm>
              <a:off x="1365" y="1201"/>
              <a:ext cx="49" cy="28"/>
            </a:xfrm>
            <a:custGeom>
              <a:avLst/>
              <a:gdLst>
                <a:gd name="T0" fmla="*/ 0 w 153"/>
                <a:gd name="T1" fmla="*/ 0 h 82"/>
                <a:gd name="T2" fmla="*/ 0 w 153"/>
                <a:gd name="T3" fmla="*/ 0 h 82"/>
                <a:gd name="T4" fmla="*/ 0 w 153"/>
                <a:gd name="T5" fmla="*/ 0 h 82"/>
                <a:gd name="T6" fmla="*/ 0 w 153"/>
                <a:gd name="T7" fmla="*/ 0 h 82"/>
                <a:gd name="T8" fmla="*/ 0 w 153"/>
                <a:gd name="T9" fmla="*/ 0 h 82"/>
                <a:gd name="T10" fmla="*/ 0 w 153"/>
                <a:gd name="T11" fmla="*/ 0 h 82"/>
                <a:gd name="T12" fmla="*/ 0 w 153"/>
                <a:gd name="T13" fmla="*/ 0 h 82"/>
                <a:gd name="T14" fmla="*/ 0 w 153"/>
                <a:gd name="T15" fmla="*/ 0 h 82"/>
                <a:gd name="T16" fmla="*/ 0 w 153"/>
                <a:gd name="T17" fmla="*/ 0 h 82"/>
                <a:gd name="T18" fmla="*/ 0 w 153"/>
                <a:gd name="T19" fmla="*/ 0 h 82"/>
                <a:gd name="T20" fmla="*/ 0 w 153"/>
                <a:gd name="T21" fmla="*/ 0 h 82"/>
                <a:gd name="T22" fmla="*/ 0 w 153"/>
                <a:gd name="T23" fmla="*/ 0 h 82"/>
                <a:gd name="T24" fmla="*/ 0 w 153"/>
                <a:gd name="T25" fmla="*/ 0 h 82"/>
                <a:gd name="T26" fmla="*/ 0 w 153"/>
                <a:gd name="T27" fmla="*/ 0 h 82"/>
                <a:gd name="T28" fmla="*/ 0 w 153"/>
                <a:gd name="T29" fmla="*/ 0 h 82"/>
                <a:gd name="T30" fmla="*/ 0 w 153"/>
                <a:gd name="T31" fmla="*/ 0 h 82"/>
                <a:gd name="T32" fmla="*/ 0 w 153"/>
                <a:gd name="T33" fmla="*/ 0 h 82"/>
                <a:gd name="T34" fmla="*/ 0 w 153"/>
                <a:gd name="T35" fmla="*/ 0 h 82"/>
                <a:gd name="T36" fmla="*/ 0 w 153"/>
                <a:gd name="T37" fmla="*/ 0 h 82"/>
                <a:gd name="T38" fmla="*/ 0 w 153"/>
                <a:gd name="T39" fmla="*/ 0 h 82"/>
                <a:gd name="T40" fmla="*/ 0 w 153"/>
                <a:gd name="T41" fmla="*/ 0 h 82"/>
                <a:gd name="T42" fmla="*/ 0 w 153"/>
                <a:gd name="T43" fmla="*/ 0 h 82"/>
                <a:gd name="T44" fmla="*/ 0 w 153"/>
                <a:gd name="T45" fmla="*/ 0 h 82"/>
                <a:gd name="T46" fmla="*/ 0 w 153"/>
                <a:gd name="T47" fmla="*/ 0 h 82"/>
                <a:gd name="T48" fmla="*/ 0 w 153"/>
                <a:gd name="T49" fmla="*/ 0 h 82"/>
                <a:gd name="T50" fmla="*/ 0 w 153"/>
                <a:gd name="T51" fmla="*/ 0 h 82"/>
                <a:gd name="T52" fmla="*/ 0 w 153"/>
                <a:gd name="T53" fmla="*/ 0 h 82"/>
                <a:gd name="T54" fmla="*/ 0 w 153"/>
                <a:gd name="T55" fmla="*/ 0 h 82"/>
                <a:gd name="T56" fmla="*/ 0 w 153"/>
                <a:gd name="T57" fmla="*/ 0 h 82"/>
                <a:gd name="T58" fmla="*/ 0 w 153"/>
                <a:gd name="T59" fmla="*/ 0 h 82"/>
                <a:gd name="T60" fmla="*/ 0 w 153"/>
                <a:gd name="T61" fmla="*/ 0 h 82"/>
                <a:gd name="T62" fmla="*/ 0 w 153"/>
                <a:gd name="T63" fmla="*/ 0 h 82"/>
                <a:gd name="T64" fmla="*/ 0 w 153"/>
                <a:gd name="T65" fmla="*/ 0 h 82"/>
                <a:gd name="T66" fmla="*/ 0 w 153"/>
                <a:gd name="T67" fmla="*/ 0 h 82"/>
                <a:gd name="T68" fmla="*/ 0 w 153"/>
                <a:gd name="T69" fmla="*/ 0 h 82"/>
                <a:gd name="T70" fmla="*/ 0 w 153"/>
                <a:gd name="T71" fmla="*/ 0 h 82"/>
                <a:gd name="T72" fmla="*/ 0 w 153"/>
                <a:gd name="T73" fmla="*/ 0 h 82"/>
                <a:gd name="T74" fmla="*/ 0 w 153"/>
                <a:gd name="T75" fmla="*/ 0 h 82"/>
                <a:gd name="T76" fmla="*/ 0 w 153"/>
                <a:gd name="T77" fmla="*/ 0 h 82"/>
                <a:gd name="T78" fmla="*/ 0 w 153"/>
                <a:gd name="T79" fmla="*/ 0 h 82"/>
                <a:gd name="T80" fmla="*/ 0 w 153"/>
                <a:gd name="T81" fmla="*/ 0 h 82"/>
                <a:gd name="T82" fmla="*/ 0 w 153"/>
                <a:gd name="T83" fmla="*/ 0 h 82"/>
                <a:gd name="T84" fmla="*/ 0 w 153"/>
                <a:gd name="T85" fmla="*/ 0 h 82"/>
                <a:gd name="T86" fmla="*/ 0 w 153"/>
                <a:gd name="T87" fmla="*/ 0 h 82"/>
                <a:gd name="T88" fmla="*/ 0 w 153"/>
                <a:gd name="T89" fmla="*/ 0 h 82"/>
                <a:gd name="T90" fmla="*/ 0 w 153"/>
                <a:gd name="T91" fmla="*/ 0 h 82"/>
                <a:gd name="T92" fmla="*/ 0 w 153"/>
                <a:gd name="T93" fmla="*/ 0 h 8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53"/>
                <a:gd name="T142" fmla="*/ 0 h 82"/>
                <a:gd name="T143" fmla="*/ 153 w 153"/>
                <a:gd name="T144" fmla="*/ 82 h 8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53" h="82">
                  <a:moveTo>
                    <a:pt x="0" y="79"/>
                  </a:moveTo>
                  <a:lnTo>
                    <a:pt x="2" y="81"/>
                  </a:lnTo>
                  <a:lnTo>
                    <a:pt x="6" y="82"/>
                  </a:lnTo>
                  <a:lnTo>
                    <a:pt x="10" y="82"/>
                  </a:lnTo>
                  <a:lnTo>
                    <a:pt x="14" y="82"/>
                  </a:lnTo>
                  <a:lnTo>
                    <a:pt x="23" y="80"/>
                  </a:lnTo>
                  <a:lnTo>
                    <a:pt x="33" y="79"/>
                  </a:lnTo>
                  <a:lnTo>
                    <a:pt x="40" y="79"/>
                  </a:lnTo>
                  <a:lnTo>
                    <a:pt x="47" y="78"/>
                  </a:lnTo>
                  <a:lnTo>
                    <a:pt x="56" y="76"/>
                  </a:lnTo>
                  <a:lnTo>
                    <a:pt x="65" y="74"/>
                  </a:lnTo>
                  <a:lnTo>
                    <a:pt x="83" y="68"/>
                  </a:lnTo>
                  <a:lnTo>
                    <a:pt x="103" y="59"/>
                  </a:lnTo>
                  <a:lnTo>
                    <a:pt x="112" y="54"/>
                  </a:lnTo>
                  <a:lnTo>
                    <a:pt x="121" y="49"/>
                  </a:lnTo>
                  <a:lnTo>
                    <a:pt x="129" y="43"/>
                  </a:lnTo>
                  <a:lnTo>
                    <a:pt x="136" y="38"/>
                  </a:lnTo>
                  <a:lnTo>
                    <a:pt x="142" y="32"/>
                  </a:lnTo>
                  <a:lnTo>
                    <a:pt x="147" y="25"/>
                  </a:lnTo>
                  <a:lnTo>
                    <a:pt x="150" y="19"/>
                  </a:lnTo>
                  <a:lnTo>
                    <a:pt x="153" y="12"/>
                  </a:lnTo>
                  <a:lnTo>
                    <a:pt x="134" y="8"/>
                  </a:lnTo>
                  <a:lnTo>
                    <a:pt x="115" y="3"/>
                  </a:lnTo>
                  <a:lnTo>
                    <a:pt x="96" y="1"/>
                  </a:lnTo>
                  <a:lnTo>
                    <a:pt x="77" y="0"/>
                  </a:lnTo>
                  <a:lnTo>
                    <a:pt x="68" y="1"/>
                  </a:lnTo>
                  <a:lnTo>
                    <a:pt x="60" y="1"/>
                  </a:lnTo>
                  <a:lnTo>
                    <a:pt x="52" y="2"/>
                  </a:lnTo>
                  <a:lnTo>
                    <a:pt x="45" y="4"/>
                  </a:lnTo>
                  <a:lnTo>
                    <a:pt x="38" y="7"/>
                  </a:lnTo>
                  <a:lnTo>
                    <a:pt x="34" y="10"/>
                  </a:lnTo>
                  <a:lnTo>
                    <a:pt x="30" y="14"/>
                  </a:lnTo>
                  <a:lnTo>
                    <a:pt x="26" y="18"/>
                  </a:lnTo>
                  <a:lnTo>
                    <a:pt x="32" y="23"/>
                  </a:lnTo>
                  <a:lnTo>
                    <a:pt x="36" y="29"/>
                  </a:lnTo>
                  <a:lnTo>
                    <a:pt x="38" y="32"/>
                  </a:lnTo>
                  <a:lnTo>
                    <a:pt x="42" y="34"/>
                  </a:lnTo>
                  <a:lnTo>
                    <a:pt x="44" y="36"/>
                  </a:lnTo>
                  <a:lnTo>
                    <a:pt x="46" y="36"/>
                  </a:lnTo>
                  <a:lnTo>
                    <a:pt x="40" y="41"/>
                  </a:lnTo>
                  <a:lnTo>
                    <a:pt x="33" y="46"/>
                  </a:lnTo>
                  <a:lnTo>
                    <a:pt x="29" y="52"/>
                  </a:lnTo>
                  <a:lnTo>
                    <a:pt x="23" y="57"/>
                  </a:lnTo>
                  <a:lnTo>
                    <a:pt x="18" y="64"/>
                  </a:lnTo>
                  <a:lnTo>
                    <a:pt x="13" y="69"/>
                  </a:lnTo>
                  <a:lnTo>
                    <a:pt x="7" y="75"/>
                  </a:lnTo>
                  <a:lnTo>
                    <a:pt x="0" y="7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5479" name="Freeform 406"/>
            <p:cNvSpPr>
              <a:spLocks/>
            </p:cNvSpPr>
            <p:nvPr/>
          </p:nvSpPr>
          <p:spPr bwMode="auto">
            <a:xfrm>
              <a:off x="1414" y="1217"/>
              <a:ext cx="29" cy="17"/>
            </a:xfrm>
            <a:custGeom>
              <a:avLst/>
              <a:gdLst>
                <a:gd name="T0" fmla="*/ 0 w 86"/>
                <a:gd name="T1" fmla="*/ 0 h 50"/>
                <a:gd name="T2" fmla="*/ 0 w 86"/>
                <a:gd name="T3" fmla="*/ 0 h 50"/>
                <a:gd name="T4" fmla="*/ 0 w 86"/>
                <a:gd name="T5" fmla="*/ 0 h 50"/>
                <a:gd name="T6" fmla="*/ 0 w 86"/>
                <a:gd name="T7" fmla="*/ 0 h 50"/>
                <a:gd name="T8" fmla="*/ 0 w 86"/>
                <a:gd name="T9" fmla="*/ 0 h 50"/>
                <a:gd name="T10" fmla="*/ 0 w 86"/>
                <a:gd name="T11" fmla="*/ 0 h 50"/>
                <a:gd name="T12" fmla="*/ 0 w 86"/>
                <a:gd name="T13" fmla="*/ 0 h 50"/>
                <a:gd name="T14" fmla="*/ 0 w 86"/>
                <a:gd name="T15" fmla="*/ 0 h 50"/>
                <a:gd name="T16" fmla="*/ 0 w 86"/>
                <a:gd name="T17" fmla="*/ 0 h 50"/>
                <a:gd name="T18" fmla="*/ 0 w 86"/>
                <a:gd name="T19" fmla="*/ 0 h 50"/>
                <a:gd name="T20" fmla="*/ 0 w 86"/>
                <a:gd name="T21" fmla="*/ 0 h 50"/>
                <a:gd name="T22" fmla="*/ 0 w 86"/>
                <a:gd name="T23" fmla="*/ 0 h 50"/>
                <a:gd name="T24" fmla="*/ 0 w 86"/>
                <a:gd name="T25" fmla="*/ 0 h 50"/>
                <a:gd name="T26" fmla="*/ 0 w 86"/>
                <a:gd name="T27" fmla="*/ 0 h 50"/>
                <a:gd name="T28" fmla="*/ 0 w 86"/>
                <a:gd name="T29" fmla="*/ 0 h 50"/>
                <a:gd name="T30" fmla="*/ 0 w 86"/>
                <a:gd name="T31" fmla="*/ 0 h 50"/>
                <a:gd name="T32" fmla="*/ 0 w 86"/>
                <a:gd name="T33" fmla="*/ 0 h 50"/>
                <a:gd name="T34" fmla="*/ 0 w 86"/>
                <a:gd name="T35" fmla="*/ 0 h 50"/>
                <a:gd name="T36" fmla="*/ 0 w 86"/>
                <a:gd name="T37" fmla="*/ 0 h 50"/>
                <a:gd name="T38" fmla="*/ 0 w 86"/>
                <a:gd name="T39" fmla="*/ 0 h 50"/>
                <a:gd name="T40" fmla="*/ 0 w 86"/>
                <a:gd name="T41" fmla="*/ 0 h 50"/>
                <a:gd name="T42" fmla="*/ 0 w 86"/>
                <a:gd name="T43" fmla="*/ 0 h 5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6"/>
                <a:gd name="T67" fmla="*/ 0 h 50"/>
                <a:gd name="T68" fmla="*/ 86 w 86"/>
                <a:gd name="T69" fmla="*/ 50 h 5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6" h="50">
                  <a:moveTo>
                    <a:pt x="0" y="37"/>
                  </a:moveTo>
                  <a:lnTo>
                    <a:pt x="5" y="41"/>
                  </a:lnTo>
                  <a:lnTo>
                    <a:pt x="11" y="44"/>
                  </a:lnTo>
                  <a:lnTo>
                    <a:pt x="16" y="47"/>
                  </a:lnTo>
                  <a:lnTo>
                    <a:pt x="23" y="48"/>
                  </a:lnTo>
                  <a:lnTo>
                    <a:pt x="35" y="49"/>
                  </a:lnTo>
                  <a:lnTo>
                    <a:pt x="46" y="50"/>
                  </a:lnTo>
                  <a:lnTo>
                    <a:pt x="58" y="49"/>
                  </a:lnTo>
                  <a:lnTo>
                    <a:pt x="67" y="48"/>
                  </a:lnTo>
                  <a:lnTo>
                    <a:pt x="73" y="47"/>
                  </a:lnTo>
                  <a:lnTo>
                    <a:pt x="79" y="44"/>
                  </a:lnTo>
                  <a:lnTo>
                    <a:pt x="82" y="41"/>
                  </a:lnTo>
                  <a:lnTo>
                    <a:pt x="84" y="37"/>
                  </a:lnTo>
                  <a:lnTo>
                    <a:pt x="85" y="32"/>
                  </a:lnTo>
                  <a:lnTo>
                    <a:pt x="86" y="25"/>
                  </a:lnTo>
                  <a:lnTo>
                    <a:pt x="85" y="17"/>
                  </a:lnTo>
                  <a:lnTo>
                    <a:pt x="84" y="10"/>
                  </a:lnTo>
                  <a:lnTo>
                    <a:pt x="83" y="7"/>
                  </a:lnTo>
                  <a:lnTo>
                    <a:pt x="81" y="5"/>
                  </a:lnTo>
                  <a:lnTo>
                    <a:pt x="77" y="2"/>
                  </a:lnTo>
                  <a:lnTo>
                    <a:pt x="73" y="0"/>
                  </a:lnTo>
                  <a:lnTo>
                    <a:pt x="0" y="37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5480" name="Freeform 407"/>
            <p:cNvSpPr>
              <a:spLocks/>
            </p:cNvSpPr>
            <p:nvPr/>
          </p:nvSpPr>
          <p:spPr bwMode="auto">
            <a:xfrm>
              <a:off x="1379" y="1163"/>
              <a:ext cx="55" cy="25"/>
            </a:xfrm>
            <a:custGeom>
              <a:avLst/>
              <a:gdLst>
                <a:gd name="T0" fmla="*/ 0 w 172"/>
                <a:gd name="T1" fmla="*/ 0 h 74"/>
                <a:gd name="T2" fmla="*/ 0 w 172"/>
                <a:gd name="T3" fmla="*/ 0 h 74"/>
                <a:gd name="T4" fmla="*/ 0 w 172"/>
                <a:gd name="T5" fmla="*/ 0 h 74"/>
                <a:gd name="T6" fmla="*/ 0 w 172"/>
                <a:gd name="T7" fmla="*/ 0 h 74"/>
                <a:gd name="T8" fmla="*/ 0 w 172"/>
                <a:gd name="T9" fmla="*/ 0 h 74"/>
                <a:gd name="T10" fmla="*/ 0 w 172"/>
                <a:gd name="T11" fmla="*/ 0 h 74"/>
                <a:gd name="T12" fmla="*/ 0 w 172"/>
                <a:gd name="T13" fmla="*/ 0 h 74"/>
                <a:gd name="T14" fmla="*/ 0 w 172"/>
                <a:gd name="T15" fmla="*/ 0 h 74"/>
                <a:gd name="T16" fmla="*/ 0 w 172"/>
                <a:gd name="T17" fmla="*/ 0 h 74"/>
                <a:gd name="T18" fmla="*/ 0 w 172"/>
                <a:gd name="T19" fmla="*/ 0 h 74"/>
                <a:gd name="T20" fmla="*/ 0 w 172"/>
                <a:gd name="T21" fmla="*/ 0 h 74"/>
                <a:gd name="T22" fmla="*/ 0 w 172"/>
                <a:gd name="T23" fmla="*/ 0 h 74"/>
                <a:gd name="T24" fmla="*/ 0 w 172"/>
                <a:gd name="T25" fmla="*/ 0 h 74"/>
                <a:gd name="T26" fmla="*/ 0 w 172"/>
                <a:gd name="T27" fmla="*/ 0 h 74"/>
                <a:gd name="T28" fmla="*/ 0 w 172"/>
                <a:gd name="T29" fmla="*/ 0 h 74"/>
                <a:gd name="T30" fmla="*/ 0 w 172"/>
                <a:gd name="T31" fmla="*/ 0 h 74"/>
                <a:gd name="T32" fmla="*/ 0 w 172"/>
                <a:gd name="T33" fmla="*/ 0 h 74"/>
                <a:gd name="T34" fmla="*/ 0 w 172"/>
                <a:gd name="T35" fmla="*/ 0 h 74"/>
                <a:gd name="T36" fmla="*/ 0 w 172"/>
                <a:gd name="T37" fmla="*/ 0 h 74"/>
                <a:gd name="T38" fmla="*/ 0 w 172"/>
                <a:gd name="T39" fmla="*/ 0 h 74"/>
                <a:gd name="T40" fmla="*/ 0 w 172"/>
                <a:gd name="T41" fmla="*/ 0 h 74"/>
                <a:gd name="T42" fmla="*/ 0 w 172"/>
                <a:gd name="T43" fmla="*/ 0 h 74"/>
                <a:gd name="T44" fmla="*/ 0 w 172"/>
                <a:gd name="T45" fmla="*/ 0 h 74"/>
                <a:gd name="T46" fmla="*/ 0 w 172"/>
                <a:gd name="T47" fmla="*/ 0 h 74"/>
                <a:gd name="T48" fmla="*/ 0 w 172"/>
                <a:gd name="T49" fmla="*/ 0 h 74"/>
                <a:gd name="T50" fmla="*/ 0 w 172"/>
                <a:gd name="T51" fmla="*/ 0 h 74"/>
                <a:gd name="T52" fmla="*/ 0 w 172"/>
                <a:gd name="T53" fmla="*/ 0 h 74"/>
                <a:gd name="T54" fmla="*/ 0 w 172"/>
                <a:gd name="T55" fmla="*/ 0 h 74"/>
                <a:gd name="T56" fmla="*/ 0 w 172"/>
                <a:gd name="T57" fmla="*/ 0 h 74"/>
                <a:gd name="T58" fmla="*/ 0 w 172"/>
                <a:gd name="T59" fmla="*/ 0 h 74"/>
                <a:gd name="T60" fmla="*/ 0 w 172"/>
                <a:gd name="T61" fmla="*/ 0 h 74"/>
                <a:gd name="T62" fmla="*/ 0 w 172"/>
                <a:gd name="T63" fmla="*/ 0 h 74"/>
                <a:gd name="T64" fmla="*/ 0 w 172"/>
                <a:gd name="T65" fmla="*/ 0 h 74"/>
                <a:gd name="T66" fmla="*/ 0 w 172"/>
                <a:gd name="T67" fmla="*/ 0 h 74"/>
                <a:gd name="T68" fmla="*/ 0 w 172"/>
                <a:gd name="T69" fmla="*/ 0 h 74"/>
                <a:gd name="T70" fmla="*/ 0 w 172"/>
                <a:gd name="T71" fmla="*/ 0 h 74"/>
                <a:gd name="T72" fmla="*/ 0 w 172"/>
                <a:gd name="T73" fmla="*/ 0 h 74"/>
                <a:gd name="T74" fmla="*/ 0 w 172"/>
                <a:gd name="T75" fmla="*/ 0 h 74"/>
                <a:gd name="T76" fmla="*/ 0 w 172"/>
                <a:gd name="T77" fmla="*/ 0 h 74"/>
                <a:gd name="T78" fmla="*/ 0 w 172"/>
                <a:gd name="T79" fmla="*/ 0 h 74"/>
                <a:gd name="T80" fmla="*/ 0 w 172"/>
                <a:gd name="T81" fmla="*/ 0 h 74"/>
                <a:gd name="T82" fmla="*/ 0 w 172"/>
                <a:gd name="T83" fmla="*/ 0 h 74"/>
                <a:gd name="T84" fmla="*/ 0 w 172"/>
                <a:gd name="T85" fmla="*/ 0 h 74"/>
                <a:gd name="T86" fmla="*/ 0 w 172"/>
                <a:gd name="T87" fmla="*/ 0 h 74"/>
                <a:gd name="T88" fmla="*/ 0 w 172"/>
                <a:gd name="T89" fmla="*/ 0 h 74"/>
                <a:gd name="T90" fmla="*/ 0 w 172"/>
                <a:gd name="T91" fmla="*/ 0 h 74"/>
                <a:gd name="T92" fmla="*/ 0 w 172"/>
                <a:gd name="T93" fmla="*/ 0 h 74"/>
                <a:gd name="T94" fmla="*/ 0 w 172"/>
                <a:gd name="T95" fmla="*/ 0 h 74"/>
                <a:gd name="T96" fmla="*/ 0 w 172"/>
                <a:gd name="T97" fmla="*/ 0 h 74"/>
                <a:gd name="T98" fmla="*/ 0 w 172"/>
                <a:gd name="T99" fmla="*/ 0 h 74"/>
                <a:gd name="T100" fmla="*/ 0 w 172"/>
                <a:gd name="T101" fmla="*/ 0 h 74"/>
                <a:gd name="T102" fmla="*/ 0 w 172"/>
                <a:gd name="T103" fmla="*/ 0 h 7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72"/>
                <a:gd name="T157" fmla="*/ 0 h 74"/>
                <a:gd name="T158" fmla="*/ 172 w 172"/>
                <a:gd name="T159" fmla="*/ 74 h 7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72" h="74">
                  <a:moveTo>
                    <a:pt x="119" y="61"/>
                  </a:moveTo>
                  <a:lnTo>
                    <a:pt x="109" y="61"/>
                  </a:lnTo>
                  <a:lnTo>
                    <a:pt x="99" y="61"/>
                  </a:lnTo>
                  <a:lnTo>
                    <a:pt x="90" y="61"/>
                  </a:lnTo>
                  <a:lnTo>
                    <a:pt x="80" y="61"/>
                  </a:lnTo>
                  <a:lnTo>
                    <a:pt x="60" y="74"/>
                  </a:lnTo>
                  <a:lnTo>
                    <a:pt x="33" y="74"/>
                  </a:lnTo>
                  <a:lnTo>
                    <a:pt x="36" y="61"/>
                  </a:lnTo>
                  <a:lnTo>
                    <a:pt x="39" y="49"/>
                  </a:lnTo>
                  <a:lnTo>
                    <a:pt x="30" y="49"/>
                  </a:lnTo>
                  <a:lnTo>
                    <a:pt x="23" y="48"/>
                  </a:lnTo>
                  <a:lnTo>
                    <a:pt x="15" y="47"/>
                  </a:lnTo>
                  <a:lnTo>
                    <a:pt x="9" y="45"/>
                  </a:lnTo>
                  <a:lnTo>
                    <a:pt x="5" y="42"/>
                  </a:lnTo>
                  <a:lnTo>
                    <a:pt x="2" y="39"/>
                  </a:lnTo>
                  <a:lnTo>
                    <a:pt x="1" y="35"/>
                  </a:lnTo>
                  <a:lnTo>
                    <a:pt x="0" y="31"/>
                  </a:lnTo>
                  <a:lnTo>
                    <a:pt x="1" y="26"/>
                  </a:lnTo>
                  <a:lnTo>
                    <a:pt x="2" y="21"/>
                  </a:lnTo>
                  <a:lnTo>
                    <a:pt x="5" y="17"/>
                  </a:lnTo>
                  <a:lnTo>
                    <a:pt x="8" y="14"/>
                  </a:lnTo>
                  <a:lnTo>
                    <a:pt x="13" y="10"/>
                  </a:lnTo>
                  <a:lnTo>
                    <a:pt x="18" y="7"/>
                  </a:lnTo>
                  <a:lnTo>
                    <a:pt x="24" y="5"/>
                  </a:lnTo>
                  <a:lnTo>
                    <a:pt x="29" y="4"/>
                  </a:lnTo>
                  <a:lnTo>
                    <a:pt x="42" y="1"/>
                  </a:lnTo>
                  <a:lnTo>
                    <a:pt x="56" y="0"/>
                  </a:lnTo>
                  <a:lnTo>
                    <a:pt x="69" y="0"/>
                  </a:lnTo>
                  <a:lnTo>
                    <a:pt x="80" y="0"/>
                  </a:lnTo>
                  <a:lnTo>
                    <a:pt x="94" y="1"/>
                  </a:lnTo>
                  <a:lnTo>
                    <a:pt x="106" y="4"/>
                  </a:lnTo>
                  <a:lnTo>
                    <a:pt x="117" y="7"/>
                  </a:lnTo>
                  <a:lnTo>
                    <a:pt x="128" y="13"/>
                  </a:lnTo>
                  <a:lnTo>
                    <a:pt x="139" y="17"/>
                  </a:lnTo>
                  <a:lnTo>
                    <a:pt x="150" y="21"/>
                  </a:lnTo>
                  <a:lnTo>
                    <a:pt x="161" y="24"/>
                  </a:lnTo>
                  <a:lnTo>
                    <a:pt x="172" y="25"/>
                  </a:lnTo>
                  <a:lnTo>
                    <a:pt x="172" y="43"/>
                  </a:lnTo>
                  <a:lnTo>
                    <a:pt x="169" y="48"/>
                  </a:lnTo>
                  <a:lnTo>
                    <a:pt x="165" y="53"/>
                  </a:lnTo>
                  <a:lnTo>
                    <a:pt x="161" y="57"/>
                  </a:lnTo>
                  <a:lnTo>
                    <a:pt x="158" y="60"/>
                  </a:lnTo>
                  <a:lnTo>
                    <a:pt x="153" y="62"/>
                  </a:lnTo>
                  <a:lnTo>
                    <a:pt x="149" y="63"/>
                  </a:lnTo>
                  <a:lnTo>
                    <a:pt x="146" y="65"/>
                  </a:lnTo>
                  <a:lnTo>
                    <a:pt x="141" y="65"/>
                  </a:lnTo>
                  <a:lnTo>
                    <a:pt x="131" y="65"/>
                  </a:lnTo>
                  <a:lnTo>
                    <a:pt x="121" y="63"/>
                  </a:lnTo>
                  <a:lnTo>
                    <a:pt x="112" y="59"/>
                  </a:lnTo>
                  <a:lnTo>
                    <a:pt x="99" y="55"/>
                  </a:lnTo>
                  <a:lnTo>
                    <a:pt x="106" y="55"/>
                  </a:lnTo>
                  <a:lnTo>
                    <a:pt x="119" y="6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5481" name="Freeform 408"/>
            <p:cNvSpPr>
              <a:spLocks/>
            </p:cNvSpPr>
            <p:nvPr/>
          </p:nvSpPr>
          <p:spPr bwMode="auto">
            <a:xfrm>
              <a:off x="1450" y="1171"/>
              <a:ext cx="38" cy="17"/>
            </a:xfrm>
            <a:custGeom>
              <a:avLst/>
              <a:gdLst>
                <a:gd name="T0" fmla="*/ 0 w 120"/>
                <a:gd name="T1" fmla="*/ 0 h 49"/>
                <a:gd name="T2" fmla="*/ 0 w 120"/>
                <a:gd name="T3" fmla="*/ 0 h 49"/>
                <a:gd name="T4" fmla="*/ 0 w 120"/>
                <a:gd name="T5" fmla="*/ 0 h 49"/>
                <a:gd name="T6" fmla="*/ 0 w 120"/>
                <a:gd name="T7" fmla="*/ 0 h 49"/>
                <a:gd name="T8" fmla="*/ 0 w 120"/>
                <a:gd name="T9" fmla="*/ 0 h 49"/>
                <a:gd name="T10" fmla="*/ 0 w 120"/>
                <a:gd name="T11" fmla="*/ 0 h 49"/>
                <a:gd name="T12" fmla="*/ 0 w 120"/>
                <a:gd name="T13" fmla="*/ 0 h 49"/>
                <a:gd name="T14" fmla="*/ 0 w 120"/>
                <a:gd name="T15" fmla="*/ 0 h 49"/>
                <a:gd name="T16" fmla="*/ 0 w 120"/>
                <a:gd name="T17" fmla="*/ 0 h 49"/>
                <a:gd name="T18" fmla="*/ 0 w 120"/>
                <a:gd name="T19" fmla="*/ 0 h 49"/>
                <a:gd name="T20" fmla="*/ 0 w 120"/>
                <a:gd name="T21" fmla="*/ 0 h 49"/>
                <a:gd name="T22" fmla="*/ 0 w 120"/>
                <a:gd name="T23" fmla="*/ 0 h 49"/>
                <a:gd name="T24" fmla="*/ 0 w 120"/>
                <a:gd name="T25" fmla="*/ 0 h 49"/>
                <a:gd name="T26" fmla="*/ 0 w 120"/>
                <a:gd name="T27" fmla="*/ 0 h 49"/>
                <a:gd name="T28" fmla="*/ 0 w 120"/>
                <a:gd name="T29" fmla="*/ 0 h 49"/>
                <a:gd name="T30" fmla="*/ 0 w 120"/>
                <a:gd name="T31" fmla="*/ 0 h 49"/>
                <a:gd name="T32" fmla="*/ 0 w 120"/>
                <a:gd name="T33" fmla="*/ 0 h 49"/>
                <a:gd name="T34" fmla="*/ 0 w 120"/>
                <a:gd name="T35" fmla="*/ 0 h 49"/>
                <a:gd name="T36" fmla="*/ 0 w 120"/>
                <a:gd name="T37" fmla="*/ 0 h 49"/>
                <a:gd name="T38" fmla="*/ 0 w 120"/>
                <a:gd name="T39" fmla="*/ 0 h 49"/>
                <a:gd name="T40" fmla="*/ 0 w 120"/>
                <a:gd name="T41" fmla="*/ 0 h 49"/>
                <a:gd name="T42" fmla="*/ 0 w 120"/>
                <a:gd name="T43" fmla="*/ 0 h 49"/>
                <a:gd name="T44" fmla="*/ 0 w 120"/>
                <a:gd name="T45" fmla="*/ 0 h 49"/>
                <a:gd name="T46" fmla="*/ 0 w 120"/>
                <a:gd name="T47" fmla="*/ 0 h 49"/>
                <a:gd name="T48" fmla="*/ 0 w 120"/>
                <a:gd name="T49" fmla="*/ 0 h 49"/>
                <a:gd name="T50" fmla="*/ 0 w 120"/>
                <a:gd name="T51" fmla="*/ 0 h 4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0"/>
                <a:gd name="T79" fmla="*/ 0 h 49"/>
                <a:gd name="T80" fmla="*/ 120 w 120"/>
                <a:gd name="T81" fmla="*/ 49 h 4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0" h="49">
                  <a:moveTo>
                    <a:pt x="27" y="49"/>
                  </a:moveTo>
                  <a:lnTo>
                    <a:pt x="47" y="49"/>
                  </a:lnTo>
                  <a:lnTo>
                    <a:pt x="64" y="48"/>
                  </a:lnTo>
                  <a:lnTo>
                    <a:pt x="78" y="46"/>
                  </a:lnTo>
                  <a:lnTo>
                    <a:pt x="90" y="43"/>
                  </a:lnTo>
                  <a:lnTo>
                    <a:pt x="96" y="39"/>
                  </a:lnTo>
                  <a:lnTo>
                    <a:pt x="100" y="37"/>
                  </a:lnTo>
                  <a:lnTo>
                    <a:pt x="104" y="34"/>
                  </a:lnTo>
                  <a:lnTo>
                    <a:pt x="108" y="31"/>
                  </a:lnTo>
                  <a:lnTo>
                    <a:pt x="114" y="22"/>
                  </a:lnTo>
                  <a:lnTo>
                    <a:pt x="120" y="12"/>
                  </a:lnTo>
                  <a:lnTo>
                    <a:pt x="102" y="6"/>
                  </a:lnTo>
                  <a:lnTo>
                    <a:pt x="84" y="3"/>
                  </a:lnTo>
                  <a:lnTo>
                    <a:pt x="66" y="1"/>
                  </a:lnTo>
                  <a:lnTo>
                    <a:pt x="50" y="0"/>
                  </a:lnTo>
                  <a:lnTo>
                    <a:pt x="34" y="1"/>
                  </a:lnTo>
                  <a:lnTo>
                    <a:pt x="20" y="2"/>
                  </a:lnTo>
                  <a:lnTo>
                    <a:pt x="9" y="4"/>
                  </a:lnTo>
                  <a:lnTo>
                    <a:pt x="0" y="6"/>
                  </a:lnTo>
                  <a:lnTo>
                    <a:pt x="0" y="30"/>
                  </a:lnTo>
                  <a:lnTo>
                    <a:pt x="2" y="35"/>
                  </a:lnTo>
                  <a:lnTo>
                    <a:pt x="6" y="38"/>
                  </a:lnTo>
                  <a:lnTo>
                    <a:pt x="9" y="41"/>
                  </a:lnTo>
                  <a:lnTo>
                    <a:pt x="13" y="45"/>
                  </a:lnTo>
                  <a:lnTo>
                    <a:pt x="20" y="48"/>
                  </a:lnTo>
                  <a:lnTo>
                    <a:pt x="27" y="4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5482" name="Freeform 409"/>
            <p:cNvSpPr>
              <a:spLocks/>
            </p:cNvSpPr>
            <p:nvPr/>
          </p:nvSpPr>
          <p:spPr bwMode="auto">
            <a:xfrm>
              <a:off x="1441" y="1194"/>
              <a:ext cx="26" cy="19"/>
            </a:xfrm>
            <a:custGeom>
              <a:avLst/>
              <a:gdLst>
                <a:gd name="T0" fmla="*/ 0 w 85"/>
                <a:gd name="T1" fmla="*/ 0 h 61"/>
                <a:gd name="T2" fmla="*/ 0 w 85"/>
                <a:gd name="T3" fmla="*/ 0 h 61"/>
                <a:gd name="T4" fmla="*/ 0 w 85"/>
                <a:gd name="T5" fmla="*/ 0 h 61"/>
                <a:gd name="T6" fmla="*/ 0 w 85"/>
                <a:gd name="T7" fmla="*/ 0 h 61"/>
                <a:gd name="T8" fmla="*/ 0 w 85"/>
                <a:gd name="T9" fmla="*/ 0 h 61"/>
                <a:gd name="T10" fmla="*/ 0 w 85"/>
                <a:gd name="T11" fmla="*/ 0 h 61"/>
                <a:gd name="T12" fmla="*/ 0 w 85"/>
                <a:gd name="T13" fmla="*/ 0 h 61"/>
                <a:gd name="T14" fmla="*/ 0 w 85"/>
                <a:gd name="T15" fmla="*/ 0 h 61"/>
                <a:gd name="T16" fmla="*/ 0 w 85"/>
                <a:gd name="T17" fmla="*/ 0 h 61"/>
                <a:gd name="T18" fmla="*/ 0 w 85"/>
                <a:gd name="T19" fmla="*/ 0 h 61"/>
                <a:gd name="T20" fmla="*/ 0 w 85"/>
                <a:gd name="T21" fmla="*/ 0 h 61"/>
                <a:gd name="T22" fmla="*/ 0 w 85"/>
                <a:gd name="T23" fmla="*/ 0 h 61"/>
                <a:gd name="T24" fmla="*/ 0 w 85"/>
                <a:gd name="T25" fmla="*/ 0 h 61"/>
                <a:gd name="T26" fmla="*/ 0 w 85"/>
                <a:gd name="T27" fmla="*/ 0 h 61"/>
                <a:gd name="T28" fmla="*/ 0 w 85"/>
                <a:gd name="T29" fmla="*/ 0 h 61"/>
                <a:gd name="T30" fmla="*/ 0 w 85"/>
                <a:gd name="T31" fmla="*/ 0 h 61"/>
                <a:gd name="T32" fmla="*/ 0 w 85"/>
                <a:gd name="T33" fmla="*/ 0 h 61"/>
                <a:gd name="T34" fmla="*/ 0 w 85"/>
                <a:gd name="T35" fmla="*/ 0 h 61"/>
                <a:gd name="T36" fmla="*/ 0 w 85"/>
                <a:gd name="T37" fmla="*/ 0 h 61"/>
                <a:gd name="T38" fmla="*/ 0 w 85"/>
                <a:gd name="T39" fmla="*/ 0 h 61"/>
                <a:gd name="T40" fmla="*/ 0 w 85"/>
                <a:gd name="T41" fmla="*/ 0 h 61"/>
                <a:gd name="T42" fmla="*/ 0 w 85"/>
                <a:gd name="T43" fmla="*/ 0 h 61"/>
                <a:gd name="T44" fmla="*/ 0 w 85"/>
                <a:gd name="T45" fmla="*/ 0 h 61"/>
                <a:gd name="T46" fmla="*/ 0 w 85"/>
                <a:gd name="T47" fmla="*/ 0 h 61"/>
                <a:gd name="T48" fmla="*/ 0 w 85"/>
                <a:gd name="T49" fmla="*/ 0 h 61"/>
                <a:gd name="T50" fmla="*/ 0 w 85"/>
                <a:gd name="T51" fmla="*/ 0 h 61"/>
                <a:gd name="T52" fmla="*/ 0 w 85"/>
                <a:gd name="T53" fmla="*/ 0 h 61"/>
                <a:gd name="T54" fmla="*/ 0 w 85"/>
                <a:gd name="T55" fmla="*/ 0 h 6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85"/>
                <a:gd name="T85" fmla="*/ 0 h 61"/>
                <a:gd name="T86" fmla="*/ 85 w 85"/>
                <a:gd name="T87" fmla="*/ 61 h 6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85" h="61">
                  <a:moveTo>
                    <a:pt x="33" y="0"/>
                  </a:moveTo>
                  <a:lnTo>
                    <a:pt x="22" y="5"/>
                  </a:lnTo>
                  <a:lnTo>
                    <a:pt x="11" y="12"/>
                  </a:lnTo>
                  <a:lnTo>
                    <a:pt x="6" y="17"/>
                  </a:lnTo>
                  <a:lnTo>
                    <a:pt x="3" y="21"/>
                  </a:lnTo>
                  <a:lnTo>
                    <a:pt x="0" y="25"/>
                  </a:lnTo>
                  <a:lnTo>
                    <a:pt x="0" y="31"/>
                  </a:lnTo>
                  <a:lnTo>
                    <a:pt x="0" y="34"/>
                  </a:lnTo>
                  <a:lnTo>
                    <a:pt x="1" y="37"/>
                  </a:lnTo>
                  <a:lnTo>
                    <a:pt x="2" y="40"/>
                  </a:lnTo>
                  <a:lnTo>
                    <a:pt x="5" y="43"/>
                  </a:lnTo>
                  <a:lnTo>
                    <a:pt x="11" y="48"/>
                  </a:lnTo>
                  <a:lnTo>
                    <a:pt x="18" y="53"/>
                  </a:lnTo>
                  <a:lnTo>
                    <a:pt x="27" y="56"/>
                  </a:lnTo>
                  <a:lnTo>
                    <a:pt x="36" y="59"/>
                  </a:lnTo>
                  <a:lnTo>
                    <a:pt x="45" y="61"/>
                  </a:lnTo>
                  <a:lnTo>
                    <a:pt x="53" y="61"/>
                  </a:lnTo>
                  <a:lnTo>
                    <a:pt x="56" y="61"/>
                  </a:lnTo>
                  <a:lnTo>
                    <a:pt x="59" y="60"/>
                  </a:lnTo>
                  <a:lnTo>
                    <a:pt x="62" y="59"/>
                  </a:lnTo>
                  <a:lnTo>
                    <a:pt x="66" y="57"/>
                  </a:lnTo>
                  <a:lnTo>
                    <a:pt x="72" y="52"/>
                  </a:lnTo>
                  <a:lnTo>
                    <a:pt x="77" y="47"/>
                  </a:lnTo>
                  <a:lnTo>
                    <a:pt x="80" y="40"/>
                  </a:lnTo>
                  <a:lnTo>
                    <a:pt x="83" y="33"/>
                  </a:lnTo>
                  <a:lnTo>
                    <a:pt x="85" y="25"/>
                  </a:lnTo>
                  <a:lnTo>
                    <a:pt x="85" y="18"/>
                  </a:lnTo>
                  <a:lnTo>
                    <a:pt x="33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5483" name="Freeform 410"/>
            <p:cNvSpPr>
              <a:spLocks/>
            </p:cNvSpPr>
            <p:nvPr/>
          </p:nvSpPr>
          <p:spPr bwMode="auto">
            <a:xfrm>
              <a:off x="1254" y="1188"/>
              <a:ext cx="31" cy="6"/>
            </a:xfrm>
            <a:custGeom>
              <a:avLst/>
              <a:gdLst>
                <a:gd name="T0" fmla="*/ 0 w 100"/>
                <a:gd name="T1" fmla="*/ 0 h 19"/>
                <a:gd name="T2" fmla="*/ 0 w 100"/>
                <a:gd name="T3" fmla="*/ 0 h 19"/>
                <a:gd name="T4" fmla="*/ 0 w 100"/>
                <a:gd name="T5" fmla="*/ 0 h 19"/>
                <a:gd name="T6" fmla="*/ 0 w 100"/>
                <a:gd name="T7" fmla="*/ 0 h 19"/>
                <a:gd name="T8" fmla="*/ 0 w 100"/>
                <a:gd name="T9" fmla="*/ 0 h 19"/>
                <a:gd name="T10" fmla="*/ 0 w 100"/>
                <a:gd name="T11" fmla="*/ 0 h 19"/>
                <a:gd name="T12" fmla="*/ 0 w 100"/>
                <a:gd name="T13" fmla="*/ 0 h 19"/>
                <a:gd name="T14" fmla="*/ 0 w 100"/>
                <a:gd name="T15" fmla="*/ 0 h 19"/>
                <a:gd name="T16" fmla="*/ 0 w 100"/>
                <a:gd name="T17" fmla="*/ 0 h 19"/>
                <a:gd name="T18" fmla="*/ 0 w 100"/>
                <a:gd name="T19" fmla="*/ 0 h 19"/>
                <a:gd name="T20" fmla="*/ 0 w 100"/>
                <a:gd name="T21" fmla="*/ 0 h 19"/>
                <a:gd name="T22" fmla="*/ 0 w 100"/>
                <a:gd name="T23" fmla="*/ 0 h 1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0"/>
                <a:gd name="T37" fmla="*/ 0 h 19"/>
                <a:gd name="T38" fmla="*/ 100 w 100"/>
                <a:gd name="T39" fmla="*/ 19 h 1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0" h="19">
                  <a:moveTo>
                    <a:pt x="0" y="6"/>
                  </a:moveTo>
                  <a:lnTo>
                    <a:pt x="7" y="11"/>
                  </a:lnTo>
                  <a:lnTo>
                    <a:pt x="13" y="15"/>
                  </a:lnTo>
                  <a:lnTo>
                    <a:pt x="21" y="18"/>
                  </a:lnTo>
                  <a:lnTo>
                    <a:pt x="27" y="19"/>
                  </a:lnTo>
                  <a:lnTo>
                    <a:pt x="100" y="6"/>
                  </a:lnTo>
                  <a:lnTo>
                    <a:pt x="73" y="2"/>
                  </a:lnTo>
                  <a:lnTo>
                    <a:pt x="47" y="0"/>
                  </a:lnTo>
                  <a:lnTo>
                    <a:pt x="36" y="0"/>
                  </a:lnTo>
                  <a:lnTo>
                    <a:pt x="24" y="1"/>
                  </a:lnTo>
                  <a:lnTo>
                    <a:pt x="12" y="3"/>
                  </a:lnTo>
                  <a:lnTo>
                    <a:pt x="0" y="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5484" name="Freeform 411"/>
            <p:cNvSpPr>
              <a:spLocks/>
            </p:cNvSpPr>
            <p:nvPr/>
          </p:nvSpPr>
          <p:spPr bwMode="auto">
            <a:xfrm>
              <a:off x="1272" y="1168"/>
              <a:ext cx="53" cy="15"/>
            </a:xfrm>
            <a:custGeom>
              <a:avLst/>
              <a:gdLst>
                <a:gd name="T0" fmla="*/ 0 w 166"/>
                <a:gd name="T1" fmla="*/ 0 h 45"/>
                <a:gd name="T2" fmla="*/ 0 w 166"/>
                <a:gd name="T3" fmla="*/ 0 h 45"/>
                <a:gd name="T4" fmla="*/ 0 w 166"/>
                <a:gd name="T5" fmla="*/ 0 h 45"/>
                <a:gd name="T6" fmla="*/ 0 w 166"/>
                <a:gd name="T7" fmla="*/ 0 h 45"/>
                <a:gd name="T8" fmla="*/ 0 w 166"/>
                <a:gd name="T9" fmla="*/ 0 h 45"/>
                <a:gd name="T10" fmla="*/ 0 w 166"/>
                <a:gd name="T11" fmla="*/ 0 h 45"/>
                <a:gd name="T12" fmla="*/ 0 w 166"/>
                <a:gd name="T13" fmla="*/ 0 h 45"/>
                <a:gd name="T14" fmla="*/ 0 w 166"/>
                <a:gd name="T15" fmla="*/ 0 h 45"/>
                <a:gd name="T16" fmla="*/ 0 w 166"/>
                <a:gd name="T17" fmla="*/ 0 h 45"/>
                <a:gd name="T18" fmla="*/ 0 w 166"/>
                <a:gd name="T19" fmla="*/ 0 h 45"/>
                <a:gd name="T20" fmla="*/ 0 w 166"/>
                <a:gd name="T21" fmla="*/ 0 h 45"/>
                <a:gd name="T22" fmla="*/ 0 w 166"/>
                <a:gd name="T23" fmla="*/ 0 h 45"/>
                <a:gd name="T24" fmla="*/ 0 w 166"/>
                <a:gd name="T25" fmla="*/ 0 h 45"/>
                <a:gd name="T26" fmla="*/ 0 w 166"/>
                <a:gd name="T27" fmla="*/ 0 h 45"/>
                <a:gd name="T28" fmla="*/ 0 w 166"/>
                <a:gd name="T29" fmla="*/ 0 h 45"/>
                <a:gd name="T30" fmla="*/ 0 w 166"/>
                <a:gd name="T31" fmla="*/ 0 h 45"/>
                <a:gd name="T32" fmla="*/ 0 w 166"/>
                <a:gd name="T33" fmla="*/ 0 h 45"/>
                <a:gd name="T34" fmla="*/ 0 w 166"/>
                <a:gd name="T35" fmla="*/ 0 h 45"/>
                <a:gd name="T36" fmla="*/ 0 w 166"/>
                <a:gd name="T37" fmla="*/ 0 h 45"/>
                <a:gd name="T38" fmla="*/ 0 w 166"/>
                <a:gd name="T39" fmla="*/ 0 h 45"/>
                <a:gd name="T40" fmla="*/ 0 w 166"/>
                <a:gd name="T41" fmla="*/ 0 h 45"/>
                <a:gd name="T42" fmla="*/ 0 w 166"/>
                <a:gd name="T43" fmla="*/ 0 h 45"/>
                <a:gd name="T44" fmla="*/ 0 w 166"/>
                <a:gd name="T45" fmla="*/ 0 h 45"/>
                <a:gd name="T46" fmla="*/ 0 w 166"/>
                <a:gd name="T47" fmla="*/ 0 h 45"/>
                <a:gd name="T48" fmla="*/ 0 w 166"/>
                <a:gd name="T49" fmla="*/ 0 h 45"/>
                <a:gd name="T50" fmla="*/ 0 w 166"/>
                <a:gd name="T51" fmla="*/ 0 h 4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66"/>
                <a:gd name="T79" fmla="*/ 0 h 45"/>
                <a:gd name="T80" fmla="*/ 166 w 166"/>
                <a:gd name="T81" fmla="*/ 45 h 4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66" h="45">
                  <a:moveTo>
                    <a:pt x="0" y="27"/>
                  </a:moveTo>
                  <a:lnTo>
                    <a:pt x="0" y="29"/>
                  </a:lnTo>
                  <a:lnTo>
                    <a:pt x="3" y="31"/>
                  </a:lnTo>
                  <a:lnTo>
                    <a:pt x="8" y="33"/>
                  </a:lnTo>
                  <a:lnTo>
                    <a:pt x="13" y="35"/>
                  </a:lnTo>
                  <a:lnTo>
                    <a:pt x="27" y="38"/>
                  </a:lnTo>
                  <a:lnTo>
                    <a:pt x="44" y="41"/>
                  </a:lnTo>
                  <a:lnTo>
                    <a:pt x="75" y="44"/>
                  </a:lnTo>
                  <a:lnTo>
                    <a:pt x="92" y="45"/>
                  </a:lnTo>
                  <a:lnTo>
                    <a:pt x="166" y="27"/>
                  </a:lnTo>
                  <a:lnTo>
                    <a:pt x="157" y="25"/>
                  </a:lnTo>
                  <a:lnTo>
                    <a:pt x="137" y="19"/>
                  </a:lnTo>
                  <a:lnTo>
                    <a:pt x="110" y="11"/>
                  </a:lnTo>
                  <a:lnTo>
                    <a:pt x="80" y="4"/>
                  </a:lnTo>
                  <a:lnTo>
                    <a:pt x="65" y="2"/>
                  </a:lnTo>
                  <a:lnTo>
                    <a:pt x="50" y="1"/>
                  </a:lnTo>
                  <a:lnTo>
                    <a:pt x="36" y="0"/>
                  </a:lnTo>
                  <a:lnTo>
                    <a:pt x="24" y="2"/>
                  </a:lnTo>
                  <a:lnTo>
                    <a:pt x="19" y="3"/>
                  </a:lnTo>
                  <a:lnTo>
                    <a:pt x="14" y="5"/>
                  </a:lnTo>
                  <a:lnTo>
                    <a:pt x="10" y="7"/>
                  </a:lnTo>
                  <a:lnTo>
                    <a:pt x="7" y="10"/>
                  </a:lnTo>
                  <a:lnTo>
                    <a:pt x="3" y="13"/>
                  </a:lnTo>
                  <a:lnTo>
                    <a:pt x="1" y="17"/>
                  </a:lnTo>
                  <a:lnTo>
                    <a:pt x="0" y="22"/>
                  </a:lnTo>
                  <a:lnTo>
                    <a:pt x="0" y="27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5485" name="Freeform 412"/>
            <p:cNvSpPr>
              <a:spLocks/>
            </p:cNvSpPr>
            <p:nvPr/>
          </p:nvSpPr>
          <p:spPr bwMode="auto">
            <a:xfrm>
              <a:off x="1488" y="1422"/>
              <a:ext cx="11" cy="8"/>
            </a:xfrm>
            <a:custGeom>
              <a:avLst/>
              <a:gdLst>
                <a:gd name="T0" fmla="*/ 0 w 33"/>
                <a:gd name="T1" fmla="*/ 0 h 25"/>
                <a:gd name="T2" fmla="*/ 0 w 33"/>
                <a:gd name="T3" fmla="*/ 0 h 25"/>
                <a:gd name="T4" fmla="*/ 0 w 33"/>
                <a:gd name="T5" fmla="*/ 0 h 25"/>
                <a:gd name="T6" fmla="*/ 0 w 33"/>
                <a:gd name="T7" fmla="*/ 0 h 25"/>
                <a:gd name="T8" fmla="*/ 0 w 33"/>
                <a:gd name="T9" fmla="*/ 0 h 25"/>
                <a:gd name="T10" fmla="*/ 0 w 33"/>
                <a:gd name="T11" fmla="*/ 0 h 25"/>
                <a:gd name="T12" fmla="*/ 0 w 33"/>
                <a:gd name="T13" fmla="*/ 0 h 25"/>
                <a:gd name="T14" fmla="*/ 0 w 33"/>
                <a:gd name="T15" fmla="*/ 0 h 25"/>
                <a:gd name="T16" fmla="*/ 0 w 33"/>
                <a:gd name="T17" fmla="*/ 0 h 25"/>
                <a:gd name="T18" fmla="*/ 0 w 33"/>
                <a:gd name="T19" fmla="*/ 0 h 25"/>
                <a:gd name="T20" fmla="*/ 0 w 33"/>
                <a:gd name="T21" fmla="*/ 0 h 25"/>
                <a:gd name="T22" fmla="*/ 0 w 33"/>
                <a:gd name="T23" fmla="*/ 0 h 25"/>
                <a:gd name="T24" fmla="*/ 0 w 33"/>
                <a:gd name="T25" fmla="*/ 0 h 25"/>
                <a:gd name="T26" fmla="*/ 0 w 33"/>
                <a:gd name="T27" fmla="*/ 0 h 2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3"/>
                <a:gd name="T43" fmla="*/ 0 h 25"/>
                <a:gd name="T44" fmla="*/ 33 w 33"/>
                <a:gd name="T45" fmla="*/ 25 h 2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3" h="25">
                  <a:moveTo>
                    <a:pt x="0" y="0"/>
                  </a:moveTo>
                  <a:lnTo>
                    <a:pt x="0" y="9"/>
                  </a:lnTo>
                  <a:lnTo>
                    <a:pt x="3" y="15"/>
                  </a:lnTo>
                  <a:lnTo>
                    <a:pt x="6" y="20"/>
                  </a:lnTo>
                  <a:lnTo>
                    <a:pt x="11" y="22"/>
                  </a:lnTo>
                  <a:lnTo>
                    <a:pt x="16" y="24"/>
                  </a:lnTo>
                  <a:lnTo>
                    <a:pt x="22" y="25"/>
                  </a:lnTo>
                  <a:lnTo>
                    <a:pt x="27" y="25"/>
                  </a:lnTo>
                  <a:lnTo>
                    <a:pt x="33" y="25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5486" name="Freeform 413"/>
            <p:cNvSpPr>
              <a:spLocks/>
            </p:cNvSpPr>
            <p:nvPr/>
          </p:nvSpPr>
          <p:spPr bwMode="auto">
            <a:xfrm>
              <a:off x="1605" y="1729"/>
              <a:ext cx="16" cy="20"/>
            </a:xfrm>
            <a:custGeom>
              <a:avLst/>
              <a:gdLst>
                <a:gd name="T0" fmla="*/ 0 w 48"/>
                <a:gd name="T1" fmla="*/ 0 h 62"/>
                <a:gd name="T2" fmla="*/ 0 w 48"/>
                <a:gd name="T3" fmla="*/ 0 h 62"/>
                <a:gd name="T4" fmla="*/ 0 w 48"/>
                <a:gd name="T5" fmla="*/ 0 h 62"/>
                <a:gd name="T6" fmla="*/ 0 w 48"/>
                <a:gd name="T7" fmla="*/ 0 h 62"/>
                <a:gd name="T8" fmla="*/ 0 w 48"/>
                <a:gd name="T9" fmla="*/ 0 h 62"/>
                <a:gd name="T10" fmla="*/ 0 w 48"/>
                <a:gd name="T11" fmla="*/ 0 h 62"/>
                <a:gd name="T12" fmla="*/ 0 w 48"/>
                <a:gd name="T13" fmla="*/ 0 h 62"/>
                <a:gd name="T14" fmla="*/ 0 w 48"/>
                <a:gd name="T15" fmla="*/ 0 h 62"/>
                <a:gd name="T16" fmla="*/ 0 w 48"/>
                <a:gd name="T17" fmla="*/ 0 h 62"/>
                <a:gd name="T18" fmla="*/ 0 w 48"/>
                <a:gd name="T19" fmla="*/ 0 h 62"/>
                <a:gd name="T20" fmla="*/ 0 w 48"/>
                <a:gd name="T21" fmla="*/ 0 h 62"/>
                <a:gd name="T22" fmla="*/ 0 w 48"/>
                <a:gd name="T23" fmla="*/ 0 h 62"/>
                <a:gd name="T24" fmla="*/ 0 w 48"/>
                <a:gd name="T25" fmla="*/ 0 h 62"/>
                <a:gd name="T26" fmla="*/ 0 w 48"/>
                <a:gd name="T27" fmla="*/ 0 h 62"/>
                <a:gd name="T28" fmla="*/ 0 w 48"/>
                <a:gd name="T29" fmla="*/ 0 h 62"/>
                <a:gd name="T30" fmla="*/ 0 w 48"/>
                <a:gd name="T31" fmla="*/ 0 h 62"/>
                <a:gd name="T32" fmla="*/ 0 w 48"/>
                <a:gd name="T33" fmla="*/ 0 h 62"/>
                <a:gd name="T34" fmla="*/ 0 w 48"/>
                <a:gd name="T35" fmla="*/ 0 h 62"/>
                <a:gd name="T36" fmla="*/ 0 w 48"/>
                <a:gd name="T37" fmla="*/ 0 h 62"/>
                <a:gd name="T38" fmla="*/ 0 w 48"/>
                <a:gd name="T39" fmla="*/ 0 h 62"/>
                <a:gd name="T40" fmla="*/ 0 w 48"/>
                <a:gd name="T41" fmla="*/ 0 h 6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8"/>
                <a:gd name="T64" fmla="*/ 0 h 62"/>
                <a:gd name="T65" fmla="*/ 48 w 48"/>
                <a:gd name="T66" fmla="*/ 62 h 6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8" h="62">
                  <a:moveTo>
                    <a:pt x="0" y="62"/>
                  </a:moveTo>
                  <a:lnTo>
                    <a:pt x="12" y="56"/>
                  </a:lnTo>
                  <a:lnTo>
                    <a:pt x="22" y="50"/>
                  </a:lnTo>
                  <a:lnTo>
                    <a:pt x="30" y="43"/>
                  </a:lnTo>
                  <a:lnTo>
                    <a:pt x="37" y="36"/>
                  </a:lnTo>
                  <a:lnTo>
                    <a:pt x="41" y="28"/>
                  </a:lnTo>
                  <a:lnTo>
                    <a:pt x="44" y="19"/>
                  </a:lnTo>
                  <a:lnTo>
                    <a:pt x="47" y="9"/>
                  </a:lnTo>
                  <a:lnTo>
                    <a:pt x="48" y="0"/>
                  </a:lnTo>
                  <a:lnTo>
                    <a:pt x="40" y="3"/>
                  </a:lnTo>
                  <a:lnTo>
                    <a:pt x="32" y="6"/>
                  </a:lnTo>
                  <a:lnTo>
                    <a:pt x="23" y="10"/>
                  </a:lnTo>
                  <a:lnTo>
                    <a:pt x="17" y="15"/>
                  </a:lnTo>
                  <a:lnTo>
                    <a:pt x="10" y="21"/>
                  </a:lnTo>
                  <a:lnTo>
                    <a:pt x="6" y="27"/>
                  </a:lnTo>
                  <a:lnTo>
                    <a:pt x="4" y="31"/>
                  </a:lnTo>
                  <a:lnTo>
                    <a:pt x="3" y="35"/>
                  </a:lnTo>
                  <a:lnTo>
                    <a:pt x="1" y="39"/>
                  </a:lnTo>
                  <a:lnTo>
                    <a:pt x="0" y="43"/>
                  </a:lnTo>
                  <a:lnTo>
                    <a:pt x="0" y="52"/>
                  </a:lnTo>
                  <a:lnTo>
                    <a:pt x="0" y="6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5487" name="Freeform 414"/>
            <p:cNvSpPr>
              <a:spLocks/>
            </p:cNvSpPr>
            <p:nvPr/>
          </p:nvSpPr>
          <p:spPr bwMode="auto">
            <a:xfrm>
              <a:off x="1554" y="1729"/>
              <a:ext cx="36" cy="20"/>
            </a:xfrm>
            <a:custGeom>
              <a:avLst/>
              <a:gdLst>
                <a:gd name="T0" fmla="*/ 0 w 113"/>
                <a:gd name="T1" fmla="*/ 0 h 62"/>
                <a:gd name="T2" fmla="*/ 0 w 113"/>
                <a:gd name="T3" fmla="*/ 0 h 62"/>
                <a:gd name="T4" fmla="*/ 0 w 113"/>
                <a:gd name="T5" fmla="*/ 0 h 62"/>
                <a:gd name="T6" fmla="*/ 0 w 113"/>
                <a:gd name="T7" fmla="*/ 0 h 62"/>
                <a:gd name="T8" fmla="*/ 0 w 113"/>
                <a:gd name="T9" fmla="*/ 0 h 62"/>
                <a:gd name="T10" fmla="*/ 0 w 113"/>
                <a:gd name="T11" fmla="*/ 0 h 62"/>
                <a:gd name="T12" fmla="*/ 0 w 113"/>
                <a:gd name="T13" fmla="*/ 0 h 62"/>
                <a:gd name="T14" fmla="*/ 0 w 113"/>
                <a:gd name="T15" fmla="*/ 0 h 62"/>
                <a:gd name="T16" fmla="*/ 0 w 113"/>
                <a:gd name="T17" fmla="*/ 0 h 62"/>
                <a:gd name="T18" fmla="*/ 0 w 113"/>
                <a:gd name="T19" fmla="*/ 0 h 62"/>
                <a:gd name="T20" fmla="*/ 0 w 113"/>
                <a:gd name="T21" fmla="*/ 0 h 62"/>
                <a:gd name="T22" fmla="*/ 0 w 113"/>
                <a:gd name="T23" fmla="*/ 0 h 62"/>
                <a:gd name="T24" fmla="*/ 0 w 113"/>
                <a:gd name="T25" fmla="*/ 0 h 62"/>
                <a:gd name="T26" fmla="*/ 0 w 113"/>
                <a:gd name="T27" fmla="*/ 0 h 62"/>
                <a:gd name="T28" fmla="*/ 0 w 113"/>
                <a:gd name="T29" fmla="*/ 0 h 62"/>
                <a:gd name="T30" fmla="*/ 0 w 113"/>
                <a:gd name="T31" fmla="*/ 0 h 62"/>
                <a:gd name="T32" fmla="*/ 0 w 113"/>
                <a:gd name="T33" fmla="*/ 0 h 62"/>
                <a:gd name="T34" fmla="*/ 0 w 113"/>
                <a:gd name="T35" fmla="*/ 0 h 62"/>
                <a:gd name="T36" fmla="*/ 0 w 113"/>
                <a:gd name="T37" fmla="*/ 0 h 62"/>
                <a:gd name="T38" fmla="*/ 0 w 113"/>
                <a:gd name="T39" fmla="*/ 0 h 62"/>
                <a:gd name="T40" fmla="*/ 0 w 113"/>
                <a:gd name="T41" fmla="*/ 0 h 62"/>
                <a:gd name="T42" fmla="*/ 0 w 113"/>
                <a:gd name="T43" fmla="*/ 0 h 62"/>
                <a:gd name="T44" fmla="*/ 0 w 113"/>
                <a:gd name="T45" fmla="*/ 0 h 62"/>
                <a:gd name="T46" fmla="*/ 0 w 113"/>
                <a:gd name="T47" fmla="*/ 0 h 62"/>
                <a:gd name="T48" fmla="*/ 0 w 113"/>
                <a:gd name="T49" fmla="*/ 0 h 62"/>
                <a:gd name="T50" fmla="*/ 0 w 113"/>
                <a:gd name="T51" fmla="*/ 0 h 62"/>
                <a:gd name="T52" fmla="*/ 0 w 113"/>
                <a:gd name="T53" fmla="*/ 0 h 6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13"/>
                <a:gd name="T82" fmla="*/ 0 h 62"/>
                <a:gd name="T83" fmla="*/ 113 w 113"/>
                <a:gd name="T84" fmla="*/ 62 h 6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13" h="62">
                  <a:moveTo>
                    <a:pt x="47" y="0"/>
                  </a:moveTo>
                  <a:lnTo>
                    <a:pt x="36" y="7"/>
                  </a:lnTo>
                  <a:lnTo>
                    <a:pt x="23" y="17"/>
                  </a:lnTo>
                  <a:lnTo>
                    <a:pt x="11" y="27"/>
                  </a:lnTo>
                  <a:lnTo>
                    <a:pt x="0" y="37"/>
                  </a:lnTo>
                  <a:lnTo>
                    <a:pt x="22" y="46"/>
                  </a:lnTo>
                  <a:lnTo>
                    <a:pt x="41" y="54"/>
                  </a:lnTo>
                  <a:lnTo>
                    <a:pt x="51" y="57"/>
                  </a:lnTo>
                  <a:lnTo>
                    <a:pt x="62" y="59"/>
                  </a:lnTo>
                  <a:lnTo>
                    <a:pt x="73" y="61"/>
                  </a:lnTo>
                  <a:lnTo>
                    <a:pt x="87" y="62"/>
                  </a:lnTo>
                  <a:lnTo>
                    <a:pt x="97" y="61"/>
                  </a:lnTo>
                  <a:lnTo>
                    <a:pt x="106" y="58"/>
                  </a:lnTo>
                  <a:lnTo>
                    <a:pt x="109" y="56"/>
                  </a:lnTo>
                  <a:lnTo>
                    <a:pt x="111" y="54"/>
                  </a:lnTo>
                  <a:lnTo>
                    <a:pt x="113" y="52"/>
                  </a:lnTo>
                  <a:lnTo>
                    <a:pt x="113" y="49"/>
                  </a:lnTo>
                  <a:lnTo>
                    <a:pt x="91" y="41"/>
                  </a:lnTo>
                  <a:lnTo>
                    <a:pt x="70" y="32"/>
                  </a:lnTo>
                  <a:lnTo>
                    <a:pt x="65" y="29"/>
                  </a:lnTo>
                  <a:lnTo>
                    <a:pt x="61" y="26"/>
                  </a:lnTo>
                  <a:lnTo>
                    <a:pt x="57" y="23"/>
                  </a:lnTo>
                  <a:lnTo>
                    <a:pt x="54" y="20"/>
                  </a:lnTo>
                  <a:lnTo>
                    <a:pt x="51" y="16"/>
                  </a:lnTo>
                  <a:lnTo>
                    <a:pt x="48" y="10"/>
                  </a:lnTo>
                  <a:lnTo>
                    <a:pt x="47" y="5"/>
                  </a:lnTo>
                  <a:lnTo>
                    <a:pt x="47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5488" name="Freeform 415"/>
            <p:cNvSpPr>
              <a:spLocks/>
            </p:cNvSpPr>
            <p:nvPr/>
          </p:nvSpPr>
          <p:spPr bwMode="auto">
            <a:xfrm>
              <a:off x="1748" y="1188"/>
              <a:ext cx="29" cy="15"/>
            </a:xfrm>
            <a:custGeom>
              <a:avLst/>
              <a:gdLst>
                <a:gd name="T0" fmla="*/ 0 w 93"/>
                <a:gd name="T1" fmla="*/ 0 h 50"/>
                <a:gd name="T2" fmla="*/ 0 w 93"/>
                <a:gd name="T3" fmla="*/ 0 h 50"/>
                <a:gd name="T4" fmla="*/ 0 w 93"/>
                <a:gd name="T5" fmla="*/ 0 h 50"/>
                <a:gd name="T6" fmla="*/ 0 w 93"/>
                <a:gd name="T7" fmla="*/ 0 h 50"/>
                <a:gd name="T8" fmla="*/ 0 w 93"/>
                <a:gd name="T9" fmla="*/ 0 h 50"/>
                <a:gd name="T10" fmla="*/ 0 w 93"/>
                <a:gd name="T11" fmla="*/ 0 h 50"/>
                <a:gd name="T12" fmla="*/ 0 w 93"/>
                <a:gd name="T13" fmla="*/ 0 h 50"/>
                <a:gd name="T14" fmla="*/ 0 w 93"/>
                <a:gd name="T15" fmla="*/ 0 h 50"/>
                <a:gd name="T16" fmla="*/ 0 w 93"/>
                <a:gd name="T17" fmla="*/ 0 h 50"/>
                <a:gd name="T18" fmla="*/ 0 w 93"/>
                <a:gd name="T19" fmla="*/ 0 h 50"/>
                <a:gd name="T20" fmla="*/ 0 w 93"/>
                <a:gd name="T21" fmla="*/ 0 h 50"/>
                <a:gd name="T22" fmla="*/ 0 w 93"/>
                <a:gd name="T23" fmla="*/ 0 h 50"/>
                <a:gd name="T24" fmla="*/ 0 w 93"/>
                <a:gd name="T25" fmla="*/ 0 h 50"/>
                <a:gd name="T26" fmla="*/ 0 w 93"/>
                <a:gd name="T27" fmla="*/ 0 h 50"/>
                <a:gd name="T28" fmla="*/ 0 w 93"/>
                <a:gd name="T29" fmla="*/ 0 h 50"/>
                <a:gd name="T30" fmla="*/ 0 w 93"/>
                <a:gd name="T31" fmla="*/ 0 h 50"/>
                <a:gd name="T32" fmla="*/ 0 w 93"/>
                <a:gd name="T33" fmla="*/ 0 h 50"/>
                <a:gd name="T34" fmla="*/ 0 w 93"/>
                <a:gd name="T35" fmla="*/ 0 h 50"/>
                <a:gd name="T36" fmla="*/ 0 w 93"/>
                <a:gd name="T37" fmla="*/ 0 h 50"/>
                <a:gd name="T38" fmla="*/ 0 w 93"/>
                <a:gd name="T39" fmla="*/ 0 h 50"/>
                <a:gd name="T40" fmla="*/ 0 w 93"/>
                <a:gd name="T41" fmla="*/ 0 h 50"/>
                <a:gd name="T42" fmla="*/ 0 w 93"/>
                <a:gd name="T43" fmla="*/ 0 h 50"/>
                <a:gd name="T44" fmla="*/ 0 w 93"/>
                <a:gd name="T45" fmla="*/ 0 h 50"/>
                <a:gd name="T46" fmla="*/ 0 w 93"/>
                <a:gd name="T47" fmla="*/ 0 h 50"/>
                <a:gd name="T48" fmla="*/ 0 w 93"/>
                <a:gd name="T49" fmla="*/ 0 h 50"/>
                <a:gd name="T50" fmla="*/ 0 w 93"/>
                <a:gd name="T51" fmla="*/ 0 h 50"/>
                <a:gd name="T52" fmla="*/ 0 w 93"/>
                <a:gd name="T53" fmla="*/ 0 h 50"/>
                <a:gd name="T54" fmla="*/ 0 w 93"/>
                <a:gd name="T55" fmla="*/ 0 h 50"/>
                <a:gd name="T56" fmla="*/ 0 w 93"/>
                <a:gd name="T57" fmla="*/ 0 h 50"/>
                <a:gd name="T58" fmla="*/ 0 w 93"/>
                <a:gd name="T59" fmla="*/ 0 h 50"/>
                <a:gd name="T60" fmla="*/ 0 w 93"/>
                <a:gd name="T61" fmla="*/ 0 h 5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93"/>
                <a:gd name="T94" fmla="*/ 0 h 50"/>
                <a:gd name="T95" fmla="*/ 93 w 93"/>
                <a:gd name="T96" fmla="*/ 50 h 5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93" h="50">
                  <a:moveTo>
                    <a:pt x="0" y="0"/>
                  </a:moveTo>
                  <a:lnTo>
                    <a:pt x="15" y="0"/>
                  </a:lnTo>
                  <a:lnTo>
                    <a:pt x="30" y="1"/>
                  </a:lnTo>
                  <a:lnTo>
                    <a:pt x="45" y="2"/>
                  </a:lnTo>
                  <a:lnTo>
                    <a:pt x="59" y="5"/>
                  </a:lnTo>
                  <a:lnTo>
                    <a:pt x="64" y="7"/>
                  </a:lnTo>
                  <a:lnTo>
                    <a:pt x="71" y="9"/>
                  </a:lnTo>
                  <a:lnTo>
                    <a:pt x="75" y="12"/>
                  </a:lnTo>
                  <a:lnTo>
                    <a:pt x="81" y="16"/>
                  </a:lnTo>
                  <a:lnTo>
                    <a:pt x="85" y="20"/>
                  </a:lnTo>
                  <a:lnTo>
                    <a:pt x="89" y="25"/>
                  </a:lnTo>
                  <a:lnTo>
                    <a:pt x="91" y="30"/>
                  </a:lnTo>
                  <a:lnTo>
                    <a:pt x="93" y="37"/>
                  </a:lnTo>
                  <a:lnTo>
                    <a:pt x="79" y="37"/>
                  </a:lnTo>
                  <a:lnTo>
                    <a:pt x="68" y="39"/>
                  </a:lnTo>
                  <a:lnTo>
                    <a:pt x="60" y="41"/>
                  </a:lnTo>
                  <a:lnTo>
                    <a:pt x="52" y="43"/>
                  </a:lnTo>
                  <a:lnTo>
                    <a:pt x="42" y="47"/>
                  </a:lnTo>
                  <a:lnTo>
                    <a:pt x="33" y="50"/>
                  </a:lnTo>
                  <a:lnTo>
                    <a:pt x="30" y="50"/>
                  </a:lnTo>
                  <a:lnTo>
                    <a:pt x="28" y="48"/>
                  </a:lnTo>
                  <a:lnTo>
                    <a:pt x="26" y="47"/>
                  </a:lnTo>
                  <a:lnTo>
                    <a:pt x="25" y="45"/>
                  </a:lnTo>
                  <a:lnTo>
                    <a:pt x="23" y="41"/>
                  </a:lnTo>
                  <a:lnTo>
                    <a:pt x="22" y="36"/>
                  </a:lnTo>
                  <a:lnTo>
                    <a:pt x="22" y="31"/>
                  </a:lnTo>
                  <a:lnTo>
                    <a:pt x="23" y="26"/>
                  </a:lnTo>
                  <a:lnTo>
                    <a:pt x="24" y="22"/>
                  </a:lnTo>
                  <a:lnTo>
                    <a:pt x="26" y="19"/>
                  </a:lnTo>
                  <a:lnTo>
                    <a:pt x="0" y="19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5489" name="Freeform 416"/>
            <p:cNvSpPr>
              <a:spLocks/>
            </p:cNvSpPr>
            <p:nvPr/>
          </p:nvSpPr>
          <p:spPr bwMode="auto">
            <a:xfrm>
              <a:off x="1436" y="1246"/>
              <a:ext cx="331" cy="198"/>
            </a:xfrm>
            <a:custGeom>
              <a:avLst/>
              <a:gdLst>
                <a:gd name="T0" fmla="*/ 0 w 1029"/>
                <a:gd name="T1" fmla="*/ 0 h 604"/>
                <a:gd name="T2" fmla="*/ 0 w 1029"/>
                <a:gd name="T3" fmla="*/ 0 h 604"/>
                <a:gd name="T4" fmla="*/ 0 w 1029"/>
                <a:gd name="T5" fmla="*/ 0 h 604"/>
                <a:gd name="T6" fmla="*/ 0 w 1029"/>
                <a:gd name="T7" fmla="*/ 0 h 604"/>
                <a:gd name="T8" fmla="*/ 0 w 1029"/>
                <a:gd name="T9" fmla="*/ 0 h 604"/>
                <a:gd name="T10" fmla="*/ 0 w 1029"/>
                <a:gd name="T11" fmla="*/ 0 h 604"/>
                <a:gd name="T12" fmla="*/ 0 w 1029"/>
                <a:gd name="T13" fmla="*/ 0 h 604"/>
                <a:gd name="T14" fmla="*/ 0 w 1029"/>
                <a:gd name="T15" fmla="*/ 0 h 604"/>
                <a:gd name="T16" fmla="*/ 0 w 1029"/>
                <a:gd name="T17" fmla="*/ 0 h 604"/>
                <a:gd name="T18" fmla="*/ 0 w 1029"/>
                <a:gd name="T19" fmla="*/ 0 h 604"/>
                <a:gd name="T20" fmla="*/ 0 w 1029"/>
                <a:gd name="T21" fmla="*/ 0 h 604"/>
                <a:gd name="T22" fmla="*/ 0 w 1029"/>
                <a:gd name="T23" fmla="*/ 0 h 604"/>
                <a:gd name="T24" fmla="*/ 0 w 1029"/>
                <a:gd name="T25" fmla="*/ 0 h 604"/>
                <a:gd name="T26" fmla="*/ 0 w 1029"/>
                <a:gd name="T27" fmla="*/ 0 h 604"/>
                <a:gd name="T28" fmla="*/ 0 w 1029"/>
                <a:gd name="T29" fmla="*/ 0 h 604"/>
                <a:gd name="T30" fmla="*/ 0 w 1029"/>
                <a:gd name="T31" fmla="*/ 0 h 604"/>
                <a:gd name="T32" fmla="*/ 0 w 1029"/>
                <a:gd name="T33" fmla="*/ 0 h 604"/>
                <a:gd name="T34" fmla="*/ 0 w 1029"/>
                <a:gd name="T35" fmla="*/ 0 h 604"/>
                <a:gd name="T36" fmla="*/ 0 w 1029"/>
                <a:gd name="T37" fmla="*/ 0 h 604"/>
                <a:gd name="T38" fmla="*/ 0 w 1029"/>
                <a:gd name="T39" fmla="*/ 0 h 604"/>
                <a:gd name="T40" fmla="*/ 0 w 1029"/>
                <a:gd name="T41" fmla="*/ 0 h 604"/>
                <a:gd name="T42" fmla="*/ 0 w 1029"/>
                <a:gd name="T43" fmla="*/ 0 h 604"/>
                <a:gd name="T44" fmla="*/ 0 w 1029"/>
                <a:gd name="T45" fmla="*/ 0 h 604"/>
                <a:gd name="T46" fmla="*/ 0 w 1029"/>
                <a:gd name="T47" fmla="*/ 0 h 604"/>
                <a:gd name="T48" fmla="*/ 0 w 1029"/>
                <a:gd name="T49" fmla="*/ 0 h 604"/>
                <a:gd name="T50" fmla="*/ 0 w 1029"/>
                <a:gd name="T51" fmla="*/ 0 h 604"/>
                <a:gd name="T52" fmla="*/ 0 w 1029"/>
                <a:gd name="T53" fmla="*/ 0 h 604"/>
                <a:gd name="T54" fmla="*/ 0 w 1029"/>
                <a:gd name="T55" fmla="*/ 0 h 604"/>
                <a:gd name="T56" fmla="*/ 0 w 1029"/>
                <a:gd name="T57" fmla="*/ 0 h 604"/>
                <a:gd name="T58" fmla="*/ 0 w 1029"/>
                <a:gd name="T59" fmla="*/ 0 h 604"/>
                <a:gd name="T60" fmla="*/ 0 w 1029"/>
                <a:gd name="T61" fmla="*/ 0 h 604"/>
                <a:gd name="T62" fmla="*/ 0 w 1029"/>
                <a:gd name="T63" fmla="*/ 0 h 604"/>
                <a:gd name="T64" fmla="*/ 0 w 1029"/>
                <a:gd name="T65" fmla="*/ 0 h 604"/>
                <a:gd name="T66" fmla="*/ 0 w 1029"/>
                <a:gd name="T67" fmla="*/ 0 h 604"/>
                <a:gd name="T68" fmla="*/ 0 w 1029"/>
                <a:gd name="T69" fmla="*/ 0 h 604"/>
                <a:gd name="T70" fmla="*/ 0 w 1029"/>
                <a:gd name="T71" fmla="*/ 0 h 604"/>
                <a:gd name="T72" fmla="*/ 0 w 1029"/>
                <a:gd name="T73" fmla="*/ 0 h 604"/>
                <a:gd name="T74" fmla="*/ 0 w 1029"/>
                <a:gd name="T75" fmla="*/ 0 h 604"/>
                <a:gd name="T76" fmla="*/ 0 w 1029"/>
                <a:gd name="T77" fmla="*/ 0 h 604"/>
                <a:gd name="T78" fmla="*/ 0 w 1029"/>
                <a:gd name="T79" fmla="*/ 0 h 604"/>
                <a:gd name="T80" fmla="*/ 0 w 1029"/>
                <a:gd name="T81" fmla="*/ 0 h 604"/>
                <a:gd name="T82" fmla="*/ 0 w 1029"/>
                <a:gd name="T83" fmla="*/ 0 h 604"/>
                <a:gd name="T84" fmla="*/ 0 w 1029"/>
                <a:gd name="T85" fmla="*/ 0 h 604"/>
                <a:gd name="T86" fmla="*/ 0 w 1029"/>
                <a:gd name="T87" fmla="*/ 0 h 604"/>
                <a:gd name="T88" fmla="*/ 0 w 1029"/>
                <a:gd name="T89" fmla="*/ 0 h 604"/>
                <a:gd name="T90" fmla="*/ 0 w 1029"/>
                <a:gd name="T91" fmla="*/ 0 h 604"/>
                <a:gd name="T92" fmla="*/ 0 w 1029"/>
                <a:gd name="T93" fmla="*/ 0 h 604"/>
                <a:gd name="T94" fmla="*/ 0 w 1029"/>
                <a:gd name="T95" fmla="*/ 0 h 604"/>
                <a:gd name="T96" fmla="*/ 0 w 1029"/>
                <a:gd name="T97" fmla="*/ 0 h 604"/>
                <a:gd name="T98" fmla="*/ 0 w 1029"/>
                <a:gd name="T99" fmla="*/ 0 h 604"/>
                <a:gd name="T100" fmla="*/ 0 w 1029"/>
                <a:gd name="T101" fmla="*/ 0 h 604"/>
                <a:gd name="T102" fmla="*/ 0 w 1029"/>
                <a:gd name="T103" fmla="*/ 0 h 604"/>
                <a:gd name="T104" fmla="*/ 0 w 1029"/>
                <a:gd name="T105" fmla="*/ 0 h 604"/>
                <a:gd name="T106" fmla="*/ 0 w 1029"/>
                <a:gd name="T107" fmla="*/ 0 h 604"/>
                <a:gd name="T108" fmla="*/ 0 w 1029"/>
                <a:gd name="T109" fmla="*/ 0 h 604"/>
                <a:gd name="T110" fmla="*/ 0 w 1029"/>
                <a:gd name="T111" fmla="*/ 0 h 604"/>
                <a:gd name="T112" fmla="*/ 0 w 1029"/>
                <a:gd name="T113" fmla="*/ 0 h 604"/>
                <a:gd name="T114" fmla="*/ 0 w 1029"/>
                <a:gd name="T115" fmla="*/ 0 h 604"/>
                <a:gd name="T116" fmla="*/ 0 w 1029"/>
                <a:gd name="T117" fmla="*/ 0 h 604"/>
                <a:gd name="T118" fmla="*/ 0 w 1029"/>
                <a:gd name="T119" fmla="*/ 0 h 604"/>
                <a:gd name="T120" fmla="*/ 0 w 1029"/>
                <a:gd name="T121" fmla="*/ 0 h 604"/>
                <a:gd name="T122" fmla="*/ 0 w 1029"/>
                <a:gd name="T123" fmla="*/ 0 h 604"/>
                <a:gd name="T124" fmla="*/ 0 w 1029"/>
                <a:gd name="T125" fmla="*/ 0 h 60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29"/>
                <a:gd name="T190" fmla="*/ 0 h 604"/>
                <a:gd name="T191" fmla="*/ 1029 w 1029"/>
                <a:gd name="T192" fmla="*/ 604 h 60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29" h="604">
                  <a:moveTo>
                    <a:pt x="73" y="129"/>
                  </a:moveTo>
                  <a:lnTo>
                    <a:pt x="34" y="129"/>
                  </a:lnTo>
                  <a:lnTo>
                    <a:pt x="28" y="128"/>
                  </a:lnTo>
                  <a:lnTo>
                    <a:pt x="24" y="125"/>
                  </a:lnTo>
                  <a:lnTo>
                    <a:pt x="22" y="121"/>
                  </a:lnTo>
                  <a:lnTo>
                    <a:pt x="20" y="117"/>
                  </a:lnTo>
                  <a:lnTo>
                    <a:pt x="20" y="112"/>
                  </a:lnTo>
                  <a:lnTo>
                    <a:pt x="22" y="107"/>
                  </a:lnTo>
                  <a:lnTo>
                    <a:pt x="24" y="102"/>
                  </a:lnTo>
                  <a:lnTo>
                    <a:pt x="26" y="97"/>
                  </a:lnTo>
                  <a:lnTo>
                    <a:pt x="34" y="87"/>
                  </a:lnTo>
                  <a:lnTo>
                    <a:pt x="42" y="77"/>
                  </a:lnTo>
                  <a:lnTo>
                    <a:pt x="54" y="69"/>
                  </a:lnTo>
                  <a:lnTo>
                    <a:pt x="67" y="60"/>
                  </a:lnTo>
                  <a:lnTo>
                    <a:pt x="81" y="52"/>
                  </a:lnTo>
                  <a:lnTo>
                    <a:pt x="96" y="45"/>
                  </a:lnTo>
                  <a:lnTo>
                    <a:pt x="128" y="30"/>
                  </a:lnTo>
                  <a:lnTo>
                    <a:pt x="160" y="18"/>
                  </a:lnTo>
                  <a:lnTo>
                    <a:pt x="190" y="8"/>
                  </a:lnTo>
                  <a:lnTo>
                    <a:pt x="213" y="0"/>
                  </a:lnTo>
                  <a:lnTo>
                    <a:pt x="266" y="0"/>
                  </a:lnTo>
                  <a:lnTo>
                    <a:pt x="264" y="7"/>
                  </a:lnTo>
                  <a:lnTo>
                    <a:pt x="260" y="14"/>
                  </a:lnTo>
                  <a:lnTo>
                    <a:pt x="255" y="19"/>
                  </a:lnTo>
                  <a:lnTo>
                    <a:pt x="250" y="24"/>
                  </a:lnTo>
                  <a:lnTo>
                    <a:pt x="236" y="32"/>
                  </a:lnTo>
                  <a:lnTo>
                    <a:pt x="220" y="40"/>
                  </a:lnTo>
                  <a:lnTo>
                    <a:pt x="205" y="47"/>
                  </a:lnTo>
                  <a:lnTo>
                    <a:pt x="192" y="55"/>
                  </a:lnTo>
                  <a:lnTo>
                    <a:pt x="187" y="60"/>
                  </a:lnTo>
                  <a:lnTo>
                    <a:pt x="183" y="66"/>
                  </a:lnTo>
                  <a:lnTo>
                    <a:pt x="181" y="72"/>
                  </a:lnTo>
                  <a:lnTo>
                    <a:pt x="180" y="80"/>
                  </a:lnTo>
                  <a:lnTo>
                    <a:pt x="180" y="95"/>
                  </a:lnTo>
                  <a:lnTo>
                    <a:pt x="180" y="105"/>
                  </a:lnTo>
                  <a:lnTo>
                    <a:pt x="198" y="104"/>
                  </a:lnTo>
                  <a:lnTo>
                    <a:pt x="216" y="101"/>
                  </a:lnTo>
                  <a:lnTo>
                    <a:pt x="233" y="97"/>
                  </a:lnTo>
                  <a:lnTo>
                    <a:pt x="252" y="93"/>
                  </a:lnTo>
                  <a:lnTo>
                    <a:pt x="252" y="82"/>
                  </a:lnTo>
                  <a:lnTo>
                    <a:pt x="252" y="67"/>
                  </a:lnTo>
                  <a:lnTo>
                    <a:pt x="274" y="60"/>
                  </a:lnTo>
                  <a:lnTo>
                    <a:pt x="295" y="51"/>
                  </a:lnTo>
                  <a:lnTo>
                    <a:pt x="316" y="42"/>
                  </a:lnTo>
                  <a:lnTo>
                    <a:pt x="336" y="32"/>
                  </a:lnTo>
                  <a:lnTo>
                    <a:pt x="355" y="24"/>
                  </a:lnTo>
                  <a:lnTo>
                    <a:pt x="376" y="18"/>
                  </a:lnTo>
                  <a:lnTo>
                    <a:pt x="386" y="15"/>
                  </a:lnTo>
                  <a:lnTo>
                    <a:pt x="397" y="14"/>
                  </a:lnTo>
                  <a:lnTo>
                    <a:pt x="408" y="12"/>
                  </a:lnTo>
                  <a:lnTo>
                    <a:pt x="419" y="12"/>
                  </a:lnTo>
                  <a:lnTo>
                    <a:pt x="422" y="12"/>
                  </a:lnTo>
                  <a:lnTo>
                    <a:pt x="426" y="14"/>
                  </a:lnTo>
                  <a:lnTo>
                    <a:pt x="429" y="15"/>
                  </a:lnTo>
                  <a:lnTo>
                    <a:pt x="432" y="18"/>
                  </a:lnTo>
                  <a:lnTo>
                    <a:pt x="438" y="23"/>
                  </a:lnTo>
                  <a:lnTo>
                    <a:pt x="443" y="30"/>
                  </a:lnTo>
                  <a:lnTo>
                    <a:pt x="450" y="44"/>
                  </a:lnTo>
                  <a:lnTo>
                    <a:pt x="452" y="49"/>
                  </a:lnTo>
                  <a:lnTo>
                    <a:pt x="443" y="57"/>
                  </a:lnTo>
                  <a:lnTo>
                    <a:pt x="437" y="64"/>
                  </a:lnTo>
                  <a:lnTo>
                    <a:pt x="434" y="68"/>
                  </a:lnTo>
                  <a:lnTo>
                    <a:pt x="433" y="71"/>
                  </a:lnTo>
                  <a:lnTo>
                    <a:pt x="432" y="75"/>
                  </a:lnTo>
                  <a:lnTo>
                    <a:pt x="432" y="80"/>
                  </a:lnTo>
                  <a:lnTo>
                    <a:pt x="467" y="80"/>
                  </a:lnTo>
                  <a:lnTo>
                    <a:pt x="504" y="80"/>
                  </a:lnTo>
                  <a:lnTo>
                    <a:pt x="536" y="80"/>
                  </a:lnTo>
                  <a:lnTo>
                    <a:pt x="565" y="80"/>
                  </a:lnTo>
                  <a:lnTo>
                    <a:pt x="581" y="80"/>
                  </a:lnTo>
                  <a:lnTo>
                    <a:pt x="601" y="83"/>
                  </a:lnTo>
                  <a:lnTo>
                    <a:pt x="621" y="85"/>
                  </a:lnTo>
                  <a:lnTo>
                    <a:pt x="637" y="86"/>
                  </a:lnTo>
                  <a:lnTo>
                    <a:pt x="648" y="86"/>
                  </a:lnTo>
                  <a:lnTo>
                    <a:pt x="658" y="87"/>
                  </a:lnTo>
                  <a:lnTo>
                    <a:pt x="667" y="88"/>
                  </a:lnTo>
                  <a:lnTo>
                    <a:pt x="675" y="89"/>
                  </a:lnTo>
                  <a:lnTo>
                    <a:pt x="690" y="94"/>
                  </a:lnTo>
                  <a:lnTo>
                    <a:pt x="702" y="99"/>
                  </a:lnTo>
                  <a:lnTo>
                    <a:pt x="715" y="103"/>
                  </a:lnTo>
                  <a:lnTo>
                    <a:pt x="728" y="107"/>
                  </a:lnTo>
                  <a:lnTo>
                    <a:pt x="734" y="109"/>
                  </a:lnTo>
                  <a:lnTo>
                    <a:pt x="742" y="110"/>
                  </a:lnTo>
                  <a:lnTo>
                    <a:pt x="749" y="111"/>
                  </a:lnTo>
                  <a:lnTo>
                    <a:pt x="757" y="111"/>
                  </a:lnTo>
                  <a:lnTo>
                    <a:pt x="753" y="115"/>
                  </a:lnTo>
                  <a:lnTo>
                    <a:pt x="751" y="119"/>
                  </a:lnTo>
                  <a:lnTo>
                    <a:pt x="748" y="122"/>
                  </a:lnTo>
                  <a:lnTo>
                    <a:pt x="747" y="125"/>
                  </a:lnTo>
                  <a:lnTo>
                    <a:pt x="747" y="130"/>
                  </a:lnTo>
                  <a:lnTo>
                    <a:pt x="749" y="134"/>
                  </a:lnTo>
                  <a:lnTo>
                    <a:pt x="752" y="138"/>
                  </a:lnTo>
                  <a:lnTo>
                    <a:pt x="754" y="142"/>
                  </a:lnTo>
                  <a:lnTo>
                    <a:pt x="754" y="145"/>
                  </a:lnTo>
                  <a:lnTo>
                    <a:pt x="754" y="147"/>
                  </a:lnTo>
                  <a:lnTo>
                    <a:pt x="753" y="151"/>
                  </a:lnTo>
                  <a:lnTo>
                    <a:pt x="751" y="154"/>
                  </a:lnTo>
                  <a:lnTo>
                    <a:pt x="711" y="184"/>
                  </a:lnTo>
                  <a:lnTo>
                    <a:pt x="728" y="179"/>
                  </a:lnTo>
                  <a:lnTo>
                    <a:pt x="746" y="172"/>
                  </a:lnTo>
                  <a:lnTo>
                    <a:pt x="764" y="166"/>
                  </a:lnTo>
                  <a:lnTo>
                    <a:pt x="777" y="160"/>
                  </a:lnTo>
                  <a:lnTo>
                    <a:pt x="798" y="160"/>
                  </a:lnTo>
                  <a:lnTo>
                    <a:pt x="797" y="164"/>
                  </a:lnTo>
                  <a:lnTo>
                    <a:pt x="799" y="168"/>
                  </a:lnTo>
                  <a:lnTo>
                    <a:pt x="802" y="172"/>
                  </a:lnTo>
                  <a:lnTo>
                    <a:pt x="807" y="174"/>
                  </a:lnTo>
                  <a:lnTo>
                    <a:pt x="820" y="179"/>
                  </a:lnTo>
                  <a:lnTo>
                    <a:pt x="834" y="183"/>
                  </a:lnTo>
                  <a:lnTo>
                    <a:pt x="848" y="186"/>
                  </a:lnTo>
                  <a:lnTo>
                    <a:pt x="860" y="189"/>
                  </a:lnTo>
                  <a:lnTo>
                    <a:pt x="866" y="191"/>
                  </a:lnTo>
                  <a:lnTo>
                    <a:pt x="869" y="192"/>
                  </a:lnTo>
                  <a:lnTo>
                    <a:pt x="870" y="194"/>
                  </a:lnTo>
                  <a:lnTo>
                    <a:pt x="870" y="196"/>
                  </a:lnTo>
                  <a:lnTo>
                    <a:pt x="864" y="234"/>
                  </a:lnTo>
                  <a:lnTo>
                    <a:pt x="863" y="236"/>
                  </a:lnTo>
                  <a:lnTo>
                    <a:pt x="860" y="238"/>
                  </a:lnTo>
                  <a:lnTo>
                    <a:pt x="856" y="239"/>
                  </a:lnTo>
                  <a:lnTo>
                    <a:pt x="852" y="240"/>
                  </a:lnTo>
                  <a:lnTo>
                    <a:pt x="838" y="242"/>
                  </a:lnTo>
                  <a:lnTo>
                    <a:pt x="824" y="243"/>
                  </a:lnTo>
                  <a:lnTo>
                    <a:pt x="809" y="244"/>
                  </a:lnTo>
                  <a:lnTo>
                    <a:pt x="797" y="246"/>
                  </a:lnTo>
                  <a:lnTo>
                    <a:pt x="791" y="247"/>
                  </a:lnTo>
                  <a:lnTo>
                    <a:pt x="788" y="248"/>
                  </a:lnTo>
                  <a:lnTo>
                    <a:pt x="785" y="250"/>
                  </a:lnTo>
                  <a:lnTo>
                    <a:pt x="784" y="252"/>
                  </a:lnTo>
                  <a:lnTo>
                    <a:pt x="799" y="262"/>
                  </a:lnTo>
                  <a:lnTo>
                    <a:pt x="813" y="269"/>
                  </a:lnTo>
                  <a:lnTo>
                    <a:pt x="827" y="275"/>
                  </a:lnTo>
                  <a:lnTo>
                    <a:pt x="843" y="280"/>
                  </a:lnTo>
                  <a:lnTo>
                    <a:pt x="859" y="284"/>
                  </a:lnTo>
                  <a:lnTo>
                    <a:pt x="877" y="287"/>
                  </a:lnTo>
                  <a:lnTo>
                    <a:pt x="896" y="289"/>
                  </a:lnTo>
                  <a:lnTo>
                    <a:pt x="916" y="289"/>
                  </a:lnTo>
                  <a:lnTo>
                    <a:pt x="915" y="298"/>
                  </a:lnTo>
                  <a:lnTo>
                    <a:pt x="913" y="307"/>
                  </a:lnTo>
                  <a:lnTo>
                    <a:pt x="909" y="317"/>
                  </a:lnTo>
                  <a:lnTo>
                    <a:pt x="903" y="327"/>
                  </a:lnTo>
                  <a:lnTo>
                    <a:pt x="914" y="330"/>
                  </a:lnTo>
                  <a:lnTo>
                    <a:pt x="925" y="333"/>
                  </a:lnTo>
                  <a:lnTo>
                    <a:pt x="937" y="333"/>
                  </a:lnTo>
                  <a:lnTo>
                    <a:pt x="948" y="333"/>
                  </a:lnTo>
                  <a:lnTo>
                    <a:pt x="959" y="332"/>
                  </a:lnTo>
                  <a:lnTo>
                    <a:pt x="969" y="331"/>
                  </a:lnTo>
                  <a:lnTo>
                    <a:pt x="977" y="329"/>
                  </a:lnTo>
                  <a:lnTo>
                    <a:pt x="983" y="327"/>
                  </a:lnTo>
                  <a:lnTo>
                    <a:pt x="987" y="333"/>
                  </a:lnTo>
                  <a:lnTo>
                    <a:pt x="991" y="337"/>
                  </a:lnTo>
                  <a:lnTo>
                    <a:pt x="995" y="341"/>
                  </a:lnTo>
                  <a:lnTo>
                    <a:pt x="1002" y="343"/>
                  </a:lnTo>
                  <a:lnTo>
                    <a:pt x="1015" y="347"/>
                  </a:lnTo>
                  <a:lnTo>
                    <a:pt x="1029" y="351"/>
                  </a:lnTo>
                  <a:lnTo>
                    <a:pt x="1012" y="360"/>
                  </a:lnTo>
                  <a:lnTo>
                    <a:pt x="997" y="371"/>
                  </a:lnTo>
                  <a:lnTo>
                    <a:pt x="983" y="382"/>
                  </a:lnTo>
                  <a:lnTo>
                    <a:pt x="971" y="391"/>
                  </a:lnTo>
                  <a:lnTo>
                    <a:pt x="959" y="400"/>
                  </a:lnTo>
                  <a:lnTo>
                    <a:pt x="947" y="406"/>
                  </a:lnTo>
                  <a:lnTo>
                    <a:pt x="939" y="409"/>
                  </a:lnTo>
                  <a:lnTo>
                    <a:pt x="933" y="411"/>
                  </a:lnTo>
                  <a:lnTo>
                    <a:pt x="925" y="412"/>
                  </a:lnTo>
                  <a:lnTo>
                    <a:pt x="916" y="412"/>
                  </a:lnTo>
                  <a:lnTo>
                    <a:pt x="911" y="413"/>
                  </a:lnTo>
                  <a:lnTo>
                    <a:pt x="907" y="414"/>
                  </a:lnTo>
                  <a:lnTo>
                    <a:pt x="902" y="415"/>
                  </a:lnTo>
                  <a:lnTo>
                    <a:pt x="899" y="417"/>
                  </a:lnTo>
                  <a:lnTo>
                    <a:pt x="893" y="422"/>
                  </a:lnTo>
                  <a:lnTo>
                    <a:pt x="889" y="428"/>
                  </a:lnTo>
                  <a:lnTo>
                    <a:pt x="885" y="434"/>
                  </a:lnTo>
                  <a:lnTo>
                    <a:pt x="881" y="439"/>
                  </a:lnTo>
                  <a:lnTo>
                    <a:pt x="879" y="441"/>
                  </a:lnTo>
                  <a:lnTo>
                    <a:pt x="877" y="442"/>
                  </a:lnTo>
                  <a:lnTo>
                    <a:pt x="874" y="443"/>
                  </a:lnTo>
                  <a:lnTo>
                    <a:pt x="870" y="444"/>
                  </a:lnTo>
                  <a:lnTo>
                    <a:pt x="865" y="442"/>
                  </a:lnTo>
                  <a:lnTo>
                    <a:pt x="857" y="439"/>
                  </a:lnTo>
                  <a:lnTo>
                    <a:pt x="849" y="435"/>
                  </a:lnTo>
                  <a:lnTo>
                    <a:pt x="842" y="429"/>
                  </a:lnTo>
                  <a:lnTo>
                    <a:pt x="835" y="422"/>
                  </a:lnTo>
                  <a:lnTo>
                    <a:pt x="830" y="414"/>
                  </a:lnTo>
                  <a:lnTo>
                    <a:pt x="827" y="411"/>
                  </a:lnTo>
                  <a:lnTo>
                    <a:pt x="825" y="407"/>
                  </a:lnTo>
                  <a:lnTo>
                    <a:pt x="824" y="404"/>
                  </a:lnTo>
                  <a:lnTo>
                    <a:pt x="824" y="400"/>
                  </a:lnTo>
                  <a:lnTo>
                    <a:pt x="840" y="400"/>
                  </a:lnTo>
                  <a:lnTo>
                    <a:pt x="851" y="400"/>
                  </a:lnTo>
                  <a:lnTo>
                    <a:pt x="851" y="393"/>
                  </a:lnTo>
                  <a:lnTo>
                    <a:pt x="851" y="382"/>
                  </a:lnTo>
                  <a:lnTo>
                    <a:pt x="837" y="382"/>
                  </a:lnTo>
                  <a:lnTo>
                    <a:pt x="827" y="382"/>
                  </a:lnTo>
                  <a:lnTo>
                    <a:pt x="816" y="382"/>
                  </a:lnTo>
                  <a:lnTo>
                    <a:pt x="804" y="382"/>
                  </a:lnTo>
                  <a:lnTo>
                    <a:pt x="798" y="381"/>
                  </a:lnTo>
                  <a:lnTo>
                    <a:pt x="792" y="379"/>
                  </a:lnTo>
                  <a:lnTo>
                    <a:pt x="788" y="376"/>
                  </a:lnTo>
                  <a:lnTo>
                    <a:pt x="784" y="373"/>
                  </a:lnTo>
                  <a:lnTo>
                    <a:pt x="780" y="369"/>
                  </a:lnTo>
                  <a:lnTo>
                    <a:pt x="776" y="366"/>
                  </a:lnTo>
                  <a:lnTo>
                    <a:pt x="770" y="364"/>
                  </a:lnTo>
                  <a:lnTo>
                    <a:pt x="764" y="363"/>
                  </a:lnTo>
                  <a:lnTo>
                    <a:pt x="759" y="364"/>
                  </a:lnTo>
                  <a:lnTo>
                    <a:pt x="755" y="366"/>
                  </a:lnTo>
                  <a:lnTo>
                    <a:pt x="752" y="369"/>
                  </a:lnTo>
                  <a:lnTo>
                    <a:pt x="749" y="374"/>
                  </a:lnTo>
                  <a:lnTo>
                    <a:pt x="747" y="379"/>
                  </a:lnTo>
                  <a:lnTo>
                    <a:pt x="745" y="384"/>
                  </a:lnTo>
                  <a:lnTo>
                    <a:pt x="744" y="389"/>
                  </a:lnTo>
                  <a:lnTo>
                    <a:pt x="744" y="394"/>
                  </a:lnTo>
                  <a:lnTo>
                    <a:pt x="711" y="394"/>
                  </a:lnTo>
                  <a:lnTo>
                    <a:pt x="711" y="412"/>
                  </a:lnTo>
                  <a:lnTo>
                    <a:pt x="715" y="414"/>
                  </a:lnTo>
                  <a:lnTo>
                    <a:pt x="720" y="418"/>
                  </a:lnTo>
                  <a:lnTo>
                    <a:pt x="726" y="423"/>
                  </a:lnTo>
                  <a:lnTo>
                    <a:pt x="733" y="430"/>
                  </a:lnTo>
                  <a:lnTo>
                    <a:pt x="747" y="445"/>
                  </a:lnTo>
                  <a:lnTo>
                    <a:pt x="762" y="462"/>
                  </a:lnTo>
                  <a:lnTo>
                    <a:pt x="775" y="478"/>
                  </a:lnTo>
                  <a:lnTo>
                    <a:pt x="787" y="494"/>
                  </a:lnTo>
                  <a:lnTo>
                    <a:pt x="795" y="505"/>
                  </a:lnTo>
                  <a:lnTo>
                    <a:pt x="798" y="511"/>
                  </a:lnTo>
                  <a:lnTo>
                    <a:pt x="797" y="517"/>
                  </a:lnTo>
                  <a:lnTo>
                    <a:pt x="795" y="523"/>
                  </a:lnTo>
                  <a:lnTo>
                    <a:pt x="795" y="527"/>
                  </a:lnTo>
                  <a:lnTo>
                    <a:pt x="795" y="530"/>
                  </a:lnTo>
                  <a:lnTo>
                    <a:pt x="796" y="533"/>
                  </a:lnTo>
                  <a:lnTo>
                    <a:pt x="798" y="535"/>
                  </a:lnTo>
                  <a:lnTo>
                    <a:pt x="788" y="539"/>
                  </a:lnTo>
                  <a:lnTo>
                    <a:pt x="779" y="543"/>
                  </a:lnTo>
                  <a:lnTo>
                    <a:pt x="771" y="547"/>
                  </a:lnTo>
                  <a:lnTo>
                    <a:pt x="765" y="551"/>
                  </a:lnTo>
                  <a:lnTo>
                    <a:pt x="758" y="554"/>
                  </a:lnTo>
                  <a:lnTo>
                    <a:pt x="752" y="558"/>
                  </a:lnTo>
                  <a:lnTo>
                    <a:pt x="745" y="560"/>
                  </a:lnTo>
                  <a:lnTo>
                    <a:pt x="737" y="560"/>
                  </a:lnTo>
                  <a:lnTo>
                    <a:pt x="723" y="559"/>
                  </a:lnTo>
                  <a:lnTo>
                    <a:pt x="708" y="556"/>
                  </a:lnTo>
                  <a:lnTo>
                    <a:pt x="695" y="552"/>
                  </a:lnTo>
                  <a:lnTo>
                    <a:pt x="681" y="546"/>
                  </a:lnTo>
                  <a:lnTo>
                    <a:pt x="669" y="540"/>
                  </a:lnTo>
                  <a:lnTo>
                    <a:pt x="659" y="531"/>
                  </a:lnTo>
                  <a:lnTo>
                    <a:pt x="651" y="524"/>
                  </a:lnTo>
                  <a:lnTo>
                    <a:pt x="644" y="517"/>
                  </a:lnTo>
                  <a:lnTo>
                    <a:pt x="618" y="517"/>
                  </a:lnTo>
                  <a:lnTo>
                    <a:pt x="621" y="525"/>
                  </a:lnTo>
                  <a:lnTo>
                    <a:pt x="624" y="531"/>
                  </a:lnTo>
                  <a:lnTo>
                    <a:pt x="629" y="538"/>
                  </a:lnTo>
                  <a:lnTo>
                    <a:pt x="634" y="543"/>
                  </a:lnTo>
                  <a:lnTo>
                    <a:pt x="645" y="552"/>
                  </a:lnTo>
                  <a:lnTo>
                    <a:pt x="657" y="560"/>
                  </a:lnTo>
                  <a:lnTo>
                    <a:pt x="668" y="567"/>
                  </a:lnTo>
                  <a:lnTo>
                    <a:pt x="678" y="575"/>
                  </a:lnTo>
                  <a:lnTo>
                    <a:pt x="683" y="580"/>
                  </a:lnTo>
                  <a:lnTo>
                    <a:pt x="687" y="585"/>
                  </a:lnTo>
                  <a:lnTo>
                    <a:pt x="689" y="590"/>
                  </a:lnTo>
                  <a:lnTo>
                    <a:pt x="691" y="598"/>
                  </a:lnTo>
                  <a:lnTo>
                    <a:pt x="678" y="601"/>
                  </a:lnTo>
                  <a:lnTo>
                    <a:pt x="665" y="604"/>
                  </a:lnTo>
                  <a:lnTo>
                    <a:pt x="644" y="603"/>
                  </a:lnTo>
                  <a:lnTo>
                    <a:pt x="618" y="599"/>
                  </a:lnTo>
                  <a:lnTo>
                    <a:pt x="589" y="592"/>
                  </a:lnTo>
                  <a:lnTo>
                    <a:pt x="558" y="584"/>
                  </a:lnTo>
                  <a:lnTo>
                    <a:pt x="544" y="580"/>
                  </a:lnTo>
                  <a:lnTo>
                    <a:pt x="531" y="575"/>
                  </a:lnTo>
                  <a:lnTo>
                    <a:pt x="518" y="570"/>
                  </a:lnTo>
                  <a:lnTo>
                    <a:pt x="507" y="565"/>
                  </a:lnTo>
                  <a:lnTo>
                    <a:pt x="497" y="559"/>
                  </a:lnTo>
                  <a:lnTo>
                    <a:pt x="488" y="554"/>
                  </a:lnTo>
                  <a:lnTo>
                    <a:pt x="483" y="548"/>
                  </a:lnTo>
                  <a:lnTo>
                    <a:pt x="478" y="542"/>
                  </a:lnTo>
                  <a:lnTo>
                    <a:pt x="475" y="532"/>
                  </a:lnTo>
                  <a:lnTo>
                    <a:pt x="471" y="523"/>
                  </a:lnTo>
                  <a:lnTo>
                    <a:pt x="464" y="513"/>
                  </a:lnTo>
                  <a:lnTo>
                    <a:pt x="457" y="504"/>
                  </a:lnTo>
                  <a:lnTo>
                    <a:pt x="451" y="496"/>
                  </a:lnTo>
                  <a:lnTo>
                    <a:pt x="444" y="489"/>
                  </a:lnTo>
                  <a:lnTo>
                    <a:pt x="438" y="484"/>
                  </a:lnTo>
                  <a:lnTo>
                    <a:pt x="432" y="480"/>
                  </a:lnTo>
                  <a:lnTo>
                    <a:pt x="410" y="473"/>
                  </a:lnTo>
                  <a:lnTo>
                    <a:pt x="388" y="468"/>
                  </a:lnTo>
                  <a:lnTo>
                    <a:pt x="384" y="467"/>
                  </a:lnTo>
                  <a:lnTo>
                    <a:pt x="379" y="465"/>
                  </a:lnTo>
                  <a:lnTo>
                    <a:pt x="375" y="463"/>
                  </a:lnTo>
                  <a:lnTo>
                    <a:pt x="372" y="460"/>
                  </a:lnTo>
                  <a:lnTo>
                    <a:pt x="370" y="457"/>
                  </a:lnTo>
                  <a:lnTo>
                    <a:pt x="367" y="453"/>
                  </a:lnTo>
                  <a:lnTo>
                    <a:pt x="366" y="449"/>
                  </a:lnTo>
                  <a:lnTo>
                    <a:pt x="365" y="444"/>
                  </a:lnTo>
                  <a:lnTo>
                    <a:pt x="366" y="441"/>
                  </a:lnTo>
                  <a:lnTo>
                    <a:pt x="368" y="439"/>
                  </a:lnTo>
                  <a:lnTo>
                    <a:pt x="373" y="437"/>
                  </a:lnTo>
                  <a:lnTo>
                    <a:pt x="378" y="436"/>
                  </a:lnTo>
                  <a:lnTo>
                    <a:pt x="392" y="433"/>
                  </a:lnTo>
                  <a:lnTo>
                    <a:pt x="406" y="430"/>
                  </a:lnTo>
                  <a:lnTo>
                    <a:pt x="435" y="427"/>
                  </a:lnTo>
                  <a:lnTo>
                    <a:pt x="452" y="424"/>
                  </a:lnTo>
                  <a:lnTo>
                    <a:pt x="452" y="416"/>
                  </a:lnTo>
                  <a:lnTo>
                    <a:pt x="454" y="409"/>
                  </a:lnTo>
                  <a:lnTo>
                    <a:pt x="456" y="404"/>
                  </a:lnTo>
                  <a:lnTo>
                    <a:pt x="459" y="399"/>
                  </a:lnTo>
                  <a:lnTo>
                    <a:pt x="461" y="394"/>
                  </a:lnTo>
                  <a:lnTo>
                    <a:pt x="463" y="390"/>
                  </a:lnTo>
                  <a:lnTo>
                    <a:pt x="465" y="386"/>
                  </a:lnTo>
                  <a:lnTo>
                    <a:pt x="465" y="382"/>
                  </a:lnTo>
                  <a:lnTo>
                    <a:pt x="479" y="382"/>
                  </a:lnTo>
                  <a:lnTo>
                    <a:pt x="490" y="380"/>
                  </a:lnTo>
                  <a:lnTo>
                    <a:pt x="500" y="378"/>
                  </a:lnTo>
                  <a:lnTo>
                    <a:pt x="508" y="375"/>
                  </a:lnTo>
                  <a:lnTo>
                    <a:pt x="521" y="368"/>
                  </a:lnTo>
                  <a:lnTo>
                    <a:pt x="532" y="363"/>
                  </a:lnTo>
                  <a:lnTo>
                    <a:pt x="572" y="363"/>
                  </a:lnTo>
                  <a:lnTo>
                    <a:pt x="573" y="369"/>
                  </a:lnTo>
                  <a:lnTo>
                    <a:pt x="575" y="376"/>
                  </a:lnTo>
                  <a:lnTo>
                    <a:pt x="577" y="380"/>
                  </a:lnTo>
                  <a:lnTo>
                    <a:pt x="580" y="384"/>
                  </a:lnTo>
                  <a:lnTo>
                    <a:pt x="583" y="387"/>
                  </a:lnTo>
                  <a:lnTo>
                    <a:pt x="587" y="389"/>
                  </a:lnTo>
                  <a:lnTo>
                    <a:pt x="590" y="391"/>
                  </a:lnTo>
                  <a:lnTo>
                    <a:pt x="595" y="393"/>
                  </a:lnTo>
                  <a:lnTo>
                    <a:pt x="603" y="394"/>
                  </a:lnTo>
                  <a:lnTo>
                    <a:pt x="614" y="395"/>
                  </a:lnTo>
                  <a:lnTo>
                    <a:pt x="625" y="394"/>
                  </a:lnTo>
                  <a:lnTo>
                    <a:pt x="637" y="394"/>
                  </a:lnTo>
                  <a:lnTo>
                    <a:pt x="650" y="394"/>
                  </a:lnTo>
                  <a:lnTo>
                    <a:pt x="659" y="393"/>
                  </a:lnTo>
                  <a:lnTo>
                    <a:pt x="668" y="392"/>
                  </a:lnTo>
                  <a:lnTo>
                    <a:pt x="675" y="390"/>
                  </a:lnTo>
                  <a:lnTo>
                    <a:pt x="687" y="387"/>
                  </a:lnTo>
                  <a:lnTo>
                    <a:pt x="698" y="382"/>
                  </a:lnTo>
                  <a:lnTo>
                    <a:pt x="698" y="373"/>
                  </a:lnTo>
                  <a:lnTo>
                    <a:pt x="698" y="363"/>
                  </a:lnTo>
                  <a:lnTo>
                    <a:pt x="605" y="351"/>
                  </a:lnTo>
                  <a:lnTo>
                    <a:pt x="596" y="351"/>
                  </a:lnTo>
                  <a:lnTo>
                    <a:pt x="588" y="353"/>
                  </a:lnTo>
                  <a:lnTo>
                    <a:pt x="581" y="355"/>
                  </a:lnTo>
                  <a:lnTo>
                    <a:pt x="576" y="357"/>
                  </a:lnTo>
                  <a:lnTo>
                    <a:pt x="572" y="359"/>
                  </a:lnTo>
                  <a:lnTo>
                    <a:pt x="567" y="361"/>
                  </a:lnTo>
                  <a:lnTo>
                    <a:pt x="563" y="362"/>
                  </a:lnTo>
                  <a:lnTo>
                    <a:pt x="558" y="363"/>
                  </a:lnTo>
                  <a:lnTo>
                    <a:pt x="550" y="362"/>
                  </a:lnTo>
                  <a:lnTo>
                    <a:pt x="542" y="361"/>
                  </a:lnTo>
                  <a:lnTo>
                    <a:pt x="540" y="360"/>
                  </a:lnTo>
                  <a:lnTo>
                    <a:pt x="536" y="360"/>
                  </a:lnTo>
                  <a:lnTo>
                    <a:pt x="534" y="361"/>
                  </a:lnTo>
                  <a:lnTo>
                    <a:pt x="532" y="363"/>
                  </a:lnTo>
                  <a:lnTo>
                    <a:pt x="533" y="358"/>
                  </a:lnTo>
                  <a:lnTo>
                    <a:pt x="535" y="354"/>
                  </a:lnTo>
                  <a:lnTo>
                    <a:pt x="539" y="350"/>
                  </a:lnTo>
                  <a:lnTo>
                    <a:pt x="542" y="347"/>
                  </a:lnTo>
                  <a:lnTo>
                    <a:pt x="550" y="339"/>
                  </a:lnTo>
                  <a:lnTo>
                    <a:pt x="557" y="332"/>
                  </a:lnTo>
                  <a:lnTo>
                    <a:pt x="565" y="324"/>
                  </a:lnTo>
                  <a:lnTo>
                    <a:pt x="572" y="316"/>
                  </a:lnTo>
                  <a:lnTo>
                    <a:pt x="574" y="311"/>
                  </a:lnTo>
                  <a:lnTo>
                    <a:pt x="576" y="306"/>
                  </a:lnTo>
                  <a:lnTo>
                    <a:pt x="577" y="301"/>
                  </a:lnTo>
                  <a:lnTo>
                    <a:pt x="578" y="295"/>
                  </a:lnTo>
                  <a:lnTo>
                    <a:pt x="577" y="290"/>
                  </a:lnTo>
                  <a:lnTo>
                    <a:pt x="576" y="283"/>
                  </a:lnTo>
                  <a:lnTo>
                    <a:pt x="575" y="280"/>
                  </a:lnTo>
                  <a:lnTo>
                    <a:pt x="575" y="277"/>
                  </a:lnTo>
                  <a:lnTo>
                    <a:pt x="576" y="274"/>
                  </a:lnTo>
                  <a:lnTo>
                    <a:pt x="578" y="271"/>
                  </a:lnTo>
                  <a:lnTo>
                    <a:pt x="568" y="271"/>
                  </a:lnTo>
                  <a:lnTo>
                    <a:pt x="558" y="269"/>
                  </a:lnTo>
                  <a:lnTo>
                    <a:pt x="550" y="267"/>
                  </a:lnTo>
                  <a:lnTo>
                    <a:pt x="541" y="263"/>
                  </a:lnTo>
                  <a:lnTo>
                    <a:pt x="533" y="258"/>
                  </a:lnTo>
                  <a:lnTo>
                    <a:pt x="524" y="254"/>
                  </a:lnTo>
                  <a:lnTo>
                    <a:pt x="518" y="248"/>
                  </a:lnTo>
                  <a:lnTo>
                    <a:pt x="511" y="243"/>
                  </a:lnTo>
                  <a:lnTo>
                    <a:pt x="499" y="231"/>
                  </a:lnTo>
                  <a:lnTo>
                    <a:pt x="489" y="219"/>
                  </a:lnTo>
                  <a:lnTo>
                    <a:pt x="483" y="208"/>
                  </a:lnTo>
                  <a:lnTo>
                    <a:pt x="478" y="196"/>
                  </a:lnTo>
                  <a:lnTo>
                    <a:pt x="473" y="198"/>
                  </a:lnTo>
                  <a:lnTo>
                    <a:pt x="467" y="198"/>
                  </a:lnTo>
                  <a:lnTo>
                    <a:pt x="463" y="198"/>
                  </a:lnTo>
                  <a:lnTo>
                    <a:pt x="459" y="196"/>
                  </a:lnTo>
                  <a:lnTo>
                    <a:pt x="452" y="190"/>
                  </a:lnTo>
                  <a:lnTo>
                    <a:pt x="446" y="183"/>
                  </a:lnTo>
                  <a:lnTo>
                    <a:pt x="441" y="175"/>
                  </a:lnTo>
                  <a:lnTo>
                    <a:pt x="434" y="168"/>
                  </a:lnTo>
                  <a:lnTo>
                    <a:pt x="431" y="165"/>
                  </a:lnTo>
                  <a:lnTo>
                    <a:pt x="428" y="162"/>
                  </a:lnTo>
                  <a:lnTo>
                    <a:pt x="423" y="161"/>
                  </a:lnTo>
                  <a:lnTo>
                    <a:pt x="419" y="160"/>
                  </a:lnTo>
                  <a:lnTo>
                    <a:pt x="415" y="161"/>
                  </a:lnTo>
                  <a:lnTo>
                    <a:pt x="411" y="162"/>
                  </a:lnTo>
                  <a:lnTo>
                    <a:pt x="408" y="163"/>
                  </a:lnTo>
                  <a:lnTo>
                    <a:pt x="404" y="165"/>
                  </a:lnTo>
                  <a:lnTo>
                    <a:pt x="397" y="170"/>
                  </a:lnTo>
                  <a:lnTo>
                    <a:pt x="392" y="177"/>
                  </a:lnTo>
                  <a:lnTo>
                    <a:pt x="386" y="184"/>
                  </a:lnTo>
                  <a:lnTo>
                    <a:pt x="382" y="191"/>
                  </a:lnTo>
                  <a:lnTo>
                    <a:pt x="379" y="197"/>
                  </a:lnTo>
                  <a:lnTo>
                    <a:pt x="378" y="203"/>
                  </a:lnTo>
                  <a:lnTo>
                    <a:pt x="339" y="203"/>
                  </a:lnTo>
                  <a:lnTo>
                    <a:pt x="317" y="194"/>
                  </a:lnTo>
                  <a:lnTo>
                    <a:pt x="295" y="188"/>
                  </a:lnTo>
                  <a:lnTo>
                    <a:pt x="273" y="182"/>
                  </a:lnTo>
                  <a:lnTo>
                    <a:pt x="252" y="178"/>
                  </a:lnTo>
                  <a:lnTo>
                    <a:pt x="230" y="176"/>
                  </a:lnTo>
                  <a:lnTo>
                    <a:pt x="207" y="174"/>
                  </a:lnTo>
                  <a:lnTo>
                    <a:pt x="184" y="173"/>
                  </a:lnTo>
                  <a:lnTo>
                    <a:pt x="160" y="172"/>
                  </a:lnTo>
                  <a:lnTo>
                    <a:pt x="148" y="173"/>
                  </a:lnTo>
                  <a:lnTo>
                    <a:pt x="138" y="176"/>
                  </a:lnTo>
                  <a:lnTo>
                    <a:pt x="129" y="180"/>
                  </a:lnTo>
                  <a:lnTo>
                    <a:pt x="121" y="184"/>
                  </a:lnTo>
                  <a:lnTo>
                    <a:pt x="114" y="189"/>
                  </a:lnTo>
                  <a:lnTo>
                    <a:pt x="107" y="193"/>
                  </a:lnTo>
                  <a:lnTo>
                    <a:pt x="101" y="195"/>
                  </a:lnTo>
                  <a:lnTo>
                    <a:pt x="93" y="196"/>
                  </a:lnTo>
                  <a:lnTo>
                    <a:pt x="88" y="196"/>
                  </a:lnTo>
                  <a:lnTo>
                    <a:pt x="84" y="194"/>
                  </a:lnTo>
                  <a:lnTo>
                    <a:pt x="81" y="190"/>
                  </a:lnTo>
                  <a:lnTo>
                    <a:pt x="79" y="187"/>
                  </a:lnTo>
                  <a:lnTo>
                    <a:pt x="74" y="179"/>
                  </a:lnTo>
                  <a:lnTo>
                    <a:pt x="73" y="172"/>
                  </a:lnTo>
                  <a:lnTo>
                    <a:pt x="50" y="177"/>
                  </a:lnTo>
                  <a:lnTo>
                    <a:pt x="29" y="181"/>
                  </a:lnTo>
                  <a:lnTo>
                    <a:pt x="25" y="181"/>
                  </a:lnTo>
                  <a:lnTo>
                    <a:pt x="20" y="180"/>
                  </a:lnTo>
                  <a:lnTo>
                    <a:pt x="16" y="180"/>
                  </a:lnTo>
                  <a:lnTo>
                    <a:pt x="13" y="178"/>
                  </a:lnTo>
                  <a:lnTo>
                    <a:pt x="8" y="176"/>
                  </a:lnTo>
                  <a:lnTo>
                    <a:pt x="6" y="174"/>
                  </a:lnTo>
                  <a:lnTo>
                    <a:pt x="3" y="170"/>
                  </a:lnTo>
                  <a:lnTo>
                    <a:pt x="0" y="166"/>
                  </a:lnTo>
                  <a:lnTo>
                    <a:pt x="4" y="162"/>
                  </a:lnTo>
                  <a:lnTo>
                    <a:pt x="9" y="158"/>
                  </a:lnTo>
                  <a:lnTo>
                    <a:pt x="14" y="155"/>
                  </a:lnTo>
                  <a:lnTo>
                    <a:pt x="20" y="152"/>
                  </a:lnTo>
                  <a:lnTo>
                    <a:pt x="32" y="149"/>
                  </a:lnTo>
                  <a:lnTo>
                    <a:pt x="46" y="146"/>
                  </a:lnTo>
                  <a:lnTo>
                    <a:pt x="59" y="145"/>
                  </a:lnTo>
                  <a:lnTo>
                    <a:pt x="70" y="147"/>
                  </a:lnTo>
                  <a:lnTo>
                    <a:pt x="75" y="149"/>
                  </a:lnTo>
                  <a:lnTo>
                    <a:pt x="80" y="150"/>
                  </a:lnTo>
                  <a:lnTo>
                    <a:pt x="83" y="152"/>
                  </a:lnTo>
                  <a:lnTo>
                    <a:pt x="86" y="154"/>
                  </a:lnTo>
                  <a:lnTo>
                    <a:pt x="86" y="139"/>
                  </a:lnTo>
                  <a:lnTo>
                    <a:pt x="86" y="129"/>
                  </a:lnTo>
                  <a:lnTo>
                    <a:pt x="73" y="12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5490" name="Freeform 417"/>
            <p:cNvSpPr>
              <a:spLocks/>
            </p:cNvSpPr>
            <p:nvPr/>
          </p:nvSpPr>
          <p:spPr bwMode="auto">
            <a:xfrm>
              <a:off x="1528" y="1110"/>
              <a:ext cx="409" cy="105"/>
            </a:xfrm>
            <a:custGeom>
              <a:avLst/>
              <a:gdLst>
                <a:gd name="T0" fmla="*/ 0 w 1268"/>
                <a:gd name="T1" fmla="*/ 0 h 321"/>
                <a:gd name="T2" fmla="*/ 0 w 1268"/>
                <a:gd name="T3" fmla="*/ 0 h 321"/>
                <a:gd name="T4" fmla="*/ 0 w 1268"/>
                <a:gd name="T5" fmla="*/ 0 h 321"/>
                <a:gd name="T6" fmla="*/ 0 w 1268"/>
                <a:gd name="T7" fmla="*/ 0 h 321"/>
                <a:gd name="T8" fmla="*/ 0 w 1268"/>
                <a:gd name="T9" fmla="*/ 0 h 321"/>
                <a:gd name="T10" fmla="*/ 0 w 1268"/>
                <a:gd name="T11" fmla="*/ 0 h 321"/>
                <a:gd name="T12" fmla="*/ 0 w 1268"/>
                <a:gd name="T13" fmla="*/ 0 h 321"/>
                <a:gd name="T14" fmla="*/ 0 w 1268"/>
                <a:gd name="T15" fmla="*/ 0 h 321"/>
                <a:gd name="T16" fmla="*/ 0 w 1268"/>
                <a:gd name="T17" fmla="*/ 0 h 321"/>
                <a:gd name="T18" fmla="*/ 0 w 1268"/>
                <a:gd name="T19" fmla="*/ 0 h 321"/>
                <a:gd name="T20" fmla="*/ 0 w 1268"/>
                <a:gd name="T21" fmla="*/ 0 h 321"/>
                <a:gd name="T22" fmla="*/ 0 w 1268"/>
                <a:gd name="T23" fmla="*/ 0 h 321"/>
                <a:gd name="T24" fmla="*/ 0 w 1268"/>
                <a:gd name="T25" fmla="*/ 0 h 321"/>
                <a:gd name="T26" fmla="*/ 0 w 1268"/>
                <a:gd name="T27" fmla="*/ 0 h 321"/>
                <a:gd name="T28" fmla="*/ 0 w 1268"/>
                <a:gd name="T29" fmla="*/ 0 h 321"/>
                <a:gd name="T30" fmla="*/ 0 w 1268"/>
                <a:gd name="T31" fmla="*/ 0 h 321"/>
                <a:gd name="T32" fmla="*/ 0 w 1268"/>
                <a:gd name="T33" fmla="*/ 0 h 321"/>
                <a:gd name="T34" fmla="*/ 0 w 1268"/>
                <a:gd name="T35" fmla="*/ 0 h 321"/>
                <a:gd name="T36" fmla="*/ 0 w 1268"/>
                <a:gd name="T37" fmla="*/ 0 h 321"/>
                <a:gd name="T38" fmla="*/ 0 w 1268"/>
                <a:gd name="T39" fmla="*/ 0 h 321"/>
                <a:gd name="T40" fmla="*/ 0 w 1268"/>
                <a:gd name="T41" fmla="*/ 0 h 321"/>
                <a:gd name="T42" fmla="*/ 0 w 1268"/>
                <a:gd name="T43" fmla="*/ 0 h 321"/>
                <a:gd name="T44" fmla="*/ 0 w 1268"/>
                <a:gd name="T45" fmla="*/ 0 h 321"/>
                <a:gd name="T46" fmla="*/ 0 w 1268"/>
                <a:gd name="T47" fmla="*/ 0 h 321"/>
                <a:gd name="T48" fmla="*/ 0 w 1268"/>
                <a:gd name="T49" fmla="*/ 0 h 321"/>
                <a:gd name="T50" fmla="*/ 0 w 1268"/>
                <a:gd name="T51" fmla="*/ 0 h 321"/>
                <a:gd name="T52" fmla="*/ 0 w 1268"/>
                <a:gd name="T53" fmla="*/ 0 h 321"/>
                <a:gd name="T54" fmla="*/ 0 w 1268"/>
                <a:gd name="T55" fmla="*/ 0 h 321"/>
                <a:gd name="T56" fmla="*/ 0 w 1268"/>
                <a:gd name="T57" fmla="*/ 0 h 321"/>
                <a:gd name="T58" fmla="*/ 0 w 1268"/>
                <a:gd name="T59" fmla="*/ 0 h 321"/>
                <a:gd name="T60" fmla="*/ 0 w 1268"/>
                <a:gd name="T61" fmla="*/ 0 h 321"/>
                <a:gd name="T62" fmla="*/ 0 w 1268"/>
                <a:gd name="T63" fmla="*/ 0 h 321"/>
                <a:gd name="T64" fmla="*/ 0 w 1268"/>
                <a:gd name="T65" fmla="*/ 0 h 321"/>
                <a:gd name="T66" fmla="*/ 0 w 1268"/>
                <a:gd name="T67" fmla="*/ 0 h 321"/>
                <a:gd name="T68" fmla="*/ 0 w 1268"/>
                <a:gd name="T69" fmla="*/ 0 h 321"/>
                <a:gd name="T70" fmla="*/ 0 w 1268"/>
                <a:gd name="T71" fmla="*/ 0 h 321"/>
                <a:gd name="T72" fmla="*/ 0 w 1268"/>
                <a:gd name="T73" fmla="*/ 0 h 321"/>
                <a:gd name="T74" fmla="*/ 0 w 1268"/>
                <a:gd name="T75" fmla="*/ 0 h 321"/>
                <a:gd name="T76" fmla="*/ 0 w 1268"/>
                <a:gd name="T77" fmla="*/ 0 h 321"/>
                <a:gd name="T78" fmla="*/ 0 w 1268"/>
                <a:gd name="T79" fmla="*/ 0 h 321"/>
                <a:gd name="T80" fmla="*/ 0 w 1268"/>
                <a:gd name="T81" fmla="*/ 0 h 321"/>
                <a:gd name="T82" fmla="*/ 0 w 1268"/>
                <a:gd name="T83" fmla="*/ 0 h 321"/>
                <a:gd name="T84" fmla="*/ 0 w 1268"/>
                <a:gd name="T85" fmla="*/ 0 h 321"/>
                <a:gd name="T86" fmla="*/ 0 w 1268"/>
                <a:gd name="T87" fmla="*/ 0 h 321"/>
                <a:gd name="T88" fmla="*/ 0 w 1268"/>
                <a:gd name="T89" fmla="*/ 0 h 321"/>
                <a:gd name="T90" fmla="*/ 0 w 1268"/>
                <a:gd name="T91" fmla="*/ 0 h 321"/>
                <a:gd name="T92" fmla="*/ 0 w 1268"/>
                <a:gd name="T93" fmla="*/ 0 h 321"/>
                <a:gd name="T94" fmla="*/ 0 w 1268"/>
                <a:gd name="T95" fmla="*/ 0 h 321"/>
                <a:gd name="T96" fmla="*/ 0 w 1268"/>
                <a:gd name="T97" fmla="*/ 0 h 321"/>
                <a:gd name="T98" fmla="*/ 0 w 1268"/>
                <a:gd name="T99" fmla="*/ 0 h 321"/>
                <a:gd name="T100" fmla="*/ 0 w 1268"/>
                <a:gd name="T101" fmla="*/ 0 h 321"/>
                <a:gd name="T102" fmla="*/ 0 w 1268"/>
                <a:gd name="T103" fmla="*/ 0 h 321"/>
                <a:gd name="T104" fmla="*/ 0 w 1268"/>
                <a:gd name="T105" fmla="*/ 0 h 321"/>
                <a:gd name="T106" fmla="*/ 0 w 1268"/>
                <a:gd name="T107" fmla="*/ 0 h 321"/>
                <a:gd name="T108" fmla="*/ 0 w 1268"/>
                <a:gd name="T109" fmla="*/ 0 h 321"/>
                <a:gd name="T110" fmla="*/ 0 w 1268"/>
                <a:gd name="T111" fmla="*/ 0 h 321"/>
                <a:gd name="T112" fmla="*/ 0 w 1268"/>
                <a:gd name="T113" fmla="*/ 0 h 321"/>
                <a:gd name="T114" fmla="*/ 0 w 1268"/>
                <a:gd name="T115" fmla="*/ 0 h 321"/>
                <a:gd name="T116" fmla="*/ 0 w 1268"/>
                <a:gd name="T117" fmla="*/ 0 h 321"/>
                <a:gd name="T118" fmla="*/ 0 w 1268"/>
                <a:gd name="T119" fmla="*/ 0 h 321"/>
                <a:gd name="T120" fmla="*/ 0 w 1268"/>
                <a:gd name="T121" fmla="*/ 0 h 32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268"/>
                <a:gd name="T184" fmla="*/ 0 h 321"/>
                <a:gd name="T185" fmla="*/ 1268 w 1268"/>
                <a:gd name="T186" fmla="*/ 321 h 32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268" h="321">
                  <a:moveTo>
                    <a:pt x="764" y="26"/>
                  </a:moveTo>
                  <a:lnTo>
                    <a:pt x="770" y="30"/>
                  </a:lnTo>
                  <a:lnTo>
                    <a:pt x="778" y="34"/>
                  </a:lnTo>
                  <a:lnTo>
                    <a:pt x="787" y="37"/>
                  </a:lnTo>
                  <a:lnTo>
                    <a:pt x="797" y="38"/>
                  </a:lnTo>
                  <a:lnTo>
                    <a:pt x="797" y="35"/>
                  </a:lnTo>
                  <a:lnTo>
                    <a:pt x="799" y="31"/>
                  </a:lnTo>
                  <a:lnTo>
                    <a:pt x="803" y="26"/>
                  </a:lnTo>
                  <a:lnTo>
                    <a:pt x="807" y="20"/>
                  </a:lnTo>
                  <a:lnTo>
                    <a:pt x="813" y="16"/>
                  </a:lnTo>
                  <a:lnTo>
                    <a:pt x="819" y="11"/>
                  </a:lnTo>
                  <a:lnTo>
                    <a:pt x="828" y="9"/>
                  </a:lnTo>
                  <a:lnTo>
                    <a:pt x="837" y="8"/>
                  </a:lnTo>
                  <a:lnTo>
                    <a:pt x="841" y="8"/>
                  </a:lnTo>
                  <a:lnTo>
                    <a:pt x="846" y="10"/>
                  </a:lnTo>
                  <a:lnTo>
                    <a:pt x="850" y="13"/>
                  </a:lnTo>
                  <a:lnTo>
                    <a:pt x="853" y="17"/>
                  </a:lnTo>
                  <a:lnTo>
                    <a:pt x="858" y="20"/>
                  </a:lnTo>
                  <a:lnTo>
                    <a:pt x="861" y="23"/>
                  </a:lnTo>
                  <a:lnTo>
                    <a:pt x="865" y="25"/>
                  </a:lnTo>
                  <a:lnTo>
                    <a:pt x="870" y="26"/>
                  </a:lnTo>
                  <a:lnTo>
                    <a:pt x="888" y="25"/>
                  </a:lnTo>
                  <a:lnTo>
                    <a:pt x="906" y="22"/>
                  </a:lnTo>
                  <a:lnTo>
                    <a:pt x="921" y="18"/>
                  </a:lnTo>
                  <a:lnTo>
                    <a:pt x="938" y="14"/>
                  </a:lnTo>
                  <a:lnTo>
                    <a:pt x="953" y="9"/>
                  </a:lnTo>
                  <a:lnTo>
                    <a:pt x="970" y="4"/>
                  </a:lnTo>
                  <a:lnTo>
                    <a:pt x="988" y="2"/>
                  </a:lnTo>
                  <a:lnTo>
                    <a:pt x="1009" y="0"/>
                  </a:lnTo>
                  <a:lnTo>
                    <a:pt x="1020" y="1"/>
                  </a:lnTo>
                  <a:lnTo>
                    <a:pt x="1032" y="3"/>
                  </a:lnTo>
                  <a:lnTo>
                    <a:pt x="1045" y="7"/>
                  </a:lnTo>
                  <a:lnTo>
                    <a:pt x="1059" y="11"/>
                  </a:lnTo>
                  <a:lnTo>
                    <a:pt x="1072" y="14"/>
                  </a:lnTo>
                  <a:lnTo>
                    <a:pt x="1084" y="17"/>
                  </a:lnTo>
                  <a:lnTo>
                    <a:pt x="1094" y="19"/>
                  </a:lnTo>
                  <a:lnTo>
                    <a:pt x="1103" y="20"/>
                  </a:lnTo>
                  <a:lnTo>
                    <a:pt x="1115" y="20"/>
                  </a:lnTo>
                  <a:lnTo>
                    <a:pt x="1123" y="20"/>
                  </a:lnTo>
                  <a:lnTo>
                    <a:pt x="1133" y="20"/>
                  </a:lnTo>
                  <a:lnTo>
                    <a:pt x="1149" y="20"/>
                  </a:lnTo>
                  <a:lnTo>
                    <a:pt x="1180" y="21"/>
                  </a:lnTo>
                  <a:lnTo>
                    <a:pt x="1209" y="23"/>
                  </a:lnTo>
                  <a:lnTo>
                    <a:pt x="1236" y="27"/>
                  </a:lnTo>
                  <a:lnTo>
                    <a:pt x="1268" y="32"/>
                  </a:lnTo>
                  <a:lnTo>
                    <a:pt x="1266" y="36"/>
                  </a:lnTo>
                  <a:lnTo>
                    <a:pt x="1263" y="39"/>
                  </a:lnTo>
                  <a:lnTo>
                    <a:pt x="1258" y="42"/>
                  </a:lnTo>
                  <a:lnTo>
                    <a:pt x="1253" y="45"/>
                  </a:lnTo>
                  <a:lnTo>
                    <a:pt x="1242" y="50"/>
                  </a:lnTo>
                  <a:lnTo>
                    <a:pt x="1229" y="54"/>
                  </a:lnTo>
                  <a:lnTo>
                    <a:pt x="1213" y="57"/>
                  </a:lnTo>
                  <a:lnTo>
                    <a:pt x="1198" y="59"/>
                  </a:lnTo>
                  <a:lnTo>
                    <a:pt x="1180" y="62"/>
                  </a:lnTo>
                  <a:lnTo>
                    <a:pt x="1163" y="64"/>
                  </a:lnTo>
                  <a:lnTo>
                    <a:pt x="1128" y="66"/>
                  </a:lnTo>
                  <a:lnTo>
                    <a:pt x="1094" y="69"/>
                  </a:lnTo>
                  <a:lnTo>
                    <a:pt x="1078" y="71"/>
                  </a:lnTo>
                  <a:lnTo>
                    <a:pt x="1065" y="74"/>
                  </a:lnTo>
                  <a:lnTo>
                    <a:pt x="1053" y="77"/>
                  </a:lnTo>
                  <a:lnTo>
                    <a:pt x="1043" y="81"/>
                  </a:lnTo>
                  <a:lnTo>
                    <a:pt x="1039" y="84"/>
                  </a:lnTo>
                  <a:lnTo>
                    <a:pt x="1034" y="87"/>
                  </a:lnTo>
                  <a:lnTo>
                    <a:pt x="1031" y="91"/>
                  </a:lnTo>
                  <a:lnTo>
                    <a:pt x="1029" y="96"/>
                  </a:lnTo>
                  <a:lnTo>
                    <a:pt x="1026" y="99"/>
                  </a:lnTo>
                  <a:lnTo>
                    <a:pt x="1021" y="102"/>
                  </a:lnTo>
                  <a:lnTo>
                    <a:pt x="1016" y="105"/>
                  </a:lnTo>
                  <a:lnTo>
                    <a:pt x="1009" y="105"/>
                  </a:lnTo>
                  <a:lnTo>
                    <a:pt x="999" y="104"/>
                  </a:lnTo>
                  <a:lnTo>
                    <a:pt x="991" y="102"/>
                  </a:lnTo>
                  <a:lnTo>
                    <a:pt x="983" y="98"/>
                  </a:lnTo>
                  <a:lnTo>
                    <a:pt x="976" y="93"/>
                  </a:lnTo>
                  <a:lnTo>
                    <a:pt x="943" y="93"/>
                  </a:lnTo>
                  <a:lnTo>
                    <a:pt x="942" y="102"/>
                  </a:lnTo>
                  <a:lnTo>
                    <a:pt x="939" y="110"/>
                  </a:lnTo>
                  <a:lnTo>
                    <a:pt x="937" y="113"/>
                  </a:lnTo>
                  <a:lnTo>
                    <a:pt x="935" y="115"/>
                  </a:lnTo>
                  <a:lnTo>
                    <a:pt x="932" y="118"/>
                  </a:lnTo>
                  <a:lnTo>
                    <a:pt x="930" y="118"/>
                  </a:lnTo>
                  <a:lnTo>
                    <a:pt x="902" y="119"/>
                  </a:lnTo>
                  <a:lnTo>
                    <a:pt x="862" y="120"/>
                  </a:lnTo>
                  <a:lnTo>
                    <a:pt x="818" y="124"/>
                  </a:lnTo>
                  <a:lnTo>
                    <a:pt x="771" y="129"/>
                  </a:lnTo>
                  <a:lnTo>
                    <a:pt x="747" y="133"/>
                  </a:lnTo>
                  <a:lnTo>
                    <a:pt x="725" y="137"/>
                  </a:lnTo>
                  <a:lnTo>
                    <a:pt x="703" y="143"/>
                  </a:lnTo>
                  <a:lnTo>
                    <a:pt x="683" y="149"/>
                  </a:lnTo>
                  <a:lnTo>
                    <a:pt x="674" y="153"/>
                  </a:lnTo>
                  <a:lnTo>
                    <a:pt x="666" y="156"/>
                  </a:lnTo>
                  <a:lnTo>
                    <a:pt x="658" y="160"/>
                  </a:lnTo>
                  <a:lnTo>
                    <a:pt x="651" y="165"/>
                  </a:lnTo>
                  <a:lnTo>
                    <a:pt x="645" y="169"/>
                  </a:lnTo>
                  <a:lnTo>
                    <a:pt x="639" y="175"/>
                  </a:lnTo>
                  <a:lnTo>
                    <a:pt x="635" y="181"/>
                  </a:lnTo>
                  <a:lnTo>
                    <a:pt x="630" y="186"/>
                  </a:lnTo>
                  <a:lnTo>
                    <a:pt x="604" y="186"/>
                  </a:lnTo>
                  <a:lnTo>
                    <a:pt x="604" y="177"/>
                  </a:lnTo>
                  <a:lnTo>
                    <a:pt x="604" y="167"/>
                  </a:lnTo>
                  <a:lnTo>
                    <a:pt x="591" y="167"/>
                  </a:lnTo>
                  <a:lnTo>
                    <a:pt x="579" y="167"/>
                  </a:lnTo>
                  <a:lnTo>
                    <a:pt x="562" y="167"/>
                  </a:lnTo>
                  <a:lnTo>
                    <a:pt x="538" y="167"/>
                  </a:lnTo>
                  <a:lnTo>
                    <a:pt x="556" y="175"/>
                  </a:lnTo>
                  <a:lnTo>
                    <a:pt x="570" y="181"/>
                  </a:lnTo>
                  <a:lnTo>
                    <a:pt x="577" y="185"/>
                  </a:lnTo>
                  <a:lnTo>
                    <a:pt x="583" y="190"/>
                  </a:lnTo>
                  <a:lnTo>
                    <a:pt x="591" y="196"/>
                  </a:lnTo>
                  <a:lnTo>
                    <a:pt x="597" y="204"/>
                  </a:lnTo>
                  <a:lnTo>
                    <a:pt x="590" y="207"/>
                  </a:lnTo>
                  <a:lnTo>
                    <a:pt x="581" y="212"/>
                  </a:lnTo>
                  <a:lnTo>
                    <a:pt x="571" y="218"/>
                  </a:lnTo>
                  <a:lnTo>
                    <a:pt x="562" y="225"/>
                  </a:lnTo>
                  <a:lnTo>
                    <a:pt x="552" y="232"/>
                  </a:lnTo>
                  <a:lnTo>
                    <a:pt x="545" y="237"/>
                  </a:lnTo>
                  <a:lnTo>
                    <a:pt x="537" y="240"/>
                  </a:lnTo>
                  <a:lnTo>
                    <a:pt x="532" y="241"/>
                  </a:lnTo>
                  <a:lnTo>
                    <a:pt x="517" y="241"/>
                  </a:lnTo>
                  <a:lnTo>
                    <a:pt x="502" y="238"/>
                  </a:lnTo>
                  <a:lnTo>
                    <a:pt x="483" y="236"/>
                  </a:lnTo>
                  <a:lnTo>
                    <a:pt x="458" y="235"/>
                  </a:lnTo>
                  <a:lnTo>
                    <a:pt x="442" y="236"/>
                  </a:lnTo>
                  <a:lnTo>
                    <a:pt x="427" y="237"/>
                  </a:lnTo>
                  <a:lnTo>
                    <a:pt x="415" y="240"/>
                  </a:lnTo>
                  <a:lnTo>
                    <a:pt x="404" y="242"/>
                  </a:lnTo>
                  <a:lnTo>
                    <a:pt x="384" y="248"/>
                  </a:lnTo>
                  <a:lnTo>
                    <a:pt x="365" y="254"/>
                  </a:lnTo>
                  <a:lnTo>
                    <a:pt x="382" y="257"/>
                  </a:lnTo>
                  <a:lnTo>
                    <a:pt x="394" y="258"/>
                  </a:lnTo>
                  <a:lnTo>
                    <a:pt x="405" y="257"/>
                  </a:lnTo>
                  <a:lnTo>
                    <a:pt x="418" y="254"/>
                  </a:lnTo>
                  <a:lnTo>
                    <a:pt x="418" y="272"/>
                  </a:lnTo>
                  <a:lnTo>
                    <a:pt x="413" y="277"/>
                  </a:lnTo>
                  <a:lnTo>
                    <a:pt x="404" y="285"/>
                  </a:lnTo>
                  <a:lnTo>
                    <a:pt x="392" y="293"/>
                  </a:lnTo>
                  <a:lnTo>
                    <a:pt x="379" y="301"/>
                  </a:lnTo>
                  <a:lnTo>
                    <a:pt x="356" y="315"/>
                  </a:lnTo>
                  <a:lnTo>
                    <a:pt x="345" y="321"/>
                  </a:lnTo>
                  <a:lnTo>
                    <a:pt x="339" y="321"/>
                  </a:lnTo>
                  <a:lnTo>
                    <a:pt x="333" y="320"/>
                  </a:lnTo>
                  <a:lnTo>
                    <a:pt x="327" y="318"/>
                  </a:lnTo>
                  <a:lnTo>
                    <a:pt x="322" y="315"/>
                  </a:lnTo>
                  <a:lnTo>
                    <a:pt x="312" y="310"/>
                  </a:lnTo>
                  <a:lnTo>
                    <a:pt x="301" y="303"/>
                  </a:lnTo>
                  <a:lnTo>
                    <a:pt x="290" y="296"/>
                  </a:lnTo>
                  <a:lnTo>
                    <a:pt x="279" y="290"/>
                  </a:lnTo>
                  <a:lnTo>
                    <a:pt x="272" y="288"/>
                  </a:lnTo>
                  <a:lnTo>
                    <a:pt x="266" y="286"/>
                  </a:lnTo>
                  <a:lnTo>
                    <a:pt x="259" y="285"/>
                  </a:lnTo>
                  <a:lnTo>
                    <a:pt x="253" y="285"/>
                  </a:lnTo>
                  <a:lnTo>
                    <a:pt x="215" y="283"/>
                  </a:lnTo>
                  <a:lnTo>
                    <a:pt x="182" y="281"/>
                  </a:lnTo>
                  <a:lnTo>
                    <a:pt x="152" y="279"/>
                  </a:lnTo>
                  <a:lnTo>
                    <a:pt x="123" y="277"/>
                  </a:lnTo>
                  <a:lnTo>
                    <a:pt x="96" y="276"/>
                  </a:lnTo>
                  <a:lnTo>
                    <a:pt x="66" y="276"/>
                  </a:lnTo>
                  <a:lnTo>
                    <a:pt x="51" y="277"/>
                  </a:lnTo>
                  <a:lnTo>
                    <a:pt x="35" y="279"/>
                  </a:lnTo>
                  <a:lnTo>
                    <a:pt x="18" y="281"/>
                  </a:lnTo>
                  <a:lnTo>
                    <a:pt x="0" y="285"/>
                  </a:lnTo>
                  <a:lnTo>
                    <a:pt x="0" y="281"/>
                  </a:lnTo>
                  <a:lnTo>
                    <a:pt x="1" y="277"/>
                  </a:lnTo>
                  <a:lnTo>
                    <a:pt x="2" y="274"/>
                  </a:lnTo>
                  <a:lnTo>
                    <a:pt x="5" y="271"/>
                  </a:lnTo>
                  <a:lnTo>
                    <a:pt x="10" y="266"/>
                  </a:lnTo>
                  <a:lnTo>
                    <a:pt x="17" y="261"/>
                  </a:lnTo>
                  <a:lnTo>
                    <a:pt x="25" y="257"/>
                  </a:lnTo>
                  <a:lnTo>
                    <a:pt x="35" y="253"/>
                  </a:lnTo>
                  <a:lnTo>
                    <a:pt x="45" y="249"/>
                  </a:lnTo>
                  <a:lnTo>
                    <a:pt x="56" y="246"/>
                  </a:lnTo>
                  <a:lnTo>
                    <a:pt x="79" y="241"/>
                  </a:lnTo>
                  <a:lnTo>
                    <a:pt x="101" y="238"/>
                  </a:lnTo>
                  <a:lnTo>
                    <a:pt x="120" y="236"/>
                  </a:lnTo>
                  <a:lnTo>
                    <a:pt x="133" y="235"/>
                  </a:lnTo>
                  <a:lnTo>
                    <a:pt x="143" y="235"/>
                  </a:lnTo>
                  <a:lnTo>
                    <a:pt x="159" y="235"/>
                  </a:lnTo>
                  <a:lnTo>
                    <a:pt x="162" y="235"/>
                  </a:lnTo>
                  <a:lnTo>
                    <a:pt x="164" y="233"/>
                  </a:lnTo>
                  <a:lnTo>
                    <a:pt x="167" y="230"/>
                  </a:lnTo>
                  <a:lnTo>
                    <a:pt x="170" y="225"/>
                  </a:lnTo>
                  <a:lnTo>
                    <a:pt x="174" y="222"/>
                  </a:lnTo>
                  <a:lnTo>
                    <a:pt x="177" y="219"/>
                  </a:lnTo>
                  <a:lnTo>
                    <a:pt x="181" y="217"/>
                  </a:lnTo>
                  <a:lnTo>
                    <a:pt x="186" y="216"/>
                  </a:lnTo>
                  <a:lnTo>
                    <a:pt x="190" y="217"/>
                  </a:lnTo>
                  <a:lnTo>
                    <a:pt x="196" y="218"/>
                  </a:lnTo>
                  <a:lnTo>
                    <a:pt x="200" y="219"/>
                  </a:lnTo>
                  <a:lnTo>
                    <a:pt x="203" y="221"/>
                  </a:lnTo>
                  <a:lnTo>
                    <a:pt x="211" y="226"/>
                  </a:lnTo>
                  <a:lnTo>
                    <a:pt x="219" y="232"/>
                  </a:lnTo>
                  <a:lnTo>
                    <a:pt x="226" y="238"/>
                  </a:lnTo>
                  <a:lnTo>
                    <a:pt x="234" y="243"/>
                  </a:lnTo>
                  <a:lnTo>
                    <a:pt x="238" y="245"/>
                  </a:lnTo>
                  <a:lnTo>
                    <a:pt x="243" y="246"/>
                  </a:lnTo>
                  <a:lnTo>
                    <a:pt x="247" y="247"/>
                  </a:lnTo>
                  <a:lnTo>
                    <a:pt x="253" y="247"/>
                  </a:lnTo>
                  <a:lnTo>
                    <a:pt x="253" y="204"/>
                  </a:lnTo>
                  <a:lnTo>
                    <a:pt x="232" y="206"/>
                  </a:lnTo>
                  <a:lnTo>
                    <a:pt x="212" y="207"/>
                  </a:lnTo>
                  <a:lnTo>
                    <a:pt x="208" y="207"/>
                  </a:lnTo>
                  <a:lnTo>
                    <a:pt x="204" y="207"/>
                  </a:lnTo>
                  <a:lnTo>
                    <a:pt x="201" y="206"/>
                  </a:lnTo>
                  <a:lnTo>
                    <a:pt x="198" y="204"/>
                  </a:lnTo>
                  <a:lnTo>
                    <a:pt x="196" y="202"/>
                  </a:lnTo>
                  <a:lnTo>
                    <a:pt x="193" y="200"/>
                  </a:lnTo>
                  <a:lnTo>
                    <a:pt x="192" y="196"/>
                  </a:lnTo>
                  <a:lnTo>
                    <a:pt x="192" y="192"/>
                  </a:lnTo>
                  <a:lnTo>
                    <a:pt x="193" y="188"/>
                  </a:lnTo>
                  <a:lnTo>
                    <a:pt x="194" y="184"/>
                  </a:lnTo>
                  <a:lnTo>
                    <a:pt x="197" y="181"/>
                  </a:lnTo>
                  <a:lnTo>
                    <a:pt x="199" y="179"/>
                  </a:lnTo>
                  <a:lnTo>
                    <a:pt x="205" y="176"/>
                  </a:lnTo>
                  <a:lnTo>
                    <a:pt x="214" y="174"/>
                  </a:lnTo>
                  <a:lnTo>
                    <a:pt x="232" y="172"/>
                  </a:lnTo>
                  <a:lnTo>
                    <a:pt x="246" y="174"/>
                  </a:lnTo>
                  <a:lnTo>
                    <a:pt x="265" y="176"/>
                  </a:lnTo>
                  <a:lnTo>
                    <a:pt x="290" y="180"/>
                  </a:lnTo>
                  <a:lnTo>
                    <a:pt x="315" y="184"/>
                  </a:lnTo>
                  <a:lnTo>
                    <a:pt x="338" y="186"/>
                  </a:lnTo>
                  <a:lnTo>
                    <a:pt x="365" y="186"/>
                  </a:lnTo>
                  <a:lnTo>
                    <a:pt x="386" y="184"/>
                  </a:lnTo>
                  <a:lnTo>
                    <a:pt x="394" y="183"/>
                  </a:lnTo>
                  <a:lnTo>
                    <a:pt x="403" y="181"/>
                  </a:lnTo>
                  <a:lnTo>
                    <a:pt x="411" y="178"/>
                  </a:lnTo>
                  <a:lnTo>
                    <a:pt x="418" y="174"/>
                  </a:lnTo>
                  <a:lnTo>
                    <a:pt x="379" y="172"/>
                  </a:lnTo>
                  <a:lnTo>
                    <a:pt x="344" y="172"/>
                  </a:lnTo>
                  <a:lnTo>
                    <a:pt x="336" y="172"/>
                  </a:lnTo>
                  <a:lnTo>
                    <a:pt x="328" y="171"/>
                  </a:lnTo>
                  <a:lnTo>
                    <a:pt x="322" y="169"/>
                  </a:lnTo>
                  <a:lnTo>
                    <a:pt x="315" y="167"/>
                  </a:lnTo>
                  <a:lnTo>
                    <a:pt x="310" y="164"/>
                  </a:lnTo>
                  <a:lnTo>
                    <a:pt x="305" y="160"/>
                  </a:lnTo>
                  <a:lnTo>
                    <a:pt x="302" y="155"/>
                  </a:lnTo>
                  <a:lnTo>
                    <a:pt x="299" y="149"/>
                  </a:lnTo>
                  <a:lnTo>
                    <a:pt x="309" y="145"/>
                  </a:lnTo>
                  <a:lnTo>
                    <a:pt x="320" y="142"/>
                  </a:lnTo>
                  <a:lnTo>
                    <a:pt x="331" y="140"/>
                  </a:lnTo>
                  <a:lnTo>
                    <a:pt x="345" y="138"/>
                  </a:lnTo>
                  <a:lnTo>
                    <a:pt x="378" y="137"/>
                  </a:lnTo>
                  <a:lnTo>
                    <a:pt x="425" y="137"/>
                  </a:lnTo>
                  <a:lnTo>
                    <a:pt x="426" y="141"/>
                  </a:lnTo>
                  <a:lnTo>
                    <a:pt x="429" y="146"/>
                  </a:lnTo>
                  <a:lnTo>
                    <a:pt x="434" y="150"/>
                  </a:lnTo>
                  <a:lnTo>
                    <a:pt x="438" y="155"/>
                  </a:lnTo>
                  <a:lnTo>
                    <a:pt x="484" y="155"/>
                  </a:lnTo>
                  <a:lnTo>
                    <a:pt x="483" y="146"/>
                  </a:lnTo>
                  <a:lnTo>
                    <a:pt x="481" y="137"/>
                  </a:lnTo>
                  <a:lnTo>
                    <a:pt x="479" y="130"/>
                  </a:lnTo>
                  <a:lnTo>
                    <a:pt x="478" y="124"/>
                  </a:lnTo>
                  <a:lnTo>
                    <a:pt x="645" y="124"/>
                  </a:lnTo>
                  <a:lnTo>
                    <a:pt x="648" y="109"/>
                  </a:lnTo>
                  <a:lnTo>
                    <a:pt x="651" y="101"/>
                  </a:lnTo>
                  <a:lnTo>
                    <a:pt x="657" y="95"/>
                  </a:lnTo>
                  <a:lnTo>
                    <a:pt x="664" y="87"/>
                  </a:lnTo>
                  <a:lnTo>
                    <a:pt x="653" y="91"/>
                  </a:lnTo>
                  <a:lnTo>
                    <a:pt x="638" y="99"/>
                  </a:lnTo>
                  <a:lnTo>
                    <a:pt x="622" y="108"/>
                  </a:lnTo>
                  <a:lnTo>
                    <a:pt x="611" y="111"/>
                  </a:lnTo>
                  <a:lnTo>
                    <a:pt x="589" y="110"/>
                  </a:lnTo>
                  <a:lnTo>
                    <a:pt x="556" y="108"/>
                  </a:lnTo>
                  <a:lnTo>
                    <a:pt x="522" y="106"/>
                  </a:lnTo>
                  <a:lnTo>
                    <a:pt x="491" y="105"/>
                  </a:lnTo>
                  <a:lnTo>
                    <a:pt x="476" y="107"/>
                  </a:lnTo>
                  <a:lnTo>
                    <a:pt x="449" y="111"/>
                  </a:lnTo>
                  <a:lnTo>
                    <a:pt x="414" y="115"/>
                  </a:lnTo>
                  <a:lnTo>
                    <a:pt x="376" y="119"/>
                  </a:lnTo>
                  <a:lnTo>
                    <a:pt x="355" y="120"/>
                  </a:lnTo>
                  <a:lnTo>
                    <a:pt x="333" y="119"/>
                  </a:lnTo>
                  <a:lnTo>
                    <a:pt x="312" y="116"/>
                  </a:lnTo>
                  <a:lnTo>
                    <a:pt x="291" y="113"/>
                  </a:lnTo>
                  <a:lnTo>
                    <a:pt x="281" y="111"/>
                  </a:lnTo>
                  <a:lnTo>
                    <a:pt x="271" y="108"/>
                  </a:lnTo>
                  <a:lnTo>
                    <a:pt x="261" y="105"/>
                  </a:lnTo>
                  <a:lnTo>
                    <a:pt x="253" y="101"/>
                  </a:lnTo>
                  <a:lnTo>
                    <a:pt x="244" y="97"/>
                  </a:lnTo>
                  <a:lnTo>
                    <a:pt x="235" y="92"/>
                  </a:lnTo>
                  <a:lnTo>
                    <a:pt x="226" y="87"/>
                  </a:lnTo>
                  <a:lnTo>
                    <a:pt x="219" y="81"/>
                  </a:lnTo>
                  <a:lnTo>
                    <a:pt x="219" y="80"/>
                  </a:lnTo>
                  <a:lnTo>
                    <a:pt x="221" y="79"/>
                  </a:lnTo>
                  <a:lnTo>
                    <a:pt x="223" y="78"/>
                  </a:lnTo>
                  <a:lnTo>
                    <a:pt x="227" y="76"/>
                  </a:lnTo>
                  <a:lnTo>
                    <a:pt x="238" y="74"/>
                  </a:lnTo>
                  <a:lnTo>
                    <a:pt x="253" y="71"/>
                  </a:lnTo>
                  <a:lnTo>
                    <a:pt x="290" y="66"/>
                  </a:lnTo>
                  <a:lnTo>
                    <a:pt x="334" y="60"/>
                  </a:lnTo>
                  <a:lnTo>
                    <a:pt x="378" y="55"/>
                  </a:lnTo>
                  <a:lnTo>
                    <a:pt x="417" y="50"/>
                  </a:lnTo>
                  <a:lnTo>
                    <a:pt x="446" y="47"/>
                  </a:lnTo>
                  <a:lnTo>
                    <a:pt x="458" y="44"/>
                  </a:lnTo>
                  <a:lnTo>
                    <a:pt x="545" y="44"/>
                  </a:lnTo>
                  <a:lnTo>
                    <a:pt x="591" y="32"/>
                  </a:lnTo>
                  <a:lnTo>
                    <a:pt x="605" y="33"/>
                  </a:lnTo>
                  <a:lnTo>
                    <a:pt x="618" y="32"/>
                  </a:lnTo>
                  <a:lnTo>
                    <a:pt x="631" y="31"/>
                  </a:lnTo>
                  <a:lnTo>
                    <a:pt x="642" y="28"/>
                  </a:lnTo>
                  <a:lnTo>
                    <a:pt x="653" y="25"/>
                  </a:lnTo>
                  <a:lnTo>
                    <a:pt x="664" y="22"/>
                  </a:lnTo>
                  <a:lnTo>
                    <a:pt x="674" y="20"/>
                  </a:lnTo>
                  <a:lnTo>
                    <a:pt x="684" y="20"/>
                  </a:lnTo>
                  <a:lnTo>
                    <a:pt x="707" y="21"/>
                  </a:lnTo>
                  <a:lnTo>
                    <a:pt x="723" y="23"/>
                  </a:lnTo>
                  <a:lnTo>
                    <a:pt x="737" y="25"/>
                  </a:lnTo>
                  <a:lnTo>
                    <a:pt x="757" y="26"/>
                  </a:lnTo>
                  <a:lnTo>
                    <a:pt x="764" y="2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5491" name="Freeform 418"/>
            <p:cNvSpPr>
              <a:spLocks/>
            </p:cNvSpPr>
            <p:nvPr/>
          </p:nvSpPr>
          <p:spPr bwMode="auto">
            <a:xfrm>
              <a:off x="553" y="1660"/>
              <a:ext cx="51" cy="38"/>
            </a:xfrm>
            <a:custGeom>
              <a:avLst/>
              <a:gdLst>
                <a:gd name="T0" fmla="*/ 0 w 160"/>
                <a:gd name="T1" fmla="*/ 0 h 117"/>
                <a:gd name="T2" fmla="*/ 0 w 160"/>
                <a:gd name="T3" fmla="*/ 0 h 117"/>
                <a:gd name="T4" fmla="*/ 0 w 160"/>
                <a:gd name="T5" fmla="*/ 0 h 117"/>
                <a:gd name="T6" fmla="*/ 0 w 160"/>
                <a:gd name="T7" fmla="*/ 0 h 117"/>
                <a:gd name="T8" fmla="*/ 0 w 160"/>
                <a:gd name="T9" fmla="*/ 0 h 117"/>
                <a:gd name="T10" fmla="*/ 0 w 160"/>
                <a:gd name="T11" fmla="*/ 0 h 117"/>
                <a:gd name="T12" fmla="*/ 0 w 160"/>
                <a:gd name="T13" fmla="*/ 0 h 117"/>
                <a:gd name="T14" fmla="*/ 0 w 160"/>
                <a:gd name="T15" fmla="*/ 0 h 117"/>
                <a:gd name="T16" fmla="*/ 0 w 160"/>
                <a:gd name="T17" fmla="*/ 0 h 117"/>
                <a:gd name="T18" fmla="*/ 0 w 160"/>
                <a:gd name="T19" fmla="*/ 0 h 117"/>
                <a:gd name="T20" fmla="*/ 0 w 160"/>
                <a:gd name="T21" fmla="*/ 0 h 117"/>
                <a:gd name="T22" fmla="*/ 0 w 160"/>
                <a:gd name="T23" fmla="*/ 0 h 117"/>
                <a:gd name="T24" fmla="*/ 0 w 160"/>
                <a:gd name="T25" fmla="*/ 0 h 117"/>
                <a:gd name="T26" fmla="*/ 0 w 160"/>
                <a:gd name="T27" fmla="*/ 0 h 117"/>
                <a:gd name="T28" fmla="*/ 0 w 160"/>
                <a:gd name="T29" fmla="*/ 0 h 117"/>
                <a:gd name="T30" fmla="*/ 0 w 160"/>
                <a:gd name="T31" fmla="*/ 0 h 117"/>
                <a:gd name="T32" fmla="*/ 0 w 160"/>
                <a:gd name="T33" fmla="*/ 0 h 117"/>
                <a:gd name="T34" fmla="*/ 0 w 160"/>
                <a:gd name="T35" fmla="*/ 0 h 117"/>
                <a:gd name="T36" fmla="*/ 0 w 160"/>
                <a:gd name="T37" fmla="*/ 0 h 117"/>
                <a:gd name="T38" fmla="*/ 0 w 160"/>
                <a:gd name="T39" fmla="*/ 0 h 117"/>
                <a:gd name="T40" fmla="*/ 0 w 160"/>
                <a:gd name="T41" fmla="*/ 0 h 117"/>
                <a:gd name="T42" fmla="*/ 0 w 160"/>
                <a:gd name="T43" fmla="*/ 0 h 117"/>
                <a:gd name="T44" fmla="*/ 0 w 160"/>
                <a:gd name="T45" fmla="*/ 0 h 117"/>
                <a:gd name="T46" fmla="*/ 0 w 160"/>
                <a:gd name="T47" fmla="*/ 0 h 117"/>
                <a:gd name="T48" fmla="*/ 0 w 160"/>
                <a:gd name="T49" fmla="*/ 0 h 117"/>
                <a:gd name="T50" fmla="*/ 0 w 160"/>
                <a:gd name="T51" fmla="*/ 0 h 117"/>
                <a:gd name="T52" fmla="*/ 0 w 160"/>
                <a:gd name="T53" fmla="*/ 0 h 117"/>
                <a:gd name="T54" fmla="*/ 0 w 160"/>
                <a:gd name="T55" fmla="*/ 0 h 117"/>
                <a:gd name="T56" fmla="*/ 0 w 160"/>
                <a:gd name="T57" fmla="*/ 0 h 117"/>
                <a:gd name="T58" fmla="*/ 0 w 160"/>
                <a:gd name="T59" fmla="*/ 0 h 117"/>
                <a:gd name="T60" fmla="*/ 0 w 160"/>
                <a:gd name="T61" fmla="*/ 0 h 117"/>
                <a:gd name="T62" fmla="*/ 0 w 160"/>
                <a:gd name="T63" fmla="*/ 0 h 117"/>
                <a:gd name="T64" fmla="*/ 0 w 160"/>
                <a:gd name="T65" fmla="*/ 0 h 117"/>
                <a:gd name="T66" fmla="*/ 0 w 160"/>
                <a:gd name="T67" fmla="*/ 0 h 117"/>
                <a:gd name="T68" fmla="*/ 0 w 160"/>
                <a:gd name="T69" fmla="*/ 0 h 117"/>
                <a:gd name="T70" fmla="*/ 0 w 160"/>
                <a:gd name="T71" fmla="*/ 0 h 117"/>
                <a:gd name="T72" fmla="*/ 0 w 160"/>
                <a:gd name="T73" fmla="*/ 0 h 117"/>
                <a:gd name="T74" fmla="*/ 0 w 160"/>
                <a:gd name="T75" fmla="*/ 0 h 117"/>
                <a:gd name="T76" fmla="*/ 0 w 160"/>
                <a:gd name="T77" fmla="*/ 0 h 117"/>
                <a:gd name="T78" fmla="*/ 0 w 160"/>
                <a:gd name="T79" fmla="*/ 0 h 117"/>
                <a:gd name="T80" fmla="*/ 0 w 160"/>
                <a:gd name="T81" fmla="*/ 0 h 117"/>
                <a:gd name="T82" fmla="*/ 0 w 160"/>
                <a:gd name="T83" fmla="*/ 0 h 11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60"/>
                <a:gd name="T127" fmla="*/ 0 h 117"/>
                <a:gd name="T128" fmla="*/ 160 w 160"/>
                <a:gd name="T129" fmla="*/ 117 h 11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60" h="117">
                  <a:moveTo>
                    <a:pt x="0" y="0"/>
                  </a:moveTo>
                  <a:lnTo>
                    <a:pt x="1" y="10"/>
                  </a:lnTo>
                  <a:lnTo>
                    <a:pt x="4" y="19"/>
                  </a:lnTo>
                  <a:lnTo>
                    <a:pt x="9" y="29"/>
                  </a:lnTo>
                  <a:lnTo>
                    <a:pt x="15" y="39"/>
                  </a:lnTo>
                  <a:lnTo>
                    <a:pt x="22" y="48"/>
                  </a:lnTo>
                  <a:lnTo>
                    <a:pt x="31" y="59"/>
                  </a:lnTo>
                  <a:lnTo>
                    <a:pt x="41" y="68"/>
                  </a:lnTo>
                  <a:lnTo>
                    <a:pt x="51" y="77"/>
                  </a:lnTo>
                  <a:lnTo>
                    <a:pt x="62" y="85"/>
                  </a:lnTo>
                  <a:lnTo>
                    <a:pt x="73" y="93"/>
                  </a:lnTo>
                  <a:lnTo>
                    <a:pt x="84" y="99"/>
                  </a:lnTo>
                  <a:lnTo>
                    <a:pt x="95" y="105"/>
                  </a:lnTo>
                  <a:lnTo>
                    <a:pt x="106" y="111"/>
                  </a:lnTo>
                  <a:lnTo>
                    <a:pt x="116" y="114"/>
                  </a:lnTo>
                  <a:lnTo>
                    <a:pt x="124" y="117"/>
                  </a:lnTo>
                  <a:lnTo>
                    <a:pt x="133" y="117"/>
                  </a:lnTo>
                  <a:lnTo>
                    <a:pt x="139" y="116"/>
                  </a:lnTo>
                  <a:lnTo>
                    <a:pt x="146" y="113"/>
                  </a:lnTo>
                  <a:lnTo>
                    <a:pt x="153" y="110"/>
                  </a:lnTo>
                  <a:lnTo>
                    <a:pt x="160" y="104"/>
                  </a:lnTo>
                  <a:lnTo>
                    <a:pt x="150" y="91"/>
                  </a:lnTo>
                  <a:lnTo>
                    <a:pt x="141" y="79"/>
                  </a:lnTo>
                  <a:lnTo>
                    <a:pt x="138" y="73"/>
                  </a:lnTo>
                  <a:lnTo>
                    <a:pt x="135" y="66"/>
                  </a:lnTo>
                  <a:lnTo>
                    <a:pt x="133" y="58"/>
                  </a:lnTo>
                  <a:lnTo>
                    <a:pt x="133" y="49"/>
                  </a:lnTo>
                  <a:lnTo>
                    <a:pt x="127" y="48"/>
                  </a:lnTo>
                  <a:lnTo>
                    <a:pt x="118" y="45"/>
                  </a:lnTo>
                  <a:lnTo>
                    <a:pt x="108" y="40"/>
                  </a:lnTo>
                  <a:lnTo>
                    <a:pt x="97" y="34"/>
                  </a:lnTo>
                  <a:lnTo>
                    <a:pt x="87" y="28"/>
                  </a:lnTo>
                  <a:lnTo>
                    <a:pt x="77" y="21"/>
                  </a:lnTo>
                  <a:lnTo>
                    <a:pt x="74" y="17"/>
                  </a:lnTo>
                  <a:lnTo>
                    <a:pt x="71" y="13"/>
                  </a:lnTo>
                  <a:lnTo>
                    <a:pt x="68" y="10"/>
                  </a:lnTo>
                  <a:lnTo>
                    <a:pt x="66" y="6"/>
                  </a:lnTo>
                  <a:lnTo>
                    <a:pt x="60" y="6"/>
                  </a:lnTo>
                  <a:lnTo>
                    <a:pt x="52" y="6"/>
                  </a:lnTo>
                  <a:lnTo>
                    <a:pt x="43" y="4"/>
                  </a:lnTo>
                  <a:lnTo>
                    <a:pt x="33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5492" name="Freeform 419"/>
            <p:cNvSpPr>
              <a:spLocks/>
            </p:cNvSpPr>
            <p:nvPr/>
          </p:nvSpPr>
          <p:spPr bwMode="auto">
            <a:xfrm>
              <a:off x="527" y="1592"/>
              <a:ext cx="26" cy="46"/>
            </a:xfrm>
            <a:custGeom>
              <a:avLst/>
              <a:gdLst>
                <a:gd name="T0" fmla="*/ 0 w 80"/>
                <a:gd name="T1" fmla="*/ 0 h 141"/>
                <a:gd name="T2" fmla="*/ 0 w 80"/>
                <a:gd name="T3" fmla="*/ 0 h 141"/>
                <a:gd name="T4" fmla="*/ 0 w 80"/>
                <a:gd name="T5" fmla="*/ 0 h 141"/>
                <a:gd name="T6" fmla="*/ 0 w 80"/>
                <a:gd name="T7" fmla="*/ 0 h 141"/>
                <a:gd name="T8" fmla="*/ 0 w 80"/>
                <a:gd name="T9" fmla="*/ 0 h 141"/>
                <a:gd name="T10" fmla="*/ 0 w 80"/>
                <a:gd name="T11" fmla="*/ 0 h 141"/>
                <a:gd name="T12" fmla="*/ 0 w 80"/>
                <a:gd name="T13" fmla="*/ 0 h 141"/>
                <a:gd name="T14" fmla="*/ 0 w 80"/>
                <a:gd name="T15" fmla="*/ 0 h 141"/>
                <a:gd name="T16" fmla="*/ 0 w 80"/>
                <a:gd name="T17" fmla="*/ 0 h 141"/>
                <a:gd name="T18" fmla="*/ 0 w 80"/>
                <a:gd name="T19" fmla="*/ 0 h 141"/>
                <a:gd name="T20" fmla="*/ 0 w 80"/>
                <a:gd name="T21" fmla="*/ 0 h 141"/>
                <a:gd name="T22" fmla="*/ 0 w 80"/>
                <a:gd name="T23" fmla="*/ 0 h 141"/>
                <a:gd name="T24" fmla="*/ 0 w 80"/>
                <a:gd name="T25" fmla="*/ 0 h 141"/>
                <a:gd name="T26" fmla="*/ 0 w 80"/>
                <a:gd name="T27" fmla="*/ 0 h 141"/>
                <a:gd name="T28" fmla="*/ 0 w 80"/>
                <a:gd name="T29" fmla="*/ 0 h 141"/>
                <a:gd name="T30" fmla="*/ 0 w 80"/>
                <a:gd name="T31" fmla="*/ 0 h 141"/>
                <a:gd name="T32" fmla="*/ 0 w 80"/>
                <a:gd name="T33" fmla="*/ 0 h 141"/>
                <a:gd name="T34" fmla="*/ 0 w 80"/>
                <a:gd name="T35" fmla="*/ 0 h 141"/>
                <a:gd name="T36" fmla="*/ 0 w 80"/>
                <a:gd name="T37" fmla="*/ 0 h 141"/>
                <a:gd name="T38" fmla="*/ 0 w 80"/>
                <a:gd name="T39" fmla="*/ 0 h 141"/>
                <a:gd name="T40" fmla="*/ 0 w 80"/>
                <a:gd name="T41" fmla="*/ 0 h 141"/>
                <a:gd name="T42" fmla="*/ 0 w 80"/>
                <a:gd name="T43" fmla="*/ 0 h 141"/>
                <a:gd name="T44" fmla="*/ 0 w 80"/>
                <a:gd name="T45" fmla="*/ 0 h 141"/>
                <a:gd name="T46" fmla="*/ 0 w 80"/>
                <a:gd name="T47" fmla="*/ 0 h 141"/>
                <a:gd name="T48" fmla="*/ 0 w 80"/>
                <a:gd name="T49" fmla="*/ 0 h 141"/>
                <a:gd name="T50" fmla="*/ 0 w 80"/>
                <a:gd name="T51" fmla="*/ 0 h 141"/>
                <a:gd name="T52" fmla="*/ 0 w 80"/>
                <a:gd name="T53" fmla="*/ 0 h 141"/>
                <a:gd name="T54" fmla="*/ 0 w 80"/>
                <a:gd name="T55" fmla="*/ 0 h 14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80"/>
                <a:gd name="T85" fmla="*/ 0 h 141"/>
                <a:gd name="T86" fmla="*/ 80 w 80"/>
                <a:gd name="T87" fmla="*/ 141 h 14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80" h="141">
                  <a:moveTo>
                    <a:pt x="40" y="123"/>
                  </a:moveTo>
                  <a:lnTo>
                    <a:pt x="80" y="36"/>
                  </a:lnTo>
                  <a:lnTo>
                    <a:pt x="80" y="18"/>
                  </a:lnTo>
                  <a:lnTo>
                    <a:pt x="68" y="17"/>
                  </a:lnTo>
                  <a:lnTo>
                    <a:pt x="59" y="16"/>
                  </a:lnTo>
                  <a:lnTo>
                    <a:pt x="53" y="14"/>
                  </a:lnTo>
                  <a:lnTo>
                    <a:pt x="47" y="11"/>
                  </a:lnTo>
                  <a:lnTo>
                    <a:pt x="44" y="8"/>
                  </a:lnTo>
                  <a:lnTo>
                    <a:pt x="42" y="5"/>
                  </a:lnTo>
                  <a:lnTo>
                    <a:pt x="41" y="2"/>
                  </a:lnTo>
                  <a:lnTo>
                    <a:pt x="40" y="0"/>
                  </a:lnTo>
                  <a:lnTo>
                    <a:pt x="0" y="0"/>
                  </a:lnTo>
                  <a:lnTo>
                    <a:pt x="0" y="23"/>
                  </a:lnTo>
                  <a:lnTo>
                    <a:pt x="0" y="40"/>
                  </a:lnTo>
                  <a:lnTo>
                    <a:pt x="0" y="52"/>
                  </a:lnTo>
                  <a:lnTo>
                    <a:pt x="0" y="61"/>
                  </a:lnTo>
                  <a:lnTo>
                    <a:pt x="1" y="69"/>
                  </a:lnTo>
                  <a:lnTo>
                    <a:pt x="3" y="78"/>
                  </a:lnTo>
                  <a:lnTo>
                    <a:pt x="7" y="88"/>
                  </a:lnTo>
                  <a:lnTo>
                    <a:pt x="11" y="99"/>
                  </a:lnTo>
                  <a:lnTo>
                    <a:pt x="20" y="121"/>
                  </a:lnTo>
                  <a:lnTo>
                    <a:pt x="27" y="141"/>
                  </a:lnTo>
                  <a:lnTo>
                    <a:pt x="31" y="135"/>
                  </a:lnTo>
                  <a:lnTo>
                    <a:pt x="33" y="129"/>
                  </a:lnTo>
                  <a:lnTo>
                    <a:pt x="34" y="127"/>
                  </a:lnTo>
                  <a:lnTo>
                    <a:pt x="36" y="125"/>
                  </a:lnTo>
                  <a:lnTo>
                    <a:pt x="38" y="123"/>
                  </a:lnTo>
                  <a:lnTo>
                    <a:pt x="40" y="12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5493" name="Freeform 420"/>
            <p:cNvSpPr>
              <a:spLocks/>
            </p:cNvSpPr>
            <p:nvPr/>
          </p:nvSpPr>
          <p:spPr bwMode="auto">
            <a:xfrm>
              <a:off x="1379" y="1383"/>
              <a:ext cx="83" cy="41"/>
            </a:xfrm>
            <a:custGeom>
              <a:avLst/>
              <a:gdLst>
                <a:gd name="T0" fmla="*/ 0 w 259"/>
                <a:gd name="T1" fmla="*/ 0 h 124"/>
                <a:gd name="T2" fmla="*/ 0 w 259"/>
                <a:gd name="T3" fmla="*/ 0 h 124"/>
                <a:gd name="T4" fmla="*/ 0 w 259"/>
                <a:gd name="T5" fmla="*/ 0 h 124"/>
                <a:gd name="T6" fmla="*/ 0 w 259"/>
                <a:gd name="T7" fmla="*/ 0 h 124"/>
                <a:gd name="T8" fmla="*/ 0 w 259"/>
                <a:gd name="T9" fmla="*/ 0 h 124"/>
                <a:gd name="T10" fmla="*/ 0 w 259"/>
                <a:gd name="T11" fmla="*/ 0 h 124"/>
                <a:gd name="T12" fmla="*/ 0 w 259"/>
                <a:gd name="T13" fmla="*/ 0 h 124"/>
                <a:gd name="T14" fmla="*/ 0 w 259"/>
                <a:gd name="T15" fmla="*/ 0 h 124"/>
                <a:gd name="T16" fmla="*/ 0 w 259"/>
                <a:gd name="T17" fmla="*/ 0 h 124"/>
                <a:gd name="T18" fmla="*/ 0 w 259"/>
                <a:gd name="T19" fmla="*/ 0 h 124"/>
                <a:gd name="T20" fmla="*/ 0 w 259"/>
                <a:gd name="T21" fmla="*/ 0 h 124"/>
                <a:gd name="T22" fmla="*/ 0 w 259"/>
                <a:gd name="T23" fmla="*/ 0 h 124"/>
                <a:gd name="T24" fmla="*/ 0 w 259"/>
                <a:gd name="T25" fmla="*/ 0 h 124"/>
                <a:gd name="T26" fmla="*/ 0 w 259"/>
                <a:gd name="T27" fmla="*/ 0 h 124"/>
                <a:gd name="T28" fmla="*/ 0 w 259"/>
                <a:gd name="T29" fmla="*/ 0 h 124"/>
                <a:gd name="T30" fmla="*/ 0 w 259"/>
                <a:gd name="T31" fmla="*/ 0 h 124"/>
                <a:gd name="T32" fmla="*/ 0 w 259"/>
                <a:gd name="T33" fmla="*/ 0 h 124"/>
                <a:gd name="T34" fmla="*/ 0 w 259"/>
                <a:gd name="T35" fmla="*/ 0 h 124"/>
                <a:gd name="T36" fmla="*/ 0 w 259"/>
                <a:gd name="T37" fmla="*/ 0 h 124"/>
                <a:gd name="T38" fmla="*/ 0 w 259"/>
                <a:gd name="T39" fmla="*/ 0 h 124"/>
                <a:gd name="T40" fmla="*/ 0 w 259"/>
                <a:gd name="T41" fmla="*/ 0 h 124"/>
                <a:gd name="T42" fmla="*/ 0 w 259"/>
                <a:gd name="T43" fmla="*/ 0 h 124"/>
                <a:gd name="T44" fmla="*/ 0 w 259"/>
                <a:gd name="T45" fmla="*/ 0 h 124"/>
                <a:gd name="T46" fmla="*/ 0 w 259"/>
                <a:gd name="T47" fmla="*/ 0 h 124"/>
                <a:gd name="T48" fmla="*/ 0 w 259"/>
                <a:gd name="T49" fmla="*/ 0 h 124"/>
                <a:gd name="T50" fmla="*/ 0 w 259"/>
                <a:gd name="T51" fmla="*/ 0 h 124"/>
                <a:gd name="T52" fmla="*/ 0 w 259"/>
                <a:gd name="T53" fmla="*/ 0 h 124"/>
                <a:gd name="T54" fmla="*/ 0 w 259"/>
                <a:gd name="T55" fmla="*/ 0 h 124"/>
                <a:gd name="T56" fmla="*/ 0 w 259"/>
                <a:gd name="T57" fmla="*/ 0 h 124"/>
                <a:gd name="T58" fmla="*/ 0 w 259"/>
                <a:gd name="T59" fmla="*/ 0 h 124"/>
                <a:gd name="T60" fmla="*/ 0 w 259"/>
                <a:gd name="T61" fmla="*/ 0 h 124"/>
                <a:gd name="T62" fmla="*/ 0 w 259"/>
                <a:gd name="T63" fmla="*/ 0 h 124"/>
                <a:gd name="T64" fmla="*/ 0 w 259"/>
                <a:gd name="T65" fmla="*/ 0 h 124"/>
                <a:gd name="T66" fmla="*/ 0 w 259"/>
                <a:gd name="T67" fmla="*/ 0 h 124"/>
                <a:gd name="T68" fmla="*/ 0 w 259"/>
                <a:gd name="T69" fmla="*/ 0 h 124"/>
                <a:gd name="T70" fmla="*/ 0 w 259"/>
                <a:gd name="T71" fmla="*/ 0 h 124"/>
                <a:gd name="T72" fmla="*/ 0 w 259"/>
                <a:gd name="T73" fmla="*/ 0 h 124"/>
                <a:gd name="T74" fmla="*/ 0 w 259"/>
                <a:gd name="T75" fmla="*/ 0 h 124"/>
                <a:gd name="T76" fmla="*/ 0 w 259"/>
                <a:gd name="T77" fmla="*/ 0 h 124"/>
                <a:gd name="T78" fmla="*/ 0 w 259"/>
                <a:gd name="T79" fmla="*/ 0 h 124"/>
                <a:gd name="T80" fmla="*/ 0 w 259"/>
                <a:gd name="T81" fmla="*/ 0 h 124"/>
                <a:gd name="T82" fmla="*/ 0 w 259"/>
                <a:gd name="T83" fmla="*/ 0 h 124"/>
                <a:gd name="T84" fmla="*/ 0 w 259"/>
                <a:gd name="T85" fmla="*/ 0 h 124"/>
                <a:gd name="T86" fmla="*/ 0 w 259"/>
                <a:gd name="T87" fmla="*/ 0 h 124"/>
                <a:gd name="T88" fmla="*/ 0 w 259"/>
                <a:gd name="T89" fmla="*/ 0 h 124"/>
                <a:gd name="T90" fmla="*/ 0 w 259"/>
                <a:gd name="T91" fmla="*/ 0 h 124"/>
                <a:gd name="T92" fmla="*/ 0 w 259"/>
                <a:gd name="T93" fmla="*/ 0 h 124"/>
                <a:gd name="T94" fmla="*/ 0 w 259"/>
                <a:gd name="T95" fmla="*/ 0 h 124"/>
                <a:gd name="T96" fmla="*/ 0 w 259"/>
                <a:gd name="T97" fmla="*/ 0 h 124"/>
                <a:gd name="T98" fmla="*/ 0 w 259"/>
                <a:gd name="T99" fmla="*/ 0 h 124"/>
                <a:gd name="T100" fmla="*/ 0 w 259"/>
                <a:gd name="T101" fmla="*/ 0 h 124"/>
                <a:gd name="T102" fmla="*/ 0 w 259"/>
                <a:gd name="T103" fmla="*/ 0 h 124"/>
                <a:gd name="T104" fmla="*/ 0 w 259"/>
                <a:gd name="T105" fmla="*/ 0 h 124"/>
                <a:gd name="T106" fmla="*/ 0 w 259"/>
                <a:gd name="T107" fmla="*/ 0 h 124"/>
                <a:gd name="T108" fmla="*/ 0 w 259"/>
                <a:gd name="T109" fmla="*/ 0 h 124"/>
                <a:gd name="T110" fmla="*/ 0 w 259"/>
                <a:gd name="T111" fmla="*/ 0 h 124"/>
                <a:gd name="T112" fmla="*/ 0 w 259"/>
                <a:gd name="T113" fmla="*/ 0 h 124"/>
                <a:gd name="T114" fmla="*/ 0 w 259"/>
                <a:gd name="T115" fmla="*/ 0 h 124"/>
                <a:gd name="T116" fmla="*/ 0 w 259"/>
                <a:gd name="T117" fmla="*/ 0 h 124"/>
                <a:gd name="T118" fmla="*/ 0 w 259"/>
                <a:gd name="T119" fmla="*/ 0 h 124"/>
                <a:gd name="T120" fmla="*/ 0 w 259"/>
                <a:gd name="T121" fmla="*/ 0 h 1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59"/>
                <a:gd name="T184" fmla="*/ 0 h 124"/>
                <a:gd name="T185" fmla="*/ 259 w 259"/>
                <a:gd name="T186" fmla="*/ 124 h 12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59" h="124">
                  <a:moveTo>
                    <a:pt x="0" y="93"/>
                  </a:moveTo>
                  <a:lnTo>
                    <a:pt x="0" y="96"/>
                  </a:lnTo>
                  <a:lnTo>
                    <a:pt x="2" y="100"/>
                  </a:lnTo>
                  <a:lnTo>
                    <a:pt x="4" y="103"/>
                  </a:lnTo>
                  <a:lnTo>
                    <a:pt x="6" y="106"/>
                  </a:lnTo>
                  <a:lnTo>
                    <a:pt x="14" y="111"/>
                  </a:lnTo>
                  <a:lnTo>
                    <a:pt x="23" y="115"/>
                  </a:lnTo>
                  <a:lnTo>
                    <a:pt x="31" y="120"/>
                  </a:lnTo>
                  <a:lnTo>
                    <a:pt x="41" y="122"/>
                  </a:lnTo>
                  <a:lnTo>
                    <a:pt x="51" y="124"/>
                  </a:lnTo>
                  <a:lnTo>
                    <a:pt x="60" y="124"/>
                  </a:lnTo>
                  <a:lnTo>
                    <a:pt x="68" y="124"/>
                  </a:lnTo>
                  <a:lnTo>
                    <a:pt x="75" y="123"/>
                  </a:lnTo>
                  <a:lnTo>
                    <a:pt x="81" y="122"/>
                  </a:lnTo>
                  <a:lnTo>
                    <a:pt x="87" y="120"/>
                  </a:lnTo>
                  <a:lnTo>
                    <a:pt x="97" y="114"/>
                  </a:lnTo>
                  <a:lnTo>
                    <a:pt x="106" y="108"/>
                  </a:lnTo>
                  <a:lnTo>
                    <a:pt x="115" y="103"/>
                  </a:lnTo>
                  <a:lnTo>
                    <a:pt x="125" y="98"/>
                  </a:lnTo>
                  <a:lnTo>
                    <a:pt x="130" y="96"/>
                  </a:lnTo>
                  <a:lnTo>
                    <a:pt x="137" y="94"/>
                  </a:lnTo>
                  <a:lnTo>
                    <a:pt x="145" y="93"/>
                  </a:lnTo>
                  <a:lnTo>
                    <a:pt x="152" y="93"/>
                  </a:lnTo>
                  <a:lnTo>
                    <a:pt x="162" y="94"/>
                  </a:lnTo>
                  <a:lnTo>
                    <a:pt x="171" y="96"/>
                  </a:lnTo>
                  <a:lnTo>
                    <a:pt x="180" y="99"/>
                  </a:lnTo>
                  <a:lnTo>
                    <a:pt x="188" y="103"/>
                  </a:lnTo>
                  <a:lnTo>
                    <a:pt x="204" y="111"/>
                  </a:lnTo>
                  <a:lnTo>
                    <a:pt x="219" y="117"/>
                  </a:lnTo>
                  <a:lnTo>
                    <a:pt x="259" y="117"/>
                  </a:lnTo>
                  <a:lnTo>
                    <a:pt x="259" y="99"/>
                  </a:lnTo>
                  <a:lnTo>
                    <a:pt x="252" y="98"/>
                  </a:lnTo>
                  <a:lnTo>
                    <a:pt x="244" y="96"/>
                  </a:lnTo>
                  <a:lnTo>
                    <a:pt x="236" y="94"/>
                  </a:lnTo>
                  <a:lnTo>
                    <a:pt x="226" y="93"/>
                  </a:lnTo>
                  <a:lnTo>
                    <a:pt x="230" y="85"/>
                  </a:lnTo>
                  <a:lnTo>
                    <a:pt x="236" y="79"/>
                  </a:lnTo>
                  <a:lnTo>
                    <a:pt x="240" y="74"/>
                  </a:lnTo>
                  <a:lnTo>
                    <a:pt x="246" y="69"/>
                  </a:lnTo>
                  <a:lnTo>
                    <a:pt x="238" y="61"/>
                  </a:lnTo>
                  <a:lnTo>
                    <a:pt x="230" y="56"/>
                  </a:lnTo>
                  <a:lnTo>
                    <a:pt x="222" y="50"/>
                  </a:lnTo>
                  <a:lnTo>
                    <a:pt x="214" y="46"/>
                  </a:lnTo>
                  <a:lnTo>
                    <a:pt x="197" y="37"/>
                  </a:lnTo>
                  <a:lnTo>
                    <a:pt x="182" y="30"/>
                  </a:lnTo>
                  <a:lnTo>
                    <a:pt x="166" y="23"/>
                  </a:lnTo>
                  <a:lnTo>
                    <a:pt x="153" y="17"/>
                  </a:lnTo>
                  <a:lnTo>
                    <a:pt x="147" y="13"/>
                  </a:lnTo>
                  <a:lnTo>
                    <a:pt x="141" y="10"/>
                  </a:lnTo>
                  <a:lnTo>
                    <a:pt x="137" y="5"/>
                  </a:lnTo>
                  <a:lnTo>
                    <a:pt x="132" y="0"/>
                  </a:lnTo>
                  <a:lnTo>
                    <a:pt x="124" y="3"/>
                  </a:lnTo>
                  <a:lnTo>
                    <a:pt x="114" y="7"/>
                  </a:lnTo>
                  <a:lnTo>
                    <a:pt x="105" y="12"/>
                  </a:lnTo>
                  <a:lnTo>
                    <a:pt x="95" y="17"/>
                  </a:lnTo>
                  <a:lnTo>
                    <a:pt x="75" y="29"/>
                  </a:lnTo>
                  <a:lnTo>
                    <a:pt x="57" y="42"/>
                  </a:lnTo>
                  <a:lnTo>
                    <a:pt x="38" y="56"/>
                  </a:lnTo>
                  <a:lnTo>
                    <a:pt x="23" y="70"/>
                  </a:lnTo>
                  <a:lnTo>
                    <a:pt x="9" y="83"/>
                  </a:lnTo>
                  <a:lnTo>
                    <a:pt x="0" y="9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5494" name="Freeform 421"/>
            <p:cNvSpPr>
              <a:spLocks/>
            </p:cNvSpPr>
            <p:nvPr/>
          </p:nvSpPr>
          <p:spPr bwMode="auto">
            <a:xfrm>
              <a:off x="1509" y="1389"/>
              <a:ext cx="38" cy="19"/>
            </a:xfrm>
            <a:custGeom>
              <a:avLst/>
              <a:gdLst>
                <a:gd name="T0" fmla="*/ 0 w 119"/>
                <a:gd name="T1" fmla="*/ 0 h 57"/>
                <a:gd name="T2" fmla="*/ 0 w 119"/>
                <a:gd name="T3" fmla="*/ 0 h 57"/>
                <a:gd name="T4" fmla="*/ 0 w 119"/>
                <a:gd name="T5" fmla="*/ 0 h 57"/>
                <a:gd name="T6" fmla="*/ 0 w 119"/>
                <a:gd name="T7" fmla="*/ 0 h 57"/>
                <a:gd name="T8" fmla="*/ 0 w 119"/>
                <a:gd name="T9" fmla="*/ 0 h 57"/>
                <a:gd name="T10" fmla="*/ 0 w 119"/>
                <a:gd name="T11" fmla="*/ 0 h 57"/>
                <a:gd name="T12" fmla="*/ 0 w 119"/>
                <a:gd name="T13" fmla="*/ 0 h 57"/>
                <a:gd name="T14" fmla="*/ 0 w 119"/>
                <a:gd name="T15" fmla="*/ 0 h 57"/>
                <a:gd name="T16" fmla="*/ 0 w 119"/>
                <a:gd name="T17" fmla="*/ 0 h 57"/>
                <a:gd name="T18" fmla="*/ 0 w 119"/>
                <a:gd name="T19" fmla="*/ 0 h 57"/>
                <a:gd name="T20" fmla="*/ 0 w 119"/>
                <a:gd name="T21" fmla="*/ 0 h 57"/>
                <a:gd name="T22" fmla="*/ 0 w 119"/>
                <a:gd name="T23" fmla="*/ 0 h 57"/>
                <a:gd name="T24" fmla="*/ 0 w 119"/>
                <a:gd name="T25" fmla="*/ 0 h 57"/>
                <a:gd name="T26" fmla="*/ 0 w 119"/>
                <a:gd name="T27" fmla="*/ 0 h 57"/>
                <a:gd name="T28" fmla="*/ 0 w 119"/>
                <a:gd name="T29" fmla="*/ 0 h 57"/>
                <a:gd name="T30" fmla="*/ 0 w 119"/>
                <a:gd name="T31" fmla="*/ 0 h 57"/>
                <a:gd name="T32" fmla="*/ 0 w 119"/>
                <a:gd name="T33" fmla="*/ 0 h 57"/>
                <a:gd name="T34" fmla="*/ 0 w 119"/>
                <a:gd name="T35" fmla="*/ 0 h 57"/>
                <a:gd name="T36" fmla="*/ 0 w 119"/>
                <a:gd name="T37" fmla="*/ 0 h 57"/>
                <a:gd name="T38" fmla="*/ 0 w 119"/>
                <a:gd name="T39" fmla="*/ 0 h 57"/>
                <a:gd name="T40" fmla="*/ 0 w 119"/>
                <a:gd name="T41" fmla="*/ 0 h 57"/>
                <a:gd name="T42" fmla="*/ 0 w 119"/>
                <a:gd name="T43" fmla="*/ 0 h 57"/>
                <a:gd name="T44" fmla="*/ 0 w 119"/>
                <a:gd name="T45" fmla="*/ 0 h 57"/>
                <a:gd name="T46" fmla="*/ 0 w 119"/>
                <a:gd name="T47" fmla="*/ 0 h 57"/>
                <a:gd name="T48" fmla="*/ 0 w 119"/>
                <a:gd name="T49" fmla="*/ 0 h 57"/>
                <a:gd name="T50" fmla="*/ 0 w 119"/>
                <a:gd name="T51" fmla="*/ 0 h 57"/>
                <a:gd name="T52" fmla="*/ 0 w 119"/>
                <a:gd name="T53" fmla="*/ 0 h 57"/>
                <a:gd name="T54" fmla="*/ 0 w 119"/>
                <a:gd name="T55" fmla="*/ 0 h 57"/>
                <a:gd name="T56" fmla="*/ 0 w 119"/>
                <a:gd name="T57" fmla="*/ 0 h 57"/>
                <a:gd name="T58" fmla="*/ 0 w 119"/>
                <a:gd name="T59" fmla="*/ 0 h 57"/>
                <a:gd name="T60" fmla="*/ 0 w 119"/>
                <a:gd name="T61" fmla="*/ 0 h 57"/>
                <a:gd name="T62" fmla="*/ 0 w 119"/>
                <a:gd name="T63" fmla="*/ 0 h 57"/>
                <a:gd name="T64" fmla="*/ 0 w 119"/>
                <a:gd name="T65" fmla="*/ 0 h 5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9"/>
                <a:gd name="T100" fmla="*/ 0 h 57"/>
                <a:gd name="T101" fmla="*/ 119 w 119"/>
                <a:gd name="T102" fmla="*/ 57 h 5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9" h="57">
                  <a:moveTo>
                    <a:pt x="0" y="32"/>
                  </a:moveTo>
                  <a:lnTo>
                    <a:pt x="7" y="35"/>
                  </a:lnTo>
                  <a:lnTo>
                    <a:pt x="14" y="38"/>
                  </a:lnTo>
                  <a:lnTo>
                    <a:pt x="20" y="42"/>
                  </a:lnTo>
                  <a:lnTo>
                    <a:pt x="26" y="47"/>
                  </a:lnTo>
                  <a:lnTo>
                    <a:pt x="32" y="51"/>
                  </a:lnTo>
                  <a:lnTo>
                    <a:pt x="36" y="54"/>
                  </a:lnTo>
                  <a:lnTo>
                    <a:pt x="41" y="56"/>
                  </a:lnTo>
                  <a:lnTo>
                    <a:pt x="47" y="57"/>
                  </a:lnTo>
                  <a:lnTo>
                    <a:pt x="55" y="57"/>
                  </a:lnTo>
                  <a:lnTo>
                    <a:pt x="62" y="56"/>
                  </a:lnTo>
                  <a:lnTo>
                    <a:pt x="70" y="55"/>
                  </a:lnTo>
                  <a:lnTo>
                    <a:pt x="77" y="53"/>
                  </a:lnTo>
                  <a:lnTo>
                    <a:pt x="83" y="50"/>
                  </a:lnTo>
                  <a:lnTo>
                    <a:pt x="89" y="48"/>
                  </a:lnTo>
                  <a:lnTo>
                    <a:pt x="93" y="44"/>
                  </a:lnTo>
                  <a:lnTo>
                    <a:pt x="97" y="40"/>
                  </a:lnTo>
                  <a:lnTo>
                    <a:pt x="106" y="32"/>
                  </a:lnTo>
                  <a:lnTo>
                    <a:pt x="112" y="23"/>
                  </a:lnTo>
                  <a:lnTo>
                    <a:pt x="116" y="13"/>
                  </a:lnTo>
                  <a:lnTo>
                    <a:pt x="119" y="1"/>
                  </a:lnTo>
                  <a:lnTo>
                    <a:pt x="101" y="0"/>
                  </a:lnTo>
                  <a:lnTo>
                    <a:pt x="82" y="0"/>
                  </a:lnTo>
                  <a:lnTo>
                    <a:pt x="63" y="2"/>
                  </a:lnTo>
                  <a:lnTo>
                    <a:pt x="45" y="5"/>
                  </a:lnTo>
                  <a:lnTo>
                    <a:pt x="36" y="7"/>
                  </a:lnTo>
                  <a:lnTo>
                    <a:pt x="28" y="10"/>
                  </a:lnTo>
                  <a:lnTo>
                    <a:pt x="22" y="13"/>
                  </a:lnTo>
                  <a:lnTo>
                    <a:pt x="15" y="16"/>
                  </a:lnTo>
                  <a:lnTo>
                    <a:pt x="10" y="19"/>
                  </a:lnTo>
                  <a:lnTo>
                    <a:pt x="5" y="23"/>
                  </a:lnTo>
                  <a:lnTo>
                    <a:pt x="2" y="27"/>
                  </a:lnTo>
                  <a:lnTo>
                    <a:pt x="0" y="3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5495" name="Freeform 422"/>
            <p:cNvSpPr>
              <a:spLocks/>
            </p:cNvSpPr>
            <p:nvPr/>
          </p:nvSpPr>
          <p:spPr bwMode="auto">
            <a:xfrm>
              <a:off x="1554" y="1335"/>
              <a:ext cx="34" cy="17"/>
            </a:xfrm>
            <a:custGeom>
              <a:avLst/>
              <a:gdLst>
                <a:gd name="T0" fmla="*/ 0 w 107"/>
                <a:gd name="T1" fmla="*/ 0 h 52"/>
                <a:gd name="T2" fmla="*/ 0 w 107"/>
                <a:gd name="T3" fmla="*/ 0 h 52"/>
                <a:gd name="T4" fmla="*/ 0 w 107"/>
                <a:gd name="T5" fmla="*/ 0 h 52"/>
                <a:gd name="T6" fmla="*/ 0 w 107"/>
                <a:gd name="T7" fmla="*/ 0 h 52"/>
                <a:gd name="T8" fmla="*/ 0 w 107"/>
                <a:gd name="T9" fmla="*/ 0 h 52"/>
                <a:gd name="T10" fmla="*/ 0 w 107"/>
                <a:gd name="T11" fmla="*/ 0 h 52"/>
                <a:gd name="T12" fmla="*/ 0 w 107"/>
                <a:gd name="T13" fmla="*/ 0 h 52"/>
                <a:gd name="T14" fmla="*/ 0 w 107"/>
                <a:gd name="T15" fmla="*/ 0 h 52"/>
                <a:gd name="T16" fmla="*/ 0 w 107"/>
                <a:gd name="T17" fmla="*/ 0 h 52"/>
                <a:gd name="T18" fmla="*/ 0 w 107"/>
                <a:gd name="T19" fmla="*/ 0 h 52"/>
                <a:gd name="T20" fmla="*/ 0 w 107"/>
                <a:gd name="T21" fmla="*/ 0 h 52"/>
                <a:gd name="T22" fmla="*/ 0 w 107"/>
                <a:gd name="T23" fmla="*/ 0 h 52"/>
                <a:gd name="T24" fmla="*/ 0 w 107"/>
                <a:gd name="T25" fmla="*/ 0 h 52"/>
                <a:gd name="T26" fmla="*/ 0 w 107"/>
                <a:gd name="T27" fmla="*/ 0 h 52"/>
                <a:gd name="T28" fmla="*/ 0 w 107"/>
                <a:gd name="T29" fmla="*/ 0 h 52"/>
                <a:gd name="T30" fmla="*/ 0 w 107"/>
                <a:gd name="T31" fmla="*/ 0 h 52"/>
                <a:gd name="T32" fmla="*/ 0 w 107"/>
                <a:gd name="T33" fmla="*/ 0 h 52"/>
                <a:gd name="T34" fmla="*/ 0 w 107"/>
                <a:gd name="T35" fmla="*/ 0 h 52"/>
                <a:gd name="T36" fmla="*/ 0 w 107"/>
                <a:gd name="T37" fmla="*/ 0 h 52"/>
                <a:gd name="T38" fmla="*/ 0 w 107"/>
                <a:gd name="T39" fmla="*/ 0 h 52"/>
                <a:gd name="T40" fmla="*/ 0 w 107"/>
                <a:gd name="T41" fmla="*/ 0 h 52"/>
                <a:gd name="T42" fmla="*/ 0 w 107"/>
                <a:gd name="T43" fmla="*/ 0 h 52"/>
                <a:gd name="T44" fmla="*/ 0 w 107"/>
                <a:gd name="T45" fmla="*/ 0 h 52"/>
                <a:gd name="T46" fmla="*/ 0 w 107"/>
                <a:gd name="T47" fmla="*/ 0 h 52"/>
                <a:gd name="T48" fmla="*/ 0 w 107"/>
                <a:gd name="T49" fmla="*/ 0 h 52"/>
                <a:gd name="T50" fmla="*/ 0 w 107"/>
                <a:gd name="T51" fmla="*/ 0 h 5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7"/>
                <a:gd name="T79" fmla="*/ 0 h 52"/>
                <a:gd name="T80" fmla="*/ 107 w 107"/>
                <a:gd name="T81" fmla="*/ 52 h 5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7" h="52">
                  <a:moveTo>
                    <a:pt x="0" y="50"/>
                  </a:moveTo>
                  <a:lnTo>
                    <a:pt x="6" y="51"/>
                  </a:lnTo>
                  <a:lnTo>
                    <a:pt x="9" y="52"/>
                  </a:lnTo>
                  <a:lnTo>
                    <a:pt x="13" y="52"/>
                  </a:lnTo>
                  <a:lnTo>
                    <a:pt x="17" y="52"/>
                  </a:lnTo>
                  <a:lnTo>
                    <a:pt x="24" y="50"/>
                  </a:lnTo>
                  <a:lnTo>
                    <a:pt x="34" y="50"/>
                  </a:lnTo>
                  <a:lnTo>
                    <a:pt x="43" y="49"/>
                  </a:lnTo>
                  <a:lnTo>
                    <a:pt x="53" y="48"/>
                  </a:lnTo>
                  <a:lnTo>
                    <a:pt x="62" y="47"/>
                  </a:lnTo>
                  <a:lnTo>
                    <a:pt x="70" y="43"/>
                  </a:lnTo>
                  <a:lnTo>
                    <a:pt x="79" y="40"/>
                  </a:lnTo>
                  <a:lnTo>
                    <a:pt x="88" y="36"/>
                  </a:lnTo>
                  <a:lnTo>
                    <a:pt x="97" y="31"/>
                  </a:lnTo>
                  <a:lnTo>
                    <a:pt x="107" y="24"/>
                  </a:lnTo>
                  <a:lnTo>
                    <a:pt x="107" y="0"/>
                  </a:lnTo>
                  <a:lnTo>
                    <a:pt x="98" y="1"/>
                  </a:lnTo>
                  <a:lnTo>
                    <a:pt x="86" y="3"/>
                  </a:lnTo>
                  <a:lnTo>
                    <a:pt x="72" y="7"/>
                  </a:lnTo>
                  <a:lnTo>
                    <a:pt x="56" y="13"/>
                  </a:lnTo>
                  <a:lnTo>
                    <a:pt x="41" y="20"/>
                  </a:lnTo>
                  <a:lnTo>
                    <a:pt x="25" y="28"/>
                  </a:lnTo>
                  <a:lnTo>
                    <a:pt x="19" y="33"/>
                  </a:lnTo>
                  <a:lnTo>
                    <a:pt x="12" y="38"/>
                  </a:lnTo>
                  <a:lnTo>
                    <a:pt x="6" y="43"/>
                  </a:lnTo>
                  <a:lnTo>
                    <a:pt x="0" y="5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5496" name="Freeform 423"/>
            <p:cNvSpPr>
              <a:spLocks/>
            </p:cNvSpPr>
            <p:nvPr/>
          </p:nvSpPr>
          <p:spPr bwMode="auto">
            <a:xfrm>
              <a:off x="1381" y="1244"/>
              <a:ext cx="79" cy="32"/>
            </a:xfrm>
            <a:custGeom>
              <a:avLst/>
              <a:gdLst>
                <a:gd name="T0" fmla="*/ 0 w 246"/>
                <a:gd name="T1" fmla="*/ 0 h 99"/>
                <a:gd name="T2" fmla="*/ 0 w 246"/>
                <a:gd name="T3" fmla="*/ 0 h 99"/>
                <a:gd name="T4" fmla="*/ 0 w 246"/>
                <a:gd name="T5" fmla="*/ 0 h 99"/>
                <a:gd name="T6" fmla="*/ 0 w 246"/>
                <a:gd name="T7" fmla="*/ 0 h 99"/>
                <a:gd name="T8" fmla="*/ 0 w 246"/>
                <a:gd name="T9" fmla="*/ 0 h 99"/>
                <a:gd name="T10" fmla="*/ 0 w 246"/>
                <a:gd name="T11" fmla="*/ 0 h 99"/>
                <a:gd name="T12" fmla="*/ 0 w 246"/>
                <a:gd name="T13" fmla="*/ 0 h 99"/>
                <a:gd name="T14" fmla="*/ 0 w 246"/>
                <a:gd name="T15" fmla="*/ 0 h 99"/>
                <a:gd name="T16" fmla="*/ 0 w 246"/>
                <a:gd name="T17" fmla="*/ 0 h 99"/>
                <a:gd name="T18" fmla="*/ 0 w 246"/>
                <a:gd name="T19" fmla="*/ 0 h 99"/>
                <a:gd name="T20" fmla="*/ 0 w 246"/>
                <a:gd name="T21" fmla="*/ 0 h 99"/>
                <a:gd name="T22" fmla="*/ 0 w 246"/>
                <a:gd name="T23" fmla="*/ 0 h 99"/>
                <a:gd name="T24" fmla="*/ 0 w 246"/>
                <a:gd name="T25" fmla="*/ 0 h 99"/>
                <a:gd name="T26" fmla="*/ 0 w 246"/>
                <a:gd name="T27" fmla="*/ 0 h 99"/>
                <a:gd name="T28" fmla="*/ 0 w 246"/>
                <a:gd name="T29" fmla="*/ 0 h 99"/>
                <a:gd name="T30" fmla="*/ 0 w 246"/>
                <a:gd name="T31" fmla="*/ 0 h 99"/>
                <a:gd name="T32" fmla="*/ 0 w 246"/>
                <a:gd name="T33" fmla="*/ 0 h 99"/>
                <a:gd name="T34" fmla="*/ 0 w 246"/>
                <a:gd name="T35" fmla="*/ 0 h 99"/>
                <a:gd name="T36" fmla="*/ 0 w 246"/>
                <a:gd name="T37" fmla="*/ 0 h 99"/>
                <a:gd name="T38" fmla="*/ 0 w 246"/>
                <a:gd name="T39" fmla="*/ 0 h 99"/>
                <a:gd name="T40" fmla="*/ 0 w 246"/>
                <a:gd name="T41" fmla="*/ 0 h 99"/>
                <a:gd name="T42" fmla="*/ 0 w 246"/>
                <a:gd name="T43" fmla="*/ 0 h 99"/>
                <a:gd name="T44" fmla="*/ 0 w 246"/>
                <a:gd name="T45" fmla="*/ 0 h 99"/>
                <a:gd name="T46" fmla="*/ 0 w 246"/>
                <a:gd name="T47" fmla="*/ 0 h 99"/>
                <a:gd name="T48" fmla="*/ 0 w 246"/>
                <a:gd name="T49" fmla="*/ 0 h 99"/>
                <a:gd name="T50" fmla="*/ 0 w 246"/>
                <a:gd name="T51" fmla="*/ 0 h 99"/>
                <a:gd name="T52" fmla="*/ 0 w 246"/>
                <a:gd name="T53" fmla="*/ 0 h 99"/>
                <a:gd name="T54" fmla="*/ 0 w 246"/>
                <a:gd name="T55" fmla="*/ 0 h 99"/>
                <a:gd name="T56" fmla="*/ 0 w 246"/>
                <a:gd name="T57" fmla="*/ 0 h 99"/>
                <a:gd name="T58" fmla="*/ 0 w 246"/>
                <a:gd name="T59" fmla="*/ 0 h 99"/>
                <a:gd name="T60" fmla="*/ 0 w 246"/>
                <a:gd name="T61" fmla="*/ 0 h 99"/>
                <a:gd name="T62" fmla="*/ 0 w 246"/>
                <a:gd name="T63" fmla="*/ 0 h 99"/>
                <a:gd name="T64" fmla="*/ 0 w 246"/>
                <a:gd name="T65" fmla="*/ 0 h 99"/>
                <a:gd name="T66" fmla="*/ 0 w 246"/>
                <a:gd name="T67" fmla="*/ 0 h 99"/>
                <a:gd name="T68" fmla="*/ 0 w 246"/>
                <a:gd name="T69" fmla="*/ 0 h 99"/>
                <a:gd name="T70" fmla="*/ 0 w 246"/>
                <a:gd name="T71" fmla="*/ 0 h 99"/>
                <a:gd name="T72" fmla="*/ 0 w 246"/>
                <a:gd name="T73" fmla="*/ 0 h 99"/>
                <a:gd name="T74" fmla="*/ 0 w 246"/>
                <a:gd name="T75" fmla="*/ 0 h 99"/>
                <a:gd name="T76" fmla="*/ 0 w 246"/>
                <a:gd name="T77" fmla="*/ 0 h 99"/>
                <a:gd name="T78" fmla="*/ 0 w 246"/>
                <a:gd name="T79" fmla="*/ 0 h 99"/>
                <a:gd name="T80" fmla="*/ 0 w 246"/>
                <a:gd name="T81" fmla="*/ 0 h 99"/>
                <a:gd name="T82" fmla="*/ 0 w 246"/>
                <a:gd name="T83" fmla="*/ 0 h 99"/>
                <a:gd name="T84" fmla="*/ 0 w 246"/>
                <a:gd name="T85" fmla="*/ 0 h 99"/>
                <a:gd name="T86" fmla="*/ 0 w 246"/>
                <a:gd name="T87" fmla="*/ 0 h 99"/>
                <a:gd name="T88" fmla="*/ 0 w 246"/>
                <a:gd name="T89" fmla="*/ 0 h 99"/>
                <a:gd name="T90" fmla="*/ 0 w 246"/>
                <a:gd name="T91" fmla="*/ 0 h 99"/>
                <a:gd name="T92" fmla="*/ 0 w 246"/>
                <a:gd name="T93" fmla="*/ 0 h 99"/>
                <a:gd name="T94" fmla="*/ 0 w 246"/>
                <a:gd name="T95" fmla="*/ 0 h 99"/>
                <a:gd name="T96" fmla="*/ 0 w 246"/>
                <a:gd name="T97" fmla="*/ 0 h 99"/>
                <a:gd name="T98" fmla="*/ 0 w 246"/>
                <a:gd name="T99" fmla="*/ 0 h 99"/>
                <a:gd name="T100" fmla="*/ 0 w 246"/>
                <a:gd name="T101" fmla="*/ 0 h 99"/>
                <a:gd name="T102" fmla="*/ 0 w 246"/>
                <a:gd name="T103" fmla="*/ 0 h 99"/>
                <a:gd name="T104" fmla="*/ 0 w 246"/>
                <a:gd name="T105" fmla="*/ 0 h 9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46"/>
                <a:gd name="T160" fmla="*/ 0 h 99"/>
                <a:gd name="T161" fmla="*/ 246 w 246"/>
                <a:gd name="T162" fmla="*/ 99 h 9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46" h="99">
                  <a:moveTo>
                    <a:pt x="27" y="99"/>
                  </a:moveTo>
                  <a:lnTo>
                    <a:pt x="22" y="97"/>
                  </a:lnTo>
                  <a:lnTo>
                    <a:pt x="17" y="96"/>
                  </a:lnTo>
                  <a:lnTo>
                    <a:pt x="12" y="93"/>
                  </a:lnTo>
                  <a:lnTo>
                    <a:pt x="9" y="90"/>
                  </a:lnTo>
                  <a:lnTo>
                    <a:pt x="6" y="86"/>
                  </a:lnTo>
                  <a:lnTo>
                    <a:pt x="2" y="82"/>
                  </a:lnTo>
                  <a:lnTo>
                    <a:pt x="1" y="78"/>
                  </a:lnTo>
                  <a:lnTo>
                    <a:pt x="0" y="73"/>
                  </a:lnTo>
                  <a:lnTo>
                    <a:pt x="0" y="69"/>
                  </a:lnTo>
                  <a:lnTo>
                    <a:pt x="1" y="65"/>
                  </a:lnTo>
                  <a:lnTo>
                    <a:pt x="3" y="60"/>
                  </a:lnTo>
                  <a:lnTo>
                    <a:pt x="5" y="56"/>
                  </a:lnTo>
                  <a:lnTo>
                    <a:pt x="10" y="49"/>
                  </a:lnTo>
                  <a:lnTo>
                    <a:pt x="18" y="41"/>
                  </a:lnTo>
                  <a:lnTo>
                    <a:pt x="25" y="34"/>
                  </a:lnTo>
                  <a:lnTo>
                    <a:pt x="35" y="28"/>
                  </a:lnTo>
                  <a:lnTo>
                    <a:pt x="46" y="23"/>
                  </a:lnTo>
                  <a:lnTo>
                    <a:pt x="57" y="18"/>
                  </a:lnTo>
                  <a:lnTo>
                    <a:pt x="69" y="14"/>
                  </a:lnTo>
                  <a:lnTo>
                    <a:pt x="81" y="10"/>
                  </a:lnTo>
                  <a:lnTo>
                    <a:pt x="92" y="7"/>
                  </a:lnTo>
                  <a:lnTo>
                    <a:pt x="104" y="4"/>
                  </a:lnTo>
                  <a:lnTo>
                    <a:pt x="124" y="1"/>
                  </a:lnTo>
                  <a:lnTo>
                    <a:pt x="140" y="0"/>
                  </a:lnTo>
                  <a:lnTo>
                    <a:pt x="168" y="0"/>
                  </a:lnTo>
                  <a:lnTo>
                    <a:pt x="193" y="1"/>
                  </a:lnTo>
                  <a:lnTo>
                    <a:pt x="219" y="2"/>
                  </a:lnTo>
                  <a:lnTo>
                    <a:pt x="246" y="6"/>
                  </a:lnTo>
                  <a:lnTo>
                    <a:pt x="244" y="11"/>
                  </a:lnTo>
                  <a:lnTo>
                    <a:pt x="241" y="15"/>
                  </a:lnTo>
                  <a:lnTo>
                    <a:pt x="236" y="20"/>
                  </a:lnTo>
                  <a:lnTo>
                    <a:pt x="231" y="26"/>
                  </a:lnTo>
                  <a:lnTo>
                    <a:pt x="215" y="36"/>
                  </a:lnTo>
                  <a:lnTo>
                    <a:pt x="199" y="46"/>
                  </a:lnTo>
                  <a:lnTo>
                    <a:pt x="180" y="55"/>
                  </a:lnTo>
                  <a:lnTo>
                    <a:pt x="162" y="61"/>
                  </a:lnTo>
                  <a:lnTo>
                    <a:pt x="152" y="64"/>
                  </a:lnTo>
                  <a:lnTo>
                    <a:pt x="143" y="66"/>
                  </a:lnTo>
                  <a:lnTo>
                    <a:pt x="134" y="67"/>
                  </a:lnTo>
                  <a:lnTo>
                    <a:pt x="126" y="67"/>
                  </a:lnTo>
                  <a:lnTo>
                    <a:pt x="120" y="67"/>
                  </a:lnTo>
                  <a:lnTo>
                    <a:pt x="110" y="67"/>
                  </a:lnTo>
                  <a:lnTo>
                    <a:pt x="100" y="67"/>
                  </a:lnTo>
                  <a:lnTo>
                    <a:pt x="93" y="67"/>
                  </a:lnTo>
                  <a:lnTo>
                    <a:pt x="88" y="69"/>
                  </a:lnTo>
                  <a:lnTo>
                    <a:pt x="80" y="72"/>
                  </a:lnTo>
                  <a:lnTo>
                    <a:pt x="72" y="77"/>
                  </a:lnTo>
                  <a:lnTo>
                    <a:pt x="63" y="83"/>
                  </a:lnTo>
                  <a:lnTo>
                    <a:pt x="53" y="88"/>
                  </a:lnTo>
                  <a:lnTo>
                    <a:pt x="44" y="93"/>
                  </a:lnTo>
                  <a:lnTo>
                    <a:pt x="35" y="96"/>
                  </a:lnTo>
                  <a:lnTo>
                    <a:pt x="27" y="9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5497" name="Freeform 424"/>
            <p:cNvSpPr>
              <a:spLocks/>
            </p:cNvSpPr>
            <p:nvPr/>
          </p:nvSpPr>
          <p:spPr bwMode="auto">
            <a:xfrm>
              <a:off x="1294" y="1248"/>
              <a:ext cx="76" cy="40"/>
            </a:xfrm>
            <a:custGeom>
              <a:avLst/>
              <a:gdLst>
                <a:gd name="T0" fmla="*/ 0 w 233"/>
                <a:gd name="T1" fmla="*/ 0 h 123"/>
                <a:gd name="T2" fmla="*/ 0 w 233"/>
                <a:gd name="T3" fmla="*/ 0 h 123"/>
                <a:gd name="T4" fmla="*/ 0 w 233"/>
                <a:gd name="T5" fmla="*/ 0 h 123"/>
                <a:gd name="T6" fmla="*/ 0 w 233"/>
                <a:gd name="T7" fmla="*/ 0 h 123"/>
                <a:gd name="T8" fmla="*/ 0 w 233"/>
                <a:gd name="T9" fmla="*/ 0 h 123"/>
                <a:gd name="T10" fmla="*/ 0 w 233"/>
                <a:gd name="T11" fmla="*/ 0 h 123"/>
                <a:gd name="T12" fmla="*/ 0 w 233"/>
                <a:gd name="T13" fmla="*/ 0 h 123"/>
                <a:gd name="T14" fmla="*/ 0 w 233"/>
                <a:gd name="T15" fmla="*/ 0 h 123"/>
                <a:gd name="T16" fmla="*/ 0 w 233"/>
                <a:gd name="T17" fmla="*/ 0 h 123"/>
                <a:gd name="T18" fmla="*/ 0 w 233"/>
                <a:gd name="T19" fmla="*/ 0 h 123"/>
                <a:gd name="T20" fmla="*/ 0 w 233"/>
                <a:gd name="T21" fmla="*/ 0 h 123"/>
                <a:gd name="T22" fmla="*/ 0 w 233"/>
                <a:gd name="T23" fmla="*/ 0 h 123"/>
                <a:gd name="T24" fmla="*/ 0 w 233"/>
                <a:gd name="T25" fmla="*/ 0 h 123"/>
                <a:gd name="T26" fmla="*/ 0 w 233"/>
                <a:gd name="T27" fmla="*/ 0 h 123"/>
                <a:gd name="T28" fmla="*/ 0 w 233"/>
                <a:gd name="T29" fmla="*/ 0 h 123"/>
                <a:gd name="T30" fmla="*/ 0 w 233"/>
                <a:gd name="T31" fmla="*/ 0 h 123"/>
                <a:gd name="T32" fmla="*/ 0 w 233"/>
                <a:gd name="T33" fmla="*/ 0 h 123"/>
                <a:gd name="T34" fmla="*/ 0 w 233"/>
                <a:gd name="T35" fmla="*/ 0 h 123"/>
                <a:gd name="T36" fmla="*/ 0 w 233"/>
                <a:gd name="T37" fmla="*/ 0 h 123"/>
                <a:gd name="T38" fmla="*/ 0 w 233"/>
                <a:gd name="T39" fmla="*/ 0 h 123"/>
                <a:gd name="T40" fmla="*/ 0 w 233"/>
                <a:gd name="T41" fmla="*/ 0 h 123"/>
                <a:gd name="T42" fmla="*/ 0 w 233"/>
                <a:gd name="T43" fmla="*/ 0 h 123"/>
                <a:gd name="T44" fmla="*/ 0 w 233"/>
                <a:gd name="T45" fmla="*/ 0 h 123"/>
                <a:gd name="T46" fmla="*/ 0 w 233"/>
                <a:gd name="T47" fmla="*/ 0 h 123"/>
                <a:gd name="T48" fmla="*/ 0 w 233"/>
                <a:gd name="T49" fmla="*/ 0 h 123"/>
                <a:gd name="T50" fmla="*/ 0 w 233"/>
                <a:gd name="T51" fmla="*/ 0 h 123"/>
                <a:gd name="T52" fmla="*/ 0 w 233"/>
                <a:gd name="T53" fmla="*/ 0 h 123"/>
                <a:gd name="T54" fmla="*/ 0 w 233"/>
                <a:gd name="T55" fmla="*/ 0 h 123"/>
                <a:gd name="T56" fmla="*/ 0 w 233"/>
                <a:gd name="T57" fmla="*/ 0 h 123"/>
                <a:gd name="T58" fmla="*/ 0 w 233"/>
                <a:gd name="T59" fmla="*/ 0 h 123"/>
                <a:gd name="T60" fmla="*/ 0 w 233"/>
                <a:gd name="T61" fmla="*/ 0 h 123"/>
                <a:gd name="T62" fmla="*/ 0 w 233"/>
                <a:gd name="T63" fmla="*/ 0 h 12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33"/>
                <a:gd name="T97" fmla="*/ 0 h 123"/>
                <a:gd name="T98" fmla="*/ 233 w 233"/>
                <a:gd name="T99" fmla="*/ 123 h 12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33" h="123">
                  <a:moveTo>
                    <a:pt x="47" y="93"/>
                  </a:moveTo>
                  <a:lnTo>
                    <a:pt x="33" y="88"/>
                  </a:lnTo>
                  <a:lnTo>
                    <a:pt x="21" y="83"/>
                  </a:lnTo>
                  <a:lnTo>
                    <a:pt x="10" y="78"/>
                  </a:lnTo>
                  <a:lnTo>
                    <a:pt x="0" y="74"/>
                  </a:lnTo>
                  <a:lnTo>
                    <a:pt x="0" y="55"/>
                  </a:lnTo>
                  <a:lnTo>
                    <a:pt x="10" y="46"/>
                  </a:lnTo>
                  <a:lnTo>
                    <a:pt x="20" y="37"/>
                  </a:lnTo>
                  <a:lnTo>
                    <a:pt x="30" y="37"/>
                  </a:lnTo>
                  <a:lnTo>
                    <a:pt x="40" y="37"/>
                  </a:lnTo>
                  <a:lnTo>
                    <a:pt x="51" y="37"/>
                  </a:lnTo>
                  <a:lnTo>
                    <a:pt x="61" y="37"/>
                  </a:lnTo>
                  <a:lnTo>
                    <a:pt x="66" y="37"/>
                  </a:lnTo>
                  <a:lnTo>
                    <a:pt x="72" y="36"/>
                  </a:lnTo>
                  <a:lnTo>
                    <a:pt x="77" y="35"/>
                  </a:lnTo>
                  <a:lnTo>
                    <a:pt x="83" y="33"/>
                  </a:lnTo>
                  <a:lnTo>
                    <a:pt x="94" y="28"/>
                  </a:lnTo>
                  <a:lnTo>
                    <a:pt x="104" y="23"/>
                  </a:lnTo>
                  <a:lnTo>
                    <a:pt x="114" y="17"/>
                  </a:lnTo>
                  <a:lnTo>
                    <a:pt x="123" y="11"/>
                  </a:lnTo>
                  <a:lnTo>
                    <a:pt x="134" y="5"/>
                  </a:lnTo>
                  <a:lnTo>
                    <a:pt x="146" y="0"/>
                  </a:lnTo>
                  <a:lnTo>
                    <a:pt x="153" y="4"/>
                  </a:lnTo>
                  <a:lnTo>
                    <a:pt x="161" y="8"/>
                  </a:lnTo>
                  <a:lnTo>
                    <a:pt x="171" y="11"/>
                  </a:lnTo>
                  <a:lnTo>
                    <a:pt x="181" y="12"/>
                  </a:lnTo>
                  <a:lnTo>
                    <a:pt x="185" y="12"/>
                  </a:lnTo>
                  <a:lnTo>
                    <a:pt x="190" y="10"/>
                  </a:lnTo>
                  <a:lnTo>
                    <a:pt x="196" y="8"/>
                  </a:lnTo>
                  <a:lnTo>
                    <a:pt x="201" y="6"/>
                  </a:lnTo>
                  <a:lnTo>
                    <a:pt x="210" y="2"/>
                  </a:lnTo>
                  <a:lnTo>
                    <a:pt x="213" y="0"/>
                  </a:lnTo>
                  <a:lnTo>
                    <a:pt x="233" y="0"/>
                  </a:lnTo>
                  <a:lnTo>
                    <a:pt x="232" y="6"/>
                  </a:lnTo>
                  <a:lnTo>
                    <a:pt x="231" y="12"/>
                  </a:lnTo>
                  <a:lnTo>
                    <a:pt x="228" y="18"/>
                  </a:lnTo>
                  <a:lnTo>
                    <a:pt x="224" y="22"/>
                  </a:lnTo>
                  <a:lnTo>
                    <a:pt x="219" y="25"/>
                  </a:lnTo>
                  <a:lnTo>
                    <a:pt x="213" y="28"/>
                  </a:lnTo>
                  <a:lnTo>
                    <a:pt x="207" y="30"/>
                  </a:lnTo>
                  <a:lnTo>
                    <a:pt x="200" y="30"/>
                  </a:lnTo>
                  <a:lnTo>
                    <a:pt x="201" y="43"/>
                  </a:lnTo>
                  <a:lnTo>
                    <a:pt x="204" y="52"/>
                  </a:lnTo>
                  <a:lnTo>
                    <a:pt x="206" y="62"/>
                  </a:lnTo>
                  <a:lnTo>
                    <a:pt x="207" y="74"/>
                  </a:lnTo>
                  <a:lnTo>
                    <a:pt x="185" y="85"/>
                  </a:lnTo>
                  <a:lnTo>
                    <a:pt x="166" y="93"/>
                  </a:lnTo>
                  <a:lnTo>
                    <a:pt x="157" y="96"/>
                  </a:lnTo>
                  <a:lnTo>
                    <a:pt x="149" y="98"/>
                  </a:lnTo>
                  <a:lnTo>
                    <a:pt x="139" y="98"/>
                  </a:lnTo>
                  <a:lnTo>
                    <a:pt x="127" y="99"/>
                  </a:lnTo>
                  <a:lnTo>
                    <a:pt x="116" y="100"/>
                  </a:lnTo>
                  <a:lnTo>
                    <a:pt x="105" y="103"/>
                  </a:lnTo>
                  <a:lnTo>
                    <a:pt x="96" y="106"/>
                  </a:lnTo>
                  <a:lnTo>
                    <a:pt x="88" y="111"/>
                  </a:lnTo>
                  <a:lnTo>
                    <a:pt x="82" y="115"/>
                  </a:lnTo>
                  <a:lnTo>
                    <a:pt x="74" y="119"/>
                  </a:lnTo>
                  <a:lnTo>
                    <a:pt x="67" y="122"/>
                  </a:lnTo>
                  <a:lnTo>
                    <a:pt x="61" y="123"/>
                  </a:lnTo>
                  <a:lnTo>
                    <a:pt x="58" y="122"/>
                  </a:lnTo>
                  <a:lnTo>
                    <a:pt x="55" y="119"/>
                  </a:lnTo>
                  <a:lnTo>
                    <a:pt x="53" y="115"/>
                  </a:lnTo>
                  <a:lnTo>
                    <a:pt x="51" y="110"/>
                  </a:lnTo>
                  <a:lnTo>
                    <a:pt x="48" y="100"/>
                  </a:lnTo>
                  <a:lnTo>
                    <a:pt x="47" y="9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5498" name="Freeform 425"/>
            <p:cNvSpPr>
              <a:spLocks/>
            </p:cNvSpPr>
            <p:nvPr/>
          </p:nvSpPr>
          <p:spPr bwMode="auto">
            <a:xfrm>
              <a:off x="983" y="1236"/>
              <a:ext cx="157" cy="56"/>
            </a:xfrm>
            <a:custGeom>
              <a:avLst/>
              <a:gdLst>
                <a:gd name="T0" fmla="*/ 0 w 484"/>
                <a:gd name="T1" fmla="*/ 0 h 172"/>
                <a:gd name="T2" fmla="*/ 0 w 484"/>
                <a:gd name="T3" fmla="*/ 0 h 172"/>
                <a:gd name="T4" fmla="*/ 0 w 484"/>
                <a:gd name="T5" fmla="*/ 0 h 172"/>
                <a:gd name="T6" fmla="*/ 0 w 484"/>
                <a:gd name="T7" fmla="*/ 0 h 172"/>
                <a:gd name="T8" fmla="*/ 0 w 484"/>
                <a:gd name="T9" fmla="*/ 0 h 172"/>
                <a:gd name="T10" fmla="*/ 0 w 484"/>
                <a:gd name="T11" fmla="*/ 0 h 172"/>
                <a:gd name="T12" fmla="*/ 0 w 484"/>
                <a:gd name="T13" fmla="*/ 0 h 172"/>
                <a:gd name="T14" fmla="*/ 0 w 484"/>
                <a:gd name="T15" fmla="*/ 0 h 172"/>
                <a:gd name="T16" fmla="*/ 0 w 484"/>
                <a:gd name="T17" fmla="*/ 0 h 172"/>
                <a:gd name="T18" fmla="*/ 0 w 484"/>
                <a:gd name="T19" fmla="*/ 0 h 172"/>
                <a:gd name="T20" fmla="*/ 0 w 484"/>
                <a:gd name="T21" fmla="*/ 0 h 172"/>
                <a:gd name="T22" fmla="*/ 0 w 484"/>
                <a:gd name="T23" fmla="*/ 0 h 172"/>
                <a:gd name="T24" fmla="*/ 0 w 484"/>
                <a:gd name="T25" fmla="*/ 0 h 172"/>
                <a:gd name="T26" fmla="*/ 0 w 484"/>
                <a:gd name="T27" fmla="*/ 0 h 172"/>
                <a:gd name="T28" fmla="*/ 0 w 484"/>
                <a:gd name="T29" fmla="*/ 0 h 172"/>
                <a:gd name="T30" fmla="*/ 0 w 484"/>
                <a:gd name="T31" fmla="*/ 0 h 172"/>
                <a:gd name="T32" fmla="*/ 0 w 484"/>
                <a:gd name="T33" fmla="*/ 0 h 172"/>
                <a:gd name="T34" fmla="*/ 0 w 484"/>
                <a:gd name="T35" fmla="*/ 0 h 172"/>
                <a:gd name="T36" fmla="*/ 0 w 484"/>
                <a:gd name="T37" fmla="*/ 0 h 172"/>
                <a:gd name="T38" fmla="*/ 0 w 484"/>
                <a:gd name="T39" fmla="*/ 0 h 172"/>
                <a:gd name="T40" fmla="*/ 0 w 484"/>
                <a:gd name="T41" fmla="*/ 0 h 172"/>
                <a:gd name="T42" fmla="*/ 0 w 484"/>
                <a:gd name="T43" fmla="*/ 0 h 172"/>
                <a:gd name="T44" fmla="*/ 0 w 484"/>
                <a:gd name="T45" fmla="*/ 0 h 172"/>
                <a:gd name="T46" fmla="*/ 0 w 484"/>
                <a:gd name="T47" fmla="*/ 0 h 172"/>
                <a:gd name="T48" fmla="*/ 0 w 484"/>
                <a:gd name="T49" fmla="*/ 0 h 172"/>
                <a:gd name="T50" fmla="*/ 0 w 484"/>
                <a:gd name="T51" fmla="*/ 0 h 172"/>
                <a:gd name="T52" fmla="*/ 0 w 484"/>
                <a:gd name="T53" fmla="*/ 0 h 172"/>
                <a:gd name="T54" fmla="*/ 0 w 484"/>
                <a:gd name="T55" fmla="*/ 0 h 172"/>
                <a:gd name="T56" fmla="*/ 0 w 484"/>
                <a:gd name="T57" fmla="*/ 0 h 172"/>
                <a:gd name="T58" fmla="*/ 0 w 484"/>
                <a:gd name="T59" fmla="*/ 0 h 172"/>
                <a:gd name="T60" fmla="*/ 0 w 484"/>
                <a:gd name="T61" fmla="*/ 0 h 172"/>
                <a:gd name="T62" fmla="*/ 0 w 484"/>
                <a:gd name="T63" fmla="*/ 0 h 172"/>
                <a:gd name="T64" fmla="*/ 0 w 484"/>
                <a:gd name="T65" fmla="*/ 0 h 172"/>
                <a:gd name="T66" fmla="*/ 0 w 484"/>
                <a:gd name="T67" fmla="*/ 0 h 172"/>
                <a:gd name="T68" fmla="*/ 0 w 484"/>
                <a:gd name="T69" fmla="*/ 0 h 172"/>
                <a:gd name="T70" fmla="*/ 0 w 484"/>
                <a:gd name="T71" fmla="*/ 0 h 172"/>
                <a:gd name="T72" fmla="*/ 0 w 484"/>
                <a:gd name="T73" fmla="*/ 0 h 172"/>
                <a:gd name="T74" fmla="*/ 0 w 484"/>
                <a:gd name="T75" fmla="*/ 0 h 172"/>
                <a:gd name="T76" fmla="*/ 0 w 484"/>
                <a:gd name="T77" fmla="*/ 0 h 17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84"/>
                <a:gd name="T118" fmla="*/ 0 h 172"/>
                <a:gd name="T119" fmla="*/ 484 w 484"/>
                <a:gd name="T120" fmla="*/ 172 h 17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84" h="172">
                  <a:moveTo>
                    <a:pt x="0" y="142"/>
                  </a:moveTo>
                  <a:lnTo>
                    <a:pt x="0" y="147"/>
                  </a:lnTo>
                  <a:lnTo>
                    <a:pt x="1" y="152"/>
                  </a:lnTo>
                  <a:lnTo>
                    <a:pt x="3" y="156"/>
                  </a:lnTo>
                  <a:lnTo>
                    <a:pt x="6" y="159"/>
                  </a:lnTo>
                  <a:lnTo>
                    <a:pt x="9" y="162"/>
                  </a:lnTo>
                  <a:lnTo>
                    <a:pt x="13" y="165"/>
                  </a:lnTo>
                  <a:lnTo>
                    <a:pt x="17" y="167"/>
                  </a:lnTo>
                  <a:lnTo>
                    <a:pt x="21" y="168"/>
                  </a:lnTo>
                  <a:lnTo>
                    <a:pt x="31" y="170"/>
                  </a:lnTo>
                  <a:lnTo>
                    <a:pt x="41" y="172"/>
                  </a:lnTo>
                  <a:lnTo>
                    <a:pt x="51" y="172"/>
                  </a:lnTo>
                  <a:lnTo>
                    <a:pt x="59" y="172"/>
                  </a:lnTo>
                  <a:lnTo>
                    <a:pt x="73" y="172"/>
                  </a:lnTo>
                  <a:lnTo>
                    <a:pt x="86" y="170"/>
                  </a:lnTo>
                  <a:lnTo>
                    <a:pt x="99" y="167"/>
                  </a:lnTo>
                  <a:lnTo>
                    <a:pt x="113" y="164"/>
                  </a:lnTo>
                  <a:lnTo>
                    <a:pt x="139" y="156"/>
                  </a:lnTo>
                  <a:lnTo>
                    <a:pt x="164" y="146"/>
                  </a:lnTo>
                  <a:lnTo>
                    <a:pt x="189" y="135"/>
                  </a:lnTo>
                  <a:lnTo>
                    <a:pt x="215" y="124"/>
                  </a:lnTo>
                  <a:lnTo>
                    <a:pt x="240" y="113"/>
                  </a:lnTo>
                  <a:lnTo>
                    <a:pt x="265" y="104"/>
                  </a:lnTo>
                  <a:lnTo>
                    <a:pt x="287" y="100"/>
                  </a:lnTo>
                  <a:lnTo>
                    <a:pt x="316" y="94"/>
                  </a:lnTo>
                  <a:lnTo>
                    <a:pt x="350" y="87"/>
                  </a:lnTo>
                  <a:lnTo>
                    <a:pt x="385" y="80"/>
                  </a:lnTo>
                  <a:lnTo>
                    <a:pt x="401" y="75"/>
                  </a:lnTo>
                  <a:lnTo>
                    <a:pt x="418" y="70"/>
                  </a:lnTo>
                  <a:lnTo>
                    <a:pt x="434" y="64"/>
                  </a:lnTo>
                  <a:lnTo>
                    <a:pt x="449" y="58"/>
                  </a:lnTo>
                  <a:lnTo>
                    <a:pt x="461" y="52"/>
                  </a:lnTo>
                  <a:lnTo>
                    <a:pt x="471" y="46"/>
                  </a:lnTo>
                  <a:lnTo>
                    <a:pt x="475" y="42"/>
                  </a:lnTo>
                  <a:lnTo>
                    <a:pt x="479" y="39"/>
                  </a:lnTo>
                  <a:lnTo>
                    <a:pt x="482" y="35"/>
                  </a:lnTo>
                  <a:lnTo>
                    <a:pt x="484" y="31"/>
                  </a:lnTo>
                  <a:lnTo>
                    <a:pt x="449" y="26"/>
                  </a:lnTo>
                  <a:lnTo>
                    <a:pt x="417" y="21"/>
                  </a:lnTo>
                  <a:lnTo>
                    <a:pt x="387" y="16"/>
                  </a:lnTo>
                  <a:lnTo>
                    <a:pt x="359" y="10"/>
                  </a:lnTo>
                  <a:lnTo>
                    <a:pt x="331" y="6"/>
                  </a:lnTo>
                  <a:lnTo>
                    <a:pt x="303" y="3"/>
                  </a:lnTo>
                  <a:lnTo>
                    <a:pt x="272" y="0"/>
                  </a:lnTo>
                  <a:lnTo>
                    <a:pt x="239" y="0"/>
                  </a:lnTo>
                  <a:lnTo>
                    <a:pt x="225" y="0"/>
                  </a:lnTo>
                  <a:lnTo>
                    <a:pt x="213" y="2"/>
                  </a:lnTo>
                  <a:lnTo>
                    <a:pt x="203" y="4"/>
                  </a:lnTo>
                  <a:lnTo>
                    <a:pt x="195" y="6"/>
                  </a:lnTo>
                  <a:lnTo>
                    <a:pt x="186" y="8"/>
                  </a:lnTo>
                  <a:lnTo>
                    <a:pt x="180" y="7"/>
                  </a:lnTo>
                  <a:lnTo>
                    <a:pt x="176" y="6"/>
                  </a:lnTo>
                  <a:lnTo>
                    <a:pt x="173" y="5"/>
                  </a:lnTo>
                  <a:lnTo>
                    <a:pt x="169" y="3"/>
                  </a:lnTo>
                  <a:lnTo>
                    <a:pt x="165" y="0"/>
                  </a:lnTo>
                  <a:lnTo>
                    <a:pt x="165" y="8"/>
                  </a:lnTo>
                  <a:lnTo>
                    <a:pt x="163" y="17"/>
                  </a:lnTo>
                  <a:lnTo>
                    <a:pt x="161" y="24"/>
                  </a:lnTo>
                  <a:lnTo>
                    <a:pt x="159" y="31"/>
                  </a:lnTo>
                  <a:lnTo>
                    <a:pt x="154" y="36"/>
                  </a:lnTo>
                  <a:lnTo>
                    <a:pt x="150" y="42"/>
                  </a:lnTo>
                  <a:lnTo>
                    <a:pt x="144" y="46"/>
                  </a:lnTo>
                  <a:lnTo>
                    <a:pt x="139" y="50"/>
                  </a:lnTo>
                  <a:lnTo>
                    <a:pt x="127" y="58"/>
                  </a:lnTo>
                  <a:lnTo>
                    <a:pt x="113" y="63"/>
                  </a:lnTo>
                  <a:lnTo>
                    <a:pt x="97" y="69"/>
                  </a:lnTo>
                  <a:lnTo>
                    <a:pt x="82" y="73"/>
                  </a:lnTo>
                  <a:lnTo>
                    <a:pt x="66" y="78"/>
                  </a:lnTo>
                  <a:lnTo>
                    <a:pt x="52" y="82"/>
                  </a:lnTo>
                  <a:lnTo>
                    <a:pt x="38" y="88"/>
                  </a:lnTo>
                  <a:lnTo>
                    <a:pt x="25" y="94"/>
                  </a:lnTo>
                  <a:lnTo>
                    <a:pt x="19" y="98"/>
                  </a:lnTo>
                  <a:lnTo>
                    <a:pt x="15" y="103"/>
                  </a:lnTo>
                  <a:lnTo>
                    <a:pt x="10" y="107"/>
                  </a:lnTo>
                  <a:lnTo>
                    <a:pt x="6" y="113"/>
                  </a:lnTo>
                  <a:lnTo>
                    <a:pt x="3" y="119"/>
                  </a:lnTo>
                  <a:lnTo>
                    <a:pt x="1" y="126"/>
                  </a:lnTo>
                  <a:lnTo>
                    <a:pt x="0" y="134"/>
                  </a:lnTo>
                  <a:lnTo>
                    <a:pt x="0" y="14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5499" name="Freeform 426"/>
            <p:cNvSpPr>
              <a:spLocks/>
            </p:cNvSpPr>
            <p:nvPr/>
          </p:nvSpPr>
          <p:spPr bwMode="auto">
            <a:xfrm>
              <a:off x="1043" y="1255"/>
              <a:ext cx="221" cy="79"/>
            </a:xfrm>
            <a:custGeom>
              <a:avLst/>
              <a:gdLst>
                <a:gd name="T0" fmla="*/ 0 w 684"/>
                <a:gd name="T1" fmla="*/ 0 h 240"/>
                <a:gd name="T2" fmla="*/ 0 w 684"/>
                <a:gd name="T3" fmla="*/ 0 h 240"/>
                <a:gd name="T4" fmla="*/ 0 w 684"/>
                <a:gd name="T5" fmla="*/ 0 h 240"/>
                <a:gd name="T6" fmla="*/ 0 w 684"/>
                <a:gd name="T7" fmla="*/ 0 h 240"/>
                <a:gd name="T8" fmla="*/ 0 w 684"/>
                <a:gd name="T9" fmla="*/ 0 h 240"/>
                <a:gd name="T10" fmla="*/ 0 w 684"/>
                <a:gd name="T11" fmla="*/ 0 h 240"/>
                <a:gd name="T12" fmla="*/ 0 w 684"/>
                <a:gd name="T13" fmla="*/ 0 h 240"/>
                <a:gd name="T14" fmla="*/ 0 w 684"/>
                <a:gd name="T15" fmla="*/ 0 h 240"/>
                <a:gd name="T16" fmla="*/ 0 w 684"/>
                <a:gd name="T17" fmla="*/ 0 h 240"/>
                <a:gd name="T18" fmla="*/ 0 w 684"/>
                <a:gd name="T19" fmla="*/ 0 h 240"/>
                <a:gd name="T20" fmla="*/ 0 w 684"/>
                <a:gd name="T21" fmla="*/ 0 h 240"/>
                <a:gd name="T22" fmla="*/ 0 w 684"/>
                <a:gd name="T23" fmla="*/ 0 h 240"/>
                <a:gd name="T24" fmla="*/ 0 w 684"/>
                <a:gd name="T25" fmla="*/ 0 h 240"/>
                <a:gd name="T26" fmla="*/ 0 w 684"/>
                <a:gd name="T27" fmla="*/ 0 h 240"/>
                <a:gd name="T28" fmla="*/ 0 w 684"/>
                <a:gd name="T29" fmla="*/ 0 h 240"/>
                <a:gd name="T30" fmla="*/ 0 w 684"/>
                <a:gd name="T31" fmla="*/ 0 h 240"/>
                <a:gd name="T32" fmla="*/ 0 w 684"/>
                <a:gd name="T33" fmla="*/ 0 h 240"/>
                <a:gd name="T34" fmla="*/ 0 w 684"/>
                <a:gd name="T35" fmla="*/ 0 h 240"/>
                <a:gd name="T36" fmla="*/ 0 w 684"/>
                <a:gd name="T37" fmla="*/ 0 h 240"/>
                <a:gd name="T38" fmla="*/ 0 w 684"/>
                <a:gd name="T39" fmla="*/ 0 h 240"/>
                <a:gd name="T40" fmla="*/ 0 w 684"/>
                <a:gd name="T41" fmla="*/ 0 h 240"/>
                <a:gd name="T42" fmla="*/ 0 w 684"/>
                <a:gd name="T43" fmla="*/ 0 h 240"/>
                <a:gd name="T44" fmla="*/ 0 w 684"/>
                <a:gd name="T45" fmla="*/ 0 h 240"/>
                <a:gd name="T46" fmla="*/ 0 w 684"/>
                <a:gd name="T47" fmla="*/ 0 h 240"/>
                <a:gd name="T48" fmla="*/ 0 w 684"/>
                <a:gd name="T49" fmla="*/ 0 h 240"/>
                <a:gd name="T50" fmla="*/ 0 w 684"/>
                <a:gd name="T51" fmla="*/ 0 h 240"/>
                <a:gd name="T52" fmla="*/ 0 w 684"/>
                <a:gd name="T53" fmla="*/ 0 h 240"/>
                <a:gd name="T54" fmla="*/ 0 w 684"/>
                <a:gd name="T55" fmla="*/ 0 h 240"/>
                <a:gd name="T56" fmla="*/ 0 w 684"/>
                <a:gd name="T57" fmla="*/ 0 h 240"/>
                <a:gd name="T58" fmla="*/ 0 w 684"/>
                <a:gd name="T59" fmla="*/ 0 h 240"/>
                <a:gd name="T60" fmla="*/ 0 w 684"/>
                <a:gd name="T61" fmla="*/ 0 h 240"/>
                <a:gd name="T62" fmla="*/ 0 w 684"/>
                <a:gd name="T63" fmla="*/ 0 h 240"/>
                <a:gd name="T64" fmla="*/ 0 w 684"/>
                <a:gd name="T65" fmla="*/ 0 h 240"/>
                <a:gd name="T66" fmla="*/ 0 w 684"/>
                <a:gd name="T67" fmla="*/ 0 h 240"/>
                <a:gd name="T68" fmla="*/ 0 w 684"/>
                <a:gd name="T69" fmla="*/ 0 h 240"/>
                <a:gd name="T70" fmla="*/ 0 w 684"/>
                <a:gd name="T71" fmla="*/ 0 h 240"/>
                <a:gd name="T72" fmla="*/ 0 w 684"/>
                <a:gd name="T73" fmla="*/ 0 h 240"/>
                <a:gd name="T74" fmla="*/ 0 w 684"/>
                <a:gd name="T75" fmla="*/ 0 h 240"/>
                <a:gd name="T76" fmla="*/ 0 w 684"/>
                <a:gd name="T77" fmla="*/ 0 h 240"/>
                <a:gd name="T78" fmla="*/ 0 w 684"/>
                <a:gd name="T79" fmla="*/ 0 h 240"/>
                <a:gd name="T80" fmla="*/ 0 w 684"/>
                <a:gd name="T81" fmla="*/ 0 h 240"/>
                <a:gd name="T82" fmla="*/ 0 w 684"/>
                <a:gd name="T83" fmla="*/ 0 h 240"/>
                <a:gd name="T84" fmla="*/ 0 w 684"/>
                <a:gd name="T85" fmla="*/ 0 h 240"/>
                <a:gd name="T86" fmla="*/ 0 w 684"/>
                <a:gd name="T87" fmla="*/ 0 h 240"/>
                <a:gd name="T88" fmla="*/ 0 w 684"/>
                <a:gd name="T89" fmla="*/ 0 h 240"/>
                <a:gd name="T90" fmla="*/ 0 w 684"/>
                <a:gd name="T91" fmla="*/ 0 h 240"/>
                <a:gd name="T92" fmla="*/ 0 w 684"/>
                <a:gd name="T93" fmla="*/ 0 h 240"/>
                <a:gd name="T94" fmla="*/ 0 w 684"/>
                <a:gd name="T95" fmla="*/ 0 h 240"/>
                <a:gd name="T96" fmla="*/ 0 w 684"/>
                <a:gd name="T97" fmla="*/ 0 h 240"/>
                <a:gd name="T98" fmla="*/ 0 w 684"/>
                <a:gd name="T99" fmla="*/ 0 h 240"/>
                <a:gd name="T100" fmla="*/ 0 w 684"/>
                <a:gd name="T101" fmla="*/ 0 h 240"/>
                <a:gd name="T102" fmla="*/ 0 w 684"/>
                <a:gd name="T103" fmla="*/ 0 h 240"/>
                <a:gd name="T104" fmla="*/ 0 w 684"/>
                <a:gd name="T105" fmla="*/ 0 h 240"/>
                <a:gd name="T106" fmla="*/ 0 w 684"/>
                <a:gd name="T107" fmla="*/ 0 h 240"/>
                <a:gd name="T108" fmla="*/ 0 w 684"/>
                <a:gd name="T109" fmla="*/ 0 h 240"/>
                <a:gd name="T110" fmla="*/ 0 w 684"/>
                <a:gd name="T111" fmla="*/ 0 h 240"/>
                <a:gd name="T112" fmla="*/ 0 w 684"/>
                <a:gd name="T113" fmla="*/ 0 h 240"/>
                <a:gd name="T114" fmla="*/ 0 w 684"/>
                <a:gd name="T115" fmla="*/ 0 h 240"/>
                <a:gd name="T116" fmla="*/ 0 w 684"/>
                <a:gd name="T117" fmla="*/ 0 h 24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84"/>
                <a:gd name="T178" fmla="*/ 0 h 240"/>
                <a:gd name="T179" fmla="*/ 684 w 684"/>
                <a:gd name="T180" fmla="*/ 240 h 24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84" h="240">
                  <a:moveTo>
                    <a:pt x="60" y="75"/>
                  </a:moveTo>
                  <a:lnTo>
                    <a:pt x="320" y="0"/>
                  </a:lnTo>
                  <a:lnTo>
                    <a:pt x="317" y="5"/>
                  </a:lnTo>
                  <a:lnTo>
                    <a:pt x="314" y="13"/>
                  </a:lnTo>
                  <a:lnTo>
                    <a:pt x="310" y="20"/>
                  </a:lnTo>
                  <a:lnTo>
                    <a:pt x="304" y="27"/>
                  </a:lnTo>
                  <a:lnTo>
                    <a:pt x="300" y="33"/>
                  </a:lnTo>
                  <a:lnTo>
                    <a:pt x="297" y="39"/>
                  </a:lnTo>
                  <a:lnTo>
                    <a:pt x="297" y="41"/>
                  </a:lnTo>
                  <a:lnTo>
                    <a:pt x="297" y="42"/>
                  </a:lnTo>
                  <a:lnTo>
                    <a:pt x="298" y="43"/>
                  </a:lnTo>
                  <a:lnTo>
                    <a:pt x="299" y="43"/>
                  </a:lnTo>
                  <a:lnTo>
                    <a:pt x="315" y="43"/>
                  </a:lnTo>
                  <a:lnTo>
                    <a:pt x="327" y="41"/>
                  </a:lnTo>
                  <a:lnTo>
                    <a:pt x="337" y="39"/>
                  </a:lnTo>
                  <a:lnTo>
                    <a:pt x="346" y="36"/>
                  </a:lnTo>
                  <a:lnTo>
                    <a:pt x="359" y="28"/>
                  </a:lnTo>
                  <a:lnTo>
                    <a:pt x="372" y="19"/>
                  </a:lnTo>
                  <a:lnTo>
                    <a:pt x="376" y="26"/>
                  </a:lnTo>
                  <a:lnTo>
                    <a:pt x="378" y="32"/>
                  </a:lnTo>
                  <a:lnTo>
                    <a:pt x="379" y="38"/>
                  </a:lnTo>
                  <a:lnTo>
                    <a:pt x="378" y="44"/>
                  </a:lnTo>
                  <a:lnTo>
                    <a:pt x="378" y="49"/>
                  </a:lnTo>
                  <a:lnTo>
                    <a:pt x="377" y="55"/>
                  </a:lnTo>
                  <a:lnTo>
                    <a:pt x="378" y="61"/>
                  </a:lnTo>
                  <a:lnTo>
                    <a:pt x="379" y="69"/>
                  </a:lnTo>
                  <a:lnTo>
                    <a:pt x="405" y="69"/>
                  </a:lnTo>
                  <a:lnTo>
                    <a:pt x="512" y="19"/>
                  </a:lnTo>
                  <a:lnTo>
                    <a:pt x="511" y="36"/>
                  </a:lnTo>
                  <a:lnTo>
                    <a:pt x="511" y="51"/>
                  </a:lnTo>
                  <a:lnTo>
                    <a:pt x="511" y="58"/>
                  </a:lnTo>
                  <a:lnTo>
                    <a:pt x="512" y="65"/>
                  </a:lnTo>
                  <a:lnTo>
                    <a:pt x="514" y="70"/>
                  </a:lnTo>
                  <a:lnTo>
                    <a:pt x="518" y="75"/>
                  </a:lnTo>
                  <a:lnTo>
                    <a:pt x="531" y="68"/>
                  </a:lnTo>
                  <a:lnTo>
                    <a:pt x="541" y="63"/>
                  </a:lnTo>
                  <a:lnTo>
                    <a:pt x="549" y="57"/>
                  </a:lnTo>
                  <a:lnTo>
                    <a:pt x="553" y="51"/>
                  </a:lnTo>
                  <a:lnTo>
                    <a:pt x="557" y="45"/>
                  </a:lnTo>
                  <a:lnTo>
                    <a:pt x="558" y="38"/>
                  </a:lnTo>
                  <a:lnTo>
                    <a:pt x="558" y="30"/>
                  </a:lnTo>
                  <a:lnTo>
                    <a:pt x="558" y="19"/>
                  </a:lnTo>
                  <a:lnTo>
                    <a:pt x="559" y="15"/>
                  </a:lnTo>
                  <a:lnTo>
                    <a:pt x="560" y="11"/>
                  </a:lnTo>
                  <a:lnTo>
                    <a:pt x="563" y="8"/>
                  </a:lnTo>
                  <a:lnTo>
                    <a:pt x="566" y="5"/>
                  </a:lnTo>
                  <a:lnTo>
                    <a:pt x="572" y="1"/>
                  </a:lnTo>
                  <a:lnTo>
                    <a:pt x="579" y="0"/>
                  </a:lnTo>
                  <a:lnTo>
                    <a:pt x="600" y="1"/>
                  </a:lnTo>
                  <a:lnTo>
                    <a:pt x="616" y="2"/>
                  </a:lnTo>
                  <a:lnTo>
                    <a:pt x="624" y="3"/>
                  </a:lnTo>
                  <a:lnTo>
                    <a:pt x="630" y="3"/>
                  </a:lnTo>
                  <a:lnTo>
                    <a:pt x="637" y="2"/>
                  </a:lnTo>
                  <a:lnTo>
                    <a:pt x="645" y="0"/>
                  </a:lnTo>
                  <a:lnTo>
                    <a:pt x="650" y="15"/>
                  </a:lnTo>
                  <a:lnTo>
                    <a:pt x="653" y="28"/>
                  </a:lnTo>
                  <a:lnTo>
                    <a:pt x="657" y="39"/>
                  </a:lnTo>
                  <a:lnTo>
                    <a:pt x="658" y="50"/>
                  </a:lnTo>
                  <a:lnTo>
                    <a:pt x="657" y="59"/>
                  </a:lnTo>
                  <a:lnTo>
                    <a:pt x="653" y="70"/>
                  </a:lnTo>
                  <a:lnTo>
                    <a:pt x="649" y="81"/>
                  </a:lnTo>
                  <a:lnTo>
                    <a:pt x="643" y="91"/>
                  </a:lnTo>
                  <a:lnTo>
                    <a:pt x="637" y="101"/>
                  </a:lnTo>
                  <a:lnTo>
                    <a:pt x="630" y="110"/>
                  </a:lnTo>
                  <a:lnTo>
                    <a:pt x="624" y="119"/>
                  </a:lnTo>
                  <a:lnTo>
                    <a:pt x="618" y="124"/>
                  </a:lnTo>
                  <a:lnTo>
                    <a:pt x="628" y="130"/>
                  </a:lnTo>
                  <a:lnTo>
                    <a:pt x="638" y="134"/>
                  </a:lnTo>
                  <a:lnTo>
                    <a:pt x="648" y="137"/>
                  </a:lnTo>
                  <a:lnTo>
                    <a:pt x="657" y="139"/>
                  </a:lnTo>
                  <a:lnTo>
                    <a:pt x="664" y="142"/>
                  </a:lnTo>
                  <a:lnTo>
                    <a:pt x="672" y="145"/>
                  </a:lnTo>
                  <a:lnTo>
                    <a:pt x="679" y="149"/>
                  </a:lnTo>
                  <a:lnTo>
                    <a:pt x="684" y="154"/>
                  </a:lnTo>
                  <a:lnTo>
                    <a:pt x="684" y="180"/>
                  </a:lnTo>
                  <a:lnTo>
                    <a:pt x="665" y="183"/>
                  </a:lnTo>
                  <a:lnTo>
                    <a:pt x="650" y="185"/>
                  </a:lnTo>
                  <a:lnTo>
                    <a:pt x="639" y="185"/>
                  </a:lnTo>
                  <a:lnTo>
                    <a:pt x="629" y="184"/>
                  </a:lnTo>
                  <a:lnTo>
                    <a:pt x="619" y="183"/>
                  </a:lnTo>
                  <a:lnTo>
                    <a:pt x="608" y="181"/>
                  </a:lnTo>
                  <a:lnTo>
                    <a:pt x="595" y="180"/>
                  </a:lnTo>
                  <a:lnTo>
                    <a:pt x="579" y="180"/>
                  </a:lnTo>
                  <a:lnTo>
                    <a:pt x="574" y="180"/>
                  </a:lnTo>
                  <a:lnTo>
                    <a:pt x="571" y="181"/>
                  </a:lnTo>
                  <a:lnTo>
                    <a:pt x="568" y="182"/>
                  </a:lnTo>
                  <a:lnTo>
                    <a:pt x="564" y="184"/>
                  </a:lnTo>
                  <a:lnTo>
                    <a:pt x="557" y="189"/>
                  </a:lnTo>
                  <a:lnTo>
                    <a:pt x="550" y="195"/>
                  </a:lnTo>
                  <a:lnTo>
                    <a:pt x="542" y="200"/>
                  </a:lnTo>
                  <a:lnTo>
                    <a:pt x="534" y="205"/>
                  </a:lnTo>
                  <a:lnTo>
                    <a:pt x="528" y="207"/>
                  </a:lnTo>
                  <a:lnTo>
                    <a:pt x="524" y="209"/>
                  </a:lnTo>
                  <a:lnTo>
                    <a:pt x="518" y="210"/>
                  </a:lnTo>
                  <a:lnTo>
                    <a:pt x="512" y="210"/>
                  </a:lnTo>
                  <a:lnTo>
                    <a:pt x="493" y="209"/>
                  </a:lnTo>
                  <a:lnTo>
                    <a:pt x="478" y="208"/>
                  </a:lnTo>
                  <a:lnTo>
                    <a:pt x="463" y="206"/>
                  </a:lnTo>
                  <a:lnTo>
                    <a:pt x="452" y="204"/>
                  </a:lnTo>
                  <a:lnTo>
                    <a:pt x="441" y="202"/>
                  </a:lnTo>
                  <a:lnTo>
                    <a:pt x="432" y="200"/>
                  </a:lnTo>
                  <a:lnTo>
                    <a:pt x="422" y="198"/>
                  </a:lnTo>
                  <a:lnTo>
                    <a:pt x="412" y="198"/>
                  </a:lnTo>
                  <a:lnTo>
                    <a:pt x="389" y="202"/>
                  </a:lnTo>
                  <a:lnTo>
                    <a:pt x="337" y="211"/>
                  </a:lnTo>
                  <a:lnTo>
                    <a:pt x="283" y="221"/>
                  </a:lnTo>
                  <a:lnTo>
                    <a:pt x="253" y="228"/>
                  </a:lnTo>
                  <a:lnTo>
                    <a:pt x="231" y="230"/>
                  </a:lnTo>
                  <a:lnTo>
                    <a:pt x="209" y="232"/>
                  </a:lnTo>
                  <a:lnTo>
                    <a:pt x="189" y="235"/>
                  </a:lnTo>
                  <a:lnTo>
                    <a:pt x="169" y="238"/>
                  </a:lnTo>
                  <a:lnTo>
                    <a:pt x="150" y="240"/>
                  </a:lnTo>
                  <a:lnTo>
                    <a:pt x="132" y="239"/>
                  </a:lnTo>
                  <a:lnTo>
                    <a:pt x="124" y="238"/>
                  </a:lnTo>
                  <a:lnTo>
                    <a:pt x="115" y="236"/>
                  </a:lnTo>
                  <a:lnTo>
                    <a:pt x="108" y="233"/>
                  </a:lnTo>
                  <a:lnTo>
                    <a:pt x="100" y="228"/>
                  </a:lnTo>
                  <a:lnTo>
                    <a:pt x="100" y="210"/>
                  </a:lnTo>
                  <a:lnTo>
                    <a:pt x="84" y="209"/>
                  </a:lnTo>
                  <a:lnTo>
                    <a:pt x="67" y="208"/>
                  </a:lnTo>
                  <a:lnTo>
                    <a:pt x="53" y="205"/>
                  </a:lnTo>
                  <a:lnTo>
                    <a:pt x="41" y="201"/>
                  </a:lnTo>
                  <a:lnTo>
                    <a:pt x="29" y="196"/>
                  </a:lnTo>
                  <a:lnTo>
                    <a:pt x="18" y="189"/>
                  </a:lnTo>
                  <a:lnTo>
                    <a:pt x="9" y="182"/>
                  </a:lnTo>
                  <a:lnTo>
                    <a:pt x="0" y="173"/>
                  </a:lnTo>
                  <a:lnTo>
                    <a:pt x="28" y="167"/>
                  </a:lnTo>
                  <a:lnTo>
                    <a:pt x="53" y="161"/>
                  </a:lnTo>
                  <a:lnTo>
                    <a:pt x="64" y="159"/>
                  </a:lnTo>
                  <a:lnTo>
                    <a:pt x="76" y="156"/>
                  </a:lnTo>
                  <a:lnTo>
                    <a:pt x="88" y="155"/>
                  </a:lnTo>
                  <a:lnTo>
                    <a:pt x="100" y="154"/>
                  </a:lnTo>
                  <a:lnTo>
                    <a:pt x="121" y="155"/>
                  </a:lnTo>
                  <a:lnTo>
                    <a:pt x="140" y="157"/>
                  </a:lnTo>
                  <a:lnTo>
                    <a:pt x="156" y="160"/>
                  </a:lnTo>
                  <a:lnTo>
                    <a:pt x="171" y="162"/>
                  </a:lnTo>
                  <a:lnTo>
                    <a:pt x="186" y="164"/>
                  </a:lnTo>
                  <a:lnTo>
                    <a:pt x="201" y="165"/>
                  </a:lnTo>
                  <a:lnTo>
                    <a:pt x="209" y="164"/>
                  </a:lnTo>
                  <a:lnTo>
                    <a:pt x="216" y="164"/>
                  </a:lnTo>
                  <a:lnTo>
                    <a:pt x="224" y="162"/>
                  </a:lnTo>
                  <a:lnTo>
                    <a:pt x="233" y="160"/>
                  </a:lnTo>
                  <a:lnTo>
                    <a:pt x="126" y="142"/>
                  </a:lnTo>
                  <a:lnTo>
                    <a:pt x="26" y="136"/>
                  </a:lnTo>
                  <a:lnTo>
                    <a:pt x="34" y="133"/>
                  </a:lnTo>
                  <a:lnTo>
                    <a:pt x="42" y="130"/>
                  </a:lnTo>
                  <a:lnTo>
                    <a:pt x="52" y="128"/>
                  </a:lnTo>
                  <a:lnTo>
                    <a:pt x="62" y="125"/>
                  </a:lnTo>
                  <a:lnTo>
                    <a:pt x="85" y="122"/>
                  </a:lnTo>
                  <a:lnTo>
                    <a:pt x="109" y="117"/>
                  </a:lnTo>
                  <a:lnTo>
                    <a:pt x="133" y="114"/>
                  </a:lnTo>
                  <a:lnTo>
                    <a:pt x="155" y="110"/>
                  </a:lnTo>
                  <a:lnTo>
                    <a:pt x="165" y="108"/>
                  </a:lnTo>
                  <a:lnTo>
                    <a:pt x="174" y="105"/>
                  </a:lnTo>
                  <a:lnTo>
                    <a:pt x="180" y="102"/>
                  </a:lnTo>
                  <a:lnTo>
                    <a:pt x="187" y="99"/>
                  </a:lnTo>
                  <a:lnTo>
                    <a:pt x="180" y="96"/>
                  </a:lnTo>
                  <a:lnTo>
                    <a:pt x="172" y="94"/>
                  </a:lnTo>
                  <a:lnTo>
                    <a:pt x="166" y="93"/>
                  </a:lnTo>
                  <a:lnTo>
                    <a:pt x="158" y="93"/>
                  </a:lnTo>
                  <a:lnTo>
                    <a:pt x="142" y="95"/>
                  </a:lnTo>
                  <a:lnTo>
                    <a:pt x="125" y="98"/>
                  </a:lnTo>
                  <a:lnTo>
                    <a:pt x="107" y="102"/>
                  </a:lnTo>
                  <a:lnTo>
                    <a:pt x="89" y="107"/>
                  </a:lnTo>
                  <a:lnTo>
                    <a:pt x="71" y="110"/>
                  </a:lnTo>
                  <a:lnTo>
                    <a:pt x="54" y="111"/>
                  </a:lnTo>
                  <a:lnTo>
                    <a:pt x="52" y="110"/>
                  </a:lnTo>
                  <a:lnTo>
                    <a:pt x="52" y="106"/>
                  </a:lnTo>
                  <a:lnTo>
                    <a:pt x="53" y="102"/>
                  </a:lnTo>
                  <a:lnTo>
                    <a:pt x="54" y="96"/>
                  </a:lnTo>
                  <a:lnTo>
                    <a:pt x="55" y="90"/>
                  </a:lnTo>
                  <a:lnTo>
                    <a:pt x="55" y="86"/>
                  </a:lnTo>
                  <a:lnTo>
                    <a:pt x="55" y="82"/>
                  </a:lnTo>
                  <a:lnTo>
                    <a:pt x="54" y="81"/>
                  </a:lnTo>
                  <a:lnTo>
                    <a:pt x="55" y="81"/>
                  </a:lnTo>
                  <a:lnTo>
                    <a:pt x="57" y="80"/>
                  </a:lnTo>
                  <a:lnTo>
                    <a:pt x="59" y="78"/>
                  </a:lnTo>
                  <a:lnTo>
                    <a:pt x="60" y="7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5500" name="Freeform 427"/>
            <p:cNvSpPr>
              <a:spLocks/>
            </p:cNvSpPr>
            <p:nvPr/>
          </p:nvSpPr>
          <p:spPr bwMode="auto">
            <a:xfrm>
              <a:off x="1645" y="1643"/>
              <a:ext cx="108" cy="93"/>
            </a:xfrm>
            <a:custGeom>
              <a:avLst/>
              <a:gdLst>
                <a:gd name="T0" fmla="*/ 0 w 332"/>
                <a:gd name="T1" fmla="*/ 0 h 287"/>
                <a:gd name="T2" fmla="*/ 0 w 332"/>
                <a:gd name="T3" fmla="*/ 0 h 287"/>
                <a:gd name="T4" fmla="*/ 0 w 332"/>
                <a:gd name="T5" fmla="*/ 0 h 287"/>
                <a:gd name="T6" fmla="*/ 0 w 332"/>
                <a:gd name="T7" fmla="*/ 0 h 287"/>
                <a:gd name="T8" fmla="*/ 0 w 332"/>
                <a:gd name="T9" fmla="*/ 0 h 287"/>
                <a:gd name="T10" fmla="*/ 0 w 332"/>
                <a:gd name="T11" fmla="*/ 0 h 287"/>
                <a:gd name="T12" fmla="*/ 0 w 332"/>
                <a:gd name="T13" fmla="*/ 0 h 287"/>
                <a:gd name="T14" fmla="*/ 0 w 332"/>
                <a:gd name="T15" fmla="*/ 0 h 287"/>
                <a:gd name="T16" fmla="*/ 0 w 332"/>
                <a:gd name="T17" fmla="*/ 0 h 287"/>
                <a:gd name="T18" fmla="*/ 0 w 332"/>
                <a:gd name="T19" fmla="*/ 0 h 287"/>
                <a:gd name="T20" fmla="*/ 0 w 332"/>
                <a:gd name="T21" fmla="*/ 0 h 287"/>
                <a:gd name="T22" fmla="*/ 0 w 332"/>
                <a:gd name="T23" fmla="*/ 0 h 287"/>
                <a:gd name="T24" fmla="*/ 0 w 332"/>
                <a:gd name="T25" fmla="*/ 0 h 287"/>
                <a:gd name="T26" fmla="*/ 0 w 332"/>
                <a:gd name="T27" fmla="*/ 0 h 287"/>
                <a:gd name="T28" fmla="*/ 0 w 332"/>
                <a:gd name="T29" fmla="*/ 0 h 287"/>
                <a:gd name="T30" fmla="*/ 0 w 332"/>
                <a:gd name="T31" fmla="*/ 0 h 287"/>
                <a:gd name="T32" fmla="*/ 0 w 332"/>
                <a:gd name="T33" fmla="*/ 0 h 287"/>
                <a:gd name="T34" fmla="*/ 0 w 332"/>
                <a:gd name="T35" fmla="*/ 0 h 287"/>
                <a:gd name="T36" fmla="*/ 0 w 332"/>
                <a:gd name="T37" fmla="*/ 0 h 287"/>
                <a:gd name="T38" fmla="*/ 0 w 332"/>
                <a:gd name="T39" fmla="*/ 0 h 287"/>
                <a:gd name="T40" fmla="*/ 0 w 332"/>
                <a:gd name="T41" fmla="*/ 0 h 287"/>
                <a:gd name="T42" fmla="*/ 0 w 332"/>
                <a:gd name="T43" fmla="*/ 0 h 287"/>
                <a:gd name="T44" fmla="*/ 0 w 332"/>
                <a:gd name="T45" fmla="*/ 0 h 287"/>
                <a:gd name="T46" fmla="*/ 0 w 332"/>
                <a:gd name="T47" fmla="*/ 0 h 287"/>
                <a:gd name="T48" fmla="*/ 0 w 332"/>
                <a:gd name="T49" fmla="*/ 0 h 287"/>
                <a:gd name="T50" fmla="*/ 0 w 332"/>
                <a:gd name="T51" fmla="*/ 0 h 287"/>
                <a:gd name="T52" fmla="*/ 0 w 332"/>
                <a:gd name="T53" fmla="*/ 0 h 287"/>
                <a:gd name="T54" fmla="*/ 0 w 332"/>
                <a:gd name="T55" fmla="*/ 0 h 287"/>
                <a:gd name="T56" fmla="*/ 0 w 332"/>
                <a:gd name="T57" fmla="*/ 0 h 287"/>
                <a:gd name="T58" fmla="*/ 0 w 332"/>
                <a:gd name="T59" fmla="*/ 0 h 287"/>
                <a:gd name="T60" fmla="*/ 0 w 332"/>
                <a:gd name="T61" fmla="*/ 0 h 287"/>
                <a:gd name="T62" fmla="*/ 0 w 332"/>
                <a:gd name="T63" fmla="*/ 0 h 287"/>
                <a:gd name="T64" fmla="*/ 0 w 332"/>
                <a:gd name="T65" fmla="*/ 0 h 287"/>
                <a:gd name="T66" fmla="*/ 0 w 332"/>
                <a:gd name="T67" fmla="*/ 0 h 287"/>
                <a:gd name="T68" fmla="*/ 0 w 332"/>
                <a:gd name="T69" fmla="*/ 0 h 287"/>
                <a:gd name="T70" fmla="*/ 0 w 332"/>
                <a:gd name="T71" fmla="*/ 0 h 287"/>
                <a:gd name="T72" fmla="*/ 0 w 332"/>
                <a:gd name="T73" fmla="*/ 0 h 287"/>
                <a:gd name="T74" fmla="*/ 0 w 332"/>
                <a:gd name="T75" fmla="*/ 0 h 287"/>
                <a:gd name="T76" fmla="*/ 0 w 332"/>
                <a:gd name="T77" fmla="*/ 0 h 287"/>
                <a:gd name="T78" fmla="*/ 0 w 332"/>
                <a:gd name="T79" fmla="*/ 0 h 287"/>
                <a:gd name="T80" fmla="*/ 0 w 332"/>
                <a:gd name="T81" fmla="*/ 0 h 287"/>
                <a:gd name="T82" fmla="*/ 0 w 332"/>
                <a:gd name="T83" fmla="*/ 0 h 287"/>
                <a:gd name="T84" fmla="*/ 0 w 332"/>
                <a:gd name="T85" fmla="*/ 0 h 287"/>
                <a:gd name="T86" fmla="*/ 0 w 332"/>
                <a:gd name="T87" fmla="*/ 0 h 287"/>
                <a:gd name="T88" fmla="*/ 0 w 332"/>
                <a:gd name="T89" fmla="*/ 0 h 287"/>
                <a:gd name="T90" fmla="*/ 0 w 332"/>
                <a:gd name="T91" fmla="*/ 0 h 287"/>
                <a:gd name="T92" fmla="*/ 0 w 332"/>
                <a:gd name="T93" fmla="*/ 0 h 287"/>
                <a:gd name="T94" fmla="*/ 0 w 332"/>
                <a:gd name="T95" fmla="*/ 0 h 287"/>
                <a:gd name="T96" fmla="*/ 0 w 332"/>
                <a:gd name="T97" fmla="*/ 0 h 287"/>
                <a:gd name="T98" fmla="*/ 0 w 332"/>
                <a:gd name="T99" fmla="*/ 0 h 287"/>
                <a:gd name="T100" fmla="*/ 0 w 332"/>
                <a:gd name="T101" fmla="*/ 0 h 287"/>
                <a:gd name="T102" fmla="*/ 0 w 332"/>
                <a:gd name="T103" fmla="*/ 0 h 287"/>
                <a:gd name="T104" fmla="*/ 0 w 332"/>
                <a:gd name="T105" fmla="*/ 0 h 287"/>
                <a:gd name="T106" fmla="*/ 0 w 332"/>
                <a:gd name="T107" fmla="*/ 0 h 28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2"/>
                <a:gd name="T163" fmla="*/ 0 h 287"/>
                <a:gd name="T164" fmla="*/ 332 w 332"/>
                <a:gd name="T165" fmla="*/ 287 h 28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2" h="287">
                  <a:moveTo>
                    <a:pt x="173" y="40"/>
                  </a:moveTo>
                  <a:lnTo>
                    <a:pt x="180" y="38"/>
                  </a:lnTo>
                  <a:lnTo>
                    <a:pt x="190" y="32"/>
                  </a:lnTo>
                  <a:lnTo>
                    <a:pt x="202" y="24"/>
                  </a:lnTo>
                  <a:lnTo>
                    <a:pt x="215" y="15"/>
                  </a:lnTo>
                  <a:lnTo>
                    <a:pt x="226" y="7"/>
                  </a:lnTo>
                  <a:lnTo>
                    <a:pt x="237" y="2"/>
                  </a:lnTo>
                  <a:lnTo>
                    <a:pt x="240" y="1"/>
                  </a:lnTo>
                  <a:lnTo>
                    <a:pt x="243" y="0"/>
                  </a:lnTo>
                  <a:lnTo>
                    <a:pt x="246" y="1"/>
                  </a:lnTo>
                  <a:lnTo>
                    <a:pt x="246" y="4"/>
                  </a:lnTo>
                  <a:lnTo>
                    <a:pt x="245" y="12"/>
                  </a:lnTo>
                  <a:lnTo>
                    <a:pt x="240" y="22"/>
                  </a:lnTo>
                  <a:lnTo>
                    <a:pt x="234" y="33"/>
                  </a:lnTo>
                  <a:lnTo>
                    <a:pt x="226" y="44"/>
                  </a:lnTo>
                  <a:lnTo>
                    <a:pt x="217" y="55"/>
                  </a:lnTo>
                  <a:lnTo>
                    <a:pt x="207" y="64"/>
                  </a:lnTo>
                  <a:lnTo>
                    <a:pt x="202" y="67"/>
                  </a:lnTo>
                  <a:lnTo>
                    <a:pt x="196" y="69"/>
                  </a:lnTo>
                  <a:lnTo>
                    <a:pt x="191" y="71"/>
                  </a:lnTo>
                  <a:lnTo>
                    <a:pt x="186" y="71"/>
                  </a:lnTo>
                  <a:lnTo>
                    <a:pt x="191" y="73"/>
                  </a:lnTo>
                  <a:lnTo>
                    <a:pt x="196" y="74"/>
                  </a:lnTo>
                  <a:lnTo>
                    <a:pt x="201" y="74"/>
                  </a:lnTo>
                  <a:lnTo>
                    <a:pt x="206" y="74"/>
                  </a:lnTo>
                  <a:lnTo>
                    <a:pt x="216" y="72"/>
                  </a:lnTo>
                  <a:lnTo>
                    <a:pt x="226" y="71"/>
                  </a:lnTo>
                  <a:lnTo>
                    <a:pt x="224" y="77"/>
                  </a:lnTo>
                  <a:lnTo>
                    <a:pt x="219" y="84"/>
                  </a:lnTo>
                  <a:lnTo>
                    <a:pt x="217" y="88"/>
                  </a:lnTo>
                  <a:lnTo>
                    <a:pt x="215" y="93"/>
                  </a:lnTo>
                  <a:lnTo>
                    <a:pt x="214" y="97"/>
                  </a:lnTo>
                  <a:lnTo>
                    <a:pt x="213" y="102"/>
                  </a:lnTo>
                  <a:lnTo>
                    <a:pt x="217" y="105"/>
                  </a:lnTo>
                  <a:lnTo>
                    <a:pt x="230" y="109"/>
                  </a:lnTo>
                  <a:lnTo>
                    <a:pt x="249" y="113"/>
                  </a:lnTo>
                  <a:lnTo>
                    <a:pt x="269" y="117"/>
                  </a:lnTo>
                  <a:lnTo>
                    <a:pt x="308" y="124"/>
                  </a:lnTo>
                  <a:lnTo>
                    <a:pt x="326" y="127"/>
                  </a:lnTo>
                  <a:lnTo>
                    <a:pt x="322" y="131"/>
                  </a:lnTo>
                  <a:lnTo>
                    <a:pt x="319" y="136"/>
                  </a:lnTo>
                  <a:lnTo>
                    <a:pt x="315" y="140"/>
                  </a:lnTo>
                  <a:lnTo>
                    <a:pt x="310" y="144"/>
                  </a:lnTo>
                  <a:lnTo>
                    <a:pt x="303" y="149"/>
                  </a:lnTo>
                  <a:lnTo>
                    <a:pt x="299" y="151"/>
                  </a:lnTo>
                  <a:lnTo>
                    <a:pt x="299" y="154"/>
                  </a:lnTo>
                  <a:lnTo>
                    <a:pt x="301" y="157"/>
                  </a:lnTo>
                  <a:lnTo>
                    <a:pt x="302" y="160"/>
                  </a:lnTo>
                  <a:lnTo>
                    <a:pt x="304" y="164"/>
                  </a:lnTo>
                  <a:lnTo>
                    <a:pt x="308" y="168"/>
                  </a:lnTo>
                  <a:lnTo>
                    <a:pt x="314" y="173"/>
                  </a:lnTo>
                  <a:lnTo>
                    <a:pt x="319" y="176"/>
                  </a:lnTo>
                  <a:lnTo>
                    <a:pt x="325" y="180"/>
                  </a:lnTo>
                  <a:lnTo>
                    <a:pt x="329" y="184"/>
                  </a:lnTo>
                  <a:lnTo>
                    <a:pt x="332" y="188"/>
                  </a:lnTo>
                  <a:lnTo>
                    <a:pt x="290" y="211"/>
                  </a:lnTo>
                  <a:lnTo>
                    <a:pt x="257" y="231"/>
                  </a:lnTo>
                  <a:lnTo>
                    <a:pt x="241" y="241"/>
                  </a:lnTo>
                  <a:lnTo>
                    <a:pt x="225" y="253"/>
                  </a:lnTo>
                  <a:lnTo>
                    <a:pt x="207" y="268"/>
                  </a:lnTo>
                  <a:lnTo>
                    <a:pt x="186" y="287"/>
                  </a:lnTo>
                  <a:lnTo>
                    <a:pt x="173" y="244"/>
                  </a:lnTo>
                  <a:lnTo>
                    <a:pt x="178" y="244"/>
                  </a:lnTo>
                  <a:lnTo>
                    <a:pt x="182" y="243"/>
                  </a:lnTo>
                  <a:lnTo>
                    <a:pt x="185" y="242"/>
                  </a:lnTo>
                  <a:lnTo>
                    <a:pt x="189" y="240"/>
                  </a:lnTo>
                  <a:lnTo>
                    <a:pt x="194" y="236"/>
                  </a:lnTo>
                  <a:lnTo>
                    <a:pt x="200" y="232"/>
                  </a:lnTo>
                  <a:lnTo>
                    <a:pt x="174" y="232"/>
                  </a:lnTo>
                  <a:lnTo>
                    <a:pt x="149" y="232"/>
                  </a:lnTo>
                  <a:lnTo>
                    <a:pt x="125" y="232"/>
                  </a:lnTo>
                  <a:lnTo>
                    <a:pt x="101" y="232"/>
                  </a:lnTo>
                  <a:lnTo>
                    <a:pt x="79" y="232"/>
                  </a:lnTo>
                  <a:lnTo>
                    <a:pt x="58" y="232"/>
                  </a:lnTo>
                  <a:lnTo>
                    <a:pt x="41" y="232"/>
                  </a:lnTo>
                  <a:lnTo>
                    <a:pt x="27" y="232"/>
                  </a:lnTo>
                  <a:lnTo>
                    <a:pt x="19" y="231"/>
                  </a:lnTo>
                  <a:lnTo>
                    <a:pt x="11" y="227"/>
                  </a:lnTo>
                  <a:lnTo>
                    <a:pt x="6" y="225"/>
                  </a:lnTo>
                  <a:lnTo>
                    <a:pt x="3" y="222"/>
                  </a:lnTo>
                  <a:lnTo>
                    <a:pt x="1" y="218"/>
                  </a:lnTo>
                  <a:lnTo>
                    <a:pt x="0" y="213"/>
                  </a:lnTo>
                  <a:lnTo>
                    <a:pt x="1" y="209"/>
                  </a:lnTo>
                  <a:lnTo>
                    <a:pt x="4" y="205"/>
                  </a:lnTo>
                  <a:lnTo>
                    <a:pt x="7" y="201"/>
                  </a:lnTo>
                  <a:lnTo>
                    <a:pt x="13" y="197"/>
                  </a:lnTo>
                  <a:lnTo>
                    <a:pt x="26" y="188"/>
                  </a:lnTo>
                  <a:lnTo>
                    <a:pt x="41" y="179"/>
                  </a:lnTo>
                  <a:lnTo>
                    <a:pt x="58" y="170"/>
                  </a:lnTo>
                  <a:lnTo>
                    <a:pt x="73" y="162"/>
                  </a:lnTo>
                  <a:lnTo>
                    <a:pt x="80" y="156"/>
                  </a:lnTo>
                  <a:lnTo>
                    <a:pt x="85" y="152"/>
                  </a:lnTo>
                  <a:lnTo>
                    <a:pt x="90" y="149"/>
                  </a:lnTo>
                  <a:lnTo>
                    <a:pt x="93" y="145"/>
                  </a:lnTo>
                  <a:lnTo>
                    <a:pt x="100" y="138"/>
                  </a:lnTo>
                  <a:lnTo>
                    <a:pt x="106" y="130"/>
                  </a:lnTo>
                  <a:lnTo>
                    <a:pt x="112" y="122"/>
                  </a:lnTo>
                  <a:lnTo>
                    <a:pt x="116" y="114"/>
                  </a:lnTo>
                  <a:lnTo>
                    <a:pt x="124" y="96"/>
                  </a:lnTo>
                  <a:lnTo>
                    <a:pt x="130" y="79"/>
                  </a:lnTo>
                  <a:lnTo>
                    <a:pt x="134" y="71"/>
                  </a:lnTo>
                  <a:lnTo>
                    <a:pt x="138" y="64"/>
                  </a:lnTo>
                  <a:lnTo>
                    <a:pt x="141" y="58"/>
                  </a:lnTo>
                  <a:lnTo>
                    <a:pt x="147" y="52"/>
                  </a:lnTo>
                  <a:lnTo>
                    <a:pt x="151" y="47"/>
                  </a:lnTo>
                  <a:lnTo>
                    <a:pt x="158" y="43"/>
                  </a:lnTo>
                  <a:lnTo>
                    <a:pt x="164" y="41"/>
                  </a:lnTo>
                  <a:lnTo>
                    <a:pt x="173" y="4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5501" name="Freeform 428"/>
            <p:cNvSpPr>
              <a:spLocks/>
            </p:cNvSpPr>
            <p:nvPr/>
          </p:nvSpPr>
          <p:spPr bwMode="auto">
            <a:xfrm>
              <a:off x="1102" y="1190"/>
              <a:ext cx="111" cy="27"/>
            </a:xfrm>
            <a:custGeom>
              <a:avLst/>
              <a:gdLst>
                <a:gd name="T0" fmla="*/ 0 w 345"/>
                <a:gd name="T1" fmla="*/ 0 h 86"/>
                <a:gd name="T2" fmla="*/ 0 w 345"/>
                <a:gd name="T3" fmla="*/ 0 h 86"/>
                <a:gd name="T4" fmla="*/ 0 w 345"/>
                <a:gd name="T5" fmla="*/ 0 h 86"/>
                <a:gd name="T6" fmla="*/ 0 w 345"/>
                <a:gd name="T7" fmla="*/ 0 h 86"/>
                <a:gd name="T8" fmla="*/ 0 w 345"/>
                <a:gd name="T9" fmla="*/ 0 h 86"/>
                <a:gd name="T10" fmla="*/ 0 w 345"/>
                <a:gd name="T11" fmla="*/ 0 h 86"/>
                <a:gd name="T12" fmla="*/ 0 w 345"/>
                <a:gd name="T13" fmla="*/ 0 h 86"/>
                <a:gd name="T14" fmla="*/ 0 w 345"/>
                <a:gd name="T15" fmla="*/ 0 h 86"/>
                <a:gd name="T16" fmla="*/ 0 w 345"/>
                <a:gd name="T17" fmla="*/ 0 h 86"/>
                <a:gd name="T18" fmla="*/ 0 w 345"/>
                <a:gd name="T19" fmla="*/ 0 h 86"/>
                <a:gd name="T20" fmla="*/ 0 w 345"/>
                <a:gd name="T21" fmla="*/ 0 h 86"/>
                <a:gd name="T22" fmla="*/ 0 w 345"/>
                <a:gd name="T23" fmla="*/ 0 h 86"/>
                <a:gd name="T24" fmla="*/ 0 w 345"/>
                <a:gd name="T25" fmla="*/ 0 h 86"/>
                <a:gd name="T26" fmla="*/ 0 w 345"/>
                <a:gd name="T27" fmla="*/ 0 h 86"/>
                <a:gd name="T28" fmla="*/ 0 w 345"/>
                <a:gd name="T29" fmla="*/ 0 h 86"/>
                <a:gd name="T30" fmla="*/ 0 w 345"/>
                <a:gd name="T31" fmla="*/ 0 h 86"/>
                <a:gd name="T32" fmla="*/ 0 w 345"/>
                <a:gd name="T33" fmla="*/ 0 h 86"/>
                <a:gd name="T34" fmla="*/ 0 w 345"/>
                <a:gd name="T35" fmla="*/ 0 h 86"/>
                <a:gd name="T36" fmla="*/ 0 w 345"/>
                <a:gd name="T37" fmla="*/ 0 h 86"/>
                <a:gd name="T38" fmla="*/ 0 w 345"/>
                <a:gd name="T39" fmla="*/ 0 h 86"/>
                <a:gd name="T40" fmla="*/ 0 w 345"/>
                <a:gd name="T41" fmla="*/ 0 h 86"/>
                <a:gd name="T42" fmla="*/ 0 w 345"/>
                <a:gd name="T43" fmla="*/ 0 h 86"/>
                <a:gd name="T44" fmla="*/ 0 w 345"/>
                <a:gd name="T45" fmla="*/ 0 h 86"/>
                <a:gd name="T46" fmla="*/ 0 w 345"/>
                <a:gd name="T47" fmla="*/ 0 h 86"/>
                <a:gd name="T48" fmla="*/ 0 w 345"/>
                <a:gd name="T49" fmla="*/ 0 h 86"/>
                <a:gd name="T50" fmla="*/ 0 w 345"/>
                <a:gd name="T51" fmla="*/ 0 h 86"/>
                <a:gd name="T52" fmla="*/ 0 w 345"/>
                <a:gd name="T53" fmla="*/ 0 h 86"/>
                <a:gd name="T54" fmla="*/ 0 w 345"/>
                <a:gd name="T55" fmla="*/ 0 h 86"/>
                <a:gd name="T56" fmla="*/ 0 w 345"/>
                <a:gd name="T57" fmla="*/ 0 h 86"/>
                <a:gd name="T58" fmla="*/ 0 w 345"/>
                <a:gd name="T59" fmla="*/ 0 h 86"/>
                <a:gd name="T60" fmla="*/ 0 w 345"/>
                <a:gd name="T61" fmla="*/ 0 h 86"/>
                <a:gd name="T62" fmla="*/ 0 w 345"/>
                <a:gd name="T63" fmla="*/ 0 h 86"/>
                <a:gd name="T64" fmla="*/ 0 w 345"/>
                <a:gd name="T65" fmla="*/ 0 h 86"/>
                <a:gd name="T66" fmla="*/ 0 w 345"/>
                <a:gd name="T67" fmla="*/ 0 h 86"/>
                <a:gd name="T68" fmla="*/ 0 w 345"/>
                <a:gd name="T69" fmla="*/ 0 h 86"/>
                <a:gd name="T70" fmla="*/ 0 w 345"/>
                <a:gd name="T71" fmla="*/ 0 h 86"/>
                <a:gd name="T72" fmla="*/ 0 w 345"/>
                <a:gd name="T73" fmla="*/ 0 h 86"/>
                <a:gd name="T74" fmla="*/ 0 w 345"/>
                <a:gd name="T75" fmla="*/ 0 h 8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45"/>
                <a:gd name="T115" fmla="*/ 0 h 86"/>
                <a:gd name="T116" fmla="*/ 345 w 345"/>
                <a:gd name="T117" fmla="*/ 86 h 8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45" h="86">
                  <a:moveTo>
                    <a:pt x="106" y="86"/>
                  </a:moveTo>
                  <a:lnTo>
                    <a:pt x="119" y="81"/>
                  </a:lnTo>
                  <a:lnTo>
                    <a:pt x="133" y="76"/>
                  </a:lnTo>
                  <a:lnTo>
                    <a:pt x="148" y="72"/>
                  </a:lnTo>
                  <a:lnTo>
                    <a:pt x="164" y="69"/>
                  </a:lnTo>
                  <a:lnTo>
                    <a:pt x="197" y="63"/>
                  </a:lnTo>
                  <a:lnTo>
                    <a:pt x="231" y="57"/>
                  </a:lnTo>
                  <a:lnTo>
                    <a:pt x="247" y="53"/>
                  </a:lnTo>
                  <a:lnTo>
                    <a:pt x="264" y="50"/>
                  </a:lnTo>
                  <a:lnTo>
                    <a:pt x="279" y="46"/>
                  </a:lnTo>
                  <a:lnTo>
                    <a:pt x="294" y="40"/>
                  </a:lnTo>
                  <a:lnTo>
                    <a:pt x="309" y="35"/>
                  </a:lnTo>
                  <a:lnTo>
                    <a:pt x="322" y="28"/>
                  </a:lnTo>
                  <a:lnTo>
                    <a:pt x="334" y="21"/>
                  </a:lnTo>
                  <a:lnTo>
                    <a:pt x="345" y="13"/>
                  </a:lnTo>
                  <a:lnTo>
                    <a:pt x="335" y="12"/>
                  </a:lnTo>
                  <a:lnTo>
                    <a:pt x="326" y="11"/>
                  </a:lnTo>
                  <a:lnTo>
                    <a:pt x="317" y="9"/>
                  </a:lnTo>
                  <a:lnTo>
                    <a:pt x="309" y="6"/>
                  </a:lnTo>
                  <a:lnTo>
                    <a:pt x="300" y="4"/>
                  </a:lnTo>
                  <a:lnTo>
                    <a:pt x="291" y="2"/>
                  </a:lnTo>
                  <a:lnTo>
                    <a:pt x="281" y="1"/>
                  </a:lnTo>
                  <a:lnTo>
                    <a:pt x="272" y="0"/>
                  </a:lnTo>
                  <a:lnTo>
                    <a:pt x="259" y="1"/>
                  </a:lnTo>
                  <a:lnTo>
                    <a:pt x="245" y="3"/>
                  </a:lnTo>
                  <a:lnTo>
                    <a:pt x="227" y="5"/>
                  </a:lnTo>
                  <a:lnTo>
                    <a:pt x="209" y="9"/>
                  </a:lnTo>
                  <a:lnTo>
                    <a:pt x="168" y="18"/>
                  </a:lnTo>
                  <a:lnTo>
                    <a:pt x="126" y="29"/>
                  </a:lnTo>
                  <a:lnTo>
                    <a:pt x="104" y="36"/>
                  </a:lnTo>
                  <a:lnTo>
                    <a:pt x="85" y="42"/>
                  </a:lnTo>
                  <a:lnTo>
                    <a:pt x="66" y="50"/>
                  </a:lnTo>
                  <a:lnTo>
                    <a:pt x="47" y="58"/>
                  </a:lnTo>
                  <a:lnTo>
                    <a:pt x="32" y="65"/>
                  </a:lnTo>
                  <a:lnTo>
                    <a:pt x="19" y="72"/>
                  </a:lnTo>
                  <a:lnTo>
                    <a:pt x="8" y="79"/>
                  </a:lnTo>
                  <a:lnTo>
                    <a:pt x="0" y="86"/>
                  </a:lnTo>
                  <a:lnTo>
                    <a:pt x="106" y="8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5502" name="Freeform 429"/>
            <p:cNvSpPr>
              <a:spLocks/>
            </p:cNvSpPr>
            <p:nvPr/>
          </p:nvSpPr>
          <p:spPr bwMode="auto">
            <a:xfrm>
              <a:off x="1158" y="1199"/>
              <a:ext cx="149" cy="43"/>
            </a:xfrm>
            <a:custGeom>
              <a:avLst/>
              <a:gdLst>
                <a:gd name="T0" fmla="*/ 0 w 464"/>
                <a:gd name="T1" fmla="*/ 0 h 130"/>
                <a:gd name="T2" fmla="*/ 0 w 464"/>
                <a:gd name="T3" fmla="*/ 0 h 130"/>
                <a:gd name="T4" fmla="*/ 0 w 464"/>
                <a:gd name="T5" fmla="*/ 0 h 130"/>
                <a:gd name="T6" fmla="*/ 0 w 464"/>
                <a:gd name="T7" fmla="*/ 0 h 130"/>
                <a:gd name="T8" fmla="*/ 0 w 464"/>
                <a:gd name="T9" fmla="*/ 0 h 130"/>
                <a:gd name="T10" fmla="*/ 0 w 464"/>
                <a:gd name="T11" fmla="*/ 0 h 130"/>
                <a:gd name="T12" fmla="*/ 0 w 464"/>
                <a:gd name="T13" fmla="*/ 0 h 130"/>
                <a:gd name="T14" fmla="*/ 0 w 464"/>
                <a:gd name="T15" fmla="*/ 0 h 130"/>
                <a:gd name="T16" fmla="*/ 0 w 464"/>
                <a:gd name="T17" fmla="*/ 0 h 130"/>
                <a:gd name="T18" fmla="*/ 0 w 464"/>
                <a:gd name="T19" fmla="*/ 0 h 130"/>
                <a:gd name="T20" fmla="*/ 0 w 464"/>
                <a:gd name="T21" fmla="*/ 0 h 130"/>
                <a:gd name="T22" fmla="*/ 0 w 464"/>
                <a:gd name="T23" fmla="*/ 0 h 130"/>
                <a:gd name="T24" fmla="*/ 0 w 464"/>
                <a:gd name="T25" fmla="*/ 0 h 130"/>
                <a:gd name="T26" fmla="*/ 0 w 464"/>
                <a:gd name="T27" fmla="*/ 0 h 130"/>
                <a:gd name="T28" fmla="*/ 0 w 464"/>
                <a:gd name="T29" fmla="*/ 0 h 130"/>
                <a:gd name="T30" fmla="*/ 0 w 464"/>
                <a:gd name="T31" fmla="*/ 0 h 130"/>
                <a:gd name="T32" fmla="*/ 0 w 464"/>
                <a:gd name="T33" fmla="*/ 0 h 130"/>
                <a:gd name="T34" fmla="*/ 0 w 464"/>
                <a:gd name="T35" fmla="*/ 0 h 130"/>
                <a:gd name="T36" fmla="*/ 0 w 464"/>
                <a:gd name="T37" fmla="*/ 0 h 130"/>
                <a:gd name="T38" fmla="*/ 0 w 464"/>
                <a:gd name="T39" fmla="*/ 0 h 130"/>
                <a:gd name="T40" fmla="*/ 0 w 464"/>
                <a:gd name="T41" fmla="*/ 0 h 130"/>
                <a:gd name="T42" fmla="*/ 0 w 464"/>
                <a:gd name="T43" fmla="*/ 0 h 130"/>
                <a:gd name="T44" fmla="*/ 0 w 464"/>
                <a:gd name="T45" fmla="*/ 0 h 130"/>
                <a:gd name="T46" fmla="*/ 0 w 464"/>
                <a:gd name="T47" fmla="*/ 0 h 130"/>
                <a:gd name="T48" fmla="*/ 0 w 464"/>
                <a:gd name="T49" fmla="*/ 0 h 130"/>
                <a:gd name="T50" fmla="*/ 0 w 464"/>
                <a:gd name="T51" fmla="*/ 0 h 130"/>
                <a:gd name="T52" fmla="*/ 0 w 464"/>
                <a:gd name="T53" fmla="*/ 0 h 130"/>
                <a:gd name="T54" fmla="*/ 0 w 464"/>
                <a:gd name="T55" fmla="*/ 0 h 130"/>
                <a:gd name="T56" fmla="*/ 0 w 464"/>
                <a:gd name="T57" fmla="*/ 0 h 130"/>
                <a:gd name="T58" fmla="*/ 0 w 464"/>
                <a:gd name="T59" fmla="*/ 0 h 130"/>
                <a:gd name="T60" fmla="*/ 0 w 464"/>
                <a:gd name="T61" fmla="*/ 0 h 130"/>
                <a:gd name="T62" fmla="*/ 0 w 464"/>
                <a:gd name="T63" fmla="*/ 0 h 130"/>
                <a:gd name="T64" fmla="*/ 0 w 464"/>
                <a:gd name="T65" fmla="*/ 0 h 130"/>
                <a:gd name="T66" fmla="*/ 0 w 464"/>
                <a:gd name="T67" fmla="*/ 0 h 130"/>
                <a:gd name="T68" fmla="*/ 0 w 464"/>
                <a:gd name="T69" fmla="*/ 0 h 130"/>
                <a:gd name="T70" fmla="*/ 0 w 464"/>
                <a:gd name="T71" fmla="*/ 0 h 130"/>
                <a:gd name="T72" fmla="*/ 0 w 464"/>
                <a:gd name="T73" fmla="*/ 0 h 130"/>
                <a:gd name="T74" fmla="*/ 0 w 464"/>
                <a:gd name="T75" fmla="*/ 0 h 130"/>
                <a:gd name="T76" fmla="*/ 0 w 464"/>
                <a:gd name="T77" fmla="*/ 0 h 130"/>
                <a:gd name="T78" fmla="*/ 0 w 464"/>
                <a:gd name="T79" fmla="*/ 0 h 130"/>
                <a:gd name="T80" fmla="*/ 0 w 464"/>
                <a:gd name="T81" fmla="*/ 0 h 130"/>
                <a:gd name="T82" fmla="*/ 0 w 464"/>
                <a:gd name="T83" fmla="*/ 0 h 130"/>
                <a:gd name="T84" fmla="*/ 0 w 464"/>
                <a:gd name="T85" fmla="*/ 0 h 130"/>
                <a:gd name="T86" fmla="*/ 0 w 464"/>
                <a:gd name="T87" fmla="*/ 0 h 130"/>
                <a:gd name="T88" fmla="*/ 0 w 464"/>
                <a:gd name="T89" fmla="*/ 0 h 130"/>
                <a:gd name="T90" fmla="*/ 0 w 464"/>
                <a:gd name="T91" fmla="*/ 0 h 13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64"/>
                <a:gd name="T139" fmla="*/ 0 h 130"/>
                <a:gd name="T140" fmla="*/ 464 w 464"/>
                <a:gd name="T141" fmla="*/ 130 h 13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64" h="130">
                  <a:moveTo>
                    <a:pt x="0" y="86"/>
                  </a:moveTo>
                  <a:lnTo>
                    <a:pt x="19" y="86"/>
                  </a:lnTo>
                  <a:lnTo>
                    <a:pt x="48" y="83"/>
                  </a:lnTo>
                  <a:lnTo>
                    <a:pt x="77" y="81"/>
                  </a:lnTo>
                  <a:lnTo>
                    <a:pt x="106" y="80"/>
                  </a:lnTo>
                  <a:lnTo>
                    <a:pt x="103" y="81"/>
                  </a:lnTo>
                  <a:lnTo>
                    <a:pt x="97" y="84"/>
                  </a:lnTo>
                  <a:lnTo>
                    <a:pt x="92" y="89"/>
                  </a:lnTo>
                  <a:lnTo>
                    <a:pt x="86" y="94"/>
                  </a:lnTo>
                  <a:lnTo>
                    <a:pt x="81" y="100"/>
                  </a:lnTo>
                  <a:lnTo>
                    <a:pt x="76" y="106"/>
                  </a:lnTo>
                  <a:lnTo>
                    <a:pt x="73" y="112"/>
                  </a:lnTo>
                  <a:lnTo>
                    <a:pt x="72" y="117"/>
                  </a:lnTo>
                  <a:lnTo>
                    <a:pt x="73" y="119"/>
                  </a:lnTo>
                  <a:lnTo>
                    <a:pt x="75" y="121"/>
                  </a:lnTo>
                  <a:lnTo>
                    <a:pt x="79" y="124"/>
                  </a:lnTo>
                  <a:lnTo>
                    <a:pt x="83" y="126"/>
                  </a:lnTo>
                  <a:lnTo>
                    <a:pt x="92" y="129"/>
                  </a:lnTo>
                  <a:lnTo>
                    <a:pt x="99" y="130"/>
                  </a:lnTo>
                  <a:lnTo>
                    <a:pt x="109" y="129"/>
                  </a:lnTo>
                  <a:lnTo>
                    <a:pt x="119" y="129"/>
                  </a:lnTo>
                  <a:lnTo>
                    <a:pt x="128" y="127"/>
                  </a:lnTo>
                  <a:lnTo>
                    <a:pt x="138" y="125"/>
                  </a:lnTo>
                  <a:lnTo>
                    <a:pt x="157" y="119"/>
                  </a:lnTo>
                  <a:lnTo>
                    <a:pt x="176" y="114"/>
                  </a:lnTo>
                  <a:lnTo>
                    <a:pt x="196" y="108"/>
                  </a:lnTo>
                  <a:lnTo>
                    <a:pt x="216" y="103"/>
                  </a:lnTo>
                  <a:lnTo>
                    <a:pt x="226" y="101"/>
                  </a:lnTo>
                  <a:lnTo>
                    <a:pt x="237" y="100"/>
                  </a:lnTo>
                  <a:lnTo>
                    <a:pt x="248" y="99"/>
                  </a:lnTo>
                  <a:lnTo>
                    <a:pt x="259" y="99"/>
                  </a:lnTo>
                  <a:lnTo>
                    <a:pt x="266" y="99"/>
                  </a:lnTo>
                  <a:lnTo>
                    <a:pt x="285" y="99"/>
                  </a:lnTo>
                  <a:lnTo>
                    <a:pt x="304" y="99"/>
                  </a:lnTo>
                  <a:lnTo>
                    <a:pt x="311" y="99"/>
                  </a:lnTo>
                  <a:lnTo>
                    <a:pt x="333" y="98"/>
                  </a:lnTo>
                  <a:lnTo>
                    <a:pt x="355" y="96"/>
                  </a:lnTo>
                  <a:lnTo>
                    <a:pt x="376" y="93"/>
                  </a:lnTo>
                  <a:lnTo>
                    <a:pt x="396" y="89"/>
                  </a:lnTo>
                  <a:lnTo>
                    <a:pt x="415" y="83"/>
                  </a:lnTo>
                  <a:lnTo>
                    <a:pt x="432" y="76"/>
                  </a:lnTo>
                  <a:lnTo>
                    <a:pt x="449" y="66"/>
                  </a:lnTo>
                  <a:lnTo>
                    <a:pt x="464" y="55"/>
                  </a:lnTo>
                  <a:lnTo>
                    <a:pt x="455" y="51"/>
                  </a:lnTo>
                  <a:lnTo>
                    <a:pt x="446" y="49"/>
                  </a:lnTo>
                  <a:lnTo>
                    <a:pt x="439" y="48"/>
                  </a:lnTo>
                  <a:lnTo>
                    <a:pt x="430" y="48"/>
                  </a:lnTo>
                  <a:lnTo>
                    <a:pt x="413" y="48"/>
                  </a:lnTo>
                  <a:lnTo>
                    <a:pt x="392" y="49"/>
                  </a:lnTo>
                  <a:lnTo>
                    <a:pt x="396" y="46"/>
                  </a:lnTo>
                  <a:lnTo>
                    <a:pt x="401" y="42"/>
                  </a:lnTo>
                  <a:lnTo>
                    <a:pt x="406" y="36"/>
                  </a:lnTo>
                  <a:lnTo>
                    <a:pt x="410" y="29"/>
                  </a:lnTo>
                  <a:lnTo>
                    <a:pt x="413" y="22"/>
                  </a:lnTo>
                  <a:lnTo>
                    <a:pt x="416" y="15"/>
                  </a:lnTo>
                  <a:lnTo>
                    <a:pt x="418" y="7"/>
                  </a:lnTo>
                  <a:lnTo>
                    <a:pt x="418" y="0"/>
                  </a:lnTo>
                  <a:lnTo>
                    <a:pt x="378" y="0"/>
                  </a:lnTo>
                  <a:lnTo>
                    <a:pt x="368" y="8"/>
                  </a:lnTo>
                  <a:lnTo>
                    <a:pt x="360" y="19"/>
                  </a:lnTo>
                  <a:lnTo>
                    <a:pt x="352" y="30"/>
                  </a:lnTo>
                  <a:lnTo>
                    <a:pt x="343" y="41"/>
                  </a:lnTo>
                  <a:lnTo>
                    <a:pt x="334" y="51"/>
                  </a:lnTo>
                  <a:lnTo>
                    <a:pt x="323" y="59"/>
                  </a:lnTo>
                  <a:lnTo>
                    <a:pt x="318" y="63"/>
                  </a:lnTo>
                  <a:lnTo>
                    <a:pt x="312" y="65"/>
                  </a:lnTo>
                  <a:lnTo>
                    <a:pt x="306" y="68"/>
                  </a:lnTo>
                  <a:lnTo>
                    <a:pt x="298" y="68"/>
                  </a:lnTo>
                  <a:lnTo>
                    <a:pt x="287" y="68"/>
                  </a:lnTo>
                  <a:lnTo>
                    <a:pt x="278" y="66"/>
                  </a:lnTo>
                  <a:lnTo>
                    <a:pt x="270" y="65"/>
                  </a:lnTo>
                  <a:lnTo>
                    <a:pt x="262" y="63"/>
                  </a:lnTo>
                  <a:lnTo>
                    <a:pt x="250" y="59"/>
                  </a:lnTo>
                  <a:lnTo>
                    <a:pt x="239" y="54"/>
                  </a:lnTo>
                  <a:lnTo>
                    <a:pt x="222" y="42"/>
                  </a:lnTo>
                  <a:lnTo>
                    <a:pt x="205" y="31"/>
                  </a:lnTo>
                  <a:lnTo>
                    <a:pt x="193" y="29"/>
                  </a:lnTo>
                  <a:lnTo>
                    <a:pt x="180" y="29"/>
                  </a:lnTo>
                  <a:lnTo>
                    <a:pt x="165" y="29"/>
                  </a:lnTo>
                  <a:lnTo>
                    <a:pt x="150" y="31"/>
                  </a:lnTo>
                  <a:lnTo>
                    <a:pt x="133" y="33"/>
                  </a:lnTo>
                  <a:lnTo>
                    <a:pt x="117" y="37"/>
                  </a:lnTo>
                  <a:lnTo>
                    <a:pt x="101" y="40"/>
                  </a:lnTo>
                  <a:lnTo>
                    <a:pt x="85" y="45"/>
                  </a:lnTo>
                  <a:lnTo>
                    <a:pt x="70" y="49"/>
                  </a:lnTo>
                  <a:lnTo>
                    <a:pt x="54" y="54"/>
                  </a:lnTo>
                  <a:lnTo>
                    <a:pt x="41" y="60"/>
                  </a:lnTo>
                  <a:lnTo>
                    <a:pt x="29" y="65"/>
                  </a:lnTo>
                  <a:lnTo>
                    <a:pt x="18" y="71"/>
                  </a:lnTo>
                  <a:lnTo>
                    <a:pt x="9" y="77"/>
                  </a:lnTo>
                  <a:lnTo>
                    <a:pt x="3" y="82"/>
                  </a:lnTo>
                  <a:lnTo>
                    <a:pt x="0" y="8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5503" name="Freeform 430"/>
            <p:cNvSpPr>
              <a:spLocks/>
            </p:cNvSpPr>
            <p:nvPr/>
          </p:nvSpPr>
          <p:spPr bwMode="auto">
            <a:xfrm>
              <a:off x="1472" y="1205"/>
              <a:ext cx="153" cy="31"/>
            </a:xfrm>
            <a:custGeom>
              <a:avLst/>
              <a:gdLst>
                <a:gd name="T0" fmla="*/ 0 w 472"/>
                <a:gd name="T1" fmla="*/ 0 h 92"/>
                <a:gd name="T2" fmla="*/ 0 w 472"/>
                <a:gd name="T3" fmla="*/ 0 h 92"/>
                <a:gd name="T4" fmla="*/ 0 w 472"/>
                <a:gd name="T5" fmla="*/ 0 h 92"/>
                <a:gd name="T6" fmla="*/ 0 w 472"/>
                <a:gd name="T7" fmla="*/ 0 h 92"/>
                <a:gd name="T8" fmla="*/ 0 w 472"/>
                <a:gd name="T9" fmla="*/ 0 h 92"/>
                <a:gd name="T10" fmla="*/ 0 w 472"/>
                <a:gd name="T11" fmla="*/ 0 h 92"/>
                <a:gd name="T12" fmla="*/ 0 w 472"/>
                <a:gd name="T13" fmla="*/ 0 h 92"/>
                <a:gd name="T14" fmla="*/ 0 w 472"/>
                <a:gd name="T15" fmla="*/ 0 h 92"/>
                <a:gd name="T16" fmla="*/ 0 w 472"/>
                <a:gd name="T17" fmla="*/ 0 h 92"/>
                <a:gd name="T18" fmla="*/ 0 w 472"/>
                <a:gd name="T19" fmla="*/ 0 h 92"/>
                <a:gd name="T20" fmla="*/ 0 w 472"/>
                <a:gd name="T21" fmla="*/ 0 h 92"/>
                <a:gd name="T22" fmla="*/ 0 w 472"/>
                <a:gd name="T23" fmla="*/ 0 h 92"/>
                <a:gd name="T24" fmla="*/ 0 w 472"/>
                <a:gd name="T25" fmla="*/ 0 h 92"/>
                <a:gd name="T26" fmla="*/ 0 w 472"/>
                <a:gd name="T27" fmla="*/ 0 h 92"/>
                <a:gd name="T28" fmla="*/ 0 w 472"/>
                <a:gd name="T29" fmla="*/ 0 h 92"/>
                <a:gd name="T30" fmla="*/ 0 w 472"/>
                <a:gd name="T31" fmla="*/ 0 h 92"/>
                <a:gd name="T32" fmla="*/ 0 w 472"/>
                <a:gd name="T33" fmla="*/ 0 h 92"/>
                <a:gd name="T34" fmla="*/ 0 w 472"/>
                <a:gd name="T35" fmla="*/ 0 h 92"/>
                <a:gd name="T36" fmla="*/ 0 w 472"/>
                <a:gd name="T37" fmla="*/ 0 h 92"/>
                <a:gd name="T38" fmla="*/ 0 w 472"/>
                <a:gd name="T39" fmla="*/ 0 h 92"/>
                <a:gd name="T40" fmla="*/ 0 w 472"/>
                <a:gd name="T41" fmla="*/ 0 h 92"/>
                <a:gd name="T42" fmla="*/ 0 w 472"/>
                <a:gd name="T43" fmla="*/ 0 h 92"/>
                <a:gd name="T44" fmla="*/ 0 w 472"/>
                <a:gd name="T45" fmla="*/ 0 h 92"/>
                <a:gd name="T46" fmla="*/ 0 w 472"/>
                <a:gd name="T47" fmla="*/ 0 h 92"/>
                <a:gd name="T48" fmla="*/ 0 w 472"/>
                <a:gd name="T49" fmla="*/ 0 h 92"/>
                <a:gd name="T50" fmla="*/ 0 w 472"/>
                <a:gd name="T51" fmla="*/ 0 h 92"/>
                <a:gd name="T52" fmla="*/ 0 w 472"/>
                <a:gd name="T53" fmla="*/ 0 h 92"/>
                <a:gd name="T54" fmla="*/ 0 w 472"/>
                <a:gd name="T55" fmla="*/ 0 h 92"/>
                <a:gd name="T56" fmla="*/ 0 w 472"/>
                <a:gd name="T57" fmla="*/ 0 h 92"/>
                <a:gd name="T58" fmla="*/ 0 w 472"/>
                <a:gd name="T59" fmla="*/ 0 h 92"/>
                <a:gd name="T60" fmla="*/ 0 w 472"/>
                <a:gd name="T61" fmla="*/ 0 h 92"/>
                <a:gd name="T62" fmla="*/ 0 w 472"/>
                <a:gd name="T63" fmla="*/ 0 h 92"/>
                <a:gd name="T64" fmla="*/ 0 w 472"/>
                <a:gd name="T65" fmla="*/ 0 h 92"/>
                <a:gd name="T66" fmla="*/ 0 w 472"/>
                <a:gd name="T67" fmla="*/ 0 h 92"/>
                <a:gd name="T68" fmla="*/ 0 w 472"/>
                <a:gd name="T69" fmla="*/ 0 h 92"/>
                <a:gd name="T70" fmla="*/ 0 w 472"/>
                <a:gd name="T71" fmla="*/ 0 h 92"/>
                <a:gd name="T72" fmla="*/ 0 w 472"/>
                <a:gd name="T73" fmla="*/ 0 h 92"/>
                <a:gd name="T74" fmla="*/ 0 w 472"/>
                <a:gd name="T75" fmla="*/ 0 h 92"/>
                <a:gd name="T76" fmla="*/ 0 w 472"/>
                <a:gd name="T77" fmla="*/ 0 h 92"/>
                <a:gd name="T78" fmla="*/ 0 w 472"/>
                <a:gd name="T79" fmla="*/ 0 h 92"/>
                <a:gd name="T80" fmla="*/ 0 w 472"/>
                <a:gd name="T81" fmla="*/ 0 h 92"/>
                <a:gd name="T82" fmla="*/ 0 w 472"/>
                <a:gd name="T83" fmla="*/ 0 h 92"/>
                <a:gd name="T84" fmla="*/ 0 w 472"/>
                <a:gd name="T85" fmla="*/ 0 h 92"/>
                <a:gd name="T86" fmla="*/ 0 w 472"/>
                <a:gd name="T87" fmla="*/ 0 h 92"/>
                <a:gd name="T88" fmla="*/ 0 w 472"/>
                <a:gd name="T89" fmla="*/ 0 h 9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72"/>
                <a:gd name="T136" fmla="*/ 0 h 92"/>
                <a:gd name="T137" fmla="*/ 472 w 472"/>
                <a:gd name="T138" fmla="*/ 92 h 9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72" h="92">
                  <a:moveTo>
                    <a:pt x="73" y="0"/>
                  </a:moveTo>
                  <a:lnTo>
                    <a:pt x="63" y="0"/>
                  </a:lnTo>
                  <a:lnTo>
                    <a:pt x="53" y="0"/>
                  </a:lnTo>
                  <a:lnTo>
                    <a:pt x="44" y="0"/>
                  </a:lnTo>
                  <a:lnTo>
                    <a:pt x="34" y="0"/>
                  </a:lnTo>
                  <a:lnTo>
                    <a:pt x="24" y="0"/>
                  </a:lnTo>
                  <a:lnTo>
                    <a:pt x="15" y="1"/>
                  </a:lnTo>
                  <a:lnTo>
                    <a:pt x="12" y="3"/>
                  </a:lnTo>
                  <a:lnTo>
                    <a:pt x="8" y="5"/>
                  </a:lnTo>
                  <a:lnTo>
                    <a:pt x="7" y="8"/>
                  </a:lnTo>
                  <a:lnTo>
                    <a:pt x="6" y="12"/>
                  </a:lnTo>
                  <a:lnTo>
                    <a:pt x="7" y="16"/>
                  </a:lnTo>
                  <a:lnTo>
                    <a:pt x="7" y="20"/>
                  </a:lnTo>
                  <a:lnTo>
                    <a:pt x="10" y="23"/>
                  </a:lnTo>
                  <a:lnTo>
                    <a:pt x="11" y="26"/>
                  </a:lnTo>
                  <a:lnTo>
                    <a:pt x="15" y="32"/>
                  </a:lnTo>
                  <a:lnTo>
                    <a:pt x="19" y="36"/>
                  </a:lnTo>
                  <a:lnTo>
                    <a:pt x="14" y="41"/>
                  </a:lnTo>
                  <a:lnTo>
                    <a:pt x="7" y="46"/>
                  </a:lnTo>
                  <a:lnTo>
                    <a:pt x="4" y="50"/>
                  </a:lnTo>
                  <a:lnTo>
                    <a:pt x="2" y="53"/>
                  </a:lnTo>
                  <a:lnTo>
                    <a:pt x="1" y="57"/>
                  </a:lnTo>
                  <a:lnTo>
                    <a:pt x="0" y="61"/>
                  </a:lnTo>
                  <a:lnTo>
                    <a:pt x="2" y="64"/>
                  </a:lnTo>
                  <a:lnTo>
                    <a:pt x="6" y="66"/>
                  </a:lnTo>
                  <a:lnTo>
                    <a:pt x="14" y="69"/>
                  </a:lnTo>
                  <a:lnTo>
                    <a:pt x="24" y="71"/>
                  </a:lnTo>
                  <a:lnTo>
                    <a:pt x="48" y="76"/>
                  </a:lnTo>
                  <a:lnTo>
                    <a:pt x="78" y="81"/>
                  </a:lnTo>
                  <a:lnTo>
                    <a:pt x="109" y="85"/>
                  </a:lnTo>
                  <a:lnTo>
                    <a:pt x="140" y="89"/>
                  </a:lnTo>
                  <a:lnTo>
                    <a:pt x="167" y="91"/>
                  </a:lnTo>
                  <a:lnTo>
                    <a:pt x="186" y="92"/>
                  </a:lnTo>
                  <a:lnTo>
                    <a:pt x="365" y="92"/>
                  </a:lnTo>
                  <a:lnTo>
                    <a:pt x="370" y="86"/>
                  </a:lnTo>
                  <a:lnTo>
                    <a:pt x="374" y="81"/>
                  </a:lnTo>
                  <a:lnTo>
                    <a:pt x="380" y="78"/>
                  </a:lnTo>
                  <a:lnTo>
                    <a:pt x="385" y="75"/>
                  </a:lnTo>
                  <a:lnTo>
                    <a:pt x="391" y="74"/>
                  </a:lnTo>
                  <a:lnTo>
                    <a:pt x="397" y="73"/>
                  </a:lnTo>
                  <a:lnTo>
                    <a:pt x="404" y="73"/>
                  </a:lnTo>
                  <a:lnTo>
                    <a:pt x="411" y="73"/>
                  </a:lnTo>
                  <a:lnTo>
                    <a:pt x="426" y="75"/>
                  </a:lnTo>
                  <a:lnTo>
                    <a:pt x="441" y="76"/>
                  </a:lnTo>
                  <a:lnTo>
                    <a:pt x="449" y="77"/>
                  </a:lnTo>
                  <a:lnTo>
                    <a:pt x="456" y="76"/>
                  </a:lnTo>
                  <a:lnTo>
                    <a:pt x="464" y="75"/>
                  </a:lnTo>
                  <a:lnTo>
                    <a:pt x="472" y="73"/>
                  </a:lnTo>
                  <a:lnTo>
                    <a:pt x="472" y="36"/>
                  </a:lnTo>
                  <a:lnTo>
                    <a:pt x="465" y="33"/>
                  </a:lnTo>
                  <a:lnTo>
                    <a:pt x="459" y="30"/>
                  </a:lnTo>
                  <a:lnTo>
                    <a:pt x="453" y="26"/>
                  </a:lnTo>
                  <a:lnTo>
                    <a:pt x="449" y="22"/>
                  </a:lnTo>
                  <a:lnTo>
                    <a:pt x="443" y="18"/>
                  </a:lnTo>
                  <a:lnTo>
                    <a:pt x="438" y="15"/>
                  </a:lnTo>
                  <a:lnTo>
                    <a:pt x="432" y="13"/>
                  </a:lnTo>
                  <a:lnTo>
                    <a:pt x="426" y="12"/>
                  </a:lnTo>
                  <a:lnTo>
                    <a:pt x="416" y="12"/>
                  </a:lnTo>
                  <a:lnTo>
                    <a:pt x="406" y="13"/>
                  </a:lnTo>
                  <a:lnTo>
                    <a:pt x="396" y="15"/>
                  </a:lnTo>
                  <a:lnTo>
                    <a:pt x="386" y="17"/>
                  </a:lnTo>
                  <a:lnTo>
                    <a:pt x="367" y="22"/>
                  </a:lnTo>
                  <a:lnTo>
                    <a:pt x="348" y="27"/>
                  </a:lnTo>
                  <a:lnTo>
                    <a:pt x="328" y="33"/>
                  </a:lnTo>
                  <a:lnTo>
                    <a:pt x="308" y="38"/>
                  </a:lnTo>
                  <a:lnTo>
                    <a:pt x="298" y="39"/>
                  </a:lnTo>
                  <a:lnTo>
                    <a:pt x="287" y="41"/>
                  </a:lnTo>
                  <a:lnTo>
                    <a:pt x="276" y="42"/>
                  </a:lnTo>
                  <a:lnTo>
                    <a:pt x="265" y="42"/>
                  </a:lnTo>
                  <a:lnTo>
                    <a:pt x="236" y="42"/>
                  </a:lnTo>
                  <a:lnTo>
                    <a:pt x="212" y="42"/>
                  </a:lnTo>
                  <a:lnTo>
                    <a:pt x="191" y="42"/>
                  </a:lnTo>
                  <a:lnTo>
                    <a:pt x="173" y="42"/>
                  </a:lnTo>
                  <a:lnTo>
                    <a:pt x="156" y="42"/>
                  </a:lnTo>
                  <a:lnTo>
                    <a:pt x="139" y="42"/>
                  </a:lnTo>
                  <a:lnTo>
                    <a:pt x="120" y="42"/>
                  </a:lnTo>
                  <a:lnTo>
                    <a:pt x="100" y="42"/>
                  </a:lnTo>
                  <a:lnTo>
                    <a:pt x="91" y="41"/>
                  </a:lnTo>
                  <a:lnTo>
                    <a:pt x="83" y="39"/>
                  </a:lnTo>
                  <a:lnTo>
                    <a:pt x="78" y="36"/>
                  </a:lnTo>
                  <a:lnTo>
                    <a:pt x="73" y="32"/>
                  </a:lnTo>
                  <a:lnTo>
                    <a:pt x="70" y="27"/>
                  </a:lnTo>
                  <a:lnTo>
                    <a:pt x="68" y="22"/>
                  </a:lnTo>
                  <a:lnTo>
                    <a:pt x="67" y="17"/>
                  </a:lnTo>
                  <a:lnTo>
                    <a:pt x="67" y="12"/>
                  </a:lnTo>
                  <a:lnTo>
                    <a:pt x="69" y="8"/>
                  </a:lnTo>
                  <a:lnTo>
                    <a:pt x="72" y="4"/>
                  </a:lnTo>
                  <a:lnTo>
                    <a:pt x="74" y="2"/>
                  </a:lnTo>
                  <a:lnTo>
                    <a:pt x="75" y="1"/>
                  </a:lnTo>
                  <a:lnTo>
                    <a:pt x="74" y="0"/>
                  </a:lnTo>
                  <a:lnTo>
                    <a:pt x="73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5504" name="Freeform 431"/>
            <p:cNvSpPr>
              <a:spLocks/>
            </p:cNvSpPr>
            <p:nvPr/>
          </p:nvSpPr>
          <p:spPr bwMode="auto">
            <a:xfrm>
              <a:off x="1513" y="1136"/>
              <a:ext cx="106" cy="45"/>
            </a:xfrm>
            <a:custGeom>
              <a:avLst/>
              <a:gdLst>
                <a:gd name="T0" fmla="*/ 0 w 326"/>
                <a:gd name="T1" fmla="*/ 0 h 135"/>
                <a:gd name="T2" fmla="*/ 0 w 326"/>
                <a:gd name="T3" fmla="*/ 0 h 135"/>
                <a:gd name="T4" fmla="*/ 0 w 326"/>
                <a:gd name="T5" fmla="*/ 0 h 135"/>
                <a:gd name="T6" fmla="*/ 0 w 326"/>
                <a:gd name="T7" fmla="*/ 0 h 135"/>
                <a:gd name="T8" fmla="*/ 0 w 326"/>
                <a:gd name="T9" fmla="*/ 0 h 135"/>
                <a:gd name="T10" fmla="*/ 0 w 326"/>
                <a:gd name="T11" fmla="*/ 0 h 135"/>
                <a:gd name="T12" fmla="*/ 0 w 326"/>
                <a:gd name="T13" fmla="*/ 0 h 135"/>
                <a:gd name="T14" fmla="*/ 0 w 326"/>
                <a:gd name="T15" fmla="*/ 0 h 135"/>
                <a:gd name="T16" fmla="*/ 0 w 326"/>
                <a:gd name="T17" fmla="*/ 0 h 135"/>
                <a:gd name="T18" fmla="*/ 0 w 326"/>
                <a:gd name="T19" fmla="*/ 0 h 135"/>
                <a:gd name="T20" fmla="*/ 0 w 326"/>
                <a:gd name="T21" fmla="*/ 0 h 135"/>
                <a:gd name="T22" fmla="*/ 0 w 326"/>
                <a:gd name="T23" fmla="*/ 0 h 135"/>
                <a:gd name="T24" fmla="*/ 0 w 326"/>
                <a:gd name="T25" fmla="*/ 0 h 135"/>
                <a:gd name="T26" fmla="*/ 0 w 326"/>
                <a:gd name="T27" fmla="*/ 0 h 135"/>
                <a:gd name="T28" fmla="*/ 0 w 326"/>
                <a:gd name="T29" fmla="*/ 0 h 135"/>
                <a:gd name="T30" fmla="*/ 0 w 326"/>
                <a:gd name="T31" fmla="*/ 0 h 135"/>
                <a:gd name="T32" fmla="*/ 0 w 326"/>
                <a:gd name="T33" fmla="*/ 0 h 135"/>
                <a:gd name="T34" fmla="*/ 0 w 326"/>
                <a:gd name="T35" fmla="*/ 0 h 135"/>
                <a:gd name="T36" fmla="*/ 0 w 326"/>
                <a:gd name="T37" fmla="*/ 0 h 135"/>
                <a:gd name="T38" fmla="*/ 0 w 326"/>
                <a:gd name="T39" fmla="*/ 0 h 135"/>
                <a:gd name="T40" fmla="*/ 0 w 326"/>
                <a:gd name="T41" fmla="*/ 0 h 135"/>
                <a:gd name="T42" fmla="*/ 0 w 326"/>
                <a:gd name="T43" fmla="*/ 0 h 135"/>
                <a:gd name="T44" fmla="*/ 0 w 326"/>
                <a:gd name="T45" fmla="*/ 0 h 135"/>
                <a:gd name="T46" fmla="*/ 0 w 326"/>
                <a:gd name="T47" fmla="*/ 0 h 135"/>
                <a:gd name="T48" fmla="*/ 0 w 326"/>
                <a:gd name="T49" fmla="*/ 0 h 135"/>
                <a:gd name="T50" fmla="*/ 0 w 326"/>
                <a:gd name="T51" fmla="*/ 0 h 135"/>
                <a:gd name="T52" fmla="*/ 0 w 326"/>
                <a:gd name="T53" fmla="*/ 0 h 135"/>
                <a:gd name="T54" fmla="*/ 0 w 326"/>
                <a:gd name="T55" fmla="*/ 0 h 135"/>
                <a:gd name="T56" fmla="*/ 0 w 326"/>
                <a:gd name="T57" fmla="*/ 0 h 135"/>
                <a:gd name="T58" fmla="*/ 0 w 326"/>
                <a:gd name="T59" fmla="*/ 0 h 135"/>
                <a:gd name="T60" fmla="*/ 0 w 326"/>
                <a:gd name="T61" fmla="*/ 0 h 135"/>
                <a:gd name="T62" fmla="*/ 0 w 326"/>
                <a:gd name="T63" fmla="*/ 0 h 135"/>
                <a:gd name="T64" fmla="*/ 0 w 326"/>
                <a:gd name="T65" fmla="*/ 0 h 135"/>
                <a:gd name="T66" fmla="*/ 0 w 326"/>
                <a:gd name="T67" fmla="*/ 0 h 135"/>
                <a:gd name="T68" fmla="*/ 0 w 326"/>
                <a:gd name="T69" fmla="*/ 0 h 135"/>
                <a:gd name="T70" fmla="*/ 0 w 326"/>
                <a:gd name="T71" fmla="*/ 0 h 13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26"/>
                <a:gd name="T109" fmla="*/ 0 h 135"/>
                <a:gd name="T110" fmla="*/ 326 w 326"/>
                <a:gd name="T111" fmla="*/ 135 h 13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26" h="135">
                  <a:moveTo>
                    <a:pt x="120" y="111"/>
                  </a:moveTo>
                  <a:lnTo>
                    <a:pt x="145" y="107"/>
                  </a:lnTo>
                  <a:lnTo>
                    <a:pt x="172" y="102"/>
                  </a:lnTo>
                  <a:lnTo>
                    <a:pt x="203" y="97"/>
                  </a:lnTo>
                  <a:lnTo>
                    <a:pt x="233" y="90"/>
                  </a:lnTo>
                  <a:lnTo>
                    <a:pt x="262" y="84"/>
                  </a:lnTo>
                  <a:lnTo>
                    <a:pt x="288" y="78"/>
                  </a:lnTo>
                  <a:lnTo>
                    <a:pt x="300" y="74"/>
                  </a:lnTo>
                  <a:lnTo>
                    <a:pt x="310" y="70"/>
                  </a:lnTo>
                  <a:lnTo>
                    <a:pt x="318" y="66"/>
                  </a:lnTo>
                  <a:lnTo>
                    <a:pt x="326" y="62"/>
                  </a:lnTo>
                  <a:lnTo>
                    <a:pt x="322" y="56"/>
                  </a:lnTo>
                  <a:lnTo>
                    <a:pt x="317" y="52"/>
                  </a:lnTo>
                  <a:lnTo>
                    <a:pt x="312" y="48"/>
                  </a:lnTo>
                  <a:lnTo>
                    <a:pt x="306" y="44"/>
                  </a:lnTo>
                  <a:lnTo>
                    <a:pt x="300" y="41"/>
                  </a:lnTo>
                  <a:lnTo>
                    <a:pt x="293" y="39"/>
                  </a:lnTo>
                  <a:lnTo>
                    <a:pt x="286" y="37"/>
                  </a:lnTo>
                  <a:lnTo>
                    <a:pt x="279" y="34"/>
                  </a:lnTo>
                  <a:lnTo>
                    <a:pt x="263" y="32"/>
                  </a:lnTo>
                  <a:lnTo>
                    <a:pt x="247" y="31"/>
                  </a:lnTo>
                  <a:lnTo>
                    <a:pt x="230" y="30"/>
                  </a:lnTo>
                  <a:lnTo>
                    <a:pt x="213" y="30"/>
                  </a:lnTo>
                  <a:lnTo>
                    <a:pt x="209" y="30"/>
                  </a:lnTo>
                  <a:lnTo>
                    <a:pt x="205" y="27"/>
                  </a:lnTo>
                  <a:lnTo>
                    <a:pt x="202" y="24"/>
                  </a:lnTo>
                  <a:lnTo>
                    <a:pt x="200" y="21"/>
                  </a:lnTo>
                  <a:lnTo>
                    <a:pt x="196" y="17"/>
                  </a:lnTo>
                  <a:lnTo>
                    <a:pt x="194" y="13"/>
                  </a:lnTo>
                  <a:lnTo>
                    <a:pt x="191" y="9"/>
                  </a:lnTo>
                  <a:lnTo>
                    <a:pt x="187" y="6"/>
                  </a:lnTo>
                  <a:lnTo>
                    <a:pt x="180" y="5"/>
                  </a:lnTo>
                  <a:lnTo>
                    <a:pt x="172" y="3"/>
                  </a:lnTo>
                  <a:lnTo>
                    <a:pt x="162" y="1"/>
                  </a:lnTo>
                  <a:lnTo>
                    <a:pt x="153" y="0"/>
                  </a:lnTo>
                  <a:lnTo>
                    <a:pt x="135" y="1"/>
                  </a:lnTo>
                  <a:lnTo>
                    <a:pt x="112" y="4"/>
                  </a:lnTo>
                  <a:lnTo>
                    <a:pt x="87" y="8"/>
                  </a:lnTo>
                  <a:lnTo>
                    <a:pt x="61" y="14"/>
                  </a:lnTo>
                  <a:lnTo>
                    <a:pt x="49" y="17"/>
                  </a:lnTo>
                  <a:lnTo>
                    <a:pt x="38" y="21"/>
                  </a:lnTo>
                  <a:lnTo>
                    <a:pt x="27" y="26"/>
                  </a:lnTo>
                  <a:lnTo>
                    <a:pt x="19" y="31"/>
                  </a:lnTo>
                  <a:lnTo>
                    <a:pt x="11" y="37"/>
                  </a:lnTo>
                  <a:lnTo>
                    <a:pt x="5" y="43"/>
                  </a:lnTo>
                  <a:lnTo>
                    <a:pt x="3" y="46"/>
                  </a:lnTo>
                  <a:lnTo>
                    <a:pt x="1" y="49"/>
                  </a:lnTo>
                  <a:lnTo>
                    <a:pt x="1" y="52"/>
                  </a:lnTo>
                  <a:lnTo>
                    <a:pt x="0" y="56"/>
                  </a:lnTo>
                  <a:lnTo>
                    <a:pt x="34" y="74"/>
                  </a:lnTo>
                  <a:lnTo>
                    <a:pt x="73" y="74"/>
                  </a:lnTo>
                  <a:lnTo>
                    <a:pt x="56" y="81"/>
                  </a:lnTo>
                  <a:lnTo>
                    <a:pt x="44" y="87"/>
                  </a:lnTo>
                  <a:lnTo>
                    <a:pt x="41" y="90"/>
                  </a:lnTo>
                  <a:lnTo>
                    <a:pt x="38" y="94"/>
                  </a:lnTo>
                  <a:lnTo>
                    <a:pt x="38" y="99"/>
                  </a:lnTo>
                  <a:lnTo>
                    <a:pt x="41" y="105"/>
                  </a:lnTo>
                  <a:lnTo>
                    <a:pt x="44" y="114"/>
                  </a:lnTo>
                  <a:lnTo>
                    <a:pt x="47" y="123"/>
                  </a:lnTo>
                  <a:lnTo>
                    <a:pt x="48" y="128"/>
                  </a:lnTo>
                  <a:lnTo>
                    <a:pt x="50" y="131"/>
                  </a:lnTo>
                  <a:lnTo>
                    <a:pt x="55" y="134"/>
                  </a:lnTo>
                  <a:lnTo>
                    <a:pt x="60" y="135"/>
                  </a:lnTo>
                  <a:lnTo>
                    <a:pt x="69" y="135"/>
                  </a:lnTo>
                  <a:lnTo>
                    <a:pt x="78" y="133"/>
                  </a:lnTo>
                  <a:lnTo>
                    <a:pt x="86" y="131"/>
                  </a:lnTo>
                  <a:lnTo>
                    <a:pt x="93" y="129"/>
                  </a:lnTo>
                  <a:lnTo>
                    <a:pt x="101" y="127"/>
                  </a:lnTo>
                  <a:lnTo>
                    <a:pt x="109" y="125"/>
                  </a:lnTo>
                  <a:lnTo>
                    <a:pt x="117" y="124"/>
                  </a:lnTo>
                  <a:lnTo>
                    <a:pt x="126" y="123"/>
                  </a:lnTo>
                  <a:lnTo>
                    <a:pt x="120" y="11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5505" name="Freeform 432"/>
            <p:cNvSpPr>
              <a:spLocks/>
            </p:cNvSpPr>
            <p:nvPr/>
          </p:nvSpPr>
          <p:spPr bwMode="auto">
            <a:xfrm>
              <a:off x="1584" y="1245"/>
              <a:ext cx="51" cy="18"/>
            </a:xfrm>
            <a:custGeom>
              <a:avLst/>
              <a:gdLst>
                <a:gd name="T0" fmla="*/ 0 w 159"/>
                <a:gd name="T1" fmla="*/ 0 h 56"/>
                <a:gd name="T2" fmla="*/ 0 w 159"/>
                <a:gd name="T3" fmla="*/ 0 h 56"/>
                <a:gd name="T4" fmla="*/ 0 w 159"/>
                <a:gd name="T5" fmla="*/ 0 h 56"/>
                <a:gd name="T6" fmla="*/ 0 w 159"/>
                <a:gd name="T7" fmla="*/ 0 h 56"/>
                <a:gd name="T8" fmla="*/ 0 w 159"/>
                <a:gd name="T9" fmla="*/ 0 h 56"/>
                <a:gd name="T10" fmla="*/ 0 w 159"/>
                <a:gd name="T11" fmla="*/ 0 h 56"/>
                <a:gd name="T12" fmla="*/ 0 w 159"/>
                <a:gd name="T13" fmla="*/ 0 h 56"/>
                <a:gd name="T14" fmla="*/ 0 w 159"/>
                <a:gd name="T15" fmla="*/ 0 h 56"/>
                <a:gd name="T16" fmla="*/ 0 w 159"/>
                <a:gd name="T17" fmla="*/ 0 h 56"/>
                <a:gd name="T18" fmla="*/ 0 w 159"/>
                <a:gd name="T19" fmla="*/ 0 h 56"/>
                <a:gd name="T20" fmla="*/ 0 w 159"/>
                <a:gd name="T21" fmla="*/ 0 h 56"/>
                <a:gd name="T22" fmla="*/ 0 w 159"/>
                <a:gd name="T23" fmla="*/ 0 h 56"/>
                <a:gd name="T24" fmla="*/ 0 w 159"/>
                <a:gd name="T25" fmla="*/ 0 h 56"/>
                <a:gd name="T26" fmla="*/ 0 w 159"/>
                <a:gd name="T27" fmla="*/ 0 h 56"/>
                <a:gd name="T28" fmla="*/ 0 w 159"/>
                <a:gd name="T29" fmla="*/ 0 h 56"/>
                <a:gd name="T30" fmla="*/ 0 w 159"/>
                <a:gd name="T31" fmla="*/ 0 h 56"/>
                <a:gd name="T32" fmla="*/ 0 w 159"/>
                <a:gd name="T33" fmla="*/ 0 h 56"/>
                <a:gd name="T34" fmla="*/ 0 w 159"/>
                <a:gd name="T35" fmla="*/ 0 h 56"/>
                <a:gd name="T36" fmla="*/ 0 w 159"/>
                <a:gd name="T37" fmla="*/ 0 h 56"/>
                <a:gd name="T38" fmla="*/ 0 w 159"/>
                <a:gd name="T39" fmla="*/ 0 h 56"/>
                <a:gd name="T40" fmla="*/ 0 w 159"/>
                <a:gd name="T41" fmla="*/ 0 h 56"/>
                <a:gd name="T42" fmla="*/ 0 w 159"/>
                <a:gd name="T43" fmla="*/ 0 h 56"/>
                <a:gd name="T44" fmla="*/ 0 w 159"/>
                <a:gd name="T45" fmla="*/ 0 h 56"/>
                <a:gd name="T46" fmla="*/ 0 w 159"/>
                <a:gd name="T47" fmla="*/ 0 h 56"/>
                <a:gd name="T48" fmla="*/ 0 w 159"/>
                <a:gd name="T49" fmla="*/ 0 h 56"/>
                <a:gd name="T50" fmla="*/ 0 w 159"/>
                <a:gd name="T51" fmla="*/ 0 h 56"/>
                <a:gd name="T52" fmla="*/ 0 w 159"/>
                <a:gd name="T53" fmla="*/ 0 h 56"/>
                <a:gd name="T54" fmla="*/ 0 w 159"/>
                <a:gd name="T55" fmla="*/ 0 h 56"/>
                <a:gd name="T56" fmla="*/ 0 w 159"/>
                <a:gd name="T57" fmla="*/ 0 h 56"/>
                <a:gd name="T58" fmla="*/ 0 w 159"/>
                <a:gd name="T59" fmla="*/ 0 h 56"/>
                <a:gd name="T60" fmla="*/ 0 w 159"/>
                <a:gd name="T61" fmla="*/ 0 h 56"/>
                <a:gd name="T62" fmla="*/ 0 w 159"/>
                <a:gd name="T63" fmla="*/ 0 h 56"/>
                <a:gd name="T64" fmla="*/ 0 w 159"/>
                <a:gd name="T65" fmla="*/ 0 h 56"/>
                <a:gd name="T66" fmla="*/ 0 w 159"/>
                <a:gd name="T67" fmla="*/ 0 h 56"/>
                <a:gd name="T68" fmla="*/ 0 w 159"/>
                <a:gd name="T69" fmla="*/ 0 h 5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59"/>
                <a:gd name="T106" fmla="*/ 0 h 56"/>
                <a:gd name="T107" fmla="*/ 159 w 159"/>
                <a:gd name="T108" fmla="*/ 56 h 5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59" h="56">
                  <a:moveTo>
                    <a:pt x="46" y="53"/>
                  </a:moveTo>
                  <a:lnTo>
                    <a:pt x="40" y="52"/>
                  </a:lnTo>
                  <a:lnTo>
                    <a:pt x="34" y="49"/>
                  </a:lnTo>
                  <a:lnTo>
                    <a:pt x="26" y="45"/>
                  </a:lnTo>
                  <a:lnTo>
                    <a:pt x="18" y="38"/>
                  </a:lnTo>
                  <a:lnTo>
                    <a:pt x="10" y="31"/>
                  </a:lnTo>
                  <a:lnTo>
                    <a:pt x="5" y="24"/>
                  </a:lnTo>
                  <a:lnTo>
                    <a:pt x="3" y="21"/>
                  </a:lnTo>
                  <a:lnTo>
                    <a:pt x="1" y="17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21" y="10"/>
                  </a:lnTo>
                  <a:lnTo>
                    <a:pt x="39" y="10"/>
                  </a:lnTo>
                  <a:lnTo>
                    <a:pt x="52" y="10"/>
                  </a:lnTo>
                  <a:lnTo>
                    <a:pt x="59" y="10"/>
                  </a:lnTo>
                  <a:lnTo>
                    <a:pt x="83" y="6"/>
                  </a:lnTo>
                  <a:lnTo>
                    <a:pt x="117" y="0"/>
                  </a:lnTo>
                  <a:lnTo>
                    <a:pt x="125" y="0"/>
                  </a:lnTo>
                  <a:lnTo>
                    <a:pt x="132" y="0"/>
                  </a:lnTo>
                  <a:lnTo>
                    <a:pt x="140" y="0"/>
                  </a:lnTo>
                  <a:lnTo>
                    <a:pt x="147" y="2"/>
                  </a:lnTo>
                  <a:lnTo>
                    <a:pt x="151" y="5"/>
                  </a:lnTo>
                  <a:lnTo>
                    <a:pt x="155" y="9"/>
                  </a:lnTo>
                  <a:lnTo>
                    <a:pt x="158" y="15"/>
                  </a:lnTo>
                  <a:lnTo>
                    <a:pt x="159" y="22"/>
                  </a:lnTo>
                  <a:lnTo>
                    <a:pt x="158" y="30"/>
                  </a:lnTo>
                  <a:lnTo>
                    <a:pt x="155" y="37"/>
                  </a:lnTo>
                  <a:lnTo>
                    <a:pt x="151" y="44"/>
                  </a:lnTo>
                  <a:lnTo>
                    <a:pt x="146" y="48"/>
                  </a:lnTo>
                  <a:lnTo>
                    <a:pt x="139" y="52"/>
                  </a:lnTo>
                  <a:lnTo>
                    <a:pt x="132" y="54"/>
                  </a:lnTo>
                  <a:lnTo>
                    <a:pt x="124" y="55"/>
                  </a:lnTo>
                  <a:lnTo>
                    <a:pt x="115" y="56"/>
                  </a:lnTo>
                  <a:lnTo>
                    <a:pt x="77" y="55"/>
                  </a:lnTo>
                  <a:lnTo>
                    <a:pt x="46" y="5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5506" name="Freeform 433"/>
            <p:cNvSpPr>
              <a:spLocks/>
            </p:cNvSpPr>
            <p:nvPr/>
          </p:nvSpPr>
          <p:spPr bwMode="auto">
            <a:xfrm>
              <a:off x="534" y="1280"/>
              <a:ext cx="1205" cy="539"/>
            </a:xfrm>
            <a:custGeom>
              <a:avLst/>
              <a:gdLst>
                <a:gd name="T0" fmla="*/ 0 w 3734"/>
                <a:gd name="T1" fmla="*/ 0 h 1644"/>
                <a:gd name="T2" fmla="*/ 0 w 3734"/>
                <a:gd name="T3" fmla="*/ 0 h 1644"/>
                <a:gd name="T4" fmla="*/ 0 w 3734"/>
                <a:gd name="T5" fmla="*/ 0 h 1644"/>
                <a:gd name="T6" fmla="*/ 0 w 3734"/>
                <a:gd name="T7" fmla="*/ 0 h 1644"/>
                <a:gd name="T8" fmla="*/ 0 w 3734"/>
                <a:gd name="T9" fmla="*/ 0 h 1644"/>
                <a:gd name="T10" fmla="*/ 0 w 3734"/>
                <a:gd name="T11" fmla="*/ 0 h 1644"/>
                <a:gd name="T12" fmla="*/ 0 w 3734"/>
                <a:gd name="T13" fmla="*/ 0 h 1644"/>
                <a:gd name="T14" fmla="*/ 0 w 3734"/>
                <a:gd name="T15" fmla="*/ 0 h 1644"/>
                <a:gd name="T16" fmla="*/ 0 w 3734"/>
                <a:gd name="T17" fmla="*/ 0 h 1644"/>
                <a:gd name="T18" fmla="*/ 0 w 3734"/>
                <a:gd name="T19" fmla="*/ 0 h 1644"/>
                <a:gd name="T20" fmla="*/ 0 w 3734"/>
                <a:gd name="T21" fmla="*/ 0 h 1644"/>
                <a:gd name="T22" fmla="*/ 0 w 3734"/>
                <a:gd name="T23" fmla="*/ 0 h 1644"/>
                <a:gd name="T24" fmla="*/ 0 w 3734"/>
                <a:gd name="T25" fmla="*/ 0 h 1644"/>
                <a:gd name="T26" fmla="*/ 0 w 3734"/>
                <a:gd name="T27" fmla="*/ 0 h 1644"/>
                <a:gd name="T28" fmla="*/ 0 w 3734"/>
                <a:gd name="T29" fmla="*/ 0 h 1644"/>
                <a:gd name="T30" fmla="*/ 0 w 3734"/>
                <a:gd name="T31" fmla="*/ 0 h 1644"/>
                <a:gd name="T32" fmla="*/ 0 w 3734"/>
                <a:gd name="T33" fmla="*/ 0 h 1644"/>
                <a:gd name="T34" fmla="*/ 0 w 3734"/>
                <a:gd name="T35" fmla="*/ 0 h 1644"/>
                <a:gd name="T36" fmla="*/ 0 w 3734"/>
                <a:gd name="T37" fmla="*/ 0 h 1644"/>
                <a:gd name="T38" fmla="*/ 0 w 3734"/>
                <a:gd name="T39" fmla="*/ 0 h 1644"/>
                <a:gd name="T40" fmla="*/ 0 w 3734"/>
                <a:gd name="T41" fmla="*/ 0 h 1644"/>
                <a:gd name="T42" fmla="*/ 0 w 3734"/>
                <a:gd name="T43" fmla="*/ 0 h 1644"/>
                <a:gd name="T44" fmla="*/ 0 w 3734"/>
                <a:gd name="T45" fmla="*/ 0 h 1644"/>
                <a:gd name="T46" fmla="*/ 0 w 3734"/>
                <a:gd name="T47" fmla="*/ 0 h 1644"/>
                <a:gd name="T48" fmla="*/ 0 w 3734"/>
                <a:gd name="T49" fmla="*/ 0 h 1644"/>
                <a:gd name="T50" fmla="*/ 0 w 3734"/>
                <a:gd name="T51" fmla="*/ 0 h 1644"/>
                <a:gd name="T52" fmla="*/ 0 w 3734"/>
                <a:gd name="T53" fmla="*/ 0 h 1644"/>
                <a:gd name="T54" fmla="*/ 0 w 3734"/>
                <a:gd name="T55" fmla="*/ 0 h 1644"/>
                <a:gd name="T56" fmla="*/ 0 w 3734"/>
                <a:gd name="T57" fmla="*/ 0 h 1644"/>
                <a:gd name="T58" fmla="*/ 0 w 3734"/>
                <a:gd name="T59" fmla="*/ 0 h 1644"/>
                <a:gd name="T60" fmla="*/ 0 w 3734"/>
                <a:gd name="T61" fmla="*/ 0 h 1644"/>
                <a:gd name="T62" fmla="*/ 0 w 3734"/>
                <a:gd name="T63" fmla="*/ 0 h 1644"/>
                <a:gd name="T64" fmla="*/ 0 w 3734"/>
                <a:gd name="T65" fmla="*/ 0 h 1644"/>
                <a:gd name="T66" fmla="*/ 0 w 3734"/>
                <a:gd name="T67" fmla="*/ 0 h 1644"/>
                <a:gd name="T68" fmla="*/ 0 w 3734"/>
                <a:gd name="T69" fmla="*/ 0 h 1644"/>
                <a:gd name="T70" fmla="*/ 0 w 3734"/>
                <a:gd name="T71" fmla="*/ 0 h 1644"/>
                <a:gd name="T72" fmla="*/ 0 w 3734"/>
                <a:gd name="T73" fmla="*/ 0 h 1644"/>
                <a:gd name="T74" fmla="*/ 0 w 3734"/>
                <a:gd name="T75" fmla="*/ 0 h 1644"/>
                <a:gd name="T76" fmla="*/ 0 w 3734"/>
                <a:gd name="T77" fmla="*/ 0 h 1644"/>
                <a:gd name="T78" fmla="*/ 0 w 3734"/>
                <a:gd name="T79" fmla="*/ 0 h 1644"/>
                <a:gd name="T80" fmla="*/ 0 w 3734"/>
                <a:gd name="T81" fmla="*/ 0 h 1644"/>
                <a:gd name="T82" fmla="*/ 0 w 3734"/>
                <a:gd name="T83" fmla="*/ 0 h 1644"/>
                <a:gd name="T84" fmla="*/ 0 w 3734"/>
                <a:gd name="T85" fmla="*/ 0 h 1644"/>
                <a:gd name="T86" fmla="*/ 0 w 3734"/>
                <a:gd name="T87" fmla="*/ 0 h 1644"/>
                <a:gd name="T88" fmla="*/ 0 w 3734"/>
                <a:gd name="T89" fmla="*/ 0 h 1644"/>
                <a:gd name="T90" fmla="*/ 0 w 3734"/>
                <a:gd name="T91" fmla="*/ 0 h 1644"/>
                <a:gd name="T92" fmla="*/ 0 w 3734"/>
                <a:gd name="T93" fmla="*/ 0 h 1644"/>
                <a:gd name="T94" fmla="*/ 0 w 3734"/>
                <a:gd name="T95" fmla="*/ 0 h 1644"/>
                <a:gd name="T96" fmla="*/ 0 w 3734"/>
                <a:gd name="T97" fmla="*/ 0 h 1644"/>
                <a:gd name="T98" fmla="*/ 0 w 3734"/>
                <a:gd name="T99" fmla="*/ 0 h 1644"/>
                <a:gd name="T100" fmla="*/ 0 w 3734"/>
                <a:gd name="T101" fmla="*/ 0 h 1644"/>
                <a:gd name="T102" fmla="*/ 0 w 3734"/>
                <a:gd name="T103" fmla="*/ 0 h 1644"/>
                <a:gd name="T104" fmla="*/ 0 w 3734"/>
                <a:gd name="T105" fmla="*/ 0 h 1644"/>
                <a:gd name="T106" fmla="*/ 0 w 3734"/>
                <a:gd name="T107" fmla="*/ 0 h 1644"/>
                <a:gd name="T108" fmla="*/ 0 w 3734"/>
                <a:gd name="T109" fmla="*/ 0 h 1644"/>
                <a:gd name="T110" fmla="*/ 0 w 3734"/>
                <a:gd name="T111" fmla="*/ 0 h 1644"/>
                <a:gd name="T112" fmla="*/ 0 w 3734"/>
                <a:gd name="T113" fmla="*/ 0 h 1644"/>
                <a:gd name="T114" fmla="*/ 0 w 3734"/>
                <a:gd name="T115" fmla="*/ 0 h 1644"/>
                <a:gd name="T116" fmla="*/ 0 w 3734"/>
                <a:gd name="T117" fmla="*/ 0 h 1644"/>
                <a:gd name="T118" fmla="*/ 0 w 3734"/>
                <a:gd name="T119" fmla="*/ 0 h 1644"/>
                <a:gd name="T120" fmla="*/ 0 w 3734"/>
                <a:gd name="T121" fmla="*/ 0 h 1644"/>
                <a:gd name="T122" fmla="*/ 0 w 3734"/>
                <a:gd name="T123" fmla="*/ 0 h 1644"/>
                <a:gd name="T124" fmla="*/ 0 w 3734"/>
                <a:gd name="T125" fmla="*/ 0 h 164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734"/>
                <a:gd name="T190" fmla="*/ 0 h 1644"/>
                <a:gd name="T191" fmla="*/ 3734 w 3734"/>
                <a:gd name="T192" fmla="*/ 1644 h 164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734" h="1644">
                  <a:moveTo>
                    <a:pt x="3010" y="1478"/>
                  </a:moveTo>
                  <a:lnTo>
                    <a:pt x="3010" y="1410"/>
                  </a:lnTo>
                  <a:lnTo>
                    <a:pt x="3013" y="1407"/>
                  </a:lnTo>
                  <a:lnTo>
                    <a:pt x="3016" y="1400"/>
                  </a:lnTo>
                  <a:lnTo>
                    <a:pt x="3021" y="1391"/>
                  </a:lnTo>
                  <a:lnTo>
                    <a:pt x="3025" y="1382"/>
                  </a:lnTo>
                  <a:lnTo>
                    <a:pt x="3029" y="1370"/>
                  </a:lnTo>
                  <a:lnTo>
                    <a:pt x="3033" y="1360"/>
                  </a:lnTo>
                  <a:lnTo>
                    <a:pt x="3036" y="1351"/>
                  </a:lnTo>
                  <a:lnTo>
                    <a:pt x="3036" y="1343"/>
                  </a:lnTo>
                  <a:lnTo>
                    <a:pt x="3032" y="1345"/>
                  </a:lnTo>
                  <a:lnTo>
                    <a:pt x="3026" y="1345"/>
                  </a:lnTo>
                  <a:lnTo>
                    <a:pt x="3021" y="1346"/>
                  </a:lnTo>
                  <a:lnTo>
                    <a:pt x="3014" y="1345"/>
                  </a:lnTo>
                  <a:lnTo>
                    <a:pt x="2997" y="1344"/>
                  </a:lnTo>
                  <a:lnTo>
                    <a:pt x="2977" y="1343"/>
                  </a:lnTo>
                  <a:lnTo>
                    <a:pt x="2967" y="1343"/>
                  </a:lnTo>
                  <a:lnTo>
                    <a:pt x="2958" y="1345"/>
                  </a:lnTo>
                  <a:lnTo>
                    <a:pt x="2950" y="1348"/>
                  </a:lnTo>
                  <a:lnTo>
                    <a:pt x="2943" y="1352"/>
                  </a:lnTo>
                  <a:lnTo>
                    <a:pt x="2936" y="1356"/>
                  </a:lnTo>
                  <a:lnTo>
                    <a:pt x="2931" y="1362"/>
                  </a:lnTo>
                  <a:lnTo>
                    <a:pt x="2925" y="1368"/>
                  </a:lnTo>
                  <a:lnTo>
                    <a:pt x="2920" y="1374"/>
                  </a:lnTo>
                  <a:lnTo>
                    <a:pt x="2909" y="1388"/>
                  </a:lnTo>
                  <a:lnTo>
                    <a:pt x="2899" y="1403"/>
                  </a:lnTo>
                  <a:lnTo>
                    <a:pt x="2889" y="1416"/>
                  </a:lnTo>
                  <a:lnTo>
                    <a:pt x="2877" y="1429"/>
                  </a:lnTo>
                  <a:lnTo>
                    <a:pt x="2867" y="1438"/>
                  </a:lnTo>
                  <a:lnTo>
                    <a:pt x="2857" y="1445"/>
                  </a:lnTo>
                  <a:lnTo>
                    <a:pt x="2847" y="1451"/>
                  </a:lnTo>
                  <a:lnTo>
                    <a:pt x="2836" y="1456"/>
                  </a:lnTo>
                  <a:lnTo>
                    <a:pt x="2826" y="1460"/>
                  </a:lnTo>
                  <a:lnTo>
                    <a:pt x="2815" y="1463"/>
                  </a:lnTo>
                  <a:lnTo>
                    <a:pt x="2803" y="1465"/>
                  </a:lnTo>
                  <a:lnTo>
                    <a:pt x="2792" y="1467"/>
                  </a:lnTo>
                  <a:lnTo>
                    <a:pt x="2767" y="1470"/>
                  </a:lnTo>
                  <a:lnTo>
                    <a:pt x="2741" y="1472"/>
                  </a:lnTo>
                  <a:lnTo>
                    <a:pt x="2711" y="1474"/>
                  </a:lnTo>
                  <a:lnTo>
                    <a:pt x="2678" y="1478"/>
                  </a:lnTo>
                  <a:lnTo>
                    <a:pt x="2591" y="1478"/>
                  </a:lnTo>
                  <a:lnTo>
                    <a:pt x="2580" y="1494"/>
                  </a:lnTo>
                  <a:lnTo>
                    <a:pt x="2569" y="1508"/>
                  </a:lnTo>
                  <a:lnTo>
                    <a:pt x="2556" y="1522"/>
                  </a:lnTo>
                  <a:lnTo>
                    <a:pt x="2543" y="1534"/>
                  </a:lnTo>
                  <a:lnTo>
                    <a:pt x="2530" y="1547"/>
                  </a:lnTo>
                  <a:lnTo>
                    <a:pt x="2514" y="1558"/>
                  </a:lnTo>
                  <a:lnTo>
                    <a:pt x="2500" y="1568"/>
                  </a:lnTo>
                  <a:lnTo>
                    <a:pt x="2485" y="1577"/>
                  </a:lnTo>
                  <a:lnTo>
                    <a:pt x="2492" y="1571"/>
                  </a:lnTo>
                  <a:lnTo>
                    <a:pt x="2498" y="1565"/>
                  </a:lnTo>
                  <a:lnTo>
                    <a:pt x="2502" y="1559"/>
                  </a:lnTo>
                  <a:lnTo>
                    <a:pt x="2504" y="1553"/>
                  </a:lnTo>
                  <a:lnTo>
                    <a:pt x="2478" y="1546"/>
                  </a:lnTo>
                  <a:lnTo>
                    <a:pt x="2445" y="1559"/>
                  </a:lnTo>
                  <a:lnTo>
                    <a:pt x="2408" y="1562"/>
                  </a:lnTo>
                  <a:lnTo>
                    <a:pt x="2364" y="1565"/>
                  </a:lnTo>
                  <a:lnTo>
                    <a:pt x="2353" y="1567"/>
                  </a:lnTo>
                  <a:lnTo>
                    <a:pt x="2343" y="1569"/>
                  </a:lnTo>
                  <a:lnTo>
                    <a:pt x="2334" y="1572"/>
                  </a:lnTo>
                  <a:lnTo>
                    <a:pt x="2328" y="1575"/>
                  </a:lnTo>
                  <a:lnTo>
                    <a:pt x="2321" y="1579"/>
                  </a:lnTo>
                  <a:lnTo>
                    <a:pt x="2316" y="1583"/>
                  </a:lnTo>
                  <a:lnTo>
                    <a:pt x="2315" y="1586"/>
                  </a:lnTo>
                  <a:lnTo>
                    <a:pt x="2313" y="1589"/>
                  </a:lnTo>
                  <a:lnTo>
                    <a:pt x="2312" y="1592"/>
                  </a:lnTo>
                  <a:lnTo>
                    <a:pt x="2312" y="1595"/>
                  </a:lnTo>
                  <a:lnTo>
                    <a:pt x="2312" y="1598"/>
                  </a:lnTo>
                  <a:lnTo>
                    <a:pt x="2313" y="1602"/>
                  </a:lnTo>
                  <a:lnTo>
                    <a:pt x="2316" y="1604"/>
                  </a:lnTo>
                  <a:lnTo>
                    <a:pt x="2318" y="1605"/>
                  </a:lnTo>
                  <a:lnTo>
                    <a:pt x="2324" y="1608"/>
                  </a:lnTo>
                  <a:lnTo>
                    <a:pt x="2332" y="1609"/>
                  </a:lnTo>
                  <a:lnTo>
                    <a:pt x="2351" y="1609"/>
                  </a:lnTo>
                  <a:lnTo>
                    <a:pt x="2372" y="1608"/>
                  </a:lnTo>
                  <a:lnTo>
                    <a:pt x="2388" y="1607"/>
                  </a:lnTo>
                  <a:lnTo>
                    <a:pt x="2405" y="1605"/>
                  </a:lnTo>
                  <a:lnTo>
                    <a:pt x="2421" y="1602"/>
                  </a:lnTo>
                  <a:lnTo>
                    <a:pt x="2438" y="1597"/>
                  </a:lnTo>
                  <a:lnTo>
                    <a:pt x="2425" y="1602"/>
                  </a:lnTo>
                  <a:lnTo>
                    <a:pt x="2414" y="1605"/>
                  </a:lnTo>
                  <a:lnTo>
                    <a:pt x="2402" y="1607"/>
                  </a:lnTo>
                  <a:lnTo>
                    <a:pt x="2391" y="1608"/>
                  </a:lnTo>
                  <a:lnTo>
                    <a:pt x="2319" y="1626"/>
                  </a:lnTo>
                  <a:lnTo>
                    <a:pt x="2313" y="1629"/>
                  </a:lnTo>
                  <a:lnTo>
                    <a:pt x="2307" y="1631"/>
                  </a:lnTo>
                  <a:lnTo>
                    <a:pt x="2300" y="1633"/>
                  </a:lnTo>
                  <a:lnTo>
                    <a:pt x="2294" y="1634"/>
                  </a:lnTo>
                  <a:lnTo>
                    <a:pt x="2296" y="1633"/>
                  </a:lnTo>
                  <a:lnTo>
                    <a:pt x="2299" y="1632"/>
                  </a:lnTo>
                  <a:lnTo>
                    <a:pt x="2290" y="1625"/>
                  </a:lnTo>
                  <a:lnTo>
                    <a:pt x="2283" y="1620"/>
                  </a:lnTo>
                  <a:lnTo>
                    <a:pt x="2273" y="1617"/>
                  </a:lnTo>
                  <a:lnTo>
                    <a:pt x="2263" y="1614"/>
                  </a:lnTo>
                  <a:lnTo>
                    <a:pt x="2253" y="1613"/>
                  </a:lnTo>
                  <a:lnTo>
                    <a:pt x="2243" y="1614"/>
                  </a:lnTo>
                  <a:lnTo>
                    <a:pt x="2233" y="1615"/>
                  </a:lnTo>
                  <a:lnTo>
                    <a:pt x="2224" y="1616"/>
                  </a:lnTo>
                  <a:lnTo>
                    <a:pt x="2207" y="1621"/>
                  </a:lnTo>
                  <a:lnTo>
                    <a:pt x="2193" y="1626"/>
                  </a:lnTo>
                  <a:lnTo>
                    <a:pt x="2183" y="1630"/>
                  </a:lnTo>
                  <a:lnTo>
                    <a:pt x="2179" y="1632"/>
                  </a:lnTo>
                  <a:lnTo>
                    <a:pt x="2172" y="1634"/>
                  </a:lnTo>
                  <a:lnTo>
                    <a:pt x="2162" y="1637"/>
                  </a:lnTo>
                  <a:lnTo>
                    <a:pt x="2150" y="1641"/>
                  </a:lnTo>
                  <a:lnTo>
                    <a:pt x="2137" y="1644"/>
                  </a:lnTo>
                  <a:lnTo>
                    <a:pt x="2147" y="1632"/>
                  </a:lnTo>
                  <a:lnTo>
                    <a:pt x="2156" y="1623"/>
                  </a:lnTo>
                  <a:lnTo>
                    <a:pt x="2167" y="1614"/>
                  </a:lnTo>
                  <a:lnTo>
                    <a:pt x="2177" y="1607"/>
                  </a:lnTo>
                  <a:lnTo>
                    <a:pt x="2187" y="1599"/>
                  </a:lnTo>
                  <a:lnTo>
                    <a:pt x="2196" y="1592"/>
                  </a:lnTo>
                  <a:lnTo>
                    <a:pt x="2200" y="1587"/>
                  </a:lnTo>
                  <a:lnTo>
                    <a:pt x="2205" y="1582"/>
                  </a:lnTo>
                  <a:lnTo>
                    <a:pt x="2209" y="1577"/>
                  </a:lnTo>
                  <a:lnTo>
                    <a:pt x="2212" y="1571"/>
                  </a:lnTo>
                  <a:lnTo>
                    <a:pt x="2219" y="1558"/>
                  </a:lnTo>
                  <a:lnTo>
                    <a:pt x="2222" y="1544"/>
                  </a:lnTo>
                  <a:lnTo>
                    <a:pt x="2224" y="1533"/>
                  </a:lnTo>
                  <a:lnTo>
                    <a:pt x="2228" y="1522"/>
                  </a:lnTo>
                  <a:lnTo>
                    <a:pt x="2230" y="1511"/>
                  </a:lnTo>
                  <a:lnTo>
                    <a:pt x="2234" y="1501"/>
                  </a:lnTo>
                  <a:lnTo>
                    <a:pt x="2238" y="1495"/>
                  </a:lnTo>
                  <a:lnTo>
                    <a:pt x="2242" y="1490"/>
                  </a:lnTo>
                  <a:lnTo>
                    <a:pt x="2246" y="1484"/>
                  </a:lnTo>
                  <a:lnTo>
                    <a:pt x="2252" y="1478"/>
                  </a:lnTo>
                  <a:lnTo>
                    <a:pt x="2265" y="1478"/>
                  </a:lnTo>
                  <a:lnTo>
                    <a:pt x="2266" y="1485"/>
                  </a:lnTo>
                  <a:lnTo>
                    <a:pt x="2267" y="1492"/>
                  </a:lnTo>
                  <a:lnTo>
                    <a:pt x="2271" y="1497"/>
                  </a:lnTo>
                  <a:lnTo>
                    <a:pt x="2273" y="1502"/>
                  </a:lnTo>
                  <a:lnTo>
                    <a:pt x="2279" y="1512"/>
                  </a:lnTo>
                  <a:lnTo>
                    <a:pt x="2286" y="1521"/>
                  </a:lnTo>
                  <a:lnTo>
                    <a:pt x="2298" y="1517"/>
                  </a:lnTo>
                  <a:lnTo>
                    <a:pt x="2310" y="1512"/>
                  </a:lnTo>
                  <a:lnTo>
                    <a:pt x="2324" y="1508"/>
                  </a:lnTo>
                  <a:lnTo>
                    <a:pt x="2345" y="1503"/>
                  </a:lnTo>
                  <a:lnTo>
                    <a:pt x="2345" y="1478"/>
                  </a:lnTo>
                  <a:lnTo>
                    <a:pt x="2331" y="1462"/>
                  </a:lnTo>
                  <a:lnTo>
                    <a:pt x="2317" y="1444"/>
                  </a:lnTo>
                  <a:lnTo>
                    <a:pt x="2309" y="1436"/>
                  </a:lnTo>
                  <a:lnTo>
                    <a:pt x="2300" y="1428"/>
                  </a:lnTo>
                  <a:lnTo>
                    <a:pt x="2296" y="1426"/>
                  </a:lnTo>
                  <a:lnTo>
                    <a:pt x="2290" y="1424"/>
                  </a:lnTo>
                  <a:lnTo>
                    <a:pt x="2285" y="1423"/>
                  </a:lnTo>
                  <a:lnTo>
                    <a:pt x="2279" y="1422"/>
                  </a:lnTo>
                  <a:lnTo>
                    <a:pt x="2249" y="1423"/>
                  </a:lnTo>
                  <a:lnTo>
                    <a:pt x="2215" y="1424"/>
                  </a:lnTo>
                  <a:lnTo>
                    <a:pt x="2199" y="1424"/>
                  </a:lnTo>
                  <a:lnTo>
                    <a:pt x="2185" y="1423"/>
                  </a:lnTo>
                  <a:lnTo>
                    <a:pt x="2178" y="1422"/>
                  </a:lnTo>
                  <a:lnTo>
                    <a:pt x="2173" y="1420"/>
                  </a:lnTo>
                  <a:lnTo>
                    <a:pt x="2168" y="1419"/>
                  </a:lnTo>
                  <a:lnTo>
                    <a:pt x="2166" y="1416"/>
                  </a:lnTo>
                  <a:lnTo>
                    <a:pt x="2163" y="1413"/>
                  </a:lnTo>
                  <a:lnTo>
                    <a:pt x="2161" y="1409"/>
                  </a:lnTo>
                  <a:lnTo>
                    <a:pt x="2159" y="1405"/>
                  </a:lnTo>
                  <a:lnTo>
                    <a:pt x="2159" y="1401"/>
                  </a:lnTo>
                  <a:lnTo>
                    <a:pt x="2159" y="1392"/>
                  </a:lnTo>
                  <a:lnTo>
                    <a:pt x="2160" y="1382"/>
                  </a:lnTo>
                  <a:lnTo>
                    <a:pt x="2161" y="1372"/>
                  </a:lnTo>
                  <a:lnTo>
                    <a:pt x="2161" y="1362"/>
                  </a:lnTo>
                  <a:lnTo>
                    <a:pt x="2160" y="1357"/>
                  </a:lnTo>
                  <a:lnTo>
                    <a:pt x="2159" y="1352"/>
                  </a:lnTo>
                  <a:lnTo>
                    <a:pt x="2155" y="1347"/>
                  </a:lnTo>
                  <a:lnTo>
                    <a:pt x="2153" y="1343"/>
                  </a:lnTo>
                  <a:lnTo>
                    <a:pt x="2149" y="1339"/>
                  </a:lnTo>
                  <a:lnTo>
                    <a:pt x="2144" y="1335"/>
                  </a:lnTo>
                  <a:lnTo>
                    <a:pt x="2139" y="1332"/>
                  </a:lnTo>
                  <a:lnTo>
                    <a:pt x="2133" y="1329"/>
                  </a:lnTo>
                  <a:lnTo>
                    <a:pt x="2122" y="1323"/>
                  </a:lnTo>
                  <a:lnTo>
                    <a:pt x="2111" y="1315"/>
                  </a:lnTo>
                  <a:lnTo>
                    <a:pt x="2107" y="1311"/>
                  </a:lnTo>
                  <a:lnTo>
                    <a:pt x="2102" y="1307"/>
                  </a:lnTo>
                  <a:lnTo>
                    <a:pt x="2097" y="1301"/>
                  </a:lnTo>
                  <a:lnTo>
                    <a:pt x="2094" y="1295"/>
                  </a:lnTo>
                  <a:lnTo>
                    <a:pt x="2091" y="1288"/>
                  </a:lnTo>
                  <a:lnTo>
                    <a:pt x="2088" y="1279"/>
                  </a:lnTo>
                  <a:lnTo>
                    <a:pt x="2087" y="1269"/>
                  </a:lnTo>
                  <a:lnTo>
                    <a:pt x="2086" y="1256"/>
                  </a:lnTo>
                  <a:lnTo>
                    <a:pt x="2060" y="1256"/>
                  </a:lnTo>
                  <a:lnTo>
                    <a:pt x="2046" y="1259"/>
                  </a:lnTo>
                  <a:lnTo>
                    <a:pt x="2027" y="1261"/>
                  </a:lnTo>
                  <a:lnTo>
                    <a:pt x="2017" y="1262"/>
                  </a:lnTo>
                  <a:lnTo>
                    <a:pt x="2007" y="1265"/>
                  </a:lnTo>
                  <a:lnTo>
                    <a:pt x="2003" y="1267"/>
                  </a:lnTo>
                  <a:lnTo>
                    <a:pt x="1999" y="1270"/>
                  </a:lnTo>
                  <a:lnTo>
                    <a:pt x="1996" y="1272"/>
                  </a:lnTo>
                  <a:lnTo>
                    <a:pt x="1993" y="1275"/>
                  </a:lnTo>
                  <a:lnTo>
                    <a:pt x="1985" y="1287"/>
                  </a:lnTo>
                  <a:lnTo>
                    <a:pt x="1976" y="1301"/>
                  </a:lnTo>
                  <a:lnTo>
                    <a:pt x="1974" y="1304"/>
                  </a:lnTo>
                  <a:lnTo>
                    <a:pt x="1971" y="1307"/>
                  </a:lnTo>
                  <a:lnTo>
                    <a:pt x="1968" y="1310"/>
                  </a:lnTo>
                  <a:lnTo>
                    <a:pt x="1963" y="1313"/>
                  </a:lnTo>
                  <a:lnTo>
                    <a:pt x="1959" y="1315"/>
                  </a:lnTo>
                  <a:lnTo>
                    <a:pt x="1953" y="1316"/>
                  </a:lnTo>
                  <a:lnTo>
                    <a:pt x="1947" y="1317"/>
                  </a:lnTo>
                  <a:lnTo>
                    <a:pt x="1940" y="1318"/>
                  </a:lnTo>
                  <a:lnTo>
                    <a:pt x="1930" y="1317"/>
                  </a:lnTo>
                  <a:lnTo>
                    <a:pt x="1920" y="1315"/>
                  </a:lnTo>
                  <a:lnTo>
                    <a:pt x="1910" y="1313"/>
                  </a:lnTo>
                  <a:lnTo>
                    <a:pt x="1901" y="1309"/>
                  </a:lnTo>
                  <a:lnTo>
                    <a:pt x="1892" y="1305"/>
                  </a:lnTo>
                  <a:lnTo>
                    <a:pt x="1883" y="1300"/>
                  </a:lnTo>
                  <a:lnTo>
                    <a:pt x="1874" y="1294"/>
                  </a:lnTo>
                  <a:lnTo>
                    <a:pt x="1867" y="1287"/>
                  </a:lnTo>
                  <a:lnTo>
                    <a:pt x="1864" y="1289"/>
                  </a:lnTo>
                  <a:lnTo>
                    <a:pt x="1860" y="1293"/>
                  </a:lnTo>
                  <a:lnTo>
                    <a:pt x="1853" y="1298"/>
                  </a:lnTo>
                  <a:lnTo>
                    <a:pt x="1847" y="1299"/>
                  </a:lnTo>
                  <a:lnTo>
                    <a:pt x="1840" y="1299"/>
                  </a:lnTo>
                  <a:lnTo>
                    <a:pt x="1833" y="1297"/>
                  </a:lnTo>
                  <a:lnTo>
                    <a:pt x="1826" y="1294"/>
                  </a:lnTo>
                  <a:lnTo>
                    <a:pt x="1819" y="1290"/>
                  </a:lnTo>
                  <a:lnTo>
                    <a:pt x="1813" y="1287"/>
                  </a:lnTo>
                  <a:lnTo>
                    <a:pt x="1805" y="1284"/>
                  </a:lnTo>
                  <a:lnTo>
                    <a:pt x="1796" y="1282"/>
                  </a:lnTo>
                  <a:lnTo>
                    <a:pt x="1787" y="1281"/>
                  </a:lnTo>
                  <a:lnTo>
                    <a:pt x="1771" y="1281"/>
                  </a:lnTo>
                  <a:lnTo>
                    <a:pt x="1761" y="1281"/>
                  </a:lnTo>
                  <a:lnTo>
                    <a:pt x="1756" y="1281"/>
                  </a:lnTo>
                  <a:lnTo>
                    <a:pt x="1751" y="1280"/>
                  </a:lnTo>
                  <a:lnTo>
                    <a:pt x="1747" y="1279"/>
                  </a:lnTo>
                  <a:lnTo>
                    <a:pt x="1742" y="1277"/>
                  </a:lnTo>
                  <a:lnTo>
                    <a:pt x="1734" y="1272"/>
                  </a:lnTo>
                  <a:lnTo>
                    <a:pt x="1727" y="1264"/>
                  </a:lnTo>
                  <a:lnTo>
                    <a:pt x="1722" y="1256"/>
                  </a:lnTo>
                  <a:lnTo>
                    <a:pt x="1717" y="1247"/>
                  </a:lnTo>
                  <a:lnTo>
                    <a:pt x="1715" y="1237"/>
                  </a:lnTo>
                  <a:lnTo>
                    <a:pt x="1714" y="1226"/>
                  </a:lnTo>
                  <a:lnTo>
                    <a:pt x="1681" y="1226"/>
                  </a:lnTo>
                  <a:lnTo>
                    <a:pt x="1682" y="1231"/>
                  </a:lnTo>
                  <a:lnTo>
                    <a:pt x="1684" y="1239"/>
                  </a:lnTo>
                  <a:lnTo>
                    <a:pt x="1686" y="1247"/>
                  </a:lnTo>
                  <a:lnTo>
                    <a:pt x="1688" y="1256"/>
                  </a:lnTo>
                  <a:lnTo>
                    <a:pt x="259" y="1256"/>
                  </a:lnTo>
                  <a:lnTo>
                    <a:pt x="263" y="1245"/>
                  </a:lnTo>
                  <a:lnTo>
                    <a:pt x="265" y="1239"/>
                  </a:lnTo>
                  <a:lnTo>
                    <a:pt x="265" y="1237"/>
                  </a:lnTo>
                  <a:lnTo>
                    <a:pt x="263" y="1236"/>
                  </a:lnTo>
                  <a:lnTo>
                    <a:pt x="261" y="1235"/>
                  </a:lnTo>
                  <a:lnTo>
                    <a:pt x="258" y="1233"/>
                  </a:lnTo>
                  <a:lnTo>
                    <a:pt x="256" y="1229"/>
                  </a:lnTo>
                  <a:lnTo>
                    <a:pt x="252" y="1220"/>
                  </a:lnTo>
                  <a:lnTo>
                    <a:pt x="247" y="1214"/>
                  </a:lnTo>
                  <a:lnTo>
                    <a:pt x="240" y="1207"/>
                  </a:lnTo>
                  <a:lnTo>
                    <a:pt x="235" y="1200"/>
                  </a:lnTo>
                  <a:lnTo>
                    <a:pt x="233" y="1195"/>
                  </a:lnTo>
                  <a:lnTo>
                    <a:pt x="226" y="1194"/>
                  </a:lnTo>
                  <a:lnTo>
                    <a:pt x="217" y="1190"/>
                  </a:lnTo>
                  <a:lnTo>
                    <a:pt x="213" y="1188"/>
                  </a:lnTo>
                  <a:lnTo>
                    <a:pt x="210" y="1184"/>
                  </a:lnTo>
                  <a:lnTo>
                    <a:pt x="206" y="1181"/>
                  </a:lnTo>
                  <a:lnTo>
                    <a:pt x="206" y="1176"/>
                  </a:lnTo>
                  <a:lnTo>
                    <a:pt x="195" y="1173"/>
                  </a:lnTo>
                  <a:lnTo>
                    <a:pt x="182" y="1168"/>
                  </a:lnTo>
                  <a:lnTo>
                    <a:pt x="169" y="1161"/>
                  </a:lnTo>
                  <a:lnTo>
                    <a:pt x="156" y="1153"/>
                  </a:lnTo>
                  <a:lnTo>
                    <a:pt x="145" y="1145"/>
                  </a:lnTo>
                  <a:lnTo>
                    <a:pt x="135" y="1136"/>
                  </a:lnTo>
                  <a:lnTo>
                    <a:pt x="132" y="1132"/>
                  </a:lnTo>
                  <a:lnTo>
                    <a:pt x="128" y="1128"/>
                  </a:lnTo>
                  <a:lnTo>
                    <a:pt x="127" y="1125"/>
                  </a:lnTo>
                  <a:lnTo>
                    <a:pt x="126" y="1121"/>
                  </a:lnTo>
                  <a:lnTo>
                    <a:pt x="127" y="1116"/>
                  </a:lnTo>
                  <a:lnTo>
                    <a:pt x="128" y="1111"/>
                  </a:lnTo>
                  <a:lnTo>
                    <a:pt x="132" y="1106"/>
                  </a:lnTo>
                  <a:lnTo>
                    <a:pt x="136" y="1102"/>
                  </a:lnTo>
                  <a:lnTo>
                    <a:pt x="146" y="1094"/>
                  </a:lnTo>
                  <a:lnTo>
                    <a:pt x="157" y="1088"/>
                  </a:lnTo>
                  <a:lnTo>
                    <a:pt x="169" y="1083"/>
                  </a:lnTo>
                  <a:lnTo>
                    <a:pt x="180" y="1077"/>
                  </a:lnTo>
                  <a:lnTo>
                    <a:pt x="184" y="1075"/>
                  </a:lnTo>
                  <a:lnTo>
                    <a:pt x="188" y="1072"/>
                  </a:lnTo>
                  <a:lnTo>
                    <a:pt x="191" y="1069"/>
                  </a:lnTo>
                  <a:lnTo>
                    <a:pt x="193" y="1066"/>
                  </a:lnTo>
                  <a:lnTo>
                    <a:pt x="183" y="1065"/>
                  </a:lnTo>
                  <a:lnTo>
                    <a:pt x="170" y="1064"/>
                  </a:lnTo>
                  <a:lnTo>
                    <a:pt x="164" y="1063"/>
                  </a:lnTo>
                  <a:lnTo>
                    <a:pt x="158" y="1060"/>
                  </a:lnTo>
                  <a:lnTo>
                    <a:pt x="156" y="1059"/>
                  </a:lnTo>
                  <a:lnTo>
                    <a:pt x="155" y="1057"/>
                  </a:lnTo>
                  <a:lnTo>
                    <a:pt x="154" y="1056"/>
                  </a:lnTo>
                  <a:lnTo>
                    <a:pt x="153" y="1053"/>
                  </a:lnTo>
                  <a:lnTo>
                    <a:pt x="151" y="1040"/>
                  </a:lnTo>
                  <a:lnTo>
                    <a:pt x="148" y="1029"/>
                  </a:lnTo>
                  <a:lnTo>
                    <a:pt x="147" y="1024"/>
                  </a:lnTo>
                  <a:lnTo>
                    <a:pt x="147" y="1019"/>
                  </a:lnTo>
                  <a:lnTo>
                    <a:pt x="149" y="1015"/>
                  </a:lnTo>
                  <a:lnTo>
                    <a:pt x="153" y="1010"/>
                  </a:lnTo>
                  <a:lnTo>
                    <a:pt x="126" y="1010"/>
                  </a:lnTo>
                  <a:lnTo>
                    <a:pt x="133" y="992"/>
                  </a:lnTo>
                  <a:lnTo>
                    <a:pt x="120" y="989"/>
                  </a:lnTo>
                  <a:lnTo>
                    <a:pt x="106" y="985"/>
                  </a:lnTo>
                  <a:lnTo>
                    <a:pt x="108" y="979"/>
                  </a:lnTo>
                  <a:lnTo>
                    <a:pt x="110" y="973"/>
                  </a:lnTo>
                  <a:lnTo>
                    <a:pt x="112" y="969"/>
                  </a:lnTo>
                  <a:lnTo>
                    <a:pt x="114" y="965"/>
                  </a:lnTo>
                  <a:lnTo>
                    <a:pt x="121" y="958"/>
                  </a:lnTo>
                  <a:lnTo>
                    <a:pt x="127" y="954"/>
                  </a:lnTo>
                  <a:lnTo>
                    <a:pt x="134" y="950"/>
                  </a:lnTo>
                  <a:lnTo>
                    <a:pt x="140" y="947"/>
                  </a:lnTo>
                  <a:lnTo>
                    <a:pt x="147" y="942"/>
                  </a:lnTo>
                  <a:lnTo>
                    <a:pt x="153" y="936"/>
                  </a:lnTo>
                  <a:lnTo>
                    <a:pt x="149" y="932"/>
                  </a:lnTo>
                  <a:lnTo>
                    <a:pt x="148" y="929"/>
                  </a:lnTo>
                  <a:lnTo>
                    <a:pt x="147" y="927"/>
                  </a:lnTo>
                  <a:lnTo>
                    <a:pt x="147" y="925"/>
                  </a:lnTo>
                  <a:lnTo>
                    <a:pt x="148" y="923"/>
                  </a:lnTo>
                  <a:lnTo>
                    <a:pt x="149" y="921"/>
                  </a:lnTo>
                  <a:lnTo>
                    <a:pt x="151" y="919"/>
                  </a:lnTo>
                  <a:lnTo>
                    <a:pt x="155" y="917"/>
                  </a:lnTo>
                  <a:lnTo>
                    <a:pt x="161" y="914"/>
                  </a:lnTo>
                  <a:lnTo>
                    <a:pt x="170" y="910"/>
                  </a:lnTo>
                  <a:lnTo>
                    <a:pt x="178" y="905"/>
                  </a:lnTo>
                  <a:lnTo>
                    <a:pt x="187" y="899"/>
                  </a:lnTo>
                  <a:lnTo>
                    <a:pt x="191" y="901"/>
                  </a:lnTo>
                  <a:lnTo>
                    <a:pt x="196" y="902"/>
                  </a:lnTo>
                  <a:lnTo>
                    <a:pt x="203" y="901"/>
                  </a:lnTo>
                  <a:lnTo>
                    <a:pt x="209" y="900"/>
                  </a:lnTo>
                  <a:lnTo>
                    <a:pt x="215" y="898"/>
                  </a:lnTo>
                  <a:lnTo>
                    <a:pt x="221" y="896"/>
                  </a:lnTo>
                  <a:lnTo>
                    <a:pt x="227" y="893"/>
                  </a:lnTo>
                  <a:lnTo>
                    <a:pt x="233" y="889"/>
                  </a:lnTo>
                  <a:lnTo>
                    <a:pt x="243" y="881"/>
                  </a:lnTo>
                  <a:lnTo>
                    <a:pt x="251" y="872"/>
                  </a:lnTo>
                  <a:lnTo>
                    <a:pt x="255" y="868"/>
                  </a:lnTo>
                  <a:lnTo>
                    <a:pt x="257" y="863"/>
                  </a:lnTo>
                  <a:lnTo>
                    <a:pt x="259" y="859"/>
                  </a:lnTo>
                  <a:lnTo>
                    <a:pt x="259" y="856"/>
                  </a:lnTo>
                  <a:lnTo>
                    <a:pt x="259" y="851"/>
                  </a:lnTo>
                  <a:lnTo>
                    <a:pt x="258" y="847"/>
                  </a:lnTo>
                  <a:lnTo>
                    <a:pt x="256" y="843"/>
                  </a:lnTo>
                  <a:lnTo>
                    <a:pt x="254" y="840"/>
                  </a:lnTo>
                  <a:lnTo>
                    <a:pt x="248" y="832"/>
                  </a:lnTo>
                  <a:lnTo>
                    <a:pt x="243" y="826"/>
                  </a:lnTo>
                  <a:lnTo>
                    <a:pt x="236" y="818"/>
                  </a:lnTo>
                  <a:lnTo>
                    <a:pt x="232" y="811"/>
                  </a:lnTo>
                  <a:lnTo>
                    <a:pt x="229" y="807"/>
                  </a:lnTo>
                  <a:lnTo>
                    <a:pt x="227" y="803"/>
                  </a:lnTo>
                  <a:lnTo>
                    <a:pt x="226" y="799"/>
                  </a:lnTo>
                  <a:lnTo>
                    <a:pt x="226" y="794"/>
                  </a:lnTo>
                  <a:lnTo>
                    <a:pt x="226" y="789"/>
                  </a:lnTo>
                  <a:lnTo>
                    <a:pt x="227" y="784"/>
                  </a:lnTo>
                  <a:lnTo>
                    <a:pt x="228" y="780"/>
                  </a:lnTo>
                  <a:lnTo>
                    <a:pt x="231" y="776"/>
                  </a:lnTo>
                  <a:lnTo>
                    <a:pt x="234" y="770"/>
                  </a:lnTo>
                  <a:lnTo>
                    <a:pt x="239" y="763"/>
                  </a:lnTo>
                  <a:lnTo>
                    <a:pt x="244" y="757"/>
                  </a:lnTo>
                  <a:lnTo>
                    <a:pt x="248" y="751"/>
                  </a:lnTo>
                  <a:lnTo>
                    <a:pt x="250" y="747"/>
                  </a:lnTo>
                  <a:lnTo>
                    <a:pt x="251" y="743"/>
                  </a:lnTo>
                  <a:lnTo>
                    <a:pt x="252" y="738"/>
                  </a:lnTo>
                  <a:lnTo>
                    <a:pt x="252" y="733"/>
                  </a:lnTo>
                  <a:lnTo>
                    <a:pt x="252" y="724"/>
                  </a:lnTo>
                  <a:lnTo>
                    <a:pt x="251" y="716"/>
                  </a:lnTo>
                  <a:lnTo>
                    <a:pt x="249" y="707"/>
                  </a:lnTo>
                  <a:lnTo>
                    <a:pt x="247" y="700"/>
                  </a:lnTo>
                  <a:lnTo>
                    <a:pt x="242" y="686"/>
                  </a:lnTo>
                  <a:lnTo>
                    <a:pt x="234" y="674"/>
                  </a:lnTo>
                  <a:lnTo>
                    <a:pt x="218" y="653"/>
                  </a:lnTo>
                  <a:lnTo>
                    <a:pt x="206" y="634"/>
                  </a:lnTo>
                  <a:lnTo>
                    <a:pt x="200" y="634"/>
                  </a:lnTo>
                  <a:lnTo>
                    <a:pt x="194" y="635"/>
                  </a:lnTo>
                  <a:lnTo>
                    <a:pt x="190" y="637"/>
                  </a:lnTo>
                  <a:lnTo>
                    <a:pt x="186" y="639"/>
                  </a:lnTo>
                  <a:lnTo>
                    <a:pt x="177" y="644"/>
                  </a:lnTo>
                  <a:lnTo>
                    <a:pt x="168" y="649"/>
                  </a:lnTo>
                  <a:lnTo>
                    <a:pt x="159" y="656"/>
                  </a:lnTo>
                  <a:lnTo>
                    <a:pt x="148" y="661"/>
                  </a:lnTo>
                  <a:lnTo>
                    <a:pt x="142" y="662"/>
                  </a:lnTo>
                  <a:lnTo>
                    <a:pt x="135" y="664"/>
                  </a:lnTo>
                  <a:lnTo>
                    <a:pt x="128" y="665"/>
                  </a:lnTo>
                  <a:lnTo>
                    <a:pt x="120" y="665"/>
                  </a:lnTo>
                  <a:lnTo>
                    <a:pt x="113" y="663"/>
                  </a:lnTo>
                  <a:lnTo>
                    <a:pt x="104" y="658"/>
                  </a:lnTo>
                  <a:lnTo>
                    <a:pt x="100" y="656"/>
                  </a:lnTo>
                  <a:lnTo>
                    <a:pt x="97" y="652"/>
                  </a:lnTo>
                  <a:lnTo>
                    <a:pt x="94" y="649"/>
                  </a:lnTo>
                  <a:lnTo>
                    <a:pt x="93" y="646"/>
                  </a:lnTo>
                  <a:lnTo>
                    <a:pt x="93" y="640"/>
                  </a:lnTo>
                  <a:lnTo>
                    <a:pt x="95" y="633"/>
                  </a:lnTo>
                  <a:lnTo>
                    <a:pt x="98" y="628"/>
                  </a:lnTo>
                  <a:lnTo>
                    <a:pt x="100" y="622"/>
                  </a:lnTo>
                  <a:lnTo>
                    <a:pt x="102" y="616"/>
                  </a:lnTo>
                  <a:lnTo>
                    <a:pt x="104" y="610"/>
                  </a:lnTo>
                  <a:lnTo>
                    <a:pt x="105" y="604"/>
                  </a:lnTo>
                  <a:lnTo>
                    <a:pt x="106" y="597"/>
                  </a:lnTo>
                  <a:lnTo>
                    <a:pt x="86" y="597"/>
                  </a:lnTo>
                  <a:lnTo>
                    <a:pt x="64" y="597"/>
                  </a:lnTo>
                  <a:lnTo>
                    <a:pt x="35" y="597"/>
                  </a:lnTo>
                  <a:lnTo>
                    <a:pt x="0" y="597"/>
                  </a:lnTo>
                  <a:lnTo>
                    <a:pt x="585" y="117"/>
                  </a:lnTo>
                  <a:lnTo>
                    <a:pt x="594" y="116"/>
                  </a:lnTo>
                  <a:lnTo>
                    <a:pt x="602" y="114"/>
                  </a:lnTo>
                  <a:lnTo>
                    <a:pt x="612" y="112"/>
                  </a:lnTo>
                  <a:lnTo>
                    <a:pt x="625" y="111"/>
                  </a:lnTo>
                  <a:lnTo>
                    <a:pt x="635" y="111"/>
                  </a:lnTo>
                  <a:lnTo>
                    <a:pt x="643" y="113"/>
                  </a:lnTo>
                  <a:lnTo>
                    <a:pt x="651" y="116"/>
                  </a:lnTo>
                  <a:lnTo>
                    <a:pt x="659" y="119"/>
                  </a:lnTo>
                  <a:lnTo>
                    <a:pt x="674" y="128"/>
                  </a:lnTo>
                  <a:lnTo>
                    <a:pt x="687" y="138"/>
                  </a:lnTo>
                  <a:lnTo>
                    <a:pt x="702" y="148"/>
                  </a:lnTo>
                  <a:lnTo>
                    <a:pt x="716" y="158"/>
                  </a:lnTo>
                  <a:lnTo>
                    <a:pt x="724" y="161"/>
                  </a:lnTo>
                  <a:lnTo>
                    <a:pt x="732" y="164"/>
                  </a:lnTo>
                  <a:lnTo>
                    <a:pt x="741" y="166"/>
                  </a:lnTo>
                  <a:lnTo>
                    <a:pt x="751" y="166"/>
                  </a:lnTo>
                  <a:lnTo>
                    <a:pt x="943" y="111"/>
                  </a:lnTo>
                  <a:lnTo>
                    <a:pt x="1096" y="111"/>
                  </a:lnTo>
                  <a:lnTo>
                    <a:pt x="1103" y="112"/>
                  </a:lnTo>
                  <a:lnTo>
                    <a:pt x="1110" y="113"/>
                  </a:lnTo>
                  <a:lnTo>
                    <a:pt x="1117" y="113"/>
                  </a:lnTo>
                  <a:lnTo>
                    <a:pt x="1123" y="113"/>
                  </a:lnTo>
                  <a:lnTo>
                    <a:pt x="1135" y="110"/>
                  </a:lnTo>
                  <a:lnTo>
                    <a:pt x="1146" y="105"/>
                  </a:lnTo>
                  <a:lnTo>
                    <a:pt x="1157" y="100"/>
                  </a:lnTo>
                  <a:lnTo>
                    <a:pt x="1169" y="93"/>
                  </a:lnTo>
                  <a:lnTo>
                    <a:pt x="1181" y="89"/>
                  </a:lnTo>
                  <a:lnTo>
                    <a:pt x="1196" y="85"/>
                  </a:lnTo>
                  <a:lnTo>
                    <a:pt x="1195" y="90"/>
                  </a:lnTo>
                  <a:lnTo>
                    <a:pt x="1195" y="94"/>
                  </a:lnTo>
                  <a:lnTo>
                    <a:pt x="1195" y="100"/>
                  </a:lnTo>
                  <a:lnTo>
                    <a:pt x="1196" y="104"/>
                  </a:lnTo>
                  <a:lnTo>
                    <a:pt x="1198" y="112"/>
                  </a:lnTo>
                  <a:lnTo>
                    <a:pt x="1202" y="120"/>
                  </a:lnTo>
                  <a:lnTo>
                    <a:pt x="1208" y="126"/>
                  </a:lnTo>
                  <a:lnTo>
                    <a:pt x="1214" y="131"/>
                  </a:lnTo>
                  <a:lnTo>
                    <a:pt x="1218" y="132"/>
                  </a:lnTo>
                  <a:lnTo>
                    <a:pt x="1222" y="134"/>
                  </a:lnTo>
                  <a:lnTo>
                    <a:pt x="1225" y="135"/>
                  </a:lnTo>
                  <a:lnTo>
                    <a:pt x="1230" y="135"/>
                  </a:lnTo>
                  <a:lnTo>
                    <a:pt x="1238" y="134"/>
                  </a:lnTo>
                  <a:lnTo>
                    <a:pt x="1247" y="133"/>
                  </a:lnTo>
                  <a:lnTo>
                    <a:pt x="1255" y="131"/>
                  </a:lnTo>
                  <a:lnTo>
                    <a:pt x="1263" y="128"/>
                  </a:lnTo>
                  <a:lnTo>
                    <a:pt x="1278" y="122"/>
                  </a:lnTo>
                  <a:lnTo>
                    <a:pt x="1296" y="117"/>
                  </a:lnTo>
                  <a:lnTo>
                    <a:pt x="1298" y="119"/>
                  </a:lnTo>
                  <a:lnTo>
                    <a:pt x="1300" y="120"/>
                  </a:lnTo>
                  <a:lnTo>
                    <a:pt x="1303" y="122"/>
                  </a:lnTo>
                  <a:lnTo>
                    <a:pt x="1308" y="123"/>
                  </a:lnTo>
                  <a:lnTo>
                    <a:pt x="1319" y="124"/>
                  </a:lnTo>
                  <a:lnTo>
                    <a:pt x="1331" y="124"/>
                  </a:lnTo>
                  <a:lnTo>
                    <a:pt x="1343" y="123"/>
                  </a:lnTo>
                  <a:lnTo>
                    <a:pt x="1355" y="121"/>
                  </a:lnTo>
                  <a:lnTo>
                    <a:pt x="1367" y="119"/>
                  </a:lnTo>
                  <a:lnTo>
                    <a:pt x="1376" y="117"/>
                  </a:lnTo>
                  <a:lnTo>
                    <a:pt x="1386" y="116"/>
                  </a:lnTo>
                  <a:lnTo>
                    <a:pt x="1397" y="114"/>
                  </a:lnTo>
                  <a:lnTo>
                    <a:pt x="1405" y="112"/>
                  </a:lnTo>
                  <a:lnTo>
                    <a:pt x="1409" y="111"/>
                  </a:lnTo>
                  <a:lnTo>
                    <a:pt x="1424" y="112"/>
                  </a:lnTo>
                  <a:lnTo>
                    <a:pt x="1450" y="117"/>
                  </a:lnTo>
                  <a:lnTo>
                    <a:pt x="1483" y="123"/>
                  </a:lnTo>
                  <a:lnTo>
                    <a:pt x="1520" y="131"/>
                  </a:lnTo>
                  <a:lnTo>
                    <a:pt x="1557" y="140"/>
                  </a:lnTo>
                  <a:lnTo>
                    <a:pt x="1592" y="149"/>
                  </a:lnTo>
                  <a:lnTo>
                    <a:pt x="1621" y="159"/>
                  </a:lnTo>
                  <a:lnTo>
                    <a:pt x="1641" y="166"/>
                  </a:lnTo>
                  <a:lnTo>
                    <a:pt x="1632" y="174"/>
                  </a:lnTo>
                  <a:lnTo>
                    <a:pt x="1623" y="179"/>
                  </a:lnTo>
                  <a:lnTo>
                    <a:pt x="1615" y="183"/>
                  </a:lnTo>
                  <a:lnTo>
                    <a:pt x="1607" y="187"/>
                  </a:lnTo>
                  <a:lnTo>
                    <a:pt x="1601" y="189"/>
                  </a:lnTo>
                  <a:lnTo>
                    <a:pt x="1592" y="193"/>
                  </a:lnTo>
                  <a:lnTo>
                    <a:pt x="1584" y="197"/>
                  </a:lnTo>
                  <a:lnTo>
                    <a:pt x="1574" y="202"/>
                  </a:lnTo>
                  <a:lnTo>
                    <a:pt x="1591" y="209"/>
                  </a:lnTo>
                  <a:lnTo>
                    <a:pt x="1606" y="215"/>
                  </a:lnTo>
                  <a:lnTo>
                    <a:pt x="1621" y="219"/>
                  </a:lnTo>
                  <a:lnTo>
                    <a:pt x="1635" y="222"/>
                  </a:lnTo>
                  <a:lnTo>
                    <a:pt x="1648" y="225"/>
                  </a:lnTo>
                  <a:lnTo>
                    <a:pt x="1662" y="226"/>
                  </a:lnTo>
                  <a:lnTo>
                    <a:pt x="1678" y="227"/>
                  </a:lnTo>
                  <a:lnTo>
                    <a:pt x="1694" y="228"/>
                  </a:lnTo>
                  <a:lnTo>
                    <a:pt x="1711" y="227"/>
                  </a:lnTo>
                  <a:lnTo>
                    <a:pt x="1725" y="224"/>
                  </a:lnTo>
                  <a:lnTo>
                    <a:pt x="1737" y="220"/>
                  </a:lnTo>
                  <a:lnTo>
                    <a:pt x="1749" y="216"/>
                  </a:lnTo>
                  <a:lnTo>
                    <a:pt x="1760" y="211"/>
                  </a:lnTo>
                  <a:lnTo>
                    <a:pt x="1771" y="206"/>
                  </a:lnTo>
                  <a:lnTo>
                    <a:pt x="1782" y="203"/>
                  </a:lnTo>
                  <a:lnTo>
                    <a:pt x="1794" y="202"/>
                  </a:lnTo>
                  <a:lnTo>
                    <a:pt x="1800" y="203"/>
                  </a:lnTo>
                  <a:lnTo>
                    <a:pt x="1805" y="204"/>
                  </a:lnTo>
                  <a:lnTo>
                    <a:pt x="1811" y="206"/>
                  </a:lnTo>
                  <a:lnTo>
                    <a:pt x="1816" y="209"/>
                  </a:lnTo>
                  <a:lnTo>
                    <a:pt x="1825" y="217"/>
                  </a:lnTo>
                  <a:lnTo>
                    <a:pt x="1833" y="225"/>
                  </a:lnTo>
                  <a:lnTo>
                    <a:pt x="1841" y="232"/>
                  </a:lnTo>
                  <a:lnTo>
                    <a:pt x="1849" y="239"/>
                  </a:lnTo>
                  <a:lnTo>
                    <a:pt x="1853" y="242"/>
                  </a:lnTo>
                  <a:lnTo>
                    <a:pt x="1858" y="244"/>
                  </a:lnTo>
                  <a:lnTo>
                    <a:pt x="1862" y="245"/>
                  </a:lnTo>
                  <a:lnTo>
                    <a:pt x="1867" y="246"/>
                  </a:lnTo>
                  <a:lnTo>
                    <a:pt x="1880" y="202"/>
                  </a:lnTo>
                  <a:lnTo>
                    <a:pt x="2006" y="178"/>
                  </a:lnTo>
                  <a:lnTo>
                    <a:pt x="2016" y="179"/>
                  </a:lnTo>
                  <a:lnTo>
                    <a:pt x="2026" y="180"/>
                  </a:lnTo>
                  <a:lnTo>
                    <a:pt x="2035" y="181"/>
                  </a:lnTo>
                  <a:lnTo>
                    <a:pt x="2043" y="183"/>
                  </a:lnTo>
                  <a:lnTo>
                    <a:pt x="2060" y="188"/>
                  </a:lnTo>
                  <a:lnTo>
                    <a:pt x="2076" y="193"/>
                  </a:lnTo>
                  <a:lnTo>
                    <a:pt x="2093" y="199"/>
                  </a:lnTo>
                  <a:lnTo>
                    <a:pt x="2109" y="204"/>
                  </a:lnTo>
                  <a:lnTo>
                    <a:pt x="2118" y="206"/>
                  </a:lnTo>
                  <a:lnTo>
                    <a:pt x="2127" y="207"/>
                  </a:lnTo>
                  <a:lnTo>
                    <a:pt x="2137" y="208"/>
                  </a:lnTo>
                  <a:lnTo>
                    <a:pt x="2147" y="208"/>
                  </a:lnTo>
                  <a:lnTo>
                    <a:pt x="2162" y="208"/>
                  </a:lnTo>
                  <a:lnTo>
                    <a:pt x="2173" y="207"/>
                  </a:lnTo>
                  <a:lnTo>
                    <a:pt x="2183" y="205"/>
                  </a:lnTo>
                  <a:lnTo>
                    <a:pt x="2190" y="202"/>
                  </a:lnTo>
                  <a:lnTo>
                    <a:pt x="2198" y="200"/>
                  </a:lnTo>
                  <a:lnTo>
                    <a:pt x="2206" y="198"/>
                  </a:lnTo>
                  <a:lnTo>
                    <a:pt x="2215" y="197"/>
                  </a:lnTo>
                  <a:lnTo>
                    <a:pt x="2226" y="196"/>
                  </a:lnTo>
                  <a:lnTo>
                    <a:pt x="2235" y="197"/>
                  </a:lnTo>
                  <a:lnTo>
                    <a:pt x="2244" y="199"/>
                  </a:lnTo>
                  <a:lnTo>
                    <a:pt x="2253" y="202"/>
                  </a:lnTo>
                  <a:lnTo>
                    <a:pt x="2261" y="205"/>
                  </a:lnTo>
                  <a:lnTo>
                    <a:pt x="2267" y="209"/>
                  </a:lnTo>
                  <a:lnTo>
                    <a:pt x="2274" y="213"/>
                  </a:lnTo>
                  <a:lnTo>
                    <a:pt x="2280" y="215"/>
                  </a:lnTo>
                  <a:lnTo>
                    <a:pt x="2286" y="216"/>
                  </a:lnTo>
                  <a:lnTo>
                    <a:pt x="2290" y="215"/>
                  </a:lnTo>
                  <a:lnTo>
                    <a:pt x="2296" y="213"/>
                  </a:lnTo>
                  <a:lnTo>
                    <a:pt x="2300" y="211"/>
                  </a:lnTo>
                  <a:lnTo>
                    <a:pt x="2305" y="206"/>
                  </a:lnTo>
                  <a:lnTo>
                    <a:pt x="2309" y="202"/>
                  </a:lnTo>
                  <a:lnTo>
                    <a:pt x="2312" y="197"/>
                  </a:lnTo>
                  <a:lnTo>
                    <a:pt x="2316" y="191"/>
                  </a:lnTo>
                  <a:lnTo>
                    <a:pt x="2319" y="184"/>
                  </a:lnTo>
                  <a:lnTo>
                    <a:pt x="2326" y="183"/>
                  </a:lnTo>
                  <a:lnTo>
                    <a:pt x="2334" y="180"/>
                  </a:lnTo>
                  <a:lnTo>
                    <a:pt x="2339" y="179"/>
                  </a:lnTo>
                  <a:lnTo>
                    <a:pt x="2342" y="177"/>
                  </a:lnTo>
                  <a:lnTo>
                    <a:pt x="2344" y="174"/>
                  </a:lnTo>
                  <a:lnTo>
                    <a:pt x="2345" y="172"/>
                  </a:lnTo>
                  <a:lnTo>
                    <a:pt x="2378" y="172"/>
                  </a:lnTo>
                  <a:lnTo>
                    <a:pt x="2376" y="178"/>
                  </a:lnTo>
                  <a:lnTo>
                    <a:pt x="2372" y="185"/>
                  </a:lnTo>
                  <a:lnTo>
                    <a:pt x="2369" y="189"/>
                  </a:lnTo>
                  <a:lnTo>
                    <a:pt x="2367" y="193"/>
                  </a:lnTo>
                  <a:lnTo>
                    <a:pt x="2366" y="198"/>
                  </a:lnTo>
                  <a:lnTo>
                    <a:pt x="2365" y="202"/>
                  </a:lnTo>
                  <a:lnTo>
                    <a:pt x="2365" y="216"/>
                  </a:lnTo>
                  <a:lnTo>
                    <a:pt x="2365" y="228"/>
                  </a:lnTo>
                  <a:lnTo>
                    <a:pt x="2405" y="228"/>
                  </a:lnTo>
                  <a:lnTo>
                    <a:pt x="2401" y="213"/>
                  </a:lnTo>
                  <a:lnTo>
                    <a:pt x="2400" y="203"/>
                  </a:lnTo>
                  <a:lnTo>
                    <a:pt x="2401" y="195"/>
                  </a:lnTo>
                  <a:lnTo>
                    <a:pt x="2405" y="184"/>
                  </a:lnTo>
                  <a:lnTo>
                    <a:pt x="2430" y="184"/>
                  </a:lnTo>
                  <a:lnTo>
                    <a:pt x="2454" y="182"/>
                  </a:lnTo>
                  <a:lnTo>
                    <a:pt x="2465" y="180"/>
                  </a:lnTo>
                  <a:lnTo>
                    <a:pt x="2476" y="178"/>
                  </a:lnTo>
                  <a:lnTo>
                    <a:pt x="2487" y="175"/>
                  </a:lnTo>
                  <a:lnTo>
                    <a:pt x="2497" y="172"/>
                  </a:lnTo>
                  <a:lnTo>
                    <a:pt x="2506" y="168"/>
                  </a:lnTo>
                  <a:lnTo>
                    <a:pt x="2513" y="164"/>
                  </a:lnTo>
                  <a:lnTo>
                    <a:pt x="2521" y="159"/>
                  </a:lnTo>
                  <a:lnTo>
                    <a:pt x="2526" y="153"/>
                  </a:lnTo>
                  <a:lnTo>
                    <a:pt x="2532" y="146"/>
                  </a:lnTo>
                  <a:lnTo>
                    <a:pt x="2535" y="139"/>
                  </a:lnTo>
                  <a:lnTo>
                    <a:pt x="2537" y="131"/>
                  </a:lnTo>
                  <a:lnTo>
                    <a:pt x="2539" y="123"/>
                  </a:lnTo>
                  <a:lnTo>
                    <a:pt x="2532" y="123"/>
                  </a:lnTo>
                  <a:lnTo>
                    <a:pt x="2518" y="123"/>
                  </a:lnTo>
                  <a:lnTo>
                    <a:pt x="2501" y="123"/>
                  </a:lnTo>
                  <a:lnTo>
                    <a:pt x="2491" y="123"/>
                  </a:lnTo>
                  <a:lnTo>
                    <a:pt x="2487" y="120"/>
                  </a:lnTo>
                  <a:lnTo>
                    <a:pt x="2483" y="115"/>
                  </a:lnTo>
                  <a:lnTo>
                    <a:pt x="2479" y="110"/>
                  </a:lnTo>
                  <a:lnTo>
                    <a:pt x="2477" y="105"/>
                  </a:lnTo>
                  <a:lnTo>
                    <a:pt x="2473" y="93"/>
                  </a:lnTo>
                  <a:lnTo>
                    <a:pt x="2472" y="85"/>
                  </a:lnTo>
                  <a:lnTo>
                    <a:pt x="2473" y="81"/>
                  </a:lnTo>
                  <a:lnTo>
                    <a:pt x="2476" y="75"/>
                  </a:lnTo>
                  <a:lnTo>
                    <a:pt x="2480" y="69"/>
                  </a:lnTo>
                  <a:lnTo>
                    <a:pt x="2487" y="62"/>
                  </a:lnTo>
                  <a:lnTo>
                    <a:pt x="2495" y="55"/>
                  </a:lnTo>
                  <a:lnTo>
                    <a:pt x="2503" y="48"/>
                  </a:lnTo>
                  <a:lnTo>
                    <a:pt x="2512" y="40"/>
                  </a:lnTo>
                  <a:lnTo>
                    <a:pt x="2523" y="33"/>
                  </a:lnTo>
                  <a:lnTo>
                    <a:pt x="2534" y="26"/>
                  </a:lnTo>
                  <a:lnTo>
                    <a:pt x="2545" y="20"/>
                  </a:lnTo>
                  <a:lnTo>
                    <a:pt x="2556" y="15"/>
                  </a:lnTo>
                  <a:lnTo>
                    <a:pt x="2567" y="10"/>
                  </a:lnTo>
                  <a:lnTo>
                    <a:pt x="2577" y="6"/>
                  </a:lnTo>
                  <a:lnTo>
                    <a:pt x="2587" y="2"/>
                  </a:lnTo>
                  <a:lnTo>
                    <a:pt x="2597" y="0"/>
                  </a:lnTo>
                  <a:lnTo>
                    <a:pt x="2604" y="0"/>
                  </a:lnTo>
                  <a:lnTo>
                    <a:pt x="2611" y="0"/>
                  </a:lnTo>
                  <a:lnTo>
                    <a:pt x="2621" y="0"/>
                  </a:lnTo>
                  <a:lnTo>
                    <a:pt x="2631" y="0"/>
                  </a:lnTo>
                  <a:lnTo>
                    <a:pt x="2637" y="0"/>
                  </a:lnTo>
                  <a:lnTo>
                    <a:pt x="2638" y="8"/>
                  </a:lnTo>
                  <a:lnTo>
                    <a:pt x="2638" y="16"/>
                  </a:lnTo>
                  <a:lnTo>
                    <a:pt x="2640" y="24"/>
                  </a:lnTo>
                  <a:lnTo>
                    <a:pt x="2642" y="30"/>
                  </a:lnTo>
                  <a:lnTo>
                    <a:pt x="2646" y="42"/>
                  </a:lnTo>
                  <a:lnTo>
                    <a:pt x="2651" y="53"/>
                  </a:lnTo>
                  <a:lnTo>
                    <a:pt x="2656" y="62"/>
                  </a:lnTo>
                  <a:lnTo>
                    <a:pt x="2660" y="71"/>
                  </a:lnTo>
                  <a:lnTo>
                    <a:pt x="2663" y="81"/>
                  </a:lnTo>
                  <a:lnTo>
                    <a:pt x="2664" y="91"/>
                  </a:lnTo>
                  <a:lnTo>
                    <a:pt x="2664" y="95"/>
                  </a:lnTo>
                  <a:lnTo>
                    <a:pt x="2663" y="97"/>
                  </a:lnTo>
                  <a:lnTo>
                    <a:pt x="2660" y="100"/>
                  </a:lnTo>
                  <a:lnTo>
                    <a:pt x="2658" y="101"/>
                  </a:lnTo>
                  <a:lnTo>
                    <a:pt x="2652" y="103"/>
                  </a:lnTo>
                  <a:lnTo>
                    <a:pt x="2644" y="105"/>
                  </a:lnTo>
                  <a:lnTo>
                    <a:pt x="2635" y="106"/>
                  </a:lnTo>
                  <a:lnTo>
                    <a:pt x="2627" y="108"/>
                  </a:lnTo>
                  <a:lnTo>
                    <a:pt x="2624" y="109"/>
                  </a:lnTo>
                  <a:lnTo>
                    <a:pt x="2622" y="111"/>
                  </a:lnTo>
                  <a:lnTo>
                    <a:pt x="2620" y="114"/>
                  </a:lnTo>
                  <a:lnTo>
                    <a:pt x="2618" y="117"/>
                  </a:lnTo>
                  <a:lnTo>
                    <a:pt x="2627" y="118"/>
                  </a:lnTo>
                  <a:lnTo>
                    <a:pt x="2637" y="120"/>
                  </a:lnTo>
                  <a:lnTo>
                    <a:pt x="2647" y="122"/>
                  </a:lnTo>
                  <a:lnTo>
                    <a:pt x="2657" y="123"/>
                  </a:lnTo>
                  <a:lnTo>
                    <a:pt x="2653" y="127"/>
                  </a:lnTo>
                  <a:lnTo>
                    <a:pt x="2649" y="132"/>
                  </a:lnTo>
                  <a:lnTo>
                    <a:pt x="2647" y="137"/>
                  </a:lnTo>
                  <a:lnTo>
                    <a:pt x="2646" y="142"/>
                  </a:lnTo>
                  <a:lnTo>
                    <a:pt x="2644" y="153"/>
                  </a:lnTo>
                  <a:lnTo>
                    <a:pt x="2644" y="166"/>
                  </a:lnTo>
                  <a:lnTo>
                    <a:pt x="2645" y="168"/>
                  </a:lnTo>
                  <a:lnTo>
                    <a:pt x="2646" y="169"/>
                  </a:lnTo>
                  <a:lnTo>
                    <a:pt x="2648" y="169"/>
                  </a:lnTo>
                  <a:lnTo>
                    <a:pt x="2652" y="168"/>
                  </a:lnTo>
                  <a:lnTo>
                    <a:pt x="2658" y="167"/>
                  </a:lnTo>
                  <a:lnTo>
                    <a:pt x="2664" y="166"/>
                  </a:lnTo>
                  <a:lnTo>
                    <a:pt x="2664" y="160"/>
                  </a:lnTo>
                  <a:lnTo>
                    <a:pt x="2664" y="153"/>
                  </a:lnTo>
                  <a:lnTo>
                    <a:pt x="2672" y="151"/>
                  </a:lnTo>
                  <a:lnTo>
                    <a:pt x="2680" y="148"/>
                  </a:lnTo>
                  <a:lnTo>
                    <a:pt x="2685" y="145"/>
                  </a:lnTo>
                  <a:lnTo>
                    <a:pt x="2689" y="142"/>
                  </a:lnTo>
                  <a:lnTo>
                    <a:pt x="2692" y="139"/>
                  </a:lnTo>
                  <a:lnTo>
                    <a:pt x="2696" y="137"/>
                  </a:lnTo>
                  <a:lnTo>
                    <a:pt x="2700" y="135"/>
                  </a:lnTo>
                  <a:lnTo>
                    <a:pt x="2704" y="135"/>
                  </a:lnTo>
                  <a:lnTo>
                    <a:pt x="2709" y="137"/>
                  </a:lnTo>
                  <a:lnTo>
                    <a:pt x="2715" y="138"/>
                  </a:lnTo>
                  <a:lnTo>
                    <a:pt x="2724" y="139"/>
                  </a:lnTo>
                  <a:lnTo>
                    <a:pt x="2733" y="140"/>
                  </a:lnTo>
                  <a:lnTo>
                    <a:pt x="2749" y="141"/>
                  </a:lnTo>
                  <a:lnTo>
                    <a:pt x="2757" y="141"/>
                  </a:lnTo>
                  <a:lnTo>
                    <a:pt x="2752" y="153"/>
                  </a:lnTo>
                  <a:lnTo>
                    <a:pt x="2745" y="164"/>
                  </a:lnTo>
                  <a:lnTo>
                    <a:pt x="2738" y="173"/>
                  </a:lnTo>
                  <a:lnTo>
                    <a:pt x="2731" y="180"/>
                  </a:lnTo>
                  <a:lnTo>
                    <a:pt x="2723" y="188"/>
                  </a:lnTo>
                  <a:lnTo>
                    <a:pt x="2716" y="196"/>
                  </a:lnTo>
                  <a:lnTo>
                    <a:pt x="2710" y="204"/>
                  </a:lnTo>
                  <a:lnTo>
                    <a:pt x="2704" y="216"/>
                  </a:lnTo>
                  <a:lnTo>
                    <a:pt x="2712" y="217"/>
                  </a:lnTo>
                  <a:lnTo>
                    <a:pt x="2719" y="218"/>
                  </a:lnTo>
                  <a:lnTo>
                    <a:pt x="2725" y="218"/>
                  </a:lnTo>
                  <a:lnTo>
                    <a:pt x="2732" y="218"/>
                  </a:lnTo>
                  <a:lnTo>
                    <a:pt x="2744" y="216"/>
                  </a:lnTo>
                  <a:lnTo>
                    <a:pt x="2750" y="216"/>
                  </a:lnTo>
                  <a:lnTo>
                    <a:pt x="2780" y="194"/>
                  </a:lnTo>
                  <a:lnTo>
                    <a:pt x="2810" y="172"/>
                  </a:lnTo>
                  <a:lnTo>
                    <a:pt x="2817" y="167"/>
                  </a:lnTo>
                  <a:lnTo>
                    <a:pt x="2825" y="163"/>
                  </a:lnTo>
                  <a:lnTo>
                    <a:pt x="2834" y="159"/>
                  </a:lnTo>
                  <a:lnTo>
                    <a:pt x="2843" y="155"/>
                  </a:lnTo>
                  <a:lnTo>
                    <a:pt x="2853" y="151"/>
                  </a:lnTo>
                  <a:lnTo>
                    <a:pt x="2862" y="149"/>
                  </a:lnTo>
                  <a:lnTo>
                    <a:pt x="2872" y="147"/>
                  </a:lnTo>
                  <a:lnTo>
                    <a:pt x="2883" y="147"/>
                  </a:lnTo>
                  <a:lnTo>
                    <a:pt x="2884" y="139"/>
                  </a:lnTo>
                  <a:lnTo>
                    <a:pt x="2885" y="132"/>
                  </a:lnTo>
                  <a:lnTo>
                    <a:pt x="2888" y="126"/>
                  </a:lnTo>
                  <a:lnTo>
                    <a:pt x="2891" y="121"/>
                  </a:lnTo>
                  <a:lnTo>
                    <a:pt x="2895" y="116"/>
                  </a:lnTo>
                  <a:lnTo>
                    <a:pt x="2900" y="111"/>
                  </a:lnTo>
                  <a:lnTo>
                    <a:pt x="2905" y="107"/>
                  </a:lnTo>
                  <a:lnTo>
                    <a:pt x="2912" y="104"/>
                  </a:lnTo>
                  <a:lnTo>
                    <a:pt x="2918" y="101"/>
                  </a:lnTo>
                  <a:lnTo>
                    <a:pt x="2925" y="98"/>
                  </a:lnTo>
                  <a:lnTo>
                    <a:pt x="2932" y="96"/>
                  </a:lnTo>
                  <a:lnTo>
                    <a:pt x="2939" y="94"/>
                  </a:lnTo>
                  <a:lnTo>
                    <a:pt x="2955" y="92"/>
                  </a:lnTo>
                  <a:lnTo>
                    <a:pt x="2970" y="91"/>
                  </a:lnTo>
                  <a:lnTo>
                    <a:pt x="2978" y="92"/>
                  </a:lnTo>
                  <a:lnTo>
                    <a:pt x="2984" y="93"/>
                  </a:lnTo>
                  <a:lnTo>
                    <a:pt x="2993" y="95"/>
                  </a:lnTo>
                  <a:lnTo>
                    <a:pt x="3001" y="98"/>
                  </a:lnTo>
                  <a:lnTo>
                    <a:pt x="3008" y="101"/>
                  </a:lnTo>
                  <a:lnTo>
                    <a:pt x="3017" y="103"/>
                  </a:lnTo>
                  <a:lnTo>
                    <a:pt x="3026" y="104"/>
                  </a:lnTo>
                  <a:lnTo>
                    <a:pt x="3036" y="105"/>
                  </a:lnTo>
                  <a:lnTo>
                    <a:pt x="3036" y="110"/>
                  </a:lnTo>
                  <a:lnTo>
                    <a:pt x="3036" y="117"/>
                  </a:lnTo>
                  <a:lnTo>
                    <a:pt x="3036" y="126"/>
                  </a:lnTo>
                  <a:lnTo>
                    <a:pt x="3036" y="135"/>
                  </a:lnTo>
                  <a:lnTo>
                    <a:pt x="3036" y="139"/>
                  </a:lnTo>
                  <a:lnTo>
                    <a:pt x="3035" y="143"/>
                  </a:lnTo>
                  <a:lnTo>
                    <a:pt x="3033" y="147"/>
                  </a:lnTo>
                  <a:lnTo>
                    <a:pt x="3030" y="150"/>
                  </a:lnTo>
                  <a:lnTo>
                    <a:pt x="3025" y="157"/>
                  </a:lnTo>
                  <a:lnTo>
                    <a:pt x="3018" y="162"/>
                  </a:lnTo>
                  <a:lnTo>
                    <a:pt x="3003" y="170"/>
                  </a:lnTo>
                  <a:lnTo>
                    <a:pt x="2990" y="178"/>
                  </a:lnTo>
                  <a:lnTo>
                    <a:pt x="2982" y="196"/>
                  </a:lnTo>
                  <a:lnTo>
                    <a:pt x="2973" y="214"/>
                  </a:lnTo>
                  <a:lnTo>
                    <a:pt x="2968" y="222"/>
                  </a:lnTo>
                  <a:lnTo>
                    <a:pt x="2963" y="229"/>
                  </a:lnTo>
                  <a:lnTo>
                    <a:pt x="2958" y="236"/>
                  </a:lnTo>
                  <a:lnTo>
                    <a:pt x="2951" y="243"/>
                  </a:lnTo>
                  <a:lnTo>
                    <a:pt x="2945" y="249"/>
                  </a:lnTo>
                  <a:lnTo>
                    <a:pt x="2938" y="254"/>
                  </a:lnTo>
                  <a:lnTo>
                    <a:pt x="2931" y="259"/>
                  </a:lnTo>
                  <a:lnTo>
                    <a:pt x="2923" y="263"/>
                  </a:lnTo>
                  <a:lnTo>
                    <a:pt x="2914" y="267"/>
                  </a:lnTo>
                  <a:lnTo>
                    <a:pt x="2904" y="269"/>
                  </a:lnTo>
                  <a:lnTo>
                    <a:pt x="2894" y="271"/>
                  </a:lnTo>
                  <a:lnTo>
                    <a:pt x="2883" y="271"/>
                  </a:lnTo>
                  <a:lnTo>
                    <a:pt x="2878" y="271"/>
                  </a:lnTo>
                  <a:lnTo>
                    <a:pt x="2872" y="270"/>
                  </a:lnTo>
                  <a:lnTo>
                    <a:pt x="2867" y="268"/>
                  </a:lnTo>
                  <a:lnTo>
                    <a:pt x="2861" y="266"/>
                  </a:lnTo>
                  <a:lnTo>
                    <a:pt x="2856" y="263"/>
                  </a:lnTo>
                  <a:lnTo>
                    <a:pt x="2850" y="260"/>
                  </a:lnTo>
                  <a:lnTo>
                    <a:pt x="2847" y="256"/>
                  </a:lnTo>
                  <a:lnTo>
                    <a:pt x="2844" y="252"/>
                  </a:lnTo>
                  <a:lnTo>
                    <a:pt x="2838" y="257"/>
                  </a:lnTo>
                  <a:lnTo>
                    <a:pt x="2835" y="264"/>
                  </a:lnTo>
                  <a:lnTo>
                    <a:pt x="2834" y="268"/>
                  </a:lnTo>
                  <a:lnTo>
                    <a:pt x="2834" y="272"/>
                  </a:lnTo>
                  <a:lnTo>
                    <a:pt x="2835" y="275"/>
                  </a:lnTo>
                  <a:lnTo>
                    <a:pt x="2837" y="277"/>
                  </a:lnTo>
                  <a:lnTo>
                    <a:pt x="2829" y="278"/>
                  </a:lnTo>
                  <a:lnTo>
                    <a:pt x="2823" y="279"/>
                  </a:lnTo>
                  <a:lnTo>
                    <a:pt x="2817" y="281"/>
                  </a:lnTo>
                  <a:lnTo>
                    <a:pt x="2811" y="283"/>
                  </a:lnTo>
                  <a:lnTo>
                    <a:pt x="2805" y="285"/>
                  </a:lnTo>
                  <a:lnTo>
                    <a:pt x="2801" y="287"/>
                  </a:lnTo>
                  <a:lnTo>
                    <a:pt x="2795" y="289"/>
                  </a:lnTo>
                  <a:lnTo>
                    <a:pt x="2790" y="289"/>
                  </a:lnTo>
                  <a:lnTo>
                    <a:pt x="2783" y="288"/>
                  </a:lnTo>
                  <a:lnTo>
                    <a:pt x="2777" y="286"/>
                  </a:lnTo>
                  <a:lnTo>
                    <a:pt x="2770" y="283"/>
                  </a:lnTo>
                  <a:lnTo>
                    <a:pt x="2765" y="279"/>
                  </a:lnTo>
                  <a:lnTo>
                    <a:pt x="2754" y="271"/>
                  </a:lnTo>
                  <a:lnTo>
                    <a:pt x="2744" y="264"/>
                  </a:lnTo>
                  <a:lnTo>
                    <a:pt x="2730" y="272"/>
                  </a:lnTo>
                  <a:lnTo>
                    <a:pt x="2717" y="281"/>
                  </a:lnTo>
                  <a:lnTo>
                    <a:pt x="2707" y="290"/>
                  </a:lnTo>
                  <a:lnTo>
                    <a:pt x="2696" y="299"/>
                  </a:lnTo>
                  <a:lnTo>
                    <a:pt x="2685" y="307"/>
                  </a:lnTo>
                  <a:lnTo>
                    <a:pt x="2671" y="313"/>
                  </a:lnTo>
                  <a:lnTo>
                    <a:pt x="2664" y="316"/>
                  </a:lnTo>
                  <a:lnTo>
                    <a:pt x="2656" y="318"/>
                  </a:lnTo>
                  <a:lnTo>
                    <a:pt x="2647" y="319"/>
                  </a:lnTo>
                  <a:lnTo>
                    <a:pt x="2637" y="319"/>
                  </a:lnTo>
                  <a:lnTo>
                    <a:pt x="2626" y="319"/>
                  </a:lnTo>
                  <a:lnTo>
                    <a:pt x="2615" y="317"/>
                  </a:lnTo>
                  <a:lnTo>
                    <a:pt x="2602" y="315"/>
                  </a:lnTo>
                  <a:lnTo>
                    <a:pt x="2590" y="312"/>
                  </a:lnTo>
                  <a:lnTo>
                    <a:pt x="2579" y="308"/>
                  </a:lnTo>
                  <a:lnTo>
                    <a:pt x="2569" y="304"/>
                  </a:lnTo>
                  <a:lnTo>
                    <a:pt x="2562" y="300"/>
                  </a:lnTo>
                  <a:lnTo>
                    <a:pt x="2558" y="295"/>
                  </a:lnTo>
                  <a:lnTo>
                    <a:pt x="2518" y="295"/>
                  </a:lnTo>
                  <a:lnTo>
                    <a:pt x="2521" y="303"/>
                  </a:lnTo>
                  <a:lnTo>
                    <a:pt x="2525" y="309"/>
                  </a:lnTo>
                  <a:lnTo>
                    <a:pt x="2530" y="314"/>
                  </a:lnTo>
                  <a:lnTo>
                    <a:pt x="2536" y="318"/>
                  </a:lnTo>
                  <a:lnTo>
                    <a:pt x="2542" y="322"/>
                  </a:lnTo>
                  <a:lnTo>
                    <a:pt x="2550" y="324"/>
                  </a:lnTo>
                  <a:lnTo>
                    <a:pt x="2557" y="326"/>
                  </a:lnTo>
                  <a:lnTo>
                    <a:pt x="2565" y="327"/>
                  </a:lnTo>
                  <a:lnTo>
                    <a:pt x="2601" y="328"/>
                  </a:lnTo>
                  <a:lnTo>
                    <a:pt x="2637" y="326"/>
                  </a:lnTo>
                  <a:lnTo>
                    <a:pt x="2637" y="335"/>
                  </a:lnTo>
                  <a:lnTo>
                    <a:pt x="2638" y="342"/>
                  </a:lnTo>
                  <a:lnTo>
                    <a:pt x="2641" y="349"/>
                  </a:lnTo>
                  <a:lnTo>
                    <a:pt x="2644" y="357"/>
                  </a:lnTo>
                  <a:lnTo>
                    <a:pt x="2619" y="363"/>
                  </a:lnTo>
                  <a:lnTo>
                    <a:pt x="2590" y="371"/>
                  </a:lnTo>
                  <a:lnTo>
                    <a:pt x="2562" y="382"/>
                  </a:lnTo>
                  <a:lnTo>
                    <a:pt x="2531" y="392"/>
                  </a:lnTo>
                  <a:lnTo>
                    <a:pt x="2501" y="402"/>
                  </a:lnTo>
                  <a:lnTo>
                    <a:pt x="2473" y="410"/>
                  </a:lnTo>
                  <a:lnTo>
                    <a:pt x="2458" y="414"/>
                  </a:lnTo>
                  <a:lnTo>
                    <a:pt x="2444" y="416"/>
                  </a:lnTo>
                  <a:lnTo>
                    <a:pt x="2431" y="418"/>
                  </a:lnTo>
                  <a:lnTo>
                    <a:pt x="2419" y="418"/>
                  </a:lnTo>
                  <a:lnTo>
                    <a:pt x="2339" y="400"/>
                  </a:lnTo>
                  <a:lnTo>
                    <a:pt x="2319" y="400"/>
                  </a:lnTo>
                  <a:lnTo>
                    <a:pt x="2340" y="408"/>
                  </a:lnTo>
                  <a:lnTo>
                    <a:pt x="2361" y="416"/>
                  </a:lnTo>
                  <a:lnTo>
                    <a:pt x="2372" y="420"/>
                  </a:lnTo>
                  <a:lnTo>
                    <a:pt x="2382" y="425"/>
                  </a:lnTo>
                  <a:lnTo>
                    <a:pt x="2390" y="430"/>
                  </a:lnTo>
                  <a:lnTo>
                    <a:pt x="2398" y="437"/>
                  </a:lnTo>
                  <a:lnTo>
                    <a:pt x="2394" y="444"/>
                  </a:lnTo>
                  <a:lnTo>
                    <a:pt x="2388" y="449"/>
                  </a:lnTo>
                  <a:lnTo>
                    <a:pt x="2384" y="454"/>
                  </a:lnTo>
                  <a:lnTo>
                    <a:pt x="2378" y="457"/>
                  </a:lnTo>
                  <a:lnTo>
                    <a:pt x="2373" y="461"/>
                  </a:lnTo>
                  <a:lnTo>
                    <a:pt x="2368" y="463"/>
                  </a:lnTo>
                  <a:lnTo>
                    <a:pt x="2363" y="465"/>
                  </a:lnTo>
                  <a:lnTo>
                    <a:pt x="2357" y="467"/>
                  </a:lnTo>
                  <a:lnTo>
                    <a:pt x="2333" y="471"/>
                  </a:lnTo>
                  <a:lnTo>
                    <a:pt x="2306" y="474"/>
                  </a:lnTo>
                  <a:lnTo>
                    <a:pt x="2296" y="477"/>
                  </a:lnTo>
                  <a:lnTo>
                    <a:pt x="2286" y="481"/>
                  </a:lnTo>
                  <a:lnTo>
                    <a:pt x="2277" y="486"/>
                  </a:lnTo>
                  <a:lnTo>
                    <a:pt x="2268" y="492"/>
                  </a:lnTo>
                  <a:lnTo>
                    <a:pt x="2260" y="497"/>
                  </a:lnTo>
                  <a:lnTo>
                    <a:pt x="2251" y="501"/>
                  </a:lnTo>
                  <a:lnTo>
                    <a:pt x="2242" y="504"/>
                  </a:lnTo>
                  <a:lnTo>
                    <a:pt x="2232" y="505"/>
                  </a:lnTo>
                  <a:lnTo>
                    <a:pt x="2232" y="517"/>
                  </a:lnTo>
                  <a:lnTo>
                    <a:pt x="2232" y="529"/>
                  </a:lnTo>
                  <a:lnTo>
                    <a:pt x="2220" y="532"/>
                  </a:lnTo>
                  <a:lnTo>
                    <a:pt x="2208" y="537"/>
                  </a:lnTo>
                  <a:lnTo>
                    <a:pt x="2194" y="542"/>
                  </a:lnTo>
                  <a:lnTo>
                    <a:pt x="2181" y="550"/>
                  </a:lnTo>
                  <a:lnTo>
                    <a:pt x="2166" y="559"/>
                  </a:lnTo>
                  <a:lnTo>
                    <a:pt x="2151" y="568"/>
                  </a:lnTo>
                  <a:lnTo>
                    <a:pt x="2138" y="578"/>
                  </a:lnTo>
                  <a:lnTo>
                    <a:pt x="2123" y="588"/>
                  </a:lnTo>
                  <a:lnTo>
                    <a:pt x="2110" y="601"/>
                  </a:lnTo>
                  <a:lnTo>
                    <a:pt x="2098" y="613"/>
                  </a:lnTo>
                  <a:lnTo>
                    <a:pt x="2087" y="625"/>
                  </a:lnTo>
                  <a:lnTo>
                    <a:pt x="2078" y="637"/>
                  </a:lnTo>
                  <a:lnTo>
                    <a:pt x="2071" y="650"/>
                  </a:lnTo>
                  <a:lnTo>
                    <a:pt x="2064" y="664"/>
                  </a:lnTo>
                  <a:lnTo>
                    <a:pt x="2062" y="670"/>
                  </a:lnTo>
                  <a:lnTo>
                    <a:pt x="2061" y="677"/>
                  </a:lnTo>
                  <a:lnTo>
                    <a:pt x="2060" y="683"/>
                  </a:lnTo>
                  <a:lnTo>
                    <a:pt x="2060" y="689"/>
                  </a:lnTo>
                  <a:lnTo>
                    <a:pt x="2106" y="689"/>
                  </a:lnTo>
                  <a:lnTo>
                    <a:pt x="2104" y="714"/>
                  </a:lnTo>
                  <a:lnTo>
                    <a:pt x="2102" y="736"/>
                  </a:lnTo>
                  <a:lnTo>
                    <a:pt x="2100" y="745"/>
                  </a:lnTo>
                  <a:lnTo>
                    <a:pt x="2100" y="753"/>
                  </a:lnTo>
                  <a:lnTo>
                    <a:pt x="2102" y="757"/>
                  </a:lnTo>
                  <a:lnTo>
                    <a:pt x="2103" y="759"/>
                  </a:lnTo>
                  <a:lnTo>
                    <a:pt x="2104" y="762"/>
                  </a:lnTo>
                  <a:lnTo>
                    <a:pt x="2106" y="763"/>
                  </a:lnTo>
                  <a:lnTo>
                    <a:pt x="2086" y="776"/>
                  </a:lnTo>
                  <a:lnTo>
                    <a:pt x="2087" y="780"/>
                  </a:lnTo>
                  <a:lnTo>
                    <a:pt x="2089" y="784"/>
                  </a:lnTo>
                  <a:lnTo>
                    <a:pt x="2093" y="787"/>
                  </a:lnTo>
                  <a:lnTo>
                    <a:pt x="2097" y="790"/>
                  </a:lnTo>
                  <a:lnTo>
                    <a:pt x="2106" y="793"/>
                  </a:lnTo>
                  <a:lnTo>
                    <a:pt x="2112" y="794"/>
                  </a:lnTo>
                  <a:lnTo>
                    <a:pt x="2193" y="776"/>
                  </a:lnTo>
                  <a:lnTo>
                    <a:pt x="2204" y="782"/>
                  </a:lnTo>
                  <a:lnTo>
                    <a:pt x="2214" y="789"/>
                  </a:lnTo>
                  <a:lnTo>
                    <a:pt x="2223" y="796"/>
                  </a:lnTo>
                  <a:lnTo>
                    <a:pt x="2232" y="803"/>
                  </a:lnTo>
                  <a:lnTo>
                    <a:pt x="2250" y="819"/>
                  </a:lnTo>
                  <a:lnTo>
                    <a:pt x="2266" y="836"/>
                  </a:lnTo>
                  <a:lnTo>
                    <a:pt x="2284" y="852"/>
                  </a:lnTo>
                  <a:lnTo>
                    <a:pt x="2301" y="866"/>
                  </a:lnTo>
                  <a:lnTo>
                    <a:pt x="2311" y="872"/>
                  </a:lnTo>
                  <a:lnTo>
                    <a:pt x="2322" y="878"/>
                  </a:lnTo>
                  <a:lnTo>
                    <a:pt x="2333" y="883"/>
                  </a:lnTo>
                  <a:lnTo>
                    <a:pt x="2345" y="887"/>
                  </a:lnTo>
                  <a:lnTo>
                    <a:pt x="2345" y="891"/>
                  </a:lnTo>
                  <a:lnTo>
                    <a:pt x="2346" y="895"/>
                  </a:lnTo>
                  <a:lnTo>
                    <a:pt x="2347" y="898"/>
                  </a:lnTo>
                  <a:lnTo>
                    <a:pt x="2350" y="901"/>
                  </a:lnTo>
                  <a:lnTo>
                    <a:pt x="2352" y="903"/>
                  </a:lnTo>
                  <a:lnTo>
                    <a:pt x="2354" y="905"/>
                  </a:lnTo>
                  <a:lnTo>
                    <a:pt x="2356" y="906"/>
                  </a:lnTo>
                  <a:lnTo>
                    <a:pt x="2360" y="907"/>
                  </a:lnTo>
                  <a:lnTo>
                    <a:pt x="2367" y="909"/>
                  </a:lnTo>
                  <a:lnTo>
                    <a:pt x="2375" y="908"/>
                  </a:lnTo>
                  <a:lnTo>
                    <a:pt x="2383" y="907"/>
                  </a:lnTo>
                  <a:lnTo>
                    <a:pt x="2391" y="905"/>
                  </a:lnTo>
                  <a:lnTo>
                    <a:pt x="2409" y="900"/>
                  </a:lnTo>
                  <a:lnTo>
                    <a:pt x="2423" y="894"/>
                  </a:lnTo>
                  <a:lnTo>
                    <a:pt x="2434" y="889"/>
                  </a:lnTo>
                  <a:lnTo>
                    <a:pt x="2439" y="887"/>
                  </a:lnTo>
                  <a:lnTo>
                    <a:pt x="2485" y="905"/>
                  </a:lnTo>
                  <a:lnTo>
                    <a:pt x="2479" y="917"/>
                  </a:lnTo>
                  <a:lnTo>
                    <a:pt x="2474" y="925"/>
                  </a:lnTo>
                  <a:lnTo>
                    <a:pt x="2467" y="931"/>
                  </a:lnTo>
                  <a:lnTo>
                    <a:pt x="2458" y="936"/>
                  </a:lnTo>
                  <a:lnTo>
                    <a:pt x="2472" y="949"/>
                  </a:lnTo>
                  <a:lnTo>
                    <a:pt x="2461" y="971"/>
                  </a:lnTo>
                  <a:lnTo>
                    <a:pt x="2450" y="995"/>
                  </a:lnTo>
                  <a:lnTo>
                    <a:pt x="2445" y="1006"/>
                  </a:lnTo>
                  <a:lnTo>
                    <a:pt x="2442" y="1018"/>
                  </a:lnTo>
                  <a:lnTo>
                    <a:pt x="2440" y="1029"/>
                  </a:lnTo>
                  <a:lnTo>
                    <a:pt x="2439" y="1040"/>
                  </a:lnTo>
                  <a:lnTo>
                    <a:pt x="2440" y="1049"/>
                  </a:lnTo>
                  <a:lnTo>
                    <a:pt x="2443" y="1059"/>
                  </a:lnTo>
                  <a:lnTo>
                    <a:pt x="2447" y="1070"/>
                  </a:lnTo>
                  <a:lnTo>
                    <a:pt x="2454" y="1081"/>
                  </a:lnTo>
                  <a:lnTo>
                    <a:pt x="2462" y="1092"/>
                  </a:lnTo>
                  <a:lnTo>
                    <a:pt x="2469" y="1101"/>
                  </a:lnTo>
                  <a:lnTo>
                    <a:pt x="2473" y="1104"/>
                  </a:lnTo>
                  <a:lnTo>
                    <a:pt x="2477" y="1107"/>
                  </a:lnTo>
                  <a:lnTo>
                    <a:pt x="2481" y="1108"/>
                  </a:lnTo>
                  <a:lnTo>
                    <a:pt x="2485" y="1109"/>
                  </a:lnTo>
                  <a:lnTo>
                    <a:pt x="2487" y="1114"/>
                  </a:lnTo>
                  <a:lnTo>
                    <a:pt x="2492" y="1121"/>
                  </a:lnTo>
                  <a:lnTo>
                    <a:pt x="2499" y="1128"/>
                  </a:lnTo>
                  <a:lnTo>
                    <a:pt x="2504" y="1133"/>
                  </a:lnTo>
                  <a:lnTo>
                    <a:pt x="2528" y="1113"/>
                  </a:lnTo>
                  <a:lnTo>
                    <a:pt x="2548" y="1091"/>
                  </a:lnTo>
                  <a:lnTo>
                    <a:pt x="2559" y="1080"/>
                  </a:lnTo>
                  <a:lnTo>
                    <a:pt x="2569" y="1068"/>
                  </a:lnTo>
                  <a:lnTo>
                    <a:pt x="2578" y="1057"/>
                  </a:lnTo>
                  <a:lnTo>
                    <a:pt x="2587" y="1043"/>
                  </a:lnTo>
                  <a:lnTo>
                    <a:pt x="2595" y="1031"/>
                  </a:lnTo>
                  <a:lnTo>
                    <a:pt x="2602" y="1017"/>
                  </a:lnTo>
                  <a:lnTo>
                    <a:pt x="2609" y="1003"/>
                  </a:lnTo>
                  <a:lnTo>
                    <a:pt x="2614" y="987"/>
                  </a:lnTo>
                  <a:lnTo>
                    <a:pt x="2619" y="971"/>
                  </a:lnTo>
                  <a:lnTo>
                    <a:pt x="2622" y="955"/>
                  </a:lnTo>
                  <a:lnTo>
                    <a:pt x="2624" y="937"/>
                  </a:lnTo>
                  <a:lnTo>
                    <a:pt x="2624" y="917"/>
                  </a:lnTo>
                  <a:lnTo>
                    <a:pt x="2638" y="917"/>
                  </a:lnTo>
                  <a:lnTo>
                    <a:pt x="2655" y="914"/>
                  </a:lnTo>
                  <a:lnTo>
                    <a:pt x="2672" y="911"/>
                  </a:lnTo>
                  <a:lnTo>
                    <a:pt x="2690" y="906"/>
                  </a:lnTo>
                  <a:lnTo>
                    <a:pt x="2709" y="900"/>
                  </a:lnTo>
                  <a:lnTo>
                    <a:pt x="2727" y="892"/>
                  </a:lnTo>
                  <a:lnTo>
                    <a:pt x="2746" y="884"/>
                  </a:lnTo>
                  <a:lnTo>
                    <a:pt x="2765" y="873"/>
                  </a:lnTo>
                  <a:lnTo>
                    <a:pt x="2782" y="863"/>
                  </a:lnTo>
                  <a:lnTo>
                    <a:pt x="2798" y="852"/>
                  </a:lnTo>
                  <a:lnTo>
                    <a:pt x="2813" y="840"/>
                  </a:lnTo>
                  <a:lnTo>
                    <a:pt x="2825" y="827"/>
                  </a:lnTo>
                  <a:lnTo>
                    <a:pt x="2831" y="819"/>
                  </a:lnTo>
                  <a:lnTo>
                    <a:pt x="2836" y="813"/>
                  </a:lnTo>
                  <a:lnTo>
                    <a:pt x="2839" y="806"/>
                  </a:lnTo>
                  <a:lnTo>
                    <a:pt x="2844" y="799"/>
                  </a:lnTo>
                  <a:lnTo>
                    <a:pt x="2846" y="792"/>
                  </a:lnTo>
                  <a:lnTo>
                    <a:pt x="2848" y="785"/>
                  </a:lnTo>
                  <a:lnTo>
                    <a:pt x="2849" y="777"/>
                  </a:lnTo>
                  <a:lnTo>
                    <a:pt x="2850" y="770"/>
                  </a:lnTo>
                  <a:lnTo>
                    <a:pt x="2849" y="763"/>
                  </a:lnTo>
                  <a:lnTo>
                    <a:pt x="2848" y="757"/>
                  </a:lnTo>
                  <a:lnTo>
                    <a:pt x="2846" y="752"/>
                  </a:lnTo>
                  <a:lnTo>
                    <a:pt x="2843" y="747"/>
                  </a:lnTo>
                  <a:lnTo>
                    <a:pt x="2835" y="738"/>
                  </a:lnTo>
                  <a:lnTo>
                    <a:pt x="2827" y="731"/>
                  </a:lnTo>
                  <a:lnTo>
                    <a:pt x="2819" y="725"/>
                  </a:lnTo>
                  <a:lnTo>
                    <a:pt x="2811" y="718"/>
                  </a:lnTo>
                  <a:lnTo>
                    <a:pt x="2808" y="715"/>
                  </a:lnTo>
                  <a:lnTo>
                    <a:pt x="2805" y="711"/>
                  </a:lnTo>
                  <a:lnTo>
                    <a:pt x="2804" y="706"/>
                  </a:lnTo>
                  <a:lnTo>
                    <a:pt x="2804" y="702"/>
                  </a:lnTo>
                  <a:lnTo>
                    <a:pt x="2804" y="698"/>
                  </a:lnTo>
                  <a:lnTo>
                    <a:pt x="2808" y="694"/>
                  </a:lnTo>
                  <a:lnTo>
                    <a:pt x="2812" y="688"/>
                  </a:lnTo>
                  <a:lnTo>
                    <a:pt x="2819" y="680"/>
                  </a:lnTo>
                  <a:lnTo>
                    <a:pt x="2833" y="664"/>
                  </a:lnTo>
                  <a:lnTo>
                    <a:pt x="2850" y="645"/>
                  </a:lnTo>
                  <a:lnTo>
                    <a:pt x="2882" y="612"/>
                  </a:lnTo>
                  <a:lnTo>
                    <a:pt x="2896" y="597"/>
                  </a:lnTo>
                  <a:lnTo>
                    <a:pt x="2894" y="593"/>
                  </a:lnTo>
                  <a:lnTo>
                    <a:pt x="2892" y="589"/>
                  </a:lnTo>
                  <a:lnTo>
                    <a:pt x="2891" y="585"/>
                  </a:lnTo>
                  <a:lnTo>
                    <a:pt x="2890" y="581"/>
                  </a:lnTo>
                  <a:lnTo>
                    <a:pt x="2890" y="573"/>
                  </a:lnTo>
                  <a:lnTo>
                    <a:pt x="2892" y="566"/>
                  </a:lnTo>
                  <a:lnTo>
                    <a:pt x="2896" y="558"/>
                  </a:lnTo>
                  <a:lnTo>
                    <a:pt x="2902" y="551"/>
                  </a:lnTo>
                  <a:lnTo>
                    <a:pt x="2909" y="544"/>
                  </a:lnTo>
                  <a:lnTo>
                    <a:pt x="2916" y="535"/>
                  </a:lnTo>
                  <a:lnTo>
                    <a:pt x="2934" y="520"/>
                  </a:lnTo>
                  <a:lnTo>
                    <a:pt x="2951" y="505"/>
                  </a:lnTo>
                  <a:lnTo>
                    <a:pt x="2959" y="498"/>
                  </a:lnTo>
                  <a:lnTo>
                    <a:pt x="2966" y="490"/>
                  </a:lnTo>
                  <a:lnTo>
                    <a:pt x="2972" y="482"/>
                  </a:lnTo>
                  <a:lnTo>
                    <a:pt x="2977" y="474"/>
                  </a:lnTo>
                  <a:lnTo>
                    <a:pt x="3149" y="480"/>
                  </a:lnTo>
                  <a:lnTo>
                    <a:pt x="3149" y="485"/>
                  </a:lnTo>
                  <a:lnTo>
                    <a:pt x="3150" y="490"/>
                  </a:lnTo>
                  <a:lnTo>
                    <a:pt x="3151" y="494"/>
                  </a:lnTo>
                  <a:lnTo>
                    <a:pt x="3153" y="497"/>
                  </a:lnTo>
                  <a:lnTo>
                    <a:pt x="3156" y="500"/>
                  </a:lnTo>
                  <a:lnTo>
                    <a:pt x="3159" y="502"/>
                  </a:lnTo>
                  <a:lnTo>
                    <a:pt x="3161" y="503"/>
                  </a:lnTo>
                  <a:lnTo>
                    <a:pt x="3165" y="504"/>
                  </a:lnTo>
                  <a:lnTo>
                    <a:pt x="3180" y="505"/>
                  </a:lnTo>
                  <a:lnTo>
                    <a:pt x="3196" y="505"/>
                  </a:lnTo>
                  <a:lnTo>
                    <a:pt x="3201" y="509"/>
                  </a:lnTo>
                  <a:lnTo>
                    <a:pt x="3204" y="514"/>
                  </a:lnTo>
                  <a:lnTo>
                    <a:pt x="3208" y="521"/>
                  </a:lnTo>
                  <a:lnTo>
                    <a:pt x="3210" y="529"/>
                  </a:lnTo>
                  <a:lnTo>
                    <a:pt x="3215" y="545"/>
                  </a:lnTo>
                  <a:lnTo>
                    <a:pt x="3216" y="554"/>
                  </a:lnTo>
                  <a:lnTo>
                    <a:pt x="3221" y="556"/>
                  </a:lnTo>
                  <a:lnTo>
                    <a:pt x="3229" y="557"/>
                  </a:lnTo>
                  <a:lnTo>
                    <a:pt x="3238" y="557"/>
                  </a:lnTo>
                  <a:lnTo>
                    <a:pt x="3247" y="557"/>
                  </a:lnTo>
                  <a:lnTo>
                    <a:pt x="3268" y="555"/>
                  </a:lnTo>
                  <a:lnTo>
                    <a:pt x="3288" y="554"/>
                  </a:lnTo>
                  <a:lnTo>
                    <a:pt x="3292" y="566"/>
                  </a:lnTo>
                  <a:lnTo>
                    <a:pt x="3295" y="572"/>
                  </a:lnTo>
                  <a:lnTo>
                    <a:pt x="3288" y="579"/>
                  </a:lnTo>
                  <a:lnTo>
                    <a:pt x="3282" y="585"/>
                  </a:lnTo>
                  <a:lnTo>
                    <a:pt x="3276" y="592"/>
                  </a:lnTo>
                  <a:lnTo>
                    <a:pt x="3272" y="601"/>
                  </a:lnTo>
                  <a:lnTo>
                    <a:pt x="3264" y="616"/>
                  </a:lnTo>
                  <a:lnTo>
                    <a:pt x="3257" y="632"/>
                  </a:lnTo>
                  <a:lnTo>
                    <a:pt x="3251" y="646"/>
                  </a:lnTo>
                  <a:lnTo>
                    <a:pt x="3245" y="660"/>
                  </a:lnTo>
                  <a:lnTo>
                    <a:pt x="3241" y="666"/>
                  </a:lnTo>
                  <a:lnTo>
                    <a:pt x="3238" y="671"/>
                  </a:lnTo>
                  <a:lnTo>
                    <a:pt x="3234" y="675"/>
                  </a:lnTo>
                  <a:lnTo>
                    <a:pt x="3229" y="677"/>
                  </a:lnTo>
                  <a:lnTo>
                    <a:pt x="3238" y="677"/>
                  </a:lnTo>
                  <a:lnTo>
                    <a:pt x="3246" y="677"/>
                  </a:lnTo>
                  <a:lnTo>
                    <a:pt x="3253" y="677"/>
                  </a:lnTo>
                  <a:lnTo>
                    <a:pt x="3262" y="677"/>
                  </a:lnTo>
                  <a:lnTo>
                    <a:pt x="3262" y="683"/>
                  </a:lnTo>
                  <a:lnTo>
                    <a:pt x="3261" y="688"/>
                  </a:lnTo>
                  <a:lnTo>
                    <a:pt x="3259" y="693"/>
                  </a:lnTo>
                  <a:lnTo>
                    <a:pt x="3257" y="697"/>
                  </a:lnTo>
                  <a:lnTo>
                    <a:pt x="3251" y="705"/>
                  </a:lnTo>
                  <a:lnTo>
                    <a:pt x="3245" y="714"/>
                  </a:lnTo>
                  <a:lnTo>
                    <a:pt x="3238" y="721"/>
                  </a:lnTo>
                  <a:lnTo>
                    <a:pt x="3231" y="729"/>
                  </a:lnTo>
                  <a:lnTo>
                    <a:pt x="3226" y="736"/>
                  </a:lnTo>
                  <a:lnTo>
                    <a:pt x="3223" y="745"/>
                  </a:lnTo>
                  <a:lnTo>
                    <a:pt x="3229" y="742"/>
                  </a:lnTo>
                  <a:lnTo>
                    <a:pt x="3237" y="738"/>
                  </a:lnTo>
                  <a:lnTo>
                    <a:pt x="3245" y="734"/>
                  </a:lnTo>
                  <a:lnTo>
                    <a:pt x="3251" y="730"/>
                  </a:lnTo>
                  <a:lnTo>
                    <a:pt x="3264" y="721"/>
                  </a:lnTo>
                  <a:lnTo>
                    <a:pt x="3275" y="715"/>
                  </a:lnTo>
                  <a:lnTo>
                    <a:pt x="3280" y="717"/>
                  </a:lnTo>
                  <a:lnTo>
                    <a:pt x="3284" y="718"/>
                  </a:lnTo>
                  <a:lnTo>
                    <a:pt x="3290" y="718"/>
                  </a:lnTo>
                  <a:lnTo>
                    <a:pt x="3295" y="718"/>
                  </a:lnTo>
                  <a:lnTo>
                    <a:pt x="3307" y="715"/>
                  </a:lnTo>
                  <a:lnTo>
                    <a:pt x="3320" y="709"/>
                  </a:lnTo>
                  <a:lnTo>
                    <a:pt x="3336" y="703"/>
                  </a:lnTo>
                  <a:lnTo>
                    <a:pt x="3351" y="695"/>
                  </a:lnTo>
                  <a:lnTo>
                    <a:pt x="3368" y="685"/>
                  </a:lnTo>
                  <a:lnTo>
                    <a:pt x="3384" y="675"/>
                  </a:lnTo>
                  <a:lnTo>
                    <a:pt x="3417" y="653"/>
                  </a:lnTo>
                  <a:lnTo>
                    <a:pt x="3447" y="632"/>
                  </a:lnTo>
                  <a:lnTo>
                    <a:pt x="3471" y="615"/>
                  </a:lnTo>
                  <a:lnTo>
                    <a:pt x="3488" y="604"/>
                  </a:lnTo>
                  <a:lnTo>
                    <a:pt x="3492" y="613"/>
                  </a:lnTo>
                  <a:lnTo>
                    <a:pt x="3495" y="621"/>
                  </a:lnTo>
                  <a:lnTo>
                    <a:pt x="3496" y="629"/>
                  </a:lnTo>
                  <a:lnTo>
                    <a:pt x="3496" y="637"/>
                  </a:lnTo>
                  <a:lnTo>
                    <a:pt x="3496" y="653"/>
                  </a:lnTo>
                  <a:lnTo>
                    <a:pt x="3495" y="671"/>
                  </a:lnTo>
                  <a:lnTo>
                    <a:pt x="3521" y="671"/>
                  </a:lnTo>
                  <a:lnTo>
                    <a:pt x="3522" y="680"/>
                  </a:lnTo>
                  <a:lnTo>
                    <a:pt x="3523" y="687"/>
                  </a:lnTo>
                  <a:lnTo>
                    <a:pt x="3521" y="692"/>
                  </a:lnTo>
                  <a:lnTo>
                    <a:pt x="3519" y="698"/>
                  </a:lnTo>
                  <a:lnTo>
                    <a:pt x="3514" y="708"/>
                  </a:lnTo>
                  <a:lnTo>
                    <a:pt x="3508" y="721"/>
                  </a:lnTo>
                  <a:lnTo>
                    <a:pt x="3521" y="721"/>
                  </a:lnTo>
                  <a:lnTo>
                    <a:pt x="3534" y="721"/>
                  </a:lnTo>
                  <a:lnTo>
                    <a:pt x="3534" y="732"/>
                  </a:lnTo>
                  <a:lnTo>
                    <a:pt x="3534" y="741"/>
                  </a:lnTo>
                  <a:lnTo>
                    <a:pt x="3534" y="749"/>
                  </a:lnTo>
                  <a:lnTo>
                    <a:pt x="3534" y="757"/>
                  </a:lnTo>
                  <a:lnTo>
                    <a:pt x="3536" y="762"/>
                  </a:lnTo>
                  <a:lnTo>
                    <a:pt x="3540" y="769"/>
                  </a:lnTo>
                  <a:lnTo>
                    <a:pt x="3542" y="772"/>
                  </a:lnTo>
                  <a:lnTo>
                    <a:pt x="3545" y="774"/>
                  </a:lnTo>
                  <a:lnTo>
                    <a:pt x="3550" y="776"/>
                  </a:lnTo>
                  <a:lnTo>
                    <a:pt x="3554" y="776"/>
                  </a:lnTo>
                  <a:lnTo>
                    <a:pt x="3551" y="786"/>
                  </a:lnTo>
                  <a:lnTo>
                    <a:pt x="3548" y="794"/>
                  </a:lnTo>
                  <a:lnTo>
                    <a:pt x="3542" y="800"/>
                  </a:lnTo>
                  <a:lnTo>
                    <a:pt x="3537" y="804"/>
                  </a:lnTo>
                  <a:lnTo>
                    <a:pt x="3526" y="811"/>
                  </a:lnTo>
                  <a:lnTo>
                    <a:pt x="3515" y="818"/>
                  </a:lnTo>
                  <a:lnTo>
                    <a:pt x="3522" y="828"/>
                  </a:lnTo>
                  <a:lnTo>
                    <a:pt x="3530" y="836"/>
                  </a:lnTo>
                  <a:lnTo>
                    <a:pt x="3539" y="844"/>
                  </a:lnTo>
                  <a:lnTo>
                    <a:pt x="3546" y="851"/>
                  </a:lnTo>
                  <a:lnTo>
                    <a:pt x="3556" y="857"/>
                  </a:lnTo>
                  <a:lnTo>
                    <a:pt x="3565" y="863"/>
                  </a:lnTo>
                  <a:lnTo>
                    <a:pt x="3575" y="869"/>
                  </a:lnTo>
                  <a:lnTo>
                    <a:pt x="3584" y="874"/>
                  </a:lnTo>
                  <a:lnTo>
                    <a:pt x="3605" y="885"/>
                  </a:lnTo>
                  <a:lnTo>
                    <a:pt x="3627" y="894"/>
                  </a:lnTo>
                  <a:lnTo>
                    <a:pt x="3650" y="902"/>
                  </a:lnTo>
                  <a:lnTo>
                    <a:pt x="3674" y="911"/>
                  </a:lnTo>
                  <a:lnTo>
                    <a:pt x="3668" y="918"/>
                  </a:lnTo>
                  <a:lnTo>
                    <a:pt x="3662" y="924"/>
                  </a:lnTo>
                  <a:lnTo>
                    <a:pt x="3652" y="930"/>
                  </a:lnTo>
                  <a:lnTo>
                    <a:pt x="3640" y="936"/>
                  </a:lnTo>
                  <a:lnTo>
                    <a:pt x="3615" y="946"/>
                  </a:lnTo>
                  <a:lnTo>
                    <a:pt x="3588" y="954"/>
                  </a:lnTo>
                  <a:lnTo>
                    <a:pt x="3563" y="961"/>
                  </a:lnTo>
                  <a:lnTo>
                    <a:pt x="3545" y="966"/>
                  </a:lnTo>
                  <a:lnTo>
                    <a:pt x="3540" y="968"/>
                  </a:lnTo>
                  <a:lnTo>
                    <a:pt x="3537" y="970"/>
                  </a:lnTo>
                  <a:lnTo>
                    <a:pt x="3537" y="971"/>
                  </a:lnTo>
                  <a:lnTo>
                    <a:pt x="3537" y="972"/>
                  </a:lnTo>
                  <a:lnTo>
                    <a:pt x="3539" y="972"/>
                  </a:lnTo>
                  <a:lnTo>
                    <a:pt x="3541" y="973"/>
                  </a:lnTo>
                  <a:lnTo>
                    <a:pt x="3548" y="974"/>
                  </a:lnTo>
                  <a:lnTo>
                    <a:pt x="3554" y="974"/>
                  </a:lnTo>
                  <a:lnTo>
                    <a:pt x="3560" y="974"/>
                  </a:lnTo>
                  <a:lnTo>
                    <a:pt x="3564" y="972"/>
                  </a:lnTo>
                  <a:lnTo>
                    <a:pt x="3570" y="970"/>
                  </a:lnTo>
                  <a:lnTo>
                    <a:pt x="3575" y="969"/>
                  </a:lnTo>
                  <a:lnTo>
                    <a:pt x="3581" y="967"/>
                  </a:lnTo>
                  <a:lnTo>
                    <a:pt x="3588" y="967"/>
                  </a:lnTo>
                  <a:lnTo>
                    <a:pt x="3598" y="965"/>
                  </a:lnTo>
                  <a:lnTo>
                    <a:pt x="3616" y="961"/>
                  </a:lnTo>
                  <a:lnTo>
                    <a:pt x="3637" y="957"/>
                  </a:lnTo>
                  <a:lnTo>
                    <a:pt x="3654" y="955"/>
                  </a:lnTo>
                  <a:lnTo>
                    <a:pt x="3673" y="955"/>
                  </a:lnTo>
                  <a:lnTo>
                    <a:pt x="3686" y="956"/>
                  </a:lnTo>
                  <a:lnTo>
                    <a:pt x="3695" y="958"/>
                  </a:lnTo>
                  <a:lnTo>
                    <a:pt x="3701" y="959"/>
                  </a:lnTo>
                  <a:lnTo>
                    <a:pt x="3707" y="960"/>
                  </a:lnTo>
                  <a:lnTo>
                    <a:pt x="3713" y="960"/>
                  </a:lnTo>
                  <a:lnTo>
                    <a:pt x="3721" y="958"/>
                  </a:lnTo>
                  <a:lnTo>
                    <a:pt x="3734" y="955"/>
                  </a:lnTo>
                  <a:lnTo>
                    <a:pt x="3734" y="964"/>
                  </a:lnTo>
                  <a:lnTo>
                    <a:pt x="3734" y="972"/>
                  </a:lnTo>
                  <a:lnTo>
                    <a:pt x="3734" y="979"/>
                  </a:lnTo>
                  <a:lnTo>
                    <a:pt x="3734" y="985"/>
                  </a:lnTo>
                  <a:lnTo>
                    <a:pt x="3734" y="998"/>
                  </a:lnTo>
                  <a:lnTo>
                    <a:pt x="3733" y="1007"/>
                  </a:lnTo>
                  <a:lnTo>
                    <a:pt x="3732" y="1014"/>
                  </a:lnTo>
                  <a:lnTo>
                    <a:pt x="3729" y="1018"/>
                  </a:lnTo>
                  <a:lnTo>
                    <a:pt x="3724" y="1022"/>
                  </a:lnTo>
                  <a:lnTo>
                    <a:pt x="3717" y="1024"/>
                  </a:lnTo>
                  <a:lnTo>
                    <a:pt x="3707" y="1026"/>
                  </a:lnTo>
                  <a:lnTo>
                    <a:pt x="3694" y="1028"/>
                  </a:lnTo>
                  <a:lnTo>
                    <a:pt x="3699" y="1037"/>
                  </a:lnTo>
                  <a:lnTo>
                    <a:pt x="3704" y="1047"/>
                  </a:lnTo>
                  <a:lnTo>
                    <a:pt x="3709" y="1054"/>
                  </a:lnTo>
                  <a:lnTo>
                    <a:pt x="3713" y="1059"/>
                  </a:lnTo>
                  <a:lnTo>
                    <a:pt x="3706" y="1068"/>
                  </a:lnTo>
                  <a:lnTo>
                    <a:pt x="3697" y="1076"/>
                  </a:lnTo>
                  <a:lnTo>
                    <a:pt x="3687" y="1083"/>
                  </a:lnTo>
                  <a:lnTo>
                    <a:pt x="3676" y="1087"/>
                  </a:lnTo>
                  <a:lnTo>
                    <a:pt x="3672" y="1089"/>
                  </a:lnTo>
                  <a:lnTo>
                    <a:pt x="3666" y="1090"/>
                  </a:lnTo>
                  <a:lnTo>
                    <a:pt x="3661" y="1091"/>
                  </a:lnTo>
                  <a:lnTo>
                    <a:pt x="3655" y="1091"/>
                  </a:lnTo>
                  <a:lnTo>
                    <a:pt x="3650" y="1090"/>
                  </a:lnTo>
                  <a:lnTo>
                    <a:pt x="3644" y="1089"/>
                  </a:lnTo>
                  <a:lnTo>
                    <a:pt x="3639" y="1087"/>
                  </a:lnTo>
                  <a:lnTo>
                    <a:pt x="3634" y="1084"/>
                  </a:lnTo>
                  <a:lnTo>
                    <a:pt x="3627" y="1089"/>
                  </a:lnTo>
                  <a:lnTo>
                    <a:pt x="3617" y="1093"/>
                  </a:lnTo>
                  <a:lnTo>
                    <a:pt x="3608" y="1096"/>
                  </a:lnTo>
                  <a:lnTo>
                    <a:pt x="3598" y="1099"/>
                  </a:lnTo>
                  <a:lnTo>
                    <a:pt x="3577" y="1104"/>
                  </a:lnTo>
                  <a:lnTo>
                    <a:pt x="3556" y="1108"/>
                  </a:lnTo>
                  <a:lnTo>
                    <a:pt x="3546" y="1110"/>
                  </a:lnTo>
                  <a:lnTo>
                    <a:pt x="3538" y="1113"/>
                  </a:lnTo>
                  <a:lnTo>
                    <a:pt x="3529" y="1116"/>
                  </a:lnTo>
                  <a:lnTo>
                    <a:pt x="3522" y="1120"/>
                  </a:lnTo>
                  <a:lnTo>
                    <a:pt x="3516" y="1124"/>
                  </a:lnTo>
                  <a:lnTo>
                    <a:pt x="3511" y="1130"/>
                  </a:lnTo>
                  <a:lnTo>
                    <a:pt x="3509" y="1137"/>
                  </a:lnTo>
                  <a:lnTo>
                    <a:pt x="3508" y="1145"/>
                  </a:lnTo>
                  <a:lnTo>
                    <a:pt x="3501" y="1145"/>
                  </a:lnTo>
                  <a:lnTo>
                    <a:pt x="3489" y="1159"/>
                  </a:lnTo>
                  <a:lnTo>
                    <a:pt x="3480" y="1168"/>
                  </a:lnTo>
                  <a:lnTo>
                    <a:pt x="3474" y="1172"/>
                  </a:lnTo>
                  <a:lnTo>
                    <a:pt x="3467" y="1174"/>
                  </a:lnTo>
                  <a:lnTo>
                    <a:pt x="3459" y="1176"/>
                  </a:lnTo>
                  <a:lnTo>
                    <a:pt x="3448" y="1176"/>
                  </a:lnTo>
                  <a:lnTo>
                    <a:pt x="3336" y="1164"/>
                  </a:lnTo>
                  <a:lnTo>
                    <a:pt x="3301" y="1164"/>
                  </a:lnTo>
                  <a:lnTo>
                    <a:pt x="3264" y="1164"/>
                  </a:lnTo>
                  <a:lnTo>
                    <a:pt x="3228" y="1164"/>
                  </a:lnTo>
                  <a:lnTo>
                    <a:pt x="3189" y="1164"/>
                  </a:lnTo>
                  <a:lnTo>
                    <a:pt x="3169" y="1165"/>
                  </a:lnTo>
                  <a:lnTo>
                    <a:pt x="3151" y="1168"/>
                  </a:lnTo>
                  <a:lnTo>
                    <a:pt x="3135" y="1172"/>
                  </a:lnTo>
                  <a:lnTo>
                    <a:pt x="3119" y="1177"/>
                  </a:lnTo>
                  <a:lnTo>
                    <a:pt x="3105" y="1183"/>
                  </a:lnTo>
                  <a:lnTo>
                    <a:pt x="3093" y="1191"/>
                  </a:lnTo>
                  <a:lnTo>
                    <a:pt x="3081" y="1198"/>
                  </a:lnTo>
                  <a:lnTo>
                    <a:pt x="3070" y="1207"/>
                  </a:lnTo>
                  <a:lnTo>
                    <a:pt x="3047" y="1225"/>
                  </a:lnTo>
                  <a:lnTo>
                    <a:pt x="3025" y="1242"/>
                  </a:lnTo>
                  <a:lnTo>
                    <a:pt x="3013" y="1250"/>
                  </a:lnTo>
                  <a:lnTo>
                    <a:pt x="3000" y="1257"/>
                  </a:lnTo>
                  <a:lnTo>
                    <a:pt x="2985" y="1263"/>
                  </a:lnTo>
                  <a:lnTo>
                    <a:pt x="2970" y="1269"/>
                  </a:lnTo>
                  <a:lnTo>
                    <a:pt x="2959" y="1272"/>
                  </a:lnTo>
                  <a:lnTo>
                    <a:pt x="2948" y="1276"/>
                  </a:lnTo>
                  <a:lnTo>
                    <a:pt x="2936" y="1281"/>
                  </a:lnTo>
                  <a:lnTo>
                    <a:pt x="2924" y="1286"/>
                  </a:lnTo>
                  <a:lnTo>
                    <a:pt x="2912" y="1293"/>
                  </a:lnTo>
                  <a:lnTo>
                    <a:pt x="2900" y="1300"/>
                  </a:lnTo>
                  <a:lnTo>
                    <a:pt x="2887" y="1308"/>
                  </a:lnTo>
                  <a:lnTo>
                    <a:pt x="2876" y="1316"/>
                  </a:lnTo>
                  <a:lnTo>
                    <a:pt x="2864" y="1326"/>
                  </a:lnTo>
                  <a:lnTo>
                    <a:pt x="2853" y="1335"/>
                  </a:lnTo>
                  <a:lnTo>
                    <a:pt x="2843" y="1344"/>
                  </a:lnTo>
                  <a:lnTo>
                    <a:pt x="2834" y="1354"/>
                  </a:lnTo>
                  <a:lnTo>
                    <a:pt x="2825" y="1363"/>
                  </a:lnTo>
                  <a:lnTo>
                    <a:pt x="2819" y="1373"/>
                  </a:lnTo>
                  <a:lnTo>
                    <a:pt x="2814" y="1383"/>
                  </a:lnTo>
                  <a:lnTo>
                    <a:pt x="2811" y="1392"/>
                  </a:lnTo>
                  <a:lnTo>
                    <a:pt x="2819" y="1392"/>
                  </a:lnTo>
                  <a:lnTo>
                    <a:pt x="2825" y="1391"/>
                  </a:lnTo>
                  <a:lnTo>
                    <a:pt x="2832" y="1389"/>
                  </a:lnTo>
                  <a:lnTo>
                    <a:pt x="2836" y="1387"/>
                  </a:lnTo>
                  <a:lnTo>
                    <a:pt x="2840" y="1385"/>
                  </a:lnTo>
                  <a:lnTo>
                    <a:pt x="2845" y="1382"/>
                  </a:lnTo>
                  <a:lnTo>
                    <a:pt x="2847" y="1379"/>
                  </a:lnTo>
                  <a:lnTo>
                    <a:pt x="2850" y="1375"/>
                  </a:lnTo>
                  <a:lnTo>
                    <a:pt x="2855" y="1369"/>
                  </a:lnTo>
                  <a:lnTo>
                    <a:pt x="2859" y="1363"/>
                  </a:lnTo>
                  <a:lnTo>
                    <a:pt x="2861" y="1361"/>
                  </a:lnTo>
                  <a:lnTo>
                    <a:pt x="2864" y="1358"/>
                  </a:lnTo>
                  <a:lnTo>
                    <a:pt x="2867" y="1356"/>
                  </a:lnTo>
                  <a:lnTo>
                    <a:pt x="2870" y="1355"/>
                  </a:lnTo>
                  <a:lnTo>
                    <a:pt x="2888" y="1346"/>
                  </a:lnTo>
                  <a:lnTo>
                    <a:pt x="2905" y="1337"/>
                  </a:lnTo>
                  <a:lnTo>
                    <a:pt x="2923" y="1327"/>
                  </a:lnTo>
                  <a:lnTo>
                    <a:pt x="2940" y="1315"/>
                  </a:lnTo>
                  <a:lnTo>
                    <a:pt x="2976" y="1293"/>
                  </a:lnTo>
                  <a:lnTo>
                    <a:pt x="3012" y="1271"/>
                  </a:lnTo>
                  <a:lnTo>
                    <a:pt x="3029" y="1260"/>
                  </a:lnTo>
                  <a:lnTo>
                    <a:pt x="3048" y="1251"/>
                  </a:lnTo>
                  <a:lnTo>
                    <a:pt x="3067" y="1242"/>
                  </a:lnTo>
                  <a:lnTo>
                    <a:pt x="3085" y="1235"/>
                  </a:lnTo>
                  <a:lnTo>
                    <a:pt x="3104" y="1228"/>
                  </a:lnTo>
                  <a:lnTo>
                    <a:pt x="3123" y="1224"/>
                  </a:lnTo>
                  <a:lnTo>
                    <a:pt x="3142" y="1221"/>
                  </a:lnTo>
                  <a:lnTo>
                    <a:pt x="3162" y="1220"/>
                  </a:lnTo>
                  <a:lnTo>
                    <a:pt x="3171" y="1220"/>
                  </a:lnTo>
                  <a:lnTo>
                    <a:pt x="3179" y="1222"/>
                  </a:lnTo>
                  <a:lnTo>
                    <a:pt x="3189" y="1225"/>
                  </a:lnTo>
                  <a:lnTo>
                    <a:pt x="3196" y="1229"/>
                  </a:lnTo>
                  <a:lnTo>
                    <a:pt x="3204" y="1234"/>
                  </a:lnTo>
                  <a:lnTo>
                    <a:pt x="3210" y="1240"/>
                  </a:lnTo>
                  <a:lnTo>
                    <a:pt x="3213" y="1244"/>
                  </a:lnTo>
                  <a:lnTo>
                    <a:pt x="3214" y="1248"/>
                  </a:lnTo>
                  <a:lnTo>
                    <a:pt x="3215" y="1252"/>
                  </a:lnTo>
                  <a:lnTo>
                    <a:pt x="3216" y="1256"/>
                  </a:lnTo>
                  <a:lnTo>
                    <a:pt x="3215" y="1265"/>
                  </a:lnTo>
                  <a:lnTo>
                    <a:pt x="3213" y="1274"/>
                  </a:lnTo>
                  <a:lnTo>
                    <a:pt x="3208" y="1281"/>
                  </a:lnTo>
                  <a:lnTo>
                    <a:pt x="3203" y="1287"/>
                  </a:lnTo>
                  <a:lnTo>
                    <a:pt x="3197" y="1293"/>
                  </a:lnTo>
                  <a:lnTo>
                    <a:pt x="3191" y="1296"/>
                  </a:lnTo>
                  <a:lnTo>
                    <a:pt x="3183" y="1299"/>
                  </a:lnTo>
                  <a:lnTo>
                    <a:pt x="3175" y="1299"/>
                  </a:lnTo>
                  <a:lnTo>
                    <a:pt x="3165" y="1299"/>
                  </a:lnTo>
                  <a:lnTo>
                    <a:pt x="3156" y="1298"/>
                  </a:lnTo>
                  <a:lnTo>
                    <a:pt x="3146" y="1296"/>
                  </a:lnTo>
                  <a:lnTo>
                    <a:pt x="3136" y="1293"/>
                  </a:lnTo>
                  <a:lnTo>
                    <a:pt x="3126" y="1291"/>
                  </a:lnTo>
                  <a:lnTo>
                    <a:pt x="3116" y="1289"/>
                  </a:lnTo>
                  <a:lnTo>
                    <a:pt x="3106" y="1288"/>
                  </a:lnTo>
                  <a:lnTo>
                    <a:pt x="3096" y="1287"/>
                  </a:lnTo>
                  <a:lnTo>
                    <a:pt x="3089" y="1288"/>
                  </a:lnTo>
                  <a:lnTo>
                    <a:pt x="3082" y="1289"/>
                  </a:lnTo>
                  <a:lnTo>
                    <a:pt x="3077" y="1290"/>
                  </a:lnTo>
                  <a:lnTo>
                    <a:pt x="3072" y="1292"/>
                  </a:lnTo>
                  <a:lnTo>
                    <a:pt x="3068" y="1294"/>
                  </a:lnTo>
                  <a:lnTo>
                    <a:pt x="3066" y="1298"/>
                  </a:lnTo>
                  <a:lnTo>
                    <a:pt x="3063" y="1301"/>
                  </a:lnTo>
                  <a:lnTo>
                    <a:pt x="3063" y="1306"/>
                  </a:lnTo>
                  <a:lnTo>
                    <a:pt x="3129" y="1331"/>
                  </a:lnTo>
                  <a:lnTo>
                    <a:pt x="3140" y="1329"/>
                  </a:lnTo>
                  <a:lnTo>
                    <a:pt x="3152" y="1325"/>
                  </a:lnTo>
                  <a:lnTo>
                    <a:pt x="3159" y="1324"/>
                  </a:lnTo>
                  <a:lnTo>
                    <a:pt x="3164" y="1323"/>
                  </a:lnTo>
                  <a:lnTo>
                    <a:pt x="3171" y="1323"/>
                  </a:lnTo>
                  <a:lnTo>
                    <a:pt x="3175" y="1325"/>
                  </a:lnTo>
                  <a:lnTo>
                    <a:pt x="3170" y="1333"/>
                  </a:lnTo>
                  <a:lnTo>
                    <a:pt x="3164" y="1340"/>
                  </a:lnTo>
                  <a:lnTo>
                    <a:pt x="3158" y="1346"/>
                  </a:lnTo>
                  <a:lnTo>
                    <a:pt x="3151" y="1351"/>
                  </a:lnTo>
                  <a:lnTo>
                    <a:pt x="3145" y="1356"/>
                  </a:lnTo>
                  <a:lnTo>
                    <a:pt x="3140" y="1361"/>
                  </a:lnTo>
                  <a:lnTo>
                    <a:pt x="3138" y="1364"/>
                  </a:lnTo>
                  <a:lnTo>
                    <a:pt x="3137" y="1367"/>
                  </a:lnTo>
                  <a:lnTo>
                    <a:pt x="3136" y="1370"/>
                  </a:lnTo>
                  <a:lnTo>
                    <a:pt x="3136" y="1373"/>
                  </a:lnTo>
                  <a:lnTo>
                    <a:pt x="3136" y="1380"/>
                  </a:lnTo>
                  <a:lnTo>
                    <a:pt x="3137" y="1386"/>
                  </a:lnTo>
                  <a:lnTo>
                    <a:pt x="3138" y="1391"/>
                  </a:lnTo>
                  <a:lnTo>
                    <a:pt x="3140" y="1396"/>
                  </a:lnTo>
                  <a:lnTo>
                    <a:pt x="3144" y="1401"/>
                  </a:lnTo>
                  <a:lnTo>
                    <a:pt x="3146" y="1405"/>
                  </a:lnTo>
                  <a:lnTo>
                    <a:pt x="3149" y="1410"/>
                  </a:lnTo>
                  <a:lnTo>
                    <a:pt x="3153" y="1413"/>
                  </a:lnTo>
                  <a:lnTo>
                    <a:pt x="3162" y="1420"/>
                  </a:lnTo>
                  <a:lnTo>
                    <a:pt x="3173" y="1426"/>
                  </a:lnTo>
                  <a:lnTo>
                    <a:pt x="3184" y="1431"/>
                  </a:lnTo>
                  <a:lnTo>
                    <a:pt x="3196" y="1436"/>
                  </a:lnTo>
                  <a:lnTo>
                    <a:pt x="3209" y="1439"/>
                  </a:lnTo>
                  <a:lnTo>
                    <a:pt x="3224" y="1441"/>
                  </a:lnTo>
                  <a:lnTo>
                    <a:pt x="3237" y="1442"/>
                  </a:lnTo>
                  <a:lnTo>
                    <a:pt x="3251" y="1443"/>
                  </a:lnTo>
                  <a:lnTo>
                    <a:pt x="3277" y="1443"/>
                  </a:lnTo>
                  <a:lnTo>
                    <a:pt x="3302" y="1442"/>
                  </a:lnTo>
                  <a:lnTo>
                    <a:pt x="3302" y="1466"/>
                  </a:lnTo>
                  <a:lnTo>
                    <a:pt x="3292" y="1469"/>
                  </a:lnTo>
                  <a:lnTo>
                    <a:pt x="3283" y="1471"/>
                  </a:lnTo>
                  <a:lnTo>
                    <a:pt x="3274" y="1472"/>
                  </a:lnTo>
                  <a:lnTo>
                    <a:pt x="3265" y="1472"/>
                  </a:lnTo>
                  <a:lnTo>
                    <a:pt x="3257" y="1472"/>
                  </a:lnTo>
                  <a:lnTo>
                    <a:pt x="3248" y="1473"/>
                  </a:lnTo>
                  <a:lnTo>
                    <a:pt x="3239" y="1474"/>
                  </a:lnTo>
                  <a:lnTo>
                    <a:pt x="3229" y="1478"/>
                  </a:lnTo>
                  <a:lnTo>
                    <a:pt x="3213" y="1485"/>
                  </a:lnTo>
                  <a:lnTo>
                    <a:pt x="3198" y="1494"/>
                  </a:lnTo>
                  <a:lnTo>
                    <a:pt x="3184" y="1502"/>
                  </a:lnTo>
                  <a:lnTo>
                    <a:pt x="3172" y="1510"/>
                  </a:lnTo>
                  <a:lnTo>
                    <a:pt x="3158" y="1519"/>
                  </a:lnTo>
                  <a:lnTo>
                    <a:pt x="3144" y="1527"/>
                  </a:lnTo>
                  <a:lnTo>
                    <a:pt x="3128" y="1536"/>
                  </a:lnTo>
                  <a:lnTo>
                    <a:pt x="3109" y="1546"/>
                  </a:lnTo>
                  <a:lnTo>
                    <a:pt x="3099" y="1550"/>
                  </a:lnTo>
                  <a:lnTo>
                    <a:pt x="3088" y="1553"/>
                  </a:lnTo>
                  <a:lnTo>
                    <a:pt x="3077" y="1555"/>
                  </a:lnTo>
                  <a:lnTo>
                    <a:pt x="3066" y="1556"/>
                  </a:lnTo>
                  <a:lnTo>
                    <a:pt x="3056" y="1558"/>
                  </a:lnTo>
                  <a:lnTo>
                    <a:pt x="3047" y="1561"/>
                  </a:lnTo>
                  <a:lnTo>
                    <a:pt x="3044" y="1563"/>
                  </a:lnTo>
                  <a:lnTo>
                    <a:pt x="3040" y="1565"/>
                  </a:lnTo>
                  <a:lnTo>
                    <a:pt x="3038" y="1568"/>
                  </a:lnTo>
                  <a:lnTo>
                    <a:pt x="3036" y="1571"/>
                  </a:lnTo>
                  <a:lnTo>
                    <a:pt x="3026" y="1567"/>
                  </a:lnTo>
                  <a:lnTo>
                    <a:pt x="3018" y="1564"/>
                  </a:lnTo>
                  <a:lnTo>
                    <a:pt x="3015" y="1562"/>
                  </a:lnTo>
                  <a:lnTo>
                    <a:pt x="3012" y="1560"/>
                  </a:lnTo>
                  <a:lnTo>
                    <a:pt x="3011" y="1557"/>
                  </a:lnTo>
                  <a:lnTo>
                    <a:pt x="3010" y="1553"/>
                  </a:lnTo>
                  <a:lnTo>
                    <a:pt x="3010" y="1546"/>
                  </a:lnTo>
                  <a:lnTo>
                    <a:pt x="3012" y="1539"/>
                  </a:lnTo>
                  <a:lnTo>
                    <a:pt x="3013" y="1533"/>
                  </a:lnTo>
                  <a:lnTo>
                    <a:pt x="3016" y="1528"/>
                  </a:lnTo>
                  <a:lnTo>
                    <a:pt x="3019" y="1524"/>
                  </a:lnTo>
                  <a:lnTo>
                    <a:pt x="3024" y="1519"/>
                  </a:lnTo>
                  <a:lnTo>
                    <a:pt x="3028" y="1516"/>
                  </a:lnTo>
                  <a:lnTo>
                    <a:pt x="3033" y="1512"/>
                  </a:lnTo>
                  <a:lnTo>
                    <a:pt x="3045" y="1506"/>
                  </a:lnTo>
                  <a:lnTo>
                    <a:pt x="3058" y="1501"/>
                  </a:lnTo>
                  <a:lnTo>
                    <a:pt x="3072" y="1497"/>
                  </a:lnTo>
                  <a:lnTo>
                    <a:pt x="3086" y="1493"/>
                  </a:lnTo>
                  <a:lnTo>
                    <a:pt x="3117" y="1487"/>
                  </a:lnTo>
                  <a:lnTo>
                    <a:pt x="3147" y="1482"/>
                  </a:lnTo>
                  <a:lnTo>
                    <a:pt x="3160" y="1479"/>
                  </a:lnTo>
                  <a:lnTo>
                    <a:pt x="3172" y="1475"/>
                  </a:lnTo>
                  <a:lnTo>
                    <a:pt x="3182" y="1471"/>
                  </a:lnTo>
                  <a:lnTo>
                    <a:pt x="3189" y="1466"/>
                  </a:lnTo>
                  <a:lnTo>
                    <a:pt x="3178" y="1463"/>
                  </a:lnTo>
                  <a:lnTo>
                    <a:pt x="3169" y="1460"/>
                  </a:lnTo>
                  <a:lnTo>
                    <a:pt x="3160" y="1456"/>
                  </a:lnTo>
                  <a:lnTo>
                    <a:pt x="3153" y="1451"/>
                  </a:lnTo>
                  <a:lnTo>
                    <a:pt x="3147" y="1448"/>
                  </a:lnTo>
                  <a:lnTo>
                    <a:pt x="3139" y="1445"/>
                  </a:lnTo>
                  <a:lnTo>
                    <a:pt x="3131" y="1442"/>
                  </a:lnTo>
                  <a:lnTo>
                    <a:pt x="3123" y="1442"/>
                  </a:lnTo>
                  <a:lnTo>
                    <a:pt x="3117" y="1442"/>
                  </a:lnTo>
                  <a:lnTo>
                    <a:pt x="3113" y="1443"/>
                  </a:lnTo>
                  <a:lnTo>
                    <a:pt x="3107" y="1445"/>
                  </a:lnTo>
                  <a:lnTo>
                    <a:pt x="3103" y="1446"/>
                  </a:lnTo>
                  <a:lnTo>
                    <a:pt x="3093" y="1452"/>
                  </a:lnTo>
                  <a:lnTo>
                    <a:pt x="3083" y="1458"/>
                  </a:lnTo>
                  <a:lnTo>
                    <a:pt x="3074" y="1464"/>
                  </a:lnTo>
                  <a:lnTo>
                    <a:pt x="3066" y="1470"/>
                  </a:lnTo>
                  <a:lnTo>
                    <a:pt x="3057" y="1475"/>
                  </a:lnTo>
                  <a:lnTo>
                    <a:pt x="3049" y="1478"/>
                  </a:lnTo>
                  <a:lnTo>
                    <a:pt x="3044" y="1479"/>
                  </a:lnTo>
                  <a:lnTo>
                    <a:pt x="3036" y="1481"/>
                  </a:lnTo>
                  <a:lnTo>
                    <a:pt x="3026" y="1483"/>
                  </a:lnTo>
                  <a:lnTo>
                    <a:pt x="3016" y="1484"/>
                  </a:lnTo>
                  <a:lnTo>
                    <a:pt x="3010" y="1478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45332" name="Freeform 434"/>
          <p:cNvSpPr>
            <a:spLocks/>
          </p:cNvSpPr>
          <p:nvPr>
            <p:custDataLst>
              <p:tags r:id="rId275"/>
            </p:custDataLst>
          </p:nvPr>
        </p:nvSpPr>
        <p:spPr bwMode="auto">
          <a:xfrm>
            <a:off x="4757738" y="3541713"/>
            <a:ext cx="127000" cy="158750"/>
          </a:xfrm>
          <a:custGeom>
            <a:avLst/>
            <a:gdLst>
              <a:gd name="T0" fmla="*/ 2147483647 w 292"/>
              <a:gd name="T1" fmla="*/ 2147483647 h 308"/>
              <a:gd name="T2" fmla="*/ 2147483647 w 292"/>
              <a:gd name="T3" fmla="*/ 2147483647 h 308"/>
              <a:gd name="T4" fmla="*/ 2147483647 w 292"/>
              <a:gd name="T5" fmla="*/ 2147483647 h 308"/>
              <a:gd name="T6" fmla="*/ 2147483647 w 292"/>
              <a:gd name="T7" fmla="*/ 2147483647 h 308"/>
              <a:gd name="T8" fmla="*/ 2147483647 w 292"/>
              <a:gd name="T9" fmla="*/ 2147483647 h 308"/>
              <a:gd name="T10" fmla="*/ 2147483647 w 292"/>
              <a:gd name="T11" fmla="*/ 2147483647 h 308"/>
              <a:gd name="T12" fmla="*/ 2147483647 w 292"/>
              <a:gd name="T13" fmla="*/ 2147483647 h 308"/>
              <a:gd name="T14" fmla="*/ 2147483647 w 292"/>
              <a:gd name="T15" fmla="*/ 2147483647 h 308"/>
              <a:gd name="T16" fmla="*/ 2147483647 w 292"/>
              <a:gd name="T17" fmla="*/ 2147483647 h 308"/>
              <a:gd name="T18" fmla="*/ 2147483647 w 292"/>
              <a:gd name="T19" fmla="*/ 2147483647 h 308"/>
              <a:gd name="T20" fmla="*/ 2147483647 w 292"/>
              <a:gd name="T21" fmla="*/ 2147483647 h 308"/>
              <a:gd name="T22" fmla="*/ 2147483647 w 292"/>
              <a:gd name="T23" fmla="*/ 2147483647 h 308"/>
              <a:gd name="T24" fmla="*/ 2147483647 w 292"/>
              <a:gd name="T25" fmla="*/ 2147483647 h 308"/>
              <a:gd name="T26" fmla="*/ 2147483647 w 292"/>
              <a:gd name="T27" fmla="*/ 2147483647 h 308"/>
              <a:gd name="T28" fmla="*/ 2147483647 w 292"/>
              <a:gd name="T29" fmla="*/ 2147483647 h 308"/>
              <a:gd name="T30" fmla="*/ 2147483647 w 292"/>
              <a:gd name="T31" fmla="*/ 2147483647 h 308"/>
              <a:gd name="T32" fmla="*/ 2147483647 w 292"/>
              <a:gd name="T33" fmla="*/ 2147483647 h 308"/>
              <a:gd name="T34" fmla="*/ 0 w 292"/>
              <a:gd name="T35" fmla="*/ 2147483647 h 308"/>
              <a:gd name="T36" fmla="*/ 2147483647 w 292"/>
              <a:gd name="T37" fmla="*/ 2147483647 h 308"/>
              <a:gd name="T38" fmla="*/ 2147483647 w 292"/>
              <a:gd name="T39" fmla="*/ 2147483647 h 308"/>
              <a:gd name="T40" fmla="*/ 2147483647 w 292"/>
              <a:gd name="T41" fmla="*/ 2147483647 h 308"/>
              <a:gd name="T42" fmla="*/ 2147483647 w 292"/>
              <a:gd name="T43" fmla="*/ 2147483647 h 308"/>
              <a:gd name="T44" fmla="*/ 2147483647 w 292"/>
              <a:gd name="T45" fmla="*/ 2147483647 h 308"/>
              <a:gd name="T46" fmla="*/ 2147483647 w 292"/>
              <a:gd name="T47" fmla="*/ 2147483647 h 308"/>
              <a:gd name="T48" fmla="*/ 2147483647 w 292"/>
              <a:gd name="T49" fmla="*/ 2147483647 h 308"/>
              <a:gd name="T50" fmla="*/ 2147483647 w 292"/>
              <a:gd name="T51" fmla="*/ 2147483647 h 308"/>
              <a:gd name="T52" fmla="*/ 2147483647 w 292"/>
              <a:gd name="T53" fmla="*/ 2147483647 h 308"/>
              <a:gd name="T54" fmla="*/ 2147483647 w 292"/>
              <a:gd name="T55" fmla="*/ 2147483647 h 308"/>
              <a:gd name="T56" fmla="*/ 2147483647 w 292"/>
              <a:gd name="T57" fmla="*/ 2147483647 h 308"/>
              <a:gd name="T58" fmla="*/ 2147483647 w 292"/>
              <a:gd name="T59" fmla="*/ 2147483647 h 308"/>
              <a:gd name="T60" fmla="*/ 2147483647 w 292"/>
              <a:gd name="T61" fmla="*/ 2147483647 h 308"/>
              <a:gd name="T62" fmla="*/ 2147483647 w 292"/>
              <a:gd name="T63" fmla="*/ 2147483647 h 308"/>
              <a:gd name="T64" fmla="*/ 2147483647 w 292"/>
              <a:gd name="T65" fmla="*/ 2147483647 h 308"/>
              <a:gd name="T66" fmla="*/ 2147483647 w 292"/>
              <a:gd name="T67" fmla="*/ 2147483647 h 308"/>
              <a:gd name="T68" fmla="*/ 2147483647 w 292"/>
              <a:gd name="T69" fmla="*/ 2147483647 h 308"/>
              <a:gd name="T70" fmla="*/ 2147483647 w 292"/>
              <a:gd name="T71" fmla="*/ 0 h 30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92"/>
              <a:gd name="T109" fmla="*/ 0 h 308"/>
              <a:gd name="T110" fmla="*/ 292 w 292"/>
              <a:gd name="T111" fmla="*/ 308 h 308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92" h="308">
                <a:moveTo>
                  <a:pt x="259" y="0"/>
                </a:moveTo>
                <a:lnTo>
                  <a:pt x="265" y="10"/>
                </a:lnTo>
                <a:lnTo>
                  <a:pt x="271" y="23"/>
                </a:lnTo>
                <a:lnTo>
                  <a:pt x="276" y="37"/>
                </a:lnTo>
                <a:lnTo>
                  <a:pt x="280" y="54"/>
                </a:lnTo>
                <a:lnTo>
                  <a:pt x="286" y="91"/>
                </a:lnTo>
                <a:lnTo>
                  <a:pt x="292" y="135"/>
                </a:lnTo>
                <a:lnTo>
                  <a:pt x="292" y="144"/>
                </a:lnTo>
                <a:lnTo>
                  <a:pt x="292" y="153"/>
                </a:lnTo>
                <a:lnTo>
                  <a:pt x="291" y="161"/>
                </a:lnTo>
                <a:lnTo>
                  <a:pt x="289" y="168"/>
                </a:lnTo>
                <a:lnTo>
                  <a:pt x="286" y="179"/>
                </a:lnTo>
                <a:lnTo>
                  <a:pt x="281" y="189"/>
                </a:lnTo>
                <a:lnTo>
                  <a:pt x="269" y="206"/>
                </a:lnTo>
                <a:lnTo>
                  <a:pt x="258" y="225"/>
                </a:lnTo>
                <a:lnTo>
                  <a:pt x="231" y="185"/>
                </a:lnTo>
                <a:lnTo>
                  <a:pt x="192" y="222"/>
                </a:lnTo>
                <a:lnTo>
                  <a:pt x="165" y="258"/>
                </a:lnTo>
                <a:lnTo>
                  <a:pt x="152" y="246"/>
                </a:lnTo>
                <a:lnTo>
                  <a:pt x="132" y="278"/>
                </a:lnTo>
                <a:lnTo>
                  <a:pt x="132" y="296"/>
                </a:lnTo>
                <a:lnTo>
                  <a:pt x="59" y="296"/>
                </a:lnTo>
                <a:lnTo>
                  <a:pt x="46" y="302"/>
                </a:lnTo>
                <a:lnTo>
                  <a:pt x="32" y="308"/>
                </a:lnTo>
                <a:lnTo>
                  <a:pt x="19" y="308"/>
                </a:lnTo>
                <a:lnTo>
                  <a:pt x="6" y="308"/>
                </a:lnTo>
                <a:lnTo>
                  <a:pt x="8" y="302"/>
                </a:lnTo>
                <a:lnTo>
                  <a:pt x="9" y="297"/>
                </a:lnTo>
                <a:lnTo>
                  <a:pt x="11" y="291"/>
                </a:lnTo>
                <a:lnTo>
                  <a:pt x="11" y="286"/>
                </a:lnTo>
                <a:lnTo>
                  <a:pt x="9" y="276"/>
                </a:lnTo>
                <a:lnTo>
                  <a:pt x="7" y="265"/>
                </a:lnTo>
                <a:lnTo>
                  <a:pt x="5" y="256"/>
                </a:lnTo>
                <a:lnTo>
                  <a:pt x="2" y="246"/>
                </a:lnTo>
                <a:lnTo>
                  <a:pt x="0" y="237"/>
                </a:lnTo>
                <a:lnTo>
                  <a:pt x="0" y="228"/>
                </a:lnTo>
                <a:lnTo>
                  <a:pt x="0" y="216"/>
                </a:lnTo>
                <a:lnTo>
                  <a:pt x="3" y="205"/>
                </a:lnTo>
                <a:lnTo>
                  <a:pt x="6" y="196"/>
                </a:lnTo>
                <a:lnTo>
                  <a:pt x="12" y="188"/>
                </a:lnTo>
                <a:lnTo>
                  <a:pt x="18" y="180"/>
                </a:lnTo>
                <a:lnTo>
                  <a:pt x="26" y="174"/>
                </a:lnTo>
                <a:lnTo>
                  <a:pt x="34" y="167"/>
                </a:lnTo>
                <a:lnTo>
                  <a:pt x="42" y="161"/>
                </a:lnTo>
                <a:lnTo>
                  <a:pt x="60" y="148"/>
                </a:lnTo>
                <a:lnTo>
                  <a:pt x="77" y="135"/>
                </a:lnTo>
                <a:lnTo>
                  <a:pt x="85" y="128"/>
                </a:lnTo>
                <a:lnTo>
                  <a:pt x="93" y="119"/>
                </a:lnTo>
                <a:lnTo>
                  <a:pt x="99" y="110"/>
                </a:lnTo>
                <a:lnTo>
                  <a:pt x="105" y="98"/>
                </a:lnTo>
                <a:lnTo>
                  <a:pt x="102" y="98"/>
                </a:lnTo>
                <a:lnTo>
                  <a:pt x="98" y="96"/>
                </a:lnTo>
                <a:lnTo>
                  <a:pt x="95" y="94"/>
                </a:lnTo>
                <a:lnTo>
                  <a:pt x="92" y="91"/>
                </a:lnTo>
                <a:lnTo>
                  <a:pt x="86" y="83"/>
                </a:lnTo>
                <a:lnTo>
                  <a:pt x="82" y="73"/>
                </a:lnTo>
                <a:lnTo>
                  <a:pt x="77" y="62"/>
                </a:lnTo>
                <a:lnTo>
                  <a:pt x="74" y="50"/>
                </a:lnTo>
                <a:lnTo>
                  <a:pt x="73" y="36"/>
                </a:lnTo>
                <a:lnTo>
                  <a:pt x="72" y="24"/>
                </a:lnTo>
                <a:lnTo>
                  <a:pt x="82" y="21"/>
                </a:lnTo>
                <a:lnTo>
                  <a:pt x="90" y="19"/>
                </a:lnTo>
                <a:lnTo>
                  <a:pt x="97" y="19"/>
                </a:lnTo>
                <a:lnTo>
                  <a:pt x="105" y="20"/>
                </a:lnTo>
                <a:lnTo>
                  <a:pt x="118" y="23"/>
                </a:lnTo>
                <a:lnTo>
                  <a:pt x="132" y="24"/>
                </a:lnTo>
                <a:lnTo>
                  <a:pt x="149" y="23"/>
                </a:lnTo>
                <a:lnTo>
                  <a:pt x="169" y="21"/>
                </a:lnTo>
                <a:lnTo>
                  <a:pt x="189" y="17"/>
                </a:lnTo>
                <a:lnTo>
                  <a:pt x="210" y="12"/>
                </a:lnTo>
                <a:lnTo>
                  <a:pt x="244" y="4"/>
                </a:lnTo>
                <a:lnTo>
                  <a:pt x="259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333" name="Freeform 435"/>
          <p:cNvSpPr>
            <a:spLocks/>
          </p:cNvSpPr>
          <p:nvPr>
            <p:custDataLst>
              <p:tags r:id="rId276"/>
            </p:custDataLst>
          </p:nvPr>
        </p:nvSpPr>
        <p:spPr bwMode="auto">
          <a:xfrm>
            <a:off x="4864100" y="3692525"/>
            <a:ext cx="6350" cy="57150"/>
          </a:xfrm>
          <a:custGeom>
            <a:avLst/>
            <a:gdLst>
              <a:gd name="T0" fmla="*/ 2147483647 w 14"/>
              <a:gd name="T1" fmla="*/ 0 h 7"/>
              <a:gd name="T2" fmla="*/ 2147483647 w 14"/>
              <a:gd name="T3" fmla="*/ 2147483647 h 7"/>
              <a:gd name="T4" fmla="*/ 2147483647 w 14"/>
              <a:gd name="T5" fmla="*/ 2147483647 h 7"/>
              <a:gd name="T6" fmla="*/ 0 w 14"/>
              <a:gd name="T7" fmla="*/ 2147483647 h 7"/>
              <a:gd name="T8" fmla="*/ 2147483647 w 14"/>
              <a:gd name="T9" fmla="*/ 0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"/>
              <a:gd name="T16" fmla="*/ 0 h 7"/>
              <a:gd name="T17" fmla="*/ 14 w 14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" h="7">
                <a:moveTo>
                  <a:pt x="11" y="0"/>
                </a:moveTo>
                <a:lnTo>
                  <a:pt x="13" y="3"/>
                </a:lnTo>
                <a:lnTo>
                  <a:pt x="14" y="7"/>
                </a:lnTo>
                <a:lnTo>
                  <a:pt x="0" y="7"/>
                </a:lnTo>
                <a:lnTo>
                  <a:pt x="11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334" name="Freeform 436"/>
          <p:cNvSpPr>
            <a:spLocks/>
          </p:cNvSpPr>
          <p:nvPr>
            <p:custDataLst>
              <p:tags r:id="rId277"/>
            </p:custDataLst>
          </p:nvPr>
        </p:nvSpPr>
        <p:spPr bwMode="auto">
          <a:xfrm>
            <a:off x="4354513" y="2928938"/>
            <a:ext cx="249237" cy="500062"/>
          </a:xfrm>
          <a:custGeom>
            <a:avLst/>
            <a:gdLst>
              <a:gd name="T0" fmla="*/ 2147483647 w 581"/>
              <a:gd name="T1" fmla="*/ 2147483647 h 955"/>
              <a:gd name="T2" fmla="*/ 2147483647 w 581"/>
              <a:gd name="T3" fmla="*/ 2147483647 h 955"/>
              <a:gd name="T4" fmla="*/ 2147483647 w 581"/>
              <a:gd name="T5" fmla="*/ 2147483647 h 955"/>
              <a:gd name="T6" fmla="*/ 2147483647 w 581"/>
              <a:gd name="T7" fmla="*/ 2147483647 h 955"/>
              <a:gd name="T8" fmla="*/ 2147483647 w 581"/>
              <a:gd name="T9" fmla="*/ 2147483647 h 955"/>
              <a:gd name="T10" fmla="*/ 2147483647 w 581"/>
              <a:gd name="T11" fmla="*/ 2147483647 h 955"/>
              <a:gd name="T12" fmla="*/ 2147483647 w 581"/>
              <a:gd name="T13" fmla="*/ 2147483647 h 955"/>
              <a:gd name="T14" fmla="*/ 2147483647 w 581"/>
              <a:gd name="T15" fmla="*/ 2147483647 h 955"/>
              <a:gd name="T16" fmla="*/ 2147483647 w 581"/>
              <a:gd name="T17" fmla="*/ 2147483647 h 955"/>
              <a:gd name="T18" fmla="*/ 2147483647 w 581"/>
              <a:gd name="T19" fmla="*/ 2147483647 h 955"/>
              <a:gd name="T20" fmla="*/ 2147483647 w 581"/>
              <a:gd name="T21" fmla="*/ 2147483647 h 955"/>
              <a:gd name="T22" fmla="*/ 2147483647 w 581"/>
              <a:gd name="T23" fmla="*/ 2147483647 h 955"/>
              <a:gd name="T24" fmla="*/ 2147483647 w 581"/>
              <a:gd name="T25" fmla="*/ 2147483647 h 955"/>
              <a:gd name="T26" fmla="*/ 2147483647 w 581"/>
              <a:gd name="T27" fmla="*/ 2147483647 h 955"/>
              <a:gd name="T28" fmla="*/ 2147483647 w 581"/>
              <a:gd name="T29" fmla="*/ 2147483647 h 955"/>
              <a:gd name="T30" fmla="*/ 2147483647 w 581"/>
              <a:gd name="T31" fmla="*/ 2147483647 h 955"/>
              <a:gd name="T32" fmla="*/ 2147483647 w 581"/>
              <a:gd name="T33" fmla="*/ 2147483647 h 955"/>
              <a:gd name="T34" fmla="*/ 2147483647 w 581"/>
              <a:gd name="T35" fmla="*/ 2147483647 h 955"/>
              <a:gd name="T36" fmla="*/ 2147483647 w 581"/>
              <a:gd name="T37" fmla="*/ 2147483647 h 955"/>
              <a:gd name="T38" fmla="*/ 2147483647 w 581"/>
              <a:gd name="T39" fmla="*/ 2147483647 h 955"/>
              <a:gd name="T40" fmla="*/ 2147483647 w 581"/>
              <a:gd name="T41" fmla="*/ 2147483647 h 955"/>
              <a:gd name="T42" fmla="*/ 2147483647 w 581"/>
              <a:gd name="T43" fmla="*/ 2147483647 h 955"/>
              <a:gd name="T44" fmla="*/ 2147483647 w 581"/>
              <a:gd name="T45" fmla="*/ 2147483647 h 955"/>
              <a:gd name="T46" fmla="*/ 2147483647 w 581"/>
              <a:gd name="T47" fmla="*/ 2147483647 h 955"/>
              <a:gd name="T48" fmla="*/ 2147483647 w 581"/>
              <a:gd name="T49" fmla="*/ 2147483647 h 955"/>
              <a:gd name="T50" fmla="*/ 2147483647 w 581"/>
              <a:gd name="T51" fmla="*/ 2147483647 h 955"/>
              <a:gd name="T52" fmla="*/ 2147483647 w 581"/>
              <a:gd name="T53" fmla="*/ 2147483647 h 955"/>
              <a:gd name="T54" fmla="*/ 2147483647 w 581"/>
              <a:gd name="T55" fmla="*/ 2147483647 h 955"/>
              <a:gd name="T56" fmla="*/ 2147483647 w 581"/>
              <a:gd name="T57" fmla="*/ 2147483647 h 955"/>
              <a:gd name="T58" fmla="*/ 2147483647 w 581"/>
              <a:gd name="T59" fmla="*/ 2147483647 h 955"/>
              <a:gd name="T60" fmla="*/ 2147483647 w 581"/>
              <a:gd name="T61" fmla="*/ 2147483647 h 955"/>
              <a:gd name="T62" fmla="*/ 2147483647 w 581"/>
              <a:gd name="T63" fmla="*/ 2147483647 h 955"/>
              <a:gd name="T64" fmla="*/ 2147483647 w 581"/>
              <a:gd name="T65" fmla="*/ 2147483647 h 955"/>
              <a:gd name="T66" fmla="*/ 2147483647 w 581"/>
              <a:gd name="T67" fmla="*/ 2147483647 h 955"/>
              <a:gd name="T68" fmla="*/ 2147483647 w 581"/>
              <a:gd name="T69" fmla="*/ 2147483647 h 955"/>
              <a:gd name="T70" fmla="*/ 2147483647 w 581"/>
              <a:gd name="T71" fmla="*/ 2147483647 h 955"/>
              <a:gd name="T72" fmla="*/ 2147483647 w 581"/>
              <a:gd name="T73" fmla="*/ 2147483647 h 955"/>
              <a:gd name="T74" fmla="*/ 2147483647 w 581"/>
              <a:gd name="T75" fmla="*/ 2147483647 h 955"/>
              <a:gd name="T76" fmla="*/ 2147483647 w 581"/>
              <a:gd name="T77" fmla="*/ 2147483647 h 955"/>
              <a:gd name="T78" fmla="*/ 2147483647 w 581"/>
              <a:gd name="T79" fmla="*/ 2147483647 h 955"/>
              <a:gd name="T80" fmla="*/ 2147483647 w 581"/>
              <a:gd name="T81" fmla="*/ 2147483647 h 955"/>
              <a:gd name="T82" fmla="*/ 2147483647 w 581"/>
              <a:gd name="T83" fmla="*/ 2147483647 h 955"/>
              <a:gd name="T84" fmla="*/ 2147483647 w 581"/>
              <a:gd name="T85" fmla="*/ 2147483647 h 955"/>
              <a:gd name="T86" fmla="*/ 2147483647 w 581"/>
              <a:gd name="T87" fmla="*/ 2147483647 h 955"/>
              <a:gd name="T88" fmla="*/ 2147483647 w 581"/>
              <a:gd name="T89" fmla="*/ 2147483647 h 955"/>
              <a:gd name="T90" fmla="*/ 2147483647 w 581"/>
              <a:gd name="T91" fmla="*/ 2147483647 h 955"/>
              <a:gd name="T92" fmla="*/ 2147483647 w 581"/>
              <a:gd name="T93" fmla="*/ 2147483647 h 955"/>
              <a:gd name="T94" fmla="*/ 2147483647 w 581"/>
              <a:gd name="T95" fmla="*/ 2147483647 h 955"/>
              <a:gd name="T96" fmla="*/ 2147483647 w 581"/>
              <a:gd name="T97" fmla="*/ 2147483647 h 955"/>
              <a:gd name="T98" fmla="*/ 2147483647 w 581"/>
              <a:gd name="T99" fmla="*/ 2147483647 h 955"/>
              <a:gd name="T100" fmla="*/ 2147483647 w 581"/>
              <a:gd name="T101" fmla="*/ 0 h 955"/>
              <a:gd name="T102" fmla="*/ 2147483647 w 581"/>
              <a:gd name="T103" fmla="*/ 2147483647 h 955"/>
              <a:gd name="T104" fmla="*/ 2147483647 w 581"/>
              <a:gd name="T105" fmla="*/ 2147483647 h 95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81"/>
              <a:gd name="T160" fmla="*/ 0 h 955"/>
              <a:gd name="T161" fmla="*/ 581 w 581"/>
              <a:gd name="T162" fmla="*/ 955 h 955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81" h="955">
                <a:moveTo>
                  <a:pt x="69" y="24"/>
                </a:moveTo>
                <a:lnTo>
                  <a:pt x="69" y="97"/>
                </a:lnTo>
                <a:lnTo>
                  <a:pt x="81" y="115"/>
                </a:lnTo>
                <a:lnTo>
                  <a:pt x="91" y="129"/>
                </a:lnTo>
                <a:lnTo>
                  <a:pt x="99" y="141"/>
                </a:lnTo>
                <a:lnTo>
                  <a:pt x="104" y="152"/>
                </a:lnTo>
                <a:lnTo>
                  <a:pt x="107" y="163"/>
                </a:lnTo>
                <a:lnTo>
                  <a:pt x="110" y="172"/>
                </a:lnTo>
                <a:lnTo>
                  <a:pt x="111" y="180"/>
                </a:lnTo>
                <a:lnTo>
                  <a:pt x="110" y="186"/>
                </a:lnTo>
                <a:lnTo>
                  <a:pt x="102" y="209"/>
                </a:lnTo>
                <a:lnTo>
                  <a:pt x="95" y="234"/>
                </a:lnTo>
                <a:lnTo>
                  <a:pt x="96" y="276"/>
                </a:lnTo>
                <a:lnTo>
                  <a:pt x="96" y="309"/>
                </a:lnTo>
                <a:lnTo>
                  <a:pt x="96" y="325"/>
                </a:lnTo>
                <a:lnTo>
                  <a:pt x="96" y="339"/>
                </a:lnTo>
                <a:lnTo>
                  <a:pt x="95" y="351"/>
                </a:lnTo>
                <a:lnTo>
                  <a:pt x="93" y="363"/>
                </a:lnTo>
                <a:lnTo>
                  <a:pt x="91" y="374"/>
                </a:lnTo>
                <a:lnTo>
                  <a:pt x="87" y="386"/>
                </a:lnTo>
                <a:lnTo>
                  <a:pt x="82" y="396"/>
                </a:lnTo>
                <a:lnTo>
                  <a:pt x="76" y="407"/>
                </a:lnTo>
                <a:lnTo>
                  <a:pt x="69" y="418"/>
                </a:lnTo>
                <a:lnTo>
                  <a:pt x="59" y="429"/>
                </a:lnTo>
                <a:lnTo>
                  <a:pt x="48" y="442"/>
                </a:lnTo>
                <a:lnTo>
                  <a:pt x="36" y="455"/>
                </a:lnTo>
                <a:lnTo>
                  <a:pt x="31" y="461"/>
                </a:lnTo>
                <a:lnTo>
                  <a:pt x="26" y="467"/>
                </a:lnTo>
                <a:lnTo>
                  <a:pt x="22" y="474"/>
                </a:lnTo>
                <a:lnTo>
                  <a:pt x="17" y="481"/>
                </a:lnTo>
                <a:lnTo>
                  <a:pt x="12" y="496"/>
                </a:lnTo>
                <a:lnTo>
                  <a:pt x="8" y="512"/>
                </a:lnTo>
                <a:lnTo>
                  <a:pt x="2" y="542"/>
                </a:lnTo>
                <a:lnTo>
                  <a:pt x="0" y="568"/>
                </a:lnTo>
                <a:lnTo>
                  <a:pt x="29" y="578"/>
                </a:lnTo>
                <a:lnTo>
                  <a:pt x="69" y="616"/>
                </a:lnTo>
                <a:lnTo>
                  <a:pt x="51" y="632"/>
                </a:lnTo>
                <a:lnTo>
                  <a:pt x="60" y="633"/>
                </a:lnTo>
                <a:lnTo>
                  <a:pt x="69" y="634"/>
                </a:lnTo>
                <a:lnTo>
                  <a:pt x="70" y="643"/>
                </a:lnTo>
                <a:lnTo>
                  <a:pt x="72" y="653"/>
                </a:lnTo>
                <a:lnTo>
                  <a:pt x="74" y="665"/>
                </a:lnTo>
                <a:lnTo>
                  <a:pt x="76" y="677"/>
                </a:lnTo>
                <a:lnTo>
                  <a:pt x="74" y="686"/>
                </a:lnTo>
                <a:lnTo>
                  <a:pt x="74" y="696"/>
                </a:lnTo>
                <a:lnTo>
                  <a:pt x="74" y="705"/>
                </a:lnTo>
                <a:lnTo>
                  <a:pt x="76" y="715"/>
                </a:lnTo>
                <a:lnTo>
                  <a:pt x="78" y="733"/>
                </a:lnTo>
                <a:lnTo>
                  <a:pt x="82" y="749"/>
                </a:lnTo>
                <a:lnTo>
                  <a:pt x="88" y="764"/>
                </a:lnTo>
                <a:lnTo>
                  <a:pt x="94" y="778"/>
                </a:lnTo>
                <a:lnTo>
                  <a:pt x="98" y="783"/>
                </a:lnTo>
                <a:lnTo>
                  <a:pt x="102" y="788"/>
                </a:lnTo>
                <a:lnTo>
                  <a:pt x="105" y="792"/>
                </a:lnTo>
                <a:lnTo>
                  <a:pt x="109" y="794"/>
                </a:lnTo>
                <a:lnTo>
                  <a:pt x="92" y="794"/>
                </a:lnTo>
                <a:lnTo>
                  <a:pt x="68" y="794"/>
                </a:lnTo>
                <a:lnTo>
                  <a:pt x="56" y="796"/>
                </a:lnTo>
                <a:lnTo>
                  <a:pt x="46" y="799"/>
                </a:lnTo>
                <a:lnTo>
                  <a:pt x="42" y="802"/>
                </a:lnTo>
                <a:lnTo>
                  <a:pt x="38" y="805"/>
                </a:lnTo>
                <a:lnTo>
                  <a:pt x="36" y="808"/>
                </a:lnTo>
                <a:lnTo>
                  <a:pt x="36" y="812"/>
                </a:lnTo>
                <a:lnTo>
                  <a:pt x="36" y="824"/>
                </a:lnTo>
                <a:lnTo>
                  <a:pt x="38" y="834"/>
                </a:lnTo>
                <a:lnTo>
                  <a:pt x="42" y="842"/>
                </a:lnTo>
                <a:lnTo>
                  <a:pt x="46" y="850"/>
                </a:lnTo>
                <a:lnTo>
                  <a:pt x="57" y="863"/>
                </a:lnTo>
                <a:lnTo>
                  <a:pt x="69" y="876"/>
                </a:lnTo>
                <a:lnTo>
                  <a:pt x="76" y="884"/>
                </a:lnTo>
                <a:lnTo>
                  <a:pt x="81" y="891"/>
                </a:lnTo>
                <a:lnTo>
                  <a:pt x="87" y="899"/>
                </a:lnTo>
                <a:lnTo>
                  <a:pt x="92" y="907"/>
                </a:lnTo>
                <a:lnTo>
                  <a:pt x="96" y="917"/>
                </a:lnTo>
                <a:lnTo>
                  <a:pt x="100" y="927"/>
                </a:lnTo>
                <a:lnTo>
                  <a:pt x="102" y="941"/>
                </a:lnTo>
                <a:lnTo>
                  <a:pt x="102" y="955"/>
                </a:lnTo>
                <a:lnTo>
                  <a:pt x="156" y="955"/>
                </a:lnTo>
                <a:lnTo>
                  <a:pt x="166" y="949"/>
                </a:lnTo>
                <a:lnTo>
                  <a:pt x="177" y="945"/>
                </a:lnTo>
                <a:lnTo>
                  <a:pt x="189" y="942"/>
                </a:lnTo>
                <a:lnTo>
                  <a:pt x="201" y="939"/>
                </a:lnTo>
                <a:lnTo>
                  <a:pt x="225" y="935"/>
                </a:lnTo>
                <a:lnTo>
                  <a:pt x="248" y="929"/>
                </a:lnTo>
                <a:lnTo>
                  <a:pt x="259" y="927"/>
                </a:lnTo>
                <a:lnTo>
                  <a:pt x="270" y="924"/>
                </a:lnTo>
                <a:lnTo>
                  <a:pt x="279" y="921"/>
                </a:lnTo>
                <a:lnTo>
                  <a:pt x="286" y="916"/>
                </a:lnTo>
                <a:lnTo>
                  <a:pt x="293" y="911"/>
                </a:lnTo>
                <a:lnTo>
                  <a:pt x="297" y="904"/>
                </a:lnTo>
                <a:lnTo>
                  <a:pt x="300" y="901"/>
                </a:lnTo>
                <a:lnTo>
                  <a:pt x="301" y="896"/>
                </a:lnTo>
                <a:lnTo>
                  <a:pt x="302" y="892"/>
                </a:lnTo>
                <a:lnTo>
                  <a:pt x="302" y="887"/>
                </a:lnTo>
                <a:lnTo>
                  <a:pt x="302" y="877"/>
                </a:lnTo>
                <a:lnTo>
                  <a:pt x="302" y="868"/>
                </a:lnTo>
                <a:lnTo>
                  <a:pt x="315" y="870"/>
                </a:lnTo>
                <a:lnTo>
                  <a:pt x="327" y="871"/>
                </a:lnTo>
                <a:lnTo>
                  <a:pt x="338" y="871"/>
                </a:lnTo>
                <a:lnTo>
                  <a:pt x="348" y="870"/>
                </a:lnTo>
                <a:lnTo>
                  <a:pt x="358" y="868"/>
                </a:lnTo>
                <a:lnTo>
                  <a:pt x="367" y="866"/>
                </a:lnTo>
                <a:lnTo>
                  <a:pt x="374" y="863"/>
                </a:lnTo>
                <a:lnTo>
                  <a:pt x="382" y="860"/>
                </a:lnTo>
                <a:lnTo>
                  <a:pt x="389" y="856"/>
                </a:lnTo>
                <a:lnTo>
                  <a:pt x="394" y="852"/>
                </a:lnTo>
                <a:lnTo>
                  <a:pt x="401" y="847"/>
                </a:lnTo>
                <a:lnTo>
                  <a:pt x="405" y="842"/>
                </a:lnTo>
                <a:lnTo>
                  <a:pt x="415" y="831"/>
                </a:lnTo>
                <a:lnTo>
                  <a:pt x="424" y="818"/>
                </a:lnTo>
                <a:lnTo>
                  <a:pt x="432" y="807"/>
                </a:lnTo>
                <a:lnTo>
                  <a:pt x="440" y="795"/>
                </a:lnTo>
                <a:lnTo>
                  <a:pt x="449" y="783"/>
                </a:lnTo>
                <a:lnTo>
                  <a:pt x="460" y="773"/>
                </a:lnTo>
                <a:lnTo>
                  <a:pt x="465" y="769"/>
                </a:lnTo>
                <a:lnTo>
                  <a:pt x="471" y="764"/>
                </a:lnTo>
                <a:lnTo>
                  <a:pt x="477" y="760"/>
                </a:lnTo>
                <a:lnTo>
                  <a:pt x="485" y="757"/>
                </a:lnTo>
                <a:lnTo>
                  <a:pt x="493" y="754"/>
                </a:lnTo>
                <a:lnTo>
                  <a:pt x="502" y="752"/>
                </a:lnTo>
                <a:lnTo>
                  <a:pt x="510" y="751"/>
                </a:lnTo>
                <a:lnTo>
                  <a:pt x="521" y="751"/>
                </a:lnTo>
                <a:lnTo>
                  <a:pt x="521" y="745"/>
                </a:lnTo>
                <a:lnTo>
                  <a:pt x="511" y="729"/>
                </a:lnTo>
                <a:lnTo>
                  <a:pt x="505" y="713"/>
                </a:lnTo>
                <a:lnTo>
                  <a:pt x="499" y="697"/>
                </a:lnTo>
                <a:lnTo>
                  <a:pt x="494" y="682"/>
                </a:lnTo>
                <a:lnTo>
                  <a:pt x="490" y="667"/>
                </a:lnTo>
                <a:lnTo>
                  <a:pt x="484" y="653"/>
                </a:lnTo>
                <a:lnTo>
                  <a:pt x="476" y="640"/>
                </a:lnTo>
                <a:lnTo>
                  <a:pt x="468" y="628"/>
                </a:lnTo>
                <a:lnTo>
                  <a:pt x="472" y="623"/>
                </a:lnTo>
                <a:lnTo>
                  <a:pt x="476" y="619"/>
                </a:lnTo>
                <a:lnTo>
                  <a:pt x="479" y="614"/>
                </a:lnTo>
                <a:lnTo>
                  <a:pt x="481" y="610"/>
                </a:lnTo>
                <a:lnTo>
                  <a:pt x="484" y="599"/>
                </a:lnTo>
                <a:lnTo>
                  <a:pt x="486" y="589"/>
                </a:lnTo>
                <a:lnTo>
                  <a:pt x="487" y="579"/>
                </a:lnTo>
                <a:lnTo>
                  <a:pt x="488" y="567"/>
                </a:lnTo>
                <a:lnTo>
                  <a:pt x="491" y="555"/>
                </a:lnTo>
                <a:lnTo>
                  <a:pt x="494" y="541"/>
                </a:lnTo>
                <a:lnTo>
                  <a:pt x="497" y="533"/>
                </a:lnTo>
                <a:lnTo>
                  <a:pt x="501" y="526"/>
                </a:lnTo>
                <a:lnTo>
                  <a:pt x="505" y="519"/>
                </a:lnTo>
                <a:lnTo>
                  <a:pt x="509" y="512"/>
                </a:lnTo>
                <a:lnTo>
                  <a:pt x="520" y="499"/>
                </a:lnTo>
                <a:lnTo>
                  <a:pt x="532" y="486"/>
                </a:lnTo>
                <a:lnTo>
                  <a:pt x="546" y="476"/>
                </a:lnTo>
                <a:lnTo>
                  <a:pt x="558" y="468"/>
                </a:lnTo>
                <a:lnTo>
                  <a:pt x="570" y="461"/>
                </a:lnTo>
                <a:lnTo>
                  <a:pt x="581" y="455"/>
                </a:lnTo>
                <a:lnTo>
                  <a:pt x="581" y="234"/>
                </a:lnTo>
                <a:lnTo>
                  <a:pt x="129" y="0"/>
                </a:lnTo>
                <a:lnTo>
                  <a:pt x="116" y="1"/>
                </a:lnTo>
                <a:lnTo>
                  <a:pt x="106" y="3"/>
                </a:lnTo>
                <a:lnTo>
                  <a:pt x="98" y="5"/>
                </a:lnTo>
                <a:lnTo>
                  <a:pt x="89" y="6"/>
                </a:lnTo>
                <a:lnTo>
                  <a:pt x="79" y="15"/>
                </a:lnTo>
                <a:lnTo>
                  <a:pt x="69" y="24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335" name="Freeform 437"/>
          <p:cNvSpPr>
            <a:spLocks/>
          </p:cNvSpPr>
          <p:nvPr>
            <p:custDataLst>
              <p:tags r:id="rId278"/>
            </p:custDataLst>
          </p:nvPr>
        </p:nvSpPr>
        <p:spPr bwMode="auto">
          <a:xfrm>
            <a:off x="4030663" y="2311400"/>
            <a:ext cx="15875" cy="57150"/>
          </a:xfrm>
          <a:custGeom>
            <a:avLst/>
            <a:gdLst>
              <a:gd name="T0" fmla="*/ 2147483647 w 45"/>
              <a:gd name="T1" fmla="*/ 0 h 36"/>
              <a:gd name="T2" fmla="*/ 0 w 45"/>
              <a:gd name="T3" fmla="*/ 2147483647 h 36"/>
              <a:gd name="T4" fmla="*/ 2147483647 w 45"/>
              <a:gd name="T5" fmla="*/ 2147483647 h 36"/>
              <a:gd name="T6" fmla="*/ 2147483647 w 45"/>
              <a:gd name="T7" fmla="*/ 2147483647 h 36"/>
              <a:gd name="T8" fmla="*/ 2147483647 w 45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"/>
              <a:gd name="T16" fmla="*/ 0 h 36"/>
              <a:gd name="T17" fmla="*/ 45 w 45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" h="36">
                <a:moveTo>
                  <a:pt x="26" y="0"/>
                </a:moveTo>
                <a:lnTo>
                  <a:pt x="0" y="18"/>
                </a:lnTo>
                <a:lnTo>
                  <a:pt x="23" y="36"/>
                </a:lnTo>
                <a:lnTo>
                  <a:pt x="45" y="15"/>
                </a:lnTo>
                <a:lnTo>
                  <a:pt x="26" y="0"/>
                </a:lnTo>
                <a:close/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grpSp>
        <p:nvGrpSpPr>
          <p:cNvPr id="15" name="Group 438"/>
          <p:cNvGrpSpPr>
            <a:grpSpLocks/>
          </p:cNvGrpSpPr>
          <p:nvPr>
            <p:custDataLst>
              <p:tags r:id="rId279"/>
            </p:custDataLst>
          </p:nvPr>
        </p:nvGrpSpPr>
        <p:grpSpPr bwMode="auto">
          <a:xfrm>
            <a:off x="2330450" y="4371975"/>
            <a:ext cx="384175" cy="1031875"/>
            <a:chOff x="1589" y="3126"/>
            <a:chExt cx="290" cy="657"/>
          </a:xfrm>
          <a:solidFill>
            <a:srgbClr val="FF0000"/>
          </a:solidFill>
        </p:grpSpPr>
        <p:sp>
          <p:nvSpPr>
            <p:cNvPr id="2487" name="Freeform 439"/>
            <p:cNvSpPr>
              <a:spLocks/>
            </p:cNvSpPr>
            <p:nvPr/>
          </p:nvSpPr>
          <p:spPr bwMode="auto">
            <a:xfrm>
              <a:off x="1748" y="3531"/>
              <a:ext cx="15" cy="17"/>
            </a:xfrm>
            <a:custGeom>
              <a:avLst/>
              <a:gdLst/>
              <a:ahLst/>
              <a:cxnLst>
                <a:cxn ang="0">
                  <a:pos x="46" y="12"/>
                </a:cxn>
                <a:cxn ang="0">
                  <a:pos x="19" y="0"/>
                </a:cxn>
                <a:cxn ang="0">
                  <a:pos x="13" y="5"/>
                </a:cxn>
                <a:cxn ang="0">
                  <a:pos x="7" y="9"/>
                </a:cxn>
                <a:cxn ang="0">
                  <a:pos x="4" y="12"/>
                </a:cxn>
                <a:cxn ang="0">
                  <a:pos x="2" y="14"/>
                </a:cxn>
                <a:cxn ang="0">
                  <a:pos x="0" y="16"/>
                </a:cxn>
                <a:cxn ang="0">
                  <a:pos x="0" y="19"/>
                </a:cxn>
                <a:cxn ang="0">
                  <a:pos x="0" y="24"/>
                </a:cxn>
                <a:cxn ang="0">
                  <a:pos x="2" y="29"/>
                </a:cxn>
                <a:cxn ang="0">
                  <a:pos x="4" y="36"/>
                </a:cxn>
                <a:cxn ang="0">
                  <a:pos x="7" y="41"/>
                </a:cxn>
                <a:cxn ang="0">
                  <a:pos x="10" y="46"/>
                </a:cxn>
                <a:cxn ang="0">
                  <a:pos x="13" y="49"/>
                </a:cxn>
                <a:cxn ang="0">
                  <a:pos x="15" y="50"/>
                </a:cxn>
                <a:cxn ang="0">
                  <a:pos x="16" y="51"/>
                </a:cxn>
                <a:cxn ang="0">
                  <a:pos x="18" y="51"/>
                </a:cxn>
                <a:cxn ang="0">
                  <a:pos x="19" y="50"/>
                </a:cxn>
                <a:cxn ang="0">
                  <a:pos x="35" y="50"/>
                </a:cxn>
                <a:cxn ang="0">
                  <a:pos x="46" y="50"/>
                </a:cxn>
                <a:cxn ang="0">
                  <a:pos x="46" y="37"/>
                </a:cxn>
                <a:cxn ang="0">
                  <a:pos x="46" y="26"/>
                </a:cxn>
                <a:cxn ang="0">
                  <a:pos x="46" y="18"/>
                </a:cxn>
                <a:cxn ang="0">
                  <a:pos x="46" y="12"/>
                </a:cxn>
              </a:cxnLst>
              <a:rect l="0" t="0" r="r" b="b"/>
              <a:pathLst>
                <a:path w="46" h="51">
                  <a:moveTo>
                    <a:pt x="46" y="12"/>
                  </a:moveTo>
                  <a:lnTo>
                    <a:pt x="19" y="0"/>
                  </a:lnTo>
                  <a:lnTo>
                    <a:pt x="13" y="5"/>
                  </a:lnTo>
                  <a:lnTo>
                    <a:pt x="7" y="9"/>
                  </a:lnTo>
                  <a:lnTo>
                    <a:pt x="4" y="12"/>
                  </a:lnTo>
                  <a:lnTo>
                    <a:pt x="2" y="14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2" y="29"/>
                  </a:lnTo>
                  <a:lnTo>
                    <a:pt x="4" y="36"/>
                  </a:lnTo>
                  <a:lnTo>
                    <a:pt x="7" y="41"/>
                  </a:lnTo>
                  <a:lnTo>
                    <a:pt x="10" y="46"/>
                  </a:lnTo>
                  <a:lnTo>
                    <a:pt x="13" y="49"/>
                  </a:lnTo>
                  <a:lnTo>
                    <a:pt x="15" y="50"/>
                  </a:lnTo>
                  <a:lnTo>
                    <a:pt x="16" y="51"/>
                  </a:lnTo>
                  <a:lnTo>
                    <a:pt x="18" y="51"/>
                  </a:lnTo>
                  <a:lnTo>
                    <a:pt x="19" y="50"/>
                  </a:lnTo>
                  <a:lnTo>
                    <a:pt x="35" y="50"/>
                  </a:lnTo>
                  <a:lnTo>
                    <a:pt x="46" y="50"/>
                  </a:lnTo>
                  <a:lnTo>
                    <a:pt x="46" y="37"/>
                  </a:lnTo>
                  <a:lnTo>
                    <a:pt x="46" y="26"/>
                  </a:lnTo>
                  <a:lnTo>
                    <a:pt x="46" y="18"/>
                  </a:lnTo>
                  <a:lnTo>
                    <a:pt x="46" y="12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>
                <a:latin typeface="+mn-lt"/>
              </a:endParaRPr>
            </a:p>
          </p:txBody>
        </p:sp>
        <p:sp>
          <p:nvSpPr>
            <p:cNvPr id="2488" name="Freeform 440"/>
            <p:cNvSpPr>
              <a:spLocks/>
            </p:cNvSpPr>
            <p:nvPr/>
          </p:nvSpPr>
          <p:spPr bwMode="auto">
            <a:xfrm>
              <a:off x="1759" y="3730"/>
              <a:ext cx="63" cy="5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"/>
                </a:cxn>
                <a:cxn ang="0">
                  <a:pos x="2" y="26"/>
                </a:cxn>
                <a:cxn ang="0">
                  <a:pos x="4" y="38"/>
                </a:cxn>
                <a:cxn ang="0">
                  <a:pos x="7" y="50"/>
                </a:cxn>
                <a:cxn ang="0">
                  <a:pos x="11" y="61"/>
                </a:cxn>
                <a:cxn ang="0">
                  <a:pos x="15" y="71"/>
                </a:cxn>
                <a:cxn ang="0">
                  <a:pos x="21" y="81"/>
                </a:cxn>
                <a:cxn ang="0">
                  <a:pos x="25" y="90"/>
                </a:cxn>
                <a:cxn ang="0">
                  <a:pos x="47" y="122"/>
                </a:cxn>
                <a:cxn ang="0">
                  <a:pos x="66" y="148"/>
                </a:cxn>
                <a:cxn ang="0">
                  <a:pos x="72" y="151"/>
                </a:cxn>
                <a:cxn ang="0">
                  <a:pos x="79" y="153"/>
                </a:cxn>
                <a:cxn ang="0">
                  <a:pos x="85" y="155"/>
                </a:cxn>
                <a:cxn ang="0">
                  <a:pos x="92" y="156"/>
                </a:cxn>
                <a:cxn ang="0">
                  <a:pos x="105" y="158"/>
                </a:cxn>
                <a:cxn ang="0">
                  <a:pos x="119" y="158"/>
                </a:cxn>
                <a:cxn ang="0">
                  <a:pos x="152" y="155"/>
                </a:cxn>
                <a:cxn ang="0">
                  <a:pos x="192" y="154"/>
                </a:cxn>
                <a:cxn ang="0">
                  <a:pos x="184" y="153"/>
                </a:cxn>
                <a:cxn ang="0">
                  <a:pos x="176" y="152"/>
                </a:cxn>
                <a:cxn ang="0">
                  <a:pos x="168" y="151"/>
                </a:cxn>
                <a:cxn ang="0">
                  <a:pos x="160" y="149"/>
                </a:cxn>
                <a:cxn ang="0">
                  <a:pos x="145" y="144"/>
                </a:cxn>
                <a:cxn ang="0">
                  <a:pos x="129" y="138"/>
                </a:cxn>
                <a:cxn ang="0">
                  <a:pos x="115" y="130"/>
                </a:cxn>
                <a:cxn ang="0">
                  <a:pos x="101" y="120"/>
                </a:cxn>
                <a:cxn ang="0">
                  <a:pos x="87" y="110"/>
                </a:cxn>
                <a:cxn ang="0">
                  <a:pos x="75" y="98"/>
                </a:cxn>
                <a:cxn ang="0">
                  <a:pos x="63" y="87"/>
                </a:cxn>
                <a:cxn ang="0">
                  <a:pos x="52" y="75"/>
                </a:cxn>
                <a:cxn ang="0">
                  <a:pos x="42" y="63"/>
                </a:cxn>
                <a:cxn ang="0">
                  <a:pos x="35" y="50"/>
                </a:cxn>
                <a:cxn ang="0">
                  <a:pos x="27" y="38"/>
                </a:cxn>
                <a:cxn ang="0">
                  <a:pos x="21" y="26"/>
                </a:cxn>
                <a:cxn ang="0">
                  <a:pos x="16" y="16"/>
                </a:cxn>
                <a:cxn ang="0">
                  <a:pos x="13" y="6"/>
                </a:cxn>
                <a:cxn ang="0">
                  <a:pos x="0" y="0"/>
                </a:cxn>
              </a:cxnLst>
              <a:rect l="0" t="0" r="r" b="b"/>
              <a:pathLst>
                <a:path w="192" h="158">
                  <a:moveTo>
                    <a:pt x="0" y="0"/>
                  </a:moveTo>
                  <a:lnTo>
                    <a:pt x="0" y="14"/>
                  </a:lnTo>
                  <a:lnTo>
                    <a:pt x="2" y="26"/>
                  </a:lnTo>
                  <a:lnTo>
                    <a:pt x="4" y="38"/>
                  </a:lnTo>
                  <a:lnTo>
                    <a:pt x="7" y="50"/>
                  </a:lnTo>
                  <a:lnTo>
                    <a:pt x="11" y="61"/>
                  </a:lnTo>
                  <a:lnTo>
                    <a:pt x="15" y="71"/>
                  </a:lnTo>
                  <a:lnTo>
                    <a:pt x="21" y="81"/>
                  </a:lnTo>
                  <a:lnTo>
                    <a:pt x="25" y="90"/>
                  </a:lnTo>
                  <a:lnTo>
                    <a:pt x="47" y="122"/>
                  </a:lnTo>
                  <a:lnTo>
                    <a:pt x="66" y="148"/>
                  </a:lnTo>
                  <a:lnTo>
                    <a:pt x="72" y="151"/>
                  </a:lnTo>
                  <a:lnTo>
                    <a:pt x="79" y="153"/>
                  </a:lnTo>
                  <a:lnTo>
                    <a:pt x="85" y="155"/>
                  </a:lnTo>
                  <a:lnTo>
                    <a:pt x="92" y="156"/>
                  </a:lnTo>
                  <a:lnTo>
                    <a:pt x="105" y="158"/>
                  </a:lnTo>
                  <a:lnTo>
                    <a:pt x="119" y="158"/>
                  </a:lnTo>
                  <a:lnTo>
                    <a:pt x="152" y="155"/>
                  </a:lnTo>
                  <a:lnTo>
                    <a:pt x="192" y="154"/>
                  </a:lnTo>
                  <a:lnTo>
                    <a:pt x="184" y="153"/>
                  </a:lnTo>
                  <a:lnTo>
                    <a:pt x="176" y="152"/>
                  </a:lnTo>
                  <a:lnTo>
                    <a:pt x="168" y="151"/>
                  </a:lnTo>
                  <a:lnTo>
                    <a:pt x="160" y="149"/>
                  </a:lnTo>
                  <a:lnTo>
                    <a:pt x="145" y="144"/>
                  </a:lnTo>
                  <a:lnTo>
                    <a:pt x="129" y="138"/>
                  </a:lnTo>
                  <a:lnTo>
                    <a:pt x="115" y="130"/>
                  </a:lnTo>
                  <a:lnTo>
                    <a:pt x="101" y="120"/>
                  </a:lnTo>
                  <a:lnTo>
                    <a:pt x="87" y="110"/>
                  </a:lnTo>
                  <a:lnTo>
                    <a:pt x="75" y="98"/>
                  </a:lnTo>
                  <a:lnTo>
                    <a:pt x="63" y="87"/>
                  </a:lnTo>
                  <a:lnTo>
                    <a:pt x="52" y="75"/>
                  </a:lnTo>
                  <a:lnTo>
                    <a:pt x="42" y="63"/>
                  </a:lnTo>
                  <a:lnTo>
                    <a:pt x="35" y="50"/>
                  </a:lnTo>
                  <a:lnTo>
                    <a:pt x="27" y="38"/>
                  </a:lnTo>
                  <a:lnTo>
                    <a:pt x="21" y="26"/>
                  </a:lnTo>
                  <a:lnTo>
                    <a:pt x="16" y="16"/>
                  </a:lnTo>
                  <a:lnTo>
                    <a:pt x="13" y="6"/>
                  </a:lnTo>
                  <a:lnTo>
                    <a:pt x="0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>
                <a:latin typeface="+mn-lt"/>
              </a:endParaRPr>
            </a:p>
          </p:txBody>
        </p:sp>
        <p:sp>
          <p:nvSpPr>
            <p:cNvPr id="2489" name="Freeform 441"/>
            <p:cNvSpPr>
              <a:spLocks/>
            </p:cNvSpPr>
            <p:nvPr/>
          </p:nvSpPr>
          <p:spPr bwMode="auto">
            <a:xfrm>
              <a:off x="1589" y="3126"/>
              <a:ext cx="290" cy="606"/>
            </a:xfrm>
            <a:custGeom>
              <a:avLst/>
              <a:gdLst/>
              <a:ahLst/>
              <a:cxnLst>
                <a:cxn ang="0">
                  <a:pos x="772" y="415"/>
                </a:cxn>
                <a:cxn ang="0">
                  <a:pos x="873" y="342"/>
                </a:cxn>
                <a:cxn ang="0">
                  <a:pos x="884" y="232"/>
                </a:cxn>
                <a:cxn ang="0">
                  <a:pos x="840" y="192"/>
                </a:cxn>
                <a:cxn ang="0">
                  <a:pos x="841" y="262"/>
                </a:cxn>
                <a:cxn ang="0">
                  <a:pos x="774" y="328"/>
                </a:cxn>
                <a:cxn ang="0">
                  <a:pos x="667" y="331"/>
                </a:cxn>
                <a:cxn ang="0">
                  <a:pos x="625" y="290"/>
                </a:cxn>
                <a:cxn ang="0">
                  <a:pos x="658" y="215"/>
                </a:cxn>
                <a:cxn ang="0">
                  <a:pos x="544" y="148"/>
                </a:cxn>
                <a:cxn ang="0">
                  <a:pos x="425" y="87"/>
                </a:cxn>
                <a:cxn ang="0">
                  <a:pos x="373" y="10"/>
                </a:cxn>
                <a:cxn ang="0">
                  <a:pos x="286" y="22"/>
                </a:cxn>
                <a:cxn ang="0">
                  <a:pos x="234" y="24"/>
                </a:cxn>
                <a:cxn ang="0">
                  <a:pos x="171" y="8"/>
                </a:cxn>
                <a:cxn ang="0">
                  <a:pos x="98" y="54"/>
                </a:cxn>
                <a:cxn ang="0">
                  <a:pos x="67" y="116"/>
                </a:cxn>
                <a:cxn ang="0">
                  <a:pos x="27" y="179"/>
                </a:cxn>
                <a:cxn ang="0">
                  <a:pos x="55" y="251"/>
                </a:cxn>
                <a:cxn ang="0">
                  <a:pos x="51" y="319"/>
                </a:cxn>
                <a:cxn ang="0">
                  <a:pos x="0" y="432"/>
                </a:cxn>
                <a:cxn ang="0">
                  <a:pos x="12" y="609"/>
                </a:cxn>
                <a:cxn ang="0">
                  <a:pos x="76" y="696"/>
                </a:cxn>
                <a:cxn ang="0">
                  <a:pos x="60" y="753"/>
                </a:cxn>
                <a:cxn ang="0">
                  <a:pos x="60" y="808"/>
                </a:cxn>
                <a:cxn ang="0">
                  <a:pos x="81" y="850"/>
                </a:cxn>
                <a:cxn ang="0">
                  <a:pos x="53" y="900"/>
                </a:cxn>
                <a:cxn ang="0">
                  <a:pos x="82" y="983"/>
                </a:cxn>
                <a:cxn ang="0">
                  <a:pos x="81" y="1055"/>
                </a:cxn>
                <a:cxn ang="0">
                  <a:pos x="78" y="1152"/>
                </a:cxn>
                <a:cxn ang="0">
                  <a:pos x="137" y="1265"/>
                </a:cxn>
                <a:cxn ang="0">
                  <a:pos x="198" y="1394"/>
                </a:cxn>
                <a:cxn ang="0">
                  <a:pos x="217" y="1463"/>
                </a:cxn>
                <a:cxn ang="0">
                  <a:pos x="230" y="1526"/>
                </a:cxn>
                <a:cxn ang="0">
                  <a:pos x="213" y="1590"/>
                </a:cxn>
                <a:cxn ang="0">
                  <a:pos x="201" y="1644"/>
                </a:cxn>
                <a:cxn ang="0">
                  <a:pos x="228" y="1718"/>
                </a:cxn>
                <a:cxn ang="0">
                  <a:pos x="311" y="1772"/>
                </a:cxn>
                <a:cxn ang="0">
                  <a:pos x="392" y="1798"/>
                </a:cxn>
                <a:cxn ang="0">
                  <a:pos x="451" y="1786"/>
                </a:cxn>
                <a:cxn ang="0">
                  <a:pos x="454" y="1703"/>
                </a:cxn>
                <a:cxn ang="0">
                  <a:pos x="470" y="1612"/>
                </a:cxn>
                <a:cxn ang="0">
                  <a:pos x="495" y="1509"/>
                </a:cxn>
                <a:cxn ang="0">
                  <a:pos x="420" y="1486"/>
                </a:cxn>
                <a:cxn ang="0">
                  <a:pos x="401" y="1430"/>
                </a:cxn>
                <a:cxn ang="0">
                  <a:pos x="453" y="1395"/>
                </a:cxn>
                <a:cxn ang="0">
                  <a:pos x="484" y="1332"/>
                </a:cxn>
                <a:cxn ang="0">
                  <a:pos x="455" y="1224"/>
                </a:cxn>
                <a:cxn ang="0">
                  <a:pos x="425" y="1141"/>
                </a:cxn>
                <a:cxn ang="0">
                  <a:pos x="518" y="1166"/>
                </a:cxn>
                <a:cxn ang="0">
                  <a:pos x="568" y="1151"/>
                </a:cxn>
                <a:cxn ang="0">
                  <a:pos x="558" y="1078"/>
                </a:cxn>
                <a:cxn ang="0">
                  <a:pos x="565" y="1030"/>
                </a:cxn>
                <a:cxn ang="0">
                  <a:pos x="676" y="1023"/>
                </a:cxn>
                <a:cxn ang="0">
                  <a:pos x="795" y="973"/>
                </a:cxn>
                <a:cxn ang="0">
                  <a:pos x="816" y="882"/>
                </a:cxn>
                <a:cxn ang="0">
                  <a:pos x="781" y="852"/>
                </a:cxn>
                <a:cxn ang="0">
                  <a:pos x="758" y="810"/>
                </a:cxn>
                <a:cxn ang="0">
                  <a:pos x="692" y="752"/>
                </a:cxn>
                <a:cxn ang="0">
                  <a:pos x="701" y="532"/>
                </a:cxn>
              </a:cxnLst>
              <a:rect l="0" t="0" r="r" b="b"/>
              <a:pathLst>
                <a:path w="884" h="1818">
                  <a:moveTo>
                    <a:pt x="725" y="493"/>
                  </a:moveTo>
                  <a:lnTo>
                    <a:pt x="726" y="484"/>
                  </a:lnTo>
                  <a:lnTo>
                    <a:pt x="729" y="474"/>
                  </a:lnTo>
                  <a:lnTo>
                    <a:pt x="735" y="462"/>
                  </a:lnTo>
                  <a:lnTo>
                    <a:pt x="742" y="450"/>
                  </a:lnTo>
                  <a:lnTo>
                    <a:pt x="750" y="438"/>
                  </a:lnTo>
                  <a:lnTo>
                    <a:pt x="761" y="427"/>
                  </a:lnTo>
                  <a:lnTo>
                    <a:pt x="772" y="415"/>
                  </a:lnTo>
                  <a:lnTo>
                    <a:pt x="784" y="402"/>
                  </a:lnTo>
                  <a:lnTo>
                    <a:pt x="798" y="391"/>
                  </a:lnTo>
                  <a:lnTo>
                    <a:pt x="811" y="381"/>
                  </a:lnTo>
                  <a:lnTo>
                    <a:pt x="824" y="371"/>
                  </a:lnTo>
                  <a:lnTo>
                    <a:pt x="837" y="362"/>
                  </a:lnTo>
                  <a:lnTo>
                    <a:pt x="849" y="353"/>
                  </a:lnTo>
                  <a:lnTo>
                    <a:pt x="862" y="347"/>
                  </a:lnTo>
                  <a:lnTo>
                    <a:pt x="873" y="342"/>
                  </a:lnTo>
                  <a:lnTo>
                    <a:pt x="884" y="339"/>
                  </a:lnTo>
                  <a:lnTo>
                    <a:pt x="884" y="329"/>
                  </a:lnTo>
                  <a:lnTo>
                    <a:pt x="884" y="310"/>
                  </a:lnTo>
                  <a:lnTo>
                    <a:pt x="884" y="289"/>
                  </a:lnTo>
                  <a:lnTo>
                    <a:pt x="884" y="272"/>
                  </a:lnTo>
                  <a:lnTo>
                    <a:pt x="884" y="259"/>
                  </a:lnTo>
                  <a:lnTo>
                    <a:pt x="884" y="247"/>
                  </a:lnTo>
                  <a:lnTo>
                    <a:pt x="884" y="232"/>
                  </a:lnTo>
                  <a:lnTo>
                    <a:pt x="884" y="216"/>
                  </a:lnTo>
                  <a:lnTo>
                    <a:pt x="874" y="216"/>
                  </a:lnTo>
                  <a:lnTo>
                    <a:pt x="867" y="214"/>
                  </a:lnTo>
                  <a:lnTo>
                    <a:pt x="859" y="211"/>
                  </a:lnTo>
                  <a:lnTo>
                    <a:pt x="854" y="208"/>
                  </a:lnTo>
                  <a:lnTo>
                    <a:pt x="848" y="203"/>
                  </a:lnTo>
                  <a:lnTo>
                    <a:pt x="844" y="198"/>
                  </a:lnTo>
                  <a:lnTo>
                    <a:pt x="840" y="192"/>
                  </a:lnTo>
                  <a:lnTo>
                    <a:pt x="837" y="185"/>
                  </a:lnTo>
                  <a:lnTo>
                    <a:pt x="837" y="222"/>
                  </a:lnTo>
                  <a:lnTo>
                    <a:pt x="840" y="227"/>
                  </a:lnTo>
                  <a:lnTo>
                    <a:pt x="843" y="231"/>
                  </a:lnTo>
                  <a:lnTo>
                    <a:pt x="844" y="236"/>
                  </a:lnTo>
                  <a:lnTo>
                    <a:pt x="845" y="241"/>
                  </a:lnTo>
                  <a:lnTo>
                    <a:pt x="844" y="252"/>
                  </a:lnTo>
                  <a:lnTo>
                    <a:pt x="841" y="262"/>
                  </a:lnTo>
                  <a:lnTo>
                    <a:pt x="837" y="271"/>
                  </a:lnTo>
                  <a:lnTo>
                    <a:pt x="832" y="281"/>
                  </a:lnTo>
                  <a:lnTo>
                    <a:pt x="824" y="290"/>
                  </a:lnTo>
                  <a:lnTo>
                    <a:pt x="815" y="299"/>
                  </a:lnTo>
                  <a:lnTo>
                    <a:pt x="805" y="308"/>
                  </a:lnTo>
                  <a:lnTo>
                    <a:pt x="795" y="316"/>
                  </a:lnTo>
                  <a:lnTo>
                    <a:pt x="785" y="322"/>
                  </a:lnTo>
                  <a:lnTo>
                    <a:pt x="774" y="328"/>
                  </a:lnTo>
                  <a:lnTo>
                    <a:pt x="765" y="333"/>
                  </a:lnTo>
                  <a:lnTo>
                    <a:pt x="755" y="336"/>
                  </a:lnTo>
                  <a:lnTo>
                    <a:pt x="746" y="338"/>
                  </a:lnTo>
                  <a:lnTo>
                    <a:pt x="738" y="339"/>
                  </a:lnTo>
                  <a:lnTo>
                    <a:pt x="722" y="339"/>
                  </a:lnTo>
                  <a:lnTo>
                    <a:pt x="703" y="338"/>
                  </a:lnTo>
                  <a:lnTo>
                    <a:pt x="684" y="335"/>
                  </a:lnTo>
                  <a:lnTo>
                    <a:pt x="667" y="331"/>
                  </a:lnTo>
                  <a:lnTo>
                    <a:pt x="658" y="328"/>
                  </a:lnTo>
                  <a:lnTo>
                    <a:pt x="650" y="325"/>
                  </a:lnTo>
                  <a:lnTo>
                    <a:pt x="643" y="321"/>
                  </a:lnTo>
                  <a:lnTo>
                    <a:pt x="637" y="316"/>
                  </a:lnTo>
                  <a:lnTo>
                    <a:pt x="632" y="311"/>
                  </a:lnTo>
                  <a:lnTo>
                    <a:pt x="628" y="305"/>
                  </a:lnTo>
                  <a:lnTo>
                    <a:pt x="625" y="297"/>
                  </a:lnTo>
                  <a:lnTo>
                    <a:pt x="625" y="290"/>
                  </a:lnTo>
                  <a:lnTo>
                    <a:pt x="625" y="283"/>
                  </a:lnTo>
                  <a:lnTo>
                    <a:pt x="626" y="277"/>
                  </a:lnTo>
                  <a:lnTo>
                    <a:pt x="628" y="270"/>
                  </a:lnTo>
                  <a:lnTo>
                    <a:pt x="631" y="264"/>
                  </a:lnTo>
                  <a:lnTo>
                    <a:pt x="636" y="252"/>
                  </a:lnTo>
                  <a:lnTo>
                    <a:pt x="643" y="240"/>
                  </a:lnTo>
                  <a:lnTo>
                    <a:pt x="650" y="228"/>
                  </a:lnTo>
                  <a:lnTo>
                    <a:pt x="658" y="215"/>
                  </a:lnTo>
                  <a:lnTo>
                    <a:pt x="666" y="201"/>
                  </a:lnTo>
                  <a:lnTo>
                    <a:pt x="671" y="185"/>
                  </a:lnTo>
                  <a:lnTo>
                    <a:pt x="654" y="178"/>
                  </a:lnTo>
                  <a:lnTo>
                    <a:pt x="637" y="172"/>
                  </a:lnTo>
                  <a:lnTo>
                    <a:pt x="621" y="166"/>
                  </a:lnTo>
                  <a:lnTo>
                    <a:pt x="605" y="162"/>
                  </a:lnTo>
                  <a:lnTo>
                    <a:pt x="574" y="155"/>
                  </a:lnTo>
                  <a:lnTo>
                    <a:pt x="544" y="148"/>
                  </a:lnTo>
                  <a:lnTo>
                    <a:pt x="529" y="144"/>
                  </a:lnTo>
                  <a:lnTo>
                    <a:pt x="514" y="139"/>
                  </a:lnTo>
                  <a:lnTo>
                    <a:pt x="499" y="133"/>
                  </a:lnTo>
                  <a:lnTo>
                    <a:pt x="485" y="127"/>
                  </a:lnTo>
                  <a:lnTo>
                    <a:pt x="470" y="119"/>
                  </a:lnTo>
                  <a:lnTo>
                    <a:pt x="455" y="110"/>
                  </a:lnTo>
                  <a:lnTo>
                    <a:pt x="441" y="100"/>
                  </a:lnTo>
                  <a:lnTo>
                    <a:pt x="425" y="87"/>
                  </a:lnTo>
                  <a:lnTo>
                    <a:pt x="417" y="76"/>
                  </a:lnTo>
                  <a:lnTo>
                    <a:pt x="410" y="66"/>
                  </a:lnTo>
                  <a:lnTo>
                    <a:pt x="403" y="55"/>
                  </a:lnTo>
                  <a:lnTo>
                    <a:pt x="398" y="44"/>
                  </a:lnTo>
                  <a:lnTo>
                    <a:pt x="390" y="32"/>
                  </a:lnTo>
                  <a:lnTo>
                    <a:pt x="383" y="20"/>
                  </a:lnTo>
                  <a:lnTo>
                    <a:pt x="378" y="15"/>
                  </a:lnTo>
                  <a:lnTo>
                    <a:pt x="373" y="10"/>
                  </a:lnTo>
                  <a:lnTo>
                    <a:pt x="366" y="5"/>
                  </a:lnTo>
                  <a:lnTo>
                    <a:pt x="359" y="0"/>
                  </a:lnTo>
                  <a:lnTo>
                    <a:pt x="332" y="6"/>
                  </a:lnTo>
                  <a:lnTo>
                    <a:pt x="308" y="11"/>
                  </a:lnTo>
                  <a:lnTo>
                    <a:pt x="302" y="13"/>
                  </a:lnTo>
                  <a:lnTo>
                    <a:pt x="297" y="15"/>
                  </a:lnTo>
                  <a:lnTo>
                    <a:pt x="291" y="19"/>
                  </a:lnTo>
                  <a:lnTo>
                    <a:pt x="286" y="22"/>
                  </a:lnTo>
                  <a:lnTo>
                    <a:pt x="281" y="28"/>
                  </a:lnTo>
                  <a:lnTo>
                    <a:pt x="276" y="34"/>
                  </a:lnTo>
                  <a:lnTo>
                    <a:pt x="272" y="41"/>
                  </a:lnTo>
                  <a:lnTo>
                    <a:pt x="266" y="50"/>
                  </a:lnTo>
                  <a:lnTo>
                    <a:pt x="257" y="44"/>
                  </a:lnTo>
                  <a:lnTo>
                    <a:pt x="249" y="38"/>
                  </a:lnTo>
                  <a:lnTo>
                    <a:pt x="242" y="31"/>
                  </a:lnTo>
                  <a:lnTo>
                    <a:pt x="234" y="24"/>
                  </a:lnTo>
                  <a:lnTo>
                    <a:pt x="225" y="17"/>
                  </a:lnTo>
                  <a:lnTo>
                    <a:pt x="215" y="11"/>
                  </a:lnTo>
                  <a:lnTo>
                    <a:pt x="209" y="9"/>
                  </a:lnTo>
                  <a:lnTo>
                    <a:pt x="202" y="8"/>
                  </a:lnTo>
                  <a:lnTo>
                    <a:pt x="195" y="7"/>
                  </a:lnTo>
                  <a:lnTo>
                    <a:pt x="186" y="6"/>
                  </a:lnTo>
                  <a:lnTo>
                    <a:pt x="178" y="7"/>
                  </a:lnTo>
                  <a:lnTo>
                    <a:pt x="171" y="8"/>
                  </a:lnTo>
                  <a:lnTo>
                    <a:pt x="163" y="11"/>
                  </a:lnTo>
                  <a:lnTo>
                    <a:pt x="156" y="14"/>
                  </a:lnTo>
                  <a:lnTo>
                    <a:pt x="143" y="22"/>
                  </a:lnTo>
                  <a:lnTo>
                    <a:pt x="132" y="32"/>
                  </a:lnTo>
                  <a:lnTo>
                    <a:pt x="120" y="41"/>
                  </a:lnTo>
                  <a:lnTo>
                    <a:pt x="110" y="48"/>
                  </a:lnTo>
                  <a:lnTo>
                    <a:pt x="105" y="51"/>
                  </a:lnTo>
                  <a:lnTo>
                    <a:pt x="98" y="54"/>
                  </a:lnTo>
                  <a:lnTo>
                    <a:pt x="93" y="55"/>
                  </a:lnTo>
                  <a:lnTo>
                    <a:pt x="87" y="56"/>
                  </a:lnTo>
                  <a:lnTo>
                    <a:pt x="86" y="69"/>
                  </a:lnTo>
                  <a:lnTo>
                    <a:pt x="84" y="81"/>
                  </a:lnTo>
                  <a:lnTo>
                    <a:pt x="82" y="91"/>
                  </a:lnTo>
                  <a:lnTo>
                    <a:pt x="77" y="100"/>
                  </a:lnTo>
                  <a:lnTo>
                    <a:pt x="73" y="109"/>
                  </a:lnTo>
                  <a:lnTo>
                    <a:pt x="67" y="116"/>
                  </a:lnTo>
                  <a:lnTo>
                    <a:pt x="62" y="123"/>
                  </a:lnTo>
                  <a:lnTo>
                    <a:pt x="56" y="129"/>
                  </a:lnTo>
                  <a:lnTo>
                    <a:pt x="45" y="141"/>
                  </a:lnTo>
                  <a:lnTo>
                    <a:pt x="37" y="152"/>
                  </a:lnTo>
                  <a:lnTo>
                    <a:pt x="32" y="158"/>
                  </a:lnTo>
                  <a:lnTo>
                    <a:pt x="30" y="164"/>
                  </a:lnTo>
                  <a:lnTo>
                    <a:pt x="28" y="171"/>
                  </a:lnTo>
                  <a:lnTo>
                    <a:pt x="27" y="179"/>
                  </a:lnTo>
                  <a:lnTo>
                    <a:pt x="28" y="186"/>
                  </a:lnTo>
                  <a:lnTo>
                    <a:pt x="28" y="194"/>
                  </a:lnTo>
                  <a:lnTo>
                    <a:pt x="30" y="201"/>
                  </a:lnTo>
                  <a:lnTo>
                    <a:pt x="32" y="207"/>
                  </a:lnTo>
                  <a:lnTo>
                    <a:pt x="38" y="218"/>
                  </a:lnTo>
                  <a:lnTo>
                    <a:pt x="43" y="228"/>
                  </a:lnTo>
                  <a:lnTo>
                    <a:pt x="50" y="239"/>
                  </a:lnTo>
                  <a:lnTo>
                    <a:pt x="55" y="251"/>
                  </a:lnTo>
                  <a:lnTo>
                    <a:pt x="57" y="257"/>
                  </a:lnTo>
                  <a:lnTo>
                    <a:pt x="59" y="263"/>
                  </a:lnTo>
                  <a:lnTo>
                    <a:pt x="60" y="270"/>
                  </a:lnTo>
                  <a:lnTo>
                    <a:pt x="60" y="278"/>
                  </a:lnTo>
                  <a:lnTo>
                    <a:pt x="60" y="289"/>
                  </a:lnTo>
                  <a:lnTo>
                    <a:pt x="57" y="299"/>
                  </a:lnTo>
                  <a:lnTo>
                    <a:pt x="54" y="310"/>
                  </a:lnTo>
                  <a:lnTo>
                    <a:pt x="51" y="319"/>
                  </a:lnTo>
                  <a:lnTo>
                    <a:pt x="41" y="337"/>
                  </a:lnTo>
                  <a:lnTo>
                    <a:pt x="30" y="354"/>
                  </a:lnTo>
                  <a:lnTo>
                    <a:pt x="19" y="372"/>
                  </a:lnTo>
                  <a:lnTo>
                    <a:pt x="9" y="390"/>
                  </a:lnTo>
                  <a:lnTo>
                    <a:pt x="6" y="400"/>
                  </a:lnTo>
                  <a:lnTo>
                    <a:pt x="3" y="410"/>
                  </a:lnTo>
                  <a:lnTo>
                    <a:pt x="2" y="421"/>
                  </a:lnTo>
                  <a:lnTo>
                    <a:pt x="0" y="432"/>
                  </a:lnTo>
                  <a:lnTo>
                    <a:pt x="0" y="471"/>
                  </a:lnTo>
                  <a:lnTo>
                    <a:pt x="0" y="501"/>
                  </a:lnTo>
                  <a:lnTo>
                    <a:pt x="0" y="529"/>
                  </a:lnTo>
                  <a:lnTo>
                    <a:pt x="0" y="561"/>
                  </a:lnTo>
                  <a:lnTo>
                    <a:pt x="2" y="574"/>
                  </a:lnTo>
                  <a:lnTo>
                    <a:pt x="4" y="587"/>
                  </a:lnTo>
                  <a:lnTo>
                    <a:pt x="8" y="598"/>
                  </a:lnTo>
                  <a:lnTo>
                    <a:pt x="12" y="609"/>
                  </a:lnTo>
                  <a:lnTo>
                    <a:pt x="19" y="618"/>
                  </a:lnTo>
                  <a:lnTo>
                    <a:pt x="26" y="627"/>
                  </a:lnTo>
                  <a:lnTo>
                    <a:pt x="33" y="637"/>
                  </a:lnTo>
                  <a:lnTo>
                    <a:pt x="40" y="645"/>
                  </a:lnTo>
                  <a:lnTo>
                    <a:pt x="55" y="662"/>
                  </a:lnTo>
                  <a:lnTo>
                    <a:pt x="67" y="678"/>
                  </a:lnTo>
                  <a:lnTo>
                    <a:pt x="73" y="686"/>
                  </a:lnTo>
                  <a:lnTo>
                    <a:pt x="76" y="696"/>
                  </a:lnTo>
                  <a:lnTo>
                    <a:pt x="79" y="705"/>
                  </a:lnTo>
                  <a:lnTo>
                    <a:pt x="81" y="715"/>
                  </a:lnTo>
                  <a:lnTo>
                    <a:pt x="79" y="722"/>
                  </a:lnTo>
                  <a:lnTo>
                    <a:pt x="78" y="728"/>
                  </a:lnTo>
                  <a:lnTo>
                    <a:pt x="75" y="733"/>
                  </a:lnTo>
                  <a:lnTo>
                    <a:pt x="73" y="738"/>
                  </a:lnTo>
                  <a:lnTo>
                    <a:pt x="66" y="747"/>
                  </a:lnTo>
                  <a:lnTo>
                    <a:pt x="60" y="753"/>
                  </a:lnTo>
                  <a:lnTo>
                    <a:pt x="71" y="753"/>
                  </a:lnTo>
                  <a:lnTo>
                    <a:pt x="81" y="753"/>
                  </a:lnTo>
                  <a:lnTo>
                    <a:pt x="79" y="760"/>
                  </a:lnTo>
                  <a:lnTo>
                    <a:pt x="77" y="768"/>
                  </a:lnTo>
                  <a:lnTo>
                    <a:pt x="74" y="776"/>
                  </a:lnTo>
                  <a:lnTo>
                    <a:pt x="71" y="784"/>
                  </a:lnTo>
                  <a:lnTo>
                    <a:pt x="63" y="799"/>
                  </a:lnTo>
                  <a:lnTo>
                    <a:pt x="60" y="808"/>
                  </a:lnTo>
                  <a:lnTo>
                    <a:pt x="61" y="813"/>
                  </a:lnTo>
                  <a:lnTo>
                    <a:pt x="63" y="817"/>
                  </a:lnTo>
                  <a:lnTo>
                    <a:pt x="66" y="822"/>
                  </a:lnTo>
                  <a:lnTo>
                    <a:pt x="71" y="827"/>
                  </a:lnTo>
                  <a:lnTo>
                    <a:pt x="74" y="832"/>
                  </a:lnTo>
                  <a:lnTo>
                    <a:pt x="77" y="838"/>
                  </a:lnTo>
                  <a:lnTo>
                    <a:pt x="79" y="844"/>
                  </a:lnTo>
                  <a:lnTo>
                    <a:pt x="81" y="850"/>
                  </a:lnTo>
                  <a:lnTo>
                    <a:pt x="79" y="858"/>
                  </a:lnTo>
                  <a:lnTo>
                    <a:pt x="76" y="864"/>
                  </a:lnTo>
                  <a:lnTo>
                    <a:pt x="72" y="870"/>
                  </a:lnTo>
                  <a:lnTo>
                    <a:pt x="67" y="876"/>
                  </a:lnTo>
                  <a:lnTo>
                    <a:pt x="62" y="881"/>
                  </a:lnTo>
                  <a:lnTo>
                    <a:pt x="57" y="887"/>
                  </a:lnTo>
                  <a:lnTo>
                    <a:pt x="54" y="893"/>
                  </a:lnTo>
                  <a:lnTo>
                    <a:pt x="53" y="900"/>
                  </a:lnTo>
                  <a:lnTo>
                    <a:pt x="54" y="909"/>
                  </a:lnTo>
                  <a:lnTo>
                    <a:pt x="55" y="918"/>
                  </a:lnTo>
                  <a:lnTo>
                    <a:pt x="56" y="925"/>
                  </a:lnTo>
                  <a:lnTo>
                    <a:pt x="59" y="932"/>
                  </a:lnTo>
                  <a:lnTo>
                    <a:pt x="64" y="945"/>
                  </a:lnTo>
                  <a:lnTo>
                    <a:pt x="71" y="958"/>
                  </a:lnTo>
                  <a:lnTo>
                    <a:pt x="76" y="970"/>
                  </a:lnTo>
                  <a:lnTo>
                    <a:pt x="82" y="983"/>
                  </a:lnTo>
                  <a:lnTo>
                    <a:pt x="84" y="989"/>
                  </a:lnTo>
                  <a:lnTo>
                    <a:pt x="85" y="996"/>
                  </a:lnTo>
                  <a:lnTo>
                    <a:pt x="86" y="1003"/>
                  </a:lnTo>
                  <a:lnTo>
                    <a:pt x="87" y="1011"/>
                  </a:lnTo>
                  <a:lnTo>
                    <a:pt x="86" y="1022"/>
                  </a:lnTo>
                  <a:lnTo>
                    <a:pt x="85" y="1034"/>
                  </a:lnTo>
                  <a:lnTo>
                    <a:pt x="83" y="1044"/>
                  </a:lnTo>
                  <a:lnTo>
                    <a:pt x="81" y="1055"/>
                  </a:lnTo>
                  <a:lnTo>
                    <a:pt x="77" y="1066"/>
                  </a:lnTo>
                  <a:lnTo>
                    <a:pt x="75" y="1077"/>
                  </a:lnTo>
                  <a:lnTo>
                    <a:pt x="74" y="1090"/>
                  </a:lnTo>
                  <a:lnTo>
                    <a:pt x="74" y="1103"/>
                  </a:lnTo>
                  <a:lnTo>
                    <a:pt x="74" y="1116"/>
                  </a:lnTo>
                  <a:lnTo>
                    <a:pt x="75" y="1128"/>
                  </a:lnTo>
                  <a:lnTo>
                    <a:pt x="76" y="1141"/>
                  </a:lnTo>
                  <a:lnTo>
                    <a:pt x="78" y="1152"/>
                  </a:lnTo>
                  <a:lnTo>
                    <a:pt x="82" y="1163"/>
                  </a:lnTo>
                  <a:lnTo>
                    <a:pt x="85" y="1174"/>
                  </a:lnTo>
                  <a:lnTo>
                    <a:pt x="89" y="1184"/>
                  </a:lnTo>
                  <a:lnTo>
                    <a:pt x="94" y="1195"/>
                  </a:lnTo>
                  <a:lnTo>
                    <a:pt x="103" y="1213"/>
                  </a:lnTo>
                  <a:lnTo>
                    <a:pt x="113" y="1231"/>
                  </a:lnTo>
                  <a:lnTo>
                    <a:pt x="124" y="1249"/>
                  </a:lnTo>
                  <a:lnTo>
                    <a:pt x="137" y="1265"/>
                  </a:lnTo>
                  <a:lnTo>
                    <a:pt x="149" y="1282"/>
                  </a:lnTo>
                  <a:lnTo>
                    <a:pt x="160" y="1298"/>
                  </a:lnTo>
                  <a:lnTo>
                    <a:pt x="171" y="1316"/>
                  </a:lnTo>
                  <a:lnTo>
                    <a:pt x="180" y="1334"/>
                  </a:lnTo>
                  <a:lnTo>
                    <a:pt x="188" y="1352"/>
                  </a:lnTo>
                  <a:lnTo>
                    <a:pt x="195" y="1373"/>
                  </a:lnTo>
                  <a:lnTo>
                    <a:pt x="197" y="1383"/>
                  </a:lnTo>
                  <a:lnTo>
                    <a:pt x="198" y="1394"/>
                  </a:lnTo>
                  <a:lnTo>
                    <a:pt x="199" y="1405"/>
                  </a:lnTo>
                  <a:lnTo>
                    <a:pt x="200" y="1418"/>
                  </a:lnTo>
                  <a:lnTo>
                    <a:pt x="200" y="1425"/>
                  </a:lnTo>
                  <a:lnTo>
                    <a:pt x="201" y="1431"/>
                  </a:lnTo>
                  <a:lnTo>
                    <a:pt x="202" y="1437"/>
                  </a:lnTo>
                  <a:lnTo>
                    <a:pt x="205" y="1442"/>
                  </a:lnTo>
                  <a:lnTo>
                    <a:pt x="210" y="1453"/>
                  </a:lnTo>
                  <a:lnTo>
                    <a:pt x="217" y="1463"/>
                  </a:lnTo>
                  <a:lnTo>
                    <a:pt x="222" y="1475"/>
                  </a:lnTo>
                  <a:lnTo>
                    <a:pt x="228" y="1485"/>
                  </a:lnTo>
                  <a:lnTo>
                    <a:pt x="230" y="1491"/>
                  </a:lnTo>
                  <a:lnTo>
                    <a:pt x="231" y="1497"/>
                  </a:lnTo>
                  <a:lnTo>
                    <a:pt x="232" y="1503"/>
                  </a:lnTo>
                  <a:lnTo>
                    <a:pt x="233" y="1510"/>
                  </a:lnTo>
                  <a:lnTo>
                    <a:pt x="232" y="1518"/>
                  </a:lnTo>
                  <a:lnTo>
                    <a:pt x="230" y="1526"/>
                  </a:lnTo>
                  <a:lnTo>
                    <a:pt x="227" y="1532"/>
                  </a:lnTo>
                  <a:lnTo>
                    <a:pt x="223" y="1537"/>
                  </a:lnTo>
                  <a:lnTo>
                    <a:pt x="219" y="1542"/>
                  </a:lnTo>
                  <a:lnTo>
                    <a:pt x="216" y="1547"/>
                  </a:lnTo>
                  <a:lnTo>
                    <a:pt x="213" y="1553"/>
                  </a:lnTo>
                  <a:lnTo>
                    <a:pt x="213" y="1559"/>
                  </a:lnTo>
                  <a:lnTo>
                    <a:pt x="213" y="1578"/>
                  </a:lnTo>
                  <a:lnTo>
                    <a:pt x="213" y="1590"/>
                  </a:lnTo>
                  <a:lnTo>
                    <a:pt x="213" y="1598"/>
                  </a:lnTo>
                  <a:lnTo>
                    <a:pt x="213" y="1603"/>
                  </a:lnTo>
                  <a:lnTo>
                    <a:pt x="212" y="1609"/>
                  </a:lnTo>
                  <a:lnTo>
                    <a:pt x="211" y="1615"/>
                  </a:lnTo>
                  <a:lnTo>
                    <a:pt x="209" y="1622"/>
                  </a:lnTo>
                  <a:lnTo>
                    <a:pt x="207" y="1628"/>
                  </a:lnTo>
                  <a:lnTo>
                    <a:pt x="204" y="1635"/>
                  </a:lnTo>
                  <a:lnTo>
                    <a:pt x="201" y="1644"/>
                  </a:lnTo>
                  <a:lnTo>
                    <a:pt x="200" y="1654"/>
                  </a:lnTo>
                  <a:lnTo>
                    <a:pt x="200" y="1664"/>
                  </a:lnTo>
                  <a:lnTo>
                    <a:pt x="200" y="1672"/>
                  </a:lnTo>
                  <a:lnTo>
                    <a:pt x="204" y="1681"/>
                  </a:lnTo>
                  <a:lnTo>
                    <a:pt x="207" y="1690"/>
                  </a:lnTo>
                  <a:lnTo>
                    <a:pt x="213" y="1700"/>
                  </a:lnTo>
                  <a:lnTo>
                    <a:pt x="220" y="1709"/>
                  </a:lnTo>
                  <a:lnTo>
                    <a:pt x="228" y="1718"/>
                  </a:lnTo>
                  <a:lnTo>
                    <a:pt x="236" y="1727"/>
                  </a:lnTo>
                  <a:lnTo>
                    <a:pt x="246" y="1735"/>
                  </a:lnTo>
                  <a:lnTo>
                    <a:pt x="256" y="1743"/>
                  </a:lnTo>
                  <a:lnTo>
                    <a:pt x="267" y="1752"/>
                  </a:lnTo>
                  <a:lnTo>
                    <a:pt x="278" y="1758"/>
                  </a:lnTo>
                  <a:lnTo>
                    <a:pt x="289" y="1764"/>
                  </a:lnTo>
                  <a:lnTo>
                    <a:pt x="300" y="1769"/>
                  </a:lnTo>
                  <a:lnTo>
                    <a:pt x="311" y="1772"/>
                  </a:lnTo>
                  <a:lnTo>
                    <a:pt x="322" y="1774"/>
                  </a:lnTo>
                  <a:lnTo>
                    <a:pt x="333" y="1775"/>
                  </a:lnTo>
                  <a:lnTo>
                    <a:pt x="342" y="1776"/>
                  </a:lnTo>
                  <a:lnTo>
                    <a:pt x="351" y="1779"/>
                  </a:lnTo>
                  <a:lnTo>
                    <a:pt x="358" y="1781"/>
                  </a:lnTo>
                  <a:lnTo>
                    <a:pt x="366" y="1784"/>
                  </a:lnTo>
                  <a:lnTo>
                    <a:pt x="380" y="1791"/>
                  </a:lnTo>
                  <a:lnTo>
                    <a:pt x="392" y="1798"/>
                  </a:lnTo>
                  <a:lnTo>
                    <a:pt x="404" y="1807"/>
                  </a:lnTo>
                  <a:lnTo>
                    <a:pt x="419" y="1813"/>
                  </a:lnTo>
                  <a:lnTo>
                    <a:pt x="426" y="1815"/>
                  </a:lnTo>
                  <a:lnTo>
                    <a:pt x="434" y="1817"/>
                  </a:lnTo>
                  <a:lnTo>
                    <a:pt x="443" y="1818"/>
                  </a:lnTo>
                  <a:lnTo>
                    <a:pt x="452" y="1818"/>
                  </a:lnTo>
                  <a:lnTo>
                    <a:pt x="452" y="1803"/>
                  </a:lnTo>
                  <a:lnTo>
                    <a:pt x="451" y="1786"/>
                  </a:lnTo>
                  <a:lnTo>
                    <a:pt x="448" y="1772"/>
                  </a:lnTo>
                  <a:lnTo>
                    <a:pt x="445" y="1758"/>
                  </a:lnTo>
                  <a:lnTo>
                    <a:pt x="441" y="1736"/>
                  </a:lnTo>
                  <a:lnTo>
                    <a:pt x="439" y="1726"/>
                  </a:lnTo>
                  <a:lnTo>
                    <a:pt x="440" y="1721"/>
                  </a:lnTo>
                  <a:lnTo>
                    <a:pt x="443" y="1715"/>
                  </a:lnTo>
                  <a:lnTo>
                    <a:pt x="448" y="1709"/>
                  </a:lnTo>
                  <a:lnTo>
                    <a:pt x="454" y="1703"/>
                  </a:lnTo>
                  <a:lnTo>
                    <a:pt x="460" y="1698"/>
                  </a:lnTo>
                  <a:lnTo>
                    <a:pt x="467" y="1693"/>
                  </a:lnTo>
                  <a:lnTo>
                    <a:pt x="474" y="1689"/>
                  </a:lnTo>
                  <a:lnTo>
                    <a:pt x="479" y="1688"/>
                  </a:lnTo>
                  <a:lnTo>
                    <a:pt x="466" y="1633"/>
                  </a:lnTo>
                  <a:lnTo>
                    <a:pt x="459" y="1633"/>
                  </a:lnTo>
                  <a:lnTo>
                    <a:pt x="459" y="1615"/>
                  </a:lnTo>
                  <a:lnTo>
                    <a:pt x="470" y="1612"/>
                  </a:lnTo>
                  <a:lnTo>
                    <a:pt x="479" y="1610"/>
                  </a:lnTo>
                  <a:lnTo>
                    <a:pt x="487" y="1608"/>
                  </a:lnTo>
                  <a:lnTo>
                    <a:pt x="493" y="1605"/>
                  </a:lnTo>
                  <a:lnTo>
                    <a:pt x="505" y="1599"/>
                  </a:lnTo>
                  <a:lnTo>
                    <a:pt x="519" y="1590"/>
                  </a:lnTo>
                  <a:lnTo>
                    <a:pt x="519" y="1510"/>
                  </a:lnTo>
                  <a:lnTo>
                    <a:pt x="507" y="1510"/>
                  </a:lnTo>
                  <a:lnTo>
                    <a:pt x="495" y="1509"/>
                  </a:lnTo>
                  <a:lnTo>
                    <a:pt x="482" y="1508"/>
                  </a:lnTo>
                  <a:lnTo>
                    <a:pt x="471" y="1506"/>
                  </a:lnTo>
                  <a:lnTo>
                    <a:pt x="462" y="1504"/>
                  </a:lnTo>
                  <a:lnTo>
                    <a:pt x="452" y="1502"/>
                  </a:lnTo>
                  <a:lnTo>
                    <a:pt x="443" y="1498"/>
                  </a:lnTo>
                  <a:lnTo>
                    <a:pt x="434" y="1495"/>
                  </a:lnTo>
                  <a:lnTo>
                    <a:pt x="426" y="1490"/>
                  </a:lnTo>
                  <a:lnTo>
                    <a:pt x="420" y="1486"/>
                  </a:lnTo>
                  <a:lnTo>
                    <a:pt x="413" y="1480"/>
                  </a:lnTo>
                  <a:lnTo>
                    <a:pt x="409" y="1474"/>
                  </a:lnTo>
                  <a:lnTo>
                    <a:pt x="404" y="1466"/>
                  </a:lnTo>
                  <a:lnTo>
                    <a:pt x="401" y="1459"/>
                  </a:lnTo>
                  <a:lnTo>
                    <a:pt x="400" y="1451"/>
                  </a:lnTo>
                  <a:lnTo>
                    <a:pt x="399" y="1442"/>
                  </a:lnTo>
                  <a:lnTo>
                    <a:pt x="400" y="1436"/>
                  </a:lnTo>
                  <a:lnTo>
                    <a:pt x="401" y="1430"/>
                  </a:lnTo>
                  <a:lnTo>
                    <a:pt x="404" y="1424"/>
                  </a:lnTo>
                  <a:lnTo>
                    <a:pt x="408" y="1419"/>
                  </a:lnTo>
                  <a:lnTo>
                    <a:pt x="412" y="1415"/>
                  </a:lnTo>
                  <a:lnTo>
                    <a:pt x="417" y="1410"/>
                  </a:lnTo>
                  <a:lnTo>
                    <a:pt x="422" y="1407"/>
                  </a:lnTo>
                  <a:lnTo>
                    <a:pt x="429" y="1403"/>
                  </a:lnTo>
                  <a:lnTo>
                    <a:pt x="441" y="1399"/>
                  </a:lnTo>
                  <a:lnTo>
                    <a:pt x="453" y="1395"/>
                  </a:lnTo>
                  <a:lnTo>
                    <a:pt x="464" y="1393"/>
                  </a:lnTo>
                  <a:lnTo>
                    <a:pt x="473" y="1393"/>
                  </a:lnTo>
                  <a:lnTo>
                    <a:pt x="473" y="1384"/>
                  </a:lnTo>
                  <a:lnTo>
                    <a:pt x="474" y="1374"/>
                  </a:lnTo>
                  <a:lnTo>
                    <a:pt x="476" y="1364"/>
                  </a:lnTo>
                  <a:lnTo>
                    <a:pt x="479" y="1353"/>
                  </a:lnTo>
                  <a:lnTo>
                    <a:pt x="481" y="1342"/>
                  </a:lnTo>
                  <a:lnTo>
                    <a:pt x="484" y="1332"/>
                  </a:lnTo>
                  <a:lnTo>
                    <a:pt x="485" y="1323"/>
                  </a:lnTo>
                  <a:lnTo>
                    <a:pt x="486" y="1313"/>
                  </a:lnTo>
                  <a:lnTo>
                    <a:pt x="485" y="1301"/>
                  </a:lnTo>
                  <a:lnTo>
                    <a:pt x="482" y="1290"/>
                  </a:lnTo>
                  <a:lnTo>
                    <a:pt x="480" y="1278"/>
                  </a:lnTo>
                  <a:lnTo>
                    <a:pt x="476" y="1267"/>
                  </a:lnTo>
                  <a:lnTo>
                    <a:pt x="466" y="1245"/>
                  </a:lnTo>
                  <a:lnTo>
                    <a:pt x="455" y="1224"/>
                  </a:lnTo>
                  <a:lnTo>
                    <a:pt x="444" y="1205"/>
                  </a:lnTo>
                  <a:lnTo>
                    <a:pt x="435" y="1187"/>
                  </a:lnTo>
                  <a:lnTo>
                    <a:pt x="431" y="1179"/>
                  </a:lnTo>
                  <a:lnTo>
                    <a:pt x="429" y="1172"/>
                  </a:lnTo>
                  <a:lnTo>
                    <a:pt x="426" y="1165"/>
                  </a:lnTo>
                  <a:lnTo>
                    <a:pt x="425" y="1159"/>
                  </a:lnTo>
                  <a:lnTo>
                    <a:pt x="425" y="1148"/>
                  </a:lnTo>
                  <a:lnTo>
                    <a:pt x="425" y="1141"/>
                  </a:lnTo>
                  <a:lnTo>
                    <a:pt x="433" y="1141"/>
                  </a:lnTo>
                  <a:lnTo>
                    <a:pt x="441" y="1142"/>
                  </a:lnTo>
                  <a:lnTo>
                    <a:pt x="448" y="1144"/>
                  </a:lnTo>
                  <a:lnTo>
                    <a:pt x="456" y="1145"/>
                  </a:lnTo>
                  <a:lnTo>
                    <a:pt x="473" y="1150"/>
                  </a:lnTo>
                  <a:lnTo>
                    <a:pt x="488" y="1156"/>
                  </a:lnTo>
                  <a:lnTo>
                    <a:pt x="503" y="1161"/>
                  </a:lnTo>
                  <a:lnTo>
                    <a:pt x="518" y="1166"/>
                  </a:lnTo>
                  <a:lnTo>
                    <a:pt x="532" y="1170"/>
                  </a:lnTo>
                  <a:lnTo>
                    <a:pt x="545" y="1171"/>
                  </a:lnTo>
                  <a:lnTo>
                    <a:pt x="549" y="1171"/>
                  </a:lnTo>
                  <a:lnTo>
                    <a:pt x="554" y="1169"/>
                  </a:lnTo>
                  <a:lnTo>
                    <a:pt x="557" y="1168"/>
                  </a:lnTo>
                  <a:lnTo>
                    <a:pt x="560" y="1165"/>
                  </a:lnTo>
                  <a:lnTo>
                    <a:pt x="565" y="1159"/>
                  </a:lnTo>
                  <a:lnTo>
                    <a:pt x="568" y="1151"/>
                  </a:lnTo>
                  <a:lnTo>
                    <a:pt x="570" y="1142"/>
                  </a:lnTo>
                  <a:lnTo>
                    <a:pt x="571" y="1132"/>
                  </a:lnTo>
                  <a:lnTo>
                    <a:pt x="571" y="1123"/>
                  </a:lnTo>
                  <a:lnTo>
                    <a:pt x="571" y="1116"/>
                  </a:lnTo>
                  <a:lnTo>
                    <a:pt x="569" y="1112"/>
                  </a:lnTo>
                  <a:lnTo>
                    <a:pt x="565" y="1102"/>
                  </a:lnTo>
                  <a:lnTo>
                    <a:pt x="560" y="1090"/>
                  </a:lnTo>
                  <a:lnTo>
                    <a:pt x="558" y="1078"/>
                  </a:lnTo>
                  <a:lnTo>
                    <a:pt x="552" y="1066"/>
                  </a:lnTo>
                  <a:lnTo>
                    <a:pt x="545" y="1054"/>
                  </a:lnTo>
                  <a:lnTo>
                    <a:pt x="546" y="1049"/>
                  </a:lnTo>
                  <a:lnTo>
                    <a:pt x="548" y="1044"/>
                  </a:lnTo>
                  <a:lnTo>
                    <a:pt x="551" y="1040"/>
                  </a:lnTo>
                  <a:lnTo>
                    <a:pt x="555" y="1036"/>
                  </a:lnTo>
                  <a:lnTo>
                    <a:pt x="559" y="1032"/>
                  </a:lnTo>
                  <a:lnTo>
                    <a:pt x="565" y="1030"/>
                  </a:lnTo>
                  <a:lnTo>
                    <a:pt x="571" y="1027"/>
                  </a:lnTo>
                  <a:lnTo>
                    <a:pt x="578" y="1025"/>
                  </a:lnTo>
                  <a:lnTo>
                    <a:pt x="591" y="1022"/>
                  </a:lnTo>
                  <a:lnTo>
                    <a:pt x="604" y="1021"/>
                  </a:lnTo>
                  <a:lnTo>
                    <a:pt x="615" y="1021"/>
                  </a:lnTo>
                  <a:lnTo>
                    <a:pt x="625" y="1023"/>
                  </a:lnTo>
                  <a:lnTo>
                    <a:pt x="652" y="1023"/>
                  </a:lnTo>
                  <a:lnTo>
                    <a:pt x="676" y="1023"/>
                  </a:lnTo>
                  <a:lnTo>
                    <a:pt x="697" y="1021"/>
                  </a:lnTo>
                  <a:lnTo>
                    <a:pt x="716" y="1017"/>
                  </a:lnTo>
                  <a:lnTo>
                    <a:pt x="734" y="1013"/>
                  </a:lnTo>
                  <a:lnTo>
                    <a:pt x="750" y="1007"/>
                  </a:lnTo>
                  <a:lnTo>
                    <a:pt x="764" y="1001"/>
                  </a:lnTo>
                  <a:lnTo>
                    <a:pt x="776" y="993"/>
                  </a:lnTo>
                  <a:lnTo>
                    <a:pt x="787" y="984"/>
                  </a:lnTo>
                  <a:lnTo>
                    <a:pt x="795" y="973"/>
                  </a:lnTo>
                  <a:lnTo>
                    <a:pt x="802" y="961"/>
                  </a:lnTo>
                  <a:lnTo>
                    <a:pt x="809" y="949"/>
                  </a:lnTo>
                  <a:lnTo>
                    <a:pt x="812" y="935"/>
                  </a:lnTo>
                  <a:lnTo>
                    <a:pt x="815" y="921"/>
                  </a:lnTo>
                  <a:lnTo>
                    <a:pt x="817" y="904"/>
                  </a:lnTo>
                  <a:lnTo>
                    <a:pt x="817" y="888"/>
                  </a:lnTo>
                  <a:lnTo>
                    <a:pt x="817" y="884"/>
                  </a:lnTo>
                  <a:lnTo>
                    <a:pt x="816" y="882"/>
                  </a:lnTo>
                  <a:lnTo>
                    <a:pt x="815" y="879"/>
                  </a:lnTo>
                  <a:lnTo>
                    <a:pt x="813" y="877"/>
                  </a:lnTo>
                  <a:lnTo>
                    <a:pt x="809" y="874"/>
                  </a:lnTo>
                  <a:lnTo>
                    <a:pt x="803" y="871"/>
                  </a:lnTo>
                  <a:lnTo>
                    <a:pt x="792" y="867"/>
                  </a:lnTo>
                  <a:lnTo>
                    <a:pt x="784" y="863"/>
                  </a:lnTo>
                  <a:lnTo>
                    <a:pt x="782" y="859"/>
                  </a:lnTo>
                  <a:lnTo>
                    <a:pt x="781" y="852"/>
                  </a:lnTo>
                  <a:lnTo>
                    <a:pt x="780" y="847"/>
                  </a:lnTo>
                  <a:lnTo>
                    <a:pt x="779" y="841"/>
                  </a:lnTo>
                  <a:lnTo>
                    <a:pt x="780" y="836"/>
                  </a:lnTo>
                  <a:lnTo>
                    <a:pt x="781" y="830"/>
                  </a:lnTo>
                  <a:lnTo>
                    <a:pt x="782" y="825"/>
                  </a:lnTo>
                  <a:lnTo>
                    <a:pt x="784" y="820"/>
                  </a:lnTo>
                  <a:lnTo>
                    <a:pt x="772" y="816"/>
                  </a:lnTo>
                  <a:lnTo>
                    <a:pt x="758" y="810"/>
                  </a:lnTo>
                  <a:lnTo>
                    <a:pt x="742" y="800"/>
                  </a:lnTo>
                  <a:lnTo>
                    <a:pt x="725" y="789"/>
                  </a:lnTo>
                  <a:lnTo>
                    <a:pt x="717" y="783"/>
                  </a:lnTo>
                  <a:lnTo>
                    <a:pt x="711" y="777"/>
                  </a:lnTo>
                  <a:lnTo>
                    <a:pt x="704" y="771"/>
                  </a:lnTo>
                  <a:lnTo>
                    <a:pt x="700" y="765"/>
                  </a:lnTo>
                  <a:lnTo>
                    <a:pt x="695" y="758"/>
                  </a:lnTo>
                  <a:lnTo>
                    <a:pt x="692" y="752"/>
                  </a:lnTo>
                  <a:lnTo>
                    <a:pt x="691" y="745"/>
                  </a:lnTo>
                  <a:lnTo>
                    <a:pt x="691" y="739"/>
                  </a:lnTo>
                  <a:lnTo>
                    <a:pt x="698" y="616"/>
                  </a:lnTo>
                  <a:lnTo>
                    <a:pt x="697" y="585"/>
                  </a:lnTo>
                  <a:lnTo>
                    <a:pt x="697" y="553"/>
                  </a:lnTo>
                  <a:lnTo>
                    <a:pt x="698" y="546"/>
                  </a:lnTo>
                  <a:lnTo>
                    <a:pt x="699" y="539"/>
                  </a:lnTo>
                  <a:lnTo>
                    <a:pt x="701" y="532"/>
                  </a:lnTo>
                  <a:lnTo>
                    <a:pt x="703" y="525"/>
                  </a:lnTo>
                  <a:lnTo>
                    <a:pt x="708" y="518"/>
                  </a:lnTo>
                  <a:lnTo>
                    <a:pt x="712" y="511"/>
                  </a:lnTo>
                  <a:lnTo>
                    <a:pt x="717" y="505"/>
                  </a:lnTo>
                  <a:lnTo>
                    <a:pt x="725" y="499"/>
                  </a:lnTo>
                  <a:lnTo>
                    <a:pt x="725" y="493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>
                <a:latin typeface="+mn-lt"/>
              </a:endParaRPr>
            </a:p>
          </p:txBody>
        </p:sp>
      </p:grpSp>
      <p:sp>
        <p:nvSpPr>
          <p:cNvPr id="45337" name="Freeform 442"/>
          <p:cNvSpPr>
            <a:spLocks/>
          </p:cNvSpPr>
          <p:nvPr>
            <p:custDataLst>
              <p:tags r:id="rId280"/>
            </p:custDataLst>
          </p:nvPr>
        </p:nvSpPr>
        <p:spPr bwMode="auto">
          <a:xfrm>
            <a:off x="5040313" y="2324100"/>
            <a:ext cx="123825" cy="109538"/>
          </a:xfrm>
          <a:custGeom>
            <a:avLst/>
            <a:gdLst>
              <a:gd name="T0" fmla="*/ 2147483647 w 279"/>
              <a:gd name="T1" fmla="*/ 2147483647 h 204"/>
              <a:gd name="T2" fmla="*/ 2147483647 w 279"/>
              <a:gd name="T3" fmla="*/ 2147483647 h 204"/>
              <a:gd name="T4" fmla="*/ 2147483647 w 279"/>
              <a:gd name="T5" fmla="*/ 2147483647 h 204"/>
              <a:gd name="T6" fmla="*/ 2147483647 w 279"/>
              <a:gd name="T7" fmla="*/ 2147483647 h 204"/>
              <a:gd name="T8" fmla="*/ 2147483647 w 279"/>
              <a:gd name="T9" fmla="*/ 2147483647 h 204"/>
              <a:gd name="T10" fmla="*/ 2147483647 w 279"/>
              <a:gd name="T11" fmla="*/ 2147483647 h 204"/>
              <a:gd name="T12" fmla="*/ 2147483647 w 279"/>
              <a:gd name="T13" fmla="*/ 2147483647 h 204"/>
              <a:gd name="T14" fmla="*/ 2147483647 w 279"/>
              <a:gd name="T15" fmla="*/ 2147483647 h 204"/>
              <a:gd name="T16" fmla="*/ 2147483647 w 279"/>
              <a:gd name="T17" fmla="*/ 2147483647 h 204"/>
              <a:gd name="T18" fmla="*/ 2147483647 w 279"/>
              <a:gd name="T19" fmla="*/ 2147483647 h 204"/>
              <a:gd name="T20" fmla="*/ 2147483647 w 279"/>
              <a:gd name="T21" fmla="*/ 2147483647 h 204"/>
              <a:gd name="T22" fmla="*/ 2147483647 w 279"/>
              <a:gd name="T23" fmla="*/ 2147483647 h 204"/>
              <a:gd name="T24" fmla="*/ 2147483647 w 279"/>
              <a:gd name="T25" fmla="*/ 2147483647 h 204"/>
              <a:gd name="T26" fmla="*/ 2147483647 w 279"/>
              <a:gd name="T27" fmla="*/ 2147483647 h 204"/>
              <a:gd name="T28" fmla="*/ 2147483647 w 279"/>
              <a:gd name="T29" fmla="*/ 2147483647 h 204"/>
              <a:gd name="T30" fmla="*/ 2147483647 w 279"/>
              <a:gd name="T31" fmla="*/ 2147483647 h 204"/>
              <a:gd name="T32" fmla="*/ 2147483647 w 279"/>
              <a:gd name="T33" fmla="*/ 2147483647 h 204"/>
              <a:gd name="T34" fmla="*/ 2147483647 w 279"/>
              <a:gd name="T35" fmla="*/ 2147483647 h 204"/>
              <a:gd name="T36" fmla="*/ 2147483647 w 279"/>
              <a:gd name="T37" fmla="*/ 2147483647 h 204"/>
              <a:gd name="T38" fmla="*/ 2147483647 w 279"/>
              <a:gd name="T39" fmla="*/ 2147483647 h 204"/>
              <a:gd name="T40" fmla="*/ 2147483647 w 279"/>
              <a:gd name="T41" fmla="*/ 2147483647 h 204"/>
              <a:gd name="T42" fmla="*/ 2147483647 w 279"/>
              <a:gd name="T43" fmla="*/ 2147483647 h 204"/>
              <a:gd name="T44" fmla="*/ 2147483647 w 279"/>
              <a:gd name="T45" fmla="*/ 2147483647 h 204"/>
              <a:gd name="T46" fmla="*/ 2147483647 w 279"/>
              <a:gd name="T47" fmla="*/ 2147483647 h 204"/>
              <a:gd name="T48" fmla="*/ 2147483647 w 279"/>
              <a:gd name="T49" fmla="*/ 2147483647 h 204"/>
              <a:gd name="T50" fmla="*/ 2147483647 w 279"/>
              <a:gd name="T51" fmla="*/ 2147483647 h 204"/>
              <a:gd name="T52" fmla="*/ 2147483647 w 279"/>
              <a:gd name="T53" fmla="*/ 2147483647 h 204"/>
              <a:gd name="T54" fmla="*/ 2147483647 w 279"/>
              <a:gd name="T55" fmla="*/ 2147483647 h 204"/>
              <a:gd name="T56" fmla="*/ 2147483647 w 279"/>
              <a:gd name="T57" fmla="*/ 2147483647 h 204"/>
              <a:gd name="T58" fmla="*/ 2147483647 w 279"/>
              <a:gd name="T59" fmla="*/ 2147483647 h 204"/>
              <a:gd name="T60" fmla="*/ 2147483647 w 279"/>
              <a:gd name="T61" fmla="*/ 2147483647 h 204"/>
              <a:gd name="T62" fmla="*/ 2147483647 w 279"/>
              <a:gd name="T63" fmla="*/ 2147483647 h 204"/>
              <a:gd name="T64" fmla="*/ 0 w 279"/>
              <a:gd name="T65" fmla="*/ 2147483647 h 20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79"/>
              <a:gd name="T100" fmla="*/ 0 h 204"/>
              <a:gd name="T101" fmla="*/ 279 w 279"/>
              <a:gd name="T102" fmla="*/ 204 h 20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79" h="204">
                <a:moveTo>
                  <a:pt x="0" y="56"/>
                </a:moveTo>
                <a:lnTo>
                  <a:pt x="33" y="87"/>
                </a:lnTo>
                <a:lnTo>
                  <a:pt x="46" y="123"/>
                </a:lnTo>
                <a:lnTo>
                  <a:pt x="59" y="142"/>
                </a:lnTo>
                <a:lnTo>
                  <a:pt x="59" y="173"/>
                </a:lnTo>
                <a:lnTo>
                  <a:pt x="59" y="179"/>
                </a:lnTo>
                <a:lnTo>
                  <a:pt x="80" y="188"/>
                </a:lnTo>
                <a:lnTo>
                  <a:pt x="102" y="196"/>
                </a:lnTo>
                <a:lnTo>
                  <a:pt x="112" y="199"/>
                </a:lnTo>
                <a:lnTo>
                  <a:pt x="122" y="202"/>
                </a:lnTo>
                <a:lnTo>
                  <a:pt x="130" y="203"/>
                </a:lnTo>
                <a:lnTo>
                  <a:pt x="139" y="204"/>
                </a:lnTo>
                <a:lnTo>
                  <a:pt x="142" y="203"/>
                </a:lnTo>
                <a:lnTo>
                  <a:pt x="146" y="201"/>
                </a:lnTo>
                <a:lnTo>
                  <a:pt x="148" y="198"/>
                </a:lnTo>
                <a:lnTo>
                  <a:pt x="151" y="194"/>
                </a:lnTo>
                <a:lnTo>
                  <a:pt x="156" y="183"/>
                </a:lnTo>
                <a:lnTo>
                  <a:pt x="160" y="172"/>
                </a:lnTo>
                <a:lnTo>
                  <a:pt x="165" y="160"/>
                </a:lnTo>
                <a:lnTo>
                  <a:pt x="172" y="149"/>
                </a:lnTo>
                <a:lnTo>
                  <a:pt x="176" y="145"/>
                </a:lnTo>
                <a:lnTo>
                  <a:pt x="181" y="141"/>
                </a:lnTo>
                <a:lnTo>
                  <a:pt x="186" y="138"/>
                </a:lnTo>
                <a:lnTo>
                  <a:pt x="192" y="136"/>
                </a:lnTo>
                <a:lnTo>
                  <a:pt x="201" y="137"/>
                </a:lnTo>
                <a:lnTo>
                  <a:pt x="209" y="138"/>
                </a:lnTo>
                <a:lnTo>
                  <a:pt x="215" y="140"/>
                </a:lnTo>
                <a:lnTo>
                  <a:pt x="220" y="142"/>
                </a:lnTo>
                <a:lnTo>
                  <a:pt x="225" y="145"/>
                </a:lnTo>
                <a:lnTo>
                  <a:pt x="228" y="148"/>
                </a:lnTo>
                <a:lnTo>
                  <a:pt x="230" y="151"/>
                </a:lnTo>
                <a:lnTo>
                  <a:pt x="231" y="154"/>
                </a:lnTo>
                <a:lnTo>
                  <a:pt x="234" y="160"/>
                </a:lnTo>
                <a:lnTo>
                  <a:pt x="234" y="164"/>
                </a:lnTo>
                <a:lnTo>
                  <a:pt x="232" y="167"/>
                </a:lnTo>
                <a:lnTo>
                  <a:pt x="231" y="167"/>
                </a:lnTo>
                <a:lnTo>
                  <a:pt x="232" y="160"/>
                </a:lnTo>
                <a:lnTo>
                  <a:pt x="234" y="153"/>
                </a:lnTo>
                <a:lnTo>
                  <a:pt x="236" y="147"/>
                </a:lnTo>
                <a:lnTo>
                  <a:pt x="238" y="140"/>
                </a:lnTo>
                <a:lnTo>
                  <a:pt x="243" y="127"/>
                </a:lnTo>
                <a:lnTo>
                  <a:pt x="245" y="117"/>
                </a:lnTo>
                <a:lnTo>
                  <a:pt x="250" y="117"/>
                </a:lnTo>
                <a:lnTo>
                  <a:pt x="254" y="115"/>
                </a:lnTo>
                <a:lnTo>
                  <a:pt x="260" y="113"/>
                </a:lnTo>
                <a:lnTo>
                  <a:pt x="264" y="110"/>
                </a:lnTo>
                <a:lnTo>
                  <a:pt x="272" y="104"/>
                </a:lnTo>
                <a:lnTo>
                  <a:pt x="279" y="99"/>
                </a:lnTo>
                <a:lnTo>
                  <a:pt x="265" y="87"/>
                </a:lnTo>
                <a:lnTo>
                  <a:pt x="252" y="75"/>
                </a:lnTo>
                <a:lnTo>
                  <a:pt x="239" y="66"/>
                </a:lnTo>
                <a:lnTo>
                  <a:pt x="227" y="58"/>
                </a:lnTo>
                <a:lnTo>
                  <a:pt x="215" y="51"/>
                </a:lnTo>
                <a:lnTo>
                  <a:pt x="204" y="44"/>
                </a:lnTo>
                <a:lnTo>
                  <a:pt x="194" y="38"/>
                </a:lnTo>
                <a:lnTo>
                  <a:pt x="185" y="31"/>
                </a:lnTo>
                <a:lnTo>
                  <a:pt x="172" y="31"/>
                </a:lnTo>
                <a:lnTo>
                  <a:pt x="146" y="68"/>
                </a:lnTo>
                <a:lnTo>
                  <a:pt x="112" y="50"/>
                </a:lnTo>
                <a:lnTo>
                  <a:pt x="79" y="25"/>
                </a:lnTo>
                <a:lnTo>
                  <a:pt x="33" y="0"/>
                </a:lnTo>
                <a:lnTo>
                  <a:pt x="52" y="12"/>
                </a:lnTo>
                <a:lnTo>
                  <a:pt x="72" y="74"/>
                </a:lnTo>
                <a:lnTo>
                  <a:pt x="46" y="62"/>
                </a:lnTo>
                <a:lnTo>
                  <a:pt x="19" y="50"/>
                </a:lnTo>
                <a:lnTo>
                  <a:pt x="0" y="5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338" name="Freeform 443"/>
          <p:cNvSpPr>
            <a:spLocks/>
          </p:cNvSpPr>
          <p:nvPr>
            <p:custDataLst>
              <p:tags r:id="rId281"/>
            </p:custDataLst>
          </p:nvPr>
        </p:nvSpPr>
        <p:spPr bwMode="auto">
          <a:xfrm>
            <a:off x="4506913" y="1897063"/>
            <a:ext cx="209550" cy="150812"/>
          </a:xfrm>
          <a:custGeom>
            <a:avLst/>
            <a:gdLst>
              <a:gd name="T0" fmla="*/ 2147483647 w 485"/>
              <a:gd name="T1" fmla="*/ 2147483647 h 291"/>
              <a:gd name="T2" fmla="*/ 2147483647 w 485"/>
              <a:gd name="T3" fmla="*/ 2147483647 h 291"/>
              <a:gd name="T4" fmla="*/ 2147483647 w 485"/>
              <a:gd name="T5" fmla="*/ 2147483647 h 291"/>
              <a:gd name="T6" fmla="*/ 2147483647 w 485"/>
              <a:gd name="T7" fmla="*/ 2147483647 h 291"/>
              <a:gd name="T8" fmla="*/ 2147483647 w 485"/>
              <a:gd name="T9" fmla="*/ 2147483647 h 291"/>
              <a:gd name="T10" fmla="*/ 2147483647 w 485"/>
              <a:gd name="T11" fmla="*/ 2147483647 h 291"/>
              <a:gd name="T12" fmla="*/ 2147483647 w 485"/>
              <a:gd name="T13" fmla="*/ 2147483647 h 291"/>
              <a:gd name="T14" fmla="*/ 2147483647 w 485"/>
              <a:gd name="T15" fmla="*/ 2147483647 h 291"/>
              <a:gd name="T16" fmla="*/ 2147483647 w 485"/>
              <a:gd name="T17" fmla="*/ 2147483647 h 291"/>
              <a:gd name="T18" fmla="*/ 2147483647 w 485"/>
              <a:gd name="T19" fmla="*/ 2147483647 h 291"/>
              <a:gd name="T20" fmla="*/ 2147483647 w 485"/>
              <a:gd name="T21" fmla="*/ 2147483647 h 291"/>
              <a:gd name="T22" fmla="*/ 2147483647 w 485"/>
              <a:gd name="T23" fmla="*/ 2147483647 h 291"/>
              <a:gd name="T24" fmla="*/ 2147483647 w 485"/>
              <a:gd name="T25" fmla="*/ 2147483647 h 291"/>
              <a:gd name="T26" fmla="*/ 2147483647 w 485"/>
              <a:gd name="T27" fmla="*/ 2147483647 h 291"/>
              <a:gd name="T28" fmla="*/ 2147483647 w 485"/>
              <a:gd name="T29" fmla="*/ 2147483647 h 291"/>
              <a:gd name="T30" fmla="*/ 0 w 485"/>
              <a:gd name="T31" fmla="*/ 2147483647 h 291"/>
              <a:gd name="T32" fmla="*/ 2147483647 w 485"/>
              <a:gd name="T33" fmla="*/ 2147483647 h 291"/>
              <a:gd name="T34" fmla="*/ 2147483647 w 485"/>
              <a:gd name="T35" fmla="*/ 2147483647 h 291"/>
              <a:gd name="T36" fmla="*/ 2147483647 w 485"/>
              <a:gd name="T37" fmla="*/ 2147483647 h 291"/>
              <a:gd name="T38" fmla="*/ 2147483647 w 485"/>
              <a:gd name="T39" fmla="*/ 2147483647 h 291"/>
              <a:gd name="T40" fmla="*/ 2147483647 w 485"/>
              <a:gd name="T41" fmla="*/ 2147483647 h 291"/>
              <a:gd name="T42" fmla="*/ 2147483647 w 485"/>
              <a:gd name="T43" fmla="*/ 2147483647 h 291"/>
              <a:gd name="T44" fmla="*/ 2147483647 w 485"/>
              <a:gd name="T45" fmla="*/ 2147483647 h 291"/>
              <a:gd name="T46" fmla="*/ 2147483647 w 485"/>
              <a:gd name="T47" fmla="*/ 2147483647 h 291"/>
              <a:gd name="T48" fmla="*/ 2147483647 w 485"/>
              <a:gd name="T49" fmla="*/ 2147483647 h 291"/>
              <a:gd name="T50" fmla="*/ 2147483647 w 485"/>
              <a:gd name="T51" fmla="*/ 2147483647 h 291"/>
              <a:gd name="T52" fmla="*/ 2147483647 w 485"/>
              <a:gd name="T53" fmla="*/ 2147483647 h 291"/>
              <a:gd name="T54" fmla="*/ 2147483647 w 485"/>
              <a:gd name="T55" fmla="*/ 2147483647 h 291"/>
              <a:gd name="T56" fmla="*/ 2147483647 w 485"/>
              <a:gd name="T57" fmla="*/ 2147483647 h 291"/>
              <a:gd name="T58" fmla="*/ 2147483647 w 485"/>
              <a:gd name="T59" fmla="*/ 2147483647 h 291"/>
              <a:gd name="T60" fmla="*/ 2147483647 w 485"/>
              <a:gd name="T61" fmla="*/ 2147483647 h 291"/>
              <a:gd name="T62" fmla="*/ 2147483647 w 485"/>
              <a:gd name="T63" fmla="*/ 2147483647 h 291"/>
              <a:gd name="T64" fmla="*/ 2147483647 w 485"/>
              <a:gd name="T65" fmla="*/ 2147483647 h 291"/>
              <a:gd name="T66" fmla="*/ 2147483647 w 485"/>
              <a:gd name="T67" fmla="*/ 2147483647 h 291"/>
              <a:gd name="T68" fmla="*/ 2147483647 w 485"/>
              <a:gd name="T69" fmla="*/ 2147483647 h 291"/>
              <a:gd name="T70" fmla="*/ 2147483647 w 485"/>
              <a:gd name="T71" fmla="*/ 2147483647 h 291"/>
              <a:gd name="T72" fmla="*/ 2147483647 w 485"/>
              <a:gd name="T73" fmla="*/ 2147483647 h 291"/>
              <a:gd name="T74" fmla="*/ 2147483647 w 485"/>
              <a:gd name="T75" fmla="*/ 0 h 291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485"/>
              <a:gd name="T115" fmla="*/ 0 h 291"/>
              <a:gd name="T116" fmla="*/ 485 w 485"/>
              <a:gd name="T117" fmla="*/ 291 h 291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485" h="291">
                <a:moveTo>
                  <a:pt x="206" y="6"/>
                </a:moveTo>
                <a:lnTo>
                  <a:pt x="252" y="20"/>
                </a:lnTo>
                <a:lnTo>
                  <a:pt x="292" y="20"/>
                </a:lnTo>
                <a:lnTo>
                  <a:pt x="300" y="44"/>
                </a:lnTo>
                <a:lnTo>
                  <a:pt x="339" y="32"/>
                </a:lnTo>
                <a:lnTo>
                  <a:pt x="372" y="44"/>
                </a:lnTo>
                <a:lnTo>
                  <a:pt x="379" y="93"/>
                </a:lnTo>
                <a:lnTo>
                  <a:pt x="425" y="131"/>
                </a:lnTo>
                <a:lnTo>
                  <a:pt x="459" y="149"/>
                </a:lnTo>
                <a:lnTo>
                  <a:pt x="485" y="167"/>
                </a:lnTo>
                <a:lnTo>
                  <a:pt x="459" y="186"/>
                </a:lnTo>
                <a:lnTo>
                  <a:pt x="412" y="173"/>
                </a:lnTo>
                <a:lnTo>
                  <a:pt x="418" y="198"/>
                </a:lnTo>
                <a:lnTo>
                  <a:pt x="433" y="210"/>
                </a:lnTo>
                <a:lnTo>
                  <a:pt x="433" y="241"/>
                </a:lnTo>
                <a:lnTo>
                  <a:pt x="392" y="241"/>
                </a:lnTo>
                <a:lnTo>
                  <a:pt x="385" y="266"/>
                </a:lnTo>
                <a:lnTo>
                  <a:pt x="385" y="291"/>
                </a:lnTo>
                <a:lnTo>
                  <a:pt x="339" y="278"/>
                </a:lnTo>
                <a:lnTo>
                  <a:pt x="285" y="266"/>
                </a:lnTo>
                <a:lnTo>
                  <a:pt x="239" y="272"/>
                </a:lnTo>
                <a:lnTo>
                  <a:pt x="173" y="254"/>
                </a:lnTo>
                <a:lnTo>
                  <a:pt x="113" y="254"/>
                </a:lnTo>
                <a:lnTo>
                  <a:pt x="60" y="266"/>
                </a:lnTo>
                <a:lnTo>
                  <a:pt x="20" y="278"/>
                </a:lnTo>
                <a:lnTo>
                  <a:pt x="15" y="271"/>
                </a:lnTo>
                <a:lnTo>
                  <a:pt x="11" y="264"/>
                </a:lnTo>
                <a:lnTo>
                  <a:pt x="8" y="257"/>
                </a:lnTo>
                <a:lnTo>
                  <a:pt x="5" y="251"/>
                </a:lnTo>
                <a:lnTo>
                  <a:pt x="3" y="244"/>
                </a:lnTo>
                <a:lnTo>
                  <a:pt x="1" y="237"/>
                </a:lnTo>
                <a:lnTo>
                  <a:pt x="0" y="229"/>
                </a:lnTo>
                <a:lnTo>
                  <a:pt x="0" y="222"/>
                </a:lnTo>
                <a:lnTo>
                  <a:pt x="5" y="219"/>
                </a:lnTo>
                <a:lnTo>
                  <a:pt x="10" y="214"/>
                </a:lnTo>
                <a:lnTo>
                  <a:pt x="14" y="207"/>
                </a:lnTo>
                <a:lnTo>
                  <a:pt x="20" y="198"/>
                </a:lnTo>
                <a:lnTo>
                  <a:pt x="23" y="189"/>
                </a:lnTo>
                <a:lnTo>
                  <a:pt x="27" y="178"/>
                </a:lnTo>
                <a:lnTo>
                  <a:pt x="31" y="166"/>
                </a:lnTo>
                <a:lnTo>
                  <a:pt x="33" y="155"/>
                </a:lnTo>
                <a:lnTo>
                  <a:pt x="41" y="137"/>
                </a:lnTo>
                <a:lnTo>
                  <a:pt x="44" y="131"/>
                </a:lnTo>
                <a:lnTo>
                  <a:pt x="48" y="126"/>
                </a:lnTo>
                <a:lnTo>
                  <a:pt x="54" y="123"/>
                </a:lnTo>
                <a:lnTo>
                  <a:pt x="60" y="119"/>
                </a:lnTo>
                <a:lnTo>
                  <a:pt x="75" y="115"/>
                </a:lnTo>
                <a:lnTo>
                  <a:pt x="87" y="111"/>
                </a:lnTo>
                <a:lnTo>
                  <a:pt x="87" y="109"/>
                </a:lnTo>
                <a:lnTo>
                  <a:pt x="89" y="106"/>
                </a:lnTo>
                <a:lnTo>
                  <a:pt x="91" y="103"/>
                </a:lnTo>
                <a:lnTo>
                  <a:pt x="94" y="100"/>
                </a:lnTo>
                <a:lnTo>
                  <a:pt x="98" y="97"/>
                </a:lnTo>
                <a:lnTo>
                  <a:pt x="101" y="95"/>
                </a:lnTo>
                <a:lnTo>
                  <a:pt x="103" y="94"/>
                </a:lnTo>
                <a:lnTo>
                  <a:pt x="106" y="93"/>
                </a:lnTo>
                <a:lnTo>
                  <a:pt x="106" y="81"/>
                </a:lnTo>
                <a:lnTo>
                  <a:pt x="106" y="76"/>
                </a:lnTo>
                <a:lnTo>
                  <a:pt x="107" y="72"/>
                </a:lnTo>
                <a:lnTo>
                  <a:pt x="109" y="70"/>
                </a:lnTo>
                <a:lnTo>
                  <a:pt x="110" y="68"/>
                </a:lnTo>
                <a:lnTo>
                  <a:pt x="113" y="67"/>
                </a:lnTo>
                <a:lnTo>
                  <a:pt x="117" y="68"/>
                </a:lnTo>
                <a:lnTo>
                  <a:pt x="122" y="69"/>
                </a:lnTo>
                <a:lnTo>
                  <a:pt x="126" y="69"/>
                </a:lnTo>
                <a:lnTo>
                  <a:pt x="128" y="69"/>
                </a:lnTo>
                <a:lnTo>
                  <a:pt x="129" y="68"/>
                </a:lnTo>
                <a:lnTo>
                  <a:pt x="132" y="66"/>
                </a:lnTo>
                <a:lnTo>
                  <a:pt x="133" y="62"/>
                </a:lnTo>
                <a:lnTo>
                  <a:pt x="134" y="56"/>
                </a:lnTo>
                <a:lnTo>
                  <a:pt x="137" y="48"/>
                </a:lnTo>
                <a:lnTo>
                  <a:pt x="139" y="44"/>
                </a:lnTo>
                <a:lnTo>
                  <a:pt x="142" y="41"/>
                </a:lnTo>
                <a:lnTo>
                  <a:pt x="144" y="39"/>
                </a:lnTo>
                <a:lnTo>
                  <a:pt x="146" y="38"/>
                </a:lnTo>
                <a:lnTo>
                  <a:pt x="213" y="0"/>
                </a:lnTo>
                <a:lnTo>
                  <a:pt x="206" y="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339" name="Freeform 444"/>
          <p:cNvSpPr>
            <a:spLocks/>
          </p:cNvSpPr>
          <p:nvPr>
            <p:custDataLst>
              <p:tags r:id="rId282"/>
            </p:custDataLst>
          </p:nvPr>
        </p:nvSpPr>
        <p:spPr bwMode="auto">
          <a:xfrm>
            <a:off x="4364038" y="2228850"/>
            <a:ext cx="82550" cy="87313"/>
          </a:xfrm>
          <a:custGeom>
            <a:avLst/>
            <a:gdLst>
              <a:gd name="T0" fmla="*/ 2147483647 w 186"/>
              <a:gd name="T1" fmla="*/ 2147483647 h 166"/>
              <a:gd name="T2" fmla="*/ 2147483647 w 186"/>
              <a:gd name="T3" fmla="*/ 2147483647 h 166"/>
              <a:gd name="T4" fmla="*/ 2147483647 w 186"/>
              <a:gd name="T5" fmla="*/ 2147483647 h 166"/>
              <a:gd name="T6" fmla="*/ 2147483647 w 186"/>
              <a:gd name="T7" fmla="*/ 2147483647 h 166"/>
              <a:gd name="T8" fmla="*/ 2147483647 w 186"/>
              <a:gd name="T9" fmla="*/ 2147483647 h 166"/>
              <a:gd name="T10" fmla="*/ 2147483647 w 186"/>
              <a:gd name="T11" fmla="*/ 2147483647 h 166"/>
              <a:gd name="T12" fmla="*/ 2147483647 w 186"/>
              <a:gd name="T13" fmla="*/ 2147483647 h 166"/>
              <a:gd name="T14" fmla="*/ 2147483647 w 186"/>
              <a:gd name="T15" fmla="*/ 2147483647 h 166"/>
              <a:gd name="T16" fmla="*/ 2147483647 w 186"/>
              <a:gd name="T17" fmla="*/ 2147483647 h 166"/>
              <a:gd name="T18" fmla="*/ 2147483647 w 186"/>
              <a:gd name="T19" fmla="*/ 2147483647 h 166"/>
              <a:gd name="T20" fmla="*/ 0 w 186"/>
              <a:gd name="T21" fmla="*/ 2147483647 h 166"/>
              <a:gd name="T22" fmla="*/ 0 w 186"/>
              <a:gd name="T23" fmla="*/ 0 h 166"/>
              <a:gd name="T24" fmla="*/ 2147483647 w 186"/>
              <a:gd name="T25" fmla="*/ 2147483647 h 166"/>
              <a:gd name="T26" fmla="*/ 2147483647 w 186"/>
              <a:gd name="T27" fmla="*/ 2147483647 h 166"/>
              <a:gd name="T28" fmla="*/ 2147483647 w 186"/>
              <a:gd name="T29" fmla="*/ 2147483647 h 166"/>
              <a:gd name="T30" fmla="*/ 2147483647 w 186"/>
              <a:gd name="T31" fmla="*/ 2147483647 h 166"/>
              <a:gd name="T32" fmla="*/ 2147483647 w 186"/>
              <a:gd name="T33" fmla="*/ 2147483647 h 166"/>
              <a:gd name="T34" fmla="*/ 2147483647 w 186"/>
              <a:gd name="T35" fmla="*/ 2147483647 h 166"/>
              <a:gd name="T36" fmla="*/ 2147483647 w 186"/>
              <a:gd name="T37" fmla="*/ 2147483647 h 166"/>
              <a:gd name="T38" fmla="*/ 2147483647 w 186"/>
              <a:gd name="T39" fmla="*/ 0 h 166"/>
              <a:gd name="T40" fmla="*/ 2147483647 w 186"/>
              <a:gd name="T41" fmla="*/ 2147483647 h 166"/>
              <a:gd name="T42" fmla="*/ 2147483647 w 186"/>
              <a:gd name="T43" fmla="*/ 2147483647 h 166"/>
              <a:gd name="T44" fmla="*/ 2147483647 w 186"/>
              <a:gd name="T45" fmla="*/ 2147483647 h 166"/>
              <a:gd name="T46" fmla="*/ 2147483647 w 186"/>
              <a:gd name="T47" fmla="*/ 2147483647 h 166"/>
              <a:gd name="T48" fmla="*/ 2147483647 w 186"/>
              <a:gd name="T49" fmla="*/ 2147483647 h 166"/>
              <a:gd name="T50" fmla="*/ 2147483647 w 186"/>
              <a:gd name="T51" fmla="*/ 2147483647 h 166"/>
              <a:gd name="T52" fmla="*/ 2147483647 w 186"/>
              <a:gd name="T53" fmla="*/ 2147483647 h 166"/>
              <a:gd name="T54" fmla="*/ 2147483647 w 186"/>
              <a:gd name="T55" fmla="*/ 2147483647 h 166"/>
              <a:gd name="T56" fmla="*/ 2147483647 w 186"/>
              <a:gd name="T57" fmla="*/ 2147483647 h 166"/>
              <a:gd name="T58" fmla="*/ 2147483647 w 186"/>
              <a:gd name="T59" fmla="*/ 2147483647 h 166"/>
              <a:gd name="T60" fmla="*/ 2147483647 w 186"/>
              <a:gd name="T61" fmla="*/ 2147483647 h 16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186"/>
              <a:gd name="T94" fmla="*/ 0 h 166"/>
              <a:gd name="T95" fmla="*/ 186 w 186"/>
              <a:gd name="T96" fmla="*/ 166 h 16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186" h="166">
                <a:moveTo>
                  <a:pt x="86" y="147"/>
                </a:moveTo>
                <a:lnTo>
                  <a:pt x="83" y="136"/>
                </a:lnTo>
                <a:lnTo>
                  <a:pt x="78" y="127"/>
                </a:lnTo>
                <a:lnTo>
                  <a:pt x="74" y="118"/>
                </a:lnTo>
                <a:lnTo>
                  <a:pt x="70" y="110"/>
                </a:lnTo>
                <a:lnTo>
                  <a:pt x="60" y="95"/>
                </a:lnTo>
                <a:lnTo>
                  <a:pt x="49" y="82"/>
                </a:lnTo>
                <a:lnTo>
                  <a:pt x="37" y="70"/>
                </a:lnTo>
                <a:lnTo>
                  <a:pt x="25" y="56"/>
                </a:lnTo>
                <a:lnTo>
                  <a:pt x="13" y="38"/>
                </a:lnTo>
                <a:lnTo>
                  <a:pt x="0" y="18"/>
                </a:lnTo>
                <a:lnTo>
                  <a:pt x="0" y="0"/>
                </a:lnTo>
                <a:lnTo>
                  <a:pt x="7" y="2"/>
                </a:lnTo>
                <a:lnTo>
                  <a:pt x="14" y="3"/>
                </a:lnTo>
                <a:lnTo>
                  <a:pt x="20" y="4"/>
                </a:lnTo>
                <a:lnTo>
                  <a:pt x="27" y="4"/>
                </a:lnTo>
                <a:lnTo>
                  <a:pt x="33" y="4"/>
                </a:lnTo>
                <a:lnTo>
                  <a:pt x="40" y="3"/>
                </a:lnTo>
                <a:lnTo>
                  <a:pt x="47" y="2"/>
                </a:lnTo>
                <a:lnTo>
                  <a:pt x="53" y="0"/>
                </a:lnTo>
                <a:lnTo>
                  <a:pt x="140" y="12"/>
                </a:lnTo>
                <a:lnTo>
                  <a:pt x="186" y="91"/>
                </a:lnTo>
                <a:lnTo>
                  <a:pt x="171" y="112"/>
                </a:lnTo>
                <a:lnTo>
                  <a:pt x="155" y="129"/>
                </a:lnTo>
                <a:lnTo>
                  <a:pt x="149" y="137"/>
                </a:lnTo>
                <a:lnTo>
                  <a:pt x="144" y="145"/>
                </a:lnTo>
                <a:lnTo>
                  <a:pt x="142" y="150"/>
                </a:lnTo>
                <a:lnTo>
                  <a:pt x="141" y="156"/>
                </a:lnTo>
                <a:lnTo>
                  <a:pt x="140" y="161"/>
                </a:lnTo>
                <a:lnTo>
                  <a:pt x="140" y="166"/>
                </a:lnTo>
                <a:lnTo>
                  <a:pt x="86" y="147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5340" name="Freeform 445"/>
          <p:cNvSpPr>
            <a:spLocks/>
          </p:cNvSpPr>
          <p:nvPr>
            <p:custDataLst>
              <p:tags r:id="rId283"/>
            </p:custDataLst>
          </p:nvPr>
        </p:nvSpPr>
        <p:spPr bwMode="auto">
          <a:xfrm>
            <a:off x="2728913" y="3665538"/>
            <a:ext cx="82550" cy="57150"/>
          </a:xfrm>
          <a:custGeom>
            <a:avLst/>
            <a:gdLst>
              <a:gd name="T0" fmla="*/ 2147483647 w 186"/>
              <a:gd name="T1" fmla="*/ 2147483647 h 104"/>
              <a:gd name="T2" fmla="*/ 2147483647 w 186"/>
              <a:gd name="T3" fmla="*/ 2147483647 h 104"/>
              <a:gd name="T4" fmla="*/ 2147483647 w 186"/>
              <a:gd name="T5" fmla="*/ 2147483647 h 104"/>
              <a:gd name="T6" fmla="*/ 2147483647 w 186"/>
              <a:gd name="T7" fmla="*/ 2147483647 h 104"/>
              <a:gd name="T8" fmla="*/ 2147483647 w 186"/>
              <a:gd name="T9" fmla="*/ 2147483647 h 104"/>
              <a:gd name="T10" fmla="*/ 2147483647 w 186"/>
              <a:gd name="T11" fmla="*/ 2147483647 h 104"/>
              <a:gd name="T12" fmla="*/ 2147483647 w 186"/>
              <a:gd name="T13" fmla="*/ 2147483647 h 104"/>
              <a:gd name="T14" fmla="*/ 2147483647 w 186"/>
              <a:gd name="T15" fmla="*/ 2147483647 h 104"/>
              <a:gd name="T16" fmla="*/ 2147483647 w 186"/>
              <a:gd name="T17" fmla="*/ 2147483647 h 104"/>
              <a:gd name="T18" fmla="*/ 2147483647 w 186"/>
              <a:gd name="T19" fmla="*/ 2147483647 h 104"/>
              <a:gd name="T20" fmla="*/ 2147483647 w 186"/>
              <a:gd name="T21" fmla="*/ 2147483647 h 104"/>
              <a:gd name="T22" fmla="*/ 2147483647 w 186"/>
              <a:gd name="T23" fmla="*/ 2147483647 h 104"/>
              <a:gd name="T24" fmla="*/ 2147483647 w 186"/>
              <a:gd name="T25" fmla="*/ 2147483647 h 104"/>
              <a:gd name="T26" fmla="*/ 2147483647 w 186"/>
              <a:gd name="T27" fmla="*/ 0 h 104"/>
              <a:gd name="T28" fmla="*/ 2147483647 w 186"/>
              <a:gd name="T29" fmla="*/ 0 h 104"/>
              <a:gd name="T30" fmla="*/ 2147483647 w 186"/>
              <a:gd name="T31" fmla="*/ 2147483647 h 104"/>
              <a:gd name="T32" fmla="*/ 2147483647 w 186"/>
              <a:gd name="T33" fmla="*/ 2147483647 h 104"/>
              <a:gd name="T34" fmla="*/ 2147483647 w 186"/>
              <a:gd name="T35" fmla="*/ 2147483647 h 104"/>
              <a:gd name="T36" fmla="*/ 2147483647 w 186"/>
              <a:gd name="T37" fmla="*/ 2147483647 h 104"/>
              <a:gd name="T38" fmla="*/ 2147483647 w 186"/>
              <a:gd name="T39" fmla="*/ 2147483647 h 104"/>
              <a:gd name="T40" fmla="*/ 2147483647 w 186"/>
              <a:gd name="T41" fmla="*/ 2147483647 h 104"/>
              <a:gd name="T42" fmla="*/ 2147483647 w 186"/>
              <a:gd name="T43" fmla="*/ 2147483647 h 104"/>
              <a:gd name="T44" fmla="*/ 2147483647 w 186"/>
              <a:gd name="T45" fmla="*/ 2147483647 h 104"/>
              <a:gd name="T46" fmla="*/ 2147483647 w 186"/>
              <a:gd name="T47" fmla="*/ 2147483647 h 104"/>
              <a:gd name="T48" fmla="*/ 0 w 186"/>
              <a:gd name="T49" fmla="*/ 2147483647 h 104"/>
              <a:gd name="T50" fmla="*/ 2147483647 w 186"/>
              <a:gd name="T51" fmla="*/ 2147483647 h 104"/>
              <a:gd name="T52" fmla="*/ 2147483647 w 186"/>
              <a:gd name="T53" fmla="*/ 2147483647 h 104"/>
              <a:gd name="T54" fmla="*/ 2147483647 w 186"/>
              <a:gd name="T55" fmla="*/ 2147483647 h 104"/>
              <a:gd name="T56" fmla="*/ 2147483647 w 186"/>
              <a:gd name="T57" fmla="*/ 2147483647 h 104"/>
              <a:gd name="T58" fmla="*/ 2147483647 w 186"/>
              <a:gd name="T59" fmla="*/ 2147483647 h 104"/>
              <a:gd name="T60" fmla="*/ 2147483647 w 186"/>
              <a:gd name="T61" fmla="*/ 2147483647 h 104"/>
              <a:gd name="T62" fmla="*/ 2147483647 w 186"/>
              <a:gd name="T63" fmla="*/ 2147483647 h 104"/>
              <a:gd name="T64" fmla="*/ 2147483647 w 186"/>
              <a:gd name="T65" fmla="*/ 2147483647 h 104"/>
              <a:gd name="T66" fmla="*/ 2147483647 w 186"/>
              <a:gd name="T67" fmla="*/ 2147483647 h 104"/>
              <a:gd name="T68" fmla="*/ 2147483647 w 186"/>
              <a:gd name="T69" fmla="*/ 2147483647 h 104"/>
              <a:gd name="T70" fmla="*/ 2147483647 w 186"/>
              <a:gd name="T71" fmla="*/ 2147483647 h 104"/>
              <a:gd name="T72" fmla="*/ 2147483647 w 186"/>
              <a:gd name="T73" fmla="*/ 2147483647 h 104"/>
              <a:gd name="T74" fmla="*/ 2147483647 w 186"/>
              <a:gd name="T75" fmla="*/ 2147483647 h 104"/>
              <a:gd name="T76" fmla="*/ 2147483647 w 186"/>
              <a:gd name="T77" fmla="*/ 2147483647 h 104"/>
              <a:gd name="T78" fmla="*/ 2147483647 w 186"/>
              <a:gd name="T79" fmla="*/ 2147483647 h 104"/>
              <a:gd name="T80" fmla="*/ 2147483647 w 186"/>
              <a:gd name="T81" fmla="*/ 2147483647 h 104"/>
              <a:gd name="T82" fmla="*/ 2147483647 w 186"/>
              <a:gd name="T83" fmla="*/ 2147483647 h 104"/>
              <a:gd name="T84" fmla="*/ 2147483647 w 186"/>
              <a:gd name="T85" fmla="*/ 2147483647 h 104"/>
              <a:gd name="T86" fmla="*/ 2147483647 w 186"/>
              <a:gd name="T87" fmla="*/ 2147483647 h 104"/>
              <a:gd name="T88" fmla="*/ 2147483647 w 186"/>
              <a:gd name="T89" fmla="*/ 2147483647 h 104"/>
              <a:gd name="T90" fmla="*/ 2147483647 w 186"/>
              <a:gd name="T91" fmla="*/ 2147483647 h 104"/>
              <a:gd name="T92" fmla="*/ 2147483647 w 186"/>
              <a:gd name="T93" fmla="*/ 2147483647 h 104"/>
              <a:gd name="T94" fmla="*/ 2147483647 w 186"/>
              <a:gd name="T95" fmla="*/ 2147483647 h 104"/>
              <a:gd name="T96" fmla="*/ 2147483647 w 186"/>
              <a:gd name="T97" fmla="*/ 2147483647 h 10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86"/>
              <a:gd name="T148" fmla="*/ 0 h 104"/>
              <a:gd name="T149" fmla="*/ 186 w 186"/>
              <a:gd name="T150" fmla="*/ 104 h 104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86" h="104">
                <a:moveTo>
                  <a:pt x="153" y="21"/>
                </a:moveTo>
                <a:lnTo>
                  <a:pt x="146" y="21"/>
                </a:lnTo>
                <a:lnTo>
                  <a:pt x="141" y="20"/>
                </a:lnTo>
                <a:lnTo>
                  <a:pt x="136" y="18"/>
                </a:lnTo>
                <a:lnTo>
                  <a:pt x="133" y="15"/>
                </a:lnTo>
                <a:lnTo>
                  <a:pt x="130" y="13"/>
                </a:lnTo>
                <a:lnTo>
                  <a:pt x="125" y="11"/>
                </a:lnTo>
                <a:lnTo>
                  <a:pt x="120" y="10"/>
                </a:lnTo>
                <a:lnTo>
                  <a:pt x="113" y="9"/>
                </a:lnTo>
                <a:lnTo>
                  <a:pt x="100" y="8"/>
                </a:lnTo>
                <a:lnTo>
                  <a:pt x="88" y="6"/>
                </a:lnTo>
                <a:lnTo>
                  <a:pt x="75" y="3"/>
                </a:lnTo>
                <a:lnTo>
                  <a:pt x="64" y="1"/>
                </a:lnTo>
                <a:lnTo>
                  <a:pt x="60" y="0"/>
                </a:lnTo>
                <a:lnTo>
                  <a:pt x="54" y="0"/>
                </a:lnTo>
                <a:lnTo>
                  <a:pt x="51" y="1"/>
                </a:lnTo>
                <a:lnTo>
                  <a:pt x="46" y="2"/>
                </a:lnTo>
                <a:lnTo>
                  <a:pt x="44" y="4"/>
                </a:lnTo>
                <a:lnTo>
                  <a:pt x="42" y="6"/>
                </a:lnTo>
                <a:lnTo>
                  <a:pt x="41" y="10"/>
                </a:lnTo>
                <a:lnTo>
                  <a:pt x="40" y="15"/>
                </a:lnTo>
                <a:lnTo>
                  <a:pt x="34" y="27"/>
                </a:lnTo>
                <a:lnTo>
                  <a:pt x="20" y="47"/>
                </a:lnTo>
                <a:lnTo>
                  <a:pt x="7" y="66"/>
                </a:lnTo>
                <a:lnTo>
                  <a:pt x="0" y="77"/>
                </a:lnTo>
                <a:lnTo>
                  <a:pt x="8" y="77"/>
                </a:lnTo>
                <a:lnTo>
                  <a:pt x="16" y="78"/>
                </a:lnTo>
                <a:lnTo>
                  <a:pt x="21" y="79"/>
                </a:lnTo>
                <a:lnTo>
                  <a:pt x="25" y="81"/>
                </a:lnTo>
                <a:lnTo>
                  <a:pt x="33" y="85"/>
                </a:lnTo>
                <a:lnTo>
                  <a:pt x="40" y="89"/>
                </a:lnTo>
                <a:lnTo>
                  <a:pt x="45" y="94"/>
                </a:lnTo>
                <a:lnTo>
                  <a:pt x="52" y="98"/>
                </a:lnTo>
                <a:lnTo>
                  <a:pt x="56" y="100"/>
                </a:lnTo>
                <a:lnTo>
                  <a:pt x="61" y="101"/>
                </a:lnTo>
                <a:lnTo>
                  <a:pt x="66" y="102"/>
                </a:lnTo>
                <a:lnTo>
                  <a:pt x="74" y="102"/>
                </a:lnTo>
                <a:lnTo>
                  <a:pt x="107" y="103"/>
                </a:lnTo>
                <a:lnTo>
                  <a:pt x="131" y="104"/>
                </a:lnTo>
                <a:lnTo>
                  <a:pt x="135" y="103"/>
                </a:lnTo>
                <a:lnTo>
                  <a:pt x="139" y="102"/>
                </a:lnTo>
                <a:lnTo>
                  <a:pt x="142" y="100"/>
                </a:lnTo>
                <a:lnTo>
                  <a:pt x="145" y="97"/>
                </a:lnTo>
                <a:lnTo>
                  <a:pt x="147" y="94"/>
                </a:lnTo>
                <a:lnTo>
                  <a:pt x="150" y="88"/>
                </a:lnTo>
                <a:lnTo>
                  <a:pt x="152" y="83"/>
                </a:lnTo>
                <a:lnTo>
                  <a:pt x="153" y="77"/>
                </a:lnTo>
                <a:lnTo>
                  <a:pt x="186" y="27"/>
                </a:lnTo>
                <a:lnTo>
                  <a:pt x="153" y="2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5341" name="Freeform 446"/>
          <p:cNvSpPr>
            <a:spLocks/>
          </p:cNvSpPr>
          <p:nvPr>
            <p:custDataLst>
              <p:tags r:id="rId284"/>
            </p:custDataLst>
          </p:nvPr>
        </p:nvSpPr>
        <p:spPr bwMode="auto">
          <a:xfrm>
            <a:off x="4522788" y="2263775"/>
            <a:ext cx="133350" cy="96838"/>
          </a:xfrm>
          <a:custGeom>
            <a:avLst/>
            <a:gdLst>
              <a:gd name="T0" fmla="*/ 2147483647 w 311"/>
              <a:gd name="T1" fmla="*/ 2147483647 h 179"/>
              <a:gd name="T2" fmla="*/ 2147483647 w 311"/>
              <a:gd name="T3" fmla="*/ 2147483647 h 179"/>
              <a:gd name="T4" fmla="*/ 2147483647 w 311"/>
              <a:gd name="T5" fmla="*/ 2147483647 h 179"/>
              <a:gd name="T6" fmla="*/ 2147483647 w 311"/>
              <a:gd name="T7" fmla="*/ 2147483647 h 179"/>
              <a:gd name="T8" fmla="*/ 2147483647 w 311"/>
              <a:gd name="T9" fmla="*/ 0 h 179"/>
              <a:gd name="T10" fmla="*/ 2147483647 w 311"/>
              <a:gd name="T11" fmla="*/ 2147483647 h 179"/>
              <a:gd name="T12" fmla="*/ 2147483647 w 311"/>
              <a:gd name="T13" fmla="*/ 2147483647 h 179"/>
              <a:gd name="T14" fmla="*/ 2147483647 w 311"/>
              <a:gd name="T15" fmla="*/ 2147483647 h 179"/>
              <a:gd name="T16" fmla="*/ 2147483647 w 311"/>
              <a:gd name="T17" fmla="*/ 2147483647 h 179"/>
              <a:gd name="T18" fmla="*/ 2147483647 w 311"/>
              <a:gd name="T19" fmla="*/ 2147483647 h 179"/>
              <a:gd name="T20" fmla="*/ 2147483647 w 311"/>
              <a:gd name="T21" fmla="*/ 2147483647 h 179"/>
              <a:gd name="T22" fmla="*/ 2147483647 w 311"/>
              <a:gd name="T23" fmla="*/ 2147483647 h 179"/>
              <a:gd name="T24" fmla="*/ 2147483647 w 311"/>
              <a:gd name="T25" fmla="*/ 2147483647 h 179"/>
              <a:gd name="T26" fmla="*/ 2147483647 w 311"/>
              <a:gd name="T27" fmla="*/ 2147483647 h 179"/>
              <a:gd name="T28" fmla="*/ 2147483647 w 311"/>
              <a:gd name="T29" fmla="*/ 2147483647 h 179"/>
              <a:gd name="T30" fmla="*/ 2147483647 w 311"/>
              <a:gd name="T31" fmla="*/ 2147483647 h 179"/>
              <a:gd name="T32" fmla="*/ 2147483647 w 311"/>
              <a:gd name="T33" fmla="*/ 2147483647 h 179"/>
              <a:gd name="T34" fmla="*/ 2147483647 w 311"/>
              <a:gd name="T35" fmla="*/ 2147483647 h 179"/>
              <a:gd name="T36" fmla="*/ 2147483647 w 311"/>
              <a:gd name="T37" fmla="*/ 2147483647 h 179"/>
              <a:gd name="T38" fmla="*/ 2147483647 w 311"/>
              <a:gd name="T39" fmla="*/ 2147483647 h 179"/>
              <a:gd name="T40" fmla="*/ 2147483647 w 311"/>
              <a:gd name="T41" fmla="*/ 2147483647 h 179"/>
              <a:gd name="T42" fmla="*/ 2147483647 w 311"/>
              <a:gd name="T43" fmla="*/ 2147483647 h 179"/>
              <a:gd name="T44" fmla="*/ 2147483647 w 311"/>
              <a:gd name="T45" fmla="*/ 2147483647 h 179"/>
              <a:gd name="T46" fmla="*/ 2147483647 w 311"/>
              <a:gd name="T47" fmla="*/ 2147483647 h 179"/>
              <a:gd name="T48" fmla="*/ 2147483647 w 311"/>
              <a:gd name="T49" fmla="*/ 2147483647 h 179"/>
              <a:gd name="T50" fmla="*/ 2147483647 w 311"/>
              <a:gd name="T51" fmla="*/ 2147483647 h 179"/>
              <a:gd name="T52" fmla="*/ 2147483647 w 311"/>
              <a:gd name="T53" fmla="*/ 2147483647 h 179"/>
              <a:gd name="T54" fmla="*/ 2147483647 w 311"/>
              <a:gd name="T55" fmla="*/ 2147483647 h 179"/>
              <a:gd name="T56" fmla="*/ 2147483647 w 311"/>
              <a:gd name="T57" fmla="*/ 2147483647 h 179"/>
              <a:gd name="T58" fmla="*/ 2147483647 w 311"/>
              <a:gd name="T59" fmla="*/ 2147483647 h 179"/>
              <a:gd name="T60" fmla="*/ 2147483647 w 311"/>
              <a:gd name="T61" fmla="*/ 2147483647 h 179"/>
              <a:gd name="T62" fmla="*/ 2147483647 w 311"/>
              <a:gd name="T63" fmla="*/ 2147483647 h 179"/>
              <a:gd name="T64" fmla="*/ 2147483647 w 311"/>
              <a:gd name="T65" fmla="*/ 2147483647 h 179"/>
              <a:gd name="T66" fmla="*/ 2147483647 w 311"/>
              <a:gd name="T67" fmla="*/ 2147483647 h 179"/>
              <a:gd name="T68" fmla="*/ 2147483647 w 311"/>
              <a:gd name="T69" fmla="*/ 2147483647 h 179"/>
              <a:gd name="T70" fmla="*/ 2147483647 w 311"/>
              <a:gd name="T71" fmla="*/ 2147483647 h 179"/>
              <a:gd name="T72" fmla="*/ 2147483647 w 311"/>
              <a:gd name="T73" fmla="*/ 2147483647 h 179"/>
              <a:gd name="T74" fmla="*/ 0 w 311"/>
              <a:gd name="T75" fmla="*/ 2147483647 h 179"/>
              <a:gd name="T76" fmla="*/ 0 w 311"/>
              <a:gd name="T77" fmla="*/ 2147483647 h 179"/>
              <a:gd name="T78" fmla="*/ 2147483647 w 311"/>
              <a:gd name="T79" fmla="*/ 2147483647 h 179"/>
              <a:gd name="T80" fmla="*/ 2147483647 w 311"/>
              <a:gd name="T81" fmla="*/ 2147483647 h 179"/>
              <a:gd name="T82" fmla="*/ 2147483647 w 311"/>
              <a:gd name="T83" fmla="*/ 2147483647 h 179"/>
              <a:gd name="T84" fmla="*/ 2147483647 w 311"/>
              <a:gd name="T85" fmla="*/ 2147483647 h 179"/>
              <a:gd name="T86" fmla="*/ 2147483647 w 311"/>
              <a:gd name="T87" fmla="*/ 2147483647 h 179"/>
              <a:gd name="T88" fmla="*/ 2147483647 w 311"/>
              <a:gd name="T89" fmla="*/ 2147483647 h 179"/>
              <a:gd name="T90" fmla="*/ 2147483647 w 311"/>
              <a:gd name="T91" fmla="*/ 2147483647 h 179"/>
              <a:gd name="T92" fmla="*/ 2147483647 w 311"/>
              <a:gd name="T93" fmla="*/ 2147483647 h 179"/>
              <a:gd name="T94" fmla="*/ 2147483647 w 311"/>
              <a:gd name="T95" fmla="*/ 2147483647 h 179"/>
              <a:gd name="T96" fmla="*/ 2147483647 w 311"/>
              <a:gd name="T97" fmla="*/ 2147483647 h 179"/>
              <a:gd name="T98" fmla="*/ 2147483647 w 311"/>
              <a:gd name="T99" fmla="*/ 2147483647 h 179"/>
              <a:gd name="T100" fmla="*/ 0 w 311"/>
              <a:gd name="T101" fmla="*/ 2147483647 h 179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311"/>
              <a:gd name="T154" fmla="*/ 0 h 179"/>
              <a:gd name="T155" fmla="*/ 311 w 311"/>
              <a:gd name="T156" fmla="*/ 179 h 179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311" h="179">
                <a:moveTo>
                  <a:pt x="0" y="6"/>
                </a:moveTo>
                <a:lnTo>
                  <a:pt x="79" y="38"/>
                </a:lnTo>
                <a:lnTo>
                  <a:pt x="97" y="33"/>
                </a:lnTo>
                <a:lnTo>
                  <a:pt x="115" y="26"/>
                </a:lnTo>
                <a:lnTo>
                  <a:pt x="132" y="20"/>
                </a:lnTo>
                <a:lnTo>
                  <a:pt x="148" y="14"/>
                </a:lnTo>
                <a:lnTo>
                  <a:pt x="163" y="9"/>
                </a:lnTo>
                <a:lnTo>
                  <a:pt x="178" y="4"/>
                </a:lnTo>
                <a:lnTo>
                  <a:pt x="195" y="1"/>
                </a:lnTo>
                <a:lnTo>
                  <a:pt x="211" y="0"/>
                </a:lnTo>
                <a:lnTo>
                  <a:pt x="224" y="1"/>
                </a:lnTo>
                <a:lnTo>
                  <a:pt x="236" y="2"/>
                </a:lnTo>
                <a:lnTo>
                  <a:pt x="247" y="4"/>
                </a:lnTo>
                <a:lnTo>
                  <a:pt x="256" y="6"/>
                </a:lnTo>
                <a:lnTo>
                  <a:pt x="275" y="10"/>
                </a:lnTo>
                <a:lnTo>
                  <a:pt x="292" y="12"/>
                </a:lnTo>
                <a:lnTo>
                  <a:pt x="290" y="21"/>
                </a:lnTo>
                <a:lnTo>
                  <a:pt x="287" y="28"/>
                </a:lnTo>
                <a:lnTo>
                  <a:pt x="283" y="36"/>
                </a:lnTo>
                <a:lnTo>
                  <a:pt x="278" y="42"/>
                </a:lnTo>
                <a:lnTo>
                  <a:pt x="273" y="48"/>
                </a:lnTo>
                <a:lnTo>
                  <a:pt x="269" y="53"/>
                </a:lnTo>
                <a:lnTo>
                  <a:pt x="266" y="57"/>
                </a:lnTo>
                <a:lnTo>
                  <a:pt x="265" y="62"/>
                </a:lnTo>
                <a:lnTo>
                  <a:pt x="265" y="64"/>
                </a:lnTo>
                <a:lnTo>
                  <a:pt x="266" y="66"/>
                </a:lnTo>
                <a:lnTo>
                  <a:pt x="269" y="69"/>
                </a:lnTo>
                <a:lnTo>
                  <a:pt x="271" y="71"/>
                </a:lnTo>
                <a:lnTo>
                  <a:pt x="277" y="75"/>
                </a:lnTo>
                <a:lnTo>
                  <a:pt x="285" y="79"/>
                </a:lnTo>
                <a:lnTo>
                  <a:pt x="301" y="87"/>
                </a:lnTo>
                <a:lnTo>
                  <a:pt x="311" y="93"/>
                </a:lnTo>
                <a:lnTo>
                  <a:pt x="298" y="100"/>
                </a:lnTo>
                <a:lnTo>
                  <a:pt x="287" y="107"/>
                </a:lnTo>
                <a:lnTo>
                  <a:pt x="283" y="110"/>
                </a:lnTo>
                <a:lnTo>
                  <a:pt x="281" y="115"/>
                </a:lnTo>
                <a:lnTo>
                  <a:pt x="278" y="121"/>
                </a:lnTo>
                <a:lnTo>
                  <a:pt x="278" y="129"/>
                </a:lnTo>
                <a:lnTo>
                  <a:pt x="271" y="131"/>
                </a:lnTo>
                <a:lnTo>
                  <a:pt x="252" y="136"/>
                </a:lnTo>
                <a:lnTo>
                  <a:pt x="230" y="143"/>
                </a:lnTo>
                <a:lnTo>
                  <a:pt x="211" y="148"/>
                </a:lnTo>
                <a:lnTo>
                  <a:pt x="202" y="158"/>
                </a:lnTo>
                <a:lnTo>
                  <a:pt x="191" y="168"/>
                </a:lnTo>
                <a:lnTo>
                  <a:pt x="185" y="172"/>
                </a:lnTo>
                <a:lnTo>
                  <a:pt x="178" y="176"/>
                </a:lnTo>
                <a:lnTo>
                  <a:pt x="172" y="178"/>
                </a:lnTo>
                <a:lnTo>
                  <a:pt x="165" y="179"/>
                </a:lnTo>
                <a:lnTo>
                  <a:pt x="158" y="178"/>
                </a:lnTo>
                <a:lnTo>
                  <a:pt x="151" y="175"/>
                </a:lnTo>
                <a:lnTo>
                  <a:pt x="144" y="171"/>
                </a:lnTo>
                <a:lnTo>
                  <a:pt x="137" y="167"/>
                </a:lnTo>
                <a:lnTo>
                  <a:pt x="129" y="162"/>
                </a:lnTo>
                <a:lnTo>
                  <a:pt x="120" y="158"/>
                </a:lnTo>
                <a:lnTo>
                  <a:pt x="110" y="156"/>
                </a:lnTo>
                <a:lnTo>
                  <a:pt x="98" y="155"/>
                </a:lnTo>
                <a:lnTo>
                  <a:pt x="83" y="155"/>
                </a:lnTo>
                <a:lnTo>
                  <a:pt x="66" y="155"/>
                </a:lnTo>
                <a:lnTo>
                  <a:pt x="59" y="156"/>
                </a:lnTo>
                <a:lnTo>
                  <a:pt x="51" y="157"/>
                </a:lnTo>
                <a:lnTo>
                  <a:pt x="45" y="159"/>
                </a:lnTo>
                <a:lnTo>
                  <a:pt x="39" y="161"/>
                </a:lnTo>
                <a:lnTo>
                  <a:pt x="38" y="151"/>
                </a:lnTo>
                <a:lnTo>
                  <a:pt x="36" y="142"/>
                </a:lnTo>
                <a:lnTo>
                  <a:pt x="34" y="132"/>
                </a:lnTo>
                <a:lnTo>
                  <a:pt x="32" y="123"/>
                </a:lnTo>
                <a:lnTo>
                  <a:pt x="26" y="126"/>
                </a:lnTo>
                <a:lnTo>
                  <a:pt x="21" y="128"/>
                </a:lnTo>
                <a:lnTo>
                  <a:pt x="17" y="129"/>
                </a:lnTo>
                <a:lnTo>
                  <a:pt x="13" y="129"/>
                </a:lnTo>
                <a:lnTo>
                  <a:pt x="9" y="128"/>
                </a:lnTo>
                <a:lnTo>
                  <a:pt x="7" y="126"/>
                </a:lnTo>
                <a:lnTo>
                  <a:pt x="5" y="124"/>
                </a:lnTo>
                <a:lnTo>
                  <a:pt x="3" y="121"/>
                </a:lnTo>
                <a:lnTo>
                  <a:pt x="1" y="114"/>
                </a:lnTo>
                <a:lnTo>
                  <a:pt x="0" y="105"/>
                </a:lnTo>
                <a:lnTo>
                  <a:pt x="0" y="96"/>
                </a:lnTo>
                <a:lnTo>
                  <a:pt x="0" y="87"/>
                </a:lnTo>
                <a:lnTo>
                  <a:pt x="1" y="84"/>
                </a:lnTo>
                <a:lnTo>
                  <a:pt x="3" y="82"/>
                </a:lnTo>
                <a:lnTo>
                  <a:pt x="7" y="80"/>
                </a:lnTo>
                <a:lnTo>
                  <a:pt x="13" y="78"/>
                </a:lnTo>
                <a:lnTo>
                  <a:pt x="17" y="76"/>
                </a:lnTo>
                <a:lnTo>
                  <a:pt x="21" y="72"/>
                </a:lnTo>
                <a:lnTo>
                  <a:pt x="23" y="70"/>
                </a:lnTo>
                <a:lnTo>
                  <a:pt x="25" y="68"/>
                </a:lnTo>
                <a:lnTo>
                  <a:pt x="25" y="65"/>
                </a:lnTo>
                <a:lnTo>
                  <a:pt x="26" y="62"/>
                </a:lnTo>
                <a:lnTo>
                  <a:pt x="25" y="56"/>
                </a:lnTo>
                <a:lnTo>
                  <a:pt x="24" y="51"/>
                </a:lnTo>
                <a:lnTo>
                  <a:pt x="21" y="47"/>
                </a:lnTo>
                <a:lnTo>
                  <a:pt x="19" y="43"/>
                </a:lnTo>
                <a:lnTo>
                  <a:pt x="14" y="36"/>
                </a:lnTo>
                <a:lnTo>
                  <a:pt x="8" y="29"/>
                </a:lnTo>
                <a:lnTo>
                  <a:pt x="3" y="24"/>
                </a:lnTo>
                <a:lnTo>
                  <a:pt x="1" y="18"/>
                </a:lnTo>
                <a:lnTo>
                  <a:pt x="0" y="16"/>
                </a:lnTo>
                <a:lnTo>
                  <a:pt x="1" y="13"/>
                </a:lnTo>
                <a:lnTo>
                  <a:pt x="3" y="10"/>
                </a:lnTo>
                <a:lnTo>
                  <a:pt x="6" y="6"/>
                </a:lnTo>
                <a:lnTo>
                  <a:pt x="3" y="6"/>
                </a:lnTo>
                <a:lnTo>
                  <a:pt x="0" y="6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5342" name="Freeform 447"/>
          <p:cNvSpPr>
            <a:spLocks/>
          </p:cNvSpPr>
          <p:nvPr>
            <p:custDataLst>
              <p:tags r:id="rId285"/>
            </p:custDataLst>
          </p:nvPr>
        </p:nvSpPr>
        <p:spPr bwMode="auto">
          <a:xfrm>
            <a:off x="3878263" y="3190875"/>
            <a:ext cx="177800" cy="165100"/>
          </a:xfrm>
          <a:custGeom>
            <a:avLst/>
            <a:gdLst>
              <a:gd name="T0" fmla="*/ 2147483647 w 405"/>
              <a:gd name="T1" fmla="*/ 2147483647 h 314"/>
              <a:gd name="T2" fmla="*/ 2147483647 w 405"/>
              <a:gd name="T3" fmla="*/ 2147483647 h 314"/>
              <a:gd name="T4" fmla="*/ 2147483647 w 405"/>
              <a:gd name="T5" fmla="*/ 2147483647 h 314"/>
              <a:gd name="T6" fmla="*/ 2147483647 w 405"/>
              <a:gd name="T7" fmla="*/ 2147483647 h 314"/>
              <a:gd name="T8" fmla="*/ 2147483647 w 405"/>
              <a:gd name="T9" fmla="*/ 2147483647 h 314"/>
              <a:gd name="T10" fmla="*/ 2147483647 w 405"/>
              <a:gd name="T11" fmla="*/ 2147483647 h 314"/>
              <a:gd name="T12" fmla="*/ 2147483647 w 405"/>
              <a:gd name="T13" fmla="*/ 2147483647 h 314"/>
              <a:gd name="T14" fmla="*/ 2147483647 w 405"/>
              <a:gd name="T15" fmla="*/ 2147483647 h 314"/>
              <a:gd name="T16" fmla="*/ 2147483647 w 405"/>
              <a:gd name="T17" fmla="*/ 2147483647 h 314"/>
              <a:gd name="T18" fmla="*/ 2147483647 w 405"/>
              <a:gd name="T19" fmla="*/ 2147483647 h 314"/>
              <a:gd name="T20" fmla="*/ 2147483647 w 405"/>
              <a:gd name="T21" fmla="*/ 2147483647 h 314"/>
              <a:gd name="T22" fmla="*/ 2147483647 w 405"/>
              <a:gd name="T23" fmla="*/ 2147483647 h 314"/>
              <a:gd name="T24" fmla="*/ 2147483647 w 405"/>
              <a:gd name="T25" fmla="*/ 2147483647 h 314"/>
              <a:gd name="T26" fmla="*/ 2147483647 w 405"/>
              <a:gd name="T27" fmla="*/ 2147483647 h 314"/>
              <a:gd name="T28" fmla="*/ 2147483647 w 405"/>
              <a:gd name="T29" fmla="*/ 2147483647 h 314"/>
              <a:gd name="T30" fmla="*/ 2147483647 w 405"/>
              <a:gd name="T31" fmla="*/ 2147483647 h 314"/>
              <a:gd name="T32" fmla="*/ 2147483647 w 405"/>
              <a:gd name="T33" fmla="*/ 2147483647 h 314"/>
              <a:gd name="T34" fmla="*/ 2147483647 w 405"/>
              <a:gd name="T35" fmla="*/ 2147483647 h 314"/>
              <a:gd name="T36" fmla="*/ 2147483647 w 405"/>
              <a:gd name="T37" fmla="*/ 2147483647 h 314"/>
              <a:gd name="T38" fmla="*/ 2147483647 w 405"/>
              <a:gd name="T39" fmla="*/ 2147483647 h 314"/>
              <a:gd name="T40" fmla="*/ 2147483647 w 405"/>
              <a:gd name="T41" fmla="*/ 0 h 314"/>
              <a:gd name="T42" fmla="*/ 2147483647 w 405"/>
              <a:gd name="T43" fmla="*/ 2147483647 h 314"/>
              <a:gd name="T44" fmla="*/ 2147483647 w 405"/>
              <a:gd name="T45" fmla="*/ 2147483647 h 314"/>
              <a:gd name="T46" fmla="*/ 2147483647 w 405"/>
              <a:gd name="T47" fmla="*/ 2147483647 h 314"/>
              <a:gd name="T48" fmla="*/ 2147483647 w 405"/>
              <a:gd name="T49" fmla="*/ 2147483647 h 314"/>
              <a:gd name="T50" fmla="*/ 2147483647 w 405"/>
              <a:gd name="T51" fmla="*/ 2147483647 h 314"/>
              <a:gd name="T52" fmla="*/ 2147483647 w 405"/>
              <a:gd name="T53" fmla="*/ 2147483647 h 314"/>
              <a:gd name="T54" fmla="*/ 2147483647 w 405"/>
              <a:gd name="T55" fmla="*/ 2147483647 h 314"/>
              <a:gd name="T56" fmla="*/ 2147483647 w 405"/>
              <a:gd name="T57" fmla="*/ 2147483647 h 314"/>
              <a:gd name="T58" fmla="*/ 2147483647 w 405"/>
              <a:gd name="T59" fmla="*/ 2147483647 h 314"/>
              <a:gd name="T60" fmla="*/ 2147483647 w 405"/>
              <a:gd name="T61" fmla="*/ 2147483647 h 314"/>
              <a:gd name="T62" fmla="*/ 2147483647 w 405"/>
              <a:gd name="T63" fmla="*/ 2147483647 h 314"/>
              <a:gd name="T64" fmla="*/ 2147483647 w 405"/>
              <a:gd name="T65" fmla="*/ 2147483647 h 314"/>
              <a:gd name="T66" fmla="*/ 2147483647 w 405"/>
              <a:gd name="T67" fmla="*/ 2147483647 h 314"/>
              <a:gd name="T68" fmla="*/ 2147483647 w 405"/>
              <a:gd name="T69" fmla="*/ 2147483647 h 314"/>
              <a:gd name="T70" fmla="*/ 2147483647 w 405"/>
              <a:gd name="T71" fmla="*/ 2147483647 h 314"/>
              <a:gd name="T72" fmla="*/ 2147483647 w 405"/>
              <a:gd name="T73" fmla="*/ 2147483647 h 314"/>
              <a:gd name="T74" fmla="*/ 2147483647 w 405"/>
              <a:gd name="T75" fmla="*/ 2147483647 h 314"/>
              <a:gd name="T76" fmla="*/ 2147483647 w 405"/>
              <a:gd name="T77" fmla="*/ 2147483647 h 314"/>
              <a:gd name="T78" fmla="*/ 2147483647 w 405"/>
              <a:gd name="T79" fmla="*/ 2147483647 h 314"/>
              <a:gd name="T80" fmla="*/ 2147483647 w 405"/>
              <a:gd name="T81" fmla="*/ 2147483647 h 314"/>
              <a:gd name="T82" fmla="*/ 2147483647 w 405"/>
              <a:gd name="T83" fmla="*/ 2147483647 h 314"/>
              <a:gd name="T84" fmla="*/ 2147483647 w 405"/>
              <a:gd name="T85" fmla="*/ 2147483647 h 314"/>
              <a:gd name="T86" fmla="*/ 2147483647 w 405"/>
              <a:gd name="T87" fmla="*/ 2147483647 h 314"/>
              <a:gd name="T88" fmla="*/ 2147483647 w 405"/>
              <a:gd name="T89" fmla="*/ 2147483647 h 314"/>
              <a:gd name="T90" fmla="*/ 2147483647 w 405"/>
              <a:gd name="T91" fmla="*/ 2147483647 h 314"/>
              <a:gd name="T92" fmla="*/ 2147483647 w 405"/>
              <a:gd name="T93" fmla="*/ 2147483647 h 314"/>
              <a:gd name="T94" fmla="*/ 2147483647 w 405"/>
              <a:gd name="T95" fmla="*/ 2147483647 h 314"/>
              <a:gd name="T96" fmla="*/ 2147483647 w 405"/>
              <a:gd name="T97" fmla="*/ 2147483647 h 314"/>
              <a:gd name="T98" fmla="*/ 2147483647 w 405"/>
              <a:gd name="T99" fmla="*/ 2147483647 h 314"/>
              <a:gd name="T100" fmla="*/ 2147483647 w 405"/>
              <a:gd name="T101" fmla="*/ 2147483647 h 314"/>
              <a:gd name="T102" fmla="*/ 2147483647 w 405"/>
              <a:gd name="T103" fmla="*/ 2147483647 h 314"/>
              <a:gd name="T104" fmla="*/ 0 w 405"/>
              <a:gd name="T105" fmla="*/ 2147483647 h 31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05"/>
              <a:gd name="T160" fmla="*/ 0 h 314"/>
              <a:gd name="T161" fmla="*/ 405 w 405"/>
              <a:gd name="T162" fmla="*/ 314 h 314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05" h="314">
                <a:moveTo>
                  <a:pt x="0" y="272"/>
                </a:moveTo>
                <a:lnTo>
                  <a:pt x="6" y="260"/>
                </a:lnTo>
                <a:lnTo>
                  <a:pt x="11" y="248"/>
                </a:lnTo>
                <a:lnTo>
                  <a:pt x="13" y="237"/>
                </a:lnTo>
                <a:lnTo>
                  <a:pt x="15" y="226"/>
                </a:lnTo>
                <a:lnTo>
                  <a:pt x="17" y="202"/>
                </a:lnTo>
                <a:lnTo>
                  <a:pt x="20" y="179"/>
                </a:lnTo>
                <a:lnTo>
                  <a:pt x="23" y="173"/>
                </a:lnTo>
                <a:lnTo>
                  <a:pt x="26" y="167"/>
                </a:lnTo>
                <a:lnTo>
                  <a:pt x="32" y="162"/>
                </a:lnTo>
                <a:lnTo>
                  <a:pt x="36" y="158"/>
                </a:lnTo>
                <a:lnTo>
                  <a:pt x="48" y="150"/>
                </a:lnTo>
                <a:lnTo>
                  <a:pt x="60" y="145"/>
                </a:lnTo>
                <a:lnTo>
                  <a:pt x="72" y="141"/>
                </a:lnTo>
                <a:lnTo>
                  <a:pt x="83" y="137"/>
                </a:lnTo>
                <a:lnTo>
                  <a:pt x="93" y="134"/>
                </a:lnTo>
                <a:lnTo>
                  <a:pt x="100" y="130"/>
                </a:lnTo>
                <a:lnTo>
                  <a:pt x="104" y="125"/>
                </a:lnTo>
                <a:lnTo>
                  <a:pt x="109" y="120"/>
                </a:lnTo>
                <a:lnTo>
                  <a:pt x="113" y="114"/>
                </a:lnTo>
                <a:lnTo>
                  <a:pt x="116" y="107"/>
                </a:lnTo>
                <a:lnTo>
                  <a:pt x="123" y="93"/>
                </a:lnTo>
                <a:lnTo>
                  <a:pt x="129" y="81"/>
                </a:lnTo>
                <a:lnTo>
                  <a:pt x="136" y="69"/>
                </a:lnTo>
                <a:lnTo>
                  <a:pt x="143" y="59"/>
                </a:lnTo>
                <a:lnTo>
                  <a:pt x="147" y="55"/>
                </a:lnTo>
                <a:lnTo>
                  <a:pt x="150" y="53"/>
                </a:lnTo>
                <a:lnTo>
                  <a:pt x="155" y="51"/>
                </a:lnTo>
                <a:lnTo>
                  <a:pt x="159" y="50"/>
                </a:lnTo>
                <a:lnTo>
                  <a:pt x="170" y="51"/>
                </a:lnTo>
                <a:lnTo>
                  <a:pt x="180" y="50"/>
                </a:lnTo>
                <a:lnTo>
                  <a:pt x="189" y="48"/>
                </a:lnTo>
                <a:lnTo>
                  <a:pt x="196" y="44"/>
                </a:lnTo>
                <a:lnTo>
                  <a:pt x="213" y="35"/>
                </a:lnTo>
                <a:lnTo>
                  <a:pt x="228" y="25"/>
                </a:lnTo>
                <a:lnTo>
                  <a:pt x="237" y="20"/>
                </a:lnTo>
                <a:lnTo>
                  <a:pt x="247" y="15"/>
                </a:lnTo>
                <a:lnTo>
                  <a:pt x="257" y="11"/>
                </a:lnTo>
                <a:lnTo>
                  <a:pt x="269" y="7"/>
                </a:lnTo>
                <a:lnTo>
                  <a:pt x="282" y="4"/>
                </a:lnTo>
                <a:lnTo>
                  <a:pt x="296" y="1"/>
                </a:lnTo>
                <a:lnTo>
                  <a:pt x="314" y="0"/>
                </a:lnTo>
                <a:lnTo>
                  <a:pt x="332" y="1"/>
                </a:lnTo>
                <a:lnTo>
                  <a:pt x="332" y="14"/>
                </a:lnTo>
                <a:lnTo>
                  <a:pt x="335" y="25"/>
                </a:lnTo>
                <a:lnTo>
                  <a:pt x="337" y="34"/>
                </a:lnTo>
                <a:lnTo>
                  <a:pt x="340" y="43"/>
                </a:lnTo>
                <a:lnTo>
                  <a:pt x="343" y="50"/>
                </a:lnTo>
                <a:lnTo>
                  <a:pt x="348" y="56"/>
                </a:lnTo>
                <a:lnTo>
                  <a:pt x="352" y="62"/>
                </a:lnTo>
                <a:lnTo>
                  <a:pt x="357" y="66"/>
                </a:lnTo>
                <a:lnTo>
                  <a:pt x="368" y="74"/>
                </a:lnTo>
                <a:lnTo>
                  <a:pt x="378" y="81"/>
                </a:lnTo>
                <a:lnTo>
                  <a:pt x="382" y="85"/>
                </a:lnTo>
                <a:lnTo>
                  <a:pt x="385" y="89"/>
                </a:lnTo>
                <a:lnTo>
                  <a:pt x="390" y="93"/>
                </a:lnTo>
                <a:lnTo>
                  <a:pt x="392" y="100"/>
                </a:lnTo>
                <a:lnTo>
                  <a:pt x="396" y="115"/>
                </a:lnTo>
                <a:lnTo>
                  <a:pt x="398" y="129"/>
                </a:lnTo>
                <a:lnTo>
                  <a:pt x="398" y="143"/>
                </a:lnTo>
                <a:lnTo>
                  <a:pt x="398" y="157"/>
                </a:lnTo>
                <a:lnTo>
                  <a:pt x="398" y="170"/>
                </a:lnTo>
                <a:lnTo>
                  <a:pt x="399" y="183"/>
                </a:lnTo>
                <a:lnTo>
                  <a:pt x="402" y="196"/>
                </a:lnTo>
                <a:lnTo>
                  <a:pt x="405" y="211"/>
                </a:lnTo>
                <a:lnTo>
                  <a:pt x="398" y="217"/>
                </a:lnTo>
                <a:lnTo>
                  <a:pt x="390" y="221"/>
                </a:lnTo>
                <a:lnTo>
                  <a:pt x="382" y="226"/>
                </a:lnTo>
                <a:lnTo>
                  <a:pt x="374" y="233"/>
                </a:lnTo>
                <a:lnTo>
                  <a:pt x="365" y="241"/>
                </a:lnTo>
                <a:lnTo>
                  <a:pt x="365" y="239"/>
                </a:lnTo>
                <a:lnTo>
                  <a:pt x="363" y="237"/>
                </a:lnTo>
                <a:lnTo>
                  <a:pt x="361" y="235"/>
                </a:lnTo>
                <a:lnTo>
                  <a:pt x="358" y="233"/>
                </a:lnTo>
                <a:lnTo>
                  <a:pt x="351" y="230"/>
                </a:lnTo>
                <a:lnTo>
                  <a:pt x="342" y="227"/>
                </a:lnTo>
                <a:lnTo>
                  <a:pt x="326" y="224"/>
                </a:lnTo>
                <a:lnTo>
                  <a:pt x="319" y="223"/>
                </a:lnTo>
                <a:lnTo>
                  <a:pt x="300" y="241"/>
                </a:lnTo>
                <a:lnTo>
                  <a:pt x="152" y="241"/>
                </a:lnTo>
                <a:lnTo>
                  <a:pt x="151" y="249"/>
                </a:lnTo>
                <a:lnTo>
                  <a:pt x="150" y="257"/>
                </a:lnTo>
                <a:lnTo>
                  <a:pt x="150" y="266"/>
                </a:lnTo>
                <a:lnTo>
                  <a:pt x="150" y="274"/>
                </a:lnTo>
                <a:lnTo>
                  <a:pt x="152" y="291"/>
                </a:lnTo>
                <a:lnTo>
                  <a:pt x="152" y="314"/>
                </a:lnTo>
                <a:lnTo>
                  <a:pt x="146" y="314"/>
                </a:lnTo>
                <a:lnTo>
                  <a:pt x="139" y="312"/>
                </a:lnTo>
                <a:lnTo>
                  <a:pt x="133" y="308"/>
                </a:lnTo>
                <a:lnTo>
                  <a:pt x="126" y="305"/>
                </a:lnTo>
                <a:lnTo>
                  <a:pt x="114" y="297"/>
                </a:lnTo>
                <a:lnTo>
                  <a:pt x="100" y="290"/>
                </a:lnTo>
                <a:lnTo>
                  <a:pt x="94" y="299"/>
                </a:lnTo>
                <a:lnTo>
                  <a:pt x="89" y="307"/>
                </a:lnTo>
                <a:lnTo>
                  <a:pt x="85" y="310"/>
                </a:lnTo>
                <a:lnTo>
                  <a:pt x="82" y="312"/>
                </a:lnTo>
                <a:lnTo>
                  <a:pt x="78" y="314"/>
                </a:lnTo>
                <a:lnTo>
                  <a:pt x="73" y="314"/>
                </a:lnTo>
                <a:lnTo>
                  <a:pt x="66" y="313"/>
                </a:lnTo>
                <a:lnTo>
                  <a:pt x="60" y="311"/>
                </a:lnTo>
                <a:lnTo>
                  <a:pt x="54" y="306"/>
                </a:lnTo>
                <a:lnTo>
                  <a:pt x="47" y="302"/>
                </a:lnTo>
                <a:lnTo>
                  <a:pt x="38" y="296"/>
                </a:lnTo>
                <a:lnTo>
                  <a:pt x="28" y="291"/>
                </a:lnTo>
                <a:lnTo>
                  <a:pt x="16" y="287"/>
                </a:lnTo>
                <a:lnTo>
                  <a:pt x="0" y="284"/>
                </a:lnTo>
                <a:lnTo>
                  <a:pt x="0" y="272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343" name="Freeform 448"/>
          <p:cNvSpPr>
            <a:spLocks/>
          </p:cNvSpPr>
          <p:nvPr>
            <p:custDataLst>
              <p:tags r:id="rId286"/>
            </p:custDataLst>
          </p:nvPr>
        </p:nvSpPr>
        <p:spPr bwMode="auto">
          <a:xfrm>
            <a:off x="4225925" y="3259138"/>
            <a:ext cx="193675" cy="349250"/>
          </a:xfrm>
          <a:custGeom>
            <a:avLst/>
            <a:gdLst>
              <a:gd name="T0" fmla="*/ 2147483647 w 453"/>
              <a:gd name="T1" fmla="*/ 2147483647 h 661"/>
              <a:gd name="T2" fmla="*/ 2147483647 w 453"/>
              <a:gd name="T3" fmla="*/ 2147483647 h 661"/>
              <a:gd name="T4" fmla="*/ 2147483647 w 453"/>
              <a:gd name="T5" fmla="*/ 2147483647 h 661"/>
              <a:gd name="T6" fmla="*/ 2147483647 w 453"/>
              <a:gd name="T7" fmla="*/ 2147483647 h 661"/>
              <a:gd name="T8" fmla="*/ 2147483647 w 453"/>
              <a:gd name="T9" fmla="*/ 2147483647 h 661"/>
              <a:gd name="T10" fmla="*/ 2147483647 w 453"/>
              <a:gd name="T11" fmla="*/ 2147483647 h 661"/>
              <a:gd name="T12" fmla="*/ 2147483647 w 453"/>
              <a:gd name="T13" fmla="*/ 2147483647 h 661"/>
              <a:gd name="T14" fmla="*/ 2147483647 w 453"/>
              <a:gd name="T15" fmla="*/ 2147483647 h 661"/>
              <a:gd name="T16" fmla="*/ 2147483647 w 453"/>
              <a:gd name="T17" fmla="*/ 2147483647 h 661"/>
              <a:gd name="T18" fmla="*/ 2147483647 w 453"/>
              <a:gd name="T19" fmla="*/ 2147483647 h 661"/>
              <a:gd name="T20" fmla="*/ 2147483647 w 453"/>
              <a:gd name="T21" fmla="*/ 2147483647 h 661"/>
              <a:gd name="T22" fmla="*/ 2147483647 w 453"/>
              <a:gd name="T23" fmla="*/ 2147483647 h 661"/>
              <a:gd name="T24" fmla="*/ 2147483647 w 453"/>
              <a:gd name="T25" fmla="*/ 2147483647 h 661"/>
              <a:gd name="T26" fmla="*/ 2147483647 w 453"/>
              <a:gd name="T27" fmla="*/ 2147483647 h 661"/>
              <a:gd name="T28" fmla="*/ 2147483647 w 453"/>
              <a:gd name="T29" fmla="*/ 2147483647 h 661"/>
              <a:gd name="T30" fmla="*/ 2147483647 w 453"/>
              <a:gd name="T31" fmla="*/ 2147483647 h 661"/>
              <a:gd name="T32" fmla="*/ 2147483647 w 453"/>
              <a:gd name="T33" fmla="*/ 2147483647 h 661"/>
              <a:gd name="T34" fmla="*/ 2147483647 w 453"/>
              <a:gd name="T35" fmla="*/ 2147483647 h 661"/>
              <a:gd name="T36" fmla="*/ 2147483647 w 453"/>
              <a:gd name="T37" fmla="*/ 2147483647 h 661"/>
              <a:gd name="T38" fmla="*/ 2147483647 w 453"/>
              <a:gd name="T39" fmla="*/ 2147483647 h 661"/>
              <a:gd name="T40" fmla="*/ 2147483647 w 453"/>
              <a:gd name="T41" fmla="*/ 2147483647 h 661"/>
              <a:gd name="T42" fmla="*/ 2147483647 w 453"/>
              <a:gd name="T43" fmla="*/ 2147483647 h 661"/>
              <a:gd name="T44" fmla="*/ 2147483647 w 453"/>
              <a:gd name="T45" fmla="*/ 2147483647 h 661"/>
              <a:gd name="T46" fmla="*/ 2147483647 w 453"/>
              <a:gd name="T47" fmla="*/ 2147483647 h 661"/>
              <a:gd name="T48" fmla="*/ 2147483647 w 453"/>
              <a:gd name="T49" fmla="*/ 2147483647 h 661"/>
              <a:gd name="T50" fmla="*/ 2147483647 w 453"/>
              <a:gd name="T51" fmla="*/ 2147483647 h 661"/>
              <a:gd name="T52" fmla="*/ 2147483647 w 453"/>
              <a:gd name="T53" fmla="*/ 2147483647 h 661"/>
              <a:gd name="T54" fmla="*/ 2147483647 w 453"/>
              <a:gd name="T55" fmla="*/ 2147483647 h 661"/>
              <a:gd name="T56" fmla="*/ 2147483647 w 453"/>
              <a:gd name="T57" fmla="*/ 2147483647 h 661"/>
              <a:gd name="T58" fmla="*/ 2147483647 w 453"/>
              <a:gd name="T59" fmla="*/ 2147483647 h 661"/>
              <a:gd name="T60" fmla="*/ 2147483647 w 453"/>
              <a:gd name="T61" fmla="*/ 2147483647 h 661"/>
              <a:gd name="T62" fmla="*/ 2147483647 w 453"/>
              <a:gd name="T63" fmla="*/ 2147483647 h 661"/>
              <a:gd name="T64" fmla="*/ 2147483647 w 453"/>
              <a:gd name="T65" fmla="*/ 2147483647 h 661"/>
              <a:gd name="T66" fmla="*/ 2147483647 w 453"/>
              <a:gd name="T67" fmla="*/ 2147483647 h 661"/>
              <a:gd name="T68" fmla="*/ 2147483647 w 453"/>
              <a:gd name="T69" fmla="*/ 2147483647 h 661"/>
              <a:gd name="T70" fmla="*/ 2147483647 w 453"/>
              <a:gd name="T71" fmla="*/ 2147483647 h 661"/>
              <a:gd name="T72" fmla="*/ 2147483647 w 453"/>
              <a:gd name="T73" fmla="*/ 2147483647 h 661"/>
              <a:gd name="T74" fmla="*/ 2147483647 w 453"/>
              <a:gd name="T75" fmla="*/ 2147483647 h 661"/>
              <a:gd name="T76" fmla="*/ 2147483647 w 453"/>
              <a:gd name="T77" fmla="*/ 2147483647 h 661"/>
              <a:gd name="T78" fmla="*/ 2147483647 w 453"/>
              <a:gd name="T79" fmla="*/ 2147483647 h 661"/>
              <a:gd name="T80" fmla="*/ 2147483647 w 453"/>
              <a:gd name="T81" fmla="*/ 2147483647 h 661"/>
              <a:gd name="T82" fmla="*/ 2147483647 w 453"/>
              <a:gd name="T83" fmla="*/ 2147483647 h 661"/>
              <a:gd name="T84" fmla="*/ 2147483647 w 453"/>
              <a:gd name="T85" fmla="*/ 2147483647 h 661"/>
              <a:gd name="T86" fmla="*/ 2147483647 w 453"/>
              <a:gd name="T87" fmla="*/ 2147483647 h 661"/>
              <a:gd name="T88" fmla="*/ 2147483647 w 453"/>
              <a:gd name="T89" fmla="*/ 2147483647 h 661"/>
              <a:gd name="T90" fmla="*/ 2147483647 w 453"/>
              <a:gd name="T91" fmla="*/ 2147483647 h 661"/>
              <a:gd name="T92" fmla="*/ 2147483647 w 453"/>
              <a:gd name="T93" fmla="*/ 2147483647 h 661"/>
              <a:gd name="T94" fmla="*/ 2147483647 w 453"/>
              <a:gd name="T95" fmla="*/ 2147483647 h 661"/>
              <a:gd name="T96" fmla="*/ 2147483647 w 453"/>
              <a:gd name="T97" fmla="*/ 0 h 66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453"/>
              <a:gd name="T148" fmla="*/ 0 h 661"/>
              <a:gd name="T149" fmla="*/ 453 w 453"/>
              <a:gd name="T150" fmla="*/ 661 h 661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453" h="661">
                <a:moveTo>
                  <a:pt x="330" y="9"/>
                </a:moveTo>
                <a:lnTo>
                  <a:pt x="332" y="23"/>
                </a:lnTo>
                <a:lnTo>
                  <a:pt x="335" y="36"/>
                </a:lnTo>
                <a:lnTo>
                  <a:pt x="340" y="50"/>
                </a:lnTo>
                <a:lnTo>
                  <a:pt x="346" y="63"/>
                </a:lnTo>
                <a:lnTo>
                  <a:pt x="321" y="98"/>
                </a:lnTo>
                <a:lnTo>
                  <a:pt x="298" y="129"/>
                </a:lnTo>
                <a:lnTo>
                  <a:pt x="287" y="145"/>
                </a:lnTo>
                <a:lnTo>
                  <a:pt x="277" y="162"/>
                </a:lnTo>
                <a:lnTo>
                  <a:pt x="268" y="179"/>
                </a:lnTo>
                <a:lnTo>
                  <a:pt x="259" y="200"/>
                </a:lnTo>
                <a:lnTo>
                  <a:pt x="253" y="219"/>
                </a:lnTo>
                <a:lnTo>
                  <a:pt x="245" y="237"/>
                </a:lnTo>
                <a:lnTo>
                  <a:pt x="239" y="255"/>
                </a:lnTo>
                <a:lnTo>
                  <a:pt x="232" y="272"/>
                </a:lnTo>
                <a:lnTo>
                  <a:pt x="225" y="289"/>
                </a:lnTo>
                <a:lnTo>
                  <a:pt x="218" y="309"/>
                </a:lnTo>
                <a:lnTo>
                  <a:pt x="209" y="329"/>
                </a:lnTo>
                <a:lnTo>
                  <a:pt x="200" y="353"/>
                </a:lnTo>
                <a:lnTo>
                  <a:pt x="199" y="356"/>
                </a:lnTo>
                <a:lnTo>
                  <a:pt x="196" y="362"/>
                </a:lnTo>
                <a:lnTo>
                  <a:pt x="191" y="368"/>
                </a:lnTo>
                <a:lnTo>
                  <a:pt x="186" y="374"/>
                </a:lnTo>
                <a:lnTo>
                  <a:pt x="180" y="380"/>
                </a:lnTo>
                <a:lnTo>
                  <a:pt x="175" y="385"/>
                </a:lnTo>
                <a:lnTo>
                  <a:pt x="171" y="389"/>
                </a:lnTo>
                <a:lnTo>
                  <a:pt x="167" y="390"/>
                </a:lnTo>
                <a:lnTo>
                  <a:pt x="157" y="389"/>
                </a:lnTo>
                <a:lnTo>
                  <a:pt x="149" y="386"/>
                </a:lnTo>
                <a:lnTo>
                  <a:pt x="141" y="382"/>
                </a:lnTo>
                <a:lnTo>
                  <a:pt x="134" y="378"/>
                </a:lnTo>
                <a:lnTo>
                  <a:pt x="128" y="374"/>
                </a:lnTo>
                <a:lnTo>
                  <a:pt x="121" y="370"/>
                </a:lnTo>
                <a:lnTo>
                  <a:pt x="115" y="367"/>
                </a:lnTo>
                <a:lnTo>
                  <a:pt x="107" y="366"/>
                </a:lnTo>
                <a:lnTo>
                  <a:pt x="94" y="367"/>
                </a:lnTo>
                <a:lnTo>
                  <a:pt x="83" y="370"/>
                </a:lnTo>
                <a:lnTo>
                  <a:pt x="73" y="374"/>
                </a:lnTo>
                <a:lnTo>
                  <a:pt x="64" y="380"/>
                </a:lnTo>
                <a:lnTo>
                  <a:pt x="56" y="387"/>
                </a:lnTo>
                <a:lnTo>
                  <a:pt x="50" y="395"/>
                </a:lnTo>
                <a:lnTo>
                  <a:pt x="44" y="403"/>
                </a:lnTo>
                <a:lnTo>
                  <a:pt x="39" y="413"/>
                </a:lnTo>
                <a:lnTo>
                  <a:pt x="30" y="434"/>
                </a:lnTo>
                <a:lnTo>
                  <a:pt x="21" y="454"/>
                </a:lnTo>
                <a:lnTo>
                  <a:pt x="17" y="463"/>
                </a:lnTo>
                <a:lnTo>
                  <a:pt x="11" y="473"/>
                </a:lnTo>
                <a:lnTo>
                  <a:pt x="7" y="482"/>
                </a:lnTo>
                <a:lnTo>
                  <a:pt x="0" y="489"/>
                </a:lnTo>
                <a:lnTo>
                  <a:pt x="1" y="494"/>
                </a:lnTo>
                <a:lnTo>
                  <a:pt x="1" y="500"/>
                </a:lnTo>
                <a:lnTo>
                  <a:pt x="4" y="506"/>
                </a:lnTo>
                <a:lnTo>
                  <a:pt x="6" y="512"/>
                </a:lnTo>
                <a:lnTo>
                  <a:pt x="8" y="517"/>
                </a:lnTo>
                <a:lnTo>
                  <a:pt x="11" y="521"/>
                </a:lnTo>
                <a:lnTo>
                  <a:pt x="16" y="524"/>
                </a:lnTo>
                <a:lnTo>
                  <a:pt x="20" y="526"/>
                </a:lnTo>
                <a:lnTo>
                  <a:pt x="28" y="526"/>
                </a:lnTo>
                <a:lnTo>
                  <a:pt x="40" y="526"/>
                </a:lnTo>
                <a:lnTo>
                  <a:pt x="55" y="526"/>
                </a:lnTo>
                <a:lnTo>
                  <a:pt x="74" y="526"/>
                </a:lnTo>
                <a:lnTo>
                  <a:pt x="72" y="537"/>
                </a:lnTo>
                <a:lnTo>
                  <a:pt x="71" y="548"/>
                </a:lnTo>
                <a:lnTo>
                  <a:pt x="71" y="558"/>
                </a:lnTo>
                <a:lnTo>
                  <a:pt x="72" y="569"/>
                </a:lnTo>
                <a:lnTo>
                  <a:pt x="73" y="590"/>
                </a:lnTo>
                <a:lnTo>
                  <a:pt x="74" y="612"/>
                </a:lnTo>
                <a:lnTo>
                  <a:pt x="71" y="621"/>
                </a:lnTo>
                <a:lnTo>
                  <a:pt x="67" y="630"/>
                </a:lnTo>
                <a:lnTo>
                  <a:pt x="167" y="630"/>
                </a:lnTo>
                <a:lnTo>
                  <a:pt x="273" y="630"/>
                </a:lnTo>
                <a:lnTo>
                  <a:pt x="433" y="661"/>
                </a:lnTo>
                <a:lnTo>
                  <a:pt x="453" y="594"/>
                </a:lnTo>
                <a:lnTo>
                  <a:pt x="447" y="588"/>
                </a:lnTo>
                <a:lnTo>
                  <a:pt x="442" y="582"/>
                </a:lnTo>
                <a:lnTo>
                  <a:pt x="435" y="577"/>
                </a:lnTo>
                <a:lnTo>
                  <a:pt x="430" y="573"/>
                </a:lnTo>
                <a:lnTo>
                  <a:pt x="415" y="568"/>
                </a:lnTo>
                <a:lnTo>
                  <a:pt x="402" y="564"/>
                </a:lnTo>
                <a:lnTo>
                  <a:pt x="387" y="561"/>
                </a:lnTo>
                <a:lnTo>
                  <a:pt x="373" y="557"/>
                </a:lnTo>
                <a:lnTo>
                  <a:pt x="366" y="555"/>
                </a:lnTo>
                <a:lnTo>
                  <a:pt x="359" y="552"/>
                </a:lnTo>
                <a:lnTo>
                  <a:pt x="353" y="549"/>
                </a:lnTo>
                <a:lnTo>
                  <a:pt x="346" y="544"/>
                </a:lnTo>
                <a:lnTo>
                  <a:pt x="343" y="541"/>
                </a:lnTo>
                <a:lnTo>
                  <a:pt x="340" y="537"/>
                </a:lnTo>
                <a:lnTo>
                  <a:pt x="337" y="532"/>
                </a:lnTo>
                <a:lnTo>
                  <a:pt x="335" y="527"/>
                </a:lnTo>
                <a:lnTo>
                  <a:pt x="333" y="515"/>
                </a:lnTo>
                <a:lnTo>
                  <a:pt x="332" y="504"/>
                </a:lnTo>
                <a:lnTo>
                  <a:pt x="332" y="482"/>
                </a:lnTo>
                <a:lnTo>
                  <a:pt x="333" y="464"/>
                </a:lnTo>
                <a:lnTo>
                  <a:pt x="333" y="451"/>
                </a:lnTo>
                <a:lnTo>
                  <a:pt x="335" y="439"/>
                </a:lnTo>
                <a:lnTo>
                  <a:pt x="337" y="428"/>
                </a:lnTo>
                <a:lnTo>
                  <a:pt x="342" y="417"/>
                </a:lnTo>
                <a:lnTo>
                  <a:pt x="345" y="406"/>
                </a:lnTo>
                <a:lnTo>
                  <a:pt x="351" y="397"/>
                </a:lnTo>
                <a:lnTo>
                  <a:pt x="355" y="389"/>
                </a:lnTo>
                <a:lnTo>
                  <a:pt x="362" y="380"/>
                </a:lnTo>
                <a:lnTo>
                  <a:pt x="373" y="364"/>
                </a:lnTo>
                <a:lnTo>
                  <a:pt x="384" y="347"/>
                </a:lnTo>
                <a:lnTo>
                  <a:pt x="388" y="338"/>
                </a:lnTo>
                <a:lnTo>
                  <a:pt x="392" y="330"/>
                </a:lnTo>
                <a:lnTo>
                  <a:pt x="397" y="320"/>
                </a:lnTo>
                <a:lnTo>
                  <a:pt x="399" y="310"/>
                </a:lnTo>
                <a:lnTo>
                  <a:pt x="399" y="297"/>
                </a:lnTo>
                <a:lnTo>
                  <a:pt x="397" y="286"/>
                </a:lnTo>
                <a:lnTo>
                  <a:pt x="393" y="276"/>
                </a:lnTo>
                <a:lnTo>
                  <a:pt x="389" y="267"/>
                </a:lnTo>
                <a:lnTo>
                  <a:pt x="384" y="260"/>
                </a:lnTo>
                <a:lnTo>
                  <a:pt x="378" y="253"/>
                </a:lnTo>
                <a:lnTo>
                  <a:pt x="373" y="246"/>
                </a:lnTo>
                <a:lnTo>
                  <a:pt x="366" y="240"/>
                </a:lnTo>
                <a:lnTo>
                  <a:pt x="354" y="229"/>
                </a:lnTo>
                <a:lnTo>
                  <a:pt x="343" y="217"/>
                </a:lnTo>
                <a:lnTo>
                  <a:pt x="339" y="209"/>
                </a:lnTo>
                <a:lnTo>
                  <a:pt x="335" y="201"/>
                </a:lnTo>
                <a:lnTo>
                  <a:pt x="333" y="192"/>
                </a:lnTo>
                <a:lnTo>
                  <a:pt x="333" y="180"/>
                </a:lnTo>
                <a:lnTo>
                  <a:pt x="333" y="176"/>
                </a:lnTo>
                <a:lnTo>
                  <a:pt x="335" y="173"/>
                </a:lnTo>
                <a:lnTo>
                  <a:pt x="339" y="170"/>
                </a:lnTo>
                <a:lnTo>
                  <a:pt x="343" y="167"/>
                </a:lnTo>
                <a:lnTo>
                  <a:pt x="353" y="164"/>
                </a:lnTo>
                <a:lnTo>
                  <a:pt x="365" y="162"/>
                </a:lnTo>
                <a:lnTo>
                  <a:pt x="389" y="162"/>
                </a:lnTo>
                <a:lnTo>
                  <a:pt x="406" y="162"/>
                </a:lnTo>
                <a:lnTo>
                  <a:pt x="402" y="160"/>
                </a:lnTo>
                <a:lnTo>
                  <a:pt x="399" y="156"/>
                </a:lnTo>
                <a:lnTo>
                  <a:pt x="395" y="151"/>
                </a:lnTo>
                <a:lnTo>
                  <a:pt x="391" y="146"/>
                </a:lnTo>
                <a:lnTo>
                  <a:pt x="385" y="132"/>
                </a:lnTo>
                <a:lnTo>
                  <a:pt x="379" y="117"/>
                </a:lnTo>
                <a:lnTo>
                  <a:pt x="375" y="101"/>
                </a:lnTo>
                <a:lnTo>
                  <a:pt x="373" y="83"/>
                </a:lnTo>
                <a:lnTo>
                  <a:pt x="371" y="73"/>
                </a:lnTo>
                <a:lnTo>
                  <a:pt x="371" y="64"/>
                </a:lnTo>
                <a:lnTo>
                  <a:pt x="371" y="54"/>
                </a:lnTo>
                <a:lnTo>
                  <a:pt x="373" y="45"/>
                </a:lnTo>
                <a:lnTo>
                  <a:pt x="371" y="33"/>
                </a:lnTo>
                <a:lnTo>
                  <a:pt x="369" y="21"/>
                </a:lnTo>
                <a:lnTo>
                  <a:pt x="367" y="11"/>
                </a:lnTo>
                <a:lnTo>
                  <a:pt x="366" y="2"/>
                </a:lnTo>
                <a:lnTo>
                  <a:pt x="357" y="1"/>
                </a:lnTo>
                <a:lnTo>
                  <a:pt x="347" y="0"/>
                </a:lnTo>
                <a:lnTo>
                  <a:pt x="346" y="2"/>
                </a:lnTo>
                <a:lnTo>
                  <a:pt x="330" y="9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344" name="Freeform 449"/>
          <p:cNvSpPr>
            <a:spLocks/>
          </p:cNvSpPr>
          <p:nvPr>
            <p:custDataLst>
              <p:tags r:id="rId287"/>
            </p:custDataLst>
          </p:nvPr>
        </p:nvSpPr>
        <p:spPr bwMode="auto">
          <a:xfrm>
            <a:off x="6677025" y="3017838"/>
            <a:ext cx="55563" cy="57150"/>
          </a:xfrm>
          <a:custGeom>
            <a:avLst/>
            <a:gdLst>
              <a:gd name="T0" fmla="*/ 0 w 126"/>
              <a:gd name="T1" fmla="*/ 2147483647 h 105"/>
              <a:gd name="T2" fmla="*/ 2147483647 w 126"/>
              <a:gd name="T3" fmla="*/ 2147483647 h 105"/>
              <a:gd name="T4" fmla="*/ 2147483647 w 126"/>
              <a:gd name="T5" fmla="*/ 2147483647 h 105"/>
              <a:gd name="T6" fmla="*/ 2147483647 w 126"/>
              <a:gd name="T7" fmla="*/ 2147483647 h 105"/>
              <a:gd name="T8" fmla="*/ 2147483647 w 126"/>
              <a:gd name="T9" fmla="*/ 2147483647 h 105"/>
              <a:gd name="T10" fmla="*/ 2147483647 w 126"/>
              <a:gd name="T11" fmla="*/ 2147483647 h 105"/>
              <a:gd name="T12" fmla="*/ 2147483647 w 126"/>
              <a:gd name="T13" fmla="*/ 0 h 105"/>
              <a:gd name="T14" fmla="*/ 2147483647 w 126"/>
              <a:gd name="T15" fmla="*/ 0 h 105"/>
              <a:gd name="T16" fmla="*/ 2147483647 w 126"/>
              <a:gd name="T17" fmla="*/ 2147483647 h 105"/>
              <a:gd name="T18" fmla="*/ 2147483647 w 126"/>
              <a:gd name="T19" fmla="*/ 2147483647 h 105"/>
              <a:gd name="T20" fmla="*/ 2147483647 w 126"/>
              <a:gd name="T21" fmla="*/ 2147483647 h 105"/>
              <a:gd name="T22" fmla="*/ 2147483647 w 126"/>
              <a:gd name="T23" fmla="*/ 2147483647 h 105"/>
              <a:gd name="T24" fmla="*/ 2147483647 w 126"/>
              <a:gd name="T25" fmla="*/ 2147483647 h 105"/>
              <a:gd name="T26" fmla="*/ 2147483647 w 126"/>
              <a:gd name="T27" fmla="*/ 2147483647 h 105"/>
              <a:gd name="T28" fmla="*/ 2147483647 w 126"/>
              <a:gd name="T29" fmla="*/ 2147483647 h 105"/>
              <a:gd name="T30" fmla="*/ 2147483647 w 126"/>
              <a:gd name="T31" fmla="*/ 2147483647 h 105"/>
              <a:gd name="T32" fmla="*/ 2147483647 w 126"/>
              <a:gd name="T33" fmla="*/ 2147483647 h 105"/>
              <a:gd name="T34" fmla="*/ 2147483647 w 126"/>
              <a:gd name="T35" fmla="*/ 2147483647 h 105"/>
              <a:gd name="T36" fmla="*/ 2147483647 w 126"/>
              <a:gd name="T37" fmla="*/ 2147483647 h 105"/>
              <a:gd name="T38" fmla="*/ 2147483647 w 126"/>
              <a:gd name="T39" fmla="*/ 2147483647 h 105"/>
              <a:gd name="T40" fmla="*/ 2147483647 w 126"/>
              <a:gd name="T41" fmla="*/ 2147483647 h 105"/>
              <a:gd name="T42" fmla="*/ 2147483647 w 126"/>
              <a:gd name="T43" fmla="*/ 2147483647 h 105"/>
              <a:gd name="T44" fmla="*/ 2147483647 w 126"/>
              <a:gd name="T45" fmla="*/ 2147483647 h 105"/>
              <a:gd name="T46" fmla="*/ 2147483647 w 126"/>
              <a:gd name="T47" fmla="*/ 2147483647 h 105"/>
              <a:gd name="T48" fmla="*/ 2147483647 w 126"/>
              <a:gd name="T49" fmla="*/ 2147483647 h 105"/>
              <a:gd name="T50" fmla="*/ 2147483647 w 126"/>
              <a:gd name="T51" fmla="*/ 2147483647 h 105"/>
              <a:gd name="T52" fmla="*/ 2147483647 w 126"/>
              <a:gd name="T53" fmla="*/ 2147483647 h 105"/>
              <a:gd name="T54" fmla="*/ 2147483647 w 126"/>
              <a:gd name="T55" fmla="*/ 2147483647 h 105"/>
              <a:gd name="T56" fmla="*/ 2147483647 w 126"/>
              <a:gd name="T57" fmla="*/ 2147483647 h 105"/>
              <a:gd name="T58" fmla="*/ 2147483647 w 126"/>
              <a:gd name="T59" fmla="*/ 2147483647 h 105"/>
              <a:gd name="T60" fmla="*/ 2147483647 w 126"/>
              <a:gd name="T61" fmla="*/ 2147483647 h 105"/>
              <a:gd name="T62" fmla="*/ 2147483647 w 126"/>
              <a:gd name="T63" fmla="*/ 2147483647 h 105"/>
              <a:gd name="T64" fmla="*/ 2147483647 w 126"/>
              <a:gd name="T65" fmla="*/ 2147483647 h 105"/>
              <a:gd name="T66" fmla="*/ 2147483647 w 126"/>
              <a:gd name="T67" fmla="*/ 2147483647 h 105"/>
              <a:gd name="T68" fmla="*/ 2147483647 w 126"/>
              <a:gd name="T69" fmla="*/ 2147483647 h 105"/>
              <a:gd name="T70" fmla="*/ 2147483647 w 126"/>
              <a:gd name="T71" fmla="*/ 2147483647 h 105"/>
              <a:gd name="T72" fmla="*/ 2147483647 w 126"/>
              <a:gd name="T73" fmla="*/ 2147483647 h 105"/>
              <a:gd name="T74" fmla="*/ 2147483647 w 126"/>
              <a:gd name="T75" fmla="*/ 2147483647 h 105"/>
              <a:gd name="T76" fmla="*/ 0 w 126"/>
              <a:gd name="T77" fmla="*/ 2147483647 h 105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26"/>
              <a:gd name="T118" fmla="*/ 0 h 105"/>
              <a:gd name="T119" fmla="*/ 126 w 126"/>
              <a:gd name="T120" fmla="*/ 105 h 105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26" h="105">
                <a:moveTo>
                  <a:pt x="0" y="56"/>
                </a:moveTo>
                <a:lnTo>
                  <a:pt x="4" y="49"/>
                </a:lnTo>
                <a:lnTo>
                  <a:pt x="10" y="41"/>
                </a:lnTo>
                <a:lnTo>
                  <a:pt x="16" y="33"/>
                </a:lnTo>
                <a:lnTo>
                  <a:pt x="24" y="25"/>
                </a:lnTo>
                <a:lnTo>
                  <a:pt x="37" y="11"/>
                </a:lnTo>
                <a:lnTo>
                  <a:pt x="47" y="0"/>
                </a:lnTo>
                <a:lnTo>
                  <a:pt x="113" y="0"/>
                </a:lnTo>
                <a:lnTo>
                  <a:pt x="114" y="4"/>
                </a:lnTo>
                <a:lnTo>
                  <a:pt x="115" y="8"/>
                </a:lnTo>
                <a:lnTo>
                  <a:pt x="117" y="12"/>
                </a:lnTo>
                <a:lnTo>
                  <a:pt x="119" y="14"/>
                </a:lnTo>
                <a:lnTo>
                  <a:pt x="124" y="20"/>
                </a:lnTo>
                <a:lnTo>
                  <a:pt x="126" y="24"/>
                </a:lnTo>
                <a:lnTo>
                  <a:pt x="126" y="32"/>
                </a:lnTo>
                <a:lnTo>
                  <a:pt x="125" y="41"/>
                </a:lnTo>
                <a:lnTo>
                  <a:pt x="124" y="48"/>
                </a:lnTo>
                <a:lnTo>
                  <a:pt x="122" y="55"/>
                </a:lnTo>
                <a:lnTo>
                  <a:pt x="119" y="62"/>
                </a:lnTo>
                <a:lnTo>
                  <a:pt x="116" y="69"/>
                </a:lnTo>
                <a:lnTo>
                  <a:pt x="112" y="75"/>
                </a:lnTo>
                <a:lnTo>
                  <a:pt x="108" y="81"/>
                </a:lnTo>
                <a:lnTo>
                  <a:pt x="104" y="86"/>
                </a:lnTo>
                <a:lnTo>
                  <a:pt x="99" y="90"/>
                </a:lnTo>
                <a:lnTo>
                  <a:pt x="93" y="94"/>
                </a:lnTo>
                <a:lnTo>
                  <a:pt x="88" y="99"/>
                </a:lnTo>
                <a:lnTo>
                  <a:pt x="81" y="101"/>
                </a:lnTo>
                <a:lnTo>
                  <a:pt x="74" y="103"/>
                </a:lnTo>
                <a:lnTo>
                  <a:pt x="67" y="105"/>
                </a:lnTo>
                <a:lnTo>
                  <a:pt x="60" y="105"/>
                </a:lnTo>
                <a:lnTo>
                  <a:pt x="48" y="104"/>
                </a:lnTo>
                <a:lnTo>
                  <a:pt x="38" y="102"/>
                </a:lnTo>
                <a:lnTo>
                  <a:pt x="31" y="98"/>
                </a:lnTo>
                <a:lnTo>
                  <a:pt x="24" y="92"/>
                </a:lnTo>
                <a:lnTo>
                  <a:pt x="20" y="86"/>
                </a:lnTo>
                <a:lnTo>
                  <a:pt x="16" y="78"/>
                </a:lnTo>
                <a:lnTo>
                  <a:pt x="14" y="70"/>
                </a:lnTo>
                <a:lnTo>
                  <a:pt x="13" y="62"/>
                </a:lnTo>
                <a:lnTo>
                  <a:pt x="0" y="5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345" name="Freeform 450"/>
          <p:cNvSpPr>
            <a:spLocks/>
          </p:cNvSpPr>
          <p:nvPr>
            <p:custDataLst>
              <p:tags r:id="rId288"/>
            </p:custDataLst>
          </p:nvPr>
        </p:nvSpPr>
        <p:spPr bwMode="auto">
          <a:xfrm>
            <a:off x="2032000" y="3281363"/>
            <a:ext cx="298450" cy="523875"/>
          </a:xfrm>
          <a:custGeom>
            <a:avLst/>
            <a:gdLst>
              <a:gd name="T0" fmla="*/ 2147483647 w 684"/>
              <a:gd name="T1" fmla="*/ 2147483647 h 998"/>
              <a:gd name="T2" fmla="*/ 2147483647 w 684"/>
              <a:gd name="T3" fmla="*/ 2147483647 h 998"/>
              <a:gd name="T4" fmla="*/ 2147483647 w 684"/>
              <a:gd name="T5" fmla="*/ 2147483647 h 998"/>
              <a:gd name="T6" fmla="*/ 2147483647 w 684"/>
              <a:gd name="T7" fmla="*/ 2147483647 h 998"/>
              <a:gd name="T8" fmla="*/ 2147483647 w 684"/>
              <a:gd name="T9" fmla="*/ 2147483647 h 998"/>
              <a:gd name="T10" fmla="*/ 2147483647 w 684"/>
              <a:gd name="T11" fmla="*/ 2147483647 h 998"/>
              <a:gd name="T12" fmla="*/ 2147483647 w 684"/>
              <a:gd name="T13" fmla="*/ 2147483647 h 998"/>
              <a:gd name="T14" fmla="*/ 2147483647 w 684"/>
              <a:gd name="T15" fmla="*/ 2147483647 h 998"/>
              <a:gd name="T16" fmla="*/ 2147483647 w 684"/>
              <a:gd name="T17" fmla="*/ 2147483647 h 998"/>
              <a:gd name="T18" fmla="*/ 2147483647 w 684"/>
              <a:gd name="T19" fmla="*/ 2147483647 h 998"/>
              <a:gd name="T20" fmla="*/ 2147483647 w 684"/>
              <a:gd name="T21" fmla="*/ 2147483647 h 998"/>
              <a:gd name="T22" fmla="*/ 2147483647 w 684"/>
              <a:gd name="T23" fmla="*/ 2147483647 h 998"/>
              <a:gd name="T24" fmla="*/ 2147483647 w 684"/>
              <a:gd name="T25" fmla="*/ 2147483647 h 998"/>
              <a:gd name="T26" fmla="*/ 2147483647 w 684"/>
              <a:gd name="T27" fmla="*/ 2147483647 h 998"/>
              <a:gd name="T28" fmla="*/ 2147483647 w 684"/>
              <a:gd name="T29" fmla="*/ 2147483647 h 998"/>
              <a:gd name="T30" fmla="*/ 2147483647 w 684"/>
              <a:gd name="T31" fmla="*/ 2147483647 h 998"/>
              <a:gd name="T32" fmla="*/ 2147483647 w 684"/>
              <a:gd name="T33" fmla="*/ 2147483647 h 998"/>
              <a:gd name="T34" fmla="*/ 2147483647 w 684"/>
              <a:gd name="T35" fmla="*/ 2147483647 h 998"/>
              <a:gd name="T36" fmla="*/ 2147483647 w 684"/>
              <a:gd name="T37" fmla="*/ 2147483647 h 998"/>
              <a:gd name="T38" fmla="*/ 2147483647 w 684"/>
              <a:gd name="T39" fmla="*/ 2147483647 h 998"/>
              <a:gd name="T40" fmla="*/ 2147483647 w 684"/>
              <a:gd name="T41" fmla="*/ 2147483647 h 998"/>
              <a:gd name="T42" fmla="*/ 2147483647 w 684"/>
              <a:gd name="T43" fmla="*/ 2147483647 h 998"/>
              <a:gd name="T44" fmla="*/ 2147483647 w 684"/>
              <a:gd name="T45" fmla="*/ 2147483647 h 998"/>
              <a:gd name="T46" fmla="*/ 2147483647 w 684"/>
              <a:gd name="T47" fmla="*/ 2147483647 h 998"/>
              <a:gd name="T48" fmla="*/ 2147483647 w 684"/>
              <a:gd name="T49" fmla="*/ 2147483647 h 998"/>
              <a:gd name="T50" fmla="*/ 2147483647 w 684"/>
              <a:gd name="T51" fmla="*/ 2147483647 h 998"/>
              <a:gd name="T52" fmla="*/ 2147483647 w 684"/>
              <a:gd name="T53" fmla="*/ 2147483647 h 998"/>
              <a:gd name="T54" fmla="*/ 2147483647 w 684"/>
              <a:gd name="T55" fmla="*/ 2147483647 h 998"/>
              <a:gd name="T56" fmla="*/ 2147483647 w 684"/>
              <a:gd name="T57" fmla="*/ 2147483647 h 998"/>
              <a:gd name="T58" fmla="*/ 2147483647 w 684"/>
              <a:gd name="T59" fmla="*/ 2147483647 h 998"/>
              <a:gd name="T60" fmla="*/ 2147483647 w 684"/>
              <a:gd name="T61" fmla="*/ 2147483647 h 998"/>
              <a:gd name="T62" fmla="*/ 2147483647 w 684"/>
              <a:gd name="T63" fmla="*/ 2147483647 h 998"/>
              <a:gd name="T64" fmla="*/ 2147483647 w 684"/>
              <a:gd name="T65" fmla="*/ 2147483647 h 998"/>
              <a:gd name="T66" fmla="*/ 2147483647 w 684"/>
              <a:gd name="T67" fmla="*/ 2147483647 h 998"/>
              <a:gd name="T68" fmla="*/ 2147483647 w 684"/>
              <a:gd name="T69" fmla="*/ 2147483647 h 998"/>
              <a:gd name="T70" fmla="*/ 2147483647 w 684"/>
              <a:gd name="T71" fmla="*/ 2147483647 h 998"/>
              <a:gd name="T72" fmla="*/ 2147483647 w 684"/>
              <a:gd name="T73" fmla="*/ 2147483647 h 998"/>
              <a:gd name="T74" fmla="*/ 2147483647 w 684"/>
              <a:gd name="T75" fmla="*/ 2147483647 h 998"/>
              <a:gd name="T76" fmla="*/ 2147483647 w 684"/>
              <a:gd name="T77" fmla="*/ 2147483647 h 998"/>
              <a:gd name="T78" fmla="*/ 2147483647 w 684"/>
              <a:gd name="T79" fmla="*/ 2147483647 h 998"/>
              <a:gd name="T80" fmla="*/ 2147483647 w 684"/>
              <a:gd name="T81" fmla="*/ 2147483647 h 998"/>
              <a:gd name="T82" fmla="*/ 2147483647 w 684"/>
              <a:gd name="T83" fmla="*/ 2147483647 h 998"/>
              <a:gd name="T84" fmla="*/ 2147483647 w 684"/>
              <a:gd name="T85" fmla="*/ 2147483647 h 998"/>
              <a:gd name="T86" fmla="*/ 2147483647 w 684"/>
              <a:gd name="T87" fmla="*/ 2147483647 h 998"/>
              <a:gd name="T88" fmla="*/ 2147483647 w 684"/>
              <a:gd name="T89" fmla="*/ 2147483647 h 998"/>
              <a:gd name="T90" fmla="*/ 2147483647 w 684"/>
              <a:gd name="T91" fmla="*/ 2147483647 h 998"/>
              <a:gd name="T92" fmla="*/ 2147483647 w 684"/>
              <a:gd name="T93" fmla="*/ 2147483647 h 998"/>
              <a:gd name="T94" fmla="*/ 2147483647 w 684"/>
              <a:gd name="T95" fmla="*/ 2147483647 h 998"/>
              <a:gd name="T96" fmla="*/ 2147483647 w 684"/>
              <a:gd name="T97" fmla="*/ 2147483647 h 998"/>
              <a:gd name="T98" fmla="*/ 2147483647 w 684"/>
              <a:gd name="T99" fmla="*/ 2147483647 h 998"/>
              <a:gd name="T100" fmla="*/ 2147483647 w 684"/>
              <a:gd name="T101" fmla="*/ 2147483647 h 998"/>
              <a:gd name="T102" fmla="*/ 2147483647 w 684"/>
              <a:gd name="T103" fmla="*/ 2147483647 h 998"/>
              <a:gd name="T104" fmla="*/ 2147483647 w 684"/>
              <a:gd name="T105" fmla="*/ 2147483647 h 998"/>
              <a:gd name="T106" fmla="*/ 2147483647 w 684"/>
              <a:gd name="T107" fmla="*/ 2147483647 h 998"/>
              <a:gd name="T108" fmla="*/ 2147483647 w 684"/>
              <a:gd name="T109" fmla="*/ 2147483647 h 998"/>
              <a:gd name="T110" fmla="*/ 2147483647 w 684"/>
              <a:gd name="T111" fmla="*/ 2147483647 h 99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84"/>
              <a:gd name="T169" fmla="*/ 0 h 998"/>
              <a:gd name="T170" fmla="*/ 684 w 684"/>
              <a:gd name="T171" fmla="*/ 998 h 998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84" h="998">
                <a:moveTo>
                  <a:pt x="684" y="622"/>
                </a:moveTo>
                <a:lnTo>
                  <a:pt x="680" y="609"/>
                </a:lnTo>
                <a:lnTo>
                  <a:pt x="676" y="596"/>
                </a:lnTo>
                <a:lnTo>
                  <a:pt x="672" y="583"/>
                </a:lnTo>
                <a:lnTo>
                  <a:pt x="671" y="573"/>
                </a:lnTo>
                <a:lnTo>
                  <a:pt x="671" y="568"/>
                </a:lnTo>
                <a:lnTo>
                  <a:pt x="673" y="564"/>
                </a:lnTo>
                <a:lnTo>
                  <a:pt x="676" y="559"/>
                </a:lnTo>
                <a:lnTo>
                  <a:pt x="678" y="555"/>
                </a:lnTo>
                <a:lnTo>
                  <a:pt x="680" y="550"/>
                </a:lnTo>
                <a:lnTo>
                  <a:pt x="682" y="546"/>
                </a:lnTo>
                <a:lnTo>
                  <a:pt x="683" y="541"/>
                </a:lnTo>
                <a:lnTo>
                  <a:pt x="684" y="537"/>
                </a:lnTo>
                <a:lnTo>
                  <a:pt x="680" y="519"/>
                </a:lnTo>
                <a:lnTo>
                  <a:pt x="671" y="491"/>
                </a:lnTo>
                <a:lnTo>
                  <a:pt x="666" y="475"/>
                </a:lnTo>
                <a:lnTo>
                  <a:pt x="662" y="459"/>
                </a:lnTo>
                <a:lnTo>
                  <a:pt x="659" y="444"/>
                </a:lnTo>
                <a:lnTo>
                  <a:pt x="658" y="432"/>
                </a:lnTo>
                <a:lnTo>
                  <a:pt x="659" y="423"/>
                </a:lnTo>
                <a:lnTo>
                  <a:pt x="661" y="415"/>
                </a:lnTo>
                <a:lnTo>
                  <a:pt x="665" y="409"/>
                </a:lnTo>
                <a:lnTo>
                  <a:pt x="669" y="403"/>
                </a:lnTo>
                <a:lnTo>
                  <a:pt x="673" y="396"/>
                </a:lnTo>
                <a:lnTo>
                  <a:pt x="678" y="389"/>
                </a:lnTo>
                <a:lnTo>
                  <a:pt x="681" y="381"/>
                </a:lnTo>
                <a:lnTo>
                  <a:pt x="684" y="370"/>
                </a:lnTo>
                <a:lnTo>
                  <a:pt x="571" y="370"/>
                </a:lnTo>
                <a:lnTo>
                  <a:pt x="564" y="366"/>
                </a:lnTo>
                <a:lnTo>
                  <a:pt x="557" y="361"/>
                </a:lnTo>
                <a:lnTo>
                  <a:pt x="550" y="355"/>
                </a:lnTo>
                <a:lnTo>
                  <a:pt x="544" y="347"/>
                </a:lnTo>
                <a:lnTo>
                  <a:pt x="539" y="340"/>
                </a:lnTo>
                <a:lnTo>
                  <a:pt x="535" y="333"/>
                </a:lnTo>
                <a:lnTo>
                  <a:pt x="533" y="326"/>
                </a:lnTo>
                <a:lnTo>
                  <a:pt x="532" y="321"/>
                </a:lnTo>
                <a:lnTo>
                  <a:pt x="512" y="320"/>
                </a:lnTo>
                <a:lnTo>
                  <a:pt x="494" y="318"/>
                </a:lnTo>
                <a:lnTo>
                  <a:pt x="477" y="315"/>
                </a:lnTo>
                <a:lnTo>
                  <a:pt x="462" y="310"/>
                </a:lnTo>
                <a:lnTo>
                  <a:pt x="447" y="304"/>
                </a:lnTo>
                <a:lnTo>
                  <a:pt x="434" y="298"/>
                </a:lnTo>
                <a:lnTo>
                  <a:pt x="423" y="290"/>
                </a:lnTo>
                <a:lnTo>
                  <a:pt x="412" y="281"/>
                </a:lnTo>
                <a:lnTo>
                  <a:pt x="402" y="270"/>
                </a:lnTo>
                <a:lnTo>
                  <a:pt x="395" y="259"/>
                </a:lnTo>
                <a:lnTo>
                  <a:pt x="388" y="246"/>
                </a:lnTo>
                <a:lnTo>
                  <a:pt x="382" y="232"/>
                </a:lnTo>
                <a:lnTo>
                  <a:pt x="378" y="218"/>
                </a:lnTo>
                <a:lnTo>
                  <a:pt x="375" y="201"/>
                </a:lnTo>
                <a:lnTo>
                  <a:pt x="373" y="184"/>
                </a:lnTo>
                <a:lnTo>
                  <a:pt x="373" y="167"/>
                </a:lnTo>
                <a:lnTo>
                  <a:pt x="373" y="155"/>
                </a:lnTo>
                <a:lnTo>
                  <a:pt x="374" y="144"/>
                </a:lnTo>
                <a:lnTo>
                  <a:pt x="375" y="133"/>
                </a:lnTo>
                <a:lnTo>
                  <a:pt x="377" y="123"/>
                </a:lnTo>
                <a:lnTo>
                  <a:pt x="380" y="113"/>
                </a:lnTo>
                <a:lnTo>
                  <a:pt x="385" y="103"/>
                </a:lnTo>
                <a:lnTo>
                  <a:pt x="389" y="94"/>
                </a:lnTo>
                <a:lnTo>
                  <a:pt x="395" y="84"/>
                </a:lnTo>
                <a:lnTo>
                  <a:pt x="401" y="76"/>
                </a:lnTo>
                <a:lnTo>
                  <a:pt x="408" y="68"/>
                </a:lnTo>
                <a:lnTo>
                  <a:pt x="416" y="61"/>
                </a:lnTo>
                <a:lnTo>
                  <a:pt x="425" y="54"/>
                </a:lnTo>
                <a:lnTo>
                  <a:pt x="435" y="48"/>
                </a:lnTo>
                <a:lnTo>
                  <a:pt x="446" y="42"/>
                </a:lnTo>
                <a:lnTo>
                  <a:pt x="458" y="36"/>
                </a:lnTo>
                <a:lnTo>
                  <a:pt x="471" y="31"/>
                </a:lnTo>
                <a:lnTo>
                  <a:pt x="471" y="18"/>
                </a:lnTo>
                <a:lnTo>
                  <a:pt x="463" y="11"/>
                </a:lnTo>
                <a:lnTo>
                  <a:pt x="455" y="7"/>
                </a:lnTo>
                <a:lnTo>
                  <a:pt x="447" y="4"/>
                </a:lnTo>
                <a:lnTo>
                  <a:pt x="438" y="0"/>
                </a:lnTo>
                <a:lnTo>
                  <a:pt x="414" y="19"/>
                </a:lnTo>
                <a:lnTo>
                  <a:pt x="389" y="39"/>
                </a:lnTo>
                <a:lnTo>
                  <a:pt x="378" y="48"/>
                </a:lnTo>
                <a:lnTo>
                  <a:pt x="367" y="56"/>
                </a:lnTo>
                <a:lnTo>
                  <a:pt x="356" y="63"/>
                </a:lnTo>
                <a:lnTo>
                  <a:pt x="345" y="68"/>
                </a:lnTo>
                <a:lnTo>
                  <a:pt x="335" y="68"/>
                </a:lnTo>
                <a:lnTo>
                  <a:pt x="326" y="68"/>
                </a:lnTo>
                <a:lnTo>
                  <a:pt x="319" y="68"/>
                </a:lnTo>
                <a:lnTo>
                  <a:pt x="312" y="68"/>
                </a:lnTo>
                <a:lnTo>
                  <a:pt x="309" y="74"/>
                </a:lnTo>
                <a:lnTo>
                  <a:pt x="304" y="78"/>
                </a:lnTo>
                <a:lnTo>
                  <a:pt x="299" y="81"/>
                </a:lnTo>
                <a:lnTo>
                  <a:pt x="295" y="83"/>
                </a:lnTo>
                <a:lnTo>
                  <a:pt x="289" y="85"/>
                </a:lnTo>
                <a:lnTo>
                  <a:pt x="284" y="85"/>
                </a:lnTo>
                <a:lnTo>
                  <a:pt x="278" y="84"/>
                </a:lnTo>
                <a:lnTo>
                  <a:pt x="273" y="84"/>
                </a:lnTo>
                <a:lnTo>
                  <a:pt x="262" y="82"/>
                </a:lnTo>
                <a:lnTo>
                  <a:pt x="251" y="81"/>
                </a:lnTo>
                <a:lnTo>
                  <a:pt x="245" y="81"/>
                </a:lnTo>
                <a:lnTo>
                  <a:pt x="241" y="81"/>
                </a:lnTo>
                <a:lnTo>
                  <a:pt x="236" y="83"/>
                </a:lnTo>
                <a:lnTo>
                  <a:pt x="233" y="86"/>
                </a:lnTo>
                <a:lnTo>
                  <a:pt x="225" y="94"/>
                </a:lnTo>
                <a:lnTo>
                  <a:pt x="221" y="101"/>
                </a:lnTo>
                <a:lnTo>
                  <a:pt x="217" y="108"/>
                </a:lnTo>
                <a:lnTo>
                  <a:pt x="213" y="114"/>
                </a:lnTo>
                <a:lnTo>
                  <a:pt x="209" y="128"/>
                </a:lnTo>
                <a:lnTo>
                  <a:pt x="206" y="143"/>
                </a:lnTo>
                <a:lnTo>
                  <a:pt x="201" y="159"/>
                </a:lnTo>
                <a:lnTo>
                  <a:pt x="196" y="175"/>
                </a:lnTo>
                <a:lnTo>
                  <a:pt x="192" y="183"/>
                </a:lnTo>
                <a:lnTo>
                  <a:pt x="187" y="191"/>
                </a:lnTo>
                <a:lnTo>
                  <a:pt x="180" y="200"/>
                </a:lnTo>
                <a:lnTo>
                  <a:pt x="173" y="210"/>
                </a:lnTo>
                <a:lnTo>
                  <a:pt x="157" y="227"/>
                </a:lnTo>
                <a:lnTo>
                  <a:pt x="140" y="244"/>
                </a:lnTo>
                <a:lnTo>
                  <a:pt x="131" y="253"/>
                </a:lnTo>
                <a:lnTo>
                  <a:pt x="122" y="263"/>
                </a:lnTo>
                <a:lnTo>
                  <a:pt x="115" y="273"/>
                </a:lnTo>
                <a:lnTo>
                  <a:pt x="107" y="284"/>
                </a:lnTo>
                <a:lnTo>
                  <a:pt x="102" y="288"/>
                </a:lnTo>
                <a:lnTo>
                  <a:pt x="98" y="294"/>
                </a:lnTo>
                <a:lnTo>
                  <a:pt x="96" y="299"/>
                </a:lnTo>
                <a:lnTo>
                  <a:pt x="94" y="305"/>
                </a:lnTo>
                <a:lnTo>
                  <a:pt x="90" y="317"/>
                </a:lnTo>
                <a:lnTo>
                  <a:pt x="86" y="327"/>
                </a:lnTo>
                <a:lnTo>
                  <a:pt x="85" y="331"/>
                </a:lnTo>
                <a:lnTo>
                  <a:pt x="84" y="338"/>
                </a:lnTo>
                <a:lnTo>
                  <a:pt x="84" y="347"/>
                </a:lnTo>
                <a:lnTo>
                  <a:pt x="86" y="356"/>
                </a:lnTo>
                <a:lnTo>
                  <a:pt x="88" y="366"/>
                </a:lnTo>
                <a:lnTo>
                  <a:pt x="91" y="375"/>
                </a:lnTo>
                <a:lnTo>
                  <a:pt x="93" y="378"/>
                </a:lnTo>
                <a:lnTo>
                  <a:pt x="95" y="380"/>
                </a:lnTo>
                <a:lnTo>
                  <a:pt x="97" y="382"/>
                </a:lnTo>
                <a:lnTo>
                  <a:pt x="100" y="382"/>
                </a:lnTo>
                <a:lnTo>
                  <a:pt x="98" y="397"/>
                </a:lnTo>
                <a:lnTo>
                  <a:pt x="97" y="414"/>
                </a:lnTo>
                <a:lnTo>
                  <a:pt x="97" y="433"/>
                </a:lnTo>
                <a:lnTo>
                  <a:pt x="97" y="451"/>
                </a:lnTo>
                <a:lnTo>
                  <a:pt x="99" y="484"/>
                </a:lnTo>
                <a:lnTo>
                  <a:pt x="100" y="505"/>
                </a:lnTo>
                <a:lnTo>
                  <a:pt x="99" y="511"/>
                </a:lnTo>
                <a:lnTo>
                  <a:pt x="98" y="518"/>
                </a:lnTo>
                <a:lnTo>
                  <a:pt x="95" y="525"/>
                </a:lnTo>
                <a:lnTo>
                  <a:pt x="91" y="532"/>
                </a:lnTo>
                <a:lnTo>
                  <a:pt x="88" y="541"/>
                </a:lnTo>
                <a:lnTo>
                  <a:pt x="83" y="548"/>
                </a:lnTo>
                <a:lnTo>
                  <a:pt x="77" y="556"/>
                </a:lnTo>
                <a:lnTo>
                  <a:pt x="72" y="563"/>
                </a:lnTo>
                <a:lnTo>
                  <a:pt x="65" y="570"/>
                </a:lnTo>
                <a:lnTo>
                  <a:pt x="59" y="576"/>
                </a:lnTo>
                <a:lnTo>
                  <a:pt x="51" y="582"/>
                </a:lnTo>
                <a:lnTo>
                  <a:pt x="43" y="587"/>
                </a:lnTo>
                <a:lnTo>
                  <a:pt x="37" y="592"/>
                </a:lnTo>
                <a:lnTo>
                  <a:pt x="29" y="596"/>
                </a:lnTo>
                <a:lnTo>
                  <a:pt x="21" y="598"/>
                </a:lnTo>
                <a:lnTo>
                  <a:pt x="14" y="598"/>
                </a:lnTo>
                <a:lnTo>
                  <a:pt x="12" y="605"/>
                </a:lnTo>
                <a:lnTo>
                  <a:pt x="11" y="612"/>
                </a:lnTo>
                <a:lnTo>
                  <a:pt x="9" y="618"/>
                </a:lnTo>
                <a:lnTo>
                  <a:pt x="7" y="625"/>
                </a:lnTo>
                <a:lnTo>
                  <a:pt x="3" y="637"/>
                </a:lnTo>
                <a:lnTo>
                  <a:pt x="0" y="648"/>
                </a:lnTo>
                <a:lnTo>
                  <a:pt x="30" y="668"/>
                </a:lnTo>
                <a:lnTo>
                  <a:pt x="67" y="694"/>
                </a:lnTo>
                <a:lnTo>
                  <a:pt x="87" y="707"/>
                </a:lnTo>
                <a:lnTo>
                  <a:pt x="106" y="718"/>
                </a:lnTo>
                <a:lnTo>
                  <a:pt x="115" y="722"/>
                </a:lnTo>
                <a:lnTo>
                  <a:pt x="123" y="725"/>
                </a:lnTo>
                <a:lnTo>
                  <a:pt x="132" y="727"/>
                </a:lnTo>
                <a:lnTo>
                  <a:pt x="140" y="727"/>
                </a:lnTo>
                <a:lnTo>
                  <a:pt x="153" y="727"/>
                </a:lnTo>
                <a:lnTo>
                  <a:pt x="166" y="727"/>
                </a:lnTo>
                <a:lnTo>
                  <a:pt x="175" y="728"/>
                </a:lnTo>
                <a:lnTo>
                  <a:pt x="184" y="729"/>
                </a:lnTo>
                <a:lnTo>
                  <a:pt x="192" y="730"/>
                </a:lnTo>
                <a:lnTo>
                  <a:pt x="201" y="732"/>
                </a:lnTo>
                <a:lnTo>
                  <a:pt x="218" y="738"/>
                </a:lnTo>
                <a:lnTo>
                  <a:pt x="234" y="746"/>
                </a:lnTo>
                <a:lnTo>
                  <a:pt x="250" y="755"/>
                </a:lnTo>
                <a:lnTo>
                  <a:pt x="265" y="767"/>
                </a:lnTo>
                <a:lnTo>
                  <a:pt x="279" y="778"/>
                </a:lnTo>
                <a:lnTo>
                  <a:pt x="292" y="789"/>
                </a:lnTo>
                <a:lnTo>
                  <a:pt x="299" y="795"/>
                </a:lnTo>
                <a:lnTo>
                  <a:pt x="306" y="802"/>
                </a:lnTo>
                <a:lnTo>
                  <a:pt x="312" y="809"/>
                </a:lnTo>
                <a:lnTo>
                  <a:pt x="318" y="818"/>
                </a:lnTo>
                <a:lnTo>
                  <a:pt x="328" y="834"/>
                </a:lnTo>
                <a:lnTo>
                  <a:pt x="337" y="850"/>
                </a:lnTo>
                <a:lnTo>
                  <a:pt x="342" y="857"/>
                </a:lnTo>
                <a:lnTo>
                  <a:pt x="347" y="864"/>
                </a:lnTo>
                <a:lnTo>
                  <a:pt x="354" y="871"/>
                </a:lnTo>
                <a:lnTo>
                  <a:pt x="359" y="877"/>
                </a:lnTo>
                <a:lnTo>
                  <a:pt x="367" y="881"/>
                </a:lnTo>
                <a:lnTo>
                  <a:pt x="374" y="885"/>
                </a:lnTo>
                <a:lnTo>
                  <a:pt x="382" y="887"/>
                </a:lnTo>
                <a:lnTo>
                  <a:pt x="392" y="888"/>
                </a:lnTo>
                <a:lnTo>
                  <a:pt x="402" y="887"/>
                </a:lnTo>
                <a:lnTo>
                  <a:pt x="412" y="886"/>
                </a:lnTo>
                <a:lnTo>
                  <a:pt x="422" y="884"/>
                </a:lnTo>
                <a:lnTo>
                  <a:pt x="432" y="882"/>
                </a:lnTo>
                <a:lnTo>
                  <a:pt x="442" y="879"/>
                </a:lnTo>
                <a:lnTo>
                  <a:pt x="452" y="877"/>
                </a:lnTo>
                <a:lnTo>
                  <a:pt x="462" y="876"/>
                </a:lnTo>
                <a:lnTo>
                  <a:pt x="471" y="875"/>
                </a:lnTo>
                <a:lnTo>
                  <a:pt x="478" y="876"/>
                </a:lnTo>
                <a:lnTo>
                  <a:pt x="485" y="878"/>
                </a:lnTo>
                <a:lnTo>
                  <a:pt x="489" y="878"/>
                </a:lnTo>
                <a:lnTo>
                  <a:pt x="492" y="878"/>
                </a:lnTo>
                <a:lnTo>
                  <a:pt x="496" y="877"/>
                </a:lnTo>
                <a:lnTo>
                  <a:pt x="499" y="875"/>
                </a:lnTo>
                <a:lnTo>
                  <a:pt x="501" y="883"/>
                </a:lnTo>
                <a:lnTo>
                  <a:pt x="509" y="894"/>
                </a:lnTo>
                <a:lnTo>
                  <a:pt x="515" y="904"/>
                </a:lnTo>
                <a:lnTo>
                  <a:pt x="519" y="912"/>
                </a:lnTo>
                <a:lnTo>
                  <a:pt x="518" y="915"/>
                </a:lnTo>
                <a:lnTo>
                  <a:pt x="516" y="918"/>
                </a:lnTo>
                <a:lnTo>
                  <a:pt x="515" y="920"/>
                </a:lnTo>
                <a:lnTo>
                  <a:pt x="513" y="922"/>
                </a:lnTo>
                <a:lnTo>
                  <a:pt x="508" y="927"/>
                </a:lnTo>
                <a:lnTo>
                  <a:pt x="502" y="930"/>
                </a:lnTo>
                <a:lnTo>
                  <a:pt x="496" y="933"/>
                </a:lnTo>
                <a:lnTo>
                  <a:pt x="490" y="936"/>
                </a:lnTo>
                <a:lnTo>
                  <a:pt x="488" y="937"/>
                </a:lnTo>
                <a:lnTo>
                  <a:pt x="487" y="939"/>
                </a:lnTo>
                <a:lnTo>
                  <a:pt x="486" y="941"/>
                </a:lnTo>
                <a:lnTo>
                  <a:pt x="485" y="943"/>
                </a:lnTo>
                <a:lnTo>
                  <a:pt x="486" y="954"/>
                </a:lnTo>
                <a:lnTo>
                  <a:pt x="488" y="963"/>
                </a:lnTo>
                <a:lnTo>
                  <a:pt x="490" y="970"/>
                </a:lnTo>
                <a:lnTo>
                  <a:pt x="494" y="977"/>
                </a:lnTo>
                <a:lnTo>
                  <a:pt x="499" y="984"/>
                </a:lnTo>
                <a:lnTo>
                  <a:pt x="504" y="989"/>
                </a:lnTo>
                <a:lnTo>
                  <a:pt x="511" y="994"/>
                </a:lnTo>
                <a:lnTo>
                  <a:pt x="519" y="998"/>
                </a:lnTo>
                <a:lnTo>
                  <a:pt x="538" y="998"/>
                </a:lnTo>
                <a:lnTo>
                  <a:pt x="538" y="986"/>
                </a:lnTo>
                <a:lnTo>
                  <a:pt x="539" y="973"/>
                </a:lnTo>
                <a:lnTo>
                  <a:pt x="542" y="962"/>
                </a:lnTo>
                <a:lnTo>
                  <a:pt x="544" y="950"/>
                </a:lnTo>
                <a:lnTo>
                  <a:pt x="548" y="928"/>
                </a:lnTo>
                <a:lnTo>
                  <a:pt x="555" y="906"/>
                </a:lnTo>
                <a:lnTo>
                  <a:pt x="561" y="884"/>
                </a:lnTo>
                <a:lnTo>
                  <a:pt x="566" y="861"/>
                </a:lnTo>
                <a:lnTo>
                  <a:pt x="568" y="850"/>
                </a:lnTo>
                <a:lnTo>
                  <a:pt x="570" y="838"/>
                </a:lnTo>
                <a:lnTo>
                  <a:pt x="571" y="826"/>
                </a:lnTo>
                <a:lnTo>
                  <a:pt x="571" y="813"/>
                </a:lnTo>
                <a:lnTo>
                  <a:pt x="571" y="803"/>
                </a:lnTo>
                <a:lnTo>
                  <a:pt x="569" y="794"/>
                </a:lnTo>
                <a:lnTo>
                  <a:pt x="567" y="786"/>
                </a:lnTo>
                <a:lnTo>
                  <a:pt x="564" y="780"/>
                </a:lnTo>
                <a:lnTo>
                  <a:pt x="559" y="775"/>
                </a:lnTo>
                <a:lnTo>
                  <a:pt x="555" y="771"/>
                </a:lnTo>
                <a:lnTo>
                  <a:pt x="549" y="768"/>
                </a:lnTo>
                <a:lnTo>
                  <a:pt x="545" y="765"/>
                </a:lnTo>
                <a:lnTo>
                  <a:pt x="535" y="759"/>
                </a:lnTo>
                <a:lnTo>
                  <a:pt x="526" y="752"/>
                </a:lnTo>
                <a:lnTo>
                  <a:pt x="523" y="749"/>
                </a:lnTo>
                <a:lnTo>
                  <a:pt x="521" y="745"/>
                </a:lnTo>
                <a:lnTo>
                  <a:pt x="519" y="740"/>
                </a:lnTo>
                <a:lnTo>
                  <a:pt x="519" y="733"/>
                </a:lnTo>
                <a:lnTo>
                  <a:pt x="519" y="728"/>
                </a:lnTo>
                <a:lnTo>
                  <a:pt x="521" y="723"/>
                </a:lnTo>
                <a:lnTo>
                  <a:pt x="523" y="719"/>
                </a:lnTo>
                <a:lnTo>
                  <a:pt x="526" y="716"/>
                </a:lnTo>
                <a:lnTo>
                  <a:pt x="535" y="710"/>
                </a:lnTo>
                <a:lnTo>
                  <a:pt x="546" y="706"/>
                </a:lnTo>
                <a:lnTo>
                  <a:pt x="566" y="700"/>
                </a:lnTo>
                <a:lnTo>
                  <a:pt x="578" y="696"/>
                </a:lnTo>
                <a:lnTo>
                  <a:pt x="578" y="678"/>
                </a:lnTo>
                <a:lnTo>
                  <a:pt x="568" y="673"/>
                </a:lnTo>
                <a:lnTo>
                  <a:pt x="560" y="668"/>
                </a:lnTo>
                <a:lnTo>
                  <a:pt x="556" y="665"/>
                </a:lnTo>
                <a:lnTo>
                  <a:pt x="554" y="662"/>
                </a:lnTo>
                <a:lnTo>
                  <a:pt x="552" y="658"/>
                </a:lnTo>
                <a:lnTo>
                  <a:pt x="552" y="654"/>
                </a:lnTo>
                <a:lnTo>
                  <a:pt x="553" y="651"/>
                </a:lnTo>
                <a:lnTo>
                  <a:pt x="556" y="649"/>
                </a:lnTo>
                <a:lnTo>
                  <a:pt x="563" y="646"/>
                </a:lnTo>
                <a:lnTo>
                  <a:pt x="569" y="644"/>
                </a:lnTo>
                <a:lnTo>
                  <a:pt x="588" y="639"/>
                </a:lnTo>
                <a:lnTo>
                  <a:pt x="611" y="635"/>
                </a:lnTo>
                <a:lnTo>
                  <a:pt x="655" y="628"/>
                </a:lnTo>
                <a:lnTo>
                  <a:pt x="684" y="622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5346" name="Freeform 451"/>
          <p:cNvSpPr>
            <a:spLocks/>
          </p:cNvSpPr>
          <p:nvPr>
            <p:custDataLst>
              <p:tags r:id="rId289"/>
            </p:custDataLst>
          </p:nvPr>
        </p:nvSpPr>
        <p:spPr bwMode="auto">
          <a:xfrm>
            <a:off x="4284663" y="3549650"/>
            <a:ext cx="187325" cy="274638"/>
          </a:xfrm>
          <a:custGeom>
            <a:avLst/>
            <a:gdLst>
              <a:gd name="T0" fmla="*/ 2147483647 w 429"/>
              <a:gd name="T1" fmla="*/ 2147483647 h 524"/>
              <a:gd name="T2" fmla="*/ 2147483647 w 429"/>
              <a:gd name="T3" fmla="*/ 2147483647 h 524"/>
              <a:gd name="T4" fmla="*/ 2147483647 w 429"/>
              <a:gd name="T5" fmla="*/ 2147483647 h 524"/>
              <a:gd name="T6" fmla="*/ 2147483647 w 429"/>
              <a:gd name="T7" fmla="*/ 2147483647 h 524"/>
              <a:gd name="T8" fmla="*/ 2147483647 w 429"/>
              <a:gd name="T9" fmla="*/ 2147483647 h 524"/>
              <a:gd name="T10" fmla="*/ 2147483647 w 429"/>
              <a:gd name="T11" fmla="*/ 2147483647 h 524"/>
              <a:gd name="T12" fmla="*/ 2147483647 w 429"/>
              <a:gd name="T13" fmla="*/ 2147483647 h 524"/>
              <a:gd name="T14" fmla="*/ 2147483647 w 429"/>
              <a:gd name="T15" fmla="*/ 2147483647 h 524"/>
              <a:gd name="T16" fmla="*/ 2147483647 w 429"/>
              <a:gd name="T17" fmla="*/ 2147483647 h 524"/>
              <a:gd name="T18" fmla="*/ 2147483647 w 429"/>
              <a:gd name="T19" fmla="*/ 2147483647 h 524"/>
              <a:gd name="T20" fmla="*/ 2147483647 w 429"/>
              <a:gd name="T21" fmla="*/ 2147483647 h 524"/>
              <a:gd name="T22" fmla="*/ 2147483647 w 429"/>
              <a:gd name="T23" fmla="*/ 2147483647 h 524"/>
              <a:gd name="T24" fmla="*/ 2147483647 w 429"/>
              <a:gd name="T25" fmla="*/ 2147483647 h 524"/>
              <a:gd name="T26" fmla="*/ 2147483647 w 429"/>
              <a:gd name="T27" fmla="*/ 2147483647 h 524"/>
              <a:gd name="T28" fmla="*/ 2147483647 w 429"/>
              <a:gd name="T29" fmla="*/ 2147483647 h 524"/>
              <a:gd name="T30" fmla="*/ 2147483647 w 429"/>
              <a:gd name="T31" fmla="*/ 2147483647 h 524"/>
              <a:gd name="T32" fmla="*/ 2147483647 w 429"/>
              <a:gd name="T33" fmla="*/ 2147483647 h 524"/>
              <a:gd name="T34" fmla="*/ 2147483647 w 429"/>
              <a:gd name="T35" fmla="*/ 2147483647 h 524"/>
              <a:gd name="T36" fmla="*/ 2147483647 w 429"/>
              <a:gd name="T37" fmla="*/ 2147483647 h 524"/>
              <a:gd name="T38" fmla="*/ 2147483647 w 429"/>
              <a:gd name="T39" fmla="*/ 2147483647 h 524"/>
              <a:gd name="T40" fmla="*/ 2147483647 w 429"/>
              <a:gd name="T41" fmla="*/ 2147483647 h 524"/>
              <a:gd name="T42" fmla="*/ 2147483647 w 429"/>
              <a:gd name="T43" fmla="*/ 2147483647 h 524"/>
              <a:gd name="T44" fmla="*/ 2147483647 w 429"/>
              <a:gd name="T45" fmla="*/ 2147483647 h 524"/>
              <a:gd name="T46" fmla="*/ 2147483647 w 429"/>
              <a:gd name="T47" fmla="*/ 2147483647 h 524"/>
              <a:gd name="T48" fmla="*/ 2147483647 w 429"/>
              <a:gd name="T49" fmla="*/ 2147483647 h 524"/>
              <a:gd name="T50" fmla="*/ 2147483647 w 429"/>
              <a:gd name="T51" fmla="*/ 2147483647 h 524"/>
              <a:gd name="T52" fmla="*/ 2147483647 w 429"/>
              <a:gd name="T53" fmla="*/ 2147483647 h 524"/>
              <a:gd name="T54" fmla="*/ 2147483647 w 429"/>
              <a:gd name="T55" fmla="*/ 2147483647 h 524"/>
              <a:gd name="T56" fmla="*/ 2147483647 w 429"/>
              <a:gd name="T57" fmla="*/ 2147483647 h 524"/>
              <a:gd name="T58" fmla="*/ 2147483647 w 429"/>
              <a:gd name="T59" fmla="*/ 2147483647 h 524"/>
              <a:gd name="T60" fmla="*/ 2147483647 w 429"/>
              <a:gd name="T61" fmla="*/ 2147483647 h 524"/>
              <a:gd name="T62" fmla="*/ 2147483647 w 429"/>
              <a:gd name="T63" fmla="*/ 2147483647 h 524"/>
              <a:gd name="T64" fmla="*/ 2147483647 w 429"/>
              <a:gd name="T65" fmla="*/ 2147483647 h 524"/>
              <a:gd name="T66" fmla="*/ 2147483647 w 429"/>
              <a:gd name="T67" fmla="*/ 2147483647 h 524"/>
              <a:gd name="T68" fmla="*/ 2147483647 w 429"/>
              <a:gd name="T69" fmla="*/ 2147483647 h 524"/>
              <a:gd name="T70" fmla="*/ 2147483647 w 429"/>
              <a:gd name="T71" fmla="*/ 2147483647 h 524"/>
              <a:gd name="T72" fmla="*/ 2147483647 w 429"/>
              <a:gd name="T73" fmla="*/ 2147483647 h 524"/>
              <a:gd name="T74" fmla="*/ 2147483647 w 429"/>
              <a:gd name="T75" fmla="*/ 2147483647 h 524"/>
              <a:gd name="T76" fmla="*/ 2147483647 w 429"/>
              <a:gd name="T77" fmla="*/ 2147483647 h 524"/>
              <a:gd name="T78" fmla="*/ 2147483647 w 429"/>
              <a:gd name="T79" fmla="*/ 2147483647 h 524"/>
              <a:gd name="T80" fmla="*/ 2147483647 w 429"/>
              <a:gd name="T81" fmla="*/ 2147483647 h 524"/>
              <a:gd name="T82" fmla="*/ 2147483647 w 429"/>
              <a:gd name="T83" fmla="*/ 2147483647 h 524"/>
              <a:gd name="T84" fmla="*/ 2147483647 w 429"/>
              <a:gd name="T85" fmla="*/ 2147483647 h 524"/>
              <a:gd name="T86" fmla="*/ 2147483647 w 429"/>
              <a:gd name="T87" fmla="*/ 2147483647 h 524"/>
              <a:gd name="T88" fmla="*/ 2147483647 w 429"/>
              <a:gd name="T89" fmla="*/ 2147483647 h 524"/>
              <a:gd name="T90" fmla="*/ 2147483647 w 429"/>
              <a:gd name="T91" fmla="*/ 2147483647 h 524"/>
              <a:gd name="T92" fmla="*/ 2147483647 w 429"/>
              <a:gd name="T93" fmla="*/ 2147483647 h 524"/>
              <a:gd name="T94" fmla="*/ 2147483647 w 429"/>
              <a:gd name="T95" fmla="*/ 2147483647 h 524"/>
              <a:gd name="T96" fmla="*/ 2147483647 w 429"/>
              <a:gd name="T97" fmla="*/ 2147483647 h 524"/>
              <a:gd name="T98" fmla="*/ 2147483647 w 429"/>
              <a:gd name="T99" fmla="*/ 2147483647 h 524"/>
              <a:gd name="T100" fmla="*/ 2147483647 w 429"/>
              <a:gd name="T101" fmla="*/ 2147483647 h 524"/>
              <a:gd name="T102" fmla="*/ 2147483647 w 429"/>
              <a:gd name="T103" fmla="*/ 2147483647 h 524"/>
              <a:gd name="T104" fmla="*/ 2147483647 w 429"/>
              <a:gd name="T105" fmla="*/ 2147483647 h 524"/>
              <a:gd name="T106" fmla="*/ 2147483647 w 429"/>
              <a:gd name="T107" fmla="*/ 2147483647 h 524"/>
              <a:gd name="T108" fmla="*/ 2147483647 w 429"/>
              <a:gd name="T109" fmla="*/ 2147483647 h 524"/>
              <a:gd name="T110" fmla="*/ 2147483647 w 429"/>
              <a:gd name="T111" fmla="*/ 2147483647 h 524"/>
              <a:gd name="T112" fmla="*/ 2147483647 w 429"/>
              <a:gd name="T113" fmla="*/ 2147483647 h 524"/>
              <a:gd name="T114" fmla="*/ 2147483647 w 429"/>
              <a:gd name="T115" fmla="*/ 2147483647 h 524"/>
              <a:gd name="T116" fmla="*/ 2147483647 w 429"/>
              <a:gd name="T117" fmla="*/ 2147483647 h 524"/>
              <a:gd name="T118" fmla="*/ 2147483647 w 429"/>
              <a:gd name="T119" fmla="*/ 2147483647 h 524"/>
              <a:gd name="T120" fmla="*/ 2147483647 w 429"/>
              <a:gd name="T121" fmla="*/ 2147483647 h 524"/>
              <a:gd name="T122" fmla="*/ 2147483647 w 429"/>
              <a:gd name="T123" fmla="*/ 2147483647 h 524"/>
              <a:gd name="T124" fmla="*/ 2147483647 w 429"/>
              <a:gd name="T125" fmla="*/ 2147483647 h 52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429"/>
              <a:gd name="T190" fmla="*/ 0 h 524"/>
              <a:gd name="T191" fmla="*/ 429 w 429"/>
              <a:gd name="T192" fmla="*/ 524 h 52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429" h="524">
                <a:moveTo>
                  <a:pt x="426" y="0"/>
                </a:moveTo>
                <a:lnTo>
                  <a:pt x="427" y="12"/>
                </a:lnTo>
                <a:lnTo>
                  <a:pt x="429" y="22"/>
                </a:lnTo>
                <a:lnTo>
                  <a:pt x="429" y="31"/>
                </a:lnTo>
                <a:lnTo>
                  <a:pt x="429" y="38"/>
                </a:lnTo>
                <a:lnTo>
                  <a:pt x="428" y="43"/>
                </a:lnTo>
                <a:lnTo>
                  <a:pt x="427" y="48"/>
                </a:lnTo>
                <a:lnTo>
                  <a:pt x="426" y="51"/>
                </a:lnTo>
                <a:lnTo>
                  <a:pt x="424" y="54"/>
                </a:lnTo>
                <a:lnTo>
                  <a:pt x="419" y="60"/>
                </a:lnTo>
                <a:lnTo>
                  <a:pt x="416" y="64"/>
                </a:lnTo>
                <a:lnTo>
                  <a:pt x="415" y="67"/>
                </a:lnTo>
                <a:lnTo>
                  <a:pt x="413" y="71"/>
                </a:lnTo>
                <a:lnTo>
                  <a:pt x="413" y="75"/>
                </a:lnTo>
                <a:lnTo>
                  <a:pt x="413" y="81"/>
                </a:lnTo>
                <a:lnTo>
                  <a:pt x="413" y="109"/>
                </a:lnTo>
                <a:lnTo>
                  <a:pt x="414" y="135"/>
                </a:lnTo>
                <a:lnTo>
                  <a:pt x="414" y="160"/>
                </a:lnTo>
                <a:lnTo>
                  <a:pt x="413" y="183"/>
                </a:lnTo>
                <a:lnTo>
                  <a:pt x="410" y="196"/>
                </a:lnTo>
                <a:lnTo>
                  <a:pt x="408" y="207"/>
                </a:lnTo>
                <a:lnTo>
                  <a:pt x="405" y="218"/>
                </a:lnTo>
                <a:lnTo>
                  <a:pt x="401" y="229"/>
                </a:lnTo>
                <a:lnTo>
                  <a:pt x="396" y="241"/>
                </a:lnTo>
                <a:lnTo>
                  <a:pt x="390" y="254"/>
                </a:lnTo>
                <a:lnTo>
                  <a:pt x="382" y="266"/>
                </a:lnTo>
                <a:lnTo>
                  <a:pt x="372" y="278"/>
                </a:lnTo>
                <a:lnTo>
                  <a:pt x="360" y="288"/>
                </a:lnTo>
                <a:lnTo>
                  <a:pt x="346" y="300"/>
                </a:lnTo>
                <a:lnTo>
                  <a:pt x="338" y="309"/>
                </a:lnTo>
                <a:lnTo>
                  <a:pt x="331" y="316"/>
                </a:lnTo>
                <a:lnTo>
                  <a:pt x="325" y="324"/>
                </a:lnTo>
                <a:lnTo>
                  <a:pt x="319" y="333"/>
                </a:lnTo>
                <a:lnTo>
                  <a:pt x="318" y="361"/>
                </a:lnTo>
                <a:lnTo>
                  <a:pt x="314" y="395"/>
                </a:lnTo>
                <a:lnTo>
                  <a:pt x="312" y="412"/>
                </a:lnTo>
                <a:lnTo>
                  <a:pt x="308" y="428"/>
                </a:lnTo>
                <a:lnTo>
                  <a:pt x="306" y="434"/>
                </a:lnTo>
                <a:lnTo>
                  <a:pt x="304" y="439"/>
                </a:lnTo>
                <a:lnTo>
                  <a:pt x="302" y="442"/>
                </a:lnTo>
                <a:lnTo>
                  <a:pt x="300" y="444"/>
                </a:lnTo>
                <a:lnTo>
                  <a:pt x="290" y="448"/>
                </a:lnTo>
                <a:lnTo>
                  <a:pt x="280" y="451"/>
                </a:lnTo>
                <a:lnTo>
                  <a:pt x="274" y="453"/>
                </a:lnTo>
                <a:lnTo>
                  <a:pt x="269" y="455"/>
                </a:lnTo>
                <a:lnTo>
                  <a:pt x="264" y="458"/>
                </a:lnTo>
                <a:lnTo>
                  <a:pt x="259" y="462"/>
                </a:lnTo>
                <a:lnTo>
                  <a:pt x="253" y="472"/>
                </a:lnTo>
                <a:lnTo>
                  <a:pt x="245" y="487"/>
                </a:lnTo>
                <a:lnTo>
                  <a:pt x="239" y="494"/>
                </a:lnTo>
                <a:lnTo>
                  <a:pt x="234" y="500"/>
                </a:lnTo>
                <a:lnTo>
                  <a:pt x="230" y="502"/>
                </a:lnTo>
                <a:lnTo>
                  <a:pt x="227" y="504"/>
                </a:lnTo>
                <a:lnTo>
                  <a:pt x="223" y="505"/>
                </a:lnTo>
                <a:lnTo>
                  <a:pt x="219" y="506"/>
                </a:lnTo>
                <a:lnTo>
                  <a:pt x="210" y="505"/>
                </a:lnTo>
                <a:lnTo>
                  <a:pt x="201" y="504"/>
                </a:lnTo>
                <a:lnTo>
                  <a:pt x="196" y="503"/>
                </a:lnTo>
                <a:lnTo>
                  <a:pt x="192" y="501"/>
                </a:lnTo>
                <a:lnTo>
                  <a:pt x="189" y="498"/>
                </a:lnTo>
                <a:lnTo>
                  <a:pt x="186" y="494"/>
                </a:lnTo>
                <a:lnTo>
                  <a:pt x="166" y="496"/>
                </a:lnTo>
                <a:lnTo>
                  <a:pt x="145" y="500"/>
                </a:lnTo>
                <a:lnTo>
                  <a:pt x="135" y="502"/>
                </a:lnTo>
                <a:lnTo>
                  <a:pt x="126" y="501"/>
                </a:lnTo>
                <a:lnTo>
                  <a:pt x="123" y="500"/>
                </a:lnTo>
                <a:lnTo>
                  <a:pt x="119" y="499"/>
                </a:lnTo>
                <a:lnTo>
                  <a:pt x="116" y="497"/>
                </a:lnTo>
                <a:lnTo>
                  <a:pt x="113" y="494"/>
                </a:lnTo>
                <a:lnTo>
                  <a:pt x="106" y="493"/>
                </a:lnTo>
                <a:lnTo>
                  <a:pt x="100" y="493"/>
                </a:lnTo>
                <a:lnTo>
                  <a:pt x="95" y="493"/>
                </a:lnTo>
                <a:lnTo>
                  <a:pt x="91" y="494"/>
                </a:lnTo>
                <a:lnTo>
                  <a:pt x="83" y="497"/>
                </a:lnTo>
                <a:lnTo>
                  <a:pt x="78" y="502"/>
                </a:lnTo>
                <a:lnTo>
                  <a:pt x="73" y="507"/>
                </a:lnTo>
                <a:lnTo>
                  <a:pt x="68" y="513"/>
                </a:lnTo>
                <a:lnTo>
                  <a:pt x="62" y="519"/>
                </a:lnTo>
                <a:lnTo>
                  <a:pt x="54" y="524"/>
                </a:lnTo>
                <a:lnTo>
                  <a:pt x="39" y="507"/>
                </a:lnTo>
                <a:lnTo>
                  <a:pt x="27" y="491"/>
                </a:lnTo>
                <a:lnTo>
                  <a:pt x="14" y="474"/>
                </a:lnTo>
                <a:lnTo>
                  <a:pt x="0" y="456"/>
                </a:lnTo>
                <a:lnTo>
                  <a:pt x="6" y="447"/>
                </a:lnTo>
                <a:lnTo>
                  <a:pt x="13" y="440"/>
                </a:lnTo>
                <a:lnTo>
                  <a:pt x="18" y="434"/>
                </a:lnTo>
                <a:lnTo>
                  <a:pt x="25" y="430"/>
                </a:lnTo>
                <a:lnTo>
                  <a:pt x="31" y="427"/>
                </a:lnTo>
                <a:lnTo>
                  <a:pt x="36" y="425"/>
                </a:lnTo>
                <a:lnTo>
                  <a:pt x="42" y="424"/>
                </a:lnTo>
                <a:lnTo>
                  <a:pt x="46" y="424"/>
                </a:lnTo>
                <a:lnTo>
                  <a:pt x="55" y="425"/>
                </a:lnTo>
                <a:lnTo>
                  <a:pt x="61" y="428"/>
                </a:lnTo>
                <a:lnTo>
                  <a:pt x="65" y="431"/>
                </a:lnTo>
                <a:lnTo>
                  <a:pt x="67" y="432"/>
                </a:lnTo>
                <a:lnTo>
                  <a:pt x="58" y="418"/>
                </a:lnTo>
                <a:lnTo>
                  <a:pt x="51" y="405"/>
                </a:lnTo>
                <a:lnTo>
                  <a:pt x="47" y="395"/>
                </a:lnTo>
                <a:lnTo>
                  <a:pt x="45" y="386"/>
                </a:lnTo>
                <a:lnTo>
                  <a:pt x="45" y="378"/>
                </a:lnTo>
                <a:lnTo>
                  <a:pt x="45" y="372"/>
                </a:lnTo>
                <a:lnTo>
                  <a:pt x="47" y="366"/>
                </a:lnTo>
                <a:lnTo>
                  <a:pt x="50" y="362"/>
                </a:lnTo>
                <a:lnTo>
                  <a:pt x="54" y="359"/>
                </a:lnTo>
                <a:lnTo>
                  <a:pt x="57" y="356"/>
                </a:lnTo>
                <a:lnTo>
                  <a:pt x="61" y="354"/>
                </a:lnTo>
                <a:lnTo>
                  <a:pt x="65" y="353"/>
                </a:lnTo>
                <a:lnTo>
                  <a:pt x="71" y="352"/>
                </a:lnTo>
                <a:lnTo>
                  <a:pt x="73" y="351"/>
                </a:lnTo>
                <a:lnTo>
                  <a:pt x="81" y="343"/>
                </a:lnTo>
                <a:lnTo>
                  <a:pt x="89" y="337"/>
                </a:lnTo>
                <a:lnTo>
                  <a:pt x="94" y="334"/>
                </a:lnTo>
                <a:lnTo>
                  <a:pt x="100" y="333"/>
                </a:lnTo>
                <a:lnTo>
                  <a:pt x="104" y="333"/>
                </a:lnTo>
                <a:lnTo>
                  <a:pt x="109" y="335"/>
                </a:lnTo>
                <a:lnTo>
                  <a:pt x="112" y="339"/>
                </a:lnTo>
                <a:lnTo>
                  <a:pt x="115" y="342"/>
                </a:lnTo>
                <a:lnTo>
                  <a:pt x="123" y="350"/>
                </a:lnTo>
                <a:lnTo>
                  <a:pt x="130" y="356"/>
                </a:lnTo>
                <a:lnTo>
                  <a:pt x="135" y="359"/>
                </a:lnTo>
                <a:lnTo>
                  <a:pt x="140" y="359"/>
                </a:lnTo>
                <a:lnTo>
                  <a:pt x="146" y="356"/>
                </a:lnTo>
                <a:lnTo>
                  <a:pt x="154" y="351"/>
                </a:lnTo>
                <a:lnTo>
                  <a:pt x="163" y="354"/>
                </a:lnTo>
                <a:lnTo>
                  <a:pt x="172" y="354"/>
                </a:lnTo>
                <a:lnTo>
                  <a:pt x="181" y="353"/>
                </a:lnTo>
                <a:lnTo>
                  <a:pt x="188" y="350"/>
                </a:lnTo>
                <a:lnTo>
                  <a:pt x="193" y="345"/>
                </a:lnTo>
                <a:lnTo>
                  <a:pt x="199" y="340"/>
                </a:lnTo>
                <a:lnTo>
                  <a:pt x="202" y="334"/>
                </a:lnTo>
                <a:lnTo>
                  <a:pt x="205" y="328"/>
                </a:lnTo>
                <a:lnTo>
                  <a:pt x="210" y="315"/>
                </a:lnTo>
                <a:lnTo>
                  <a:pt x="212" y="302"/>
                </a:lnTo>
                <a:lnTo>
                  <a:pt x="213" y="293"/>
                </a:lnTo>
                <a:lnTo>
                  <a:pt x="213" y="290"/>
                </a:lnTo>
                <a:lnTo>
                  <a:pt x="215" y="283"/>
                </a:lnTo>
                <a:lnTo>
                  <a:pt x="215" y="276"/>
                </a:lnTo>
                <a:lnTo>
                  <a:pt x="215" y="269"/>
                </a:lnTo>
                <a:lnTo>
                  <a:pt x="213" y="262"/>
                </a:lnTo>
                <a:lnTo>
                  <a:pt x="208" y="249"/>
                </a:lnTo>
                <a:lnTo>
                  <a:pt x="201" y="236"/>
                </a:lnTo>
                <a:lnTo>
                  <a:pt x="186" y="217"/>
                </a:lnTo>
                <a:lnTo>
                  <a:pt x="180" y="210"/>
                </a:lnTo>
                <a:lnTo>
                  <a:pt x="188" y="203"/>
                </a:lnTo>
                <a:lnTo>
                  <a:pt x="202" y="187"/>
                </a:lnTo>
                <a:lnTo>
                  <a:pt x="205" y="182"/>
                </a:lnTo>
                <a:lnTo>
                  <a:pt x="207" y="177"/>
                </a:lnTo>
                <a:lnTo>
                  <a:pt x="210" y="173"/>
                </a:lnTo>
                <a:lnTo>
                  <a:pt x="211" y="168"/>
                </a:lnTo>
                <a:lnTo>
                  <a:pt x="210" y="164"/>
                </a:lnTo>
                <a:lnTo>
                  <a:pt x="208" y="161"/>
                </a:lnTo>
                <a:lnTo>
                  <a:pt x="205" y="157"/>
                </a:lnTo>
                <a:lnTo>
                  <a:pt x="200" y="155"/>
                </a:lnTo>
                <a:lnTo>
                  <a:pt x="200" y="148"/>
                </a:lnTo>
                <a:lnTo>
                  <a:pt x="200" y="142"/>
                </a:lnTo>
                <a:lnTo>
                  <a:pt x="197" y="137"/>
                </a:lnTo>
                <a:lnTo>
                  <a:pt x="195" y="133"/>
                </a:lnTo>
                <a:lnTo>
                  <a:pt x="192" y="131"/>
                </a:lnTo>
                <a:lnTo>
                  <a:pt x="188" y="129"/>
                </a:lnTo>
                <a:lnTo>
                  <a:pt x="183" y="129"/>
                </a:lnTo>
                <a:lnTo>
                  <a:pt x="179" y="129"/>
                </a:lnTo>
                <a:lnTo>
                  <a:pt x="161" y="132"/>
                </a:lnTo>
                <a:lnTo>
                  <a:pt x="154" y="137"/>
                </a:lnTo>
                <a:lnTo>
                  <a:pt x="144" y="134"/>
                </a:lnTo>
                <a:lnTo>
                  <a:pt x="137" y="131"/>
                </a:lnTo>
                <a:lnTo>
                  <a:pt x="132" y="128"/>
                </a:lnTo>
                <a:lnTo>
                  <a:pt x="127" y="124"/>
                </a:lnTo>
                <a:lnTo>
                  <a:pt x="125" y="119"/>
                </a:lnTo>
                <a:lnTo>
                  <a:pt x="123" y="114"/>
                </a:lnTo>
                <a:lnTo>
                  <a:pt x="123" y="109"/>
                </a:lnTo>
                <a:lnTo>
                  <a:pt x="123" y="103"/>
                </a:lnTo>
                <a:lnTo>
                  <a:pt x="125" y="93"/>
                </a:lnTo>
                <a:lnTo>
                  <a:pt x="128" y="84"/>
                </a:lnTo>
                <a:lnTo>
                  <a:pt x="132" y="76"/>
                </a:lnTo>
                <a:lnTo>
                  <a:pt x="133" y="74"/>
                </a:lnTo>
                <a:lnTo>
                  <a:pt x="293" y="105"/>
                </a:lnTo>
                <a:lnTo>
                  <a:pt x="306" y="38"/>
                </a:lnTo>
                <a:lnTo>
                  <a:pt x="311" y="30"/>
                </a:lnTo>
                <a:lnTo>
                  <a:pt x="317" y="22"/>
                </a:lnTo>
                <a:lnTo>
                  <a:pt x="323" y="17"/>
                </a:lnTo>
                <a:lnTo>
                  <a:pt x="329" y="12"/>
                </a:lnTo>
                <a:lnTo>
                  <a:pt x="336" y="9"/>
                </a:lnTo>
                <a:lnTo>
                  <a:pt x="343" y="7"/>
                </a:lnTo>
                <a:lnTo>
                  <a:pt x="350" y="6"/>
                </a:lnTo>
                <a:lnTo>
                  <a:pt x="358" y="5"/>
                </a:lnTo>
                <a:lnTo>
                  <a:pt x="374" y="5"/>
                </a:lnTo>
                <a:lnTo>
                  <a:pt x="391" y="4"/>
                </a:lnTo>
                <a:lnTo>
                  <a:pt x="399" y="4"/>
                </a:lnTo>
                <a:lnTo>
                  <a:pt x="408" y="4"/>
                </a:lnTo>
                <a:lnTo>
                  <a:pt x="417" y="2"/>
                </a:lnTo>
                <a:lnTo>
                  <a:pt x="426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347" name="Freeform 452"/>
          <p:cNvSpPr>
            <a:spLocks/>
          </p:cNvSpPr>
          <p:nvPr>
            <p:custDataLst>
              <p:tags r:id="rId290"/>
            </p:custDataLst>
          </p:nvPr>
        </p:nvSpPr>
        <p:spPr bwMode="auto">
          <a:xfrm>
            <a:off x="4316413" y="2192338"/>
            <a:ext cx="127000" cy="114300"/>
          </a:xfrm>
          <a:custGeom>
            <a:avLst/>
            <a:gdLst>
              <a:gd name="T0" fmla="*/ 2147483647 w 292"/>
              <a:gd name="T1" fmla="*/ 2147483647 h 223"/>
              <a:gd name="T2" fmla="*/ 2147483647 w 292"/>
              <a:gd name="T3" fmla="*/ 2147483647 h 223"/>
              <a:gd name="T4" fmla="*/ 2147483647 w 292"/>
              <a:gd name="T5" fmla="*/ 2147483647 h 223"/>
              <a:gd name="T6" fmla="*/ 2147483647 w 292"/>
              <a:gd name="T7" fmla="*/ 2147483647 h 223"/>
              <a:gd name="T8" fmla="*/ 2147483647 w 292"/>
              <a:gd name="T9" fmla="*/ 2147483647 h 223"/>
              <a:gd name="T10" fmla="*/ 2147483647 w 292"/>
              <a:gd name="T11" fmla="*/ 2147483647 h 223"/>
              <a:gd name="T12" fmla="*/ 2147483647 w 292"/>
              <a:gd name="T13" fmla="*/ 2147483647 h 223"/>
              <a:gd name="T14" fmla="*/ 2147483647 w 292"/>
              <a:gd name="T15" fmla="*/ 2147483647 h 223"/>
              <a:gd name="T16" fmla="*/ 2147483647 w 292"/>
              <a:gd name="T17" fmla="*/ 2147483647 h 223"/>
              <a:gd name="T18" fmla="*/ 2147483647 w 292"/>
              <a:gd name="T19" fmla="*/ 2147483647 h 223"/>
              <a:gd name="T20" fmla="*/ 2147483647 w 292"/>
              <a:gd name="T21" fmla="*/ 2147483647 h 223"/>
              <a:gd name="T22" fmla="*/ 2147483647 w 292"/>
              <a:gd name="T23" fmla="*/ 2147483647 h 223"/>
              <a:gd name="T24" fmla="*/ 2147483647 w 292"/>
              <a:gd name="T25" fmla="*/ 2147483647 h 223"/>
              <a:gd name="T26" fmla="*/ 2147483647 w 292"/>
              <a:gd name="T27" fmla="*/ 2147483647 h 223"/>
              <a:gd name="T28" fmla="*/ 2147483647 w 292"/>
              <a:gd name="T29" fmla="*/ 2147483647 h 223"/>
              <a:gd name="T30" fmla="*/ 2147483647 w 292"/>
              <a:gd name="T31" fmla="*/ 2147483647 h 223"/>
              <a:gd name="T32" fmla="*/ 2147483647 w 292"/>
              <a:gd name="T33" fmla="*/ 2147483647 h 223"/>
              <a:gd name="T34" fmla="*/ 2147483647 w 292"/>
              <a:gd name="T35" fmla="*/ 2147483647 h 223"/>
              <a:gd name="T36" fmla="*/ 2147483647 w 292"/>
              <a:gd name="T37" fmla="*/ 2147483647 h 223"/>
              <a:gd name="T38" fmla="*/ 2147483647 w 292"/>
              <a:gd name="T39" fmla="*/ 2147483647 h 223"/>
              <a:gd name="T40" fmla="*/ 2147483647 w 292"/>
              <a:gd name="T41" fmla="*/ 2147483647 h 223"/>
              <a:gd name="T42" fmla="*/ 2147483647 w 292"/>
              <a:gd name="T43" fmla="*/ 2147483647 h 223"/>
              <a:gd name="T44" fmla="*/ 2147483647 w 292"/>
              <a:gd name="T45" fmla="*/ 2147483647 h 223"/>
              <a:gd name="T46" fmla="*/ 2147483647 w 292"/>
              <a:gd name="T47" fmla="*/ 2147483647 h 223"/>
              <a:gd name="T48" fmla="*/ 2147483647 w 292"/>
              <a:gd name="T49" fmla="*/ 2147483647 h 223"/>
              <a:gd name="T50" fmla="*/ 2147483647 w 292"/>
              <a:gd name="T51" fmla="*/ 2147483647 h 223"/>
              <a:gd name="T52" fmla="*/ 0 w 292"/>
              <a:gd name="T53" fmla="*/ 2147483647 h 223"/>
              <a:gd name="T54" fmla="*/ 2147483647 w 292"/>
              <a:gd name="T55" fmla="*/ 2147483647 h 223"/>
              <a:gd name="T56" fmla="*/ 2147483647 w 292"/>
              <a:gd name="T57" fmla="*/ 2147483647 h 223"/>
              <a:gd name="T58" fmla="*/ 2147483647 w 292"/>
              <a:gd name="T59" fmla="*/ 2147483647 h 223"/>
              <a:gd name="T60" fmla="*/ 2147483647 w 292"/>
              <a:gd name="T61" fmla="*/ 2147483647 h 223"/>
              <a:gd name="T62" fmla="*/ 2147483647 w 292"/>
              <a:gd name="T63" fmla="*/ 2147483647 h 223"/>
              <a:gd name="T64" fmla="*/ 2147483647 w 292"/>
              <a:gd name="T65" fmla="*/ 2147483647 h 223"/>
              <a:gd name="T66" fmla="*/ 2147483647 w 292"/>
              <a:gd name="T67" fmla="*/ 0 h 223"/>
              <a:gd name="T68" fmla="*/ 2147483647 w 292"/>
              <a:gd name="T69" fmla="*/ 2147483647 h 223"/>
              <a:gd name="T70" fmla="*/ 2147483647 w 292"/>
              <a:gd name="T71" fmla="*/ 2147483647 h 223"/>
              <a:gd name="T72" fmla="*/ 2147483647 w 292"/>
              <a:gd name="T73" fmla="*/ 2147483647 h 223"/>
              <a:gd name="T74" fmla="*/ 2147483647 w 292"/>
              <a:gd name="T75" fmla="*/ 2147483647 h 223"/>
              <a:gd name="T76" fmla="*/ 2147483647 w 292"/>
              <a:gd name="T77" fmla="*/ 2147483647 h 223"/>
              <a:gd name="T78" fmla="*/ 2147483647 w 292"/>
              <a:gd name="T79" fmla="*/ 2147483647 h 223"/>
              <a:gd name="T80" fmla="*/ 2147483647 w 292"/>
              <a:gd name="T81" fmla="*/ 2147483647 h 223"/>
              <a:gd name="T82" fmla="*/ 2147483647 w 292"/>
              <a:gd name="T83" fmla="*/ 2147483647 h 223"/>
              <a:gd name="T84" fmla="*/ 2147483647 w 292"/>
              <a:gd name="T85" fmla="*/ 2147483647 h 22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92"/>
              <a:gd name="T130" fmla="*/ 0 h 223"/>
              <a:gd name="T131" fmla="*/ 292 w 292"/>
              <a:gd name="T132" fmla="*/ 223 h 223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92" h="223">
                <a:moveTo>
                  <a:pt x="292" y="69"/>
                </a:moveTo>
                <a:lnTo>
                  <a:pt x="259" y="93"/>
                </a:lnTo>
                <a:lnTo>
                  <a:pt x="172" y="75"/>
                </a:lnTo>
                <a:lnTo>
                  <a:pt x="166" y="77"/>
                </a:lnTo>
                <a:lnTo>
                  <a:pt x="159" y="78"/>
                </a:lnTo>
                <a:lnTo>
                  <a:pt x="152" y="79"/>
                </a:lnTo>
                <a:lnTo>
                  <a:pt x="146" y="79"/>
                </a:lnTo>
                <a:lnTo>
                  <a:pt x="139" y="79"/>
                </a:lnTo>
                <a:lnTo>
                  <a:pt x="133" y="78"/>
                </a:lnTo>
                <a:lnTo>
                  <a:pt x="126" y="77"/>
                </a:lnTo>
                <a:lnTo>
                  <a:pt x="119" y="75"/>
                </a:lnTo>
                <a:lnTo>
                  <a:pt x="119" y="93"/>
                </a:lnTo>
                <a:lnTo>
                  <a:pt x="132" y="113"/>
                </a:lnTo>
                <a:lnTo>
                  <a:pt x="144" y="131"/>
                </a:lnTo>
                <a:lnTo>
                  <a:pt x="156" y="145"/>
                </a:lnTo>
                <a:lnTo>
                  <a:pt x="168" y="157"/>
                </a:lnTo>
                <a:lnTo>
                  <a:pt x="179" y="170"/>
                </a:lnTo>
                <a:lnTo>
                  <a:pt x="189" y="185"/>
                </a:lnTo>
                <a:lnTo>
                  <a:pt x="193" y="193"/>
                </a:lnTo>
                <a:lnTo>
                  <a:pt x="197" y="202"/>
                </a:lnTo>
                <a:lnTo>
                  <a:pt x="202" y="211"/>
                </a:lnTo>
                <a:lnTo>
                  <a:pt x="205" y="222"/>
                </a:lnTo>
                <a:lnTo>
                  <a:pt x="191" y="223"/>
                </a:lnTo>
                <a:lnTo>
                  <a:pt x="175" y="223"/>
                </a:lnTo>
                <a:lnTo>
                  <a:pt x="168" y="223"/>
                </a:lnTo>
                <a:lnTo>
                  <a:pt x="161" y="222"/>
                </a:lnTo>
                <a:lnTo>
                  <a:pt x="154" y="220"/>
                </a:lnTo>
                <a:lnTo>
                  <a:pt x="146" y="216"/>
                </a:lnTo>
                <a:lnTo>
                  <a:pt x="139" y="213"/>
                </a:lnTo>
                <a:lnTo>
                  <a:pt x="134" y="209"/>
                </a:lnTo>
                <a:lnTo>
                  <a:pt x="130" y="203"/>
                </a:lnTo>
                <a:lnTo>
                  <a:pt x="127" y="198"/>
                </a:lnTo>
                <a:lnTo>
                  <a:pt x="124" y="192"/>
                </a:lnTo>
                <a:lnTo>
                  <a:pt x="121" y="187"/>
                </a:lnTo>
                <a:lnTo>
                  <a:pt x="117" y="183"/>
                </a:lnTo>
                <a:lnTo>
                  <a:pt x="113" y="180"/>
                </a:lnTo>
                <a:lnTo>
                  <a:pt x="102" y="162"/>
                </a:lnTo>
                <a:lnTo>
                  <a:pt x="91" y="145"/>
                </a:lnTo>
                <a:lnTo>
                  <a:pt x="80" y="129"/>
                </a:lnTo>
                <a:lnTo>
                  <a:pt x="68" y="113"/>
                </a:lnTo>
                <a:lnTo>
                  <a:pt x="61" y="105"/>
                </a:lnTo>
                <a:lnTo>
                  <a:pt x="55" y="99"/>
                </a:lnTo>
                <a:lnTo>
                  <a:pt x="48" y="93"/>
                </a:lnTo>
                <a:lnTo>
                  <a:pt x="42" y="87"/>
                </a:lnTo>
                <a:lnTo>
                  <a:pt x="35" y="83"/>
                </a:lnTo>
                <a:lnTo>
                  <a:pt x="27" y="79"/>
                </a:lnTo>
                <a:lnTo>
                  <a:pt x="21" y="76"/>
                </a:lnTo>
                <a:lnTo>
                  <a:pt x="13" y="75"/>
                </a:lnTo>
                <a:lnTo>
                  <a:pt x="9" y="70"/>
                </a:lnTo>
                <a:lnTo>
                  <a:pt x="4" y="65"/>
                </a:lnTo>
                <a:lnTo>
                  <a:pt x="2" y="62"/>
                </a:lnTo>
                <a:lnTo>
                  <a:pt x="1" y="58"/>
                </a:lnTo>
                <a:lnTo>
                  <a:pt x="0" y="54"/>
                </a:lnTo>
                <a:lnTo>
                  <a:pt x="0" y="49"/>
                </a:lnTo>
                <a:lnTo>
                  <a:pt x="22" y="53"/>
                </a:lnTo>
                <a:lnTo>
                  <a:pt x="40" y="55"/>
                </a:lnTo>
                <a:lnTo>
                  <a:pt x="57" y="56"/>
                </a:lnTo>
                <a:lnTo>
                  <a:pt x="70" y="55"/>
                </a:lnTo>
                <a:lnTo>
                  <a:pt x="82" y="53"/>
                </a:lnTo>
                <a:lnTo>
                  <a:pt x="91" y="50"/>
                </a:lnTo>
                <a:lnTo>
                  <a:pt x="99" y="46"/>
                </a:lnTo>
                <a:lnTo>
                  <a:pt x="106" y="41"/>
                </a:lnTo>
                <a:lnTo>
                  <a:pt x="117" y="31"/>
                </a:lnTo>
                <a:lnTo>
                  <a:pt x="127" y="20"/>
                </a:lnTo>
                <a:lnTo>
                  <a:pt x="132" y="14"/>
                </a:lnTo>
                <a:lnTo>
                  <a:pt x="138" y="9"/>
                </a:lnTo>
                <a:lnTo>
                  <a:pt x="145" y="4"/>
                </a:lnTo>
                <a:lnTo>
                  <a:pt x="152" y="0"/>
                </a:lnTo>
                <a:lnTo>
                  <a:pt x="162" y="8"/>
                </a:lnTo>
                <a:lnTo>
                  <a:pt x="172" y="14"/>
                </a:lnTo>
                <a:lnTo>
                  <a:pt x="183" y="21"/>
                </a:lnTo>
                <a:lnTo>
                  <a:pt x="194" y="26"/>
                </a:lnTo>
                <a:lnTo>
                  <a:pt x="205" y="31"/>
                </a:lnTo>
                <a:lnTo>
                  <a:pt x="218" y="34"/>
                </a:lnTo>
                <a:lnTo>
                  <a:pt x="231" y="37"/>
                </a:lnTo>
                <a:lnTo>
                  <a:pt x="246" y="37"/>
                </a:lnTo>
                <a:lnTo>
                  <a:pt x="255" y="36"/>
                </a:lnTo>
                <a:lnTo>
                  <a:pt x="262" y="34"/>
                </a:lnTo>
                <a:lnTo>
                  <a:pt x="270" y="32"/>
                </a:lnTo>
                <a:lnTo>
                  <a:pt x="279" y="31"/>
                </a:lnTo>
                <a:lnTo>
                  <a:pt x="283" y="42"/>
                </a:lnTo>
                <a:lnTo>
                  <a:pt x="285" y="47"/>
                </a:lnTo>
                <a:lnTo>
                  <a:pt x="287" y="49"/>
                </a:lnTo>
                <a:lnTo>
                  <a:pt x="289" y="52"/>
                </a:lnTo>
                <a:lnTo>
                  <a:pt x="292" y="69"/>
                </a:lnTo>
              </a:path>
            </a:pathLst>
          </a:cu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5348" name="Freeform 453"/>
          <p:cNvSpPr>
            <a:spLocks/>
          </p:cNvSpPr>
          <p:nvPr>
            <p:custDataLst>
              <p:tags r:id="rId291"/>
            </p:custDataLst>
          </p:nvPr>
        </p:nvSpPr>
        <p:spPr bwMode="auto">
          <a:xfrm>
            <a:off x="4267200" y="2051050"/>
            <a:ext cx="168275" cy="77788"/>
          </a:xfrm>
          <a:custGeom>
            <a:avLst/>
            <a:gdLst>
              <a:gd name="T0" fmla="*/ 2147483647 w 379"/>
              <a:gd name="T1" fmla="*/ 2147483647 h 147"/>
              <a:gd name="T2" fmla="*/ 2147483647 w 379"/>
              <a:gd name="T3" fmla="*/ 2147483647 h 147"/>
              <a:gd name="T4" fmla="*/ 2147483647 w 379"/>
              <a:gd name="T5" fmla="*/ 2147483647 h 147"/>
              <a:gd name="T6" fmla="*/ 2147483647 w 379"/>
              <a:gd name="T7" fmla="*/ 2147483647 h 147"/>
              <a:gd name="T8" fmla="*/ 2147483647 w 379"/>
              <a:gd name="T9" fmla="*/ 2147483647 h 147"/>
              <a:gd name="T10" fmla="*/ 2147483647 w 379"/>
              <a:gd name="T11" fmla="*/ 2147483647 h 147"/>
              <a:gd name="T12" fmla="*/ 2147483647 w 379"/>
              <a:gd name="T13" fmla="*/ 2147483647 h 147"/>
              <a:gd name="T14" fmla="*/ 2147483647 w 379"/>
              <a:gd name="T15" fmla="*/ 2147483647 h 147"/>
              <a:gd name="T16" fmla="*/ 2147483647 w 379"/>
              <a:gd name="T17" fmla="*/ 2147483647 h 147"/>
              <a:gd name="T18" fmla="*/ 2147483647 w 379"/>
              <a:gd name="T19" fmla="*/ 2147483647 h 147"/>
              <a:gd name="T20" fmla="*/ 2147483647 w 379"/>
              <a:gd name="T21" fmla="*/ 2147483647 h 147"/>
              <a:gd name="T22" fmla="*/ 2147483647 w 379"/>
              <a:gd name="T23" fmla="*/ 2147483647 h 147"/>
              <a:gd name="T24" fmla="*/ 2147483647 w 379"/>
              <a:gd name="T25" fmla="*/ 2147483647 h 147"/>
              <a:gd name="T26" fmla="*/ 2147483647 w 379"/>
              <a:gd name="T27" fmla="*/ 2147483647 h 147"/>
              <a:gd name="T28" fmla="*/ 2147483647 w 379"/>
              <a:gd name="T29" fmla="*/ 2147483647 h 147"/>
              <a:gd name="T30" fmla="*/ 2147483647 w 379"/>
              <a:gd name="T31" fmla="*/ 2147483647 h 147"/>
              <a:gd name="T32" fmla="*/ 2147483647 w 379"/>
              <a:gd name="T33" fmla="*/ 2147483647 h 147"/>
              <a:gd name="T34" fmla="*/ 2147483647 w 379"/>
              <a:gd name="T35" fmla="*/ 2147483647 h 147"/>
              <a:gd name="T36" fmla="*/ 2147483647 w 379"/>
              <a:gd name="T37" fmla="*/ 2147483647 h 147"/>
              <a:gd name="T38" fmla="*/ 2147483647 w 379"/>
              <a:gd name="T39" fmla="*/ 2147483647 h 147"/>
              <a:gd name="T40" fmla="*/ 2147483647 w 379"/>
              <a:gd name="T41" fmla="*/ 2147483647 h 147"/>
              <a:gd name="T42" fmla="*/ 2147483647 w 379"/>
              <a:gd name="T43" fmla="*/ 2147483647 h 147"/>
              <a:gd name="T44" fmla="*/ 2147483647 w 379"/>
              <a:gd name="T45" fmla="*/ 2147483647 h 147"/>
              <a:gd name="T46" fmla="*/ 2147483647 w 379"/>
              <a:gd name="T47" fmla="*/ 2147483647 h 147"/>
              <a:gd name="T48" fmla="*/ 0 w 379"/>
              <a:gd name="T49" fmla="*/ 2147483647 h 147"/>
              <a:gd name="T50" fmla="*/ 2147483647 w 379"/>
              <a:gd name="T51" fmla="*/ 2147483647 h 147"/>
              <a:gd name="T52" fmla="*/ 2147483647 w 379"/>
              <a:gd name="T53" fmla="*/ 2147483647 h 147"/>
              <a:gd name="T54" fmla="*/ 2147483647 w 379"/>
              <a:gd name="T55" fmla="*/ 2147483647 h 147"/>
              <a:gd name="T56" fmla="*/ 2147483647 w 379"/>
              <a:gd name="T57" fmla="*/ 2147483647 h 147"/>
              <a:gd name="T58" fmla="*/ 2147483647 w 379"/>
              <a:gd name="T59" fmla="*/ 2147483647 h 147"/>
              <a:gd name="T60" fmla="*/ 2147483647 w 379"/>
              <a:gd name="T61" fmla="*/ 2147483647 h 147"/>
              <a:gd name="T62" fmla="*/ 2147483647 w 379"/>
              <a:gd name="T63" fmla="*/ 0 h 147"/>
              <a:gd name="T64" fmla="*/ 2147483647 w 379"/>
              <a:gd name="T65" fmla="*/ 2147483647 h 147"/>
              <a:gd name="T66" fmla="*/ 2147483647 w 379"/>
              <a:gd name="T67" fmla="*/ 2147483647 h 147"/>
              <a:gd name="T68" fmla="*/ 2147483647 w 379"/>
              <a:gd name="T69" fmla="*/ 2147483647 h 147"/>
              <a:gd name="T70" fmla="*/ 2147483647 w 379"/>
              <a:gd name="T71" fmla="*/ 2147483647 h 147"/>
              <a:gd name="T72" fmla="*/ 2147483647 w 379"/>
              <a:gd name="T73" fmla="*/ 2147483647 h 147"/>
              <a:gd name="T74" fmla="*/ 2147483647 w 379"/>
              <a:gd name="T75" fmla="*/ 2147483647 h 14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79"/>
              <a:gd name="T115" fmla="*/ 0 h 147"/>
              <a:gd name="T116" fmla="*/ 379 w 379"/>
              <a:gd name="T117" fmla="*/ 147 h 147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79" h="147">
                <a:moveTo>
                  <a:pt x="379" y="92"/>
                </a:moveTo>
                <a:lnTo>
                  <a:pt x="375" y="94"/>
                </a:lnTo>
                <a:lnTo>
                  <a:pt x="366" y="98"/>
                </a:lnTo>
                <a:lnTo>
                  <a:pt x="360" y="101"/>
                </a:lnTo>
                <a:lnTo>
                  <a:pt x="357" y="105"/>
                </a:lnTo>
                <a:lnTo>
                  <a:pt x="354" y="108"/>
                </a:lnTo>
                <a:lnTo>
                  <a:pt x="353" y="111"/>
                </a:lnTo>
                <a:lnTo>
                  <a:pt x="347" y="117"/>
                </a:lnTo>
                <a:lnTo>
                  <a:pt x="341" y="123"/>
                </a:lnTo>
                <a:lnTo>
                  <a:pt x="333" y="127"/>
                </a:lnTo>
                <a:lnTo>
                  <a:pt x="324" y="130"/>
                </a:lnTo>
                <a:lnTo>
                  <a:pt x="320" y="131"/>
                </a:lnTo>
                <a:lnTo>
                  <a:pt x="315" y="132"/>
                </a:lnTo>
                <a:lnTo>
                  <a:pt x="311" y="132"/>
                </a:lnTo>
                <a:lnTo>
                  <a:pt x="306" y="131"/>
                </a:lnTo>
                <a:lnTo>
                  <a:pt x="301" y="130"/>
                </a:lnTo>
                <a:lnTo>
                  <a:pt x="296" y="128"/>
                </a:lnTo>
                <a:lnTo>
                  <a:pt x="291" y="126"/>
                </a:lnTo>
                <a:lnTo>
                  <a:pt x="286" y="123"/>
                </a:lnTo>
                <a:lnTo>
                  <a:pt x="281" y="119"/>
                </a:lnTo>
                <a:lnTo>
                  <a:pt x="277" y="117"/>
                </a:lnTo>
                <a:lnTo>
                  <a:pt x="275" y="116"/>
                </a:lnTo>
                <a:lnTo>
                  <a:pt x="271" y="116"/>
                </a:lnTo>
                <a:lnTo>
                  <a:pt x="269" y="118"/>
                </a:lnTo>
                <a:lnTo>
                  <a:pt x="268" y="120"/>
                </a:lnTo>
                <a:lnTo>
                  <a:pt x="267" y="123"/>
                </a:lnTo>
                <a:lnTo>
                  <a:pt x="266" y="126"/>
                </a:lnTo>
                <a:lnTo>
                  <a:pt x="266" y="140"/>
                </a:lnTo>
                <a:lnTo>
                  <a:pt x="266" y="147"/>
                </a:lnTo>
                <a:lnTo>
                  <a:pt x="257" y="145"/>
                </a:lnTo>
                <a:lnTo>
                  <a:pt x="251" y="143"/>
                </a:lnTo>
                <a:lnTo>
                  <a:pt x="244" y="140"/>
                </a:lnTo>
                <a:lnTo>
                  <a:pt x="240" y="137"/>
                </a:lnTo>
                <a:lnTo>
                  <a:pt x="229" y="131"/>
                </a:lnTo>
                <a:lnTo>
                  <a:pt x="213" y="123"/>
                </a:lnTo>
                <a:lnTo>
                  <a:pt x="113" y="141"/>
                </a:lnTo>
                <a:lnTo>
                  <a:pt x="95" y="132"/>
                </a:lnTo>
                <a:lnTo>
                  <a:pt x="80" y="124"/>
                </a:lnTo>
                <a:lnTo>
                  <a:pt x="68" y="116"/>
                </a:lnTo>
                <a:lnTo>
                  <a:pt x="58" y="109"/>
                </a:lnTo>
                <a:lnTo>
                  <a:pt x="51" y="101"/>
                </a:lnTo>
                <a:lnTo>
                  <a:pt x="45" y="94"/>
                </a:lnTo>
                <a:lnTo>
                  <a:pt x="40" y="88"/>
                </a:lnTo>
                <a:lnTo>
                  <a:pt x="37" y="82"/>
                </a:lnTo>
                <a:lnTo>
                  <a:pt x="31" y="70"/>
                </a:lnTo>
                <a:lnTo>
                  <a:pt x="26" y="59"/>
                </a:lnTo>
                <a:lnTo>
                  <a:pt x="21" y="54"/>
                </a:lnTo>
                <a:lnTo>
                  <a:pt x="16" y="48"/>
                </a:lnTo>
                <a:lnTo>
                  <a:pt x="9" y="42"/>
                </a:lnTo>
                <a:lnTo>
                  <a:pt x="0" y="36"/>
                </a:lnTo>
                <a:lnTo>
                  <a:pt x="16" y="39"/>
                </a:lnTo>
                <a:lnTo>
                  <a:pt x="29" y="40"/>
                </a:lnTo>
                <a:lnTo>
                  <a:pt x="41" y="40"/>
                </a:lnTo>
                <a:lnTo>
                  <a:pt x="52" y="38"/>
                </a:lnTo>
                <a:lnTo>
                  <a:pt x="62" y="36"/>
                </a:lnTo>
                <a:lnTo>
                  <a:pt x="72" y="33"/>
                </a:lnTo>
                <a:lnTo>
                  <a:pt x="79" y="29"/>
                </a:lnTo>
                <a:lnTo>
                  <a:pt x="87" y="25"/>
                </a:lnTo>
                <a:lnTo>
                  <a:pt x="102" y="16"/>
                </a:lnTo>
                <a:lnTo>
                  <a:pt x="119" y="8"/>
                </a:lnTo>
                <a:lnTo>
                  <a:pt x="128" y="5"/>
                </a:lnTo>
                <a:lnTo>
                  <a:pt x="138" y="2"/>
                </a:lnTo>
                <a:lnTo>
                  <a:pt x="149" y="1"/>
                </a:lnTo>
                <a:lnTo>
                  <a:pt x="159" y="0"/>
                </a:lnTo>
                <a:lnTo>
                  <a:pt x="179" y="11"/>
                </a:lnTo>
                <a:lnTo>
                  <a:pt x="200" y="23"/>
                </a:lnTo>
                <a:lnTo>
                  <a:pt x="222" y="34"/>
                </a:lnTo>
                <a:lnTo>
                  <a:pt x="244" y="45"/>
                </a:lnTo>
                <a:lnTo>
                  <a:pt x="278" y="61"/>
                </a:lnTo>
                <a:lnTo>
                  <a:pt x="292" y="67"/>
                </a:lnTo>
                <a:lnTo>
                  <a:pt x="314" y="73"/>
                </a:lnTo>
                <a:lnTo>
                  <a:pt x="333" y="80"/>
                </a:lnTo>
                <a:lnTo>
                  <a:pt x="343" y="83"/>
                </a:lnTo>
                <a:lnTo>
                  <a:pt x="354" y="86"/>
                </a:lnTo>
                <a:lnTo>
                  <a:pt x="365" y="89"/>
                </a:lnTo>
                <a:lnTo>
                  <a:pt x="379" y="92"/>
                </a:lnTo>
              </a:path>
            </a:pathLst>
          </a:cu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5349" name="Freeform 454"/>
          <p:cNvSpPr>
            <a:spLocks/>
          </p:cNvSpPr>
          <p:nvPr>
            <p:custDataLst>
              <p:tags r:id="rId292"/>
            </p:custDataLst>
          </p:nvPr>
        </p:nvSpPr>
        <p:spPr bwMode="auto">
          <a:xfrm>
            <a:off x="4230688" y="1906588"/>
            <a:ext cx="30162" cy="60325"/>
          </a:xfrm>
          <a:custGeom>
            <a:avLst/>
            <a:gdLst>
              <a:gd name="T0" fmla="*/ 0 w 61"/>
              <a:gd name="T1" fmla="*/ 0 h 67"/>
              <a:gd name="T2" fmla="*/ 0 w 61"/>
              <a:gd name="T3" fmla="*/ 2147483647 h 67"/>
              <a:gd name="T4" fmla="*/ 0 w 61"/>
              <a:gd name="T5" fmla="*/ 2147483647 h 67"/>
              <a:gd name="T6" fmla="*/ 2147483647 w 61"/>
              <a:gd name="T7" fmla="*/ 2147483647 h 67"/>
              <a:gd name="T8" fmla="*/ 2147483647 w 61"/>
              <a:gd name="T9" fmla="*/ 2147483647 h 67"/>
              <a:gd name="T10" fmla="*/ 2147483647 w 61"/>
              <a:gd name="T11" fmla="*/ 2147483647 h 67"/>
              <a:gd name="T12" fmla="*/ 2147483647 w 61"/>
              <a:gd name="T13" fmla="*/ 2147483647 h 67"/>
              <a:gd name="T14" fmla="*/ 2147483647 w 61"/>
              <a:gd name="T15" fmla="*/ 2147483647 h 67"/>
              <a:gd name="T16" fmla="*/ 2147483647 w 61"/>
              <a:gd name="T17" fmla="*/ 2147483647 h 67"/>
              <a:gd name="T18" fmla="*/ 2147483647 w 61"/>
              <a:gd name="T19" fmla="*/ 2147483647 h 67"/>
              <a:gd name="T20" fmla="*/ 2147483647 w 61"/>
              <a:gd name="T21" fmla="*/ 2147483647 h 67"/>
              <a:gd name="T22" fmla="*/ 2147483647 w 61"/>
              <a:gd name="T23" fmla="*/ 2147483647 h 67"/>
              <a:gd name="T24" fmla="*/ 2147483647 w 61"/>
              <a:gd name="T25" fmla="*/ 2147483647 h 67"/>
              <a:gd name="T26" fmla="*/ 2147483647 w 61"/>
              <a:gd name="T27" fmla="*/ 2147483647 h 67"/>
              <a:gd name="T28" fmla="*/ 2147483647 w 61"/>
              <a:gd name="T29" fmla="*/ 2147483647 h 67"/>
              <a:gd name="T30" fmla="*/ 2147483647 w 61"/>
              <a:gd name="T31" fmla="*/ 2147483647 h 67"/>
              <a:gd name="T32" fmla="*/ 2147483647 w 61"/>
              <a:gd name="T33" fmla="*/ 2147483647 h 67"/>
              <a:gd name="T34" fmla="*/ 2147483647 w 61"/>
              <a:gd name="T35" fmla="*/ 2147483647 h 67"/>
              <a:gd name="T36" fmla="*/ 2147483647 w 61"/>
              <a:gd name="T37" fmla="*/ 0 h 67"/>
              <a:gd name="T38" fmla="*/ 2147483647 w 61"/>
              <a:gd name="T39" fmla="*/ 2147483647 h 67"/>
              <a:gd name="T40" fmla="*/ 2147483647 w 61"/>
              <a:gd name="T41" fmla="*/ 2147483647 h 67"/>
              <a:gd name="T42" fmla="*/ 2147483647 w 61"/>
              <a:gd name="T43" fmla="*/ 2147483647 h 67"/>
              <a:gd name="T44" fmla="*/ 2147483647 w 61"/>
              <a:gd name="T45" fmla="*/ 2147483647 h 67"/>
              <a:gd name="T46" fmla="*/ 2147483647 w 61"/>
              <a:gd name="T47" fmla="*/ 2147483647 h 67"/>
              <a:gd name="T48" fmla="*/ 0 w 61"/>
              <a:gd name="T49" fmla="*/ 0 h 6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61"/>
              <a:gd name="T76" fmla="*/ 0 h 67"/>
              <a:gd name="T77" fmla="*/ 61 w 61"/>
              <a:gd name="T78" fmla="*/ 67 h 67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61" h="67">
                <a:moveTo>
                  <a:pt x="0" y="0"/>
                </a:moveTo>
                <a:lnTo>
                  <a:pt x="0" y="9"/>
                </a:lnTo>
                <a:lnTo>
                  <a:pt x="0" y="18"/>
                </a:lnTo>
                <a:lnTo>
                  <a:pt x="1" y="24"/>
                </a:lnTo>
                <a:lnTo>
                  <a:pt x="2" y="30"/>
                </a:lnTo>
                <a:lnTo>
                  <a:pt x="3" y="36"/>
                </a:lnTo>
                <a:lnTo>
                  <a:pt x="6" y="42"/>
                </a:lnTo>
                <a:lnTo>
                  <a:pt x="12" y="55"/>
                </a:lnTo>
                <a:lnTo>
                  <a:pt x="21" y="67"/>
                </a:lnTo>
                <a:lnTo>
                  <a:pt x="28" y="65"/>
                </a:lnTo>
                <a:lnTo>
                  <a:pt x="35" y="61"/>
                </a:lnTo>
                <a:lnTo>
                  <a:pt x="42" y="58"/>
                </a:lnTo>
                <a:lnTo>
                  <a:pt x="48" y="53"/>
                </a:lnTo>
                <a:lnTo>
                  <a:pt x="53" y="47"/>
                </a:lnTo>
                <a:lnTo>
                  <a:pt x="57" y="40"/>
                </a:lnTo>
                <a:lnTo>
                  <a:pt x="59" y="32"/>
                </a:lnTo>
                <a:lnTo>
                  <a:pt x="61" y="24"/>
                </a:lnTo>
                <a:lnTo>
                  <a:pt x="53" y="14"/>
                </a:lnTo>
                <a:lnTo>
                  <a:pt x="41" y="0"/>
                </a:lnTo>
                <a:lnTo>
                  <a:pt x="28" y="3"/>
                </a:lnTo>
                <a:lnTo>
                  <a:pt x="18" y="4"/>
                </a:lnTo>
                <a:lnTo>
                  <a:pt x="13" y="4"/>
                </a:lnTo>
                <a:lnTo>
                  <a:pt x="10" y="3"/>
                </a:lnTo>
                <a:lnTo>
                  <a:pt x="6" y="2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5350" name="Freeform 455"/>
          <p:cNvSpPr>
            <a:spLocks/>
          </p:cNvSpPr>
          <p:nvPr>
            <p:custDataLst>
              <p:tags r:id="rId293"/>
            </p:custDataLst>
          </p:nvPr>
        </p:nvSpPr>
        <p:spPr bwMode="auto">
          <a:xfrm>
            <a:off x="4202113" y="1911350"/>
            <a:ext cx="25400" cy="58738"/>
          </a:xfrm>
          <a:custGeom>
            <a:avLst/>
            <a:gdLst>
              <a:gd name="T0" fmla="*/ 0 w 60"/>
              <a:gd name="T1" fmla="*/ 2147483647 h 55"/>
              <a:gd name="T2" fmla="*/ 0 w 60"/>
              <a:gd name="T3" fmla="*/ 2147483647 h 55"/>
              <a:gd name="T4" fmla="*/ 2147483647 w 60"/>
              <a:gd name="T5" fmla="*/ 2147483647 h 55"/>
              <a:gd name="T6" fmla="*/ 2147483647 w 60"/>
              <a:gd name="T7" fmla="*/ 2147483647 h 55"/>
              <a:gd name="T8" fmla="*/ 2147483647 w 60"/>
              <a:gd name="T9" fmla="*/ 2147483647 h 55"/>
              <a:gd name="T10" fmla="*/ 2147483647 w 60"/>
              <a:gd name="T11" fmla="*/ 2147483647 h 55"/>
              <a:gd name="T12" fmla="*/ 2147483647 w 60"/>
              <a:gd name="T13" fmla="*/ 2147483647 h 55"/>
              <a:gd name="T14" fmla="*/ 2147483647 w 60"/>
              <a:gd name="T15" fmla="*/ 2147483647 h 55"/>
              <a:gd name="T16" fmla="*/ 2147483647 w 60"/>
              <a:gd name="T17" fmla="*/ 2147483647 h 55"/>
              <a:gd name="T18" fmla="*/ 2147483647 w 60"/>
              <a:gd name="T19" fmla="*/ 2147483647 h 55"/>
              <a:gd name="T20" fmla="*/ 2147483647 w 60"/>
              <a:gd name="T21" fmla="*/ 2147483647 h 55"/>
              <a:gd name="T22" fmla="*/ 2147483647 w 60"/>
              <a:gd name="T23" fmla="*/ 2147483647 h 55"/>
              <a:gd name="T24" fmla="*/ 2147483647 w 60"/>
              <a:gd name="T25" fmla="*/ 2147483647 h 55"/>
              <a:gd name="T26" fmla="*/ 2147483647 w 60"/>
              <a:gd name="T27" fmla="*/ 2147483647 h 55"/>
              <a:gd name="T28" fmla="*/ 2147483647 w 60"/>
              <a:gd name="T29" fmla="*/ 2147483647 h 55"/>
              <a:gd name="T30" fmla="*/ 2147483647 w 60"/>
              <a:gd name="T31" fmla="*/ 2147483647 h 55"/>
              <a:gd name="T32" fmla="*/ 2147483647 w 60"/>
              <a:gd name="T33" fmla="*/ 2147483647 h 55"/>
              <a:gd name="T34" fmla="*/ 2147483647 w 60"/>
              <a:gd name="T35" fmla="*/ 0 h 55"/>
              <a:gd name="T36" fmla="*/ 2147483647 w 60"/>
              <a:gd name="T37" fmla="*/ 2147483647 h 55"/>
              <a:gd name="T38" fmla="*/ 2147483647 w 60"/>
              <a:gd name="T39" fmla="*/ 2147483647 h 55"/>
              <a:gd name="T40" fmla="*/ 2147483647 w 60"/>
              <a:gd name="T41" fmla="*/ 2147483647 h 55"/>
              <a:gd name="T42" fmla="*/ 0 w 60"/>
              <a:gd name="T43" fmla="*/ 2147483647 h 5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60"/>
              <a:gd name="T67" fmla="*/ 0 h 55"/>
              <a:gd name="T68" fmla="*/ 60 w 60"/>
              <a:gd name="T69" fmla="*/ 55 h 55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60" h="55">
                <a:moveTo>
                  <a:pt x="0" y="6"/>
                </a:moveTo>
                <a:lnTo>
                  <a:pt x="0" y="24"/>
                </a:lnTo>
                <a:lnTo>
                  <a:pt x="5" y="32"/>
                </a:lnTo>
                <a:lnTo>
                  <a:pt x="10" y="40"/>
                </a:lnTo>
                <a:lnTo>
                  <a:pt x="16" y="45"/>
                </a:lnTo>
                <a:lnTo>
                  <a:pt x="21" y="49"/>
                </a:lnTo>
                <a:lnTo>
                  <a:pt x="27" y="52"/>
                </a:lnTo>
                <a:lnTo>
                  <a:pt x="33" y="54"/>
                </a:lnTo>
                <a:lnTo>
                  <a:pt x="40" y="55"/>
                </a:lnTo>
                <a:lnTo>
                  <a:pt x="46" y="55"/>
                </a:lnTo>
                <a:lnTo>
                  <a:pt x="53" y="52"/>
                </a:lnTo>
                <a:lnTo>
                  <a:pt x="60" y="49"/>
                </a:lnTo>
                <a:lnTo>
                  <a:pt x="50" y="34"/>
                </a:lnTo>
                <a:lnTo>
                  <a:pt x="42" y="22"/>
                </a:lnTo>
                <a:lnTo>
                  <a:pt x="39" y="17"/>
                </a:lnTo>
                <a:lnTo>
                  <a:pt x="35" y="12"/>
                </a:lnTo>
                <a:lnTo>
                  <a:pt x="34" y="6"/>
                </a:lnTo>
                <a:lnTo>
                  <a:pt x="33" y="0"/>
                </a:lnTo>
                <a:lnTo>
                  <a:pt x="23" y="1"/>
                </a:lnTo>
                <a:lnTo>
                  <a:pt x="15" y="3"/>
                </a:lnTo>
                <a:lnTo>
                  <a:pt x="7" y="5"/>
                </a:lnTo>
                <a:lnTo>
                  <a:pt x="0" y="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351" name="Freeform 456"/>
          <p:cNvSpPr>
            <a:spLocks/>
          </p:cNvSpPr>
          <p:nvPr>
            <p:custDataLst>
              <p:tags r:id="rId294"/>
            </p:custDataLst>
          </p:nvPr>
        </p:nvSpPr>
        <p:spPr bwMode="auto">
          <a:xfrm>
            <a:off x="4171950" y="1857375"/>
            <a:ext cx="52388" cy="77788"/>
          </a:xfrm>
          <a:custGeom>
            <a:avLst/>
            <a:gdLst>
              <a:gd name="T0" fmla="*/ 2147483647 w 120"/>
              <a:gd name="T1" fmla="*/ 2147483647 h 148"/>
              <a:gd name="T2" fmla="*/ 2147483647 w 120"/>
              <a:gd name="T3" fmla="*/ 2147483647 h 148"/>
              <a:gd name="T4" fmla="*/ 2147483647 w 120"/>
              <a:gd name="T5" fmla="*/ 2147483647 h 148"/>
              <a:gd name="T6" fmla="*/ 2147483647 w 120"/>
              <a:gd name="T7" fmla="*/ 2147483647 h 148"/>
              <a:gd name="T8" fmla="*/ 2147483647 w 120"/>
              <a:gd name="T9" fmla="*/ 2147483647 h 148"/>
              <a:gd name="T10" fmla="*/ 2147483647 w 120"/>
              <a:gd name="T11" fmla="*/ 2147483647 h 148"/>
              <a:gd name="T12" fmla="*/ 2147483647 w 120"/>
              <a:gd name="T13" fmla="*/ 2147483647 h 148"/>
              <a:gd name="T14" fmla="*/ 2147483647 w 120"/>
              <a:gd name="T15" fmla="*/ 2147483647 h 148"/>
              <a:gd name="T16" fmla="*/ 2147483647 w 120"/>
              <a:gd name="T17" fmla="*/ 2147483647 h 148"/>
              <a:gd name="T18" fmla="*/ 2147483647 w 120"/>
              <a:gd name="T19" fmla="*/ 2147483647 h 148"/>
              <a:gd name="T20" fmla="*/ 2147483647 w 120"/>
              <a:gd name="T21" fmla="*/ 2147483647 h 148"/>
              <a:gd name="T22" fmla="*/ 2147483647 w 120"/>
              <a:gd name="T23" fmla="*/ 2147483647 h 148"/>
              <a:gd name="T24" fmla="*/ 2147483647 w 120"/>
              <a:gd name="T25" fmla="*/ 2147483647 h 148"/>
              <a:gd name="T26" fmla="*/ 2147483647 w 120"/>
              <a:gd name="T27" fmla="*/ 2147483647 h 148"/>
              <a:gd name="T28" fmla="*/ 2147483647 w 120"/>
              <a:gd name="T29" fmla="*/ 2147483647 h 148"/>
              <a:gd name="T30" fmla="*/ 2147483647 w 120"/>
              <a:gd name="T31" fmla="*/ 2147483647 h 148"/>
              <a:gd name="T32" fmla="*/ 2147483647 w 120"/>
              <a:gd name="T33" fmla="*/ 2147483647 h 148"/>
              <a:gd name="T34" fmla="*/ 2147483647 w 120"/>
              <a:gd name="T35" fmla="*/ 2147483647 h 148"/>
              <a:gd name="T36" fmla="*/ 0 w 120"/>
              <a:gd name="T37" fmla="*/ 2147483647 h 148"/>
              <a:gd name="T38" fmla="*/ 2147483647 w 120"/>
              <a:gd name="T39" fmla="*/ 2147483647 h 148"/>
              <a:gd name="T40" fmla="*/ 2147483647 w 120"/>
              <a:gd name="T41" fmla="*/ 2147483647 h 148"/>
              <a:gd name="T42" fmla="*/ 2147483647 w 120"/>
              <a:gd name="T43" fmla="*/ 2147483647 h 148"/>
              <a:gd name="T44" fmla="*/ 2147483647 w 120"/>
              <a:gd name="T45" fmla="*/ 2147483647 h 148"/>
              <a:gd name="T46" fmla="*/ 2147483647 w 120"/>
              <a:gd name="T47" fmla="*/ 2147483647 h 148"/>
              <a:gd name="T48" fmla="*/ 2147483647 w 120"/>
              <a:gd name="T49" fmla="*/ 2147483647 h 148"/>
              <a:gd name="T50" fmla="*/ 2147483647 w 120"/>
              <a:gd name="T51" fmla="*/ 2147483647 h 148"/>
              <a:gd name="T52" fmla="*/ 2147483647 w 120"/>
              <a:gd name="T53" fmla="*/ 2147483647 h 148"/>
              <a:gd name="T54" fmla="*/ 2147483647 w 120"/>
              <a:gd name="T55" fmla="*/ 2147483647 h 148"/>
              <a:gd name="T56" fmla="*/ 2147483647 w 120"/>
              <a:gd name="T57" fmla="*/ 0 h 148"/>
              <a:gd name="T58" fmla="*/ 2147483647 w 120"/>
              <a:gd name="T59" fmla="*/ 2147483647 h 148"/>
              <a:gd name="T60" fmla="*/ 2147483647 w 120"/>
              <a:gd name="T61" fmla="*/ 2147483647 h 148"/>
              <a:gd name="T62" fmla="*/ 2147483647 w 120"/>
              <a:gd name="T63" fmla="*/ 2147483647 h 148"/>
              <a:gd name="T64" fmla="*/ 2147483647 w 120"/>
              <a:gd name="T65" fmla="*/ 2147483647 h 148"/>
              <a:gd name="T66" fmla="*/ 2147483647 w 120"/>
              <a:gd name="T67" fmla="*/ 2147483647 h 148"/>
              <a:gd name="T68" fmla="*/ 2147483647 w 120"/>
              <a:gd name="T69" fmla="*/ 2147483647 h 148"/>
              <a:gd name="T70" fmla="*/ 2147483647 w 120"/>
              <a:gd name="T71" fmla="*/ 2147483647 h 148"/>
              <a:gd name="T72" fmla="*/ 2147483647 w 120"/>
              <a:gd name="T73" fmla="*/ 2147483647 h 148"/>
              <a:gd name="T74" fmla="*/ 2147483647 w 120"/>
              <a:gd name="T75" fmla="*/ 2147483647 h 148"/>
              <a:gd name="T76" fmla="*/ 2147483647 w 120"/>
              <a:gd name="T77" fmla="*/ 2147483647 h 148"/>
              <a:gd name="T78" fmla="*/ 2147483647 w 120"/>
              <a:gd name="T79" fmla="*/ 2147483647 h 148"/>
              <a:gd name="T80" fmla="*/ 2147483647 w 120"/>
              <a:gd name="T81" fmla="*/ 2147483647 h 148"/>
              <a:gd name="T82" fmla="*/ 2147483647 w 120"/>
              <a:gd name="T83" fmla="*/ 2147483647 h 148"/>
              <a:gd name="T84" fmla="*/ 2147483647 w 120"/>
              <a:gd name="T85" fmla="*/ 2147483647 h 148"/>
              <a:gd name="T86" fmla="*/ 2147483647 w 120"/>
              <a:gd name="T87" fmla="*/ 2147483647 h 148"/>
              <a:gd name="T88" fmla="*/ 2147483647 w 120"/>
              <a:gd name="T89" fmla="*/ 2147483647 h 148"/>
              <a:gd name="T90" fmla="*/ 2147483647 w 120"/>
              <a:gd name="T91" fmla="*/ 2147483647 h 148"/>
              <a:gd name="T92" fmla="*/ 2147483647 w 120"/>
              <a:gd name="T93" fmla="*/ 2147483647 h 148"/>
              <a:gd name="T94" fmla="*/ 2147483647 w 120"/>
              <a:gd name="T95" fmla="*/ 2147483647 h 148"/>
              <a:gd name="T96" fmla="*/ 2147483647 w 120"/>
              <a:gd name="T97" fmla="*/ 2147483647 h 148"/>
              <a:gd name="T98" fmla="*/ 2147483647 w 120"/>
              <a:gd name="T99" fmla="*/ 2147483647 h 148"/>
              <a:gd name="T100" fmla="*/ 2147483647 w 120"/>
              <a:gd name="T101" fmla="*/ 2147483647 h 148"/>
              <a:gd name="T102" fmla="*/ 2147483647 w 120"/>
              <a:gd name="T103" fmla="*/ 2147483647 h 148"/>
              <a:gd name="T104" fmla="*/ 2147483647 w 120"/>
              <a:gd name="T105" fmla="*/ 2147483647 h 148"/>
              <a:gd name="T106" fmla="*/ 2147483647 w 120"/>
              <a:gd name="T107" fmla="*/ 2147483647 h 148"/>
              <a:gd name="T108" fmla="*/ 2147483647 w 120"/>
              <a:gd name="T109" fmla="*/ 2147483647 h 148"/>
              <a:gd name="T110" fmla="*/ 2147483647 w 120"/>
              <a:gd name="T111" fmla="*/ 2147483647 h 148"/>
              <a:gd name="T112" fmla="*/ 2147483647 w 120"/>
              <a:gd name="T113" fmla="*/ 2147483647 h 148"/>
              <a:gd name="T114" fmla="*/ 2147483647 w 120"/>
              <a:gd name="T115" fmla="*/ 2147483647 h 148"/>
              <a:gd name="T116" fmla="*/ 2147483647 w 120"/>
              <a:gd name="T117" fmla="*/ 2147483647 h 148"/>
              <a:gd name="T118" fmla="*/ 2147483647 w 120"/>
              <a:gd name="T119" fmla="*/ 2147483647 h 14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20"/>
              <a:gd name="T181" fmla="*/ 0 h 148"/>
              <a:gd name="T182" fmla="*/ 120 w 120"/>
              <a:gd name="T183" fmla="*/ 148 h 14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20" h="148">
                <a:moveTo>
                  <a:pt x="74" y="129"/>
                </a:moveTo>
                <a:lnTo>
                  <a:pt x="70" y="131"/>
                </a:lnTo>
                <a:lnTo>
                  <a:pt x="67" y="132"/>
                </a:lnTo>
                <a:lnTo>
                  <a:pt x="64" y="133"/>
                </a:lnTo>
                <a:lnTo>
                  <a:pt x="60" y="133"/>
                </a:lnTo>
                <a:lnTo>
                  <a:pt x="56" y="133"/>
                </a:lnTo>
                <a:lnTo>
                  <a:pt x="53" y="132"/>
                </a:lnTo>
                <a:lnTo>
                  <a:pt x="50" y="131"/>
                </a:lnTo>
                <a:lnTo>
                  <a:pt x="47" y="129"/>
                </a:lnTo>
                <a:lnTo>
                  <a:pt x="41" y="128"/>
                </a:lnTo>
                <a:lnTo>
                  <a:pt x="34" y="125"/>
                </a:lnTo>
                <a:lnTo>
                  <a:pt x="26" y="120"/>
                </a:lnTo>
                <a:lnTo>
                  <a:pt x="19" y="115"/>
                </a:lnTo>
                <a:lnTo>
                  <a:pt x="11" y="108"/>
                </a:lnTo>
                <a:lnTo>
                  <a:pt x="6" y="101"/>
                </a:lnTo>
                <a:lnTo>
                  <a:pt x="3" y="97"/>
                </a:lnTo>
                <a:lnTo>
                  <a:pt x="2" y="94"/>
                </a:lnTo>
                <a:lnTo>
                  <a:pt x="1" y="90"/>
                </a:lnTo>
                <a:lnTo>
                  <a:pt x="0" y="87"/>
                </a:lnTo>
                <a:lnTo>
                  <a:pt x="2" y="73"/>
                </a:lnTo>
                <a:lnTo>
                  <a:pt x="8" y="55"/>
                </a:lnTo>
                <a:lnTo>
                  <a:pt x="14" y="35"/>
                </a:lnTo>
                <a:lnTo>
                  <a:pt x="20" y="18"/>
                </a:lnTo>
                <a:lnTo>
                  <a:pt x="32" y="17"/>
                </a:lnTo>
                <a:lnTo>
                  <a:pt x="42" y="16"/>
                </a:lnTo>
                <a:lnTo>
                  <a:pt x="51" y="14"/>
                </a:lnTo>
                <a:lnTo>
                  <a:pt x="58" y="11"/>
                </a:lnTo>
                <a:lnTo>
                  <a:pt x="70" y="5"/>
                </a:lnTo>
                <a:lnTo>
                  <a:pt x="80" y="0"/>
                </a:lnTo>
                <a:lnTo>
                  <a:pt x="85" y="2"/>
                </a:lnTo>
                <a:lnTo>
                  <a:pt x="93" y="7"/>
                </a:lnTo>
                <a:lnTo>
                  <a:pt x="98" y="10"/>
                </a:lnTo>
                <a:lnTo>
                  <a:pt x="102" y="13"/>
                </a:lnTo>
                <a:lnTo>
                  <a:pt x="106" y="16"/>
                </a:lnTo>
                <a:lnTo>
                  <a:pt x="107" y="18"/>
                </a:lnTo>
                <a:lnTo>
                  <a:pt x="100" y="28"/>
                </a:lnTo>
                <a:lnTo>
                  <a:pt x="93" y="37"/>
                </a:lnTo>
                <a:lnTo>
                  <a:pt x="95" y="42"/>
                </a:lnTo>
                <a:lnTo>
                  <a:pt x="98" y="49"/>
                </a:lnTo>
                <a:lnTo>
                  <a:pt x="102" y="56"/>
                </a:lnTo>
                <a:lnTo>
                  <a:pt x="107" y="63"/>
                </a:lnTo>
                <a:lnTo>
                  <a:pt x="115" y="75"/>
                </a:lnTo>
                <a:lnTo>
                  <a:pt x="120" y="79"/>
                </a:lnTo>
                <a:lnTo>
                  <a:pt x="113" y="81"/>
                </a:lnTo>
                <a:lnTo>
                  <a:pt x="107" y="84"/>
                </a:lnTo>
                <a:lnTo>
                  <a:pt x="100" y="87"/>
                </a:lnTo>
                <a:lnTo>
                  <a:pt x="96" y="91"/>
                </a:lnTo>
                <a:lnTo>
                  <a:pt x="90" y="95"/>
                </a:lnTo>
                <a:lnTo>
                  <a:pt x="87" y="99"/>
                </a:lnTo>
                <a:lnTo>
                  <a:pt x="82" y="104"/>
                </a:lnTo>
                <a:lnTo>
                  <a:pt x="80" y="109"/>
                </a:lnTo>
                <a:lnTo>
                  <a:pt x="78" y="114"/>
                </a:lnTo>
                <a:lnTo>
                  <a:pt x="77" y="120"/>
                </a:lnTo>
                <a:lnTo>
                  <a:pt x="76" y="125"/>
                </a:lnTo>
                <a:lnTo>
                  <a:pt x="75" y="130"/>
                </a:lnTo>
                <a:lnTo>
                  <a:pt x="76" y="135"/>
                </a:lnTo>
                <a:lnTo>
                  <a:pt x="77" y="140"/>
                </a:lnTo>
                <a:lnTo>
                  <a:pt x="78" y="144"/>
                </a:lnTo>
                <a:lnTo>
                  <a:pt x="80" y="148"/>
                </a:lnTo>
                <a:lnTo>
                  <a:pt x="74" y="129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5352" name="Freeform 457"/>
          <p:cNvSpPr>
            <a:spLocks/>
          </p:cNvSpPr>
          <p:nvPr>
            <p:custDataLst>
              <p:tags r:id="rId295"/>
            </p:custDataLst>
          </p:nvPr>
        </p:nvSpPr>
        <p:spPr bwMode="auto">
          <a:xfrm>
            <a:off x="4603750" y="2662238"/>
            <a:ext cx="273050" cy="307975"/>
          </a:xfrm>
          <a:custGeom>
            <a:avLst/>
            <a:gdLst>
              <a:gd name="T0" fmla="*/ 2147483647 w 631"/>
              <a:gd name="T1" fmla="*/ 2147483647 h 592"/>
              <a:gd name="T2" fmla="*/ 2147483647 w 631"/>
              <a:gd name="T3" fmla="*/ 2147483647 h 592"/>
              <a:gd name="T4" fmla="*/ 2147483647 w 631"/>
              <a:gd name="T5" fmla="*/ 2147483647 h 592"/>
              <a:gd name="T6" fmla="*/ 2147483647 w 631"/>
              <a:gd name="T7" fmla="*/ 2147483647 h 592"/>
              <a:gd name="T8" fmla="*/ 2147483647 w 631"/>
              <a:gd name="T9" fmla="*/ 2147483647 h 592"/>
              <a:gd name="T10" fmla="*/ 2147483647 w 631"/>
              <a:gd name="T11" fmla="*/ 2147483647 h 592"/>
              <a:gd name="T12" fmla="*/ 2147483647 w 631"/>
              <a:gd name="T13" fmla="*/ 2147483647 h 592"/>
              <a:gd name="T14" fmla="*/ 2147483647 w 631"/>
              <a:gd name="T15" fmla="*/ 2147483647 h 592"/>
              <a:gd name="T16" fmla="*/ 2147483647 w 631"/>
              <a:gd name="T17" fmla="*/ 2147483647 h 592"/>
              <a:gd name="T18" fmla="*/ 2147483647 w 631"/>
              <a:gd name="T19" fmla="*/ 2147483647 h 592"/>
              <a:gd name="T20" fmla="*/ 2147483647 w 631"/>
              <a:gd name="T21" fmla="*/ 2147483647 h 592"/>
              <a:gd name="T22" fmla="*/ 2147483647 w 631"/>
              <a:gd name="T23" fmla="*/ 2147483647 h 592"/>
              <a:gd name="T24" fmla="*/ 2147483647 w 631"/>
              <a:gd name="T25" fmla="*/ 2147483647 h 592"/>
              <a:gd name="T26" fmla="*/ 2147483647 w 631"/>
              <a:gd name="T27" fmla="*/ 2147483647 h 592"/>
              <a:gd name="T28" fmla="*/ 2147483647 w 631"/>
              <a:gd name="T29" fmla="*/ 2147483647 h 592"/>
              <a:gd name="T30" fmla="*/ 2147483647 w 631"/>
              <a:gd name="T31" fmla="*/ 2147483647 h 592"/>
              <a:gd name="T32" fmla="*/ 2147483647 w 631"/>
              <a:gd name="T33" fmla="*/ 2147483647 h 592"/>
              <a:gd name="T34" fmla="*/ 2147483647 w 631"/>
              <a:gd name="T35" fmla="*/ 2147483647 h 592"/>
              <a:gd name="T36" fmla="*/ 2147483647 w 631"/>
              <a:gd name="T37" fmla="*/ 2147483647 h 592"/>
              <a:gd name="T38" fmla="*/ 2147483647 w 631"/>
              <a:gd name="T39" fmla="*/ 2147483647 h 592"/>
              <a:gd name="T40" fmla="*/ 2147483647 w 631"/>
              <a:gd name="T41" fmla="*/ 2147483647 h 592"/>
              <a:gd name="T42" fmla="*/ 2147483647 w 631"/>
              <a:gd name="T43" fmla="*/ 2147483647 h 592"/>
              <a:gd name="T44" fmla="*/ 2147483647 w 631"/>
              <a:gd name="T45" fmla="*/ 2147483647 h 592"/>
              <a:gd name="T46" fmla="*/ 2147483647 w 631"/>
              <a:gd name="T47" fmla="*/ 2147483647 h 592"/>
              <a:gd name="T48" fmla="*/ 2147483647 w 631"/>
              <a:gd name="T49" fmla="*/ 2147483647 h 592"/>
              <a:gd name="T50" fmla="*/ 2147483647 w 631"/>
              <a:gd name="T51" fmla="*/ 2147483647 h 592"/>
              <a:gd name="T52" fmla="*/ 2147483647 w 631"/>
              <a:gd name="T53" fmla="*/ 2147483647 h 592"/>
              <a:gd name="T54" fmla="*/ 2147483647 w 631"/>
              <a:gd name="T55" fmla="*/ 2147483647 h 592"/>
              <a:gd name="T56" fmla="*/ 2147483647 w 631"/>
              <a:gd name="T57" fmla="*/ 2147483647 h 592"/>
              <a:gd name="T58" fmla="*/ 2147483647 w 631"/>
              <a:gd name="T59" fmla="*/ 2147483647 h 592"/>
              <a:gd name="T60" fmla="*/ 2147483647 w 631"/>
              <a:gd name="T61" fmla="*/ 2147483647 h 592"/>
              <a:gd name="T62" fmla="*/ 2147483647 w 631"/>
              <a:gd name="T63" fmla="*/ 2147483647 h 592"/>
              <a:gd name="T64" fmla="*/ 2147483647 w 631"/>
              <a:gd name="T65" fmla="*/ 2147483647 h 592"/>
              <a:gd name="T66" fmla="*/ 2147483647 w 631"/>
              <a:gd name="T67" fmla="*/ 2147483647 h 592"/>
              <a:gd name="T68" fmla="*/ 2147483647 w 631"/>
              <a:gd name="T69" fmla="*/ 2147483647 h 592"/>
              <a:gd name="T70" fmla="*/ 2147483647 w 631"/>
              <a:gd name="T71" fmla="*/ 2147483647 h 592"/>
              <a:gd name="T72" fmla="*/ 2147483647 w 631"/>
              <a:gd name="T73" fmla="*/ 2147483647 h 592"/>
              <a:gd name="T74" fmla="*/ 2147483647 w 631"/>
              <a:gd name="T75" fmla="*/ 2147483647 h 592"/>
              <a:gd name="T76" fmla="*/ 2147483647 w 631"/>
              <a:gd name="T77" fmla="*/ 2147483647 h 592"/>
              <a:gd name="T78" fmla="*/ 2147483647 w 631"/>
              <a:gd name="T79" fmla="*/ 2147483647 h 592"/>
              <a:gd name="T80" fmla="*/ 2147483647 w 631"/>
              <a:gd name="T81" fmla="*/ 2147483647 h 592"/>
              <a:gd name="T82" fmla="*/ 2147483647 w 631"/>
              <a:gd name="T83" fmla="*/ 2147483647 h 592"/>
              <a:gd name="T84" fmla="*/ 2147483647 w 631"/>
              <a:gd name="T85" fmla="*/ 2147483647 h 592"/>
              <a:gd name="T86" fmla="*/ 2147483647 w 631"/>
              <a:gd name="T87" fmla="*/ 2147483647 h 592"/>
              <a:gd name="T88" fmla="*/ 2147483647 w 631"/>
              <a:gd name="T89" fmla="*/ 2147483647 h 592"/>
              <a:gd name="T90" fmla="*/ 2147483647 w 631"/>
              <a:gd name="T91" fmla="*/ 2147483647 h 592"/>
              <a:gd name="T92" fmla="*/ 0 w 631"/>
              <a:gd name="T93" fmla="*/ 2147483647 h 592"/>
              <a:gd name="T94" fmla="*/ 2147483647 w 631"/>
              <a:gd name="T95" fmla="*/ 2147483647 h 592"/>
              <a:gd name="T96" fmla="*/ 2147483647 w 631"/>
              <a:gd name="T97" fmla="*/ 2147483647 h 592"/>
              <a:gd name="T98" fmla="*/ 2147483647 w 631"/>
              <a:gd name="T99" fmla="*/ 2147483647 h 592"/>
              <a:gd name="T100" fmla="*/ 2147483647 w 631"/>
              <a:gd name="T101" fmla="*/ 2147483647 h 592"/>
              <a:gd name="T102" fmla="*/ 2147483647 w 631"/>
              <a:gd name="T103" fmla="*/ 2147483647 h 592"/>
              <a:gd name="T104" fmla="*/ 2147483647 w 631"/>
              <a:gd name="T105" fmla="*/ 2147483647 h 592"/>
              <a:gd name="T106" fmla="*/ 2147483647 w 631"/>
              <a:gd name="T107" fmla="*/ 2147483647 h 592"/>
              <a:gd name="T108" fmla="*/ 2147483647 w 631"/>
              <a:gd name="T109" fmla="*/ 2147483647 h 592"/>
              <a:gd name="T110" fmla="*/ 2147483647 w 631"/>
              <a:gd name="T111" fmla="*/ 0 h 5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31"/>
              <a:gd name="T169" fmla="*/ 0 h 592"/>
              <a:gd name="T170" fmla="*/ 631 w 631"/>
              <a:gd name="T171" fmla="*/ 592 h 59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31" h="592">
                <a:moveTo>
                  <a:pt x="13" y="0"/>
                </a:moveTo>
                <a:lnTo>
                  <a:pt x="21" y="2"/>
                </a:lnTo>
                <a:lnTo>
                  <a:pt x="26" y="2"/>
                </a:lnTo>
                <a:lnTo>
                  <a:pt x="32" y="4"/>
                </a:lnTo>
                <a:lnTo>
                  <a:pt x="40" y="7"/>
                </a:lnTo>
                <a:lnTo>
                  <a:pt x="54" y="8"/>
                </a:lnTo>
                <a:lnTo>
                  <a:pt x="67" y="9"/>
                </a:lnTo>
                <a:lnTo>
                  <a:pt x="78" y="11"/>
                </a:lnTo>
                <a:lnTo>
                  <a:pt x="88" y="13"/>
                </a:lnTo>
                <a:lnTo>
                  <a:pt x="104" y="19"/>
                </a:lnTo>
                <a:lnTo>
                  <a:pt x="118" y="26"/>
                </a:lnTo>
                <a:lnTo>
                  <a:pt x="130" y="32"/>
                </a:lnTo>
                <a:lnTo>
                  <a:pt x="141" y="38"/>
                </a:lnTo>
                <a:lnTo>
                  <a:pt x="146" y="40"/>
                </a:lnTo>
                <a:lnTo>
                  <a:pt x="153" y="42"/>
                </a:lnTo>
                <a:lnTo>
                  <a:pt x="159" y="43"/>
                </a:lnTo>
                <a:lnTo>
                  <a:pt x="166" y="44"/>
                </a:lnTo>
                <a:lnTo>
                  <a:pt x="189" y="43"/>
                </a:lnTo>
                <a:lnTo>
                  <a:pt x="210" y="41"/>
                </a:lnTo>
                <a:lnTo>
                  <a:pt x="227" y="37"/>
                </a:lnTo>
                <a:lnTo>
                  <a:pt x="244" y="33"/>
                </a:lnTo>
                <a:lnTo>
                  <a:pt x="277" y="23"/>
                </a:lnTo>
                <a:lnTo>
                  <a:pt x="312" y="14"/>
                </a:lnTo>
                <a:lnTo>
                  <a:pt x="399" y="38"/>
                </a:lnTo>
                <a:lnTo>
                  <a:pt x="400" y="53"/>
                </a:lnTo>
                <a:lnTo>
                  <a:pt x="403" y="69"/>
                </a:lnTo>
                <a:lnTo>
                  <a:pt x="405" y="82"/>
                </a:lnTo>
                <a:lnTo>
                  <a:pt x="410" y="95"/>
                </a:lnTo>
                <a:lnTo>
                  <a:pt x="413" y="107"/>
                </a:lnTo>
                <a:lnTo>
                  <a:pt x="417" y="119"/>
                </a:lnTo>
                <a:lnTo>
                  <a:pt x="423" y="130"/>
                </a:lnTo>
                <a:lnTo>
                  <a:pt x="427" y="140"/>
                </a:lnTo>
                <a:lnTo>
                  <a:pt x="438" y="158"/>
                </a:lnTo>
                <a:lnTo>
                  <a:pt x="450" y="175"/>
                </a:lnTo>
                <a:lnTo>
                  <a:pt x="461" y="190"/>
                </a:lnTo>
                <a:lnTo>
                  <a:pt x="472" y="204"/>
                </a:lnTo>
                <a:lnTo>
                  <a:pt x="478" y="213"/>
                </a:lnTo>
                <a:lnTo>
                  <a:pt x="482" y="222"/>
                </a:lnTo>
                <a:lnTo>
                  <a:pt x="484" y="232"/>
                </a:lnTo>
                <a:lnTo>
                  <a:pt x="485" y="240"/>
                </a:lnTo>
                <a:lnTo>
                  <a:pt x="488" y="248"/>
                </a:lnTo>
                <a:lnTo>
                  <a:pt x="491" y="255"/>
                </a:lnTo>
                <a:lnTo>
                  <a:pt x="494" y="258"/>
                </a:lnTo>
                <a:lnTo>
                  <a:pt x="496" y="261"/>
                </a:lnTo>
                <a:lnTo>
                  <a:pt x="501" y="263"/>
                </a:lnTo>
                <a:lnTo>
                  <a:pt x="505" y="266"/>
                </a:lnTo>
                <a:lnTo>
                  <a:pt x="508" y="267"/>
                </a:lnTo>
                <a:lnTo>
                  <a:pt x="513" y="270"/>
                </a:lnTo>
                <a:lnTo>
                  <a:pt x="516" y="274"/>
                </a:lnTo>
                <a:lnTo>
                  <a:pt x="519" y="278"/>
                </a:lnTo>
                <a:lnTo>
                  <a:pt x="526" y="290"/>
                </a:lnTo>
                <a:lnTo>
                  <a:pt x="533" y="303"/>
                </a:lnTo>
                <a:lnTo>
                  <a:pt x="537" y="317"/>
                </a:lnTo>
                <a:lnTo>
                  <a:pt x="541" y="331"/>
                </a:lnTo>
                <a:lnTo>
                  <a:pt x="544" y="346"/>
                </a:lnTo>
                <a:lnTo>
                  <a:pt x="545" y="358"/>
                </a:lnTo>
                <a:lnTo>
                  <a:pt x="546" y="363"/>
                </a:lnTo>
                <a:lnTo>
                  <a:pt x="548" y="368"/>
                </a:lnTo>
                <a:lnTo>
                  <a:pt x="551" y="374"/>
                </a:lnTo>
                <a:lnTo>
                  <a:pt x="557" y="381"/>
                </a:lnTo>
                <a:lnTo>
                  <a:pt x="569" y="398"/>
                </a:lnTo>
                <a:lnTo>
                  <a:pt x="583" y="415"/>
                </a:lnTo>
                <a:lnTo>
                  <a:pt x="598" y="432"/>
                </a:lnTo>
                <a:lnTo>
                  <a:pt x="612" y="447"/>
                </a:lnTo>
                <a:lnTo>
                  <a:pt x="624" y="458"/>
                </a:lnTo>
                <a:lnTo>
                  <a:pt x="631" y="463"/>
                </a:lnTo>
                <a:lnTo>
                  <a:pt x="622" y="472"/>
                </a:lnTo>
                <a:lnTo>
                  <a:pt x="612" y="481"/>
                </a:lnTo>
                <a:lnTo>
                  <a:pt x="619" y="489"/>
                </a:lnTo>
                <a:lnTo>
                  <a:pt x="624" y="496"/>
                </a:lnTo>
                <a:lnTo>
                  <a:pt x="626" y="501"/>
                </a:lnTo>
                <a:lnTo>
                  <a:pt x="626" y="507"/>
                </a:lnTo>
                <a:lnTo>
                  <a:pt x="626" y="511"/>
                </a:lnTo>
                <a:lnTo>
                  <a:pt x="626" y="516"/>
                </a:lnTo>
                <a:lnTo>
                  <a:pt x="627" y="523"/>
                </a:lnTo>
                <a:lnTo>
                  <a:pt x="631" y="531"/>
                </a:lnTo>
                <a:lnTo>
                  <a:pt x="629" y="535"/>
                </a:lnTo>
                <a:lnTo>
                  <a:pt x="626" y="539"/>
                </a:lnTo>
                <a:lnTo>
                  <a:pt x="622" y="543"/>
                </a:lnTo>
                <a:lnTo>
                  <a:pt x="617" y="548"/>
                </a:lnTo>
                <a:lnTo>
                  <a:pt x="605" y="559"/>
                </a:lnTo>
                <a:lnTo>
                  <a:pt x="592" y="569"/>
                </a:lnTo>
                <a:lnTo>
                  <a:pt x="569" y="585"/>
                </a:lnTo>
                <a:lnTo>
                  <a:pt x="558" y="592"/>
                </a:lnTo>
                <a:lnTo>
                  <a:pt x="53" y="592"/>
                </a:lnTo>
                <a:lnTo>
                  <a:pt x="46" y="174"/>
                </a:lnTo>
                <a:lnTo>
                  <a:pt x="35" y="166"/>
                </a:lnTo>
                <a:lnTo>
                  <a:pt x="25" y="157"/>
                </a:lnTo>
                <a:lnTo>
                  <a:pt x="18" y="148"/>
                </a:lnTo>
                <a:lnTo>
                  <a:pt x="11" y="138"/>
                </a:lnTo>
                <a:lnTo>
                  <a:pt x="6" y="128"/>
                </a:lnTo>
                <a:lnTo>
                  <a:pt x="2" y="117"/>
                </a:lnTo>
                <a:lnTo>
                  <a:pt x="1" y="105"/>
                </a:lnTo>
                <a:lnTo>
                  <a:pt x="0" y="93"/>
                </a:lnTo>
                <a:lnTo>
                  <a:pt x="1" y="91"/>
                </a:lnTo>
                <a:lnTo>
                  <a:pt x="3" y="89"/>
                </a:lnTo>
                <a:lnTo>
                  <a:pt x="7" y="86"/>
                </a:lnTo>
                <a:lnTo>
                  <a:pt x="10" y="83"/>
                </a:lnTo>
                <a:lnTo>
                  <a:pt x="13" y="80"/>
                </a:lnTo>
                <a:lnTo>
                  <a:pt x="17" y="77"/>
                </a:lnTo>
                <a:lnTo>
                  <a:pt x="19" y="73"/>
                </a:lnTo>
                <a:lnTo>
                  <a:pt x="20" y="69"/>
                </a:lnTo>
                <a:lnTo>
                  <a:pt x="20" y="61"/>
                </a:lnTo>
                <a:lnTo>
                  <a:pt x="18" y="53"/>
                </a:lnTo>
                <a:lnTo>
                  <a:pt x="15" y="47"/>
                </a:lnTo>
                <a:lnTo>
                  <a:pt x="13" y="42"/>
                </a:lnTo>
                <a:lnTo>
                  <a:pt x="11" y="38"/>
                </a:lnTo>
                <a:lnTo>
                  <a:pt x="9" y="34"/>
                </a:lnTo>
                <a:lnTo>
                  <a:pt x="7" y="30"/>
                </a:lnTo>
                <a:lnTo>
                  <a:pt x="7" y="26"/>
                </a:lnTo>
                <a:lnTo>
                  <a:pt x="10" y="11"/>
                </a:lnTo>
                <a:lnTo>
                  <a:pt x="13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5353" name="Freeform 458"/>
          <p:cNvSpPr>
            <a:spLocks/>
          </p:cNvSpPr>
          <p:nvPr>
            <p:custDataLst>
              <p:tags r:id="rId296"/>
            </p:custDataLst>
          </p:nvPr>
        </p:nvSpPr>
        <p:spPr bwMode="auto">
          <a:xfrm>
            <a:off x="4198938" y="2297113"/>
            <a:ext cx="17462" cy="57150"/>
          </a:xfrm>
          <a:custGeom>
            <a:avLst/>
            <a:gdLst>
              <a:gd name="T0" fmla="*/ 2147483647 w 40"/>
              <a:gd name="T1" fmla="*/ 2147483647 h 93"/>
              <a:gd name="T2" fmla="*/ 2147483647 w 40"/>
              <a:gd name="T3" fmla="*/ 2147483647 h 93"/>
              <a:gd name="T4" fmla="*/ 2147483647 w 40"/>
              <a:gd name="T5" fmla="*/ 2147483647 h 93"/>
              <a:gd name="T6" fmla="*/ 2147483647 w 40"/>
              <a:gd name="T7" fmla="*/ 2147483647 h 93"/>
              <a:gd name="T8" fmla="*/ 2147483647 w 40"/>
              <a:gd name="T9" fmla="*/ 2147483647 h 93"/>
              <a:gd name="T10" fmla="*/ 2147483647 w 40"/>
              <a:gd name="T11" fmla="*/ 2147483647 h 93"/>
              <a:gd name="T12" fmla="*/ 2147483647 w 40"/>
              <a:gd name="T13" fmla="*/ 0 h 93"/>
              <a:gd name="T14" fmla="*/ 2147483647 w 40"/>
              <a:gd name="T15" fmla="*/ 2147483647 h 93"/>
              <a:gd name="T16" fmla="*/ 2147483647 w 40"/>
              <a:gd name="T17" fmla="*/ 2147483647 h 93"/>
              <a:gd name="T18" fmla="*/ 2147483647 w 40"/>
              <a:gd name="T19" fmla="*/ 2147483647 h 93"/>
              <a:gd name="T20" fmla="*/ 2147483647 w 40"/>
              <a:gd name="T21" fmla="*/ 2147483647 h 93"/>
              <a:gd name="T22" fmla="*/ 2147483647 w 40"/>
              <a:gd name="T23" fmla="*/ 2147483647 h 93"/>
              <a:gd name="T24" fmla="*/ 2147483647 w 40"/>
              <a:gd name="T25" fmla="*/ 2147483647 h 93"/>
              <a:gd name="T26" fmla="*/ 2147483647 w 40"/>
              <a:gd name="T27" fmla="*/ 2147483647 h 93"/>
              <a:gd name="T28" fmla="*/ 2147483647 w 40"/>
              <a:gd name="T29" fmla="*/ 2147483647 h 93"/>
              <a:gd name="T30" fmla="*/ 2147483647 w 40"/>
              <a:gd name="T31" fmla="*/ 2147483647 h 93"/>
              <a:gd name="T32" fmla="*/ 2147483647 w 40"/>
              <a:gd name="T33" fmla="*/ 2147483647 h 93"/>
              <a:gd name="T34" fmla="*/ 2147483647 w 40"/>
              <a:gd name="T35" fmla="*/ 2147483647 h 93"/>
              <a:gd name="T36" fmla="*/ 2147483647 w 40"/>
              <a:gd name="T37" fmla="*/ 2147483647 h 93"/>
              <a:gd name="T38" fmla="*/ 2147483647 w 40"/>
              <a:gd name="T39" fmla="*/ 2147483647 h 93"/>
              <a:gd name="T40" fmla="*/ 2147483647 w 40"/>
              <a:gd name="T41" fmla="*/ 2147483647 h 93"/>
              <a:gd name="T42" fmla="*/ 2147483647 w 40"/>
              <a:gd name="T43" fmla="*/ 2147483647 h 93"/>
              <a:gd name="T44" fmla="*/ 0 w 40"/>
              <a:gd name="T45" fmla="*/ 2147483647 h 93"/>
              <a:gd name="T46" fmla="*/ 2147483647 w 40"/>
              <a:gd name="T47" fmla="*/ 2147483647 h 93"/>
              <a:gd name="T48" fmla="*/ 2147483647 w 40"/>
              <a:gd name="T49" fmla="*/ 2147483647 h 93"/>
              <a:gd name="T50" fmla="*/ 2147483647 w 40"/>
              <a:gd name="T51" fmla="*/ 2147483647 h 93"/>
              <a:gd name="T52" fmla="*/ 2147483647 w 40"/>
              <a:gd name="T53" fmla="*/ 2147483647 h 9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40"/>
              <a:gd name="T82" fmla="*/ 0 h 93"/>
              <a:gd name="T83" fmla="*/ 40 w 40"/>
              <a:gd name="T84" fmla="*/ 93 h 93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40" h="93">
                <a:moveTo>
                  <a:pt x="7" y="31"/>
                </a:moveTo>
                <a:lnTo>
                  <a:pt x="10" y="30"/>
                </a:lnTo>
                <a:lnTo>
                  <a:pt x="14" y="26"/>
                </a:lnTo>
                <a:lnTo>
                  <a:pt x="20" y="20"/>
                </a:lnTo>
                <a:lnTo>
                  <a:pt x="25" y="15"/>
                </a:lnTo>
                <a:lnTo>
                  <a:pt x="35" y="4"/>
                </a:lnTo>
                <a:lnTo>
                  <a:pt x="40" y="0"/>
                </a:lnTo>
                <a:lnTo>
                  <a:pt x="37" y="26"/>
                </a:lnTo>
                <a:lnTo>
                  <a:pt x="35" y="53"/>
                </a:lnTo>
                <a:lnTo>
                  <a:pt x="34" y="65"/>
                </a:lnTo>
                <a:lnTo>
                  <a:pt x="34" y="77"/>
                </a:lnTo>
                <a:lnTo>
                  <a:pt x="35" y="82"/>
                </a:lnTo>
                <a:lnTo>
                  <a:pt x="36" y="86"/>
                </a:lnTo>
                <a:lnTo>
                  <a:pt x="37" y="90"/>
                </a:lnTo>
                <a:lnTo>
                  <a:pt x="40" y="93"/>
                </a:lnTo>
                <a:lnTo>
                  <a:pt x="26" y="93"/>
                </a:lnTo>
                <a:lnTo>
                  <a:pt x="13" y="93"/>
                </a:lnTo>
                <a:lnTo>
                  <a:pt x="11" y="92"/>
                </a:lnTo>
                <a:lnTo>
                  <a:pt x="8" y="91"/>
                </a:lnTo>
                <a:lnTo>
                  <a:pt x="6" y="88"/>
                </a:lnTo>
                <a:lnTo>
                  <a:pt x="4" y="86"/>
                </a:lnTo>
                <a:lnTo>
                  <a:pt x="1" y="80"/>
                </a:lnTo>
                <a:lnTo>
                  <a:pt x="0" y="73"/>
                </a:lnTo>
                <a:lnTo>
                  <a:pt x="1" y="64"/>
                </a:lnTo>
                <a:lnTo>
                  <a:pt x="3" y="50"/>
                </a:lnTo>
                <a:lnTo>
                  <a:pt x="6" y="37"/>
                </a:lnTo>
                <a:lnTo>
                  <a:pt x="7" y="3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5354" name="Freeform 459"/>
          <p:cNvSpPr>
            <a:spLocks/>
          </p:cNvSpPr>
          <p:nvPr>
            <p:custDataLst>
              <p:tags r:id="rId297"/>
            </p:custDataLst>
          </p:nvPr>
        </p:nvSpPr>
        <p:spPr bwMode="auto">
          <a:xfrm>
            <a:off x="3924300" y="2060575"/>
            <a:ext cx="295275" cy="273050"/>
          </a:xfrm>
          <a:custGeom>
            <a:avLst/>
            <a:gdLst>
              <a:gd name="T0" fmla="*/ 2147483647 w 664"/>
              <a:gd name="T1" fmla="*/ 2147483647 h 518"/>
              <a:gd name="T2" fmla="*/ 2147483647 w 664"/>
              <a:gd name="T3" fmla="*/ 2147483647 h 518"/>
              <a:gd name="T4" fmla="*/ 2147483647 w 664"/>
              <a:gd name="T5" fmla="*/ 2147483647 h 518"/>
              <a:gd name="T6" fmla="*/ 2147483647 w 664"/>
              <a:gd name="T7" fmla="*/ 2147483647 h 518"/>
              <a:gd name="T8" fmla="*/ 2147483647 w 664"/>
              <a:gd name="T9" fmla="*/ 2147483647 h 518"/>
              <a:gd name="T10" fmla="*/ 2147483647 w 664"/>
              <a:gd name="T11" fmla="*/ 2147483647 h 518"/>
              <a:gd name="T12" fmla="*/ 2147483647 w 664"/>
              <a:gd name="T13" fmla="*/ 2147483647 h 518"/>
              <a:gd name="T14" fmla="*/ 2147483647 w 664"/>
              <a:gd name="T15" fmla="*/ 2147483647 h 518"/>
              <a:gd name="T16" fmla="*/ 2147483647 w 664"/>
              <a:gd name="T17" fmla="*/ 2147483647 h 518"/>
              <a:gd name="T18" fmla="*/ 2147483647 w 664"/>
              <a:gd name="T19" fmla="*/ 2147483647 h 518"/>
              <a:gd name="T20" fmla="*/ 2147483647 w 664"/>
              <a:gd name="T21" fmla="*/ 2147483647 h 518"/>
              <a:gd name="T22" fmla="*/ 2147483647 w 664"/>
              <a:gd name="T23" fmla="*/ 2147483647 h 518"/>
              <a:gd name="T24" fmla="*/ 2147483647 w 664"/>
              <a:gd name="T25" fmla="*/ 2147483647 h 518"/>
              <a:gd name="T26" fmla="*/ 2147483647 w 664"/>
              <a:gd name="T27" fmla="*/ 2147483647 h 518"/>
              <a:gd name="T28" fmla="*/ 2147483647 w 664"/>
              <a:gd name="T29" fmla="*/ 2147483647 h 518"/>
              <a:gd name="T30" fmla="*/ 2147483647 w 664"/>
              <a:gd name="T31" fmla="*/ 2147483647 h 518"/>
              <a:gd name="T32" fmla="*/ 2147483647 w 664"/>
              <a:gd name="T33" fmla="*/ 2147483647 h 518"/>
              <a:gd name="T34" fmla="*/ 2147483647 w 664"/>
              <a:gd name="T35" fmla="*/ 2147483647 h 518"/>
              <a:gd name="T36" fmla="*/ 2147483647 w 664"/>
              <a:gd name="T37" fmla="*/ 2147483647 h 518"/>
              <a:gd name="T38" fmla="*/ 2147483647 w 664"/>
              <a:gd name="T39" fmla="*/ 2147483647 h 518"/>
              <a:gd name="T40" fmla="*/ 2147483647 w 664"/>
              <a:gd name="T41" fmla="*/ 2147483647 h 518"/>
              <a:gd name="T42" fmla="*/ 2147483647 w 664"/>
              <a:gd name="T43" fmla="*/ 2147483647 h 518"/>
              <a:gd name="T44" fmla="*/ 2147483647 w 664"/>
              <a:gd name="T45" fmla="*/ 2147483647 h 518"/>
              <a:gd name="T46" fmla="*/ 2147483647 w 664"/>
              <a:gd name="T47" fmla="*/ 2147483647 h 518"/>
              <a:gd name="T48" fmla="*/ 2147483647 w 664"/>
              <a:gd name="T49" fmla="*/ 2147483647 h 518"/>
              <a:gd name="T50" fmla="*/ 2147483647 w 664"/>
              <a:gd name="T51" fmla="*/ 2147483647 h 518"/>
              <a:gd name="T52" fmla="*/ 2147483647 w 664"/>
              <a:gd name="T53" fmla="*/ 2147483647 h 518"/>
              <a:gd name="T54" fmla="*/ 2147483647 w 664"/>
              <a:gd name="T55" fmla="*/ 2147483647 h 518"/>
              <a:gd name="T56" fmla="*/ 2147483647 w 664"/>
              <a:gd name="T57" fmla="*/ 2147483647 h 518"/>
              <a:gd name="T58" fmla="*/ 2147483647 w 664"/>
              <a:gd name="T59" fmla="*/ 2147483647 h 518"/>
              <a:gd name="T60" fmla="*/ 2147483647 w 664"/>
              <a:gd name="T61" fmla="*/ 2147483647 h 518"/>
              <a:gd name="T62" fmla="*/ 2147483647 w 664"/>
              <a:gd name="T63" fmla="*/ 2147483647 h 518"/>
              <a:gd name="T64" fmla="*/ 2147483647 w 664"/>
              <a:gd name="T65" fmla="*/ 2147483647 h 518"/>
              <a:gd name="T66" fmla="*/ 2147483647 w 664"/>
              <a:gd name="T67" fmla="*/ 2147483647 h 518"/>
              <a:gd name="T68" fmla="*/ 2147483647 w 664"/>
              <a:gd name="T69" fmla="*/ 2147483647 h 518"/>
              <a:gd name="T70" fmla="*/ 2147483647 w 664"/>
              <a:gd name="T71" fmla="*/ 2147483647 h 518"/>
              <a:gd name="T72" fmla="*/ 2147483647 w 664"/>
              <a:gd name="T73" fmla="*/ 2147483647 h 518"/>
              <a:gd name="T74" fmla="*/ 2147483647 w 664"/>
              <a:gd name="T75" fmla="*/ 2147483647 h 518"/>
              <a:gd name="T76" fmla="*/ 2147483647 w 664"/>
              <a:gd name="T77" fmla="*/ 2147483647 h 518"/>
              <a:gd name="T78" fmla="*/ 2147483647 w 664"/>
              <a:gd name="T79" fmla="*/ 2147483647 h 518"/>
              <a:gd name="T80" fmla="*/ 2147483647 w 664"/>
              <a:gd name="T81" fmla="*/ 2147483647 h 518"/>
              <a:gd name="T82" fmla="*/ 2147483647 w 664"/>
              <a:gd name="T83" fmla="*/ 2147483647 h 518"/>
              <a:gd name="T84" fmla="*/ 2147483647 w 664"/>
              <a:gd name="T85" fmla="*/ 2147483647 h 518"/>
              <a:gd name="T86" fmla="*/ 2147483647 w 664"/>
              <a:gd name="T87" fmla="*/ 2147483647 h 518"/>
              <a:gd name="T88" fmla="*/ 2147483647 w 664"/>
              <a:gd name="T89" fmla="*/ 2147483647 h 518"/>
              <a:gd name="T90" fmla="*/ 2147483647 w 664"/>
              <a:gd name="T91" fmla="*/ 2147483647 h 518"/>
              <a:gd name="T92" fmla="*/ 2147483647 w 664"/>
              <a:gd name="T93" fmla="*/ 2147483647 h 518"/>
              <a:gd name="T94" fmla="*/ 2147483647 w 664"/>
              <a:gd name="T95" fmla="*/ 2147483647 h 518"/>
              <a:gd name="T96" fmla="*/ 2147483647 w 664"/>
              <a:gd name="T97" fmla="*/ 2147483647 h 518"/>
              <a:gd name="T98" fmla="*/ 2147483647 w 664"/>
              <a:gd name="T99" fmla="*/ 2147483647 h 518"/>
              <a:gd name="T100" fmla="*/ 2147483647 w 664"/>
              <a:gd name="T101" fmla="*/ 2147483647 h 518"/>
              <a:gd name="T102" fmla="*/ 2147483647 w 664"/>
              <a:gd name="T103" fmla="*/ 2147483647 h 518"/>
              <a:gd name="T104" fmla="*/ 2147483647 w 664"/>
              <a:gd name="T105" fmla="*/ 2147483647 h 518"/>
              <a:gd name="T106" fmla="*/ 2147483647 w 664"/>
              <a:gd name="T107" fmla="*/ 2147483647 h 518"/>
              <a:gd name="T108" fmla="*/ 2147483647 w 664"/>
              <a:gd name="T109" fmla="*/ 2147483647 h 518"/>
              <a:gd name="T110" fmla="*/ 2147483647 w 664"/>
              <a:gd name="T111" fmla="*/ 2147483647 h 518"/>
              <a:gd name="T112" fmla="*/ 2147483647 w 664"/>
              <a:gd name="T113" fmla="*/ 2147483647 h 518"/>
              <a:gd name="T114" fmla="*/ 2147483647 w 664"/>
              <a:gd name="T115" fmla="*/ 2147483647 h 518"/>
              <a:gd name="T116" fmla="*/ 2147483647 w 664"/>
              <a:gd name="T117" fmla="*/ 2147483647 h 518"/>
              <a:gd name="T118" fmla="*/ 2147483647 w 664"/>
              <a:gd name="T119" fmla="*/ 2147483647 h 518"/>
              <a:gd name="T120" fmla="*/ 2147483647 w 664"/>
              <a:gd name="T121" fmla="*/ 2147483647 h 518"/>
              <a:gd name="T122" fmla="*/ 2147483647 w 664"/>
              <a:gd name="T123" fmla="*/ 2147483647 h 51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664"/>
              <a:gd name="T187" fmla="*/ 0 h 518"/>
              <a:gd name="T188" fmla="*/ 664 w 664"/>
              <a:gd name="T189" fmla="*/ 518 h 51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664" h="518">
                <a:moveTo>
                  <a:pt x="146" y="450"/>
                </a:moveTo>
                <a:lnTo>
                  <a:pt x="148" y="447"/>
                </a:lnTo>
                <a:lnTo>
                  <a:pt x="149" y="445"/>
                </a:lnTo>
                <a:lnTo>
                  <a:pt x="150" y="441"/>
                </a:lnTo>
                <a:lnTo>
                  <a:pt x="151" y="438"/>
                </a:lnTo>
                <a:lnTo>
                  <a:pt x="151" y="431"/>
                </a:lnTo>
                <a:lnTo>
                  <a:pt x="150" y="424"/>
                </a:lnTo>
                <a:lnTo>
                  <a:pt x="147" y="411"/>
                </a:lnTo>
                <a:lnTo>
                  <a:pt x="146" y="400"/>
                </a:lnTo>
                <a:lnTo>
                  <a:pt x="147" y="378"/>
                </a:lnTo>
                <a:lnTo>
                  <a:pt x="149" y="364"/>
                </a:lnTo>
                <a:lnTo>
                  <a:pt x="151" y="353"/>
                </a:lnTo>
                <a:lnTo>
                  <a:pt x="152" y="339"/>
                </a:lnTo>
                <a:lnTo>
                  <a:pt x="150" y="320"/>
                </a:lnTo>
                <a:lnTo>
                  <a:pt x="146" y="298"/>
                </a:lnTo>
                <a:lnTo>
                  <a:pt x="141" y="273"/>
                </a:lnTo>
                <a:lnTo>
                  <a:pt x="139" y="252"/>
                </a:lnTo>
                <a:lnTo>
                  <a:pt x="134" y="251"/>
                </a:lnTo>
                <a:lnTo>
                  <a:pt x="127" y="249"/>
                </a:lnTo>
                <a:lnTo>
                  <a:pt x="119" y="246"/>
                </a:lnTo>
                <a:lnTo>
                  <a:pt x="109" y="241"/>
                </a:lnTo>
                <a:lnTo>
                  <a:pt x="87" y="231"/>
                </a:lnTo>
                <a:lnTo>
                  <a:pt x="64" y="217"/>
                </a:lnTo>
                <a:lnTo>
                  <a:pt x="20" y="192"/>
                </a:lnTo>
                <a:lnTo>
                  <a:pt x="0" y="178"/>
                </a:lnTo>
                <a:lnTo>
                  <a:pt x="19" y="172"/>
                </a:lnTo>
                <a:lnTo>
                  <a:pt x="24" y="171"/>
                </a:lnTo>
                <a:lnTo>
                  <a:pt x="28" y="168"/>
                </a:lnTo>
                <a:lnTo>
                  <a:pt x="31" y="165"/>
                </a:lnTo>
                <a:lnTo>
                  <a:pt x="36" y="159"/>
                </a:lnTo>
                <a:lnTo>
                  <a:pt x="39" y="155"/>
                </a:lnTo>
                <a:lnTo>
                  <a:pt x="44" y="151"/>
                </a:lnTo>
                <a:lnTo>
                  <a:pt x="48" y="148"/>
                </a:lnTo>
                <a:lnTo>
                  <a:pt x="52" y="147"/>
                </a:lnTo>
                <a:lnTo>
                  <a:pt x="92" y="159"/>
                </a:lnTo>
                <a:lnTo>
                  <a:pt x="100" y="155"/>
                </a:lnTo>
                <a:lnTo>
                  <a:pt x="108" y="153"/>
                </a:lnTo>
                <a:lnTo>
                  <a:pt x="116" y="152"/>
                </a:lnTo>
                <a:lnTo>
                  <a:pt x="125" y="152"/>
                </a:lnTo>
                <a:lnTo>
                  <a:pt x="132" y="153"/>
                </a:lnTo>
                <a:lnTo>
                  <a:pt x="140" y="155"/>
                </a:lnTo>
                <a:lnTo>
                  <a:pt x="147" y="157"/>
                </a:lnTo>
                <a:lnTo>
                  <a:pt x="152" y="159"/>
                </a:lnTo>
                <a:lnTo>
                  <a:pt x="152" y="86"/>
                </a:lnTo>
                <a:lnTo>
                  <a:pt x="165" y="94"/>
                </a:lnTo>
                <a:lnTo>
                  <a:pt x="175" y="102"/>
                </a:lnTo>
                <a:lnTo>
                  <a:pt x="181" y="105"/>
                </a:lnTo>
                <a:lnTo>
                  <a:pt x="185" y="109"/>
                </a:lnTo>
                <a:lnTo>
                  <a:pt x="192" y="110"/>
                </a:lnTo>
                <a:lnTo>
                  <a:pt x="198" y="111"/>
                </a:lnTo>
                <a:lnTo>
                  <a:pt x="207" y="110"/>
                </a:lnTo>
                <a:lnTo>
                  <a:pt x="217" y="107"/>
                </a:lnTo>
                <a:lnTo>
                  <a:pt x="226" y="103"/>
                </a:lnTo>
                <a:lnTo>
                  <a:pt x="236" y="99"/>
                </a:lnTo>
                <a:lnTo>
                  <a:pt x="246" y="93"/>
                </a:lnTo>
                <a:lnTo>
                  <a:pt x="255" y="87"/>
                </a:lnTo>
                <a:lnTo>
                  <a:pt x="264" y="80"/>
                </a:lnTo>
                <a:lnTo>
                  <a:pt x="273" y="73"/>
                </a:lnTo>
                <a:lnTo>
                  <a:pt x="282" y="65"/>
                </a:lnTo>
                <a:lnTo>
                  <a:pt x="289" y="57"/>
                </a:lnTo>
                <a:lnTo>
                  <a:pt x="297" y="48"/>
                </a:lnTo>
                <a:lnTo>
                  <a:pt x="303" y="40"/>
                </a:lnTo>
                <a:lnTo>
                  <a:pt x="308" y="32"/>
                </a:lnTo>
                <a:lnTo>
                  <a:pt x="313" y="25"/>
                </a:lnTo>
                <a:lnTo>
                  <a:pt x="316" y="18"/>
                </a:lnTo>
                <a:lnTo>
                  <a:pt x="318" y="12"/>
                </a:lnTo>
                <a:lnTo>
                  <a:pt x="337" y="11"/>
                </a:lnTo>
                <a:lnTo>
                  <a:pt x="354" y="8"/>
                </a:lnTo>
                <a:lnTo>
                  <a:pt x="370" y="4"/>
                </a:lnTo>
                <a:lnTo>
                  <a:pt x="385" y="0"/>
                </a:lnTo>
                <a:lnTo>
                  <a:pt x="385" y="24"/>
                </a:lnTo>
                <a:lnTo>
                  <a:pt x="404" y="32"/>
                </a:lnTo>
                <a:lnTo>
                  <a:pt x="422" y="40"/>
                </a:lnTo>
                <a:lnTo>
                  <a:pt x="440" y="50"/>
                </a:lnTo>
                <a:lnTo>
                  <a:pt x="457" y="61"/>
                </a:lnTo>
                <a:lnTo>
                  <a:pt x="475" y="72"/>
                </a:lnTo>
                <a:lnTo>
                  <a:pt x="493" y="81"/>
                </a:lnTo>
                <a:lnTo>
                  <a:pt x="511" y="90"/>
                </a:lnTo>
                <a:lnTo>
                  <a:pt x="531" y="98"/>
                </a:lnTo>
                <a:lnTo>
                  <a:pt x="538" y="101"/>
                </a:lnTo>
                <a:lnTo>
                  <a:pt x="552" y="107"/>
                </a:lnTo>
                <a:lnTo>
                  <a:pt x="561" y="111"/>
                </a:lnTo>
                <a:lnTo>
                  <a:pt x="569" y="114"/>
                </a:lnTo>
                <a:lnTo>
                  <a:pt x="578" y="116"/>
                </a:lnTo>
                <a:lnTo>
                  <a:pt x="584" y="117"/>
                </a:lnTo>
                <a:lnTo>
                  <a:pt x="604" y="118"/>
                </a:lnTo>
                <a:lnTo>
                  <a:pt x="623" y="121"/>
                </a:lnTo>
                <a:lnTo>
                  <a:pt x="644" y="124"/>
                </a:lnTo>
                <a:lnTo>
                  <a:pt x="664" y="129"/>
                </a:lnTo>
                <a:lnTo>
                  <a:pt x="658" y="136"/>
                </a:lnTo>
                <a:lnTo>
                  <a:pt x="654" y="145"/>
                </a:lnTo>
                <a:lnTo>
                  <a:pt x="650" y="155"/>
                </a:lnTo>
                <a:lnTo>
                  <a:pt x="645" y="166"/>
                </a:lnTo>
                <a:lnTo>
                  <a:pt x="638" y="189"/>
                </a:lnTo>
                <a:lnTo>
                  <a:pt x="629" y="212"/>
                </a:lnTo>
                <a:lnTo>
                  <a:pt x="620" y="236"/>
                </a:lnTo>
                <a:lnTo>
                  <a:pt x="609" y="256"/>
                </a:lnTo>
                <a:lnTo>
                  <a:pt x="604" y="265"/>
                </a:lnTo>
                <a:lnTo>
                  <a:pt x="598" y="272"/>
                </a:lnTo>
                <a:lnTo>
                  <a:pt x="591" y="279"/>
                </a:lnTo>
                <a:lnTo>
                  <a:pt x="584" y="283"/>
                </a:lnTo>
                <a:lnTo>
                  <a:pt x="585" y="286"/>
                </a:lnTo>
                <a:lnTo>
                  <a:pt x="588" y="290"/>
                </a:lnTo>
                <a:lnTo>
                  <a:pt x="593" y="294"/>
                </a:lnTo>
                <a:lnTo>
                  <a:pt x="599" y="298"/>
                </a:lnTo>
                <a:lnTo>
                  <a:pt x="606" y="301"/>
                </a:lnTo>
                <a:lnTo>
                  <a:pt x="612" y="304"/>
                </a:lnTo>
                <a:lnTo>
                  <a:pt x="618" y="307"/>
                </a:lnTo>
                <a:lnTo>
                  <a:pt x="623" y="307"/>
                </a:lnTo>
                <a:lnTo>
                  <a:pt x="623" y="326"/>
                </a:lnTo>
                <a:lnTo>
                  <a:pt x="623" y="334"/>
                </a:lnTo>
                <a:lnTo>
                  <a:pt x="622" y="340"/>
                </a:lnTo>
                <a:lnTo>
                  <a:pt x="622" y="344"/>
                </a:lnTo>
                <a:lnTo>
                  <a:pt x="620" y="347"/>
                </a:lnTo>
                <a:lnTo>
                  <a:pt x="618" y="353"/>
                </a:lnTo>
                <a:lnTo>
                  <a:pt x="617" y="363"/>
                </a:lnTo>
                <a:lnTo>
                  <a:pt x="618" y="372"/>
                </a:lnTo>
                <a:lnTo>
                  <a:pt x="618" y="381"/>
                </a:lnTo>
                <a:lnTo>
                  <a:pt x="620" y="391"/>
                </a:lnTo>
                <a:lnTo>
                  <a:pt x="622" y="399"/>
                </a:lnTo>
                <a:lnTo>
                  <a:pt x="624" y="408"/>
                </a:lnTo>
                <a:lnTo>
                  <a:pt x="629" y="416"/>
                </a:lnTo>
                <a:lnTo>
                  <a:pt x="632" y="423"/>
                </a:lnTo>
                <a:lnTo>
                  <a:pt x="638" y="430"/>
                </a:lnTo>
                <a:lnTo>
                  <a:pt x="622" y="444"/>
                </a:lnTo>
                <a:lnTo>
                  <a:pt x="608" y="457"/>
                </a:lnTo>
                <a:lnTo>
                  <a:pt x="593" y="469"/>
                </a:lnTo>
                <a:lnTo>
                  <a:pt x="577" y="480"/>
                </a:lnTo>
                <a:lnTo>
                  <a:pt x="569" y="484"/>
                </a:lnTo>
                <a:lnTo>
                  <a:pt x="561" y="487"/>
                </a:lnTo>
                <a:lnTo>
                  <a:pt x="551" y="489"/>
                </a:lnTo>
                <a:lnTo>
                  <a:pt x="542" y="489"/>
                </a:lnTo>
                <a:lnTo>
                  <a:pt x="532" y="488"/>
                </a:lnTo>
                <a:lnTo>
                  <a:pt x="521" y="485"/>
                </a:lnTo>
                <a:lnTo>
                  <a:pt x="509" y="481"/>
                </a:lnTo>
                <a:lnTo>
                  <a:pt x="497" y="474"/>
                </a:lnTo>
                <a:lnTo>
                  <a:pt x="487" y="466"/>
                </a:lnTo>
                <a:lnTo>
                  <a:pt x="477" y="460"/>
                </a:lnTo>
                <a:lnTo>
                  <a:pt x="473" y="458"/>
                </a:lnTo>
                <a:lnTo>
                  <a:pt x="467" y="457"/>
                </a:lnTo>
                <a:lnTo>
                  <a:pt x="463" y="456"/>
                </a:lnTo>
                <a:lnTo>
                  <a:pt x="457" y="456"/>
                </a:lnTo>
                <a:lnTo>
                  <a:pt x="450" y="456"/>
                </a:lnTo>
                <a:lnTo>
                  <a:pt x="443" y="457"/>
                </a:lnTo>
                <a:lnTo>
                  <a:pt x="436" y="459"/>
                </a:lnTo>
                <a:lnTo>
                  <a:pt x="429" y="462"/>
                </a:lnTo>
                <a:lnTo>
                  <a:pt x="423" y="465"/>
                </a:lnTo>
                <a:lnTo>
                  <a:pt x="417" y="468"/>
                </a:lnTo>
                <a:lnTo>
                  <a:pt x="411" y="472"/>
                </a:lnTo>
                <a:lnTo>
                  <a:pt x="406" y="477"/>
                </a:lnTo>
                <a:lnTo>
                  <a:pt x="397" y="486"/>
                </a:lnTo>
                <a:lnTo>
                  <a:pt x="390" y="496"/>
                </a:lnTo>
                <a:lnTo>
                  <a:pt x="388" y="503"/>
                </a:lnTo>
                <a:lnTo>
                  <a:pt x="386" y="508"/>
                </a:lnTo>
                <a:lnTo>
                  <a:pt x="385" y="512"/>
                </a:lnTo>
                <a:lnTo>
                  <a:pt x="385" y="517"/>
                </a:lnTo>
                <a:lnTo>
                  <a:pt x="364" y="518"/>
                </a:lnTo>
                <a:lnTo>
                  <a:pt x="343" y="517"/>
                </a:lnTo>
                <a:lnTo>
                  <a:pt x="333" y="515"/>
                </a:lnTo>
                <a:lnTo>
                  <a:pt x="325" y="512"/>
                </a:lnTo>
                <a:lnTo>
                  <a:pt x="321" y="510"/>
                </a:lnTo>
                <a:lnTo>
                  <a:pt x="317" y="507"/>
                </a:lnTo>
                <a:lnTo>
                  <a:pt x="314" y="503"/>
                </a:lnTo>
                <a:lnTo>
                  <a:pt x="311" y="499"/>
                </a:lnTo>
                <a:lnTo>
                  <a:pt x="307" y="500"/>
                </a:lnTo>
                <a:lnTo>
                  <a:pt x="303" y="502"/>
                </a:lnTo>
                <a:lnTo>
                  <a:pt x="299" y="505"/>
                </a:lnTo>
                <a:lnTo>
                  <a:pt x="296" y="508"/>
                </a:lnTo>
                <a:lnTo>
                  <a:pt x="293" y="511"/>
                </a:lnTo>
                <a:lnTo>
                  <a:pt x="289" y="514"/>
                </a:lnTo>
                <a:lnTo>
                  <a:pt x="287" y="516"/>
                </a:lnTo>
                <a:lnTo>
                  <a:pt x="285" y="517"/>
                </a:lnTo>
                <a:lnTo>
                  <a:pt x="277" y="517"/>
                </a:lnTo>
                <a:lnTo>
                  <a:pt x="268" y="516"/>
                </a:lnTo>
                <a:lnTo>
                  <a:pt x="259" y="514"/>
                </a:lnTo>
                <a:lnTo>
                  <a:pt x="248" y="512"/>
                </a:lnTo>
                <a:lnTo>
                  <a:pt x="227" y="506"/>
                </a:lnTo>
                <a:lnTo>
                  <a:pt x="205" y="496"/>
                </a:lnTo>
                <a:lnTo>
                  <a:pt x="195" y="492"/>
                </a:lnTo>
                <a:lnTo>
                  <a:pt x="185" y="487"/>
                </a:lnTo>
                <a:lnTo>
                  <a:pt x="175" y="481"/>
                </a:lnTo>
                <a:lnTo>
                  <a:pt x="168" y="475"/>
                </a:lnTo>
                <a:lnTo>
                  <a:pt x="160" y="469"/>
                </a:lnTo>
                <a:lnTo>
                  <a:pt x="153" y="463"/>
                </a:lnTo>
                <a:lnTo>
                  <a:pt x="149" y="456"/>
                </a:lnTo>
                <a:lnTo>
                  <a:pt x="146" y="45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5355" name="Freeform 460"/>
          <p:cNvSpPr>
            <a:spLocks/>
          </p:cNvSpPr>
          <p:nvPr>
            <p:custDataLst>
              <p:tags r:id="rId298"/>
            </p:custDataLst>
          </p:nvPr>
        </p:nvSpPr>
        <p:spPr bwMode="auto">
          <a:xfrm>
            <a:off x="4919663" y="2282825"/>
            <a:ext cx="150812" cy="82550"/>
          </a:xfrm>
          <a:custGeom>
            <a:avLst/>
            <a:gdLst>
              <a:gd name="T0" fmla="*/ 2147483647 w 352"/>
              <a:gd name="T1" fmla="*/ 2147483647 h 153"/>
              <a:gd name="T2" fmla="*/ 2147483647 w 352"/>
              <a:gd name="T3" fmla="*/ 2147483647 h 153"/>
              <a:gd name="T4" fmla="*/ 2147483647 w 352"/>
              <a:gd name="T5" fmla="*/ 2147483647 h 153"/>
              <a:gd name="T6" fmla="*/ 2147483647 w 352"/>
              <a:gd name="T7" fmla="*/ 2147483647 h 153"/>
              <a:gd name="T8" fmla="*/ 2147483647 w 352"/>
              <a:gd name="T9" fmla="*/ 2147483647 h 153"/>
              <a:gd name="T10" fmla="*/ 2147483647 w 352"/>
              <a:gd name="T11" fmla="*/ 2147483647 h 153"/>
              <a:gd name="T12" fmla="*/ 2147483647 w 352"/>
              <a:gd name="T13" fmla="*/ 2147483647 h 153"/>
              <a:gd name="T14" fmla="*/ 2147483647 w 352"/>
              <a:gd name="T15" fmla="*/ 2147483647 h 153"/>
              <a:gd name="T16" fmla="*/ 2147483647 w 352"/>
              <a:gd name="T17" fmla="*/ 2147483647 h 153"/>
              <a:gd name="T18" fmla="*/ 2147483647 w 352"/>
              <a:gd name="T19" fmla="*/ 2147483647 h 153"/>
              <a:gd name="T20" fmla="*/ 2147483647 w 352"/>
              <a:gd name="T21" fmla="*/ 2147483647 h 153"/>
              <a:gd name="T22" fmla="*/ 2147483647 w 352"/>
              <a:gd name="T23" fmla="*/ 2147483647 h 153"/>
              <a:gd name="T24" fmla="*/ 2147483647 w 352"/>
              <a:gd name="T25" fmla="*/ 2147483647 h 153"/>
              <a:gd name="T26" fmla="*/ 2147483647 w 352"/>
              <a:gd name="T27" fmla="*/ 2147483647 h 153"/>
              <a:gd name="T28" fmla="*/ 2147483647 w 352"/>
              <a:gd name="T29" fmla="*/ 2147483647 h 153"/>
              <a:gd name="T30" fmla="*/ 2147483647 w 352"/>
              <a:gd name="T31" fmla="*/ 2147483647 h 153"/>
              <a:gd name="T32" fmla="*/ 2147483647 w 352"/>
              <a:gd name="T33" fmla="*/ 2147483647 h 153"/>
              <a:gd name="T34" fmla="*/ 2147483647 w 352"/>
              <a:gd name="T35" fmla="*/ 2147483647 h 153"/>
              <a:gd name="T36" fmla="*/ 2147483647 w 352"/>
              <a:gd name="T37" fmla="*/ 2147483647 h 153"/>
              <a:gd name="T38" fmla="*/ 2147483647 w 352"/>
              <a:gd name="T39" fmla="*/ 2147483647 h 153"/>
              <a:gd name="T40" fmla="*/ 2147483647 w 352"/>
              <a:gd name="T41" fmla="*/ 2147483647 h 153"/>
              <a:gd name="T42" fmla="*/ 2147483647 w 352"/>
              <a:gd name="T43" fmla="*/ 2147483647 h 153"/>
              <a:gd name="T44" fmla="*/ 2147483647 w 352"/>
              <a:gd name="T45" fmla="*/ 2147483647 h 153"/>
              <a:gd name="T46" fmla="*/ 2147483647 w 352"/>
              <a:gd name="T47" fmla="*/ 2147483647 h 153"/>
              <a:gd name="T48" fmla="*/ 2147483647 w 352"/>
              <a:gd name="T49" fmla="*/ 2147483647 h 153"/>
              <a:gd name="T50" fmla="*/ 2147483647 w 352"/>
              <a:gd name="T51" fmla="*/ 2147483647 h 153"/>
              <a:gd name="T52" fmla="*/ 2147483647 w 352"/>
              <a:gd name="T53" fmla="*/ 2147483647 h 153"/>
              <a:gd name="T54" fmla="*/ 0 w 352"/>
              <a:gd name="T55" fmla="*/ 0 h 153"/>
              <a:gd name="T56" fmla="*/ 2147483647 w 352"/>
              <a:gd name="T57" fmla="*/ 0 h 153"/>
              <a:gd name="T58" fmla="*/ 2147483647 w 352"/>
              <a:gd name="T59" fmla="*/ 2147483647 h 153"/>
              <a:gd name="T60" fmla="*/ 2147483647 w 352"/>
              <a:gd name="T61" fmla="*/ 2147483647 h 153"/>
              <a:gd name="T62" fmla="*/ 2147483647 w 352"/>
              <a:gd name="T63" fmla="*/ 2147483647 h 153"/>
              <a:gd name="T64" fmla="*/ 2147483647 w 352"/>
              <a:gd name="T65" fmla="*/ 2147483647 h 153"/>
              <a:gd name="T66" fmla="*/ 2147483647 w 352"/>
              <a:gd name="T67" fmla="*/ 2147483647 h 153"/>
              <a:gd name="T68" fmla="*/ 2147483647 w 352"/>
              <a:gd name="T69" fmla="*/ 2147483647 h 153"/>
              <a:gd name="T70" fmla="*/ 2147483647 w 352"/>
              <a:gd name="T71" fmla="*/ 2147483647 h 153"/>
              <a:gd name="T72" fmla="*/ 2147483647 w 352"/>
              <a:gd name="T73" fmla="*/ 2147483647 h 153"/>
              <a:gd name="T74" fmla="*/ 2147483647 w 352"/>
              <a:gd name="T75" fmla="*/ 2147483647 h 15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52"/>
              <a:gd name="T115" fmla="*/ 0 h 153"/>
              <a:gd name="T116" fmla="*/ 352 w 352"/>
              <a:gd name="T117" fmla="*/ 153 h 15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52" h="153">
                <a:moveTo>
                  <a:pt x="332" y="91"/>
                </a:moveTo>
                <a:lnTo>
                  <a:pt x="352" y="153"/>
                </a:lnTo>
                <a:lnTo>
                  <a:pt x="326" y="141"/>
                </a:lnTo>
                <a:lnTo>
                  <a:pt x="299" y="129"/>
                </a:lnTo>
                <a:lnTo>
                  <a:pt x="266" y="141"/>
                </a:lnTo>
                <a:lnTo>
                  <a:pt x="232" y="141"/>
                </a:lnTo>
                <a:lnTo>
                  <a:pt x="227" y="135"/>
                </a:lnTo>
                <a:lnTo>
                  <a:pt x="226" y="135"/>
                </a:lnTo>
                <a:lnTo>
                  <a:pt x="219" y="129"/>
                </a:lnTo>
                <a:lnTo>
                  <a:pt x="213" y="125"/>
                </a:lnTo>
                <a:lnTo>
                  <a:pt x="205" y="121"/>
                </a:lnTo>
                <a:lnTo>
                  <a:pt x="197" y="118"/>
                </a:lnTo>
                <a:lnTo>
                  <a:pt x="181" y="113"/>
                </a:lnTo>
                <a:lnTo>
                  <a:pt x="163" y="110"/>
                </a:lnTo>
                <a:lnTo>
                  <a:pt x="126" y="107"/>
                </a:lnTo>
                <a:lnTo>
                  <a:pt x="86" y="104"/>
                </a:lnTo>
                <a:lnTo>
                  <a:pt x="85" y="94"/>
                </a:lnTo>
                <a:lnTo>
                  <a:pt x="82" y="84"/>
                </a:lnTo>
                <a:lnTo>
                  <a:pt x="80" y="75"/>
                </a:lnTo>
                <a:lnTo>
                  <a:pt x="75" y="67"/>
                </a:lnTo>
                <a:lnTo>
                  <a:pt x="71" y="59"/>
                </a:lnTo>
                <a:lnTo>
                  <a:pt x="67" y="52"/>
                </a:lnTo>
                <a:lnTo>
                  <a:pt x="61" y="44"/>
                </a:lnTo>
                <a:lnTo>
                  <a:pt x="56" y="37"/>
                </a:lnTo>
                <a:lnTo>
                  <a:pt x="44" y="26"/>
                </a:lnTo>
                <a:lnTo>
                  <a:pt x="29" y="16"/>
                </a:lnTo>
                <a:lnTo>
                  <a:pt x="15" y="7"/>
                </a:lnTo>
                <a:lnTo>
                  <a:pt x="0" y="0"/>
                </a:lnTo>
                <a:lnTo>
                  <a:pt x="7" y="0"/>
                </a:lnTo>
                <a:lnTo>
                  <a:pt x="60" y="18"/>
                </a:lnTo>
                <a:lnTo>
                  <a:pt x="106" y="30"/>
                </a:lnTo>
                <a:lnTo>
                  <a:pt x="134" y="18"/>
                </a:lnTo>
                <a:lnTo>
                  <a:pt x="180" y="36"/>
                </a:lnTo>
                <a:lnTo>
                  <a:pt x="206" y="55"/>
                </a:lnTo>
                <a:lnTo>
                  <a:pt x="246" y="49"/>
                </a:lnTo>
                <a:lnTo>
                  <a:pt x="286" y="61"/>
                </a:lnTo>
                <a:lnTo>
                  <a:pt x="313" y="79"/>
                </a:lnTo>
                <a:lnTo>
                  <a:pt x="332" y="9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356" name="Freeform 461"/>
          <p:cNvSpPr>
            <a:spLocks/>
          </p:cNvSpPr>
          <p:nvPr>
            <p:custDataLst>
              <p:tags r:id="rId299"/>
            </p:custDataLst>
          </p:nvPr>
        </p:nvSpPr>
        <p:spPr bwMode="auto">
          <a:xfrm>
            <a:off x="4468813" y="2343150"/>
            <a:ext cx="147637" cy="173038"/>
          </a:xfrm>
          <a:custGeom>
            <a:avLst/>
            <a:gdLst>
              <a:gd name="T0" fmla="*/ 2147483647 w 331"/>
              <a:gd name="T1" fmla="*/ 2147483647 h 327"/>
              <a:gd name="T2" fmla="*/ 2147483647 w 331"/>
              <a:gd name="T3" fmla="*/ 2147483647 h 327"/>
              <a:gd name="T4" fmla="*/ 2147483647 w 331"/>
              <a:gd name="T5" fmla="*/ 2147483647 h 327"/>
              <a:gd name="T6" fmla="*/ 2147483647 w 331"/>
              <a:gd name="T7" fmla="*/ 2147483647 h 327"/>
              <a:gd name="T8" fmla="*/ 2147483647 w 331"/>
              <a:gd name="T9" fmla="*/ 2147483647 h 327"/>
              <a:gd name="T10" fmla="*/ 2147483647 w 331"/>
              <a:gd name="T11" fmla="*/ 2147483647 h 327"/>
              <a:gd name="T12" fmla="*/ 2147483647 w 331"/>
              <a:gd name="T13" fmla="*/ 2147483647 h 327"/>
              <a:gd name="T14" fmla="*/ 2147483647 w 331"/>
              <a:gd name="T15" fmla="*/ 2147483647 h 327"/>
              <a:gd name="T16" fmla="*/ 2147483647 w 331"/>
              <a:gd name="T17" fmla="*/ 2147483647 h 327"/>
              <a:gd name="T18" fmla="*/ 2147483647 w 331"/>
              <a:gd name="T19" fmla="*/ 2147483647 h 327"/>
              <a:gd name="T20" fmla="*/ 2147483647 w 331"/>
              <a:gd name="T21" fmla="*/ 2147483647 h 327"/>
              <a:gd name="T22" fmla="*/ 2147483647 w 331"/>
              <a:gd name="T23" fmla="*/ 2147483647 h 327"/>
              <a:gd name="T24" fmla="*/ 2147483647 w 331"/>
              <a:gd name="T25" fmla="*/ 2147483647 h 327"/>
              <a:gd name="T26" fmla="*/ 2147483647 w 331"/>
              <a:gd name="T27" fmla="*/ 2147483647 h 327"/>
              <a:gd name="T28" fmla="*/ 2147483647 w 331"/>
              <a:gd name="T29" fmla="*/ 2147483647 h 327"/>
              <a:gd name="T30" fmla="*/ 2147483647 w 331"/>
              <a:gd name="T31" fmla="*/ 2147483647 h 327"/>
              <a:gd name="T32" fmla="*/ 2147483647 w 331"/>
              <a:gd name="T33" fmla="*/ 2147483647 h 327"/>
              <a:gd name="T34" fmla="*/ 2147483647 w 331"/>
              <a:gd name="T35" fmla="*/ 2147483647 h 327"/>
              <a:gd name="T36" fmla="*/ 2147483647 w 331"/>
              <a:gd name="T37" fmla="*/ 2147483647 h 327"/>
              <a:gd name="T38" fmla="*/ 2147483647 w 331"/>
              <a:gd name="T39" fmla="*/ 2147483647 h 327"/>
              <a:gd name="T40" fmla="*/ 2147483647 w 331"/>
              <a:gd name="T41" fmla="*/ 2147483647 h 327"/>
              <a:gd name="T42" fmla="*/ 2147483647 w 331"/>
              <a:gd name="T43" fmla="*/ 2147483647 h 327"/>
              <a:gd name="T44" fmla="*/ 2147483647 w 331"/>
              <a:gd name="T45" fmla="*/ 2147483647 h 327"/>
              <a:gd name="T46" fmla="*/ 2147483647 w 331"/>
              <a:gd name="T47" fmla="*/ 2147483647 h 327"/>
              <a:gd name="T48" fmla="*/ 2147483647 w 331"/>
              <a:gd name="T49" fmla="*/ 2147483647 h 327"/>
              <a:gd name="T50" fmla="*/ 2147483647 w 331"/>
              <a:gd name="T51" fmla="*/ 2147483647 h 327"/>
              <a:gd name="T52" fmla="*/ 2147483647 w 331"/>
              <a:gd name="T53" fmla="*/ 2147483647 h 327"/>
              <a:gd name="T54" fmla="*/ 2147483647 w 331"/>
              <a:gd name="T55" fmla="*/ 2147483647 h 327"/>
              <a:gd name="T56" fmla="*/ 2147483647 w 331"/>
              <a:gd name="T57" fmla="*/ 2147483647 h 327"/>
              <a:gd name="T58" fmla="*/ 2147483647 w 331"/>
              <a:gd name="T59" fmla="*/ 2147483647 h 327"/>
              <a:gd name="T60" fmla="*/ 2147483647 w 331"/>
              <a:gd name="T61" fmla="*/ 2147483647 h 327"/>
              <a:gd name="T62" fmla="*/ 2147483647 w 331"/>
              <a:gd name="T63" fmla="*/ 2147483647 h 327"/>
              <a:gd name="T64" fmla="*/ 2147483647 w 331"/>
              <a:gd name="T65" fmla="*/ 2147483647 h 327"/>
              <a:gd name="T66" fmla="*/ 2147483647 w 331"/>
              <a:gd name="T67" fmla="*/ 2147483647 h 327"/>
              <a:gd name="T68" fmla="*/ 2147483647 w 331"/>
              <a:gd name="T69" fmla="*/ 2147483647 h 327"/>
              <a:gd name="T70" fmla="*/ 0 w 331"/>
              <a:gd name="T71" fmla="*/ 2147483647 h 327"/>
              <a:gd name="T72" fmla="*/ 2147483647 w 331"/>
              <a:gd name="T73" fmla="*/ 2147483647 h 327"/>
              <a:gd name="T74" fmla="*/ 2147483647 w 331"/>
              <a:gd name="T75" fmla="*/ 2147483647 h 327"/>
              <a:gd name="T76" fmla="*/ 2147483647 w 331"/>
              <a:gd name="T77" fmla="*/ 2147483647 h 327"/>
              <a:gd name="T78" fmla="*/ 2147483647 w 331"/>
              <a:gd name="T79" fmla="*/ 2147483647 h 327"/>
              <a:gd name="T80" fmla="*/ 2147483647 w 331"/>
              <a:gd name="T81" fmla="*/ 2147483647 h 327"/>
              <a:gd name="T82" fmla="*/ 2147483647 w 331"/>
              <a:gd name="T83" fmla="*/ 2147483647 h 327"/>
              <a:gd name="T84" fmla="*/ 2147483647 w 331"/>
              <a:gd name="T85" fmla="*/ 2147483647 h 327"/>
              <a:gd name="T86" fmla="*/ 2147483647 w 331"/>
              <a:gd name="T87" fmla="*/ 2147483647 h 327"/>
              <a:gd name="T88" fmla="*/ 2147483647 w 331"/>
              <a:gd name="T89" fmla="*/ 2147483647 h 327"/>
              <a:gd name="T90" fmla="*/ 2147483647 w 331"/>
              <a:gd name="T91" fmla="*/ 2147483647 h 327"/>
              <a:gd name="T92" fmla="*/ 2147483647 w 331"/>
              <a:gd name="T93" fmla="*/ 2147483647 h 327"/>
              <a:gd name="T94" fmla="*/ 2147483647 w 331"/>
              <a:gd name="T95" fmla="*/ 2147483647 h 327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331"/>
              <a:gd name="T145" fmla="*/ 0 h 327"/>
              <a:gd name="T146" fmla="*/ 331 w 331"/>
              <a:gd name="T147" fmla="*/ 327 h 327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331" h="327">
                <a:moveTo>
                  <a:pt x="331" y="56"/>
                </a:moveTo>
                <a:lnTo>
                  <a:pt x="245" y="37"/>
                </a:lnTo>
                <a:lnTo>
                  <a:pt x="230" y="40"/>
                </a:lnTo>
                <a:lnTo>
                  <a:pt x="216" y="44"/>
                </a:lnTo>
                <a:lnTo>
                  <a:pt x="204" y="50"/>
                </a:lnTo>
                <a:lnTo>
                  <a:pt x="193" y="56"/>
                </a:lnTo>
                <a:lnTo>
                  <a:pt x="189" y="59"/>
                </a:lnTo>
                <a:lnTo>
                  <a:pt x="185" y="63"/>
                </a:lnTo>
                <a:lnTo>
                  <a:pt x="182" y="67"/>
                </a:lnTo>
                <a:lnTo>
                  <a:pt x="181" y="72"/>
                </a:lnTo>
                <a:lnTo>
                  <a:pt x="180" y="77"/>
                </a:lnTo>
                <a:lnTo>
                  <a:pt x="181" y="81"/>
                </a:lnTo>
                <a:lnTo>
                  <a:pt x="182" y="87"/>
                </a:lnTo>
                <a:lnTo>
                  <a:pt x="185" y="92"/>
                </a:lnTo>
                <a:lnTo>
                  <a:pt x="184" y="94"/>
                </a:lnTo>
                <a:lnTo>
                  <a:pt x="181" y="98"/>
                </a:lnTo>
                <a:lnTo>
                  <a:pt x="179" y="101"/>
                </a:lnTo>
                <a:lnTo>
                  <a:pt x="177" y="102"/>
                </a:lnTo>
                <a:lnTo>
                  <a:pt x="174" y="105"/>
                </a:lnTo>
                <a:lnTo>
                  <a:pt x="172" y="105"/>
                </a:lnTo>
                <a:lnTo>
                  <a:pt x="168" y="105"/>
                </a:lnTo>
                <a:lnTo>
                  <a:pt x="165" y="102"/>
                </a:lnTo>
                <a:lnTo>
                  <a:pt x="162" y="100"/>
                </a:lnTo>
                <a:lnTo>
                  <a:pt x="160" y="98"/>
                </a:lnTo>
                <a:lnTo>
                  <a:pt x="159" y="92"/>
                </a:lnTo>
                <a:lnTo>
                  <a:pt x="159" y="86"/>
                </a:lnTo>
                <a:lnTo>
                  <a:pt x="149" y="85"/>
                </a:lnTo>
                <a:lnTo>
                  <a:pt x="139" y="82"/>
                </a:lnTo>
                <a:lnTo>
                  <a:pt x="132" y="79"/>
                </a:lnTo>
                <a:lnTo>
                  <a:pt x="126" y="74"/>
                </a:lnTo>
                <a:lnTo>
                  <a:pt x="126" y="83"/>
                </a:lnTo>
                <a:lnTo>
                  <a:pt x="126" y="92"/>
                </a:lnTo>
                <a:lnTo>
                  <a:pt x="127" y="96"/>
                </a:lnTo>
                <a:lnTo>
                  <a:pt x="129" y="101"/>
                </a:lnTo>
                <a:lnTo>
                  <a:pt x="135" y="109"/>
                </a:lnTo>
                <a:lnTo>
                  <a:pt x="139" y="116"/>
                </a:lnTo>
                <a:lnTo>
                  <a:pt x="146" y="122"/>
                </a:lnTo>
                <a:lnTo>
                  <a:pt x="151" y="127"/>
                </a:lnTo>
                <a:lnTo>
                  <a:pt x="154" y="129"/>
                </a:lnTo>
                <a:lnTo>
                  <a:pt x="156" y="130"/>
                </a:lnTo>
                <a:lnTo>
                  <a:pt x="157" y="130"/>
                </a:lnTo>
                <a:lnTo>
                  <a:pt x="159" y="130"/>
                </a:lnTo>
                <a:lnTo>
                  <a:pt x="159" y="147"/>
                </a:lnTo>
                <a:lnTo>
                  <a:pt x="159" y="163"/>
                </a:lnTo>
                <a:lnTo>
                  <a:pt x="159" y="177"/>
                </a:lnTo>
                <a:lnTo>
                  <a:pt x="159" y="191"/>
                </a:lnTo>
                <a:lnTo>
                  <a:pt x="159" y="213"/>
                </a:lnTo>
                <a:lnTo>
                  <a:pt x="159" y="237"/>
                </a:lnTo>
                <a:lnTo>
                  <a:pt x="158" y="242"/>
                </a:lnTo>
                <a:lnTo>
                  <a:pt x="157" y="247"/>
                </a:lnTo>
                <a:lnTo>
                  <a:pt x="156" y="251"/>
                </a:lnTo>
                <a:lnTo>
                  <a:pt x="154" y="254"/>
                </a:lnTo>
                <a:lnTo>
                  <a:pt x="150" y="257"/>
                </a:lnTo>
                <a:lnTo>
                  <a:pt x="147" y="259"/>
                </a:lnTo>
                <a:lnTo>
                  <a:pt x="144" y="259"/>
                </a:lnTo>
                <a:lnTo>
                  <a:pt x="139" y="259"/>
                </a:lnTo>
                <a:lnTo>
                  <a:pt x="145" y="264"/>
                </a:lnTo>
                <a:lnTo>
                  <a:pt x="154" y="270"/>
                </a:lnTo>
                <a:lnTo>
                  <a:pt x="158" y="274"/>
                </a:lnTo>
                <a:lnTo>
                  <a:pt x="162" y="276"/>
                </a:lnTo>
                <a:lnTo>
                  <a:pt x="167" y="277"/>
                </a:lnTo>
                <a:lnTo>
                  <a:pt x="172" y="278"/>
                </a:lnTo>
                <a:lnTo>
                  <a:pt x="167" y="286"/>
                </a:lnTo>
                <a:lnTo>
                  <a:pt x="161" y="291"/>
                </a:lnTo>
                <a:lnTo>
                  <a:pt x="158" y="293"/>
                </a:lnTo>
                <a:lnTo>
                  <a:pt x="155" y="295"/>
                </a:lnTo>
                <a:lnTo>
                  <a:pt x="150" y="296"/>
                </a:lnTo>
                <a:lnTo>
                  <a:pt x="146" y="296"/>
                </a:lnTo>
                <a:lnTo>
                  <a:pt x="140" y="297"/>
                </a:lnTo>
                <a:lnTo>
                  <a:pt x="137" y="299"/>
                </a:lnTo>
                <a:lnTo>
                  <a:pt x="134" y="302"/>
                </a:lnTo>
                <a:lnTo>
                  <a:pt x="130" y="307"/>
                </a:lnTo>
                <a:lnTo>
                  <a:pt x="128" y="311"/>
                </a:lnTo>
                <a:lnTo>
                  <a:pt x="127" y="316"/>
                </a:lnTo>
                <a:lnTo>
                  <a:pt x="126" y="321"/>
                </a:lnTo>
                <a:lnTo>
                  <a:pt x="126" y="327"/>
                </a:lnTo>
                <a:lnTo>
                  <a:pt x="122" y="311"/>
                </a:lnTo>
                <a:lnTo>
                  <a:pt x="121" y="300"/>
                </a:lnTo>
                <a:lnTo>
                  <a:pt x="121" y="296"/>
                </a:lnTo>
                <a:lnTo>
                  <a:pt x="122" y="292"/>
                </a:lnTo>
                <a:lnTo>
                  <a:pt x="124" y="288"/>
                </a:lnTo>
                <a:lnTo>
                  <a:pt x="126" y="284"/>
                </a:lnTo>
                <a:lnTo>
                  <a:pt x="116" y="284"/>
                </a:lnTo>
                <a:lnTo>
                  <a:pt x="109" y="286"/>
                </a:lnTo>
                <a:lnTo>
                  <a:pt x="103" y="288"/>
                </a:lnTo>
                <a:lnTo>
                  <a:pt x="98" y="290"/>
                </a:lnTo>
                <a:lnTo>
                  <a:pt x="93" y="292"/>
                </a:lnTo>
                <a:lnTo>
                  <a:pt x="89" y="294"/>
                </a:lnTo>
                <a:lnTo>
                  <a:pt x="83" y="295"/>
                </a:lnTo>
                <a:lnTo>
                  <a:pt x="79" y="296"/>
                </a:lnTo>
                <a:lnTo>
                  <a:pt x="78" y="272"/>
                </a:lnTo>
                <a:lnTo>
                  <a:pt x="74" y="251"/>
                </a:lnTo>
                <a:lnTo>
                  <a:pt x="73" y="242"/>
                </a:lnTo>
                <a:lnTo>
                  <a:pt x="73" y="234"/>
                </a:lnTo>
                <a:lnTo>
                  <a:pt x="76" y="225"/>
                </a:lnTo>
                <a:lnTo>
                  <a:pt x="79" y="216"/>
                </a:lnTo>
                <a:lnTo>
                  <a:pt x="68" y="216"/>
                </a:lnTo>
                <a:lnTo>
                  <a:pt x="57" y="213"/>
                </a:lnTo>
                <a:lnTo>
                  <a:pt x="48" y="211"/>
                </a:lnTo>
                <a:lnTo>
                  <a:pt x="40" y="207"/>
                </a:lnTo>
                <a:lnTo>
                  <a:pt x="34" y="203"/>
                </a:lnTo>
                <a:lnTo>
                  <a:pt x="28" y="198"/>
                </a:lnTo>
                <a:lnTo>
                  <a:pt x="23" y="193"/>
                </a:lnTo>
                <a:lnTo>
                  <a:pt x="20" y="187"/>
                </a:lnTo>
                <a:lnTo>
                  <a:pt x="13" y="173"/>
                </a:lnTo>
                <a:lnTo>
                  <a:pt x="9" y="158"/>
                </a:lnTo>
                <a:lnTo>
                  <a:pt x="4" y="144"/>
                </a:lnTo>
                <a:lnTo>
                  <a:pt x="0" y="130"/>
                </a:lnTo>
                <a:lnTo>
                  <a:pt x="10" y="124"/>
                </a:lnTo>
                <a:lnTo>
                  <a:pt x="19" y="118"/>
                </a:lnTo>
                <a:lnTo>
                  <a:pt x="28" y="111"/>
                </a:lnTo>
                <a:lnTo>
                  <a:pt x="37" y="101"/>
                </a:lnTo>
                <a:lnTo>
                  <a:pt x="45" y="92"/>
                </a:lnTo>
                <a:lnTo>
                  <a:pt x="50" y="81"/>
                </a:lnTo>
                <a:lnTo>
                  <a:pt x="56" y="69"/>
                </a:lnTo>
                <a:lnTo>
                  <a:pt x="59" y="56"/>
                </a:lnTo>
                <a:lnTo>
                  <a:pt x="73" y="55"/>
                </a:lnTo>
                <a:lnTo>
                  <a:pt x="88" y="52"/>
                </a:lnTo>
                <a:lnTo>
                  <a:pt x="102" y="47"/>
                </a:lnTo>
                <a:lnTo>
                  <a:pt x="115" y="41"/>
                </a:lnTo>
                <a:lnTo>
                  <a:pt x="140" y="29"/>
                </a:lnTo>
                <a:lnTo>
                  <a:pt x="166" y="19"/>
                </a:lnTo>
                <a:lnTo>
                  <a:pt x="180" y="14"/>
                </a:lnTo>
                <a:lnTo>
                  <a:pt x="192" y="10"/>
                </a:lnTo>
                <a:lnTo>
                  <a:pt x="205" y="8"/>
                </a:lnTo>
                <a:lnTo>
                  <a:pt x="218" y="7"/>
                </a:lnTo>
                <a:lnTo>
                  <a:pt x="230" y="8"/>
                </a:lnTo>
                <a:lnTo>
                  <a:pt x="240" y="10"/>
                </a:lnTo>
                <a:lnTo>
                  <a:pt x="249" y="14"/>
                </a:lnTo>
                <a:lnTo>
                  <a:pt x="257" y="19"/>
                </a:lnTo>
                <a:lnTo>
                  <a:pt x="264" y="23"/>
                </a:lnTo>
                <a:lnTo>
                  <a:pt x="271" y="27"/>
                </a:lnTo>
                <a:lnTo>
                  <a:pt x="278" y="30"/>
                </a:lnTo>
                <a:lnTo>
                  <a:pt x="285" y="31"/>
                </a:lnTo>
                <a:lnTo>
                  <a:pt x="292" y="30"/>
                </a:lnTo>
                <a:lnTo>
                  <a:pt x="297" y="28"/>
                </a:lnTo>
                <a:lnTo>
                  <a:pt x="303" y="24"/>
                </a:lnTo>
                <a:lnTo>
                  <a:pt x="307" y="20"/>
                </a:lnTo>
                <a:lnTo>
                  <a:pt x="316" y="10"/>
                </a:lnTo>
                <a:lnTo>
                  <a:pt x="325" y="0"/>
                </a:lnTo>
                <a:lnTo>
                  <a:pt x="327" y="6"/>
                </a:lnTo>
                <a:lnTo>
                  <a:pt x="329" y="14"/>
                </a:lnTo>
                <a:lnTo>
                  <a:pt x="330" y="23"/>
                </a:lnTo>
                <a:lnTo>
                  <a:pt x="330" y="32"/>
                </a:lnTo>
                <a:lnTo>
                  <a:pt x="331" y="49"/>
                </a:lnTo>
                <a:lnTo>
                  <a:pt x="331" y="5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357" name="Freeform 462"/>
          <p:cNvSpPr>
            <a:spLocks/>
          </p:cNvSpPr>
          <p:nvPr>
            <p:custDataLst>
              <p:tags r:id="rId300"/>
            </p:custDataLst>
          </p:nvPr>
        </p:nvSpPr>
        <p:spPr bwMode="auto">
          <a:xfrm>
            <a:off x="4552950" y="2535238"/>
            <a:ext cx="69850" cy="57150"/>
          </a:xfrm>
          <a:custGeom>
            <a:avLst/>
            <a:gdLst>
              <a:gd name="T0" fmla="*/ 0 w 153"/>
              <a:gd name="T1" fmla="*/ 0 h 49"/>
              <a:gd name="T2" fmla="*/ 2147483647 w 153"/>
              <a:gd name="T3" fmla="*/ 2147483647 h 49"/>
              <a:gd name="T4" fmla="*/ 2147483647 w 153"/>
              <a:gd name="T5" fmla="*/ 2147483647 h 49"/>
              <a:gd name="T6" fmla="*/ 2147483647 w 153"/>
              <a:gd name="T7" fmla="*/ 2147483647 h 49"/>
              <a:gd name="T8" fmla="*/ 2147483647 w 153"/>
              <a:gd name="T9" fmla="*/ 2147483647 h 49"/>
              <a:gd name="T10" fmla="*/ 2147483647 w 153"/>
              <a:gd name="T11" fmla="*/ 2147483647 h 49"/>
              <a:gd name="T12" fmla="*/ 2147483647 w 153"/>
              <a:gd name="T13" fmla="*/ 2147483647 h 49"/>
              <a:gd name="T14" fmla="*/ 2147483647 w 153"/>
              <a:gd name="T15" fmla="*/ 2147483647 h 49"/>
              <a:gd name="T16" fmla="*/ 2147483647 w 153"/>
              <a:gd name="T17" fmla="*/ 0 h 49"/>
              <a:gd name="T18" fmla="*/ 2147483647 w 153"/>
              <a:gd name="T19" fmla="*/ 2147483647 h 49"/>
              <a:gd name="T20" fmla="*/ 2147483647 w 153"/>
              <a:gd name="T21" fmla="*/ 2147483647 h 49"/>
              <a:gd name="T22" fmla="*/ 2147483647 w 153"/>
              <a:gd name="T23" fmla="*/ 2147483647 h 49"/>
              <a:gd name="T24" fmla="*/ 2147483647 w 153"/>
              <a:gd name="T25" fmla="*/ 2147483647 h 49"/>
              <a:gd name="T26" fmla="*/ 2147483647 w 153"/>
              <a:gd name="T27" fmla="*/ 2147483647 h 49"/>
              <a:gd name="T28" fmla="*/ 2147483647 w 153"/>
              <a:gd name="T29" fmla="*/ 2147483647 h 49"/>
              <a:gd name="T30" fmla="*/ 2147483647 w 153"/>
              <a:gd name="T31" fmla="*/ 2147483647 h 49"/>
              <a:gd name="T32" fmla="*/ 2147483647 w 153"/>
              <a:gd name="T33" fmla="*/ 2147483647 h 49"/>
              <a:gd name="T34" fmla="*/ 2147483647 w 153"/>
              <a:gd name="T35" fmla="*/ 2147483647 h 49"/>
              <a:gd name="T36" fmla="*/ 2147483647 w 153"/>
              <a:gd name="T37" fmla="*/ 2147483647 h 49"/>
              <a:gd name="T38" fmla="*/ 2147483647 w 153"/>
              <a:gd name="T39" fmla="*/ 2147483647 h 49"/>
              <a:gd name="T40" fmla="*/ 2147483647 w 153"/>
              <a:gd name="T41" fmla="*/ 2147483647 h 49"/>
              <a:gd name="T42" fmla="*/ 2147483647 w 153"/>
              <a:gd name="T43" fmla="*/ 2147483647 h 49"/>
              <a:gd name="T44" fmla="*/ 2147483647 w 153"/>
              <a:gd name="T45" fmla="*/ 2147483647 h 49"/>
              <a:gd name="T46" fmla="*/ 2147483647 w 153"/>
              <a:gd name="T47" fmla="*/ 2147483647 h 49"/>
              <a:gd name="T48" fmla="*/ 0 w 153"/>
              <a:gd name="T49" fmla="*/ 2147483647 h 49"/>
              <a:gd name="T50" fmla="*/ 0 w 153"/>
              <a:gd name="T51" fmla="*/ 0 h 49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53"/>
              <a:gd name="T79" fmla="*/ 0 h 49"/>
              <a:gd name="T80" fmla="*/ 153 w 153"/>
              <a:gd name="T81" fmla="*/ 49 h 49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53" h="49">
                <a:moveTo>
                  <a:pt x="0" y="0"/>
                </a:moveTo>
                <a:lnTo>
                  <a:pt x="44" y="2"/>
                </a:lnTo>
                <a:lnTo>
                  <a:pt x="83" y="6"/>
                </a:lnTo>
                <a:lnTo>
                  <a:pt x="103" y="8"/>
                </a:lnTo>
                <a:lnTo>
                  <a:pt x="121" y="7"/>
                </a:lnTo>
                <a:lnTo>
                  <a:pt x="130" y="6"/>
                </a:lnTo>
                <a:lnTo>
                  <a:pt x="137" y="5"/>
                </a:lnTo>
                <a:lnTo>
                  <a:pt x="145" y="3"/>
                </a:lnTo>
                <a:lnTo>
                  <a:pt x="153" y="0"/>
                </a:lnTo>
                <a:lnTo>
                  <a:pt x="153" y="9"/>
                </a:lnTo>
                <a:lnTo>
                  <a:pt x="153" y="25"/>
                </a:lnTo>
                <a:lnTo>
                  <a:pt x="143" y="31"/>
                </a:lnTo>
                <a:lnTo>
                  <a:pt x="133" y="36"/>
                </a:lnTo>
                <a:lnTo>
                  <a:pt x="124" y="40"/>
                </a:lnTo>
                <a:lnTo>
                  <a:pt x="114" y="44"/>
                </a:lnTo>
                <a:lnTo>
                  <a:pt x="106" y="46"/>
                </a:lnTo>
                <a:lnTo>
                  <a:pt x="99" y="48"/>
                </a:lnTo>
                <a:lnTo>
                  <a:pt x="92" y="49"/>
                </a:lnTo>
                <a:lnTo>
                  <a:pt x="87" y="49"/>
                </a:lnTo>
                <a:lnTo>
                  <a:pt x="72" y="48"/>
                </a:lnTo>
                <a:lnTo>
                  <a:pt x="60" y="46"/>
                </a:lnTo>
                <a:lnTo>
                  <a:pt x="50" y="43"/>
                </a:lnTo>
                <a:lnTo>
                  <a:pt x="41" y="38"/>
                </a:lnTo>
                <a:lnTo>
                  <a:pt x="22" y="29"/>
                </a:lnTo>
                <a:lnTo>
                  <a:pt x="0" y="19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5358" name="Freeform 463"/>
          <p:cNvSpPr>
            <a:spLocks/>
          </p:cNvSpPr>
          <p:nvPr>
            <p:custDataLst>
              <p:tags r:id="rId301"/>
            </p:custDataLst>
          </p:nvPr>
        </p:nvSpPr>
        <p:spPr bwMode="auto">
          <a:xfrm>
            <a:off x="3632200" y="3267075"/>
            <a:ext cx="187325" cy="158750"/>
          </a:xfrm>
          <a:custGeom>
            <a:avLst/>
            <a:gdLst>
              <a:gd name="T0" fmla="*/ 2147483647 w 426"/>
              <a:gd name="T1" fmla="*/ 2147483647 h 299"/>
              <a:gd name="T2" fmla="*/ 2147483647 w 426"/>
              <a:gd name="T3" fmla="*/ 2147483647 h 299"/>
              <a:gd name="T4" fmla="*/ 2147483647 w 426"/>
              <a:gd name="T5" fmla="*/ 2147483647 h 299"/>
              <a:gd name="T6" fmla="*/ 2147483647 w 426"/>
              <a:gd name="T7" fmla="*/ 2147483647 h 299"/>
              <a:gd name="T8" fmla="*/ 2147483647 w 426"/>
              <a:gd name="T9" fmla="*/ 2147483647 h 299"/>
              <a:gd name="T10" fmla="*/ 2147483647 w 426"/>
              <a:gd name="T11" fmla="*/ 2147483647 h 299"/>
              <a:gd name="T12" fmla="*/ 2147483647 w 426"/>
              <a:gd name="T13" fmla="*/ 2147483647 h 299"/>
              <a:gd name="T14" fmla="*/ 2147483647 w 426"/>
              <a:gd name="T15" fmla="*/ 2147483647 h 299"/>
              <a:gd name="T16" fmla="*/ 2147483647 w 426"/>
              <a:gd name="T17" fmla="*/ 2147483647 h 299"/>
              <a:gd name="T18" fmla="*/ 2147483647 w 426"/>
              <a:gd name="T19" fmla="*/ 2147483647 h 299"/>
              <a:gd name="T20" fmla="*/ 2147483647 w 426"/>
              <a:gd name="T21" fmla="*/ 2147483647 h 299"/>
              <a:gd name="T22" fmla="*/ 2147483647 w 426"/>
              <a:gd name="T23" fmla="*/ 2147483647 h 299"/>
              <a:gd name="T24" fmla="*/ 2147483647 w 426"/>
              <a:gd name="T25" fmla="*/ 2147483647 h 299"/>
              <a:gd name="T26" fmla="*/ 2147483647 w 426"/>
              <a:gd name="T27" fmla="*/ 2147483647 h 299"/>
              <a:gd name="T28" fmla="*/ 2147483647 w 426"/>
              <a:gd name="T29" fmla="*/ 2147483647 h 299"/>
              <a:gd name="T30" fmla="*/ 2147483647 w 426"/>
              <a:gd name="T31" fmla="*/ 2147483647 h 299"/>
              <a:gd name="T32" fmla="*/ 2147483647 w 426"/>
              <a:gd name="T33" fmla="*/ 2147483647 h 299"/>
              <a:gd name="T34" fmla="*/ 2147483647 w 426"/>
              <a:gd name="T35" fmla="*/ 2147483647 h 299"/>
              <a:gd name="T36" fmla="*/ 2147483647 w 426"/>
              <a:gd name="T37" fmla="*/ 2147483647 h 299"/>
              <a:gd name="T38" fmla="*/ 2147483647 w 426"/>
              <a:gd name="T39" fmla="*/ 2147483647 h 299"/>
              <a:gd name="T40" fmla="*/ 2147483647 w 426"/>
              <a:gd name="T41" fmla="*/ 2147483647 h 299"/>
              <a:gd name="T42" fmla="*/ 2147483647 w 426"/>
              <a:gd name="T43" fmla="*/ 2147483647 h 299"/>
              <a:gd name="T44" fmla="*/ 2147483647 w 426"/>
              <a:gd name="T45" fmla="*/ 2147483647 h 299"/>
              <a:gd name="T46" fmla="*/ 2147483647 w 426"/>
              <a:gd name="T47" fmla="*/ 2147483647 h 299"/>
              <a:gd name="T48" fmla="*/ 2147483647 w 426"/>
              <a:gd name="T49" fmla="*/ 2147483647 h 299"/>
              <a:gd name="T50" fmla="*/ 2147483647 w 426"/>
              <a:gd name="T51" fmla="*/ 2147483647 h 299"/>
              <a:gd name="T52" fmla="*/ 2147483647 w 426"/>
              <a:gd name="T53" fmla="*/ 2147483647 h 299"/>
              <a:gd name="T54" fmla="*/ 2147483647 w 426"/>
              <a:gd name="T55" fmla="*/ 2147483647 h 299"/>
              <a:gd name="T56" fmla="*/ 2147483647 w 426"/>
              <a:gd name="T57" fmla="*/ 2147483647 h 299"/>
              <a:gd name="T58" fmla="*/ 2147483647 w 426"/>
              <a:gd name="T59" fmla="*/ 2147483647 h 299"/>
              <a:gd name="T60" fmla="*/ 2147483647 w 426"/>
              <a:gd name="T61" fmla="*/ 2147483647 h 299"/>
              <a:gd name="T62" fmla="*/ 2147483647 w 426"/>
              <a:gd name="T63" fmla="*/ 2147483647 h 299"/>
              <a:gd name="T64" fmla="*/ 2147483647 w 426"/>
              <a:gd name="T65" fmla="*/ 2147483647 h 299"/>
              <a:gd name="T66" fmla="*/ 2147483647 w 426"/>
              <a:gd name="T67" fmla="*/ 2147483647 h 299"/>
              <a:gd name="T68" fmla="*/ 2147483647 w 426"/>
              <a:gd name="T69" fmla="*/ 2147483647 h 299"/>
              <a:gd name="T70" fmla="*/ 2147483647 w 426"/>
              <a:gd name="T71" fmla="*/ 2147483647 h 299"/>
              <a:gd name="T72" fmla="*/ 2147483647 w 426"/>
              <a:gd name="T73" fmla="*/ 2147483647 h 299"/>
              <a:gd name="T74" fmla="*/ 2147483647 w 426"/>
              <a:gd name="T75" fmla="*/ 2147483647 h 299"/>
              <a:gd name="T76" fmla="*/ 2147483647 w 426"/>
              <a:gd name="T77" fmla="*/ 2147483647 h 299"/>
              <a:gd name="T78" fmla="*/ 2147483647 w 426"/>
              <a:gd name="T79" fmla="*/ 2147483647 h 299"/>
              <a:gd name="T80" fmla="*/ 2147483647 w 426"/>
              <a:gd name="T81" fmla="*/ 2147483647 h 299"/>
              <a:gd name="T82" fmla="*/ 2147483647 w 426"/>
              <a:gd name="T83" fmla="*/ 2147483647 h 299"/>
              <a:gd name="T84" fmla="*/ 2147483647 w 426"/>
              <a:gd name="T85" fmla="*/ 2147483647 h 299"/>
              <a:gd name="T86" fmla="*/ 2147483647 w 426"/>
              <a:gd name="T87" fmla="*/ 2147483647 h 299"/>
              <a:gd name="T88" fmla="*/ 2147483647 w 426"/>
              <a:gd name="T89" fmla="*/ 2147483647 h 299"/>
              <a:gd name="T90" fmla="*/ 2147483647 w 426"/>
              <a:gd name="T91" fmla="*/ 2147483647 h 299"/>
              <a:gd name="T92" fmla="*/ 2147483647 w 426"/>
              <a:gd name="T93" fmla="*/ 2147483647 h 299"/>
              <a:gd name="T94" fmla="*/ 2147483647 w 426"/>
              <a:gd name="T95" fmla="*/ 2147483647 h 299"/>
              <a:gd name="T96" fmla="*/ 2147483647 w 426"/>
              <a:gd name="T97" fmla="*/ 2147483647 h 299"/>
              <a:gd name="T98" fmla="*/ 2147483647 w 426"/>
              <a:gd name="T99" fmla="*/ 2147483647 h 299"/>
              <a:gd name="T100" fmla="*/ 2147483647 w 426"/>
              <a:gd name="T101" fmla="*/ 2147483647 h 299"/>
              <a:gd name="T102" fmla="*/ 2147483647 w 426"/>
              <a:gd name="T103" fmla="*/ 2147483647 h 299"/>
              <a:gd name="T104" fmla="*/ 2147483647 w 426"/>
              <a:gd name="T105" fmla="*/ 2147483647 h 299"/>
              <a:gd name="T106" fmla="*/ 2147483647 w 426"/>
              <a:gd name="T107" fmla="*/ 2147483647 h 299"/>
              <a:gd name="T108" fmla="*/ 2147483647 w 426"/>
              <a:gd name="T109" fmla="*/ 2147483647 h 299"/>
              <a:gd name="T110" fmla="*/ 2147483647 w 426"/>
              <a:gd name="T111" fmla="*/ 2147483647 h 299"/>
              <a:gd name="T112" fmla="*/ 2147483647 w 426"/>
              <a:gd name="T113" fmla="*/ 2147483647 h 299"/>
              <a:gd name="T114" fmla="*/ 2147483647 w 426"/>
              <a:gd name="T115" fmla="*/ 2147483647 h 299"/>
              <a:gd name="T116" fmla="*/ 2147483647 w 426"/>
              <a:gd name="T117" fmla="*/ 2147483647 h 299"/>
              <a:gd name="T118" fmla="*/ 2147483647 w 426"/>
              <a:gd name="T119" fmla="*/ 2147483647 h 29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426"/>
              <a:gd name="T181" fmla="*/ 0 h 299"/>
              <a:gd name="T182" fmla="*/ 426 w 426"/>
              <a:gd name="T183" fmla="*/ 299 h 29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426" h="299">
                <a:moveTo>
                  <a:pt x="179" y="13"/>
                </a:moveTo>
                <a:lnTo>
                  <a:pt x="194" y="16"/>
                </a:lnTo>
                <a:lnTo>
                  <a:pt x="207" y="19"/>
                </a:lnTo>
                <a:lnTo>
                  <a:pt x="216" y="22"/>
                </a:lnTo>
                <a:lnTo>
                  <a:pt x="223" y="24"/>
                </a:lnTo>
                <a:lnTo>
                  <a:pt x="230" y="29"/>
                </a:lnTo>
                <a:lnTo>
                  <a:pt x="233" y="31"/>
                </a:lnTo>
                <a:lnTo>
                  <a:pt x="253" y="35"/>
                </a:lnTo>
                <a:lnTo>
                  <a:pt x="269" y="37"/>
                </a:lnTo>
                <a:lnTo>
                  <a:pt x="279" y="37"/>
                </a:lnTo>
                <a:lnTo>
                  <a:pt x="285" y="37"/>
                </a:lnTo>
                <a:lnTo>
                  <a:pt x="300" y="37"/>
                </a:lnTo>
                <a:lnTo>
                  <a:pt x="314" y="36"/>
                </a:lnTo>
                <a:lnTo>
                  <a:pt x="319" y="34"/>
                </a:lnTo>
                <a:lnTo>
                  <a:pt x="325" y="32"/>
                </a:lnTo>
                <a:lnTo>
                  <a:pt x="329" y="29"/>
                </a:lnTo>
                <a:lnTo>
                  <a:pt x="331" y="25"/>
                </a:lnTo>
                <a:lnTo>
                  <a:pt x="365" y="25"/>
                </a:lnTo>
                <a:lnTo>
                  <a:pt x="368" y="37"/>
                </a:lnTo>
                <a:lnTo>
                  <a:pt x="372" y="49"/>
                </a:lnTo>
                <a:lnTo>
                  <a:pt x="376" y="62"/>
                </a:lnTo>
                <a:lnTo>
                  <a:pt x="383" y="74"/>
                </a:lnTo>
                <a:lnTo>
                  <a:pt x="386" y="79"/>
                </a:lnTo>
                <a:lnTo>
                  <a:pt x="391" y="84"/>
                </a:lnTo>
                <a:lnTo>
                  <a:pt x="395" y="88"/>
                </a:lnTo>
                <a:lnTo>
                  <a:pt x="400" y="92"/>
                </a:lnTo>
                <a:lnTo>
                  <a:pt x="405" y="95"/>
                </a:lnTo>
                <a:lnTo>
                  <a:pt x="412" y="97"/>
                </a:lnTo>
                <a:lnTo>
                  <a:pt x="418" y="98"/>
                </a:lnTo>
                <a:lnTo>
                  <a:pt x="425" y="99"/>
                </a:lnTo>
                <a:lnTo>
                  <a:pt x="425" y="111"/>
                </a:lnTo>
                <a:lnTo>
                  <a:pt x="425" y="120"/>
                </a:lnTo>
                <a:lnTo>
                  <a:pt x="425" y="130"/>
                </a:lnTo>
                <a:lnTo>
                  <a:pt x="425" y="142"/>
                </a:lnTo>
                <a:lnTo>
                  <a:pt x="419" y="151"/>
                </a:lnTo>
                <a:lnTo>
                  <a:pt x="416" y="158"/>
                </a:lnTo>
                <a:lnTo>
                  <a:pt x="413" y="164"/>
                </a:lnTo>
                <a:lnTo>
                  <a:pt x="412" y="170"/>
                </a:lnTo>
                <a:lnTo>
                  <a:pt x="412" y="175"/>
                </a:lnTo>
                <a:lnTo>
                  <a:pt x="412" y="181"/>
                </a:lnTo>
                <a:lnTo>
                  <a:pt x="414" y="186"/>
                </a:lnTo>
                <a:lnTo>
                  <a:pt x="415" y="190"/>
                </a:lnTo>
                <a:lnTo>
                  <a:pt x="419" y="200"/>
                </a:lnTo>
                <a:lnTo>
                  <a:pt x="423" y="211"/>
                </a:lnTo>
                <a:lnTo>
                  <a:pt x="425" y="218"/>
                </a:lnTo>
                <a:lnTo>
                  <a:pt x="426" y="226"/>
                </a:lnTo>
                <a:lnTo>
                  <a:pt x="426" y="236"/>
                </a:lnTo>
                <a:lnTo>
                  <a:pt x="425" y="247"/>
                </a:lnTo>
                <a:lnTo>
                  <a:pt x="426" y="261"/>
                </a:lnTo>
                <a:lnTo>
                  <a:pt x="426" y="274"/>
                </a:lnTo>
                <a:lnTo>
                  <a:pt x="425" y="280"/>
                </a:lnTo>
                <a:lnTo>
                  <a:pt x="423" y="285"/>
                </a:lnTo>
                <a:lnTo>
                  <a:pt x="418" y="292"/>
                </a:lnTo>
                <a:lnTo>
                  <a:pt x="412" y="296"/>
                </a:lnTo>
                <a:lnTo>
                  <a:pt x="385" y="296"/>
                </a:lnTo>
                <a:lnTo>
                  <a:pt x="380" y="298"/>
                </a:lnTo>
                <a:lnTo>
                  <a:pt x="375" y="299"/>
                </a:lnTo>
                <a:lnTo>
                  <a:pt x="370" y="299"/>
                </a:lnTo>
                <a:lnTo>
                  <a:pt x="365" y="297"/>
                </a:lnTo>
                <a:lnTo>
                  <a:pt x="360" y="296"/>
                </a:lnTo>
                <a:lnTo>
                  <a:pt x="356" y="293"/>
                </a:lnTo>
                <a:lnTo>
                  <a:pt x="351" y="290"/>
                </a:lnTo>
                <a:lnTo>
                  <a:pt x="347" y="286"/>
                </a:lnTo>
                <a:lnTo>
                  <a:pt x="338" y="278"/>
                </a:lnTo>
                <a:lnTo>
                  <a:pt x="330" y="269"/>
                </a:lnTo>
                <a:lnTo>
                  <a:pt x="324" y="261"/>
                </a:lnTo>
                <a:lnTo>
                  <a:pt x="318" y="253"/>
                </a:lnTo>
                <a:lnTo>
                  <a:pt x="311" y="253"/>
                </a:lnTo>
                <a:lnTo>
                  <a:pt x="304" y="252"/>
                </a:lnTo>
                <a:lnTo>
                  <a:pt x="294" y="251"/>
                </a:lnTo>
                <a:lnTo>
                  <a:pt x="279" y="247"/>
                </a:lnTo>
                <a:lnTo>
                  <a:pt x="278" y="232"/>
                </a:lnTo>
                <a:lnTo>
                  <a:pt x="275" y="217"/>
                </a:lnTo>
                <a:lnTo>
                  <a:pt x="274" y="210"/>
                </a:lnTo>
                <a:lnTo>
                  <a:pt x="272" y="203"/>
                </a:lnTo>
                <a:lnTo>
                  <a:pt x="269" y="197"/>
                </a:lnTo>
                <a:lnTo>
                  <a:pt x="266" y="190"/>
                </a:lnTo>
                <a:lnTo>
                  <a:pt x="261" y="184"/>
                </a:lnTo>
                <a:lnTo>
                  <a:pt x="257" y="179"/>
                </a:lnTo>
                <a:lnTo>
                  <a:pt x="251" y="173"/>
                </a:lnTo>
                <a:lnTo>
                  <a:pt x="245" y="168"/>
                </a:lnTo>
                <a:lnTo>
                  <a:pt x="238" y="165"/>
                </a:lnTo>
                <a:lnTo>
                  <a:pt x="230" y="162"/>
                </a:lnTo>
                <a:lnTo>
                  <a:pt x="222" y="161"/>
                </a:lnTo>
                <a:lnTo>
                  <a:pt x="213" y="160"/>
                </a:lnTo>
                <a:lnTo>
                  <a:pt x="204" y="161"/>
                </a:lnTo>
                <a:lnTo>
                  <a:pt x="195" y="162"/>
                </a:lnTo>
                <a:lnTo>
                  <a:pt x="188" y="163"/>
                </a:lnTo>
                <a:lnTo>
                  <a:pt x="181" y="166"/>
                </a:lnTo>
                <a:lnTo>
                  <a:pt x="173" y="168"/>
                </a:lnTo>
                <a:lnTo>
                  <a:pt x="167" y="172"/>
                </a:lnTo>
                <a:lnTo>
                  <a:pt x="160" y="176"/>
                </a:lnTo>
                <a:lnTo>
                  <a:pt x="155" y="181"/>
                </a:lnTo>
                <a:lnTo>
                  <a:pt x="141" y="191"/>
                </a:lnTo>
                <a:lnTo>
                  <a:pt x="131" y="202"/>
                </a:lnTo>
                <a:lnTo>
                  <a:pt x="118" y="215"/>
                </a:lnTo>
                <a:lnTo>
                  <a:pt x="106" y="228"/>
                </a:lnTo>
                <a:lnTo>
                  <a:pt x="105" y="218"/>
                </a:lnTo>
                <a:lnTo>
                  <a:pt x="103" y="209"/>
                </a:lnTo>
                <a:lnTo>
                  <a:pt x="100" y="201"/>
                </a:lnTo>
                <a:lnTo>
                  <a:pt x="95" y="193"/>
                </a:lnTo>
                <a:lnTo>
                  <a:pt x="90" y="186"/>
                </a:lnTo>
                <a:lnTo>
                  <a:pt x="83" y="179"/>
                </a:lnTo>
                <a:lnTo>
                  <a:pt x="76" y="171"/>
                </a:lnTo>
                <a:lnTo>
                  <a:pt x="68" y="165"/>
                </a:lnTo>
                <a:lnTo>
                  <a:pt x="50" y="153"/>
                </a:lnTo>
                <a:lnTo>
                  <a:pt x="33" y="140"/>
                </a:lnTo>
                <a:lnTo>
                  <a:pt x="24" y="134"/>
                </a:lnTo>
                <a:lnTo>
                  <a:pt x="15" y="127"/>
                </a:lnTo>
                <a:lnTo>
                  <a:pt x="8" y="119"/>
                </a:lnTo>
                <a:lnTo>
                  <a:pt x="0" y="111"/>
                </a:lnTo>
                <a:lnTo>
                  <a:pt x="15" y="101"/>
                </a:lnTo>
                <a:lnTo>
                  <a:pt x="31" y="90"/>
                </a:lnTo>
                <a:lnTo>
                  <a:pt x="46" y="77"/>
                </a:lnTo>
                <a:lnTo>
                  <a:pt x="60" y="62"/>
                </a:lnTo>
                <a:lnTo>
                  <a:pt x="75" y="48"/>
                </a:lnTo>
                <a:lnTo>
                  <a:pt x="87" y="33"/>
                </a:lnTo>
                <a:lnTo>
                  <a:pt x="98" y="17"/>
                </a:lnTo>
                <a:lnTo>
                  <a:pt x="106" y="0"/>
                </a:lnTo>
                <a:lnTo>
                  <a:pt x="179" y="13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359" name="Freeform 464"/>
          <p:cNvSpPr>
            <a:spLocks/>
          </p:cNvSpPr>
          <p:nvPr>
            <p:custDataLst>
              <p:tags r:id="rId302"/>
            </p:custDataLst>
          </p:nvPr>
        </p:nvSpPr>
        <p:spPr bwMode="auto">
          <a:xfrm>
            <a:off x="5676900" y="2530475"/>
            <a:ext cx="692150" cy="874713"/>
          </a:xfrm>
          <a:custGeom>
            <a:avLst/>
            <a:gdLst>
              <a:gd name="T0" fmla="*/ 2147483647 w 1594"/>
              <a:gd name="T1" fmla="*/ 2147483647 h 1670"/>
              <a:gd name="T2" fmla="*/ 2147483647 w 1594"/>
              <a:gd name="T3" fmla="*/ 2147483647 h 1670"/>
              <a:gd name="T4" fmla="*/ 2147483647 w 1594"/>
              <a:gd name="T5" fmla="*/ 2147483647 h 1670"/>
              <a:gd name="T6" fmla="*/ 2147483647 w 1594"/>
              <a:gd name="T7" fmla="*/ 2147483647 h 1670"/>
              <a:gd name="T8" fmla="*/ 2147483647 w 1594"/>
              <a:gd name="T9" fmla="*/ 2147483647 h 1670"/>
              <a:gd name="T10" fmla="*/ 2147483647 w 1594"/>
              <a:gd name="T11" fmla="*/ 2147483647 h 1670"/>
              <a:gd name="T12" fmla="*/ 2147483647 w 1594"/>
              <a:gd name="T13" fmla="*/ 2147483647 h 1670"/>
              <a:gd name="T14" fmla="*/ 2147483647 w 1594"/>
              <a:gd name="T15" fmla="*/ 2147483647 h 1670"/>
              <a:gd name="T16" fmla="*/ 2147483647 w 1594"/>
              <a:gd name="T17" fmla="*/ 2147483647 h 1670"/>
              <a:gd name="T18" fmla="*/ 2147483647 w 1594"/>
              <a:gd name="T19" fmla="*/ 2147483647 h 1670"/>
              <a:gd name="T20" fmla="*/ 2147483647 w 1594"/>
              <a:gd name="T21" fmla="*/ 2147483647 h 1670"/>
              <a:gd name="T22" fmla="*/ 2147483647 w 1594"/>
              <a:gd name="T23" fmla="*/ 2147483647 h 1670"/>
              <a:gd name="T24" fmla="*/ 2147483647 w 1594"/>
              <a:gd name="T25" fmla="*/ 2147483647 h 1670"/>
              <a:gd name="T26" fmla="*/ 2147483647 w 1594"/>
              <a:gd name="T27" fmla="*/ 2147483647 h 1670"/>
              <a:gd name="T28" fmla="*/ 2147483647 w 1594"/>
              <a:gd name="T29" fmla="*/ 2147483647 h 1670"/>
              <a:gd name="T30" fmla="*/ 2147483647 w 1594"/>
              <a:gd name="T31" fmla="*/ 2147483647 h 1670"/>
              <a:gd name="T32" fmla="*/ 2147483647 w 1594"/>
              <a:gd name="T33" fmla="*/ 2147483647 h 1670"/>
              <a:gd name="T34" fmla="*/ 2147483647 w 1594"/>
              <a:gd name="T35" fmla="*/ 2147483647 h 1670"/>
              <a:gd name="T36" fmla="*/ 2147483647 w 1594"/>
              <a:gd name="T37" fmla="*/ 2147483647 h 1670"/>
              <a:gd name="T38" fmla="*/ 2147483647 w 1594"/>
              <a:gd name="T39" fmla="*/ 2147483647 h 1670"/>
              <a:gd name="T40" fmla="*/ 2147483647 w 1594"/>
              <a:gd name="T41" fmla="*/ 2147483647 h 1670"/>
              <a:gd name="T42" fmla="*/ 2147483647 w 1594"/>
              <a:gd name="T43" fmla="*/ 2147483647 h 1670"/>
              <a:gd name="T44" fmla="*/ 2147483647 w 1594"/>
              <a:gd name="T45" fmla="*/ 2147483647 h 1670"/>
              <a:gd name="T46" fmla="*/ 2147483647 w 1594"/>
              <a:gd name="T47" fmla="*/ 2147483647 h 1670"/>
              <a:gd name="T48" fmla="*/ 2147483647 w 1594"/>
              <a:gd name="T49" fmla="*/ 2147483647 h 1670"/>
              <a:gd name="T50" fmla="*/ 2147483647 w 1594"/>
              <a:gd name="T51" fmla="*/ 2147483647 h 1670"/>
              <a:gd name="T52" fmla="*/ 2147483647 w 1594"/>
              <a:gd name="T53" fmla="*/ 2147483647 h 1670"/>
              <a:gd name="T54" fmla="*/ 2147483647 w 1594"/>
              <a:gd name="T55" fmla="*/ 2147483647 h 1670"/>
              <a:gd name="T56" fmla="*/ 2147483647 w 1594"/>
              <a:gd name="T57" fmla="*/ 2147483647 h 1670"/>
              <a:gd name="T58" fmla="*/ 2147483647 w 1594"/>
              <a:gd name="T59" fmla="*/ 2147483647 h 1670"/>
              <a:gd name="T60" fmla="*/ 2147483647 w 1594"/>
              <a:gd name="T61" fmla="*/ 2147483647 h 1670"/>
              <a:gd name="T62" fmla="*/ 2147483647 w 1594"/>
              <a:gd name="T63" fmla="*/ 2147483647 h 1670"/>
              <a:gd name="T64" fmla="*/ 2147483647 w 1594"/>
              <a:gd name="T65" fmla="*/ 2147483647 h 1670"/>
              <a:gd name="T66" fmla="*/ 2147483647 w 1594"/>
              <a:gd name="T67" fmla="*/ 2147483647 h 1670"/>
              <a:gd name="T68" fmla="*/ 2147483647 w 1594"/>
              <a:gd name="T69" fmla="*/ 2147483647 h 1670"/>
              <a:gd name="T70" fmla="*/ 2147483647 w 1594"/>
              <a:gd name="T71" fmla="*/ 2147483647 h 1670"/>
              <a:gd name="T72" fmla="*/ 2147483647 w 1594"/>
              <a:gd name="T73" fmla="*/ 2147483647 h 1670"/>
              <a:gd name="T74" fmla="*/ 2147483647 w 1594"/>
              <a:gd name="T75" fmla="*/ 2147483647 h 1670"/>
              <a:gd name="T76" fmla="*/ 2147483647 w 1594"/>
              <a:gd name="T77" fmla="*/ 2147483647 h 1670"/>
              <a:gd name="T78" fmla="*/ 2147483647 w 1594"/>
              <a:gd name="T79" fmla="*/ 2147483647 h 1670"/>
              <a:gd name="T80" fmla="*/ 2147483647 w 1594"/>
              <a:gd name="T81" fmla="*/ 2147483647 h 1670"/>
              <a:gd name="T82" fmla="*/ 2147483647 w 1594"/>
              <a:gd name="T83" fmla="*/ 2147483647 h 1670"/>
              <a:gd name="T84" fmla="*/ 2147483647 w 1594"/>
              <a:gd name="T85" fmla="*/ 2147483647 h 1670"/>
              <a:gd name="T86" fmla="*/ 2147483647 w 1594"/>
              <a:gd name="T87" fmla="*/ 2147483647 h 1670"/>
              <a:gd name="T88" fmla="*/ 2147483647 w 1594"/>
              <a:gd name="T89" fmla="*/ 2147483647 h 1670"/>
              <a:gd name="T90" fmla="*/ 2147483647 w 1594"/>
              <a:gd name="T91" fmla="*/ 2147483647 h 1670"/>
              <a:gd name="T92" fmla="*/ 2147483647 w 1594"/>
              <a:gd name="T93" fmla="*/ 2147483647 h 1670"/>
              <a:gd name="T94" fmla="*/ 2147483647 w 1594"/>
              <a:gd name="T95" fmla="*/ 2147483647 h 1670"/>
              <a:gd name="T96" fmla="*/ 2147483647 w 1594"/>
              <a:gd name="T97" fmla="*/ 2147483647 h 1670"/>
              <a:gd name="T98" fmla="*/ 2147483647 w 1594"/>
              <a:gd name="T99" fmla="*/ 2147483647 h 1670"/>
              <a:gd name="T100" fmla="*/ 2147483647 w 1594"/>
              <a:gd name="T101" fmla="*/ 2147483647 h 1670"/>
              <a:gd name="T102" fmla="*/ 2147483647 w 1594"/>
              <a:gd name="T103" fmla="*/ 2147483647 h 1670"/>
              <a:gd name="T104" fmla="*/ 2147483647 w 1594"/>
              <a:gd name="T105" fmla="*/ 2147483647 h 1670"/>
              <a:gd name="T106" fmla="*/ 2147483647 w 1594"/>
              <a:gd name="T107" fmla="*/ 2147483647 h 1670"/>
              <a:gd name="T108" fmla="*/ 2147483647 w 1594"/>
              <a:gd name="T109" fmla="*/ 2147483647 h 1670"/>
              <a:gd name="T110" fmla="*/ 2147483647 w 1594"/>
              <a:gd name="T111" fmla="*/ 2147483647 h 1670"/>
              <a:gd name="T112" fmla="*/ 2147483647 w 1594"/>
              <a:gd name="T113" fmla="*/ 2147483647 h 167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594"/>
              <a:gd name="T172" fmla="*/ 0 h 1670"/>
              <a:gd name="T173" fmla="*/ 1594 w 1594"/>
              <a:gd name="T174" fmla="*/ 1670 h 167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594" h="1670">
                <a:moveTo>
                  <a:pt x="385" y="0"/>
                </a:moveTo>
                <a:lnTo>
                  <a:pt x="400" y="16"/>
                </a:lnTo>
                <a:lnTo>
                  <a:pt x="415" y="33"/>
                </a:lnTo>
                <a:lnTo>
                  <a:pt x="427" y="48"/>
                </a:lnTo>
                <a:lnTo>
                  <a:pt x="437" y="63"/>
                </a:lnTo>
                <a:lnTo>
                  <a:pt x="448" y="76"/>
                </a:lnTo>
                <a:lnTo>
                  <a:pt x="459" y="90"/>
                </a:lnTo>
                <a:lnTo>
                  <a:pt x="464" y="96"/>
                </a:lnTo>
                <a:lnTo>
                  <a:pt x="471" y="101"/>
                </a:lnTo>
                <a:lnTo>
                  <a:pt x="477" y="107"/>
                </a:lnTo>
                <a:lnTo>
                  <a:pt x="485" y="111"/>
                </a:lnTo>
                <a:lnTo>
                  <a:pt x="492" y="118"/>
                </a:lnTo>
                <a:lnTo>
                  <a:pt x="499" y="126"/>
                </a:lnTo>
                <a:lnTo>
                  <a:pt x="506" y="134"/>
                </a:lnTo>
                <a:lnTo>
                  <a:pt x="512" y="144"/>
                </a:lnTo>
                <a:lnTo>
                  <a:pt x="519" y="153"/>
                </a:lnTo>
                <a:lnTo>
                  <a:pt x="523" y="163"/>
                </a:lnTo>
                <a:lnTo>
                  <a:pt x="528" y="174"/>
                </a:lnTo>
                <a:lnTo>
                  <a:pt x="531" y="185"/>
                </a:lnTo>
                <a:lnTo>
                  <a:pt x="485" y="185"/>
                </a:lnTo>
                <a:lnTo>
                  <a:pt x="485" y="216"/>
                </a:lnTo>
                <a:lnTo>
                  <a:pt x="490" y="229"/>
                </a:lnTo>
                <a:lnTo>
                  <a:pt x="497" y="240"/>
                </a:lnTo>
                <a:lnTo>
                  <a:pt x="505" y="250"/>
                </a:lnTo>
                <a:lnTo>
                  <a:pt x="514" y="257"/>
                </a:lnTo>
                <a:lnTo>
                  <a:pt x="523" y="264"/>
                </a:lnTo>
                <a:lnTo>
                  <a:pt x="534" y="269"/>
                </a:lnTo>
                <a:lnTo>
                  <a:pt x="544" y="274"/>
                </a:lnTo>
                <a:lnTo>
                  <a:pt x="556" y="278"/>
                </a:lnTo>
                <a:lnTo>
                  <a:pt x="578" y="287"/>
                </a:lnTo>
                <a:lnTo>
                  <a:pt x="600" y="296"/>
                </a:lnTo>
                <a:lnTo>
                  <a:pt x="610" y="302"/>
                </a:lnTo>
                <a:lnTo>
                  <a:pt x="620" y="310"/>
                </a:lnTo>
                <a:lnTo>
                  <a:pt x="629" y="318"/>
                </a:lnTo>
                <a:lnTo>
                  <a:pt x="638" y="327"/>
                </a:lnTo>
                <a:lnTo>
                  <a:pt x="631" y="420"/>
                </a:lnTo>
                <a:lnTo>
                  <a:pt x="643" y="429"/>
                </a:lnTo>
                <a:lnTo>
                  <a:pt x="660" y="440"/>
                </a:lnTo>
                <a:lnTo>
                  <a:pt x="679" y="450"/>
                </a:lnTo>
                <a:lnTo>
                  <a:pt x="701" y="459"/>
                </a:lnTo>
                <a:lnTo>
                  <a:pt x="723" y="468"/>
                </a:lnTo>
                <a:lnTo>
                  <a:pt x="744" y="475"/>
                </a:lnTo>
                <a:lnTo>
                  <a:pt x="753" y="478"/>
                </a:lnTo>
                <a:lnTo>
                  <a:pt x="762" y="480"/>
                </a:lnTo>
                <a:lnTo>
                  <a:pt x="770" y="481"/>
                </a:lnTo>
                <a:lnTo>
                  <a:pt x="777" y="481"/>
                </a:lnTo>
                <a:lnTo>
                  <a:pt x="779" y="488"/>
                </a:lnTo>
                <a:lnTo>
                  <a:pt x="784" y="494"/>
                </a:lnTo>
                <a:lnTo>
                  <a:pt x="789" y="497"/>
                </a:lnTo>
                <a:lnTo>
                  <a:pt x="795" y="499"/>
                </a:lnTo>
                <a:lnTo>
                  <a:pt x="800" y="501"/>
                </a:lnTo>
                <a:lnTo>
                  <a:pt x="807" y="501"/>
                </a:lnTo>
                <a:lnTo>
                  <a:pt x="814" y="500"/>
                </a:lnTo>
                <a:lnTo>
                  <a:pt x="822" y="499"/>
                </a:lnTo>
                <a:lnTo>
                  <a:pt x="836" y="496"/>
                </a:lnTo>
                <a:lnTo>
                  <a:pt x="852" y="492"/>
                </a:lnTo>
                <a:lnTo>
                  <a:pt x="858" y="492"/>
                </a:lnTo>
                <a:lnTo>
                  <a:pt x="865" y="491"/>
                </a:lnTo>
                <a:lnTo>
                  <a:pt x="871" y="492"/>
                </a:lnTo>
                <a:lnTo>
                  <a:pt x="877" y="493"/>
                </a:lnTo>
                <a:lnTo>
                  <a:pt x="886" y="499"/>
                </a:lnTo>
                <a:lnTo>
                  <a:pt x="892" y="504"/>
                </a:lnTo>
                <a:lnTo>
                  <a:pt x="898" y="511"/>
                </a:lnTo>
                <a:lnTo>
                  <a:pt x="903" y="517"/>
                </a:lnTo>
                <a:lnTo>
                  <a:pt x="908" y="523"/>
                </a:lnTo>
                <a:lnTo>
                  <a:pt x="914" y="529"/>
                </a:lnTo>
                <a:lnTo>
                  <a:pt x="918" y="532"/>
                </a:lnTo>
                <a:lnTo>
                  <a:pt x="921" y="534"/>
                </a:lnTo>
                <a:lnTo>
                  <a:pt x="925" y="536"/>
                </a:lnTo>
                <a:lnTo>
                  <a:pt x="930" y="537"/>
                </a:lnTo>
                <a:lnTo>
                  <a:pt x="946" y="540"/>
                </a:lnTo>
                <a:lnTo>
                  <a:pt x="968" y="546"/>
                </a:lnTo>
                <a:lnTo>
                  <a:pt x="993" y="552"/>
                </a:lnTo>
                <a:lnTo>
                  <a:pt x="1021" y="559"/>
                </a:lnTo>
                <a:lnTo>
                  <a:pt x="1047" y="564"/>
                </a:lnTo>
                <a:lnTo>
                  <a:pt x="1071" y="568"/>
                </a:lnTo>
                <a:lnTo>
                  <a:pt x="1082" y="569"/>
                </a:lnTo>
                <a:lnTo>
                  <a:pt x="1090" y="570"/>
                </a:lnTo>
                <a:lnTo>
                  <a:pt x="1098" y="569"/>
                </a:lnTo>
                <a:lnTo>
                  <a:pt x="1102" y="567"/>
                </a:lnTo>
                <a:lnTo>
                  <a:pt x="1098" y="560"/>
                </a:lnTo>
                <a:lnTo>
                  <a:pt x="1093" y="552"/>
                </a:lnTo>
                <a:lnTo>
                  <a:pt x="1090" y="544"/>
                </a:lnTo>
                <a:lnTo>
                  <a:pt x="1088" y="535"/>
                </a:lnTo>
                <a:lnTo>
                  <a:pt x="1083" y="520"/>
                </a:lnTo>
                <a:lnTo>
                  <a:pt x="1082" y="512"/>
                </a:lnTo>
                <a:lnTo>
                  <a:pt x="1082" y="481"/>
                </a:lnTo>
                <a:lnTo>
                  <a:pt x="1082" y="450"/>
                </a:lnTo>
                <a:lnTo>
                  <a:pt x="1115" y="450"/>
                </a:lnTo>
                <a:lnTo>
                  <a:pt x="1121" y="461"/>
                </a:lnTo>
                <a:lnTo>
                  <a:pt x="1125" y="468"/>
                </a:lnTo>
                <a:lnTo>
                  <a:pt x="1131" y="474"/>
                </a:lnTo>
                <a:lnTo>
                  <a:pt x="1136" y="481"/>
                </a:lnTo>
                <a:lnTo>
                  <a:pt x="1135" y="497"/>
                </a:lnTo>
                <a:lnTo>
                  <a:pt x="1132" y="507"/>
                </a:lnTo>
                <a:lnTo>
                  <a:pt x="1130" y="515"/>
                </a:lnTo>
                <a:lnTo>
                  <a:pt x="1128" y="524"/>
                </a:lnTo>
                <a:lnTo>
                  <a:pt x="1149" y="530"/>
                </a:lnTo>
                <a:lnTo>
                  <a:pt x="1169" y="536"/>
                </a:lnTo>
                <a:lnTo>
                  <a:pt x="1179" y="539"/>
                </a:lnTo>
                <a:lnTo>
                  <a:pt x="1189" y="541"/>
                </a:lnTo>
                <a:lnTo>
                  <a:pt x="1199" y="542"/>
                </a:lnTo>
                <a:lnTo>
                  <a:pt x="1209" y="543"/>
                </a:lnTo>
                <a:lnTo>
                  <a:pt x="1210" y="547"/>
                </a:lnTo>
                <a:lnTo>
                  <a:pt x="1212" y="551"/>
                </a:lnTo>
                <a:lnTo>
                  <a:pt x="1215" y="554"/>
                </a:lnTo>
                <a:lnTo>
                  <a:pt x="1220" y="557"/>
                </a:lnTo>
                <a:lnTo>
                  <a:pt x="1228" y="560"/>
                </a:lnTo>
                <a:lnTo>
                  <a:pt x="1235" y="561"/>
                </a:lnTo>
                <a:lnTo>
                  <a:pt x="1243" y="561"/>
                </a:lnTo>
                <a:lnTo>
                  <a:pt x="1249" y="559"/>
                </a:lnTo>
                <a:lnTo>
                  <a:pt x="1256" y="556"/>
                </a:lnTo>
                <a:lnTo>
                  <a:pt x="1261" y="553"/>
                </a:lnTo>
                <a:lnTo>
                  <a:pt x="1267" y="549"/>
                </a:lnTo>
                <a:lnTo>
                  <a:pt x="1272" y="544"/>
                </a:lnTo>
                <a:lnTo>
                  <a:pt x="1277" y="539"/>
                </a:lnTo>
                <a:lnTo>
                  <a:pt x="1281" y="534"/>
                </a:lnTo>
                <a:lnTo>
                  <a:pt x="1289" y="521"/>
                </a:lnTo>
                <a:lnTo>
                  <a:pt x="1294" y="509"/>
                </a:lnTo>
                <a:lnTo>
                  <a:pt x="1299" y="498"/>
                </a:lnTo>
                <a:lnTo>
                  <a:pt x="1302" y="487"/>
                </a:lnTo>
                <a:lnTo>
                  <a:pt x="1312" y="476"/>
                </a:lnTo>
                <a:lnTo>
                  <a:pt x="1322" y="465"/>
                </a:lnTo>
                <a:lnTo>
                  <a:pt x="1333" y="456"/>
                </a:lnTo>
                <a:lnTo>
                  <a:pt x="1344" y="446"/>
                </a:lnTo>
                <a:lnTo>
                  <a:pt x="1356" y="438"/>
                </a:lnTo>
                <a:lnTo>
                  <a:pt x="1367" y="430"/>
                </a:lnTo>
                <a:lnTo>
                  <a:pt x="1379" y="423"/>
                </a:lnTo>
                <a:lnTo>
                  <a:pt x="1391" y="416"/>
                </a:lnTo>
                <a:lnTo>
                  <a:pt x="1404" y="409"/>
                </a:lnTo>
                <a:lnTo>
                  <a:pt x="1417" y="403"/>
                </a:lnTo>
                <a:lnTo>
                  <a:pt x="1430" y="398"/>
                </a:lnTo>
                <a:lnTo>
                  <a:pt x="1444" y="393"/>
                </a:lnTo>
                <a:lnTo>
                  <a:pt x="1472" y="384"/>
                </a:lnTo>
                <a:lnTo>
                  <a:pt x="1501" y="377"/>
                </a:lnTo>
                <a:lnTo>
                  <a:pt x="1507" y="385"/>
                </a:lnTo>
                <a:lnTo>
                  <a:pt x="1515" y="395"/>
                </a:lnTo>
                <a:lnTo>
                  <a:pt x="1526" y="406"/>
                </a:lnTo>
                <a:lnTo>
                  <a:pt x="1537" y="418"/>
                </a:lnTo>
                <a:lnTo>
                  <a:pt x="1549" y="428"/>
                </a:lnTo>
                <a:lnTo>
                  <a:pt x="1562" y="436"/>
                </a:lnTo>
                <a:lnTo>
                  <a:pt x="1568" y="440"/>
                </a:lnTo>
                <a:lnTo>
                  <a:pt x="1574" y="442"/>
                </a:lnTo>
                <a:lnTo>
                  <a:pt x="1581" y="444"/>
                </a:lnTo>
                <a:lnTo>
                  <a:pt x="1587" y="444"/>
                </a:lnTo>
                <a:lnTo>
                  <a:pt x="1594" y="432"/>
                </a:lnTo>
                <a:lnTo>
                  <a:pt x="1590" y="453"/>
                </a:lnTo>
                <a:lnTo>
                  <a:pt x="1585" y="477"/>
                </a:lnTo>
                <a:lnTo>
                  <a:pt x="1583" y="488"/>
                </a:lnTo>
                <a:lnTo>
                  <a:pt x="1579" y="498"/>
                </a:lnTo>
                <a:lnTo>
                  <a:pt x="1576" y="502"/>
                </a:lnTo>
                <a:lnTo>
                  <a:pt x="1574" y="506"/>
                </a:lnTo>
                <a:lnTo>
                  <a:pt x="1571" y="509"/>
                </a:lnTo>
                <a:lnTo>
                  <a:pt x="1568" y="512"/>
                </a:lnTo>
                <a:lnTo>
                  <a:pt x="1554" y="515"/>
                </a:lnTo>
                <a:lnTo>
                  <a:pt x="1531" y="523"/>
                </a:lnTo>
                <a:lnTo>
                  <a:pt x="1520" y="530"/>
                </a:lnTo>
                <a:lnTo>
                  <a:pt x="1511" y="536"/>
                </a:lnTo>
                <a:lnTo>
                  <a:pt x="1506" y="539"/>
                </a:lnTo>
                <a:lnTo>
                  <a:pt x="1504" y="542"/>
                </a:lnTo>
                <a:lnTo>
                  <a:pt x="1502" y="546"/>
                </a:lnTo>
                <a:lnTo>
                  <a:pt x="1501" y="549"/>
                </a:lnTo>
                <a:lnTo>
                  <a:pt x="1502" y="584"/>
                </a:lnTo>
                <a:lnTo>
                  <a:pt x="1501" y="624"/>
                </a:lnTo>
                <a:lnTo>
                  <a:pt x="1498" y="634"/>
                </a:lnTo>
                <a:lnTo>
                  <a:pt x="1497" y="645"/>
                </a:lnTo>
                <a:lnTo>
                  <a:pt x="1495" y="654"/>
                </a:lnTo>
                <a:lnTo>
                  <a:pt x="1493" y="663"/>
                </a:lnTo>
                <a:lnTo>
                  <a:pt x="1490" y="671"/>
                </a:lnTo>
                <a:lnTo>
                  <a:pt x="1485" y="679"/>
                </a:lnTo>
                <a:lnTo>
                  <a:pt x="1480" y="685"/>
                </a:lnTo>
                <a:lnTo>
                  <a:pt x="1474" y="690"/>
                </a:lnTo>
                <a:lnTo>
                  <a:pt x="1471" y="693"/>
                </a:lnTo>
                <a:lnTo>
                  <a:pt x="1464" y="694"/>
                </a:lnTo>
                <a:lnTo>
                  <a:pt x="1457" y="695"/>
                </a:lnTo>
                <a:lnTo>
                  <a:pt x="1449" y="696"/>
                </a:lnTo>
                <a:lnTo>
                  <a:pt x="1441" y="697"/>
                </a:lnTo>
                <a:lnTo>
                  <a:pt x="1434" y="700"/>
                </a:lnTo>
                <a:lnTo>
                  <a:pt x="1431" y="701"/>
                </a:lnTo>
                <a:lnTo>
                  <a:pt x="1429" y="704"/>
                </a:lnTo>
                <a:lnTo>
                  <a:pt x="1428" y="706"/>
                </a:lnTo>
                <a:lnTo>
                  <a:pt x="1428" y="709"/>
                </a:lnTo>
                <a:lnTo>
                  <a:pt x="1427" y="721"/>
                </a:lnTo>
                <a:lnTo>
                  <a:pt x="1427" y="735"/>
                </a:lnTo>
                <a:lnTo>
                  <a:pt x="1425" y="750"/>
                </a:lnTo>
                <a:lnTo>
                  <a:pt x="1423" y="764"/>
                </a:lnTo>
                <a:lnTo>
                  <a:pt x="1420" y="778"/>
                </a:lnTo>
                <a:lnTo>
                  <a:pt x="1417" y="791"/>
                </a:lnTo>
                <a:lnTo>
                  <a:pt x="1413" y="803"/>
                </a:lnTo>
                <a:lnTo>
                  <a:pt x="1408" y="814"/>
                </a:lnTo>
                <a:lnTo>
                  <a:pt x="1361" y="733"/>
                </a:lnTo>
                <a:lnTo>
                  <a:pt x="1359" y="737"/>
                </a:lnTo>
                <a:lnTo>
                  <a:pt x="1354" y="746"/>
                </a:lnTo>
                <a:lnTo>
                  <a:pt x="1349" y="751"/>
                </a:lnTo>
                <a:lnTo>
                  <a:pt x="1345" y="755"/>
                </a:lnTo>
                <a:lnTo>
                  <a:pt x="1340" y="758"/>
                </a:lnTo>
                <a:lnTo>
                  <a:pt x="1335" y="759"/>
                </a:lnTo>
                <a:lnTo>
                  <a:pt x="1329" y="758"/>
                </a:lnTo>
                <a:lnTo>
                  <a:pt x="1325" y="757"/>
                </a:lnTo>
                <a:lnTo>
                  <a:pt x="1321" y="754"/>
                </a:lnTo>
                <a:lnTo>
                  <a:pt x="1316" y="751"/>
                </a:lnTo>
                <a:lnTo>
                  <a:pt x="1313" y="746"/>
                </a:lnTo>
                <a:lnTo>
                  <a:pt x="1311" y="742"/>
                </a:lnTo>
                <a:lnTo>
                  <a:pt x="1308" y="738"/>
                </a:lnTo>
                <a:lnTo>
                  <a:pt x="1308" y="733"/>
                </a:lnTo>
                <a:lnTo>
                  <a:pt x="1308" y="727"/>
                </a:lnTo>
                <a:lnTo>
                  <a:pt x="1311" y="721"/>
                </a:lnTo>
                <a:lnTo>
                  <a:pt x="1313" y="715"/>
                </a:lnTo>
                <a:lnTo>
                  <a:pt x="1315" y="709"/>
                </a:lnTo>
                <a:lnTo>
                  <a:pt x="1323" y="698"/>
                </a:lnTo>
                <a:lnTo>
                  <a:pt x="1332" y="687"/>
                </a:lnTo>
                <a:lnTo>
                  <a:pt x="1340" y="677"/>
                </a:lnTo>
                <a:lnTo>
                  <a:pt x="1348" y="666"/>
                </a:lnTo>
                <a:lnTo>
                  <a:pt x="1350" y="660"/>
                </a:lnTo>
                <a:lnTo>
                  <a:pt x="1352" y="655"/>
                </a:lnTo>
                <a:lnTo>
                  <a:pt x="1355" y="648"/>
                </a:lnTo>
                <a:lnTo>
                  <a:pt x="1355" y="642"/>
                </a:lnTo>
                <a:lnTo>
                  <a:pt x="1235" y="642"/>
                </a:lnTo>
                <a:lnTo>
                  <a:pt x="1231" y="641"/>
                </a:lnTo>
                <a:lnTo>
                  <a:pt x="1225" y="638"/>
                </a:lnTo>
                <a:lnTo>
                  <a:pt x="1221" y="632"/>
                </a:lnTo>
                <a:lnTo>
                  <a:pt x="1217" y="626"/>
                </a:lnTo>
                <a:lnTo>
                  <a:pt x="1214" y="618"/>
                </a:lnTo>
                <a:lnTo>
                  <a:pt x="1211" y="610"/>
                </a:lnTo>
                <a:lnTo>
                  <a:pt x="1210" y="601"/>
                </a:lnTo>
                <a:lnTo>
                  <a:pt x="1209" y="592"/>
                </a:lnTo>
                <a:lnTo>
                  <a:pt x="1203" y="592"/>
                </a:lnTo>
                <a:lnTo>
                  <a:pt x="1198" y="591"/>
                </a:lnTo>
                <a:lnTo>
                  <a:pt x="1192" y="590"/>
                </a:lnTo>
                <a:lnTo>
                  <a:pt x="1187" y="588"/>
                </a:lnTo>
                <a:lnTo>
                  <a:pt x="1182" y="585"/>
                </a:lnTo>
                <a:lnTo>
                  <a:pt x="1179" y="582"/>
                </a:lnTo>
                <a:lnTo>
                  <a:pt x="1177" y="577"/>
                </a:lnTo>
                <a:lnTo>
                  <a:pt x="1176" y="573"/>
                </a:lnTo>
                <a:lnTo>
                  <a:pt x="1167" y="573"/>
                </a:lnTo>
                <a:lnTo>
                  <a:pt x="1159" y="573"/>
                </a:lnTo>
                <a:lnTo>
                  <a:pt x="1151" y="573"/>
                </a:lnTo>
                <a:lnTo>
                  <a:pt x="1143" y="573"/>
                </a:lnTo>
                <a:lnTo>
                  <a:pt x="1136" y="574"/>
                </a:lnTo>
                <a:lnTo>
                  <a:pt x="1131" y="575"/>
                </a:lnTo>
                <a:lnTo>
                  <a:pt x="1124" y="578"/>
                </a:lnTo>
                <a:lnTo>
                  <a:pt x="1117" y="582"/>
                </a:lnTo>
                <a:lnTo>
                  <a:pt x="1112" y="587"/>
                </a:lnTo>
                <a:lnTo>
                  <a:pt x="1106" y="592"/>
                </a:lnTo>
                <a:lnTo>
                  <a:pt x="1103" y="598"/>
                </a:lnTo>
                <a:lnTo>
                  <a:pt x="1102" y="604"/>
                </a:lnTo>
                <a:lnTo>
                  <a:pt x="1104" y="608"/>
                </a:lnTo>
                <a:lnTo>
                  <a:pt x="1110" y="613"/>
                </a:lnTo>
                <a:lnTo>
                  <a:pt x="1117" y="619"/>
                </a:lnTo>
                <a:lnTo>
                  <a:pt x="1127" y="625"/>
                </a:lnTo>
                <a:lnTo>
                  <a:pt x="1137" y="631"/>
                </a:lnTo>
                <a:lnTo>
                  <a:pt x="1147" y="636"/>
                </a:lnTo>
                <a:lnTo>
                  <a:pt x="1156" y="640"/>
                </a:lnTo>
                <a:lnTo>
                  <a:pt x="1162" y="642"/>
                </a:lnTo>
                <a:lnTo>
                  <a:pt x="1149" y="652"/>
                </a:lnTo>
                <a:lnTo>
                  <a:pt x="1134" y="664"/>
                </a:lnTo>
                <a:lnTo>
                  <a:pt x="1127" y="670"/>
                </a:lnTo>
                <a:lnTo>
                  <a:pt x="1121" y="677"/>
                </a:lnTo>
                <a:lnTo>
                  <a:pt x="1119" y="680"/>
                </a:lnTo>
                <a:lnTo>
                  <a:pt x="1117" y="683"/>
                </a:lnTo>
                <a:lnTo>
                  <a:pt x="1116" y="687"/>
                </a:lnTo>
                <a:lnTo>
                  <a:pt x="1115" y="690"/>
                </a:lnTo>
                <a:lnTo>
                  <a:pt x="1116" y="695"/>
                </a:lnTo>
                <a:lnTo>
                  <a:pt x="1117" y="698"/>
                </a:lnTo>
                <a:lnTo>
                  <a:pt x="1120" y="702"/>
                </a:lnTo>
                <a:lnTo>
                  <a:pt x="1122" y="706"/>
                </a:lnTo>
                <a:lnTo>
                  <a:pt x="1130" y="714"/>
                </a:lnTo>
                <a:lnTo>
                  <a:pt x="1139" y="722"/>
                </a:lnTo>
                <a:lnTo>
                  <a:pt x="1149" y="729"/>
                </a:lnTo>
                <a:lnTo>
                  <a:pt x="1160" y="735"/>
                </a:lnTo>
                <a:lnTo>
                  <a:pt x="1166" y="737"/>
                </a:lnTo>
                <a:lnTo>
                  <a:pt x="1171" y="738"/>
                </a:lnTo>
                <a:lnTo>
                  <a:pt x="1177" y="739"/>
                </a:lnTo>
                <a:lnTo>
                  <a:pt x="1182" y="740"/>
                </a:lnTo>
                <a:lnTo>
                  <a:pt x="1209" y="844"/>
                </a:lnTo>
                <a:lnTo>
                  <a:pt x="1194" y="844"/>
                </a:lnTo>
                <a:lnTo>
                  <a:pt x="1180" y="844"/>
                </a:lnTo>
                <a:lnTo>
                  <a:pt x="1167" y="844"/>
                </a:lnTo>
                <a:lnTo>
                  <a:pt x="1156" y="844"/>
                </a:lnTo>
                <a:lnTo>
                  <a:pt x="1149" y="843"/>
                </a:lnTo>
                <a:lnTo>
                  <a:pt x="1142" y="838"/>
                </a:lnTo>
                <a:lnTo>
                  <a:pt x="1137" y="836"/>
                </a:lnTo>
                <a:lnTo>
                  <a:pt x="1132" y="834"/>
                </a:lnTo>
                <a:lnTo>
                  <a:pt x="1127" y="833"/>
                </a:lnTo>
                <a:lnTo>
                  <a:pt x="1122" y="832"/>
                </a:lnTo>
                <a:lnTo>
                  <a:pt x="1117" y="834"/>
                </a:lnTo>
                <a:lnTo>
                  <a:pt x="1109" y="839"/>
                </a:lnTo>
                <a:lnTo>
                  <a:pt x="1099" y="846"/>
                </a:lnTo>
                <a:lnTo>
                  <a:pt x="1087" y="854"/>
                </a:lnTo>
                <a:lnTo>
                  <a:pt x="1075" y="864"/>
                </a:lnTo>
                <a:lnTo>
                  <a:pt x="1065" y="872"/>
                </a:lnTo>
                <a:lnTo>
                  <a:pt x="1058" y="878"/>
                </a:lnTo>
                <a:lnTo>
                  <a:pt x="1056" y="882"/>
                </a:lnTo>
                <a:lnTo>
                  <a:pt x="1076" y="894"/>
                </a:lnTo>
                <a:lnTo>
                  <a:pt x="1075" y="900"/>
                </a:lnTo>
                <a:lnTo>
                  <a:pt x="1072" y="907"/>
                </a:lnTo>
                <a:lnTo>
                  <a:pt x="1069" y="912"/>
                </a:lnTo>
                <a:lnTo>
                  <a:pt x="1066" y="919"/>
                </a:lnTo>
                <a:lnTo>
                  <a:pt x="1058" y="928"/>
                </a:lnTo>
                <a:lnTo>
                  <a:pt x="1049" y="937"/>
                </a:lnTo>
                <a:lnTo>
                  <a:pt x="1039" y="945"/>
                </a:lnTo>
                <a:lnTo>
                  <a:pt x="1027" y="952"/>
                </a:lnTo>
                <a:lnTo>
                  <a:pt x="1016" y="958"/>
                </a:lnTo>
                <a:lnTo>
                  <a:pt x="1004" y="964"/>
                </a:lnTo>
                <a:lnTo>
                  <a:pt x="992" y="972"/>
                </a:lnTo>
                <a:lnTo>
                  <a:pt x="981" y="978"/>
                </a:lnTo>
                <a:lnTo>
                  <a:pt x="971" y="985"/>
                </a:lnTo>
                <a:lnTo>
                  <a:pt x="962" y="993"/>
                </a:lnTo>
                <a:lnTo>
                  <a:pt x="957" y="997"/>
                </a:lnTo>
                <a:lnTo>
                  <a:pt x="954" y="1001"/>
                </a:lnTo>
                <a:lnTo>
                  <a:pt x="951" y="1006"/>
                </a:lnTo>
                <a:lnTo>
                  <a:pt x="948" y="1011"/>
                </a:lnTo>
                <a:lnTo>
                  <a:pt x="946" y="1017"/>
                </a:lnTo>
                <a:lnTo>
                  <a:pt x="944" y="1022"/>
                </a:lnTo>
                <a:lnTo>
                  <a:pt x="943" y="1029"/>
                </a:lnTo>
                <a:lnTo>
                  <a:pt x="943" y="1036"/>
                </a:lnTo>
                <a:lnTo>
                  <a:pt x="934" y="1039"/>
                </a:lnTo>
                <a:lnTo>
                  <a:pt x="926" y="1042"/>
                </a:lnTo>
                <a:lnTo>
                  <a:pt x="919" y="1046"/>
                </a:lnTo>
                <a:lnTo>
                  <a:pt x="912" y="1050"/>
                </a:lnTo>
                <a:lnTo>
                  <a:pt x="898" y="1060"/>
                </a:lnTo>
                <a:lnTo>
                  <a:pt x="886" y="1072"/>
                </a:lnTo>
                <a:lnTo>
                  <a:pt x="864" y="1099"/>
                </a:lnTo>
                <a:lnTo>
                  <a:pt x="843" y="1128"/>
                </a:lnTo>
                <a:lnTo>
                  <a:pt x="832" y="1143"/>
                </a:lnTo>
                <a:lnTo>
                  <a:pt x="821" y="1156"/>
                </a:lnTo>
                <a:lnTo>
                  <a:pt x="809" y="1168"/>
                </a:lnTo>
                <a:lnTo>
                  <a:pt x="796" y="1179"/>
                </a:lnTo>
                <a:lnTo>
                  <a:pt x="788" y="1184"/>
                </a:lnTo>
                <a:lnTo>
                  <a:pt x="780" y="1188"/>
                </a:lnTo>
                <a:lnTo>
                  <a:pt x="773" y="1192"/>
                </a:lnTo>
                <a:lnTo>
                  <a:pt x="764" y="1196"/>
                </a:lnTo>
                <a:lnTo>
                  <a:pt x="754" y="1199"/>
                </a:lnTo>
                <a:lnTo>
                  <a:pt x="745" y="1201"/>
                </a:lnTo>
                <a:lnTo>
                  <a:pt x="734" y="1202"/>
                </a:lnTo>
                <a:lnTo>
                  <a:pt x="723" y="1202"/>
                </a:lnTo>
                <a:lnTo>
                  <a:pt x="723" y="1211"/>
                </a:lnTo>
                <a:lnTo>
                  <a:pt x="723" y="1220"/>
                </a:lnTo>
                <a:lnTo>
                  <a:pt x="723" y="1227"/>
                </a:lnTo>
                <a:lnTo>
                  <a:pt x="723" y="1233"/>
                </a:lnTo>
                <a:lnTo>
                  <a:pt x="723" y="1244"/>
                </a:lnTo>
                <a:lnTo>
                  <a:pt x="723" y="1261"/>
                </a:lnTo>
                <a:lnTo>
                  <a:pt x="723" y="1279"/>
                </a:lnTo>
                <a:lnTo>
                  <a:pt x="725" y="1298"/>
                </a:lnTo>
                <a:lnTo>
                  <a:pt x="727" y="1308"/>
                </a:lnTo>
                <a:lnTo>
                  <a:pt x="729" y="1317"/>
                </a:lnTo>
                <a:lnTo>
                  <a:pt x="731" y="1325"/>
                </a:lnTo>
                <a:lnTo>
                  <a:pt x="735" y="1332"/>
                </a:lnTo>
                <a:lnTo>
                  <a:pt x="739" y="1339"/>
                </a:lnTo>
                <a:lnTo>
                  <a:pt x="744" y="1344"/>
                </a:lnTo>
                <a:lnTo>
                  <a:pt x="750" y="1348"/>
                </a:lnTo>
                <a:lnTo>
                  <a:pt x="757" y="1350"/>
                </a:lnTo>
                <a:lnTo>
                  <a:pt x="751" y="1366"/>
                </a:lnTo>
                <a:lnTo>
                  <a:pt x="744" y="1380"/>
                </a:lnTo>
                <a:lnTo>
                  <a:pt x="736" y="1393"/>
                </a:lnTo>
                <a:lnTo>
                  <a:pt x="729" y="1405"/>
                </a:lnTo>
                <a:lnTo>
                  <a:pt x="721" y="1419"/>
                </a:lnTo>
                <a:lnTo>
                  <a:pt x="716" y="1432"/>
                </a:lnTo>
                <a:lnTo>
                  <a:pt x="713" y="1438"/>
                </a:lnTo>
                <a:lnTo>
                  <a:pt x="712" y="1445"/>
                </a:lnTo>
                <a:lnTo>
                  <a:pt x="711" y="1453"/>
                </a:lnTo>
                <a:lnTo>
                  <a:pt x="710" y="1460"/>
                </a:lnTo>
                <a:lnTo>
                  <a:pt x="711" y="1463"/>
                </a:lnTo>
                <a:lnTo>
                  <a:pt x="712" y="1465"/>
                </a:lnTo>
                <a:lnTo>
                  <a:pt x="714" y="1467"/>
                </a:lnTo>
                <a:lnTo>
                  <a:pt x="718" y="1469"/>
                </a:lnTo>
                <a:lnTo>
                  <a:pt x="724" y="1473"/>
                </a:lnTo>
                <a:lnTo>
                  <a:pt x="730" y="1474"/>
                </a:lnTo>
                <a:lnTo>
                  <a:pt x="730" y="1510"/>
                </a:lnTo>
                <a:lnTo>
                  <a:pt x="722" y="1524"/>
                </a:lnTo>
                <a:lnTo>
                  <a:pt x="716" y="1539"/>
                </a:lnTo>
                <a:lnTo>
                  <a:pt x="711" y="1545"/>
                </a:lnTo>
                <a:lnTo>
                  <a:pt x="706" y="1549"/>
                </a:lnTo>
                <a:lnTo>
                  <a:pt x="702" y="1551"/>
                </a:lnTo>
                <a:lnTo>
                  <a:pt x="699" y="1552"/>
                </a:lnTo>
                <a:lnTo>
                  <a:pt x="695" y="1553"/>
                </a:lnTo>
                <a:lnTo>
                  <a:pt x="690" y="1553"/>
                </a:lnTo>
                <a:lnTo>
                  <a:pt x="690" y="1561"/>
                </a:lnTo>
                <a:lnTo>
                  <a:pt x="691" y="1571"/>
                </a:lnTo>
                <a:lnTo>
                  <a:pt x="693" y="1576"/>
                </a:lnTo>
                <a:lnTo>
                  <a:pt x="694" y="1580"/>
                </a:lnTo>
                <a:lnTo>
                  <a:pt x="695" y="1583"/>
                </a:lnTo>
                <a:lnTo>
                  <a:pt x="697" y="1584"/>
                </a:lnTo>
                <a:lnTo>
                  <a:pt x="671" y="1605"/>
                </a:lnTo>
                <a:lnTo>
                  <a:pt x="649" y="1622"/>
                </a:lnTo>
                <a:lnTo>
                  <a:pt x="639" y="1632"/>
                </a:lnTo>
                <a:lnTo>
                  <a:pt x="630" y="1643"/>
                </a:lnTo>
                <a:lnTo>
                  <a:pt x="620" y="1656"/>
                </a:lnTo>
                <a:lnTo>
                  <a:pt x="611" y="1670"/>
                </a:lnTo>
                <a:lnTo>
                  <a:pt x="595" y="1663"/>
                </a:lnTo>
                <a:lnTo>
                  <a:pt x="584" y="1656"/>
                </a:lnTo>
                <a:lnTo>
                  <a:pt x="575" y="1649"/>
                </a:lnTo>
                <a:lnTo>
                  <a:pt x="568" y="1641"/>
                </a:lnTo>
                <a:lnTo>
                  <a:pt x="563" y="1631"/>
                </a:lnTo>
                <a:lnTo>
                  <a:pt x="560" y="1621"/>
                </a:lnTo>
                <a:lnTo>
                  <a:pt x="555" y="1609"/>
                </a:lnTo>
                <a:lnTo>
                  <a:pt x="551" y="1597"/>
                </a:lnTo>
                <a:lnTo>
                  <a:pt x="542" y="1574"/>
                </a:lnTo>
                <a:lnTo>
                  <a:pt x="530" y="1552"/>
                </a:lnTo>
                <a:lnTo>
                  <a:pt x="516" y="1529"/>
                </a:lnTo>
                <a:lnTo>
                  <a:pt x="501" y="1505"/>
                </a:lnTo>
                <a:lnTo>
                  <a:pt x="486" y="1483"/>
                </a:lnTo>
                <a:lnTo>
                  <a:pt x="473" y="1461"/>
                </a:lnTo>
                <a:lnTo>
                  <a:pt x="461" y="1441"/>
                </a:lnTo>
                <a:lnTo>
                  <a:pt x="451" y="1424"/>
                </a:lnTo>
                <a:lnTo>
                  <a:pt x="442" y="1405"/>
                </a:lnTo>
                <a:lnTo>
                  <a:pt x="436" y="1388"/>
                </a:lnTo>
                <a:lnTo>
                  <a:pt x="430" y="1370"/>
                </a:lnTo>
                <a:lnTo>
                  <a:pt x="425" y="1352"/>
                </a:lnTo>
                <a:lnTo>
                  <a:pt x="419" y="1334"/>
                </a:lnTo>
                <a:lnTo>
                  <a:pt x="414" y="1316"/>
                </a:lnTo>
                <a:lnTo>
                  <a:pt x="407" y="1296"/>
                </a:lnTo>
                <a:lnTo>
                  <a:pt x="398" y="1276"/>
                </a:lnTo>
                <a:lnTo>
                  <a:pt x="376" y="1244"/>
                </a:lnTo>
                <a:lnTo>
                  <a:pt x="352" y="1214"/>
                </a:lnTo>
                <a:lnTo>
                  <a:pt x="341" y="1200"/>
                </a:lnTo>
                <a:lnTo>
                  <a:pt x="330" y="1184"/>
                </a:lnTo>
                <a:lnTo>
                  <a:pt x="320" y="1169"/>
                </a:lnTo>
                <a:lnTo>
                  <a:pt x="312" y="1153"/>
                </a:lnTo>
                <a:lnTo>
                  <a:pt x="301" y="1114"/>
                </a:lnTo>
                <a:lnTo>
                  <a:pt x="292" y="1078"/>
                </a:lnTo>
                <a:lnTo>
                  <a:pt x="284" y="1043"/>
                </a:lnTo>
                <a:lnTo>
                  <a:pt x="280" y="1008"/>
                </a:lnTo>
                <a:lnTo>
                  <a:pt x="275" y="974"/>
                </a:lnTo>
                <a:lnTo>
                  <a:pt x="273" y="938"/>
                </a:lnTo>
                <a:lnTo>
                  <a:pt x="272" y="901"/>
                </a:lnTo>
                <a:lnTo>
                  <a:pt x="272" y="864"/>
                </a:lnTo>
                <a:lnTo>
                  <a:pt x="268" y="863"/>
                </a:lnTo>
                <a:lnTo>
                  <a:pt x="263" y="862"/>
                </a:lnTo>
                <a:lnTo>
                  <a:pt x="259" y="861"/>
                </a:lnTo>
                <a:lnTo>
                  <a:pt x="256" y="857"/>
                </a:lnTo>
                <a:lnTo>
                  <a:pt x="252" y="855"/>
                </a:lnTo>
                <a:lnTo>
                  <a:pt x="250" y="852"/>
                </a:lnTo>
                <a:lnTo>
                  <a:pt x="247" y="848"/>
                </a:lnTo>
                <a:lnTo>
                  <a:pt x="246" y="844"/>
                </a:lnTo>
                <a:lnTo>
                  <a:pt x="242" y="836"/>
                </a:lnTo>
                <a:lnTo>
                  <a:pt x="240" y="827"/>
                </a:lnTo>
                <a:lnTo>
                  <a:pt x="239" y="817"/>
                </a:lnTo>
                <a:lnTo>
                  <a:pt x="239" y="808"/>
                </a:lnTo>
                <a:lnTo>
                  <a:pt x="230" y="814"/>
                </a:lnTo>
                <a:lnTo>
                  <a:pt x="224" y="821"/>
                </a:lnTo>
                <a:lnTo>
                  <a:pt x="217" y="828"/>
                </a:lnTo>
                <a:lnTo>
                  <a:pt x="210" y="836"/>
                </a:lnTo>
                <a:lnTo>
                  <a:pt x="201" y="852"/>
                </a:lnTo>
                <a:lnTo>
                  <a:pt x="192" y="869"/>
                </a:lnTo>
                <a:lnTo>
                  <a:pt x="186" y="876"/>
                </a:lnTo>
                <a:lnTo>
                  <a:pt x="182" y="883"/>
                </a:lnTo>
                <a:lnTo>
                  <a:pt x="176" y="890"/>
                </a:lnTo>
                <a:lnTo>
                  <a:pt x="171" y="895"/>
                </a:lnTo>
                <a:lnTo>
                  <a:pt x="164" y="900"/>
                </a:lnTo>
                <a:lnTo>
                  <a:pt x="157" y="903"/>
                </a:lnTo>
                <a:lnTo>
                  <a:pt x="148" y="905"/>
                </a:lnTo>
                <a:lnTo>
                  <a:pt x="139" y="906"/>
                </a:lnTo>
                <a:lnTo>
                  <a:pt x="134" y="905"/>
                </a:lnTo>
                <a:lnTo>
                  <a:pt x="127" y="903"/>
                </a:lnTo>
                <a:lnTo>
                  <a:pt x="120" y="900"/>
                </a:lnTo>
                <a:lnTo>
                  <a:pt x="113" y="895"/>
                </a:lnTo>
                <a:lnTo>
                  <a:pt x="105" y="889"/>
                </a:lnTo>
                <a:lnTo>
                  <a:pt x="97" y="883"/>
                </a:lnTo>
                <a:lnTo>
                  <a:pt x="90" y="876"/>
                </a:lnTo>
                <a:lnTo>
                  <a:pt x="82" y="868"/>
                </a:lnTo>
                <a:lnTo>
                  <a:pt x="75" y="860"/>
                </a:lnTo>
                <a:lnTo>
                  <a:pt x="69" y="851"/>
                </a:lnTo>
                <a:lnTo>
                  <a:pt x="62" y="842"/>
                </a:lnTo>
                <a:lnTo>
                  <a:pt x="57" y="833"/>
                </a:lnTo>
                <a:lnTo>
                  <a:pt x="52" y="825"/>
                </a:lnTo>
                <a:lnTo>
                  <a:pt x="49" y="817"/>
                </a:lnTo>
                <a:lnTo>
                  <a:pt x="47" y="809"/>
                </a:lnTo>
                <a:lnTo>
                  <a:pt x="46" y="801"/>
                </a:lnTo>
                <a:lnTo>
                  <a:pt x="51" y="798"/>
                </a:lnTo>
                <a:lnTo>
                  <a:pt x="63" y="792"/>
                </a:lnTo>
                <a:lnTo>
                  <a:pt x="77" y="786"/>
                </a:lnTo>
                <a:lnTo>
                  <a:pt x="85" y="783"/>
                </a:lnTo>
                <a:lnTo>
                  <a:pt x="77" y="783"/>
                </a:lnTo>
                <a:lnTo>
                  <a:pt x="67" y="782"/>
                </a:lnTo>
                <a:lnTo>
                  <a:pt x="59" y="780"/>
                </a:lnTo>
                <a:lnTo>
                  <a:pt x="51" y="779"/>
                </a:lnTo>
                <a:lnTo>
                  <a:pt x="44" y="776"/>
                </a:lnTo>
                <a:lnTo>
                  <a:pt x="37" y="774"/>
                </a:lnTo>
                <a:lnTo>
                  <a:pt x="30" y="771"/>
                </a:lnTo>
                <a:lnTo>
                  <a:pt x="25" y="767"/>
                </a:lnTo>
                <a:lnTo>
                  <a:pt x="21" y="763"/>
                </a:lnTo>
                <a:lnTo>
                  <a:pt x="16" y="759"/>
                </a:lnTo>
                <a:lnTo>
                  <a:pt x="12" y="754"/>
                </a:lnTo>
                <a:lnTo>
                  <a:pt x="8" y="750"/>
                </a:lnTo>
                <a:lnTo>
                  <a:pt x="3" y="738"/>
                </a:lnTo>
                <a:lnTo>
                  <a:pt x="0" y="727"/>
                </a:lnTo>
                <a:lnTo>
                  <a:pt x="10" y="719"/>
                </a:lnTo>
                <a:lnTo>
                  <a:pt x="21" y="713"/>
                </a:lnTo>
                <a:lnTo>
                  <a:pt x="32" y="708"/>
                </a:lnTo>
                <a:lnTo>
                  <a:pt x="44" y="704"/>
                </a:lnTo>
                <a:lnTo>
                  <a:pt x="67" y="699"/>
                </a:lnTo>
                <a:lnTo>
                  <a:pt x="90" y="695"/>
                </a:lnTo>
                <a:lnTo>
                  <a:pt x="102" y="693"/>
                </a:lnTo>
                <a:lnTo>
                  <a:pt x="113" y="689"/>
                </a:lnTo>
                <a:lnTo>
                  <a:pt x="123" y="686"/>
                </a:lnTo>
                <a:lnTo>
                  <a:pt x="133" y="681"/>
                </a:lnTo>
                <a:lnTo>
                  <a:pt x="142" y="676"/>
                </a:lnTo>
                <a:lnTo>
                  <a:pt x="151" y="668"/>
                </a:lnTo>
                <a:lnTo>
                  <a:pt x="159" y="659"/>
                </a:lnTo>
                <a:lnTo>
                  <a:pt x="165" y="648"/>
                </a:lnTo>
                <a:lnTo>
                  <a:pt x="161" y="646"/>
                </a:lnTo>
                <a:lnTo>
                  <a:pt x="157" y="643"/>
                </a:lnTo>
                <a:lnTo>
                  <a:pt x="151" y="639"/>
                </a:lnTo>
                <a:lnTo>
                  <a:pt x="145" y="633"/>
                </a:lnTo>
                <a:lnTo>
                  <a:pt x="131" y="621"/>
                </a:lnTo>
                <a:lnTo>
                  <a:pt x="118" y="607"/>
                </a:lnTo>
                <a:lnTo>
                  <a:pt x="106" y="592"/>
                </a:lnTo>
                <a:lnTo>
                  <a:pt x="95" y="576"/>
                </a:lnTo>
                <a:lnTo>
                  <a:pt x="92" y="569"/>
                </a:lnTo>
                <a:lnTo>
                  <a:pt x="89" y="562"/>
                </a:lnTo>
                <a:lnTo>
                  <a:pt x="86" y="555"/>
                </a:lnTo>
                <a:lnTo>
                  <a:pt x="85" y="549"/>
                </a:lnTo>
                <a:lnTo>
                  <a:pt x="81" y="548"/>
                </a:lnTo>
                <a:lnTo>
                  <a:pt x="77" y="547"/>
                </a:lnTo>
                <a:lnTo>
                  <a:pt x="73" y="545"/>
                </a:lnTo>
                <a:lnTo>
                  <a:pt x="70" y="541"/>
                </a:lnTo>
                <a:lnTo>
                  <a:pt x="64" y="534"/>
                </a:lnTo>
                <a:lnTo>
                  <a:pt x="59" y="524"/>
                </a:lnTo>
                <a:lnTo>
                  <a:pt x="59" y="500"/>
                </a:lnTo>
                <a:lnTo>
                  <a:pt x="73" y="499"/>
                </a:lnTo>
                <a:lnTo>
                  <a:pt x="86" y="498"/>
                </a:lnTo>
                <a:lnTo>
                  <a:pt x="98" y="496"/>
                </a:lnTo>
                <a:lnTo>
                  <a:pt x="109" y="492"/>
                </a:lnTo>
                <a:lnTo>
                  <a:pt x="119" y="489"/>
                </a:lnTo>
                <a:lnTo>
                  <a:pt x="129" y="484"/>
                </a:lnTo>
                <a:lnTo>
                  <a:pt x="138" y="479"/>
                </a:lnTo>
                <a:lnTo>
                  <a:pt x="147" y="473"/>
                </a:lnTo>
                <a:lnTo>
                  <a:pt x="154" y="466"/>
                </a:lnTo>
                <a:lnTo>
                  <a:pt x="162" y="459"/>
                </a:lnTo>
                <a:lnTo>
                  <a:pt x="169" y="452"/>
                </a:lnTo>
                <a:lnTo>
                  <a:pt x="175" y="444"/>
                </a:lnTo>
                <a:lnTo>
                  <a:pt x="186" y="428"/>
                </a:lnTo>
                <a:lnTo>
                  <a:pt x="197" y="410"/>
                </a:lnTo>
                <a:lnTo>
                  <a:pt x="216" y="374"/>
                </a:lnTo>
                <a:lnTo>
                  <a:pt x="235" y="338"/>
                </a:lnTo>
                <a:lnTo>
                  <a:pt x="246" y="322"/>
                </a:lnTo>
                <a:lnTo>
                  <a:pt x="257" y="308"/>
                </a:lnTo>
                <a:lnTo>
                  <a:pt x="263" y="300"/>
                </a:lnTo>
                <a:lnTo>
                  <a:pt x="270" y="294"/>
                </a:lnTo>
                <a:lnTo>
                  <a:pt x="277" y="289"/>
                </a:lnTo>
                <a:lnTo>
                  <a:pt x="285" y="284"/>
                </a:lnTo>
                <a:lnTo>
                  <a:pt x="279" y="272"/>
                </a:lnTo>
                <a:lnTo>
                  <a:pt x="274" y="261"/>
                </a:lnTo>
                <a:lnTo>
                  <a:pt x="273" y="256"/>
                </a:lnTo>
                <a:lnTo>
                  <a:pt x="272" y="251"/>
                </a:lnTo>
                <a:lnTo>
                  <a:pt x="272" y="245"/>
                </a:lnTo>
                <a:lnTo>
                  <a:pt x="272" y="240"/>
                </a:lnTo>
                <a:lnTo>
                  <a:pt x="273" y="235"/>
                </a:lnTo>
                <a:lnTo>
                  <a:pt x="274" y="230"/>
                </a:lnTo>
                <a:lnTo>
                  <a:pt x="276" y="226"/>
                </a:lnTo>
                <a:lnTo>
                  <a:pt x="280" y="222"/>
                </a:lnTo>
                <a:lnTo>
                  <a:pt x="283" y="219"/>
                </a:lnTo>
                <a:lnTo>
                  <a:pt x="287" y="216"/>
                </a:lnTo>
                <a:lnTo>
                  <a:pt x="293" y="213"/>
                </a:lnTo>
                <a:lnTo>
                  <a:pt x="298" y="210"/>
                </a:lnTo>
                <a:lnTo>
                  <a:pt x="269" y="183"/>
                </a:lnTo>
                <a:lnTo>
                  <a:pt x="247" y="163"/>
                </a:lnTo>
                <a:lnTo>
                  <a:pt x="237" y="153"/>
                </a:lnTo>
                <a:lnTo>
                  <a:pt x="227" y="142"/>
                </a:lnTo>
                <a:lnTo>
                  <a:pt x="217" y="128"/>
                </a:lnTo>
                <a:lnTo>
                  <a:pt x="205" y="111"/>
                </a:lnTo>
                <a:lnTo>
                  <a:pt x="205" y="68"/>
                </a:lnTo>
                <a:lnTo>
                  <a:pt x="229" y="68"/>
                </a:lnTo>
                <a:lnTo>
                  <a:pt x="256" y="66"/>
                </a:lnTo>
                <a:lnTo>
                  <a:pt x="270" y="65"/>
                </a:lnTo>
                <a:lnTo>
                  <a:pt x="283" y="63"/>
                </a:lnTo>
                <a:lnTo>
                  <a:pt x="297" y="60"/>
                </a:lnTo>
                <a:lnTo>
                  <a:pt x="310" y="57"/>
                </a:lnTo>
                <a:lnTo>
                  <a:pt x="322" y="54"/>
                </a:lnTo>
                <a:lnTo>
                  <a:pt x="335" y="49"/>
                </a:lnTo>
                <a:lnTo>
                  <a:pt x="347" y="44"/>
                </a:lnTo>
                <a:lnTo>
                  <a:pt x="357" y="37"/>
                </a:lnTo>
                <a:lnTo>
                  <a:pt x="366" y="30"/>
                </a:lnTo>
                <a:lnTo>
                  <a:pt x="374" y="21"/>
                </a:lnTo>
                <a:lnTo>
                  <a:pt x="381" y="11"/>
                </a:lnTo>
                <a:lnTo>
                  <a:pt x="385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360" name="Freeform 465"/>
          <p:cNvSpPr>
            <a:spLocks/>
          </p:cNvSpPr>
          <p:nvPr>
            <p:custDataLst>
              <p:tags r:id="rId303"/>
            </p:custDataLst>
          </p:nvPr>
        </p:nvSpPr>
        <p:spPr bwMode="auto">
          <a:xfrm>
            <a:off x="3798888" y="3325813"/>
            <a:ext cx="158750" cy="206375"/>
          </a:xfrm>
          <a:custGeom>
            <a:avLst/>
            <a:gdLst>
              <a:gd name="T0" fmla="*/ 2147483647 w 359"/>
              <a:gd name="T1" fmla="*/ 2147483647 h 394"/>
              <a:gd name="T2" fmla="*/ 2147483647 w 359"/>
              <a:gd name="T3" fmla="*/ 2147483647 h 394"/>
              <a:gd name="T4" fmla="*/ 2147483647 w 359"/>
              <a:gd name="T5" fmla="*/ 2147483647 h 394"/>
              <a:gd name="T6" fmla="*/ 2147483647 w 359"/>
              <a:gd name="T7" fmla="*/ 2147483647 h 394"/>
              <a:gd name="T8" fmla="*/ 2147483647 w 359"/>
              <a:gd name="T9" fmla="*/ 2147483647 h 394"/>
              <a:gd name="T10" fmla="*/ 2147483647 w 359"/>
              <a:gd name="T11" fmla="*/ 2147483647 h 394"/>
              <a:gd name="T12" fmla="*/ 2147483647 w 359"/>
              <a:gd name="T13" fmla="*/ 2147483647 h 394"/>
              <a:gd name="T14" fmla="*/ 0 w 359"/>
              <a:gd name="T15" fmla="*/ 2147483647 h 394"/>
              <a:gd name="T16" fmla="*/ 2147483647 w 359"/>
              <a:gd name="T17" fmla="*/ 2147483647 h 394"/>
              <a:gd name="T18" fmla="*/ 2147483647 w 359"/>
              <a:gd name="T19" fmla="*/ 2147483647 h 394"/>
              <a:gd name="T20" fmla="*/ 2147483647 w 359"/>
              <a:gd name="T21" fmla="*/ 2147483647 h 394"/>
              <a:gd name="T22" fmla="*/ 2147483647 w 359"/>
              <a:gd name="T23" fmla="*/ 2147483647 h 394"/>
              <a:gd name="T24" fmla="*/ 2147483647 w 359"/>
              <a:gd name="T25" fmla="*/ 2147483647 h 394"/>
              <a:gd name="T26" fmla="*/ 2147483647 w 359"/>
              <a:gd name="T27" fmla="*/ 2147483647 h 394"/>
              <a:gd name="T28" fmla="*/ 2147483647 w 359"/>
              <a:gd name="T29" fmla="*/ 2147483647 h 394"/>
              <a:gd name="T30" fmla="*/ 2147483647 w 359"/>
              <a:gd name="T31" fmla="*/ 2147483647 h 394"/>
              <a:gd name="T32" fmla="*/ 2147483647 w 359"/>
              <a:gd name="T33" fmla="*/ 2147483647 h 394"/>
              <a:gd name="T34" fmla="*/ 2147483647 w 359"/>
              <a:gd name="T35" fmla="*/ 2147483647 h 394"/>
              <a:gd name="T36" fmla="*/ 2147483647 w 359"/>
              <a:gd name="T37" fmla="*/ 0 h 394"/>
              <a:gd name="T38" fmla="*/ 2147483647 w 359"/>
              <a:gd name="T39" fmla="*/ 2147483647 h 394"/>
              <a:gd name="T40" fmla="*/ 2147483647 w 359"/>
              <a:gd name="T41" fmla="*/ 2147483647 h 394"/>
              <a:gd name="T42" fmla="*/ 2147483647 w 359"/>
              <a:gd name="T43" fmla="*/ 2147483647 h 394"/>
              <a:gd name="T44" fmla="*/ 2147483647 w 359"/>
              <a:gd name="T45" fmla="*/ 2147483647 h 394"/>
              <a:gd name="T46" fmla="*/ 2147483647 w 359"/>
              <a:gd name="T47" fmla="*/ 2147483647 h 394"/>
              <a:gd name="T48" fmla="*/ 2147483647 w 359"/>
              <a:gd name="T49" fmla="*/ 2147483647 h 394"/>
              <a:gd name="T50" fmla="*/ 2147483647 w 359"/>
              <a:gd name="T51" fmla="*/ 2147483647 h 394"/>
              <a:gd name="T52" fmla="*/ 2147483647 w 359"/>
              <a:gd name="T53" fmla="*/ 2147483647 h 394"/>
              <a:gd name="T54" fmla="*/ 2147483647 w 359"/>
              <a:gd name="T55" fmla="*/ 2147483647 h 394"/>
              <a:gd name="T56" fmla="*/ 2147483647 w 359"/>
              <a:gd name="T57" fmla="*/ 2147483647 h 394"/>
              <a:gd name="T58" fmla="*/ 2147483647 w 359"/>
              <a:gd name="T59" fmla="*/ 2147483647 h 394"/>
              <a:gd name="T60" fmla="*/ 2147483647 w 359"/>
              <a:gd name="T61" fmla="*/ 2147483647 h 394"/>
              <a:gd name="T62" fmla="*/ 2147483647 w 359"/>
              <a:gd name="T63" fmla="*/ 2147483647 h 394"/>
              <a:gd name="T64" fmla="*/ 2147483647 w 359"/>
              <a:gd name="T65" fmla="*/ 2147483647 h 394"/>
              <a:gd name="T66" fmla="*/ 2147483647 w 359"/>
              <a:gd name="T67" fmla="*/ 2147483647 h 394"/>
              <a:gd name="T68" fmla="*/ 2147483647 w 359"/>
              <a:gd name="T69" fmla="*/ 2147483647 h 394"/>
              <a:gd name="T70" fmla="*/ 2147483647 w 359"/>
              <a:gd name="T71" fmla="*/ 2147483647 h 394"/>
              <a:gd name="T72" fmla="*/ 2147483647 w 359"/>
              <a:gd name="T73" fmla="*/ 2147483647 h 394"/>
              <a:gd name="T74" fmla="*/ 2147483647 w 359"/>
              <a:gd name="T75" fmla="*/ 2147483647 h 394"/>
              <a:gd name="T76" fmla="*/ 2147483647 w 359"/>
              <a:gd name="T77" fmla="*/ 2147483647 h 394"/>
              <a:gd name="T78" fmla="*/ 2147483647 w 359"/>
              <a:gd name="T79" fmla="*/ 2147483647 h 394"/>
              <a:gd name="T80" fmla="*/ 2147483647 w 359"/>
              <a:gd name="T81" fmla="*/ 2147483647 h 394"/>
              <a:gd name="T82" fmla="*/ 2147483647 w 359"/>
              <a:gd name="T83" fmla="*/ 2147483647 h 394"/>
              <a:gd name="T84" fmla="*/ 2147483647 w 359"/>
              <a:gd name="T85" fmla="*/ 2147483647 h 394"/>
              <a:gd name="T86" fmla="*/ 2147483647 w 359"/>
              <a:gd name="T87" fmla="*/ 2147483647 h 394"/>
              <a:gd name="T88" fmla="*/ 2147483647 w 359"/>
              <a:gd name="T89" fmla="*/ 2147483647 h 394"/>
              <a:gd name="T90" fmla="*/ 2147483647 w 359"/>
              <a:gd name="T91" fmla="*/ 2147483647 h 394"/>
              <a:gd name="T92" fmla="*/ 2147483647 w 359"/>
              <a:gd name="T93" fmla="*/ 2147483647 h 394"/>
              <a:gd name="T94" fmla="*/ 2147483647 w 359"/>
              <a:gd name="T95" fmla="*/ 2147483647 h 394"/>
              <a:gd name="T96" fmla="*/ 2147483647 w 359"/>
              <a:gd name="T97" fmla="*/ 2147483647 h 394"/>
              <a:gd name="T98" fmla="*/ 2147483647 w 359"/>
              <a:gd name="T99" fmla="*/ 2147483647 h 394"/>
              <a:gd name="T100" fmla="*/ 2147483647 w 359"/>
              <a:gd name="T101" fmla="*/ 2147483647 h 394"/>
              <a:gd name="T102" fmla="*/ 2147483647 w 359"/>
              <a:gd name="T103" fmla="*/ 2147483647 h 394"/>
              <a:gd name="T104" fmla="*/ 2147483647 w 359"/>
              <a:gd name="T105" fmla="*/ 2147483647 h 394"/>
              <a:gd name="T106" fmla="*/ 2147483647 w 359"/>
              <a:gd name="T107" fmla="*/ 2147483647 h 394"/>
              <a:gd name="T108" fmla="*/ 2147483647 w 359"/>
              <a:gd name="T109" fmla="*/ 2147483647 h 394"/>
              <a:gd name="T110" fmla="*/ 2147483647 w 359"/>
              <a:gd name="T111" fmla="*/ 2147483647 h 394"/>
              <a:gd name="T112" fmla="*/ 2147483647 w 359"/>
              <a:gd name="T113" fmla="*/ 2147483647 h 394"/>
              <a:gd name="T114" fmla="*/ 2147483647 w 359"/>
              <a:gd name="T115" fmla="*/ 2147483647 h 394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359"/>
              <a:gd name="T175" fmla="*/ 0 h 394"/>
              <a:gd name="T176" fmla="*/ 359 w 359"/>
              <a:gd name="T177" fmla="*/ 394 h 394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359" h="394">
                <a:moveTo>
                  <a:pt x="53" y="394"/>
                </a:moveTo>
                <a:lnTo>
                  <a:pt x="53" y="382"/>
                </a:lnTo>
                <a:lnTo>
                  <a:pt x="53" y="370"/>
                </a:lnTo>
                <a:lnTo>
                  <a:pt x="53" y="358"/>
                </a:lnTo>
                <a:lnTo>
                  <a:pt x="53" y="346"/>
                </a:lnTo>
                <a:lnTo>
                  <a:pt x="53" y="333"/>
                </a:lnTo>
                <a:lnTo>
                  <a:pt x="52" y="322"/>
                </a:lnTo>
                <a:lnTo>
                  <a:pt x="50" y="312"/>
                </a:lnTo>
                <a:lnTo>
                  <a:pt x="46" y="302"/>
                </a:lnTo>
                <a:lnTo>
                  <a:pt x="43" y="293"/>
                </a:lnTo>
                <a:lnTo>
                  <a:pt x="40" y="284"/>
                </a:lnTo>
                <a:lnTo>
                  <a:pt x="35" y="277"/>
                </a:lnTo>
                <a:lnTo>
                  <a:pt x="32" y="270"/>
                </a:lnTo>
                <a:lnTo>
                  <a:pt x="13" y="245"/>
                </a:lnTo>
                <a:lnTo>
                  <a:pt x="0" y="222"/>
                </a:lnTo>
                <a:lnTo>
                  <a:pt x="0" y="185"/>
                </a:lnTo>
                <a:lnTo>
                  <a:pt x="27" y="185"/>
                </a:lnTo>
                <a:lnTo>
                  <a:pt x="33" y="181"/>
                </a:lnTo>
                <a:lnTo>
                  <a:pt x="38" y="174"/>
                </a:lnTo>
                <a:lnTo>
                  <a:pt x="40" y="169"/>
                </a:lnTo>
                <a:lnTo>
                  <a:pt x="41" y="163"/>
                </a:lnTo>
                <a:lnTo>
                  <a:pt x="41" y="150"/>
                </a:lnTo>
                <a:lnTo>
                  <a:pt x="40" y="136"/>
                </a:lnTo>
                <a:lnTo>
                  <a:pt x="38" y="107"/>
                </a:lnTo>
                <a:lnTo>
                  <a:pt x="32" y="79"/>
                </a:lnTo>
                <a:lnTo>
                  <a:pt x="31" y="65"/>
                </a:lnTo>
                <a:lnTo>
                  <a:pt x="31" y="52"/>
                </a:lnTo>
                <a:lnTo>
                  <a:pt x="32" y="47"/>
                </a:lnTo>
                <a:lnTo>
                  <a:pt x="34" y="41"/>
                </a:lnTo>
                <a:lnTo>
                  <a:pt x="36" y="36"/>
                </a:lnTo>
                <a:lnTo>
                  <a:pt x="40" y="31"/>
                </a:lnTo>
                <a:lnTo>
                  <a:pt x="120" y="31"/>
                </a:lnTo>
                <a:lnTo>
                  <a:pt x="120" y="27"/>
                </a:lnTo>
                <a:lnTo>
                  <a:pt x="122" y="22"/>
                </a:lnTo>
                <a:lnTo>
                  <a:pt x="124" y="18"/>
                </a:lnTo>
                <a:lnTo>
                  <a:pt x="128" y="14"/>
                </a:lnTo>
                <a:lnTo>
                  <a:pt x="133" y="6"/>
                </a:lnTo>
                <a:lnTo>
                  <a:pt x="140" y="0"/>
                </a:lnTo>
                <a:lnTo>
                  <a:pt x="141" y="9"/>
                </a:lnTo>
                <a:lnTo>
                  <a:pt x="142" y="18"/>
                </a:lnTo>
                <a:lnTo>
                  <a:pt x="143" y="22"/>
                </a:lnTo>
                <a:lnTo>
                  <a:pt x="142" y="26"/>
                </a:lnTo>
                <a:lnTo>
                  <a:pt x="142" y="29"/>
                </a:lnTo>
                <a:lnTo>
                  <a:pt x="140" y="31"/>
                </a:lnTo>
                <a:lnTo>
                  <a:pt x="153" y="31"/>
                </a:lnTo>
                <a:lnTo>
                  <a:pt x="168" y="31"/>
                </a:lnTo>
                <a:lnTo>
                  <a:pt x="180" y="31"/>
                </a:lnTo>
                <a:lnTo>
                  <a:pt x="186" y="31"/>
                </a:lnTo>
                <a:lnTo>
                  <a:pt x="202" y="34"/>
                </a:lnTo>
                <a:lnTo>
                  <a:pt x="214" y="38"/>
                </a:lnTo>
                <a:lnTo>
                  <a:pt x="224" y="43"/>
                </a:lnTo>
                <a:lnTo>
                  <a:pt x="233" y="49"/>
                </a:lnTo>
                <a:lnTo>
                  <a:pt x="240" y="53"/>
                </a:lnTo>
                <a:lnTo>
                  <a:pt x="246" y="58"/>
                </a:lnTo>
                <a:lnTo>
                  <a:pt x="252" y="60"/>
                </a:lnTo>
                <a:lnTo>
                  <a:pt x="259" y="61"/>
                </a:lnTo>
                <a:lnTo>
                  <a:pt x="264" y="61"/>
                </a:lnTo>
                <a:lnTo>
                  <a:pt x="268" y="59"/>
                </a:lnTo>
                <a:lnTo>
                  <a:pt x="271" y="57"/>
                </a:lnTo>
                <a:lnTo>
                  <a:pt x="275" y="54"/>
                </a:lnTo>
                <a:lnTo>
                  <a:pt x="280" y="46"/>
                </a:lnTo>
                <a:lnTo>
                  <a:pt x="286" y="37"/>
                </a:lnTo>
                <a:lnTo>
                  <a:pt x="300" y="44"/>
                </a:lnTo>
                <a:lnTo>
                  <a:pt x="312" y="52"/>
                </a:lnTo>
                <a:lnTo>
                  <a:pt x="319" y="55"/>
                </a:lnTo>
                <a:lnTo>
                  <a:pt x="325" y="59"/>
                </a:lnTo>
                <a:lnTo>
                  <a:pt x="332" y="61"/>
                </a:lnTo>
                <a:lnTo>
                  <a:pt x="338" y="61"/>
                </a:lnTo>
                <a:lnTo>
                  <a:pt x="359" y="148"/>
                </a:lnTo>
                <a:lnTo>
                  <a:pt x="353" y="161"/>
                </a:lnTo>
                <a:lnTo>
                  <a:pt x="346" y="173"/>
                </a:lnTo>
                <a:lnTo>
                  <a:pt x="338" y="185"/>
                </a:lnTo>
                <a:lnTo>
                  <a:pt x="331" y="195"/>
                </a:lnTo>
                <a:lnTo>
                  <a:pt x="323" y="206"/>
                </a:lnTo>
                <a:lnTo>
                  <a:pt x="318" y="218"/>
                </a:lnTo>
                <a:lnTo>
                  <a:pt x="315" y="224"/>
                </a:lnTo>
                <a:lnTo>
                  <a:pt x="314" y="231"/>
                </a:lnTo>
                <a:lnTo>
                  <a:pt x="313" y="239"/>
                </a:lnTo>
                <a:lnTo>
                  <a:pt x="312" y="247"/>
                </a:lnTo>
                <a:lnTo>
                  <a:pt x="313" y="255"/>
                </a:lnTo>
                <a:lnTo>
                  <a:pt x="316" y="263"/>
                </a:lnTo>
                <a:lnTo>
                  <a:pt x="321" y="273"/>
                </a:lnTo>
                <a:lnTo>
                  <a:pt x="325" y="283"/>
                </a:lnTo>
                <a:lnTo>
                  <a:pt x="331" y="293"/>
                </a:lnTo>
                <a:lnTo>
                  <a:pt x="335" y="302"/>
                </a:lnTo>
                <a:lnTo>
                  <a:pt x="337" y="309"/>
                </a:lnTo>
                <a:lnTo>
                  <a:pt x="338" y="315"/>
                </a:lnTo>
                <a:lnTo>
                  <a:pt x="337" y="321"/>
                </a:lnTo>
                <a:lnTo>
                  <a:pt x="332" y="331"/>
                </a:lnTo>
                <a:lnTo>
                  <a:pt x="330" y="337"/>
                </a:lnTo>
                <a:lnTo>
                  <a:pt x="327" y="343"/>
                </a:lnTo>
                <a:lnTo>
                  <a:pt x="326" y="351"/>
                </a:lnTo>
                <a:lnTo>
                  <a:pt x="325" y="358"/>
                </a:lnTo>
                <a:lnTo>
                  <a:pt x="319" y="358"/>
                </a:lnTo>
                <a:lnTo>
                  <a:pt x="313" y="357"/>
                </a:lnTo>
                <a:lnTo>
                  <a:pt x="308" y="356"/>
                </a:lnTo>
                <a:lnTo>
                  <a:pt x="304" y="354"/>
                </a:lnTo>
                <a:lnTo>
                  <a:pt x="298" y="350"/>
                </a:lnTo>
                <a:lnTo>
                  <a:pt x="292" y="346"/>
                </a:lnTo>
                <a:lnTo>
                  <a:pt x="287" y="340"/>
                </a:lnTo>
                <a:lnTo>
                  <a:pt x="280" y="336"/>
                </a:lnTo>
                <a:lnTo>
                  <a:pt x="277" y="335"/>
                </a:lnTo>
                <a:lnTo>
                  <a:pt x="271" y="334"/>
                </a:lnTo>
                <a:lnTo>
                  <a:pt x="266" y="333"/>
                </a:lnTo>
                <a:lnTo>
                  <a:pt x="259" y="333"/>
                </a:lnTo>
                <a:lnTo>
                  <a:pt x="246" y="333"/>
                </a:lnTo>
                <a:lnTo>
                  <a:pt x="234" y="334"/>
                </a:lnTo>
                <a:lnTo>
                  <a:pt x="221" y="336"/>
                </a:lnTo>
                <a:lnTo>
                  <a:pt x="208" y="338"/>
                </a:lnTo>
                <a:lnTo>
                  <a:pt x="181" y="343"/>
                </a:lnTo>
                <a:lnTo>
                  <a:pt x="155" y="351"/>
                </a:lnTo>
                <a:lnTo>
                  <a:pt x="131" y="359"/>
                </a:lnTo>
                <a:lnTo>
                  <a:pt x="107" y="367"/>
                </a:lnTo>
                <a:lnTo>
                  <a:pt x="86" y="375"/>
                </a:lnTo>
                <a:lnTo>
                  <a:pt x="66" y="382"/>
                </a:lnTo>
                <a:lnTo>
                  <a:pt x="53" y="394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361" name="Freeform 466"/>
          <p:cNvSpPr>
            <a:spLocks/>
          </p:cNvSpPr>
          <p:nvPr>
            <p:custDataLst>
              <p:tags r:id="rId304"/>
            </p:custDataLst>
          </p:nvPr>
        </p:nvSpPr>
        <p:spPr bwMode="auto">
          <a:xfrm>
            <a:off x="4867275" y="3521075"/>
            <a:ext cx="192088" cy="271463"/>
          </a:xfrm>
          <a:custGeom>
            <a:avLst/>
            <a:gdLst>
              <a:gd name="T0" fmla="*/ 2147483647 w 449"/>
              <a:gd name="T1" fmla="*/ 2147483647 h 523"/>
              <a:gd name="T2" fmla="*/ 2147483647 w 449"/>
              <a:gd name="T3" fmla="*/ 2147483647 h 523"/>
              <a:gd name="T4" fmla="*/ 2147483647 w 449"/>
              <a:gd name="T5" fmla="*/ 2147483647 h 523"/>
              <a:gd name="T6" fmla="*/ 2147483647 w 449"/>
              <a:gd name="T7" fmla="*/ 2147483647 h 523"/>
              <a:gd name="T8" fmla="*/ 2147483647 w 449"/>
              <a:gd name="T9" fmla="*/ 2147483647 h 523"/>
              <a:gd name="T10" fmla="*/ 2147483647 w 449"/>
              <a:gd name="T11" fmla="*/ 2147483647 h 523"/>
              <a:gd name="T12" fmla="*/ 2147483647 w 449"/>
              <a:gd name="T13" fmla="*/ 2147483647 h 523"/>
              <a:gd name="T14" fmla="*/ 2147483647 w 449"/>
              <a:gd name="T15" fmla="*/ 2147483647 h 523"/>
              <a:gd name="T16" fmla="*/ 2147483647 w 449"/>
              <a:gd name="T17" fmla="*/ 2147483647 h 523"/>
              <a:gd name="T18" fmla="*/ 2147483647 w 449"/>
              <a:gd name="T19" fmla="*/ 2147483647 h 523"/>
              <a:gd name="T20" fmla="*/ 2147483647 w 449"/>
              <a:gd name="T21" fmla="*/ 2147483647 h 523"/>
              <a:gd name="T22" fmla="*/ 2147483647 w 449"/>
              <a:gd name="T23" fmla="*/ 2147483647 h 523"/>
              <a:gd name="T24" fmla="*/ 2147483647 w 449"/>
              <a:gd name="T25" fmla="*/ 2147483647 h 523"/>
              <a:gd name="T26" fmla="*/ 2147483647 w 449"/>
              <a:gd name="T27" fmla="*/ 2147483647 h 523"/>
              <a:gd name="T28" fmla="*/ 2147483647 w 449"/>
              <a:gd name="T29" fmla="*/ 2147483647 h 523"/>
              <a:gd name="T30" fmla="*/ 2147483647 w 449"/>
              <a:gd name="T31" fmla="*/ 2147483647 h 523"/>
              <a:gd name="T32" fmla="*/ 2147483647 w 449"/>
              <a:gd name="T33" fmla="*/ 2147483647 h 523"/>
              <a:gd name="T34" fmla="*/ 2147483647 w 449"/>
              <a:gd name="T35" fmla="*/ 2147483647 h 523"/>
              <a:gd name="T36" fmla="*/ 2147483647 w 449"/>
              <a:gd name="T37" fmla="*/ 2147483647 h 523"/>
              <a:gd name="T38" fmla="*/ 2147483647 w 449"/>
              <a:gd name="T39" fmla="*/ 2147483647 h 523"/>
              <a:gd name="T40" fmla="*/ 2147483647 w 449"/>
              <a:gd name="T41" fmla="*/ 2147483647 h 523"/>
              <a:gd name="T42" fmla="*/ 2147483647 w 449"/>
              <a:gd name="T43" fmla="*/ 2147483647 h 523"/>
              <a:gd name="T44" fmla="*/ 2147483647 w 449"/>
              <a:gd name="T45" fmla="*/ 2147483647 h 523"/>
              <a:gd name="T46" fmla="*/ 2147483647 w 449"/>
              <a:gd name="T47" fmla="*/ 2147483647 h 523"/>
              <a:gd name="T48" fmla="*/ 2147483647 w 449"/>
              <a:gd name="T49" fmla="*/ 2147483647 h 523"/>
              <a:gd name="T50" fmla="*/ 2147483647 w 449"/>
              <a:gd name="T51" fmla="*/ 0 h 523"/>
              <a:gd name="T52" fmla="*/ 2147483647 w 449"/>
              <a:gd name="T53" fmla="*/ 0 h 523"/>
              <a:gd name="T54" fmla="*/ 2147483647 w 449"/>
              <a:gd name="T55" fmla="*/ 0 h 523"/>
              <a:gd name="T56" fmla="*/ 2147483647 w 449"/>
              <a:gd name="T57" fmla="*/ 2147483647 h 523"/>
              <a:gd name="T58" fmla="*/ 2147483647 w 449"/>
              <a:gd name="T59" fmla="*/ 2147483647 h 523"/>
              <a:gd name="T60" fmla="*/ 2147483647 w 449"/>
              <a:gd name="T61" fmla="*/ 2147483647 h 523"/>
              <a:gd name="T62" fmla="*/ 2147483647 w 449"/>
              <a:gd name="T63" fmla="*/ 2147483647 h 523"/>
              <a:gd name="T64" fmla="*/ 2147483647 w 449"/>
              <a:gd name="T65" fmla="*/ 2147483647 h 523"/>
              <a:gd name="T66" fmla="*/ 2147483647 w 449"/>
              <a:gd name="T67" fmla="*/ 2147483647 h 523"/>
              <a:gd name="T68" fmla="*/ 2147483647 w 449"/>
              <a:gd name="T69" fmla="*/ 2147483647 h 523"/>
              <a:gd name="T70" fmla="*/ 2147483647 w 449"/>
              <a:gd name="T71" fmla="*/ 2147483647 h 523"/>
              <a:gd name="T72" fmla="*/ 2147483647 w 449"/>
              <a:gd name="T73" fmla="*/ 2147483647 h 523"/>
              <a:gd name="T74" fmla="*/ 2147483647 w 449"/>
              <a:gd name="T75" fmla="*/ 2147483647 h 523"/>
              <a:gd name="T76" fmla="*/ 2147483647 w 449"/>
              <a:gd name="T77" fmla="*/ 2147483647 h 523"/>
              <a:gd name="T78" fmla="*/ 2147483647 w 449"/>
              <a:gd name="T79" fmla="*/ 2147483647 h 523"/>
              <a:gd name="T80" fmla="*/ 2147483647 w 449"/>
              <a:gd name="T81" fmla="*/ 2147483647 h 523"/>
              <a:gd name="T82" fmla="*/ 2147483647 w 449"/>
              <a:gd name="T83" fmla="*/ 2147483647 h 523"/>
              <a:gd name="T84" fmla="*/ 2147483647 w 449"/>
              <a:gd name="T85" fmla="*/ 2147483647 h 523"/>
              <a:gd name="T86" fmla="*/ 2147483647 w 449"/>
              <a:gd name="T87" fmla="*/ 2147483647 h 523"/>
              <a:gd name="T88" fmla="*/ 2147483647 w 449"/>
              <a:gd name="T89" fmla="*/ 2147483647 h 523"/>
              <a:gd name="T90" fmla="*/ 2147483647 w 449"/>
              <a:gd name="T91" fmla="*/ 2147483647 h 523"/>
              <a:gd name="T92" fmla="*/ 2147483647 w 449"/>
              <a:gd name="T93" fmla="*/ 2147483647 h 523"/>
              <a:gd name="T94" fmla="*/ 2147483647 w 449"/>
              <a:gd name="T95" fmla="*/ 2147483647 h 523"/>
              <a:gd name="T96" fmla="*/ 2147483647 w 449"/>
              <a:gd name="T97" fmla="*/ 2147483647 h 523"/>
              <a:gd name="T98" fmla="*/ 2147483647 w 449"/>
              <a:gd name="T99" fmla="*/ 2147483647 h 523"/>
              <a:gd name="T100" fmla="*/ 2147483647 w 449"/>
              <a:gd name="T101" fmla="*/ 2147483647 h 523"/>
              <a:gd name="T102" fmla="*/ 2147483647 w 449"/>
              <a:gd name="T103" fmla="*/ 2147483647 h 523"/>
              <a:gd name="T104" fmla="*/ 2147483647 w 449"/>
              <a:gd name="T105" fmla="*/ 2147483647 h 523"/>
              <a:gd name="T106" fmla="*/ 2147483647 w 449"/>
              <a:gd name="T107" fmla="*/ 2147483647 h 523"/>
              <a:gd name="T108" fmla="*/ 2147483647 w 449"/>
              <a:gd name="T109" fmla="*/ 2147483647 h 52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449"/>
              <a:gd name="T166" fmla="*/ 0 h 523"/>
              <a:gd name="T167" fmla="*/ 449 w 449"/>
              <a:gd name="T168" fmla="*/ 523 h 523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449" h="523">
                <a:moveTo>
                  <a:pt x="410" y="370"/>
                </a:moveTo>
                <a:lnTo>
                  <a:pt x="410" y="105"/>
                </a:lnTo>
                <a:lnTo>
                  <a:pt x="407" y="102"/>
                </a:lnTo>
                <a:lnTo>
                  <a:pt x="405" y="98"/>
                </a:lnTo>
                <a:lnTo>
                  <a:pt x="405" y="95"/>
                </a:lnTo>
                <a:lnTo>
                  <a:pt x="408" y="92"/>
                </a:lnTo>
                <a:lnTo>
                  <a:pt x="413" y="84"/>
                </a:lnTo>
                <a:lnTo>
                  <a:pt x="422" y="77"/>
                </a:lnTo>
                <a:lnTo>
                  <a:pt x="432" y="70"/>
                </a:lnTo>
                <a:lnTo>
                  <a:pt x="441" y="60"/>
                </a:lnTo>
                <a:lnTo>
                  <a:pt x="444" y="55"/>
                </a:lnTo>
                <a:lnTo>
                  <a:pt x="447" y="50"/>
                </a:lnTo>
                <a:lnTo>
                  <a:pt x="448" y="44"/>
                </a:lnTo>
                <a:lnTo>
                  <a:pt x="449" y="37"/>
                </a:lnTo>
                <a:lnTo>
                  <a:pt x="438" y="37"/>
                </a:lnTo>
                <a:lnTo>
                  <a:pt x="432" y="34"/>
                </a:lnTo>
                <a:lnTo>
                  <a:pt x="426" y="32"/>
                </a:lnTo>
                <a:lnTo>
                  <a:pt x="422" y="27"/>
                </a:lnTo>
                <a:lnTo>
                  <a:pt x="418" y="24"/>
                </a:lnTo>
                <a:lnTo>
                  <a:pt x="411" y="21"/>
                </a:lnTo>
                <a:lnTo>
                  <a:pt x="402" y="19"/>
                </a:lnTo>
                <a:lnTo>
                  <a:pt x="390" y="18"/>
                </a:lnTo>
                <a:lnTo>
                  <a:pt x="382" y="19"/>
                </a:lnTo>
                <a:lnTo>
                  <a:pt x="377" y="20"/>
                </a:lnTo>
                <a:lnTo>
                  <a:pt x="371" y="22"/>
                </a:lnTo>
                <a:lnTo>
                  <a:pt x="368" y="24"/>
                </a:lnTo>
                <a:lnTo>
                  <a:pt x="360" y="31"/>
                </a:lnTo>
                <a:lnTo>
                  <a:pt x="355" y="37"/>
                </a:lnTo>
                <a:lnTo>
                  <a:pt x="348" y="44"/>
                </a:lnTo>
                <a:lnTo>
                  <a:pt x="340" y="50"/>
                </a:lnTo>
                <a:lnTo>
                  <a:pt x="333" y="52"/>
                </a:lnTo>
                <a:lnTo>
                  <a:pt x="326" y="54"/>
                </a:lnTo>
                <a:lnTo>
                  <a:pt x="319" y="55"/>
                </a:lnTo>
                <a:lnTo>
                  <a:pt x="310" y="55"/>
                </a:lnTo>
                <a:lnTo>
                  <a:pt x="298" y="55"/>
                </a:lnTo>
                <a:lnTo>
                  <a:pt x="287" y="54"/>
                </a:lnTo>
                <a:lnTo>
                  <a:pt x="277" y="52"/>
                </a:lnTo>
                <a:lnTo>
                  <a:pt x="267" y="50"/>
                </a:lnTo>
                <a:lnTo>
                  <a:pt x="251" y="43"/>
                </a:lnTo>
                <a:lnTo>
                  <a:pt x="235" y="36"/>
                </a:lnTo>
                <a:lnTo>
                  <a:pt x="220" y="27"/>
                </a:lnTo>
                <a:lnTo>
                  <a:pt x="206" y="19"/>
                </a:lnTo>
                <a:lnTo>
                  <a:pt x="197" y="15"/>
                </a:lnTo>
                <a:lnTo>
                  <a:pt x="189" y="12"/>
                </a:lnTo>
                <a:lnTo>
                  <a:pt x="180" y="9"/>
                </a:lnTo>
                <a:lnTo>
                  <a:pt x="170" y="6"/>
                </a:lnTo>
                <a:lnTo>
                  <a:pt x="152" y="7"/>
                </a:lnTo>
                <a:lnTo>
                  <a:pt x="134" y="8"/>
                </a:lnTo>
                <a:lnTo>
                  <a:pt x="127" y="7"/>
                </a:lnTo>
                <a:lnTo>
                  <a:pt x="119" y="6"/>
                </a:lnTo>
                <a:lnTo>
                  <a:pt x="111" y="4"/>
                </a:lnTo>
                <a:lnTo>
                  <a:pt x="103" y="0"/>
                </a:lnTo>
                <a:lnTo>
                  <a:pt x="80" y="0"/>
                </a:lnTo>
                <a:lnTo>
                  <a:pt x="52" y="0"/>
                </a:lnTo>
                <a:lnTo>
                  <a:pt x="24" y="0"/>
                </a:lnTo>
                <a:lnTo>
                  <a:pt x="5" y="0"/>
                </a:lnTo>
                <a:lnTo>
                  <a:pt x="5" y="7"/>
                </a:lnTo>
                <a:lnTo>
                  <a:pt x="5" y="18"/>
                </a:lnTo>
                <a:lnTo>
                  <a:pt x="5" y="29"/>
                </a:lnTo>
                <a:lnTo>
                  <a:pt x="5" y="37"/>
                </a:lnTo>
                <a:lnTo>
                  <a:pt x="9" y="47"/>
                </a:lnTo>
                <a:lnTo>
                  <a:pt x="15" y="60"/>
                </a:lnTo>
                <a:lnTo>
                  <a:pt x="19" y="74"/>
                </a:lnTo>
                <a:lnTo>
                  <a:pt x="23" y="91"/>
                </a:lnTo>
                <a:lnTo>
                  <a:pt x="28" y="109"/>
                </a:lnTo>
                <a:lnTo>
                  <a:pt x="31" y="128"/>
                </a:lnTo>
                <a:lnTo>
                  <a:pt x="34" y="150"/>
                </a:lnTo>
                <a:lnTo>
                  <a:pt x="38" y="172"/>
                </a:lnTo>
                <a:lnTo>
                  <a:pt x="38" y="190"/>
                </a:lnTo>
                <a:lnTo>
                  <a:pt x="37" y="206"/>
                </a:lnTo>
                <a:lnTo>
                  <a:pt x="33" y="219"/>
                </a:lnTo>
                <a:lnTo>
                  <a:pt x="29" y="230"/>
                </a:lnTo>
                <a:lnTo>
                  <a:pt x="18" y="249"/>
                </a:lnTo>
                <a:lnTo>
                  <a:pt x="7" y="269"/>
                </a:lnTo>
                <a:lnTo>
                  <a:pt x="17" y="284"/>
                </a:lnTo>
                <a:lnTo>
                  <a:pt x="10" y="321"/>
                </a:lnTo>
                <a:lnTo>
                  <a:pt x="0" y="328"/>
                </a:lnTo>
                <a:lnTo>
                  <a:pt x="28" y="339"/>
                </a:lnTo>
                <a:lnTo>
                  <a:pt x="55" y="352"/>
                </a:lnTo>
                <a:lnTo>
                  <a:pt x="84" y="367"/>
                </a:lnTo>
                <a:lnTo>
                  <a:pt x="111" y="381"/>
                </a:lnTo>
                <a:lnTo>
                  <a:pt x="136" y="396"/>
                </a:lnTo>
                <a:lnTo>
                  <a:pt x="159" y="411"/>
                </a:lnTo>
                <a:lnTo>
                  <a:pt x="170" y="420"/>
                </a:lnTo>
                <a:lnTo>
                  <a:pt x="180" y="428"/>
                </a:lnTo>
                <a:lnTo>
                  <a:pt x="189" y="436"/>
                </a:lnTo>
                <a:lnTo>
                  <a:pt x="197" y="444"/>
                </a:lnTo>
                <a:lnTo>
                  <a:pt x="198" y="451"/>
                </a:lnTo>
                <a:lnTo>
                  <a:pt x="199" y="457"/>
                </a:lnTo>
                <a:lnTo>
                  <a:pt x="201" y="464"/>
                </a:lnTo>
                <a:lnTo>
                  <a:pt x="205" y="471"/>
                </a:lnTo>
                <a:lnTo>
                  <a:pt x="209" y="479"/>
                </a:lnTo>
                <a:lnTo>
                  <a:pt x="214" y="486"/>
                </a:lnTo>
                <a:lnTo>
                  <a:pt x="220" y="492"/>
                </a:lnTo>
                <a:lnTo>
                  <a:pt x="226" y="498"/>
                </a:lnTo>
                <a:lnTo>
                  <a:pt x="233" y="503"/>
                </a:lnTo>
                <a:lnTo>
                  <a:pt x="240" y="508"/>
                </a:lnTo>
                <a:lnTo>
                  <a:pt x="247" y="512"/>
                </a:lnTo>
                <a:lnTo>
                  <a:pt x="256" y="516"/>
                </a:lnTo>
                <a:lnTo>
                  <a:pt x="264" y="519"/>
                </a:lnTo>
                <a:lnTo>
                  <a:pt x="273" y="521"/>
                </a:lnTo>
                <a:lnTo>
                  <a:pt x="281" y="523"/>
                </a:lnTo>
                <a:lnTo>
                  <a:pt x="290" y="523"/>
                </a:lnTo>
                <a:lnTo>
                  <a:pt x="304" y="502"/>
                </a:lnTo>
                <a:lnTo>
                  <a:pt x="320" y="482"/>
                </a:lnTo>
                <a:lnTo>
                  <a:pt x="335" y="462"/>
                </a:lnTo>
                <a:lnTo>
                  <a:pt x="349" y="444"/>
                </a:lnTo>
                <a:lnTo>
                  <a:pt x="365" y="427"/>
                </a:lnTo>
                <a:lnTo>
                  <a:pt x="379" y="408"/>
                </a:lnTo>
                <a:lnTo>
                  <a:pt x="394" y="390"/>
                </a:lnTo>
                <a:lnTo>
                  <a:pt x="410" y="37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362" name="Freeform 467"/>
          <p:cNvSpPr>
            <a:spLocks/>
          </p:cNvSpPr>
          <p:nvPr>
            <p:custDataLst>
              <p:tags r:id="rId305"/>
            </p:custDataLst>
          </p:nvPr>
        </p:nvSpPr>
        <p:spPr bwMode="auto">
          <a:xfrm>
            <a:off x="4849813" y="2606675"/>
            <a:ext cx="101600" cy="130175"/>
          </a:xfrm>
          <a:custGeom>
            <a:avLst/>
            <a:gdLst>
              <a:gd name="T0" fmla="*/ 2147483647 w 226"/>
              <a:gd name="T1" fmla="*/ 2147483647 h 246"/>
              <a:gd name="T2" fmla="*/ 2147483647 w 226"/>
              <a:gd name="T3" fmla="*/ 2147483647 h 246"/>
              <a:gd name="T4" fmla="*/ 2147483647 w 226"/>
              <a:gd name="T5" fmla="*/ 2147483647 h 246"/>
              <a:gd name="T6" fmla="*/ 2147483647 w 226"/>
              <a:gd name="T7" fmla="*/ 2147483647 h 246"/>
              <a:gd name="T8" fmla="*/ 2147483647 w 226"/>
              <a:gd name="T9" fmla="*/ 2147483647 h 246"/>
              <a:gd name="T10" fmla="*/ 2147483647 w 226"/>
              <a:gd name="T11" fmla="*/ 2147483647 h 246"/>
              <a:gd name="T12" fmla="*/ 2147483647 w 226"/>
              <a:gd name="T13" fmla="*/ 2147483647 h 246"/>
              <a:gd name="T14" fmla="*/ 2147483647 w 226"/>
              <a:gd name="T15" fmla="*/ 2147483647 h 246"/>
              <a:gd name="T16" fmla="*/ 2147483647 w 226"/>
              <a:gd name="T17" fmla="*/ 2147483647 h 246"/>
              <a:gd name="T18" fmla="*/ 2147483647 w 226"/>
              <a:gd name="T19" fmla="*/ 2147483647 h 246"/>
              <a:gd name="T20" fmla="*/ 2147483647 w 226"/>
              <a:gd name="T21" fmla="*/ 2147483647 h 246"/>
              <a:gd name="T22" fmla="*/ 2147483647 w 226"/>
              <a:gd name="T23" fmla="*/ 2147483647 h 246"/>
              <a:gd name="T24" fmla="*/ 2147483647 w 226"/>
              <a:gd name="T25" fmla="*/ 2147483647 h 246"/>
              <a:gd name="T26" fmla="*/ 2147483647 w 226"/>
              <a:gd name="T27" fmla="*/ 2147483647 h 246"/>
              <a:gd name="T28" fmla="*/ 2147483647 w 226"/>
              <a:gd name="T29" fmla="*/ 2147483647 h 246"/>
              <a:gd name="T30" fmla="*/ 2147483647 w 226"/>
              <a:gd name="T31" fmla="*/ 2147483647 h 246"/>
              <a:gd name="T32" fmla="*/ 2147483647 w 226"/>
              <a:gd name="T33" fmla="*/ 2147483647 h 246"/>
              <a:gd name="T34" fmla="*/ 2147483647 w 226"/>
              <a:gd name="T35" fmla="*/ 2147483647 h 246"/>
              <a:gd name="T36" fmla="*/ 2147483647 w 226"/>
              <a:gd name="T37" fmla="*/ 2147483647 h 246"/>
              <a:gd name="T38" fmla="*/ 2147483647 w 226"/>
              <a:gd name="T39" fmla="*/ 2147483647 h 246"/>
              <a:gd name="T40" fmla="*/ 2147483647 w 226"/>
              <a:gd name="T41" fmla="*/ 2147483647 h 246"/>
              <a:gd name="T42" fmla="*/ 2147483647 w 226"/>
              <a:gd name="T43" fmla="*/ 2147483647 h 246"/>
              <a:gd name="T44" fmla="*/ 2147483647 w 226"/>
              <a:gd name="T45" fmla="*/ 2147483647 h 246"/>
              <a:gd name="T46" fmla="*/ 2147483647 w 226"/>
              <a:gd name="T47" fmla="*/ 2147483647 h 246"/>
              <a:gd name="T48" fmla="*/ 2147483647 w 226"/>
              <a:gd name="T49" fmla="*/ 2147483647 h 246"/>
              <a:gd name="T50" fmla="*/ 2147483647 w 226"/>
              <a:gd name="T51" fmla="*/ 2147483647 h 246"/>
              <a:gd name="T52" fmla="*/ 2147483647 w 226"/>
              <a:gd name="T53" fmla="*/ 2147483647 h 246"/>
              <a:gd name="T54" fmla="*/ 2147483647 w 226"/>
              <a:gd name="T55" fmla="*/ 2147483647 h 246"/>
              <a:gd name="T56" fmla="*/ 2147483647 w 226"/>
              <a:gd name="T57" fmla="*/ 2147483647 h 246"/>
              <a:gd name="T58" fmla="*/ 2147483647 w 226"/>
              <a:gd name="T59" fmla="*/ 2147483647 h 246"/>
              <a:gd name="T60" fmla="*/ 2147483647 w 226"/>
              <a:gd name="T61" fmla="*/ 2147483647 h 246"/>
              <a:gd name="T62" fmla="*/ 2147483647 w 226"/>
              <a:gd name="T63" fmla="*/ 2147483647 h 246"/>
              <a:gd name="T64" fmla="*/ 2147483647 w 226"/>
              <a:gd name="T65" fmla="*/ 2147483647 h 246"/>
              <a:gd name="T66" fmla="*/ 2147483647 w 226"/>
              <a:gd name="T67" fmla="*/ 2147483647 h 24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26"/>
              <a:gd name="T103" fmla="*/ 0 h 246"/>
              <a:gd name="T104" fmla="*/ 226 w 226"/>
              <a:gd name="T105" fmla="*/ 246 h 24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26" h="246">
                <a:moveTo>
                  <a:pt x="0" y="221"/>
                </a:moveTo>
                <a:lnTo>
                  <a:pt x="12" y="228"/>
                </a:lnTo>
                <a:lnTo>
                  <a:pt x="27" y="236"/>
                </a:lnTo>
                <a:lnTo>
                  <a:pt x="36" y="240"/>
                </a:lnTo>
                <a:lnTo>
                  <a:pt x="44" y="243"/>
                </a:lnTo>
                <a:lnTo>
                  <a:pt x="53" y="245"/>
                </a:lnTo>
                <a:lnTo>
                  <a:pt x="60" y="246"/>
                </a:lnTo>
                <a:lnTo>
                  <a:pt x="68" y="245"/>
                </a:lnTo>
                <a:lnTo>
                  <a:pt x="76" y="243"/>
                </a:lnTo>
                <a:lnTo>
                  <a:pt x="85" y="241"/>
                </a:lnTo>
                <a:lnTo>
                  <a:pt x="92" y="237"/>
                </a:lnTo>
                <a:lnTo>
                  <a:pt x="110" y="228"/>
                </a:lnTo>
                <a:lnTo>
                  <a:pt x="126" y="217"/>
                </a:lnTo>
                <a:lnTo>
                  <a:pt x="141" y="205"/>
                </a:lnTo>
                <a:lnTo>
                  <a:pt x="153" y="194"/>
                </a:lnTo>
                <a:lnTo>
                  <a:pt x="161" y="184"/>
                </a:lnTo>
                <a:lnTo>
                  <a:pt x="167" y="178"/>
                </a:lnTo>
                <a:lnTo>
                  <a:pt x="159" y="173"/>
                </a:lnTo>
                <a:lnTo>
                  <a:pt x="154" y="167"/>
                </a:lnTo>
                <a:lnTo>
                  <a:pt x="149" y="160"/>
                </a:lnTo>
                <a:lnTo>
                  <a:pt x="146" y="152"/>
                </a:lnTo>
                <a:lnTo>
                  <a:pt x="143" y="145"/>
                </a:lnTo>
                <a:lnTo>
                  <a:pt x="142" y="137"/>
                </a:lnTo>
                <a:lnTo>
                  <a:pt x="141" y="130"/>
                </a:lnTo>
                <a:lnTo>
                  <a:pt x="139" y="123"/>
                </a:lnTo>
                <a:lnTo>
                  <a:pt x="141" y="116"/>
                </a:lnTo>
                <a:lnTo>
                  <a:pt x="143" y="110"/>
                </a:lnTo>
                <a:lnTo>
                  <a:pt x="146" y="105"/>
                </a:lnTo>
                <a:lnTo>
                  <a:pt x="150" y="100"/>
                </a:lnTo>
                <a:lnTo>
                  <a:pt x="156" y="94"/>
                </a:lnTo>
                <a:lnTo>
                  <a:pt x="161" y="90"/>
                </a:lnTo>
                <a:lnTo>
                  <a:pt x="168" y="86"/>
                </a:lnTo>
                <a:lnTo>
                  <a:pt x="176" y="82"/>
                </a:lnTo>
                <a:lnTo>
                  <a:pt x="204" y="71"/>
                </a:lnTo>
                <a:lnTo>
                  <a:pt x="226" y="61"/>
                </a:lnTo>
                <a:lnTo>
                  <a:pt x="225" y="49"/>
                </a:lnTo>
                <a:lnTo>
                  <a:pt x="223" y="38"/>
                </a:lnTo>
                <a:lnTo>
                  <a:pt x="221" y="30"/>
                </a:lnTo>
                <a:lnTo>
                  <a:pt x="217" y="23"/>
                </a:lnTo>
                <a:lnTo>
                  <a:pt x="214" y="17"/>
                </a:lnTo>
                <a:lnTo>
                  <a:pt x="212" y="12"/>
                </a:lnTo>
                <a:lnTo>
                  <a:pt x="212" y="6"/>
                </a:lnTo>
                <a:lnTo>
                  <a:pt x="213" y="0"/>
                </a:lnTo>
                <a:lnTo>
                  <a:pt x="202" y="1"/>
                </a:lnTo>
                <a:lnTo>
                  <a:pt x="191" y="4"/>
                </a:lnTo>
                <a:lnTo>
                  <a:pt x="181" y="7"/>
                </a:lnTo>
                <a:lnTo>
                  <a:pt x="171" y="11"/>
                </a:lnTo>
                <a:lnTo>
                  <a:pt x="154" y="20"/>
                </a:lnTo>
                <a:lnTo>
                  <a:pt x="136" y="29"/>
                </a:lnTo>
                <a:lnTo>
                  <a:pt x="121" y="38"/>
                </a:lnTo>
                <a:lnTo>
                  <a:pt x="107" y="47"/>
                </a:lnTo>
                <a:lnTo>
                  <a:pt x="100" y="51"/>
                </a:lnTo>
                <a:lnTo>
                  <a:pt x="93" y="53"/>
                </a:lnTo>
                <a:lnTo>
                  <a:pt x="87" y="55"/>
                </a:lnTo>
                <a:lnTo>
                  <a:pt x="80" y="55"/>
                </a:lnTo>
                <a:lnTo>
                  <a:pt x="75" y="54"/>
                </a:lnTo>
                <a:lnTo>
                  <a:pt x="67" y="51"/>
                </a:lnTo>
                <a:lnTo>
                  <a:pt x="59" y="47"/>
                </a:lnTo>
                <a:lnTo>
                  <a:pt x="51" y="41"/>
                </a:lnTo>
                <a:lnTo>
                  <a:pt x="36" y="31"/>
                </a:lnTo>
                <a:lnTo>
                  <a:pt x="27" y="24"/>
                </a:lnTo>
                <a:lnTo>
                  <a:pt x="24" y="39"/>
                </a:lnTo>
                <a:lnTo>
                  <a:pt x="21" y="64"/>
                </a:lnTo>
                <a:lnTo>
                  <a:pt x="18" y="95"/>
                </a:lnTo>
                <a:lnTo>
                  <a:pt x="13" y="129"/>
                </a:lnTo>
                <a:lnTo>
                  <a:pt x="10" y="163"/>
                </a:lnTo>
                <a:lnTo>
                  <a:pt x="7" y="191"/>
                </a:lnTo>
                <a:lnTo>
                  <a:pt x="3" y="212"/>
                </a:lnTo>
                <a:lnTo>
                  <a:pt x="0" y="22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363" name="Freeform 468"/>
          <p:cNvSpPr>
            <a:spLocks/>
          </p:cNvSpPr>
          <p:nvPr>
            <p:custDataLst>
              <p:tags r:id="rId306"/>
            </p:custDataLst>
          </p:nvPr>
        </p:nvSpPr>
        <p:spPr bwMode="auto">
          <a:xfrm>
            <a:off x="5148263" y="2709863"/>
            <a:ext cx="22225" cy="55562"/>
          </a:xfrm>
          <a:custGeom>
            <a:avLst/>
            <a:gdLst>
              <a:gd name="T0" fmla="*/ 2147483647 w 60"/>
              <a:gd name="T1" fmla="*/ 0 h 81"/>
              <a:gd name="T2" fmla="*/ 2147483647 w 60"/>
              <a:gd name="T3" fmla="*/ 2147483647 h 81"/>
              <a:gd name="T4" fmla="*/ 2147483647 w 60"/>
              <a:gd name="T5" fmla="*/ 2147483647 h 81"/>
              <a:gd name="T6" fmla="*/ 2147483647 w 60"/>
              <a:gd name="T7" fmla="*/ 2147483647 h 81"/>
              <a:gd name="T8" fmla="*/ 2147483647 w 60"/>
              <a:gd name="T9" fmla="*/ 2147483647 h 81"/>
              <a:gd name="T10" fmla="*/ 2147483647 w 60"/>
              <a:gd name="T11" fmla="*/ 2147483647 h 81"/>
              <a:gd name="T12" fmla="*/ 2147483647 w 60"/>
              <a:gd name="T13" fmla="*/ 0 h 81"/>
              <a:gd name="T14" fmla="*/ 2147483647 w 60"/>
              <a:gd name="T15" fmla="*/ 2147483647 h 81"/>
              <a:gd name="T16" fmla="*/ 2147483647 w 60"/>
              <a:gd name="T17" fmla="*/ 2147483647 h 81"/>
              <a:gd name="T18" fmla="*/ 2147483647 w 60"/>
              <a:gd name="T19" fmla="*/ 2147483647 h 81"/>
              <a:gd name="T20" fmla="*/ 2147483647 w 60"/>
              <a:gd name="T21" fmla="*/ 2147483647 h 81"/>
              <a:gd name="T22" fmla="*/ 2147483647 w 60"/>
              <a:gd name="T23" fmla="*/ 2147483647 h 81"/>
              <a:gd name="T24" fmla="*/ 2147483647 w 60"/>
              <a:gd name="T25" fmla="*/ 2147483647 h 81"/>
              <a:gd name="T26" fmla="*/ 2147483647 w 60"/>
              <a:gd name="T27" fmla="*/ 2147483647 h 81"/>
              <a:gd name="T28" fmla="*/ 2147483647 w 60"/>
              <a:gd name="T29" fmla="*/ 2147483647 h 81"/>
              <a:gd name="T30" fmla="*/ 2147483647 w 60"/>
              <a:gd name="T31" fmla="*/ 2147483647 h 81"/>
              <a:gd name="T32" fmla="*/ 2147483647 w 60"/>
              <a:gd name="T33" fmla="*/ 2147483647 h 81"/>
              <a:gd name="T34" fmla="*/ 2147483647 w 60"/>
              <a:gd name="T35" fmla="*/ 2147483647 h 81"/>
              <a:gd name="T36" fmla="*/ 2147483647 w 60"/>
              <a:gd name="T37" fmla="*/ 2147483647 h 81"/>
              <a:gd name="T38" fmla="*/ 0 w 60"/>
              <a:gd name="T39" fmla="*/ 2147483647 h 81"/>
              <a:gd name="T40" fmla="*/ 2147483647 w 60"/>
              <a:gd name="T41" fmla="*/ 2147483647 h 81"/>
              <a:gd name="T42" fmla="*/ 2147483647 w 60"/>
              <a:gd name="T43" fmla="*/ 2147483647 h 81"/>
              <a:gd name="T44" fmla="*/ 2147483647 w 60"/>
              <a:gd name="T45" fmla="*/ 0 h 81"/>
              <a:gd name="T46" fmla="*/ 2147483647 w 60"/>
              <a:gd name="T47" fmla="*/ 0 h 8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60"/>
              <a:gd name="T73" fmla="*/ 0 h 81"/>
              <a:gd name="T74" fmla="*/ 60 w 60"/>
              <a:gd name="T75" fmla="*/ 81 h 81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60" h="81">
                <a:moveTo>
                  <a:pt x="27" y="0"/>
                </a:moveTo>
                <a:lnTo>
                  <a:pt x="29" y="2"/>
                </a:lnTo>
                <a:lnTo>
                  <a:pt x="32" y="3"/>
                </a:lnTo>
                <a:lnTo>
                  <a:pt x="36" y="3"/>
                </a:lnTo>
                <a:lnTo>
                  <a:pt x="40" y="2"/>
                </a:lnTo>
                <a:lnTo>
                  <a:pt x="47" y="1"/>
                </a:lnTo>
                <a:lnTo>
                  <a:pt x="53" y="0"/>
                </a:lnTo>
                <a:lnTo>
                  <a:pt x="53" y="26"/>
                </a:lnTo>
                <a:lnTo>
                  <a:pt x="54" y="47"/>
                </a:lnTo>
                <a:lnTo>
                  <a:pt x="54" y="57"/>
                </a:lnTo>
                <a:lnTo>
                  <a:pt x="56" y="65"/>
                </a:lnTo>
                <a:lnTo>
                  <a:pt x="58" y="73"/>
                </a:lnTo>
                <a:lnTo>
                  <a:pt x="60" y="81"/>
                </a:lnTo>
                <a:lnTo>
                  <a:pt x="20" y="81"/>
                </a:lnTo>
                <a:lnTo>
                  <a:pt x="14" y="80"/>
                </a:lnTo>
                <a:lnTo>
                  <a:pt x="7" y="77"/>
                </a:lnTo>
                <a:lnTo>
                  <a:pt x="5" y="74"/>
                </a:lnTo>
                <a:lnTo>
                  <a:pt x="2" y="72"/>
                </a:lnTo>
                <a:lnTo>
                  <a:pt x="1" y="70"/>
                </a:lnTo>
                <a:lnTo>
                  <a:pt x="0" y="68"/>
                </a:lnTo>
                <a:lnTo>
                  <a:pt x="7" y="12"/>
                </a:lnTo>
                <a:lnTo>
                  <a:pt x="20" y="6"/>
                </a:lnTo>
                <a:lnTo>
                  <a:pt x="34" y="0"/>
                </a:lnTo>
                <a:lnTo>
                  <a:pt x="27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364" name="Freeform 469"/>
          <p:cNvSpPr>
            <a:spLocks/>
          </p:cNvSpPr>
          <p:nvPr>
            <p:custDataLst>
              <p:tags r:id="rId307"/>
            </p:custDataLst>
          </p:nvPr>
        </p:nvSpPr>
        <p:spPr bwMode="auto">
          <a:xfrm>
            <a:off x="4435475" y="1844675"/>
            <a:ext cx="161925" cy="66675"/>
          </a:xfrm>
          <a:custGeom>
            <a:avLst/>
            <a:gdLst>
              <a:gd name="T0" fmla="*/ 2147483647 w 370"/>
              <a:gd name="T1" fmla="*/ 2147483647 h 129"/>
              <a:gd name="T2" fmla="*/ 2147483647 w 370"/>
              <a:gd name="T3" fmla="*/ 2147483647 h 129"/>
              <a:gd name="T4" fmla="*/ 2147483647 w 370"/>
              <a:gd name="T5" fmla="*/ 2147483647 h 129"/>
              <a:gd name="T6" fmla="*/ 2147483647 w 370"/>
              <a:gd name="T7" fmla="*/ 2147483647 h 129"/>
              <a:gd name="T8" fmla="*/ 2147483647 w 370"/>
              <a:gd name="T9" fmla="*/ 2147483647 h 129"/>
              <a:gd name="T10" fmla="*/ 2147483647 w 370"/>
              <a:gd name="T11" fmla="*/ 2147483647 h 129"/>
              <a:gd name="T12" fmla="*/ 2147483647 w 370"/>
              <a:gd name="T13" fmla="*/ 2147483647 h 129"/>
              <a:gd name="T14" fmla="*/ 2147483647 w 370"/>
              <a:gd name="T15" fmla="*/ 2147483647 h 129"/>
              <a:gd name="T16" fmla="*/ 2147483647 w 370"/>
              <a:gd name="T17" fmla="*/ 2147483647 h 129"/>
              <a:gd name="T18" fmla="*/ 2147483647 w 370"/>
              <a:gd name="T19" fmla="*/ 2147483647 h 129"/>
              <a:gd name="T20" fmla="*/ 2147483647 w 370"/>
              <a:gd name="T21" fmla="*/ 2147483647 h 129"/>
              <a:gd name="T22" fmla="*/ 2147483647 w 370"/>
              <a:gd name="T23" fmla="*/ 2147483647 h 129"/>
              <a:gd name="T24" fmla="*/ 2147483647 w 370"/>
              <a:gd name="T25" fmla="*/ 2147483647 h 129"/>
              <a:gd name="T26" fmla="*/ 2147483647 w 370"/>
              <a:gd name="T27" fmla="*/ 0 h 129"/>
              <a:gd name="T28" fmla="*/ 2147483647 w 370"/>
              <a:gd name="T29" fmla="*/ 0 h 129"/>
              <a:gd name="T30" fmla="*/ 2147483647 w 370"/>
              <a:gd name="T31" fmla="*/ 2147483647 h 129"/>
              <a:gd name="T32" fmla="*/ 2147483647 w 370"/>
              <a:gd name="T33" fmla="*/ 2147483647 h 129"/>
              <a:gd name="T34" fmla="*/ 2147483647 w 370"/>
              <a:gd name="T35" fmla="*/ 2147483647 h 129"/>
              <a:gd name="T36" fmla="*/ 2147483647 w 370"/>
              <a:gd name="T37" fmla="*/ 2147483647 h 129"/>
              <a:gd name="T38" fmla="*/ 2147483647 w 370"/>
              <a:gd name="T39" fmla="*/ 2147483647 h 129"/>
              <a:gd name="T40" fmla="*/ 2147483647 w 370"/>
              <a:gd name="T41" fmla="*/ 2147483647 h 129"/>
              <a:gd name="T42" fmla="*/ 2147483647 w 370"/>
              <a:gd name="T43" fmla="*/ 2147483647 h 129"/>
              <a:gd name="T44" fmla="*/ 2147483647 w 370"/>
              <a:gd name="T45" fmla="*/ 2147483647 h 129"/>
              <a:gd name="T46" fmla="*/ 2147483647 w 370"/>
              <a:gd name="T47" fmla="*/ 2147483647 h 129"/>
              <a:gd name="T48" fmla="*/ 2147483647 w 370"/>
              <a:gd name="T49" fmla="*/ 2147483647 h 129"/>
              <a:gd name="T50" fmla="*/ 2147483647 w 370"/>
              <a:gd name="T51" fmla="*/ 2147483647 h 129"/>
              <a:gd name="T52" fmla="*/ 2147483647 w 370"/>
              <a:gd name="T53" fmla="*/ 2147483647 h 129"/>
              <a:gd name="T54" fmla="*/ 2147483647 w 370"/>
              <a:gd name="T55" fmla="*/ 2147483647 h 129"/>
              <a:gd name="T56" fmla="*/ 2147483647 w 370"/>
              <a:gd name="T57" fmla="*/ 2147483647 h 129"/>
              <a:gd name="T58" fmla="*/ 2147483647 w 370"/>
              <a:gd name="T59" fmla="*/ 2147483647 h 129"/>
              <a:gd name="T60" fmla="*/ 2147483647 w 370"/>
              <a:gd name="T61" fmla="*/ 2147483647 h 129"/>
              <a:gd name="T62" fmla="*/ 2147483647 w 370"/>
              <a:gd name="T63" fmla="*/ 2147483647 h 129"/>
              <a:gd name="T64" fmla="*/ 2147483647 w 370"/>
              <a:gd name="T65" fmla="*/ 2147483647 h 129"/>
              <a:gd name="T66" fmla="*/ 2147483647 w 370"/>
              <a:gd name="T67" fmla="*/ 2147483647 h 129"/>
              <a:gd name="T68" fmla="*/ 2147483647 w 370"/>
              <a:gd name="T69" fmla="*/ 2147483647 h 129"/>
              <a:gd name="T70" fmla="*/ 2147483647 w 370"/>
              <a:gd name="T71" fmla="*/ 2147483647 h 129"/>
              <a:gd name="T72" fmla="*/ 2147483647 w 370"/>
              <a:gd name="T73" fmla="*/ 2147483647 h 129"/>
              <a:gd name="T74" fmla="*/ 2147483647 w 370"/>
              <a:gd name="T75" fmla="*/ 2147483647 h 129"/>
              <a:gd name="T76" fmla="*/ 0 w 370"/>
              <a:gd name="T77" fmla="*/ 2147483647 h 129"/>
              <a:gd name="T78" fmla="*/ 0 w 370"/>
              <a:gd name="T79" fmla="*/ 2147483647 h 129"/>
              <a:gd name="T80" fmla="*/ 2147483647 w 370"/>
              <a:gd name="T81" fmla="*/ 2147483647 h 129"/>
              <a:gd name="T82" fmla="*/ 2147483647 w 370"/>
              <a:gd name="T83" fmla="*/ 2147483647 h 129"/>
              <a:gd name="T84" fmla="*/ 2147483647 w 370"/>
              <a:gd name="T85" fmla="*/ 2147483647 h 129"/>
              <a:gd name="T86" fmla="*/ 2147483647 w 370"/>
              <a:gd name="T87" fmla="*/ 2147483647 h 129"/>
              <a:gd name="T88" fmla="*/ 2147483647 w 370"/>
              <a:gd name="T89" fmla="*/ 2147483647 h 129"/>
              <a:gd name="T90" fmla="*/ 2147483647 w 370"/>
              <a:gd name="T91" fmla="*/ 2147483647 h 129"/>
              <a:gd name="T92" fmla="*/ 2147483647 w 370"/>
              <a:gd name="T93" fmla="*/ 2147483647 h 129"/>
              <a:gd name="T94" fmla="*/ 2147483647 w 370"/>
              <a:gd name="T95" fmla="*/ 2147483647 h 129"/>
              <a:gd name="T96" fmla="*/ 2147483647 w 370"/>
              <a:gd name="T97" fmla="*/ 2147483647 h 129"/>
              <a:gd name="T98" fmla="*/ 2147483647 w 370"/>
              <a:gd name="T99" fmla="*/ 2147483647 h 129"/>
              <a:gd name="T100" fmla="*/ 2147483647 w 370"/>
              <a:gd name="T101" fmla="*/ 2147483647 h 129"/>
              <a:gd name="T102" fmla="*/ 2147483647 w 370"/>
              <a:gd name="T103" fmla="*/ 2147483647 h 129"/>
              <a:gd name="T104" fmla="*/ 2147483647 w 370"/>
              <a:gd name="T105" fmla="*/ 2147483647 h 129"/>
              <a:gd name="T106" fmla="*/ 2147483647 w 370"/>
              <a:gd name="T107" fmla="*/ 2147483647 h 129"/>
              <a:gd name="T108" fmla="*/ 2147483647 w 370"/>
              <a:gd name="T109" fmla="*/ 2147483647 h 129"/>
              <a:gd name="T110" fmla="*/ 2147483647 w 370"/>
              <a:gd name="T111" fmla="*/ 2147483647 h 129"/>
              <a:gd name="T112" fmla="*/ 2147483647 w 370"/>
              <a:gd name="T113" fmla="*/ 2147483647 h 129"/>
              <a:gd name="T114" fmla="*/ 2147483647 w 370"/>
              <a:gd name="T115" fmla="*/ 2147483647 h 129"/>
              <a:gd name="T116" fmla="*/ 2147483647 w 370"/>
              <a:gd name="T117" fmla="*/ 2147483647 h 129"/>
              <a:gd name="T118" fmla="*/ 2147483647 w 370"/>
              <a:gd name="T119" fmla="*/ 2147483647 h 12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370"/>
              <a:gd name="T181" fmla="*/ 0 h 129"/>
              <a:gd name="T182" fmla="*/ 370 w 370"/>
              <a:gd name="T183" fmla="*/ 129 h 12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370" h="129">
                <a:moveTo>
                  <a:pt x="250" y="117"/>
                </a:moveTo>
                <a:lnTo>
                  <a:pt x="258" y="119"/>
                </a:lnTo>
                <a:lnTo>
                  <a:pt x="277" y="123"/>
                </a:lnTo>
                <a:lnTo>
                  <a:pt x="295" y="127"/>
                </a:lnTo>
                <a:lnTo>
                  <a:pt x="303" y="129"/>
                </a:lnTo>
                <a:lnTo>
                  <a:pt x="370" y="97"/>
                </a:lnTo>
                <a:lnTo>
                  <a:pt x="358" y="75"/>
                </a:lnTo>
                <a:lnTo>
                  <a:pt x="345" y="48"/>
                </a:lnTo>
                <a:lnTo>
                  <a:pt x="335" y="27"/>
                </a:lnTo>
                <a:lnTo>
                  <a:pt x="330" y="18"/>
                </a:lnTo>
                <a:lnTo>
                  <a:pt x="300" y="15"/>
                </a:lnTo>
                <a:lnTo>
                  <a:pt x="257" y="9"/>
                </a:lnTo>
                <a:lnTo>
                  <a:pt x="214" y="2"/>
                </a:lnTo>
                <a:lnTo>
                  <a:pt x="183" y="0"/>
                </a:lnTo>
                <a:lnTo>
                  <a:pt x="179" y="0"/>
                </a:lnTo>
                <a:lnTo>
                  <a:pt x="176" y="1"/>
                </a:lnTo>
                <a:lnTo>
                  <a:pt x="172" y="2"/>
                </a:lnTo>
                <a:lnTo>
                  <a:pt x="170" y="3"/>
                </a:lnTo>
                <a:lnTo>
                  <a:pt x="162" y="7"/>
                </a:lnTo>
                <a:lnTo>
                  <a:pt x="150" y="12"/>
                </a:lnTo>
                <a:lnTo>
                  <a:pt x="147" y="21"/>
                </a:lnTo>
                <a:lnTo>
                  <a:pt x="140" y="35"/>
                </a:lnTo>
                <a:lnTo>
                  <a:pt x="134" y="48"/>
                </a:lnTo>
                <a:lnTo>
                  <a:pt x="131" y="55"/>
                </a:lnTo>
                <a:lnTo>
                  <a:pt x="122" y="54"/>
                </a:lnTo>
                <a:lnTo>
                  <a:pt x="111" y="49"/>
                </a:lnTo>
                <a:lnTo>
                  <a:pt x="98" y="44"/>
                </a:lnTo>
                <a:lnTo>
                  <a:pt x="84" y="38"/>
                </a:lnTo>
                <a:lnTo>
                  <a:pt x="60" y="26"/>
                </a:lnTo>
                <a:lnTo>
                  <a:pt x="44" y="18"/>
                </a:lnTo>
                <a:lnTo>
                  <a:pt x="32" y="25"/>
                </a:lnTo>
                <a:lnTo>
                  <a:pt x="21" y="33"/>
                </a:lnTo>
                <a:lnTo>
                  <a:pt x="16" y="37"/>
                </a:lnTo>
                <a:lnTo>
                  <a:pt x="12" y="41"/>
                </a:lnTo>
                <a:lnTo>
                  <a:pt x="9" y="46"/>
                </a:lnTo>
                <a:lnTo>
                  <a:pt x="5" y="52"/>
                </a:lnTo>
                <a:lnTo>
                  <a:pt x="3" y="57"/>
                </a:lnTo>
                <a:lnTo>
                  <a:pt x="1" y="63"/>
                </a:lnTo>
                <a:lnTo>
                  <a:pt x="0" y="69"/>
                </a:lnTo>
                <a:lnTo>
                  <a:pt x="0" y="75"/>
                </a:lnTo>
                <a:lnTo>
                  <a:pt x="1" y="82"/>
                </a:lnTo>
                <a:lnTo>
                  <a:pt x="3" y="88"/>
                </a:lnTo>
                <a:lnTo>
                  <a:pt x="6" y="96"/>
                </a:lnTo>
                <a:lnTo>
                  <a:pt x="11" y="103"/>
                </a:lnTo>
                <a:lnTo>
                  <a:pt x="20" y="101"/>
                </a:lnTo>
                <a:lnTo>
                  <a:pt x="33" y="99"/>
                </a:lnTo>
                <a:lnTo>
                  <a:pt x="50" y="97"/>
                </a:lnTo>
                <a:lnTo>
                  <a:pt x="69" y="95"/>
                </a:lnTo>
                <a:lnTo>
                  <a:pt x="102" y="92"/>
                </a:lnTo>
                <a:lnTo>
                  <a:pt x="117" y="91"/>
                </a:lnTo>
                <a:lnTo>
                  <a:pt x="137" y="92"/>
                </a:lnTo>
                <a:lnTo>
                  <a:pt x="152" y="94"/>
                </a:lnTo>
                <a:lnTo>
                  <a:pt x="166" y="97"/>
                </a:lnTo>
                <a:lnTo>
                  <a:pt x="177" y="100"/>
                </a:lnTo>
                <a:lnTo>
                  <a:pt x="189" y="104"/>
                </a:lnTo>
                <a:lnTo>
                  <a:pt x="201" y="108"/>
                </a:lnTo>
                <a:lnTo>
                  <a:pt x="217" y="110"/>
                </a:lnTo>
                <a:lnTo>
                  <a:pt x="237" y="111"/>
                </a:lnTo>
                <a:lnTo>
                  <a:pt x="237" y="117"/>
                </a:lnTo>
                <a:lnTo>
                  <a:pt x="250" y="117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5365" name="Freeform 470"/>
          <p:cNvSpPr>
            <a:spLocks/>
          </p:cNvSpPr>
          <p:nvPr>
            <p:custDataLst>
              <p:tags r:id="rId308"/>
            </p:custDataLst>
          </p:nvPr>
        </p:nvSpPr>
        <p:spPr bwMode="auto">
          <a:xfrm>
            <a:off x="4846638" y="2565400"/>
            <a:ext cx="30162" cy="57150"/>
          </a:xfrm>
          <a:custGeom>
            <a:avLst/>
            <a:gdLst>
              <a:gd name="T0" fmla="*/ 2147483647 w 80"/>
              <a:gd name="T1" fmla="*/ 2147483647 h 94"/>
              <a:gd name="T2" fmla="*/ 2147483647 w 80"/>
              <a:gd name="T3" fmla="*/ 0 h 94"/>
              <a:gd name="T4" fmla="*/ 2147483647 w 80"/>
              <a:gd name="T5" fmla="*/ 0 h 94"/>
              <a:gd name="T6" fmla="*/ 2147483647 w 80"/>
              <a:gd name="T7" fmla="*/ 2147483647 h 94"/>
              <a:gd name="T8" fmla="*/ 2147483647 w 80"/>
              <a:gd name="T9" fmla="*/ 2147483647 h 94"/>
              <a:gd name="T10" fmla="*/ 2147483647 w 80"/>
              <a:gd name="T11" fmla="*/ 2147483647 h 94"/>
              <a:gd name="T12" fmla="*/ 2147483647 w 80"/>
              <a:gd name="T13" fmla="*/ 2147483647 h 94"/>
              <a:gd name="T14" fmla="*/ 2147483647 w 80"/>
              <a:gd name="T15" fmla="*/ 2147483647 h 94"/>
              <a:gd name="T16" fmla="*/ 2147483647 w 80"/>
              <a:gd name="T17" fmla="*/ 2147483647 h 94"/>
              <a:gd name="T18" fmla="*/ 2147483647 w 80"/>
              <a:gd name="T19" fmla="*/ 2147483647 h 94"/>
              <a:gd name="T20" fmla="*/ 2147483647 w 80"/>
              <a:gd name="T21" fmla="*/ 2147483647 h 94"/>
              <a:gd name="T22" fmla="*/ 2147483647 w 80"/>
              <a:gd name="T23" fmla="*/ 2147483647 h 94"/>
              <a:gd name="T24" fmla="*/ 2147483647 w 80"/>
              <a:gd name="T25" fmla="*/ 2147483647 h 94"/>
              <a:gd name="T26" fmla="*/ 2147483647 w 80"/>
              <a:gd name="T27" fmla="*/ 2147483647 h 94"/>
              <a:gd name="T28" fmla="*/ 2147483647 w 80"/>
              <a:gd name="T29" fmla="*/ 2147483647 h 94"/>
              <a:gd name="T30" fmla="*/ 2147483647 w 80"/>
              <a:gd name="T31" fmla="*/ 2147483647 h 94"/>
              <a:gd name="T32" fmla="*/ 2147483647 w 80"/>
              <a:gd name="T33" fmla="*/ 2147483647 h 94"/>
              <a:gd name="T34" fmla="*/ 2147483647 w 80"/>
              <a:gd name="T35" fmla="*/ 2147483647 h 94"/>
              <a:gd name="T36" fmla="*/ 2147483647 w 80"/>
              <a:gd name="T37" fmla="*/ 2147483647 h 94"/>
              <a:gd name="T38" fmla="*/ 2147483647 w 80"/>
              <a:gd name="T39" fmla="*/ 2147483647 h 94"/>
              <a:gd name="T40" fmla="*/ 2147483647 w 80"/>
              <a:gd name="T41" fmla="*/ 2147483647 h 94"/>
              <a:gd name="T42" fmla="*/ 2147483647 w 80"/>
              <a:gd name="T43" fmla="*/ 2147483647 h 94"/>
              <a:gd name="T44" fmla="*/ 2147483647 w 80"/>
              <a:gd name="T45" fmla="*/ 2147483647 h 94"/>
              <a:gd name="T46" fmla="*/ 2147483647 w 80"/>
              <a:gd name="T47" fmla="*/ 2147483647 h 94"/>
              <a:gd name="T48" fmla="*/ 2147483647 w 80"/>
              <a:gd name="T49" fmla="*/ 2147483647 h 94"/>
              <a:gd name="T50" fmla="*/ 0 w 80"/>
              <a:gd name="T51" fmla="*/ 2147483647 h 94"/>
              <a:gd name="T52" fmla="*/ 2147483647 w 80"/>
              <a:gd name="T53" fmla="*/ 2147483647 h 94"/>
              <a:gd name="T54" fmla="*/ 2147483647 w 80"/>
              <a:gd name="T55" fmla="*/ 2147483647 h 94"/>
              <a:gd name="T56" fmla="*/ 2147483647 w 80"/>
              <a:gd name="T57" fmla="*/ 2147483647 h 94"/>
              <a:gd name="T58" fmla="*/ 2147483647 w 80"/>
              <a:gd name="T59" fmla="*/ 2147483647 h 94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80"/>
              <a:gd name="T91" fmla="*/ 0 h 94"/>
              <a:gd name="T92" fmla="*/ 80 w 80"/>
              <a:gd name="T93" fmla="*/ 94 h 94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80" h="94">
                <a:moveTo>
                  <a:pt x="27" y="1"/>
                </a:moveTo>
                <a:lnTo>
                  <a:pt x="34" y="0"/>
                </a:lnTo>
                <a:lnTo>
                  <a:pt x="41" y="0"/>
                </a:lnTo>
                <a:lnTo>
                  <a:pt x="47" y="2"/>
                </a:lnTo>
                <a:lnTo>
                  <a:pt x="54" y="4"/>
                </a:lnTo>
                <a:lnTo>
                  <a:pt x="60" y="6"/>
                </a:lnTo>
                <a:lnTo>
                  <a:pt x="66" y="8"/>
                </a:lnTo>
                <a:lnTo>
                  <a:pt x="73" y="8"/>
                </a:lnTo>
                <a:lnTo>
                  <a:pt x="80" y="7"/>
                </a:lnTo>
                <a:lnTo>
                  <a:pt x="80" y="38"/>
                </a:lnTo>
                <a:lnTo>
                  <a:pt x="75" y="44"/>
                </a:lnTo>
                <a:lnTo>
                  <a:pt x="69" y="51"/>
                </a:lnTo>
                <a:lnTo>
                  <a:pt x="64" y="59"/>
                </a:lnTo>
                <a:lnTo>
                  <a:pt x="58" y="68"/>
                </a:lnTo>
                <a:lnTo>
                  <a:pt x="51" y="84"/>
                </a:lnTo>
                <a:lnTo>
                  <a:pt x="47" y="94"/>
                </a:lnTo>
                <a:lnTo>
                  <a:pt x="43" y="93"/>
                </a:lnTo>
                <a:lnTo>
                  <a:pt x="40" y="92"/>
                </a:lnTo>
                <a:lnTo>
                  <a:pt x="37" y="91"/>
                </a:lnTo>
                <a:lnTo>
                  <a:pt x="34" y="89"/>
                </a:lnTo>
                <a:lnTo>
                  <a:pt x="29" y="84"/>
                </a:lnTo>
                <a:lnTo>
                  <a:pt x="23" y="78"/>
                </a:lnTo>
                <a:lnTo>
                  <a:pt x="19" y="72"/>
                </a:lnTo>
                <a:lnTo>
                  <a:pt x="13" y="65"/>
                </a:lnTo>
                <a:lnTo>
                  <a:pt x="7" y="60"/>
                </a:lnTo>
                <a:lnTo>
                  <a:pt x="0" y="56"/>
                </a:lnTo>
                <a:lnTo>
                  <a:pt x="8" y="41"/>
                </a:lnTo>
                <a:lnTo>
                  <a:pt x="13" y="29"/>
                </a:lnTo>
                <a:lnTo>
                  <a:pt x="19" y="17"/>
                </a:lnTo>
                <a:lnTo>
                  <a:pt x="27" y="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366" name="Freeform 471"/>
          <p:cNvSpPr>
            <a:spLocks/>
          </p:cNvSpPr>
          <p:nvPr>
            <p:custDataLst>
              <p:tags r:id="rId309"/>
            </p:custDataLst>
          </p:nvPr>
        </p:nvSpPr>
        <p:spPr bwMode="auto">
          <a:xfrm>
            <a:off x="4662488" y="4576763"/>
            <a:ext cx="61912" cy="57150"/>
          </a:xfrm>
          <a:custGeom>
            <a:avLst/>
            <a:gdLst>
              <a:gd name="T0" fmla="*/ 2147483647 w 135"/>
              <a:gd name="T1" fmla="*/ 2147483647 h 98"/>
              <a:gd name="T2" fmla="*/ 2147483647 w 135"/>
              <a:gd name="T3" fmla="*/ 2147483647 h 98"/>
              <a:gd name="T4" fmla="*/ 2147483647 w 135"/>
              <a:gd name="T5" fmla="*/ 2147483647 h 98"/>
              <a:gd name="T6" fmla="*/ 2147483647 w 135"/>
              <a:gd name="T7" fmla="*/ 2147483647 h 98"/>
              <a:gd name="T8" fmla="*/ 2147483647 w 135"/>
              <a:gd name="T9" fmla="*/ 2147483647 h 98"/>
              <a:gd name="T10" fmla="*/ 2147483647 w 135"/>
              <a:gd name="T11" fmla="*/ 2147483647 h 98"/>
              <a:gd name="T12" fmla="*/ 2147483647 w 135"/>
              <a:gd name="T13" fmla="*/ 2147483647 h 98"/>
              <a:gd name="T14" fmla="*/ 2147483647 w 135"/>
              <a:gd name="T15" fmla="*/ 2147483647 h 98"/>
              <a:gd name="T16" fmla="*/ 2147483647 w 135"/>
              <a:gd name="T17" fmla="*/ 2147483647 h 98"/>
              <a:gd name="T18" fmla="*/ 2147483647 w 135"/>
              <a:gd name="T19" fmla="*/ 2147483647 h 98"/>
              <a:gd name="T20" fmla="*/ 2147483647 w 135"/>
              <a:gd name="T21" fmla="*/ 2147483647 h 98"/>
              <a:gd name="T22" fmla="*/ 2147483647 w 135"/>
              <a:gd name="T23" fmla="*/ 0 h 98"/>
              <a:gd name="T24" fmla="*/ 2147483647 w 135"/>
              <a:gd name="T25" fmla="*/ 0 h 98"/>
              <a:gd name="T26" fmla="*/ 2147483647 w 135"/>
              <a:gd name="T27" fmla="*/ 0 h 98"/>
              <a:gd name="T28" fmla="*/ 2147483647 w 135"/>
              <a:gd name="T29" fmla="*/ 2147483647 h 98"/>
              <a:gd name="T30" fmla="*/ 2147483647 w 135"/>
              <a:gd name="T31" fmla="*/ 2147483647 h 98"/>
              <a:gd name="T32" fmla="*/ 2147483647 w 135"/>
              <a:gd name="T33" fmla="*/ 2147483647 h 98"/>
              <a:gd name="T34" fmla="*/ 2147483647 w 135"/>
              <a:gd name="T35" fmla="*/ 2147483647 h 98"/>
              <a:gd name="T36" fmla="*/ 2147483647 w 135"/>
              <a:gd name="T37" fmla="*/ 2147483647 h 98"/>
              <a:gd name="T38" fmla="*/ 2147483647 w 135"/>
              <a:gd name="T39" fmla="*/ 2147483647 h 98"/>
              <a:gd name="T40" fmla="*/ 2147483647 w 135"/>
              <a:gd name="T41" fmla="*/ 2147483647 h 98"/>
              <a:gd name="T42" fmla="*/ 2147483647 w 135"/>
              <a:gd name="T43" fmla="*/ 2147483647 h 98"/>
              <a:gd name="T44" fmla="*/ 2147483647 w 135"/>
              <a:gd name="T45" fmla="*/ 2147483647 h 98"/>
              <a:gd name="T46" fmla="*/ 2147483647 w 135"/>
              <a:gd name="T47" fmla="*/ 2147483647 h 98"/>
              <a:gd name="T48" fmla="*/ 2147483647 w 135"/>
              <a:gd name="T49" fmla="*/ 2147483647 h 98"/>
              <a:gd name="T50" fmla="*/ 2147483647 w 135"/>
              <a:gd name="T51" fmla="*/ 2147483647 h 98"/>
              <a:gd name="T52" fmla="*/ 2147483647 w 135"/>
              <a:gd name="T53" fmla="*/ 2147483647 h 98"/>
              <a:gd name="T54" fmla="*/ 2147483647 w 135"/>
              <a:gd name="T55" fmla="*/ 2147483647 h 98"/>
              <a:gd name="T56" fmla="*/ 2147483647 w 135"/>
              <a:gd name="T57" fmla="*/ 2147483647 h 98"/>
              <a:gd name="T58" fmla="*/ 2147483647 w 135"/>
              <a:gd name="T59" fmla="*/ 2147483647 h 98"/>
              <a:gd name="T60" fmla="*/ 2147483647 w 135"/>
              <a:gd name="T61" fmla="*/ 2147483647 h 98"/>
              <a:gd name="T62" fmla="*/ 2147483647 w 135"/>
              <a:gd name="T63" fmla="*/ 2147483647 h 98"/>
              <a:gd name="T64" fmla="*/ 2147483647 w 135"/>
              <a:gd name="T65" fmla="*/ 2147483647 h 98"/>
              <a:gd name="T66" fmla="*/ 2147483647 w 135"/>
              <a:gd name="T67" fmla="*/ 2147483647 h 98"/>
              <a:gd name="T68" fmla="*/ 2147483647 w 135"/>
              <a:gd name="T69" fmla="*/ 2147483647 h 98"/>
              <a:gd name="T70" fmla="*/ 2147483647 w 135"/>
              <a:gd name="T71" fmla="*/ 2147483647 h 98"/>
              <a:gd name="T72" fmla="*/ 2147483647 w 135"/>
              <a:gd name="T73" fmla="*/ 2147483647 h 98"/>
              <a:gd name="T74" fmla="*/ 2147483647 w 135"/>
              <a:gd name="T75" fmla="*/ 2147483647 h 98"/>
              <a:gd name="T76" fmla="*/ 0 w 135"/>
              <a:gd name="T77" fmla="*/ 2147483647 h 98"/>
              <a:gd name="T78" fmla="*/ 0 w 135"/>
              <a:gd name="T79" fmla="*/ 2147483647 h 98"/>
              <a:gd name="T80" fmla="*/ 2147483647 w 135"/>
              <a:gd name="T81" fmla="*/ 2147483647 h 9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35"/>
              <a:gd name="T124" fmla="*/ 0 h 98"/>
              <a:gd name="T125" fmla="*/ 135 w 135"/>
              <a:gd name="T126" fmla="*/ 98 h 98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35" h="98">
                <a:moveTo>
                  <a:pt x="3" y="55"/>
                </a:moveTo>
                <a:lnTo>
                  <a:pt x="11" y="54"/>
                </a:lnTo>
                <a:lnTo>
                  <a:pt x="18" y="53"/>
                </a:lnTo>
                <a:lnTo>
                  <a:pt x="24" y="50"/>
                </a:lnTo>
                <a:lnTo>
                  <a:pt x="31" y="47"/>
                </a:lnTo>
                <a:lnTo>
                  <a:pt x="42" y="38"/>
                </a:lnTo>
                <a:lnTo>
                  <a:pt x="52" y="28"/>
                </a:lnTo>
                <a:lnTo>
                  <a:pt x="61" y="18"/>
                </a:lnTo>
                <a:lnTo>
                  <a:pt x="71" y="8"/>
                </a:lnTo>
                <a:lnTo>
                  <a:pt x="76" y="5"/>
                </a:lnTo>
                <a:lnTo>
                  <a:pt x="82" y="2"/>
                </a:lnTo>
                <a:lnTo>
                  <a:pt x="88" y="0"/>
                </a:lnTo>
                <a:lnTo>
                  <a:pt x="96" y="0"/>
                </a:lnTo>
                <a:lnTo>
                  <a:pt x="102" y="0"/>
                </a:lnTo>
                <a:lnTo>
                  <a:pt x="110" y="3"/>
                </a:lnTo>
                <a:lnTo>
                  <a:pt x="117" y="6"/>
                </a:lnTo>
                <a:lnTo>
                  <a:pt x="123" y="11"/>
                </a:lnTo>
                <a:lnTo>
                  <a:pt x="128" y="16"/>
                </a:lnTo>
                <a:lnTo>
                  <a:pt x="132" y="24"/>
                </a:lnTo>
                <a:lnTo>
                  <a:pt x="134" y="30"/>
                </a:lnTo>
                <a:lnTo>
                  <a:pt x="135" y="37"/>
                </a:lnTo>
                <a:lnTo>
                  <a:pt x="134" y="40"/>
                </a:lnTo>
                <a:lnTo>
                  <a:pt x="132" y="43"/>
                </a:lnTo>
                <a:lnTo>
                  <a:pt x="129" y="47"/>
                </a:lnTo>
                <a:lnTo>
                  <a:pt x="124" y="51"/>
                </a:lnTo>
                <a:lnTo>
                  <a:pt x="113" y="61"/>
                </a:lnTo>
                <a:lnTo>
                  <a:pt x="100" y="72"/>
                </a:lnTo>
                <a:lnTo>
                  <a:pt x="87" y="82"/>
                </a:lnTo>
                <a:lnTo>
                  <a:pt x="74" y="91"/>
                </a:lnTo>
                <a:lnTo>
                  <a:pt x="63" y="96"/>
                </a:lnTo>
                <a:lnTo>
                  <a:pt x="55" y="98"/>
                </a:lnTo>
                <a:lnTo>
                  <a:pt x="51" y="97"/>
                </a:lnTo>
                <a:lnTo>
                  <a:pt x="43" y="92"/>
                </a:lnTo>
                <a:lnTo>
                  <a:pt x="32" y="85"/>
                </a:lnTo>
                <a:lnTo>
                  <a:pt x="21" y="77"/>
                </a:lnTo>
                <a:lnTo>
                  <a:pt x="11" y="68"/>
                </a:lnTo>
                <a:lnTo>
                  <a:pt x="5" y="62"/>
                </a:lnTo>
                <a:lnTo>
                  <a:pt x="1" y="59"/>
                </a:lnTo>
                <a:lnTo>
                  <a:pt x="0" y="57"/>
                </a:lnTo>
                <a:lnTo>
                  <a:pt x="0" y="56"/>
                </a:lnTo>
                <a:lnTo>
                  <a:pt x="3" y="55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367" name="Freeform 472"/>
          <p:cNvSpPr>
            <a:spLocks/>
          </p:cNvSpPr>
          <p:nvPr>
            <p:custDataLst>
              <p:tags r:id="rId310"/>
            </p:custDataLst>
          </p:nvPr>
        </p:nvSpPr>
        <p:spPr bwMode="auto">
          <a:xfrm>
            <a:off x="4433888" y="1892300"/>
            <a:ext cx="131762" cy="84138"/>
          </a:xfrm>
          <a:custGeom>
            <a:avLst/>
            <a:gdLst>
              <a:gd name="T0" fmla="*/ 2147483647 w 312"/>
              <a:gd name="T1" fmla="*/ 2147483647 h 155"/>
              <a:gd name="T2" fmla="*/ 2147483647 w 312"/>
              <a:gd name="T3" fmla="*/ 2147483647 h 155"/>
              <a:gd name="T4" fmla="*/ 2147483647 w 312"/>
              <a:gd name="T5" fmla="*/ 2147483647 h 155"/>
              <a:gd name="T6" fmla="*/ 2147483647 w 312"/>
              <a:gd name="T7" fmla="*/ 2147483647 h 155"/>
              <a:gd name="T8" fmla="*/ 2147483647 w 312"/>
              <a:gd name="T9" fmla="*/ 2147483647 h 155"/>
              <a:gd name="T10" fmla="*/ 2147483647 w 312"/>
              <a:gd name="T11" fmla="*/ 2147483647 h 155"/>
              <a:gd name="T12" fmla="*/ 2147483647 w 312"/>
              <a:gd name="T13" fmla="*/ 2147483647 h 155"/>
              <a:gd name="T14" fmla="*/ 2147483647 w 312"/>
              <a:gd name="T15" fmla="*/ 2147483647 h 155"/>
              <a:gd name="T16" fmla="*/ 2147483647 w 312"/>
              <a:gd name="T17" fmla="*/ 2147483647 h 155"/>
              <a:gd name="T18" fmla="*/ 2147483647 w 312"/>
              <a:gd name="T19" fmla="*/ 2147483647 h 155"/>
              <a:gd name="T20" fmla="*/ 2147483647 w 312"/>
              <a:gd name="T21" fmla="*/ 2147483647 h 155"/>
              <a:gd name="T22" fmla="*/ 2147483647 w 312"/>
              <a:gd name="T23" fmla="*/ 2147483647 h 155"/>
              <a:gd name="T24" fmla="*/ 2147483647 w 312"/>
              <a:gd name="T25" fmla="*/ 2147483647 h 155"/>
              <a:gd name="T26" fmla="*/ 2147483647 w 312"/>
              <a:gd name="T27" fmla="*/ 2147483647 h 155"/>
              <a:gd name="T28" fmla="*/ 2147483647 w 312"/>
              <a:gd name="T29" fmla="*/ 2147483647 h 155"/>
              <a:gd name="T30" fmla="*/ 2147483647 w 312"/>
              <a:gd name="T31" fmla="*/ 2147483647 h 155"/>
              <a:gd name="T32" fmla="*/ 2147483647 w 312"/>
              <a:gd name="T33" fmla="*/ 2147483647 h 155"/>
              <a:gd name="T34" fmla="*/ 2147483647 w 312"/>
              <a:gd name="T35" fmla="*/ 2147483647 h 155"/>
              <a:gd name="T36" fmla="*/ 2147483647 w 312"/>
              <a:gd name="T37" fmla="*/ 2147483647 h 155"/>
              <a:gd name="T38" fmla="*/ 2147483647 w 312"/>
              <a:gd name="T39" fmla="*/ 2147483647 h 155"/>
              <a:gd name="T40" fmla="*/ 2147483647 w 312"/>
              <a:gd name="T41" fmla="*/ 2147483647 h 155"/>
              <a:gd name="T42" fmla="*/ 2147483647 w 312"/>
              <a:gd name="T43" fmla="*/ 2147483647 h 155"/>
              <a:gd name="T44" fmla="*/ 2147483647 w 312"/>
              <a:gd name="T45" fmla="*/ 2147483647 h 155"/>
              <a:gd name="T46" fmla="*/ 2147483647 w 312"/>
              <a:gd name="T47" fmla="*/ 2147483647 h 155"/>
              <a:gd name="T48" fmla="*/ 2147483647 w 312"/>
              <a:gd name="T49" fmla="*/ 2147483647 h 155"/>
              <a:gd name="T50" fmla="*/ 2147483647 w 312"/>
              <a:gd name="T51" fmla="*/ 2147483647 h 155"/>
              <a:gd name="T52" fmla="*/ 2147483647 w 312"/>
              <a:gd name="T53" fmla="*/ 2147483647 h 155"/>
              <a:gd name="T54" fmla="*/ 2147483647 w 312"/>
              <a:gd name="T55" fmla="*/ 2147483647 h 155"/>
              <a:gd name="T56" fmla="*/ 2147483647 w 312"/>
              <a:gd name="T57" fmla="*/ 2147483647 h 155"/>
              <a:gd name="T58" fmla="*/ 2147483647 w 312"/>
              <a:gd name="T59" fmla="*/ 2147483647 h 155"/>
              <a:gd name="T60" fmla="*/ 2147483647 w 312"/>
              <a:gd name="T61" fmla="*/ 2147483647 h 155"/>
              <a:gd name="T62" fmla="*/ 2147483647 w 312"/>
              <a:gd name="T63" fmla="*/ 2147483647 h 155"/>
              <a:gd name="T64" fmla="*/ 2147483647 w 312"/>
              <a:gd name="T65" fmla="*/ 2147483647 h 155"/>
              <a:gd name="T66" fmla="*/ 2147483647 w 312"/>
              <a:gd name="T67" fmla="*/ 2147483647 h 155"/>
              <a:gd name="T68" fmla="*/ 2147483647 w 312"/>
              <a:gd name="T69" fmla="*/ 2147483647 h 155"/>
              <a:gd name="T70" fmla="*/ 2147483647 w 312"/>
              <a:gd name="T71" fmla="*/ 0 h 155"/>
              <a:gd name="T72" fmla="*/ 2147483647 w 312"/>
              <a:gd name="T73" fmla="*/ 2147483647 h 155"/>
              <a:gd name="T74" fmla="*/ 2147483647 w 312"/>
              <a:gd name="T75" fmla="*/ 2147483647 h 155"/>
              <a:gd name="T76" fmla="*/ 2147483647 w 312"/>
              <a:gd name="T77" fmla="*/ 2147483647 h 155"/>
              <a:gd name="T78" fmla="*/ 2147483647 w 312"/>
              <a:gd name="T79" fmla="*/ 2147483647 h 155"/>
              <a:gd name="T80" fmla="*/ 2147483647 w 312"/>
              <a:gd name="T81" fmla="*/ 2147483647 h 155"/>
              <a:gd name="T82" fmla="*/ 2147483647 w 312"/>
              <a:gd name="T83" fmla="*/ 2147483647 h 155"/>
              <a:gd name="T84" fmla="*/ 2147483647 w 312"/>
              <a:gd name="T85" fmla="*/ 2147483647 h 155"/>
              <a:gd name="T86" fmla="*/ 2147483647 w 312"/>
              <a:gd name="T87" fmla="*/ 2147483647 h 155"/>
              <a:gd name="T88" fmla="*/ 2147483647 w 312"/>
              <a:gd name="T89" fmla="*/ 2147483647 h 155"/>
              <a:gd name="T90" fmla="*/ 2147483647 w 312"/>
              <a:gd name="T91" fmla="*/ 2147483647 h 155"/>
              <a:gd name="T92" fmla="*/ 2147483647 w 312"/>
              <a:gd name="T93" fmla="*/ 2147483647 h 155"/>
              <a:gd name="T94" fmla="*/ 2147483647 w 312"/>
              <a:gd name="T95" fmla="*/ 2147483647 h 155"/>
              <a:gd name="T96" fmla="*/ 2147483647 w 312"/>
              <a:gd name="T97" fmla="*/ 2147483647 h 155"/>
              <a:gd name="T98" fmla="*/ 2147483647 w 312"/>
              <a:gd name="T99" fmla="*/ 2147483647 h 155"/>
              <a:gd name="T100" fmla="*/ 2147483647 w 312"/>
              <a:gd name="T101" fmla="*/ 2147483647 h 155"/>
              <a:gd name="T102" fmla="*/ 2147483647 w 312"/>
              <a:gd name="T103" fmla="*/ 2147483647 h 155"/>
              <a:gd name="T104" fmla="*/ 2147483647 w 312"/>
              <a:gd name="T105" fmla="*/ 2147483647 h 155"/>
              <a:gd name="T106" fmla="*/ 2147483647 w 312"/>
              <a:gd name="T107" fmla="*/ 2147483647 h 155"/>
              <a:gd name="T108" fmla="*/ 2147483647 w 312"/>
              <a:gd name="T109" fmla="*/ 2147483647 h 155"/>
              <a:gd name="T110" fmla="*/ 2147483647 w 312"/>
              <a:gd name="T111" fmla="*/ 2147483647 h 155"/>
              <a:gd name="T112" fmla="*/ 2147483647 w 312"/>
              <a:gd name="T113" fmla="*/ 2147483647 h 155"/>
              <a:gd name="T114" fmla="*/ 0 w 312"/>
              <a:gd name="T115" fmla="*/ 2147483647 h 155"/>
              <a:gd name="T116" fmla="*/ 2147483647 w 312"/>
              <a:gd name="T117" fmla="*/ 2147483647 h 155"/>
              <a:gd name="T118" fmla="*/ 2147483647 w 312"/>
              <a:gd name="T119" fmla="*/ 2147483647 h 155"/>
              <a:gd name="T120" fmla="*/ 2147483647 w 312"/>
              <a:gd name="T121" fmla="*/ 2147483647 h 155"/>
              <a:gd name="T122" fmla="*/ 2147483647 w 312"/>
              <a:gd name="T123" fmla="*/ 2147483647 h 15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312"/>
              <a:gd name="T187" fmla="*/ 0 h 155"/>
              <a:gd name="T188" fmla="*/ 312 w 312"/>
              <a:gd name="T189" fmla="*/ 155 h 155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312" h="155">
                <a:moveTo>
                  <a:pt x="192" y="155"/>
                </a:moveTo>
                <a:lnTo>
                  <a:pt x="194" y="151"/>
                </a:lnTo>
                <a:lnTo>
                  <a:pt x="197" y="148"/>
                </a:lnTo>
                <a:lnTo>
                  <a:pt x="200" y="145"/>
                </a:lnTo>
                <a:lnTo>
                  <a:pt x="203" y="142"/>
                </a:lnTo>
                <a:lnTo>
                  <a:pt x="211" y="137"/>
                </a:lnTo>
                <a:lnTo>
                  <a:pt x="220" y="132"/>
                </a:lnTo>
                <a:lnTo>
                  <a:pt x="238" y="123"/>
                </a:lnTo>
                <a:lnTo>
                  <a:pt x="253" y="117"/>
                </a:lnTo>
                <a:lnTo>
                  <a:pt x="255" y="109"/>
                </a:lnTo>
                <a:lnTo>
                  <a:pt x="260" y="97"/>
                </a:lnTo>
                <a:lnTo>
                  <a:pt x="264" y="91"/>
                </a:lnTo>
                <a:lnTo>
                  <a:pt x="267" y="86"/>
                </a:lnTo>
                <a:lnTo>
                  <a:pt x="269" y="82"/>
                </a:lnTo>
                <a:lnTo>
                  <a:pt x="272" y="81"/>
                </a:lnTo>
                <a:lnTo>
                  <a:pt x="312" y="44"/>
                </a:lnTo>
                <a:lnTo>
                  <a:pt x="312" y="39"/>
                </a:lnTo>
                <a:lnTo>
                  <a:pt x="310" y="35"/>
                </a:lnTo>
                <a:lnTo>
                  <a:pt x="306" y="32"/>
                </a:lnTo>
                <a:lnTo>
                  <a:pt x="302" y="30"/>
                </a:lnTo>
                <a:lnTo>
                  <a:pt x="291" y="28"/>
                </a:lnTo>
                <a:lnTo>
                  <a:pt x="280" y="27"/>
                </a:lnTo>
                <a:lnTo>
                  <a:pt x="268" y="27"/>
                </a:lnTo>
                <a:lnTo>
                  <a:pt x="259" y="27"/>
                </a:lnTo>
                <a:lnTo>
                  <a:pt x="256" y="26"/>
                </a:lnTo>
                <a:lnTo>
                  <a:pt x="253" y="25"/>
                </a:lnTo>
                <a:lnTo>
                  <a:pt x="252" y="23"/>
                </a:lnTo>
                <a:lnTo>
                  <a:pt x="253" y="20"/>
                </a:lnTo>
                <a:lnTo>
                  <a:pt x="232" y="19"/>
                </a:lnTo>
                <a:lnTo>
                  <a:pt x="216" y="17"/>
                </a:lnTo>
                <a:lnTo>
                  <a:pt x="202" y="13"/>
                </a:lnTo>
                <a:lnTo>
                  <a:pt x="189" y="9"/>
                </a:lnTo>
                <a:lnTo>
                  <a:pt x="177" y="6"/>
                </a:lnTo>
                <a:lnTo>
                  <a:pt x="163" y="3"/>
                </a:lnTo>
                <a:lnTo>
                  <a:pt x="146" y="1"/>
                </a:lnTo>
                <a:lnTo>
                  <a:pt x="126" y="0"/>
                </a:lnTo>
                <a:lnTo>
                  <a:pt x="110" y="1"/>
                </a:lnTo>
                <a:lnTo>
                  <a:pt x="74" y="4"/>
                </a:lnTo>
                <a:lnTo>
                  <a:pt x="53" y="6"/>
                </a:lnTo>
                <a:lnTo>
                  <a:pt x="34" y="8"/>
                </a:lnTo>
                <a:lnTo>
                  <a:pt x="18" y="10"/>
                </a:lnTo>
                <a:lnTo>
                  <a:pt x="7" y="12"/>
                </a:lnTo>
                <a:lnTo>
                  <a:pt x="9" y="17"/>
                </a:lnTo>
                <a:lnTo>
                  <a:pt x="11" y="19"/>
                </a:lnTo>
                <a:lnTo>
                  <a:pt x="13" y="19"/>
                </a:lnTo>
                <a:lnTo>
                  <a:pt x="15" y="20"/>
                </a:lnTo>
                <a:lnTo>
                  <a:pt x="18" y="20"/>
                </a:lnTo>
                <a:lnTo>
                  <a:pt x="19" y="20"/>
                </a:lnTo>
                <a:lnTo>
                  <a:pt x="20" y="22"/>
                </a:lnTo>
                <a:lnTo>
                  <a:pt x="20" y="26"/>
                </a:lnTo>
                <a:lnTo>
                  <a:pt x="20" y="30"/>
                </a:lnTo>
                <a:lnTo>
                  <a:pt x="19" y="35"/>
                </a:lnTo>
                <a:lnTo>
                  <a:pt x="18" y="39"/>
                </a:lnTo>
                <a:lnTo>
                  <a:pt x="15" y="42"/>
                </a:lnTo>
                <a:lnTo>
                  <a:pt x="12" y="45"/>
                </a:lnTo>
                <a:lnTo>
                  <a:pt x="9" y="48"/>
                </a:lnTo>
                <a:lnTo>
                  <a:pt x="4" y="49"/>
                </a:lnTo>
                <a:lnTo>
                  <a:pt x="0" y="50"/>
                </a:lnTo>
                <a:lnTo>
                  <a:pt x="74" y="68"/>
                </a:lnTo>
                <a:lnTo>
                  <a:pt x="87" y="111"/>
                </a:lnTo>
                <a:lnTo>
                  <a:pt x="166" y="123"/>
                </a:lnTo>
                <a:lnTo>
                  <a:pt x="192" y="155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5368" name="Freeform 473"/>
          <p:cNvSpPr>
            <a:spLocks/>
          </p:cNvSpPr>
          <p:nvPr>
            <p:custDataLst>
              <p:tags r:id="rId311"/>
            </p:custDataLst>
          </p:nvPr>
        </p:nvSpPr>
        <p:spPr bwMode="auto">
          <a:xfrm>
            <a:off x="4140200" y="2078038"/>
            <a:ext cx="19050" cy="60325"/>
          </a:xfrm>
          <a:custGeom>
            <a:avLst/>
            <a:gdLst>
              <a:gd name="T0" fmla="*/ 0 w 46"/>
              <a:gd name="T1" fmla="*/ 2147483647 h 50"/>
              <a:gd name="T2" fmla="*/ 2147483647 w 46"/>
              <a:gd name="T3" fmla="*/ 2147483647 h 50"/>
              <a:gd name="T4" fmla="*/ 2147483647 w 46"/>
              <a:gd name="T5" fmla="*/ 2147483647 h 50"/>
              <a:gd name="T6" fmla="*/ 2147483647 w 46"/>
              <a:gd name="T7" fmla="*/ 2147483647 h 50"/>
              <a:gd name="T8" fmla="*/ 2147483647 w 46"/>
              <a:gd name="T9" fmla="*/ 2147483647 h 50"/>
              <a:gd name="T10" fmla="*/ 2147483647 w 46"/>
              <a:gd name="T11" fmla="*/ 2147483647 h 50"/>
              <a:gd name="T12" fmla="*/ 2147483647 w 46"/>
              <a:gd name="T13" fmla="*/ 2147483647 h 50"/>
              <a:gd name="T14" fmla="*/ 2147483647 w 46"/>
              <a:gd name="T15" fmla="*/ 0 h 50"/>
              <a:gd name="T16" fmla="*/ 2147483647 w 46"/>
              <a:gd name="T17" fmla="*/ 2147483647 h 50"/>
              <a:gd name="T18" fmla="*/ 2147483647 w 46"/>
              <a:gd name="T19" fmla="*/ 2147483647 h 50"/>
              <a:gd name="T20" fmla="*/ 2147483647 w 46"/>
              <a:gd name="T21" fmla="*/ 2147483647 h 50"/>
              <a:gd name="T22" fmla="*/ 2147483647 w 46"/>
              <a:gd name="T23" fmla="*/ 2147483647 h 50"/>
              <a:gd name="T24" fmla="*/ 2147483647 w 46"/>
              <a:gd name="T25" fmla="*/ 2147483647 h 50"/>
              <a:gd name="T26" fmla="*/ 2147483647 w 46"/>
              <a:gd name="T27" fmla="*/ 2147483647 h 50"/>
              <a:gd name="T28" fmla="*/ 0 w 46"/>
              <a:gd name="T29" fmla="*/ 2147483647 h 5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46"/>
              <a:gd name="T46" fmla="*/ 0 h 50"/>
              <a:gd name="T47" fmla="*/ 46 w 46"/>
              <a:gd name="T48" fmla="*/ 50 h 5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46" h="50">
                <a:moveTo>
                  <a:pt x="0" y="25"/>
                </a:moveTo>
                <a:lnTo>
                  <a:pt x="2" y="18"/>
                </a:lnTo>
                <a:lnTo>
                  <a:pt x="1" y="14"/>
                </a:lnTo>
                <a:lnTo>
                  <a:pt x="2" y="13"/>
                </a:lnTo>
                <a:lnTo>
                  <a:pt x="3" y="13"/>
                </a:lnTo>
                <a:lnTo>
                  <a:pt x="6" y="12"/>
                </a:lnTo>
                <a:lnTo>
                  <a:pt x="13" y="12"/>
                </a:lnTo>
                <a:lnTo>
                  <a:pt x="46" y="0"/>
                </a:lnTo>
                <a:lnTo>
                  <a:pt x="46" y="50"/>
                </a:lnTo>
                <a:lnTo>
                  <a:pt x="40" y="49"/>
                </a:lnTo>
                <a:lnTo>
                  <a:pt x="33" y="45"/>
                </a:lnTo>
                <a:lnTo>
                  <a:pt x="25" y="41"/>
                </a:lnTo>
                <a:lnTo>
                  <a:pt x="17" y="37"/>
                </a:lnTo>
                <a:lnTo>
                  <a:pt x="5" y="28"/>
                </a:lnTo>
                <a:lnTo>
                  <a:pt x="0" y="25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5369" name="Freeform 474"/>
          <p:cNvSpPr>
            <a:spLocks/>
          </p:cNvSpPr>
          <p:nvPr>
            <p:custDataLst>
              <p:tags r:id="rId312"/>
            </p:custDataLst>
          </p:nvPr>
        </p:nvSpPr>
        <p:spPr bwMode="auto">
          <a:xfrm>
            <a:off x="4837113" y="3962400"/>
            <a:ext cx="69850" cy="241300"/>
          </a:xfrm>
          <a:custGeom>
            <a:avLst/>
            <a:gdLst>
              <a:gd name="T0" fmla="*/ 2147483647 w 166"/>
              <a:gd name="T1" fmla="*/ 2147483647 h 456"/>
              <a:gd name="T2" fmla="*/ 2147483647 w 166"/>
              <a:gd name="T3" fmla="*/ 2147483647 h 456"/>
              <a:gd name="T4" fmla="*/ 2147483647 w 166"/>
              <a:gd name="T5" fmla="*/ 2147483647 h 456"/>
              <a:gd name="T6" fmla="*/ 2147483647 w 166"/>
              <a:gd name="T7" fmla="*/ 2147483647 h 456"/>
              <a:gd name="T8" fmla="*/ 2147483647 w 166"/>
              <a:gd name="T9" fmla="*/ 2147483647 h 456"/>
              <a:gd name="T10" fmla="*/ 2147483647 w 166"/>
              <a:gd name="T11" fmla="*/ 2147483647 h 456"/>
              <a:gd name="T12" fmla="*/ 2147483647 w 166"/>
              <a:gd name="T13" fmla="*/ 2147483647 h 456"/>
              <a:gd name="T14" fmla="*/ 2147483647 w 166"/>
              <a:gd name="T15" fmla="*/ 2147483647 h 456"/>
              <a:gd name="T16" fmla="*/ 2147483647 w 166"/>
              <a:gd name="T17" fmla="*/ 2147483647 h 456"/>
              <a:gd name="T18" fmla="*/ 2147483647 w 166"/>
              <a:gd name="T19" fmla="*/ 2147483647 h 456"/>
              <a:gd name="T20" fmla="*/ 2147483647 w 166"/>
              <a:gd name="T21" fmla="*/ 2147483647 h 456"/>
              <a:gd name="T22" fmla="*/ 2147483647 w 166"/>
              <a:gd name="T23" fmla="*/ 2147483647 h 456"/>
              <a:gd name="T24" fmla="*/ 2147483647 w 166"/>
              <a:gd name="T25" fmla="*/ 2147483647 h 456"/>
              <a:gd name="T26" fmla="*/ 2147483647 w 166"/>
              <a:gd name="T27" fmla="*/ 2147483647 h 456"/>
              <a:gd name="T28" fmla="*/ 2147483647 w 166"/>
              <a:gd name="T29" fmla="*/ 2147483647 h 456"/>
              <a:gd name="T30" fmla="*/ 2147483647 w 166"/>
              <a:gd name="T31" fmla="*/ 2147483647 h 456"/>
              <a:gd name="T32" fmla="*/ 2147483647 w 166"/>
              <a:gd name="T33" fmla="*/ 2147483647 h 456"/>
              <a:gd name="T34" fmla="*/ 2147483647 w 166"/>
              <a:gd name="T35" fmla="*/ 2147483647 h 456"/>
              <a:gd name="T36" fmla="*/ 2147483647 w 166"/>
              <a:gd name="T37" fmla="*/ 2147483647 h 456"/>
              <a:gd name="T38" fmla="*/ 2147483647 w 166"/>
              <a:gd name="T39" fmla="*/ 2147483647 h 456"/>
              <a:gd name="T40" fmla="*/ 2147483647 w 166"/>
              <a:gd name="T41" fmla="*/ 2147483647 h 456"/>
              <a:gd name="T42" fmla="*/ 2147483647 w 166"/>
              <a:gd name="T43" fmla="*/ 2147483647 h 456"/>
              <a:gd name="T44" fmla="*/ 2147483647 w 166"/>
              <a:gd name="T45" fmla="*/ 2147483647 h 456"/>
              <a:gd name="T46" fmla="*/ 2147483647 w 166"/>
              <a:gd name="T47" fmla="*/ 2147483647 h 456"/>
              <a:gd name="T48" fmla="*/ 2147483647 w 166"/>
              <a:gd name="T49" fmla="*/ 2147483647 h 456"/>
              <a:gd name="T50" fmla="*/ 2147483647 w 166"/>
              <a:gd name="T51" fmla="*/ 2147483647 h 456"/>
              <a:gd name="T52" fmla="*/ 2147483647 w 166"/>
              <a:gd name="T53" fmla="*/ 2147483647 h 456"/>
              <a:gd name="T54" fmla="*/ 2147483647 w 166"/>
              <a:gd name="T55" fmla="*/ 2147483647 h 456"/>
              <a:gd name="T56" fmla="*/ 2147483647 w 166"/>
              <a:gd name="T57" fmla="*/ 2147483647 h 456"/>
              <a:gd name="T58" fmla="*/ 2147483647 w 166"/>
              <a:gd name="T59" fmla="*/ 2147483647 h 456"/>
              <a:gd name="T60" fmla="*/ 2147483647 w 166"/>
              <a:gd name="T61" fmla="*/ 2147483647 h 456"/>
              <a:gd name="T62" fmla="*/ 2147483647 w 166"/>
              <a:gd name="T63" fmla="*/ 2147483647 h 456"/>
              <a:gd name="T64" fmla="*/ 2147483647 w 166"/>
              <a:gd name="T65" fmla="*/ 2147483647 h 456"/>
              <a:gd name="T66" fmla="*/ 2147483647 w 166"/>
              <a:gd name="T67" fmla="*/ 2147483647 h 456"/>
              <a:gd name="T68" fmla="*/ 2147483647 w 166"/>
              <a:gd name="T69" fmla="*/ 2147483647 h 456"/>
              <a:gd name="T70" fmla="*/ 2147483647 w 166"/>
              <a:gd name="T71" fmla="*/ 2147483647 h 456"/>
              <a:gd name="T72" fmla="*/ 2147483647 w 166"/>
              <a:gd name="T73" fmla="*/ 2147483647 h 456"/>
              <a:gd name="T74" fmla="*/ 2147483647 w 166"/>
              <a:gd name="T75" fmla="*/ 2147483647 h 456"/>
              <a:gd name="T76" fmla="*/ 2147483647 w 166"/>
              <a:gd name="T77" fmla="*/ 2147483647 h 456"/>
              <a:gd name="T78" fmla="*/ 2147483647 w 166"/>
              <a:gd name="T79" fmla="*/ 2147483647 h 456"/>
              <a:gd name="T80" fmla="*/ 2147483647 w 166"/>
              <a:gd name="T81" fmla="*/ 2147483647 h 456"/>
              <a:gd name="T82" fmla="*/ 2147483647 w 166"/>
              <a:gd name="T83" fmla="*/ 2147483647 h 456"/>
              <a:gd name="T84" fmla="*/ 2147483647 w 166"/>
              <a:gd name="T85" fmla="*/ 2147483647 h 456"/>
              <a:gd name="T86" fmla="*/ 2147483647 w 166"/>
              <a:gd name="T87" fmla="*/ 2147483647 h 456"/>
              <a:gd name="T88" fmla="*/ 2147483647 w 166"/>
              <a:gd name="T89" fmla="*/ 2147483647 h 456"/>
              <a:gd name="T90" fmla="*/ 2147483647 w 166"/>
              <a:gd name="T91" fmla="*/ 2147483647 h 456"/>
              <a:gd name="T92" fmla="*/ 2147483647 w 166"/>
              <a:gd name="T93" fmla="*/ 2147483647 h 456"/>
              <a:gd name="T94" fmla="*/ 2147483647 w 166"/>
              <a:gd name="T95" fmla="*/ 2147483647 h 456"/>
              <a:gd name="T96" fmla="*/ 2147483647 w 166"/>
              <a:gd name="T97" fmla="*/ 2147483647 h 456"/>
              <a:gd name="T98" fmla="*/ 2147483647 w 166"/>
              <a:gd name="T99" fmla="*/ 2147483647 h 456"/>
              <a:gd name="T100" fmla="*/ 2147483647 w 166"/>
              <a:gd name="T101" fmla="*/ 2147483647 h 45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66"/>
              <a:gd name="T154" fmla="*/ 0 h 456"/>
              <a:gd name="T155" fmla="*/ 166 w 166"/>
              <a:gd name="T156" fmla="*/ 456 h 45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66" h="456">
                <a:moveTo>
                  <a:pt x="7" y="277"/>
                </a:moveTo>
                <a:lnTo>
                  <a:pt x="10" y="282"/>
                </a:lnTo>
                <a:lnTo>
                  <a:pt x="14" y="287"/>
                </a:lnTo>
                <a:lnTo>
                  <a:pt x="19" y="290"/>
                </a:lnTo>
                <a:lnTo>
                  <a:pt x="25" y="294"/>
                </a:lnTo>
                <a:lnTo>
                  <a:pt x="37" y="300"/>
                </a:lnTo>
                <a:lnTo>
                  <a:pt x="52" y="304"/>
                </a:lnTo>
                <a:lnTo>
                  <a:pt x="58" y="306"/>
                </a:lnTo>
                <a:lnTo>
                  <a:pt x="65" y="309"/>
                </a:lnTo>
                <a:lnTo>
                  <a:pt x="70" y="312"/>
                </a:lnTo>
                <a:lnTo>
                  <a:pt x="76" y="316"/>
                </a:lnTo>
                <a:lnTo>
                  <a:pt x="80" y="320"/>
                </a:lnTo>
                <a:lnTo>
                  <a:pt x="84" y="325"/>
                </a:lnTo>
                <a:lnTo>
                  <a:pt x="86" y="331"/>
                </a:lnTo>
                <a:lnTo>
                  <a:pt x="87" y="339"/>
                </a:lnTo>
                <a:lnTo>
                  <a:pt x="86" y="347"/>
                </a:lnTo>
                <a:lnTo>
                  <a:pt x="82" y="356"/>
                </a:lnTo>
                <a:lnTo>
                  <a:pt x="78" y="363"/>
                </a:lnTo>
                <a:lnTo>
                  <a:pt x="74" y="369"/>
                </a:lnTo>
                <a:lnTo>
                  <a:pt x="68" y="375"/>
                </a:lnTo>
                <a:lnTo>
                  <a:pt x="64" y="381"/>
                </a:lnTo>
                <a:lnTo>
                  <a:pt x="62" y="388"/>
                </a:lnTo>
                <a:lnTo>
                  <a:pt x="60" y="394"/>
                </a:lnTo>
                <a:lnTo>
                  <a:pt x="60" y="400"/>
                </a:lnTo>
                <a:lnTo>
                  <a:pt x="62" y="405"/>
                </a:lnTo>
                <a:lnTo>
                  <a:pt x="64" y="411"/>
                </a:lnTo>
                <a:lnTo>
                  <a:pt x="67" y="416"/>
                </a:lnTo>
                <a:lnTo>
                  <a:pt x="76" y="424"/>
                </a:lnTo>
                <a:lnTo>
                  <a:pt x="85" y="432"/>
                </a:lnTo>
                <a:lnTo>
                  <a:pt x="104" y="445"/>
                </a:lnTo>
                <a:lnTo>
                  <a:pt x="120" y="456"/>
                </a:lnTo>
                <a:lnTo>
                  <a:pt x="120" y="443"/>
                </a:lnTo>
                <a:lnTo>
                  <a:pt x="120" y="432"/>
                </a:lnTo>
                <a:lnTo>
                  <a:pt x="120" y="423"/>
                </a:lnTo>
                <a:lnTo>
                  <a:pt x="120" y="413"/>
                </a:lnTo>
                <a:lnTo>
                  <a:pt x="131" y="413"/>
                </a:lnTo>
                <a:lnTo>
                  <a:pt x="141" y="410"/>
                </a:lnTo>
                <a:lnTo>
                  <a:pt x="145" y="407"/>
                </a:lnTo>
                <a:lnTo>
                  <a:pt x="149" y="405"/>
                </a:lnTo>
                <a:lnTo>
                  <a:pt x="153" y="402"/>
                </a:lnTo>
                <a:lnTo>
                  <a:pt x="155" y="399"/>
                </a:lnTo>
                <a:lnTo>
                  <a:pt x="160" y="393"/>
                </a:lnTo>
                <a:lnTo>
                  <a:pt x="164" y="384"/>
                </a:lnTo>
                <a:lnTo>
                  <a:pt x="166" y="375"/>
                </a:lnTo>
                <a:lnTo>
                  <a:pt x="166" y="364"/>
                </a:lnTo>
                <a:lnTo>
                  <a:pt x="165" y="350"/>
                </a:lnTo>
                <a:lnTo>
                  <a:pt x="163" y="339"/>
                </a:lnTo>
                <a:lnTo>
                  <a:pt x="158" y="328"/>
                </a:lnTo>
                <a:lnTo>
                  <a:pt x="153" y="318"/>
                </a:lnTo>
                <a:lnTo>
                  <a:pt x="148" y="307"/>
                </a:lnTo>
                <a:lnTo>
                  <a:pt x="144" y="296"/>
                </a:lnTo>
                <a:lnTo>
                  <a:pt x="141" y="284"/>
                </a:lnTo>
                <a:lnTo>
                  <a:pt x="140" y="271"/>
                </a:lnTo>
                <a:lnTo>
                  <a:pt x="135" y="269"/>
                </a:lnTo>
                <a:lnTo>
                  <a:pt x="127" y="261"/>
                </a:lnTo>
                <a:lnTo>
                  <a:pt x="118" y="251"/>
                </a:lnTo>
                <a:lnTo>
                  <a:pt x="108" y="238"/>
                </a:lnTo>
                <a:lnTo>
                  <a:pt x="97" y="224"/>
                </a:lnTo>
                <a:lnTo>
                  <a:pt x="88" y="211"/>
                </a:lnTo>
                <a:lnTo>
                  <a:pt x="85" y="206"/>
                </a:lnTo>
                <a:lnTo>
                  <a:pt x="82" y="200"/>
                </a:lnTo>
                <a:lnTo>
                  <a:pt x="80" y="195"/>
                </a:lnTo>
                <a:lnTo>
                  <a:pt x="80" y="192"/>
                </a:lnTo>
                <a:lnTo>
                  <a:pt x="81" y="177"/>
                </a:lnTo>
                <a:lnTo>
                  <a:pt x="85" y="157"/>
                </a:lnTo>
                <a:lnTo>
                  <a:pt x="88" y="147"/>
                </a:lnTo>
                <a:lnTo>
                  <a:pt x="91" y="138"/>
                </a:lnTo>
                <a:lnTo>
                  <a:pt x="96" y="129"/>
                </a:lnTo>
                <a:lnTo>
                  <a:pt x="100" y="123"/>
                </a:lnTo>
                <a:lnTo>
                  <a:pt x="98" y="113"/>
                </a:lnTo>
                <a:lnTo>
                  <a:pt x="96" y="99"/>
                </a:lnTo>
                <a:lnTo>
                  <a:pt x="95" y="82"/>
                </a:lnTo>
                <a:lnTo>
                  <a:pt x="93" y="63"/>
                </a:lnTo>
                <a:lnTo>
                  <a:pt x="92" y="45"/>
                </a:lnTo>
                <a:lnTo>
                  <a:pt x="90" y="30"/>
                </a:lnTo>
                <a:lnTo>
                  <a:pt x="89" y="18"/>
                </a:lnTo>
                <a:lnTo>
                  <a:pt x="87" y="12"/>
                </a:lnTo>
                <a:lnTo>
                  <a:pt x="71" y="8"/>
                </a:lnTo>
                <a:lnTo>
                  <a:pt x="54" y="6"/>
                </a:lnTo>
                <a:lnTo>
                  <a:pt x="33" y="4"/>
                </a:lnTo>
                <a:lnTo>
                  <a:pt x="7" y="0"/>
                </a:lnTo>
                <a:lnTo>
                  <a:pt x="12" y="10"/>
                </a:lnTo>
                <a:lnTo>
                  <a:pt x="19" y="21"/>
                </a:lnTo>
                <a:lnTo>
                  <a:pt x="22" y="25"/>
                </a:lnTo>
                <a:lnTo>
                  <a:pt x="28" y="28"/>
                </a:lnTo>
                <a:lnTo>
                  <a:pt x="33" y="30"/>
                </a:lnTo>
                <a:lnTo>
                  <a:pt x="40" y="31"/>
                </a:lnTo>
                <a:lnTo>
                  <a:pt x="40" y="44"/>
                </a:lnTo>
                <a:lnTo>
                  <a:pt x="40" y="55"/>
                </a:lnTo>
                <a:lnTo>
                  <a:pt x="40" y="64"/>
                </a:lnTo>
                <a:lnTo>
                  <a:pt x="40" y="74"/>
                </a:lnTo>
                <a:lnTo>
                  <a:pt x="40" y="78"/>
                </a:lnTo>
                <a:lnTo>
                  <a:pt x="39" y="81"/>
                </a:lnTo>
                <a:lnTo>
                  <a:pt x="36" y="85"/>
                </a:lnTo>
                <a:lnTo>
                  <a:pt x="35" y="88"/>
                </a:lnTo>
                <a:lnTo>
                  <a:pt x="29" y="95"/>
                </a:lnTo>
                <a:lnTo>
                  <a:pt x="22" y="102"/>
                </a:lnTo>
                <a:lnTo>
                  <a:pt x="15" y="109"/>
                </a:lnTo>
                <a:lnTo>
                  <a:pt x="9" y="115"/>
                </a:lnTo>
                <a:lnTo>
                  <a:pt x="3" y="122"/>
                </a:lnTo>
                <a:lnTo>
                  <a:pt x="0" y="129"/>
                </a:lnTo>
                <a:lnTo>
                  <a:pt x="7" y="277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370" name="Freeform 475"/>
          <p:cNvSpPr>
            <a:spLocks/>
          </p:cNvSpPr>
          <p:nvPr>
            <p:custDataLst>
              <p:tags r:id="rId313"/>
            </p:custDataLst>
          </p:nvPr>
        </p:nvSpPr>
        <p:spPr bwMode="auto">
          <a:xfrm>
            <a:off x="4329113" y="2533650"/>
            <a:ext cx="14287" cy="57150"/>
          </a:xfrm>
          <a:custGeom>
            <a:avLst/>
            <a:gdLst>
              <a:gd name="T0" fmla="*/ 2147483647 w 27"/>
              <a:gd name="T1" fmla="*/ 0 h 19"/>
              <a:gd name="T2" fmla="*/ 2147483647 w 27"/>
              <a:gd name="T3" fmla="*/ 2147483647 h 19"/>
              <a:gd name="T4" fmla="*/ 2147483647 w 27"/>
              <a:gd name="T5" fmla="*/ 2147483647 h 19"/>
              <a:gd name="T6" fmla="*/ 2147483647 w 27"/>
              <a:gd name="T7" fmla="*/ 2147483647 h 19"/>
              <a:gd name="T8" fmla="*/ 0 w 27"/>
              <a:gd name="T9" fmla="*/ 2147483647 h 19"/>
              <a:gd name="T10" fmla="*/ 2147483647 w 27"/>
              <a:gd name="T11" fmla="*/ 2147483647 h 19"/>
              <a:gd name="T12" fmla="*/ 2147483647 w 27"/>
              <a:gd name="T13" fmla="*/ 0 h 1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19"/>
              <a:gd name="T23" fmla="*/ 27 w 27"/>
              <a:gd name="T24" fmla="*/ 19 h 1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19">
                <a:moveTo>
                  <a:pt x="27" y="0"/>
                </a:moveTo>
                <a:lnTo>
                  <a:pt x="27" y="12"/>
                </a:lnTo>
                <a:lnTo>
                  <a:pt x="27" y="19"/>
                </a:lnTo>
                <a:lnTo>
                  <a:pt x="9" y="19"/>
                </a:lnTo>
                <a:lnTo>
                  <a:pt x="0" y="19"/>
                </a:lnTo>
                <a:lnTo>
                  <a:pt x="9" y="12"/>
                </a:lnTo>
                <a:lnTo>
                  <a:pt x="27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371" name="Freeform 476"/>
          <p:cNvSpPr>
            <a:spLocks/>
          </p:cNvSpPr>
          <p:nvPr>
            <p:custDataLst>
              <p:tags r:id="rId314"/>
            </p:custDataLst>
          </p:nvPr>
        </p:nvSpPr>
        <p:spPr bwMode="auto">
          <a:xfrm>
            <a:off x="4648200" y="4154488"/>
            <a:ext cx="188913" cy="217487"/>
          </a:xfrm>
          <a:custGeom>
            <a:avLst/>
            <a:gdLst>
              <a:gd name="T0" fmla="*/ 2147483647 w 438"/>
              <a:gd name="T1" fmla="*/ 2147483647 h 406"/>
              <a:gd name="T2" fmla="*/ 2147483647 w 438"/>
              <a:gd name="T3" fmla="*/ 2147483647 h 406"/>
              <a:gd name="T4" fmla="*/ 2147483647 w 438"/>
              <a:gd name="T5" fmla="*/ 2147483647 h 406"/>
              <a:gd name="T6" fmla="*/ 2147483647 w 438"/>
              <a:gd name="T7" fmla="*/ 2147483647 h 406"/>
              <a:gd name="T8" fmla="*/ 2147483647 w 438"/>
              <a:gd name="T9" fmla="*/ 2147483647 h 406"/>
              <a:gd name="T10" fmla="*/ 2147483647 w 438"/>
              <a:gd name="T11" fmla="*/ 2147483647 h 406"/>
              <a:gd name="T12" fmla="*/ 2147483647 w 438"/>
              <a:gd name="T13" fmla="*/ 2147483647 h 406"/>
              <a:gd name="T14" fmla="*/ 2147483647 w 438"/>
              <a:gd name="T15" fmla="*/ 2147483647 h 406"/>
              <a:gd name="T16" fmla="*/ 2147483647 w 438"/>
              <a:gd name="T17" fmla="*/ 2147483647 h 406"/>
              <a:gd name="T18" fmla="*/ 2147483647 w 438"/>
              <a:gd name="T19" fmla="*/ 2147483647 h 406"/>
              <a:gd name="T20" fmla="*/ 2147483647 w 438"/>
              <a:gd name="T21" fmla="*/ 2147483647 h 406"/>
              <a:gd name="T22" fmla="*/ 2147483647 w 438"/>
              <a:gd name="T23" fmla="*/ 2147483647 h 406"/>
              <a:gd name="T24" fmla="*/ 2147483647 w 438"/>
              <a:gd name="T25" fmla="*/ 2147483647 h 406"/>
              <a:gd name="T26" fmla="*/ 2147483647 w 438"/>
              <a:gd name="T27" fmla="*/ 2147483647 h 406"/>
              <a:gd name="T28" fmla="*/ 2147483647 w 438"/>
              <a:gd name="T29" fmla="*/ 2147483647 h 406"/>
              <a:gd name="T30" fmla="*/ 2147483647 w 438"/>
              <a:gd name="T31" fmla="*/ 2147483647 h 406"/>
              <a:gd name="T32" fmla="*/ 2147483647 w 438"/>
              <a:gd name="T33" fmla="*/ 2147483647 h 406"/>
              <a:gd name="T34" fmla="*/ 2147483647 w 438"/>
              <a:gd name="T35" fmla="*/ 2147483647 h 406"/>
              <a:gd name="T36" fmla="*/ 2147483647 w 438"/>
              <a:gd name="T37" fmla="*/ 2147483647 h 406"/>
              <a:gd name="T38" fmla="*/ 2147483647 w 438"/>
              <a:gd name="T39" fmla="*/ 2147483647 h 406"/>
              <a:gd name="T40" fmla="*/ 2147483647 w 438"/>
              <a:gd name="T41" fmla="*/ 2147483647 h 406"/>
              <a:gd name="T42" fmla="*/ 2147483647 w 438"/>
              <a:gd name="T43" fmla="*/ 2147483647 h 406"/>
              <a:gd name="T44" fmla="*/ 2147483647 w 438"/>
              <a:gd name="T45" fmla="*/ 2147483647 h 406"/>
              <a:gd name="T46" fmla="*/ 2147483647 w 438"/>
              <a:gd name="T47" fmla="*/ 2147483647 h 406"/>
              <a:gd name="T48" fmla="*/ 2147483647 w 438"/>
              <a:gd name="T49" fmla="*/ 2147483647 h 406"/>
              <a:gd name="T50" fmla="*/ 2147483647 w 438"/>
              <a:gd name="T51" fmla="*/ 2147483647 h 406"/>
              <a:gd name="T52" fmla="*/ 2147483647 w 438"/>
              <a:gd name="T53" fmla="*/ 2147483647 h 406"/>
              <a:gd name="T54" fmla="*/ 2147483647 w 438"/>
              <a:gd name="T55" fmla="*/ 2147483647 h 406"/>
              <a:gd name="T56" fmla="*/ 2147483647 w 438"/>
              <a:gd name="T57" fmla="*/ 2147483647 h 406"/>
              <a:gd name="T58" fmla="*/ 2147483647 w 438"/>
              <a:gd name="T59" fmla="*/ 2147483647 h 406"/>
              <a:gd name="T60" fmla="*/ 2147483647 w 438"/>
              <a:gd name="T61" fmla="*/ 2147483647 h 406"/>
              <a:gd name="T62" fmla="*/ 2147483647 w 438"/>
              <a:gd name="T63" fmla="*/ 2147483647 h 406"/>
              <a:gd name="T64" fmla="*/ 0 w 438"/>
              <a:gd name="T65" fmla="*/ 2147483647 h 406"/>
              <a:gd name="T66" fmla="*/ 2147483647 w 438"/>
              <a:gd name="T67" fmla="*/ 2147483647 h 406"/>
              <a:gd name="T68" fmla="*/ 2147483647 w 438"/>
              <a:gd name="T69" fmla="*/ 2147483647 h 406"/>
              <a:gd name="T70" fmla="*/ 2147483647 w 438"/>
              <a:gd name="T71" fmla="*/ 2147483647 h 406"/>
              <a:gd name="T72" fmla="*/ 2147483647 w 438"/>
              <a:gd name="T73" fmla="*/ 2147483647 h 406"/>
              <a:gd name="T74" fmla="*/ 2147483647 w 438"/>
              <a:gd name="T75" fmla="*/ 2147483647 h 406"/>
              <a:gd name="T76" fmla="*/ 2147483647 w 438"/>
              <a:gd name="T77" fmla="*/ 2147483647 h 406"/>
              <a:gd name="T78" fmla="*/ 2147483647 w 438"/>
              <a:gd name="T79" fmla="*/ 2147483647 h 406"/>
              <a:gd name="T80" fmla="*/ 2147483647 w 438"/>
              <a:gd name="T81" fmla="*/ 2147483647 h 406"/>
              <a:gd name="T82" fmla="*/ 2147483647 w 438"/>
              <a:gd name="T83" fmla="*/ 2147483647 h 406"/>
              <a:gd name="T84" fmla="*/ 2147483647 w 438"/>
              <a:gd name="T85" fmla="*/ 2147483647 h 406"/>
              <a:gd name="T86" fmla="*/ 2147483647 w 438"/>
              <a:gd name="T87" fmla="*/ 2147483647 h 406"/>
              <a:gd name="T88" fmla="*/ 2147483647 w 438"/>
              <a:gd name="T89" fmla="*/ 2147483647 h 406"/>
              <a:gd name="T90" fmla="*/ 2147483647 w 438"/>
              <a:gd name="T91" fmla="*/ 2147483647 h 406"/>
              <a:gd name="T92" fmla="*/ 2147483647 w 438"/>
              <a:gd name="T93" fmla="*/ 2147483647 h 406"/>
              <a:gd name="T94" fmla="*/ 2147483647 w 438"/>
              <a:gd name="T95" fmla="*/ 2147483647 h 406"/>
              <a:gd name="T96" fmla="*/ 2147483647 w 438"/>
              <a:gd name="T97" fmla="*/ 2147483647 h 406"/>
              <a:gd name="T98" fmla="*/ 2147483647 w 438"/>
              <a:gd name="T99" fmla="*/ 2147483647 h 406"/>
              <a:gd name="T100" fmla="*/ 2147483647 w 438"/>
              <a:gd name="T101" fmla="*/ 2147483647 h 406"/>
              <a:gd name="T102" fmla="*/ 2147483647 w 438"/>
              <a:gd name="T103" fmla="*/ 2147483647 h 406"/>
              <a:gd name="T104" fmla="*/ 2147483647 w 438"/>
              <a:gd name="T105" fmla="*/ 2147483647 h 406"/>
              <a:gd name="T106" fmla="*/ 2147483647 w 438"/>
              <a:gd name="T107" fmla="*/ 2147483647 h 406"/>
              <a:gd name="T108" fmla="*/ 2147483647 w 438"/>
              <a:gd name="T109" fmla="*/ 2147483647 h 40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438"/>
              <a:gd name="T166" fmla="*/ 0 h 406"/>
              <a:gd name="T167" fmla="*/ 438 w 438"/>
              <a:gd name="T168" fmla="*/ 406 h 40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438" h="406">
                <a:moveTo>
                  <a:pt x="272" y="0"/>
                </a:moveTo>
                <a:lnTo>
                  <a:pt x="284" y="8"/>
                </a:lnTo>
                <a:lnTo>
                  <a:pt x="301" y="17"/>
                </a:lnTo>
                <a:lnTo>
                  <a:pt x="320" y="27"/>
                </a:lnTo>
                <a:lnTo>
                  <a:pt x="341" y="37"/>
                </a:lnTo>
                <a:lnTo>
                  <a:pt x="363" y="47"/>
                </a:lnTo>
                <a:lnTo>
                  <a:pt x="385" y="55"/>
                </a:lnTo>
                <a:lnTo>
                  <a:pt x="395" y="58"/>
                </a:lnTo>
                <a:lnTo>
                  <a:pt x="406" y="60"/>
                </a:lnTo>
                <a:lnTo>
                  <a:pt x="416" y="61"/>
                </a:lnTo>
                <a:lnTo>
                  <a:pt x="425" y="61"/>
                </a:lnTo>
                <a:lnTo>
                  <a:pt x="425" y="81"/>
                </a:lnTo>
                <a:lnTo>
                  <a:pt x="427" y="101"/>
                </a:lnTo>
                <a:lnTo>
                  <a:pt x="429" y="120"/>
                </a:lnTo>
                <a:lnTo>
                  <a:pt x="432" y="138"/>
                </a:lnTo>
                <a:lnTo>
                  <a:pt x="434" y="157"/>
                </a:lnTo>
                <a:lnTo>
                  <a:pt x="436" y="176"/>
                </a:lnTo>
                <a:lnTo>
                  <a:pt x="438" y="195"/>
                </a:lnTo>
                <a:lnTo>
                  <a:pt x="438" y="216"/>
                </a:lnTo>
                <a:lnTo>
                  <a:pt x="438" y="223"/>
                </a:lnTo>
                <a:lnTo>
                  <a:pt x="436" y="230"/>
                </a:lnTo>
                <a:lnTo>
                  <a:pt x="435" y="237"/>
                </a:lnTo>
                <a:lnTo>
                  <a:pt x="432" y="245"/>
                </a:lnTo>
                <a:lnTo>
                  <a:pt x="425" y="259"/>
                </a:lnTo>
                <a:lnTo>
                  <a:pt x="416" y="274"/>
                </a:lnTo>
                <a:lnTo>
                  <a:pt x="407" y="287"/>
                </a:lnTo>
                <a:lnTo>
                  <a:pt x="399" y="298"/>
                </a:lnTo>
                <a:lnTo>
                  <a:pt x="391" y="307"/>
                </a:lnTo>
                <a:lnTo>
                  <a:pt x="385" y="314"/>
                </a:lnTo>
                <a:lnTo>
                  <a:pt x="381" y="320"/>
                </a:lnTo>
                <a:lnTo>
                  <a:pt x="378" y="326"/>
                </a:lnTo>
                <a:lnTo>
                  <a:pt x="374" y="332"/>
                </a:lnTo>
                <a:lnTo>
                  <a:pt x="373" y="339"/>
                </a:lnTo>
                <a:lnTo>
                  <a:pt x="372" y="352"/>
                </a:lnTo>
                <a:lnTo>
                  <a:pt x="372" y="363"/>
                </a:lnTo>
                <a:lnTo>
                  <a:pt x="359" y="372"/>
                </a:lnTo>
                <a:lnTo>
                  <a:pt x="339" y="387"/>
                </a:lnTo>
                <a:lnTo>
                  <a:pt x="321" y="401"/>
                </a:lnTo>
                <a:lnTo>
                  <a:pt x="312" y="406"/>
                </a:lnTo>
                <a:lnTo>
                  <a:pt x="205" y="388"/>
                </a:lnTo>
                <a:lnTo>
                  <a:pt x="192" y="382"/>
                </a:lnTo>
                <a:lnTo>
                  <a:pt x="182" y="379"/>
                </a:lnTo>
                <a:lnTo>
                  <a:pt x="172" y="376"/>
                </a:lnTo>
                <a:lnTo>
                  <a:pt x="165" y="370"/>
                </a:lnTo>
                <a:lnTo>
                  <a:pt x="157" y="365"/>
                </a:lnTo>
                <a:lnTo>
                  <a:pt x="150" y="359"/>
                </a:lnTo>
                <a:lnTo>
                  <a:pt x="145" y="353"/>
                </a:lnTo>
                <a:lnTo>
                  <a:pt x="139" y="346"/>
                </a:lnTo>
                <a:lnTo>
                  <a:pt x="134" y="338"/>
                </a:lnTo>
                <a:lnTo>
                  <a:pt x="124" y="322"/>
                </a:lnTo>
                <a:lnTo>
                  <a:pt x="114" y="304"/>
                </a:lnTo>
                <a:lnTo>
                  <a:pt x="108" y="296"/>
                </a:lnTo>
                <a:lnTo>
                  <a:pt x="101" y="288"/>
                </a:lnTo>
                <a:lnTo>
                  <a:pt x="94" y="279"/>
                </a:lnTo>
                <a:lnTo>
                  <a:pt x="86" y="271"/>
                </a:lnTo>
                <a:lnTo>
                  <a:pt x="72" y="259"/>
                </a:lnTo>
                <a:lnTo>
                  <a:pt x="58" y="247"/>
                </a:lnTo>
                <a:lnTo>
                  <a:pt x="44" y="234"/>
                </a:lnTo>
                <a:lnTo>
                  <a:pt x="31" y="220"/>
                </a:lnTo>
                <a:lnTo>
                  <a:pt x="24" y="213"/>
                </a:lnTo>
                <a:lnTo>
                  <a:pt x="19" y="204"/>
                </a:lnTo>
                <a:lnTo>
                  <a:pt x="13" y="195"/>
                </a:lnTo>
                <a:lnTo>
                  <a:pt x="9" y="186"/>
                </a:lnTo>
                <a:lnTo>
                  <a:pt x="4" y="176"/>
                </a:lnTo>
                <a:lnTo>
                  <a:pt x="2" y="166"/>
                </a:lnTo>
                <a:lnTo>
                  <a:pt x="0" y="154"/>
                </a:lnTo>
                <a:lnTo>
                  <a:pt x="0" y="141"/>
                </a:lnTo>
                <a:lnTo>
                  <a:pt x="18" y="141"/>
                </a:lnTo>
                <a:lnTo>
                  <a:pt x="31" y="141"/>
                </a:lnTo>
                <a:lnTo>
                  <a:pt x="40" y="141"/>
                </a:lnTo>
                <a:lnTo>
                  <a:pt x="46" y="141"/>
                </a:lnTo>
                <a:lnTo>
                  <a:pt x="53" y="141"/>
                </a:lnTo>
                <a:lnTo>
                  <a:pt x="58" y="140"/>
                </a:lnTo>
                <a:lnTo>
                  <a:pt x="63" y="138"/>
                </a:lnTo>
                <a:lnTo>
                  <a:pt x="68" y="136"/>
                </a:lnTo>
                <a:lnTo>
                  <a:pt x="77" y="131"/>
                </a:lnTo>
                <a:lnTo>
                  <a:pt x="85" y="124"/>
                </a:lnTo>
                <a:lnTo>
                  <a:pt x="99" y="108"/>
                </a:lnTo>
                <a:lnTo>
                  <a:pt x="113" y="92"/>
                </a:lnTo>
                <a:lnTo>
                  <a:pt x="117" y="87"/>
                </a:lnTo>
                <a:lnTo>
                  <a:pt x="124" y="83"/>
                </a:lnTo>
                <a:lnTo>
                  <a:pt x="130" y="80"/>
                </a:lnTo>
                <a:lnTo>
                  <a:pt x="136" y="77"/>
                </a:lnTo>
                <a:lnTo>
                  <a:pt x="150" y="71"/>
                </a:lnTo>
                <a:lnTo>
                  <a:pt x="165" y="65"/>
                </a:lnTo>
                <a:lnTo>
                  <a:pt x="179" y="60"/>
                </a:lnTo>
                <a:lnTo>
                  <a:pt x="192" y="55"/>
                </a:lnTo>
                <a:lnTo>
                  <a:pt x="203" y="50"/>
                </a:lnTo>
                <a:lnTo>
                  <a:pt x="212" y="43"/>
                </a:lnTo>
                <a:lnTo>
                  <a:pt x="211" y="43"/>
                </a:lnTo>
                <a:lnTo>
                  <a:pt x="210" y="41"/>
                </a:lnTo>
                <a:lnTo>
                  <a:pt x="210" y="38"/>
                </a:lnTo>
                <a:lnTo>
                  <a:pt x="210" y="36"/>
                </a:lnTo>
                <a:lnTo>
                  <a:pt x="211" y="30"/>
                </a:lnTo>
                <a:lnTo>
                  <a:pt x="212" y="24"/>
                </a:lnTo>
                <a:lnTo>
                  <a:pt x="213" y="17"/>
                </a:lnTo>
                <a:lnTo>
                  <a:pt x="214" y="14"/>
                </a:lnTo>
                <a:lnTo>
                  <a:pt x="217" y="12"/>
                </a:lnTo>
                <a:lnTo>
                  <a:pt x="221" y="12"/>
                </a:lnTo>
                <a:lnTo>
                  <a:pt x="225" y="12"/>
                </a:lnTo>
                <a:lnTo>
                  <a:pt x="229" y="11"/>
                </a:lnTo>
                <a:lnTo>
                  <a:pt x="232" y="9"/>
                </a:lnTo>
                <a:lnTo>
                  <a:pt x="234" y="7"/>
                </a:lnTo>
                <a:lnTo>
                  <a:pt x="236" y="4"/>
                </a:lnTo>
                <a:lnTo>
                  <a:pt x="239" y="0"/>
                </a:lnTo>
                <a:lnTo>
                  <a:pt x="244" y="2"/>
                </a:lnTo>
                <a:lnTo>
                  <a:pt x="248" y="3"/>
                </a:lnTo>
                <a:lnTo>
                  <a:pt x="251" y="3"/>
                </a:lnTo>
                <a:lnTo>
                  <a:pt x="256" y="2"/>
                </a:lnTo>
                <a:lnTo>
                  <a:pt x="264" y="1"/>
                </a:lnTo>
                <a:lnTo>
                  <a:pt x="272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372" name="Freeform 477"/>
          <p:cNvSpPr>
            <a:spLocks/>
          </p:cNvSpPr>
          <p:nvPr>
            <p:custDataLst>
              <p:tags r:id="rId315"/>
            </p:custDataLst>
          </p:nvPr>
        </p:nvSpPr>
        <p:spPr bwMode="auto">
          <a:xfrm>
            <a:off x="4560888" y="3930650"/>
            <a:ext cx="293687" cy="300038"/>
          </a:xfrm>
          <a:custGeom>
            <a:avLst/>
            <a:gdLst>
              <a:gd name="T0" fmla="*/ 2147483647 w 678"/>
              <a:gd name="T1" fmla="*/ 2147483647 h 574"/>
              <a:gd name="T2" fmla="*/ 2147483647 w 678"/>
              <a:gd name="T3" fmla="*/ 2147483647 h 574"/>
              <a:gd name="T4" fmla="*/ 2147483647 w 678"/>
              <a:gd name="T5" fmla="*/ 2147483647 h 574"/>
              <a:gd name="T6" fmla="*/ 2147483647 w 678"/>
              <a:gd name="T7" fmla="*/ 2147483647 h 574"/>
              <a:gd name="T8" fmla="*/ 2147483647 w 678"/>
              <a:gd name="T9" fmla="*/ 2147483647 h 574"/>
              <a:gd name="T10" fmla="*/ 2147483647 w 678"/>
              <a:gd name="T11" fmla="*/ 2147483647 h 574"/>
              <a:gd name="T12" fmla="*/ 2147483647 w 678"/>
              <a:gd name="T13" fmla="*/ 2147483647 h 574"/>
              <a:gd name="T14" fmla="*/ 2147483647 w 678"/>
              <a:gd name="T15" fmla="*/ 2147483647 h 574"/>
              <a:gd name="T16" fmla="*/ 2147483647 w 678"/>
              <a:gd name="T17" fmla="*/ 2147483647 h 574"/>
              <a:gd name="T18" fmla="*/ 2147483647 w 678"/>
              <a:gd name="T19" fmla="*/ 2147483647 h 574"/>
              <a:gd name="T20" fmla="*/ 2147483647 w 678"/>
              <a:gd name="T21" fmla="*/ 2147483647 h 574"/>
              <a:gd name="T22" fmla="*/ 2147483647 w 678"/>
              <a:gd name="T23" fmla="*/ 2147483647 h 574"/>
              <a:gd name="T24" fmla="*/ 2147483647 w 678"/>
              <a:gd name="T25" fmla="*/ 2147483647 h 574"/>
              <a:gd name="T26" fmla="*/ 2147483647 w 678"/>
              <a:gd name="T27" fmla="*/ 2147483647 h 574"/>
              <a:gd name="T28" fmla="*/ 2147483647 w 678"/>
              <a:gd name="T29" fmla="*/ 2147483647 h 574"/>
              <a:gd name="T30" fmla="*/ 2147483647 w 678"/>
              <a:gd name="T31" fmla="*/ 2147483647 h 574"/>
              <a:gd name="T32" fmla="*/ 2147483647 w 678"/>
              <a:gd name="T33" fmla="*/ 2147483647 h 574"/>
              <a:gd name="T34" fmla="*/ 2147483647 w 678"/>
              <a:gd name="T35" fmla="*/ 2147483647 h 574"/>
              <a:gd name="T36" fmla="*/ 2147483647 w 678"/>
              <a:gd name="T37" fmla="*/ 2147483647 h 574"/>
              <a:gd name="T38" fmla="*/ 2147483647 w 678"/>
              <a:gd name="T39" fmla="*/ 2147483647 h 574"/>
              <a:gd name="T40" fmla="*/ 2147483647 w 678"/>
              <a:gd name="T41" fmla="*/ 2147483647 h 574"/>
              <a:gd name="T42" fmla="*/ 2147483647 w 678"/>
              <a:gd name="T43" fmla="*/ 2147483647 h 574"/>
              <a:gd name="T44" fmla="*/ 2147483647 w 678"/>
              <a:gd name="T45" fmla="*/ 2147483647 h 574"/>
              <a:gd name="T46" fmla="*/ 2147483647 w 678"/>
              <a:gd name="T47" fmla="*/ 2147483647 h 574"/>
              <a:gd name="T48" fmla="*/ 2147483647 w 678"/>
              <a:gd name="T49" fmla="*/ 2147483647 h 574"/>
              <a:gd name="T50" fmla="*/ 2147483647 w 678"/>
              <a:gd name="T51" fmla="*/ 2147483647 h 574"/>
              <a:gd name="T52" fmla="*/ 2147483647 w 678"/>
              <a:gd name="T53" fmla="*/ 2147483647 h 574"/>
              <a:gd name="T54" fmla="*/ 2147483647 w 678"/>
              <a:gd name="T55" fmla="*/ 2147483647 h 574"/>
              <a:gd name="T56" fmla="*/ 2147483647 w 678"/>
              <a:gd name="T57" fmla="*/ 2147483647 h 574"/>
              <a:gd name="T58" fmla="*/ 2147483647 w 678"/>
              <a:gd name="T59" fmla="*/ 2147483647 h 574"/>
              <a:gd name="T60" fmla="*/ 2147483647 w 678"/>
              <a:gd name="T61" fmla="*/ 2147483647 h 574"/>
              <a:gd name="T62" fmla="*/ 2147483647 w 678"/>
              <a:gd name="T63" fmla="*/ 2147483647 h 574"/>
              <a:gd name="T64" fmla="*/ 0 w 678"/>
              <a:gd name="T65" fmla="*/ 2147483647 h 574"/>
              <a:gd name="T66" fmla="*/ 2147483647 w 678"/>
              <a:gd name="T67" fmla="*/ 2147483647 h 574"/>
              <a:gd name="T68" fmla="*/ 2147483647 w 678"/>
              <a:gd name="T69" fmla="*/ 2147483647 h 574"/>
              <a:gd name="T70" fmla="*/ 2147483647 w 678"/>
              <a:gd name="T71" fmla="*/ 2147483647 h 574"/>
              <a:gd name="T72" fmla="*/ 2147483647 w 678"/>
              <a:gd name="T73" fmla="*/ 2147483647 h 574"/>
              <a:gd name="T74" fmla="*/ 2147483647 w 678"/>
              <a:gd name="T75" fmla="*/ 2147483647 h 574"/>
              <a:gd name="T76" fmla="*/ 2147483647 w 678"/>
              <a:gd name="T77" fmla="*/ 2147483647 h 574"/>
              <a:gd name="T78" fmla="*/ 2147483647 w 678"/>
              <a:gd name="T79" fmla="*/ 2147483647 h 574"/>
              <a:gd name="T80" fmla="*/ 2147483647 w 678"/>
              <a:gd name="T81" fmla="*/ 2147483647 h 574"/>
              <a:gd name="T82" fmla="*/ 2147483647 w 678"/>
              <a:gd name="T83" fmla="*/ 2147483647 h 574"/>
              <a:gd name="T84" fmla="*/ 2147483647 w 678"/>
              <a:gd name="T85" fmla="*/ 2147483647 h 574"/>
              <a:gd name="T86" fmla="*/ 2147483647 w 678"/>
              <a:gd name="T87" fmla="*/ 2147483647 h 574"/>
              <a:gd name="T88" fmla="*/ 2147483647 w 678"/>
              <a:gd name="T89" fmla="*/ 2147483647 h 574"/>
              <a:gd name="T90" fmla="*/ 2147483647 w 678"/>
              <a:gd name="T91" fmla="*/ 2147483647 h 574"/>
              <a:gd name="T92" fmla="*/ 2147483647 w 678"/>
              <a:gd name="T93" fmla="*/ 2147483647 h 574"/>
              <a:gd name="T94" fmla="*/ 2147483647 w 678"/>
              <a:gd name="T95" fmla="*/ 2147483647 h 574"/>
              <a:gd name="T96" fmla="*/ 2147483647 w 678"/>
              <a:gd name="T97" fmla="*/ 2147483647 h 574"/>
              <a:gd name="T98" fmla="*/ 2147483647 w 678"/>
              <a:gd name="T99" fmla="*/ 2147483647 h 574"/>
              <a:gd name="T100" fmla="*/ 2147483647 w 678"/>
              <a:gd name="T101" fmla="*/ 2147483647 h 574"/>
              <a:gd name="T102" fmla="*/ 2147483647 w 678"/>
              <a:gd name="T103" fmla="*/ 2147483647 h 574"/>
              <a:gd name="T104" fmla="*/ 2147483647 w 678"/>
              <a:gd name="T105" fmla="*/ 2147483647 h 574"/>
              <a:gd name="T106" fmla="*/ 2147483647 w 678"/>
              <a:gd name="T107" fmla="*/ 2147483647 h 574"/>
              <a:gd name="T108" fmla="*/ 2147483647 w 678"/>
              <a:gd name="T109" fmla="*/ 2147483647 h 574"/>
              <a:gd name="T110" fmla="*/ 2147483647 w 678"/>
              <a:gd name="T111" fmla="*/ 2147483647 h 574"/>
              <a:gd name="T112" fmla="*/ 2147483647 w 678"/>
              <a:gd name="T113" fmla="*/ 2147483647 h 574"/>
              <a:gd name="T114" fmla="*/ 2147483647 w 678"/>
              <a:gd name="T115" fmla="*/ 2147483647 h 574"/>
              <a:gd name="T116" fmla="*/ 2147483647 w 678"/>
              <a:gd name="T117" fmla="*/ 2147483647 h 57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678"/>
              <a:gd name="T178" fmla="*/ 0 h 574"/>
              <a:gd name="T179" fmla="*/ 678 w 678"/>
              <a:gd name="T180" fmla="*/ 574 h 574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678" h="574">
                <a:moveTo>
                  <a:pt x="505" y="1"/>
                </a:moveTo>
                <a:lnTo>
                  <a:pt x="507" y="4"/>
                </a:lnTo>
                <a:lnTo>
                  <a:pt x="513" y="8"/>
                </a:lnTo>
                <a:lnTo>
                  <a:pt x="521" y="12"/>
                </a:lnTo>
                <a:lnTo>
                  <a:pt x="529" y="16"/>
                </a:lnTo>
                <a:lnTo>
                  <a:pt x="552" y="26"/>
                </a:lnTo>
                <a:lnTo>
                  <a:pt x="578" y="37"/>
                </a:lnTo>
                <a:lnTo>
                  <a:pt x="624" y="55"/>
                </a:lnTo>
                <a:lnTo>
                  <a:pt x="645" y="63"/>
                </a:lnTo>
                <a:lnTo>
                  <a:pt x="650" y="73"/>
                </a:lnTo>
                <a:lnTo>
                  <a:pt x="657" y="84"/>
                </a:lnTo>
                <a:lnTo>
                  <a:pt x="660" y="88"/>
                </a:lnTo>
                <a:lnTo>
                  <a:pt x="666" y="91"/>
                </a:lnTo>
                <a:lnTo>
                  <a:pt x="671" y="93"/>
                </a:lnTo>
                <a:lnTo>
                  <a:pt x="678" y="94"/>
                </a:lnTo>
                <a:lnTo>
                  <a:pt x="678" y="107"/>
                </a:lnTo>
                <a:lnTo>
                  <a:pt x="678" y="118"/>
                </a:lnTo>
                <a:lnTo>
                  <a:pt x="678" y="127"/>
                </a:lnTo>
                <a:lnTo>
                  <a:pt x="678" y="137"/>
                </a:lnTo>
                <a:lnTo>
                  <a:pt x="678" y="141"/>
                </a:lnTo>
                <a:lnTo>
                  <a:pt x="677" y="144"/>
                </a:lnTo>
                <a:lnTo>
                  <a:pt x="674" y="148"/>
                </a:lnTo>
                <a:lnTo>
                  <a:pt x="673" y="151"/>
                </a:lnTo>
                <a:lnTo>
                  <a:pt x="667" y="158"/>
                </a:lnTo>
                <a:lnTo>
                  <a:pt x="660" y="165"/>
                </a:lnTo>
                <a:lnTo>
                  <a:pt x="653" y="172"/>
                </a:lnTo>
                <a:lnTo>
                  <a:pt x="647" y="178"/>
                </a:lnTo>
                <a:lnTo>
                  <a:pt x="641" y="185"/>
                </a:lnTo>
                <a:lnTo>
                  <a:pt x="638" y="192"/>
                </a:lnTo>
                <a:lnTo>
                  <a:pt x="638" y="346"/>
                </a:lnTo>
                <a:lnTo>
                  <a:pt x="466" y="378"/>
                </a:lnTo>
                <a:lnTo>
                  <a:pt x="464" y="382"/>
                </a:lnTo>
                <a:lnTo>
                  <a:pt x="461" y="388"/>
                </a:lnTo>
                <a:lnTo>
                  <a:pt x="460" y="394"/>
                </a:lnTo>
                <a:lnTo>
                  <a:pt x="460" y="400"/>
                </a:lnTo>
                <a:lnTo>
                  <a:pt x="461" y="415"/>
                </a:lnTo>
                <a:lnTo>
                  <a:pt x="466" y="433"/>
                </a:lnTo>
                <a:lnTo>
                  <a:pt x="460" y="434"/>
                </a:lnTo>
                <a:lnTo>
                  <a:pt x="455" y="435"/>
                </a:lnTo>
                <a:lnTo>
                  <a:pt x="451" y="436"/>
                </a:lnTo>
                <a:lnTo>
                  <a:pt x="448" y="436"/>
                </a:lnTo>
                <a:lnTo>
                  <a:pt x="444" y="435"/>
                </a:lnTo>
                <a:lnTo>
                  <a:pt x="439" y="433"/>
                </a:lnTo>
                <a:lnTo>
                  <a:pt x="436" y="437"/>
                </a:lnTo>
                <a:lnTo>
                  <a:pt x="434" y="440"/>
                </a:lnTo>
                <a:lnTo>
                  <a:pt x="432" y="442"/>
                </a:lnTo>
                <a:lnTo>
                  <a:pt x="429" y="444"/>
                </a:lnTo>
                <a:lnTo>
                  <a:pt x="425" y="445"/>
                </a:lnTo>
                <a:lnTo>
                  <a:pt x="421" y="445"/>
                </a:lnTo>
                <a:lnTo>
                  <a:pt x="417" y="445"/>
                </a:lnTo>
                <a:lnTo>
                  <a:pt x="414" y="447"/>
                </a:lnTo>
                <a:lnTo>
                  <a:pt x="413" y="450"/>
                </a:lnTo>
                <a:lnTo>
                  <a:pt x="412" y="457"/>
                </a:lnTo>
                <a:lnTo>
                  <a:pt x="411" y="463"/>
                </a:lnTo>
                <a:lnTo>
                  <a:pt x="410" y="469"/>
                </a:lnTo>
                <a:lnTo>
                  <a:pt x="410" y="471"/>
                </a:lnTo>
                <a:lnTo>
                  <a:pt x="410" y="474"/>
                </a:lnTo>
                <a:lnTo>
                  <a:pt x="411" y="476"/>
                </a:lnTo>
                <a:lnTo>
                  <a:pt x="412" y="476"/>
                </a:lnTo>
                <a:lnTo>
                  <a:pt x="403" y="483"/>
                </a:lnTo>
                <a:lnTo>
                  <a:pt x="392" y="488"/>
                </a:lnTo>
                <a:lnTo>
                  <a:pt x="379" y="493"/>
                </a:lnTo>
                <a:lnTo>
                  <a:pt x="365" y="498"/>
                </a:lnTo>
                <a:lnTo>
                  <a:pt x="350" y="504"/>
                </a:lnTo>
                <a:lnTo>
                  <a:pt x="336" y="510"/>
                </a:lnTo>
                <a:lnTo>
                  <a:pt x="330" y="513"/>
                </a:lnTo>
                <a:lnTo>
                  <a:pt x="324" y="516"/>
                </a:lnTo>
                <a:lnTo>
                  <a:pt x="317" y="520"/>
                </a:lnTo>
                <a:lnTo>
                  <a:pt x="313" y="525"/>
                </a:lnTo>
                <a:lnTo>
                  <a:pt x="299" y="541"/>
                </a:lnTo>
                <a:lnTo>
                  <a:pt x="285" y="557"/>
                </a:lnTo>
                <a:lnTo>
                  <a:pt x="277" y="564"/>
                </a:lnTo>
                <a:lnTo>
                  <a:pt x="268" y="569"/>
                </a:lnTo>
                <a:lnTo>
                  <a:pt x="263" y="571"/>
                </a:lnTo>
                <a:lnTo>
                  <a:pt x="258" y="573"/>
                </a:lnTo>
                <a:lnTo>
                  <a:pt x="253" y="574"/>
                </a:lnTo>
                <a:lnTo>
                  <a:pt x="246" y="574"/>
                </a:lnTo>
                <a:lnTo>
                  <a:pt x="238" y="574"/>
                </a:lnTo>
                <a:lnTo>
                  <a:pt x="227" y="574"/>
                </a:lnTo>
                <a:lnTo>
                  <a:pt x="212" y="574"/>
                </a:lnTo>
                <a:lnTo>
                  <a:pt x="193" y="574"/>
                </a:lnTo>
                <a:lnTo>
                  <a:pt x="192" y="569"/>
                </a:lnTo>
                <a:lnTo>
                  <a:pt x="189" y="564"/>
                </a:lnTo>
                <a:lnTo>
                  <a:pt x="186" y="559"/>
                </a:lnTo>
                <a:lnTo>
                  <a:pt x="180" y="554"/>
                </a:lnTo>
                <a:lnTo>
                  <a:pt x="173" y="550"/>
                </a:lnTo>
                <a:lnTo>
                  <a:pt x="165" y="547"/>
                </a:lnTo>
                <a:lnTo>
                  <a:pt x="156" y="545"/>
                </a:lnTo>
                <a:lnTo>
                  <a:pt x="146" y="544"/>
                </a:lnTo>
                <a:lnTo>
                  <a:pt x="133" y="545"/>
                </a:lnTo>
                <a:lnTo>
                  <a:pt x="120" y="548"/>
                </a:lnTo>
                <a:lnTo>
                  <a:pt x="108" y="552"/>
                </a:lnTo>
                <a:lnTo>
                  <a:pt x="93" y="556"/>
                </a:lnTo>
                <a:lnTo>
                  <a:pt x="61" y="556"/>
                </a:lnTo>
                <a:lnTo>
                  <a:pt x="48" y="544"/>
                </a:lnTo>
                <a:lnTo>
                  <a:pt x="33" y="527"/>
                </a:lnTo>
                <a:lnTo>
                  <a:pt x="17" y="510"/>
                </a:lnTo>
                <a:lnTo>
                  <a:pt x="0" y="494"/>
                </a:lnTo>
                <a:lnTo>
                  <a:pt x="0" y="285"/>
                </a:lnTo>
                <a:lnTo>
                  <a:pt x="21" y="286"/>
                </a:lnTo>
                <a:lnTo>
                  <a:pt x="54" y="286"/>
                </a:lnTo>
                <a:lnTo>
                  <a:pt x="73" y="286"/>
                </a:lnTo>
                <a:lnTo>
                  <a:pt x="89" y="285"/>
                </a:lnTo>
                <a:lnTo>
                  <a:pt x="97" y="284"/>
                </a:lnTo>
                <a:lnTo>
                  <a:pt x="103" y="282"/>
                </a:lnTo>
                <a:lnTo>
                  <a:pt x="109" y="281"/>
                </a:lnTo>
                <a:lnTo>
                  <a:pt x="113" y="279"/>
                </a:lnTo>
                <a:lnTo>
                  <a:pt x="119" y="275"/>
                </a:lnTo>
                <a:lnTo>
                  <a:pt x="123" y="269"/>
                </a:lnTo>
                <a:lnTo>
                  <a:pt x="126" y="263"/>
                </a:lnTo>
                <a:lnTo>
                  <a:pt x="129" y="256"/>
                </a:lnTo>
                <a:lnTo>
                  <a:pt x="130" y="247"/>
                </a:lnTo>
                <a:lnTo>
                  <a:pt x="131" y="238"/>
                </a:lnTo>
                <a:lnTo>
                  <a:pt x="131" y="229"/>
                </a:lnTo>
                <a:lnTo>
                  <a:pt x="130" y="220"/>
                </a:lnTo>
                <a:lnTo>
                  <a:pt x="129" y="202"/>
                </a:lnTo>
                <a:lnTo>
                  <a:pt x="126" y="185"/>
                </a:lnTo>
                <a:lnTo>
                  <a:pt x="125" y="171"/>
                </a:lnTo>
                <a:lnTo>
                  <a:pt x="126" y="162"/>
                </a:lnTo>
                <a:lnTo>
                  <a:pt x="130" y="165"/>
                </a:lnTo>
                <a:lnTo>
                  <a:pt x="132" y="168"/>
                </a:lnTo>
                <a:lnTo>
                  <a:pt x="136" y="170"/>
                </a:lnTo>
                <a:lnTo>
                  <a:pt x="140" y="171"/>
                </a:lnTo>
                <a:lnTo>
                  <a:pt x="147" y="174"/>
                </a:lnTo>
                <a:lnTo>
                  <a:pt x="156" y="175"/>
                </a:lnTo>
                <a:lnTo>
                  <a:pt x="174" y="175"/>
                </a:lnTo>
                <a:lnTo>
                  <a:pt x="187" y="174"/>
                </a:lnTo>
                <a:lnTo>
                  <a:pt x="187" y="180"/>
                </a:lnTo>
                <a:lnTo>
                  <a:pt x="188" y="186"/>
                </a:lnTo>
                <a:lnTo>
                  <a:pt x="190" y="191"/>
                </a:lnTo>
                <a:lnTo>
                  <a:pt x="192" y="197"/>
                </a:lnTo>
                <a:lnTo>
                  <a:pt x="195" y="201"/>
                </a:lnTo>
                <a:lnTo>
                  <a:pt x="199" y="204"/>
                </a:lnTo>
                <a:lnTo>
                  <a:pt x="202" y="207"/>
                </a:lnTo>
                <a:lnTo>
                  <a:pt x="208" y="210"/>
                </a:lnTo>
                <a:lnTo>
                  <a:pt x="218" y="213"/>
                </a:lnTo>
                <a:lnTo>
                  <a:pt x="229" y="216"/>
                </a:lnTo>
                <a:lnTo>
                  <a:pt x="241" y="217"/>
                </a:lnTo>
                <a:lnTo>
                  <a:pt x="253" y="217"/>
                </a:lnTo>
                <a:lnTo>
                  <a:pt x="260" y="216"/>
                </a:lnTo>
                <a:lnTo>
                  <a:pt x="269" y="214"/>
                </a:lnTo>
                <a:lnTo>
                  <a:pt x="277" y="211"/>
                </a:lnTo>
                <a:lnTo>
                  <a:pt x="286" y="207"/>
                </a:lnTo>
                <a:lnTo>
                  <a:pt x="301" y="199"/>
                </a:lnTo>
                <a:lnTo>
                  <a:pt x="313" y="192"/>
                </a:lnTo>
                <a:lnTo>
                  <a:pt x="315" y="195"/>
                </a:lnTo>
                <a:lnTo>
                  <a:pt x="319" y="196"/>
                </a:lnTo>
                <a:lnTo>
                  <a:pt x="322" y="196"/>
                </a:lnTo>
                <a:lnTo>
                  <a:pt x="325" y="195"/>
                </a:lnTo>
                <a:lnTo>
                  <a:pt x="331" y="193"/>
                </a:lnTo>
                <a:lnTo>
                  <a:pt x="333" y="192"/>
                </a:lnTo>
                <a:lnTo>
                  <a:pt x="338" y="192"/>
                </a:lnTo>
                <a:lnTo>
                  <a:pt x="343" y="190"/>
                </a:lnTo>
                <a:lnTo>
                  <a:pt x="348" y="188"/>
                </a:lnTo>
                <a:lnTo>
                  <a:pt x="353" y="185"/>
                </a:lnTo>
                <a:lnTo>
                  <a:pt x="357" y="182"/>
                </a:lnTo>
                <a:lnTo>
                  <a:pt x="360" y="178"/>
                </a:lnTo>
                <a:lnTo>
                  <a:pt x="364" y="173"/>
                </a:lnTo>
                <a:lnTo>
                  <a:pt x="368" y="168"/>
                </a:lnTo>
                <a:lnTo>
                  <a:pt x="373" y="156"/>
                </a:lnTo>
                <a:lnTo>
                  <a:pt x="379" y="142"/>
                </a:lnTo>
                <a:lnTo>
                  <a:pt x="383" y="126"/>
                </a:lnTo>
                <a:lnTo>
                  <a:pt x="388" y="111"/>
                </a:lnTo>
                <a:lnTo>
                  <a:pt x="395" y="78"/>
                </a:lnTo>
                <a:lnTo>
                  <a:pt x="403" y="47"/>
                </a:lnTo>
                <a:lnTo>
                  <a:pt x="406" y="33"/>
                </a:lnTo>
                <a:lnTo>
                  <a:pt x="410" y="20"/>
                </a:lnTo>
                <a:lnTo>
                  <a:pt x="414" y="10"/>
                </a:lnTo>
                <a:lnTo>
                  <a:pt x="418" y="1"/>
                </a:lnTo>
                <a:lnTo>
                  <a:pt x="425" y="4"/>
                </a:lnTo>
                <a:lnTo>
                  <a:pt x="431" y="6"/>
                </a:lnTo>
                <a:lnTo>
                  <a:pt x="436" y="8"/>
                </a:lnTo>
                <a:lnTo>
                  <a:pt x="442" y="8"/>
                </a:lnTo>
                <a:lnTo>
                  <a:pt x="453" y="8"/>
                </a:lnTo>
                <a:lnTo>
                  <a:pt x="462" y="6"/>
                </a:lnTo>
                <a:lnTo>
                  <a:pt x="472" y="4"/>
                </a:lnTo>
                <a:lnTo>
                  <a:pt x="482" y="1"/>
                </a:lnTo>
                <a:lnTo>
                  <a:pt x="493" y="0"/>
                </a:lnTo>
                <a:lnTo>
                  <a:pt x="505" y="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373" name="Freeform 478"/>
          <p:cNvSpPr>
            <a:spLocks/>
          </p:cNvSpPr>
          <p:nvPr>
            <p:custDataLst>
              <p:tags r:id="rId316"/>
            </p:custDataLst>
          </p:nvPr>
        </p:nvSpPr>
        <p:spPr bwMode="auto">
          <a:xfrm>
            <a:off x="4297363" y="4203700"/>
            <a:ext cx="350837" cy="381000"/>
          </a:xfrm>
          <a:custGeom>
            <a:avLst/>
            <a:gdLst>
              <a:gd name="T0" fmla="*/ 2147483647 w 810"/>
              <a:gd name="T1" fmla="*/ 2147483647 h 727"/>
              <a:gd name="T2" fmla="*/ 2147483647 w 810"/>
              <a:gd name="T3" fmla="*/ 2147483647 h 727"/>
              <a:gd name="T4" fmla="*/ 2147483647 w 810"/>
              <a:gd name="T5" fmla="*/ 2147483647 h 727"/>
              <a:gd name="T6" fmla="*/ 2147483647 w 810"/>
              <a:gd name="T7" fmla="*/ 2147483647 h 727"/>
              <a:gd name="T8" fmla="*/ 2147483647 w 810"/>
              <a:gd name="T9" fmla="*/ 2147483647 h 727"/>
              <a:gd name="T10" fmla="*/ 2147483647 w 810"/>
              <a:gd name="T11" fmla="*/ 2147483647 h 727"/>
              <a:gd name="T12" fmla="*/ 2147483647 w 810"/>
              <a:gd name="T13" fmla="*/ 2147483647 h 727"/>
              <a:gd name="T14" fmla="*/ 2147483647 w 810"/>
              <a:gd name="T15" fmla="*/ 2147483647 h 727"/>
              <a:gd name="T16" fmla="*/ 2147483647 w 810"/>
              <a:gd name="T17" fmla="*/ 0 h 727"/>
              <a:gd name="T18" fmla="*/ 2147483647 w 810"/>
              <a:gd name="T19" fmla="*/ 2147483647 h 727"/>
              <a:gd name="T20" fmla="*/ 2147483647 w 810"/>
              <a:gd name="T21" fmla="*/ 2147483647 h 727"/>
              <a:gd name="T22" fmla="*/ 0 w 810"/>
              <a:gd name="T23" fmla="*/ 2147483647 h 727"/>
              <a:gd name="T24" fmla="*/ 2147483647 w 810"/>
              <a:gd name="T25" fmla="*/ 2147483647 h 727"/>
              <a:gd name="T26" fmla="*/ 2147483647 w 810"/>
              <a:gd name="T27" fmla="*/ 2147483647 h 727"/>
              <a:gd name="T28" fmla="*/ 2147483647 w 810"/>
              <a:gd name="T29" fmla="*/ 2147483647 h 727"/>
              <a:gd name="T30" fmla="*/ 2147483647 w 810"/>
              <a:gd name="T31" fmla="*/ 2147483647 h 727"/>
              <a:gd name="T32" fmla="*/ 2147483647 w 810"/>
              <a:gd name="T33" fmla="*/ 2147483647 h 727"/>
              <a:gd name="T34" fmla="*/ 2147483647 w 810"/>
              <a:gd name="T35" fmla="*/ 2147483647 h 727"/>
              <a:gd name="T36" fmla="*/ 2147483647 w 810"/>
              <a:gd name="T37" fmla="*/ 2147483647 h 727"/>
              <a:gd name="T38" fmla="*/ 2147483647 w 810"/>
              <a:gd name="T39" fmla="*/ 2147483647 h 727"/>
              <a:gd name="T40" fmla="*/ 2147483647 w 810"/>
              <a:gd name="T41" fmla="*/ 2147483647 h 727"/>
              <a:gd name="T42" fmla="*/ 2147483647 w 810"/>
              <a:gd name="T43" fmla="*/ 2147483647 h 727"/>
              <a:gd name="T44" fmla="*/ 2147483647 w 810"/>
              <a:gd name="T45" fmla="*/ 2147483647 h 727"/>
              <a:gd name="T46" fmla="*/ 2147483647 w 810"/>
              <a:gd name="T47" fmla="*/ 2147483647 h 727"/>
              <a:gd name="T48" fmla="*/ 2147483647 w 810"/>
              <a:gd name="T49" fmla="*/ 2147483647 h 727"/>
              <a:gd name="T50" fmla="*/ 2147483647 w 810"/>
              <a:gd name="T51" fmla="*/ 2147483647 h 727"/>
              <a:gd name="T52" fmla="*/ 2147483647 w 810"/>
              <a:gd name="T53" fmla="*/ 2147483647 h 727"/>
              <a:gd name="T54" fmla="*/ 2147483647 w 810"/>
              <a:gd name="T55" fmla="*/ 2147483647 h 727"/>
              <a:gd name="T56" fmla="*/ 2147483647 w 810"/>
              <a:gd name="T57" fmla="*/ 2147483647 h 727"/>
              <a:gd name="T58" fmla="*/ 2147483647 w 810"/>
              <a:gd name="T59" fmla="*/ 2147483647 h 727"/>
              <a:gd name="T60" fmla="*/ 2147483647 w 810"/>
              <a:gd name="T61" fmla="*/ 2147483647 h 727"/>
              <a:gd name="T62" fmla="*/ 2147483647 w 810"/>
              <a:gd name="T63" fmla="*/ 2147483647 h 727"/>
              <a:gd name="T64" fmla="*/ 2147483647 w 810"/>
              <a:gd name="T65" fmla="*/ 2147483647 h 727"/>
              <a:gd name="T66" fmla="*/ 2147483647 w 810"/>
              <a:gd name="T67" fmla="*/ 2147483647 h 727"/>
              <a:gd name="T68" fmla="*/ 2147483647 w 810"/>
              <a:gd name="T69" fmla="*/ 2147483647 h 727"/>
              <a:gd name="T70" fmla="*/ 2147483647 w 810"/>
              <a:gd name="T71" fmla="*/ 2147483647 h 727"/>
              <a:gd name="T72" fmla="*/ 2147483647 w 810"/>
              <a:gd name="T73" fmla="*/ 2147483647 h 727"/>
              <a:gd name="T74" fmla="*/ 2147483647 w 810"/>
              <a:gd name="T75" fmla="*/ 2147483647 h 727"/>
              <a:gd name="T76" fmla="*/ 2147483647 w 810"/>
              <a:gd name="T77" fmla="*/ 2147483647 h 727"/>
              <a:gd name="T78" fmla="*/ 2147483647 w 810"/>
              <a:gd name="T79" fmla="*/ 2147483647 h 727"/>
              <a:gd name="T80" fmla="*/ 2147483647 w 810"/>
              <a:gd name="T81" fmla="*/ 2147483647 h 727"/>
              <a:gd name="T82" fmla="*/ 2147483647 w 810"/>
              <a:gd name="T83" fmla="*/ 2147483647 h 727"/>
              <a:gd name="T84" fmla="*/ 2147483647 w 810"/>
              <a:gd name="T85" fmla="*/ 2147483647 h 727"/>
              <a:gd name="T86" fmla="*/ 2147483647 w 810"/>
              <a:gd name="T87" fmla="*/ 2147483647 h 727"/>
              <a:gd name="T88" fmla="*/ 2147483647 w 810"/>
              <a:gd name="T89" fmla="*/ 2147483647 h 727"/>
              <a:gd name="T90" fmla="*/ 2147483647 w 810"/>
              <a:gd name="T91" fmla="*/ 2147483647 h 727"/>
              <a:gd name="T92" fmla="*/ 2147483647 w 810"/>
              <a:gd name="T93" fmla="*/ 2147483647 h 727"/>
              <a:gd name="T94" fmla="*/ 2147483647 w 810"/>
              <a:gd name="T95" fmla="*/ 2147483647 h 727"/>
              <a:gd name="T96" fmla="*/ 2147483647 w 810"/>
              <a:gd name="T97" fmla="*/ 2147483647 h 727"/>
              <a:gd name="T98" fmla="*/ 2147483647 w 810"/>
              <a:gd name="T99" fmla="*/ 2147483647 h 727"/>
              <a:gd name="T100" fmla="*/ 2147483647 w 810"/>
              <a:gd name="T101" fmla="*/ 2147483647 h 727"/>
              <a:gd name="T102" fmla="*/ 2147483647 w 810"/>
              <a:gd name="T103" fmla="*/ 2147483647 h 727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810"/>
              <a:gd name="T157" fmla="*/ 0 h 727"/>
              <a:gd name="T158" fmla="*/ 810 w 810"/>
              <a:gd name="T159" fmla="*/ 727 h 727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810" h="727">
                <a:moveTo>
                  <a:pt x="810" y="61"/>
                </a:moveTo>
                <a:lnTo>
                  <a:pt x="807" y="54"/>
                </a:lnTo>
                <a:lnTo>
                  <a:pt x="802" y="48"/>
                </a:lnTo>
                <a:lnTo>
                  <a:pt x="797" y="42"/>
                </a:lnTo>
                <a:lnTo>
                  <a:pt x="790" y="36"/>
                </a:lnTo>
                <a:lnTo>
                  <a:pt x="784" y="32"/>
                </a:lnTo>
                <a:lnTo>
                  <a:pt x="775" y="28"/>
                </a:lnTo>
                <a:lnTo>
                  <a:pt x="766" y="26"/>
                </a:lnTo>
                <a:lnTo>
                  <a:pt x="756" y="25"/>
                </a:lnTo>
                <a:lnTo>
                  <a:pt x="743" y="26"/>
                </a:lnTo>
                <a:lnTo>
                  <a:pt x="730" y="29"/>
                </a:lnTo>
                <a:lnTo>
                  <a:pt x="718" y="33"/>
                </a:lnTo>
                <a:lnTo>
                  <a:pt x="703" y="37"/>
                </a:lnTo>
                <a:lnTo>
                  <a:pt x="671" y="37"/>
                </a:lnTo>
                <a:lnTo>
                  <a:pt x="651" y="41"/>
                </a:lnTo>
                <a:lnTo>
                  <a:pt x="634" y="44"/>
                </a:lnTo>
                <a:lnTo>
                  <a:pt x="627" y="46"/>
                </a:lnTo>
                <a:lnTo>
                  <a:pt x="619" y="48"/>
                </a:lnTo>
                <a:lnTo>
                  <a:pt x="611" y="51"/>
                </a:lnTo>
                <a:lnTo>
                  <a:pt x="604" y="55"/>
                </a:lnTo>
                <a:lnTo>
                  <a:pt x="411" y="55"/>
                </a:lnTo>
                <a:lnTo>
                  <a:pt x="411" y="37"/>
                </a:lnTo>
                <a:lnTo>
                  <a:pt x="292" y="37"/>
                </a:lnTo>
                <a:lnTo>
                  <a:pt x="280" y="40"/>
                </a:lnTo>
                <a:lnTo>
                  <a:pt x="269" y="41"/>
                </a:lnTo>
                <a:lnTo>
                  <a:pt x="257" y="40"/>
                </a:lnTo>
                <a:lnTo>
                  <a:pt x="245" y="39"/>
                </a:lnTo>
                <a:lnTo>
                  <a:pt x="232" y="37"/>
                </a:lnTo>
                <a:lnTo>
                  <a:pt x="220" y="34"/>
                </a:lnTo>
                <a:lnTo>
                  <a:pt x="208" y="30"/>
                </a:lnTo>
                <a:lnTo>
                  <a:pt x="196" y="26"/>
                </a:lnTo>
                <a:lnTo>
                  <a:pt x="172" y="17"/>
                </a:lnTo>
                <a:lnTo>
                  <a:pt x="149" y="8"/>
                </a:lnTo>
                <a:lnTo>
                  <a:pt x="137" y="5"/>
                </a:lnTo>
                <a:lnTo>
                  <a:pt x="126" y="2"/>
                </a:lnTo>
                <a:lnTo>
                  <a:pt x="116" y="0"/>
                </a:lnTo>
                <a:lnTo>
                  <a:pt x="105" y="0"/>
                </a:lnTo>
                <a:lnTo>
                  <a:pt x="97" y="0"/>
                </a:lnTo>
                <a:lnTo>
                  <a:pt x="91" y="2"/>
                </a:lnTo>
                <a:lnTo>
                  <a:pt x="83" y="5"/>
                </a:lnTo>
                <a:lnTo>
                  <a:pt x="75" y="8"/>
                </a:lnTo>
                <a:lnTo>
                  <a:pt x="68" y="13"/>
                </a:lnTo>
                <a:lnTo>
                  <a:pt x="60" y="19"/>
                </a:lnTo>
                <a:lnTo>
                  <a:pt x="53" y="24"/>
                </a:lnTo>
                <a:lnTo>
                  <a:pt x="46" y="31"/>
                </a:lnTo>
                <a:lnTo>
                  <a:pt x="6" y="31"/>
                </a:lnTo>
                <a:lnTo>
                  <a:pt x="3" y="45"/>
                </a:lnTo>
                <a:lnTo>
                  <a:pt x="0" y="55"/>
                </a:lnTo>
                <a:lnTo>
                  <a:pt x="0" y="58"/>
                </a:lnTo>
                <a:lnTo>
                  <a:pt x="2" y="61"/>
                </a:lnTo>
                <a:lnTo>
                  <a:pt x="4" y="64"/>
                </a:lnTo>
                <a:lnTo>
                  <a:pt x="7" y="68"/>
                </a:lnTo>
                <a:lnTo>
                  <a:pt x="12" y="70"/>
                </a:lnTo>
                <a:lnTo>
                  <a:pt x="16" y="72"/>
                </a:lnTo>
                <a:lnTo>
                  <a:pt x="21" y="74"/>
                </a:lnTo>
                <a:lnTo>
                  <a:pt x="26" y="74"/>
                </a:lnTo>
                <a:lnTo>
                  <a:pt x="26" y="86"/>
                </a:lnTo>
                <a:lnTo>
                  <a:pt x="28" y="99"/>
                </a:lnTo>
                <a:lnTo>
                  <a:pt x="32" y="113"/>
                </a:lnTo>
                <a:lnTo>
                  <a:pt x="36" y="129"/>
                </a:lnTo>
                <a:lnTo>
                  <a:pt x="40" y="144"/>
                </a:lnTo>
                <a:lnTo>
                  <a:pt x="47" y="160"/>
                </a:lnTo>
                <a:lnTo>
                  <a:pt x="53" y="175"/>
                </a:lnTo>
                <a:lnTo>
                  <a:pt x="60" y="192"/>
                </a:lnTo>
                <a:lnTo>
                  <a:pt x="77" y="223"/>
                </a:lnTo>
                <a:lnTo>
                  <a:pt x="93" y="252"/>
                </a:lnTo>
                <a:lnTo>
                  <a:pt x="102" y="265"/>
                </a:lnTo>
                <a:lnTo>
                  <a:pt x="109" y="276"/>
                </a:lnTo>
                <a:lnTo>
                  <a:pt x="117" y="286"/>
                </a:lnTo>
                <a:lnTo>
                  <a:pt x="125" y="296"/>
                </a:lnTo>
                <a:lnTo>
                  <a:pt x="128" y="298"/>
                </a:lnTo>
                <a:lnTo>
                  <a:pt x="133" y="300"/>
                </a:lnTo>
                <a:lnTo>
                  <a:pt x="137" y="301"/>
                </a:lnTo>
                <a:lnTo>
                  <a:pt x="142" y="301"/>
                </a:lnTo>
                <a:lnTo>
                  <a:pt x="151" y="302"/>
                </a:lnTo>
                <a:lnTo>
                  <a:pt x="159" y="302"/>
                </a:lnTo>
                <a:lnTo>
                  <a:pt x="159" y="309"/>
                </a:lnTo>
                <a:lnTo>
                  <a:pt x="159" y="317"/>
                </a:lnTo>
                <a:lnTo>
                  <a:pt x="159" y="326"/>
                </a:lnTo>
                <a:lnTo>
                  <a:pt x="159" y="332"/>
                </a:lnTo>
                <a:lnTo>
                  <a:pt x="158" y="339"/>
                </a:lnTo>
                <a:lnTo>
                  <a:pt x="157" y="346"/>
                </a:lnTo>
                <a:lnTo>
                  <a:pt x="154" y="353"/>
                </a:lnTo>
                <a:lnTo>
                  <a:pt x="152" y="359"/>
                </a:lnTo>
                <a:lnTo>
                  <a:pt x="149" y="366"/>
                </a:lnTo>
                <a:lnTo>
                  <a:pt x="147" y="374"/>
                </a:lnTo>
                <a:lnTo>
                  <a:pt x="146" y="383"/>
                </a:lnTo>
                <a:lnTo>
                  <a:pt x="146" y="394"/>
                </a:lnTo>
                <a:lnTo>
                  <a:pt x="146" y="403"/>
                </a:lnTo>
                <a:lnTo>
                  <a:pt x="147" y="410"/>
                </a:lnTo>
                <a:lnTo>
                  <a:pt x="148" y="418"/>
                </a:lnTo>
                <a:lnTo>
                  <a:pt x="150" y="425"/>
                </a:lnTo>
                <a:lnTo>
                  <a:pt x="156" y="439"/>
                </a:lnTo>
                <a:lnTo>
                  <a:pt x="162" y="453"/>
                </a:lnTo>
                <a:lnTo>
                  <a:pt x="168" y="469"/>
                </a:lnTo>
                <a:lnTo>
                  <a:pt x="173" y="484"/>
                </a:lnTo>
                <a:lnTo>
                  <a:pt x="175" y="491"/>
                </a:lnTo>
                <a:lnTo>
                  <a:pt x="178" y="500"/>
                </a:lnTo>
                <a:lnTo>
                  <a:pt x="179" y="508"/>
                </a:lnTo>
                <a:lnTo>
                  <a:pt x="179" y="518"/>
                </a:lnTo>
                <a:lnTo>
                  <a:pt x="179" y="542"/>
                </a:lnTo>
                <a:lnTo>
                  <a:pt x="180" y="564"/>
                </a:lnTo>
                <a:lnTo>
                  <a:pt x="183" y="586"/>
                </a:lnTo>
                <a:lnTo>
                  <a:pt x="187" y="606"/>
                </a:lnTo>
                <a:lnTo>
                  <a:pt x="191" y="616"/>
                </a:lnTo>
                <a:lnTo>
                  <a:pt x="194" y="627"/>
                </a:lnTo>
                <a:lnTo>
                  <a:pt x="198" y="637"/>
                </a:lnTo>
                <a:lnTo>
                  <a:pt x="204" y="647"/>
                </a:lnTo>
                <a:lnTo>
                  <a:pt x="209" y="657"/>
                </a:lnTo>
                <a:lnTo>
                  <a:pt x="216" y="667"/>
                </a:lnTo>
                <a:lnTo>
                  <a:pt x="224" y="679"/>
                </a:lnTo>
                <a:lnTo>
                  <a:pt x="231" y="690"/>
                </a:lnTo>
                <a:lnTo>
                  <a:pt x="235" y="696"/>
                </a:lnTo>
                <a:lnTo>
                  <a:pt x="238" y="698"/>
                </a:lnTo>
                <a:lnTo>
                  <a:pt x="241" y="700"/>
                </a:lnTo>
                <a:lnTo>
                  <a:pt x="245" y="700"/>
                </a:lnTo>
                <a:lnTo>
                  <a:pt x="249" y="701"/>
                </a:lnTo>
                <a:lnTo>
                  <a:pt x="252" y="703"/>
                </a:lnTo>
                <a:lnTo>
                  <a:pt x="256" y="707"/>
                </a:lnTo>
                <a:lnTo>
                  <a:pt x="259" y="715"/>
                </a:lnTo>
                <a:lnTo>
                  <a:pt x="259" y="708"/>
                </a:lnTo>
                <a:lnTo>
                  <a:pt x="262" y="699"/>
                </a:lnTo>
                <a:lnTo>
                  <a:pt x="264" y="688"/>
                </a:lnTo>
                <a:lnTo>
                  <a:pt x="265" y="678"/>
                </a:lnTo>
                <a:lnTo>
                  <a:pt x="298" y="678"/>
                </a:lnTo>
                <a:lnTo>
                  <a:pt x="301" y="685"/>
                </a:lnTo>
                <a:lnTo>
                  <a:pt x="304" y="691"/>
                </a:lnTo>
                <a:lnTo>
                  <a:pt x="308" y="696"/>
                </a:lnTo>
                <a:lnTo>
                  <a:pt x="313" y="701"/>
                </a:lnTo>
                <a:lnTo>
                  <a:pt x="317" y="706"/>
                </a:lnTo>
                <a:lnTo>
                  <a:pt x="322" y="710"/>
                </a:lnTo>
                <a:lnTo>
                  <a:pt x="328" y="713"/>
                </a:lnTo>
                <a:lnTo>
                  <a:pt x="333" y="716"/>
                </a:lnTo>
                <a:lnTo>
                  <a:pt x="346" y="721"/>
                </a:lnTo>
                <a:lnTo>
                  <a:pt x="359" y="724"/>
                </a:lnTo>
                <a:lnTo>
                  <a:pt x="372" y="726"/>
                </a:lnTo>
                <a:lnTo>
                  <a:pt x="384" y="727"/>
                </a:lnTo>
                <a:lnTo>
                  <a:pt x="393" y="726"/>
                </a:lnTo>
                <a:lnTo>
                  <a:pt x="400" y="725"/>
                </a:lnTo>
                <a:lnTo>
                  <a:pt x="407" y="723"/>
                </a:lnTo>
                <a:lnTo>
                  <a:pt x="414" y="721"/>
                </a:lnTo>
                <a:lnTo>
                  <a:pt x="419" y="718"/>
                </a:lnTo>
                <a:lnTo>
                  <a:pt x="425" y="714"/>
                </a:lnTo>
                <a:lnTo>
                  <a:pt x="429" y="710"/>
                </a:lnTo>
                <a:lnTo>
                  <a:pt x="433" y="706"/>
                </a:lnTo>
                <a:lnTo>
                  <a:pt x="441" y="696"/>
                </a:lnTo>
                <a:lnTo>
                  <a:pt x="447" y="686"/>
                </a:lnTo>
                <a:lnTo>
                  <a:pt x="452" y="675"/>
                </a:lnTo>
                <a:lnTo>
                  <a:pt x="458" y="665"/>
                </a:lnTo>
                <a:lnTo>
                  <a:pt x="458" y="554"/>
                </a:lnTo>
                <a:lnTo>
                  <a:pt x="462" y="542"/>
                </a:lnTo>
                <a:lnTo>
                  <a:pt x="463" y="529"/>
                </a:lnTo>
                <a:lnTo>
                  <a:pt x="464" y="516"/>
                </a:lnTo>
                <a:lnTo>
                  <a:pt x="464" y="502"/>
                </a:lnTo>
                <a:lnTo>
                  <a:pt x="464" y="490"/>
                </a:lnTo>
                <a:lnTo>
                  <a:pt x="465" y="480"/>
                </a:lnTo>
                <a:lnTo>
                  <a:pt x="466" y="476"/>
                </a:lnTo>
                <a:lnTo>
                  <a:pt x="467" y="473"/>
                </a:lnTo>
                <a:lnTo>
                  <a:pt x="469" y="470"/>
                </a:lnTo>
                <a:lnTo>
                  <a:pt x="471" y="469"/>
                </a:lnTo>
                <a:lnTo>
                  <a:pt x="466" y="456"/>
                </a:lnTo>
                <a:lnTo>
                  <a:pt x="464" y="444"/>
                </a:lnTo>
                <a:lnTo>
                  <a:pt x="463" y="435"/>
                </a:lnTo>
                <a:lnTo>
                  <a:pt x="463" y="426"/>
                </a:lnTo>
                <a:lnTo>
                  <a:pt x="463" y="409"/>
                </a:lnTo>
                <a:lnTo>
                  <a:pt x="464" y="388"/>
                </a:lnTo>
                <a:lnTo>
                  <a:pt x="465" y="378"/>
                </a:lnTo>
                <a:lnTo>
                  <a:pt x="469" y="368"/>
                </a:lnTo>
                <a:lnTo>
                  <a:pt x="474" y="358"/>
                </a:lnTo>
                <a:lnTo>
                  <a:pt x="482" y="348"/>
                </a:lnTo>
                <a:lnTo>
                  <a:pt x="490" y="338"/>
                </a:lnTo>
                <a:lnTo>
                  <a:pt x="500" y="330"/>
                </a:lnTo>
                <a:lnTo>
                  <a:pt x="506" y="327"/>
                </a:lnTo>
                <a:lnTo>
                  <a:pt x="511" y="324"/>
                </a:lnTo>
                <a:lnTo>
                  <a:pt x="518" y="322"/>
                </a:lnTo>
                <a:lnTo>
                  <a:pt x="525" y="320"/>
                </a:lnTo>
                <a:lnTo>
                  <a:pt x="526" y="298"/>
                </a:lnTo>
                <a:lnTo>
                  <a:pt x="528" y="275"/>
                </a:lnTo>
                <a:lnTo>
                  <a:pt x="532" y="254"/>
                </a:lnTo>
                <a:lnTo>
                  <a:pt x="538" y="232"/>
                </a:lnTo>
                <a:lnTo>
                  <a:pt x="542" y="211"/>
                </a:lnTo>
                <a:lnTo>
                  <a:pt x="546" y="190"/>
                </a:lnTo>
                <a:lnTo>
                  <a:pt x="550" y="168"/>
                </a:lnTo>
                <a:lnTo>
                  <a:pt x="551" y="148"/>
                </a:lnTo>
                <a:lnTo>
                  <a:pt x="550" y="141"/>
                </a:lnTo>
                <a:lnTo>
                  <a:pt x="548" y="135"/>
                </a:lnTo>
                <a:lnTo>
                  <a:pt x="544" y="129"/>
                </a:lnTo>
                <a:lnTo>
                  <a:pt x="541" y="124"/>
                </a:lnTo>
                <a:lnTo>
                  <a:pt x="537" y="117"/>
                </a:lnTo>
                <a:lnTo>
                  <a:pt x="533" y="111"/>
                </a:lnTo>
                <a:lnTo>
                  <a:pt x="531" y="105"/>
                </a:lnTo>
                <a:lnTo>
                  <a:pt x="531" y="99"/>
                </a:lnTo>
                <a:lnTo>
                  <a:pt x="531" y="94"/>
                </a:lnTo>
                <a:lnTo>
                  <a:pt x="532" y="91"/>
                </a:lnTo>
                <a:lnTo>
                  <a:pt x="535" y="88"/>
                </a:lnTo>
                <a:lnTo>
                  <a:pt x="539" y="86"/>
                </a:lnTo>
                <a:lnTo>
                  <a:pt x="548" y="84"/>
                </a:lnTo>
                <a:lnTo>
                  <a:pt x="559" y="83"/>
                </a:lnTo>
                <a:lnTo>
                  <a:pt x="587" y="82"/>
                </a:lnTo>
                <a:lnTo>
                  <a:pt x="617" y="80"/>
                </a:lnTo>
                <a:lnTo>
                  <a:pt x="640" y="74"/>
                </a:lnTo>
                <a:lnTo>
                  <a:pt x="662" y="70"/>
                </a:lnTo>
                <a:lnTo>
                  <a:pt x="685" y="67"/>
                </a:lnTo>
                <a:lnTo>
                  <a:pt x="708" y="63"/>
                </a:lnTo>
                <a:lnTo>
                  <a:pt x="731" y="62"/>
                </a:lnTo>
                <a:lnTo>
                  <a:pt x="754" y="61"/>
                </a:lnTo>
                <a:lnTo>
                  <a:pt x="778" y="61"/>
                </a:lnTo>
                <a:lnTo>
                  <a:pt x="803" y="61"/>
                </a:lnTo>
                <a:lnTo>
                  <a:pt x="810" y="6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374" name="Freeform 479"/>
          <p:cNvSpPr>
            <a:spLocks/>
          </p:cNvSpPr>
          <p:nvPr>
            <p:custDataLst>
              <p:tags r:id="rId317"/>
            </p:custDataLst>
          </p:nvPr>
        </p:nvSpPr>
        <p:spPr bwMode="auto">
          <a:xfrm>
            <a:off x="3576638" y="3133725"/>
            <a:ext cx="161925" cy="141288"/>
          </a:xfrm>
          <a:custGeom>
            <a:avLst/>
            <a:gdLst>
              <a:gd name="T0" fmla="*/ 2147483647 w 365"/>
              <a:gd name="T1" fmla="*/ 2147483647 h 271"/>
              <a:gd name="T2" fmla="*/ 2147483647 w 365"/>
              <a:gd name="T3" fmla="*/ 2147483647 h 271"/>
              <a:gd name="T4" fmla="*/ 2147483647 w 365"/>
              <a:gd name="T5" fmla="*/ 2147483647 h 271"/>
              <a:gd name="T6" fmla="*/ 2147483647 w 365"/>
              <a:gd name="T7" fmla="*/ 2147483647 h 271"/>
              <a:gd name="T8" fmla="*/ 2147483647 w 365"/>
              <a:gd name="T9" fmla="*/ 2147483647 h 271"/>
              <a:gd name="T10" fmla="*/ 2147483647 w 365"/>
              <a:gd name="T11" fmla="*/ 2147483647 h 271"/>
              <a:gd name="T12" fmla="*/ 2147483647 w 365"/>
              <a:gd name="T13" fmla="*/ 2147483647 h 271"/>
              <a:gd name="T14" fmla="*/ 2147483647 w 365"/>
              <a:gd name="T15" fmla="*/ 2147483647 h 271"/>
              <a:gd name="T16" fmla="*/ 2147483647 w 365"/>
              <a:gd name="T17" fmla="*/ 2147483647 h 271"/>
              <a:gd name="T18" fmla="*/ 2147483647 w 365"/>
              <a:gd name="T19" fmla="*/ 2147483647 h 271"/>
              <a:gd name="T20" fmla="*/ 2147483647 w 365"/>
              <a:gd name="T21" fmla="*/ 2147483647 h 271"/>
              <a:gd name="T22" fmla="*/ 2147483647 w 365"/>
              <a:gd name="T23" fmla="*/ 2147483647 h 271"/>
              <a:gd name="T24" fmla="*/ 2147483647 w 365"/>
              <a:gd name="T25" fmla="*/ 2147483647 h 271"/>
              <a:gd name="T26" fmla="*/ 2147483647 w 365"/>
              <a:gd name="T27" fmla="*/ 2147483647 h 271"/>
              <a:gd name="T28" fmla="*/ 2147483647 w 365"/>
              <a:gd name="T29" fmla="*/ 2147483647 h 271"/>
              <a:gd name="T30" fmla="*/ 2147483647 w 365"/>
              <a:gd name="T31" fmla="*/ 2147483647 h 271"/>
              <a:gd name="T32" fmla="*/ 2147483647 w 365"/>
              <a:gd name="T33" fmla="*/ 2147483647 h 271"/>
              <a:gd name="T34" fmla="*/ 2147483647 w 365"/>
              <a:gd name="T35" fmla="*/ 2147483647 h 271"/>
              <a:gd name="T36" fmla="*/ 2147483647 w 365"/>
              <a:gd name="T37" fmla="*/ 2147483647 h 271"/>
              <a:gd name="T38" fmla="*/ 2147483647 w 365"/>
              <a:gd name="T39" fmla="*/ 2147483647 h 271"/>
              <a:gd name="T40" fmla="*/ 2147483647 w 365"/>
              <a:gd name="T41" fmla="*/ 2147483647 h 271"/>
              <a:gd name="T42" fmla="*/ 2147483647 w 365"/>
              <a:gd name="T43" fmla="*/ 2147483647 h 271"/>
              <a:gd name="T44" fmla="*/ 2147483647 w 365"/>
              <a:gd name="T45" fmla="*/ 2147483647 h 271"/>
              <a:gd name="T46" fmla="*/ 2147483647 w 365"/>
              <a:gd name="T47" fmla="*/ 2147483647 h 271"/>
              <a:gd name="T48" fmla="*/ 2147483647 w 365"/>
              <a:gd name="T49" fmla="*/ 2147483647 h 271"/>
              <a:gd name="T50" fmla="*/ 2147483647 w 365"/>
              <a:gd name="T51" fmla="*/ 2147483647 h 271"/>
              <a:gd name="T52" fmla="*/ 2147483647 w 365"/>
              <a:gd name="T53" fmla="*/ 2147483647 h 271"/>
              <a:gd name="T54" fmla="*/ 2147483647 w 365"/>
              <a:gd name="T55" fmla="*/ 2147483647 h 271"/>
              <a:gd name="T56" fmla="*/ 2147483647 w 365"/>
              <a:gd name="T57" fmla="*/ 2147483647 h 271"/>
              <a:gd name="T58" fmla="*/ 2147483647 w 365"/>
              <a:gd name="T59" fmla="*/ 2147483647 h 271"/>
              <a:gd name="T60" fmla="*/ 2147483647 w 365"/>
              <a:gd name="T61" fmla="*/ 2147483647 h 271"/>
              <a:gd name="T62" fmla="*/ 2147483647 w 365"/>
              <a:gd name="T63" fmla="*/ 2147483647 h 271"/>
              <a:gd name="T64" fmla="*/ 0 w 365"/>
              <a:gd name="T65" fmla="*/ 2147483647 h 271"/>
              <a:gd name="T66" fmla="*/ 2147483647 w 365"/>
              <a:gd name="T67" fmla="*/ 2147483647 h 271"/>
              <a:gd name="T68" fmla="*/ 2147483647 w 365"/>
              <a:gd name="T69" fmla="*/ 2147483647 h 271"/>
              <a:gd name="T70" fmla="*/ 2147483647 w 365"/>
              <a:gd name="T71" fmla="*/ 2147483647 h 271"/>
              <a:gd name="T72" fmla="*/ 2147483647 w 365"/>
              <a:gd name="T73" fmla="*/ 2147483647 h 271"/>
              <a:gd name="T74" fmla="*/ 2147483647 w 365"/>
              <a:gd name="T75" fmla="*/ 2147483647 h 271"/>
              <a:gd name="T76" fmla="*/ 2147483647 w 365"/>
              <a:gd name="T77" fmla="*/ 2147483647 h 271"/>
              <a:gd name="T78" fmla="*/ 2147483647 w 365"/>
              <a:gd name="T79" fmla="*/ 2147483647 h 271"/>
              <a:gd name="T80" fmla="*/ 2147483647 w 365"/>
              <a:gd name="T81" fmla="*/ 2147483647 h 271"/>
              <a:gd name="T82" fmla="*/ 2147483647 w 365"/>
              <a:gd name="T83" fmla="*/ 2147483647 h 271"/>
              <a:gd name="T84" fmla="*/ 2147483647 w 365"/>
              <a:gd name="T85" fmla="*/ 0 h 271"/>
              <a:gd name="T86" fmla="*/ 2147483647 w 365"/>
              <a:gd name="T87" fmla="*/ 2147483647 h 271"/>
              <a:gd name="T88" fmla="*/ 2147483647 w 365"/>
              <a:gd name="T89" fmla="*/ 2147483647 h 271"/>
              <a:gd name="T90" fmla="*/ 2147483647 w 365"/>
              <a:gd name="T91" fmla="*/ 2147483647 h 271"/>
              <a:gd name="T92" fmla="*/ 2147483647 w 365"/>
              <a:gd name="T93" fmla="*/ 2147483647 h 271"/>
              <a:gd name="T94" fmla="*/ 2147483647 w 365"/>
              <a:gd name="T95" fmla="*/ 2147483647 h 271"/>
              <a:gd name="T96" fmla="*/ 2147483647 w 365"/>
              <a:gd name="T97" fmla="*/ 2147483647 h 271"/>
              <a:gd name="T98" fmla="*/ 2147483647 w 365"/>
              <a:gd name="T99" fmla="*/ 2147483647 h 271"/>
              <a:gd name="T100" fmla="*/ 2147483647 w 365"/>
              <a:gd name="T101" fmla="*/ 2147483647 h 271"/>
              <a:gd name="T102" fmla="*/ 2147483647 w 365"/>
              <a:gd name="T103" fmla="*/ 2147483647 h 271"/>
              <a:gd name="T104" fmla="*/ 2147483647 w 365"/>
              <a:gd name="T105" fmla="*/ 2147483647 h 271"/>
              <a:gd name="T106" fmla="*/ 2147483647 w 365"/>
              <a:gd name="T107" fmla="*/ 2147483647 h 271"/>
              <a:gd name="T108" fmla="*/ 2147483647 w 365"/>
              <a:gd name="T109" fmla="*/ 2147483647 h 271"/>
              <a:gd name="T110" fmla="*/ 2147483647 w 365"/>
              <a:gd name="T111" fmla="*/ 2147483647 h 271"/>
              <a:gd name="T112" fmla="*/ 2147483647 w 365"/>
              <a:gd name="T113" fmla="*/ 2147483647 h 271"/>
              <a:gd name="T114" fmla="*/ 2147483647 w 365"/>
              <a:gd name="T115" fmla="*/ 2147483647 h 271"/>
              <a:gd name="T116" fmla="*/ 2147483647 w 365"/>
              <a:gd name="T117" fmla="*/ 2147483647 h 27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365"/>
              <a:gd name="T178" fmla="*/ 0 h 271"/>
              <a:gd name="T179" fmla="*/ 365 w 365"/>
              <a:gd name="T180" fmla="*/ 271 h 27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365" h="271">
                <a:moveTo>
                  <a:pt x="219" y="252"/>
                </a:moveTo>
                <a:lnTo>
                  <a:pt x="203" y="250"/>
                </a:lnTo>
                <a:lnTo>
                  <a:pt x="184" y="248"/>
                </a:lnTo>
                <a:lnTo>
                  <a:pt x="163" y="246"/>
                </a:lnTo>
                <a:lnTo>
                  <a:pt x="142" y="246"/>
                </a:lnTo>
                <a:lnTo>
                  <a:pt x="121" y="247"/>
                </a:lnTo>
                <a:lnTo>
                  <a:pt x="101" y="249"/>
                </a:lnTo>
                <a:lnTo>
                  <a:pt x="92" y="250"/>
                </a:lnTo>
                <a:lnTo>
                  <a:pt x="82" y="252"/>
                </a:lnTo>
                <a:lnTo>
                  <a:pt x="74" y="255"/>
                </a:lnTo>
                <a:lnTo>
                  <a:pt x="65" y="258"/>
                </a:lnTo>
                <a:lnTo>
                  <a:pt x="26" y="271"/>
                </a:lnTo>
                <a:lnTo>
                  <a:pt x="23" y="271"/>
                </a:lnTo>
                <a:lnTo>
                  <a:pt x="20" y="270"/>
                </a:lnTo>
                <a:lnTo>
                  <a:pt x="18" y="268"/>
                </a:lnTo>
                <a:lnTo>
                  <a:pt x="17" y="266"/>
                </a:lnTo>
                <a:lnTo>
                  <a:pt x="17" y="260"/>
                </a:lnTo>
                <a:lnTo>
                  <a:pt x="18" y="254"/>
                </a:lnTo>
                <a:lnTo>
                  <a:pt x="24" y="240"/>
                </a:lnTo>
                <a:lnTo>
                  <a:pt x="26" y="228"/>
                </a:lnTo>
                <a:lnTo>
                  <a:pt x="45" y="227"/>
                </a:lnTo>
                <a:lnTo>
                  <a:pt x="61" y="226"/>
                </a:lnTo>
                <a:lnTo>
                  <a:pt x="75" y="224"/>
                </a:lnTo>
                <a:lnTo>
                  <a:pt x="89" y="222"/>
                </a:lnTo>
                <a:lnTo>
                  <a:pt x="102" y="220"/>
                </a:lnTo>
                <a:lnTo>
                  <a:pt x="115" y="218"/>
                </a:lnTo>
                <a:lnTo>
                  <a:pt x="129" y="216"/>
                </a:lnTo>
                <a:lnTo>
                  <a:pt x="146" y="216"/>
                </a:lnTo>
                <a:lnTo>
                  <a:pt x="164" y="217"/>
                </a:lnTo>
                <a:lnTo>
                  <a:pt x="182" y="218"/>
                </a:lnTo>
                <a:lnTo>
                  <a:pt x="191" y="218"/>
                </a:lnTo>
                <a:lnTo>
                  <a:pt x="199" y="218"/>
                </a:lnTo>
                <a:lnTo>
                  <a:pt x="209" y="217"/>
                </a:lnTo>
                <a:lnTo>
                  <a:pt x="219" y="216"/>
                </a:lnTo>
                <a:lnTo>
                  <a:pt x="217" y="211"/>
                </a:lnTo>
                <a:lnTo>
                  <a:pt x="215" y="208"/>
                </a:lnTo>
                <a:lnTo>
                  <a:pt x="213" y="203"/>
                </a:lnTo>
                <a:lnTo>
                  <a:pt x="210" y="201"/>
                </a:lnTo>
                <a:lnTo>
                  <a:pt x="204" y="196"/>
                </a:lnTo>
                <a:lnTo>
                  <a:pt x="195" y="194"/>
                </a:lnTo>
                <a:lnTo>
                  <a:pt x="186" y="192"/>
                </a:lnTo>
                <a:lnTo>
                  <a:pt x="175" y="191"/>
                </a:lnTo>
                <a:lnTo>
                  <a:pt x="164" y="191"/>
                </a:lnTo>
                <a:lnTo>
                  <a:pt x="152" y="190"/>
                </a:lnTo>
                <a:lnTo>
                  <a:pt x="120" y="191"/>
                </a:lnTo>
                <a:lnTo>
                  <a:pt x="93" y="192"/>
                </a:lnTo>
                <a:lnTo>
                  <a:pt x="79" y="193"/>
                </a:lnTo>
                <a:lnTo>
                  <a:pt x="64" y="196"/>
                </a:lnTo>
                <a:lnTo>
                  <a:pt x="49" y="199"/>
                </a:lnTo>
                <a:lnTo>
                  <a:pt x="33" y="203"/>
                </a:lnTo>
                <a:lnTo>
                  <a:pt x="37" y="191"/>
                </a:lnTo>
                <a:lnTo>
                  <a:pt x="38" y="183"/>
                </a:lnTo>
                <a:lnTo>
                  <a:pt x="39" y="177"/>
                </a:lnTo>
                <a:lnTo>
                  <a:pt x="39" y="172"/>
                </a:lnTo>
                <a:lnTo>
                  <a:pt x="34" y="168"/>
                </a:lnTo>
                <a:lnTo>
                  <a:pt x="26" y="164"/>
                </a:lnTo>
                <a:lnTo>
                  <a:pt x="18" y="161"/>
                </a:lnTo>
                <a:lnTo>
                  <a:pt x="13" y="160"/>
                </a:lnTo>
                <a:lnTo>
                  <a:pt x="13" y="153"/>
                </a:lnTo>
                <a:lnTo>
                  <a:pt x="11" y="147"/>
                </a:lnTo>
                <a:lnTo>
                  <a:pt x="8" y="144"/>
                </a:lnTo>
                <a:lnTo>
                  <a:pt x="6" y="143"/>
                </a:lnTo>
                <a:lnTo>
                  <a:pt x="4" y="142"/>
                </a:lnTo>
                <a:lnTo>
                  <a:pt x="2" y="141"/>
                </a:lnTo>
                <a:lnTo>
                  <a:pt x="0" y="139"/>
                </a:lnTo>
                <a:lnTo>
                  <a:pt x="0" y="135"/>
                </a:lnTo>
                <a:lnTo>
                  <a:pt x="1" y="125"/>
                </a:lnTo>
                <a:lnTo>
                  <a:pt x="5" y="115"/>
                </a:lnTo>
                <a:lnTo>
                  <a:pt x="11" y="104"/>
                </a:lnTo>
                <a:lnTo>
                  <a:pt x="17" y="92"/>
                </a:lnTo>
                <a:lnTo>
                  <a:pt x="24" y="80"/>
                </a:lnTo>
                <a:lnTo>
                  <a:pt x="30" y="69"/>
                </a:lnTo>
                <a:lnTo>
                  <a:pt x="36" y="59"/>
                </a:lnTo>
                <a:lnTo>
                  <a:pt x="39" y="49"/>
                </a:lnTo>
                <a:lnTo>
                  <a:pt x="45" y="43"/>
                </a:lnTo>
                <a:lnTo>
                  <a:pt x="48" y="42"/>
                </a:lnTo>
                <a:lnTo>
                  <a:pt x="49" y="44"/>
                </a:lnTo>
                <a:lnTo>
                  <a:pt x="49" y="48"/>
                </a:lnTo>
                <a:lnTo>
                  <a:pt x="48" y="51"/>
                </a:lnTo>
                <a:lnTo>
                  <a:pt x="52" y="36"/>
                </a:lnTo>
                <a:lnTo>
                  <a:pt x="61" y="35"/>
                </a:lnTo>
                <a:lnTo>
                  <a:pt x="75" y="31"/>
                </a:lnTo>
                <a:lnTo>
                  <a:pt x="94" y="25"/>
                </a:lnTo>
                <a:lnTo>
                  <a:pt x="114" y="18"/>
                </a:lnTo>
                <a:lnTo>
                  <a:pt x="150" y="6"/>
                </a:lnTo>
                <a:lnTo>
                  <a:pt x="165" y="0"/>
                </a:lnTo>
                <a:lnTo>
                  <a:pt x="175" y="8"/>
                </a:lnTo>
                <a:lnTo>
                  <a:pt x="184" y="15"/>
                </a:lnTo>
                <a:lnTo>
                  <a:pt x="194" y="20"/>
                </a:lnTo>
                <a:lnTo>
                  <a:pt x="202" y="24"/>
                </a:lnTo>
                <a:lnTo>
                  <a:pt x="210" y="27"/>
                </a:lnTo>
                <a:lnTo>
                  <a:pt x="220" y="29"/>
                </a:lnTo>
                <a:lnTo>
                  <a:pt x="229" y="30"/>
                </a:lnTo>
                <a:lnTo>
                  <a:pt x="239" y="30"/>
                </a:lnTo>
                <a:lnTo>
                  <a:pt x="239" y="42"/>
                </a:lnTo>
                <a:lnTo>
                  <a:pt x="241" y="52"/>
                </a:lnTo>
                <a:lnTo>
                  <a:pt x="243" y="61"/>
                </a:lnTo>
                <a:lnTo>
                  <a:pt x="247" y="69"/>
                </a:lnTo>
                <a:lnTo>
                  <a:pt x="250" y="77"/>
                </a:lnTo>
                <a:lnTo>
                  <a:pt x="254" y="84"/>
                </a:lnTo>
                <a:lnTo>
                  <a:pt x="259" y="90"/>
                </a:lnTo>
                <a:lnTo>
                  <a:pt x="264" y="95"/>
                </a:lnTo>
                <a:lnTo>
                  <a:pt x="286" y="115"/>
                </a:lnTo>
                <a:lnTo>
                  <a:pt x="305" y="129"/>
                </a:lnTo>
                <a:lnTo>
                  <a:pt x="305" y="210"/>
                </a:lnTo>
                <a:lnTo>
                  <a:pt x="352" y="234"/>
                </a:lnTo>
                <a:lnTo>
                  <a:pt x="353" y="245"/>
                </a:lnTo>
                <a:lnTo>
                  <a:pt x="359" y="257"/>
                </a:lnTo>
                <a:lnTo>
                  <a:pt x="363" y="267"/>
                </a:lnTo>
                <a:lnTo>
                  <a:pt x="365" y="271"/>
                </a:lnTo>
                <a:lnTo>
                  <a:pt x="353" y="267"/>
                </a:lnTo>
                <a:lnTo>
                  <a:pt x="321" y="259"/>
                </a:lnTo>
                <a:lnTo>
                  <a:pt x="300" y="255"/>
                </a:lnTo>
                <a:lnTo>
                  <a:pt x="275" y="252"/>
                </a:lnTo>
                <a:lnTo>
                  <a:pt x="262" y="251"/>
                </a:lnTo>
                <a:lnTo>
                  <a:pt x="248" y="251"/>
                </a:lnTo>
                <a:lnTo>
                  <a:pt x="233" y="251"/>
                </a:lnTo>
                <a:lnTo>
                  <a:pt x="219" y="252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375" name="Freeform 480"/>
          <p:cNvSpPr>
            <a:spLocks/>
          </p:cNvSpPr>
          <p:nvPr>
            <p:custDataLst>
              <p:tags r:id="rId318"/>
            </p:custDataLst>
          </p:nvPr>
        </p:nvSpPr>
        <p:spPr bwMode="auto">
          <a:xfrm>
            <a:off x="4749800" y="3695700"/>
            <a:ext cx="269875" cy="334963"/>
          </a:xfrm>
          <a:custGeom>
            <a:avLst/>
            <a:gdLst>
              <a:gd name="T0" fmla="*/ 2147483647 w 624"/>
              <a:gd name="T1" fmla="*/ 2147483647 h 640"/>
              <a:gd name="T2" fmla="*/ 2147483647 w 624"/>
              <a:gd name="T3" fmla="*/ 2147483647 h 640"/>
              <a:gd name="T4" fmla="*/ 2147483647 w 624"/>
              <a:gd name="T5" fmla="*/ 2147483647 h 640"/>
              <a:gd name="T6" fmla="*/ 2147483647 w 624"/>
              <a:gd name="T7" fmla="*/ 2147483647 h 640"/>
              <a:gd name="T8" fmla="*/ 2147483647 w 624"/>
              <a:gd name="T9" fmla="*/ 2147483647 h 640"/>
              <a:gd name="T10" fmla="*/ 2147483647 w 624"/>
              <a:gd name="T11" fmla="*/ 2147483647 h 640"/>
              <a:gd name="T12" fmla="*/ 2147483647 w 624"/>
              <a:gd name="T13" fmla="*/ 2147483647 h 640"/>
              <a:gd name="T14" fmla="*/ 2147483647 w 624"/>
              <a:gd name="T15" fmla="*/ 2147483647 h 640"/>
              <a:gd name="T16" fmla="*/ 2147483647 w 624"/>
              <a:gd name="T17" fmla="*/ 2147483647 h 640"/>
              <a:gd name="T18" fmla="*/ 2147483647 w 624"/>
              <a:gd name="T19" fmla="*/ 2147483647 h 640"/>
              <a:gd name="T20" fmla="*/ 2147483647 w 624"/>
              <a:gd name="T21" fmla="*/ 2147483647 h 640"/>
              <a:gd name="T22" fmla="*/ 2147483647 w 624"/>
              <a:gd name="T23" fmla="*/ 2147483647 h 640"/>
              <a:gd name="T24" fmla="*/ 2147483647 w 624"/>
              <a:gd name="T25" fmla="*/ 2147483647 h 640"/>
              <a:gd name="T26" fmla="*/ 2147483647 w 624"/>
              <a:gd name="T27" fmla="*/ 2147483647 h 640"/>
              <a:gd name="T28" fmla="*/ 2147483647 w 624"/>
              <a:gd name="T29" fmla="*/ 2147483647 h 640"/>
              <a:gd name="T30" fmla="*/ 2147483647 w 624"/>
              <a:gd name="T31" fmla="*/ 2147483647 h 640"/>
              <a:gd name="T32" fmla="*/ 2147483647 w 624"/>
              <a:gd name="T33" fmla="*/ 2147483647 h 640"/>
              <a:gd name="T34" fmla="*/ 2147483647 w 624"/>
              <a:gd name="T35" fmla="*/ 2147483647 h 640"/>
              <a:gd name="T36" fmla="*/ 2147483647 w 624"/>
              <a:gd name="T37" fmla="*/ 2147483647 h 640"/>
              <a:gd name="T38" fmla="*/ 2147483647 w 624"/>
              <a:gd name="T39" fmla="*/ 2147483647 h 640"/>
              <a:gd name="T40" fmla="*/ 2147483647 w 624"/>
              <a:gd name="T41" fmla="*/ 2147483647 h 640"/>
              <a:gd name="T42" fmla="*/ 2147483647 w 624"/>
              <a:gd name="T43" fmla="*/ 2147483647 h 640"/>
              <a:gd name="T44" fmla="*/ 2147483647 w 624"/>
              <a:gd name="T45" fmla="*/ 2147483647 h 640"/>
              <a:gd name="T46" fmla="*/ 2147483647 w 624"/>
              <a:gd name="T47" fmla="*/ 2147483647 h 640"/>
              <a:gd name="T48" fmla="*/ 2147483647 w 624"/>
              <a:gd name="T49" fmla="*/ 2147483647 h 640"/>
              <a:gd name="T50" fmla="*/ 2147483647 w 624"/>
              <a:gd name="T51" fmla="*/ 2147483647 h 640"/>
              <a:gd name="T52" fmla="*/ 2147483647 w 624"/>
              <a:gd name="T53" fmla="*/ 2147483647 h 640"/>
              <a:gd name="T54" fmla="*/ 2147483647 w 624"/>
              <a:gd name="T55" fmla="*/ 2147483647 h 640"/>
              <a:gd name="T56" fmla="*/ 2147483647 w 624"/>
              <a:gd name="T57" fmla="*/ 2147483647 h 640"/>
              <a:gd name="T58" fmla="*/ 2147483647 w 624"/>
              <a:gd name="T59" fmla="*/ 2147483647 h 640"/>
              <a:gd name="T60" fmla="*/ 2147483647 w 624"/>
              <a:gd name="T61" fmla="*/ 2147483647 h 640"/>
              <a:gd name="T62" fmla="*/ 2147483647 w 624"/>
              <a:gd name="T63" fmla="*/ 2147483647 h 640"/>
              <a:gd name="T64" fmla="*/ 2147483647 w 624"/>
              <a:gd name="T65" fmla="*/ 2147483647 h 640"/>
              <a:gd name="T66" fmla="*/ 2147483647 w 624"/>
              <a:gd name="T67" fmla="*/ 2147483647 h 640"/>
              <a:gd name="T68" fmla="*/ 2147483647 w 624"/>
              <a:gd name="T69" fmla="*/ 2147483647 h 640"/>
              <a:gd name="T70" fmla="*/ 2147483647 w 624"/>
              <a:gd name="T71" fmla="*/ 2147483647 h 640"/>
              <a:gd name="T72" fmla="*/ 2147483647 w 624"/>
              <a:gd name="T73" fmla="*/ 2147483647 h 640"/>
              <a:gd name="T74" fmla="*/ 2147483647 w 624"/>
              <a:gd name="T75" fmla="*/ 2147483647 h 640"/>
              <a:gd name="T76" fmla="*/ 2147483647 w 624"/>
              <a:gd name="T77" fmla="*/ 2147483647 h 640"/>
              <a:gd name="T78" fmla="*/ 2147483647 w 624"/>
              <a:gd name="T79" fmla="*/ 2147483647 h 640"/>
              <a:gd name="T80" fmla="*/ 2147483647 w 624"/>
              <a:gd name="T81" fmla="*/ 2147483647 h 640"/>
              <a:gd name="T82" fmla="*/ 2147483647 w 624"/>
              <a:gd name="T83" fmla="*/ 2147483647 h 640"/>
              <a:gd name="T84" fmla="*/ 2147483647 w 624"/>
              <a:gd name="T85" fmla="*/ 2147483647 h 640"/>
              <a:gd name="T86" fmla="*/ 2147483647 w 624"/>
              <a:gd name="T87" fmla="*/ 2147483647 h 640"/>
              <a:gd name="T88" fmla="*/ 2147483647 w 624"/>
              <a:gd name="T89" fmla="*/ 2147483647 h 640"/>
              <a:gd name="T90" fmla="*/ 0 w 624"/>
              <a:gd name="T91" fmla="*/ 2147483647 h 640"/>
              <a:gd name="T92" fmla="*/ 0 w 624"/>
              <a:gd name="T93" fmla="*/ 2147483647 h 640"/>
              <a:gd name="T94" fmla="*/ 2147483647 w 624"/>
              <a:gd name="T95" fmla="*/ 2147483647 h 640"/>
              <a:gd name="T96" fmla="*/ 2147483647 w 624"/>
              <a:gd name="T97" fmla="*/ 2147483647 h 640"/>
              <a:gd name="T98" fmla="*/ 2147483647 w 624"/>
              <a:gd name="T99" fmla="*/ 2147483647 h 640"/>
              <a:gd name="T100" fmla="*/ 2147483647 w 624"/>
              <a:gd name="T101" fmla="*/ 2147483647 h 640"/>
              <a:gd name="T102" fmla="*/ 2147483647 w 624"/>
              <a:gd name="T103" fmla="*/ 2147483647 h 640"/>
              <a:gd name="T104" fmla="*/ 2147483647 w 624"/>
              <a:gd name="T105" fmla="*/ 2147483647 h 64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624"/>
              <a:gd name="T160" fmla="*/ 0 h 640"/>
              <a:gd name="T161" fmla="*/ 624 w 624"/>
              <a:gd name="T162" fmla="*/ 640 h 64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624" h="640">
                <a:moveTo>
                  <a:pt x="79" y="0"/>
                </a:moveTo>
                <a:lnTo>
                  <a:pt x="146" y="0"/>
                </a:lnTo>
                <a:lnTo>
                  <a:pt x="146" y="12"/>
                </a:lnTo>
                <a:lnTo>
                  <a:pt x="173" y="43"/>
                </a:lnTo>
                <a:lnTo>
                  <a:pt x="232" y="43"/>
                </a:lnTo>
                <a:lnTo>
                  <a:pt x="239" y="12"/>
                </a:lnTo>
                <a:lnTo>
                  <a:pt x="259" y="0"/>
                </a:lnTo>
                <a:lnTo>
                  <a:pt x="273" y="0"/>
                </a:lnTo>
                <a:lnTo>
                  <a:pt x="287" y="5"/>
                </a:lnTo>
                <a:lnTo>
                  <a:pt x="301" y="10"/>
                </a:lnTo>
                <a:lnTo>
                  <a:pt x="314" y="16"/>
                </a:lnTo>
                <a:lnTo>
                  <a:pt x="326" y="22"/>
                </a:lnTo>
                <a:lnTo>
                  <a:pt x="351" y="36"/>
                </a:lnTo>
                <a:lnTo>
                  <a:pt x="374" y="51"/>
                </a:lnTo>
                <a:lnTo>
                  <a:pt x="396" y="66"/>
                </a:lnTo>
                <a:lnTo>
                  <a:pt x="418" y="81"/>
                </a:lnTo>
                <a:lnTo>
                  <a:pt x="441" y="97"/>
                </a:lnTo>
                <a:lnTo>
                  <a:pt x="465" y="111"/>
                </a:lnTo>
                <a:lnTo>
                  <a:pt x="465" y="118"/>
                </a:lnTo>
                <a:lnTo>
                  <a:pt x="467" y="124"/>
                </a:lnTo>
                <a:lnTo>
                  <a:pt x="469" y="131"/>
                </a:lnTo>
                <a:lnTo>
                  <a:pt x="471" y="138"/>
                </a:lnTo>
                <a:lnTo>
                  <a:pt x="476" y="146"/>
                </a:lnTo>
                <a:lnTo>
                  <a:pt x="480" y="153"/>
                </a:lnTo>
                <a:lnTo>
                  <a:pt x="485" y="159"/>
                </a:lnTo>
                <a:lnTo>
                  <a:pt x="491" y="165"/>
                </a:lnTo>
                <a:lnTo>
                  <a:pt x="497" y="170"/>
                </a:lnTo>
                <a:lnTo>
                  <a:pt x="503" y="175"/>
                </a:lnTo>
                <a:lnTo>
                  <a:pt x="511" y="179"/>
                </a:lnTo>
                <a:lnTo>
                  <a:pt x="519" y="183"/>
                </a:lnTo>
                <a:lnTo>
                  <a:pt x="526" y="186"/>
                </a:lnTo>
                <a:lnTo>
                  <a:pt x="534" y="188"/>
                </a:lnTo>
                <a:lnTo>
                  <a:pt x="543" y="190"/>
                </a:lnTo>
                <a:lnTo>
                  <a:pt x="552" y="190"/>
                </a:lnTo>
                <a:lnTo>
                  <a:pt x="552" y="193"/>
                </a:lnTo>
                <a:lnTo>
                  <a:pt x="554" y="195"/>
                </a:lnTo>
                <a:lnTo>
                  <a:pt x="556" y="198"/>
                </a:lnTo>
                <a:lnTo>
                  <a:pt x="559" y="200"/>
                </a:lnTo>
                <a:lnTo>
                  <a:pt x="565" y="205"/>
                </a:lnTo>
                <a:lnTo>
                  <a:pt x="571" y="209"/>
                </a:lnTo>
                <a:lnTo>
                  <a:pt x="567" y="219"/>
                </a:lnTo>
                <a:lnTo>
                  <a:pt x="561" y="227"/>
                </a:lnTo>
                <a:lnTo>
                  <a:pt x="554" y="236"/>
                </a:lnTo>
                <a:lnTo>
                  <a:pt x="545" y="244"/>
                </a:lnTo>
                <a:lnTo>
                  <a:pt x="537" y="252"/>
                </a:lnTo>
                <a:lnTo>
                  <a:pt x="531" y="260"/>
                </a:lnTo>
                <a:lnTo>
                  <a:pt x="526" y="266"/>
                </a:lnTo>
                <a:lnTo>
                  <a:pt x="525" y="271"/>
                </a:lnTo>
                <a:lnTo>
                  <a:pt x="526" y="277"/>
                </a:lnTo>
                <a:lnTo>
                  <a:pt x="528" y="283"/>
                </a:lnTo>
                <a:lnTo>
                  <a:pt x="533" y="287"/>
                </a:lnTo>
                <a:lnTo>
                  <a:pt x="538" y="291"/>
                </a:lnTo>
                <a:lnTo>
                  <a:pt x="543" y="295"/>
                </a:lnTo>
                <a:lnTo>
                  <a:pt x="547" y="299"/>
                </a:lnTo>
                <a:lnTo>
                  <a:pt x="550" y="303"/>
                </a:lnTo>
                <a:lnTo>
                  <a:pt x="552" y="307"/>
                </a:lnTo>
                <a:lnTo>
                  <a:pt x="552" y="425"/>
                </a:lnTo>
                <a:lnTo>
                  <a:pt x="549" y="430"/>
                </a:lnTo>
                <a:lnTo>
                  <a:pt x="549" y="434"/>
                </a:lnTo>
                <a:lnTo>
                  <a:pt x="550" y="439"/>
                </a:lnTo>
                <a:lnTo>
                  <a:pt x="552" y="443"/>
                </a:lnTo>
                <a:lnTo>
                  <a:pt x="556" y="452"/>
                </a:lnTo>
                <a:lnTo>
                  <a:pt x="558" y="462"/>
                </a:lnTo>
                <a:lnTo>
                  <a:pt x="558" y="475"/>
                </a:lnTo>
                <a:lnTo>
                  <a:pt x="558" y="483"/>
                </a:lnTo>
                <a:lnTo>
                  <a:pt x="558" y="489"/>
                </a:lnTo>
                <a:lnTo>
                  <a:pt x="558" y="499"/>
                </a:lnTo>
                <a:lnTo>
                  <a:pt x="559" y="507"/>
                </a:lnTo>
                <a:lnTo>
                  <a:pt x="561" y="515"/>
                </a:lnTo>
                <a:lnTo>
                  <a:pt x="567" y="523"/>
                </a:lnTo>
                <a:lnTo>
                  <a:pt x="574" y="532"/>
                </a:lnTo>
                <a:lnTo>
                  <a:pt x="594" y="549"/>
                </a:lnTo>
                <a:lnTo>
                  <a:pt x="624" y="572"/>
                </a:lnTo>
                <a:lnTo>
                  <a:pt x="622" y="575"/>
                </a:lnTo>
                <a:lnTo>
                  <a:pt x="616" y="579"/>
                </a:lnTo>
                <a:lnTo>
                  <a:pt x="609" y="583"/>
                </a:lnTo>
                <a:lnTo>
                  <a:pt x="599" y="589"/>
                </a:lnTo>
                <a:lnTo>
                  <a:pt x="575" y="600"/>
                </a:lnTo>
                <a:lnTo>
                  <a:pt x="546" y="611"/>
                </a:lnTo>
                <a:lnTo>
                  <a:pt x="518" y="622"/>
                </a:lnTo>
                <a:lnTo>
                  <a:pt x="491" y="631"/>
                </a:lnTo>
                <a:lnTo>
                  <a:pt x="470" y="638"/>
                </a:lnTo>
                <a:lnTo>
                  <a:pt x="458" y="640"/>
                </a:lnTo>
                <a:lnTo>
                  <a:pt x="443" y="638"/>
                </a:lnTo>
                <a:lnTo>
                  <a:pt x="423" y="634"/>
                </a:lnTo>
                <a:lnTo>
                  <a:pt x="403" y="630"/>
                </a:lnTo>
                <a:lnTo>
                  <a:pt x="392" y="628"/>
                </a:lnTo>
                <a:lnTo>
                  <a:pt x="369" y="630"/>
                </a:lnTo>
                <a:lnTo>
                  <a:pt x="348" y="632"/>
                </a:lnTo>
                <a:lnTo>
                  <a:pt x="339" y="633"/>
                </a:lnTo>
                <a:lnTo>
                  <a:pt x="329" y="633"/>
                </a:lnTo>
                <a:lnTo>
                  <a:pt x="318" y="631"/>
                </a:lnTo>
                <a:lnTo>
                  <a:pt x="306" y="628"/>
                </a:lnTo>
                <a:lnTo>
                  <a:pt x="303" y="625"/>
                </a:lnTo>
                <a:lnTo>
                  <a:pt x="301" y="620"/>
                </a:lnTo>
                <a:lnTo>
                  <a:pt x="299" y="614"/>
                </a:lnTo>
                <a:lnTo>
                  <a:pt x="298" y="608"/>
                </a:lnTo>
                <a:lnTo>
                  <a:pt x="295" y="592"/>
                </a:lnTo>
                <a:lnTo>
                  <a:pt x="294" y="573"/>
                </a:lnTo>
                <a:lnTo>
                  <a:pt x="291" y="556"/>
                </a:lnTo>
                <a:lnTo>
                  <a:pt x="289" y="541"/>
                </a:lnTo>
                <a:lnTo>
                  <a:pt x="288" y="529"/>
                </a:lnTo>
                <a:lnTo>
                  <a:pt x="286" y="523"/>
                </a:lnTo>
                <a:lnTo>
                  <a:pt x="270" y="519"/>
                </a:lnTo>
                <a:lnTo>
                  <a:pt x="253" y="517"/>
                </a:lnTo>
                <a:lnTo>
                  <a:pt x="232" y="515"/>
                </a:lnTo>
                <a:lnTo>
                  <a:pt x="206" y="511"/>
                </a:lnTo>
                <a:lnTo>
                  <a:pt x="185" y="502"/>
                </a:lnTo>
                <a:lnTo>
                  <a:pt x="139" y="482"/>
                </a:lnTo>
                <a:lnTo>
                  <a:pt x="113" y="470"/>
                </a:lnTo>
                <a:lnTo>
                  <a:pt x="90" y="459"/>
                </a:lnTo>
                <a:lnTo>
                  <a:pt x="82" y="454"/>
                </a:lnTo>
                <a:lnTo>
                  <a:pt x="74" y="450"/>
                </a:lnTo>
                <a:lnTo>
                  <a:pt x="68" y="446"/>
                </a:lnTo>
                <a:lnTo>
                  <a:pt x="66" y="443"/>
                </a:lnTo>
                <a:lnTo>
                  <a:pt x="66" y="437"/>
                </a:lnTo>
                <a:lnTo>
                  <a:pt x="66" y="428"/>
                </a:lnTo>
                <a:lnTo>
                  <a:pt x="66" y="419"/>
                </a:lnTo>
                <a:lnTo>
                  <a:pt x="66" y="412"/>
                </a:lnTo>
                <a:lnTo>
                  <a:pt x="65" y="402"/>
                </a:lnTo>
                <a:lnTo>
                  <a:pt x="62" y="392"/>
                </a:lnTo>
                <a:lnTo>
                  <a:pt x="57" y="384"/>
                </a:lnTo>
                <a:lnTo>
                  <a:pt x="53" y="377"/>
                </a:lnTo>
                <a:lnTo>
                  <a:pt x="48" y="371"/>
                </a:lnTo>
                <a:lnTo>
                  <a:pt x="44" y="363"/>
                </a:lnTo>
                <a:lnTo>
                  <a:pt x="41" y="357"/>
                </a:lnTo>
                <a:lnTo>
                  <a:pt x="40" y="351"/>
                </a:lnTo>
                <a:lnTo>
                  <a:pt x="32" y="350"/>
                </a:lnTo>
                <a:lnTo>
                  <a:pt x="27" y="347"/>
                </a:lnTo>
                <a:lnTo>
                  <a:pt x="21" y="343"/>
                </a:lnTo>
                <a:lnTo>
                  <a:pt x="17" y="338"/>
                </a:lnTo>
                <a:lnTo>
                  <a:pt x="12" y="332"/>
                </a:lnTo>
                <a:lnTo>
                  <a:pt x="9" y="325"/>
                </a:lnTo>
                <a:lnTo>
                  <a:pt x="7" y="317"/>
                </a:lnTo>
                <a:lnTo>
                  <a:pt x="5" y="308"/>
                </a:lnTo>
                <a:lnTo>
                  <a:pt x="1" y="291"/>
                </a:lnTo>
                <a:lnTo>
                  <a:pt x="0" y="276"/>
                </a:lnTo>
                <a:lnTo>
                  <a:pt x="0" y="262"/>
                </a:lnTo>
                <a:lnTo>
                  <a:pt x="0" y="252"/>
                </a:lnTo>
                <a:lnTo>
                  <a:pt x="0" y="243"/>
                </a:lnTo>
                <a:lnTo>
                  <a:pt x="0" y="234"/>
                </a:lnTo>
                <a:lnTo>
                  <a:pt x="0" y="225"/>
                </a:lnTo>
                <a:lnTo>
                  <a:pt x="0" y="215"/>
                </a:lnTo>
                <a:lnTo>
                  <a:pt x="10" y="212"/>
                </a:lnTo>
                <a:lnTo>
                  <a:pt x="20" y="208"/>
                </a:lnTo>
                <a:lnTo>
                  <a:pt x="29" y="202"/>
                </a:lnTo>
                <a:lnTo>
                  <a:pt x="38" y="195"/>
                </a:lnTo>
                <a:lnTo>
                  <a:pt x="46" y="188"/>
                </a:lnTo>
                <a:lnTo>
                  <a:pt x="54" y="180"/>
                </a:lnTo>
                <a:lnTo>
                  <a:pt x="61" y="173"/>
                </a:lnTo>
                <a:lnTo>
                  <a:pt x="66" y="166"/>
                </a:lnTo>
                <a:lnTo>
                  <a:pt x="73" y="85"/>
                </a:lnTo>
                <a:lnTo>
                  <a:pt x="77" y="77"/>
                </a:lnTo>
                <a:lnTo>
                  <a:pt x="81" y="67"/>
                </a:lnTo>
                <a:lnTo>
                  <a:pt x="83" y="55"/>
                </a:lnTo>
                <a:lnTo>
                  <a:pt x="84" y="43"/>
                </a:lnTo>
                <a:lnTo>
                  <a:pt x="84" y="30"/>
                </a:lnTo>
                <a:lnTo>
                  <a:pt x="83" y="18"/>
                </a:lnTo>
                <a:lnTo>
                  <a:pt x="82" y="8"/>
                </a:lnTo>
                <a:lnTo>
                  <a:pt x="79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376" name="Freeform 481"/>
          <p:cNvSpPr>
            <a:spLocks/>
          </p:cNvSpPr>
          <p:nvPr>
            <p:custDataLst>
              <p:tags r:id="rId319"/>
            </p:custDataLst>
          </p:nvPr>
        </p:nvSpPr>
        <p:spPr bwMode="auto">
          <a:xfrm>
            <a:off x="7313613" y="2209800"/>
            <a:ext cx="19050" cy="57150"/>
          </a:xfrm>
          <a:custGeom>
            <a:avLst/>
            <a:gdLst>
              <a:gd name="T0" fmla="*/ 2147483647 w 52"/>
              <a:gd name="T1" fmla="*/ 2147483647 h 50"/>
              <a:gd name="T2" fmla="*/ 0 w 52"/>
              <a:gd name="T3" fmla="*/ 2147483647 h 50"/>
              <a:gd name="T4" fmla="*/ 2147483647 w 52"/>
              <a:gd name="T5" fmla="*/ 2147483647 h 50"/>
              <a:gd name="T6" fmla="*/ 2147483647 w 52"/>
              <a:gd name="T7" fmla="*/ 2147483647 h 50"/>
              <a:gd name="T8" fmla="*/ 2147483647 w 52"/>
              <a:gd name="T9" fmla="*/ 2147483647 h 50"/>
              <a:gd name="T10" fmla="*/ 2147483647 w 52"/>
              <a:gd name="T11" fmla="*/ 2147483647 h 50"/>
              <a:gd name="T12" fmla="*/ 2147483647 w 52"/>
              <a:gd name="T13" fmla="*/ 2147483647 h 50"/>
              <a:gd name="T14" fmla="*/ 2147483647 w 52"/>
              <a:gd name="T15" fmla="*/ 2147483647 h 50"/>
              <a:gd name="T16" fmla="*/ 2147483647 w 52"/>
              <a:gd name="T17" fmla="*/ 2147483647 h 50"/>
              <a:gd name="T18" fmla="*/ 2147483647 w 52"/>
              <a:gd name="T19" fmla="*/ 0 h 50"/>
              <a:gd name="T20" fmla="*/ 2147483647 w 52"/>
              <a:gd name="T21" fmla="*/ 2147483647 h 50"/>
              <a:gd name="T22" fmla="*/ 2147483647 w 52"/>
              <a:gd name="T23" fmla="*/ 2147483647 h 50"/>
              <a:gd name="T24" fmla="*/ 2147483647 w 52"/>
              <a:gd name="T25" fmla="*/ 2147483647 h 50"/>
              <a:gd name="T26" fmla="*/ 2147483647 w 52"/>
              <a:gd name="T27" fmla="*/ 2147483647 h 50"/>
              <a:gd name="T28" fmla="*/ 2147483647 w 52"/>
              <a:gd name="T29" fmla="*/ 2147483647 h 50"/>
              <a:gd name="T30" fmla="*/ 2147483647 w 52"/>
              <a:gd name="T31" fmla="*/ 2147483647 h 5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2"/>
              <a:gd name="T49" fmla="*/ 0 h 50"/>
              <a:gd name="T50" fmla="*/ 52 w 52"/>
              <a:gd name="T51" fmla="*/ 50 h 5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2" h="50">
                <a:moveTo>
                  <a:pt x="13" y="50"/>
                </a:moveTo>
                <a:lnTo>
                  <a:pt x="0" y="32"/>
                </a:lnTo>
                <a:lnTo>
                  <a:pt x="2" y="25"/>
                </a:lnTo>
                <a:lnTo>
                  <a:pt x="6" y="18"/>
                </a:lnTo>
                <a:lnTo>
                  <a:pt x="12" y="13"/>
                </a:lnTo>
                <a:lnTo>
                  <a:pt x="18" y="9"/>
                </a:lnTo>
                <a:lnTo>
                  <a:pt x="26" y="5"/>
                </a:lnTo>
                <a:lnTo>
                  <a:pt x="34" y="3"/>
                </a:lnTo>
                <a:lnTo>
                  <a:pt x="43" y="1"/>
                </a:lnTo>
                <a:lnTo>
                  <a:pt x="52" y="0"/>
                </a:lnTo>
                <a:lnTo>
                  <a:pt x="40" y="11"/>
                </a:lnTo>
                <a:lnTo>
                  <a:pt x="27" y="22"/>
                </a:lnTo>
                <a:lnTo>
                  <a:pt x="22" y="30"/>
                </a:lnTo>
                <a:lnTo>
                  <a:pt x="17" y="36"/>
                </a:lnTo>
                <a:lnTo>
                  <a:pt x="14" y="43"/>
                </a:lnTo>
                <a:lnTo>
                  <a:pt x="13" y="5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5377" name="Freeform 482"/>
          <p:cNvSpPr>
            <a:spLocks/>
          </p:cNvSpPr>
          <p:nvPr>
            <p:custDataLst>
              <p:tags r:id="rId320"/>
            </p:custDataLst>
          </p:nvPr>
        </p:nvSpPr>
        <p:spPr bwMode="auto">
          <a:xfrm>
            <a:off x="7172325" y="2211388"/>
            <a:ext cx="141288" cy="125412"/>
          </a:xfrm>
          <a:custGeom>
            <a:avLst/>
            <a:gdLst>
              <a:gd name="T0" fmla="*/ 2147483647 w 320"/>
              <a:gd name="T1" fmla="*/ 2147483647 h 234"/>
              <a:gd name="T2" fmla="*/ 2147483647 w 320"/>
              <a:gd name="T3" fmla="*/ 2147483647 h 234"/>
              <a:gd name="T4" fmla="*/ 2147483647 w 320"/>
              <a:gd name="T5" fmla="*/ 2147483647 h 234"/>
              <a:gd name="T6" fmla="*/ 2147483647 w 320"/>
              <a:gd name="T7" fmla="*/ 2147483647 h 234"/>
              <a:gd name="T8" fmla="*/ 2147483647 w 320"/>
              <a:gd name="T9" fmla="*/ 2147483647 h 234"/>
              <a:gd name="T10" fmla="*/ 2147483647 w 320"/>
              <a:gd name="T11" fmla="*/ 2147483647 h 234"/>
              <a:gd name="T12" fmla="*/ 2147483647 w 320"/>
              <a:gd name="T13" fmla="*/ 2147483647 h 234"/>
              <a:gd name="T14" fmla="*/ 2147483647 w 320"/>
              <a:gd name="T15" fmla="*/ 2147483647 h 234"/>
              <a:gd name="T16" fmla="*/ 2147483647 w 320"/>
              <a:gd name="T17" fmla="*/ 2147483647 h 234"/>
              <a:gd name="T18" fmla="*/ 2147483647 w 320"/>
              <a:gd name="T19" fmla="*/ 2147483647 h 234"/>
              <a:gd name="T20" fmla="*/ 2147483647 w 320"/>
              <a:gd name="T21" fmla="*/ 2147483647 h 234"/>
              <a:gd name="T22" fmla="*/ 2147483647 w 320"/>
              <a:gd name="T23" fmla="*/ 2147483647 h 234"/>
              <a:gd name="T24" fmla="*/ 2147483647 w 320"/>
              <a:gd name="T25" fmla="*/ 2147483647 h 234"/>
              <a:gd name="T26" fmla="*/ 2147483647 w 320"/>
              <a:gd name="T27" fmla="*/ 2147483647 h 234"/>
              <a:gd name="T28" fmla="*/ 2147483647 w 320"/>
              <a:gd name="T29" fmla="*/ 2147483647 h 234"/>
              <a:gd name="T30" fmla="*/ 2147483647 w 320"/>
              <a:gd name="T31" fmla="*/ 2147483647 h 234"/>
              <a:gd name="T32" fmla="*/ 2147483647 w 320"/>
              <a:gd name="T33" fmla="*/ 2147483647 h 234"/>
              <a:gd name="T34" fmla="*/ 2147483647 w 320"/>
              <a:gd name="T35" fmla="*/ 2147483647 h 234"/>
              <a:gd name="T36" fmla="*/ 2147483647 w 320"/>
              <a:gd name="T37" fmla="*/ 2147483647 h 234"/>
              <a:gd name="T38" fmla="*/ 2147483647 w 320"/>
              <a:gd name="T39" fmla="*/ 2147483647 h 234"/>
              <a:gd name="T40" fmla="*/ 2147483647 w 320"/>
              <a:gd name="T41" fmla="*/ 2147483647 h 234"/>
              <a:gd name="T42" fmla="*/ 2147483647 w 320"/>
              <a:gd name="T43" fmla="*/ 2147483647 h 234"/>
              <a:gd name="T44" fmla="*/ 2147483647 w 320"/>
              <a:gd name="T45" fmla="*/ 0 h 234"/>
              <a:gd name="T46" fmla="*/ 2147483647 w 320"/>
              <a:gd name="T47" fmla="*/ 0 h 234"/>
              <a:gd name="T48" fmla="*/ 2147483647 w 320"/>
              <a:gd name="T49" fmla="*/ 2147483647 h 234"/>
              <a:gd name="T50" fmla="*/ 2147483647 w 320"/>
              <a:gd name="T51" fmla="*/ 2147483647 h 234"/>
              <a:gd name="T52" fmla="*/ 2147483647 w 320"/>
              <a:gd name="T53" fmla="*/ 2147483647 h 234"/>
              <a:gd name="T54" fmla="*/ 2147483647 w 320"/>
              <a:gd name="T55" fmla="*/ 2147483647 h 234"/>
              <a:gd name="T56" fmla="*/ 2147483647 w 320"/>
              <a:gd name="T57" fmla="*/ 2147483647 h 234"/>
              <a:gd name="T58" fmla="*/ 2147483647 w 320"/>
              <a:gd name="T59" fmla="*/ 2147483647 h 234"/>
              <a:gd name="T60" fmla="*/ 2147483647 w 320"/>
              <a:gd name="T61" fmla="*/ 2147483647 h 234"/>
              <a:gd name="T62" fmla="*/ 2147483647 w 320"/>
              <a:gd name="T63" fmla="*/ 2147483647 h 234"/>
              <a:gd name="T64" fmla="*/ 2147483647 w 320"/>
              <a:gd name="T65" fmla="*/ 2147483647 h 234"/>
              <a:gd name="T66" fmla="*/ 2147483647 w 320"/>
              <a:gd name="T67" fmla="*/ 2147483647 h 234"/>
              <a:gd name="T68" fmla="*/ 2147483647 w 320"/>
              <a:gd name="T69" fmla="*/ 2147483647 h 234"/>
              <a:gd name="T70" fmla="*/ 2147483647 w 320"/>
              <a:gd name="T71" fmla="*/ 2147483647 h 234"/>
              <a:gd name="T72" fmla="*/ 2147483647 w 320"/>
              <a:gd name="T73" fmla="*/ 2147483647 h 234"/>
              <a:gd name="T74" fmla="*/ 2147483647 w 320"/>
              <a:gd name="T75" fmla="*/ 2147483647 h 234"/>
              <a:gd name="T76" fmla="*/ 2147483647 w 320"/>
              <a:gd name="T77" fmla="*/ 2147483647 h 234"/>
              <a:gd name="T78" fmla="*/ 2147483647 w 320"/>
              <a:gd name="T79" fmla="*/ 2147483647 h 234"/>
              <a:gd name="T80" fmla="*/ 2147483647 w 320"/>
              <a:gd name="T81" fmla="*/ 2147483647 h 234"/>
              <a:gd name="T82" fmla="*/ 2147483647 w 320"/>
              <a:gd name="T83" fmla="*/ 2147483647 h 234"/>
              <a:gd name="T84" fmla="*/ 2147483647 w 320"/>
              <a:gd name="T85" fmla="*/ 2147483647 h 234"/>
              <a:gd name="T86" fmla="*/ 2147483647 w 320"/>
              <a:gd name="T87" fmla="*/ 2147483647 h 234"/>
              <a:gd name="T88" fmla="*/ 2147483647 w 320"/>
              <a:gd name="T89" fmla="*/ 2147483647 h 234"/>
              <a:gd name="T90" fmla="*/ 2147483647 w 320"/>
              <a:gd name="T91" fmla="*/ 2147483647 h 234"/>
              <a:gd name="T92" fmla="*/ 2147483647 w 320"/>
              <a:gd name="T93" fmla="*/ 2147483647 h 234"/>
              <a:gd name="T94" fmla="*/ 2147483647 w 320"/>
              <a:gd name="T95" fmla="*/ 2147483647 h 234"/>
              <a:gd name="T96" fmla="*/ 2147483647 w 320"/>
              <a:gd name="T97" fmla="*/ 2147483647 h 234"/>
              <a:gd name="T98" fmla="*/ 2147483647 w 320"/>
              <a:gd name="T99" fmla="*/ 2147483647 h 234"/>
              <a:gd name="T100" fmla="*/ 2147483647 w 320"/>
              <a:gd name="T101" fmla="*/ 2147483647 h 234"/>
              <a:gd name="T102" fmla="*/ 2147483647 w 320"/>
              <a:gd name="T103" fmla="*/ 2147483647 h 234"/>
              <a:gd name="T104" fmla="*/ 2147483647 w 320"/>
              <a:gd name="T105" fmla="*/ 2147483647 h 234"/>
              <a:gd name="T106" fmla="*/ 2147483647 w 320"/>
              <a:gd name="T107" fmla="*/ 2147483647 h 234"/>
              <a:gd name="T108" fmla="*/ 2147483647 w 320"/>
              <a:gd name="T109" fmla="*/ 2147483647 h 234"/>
              <a:gd name="T110" fmla="*/ 2147483647 w 320"/>
              <a:gd name="T111" fmla="*/ 2147483647 h 234"/>
              <a:gd name="T112" fmla="*/ 2147483647 w 320"/>
              <a:gd name="T113" fmla="*/ 2147483647 h 234"/>
              <a:gd name="T114" fmla="*/ 2147483647 w 320"/>
              <a:gd name="T115" fmla="*/ 2147483647 h 234"/>
              <a:gd name="T116" fmla="*/ 2147483647 w 320"/>
              <a:gd name="T117" fmla="*/ 2147483647 h 23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320"/>
              <a:gd name="T178" fmla="*/ 0 h 234"/>
              <a:gd name="T179" fmla="*/ 320 w 320"/>
              <a:gd name="T180" fmla="*/ 234 h 234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320" h="234">
                <a:moveTo>
                  <a:pt x="87" y="234"/>
                </a:moveTo>
                <a:lnTo>
                  <a:pt x="76" y="231"/>
                </a:lnTo>
                <a:lnTo>
                  <a:pt x="61" y="228"/>
                </a:lnTo>
                <a:lnTo>
                  <a:pt x="61" y="226"/>
                </a:lnTo>
                <a:lnTo>
                  <a:pt x="63" y="224"/>
                </a:lnTo>
                <a:lnTo>
                  <a:pt x="66" y="222"/>
                </a:lnTo>
                <a:lnTo>
                  <a:pt x="70" y="220"/>
                </a:lnTo>
                <a:lnTo>
                  <a:pt x="77" y="217"/>
                </a:lnTo>
                <a:lnTo>
                  <a:pt x="80" y="216"/>
                </a:lnTo>
                <a:lnTo>
                  <a:pt x="64" y="204"/>
                </a:lnTo>
                <a:lnTo>
                  <a:pt x="50" y="194"/>
                </a:lnTo>
                <a:lnTo>
                  <a:pt x="43" y="189"/>
                </a:lnTo>
                <a:lnTo>
                  <a:pt x="38" y="182"/>
                </a:lnTo>
                <a:lnTo>
                  <a:pt x="36" y="179"/>
                </a:lnTo>
                <a:lnTo>
                  <a:pt x="34" y="175"/>
                </a:lnTo>
                <a:lnTo>
                  <a:pt x="34" y="171"/>
                </a:lnTo>
                <a:lnTo>
                  <a:pt x="33" y="167"/>
                </a:lnTo>
                <a:lnTo>
                  <a:pt x="34" y="164"/>
                </a:lnTo>
                <a:lnTo>
                  <a:pt x="34" y="160"/>
                </a:lnTo>
                <a:lnTo>
                  <a:pt x="36" y="157"/>
                </a:lnTo>
                <a:lnTo>
                  <a:pt x="38" y="154"/>
                </a:lnTo>
                <a:lnTo>
                  <a:pt x="43" y="149"/>
                </a:lnTo>
                <a:lnTo>
                  <a:pt x="50" y="145"/>
                </a:lnTo>
                <a:lnTo>
                  <a:pt x="56" y="141"/>
                </a:lnTo>
                <a:lnTo>
                  <a:pt x="64" y="139"/>
                </a:lnTo>
                <a:lnTo>
                  <a:pt x="73" y="137"/>
                </a:lnTo>
                <a:lnTo>
                  <a:pt x="80" y="137"/>
                </a:lnTo>
                <a:lnTo>
                  <a:pt x="80" y="126"/>
                </a:lnTo>
                <a:lnTo>
                  <a:pt x="80" y="111"/>
                </a:lnTo>
                <a:lnTo>
                  <a:pt x="67" y="111"/>
                </a:lnTo>
                <a:lnTo>
                  <a:pt x="61" y="111"/>
                </a:lnTo>
                <a:lnTo>
                  <a:pt x="61" y="102"/>
                </a:lnTo>
                <a:lnTo>
                  <a:pt x="61" y="93"/>
                </a:lnTo>
                <a:lnTo>
                  <a:pt x="60" y="86"/>
                </a:lnTo>
                <a:lnTo>
                  <a:pt x="58" y="79"/>
                </a:lnTo>
                <a:lnTo>
                  <a:pt x="55" y="70"/>
                </a:lnTo>
                <a:lnTo>
                  <a:pt x="53" y="62"/>
                </a:lnTo>
                <a:lnTo>
                  <a:pt x="46" y="46"/>
                </a:lnTo>
                <a:lnTo>
                  <a:pt x="40" y="32"/>
                </a:lnTo>
                <a:lnTo>
                  <a:pt x="33" y="31"/>
                </a:lnTo>
                <a:lnTo>
                  <a:pt x="27" y="29"/>
                </a:lnTo>
                <a:lnTo>
                  <a:pt x="20" y="25"/>
                </a:lnTo>
                <a:lnTo>
                  <a:pt x="16" y="21"/>
                </a:lnTo>
                <a:lnTo>
                  <a:pt x="7" y="10"/>
                </a:lnTo>
                <a:lnTo>
                  <a:pt x="0" y="0"/>
                </a:lnTo>
                <a:lnTo>
                  <a:pt x="9" y="0"/>
                </a:lnTo>
                <a:lnTo>
                  <a:pt x="17" y="0"/>
                </a:lnTo>
                <a:lnTo>
                  <a:pt x="24" y="0"/>
                </a:lnTo>
                <a:lnTo>
                  <a:pt x="33" y="0"/>
                </a:lnTo>
                <a:lnTo>
                  <a:pt x="38" y="3"/>
                </a:lnTo>
                <a:lnTo>
                  <a:pt x="45" y="8"/>
                </a:lnTo>
                <a:lnTo>
                  <a:pt x="56" y="16"/>
                </a:lnTo>
                <a:lnTo>
                  <a:pt x="67" y="26"/>
                </a:lnTo>
                <a:lnTo>
                  <a:pt x="78" y="35"/>
                </a:lnTo>
                <a:lnTo>
                  <a:pt x="88" y="42"/>
                </a:lnTo>
                <a:lnTo>
                  <a:pt x="96" y="48"/>
                </a:lnTo>
                <a:lnTo>
                  <a:pt x="100" y="50"/>
                </a:lnTo>
                <a:lnTo>
                  <a:pt x="119" y="58"/>
                </a:lnTo>
                <a:lnTo>
                  <a:pt x="135" y="65"/>
                </a:lnTo>
                <a:lnTo>
                  <a:pt x="152" y="70"/>
                </a:lnTo>
                <a:lnTo>
                  <a:pt x="166" y="76"/>
                </a:lnTo>
                <a:lnTo>
                  <a:pt x="181" y="79"/>
                </a:lnTo>
                <a:lnTo>
                  <a:pt x="197" y="82"/>
                </a:lnTo>
                <a:lnTo>
                  <a:pt x="214" y="85"/>
                </a:lnTo>
                <a:lnTo>
                  <a:pt x="233" y="87"/>
                </a:lnTo>
                <a:lnTo>
                  <a:pt x="236" y="77"/>
                </a:lnTo>
                <a:lnTo>
                  <a:pt x="240" y="62"/>
                </a:lnTo>
                <a:lnTo>
                  <a:pt x="257" y="83"/>
                </a:lnTo>
                <a:lnTo>
                  <a:pt x="275" y="100"/>
                </a:lnTo>
                <a:lnTo>
                  <a:pt x="284" y="107"/>
                </a:lnTo>
                <a:lnTo>
                  <a:pt x="293" y="113"/>
                </a:lnTo>
                <a:lnTo>
                  <a:pt x="305" y="119"/>
                </a:lnTo>
                <a:lnTo>
                  <a:pt x="320" y="123"/>
                </a:lnTo>
                <a:lnTo>
                  <a:pt x="297" y="133"/>
                </a:lnTo>
                <a:lnTo>
                  <a:pt x="277" y="141"/>
                </a:lnTo>
                <a:lnTo>
                  <a:pt x="268" y="144"/>
                </a:lnTo>
                <a:lnTo>
                  <a:pt x="258" y="147"/>
                </a:lnTo>
                <a:lnTo>
                  <a:pt x="249" y="148"/>
                </a:lnTo>
                <a:lnTo>
                  <a:pt x="240" y="149"/>
                </a:lnTo>
                <a:lnTo>
                  <a:pt x="237" y="159"/>
                </a:lnTo>
                <a:lnTo>
                  <a:pt x="234" y="170"/>
                </a:lnTo>
                <a:lnTo>
                  <a:pt x="232" y="176"/>
                </a:lnTo>
                <a:lnTo>
                  <a:pt x="231" y="181"/>
                </a:lnTo>
                <a:lnTo>
                  <a:pt x="231" y="187"/>
                </a:lnTo>
                <a:lnTo>
                  <a:pt x="233" y="192"/>
                </a:lnTo>
                <a:lnTo>
                  <a:pt x="222" y="192"/>
                </a:lnTo>
                <a:lnTo>
                  <a:pt x="213" y="191"/>
                </a:lnTo>
                <a:lnTo>
                  <a:pt x="204" y="189"/>
                </a:lnTo>
                <a:lnTo>
                  <a:pt x="198" y="187"/>
                </a:lnTo>
                <a:lnTo>
                  <a:pt x="186" y="181"/>
                </a:lnTo>
                <a:lnTo>
                  <a:pt x="176" y="176"/>
                </a:lnTo>
                <a:lnTo>
                  <a:pt x="168" y="170"/>
                </a:lnTo>
                <a:lnTo>
                  <a:pt x="159" y="165"/>
                </a:lnTo>
                <a:lnTo>
                  <a:pt x="155" y="164"/>
                </a:lnTo>
                <a:lnTo>
                  <a:pt x="151" y="162"/>
                </a:lnTo>
                <a:lnTo>
                  <a:pt x="145" y="161"/>
                </a:lnTo>
                <a:lnTo>
                  <a:pt x="140" y="161"/>
                </a:lnTo>
                <a:lnTo>
                  <a:pt x="131" y="162"/>
                </a:lnTo>
                <a:lnTo>
                  <a:pt x="122" y="164"/>
                </a:lnTo>
                <a:lnTo>
                  <a:pt x="114" y="167"/>
                </a:lnTo>
                <a:lnTo>
                  <a:pt x="108" y="170"/>
                </a:lnTo>
                <a:lnTo>
                  <a:pt x="100" y="173"/>
                </a:lnTo>
                <a:lnTo>
                  <a:pt x="94" y="176"/>
                </a:lnTo>
                <a:lnTo>
                  <a:pt x="87" y="178"/>
                </a:lnTo>
                <a:lnTo>
                  <a:pt x="80" y="179"/>
                </a:lnTo>
                <a:lnTo>
                  <a:pt x="85" y="183"/>
                </a:lnTo>
                <a:lnTo>
                  <a:pt x="90" y="188"/>
                </a:lnTo>
                <a:lnTo>
                  <a:pt x="96" y="191"/>
                </a:lnTo>
                <a:lnTo>
                  <a:pt x="101" y="194"/>
                </a:lnTo>
                <a:lnTo>
                  <a:pt x="116" y="200"/>
                </a:lnTo>
                <a:lnTo>
                  <a:pt x="133" y="204"/>
                </a:lnTo>
                <a:lnTo>
                  <a:pt x="126" y="212"/>
                </a:lnTo>
                <a:lnTo>
                  <a:pt x="119" y="219"/>
                </a:lnTo>
                <a:lnTo>
                  <a:pt x="113" y="224"/>
                </a:lnTo>
                <a:lnTo>
                  <a:pt x="108" y="228"/>
                </a:lnTo>
                <a:lnTo>
                  <a:pt x="102" y="231"/>
                </a:lnTo>
                <a:lnTo>
                  <a:pt x="97" y="233"/>
                </a:lnTo>
                <a:lnTo>
                  <a:pt x="91" y="234"/>
                </a:lnTo>
                <a:lnTo>
                  <a:pt x="87" y="234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5378" name="Freeform 483"/>
          <p:cNvSpPr>
            <a:spLocks/>
          </p:cNvSpPr>
          <p:nvPr>
            <p:custDataLst>
              <p:tags r:id="rId321"/>
            </p:custDataLst>
          </p:nvPr>
        </p:nvSpPr>
        <p:spPr bwMode="auto">
          <a:xfrm>
            <a:off x="7142163" y="2565400"/>
            <a:ext cx="52387" cy="57150"/>
          </a:xfrm>
          <a:custGeom>
            <a:avLst/>
            <a:gdLst>
              <a:gd name="T0" fmla="*/ 2147483647 w 125"/>
              <a:gd name="T1" fmla="*/ 2147483647 h 93"/>
              <a:gd name="T2" fmla="*/ 2147483647 w 125"/>
              <a:gd name="T3" fmla="*/ 2147483647 h 93"/>
              <a:gd name="T4" fmla="*/ 2147483647 w 125"/>
              <a:gd name="T5" fmla="*/ 2147483647 h 93"/>
              <a:gd name="T6" fmla="*/ 2147483647 w 125"/>
              <a:gd name="T7" fmla="*/ 2147483647 h 93"/>
              <a:gd name="T8" fmla="*/ 2147483647 w 125"/>
              <a:gd name="T9" fmla="*/ 2147483647 h 93"/>
              <a:gd name="T10" fmla="*/ 2147483647 w 125"/>
              <a:gd name="T11" fmla="*/ 2147483647 h 93"/>
              <a:gd name="T12" fmla="*/ 2147483647 w 125"/>
              <a:gd name="T13" fmla="*/ 2147483647 h 93"/>
              <a:gd name="T14" fmla="*/ 2147483647 w 125"/>
              <a:gd name="T15" fmla="*/ 2147483647 h 93"/>
              <a:gd name="T16" fmla="*/ 2147483647 w 125"/>
              <a:gd name="T17" fmla="*/ 2147483647 h 93"/>
              <a:gd name="T18" fmla="*/ 2147483647 w 125"/>
              <a:gd name="T19" fmla="*/ 2147483647 h 93"/>
              <a:gd name="T20" fmla="*/ 2147483647 w 125"/>
              <a:gd name="T21" fmla="*/ 0 h 93"/>
              <a:gd name="T22" fmla="*/ 2147483647 w 125"/>
              <a:gd name="T23" fmla="*/ 0 h 93"/>
              <a:gd name="T24" fmla="*/ 2147483647 w 125"/>
              <a:gd name="T25" fmla="*/ 2147483647 h 93"/>
              <a:gd name="T26" fmla="*/ 2147483647 w 125"/>
              <a:gd name="T27" fmla="*/ 2147483647 h 93"/>
              <a:gd name="T28" fmla="*/ 2147483647 w 125"/>
              <a:gd name="T29" fmla="*/ 2147483647 h 93"/>
              <a:gd name="T30" fmla="*/ 2147483647 w 125"/>
              <a:gd name="T31" fmla="*/ 2147483647 h 93"/>
              <a:gd name="T32" fmla="*/ 2147483647 w 125"/>
              <a:gd name="T33" fmla="*/ 2147483647 h 93"/>
              <a:gd name="T34" fmla="*/ 2147483647 w 125"/>
              <a:gd name="T35" fmla="*/ 2147483647 h 93"/>
              <a:gd name="T36" fmla="*/ 2147483647 w 125"/>
              <a:gd name="T37" fmla="*/ 2147483647 h 93"/>
              <a:gd name="T38" fmla="*/ 2147483647 w 125"/>
              <a:gd name="T39" fmla="*/ 2147483647 h 93"/>
              <a:gd name="T40" fmla="*/ 2147483647 w 125"/>
              <a:gd name="T41" fmla="*/ 2147483647 h 93"/>
              <a:gd name="T42" fmla="*/ 2147483647 w 125"/>
              <a:gd name="T43" fmla="*/ 2147483647 h 93"/>
              <a:gd name="T44" fmla="*/ 2147483647 w 125"/>
              <a:gd name="T45" fmla="*/ 2147483647 h 93"/>
              <a:gd name="T46" fmla="*/ 2147483647 w 125"/>
              <a:gd name="T47" fmla="*/ 2147483647 h 93"/>
              <a:gd name="T48" fmla="*/ 2147483647 w 125"/>
              <a:gd name="T49" fmla="*/ 2147483647 h 93"/>
              <a:gd name="T50" fmla="*/ 2147483647 w 125"/>
              <a:gd name="T51" fmla="*/ 2147483647 h 93"/>
              <a:gd name="T52" fmla="*/ 2147483647 w 125"/>
              <a:gd name="T53" fmla="*/ 2147483647 h 93"/>
              <a:gd name="T54" fmla="*/ 2147483647 w 125"/>
              <a:gd name="T55" fmla="*/ 2147483647 h 93"/>
              <a:gd name="T56" fmla="*/ 2147483647 w 125"/>
              <a:gd name="T57" fmla="*/ 2147483647 h 93"/>
              <a:gd name="T58" fmla="*/ 2147483647 w 125"/>
              <a:gd name="T59" fmla="*/ 2147483647 h 93"/>
              <a:gd name="T60" fmla="*/ 2147483647 w 125"/>
              <a:gd name="T61" fmla="*/ 2147483647 h 93"/>
              <a:gd name="T62" fmla="*/ 2147483647 w 125"/>
              <a:gd name="T63" fmla="*/ 2147483647 h 93"/>
              <a:gd name="T64" fmla="*/ 2147483647 w 125"/>
              <a:gd name="T65" fmla="*/ 2147483647 h 93"/>
              <a:gd name="T66" fmla="*/ 2147483647 w 125"/>
              <a:gd name="T67" fmla="*/ 2147483647 h 93"/>
              <a:gd name="T68" fmla="*/ 0 w 125"/>
              <a:gd name="T69" fmla="*/ 2147483647 h 93"/>
              <a:gd name="T70" fmla="*/ 0 w 125"/>
              <a:gd name="T71" fmla="*/ 2147483647 h 93"/>
              <a:gd name="T72" fmla="*/ 2147483647 w 125"/>
              <a:gd name="T73" fmla="*/ 2147483647 h 93"/>
              <a:gd name="T74" fmla="*/ 2147483647 w 125"/>
              <a:gd name="T75" fmla="*/ 2147483647 h 93"/>
              <a:gd name="T76" fmla="*/ 2147483647 w 125"/>
              <a:gd name="T77" fmla="*/ 2147483647 h 93"/>
              <a:gd name="T78" fmla="*/ 2147483647 w 125"/>
              <a:gd name="T79" fmla="*/ 2147483647 h 93"/>
              <a:gd name="T80" fmla="*/ 2147483647 w 125"/>
              <a:gd name="T81" fmla="*/ 2147483647 h 93"/>
              <a:gd name="T82" fmla="*/ 2147483647 w 125"/>
              <a:gd name="T83" fmla="*/ 2147483647 h 93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25"/>
              <a:gd name="T127" fmla="*/ 0 h 93"/>
              <a:gd name="T128" fmla="*/ 125 w 125"/>
              <a:gd name="T129" fmla="*/ 93 h 93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25" h="93">
                <a:moveTo>
                  <a:pt x="33" y="19"/>
                </a:moveTo>
                <a:lnTo>
                  <a:pt x="43" y="19"/>
                </a:lnTo>
                <a:lnTo>
                  <a:pt x="52" y="19"/>
                </a:lnTo>
                <a:lnTo>
                  <a:pt x="55" y="19"/>
                </a:lnTo>
                <a:lnTo>
                  <a:pt x="58" y="17"/>
                </a:lnTo>
                <a:lnTo>
                  <a:pt x="61" y="15"/>
                </a:lnTo>
                <a:lnTo>
                  <a:pt x="65" y="11"/>
                </a:lnTo>
                <a:lnTo>
                  <a:pt x="68" y="8"/>
                </a:lnTo>
                <a:lnTo>
                  <a:pt x="70" y="5"/>
                </a:lnTo>
                <a:lnTo>
                  <a:pt x="72" y="3"/>
                </a:lnTo>
                <a:lnTo>
                  <a:pt x="72" y="0"/>
                </a:lnTo>
                <a:lnTo>
                  <a:pt x="118" y="0"/>
                </a:lnTo>
                <a:lnTo>
                  <a:pt x="122" y="15"/>
                </a:lnTo>
                <a:lnTo>
                  <a:pt x="125" y="25"/>
                </a:lnTo>
                <a:lnTo>
                  <a:pt x="124" y="29"/>
                </a:lnTo>
                <a:lnTo>
                  <a:pt x="122" y="33"/>
                </a:lnTo>
                <a:lnTo>
                  <a:pt x="119" y="35"/>
                </a:lnTo>
                <a:lnTo>
                  <a:pt x="117" y="37"/>
                </a:lnTo>
                <a:lnTo>
                  <a:pt x="111" y="40"/>
                </a:lnTo>
                <a:lnTo>
                  <a:pt x="104" y="41"/>
                </a:lnTo>
                <a:lnTo>
                  <a:pt x="88" y="41"/>
                </a:lnTo>
                <a:lnTo>
                  <a:pt x="72" y="43"/>
                </a:lnTo>
                <a:lnTo>
                  <a:pt x="70" y="47"/>
                </a:lnTo>
                <a:lnTo>
                  <a:pt x="69" y="53"/>
                </a:lnTo>
                <a:lnTo>
                  <a:pt x="67" y="61"/>
                </a:lnTo>
                <a:lnTo>
                  <a:pt x="67" y="71"/>
                </a:lnTo>
                <a:lnTo>
                  <a:pt x="66" y="86"/>
                </a:lnTo>
                <a:lnTo>
                  <a:pt x="66" y="93"/>
                </a:lnTo>
                <a:lnTo>
                  <a:pt x="49" y="85"/>
                </a:lnTo>
                <a:lnTo>
                  <a:pt x="27" y="73"/>
                </a:lnTo>
                <a:lnTo>
                  <a:pt x="16" y="65"/>
                </a:lnTo>
                <a:lnTo>
                  <a:pt x="7" y="58"/>
                </a:lnTo>
                <a:lnTo>
                  <a:pt x="4" y="54"/>
                </a:lnTo>
                <a:lnTo>
                  <a:pt x="2" y="50"/>
                </a:lnTo>
                <a:lnTo>
                  <a:pt x="0" y="47"/>
                </a:lnTo>
                <a:lnTo>
                  <a:pt x="0" y="43"/>
                </a:lnTo>
                <a:lnTo>
                  <a:pt x="7" y="43"/>
                </a:lnTo>
                <a:lnTo>
                  <a:pt x="15" y="41"/>
                </a:lnTo>
                <a:lnTo>
                  <a:pt x="20" y="39"/>
                </a:lnTo>
                <a:lnTo>
                  <a:pt x="23" y="36"/>
                </a:lnTo>
                <a:lnTo>
                  <a:pt x="28" y="28"/>
                </a:lnTo>
                <a:lnTo>
                  <a:pt x="33" y="19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5379" name="Freeform 484"/>
          <p:cNvSpPr>
            <a:spLocks/>
          </p:cNvSpPr>
          <p:nvPr>
            <p:custDataLst>
              <p:tags r:id="rId322"/>
            </p:custDataLst>
          </p:nvPr>
        </p:nvSpPr>
        <p:spPr bwMode="auto">
          <a:xfrm>
            <a:off x="7088188" y="2579688"/>
            <a:ext cx="60325" cy="84137"/>
          </a:xfrm>
          <a:custGeom>
            <a:avLst/>
            <a:gdLst>
              <a:gd name="T0" fmla="*/ 2147483647 w 133"/>
              <a:gd name="T1" fmla="*/ 2147483647 h 154"/>
              <a:gd name="T2" fmla="*/ 2147483647 w 133"/>
              <a:gd name="T3" fmla="*/ 2147483647 h 154"/>
              <a:gd name="T4" fmla="*/ 2147483647 w 133"/>
              <a:gd name="T5" fmla="*/ 2147483647 h 154"/>
              <a:gd name="T6" fmla="*/ 2147483647 w 133"/>
              <a:gd name="T7" fmla="*/ 2147483647 h 154"/>
              <a:gd name="T8" fmla="*/ 2147483647 w 133"/>
              <a:gd name="T9" fmla="*/ 2147483647 h 154"/>
              <a:gd name="T10" fmla="*/ 2147483647 w 133"/>
              <a:gd name="T11" fmla="*/ 2147483647 h 154"/>
              <a:gd name="T12" fmla="*/ 2147483647 w 133"/>
              <a:gd name="T13" fmla="*/ 0 h 154"/>
              <a:gd name="T14" fmla="*/ 2147483647 w 133"/>
              <a:gd name="T15" fmla="*/ 2147483647 h 154"/>
              <a:gd name="T16" fmla="*/ 2147483647 w 133"/>
              <a:gd name="T17" fmla="*/ 2147483647 h 154"/>
              <a:gd name="T18" fmla="*/ 2147483647 w 133"/>
              <a:gd name="T19" fmla="*/ 2147483647 h 154"/>
              <a:gd name="T20" fmla="*/ 2147483647 w 133"/>
              <a:gd name="T21" fmla="*/ 2147483647 h 154"/>
              <a:gd name="T22" fmla="*/ 2147483647 w 133"/>
              <a:gd name="T23" fmla="*/ 2147483647 h 154"/>
              <a:gd name="T24" fmla="*/ 2147483647 w 133"/>
              <a:gd name="T25" fmla="*/ 2147483647 h 154"/>
              <a:gd name="T26" fmla="*/ 2147483647 w 133"/>
              <a:gd name="T27" fmla="*/ 2147483647 h 154"/>
              <a:gd name="T28" fmla="*/ 2147483647 w 133"/>
              <a:gd name="T29" fmla="*/ 2147483647 h 154"/>
              <a:gd name="T30" fmla="*/ 2147483647 w 133"/>
              <a:gd name="T31" fmla="*/ 2147483647 h 154"/>
              <a:gd name="T32" fmla="*/ 2147483647 w 133"/>
              <a:gd name="T33" fmla="*/ 2147483647 h 154"/>
              <a:gd name="T34" fmla="*/ 2147483647 w 133"/>
              <a:gd name="T35" fmla="*/ 2147483647 h 154"/>
              <a:gd name="T36" fmla="*/ 2147483647 w 133"/>
              <a:gd name="T37" fmla="*/ 2147483647 h 154"/>
              <a:gd name="T38" fmla="*/ 2147483647 w 133"/>
              <a:gd name="T39" fmla="*/ 2147483647 h 154"/>
              <a:gd name="T40" fmla="*/ 2147483647 w 133"/>
              <a:gd name="T41" fmla="*/ 2147483647 h 154"/>
              <a:gd name="T42" fmla="*/ 2147483647 w 133"/>
              <a:gd name="T43" fmla="*/ 2147483647 h 154"/>
              <a:gd name="T44" fmla="*/ 2147483647 w 133"/>
              <a:gd name="T45" fmla="*/ 2147483647 h 154"/>
              <a:gd name="T46" fmla="*/ 2147483647 w 133"/>
              <a:gd name="T47" fmla="*/ 2147483647 h 154"/>
              <a:gd name="T48" fmla="*/ 2147483647 w 133"/>
              <a:gd name="T49" fmla="*/ 2147483647 h 154"/>
              <a:gd name="T50" fmla="*/ 2147483647 w 133"/>
              <a:gd name="T51" fmla="*/ 2147483647 h 154"/>
              <a:gd name="T52" fmla="*/ 2147483647 w 133"/>
              <a:gd name="T53" fmla="*/ 2147483647 h 154"/>
              <a:gd name="T54" fmla="*/ 2147483647 w 133"/>
              <a:gd name="T55" fmla="*/ 2147483647 h 154"/>
              <a:gd name="T56" fmla="*/ 2147483647 w 133"/>
              <a:gd name="T57" fmla="*/ 2147483647 h 154"/>
              <a:gd name="T58" fmla="*/ 2147483647 w 133"/>
              <a:gd name="T59" fmla="*/ 2147483647 h 154"/>
              <a:gd name="T60" fmla="*/ 2147483647 w 133"/>
              <a:gd name="T61" fmla="*/ 2147483647 h 154"/>
              <a:gd name="T62" fmla="*/ 2147483647 w 133"/>
              <a:gd name="T63" fmla="*/ 2147483647 h 154"/>
              <a:gd name="T64" fmla="*/ 2147483647 w 133"/>
              <a:gd name="T65" fmla="*/ 2147483647 h 154"/>
              <a:gd name="T66" fmla="*/ 2147483647 w 133"/>
              <a:gd name="T67" fmla="*/ 2147483647 h 154"/>
              <a:gd name="T68" fmla="*/ 2147483647 w 133"/>
              <a:gd name="T69" fmla="*/ 2147483647 h 154"/>
              <a:gd name="T70" fmla="*/ 2147483647 w 133"/>
              <a:gd name="T71" fmla="*/ 2147483647 h 154"/>
              <a:gd name="T72" fmla="*/ 2147483647 w 133"/>
              <a:gd name="T73" fmla="*/ 2147483647 h 154"/>
              <a:gd name="T74" fmla="*/ 2147483647 w 133"/>
              <a:gd name="T75" fmla="*/ 2147483647 h 154"/>
              <a:gd name="T76" fmla="*/ 2147483647 w 133"/>
              <a:gd name="T77" fmla="*/ 2147483647 h 154"/>
              <a:gd name="T78" fmla="*/ 2147483647 w 133"/>
              <a:gd name="T79" fmla="*/ 2147483647 h 154"/>
              <a:gd name="T80" fmla="*/ 2147483647 w 133"/>
              <a:gd name="T81" fmla="*/ 2147483647 h 154"/>
              <a:gd name="T82" fmla="*/ 2147483647 w 133"/>
              <a:gd name="T83" fmla="*/ 2147483647 h 154"/>
              <a:gd name="T84" fmla="*/ 2147483647 w 133"/>
              <a:gd name="T85" fmla="*/ 2147483647 h 154"/>
              <a:gd name="T86" fmla="*/ 2147483647 w 133"/>
              <a:gd name="T87" fmla="*/ 2147483647 h 154"/>
              <a:gd name="T88" fmla="*/ 2147483647 w 133"/>
              <a:gd name="T89" fmla="*/ 2147483647 h 154"/>
              <a:gd name="T90" fmla="*/ 2147483647 w 133"/>
              <a:gd name="T91" fmla="*/ 2147483647 h 154"/>
              <a:gd name="T92" fmla="*/ 2147483647 w 133"/>
              <a:gd name="T93" fmla="*/ 2147483647 h 154"/>
              <a:gd name="T94" fmla="*/ 2147483647 w 133"/>
              <a:gd name="T95" fmla="*/ 2147483647 h 154"/>
              <a:gd name="T96" fmla="*/ 2147483647 w 133"/>
              <a:gd name="T97" fmla="*/ 2147483647 h 154"/>
              <a:gd name="T98" fmla="*/ 2147483647 w 133"/>
              <a:gd name="T99" fmla="*/ 2147483647 h 154"/>
              <a:gd name="T100" fmla="*/ 2147483647 w 133"/>
              <a:gd name="T101" fmla="*/ 2147483647 h 154"/>
              <a:gd name="T102" fmla="*/ 0 w 133"/>
              <a:gd name="T103" fmla="*/ 2147483647 h 154"/>
              <a:gd name="T104" fmla="*/ 0 w 133"/>
              <a:gd name="T105" fmla="*/ 2147483647 h 154"/>
              <a:gd name="T106" fmla="*/ 2147483647 w 133"/>
              <a:gd name="T107" fmla="*/ 2147483647 h 154"/>
              <a:gd name="T108" fmla="*/ 2147483647 w 133"/>
              <a:gd name="T109" fmla="*/ 2147483647 h 15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33"/>
              <a:gd name="T166" fmla="*/ 0 h 154"/>
              <a:gd name="T167" fmla="*/ 133 w 133"/>
              <a:gd name="T168" fmla="*/ 154 h 154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33" h="154">
                <a:moveTo>
                  <a:pt x="20" y="12"/>
                </a:moveTo>
                <a:lnTo>
                  <a:pt x="24" y="10"/>
                </a:lnTo>
                <a:lnTo>
                  <a:pt x="31" y="6"/>
                </a:lnTo>
                <a:lnTo>
                  <a:pt x="34" y="4"/>
                </a:lnTo>
                <a:lnTo>
                  <a:pt x="37" y="2"/>
                </a:lnTo>
                <a:lnTo>
                  <a:pt x="42" y="1"/>
                </a:lnTo>
                <a:lnTo>
                  <a:pt x="46" y="0"/>
                </a:lnTo>
                <a:lnTo>
                  <a:pt x="59" y="1"/>
                </a:lnTo>
                <a:lnTo>
                  <a:pt x="70" y="4"/>
                </a:lnTo>
                <a:lnTo>
                  <a:pt x="81" y="8"/>
                </a:lnTo>
                <a:lnTo>
                  <a:pt x="90" y="14"/>
                </a:lnTo>
                <a:lnTo>
                  <a:pt x="99" y="21"/>
                </a:lnTo>
                <a:lnTo>
                  <a:pt x="105" y="30"/>
                </a:lnTo>
                <a:lnTo>
                  <a:pt x="112" y="40"/>
                </a:lnTo>
                <a:lnTo>
                  <a:pt x="116" y="50"/>
                </a:lnTo>
                <a:lnTo>
                  <a:pt x="121" y="60"/>
                </a:lnTo>
                <a:lnTo>
                  <a:pt x="124" y="71"/>
                </a:lnTo>
                <a:lnTo>
                  <a:pt x="127" y="82"/>
                </a:lnTo>
                <a:lnTo>
                  <a:pt x="130" y="94"/>
                </a:lnTo>
                <a:lnTo>
                  <a:pt x="132" y="116"/>
                </a:lnTo>
                <a:lnTo>
                  <a:pt x="133" y="135"/>
                </a:lnTo>
                <a:lnTo>
                  <a:pt x="132" y="138"/>
                </a:lnTo>
                <a:lnTo>
                  <a:pt x="130" y="141"/>
                </a:lnTo>
                <a:lnTo>
                  <a:pt x="125" y="144"/>
                </a:lnTo>
                <a:lnTo>
                  <a:pt x="121" y="147"/>
                </a:lnTo>
                <a:lnTo>
                  <a:pt x="115" y="150"/>
                </a:lnTo>
                <a:lnTo>
                  <a:pt x="110" y="153"/>
                </a:lnTo>
                <a:lnTo>
                  <a:pt x="104" y="154"/>
                </a:lnTo>
                <a:lnTo>
                  <a:pt x="99" y="154"/>
                </a:lnTo>
                <a:lnTo>
                  <a:pt x="93" y="153"/>
                </a:lnTo>
                <a:lnTo>
                  <a:pt x="87" y="149"/>
                </a:lnTo>
                <a:lnTo>
                  <a:pt x="79" y="141"/>
                </a:lnTo>
                <a:lnTo>
                  <a:pt x="71" y="134"/>
                </a:lnTo>
                <a:lnTo>
                  <a:pt x="64" y="126"/>
                </a:lnTo>
                <a:lnTo>
                  <a:pt x="58" y="118"/>
                </a:lnTo>
                <a:lnTo>
                  <a:pt x="54" y="111"/>
                </a:lnTo>
                <a:lnTo>
                  <a:pt x="53" y="105"/>
                </a:lnTo>
                <a:lnTo>
                  <a:pt x="54" y="98"/>
                </a:lnTo>
                <a:lnTo>
                  <a:pt x="56" y="83"/>
                </a:lnTo>
                <a:lnTo>
                  <a:pt x="58" y="68"/>
                </a:lnTo>
                <a:lnTo>
                  <a:pt x="59" y="62"/>
                </a:lnTo>
                <a:lnTo>
                  <a:pt x="47" y="61"/>
                </a:lnTo>
                <a:lnTo>
                  <a:pt x="36" y="59"/>
                </a:lnTo>
                <a:lnTo>
                  <a:pt x="25" y="56"/>
                </a:lnTo>
                <a:lnTo>
                  <a:pt x="17" y="52"/>
                </a:lnTo>
                <a:lnTo>
                  <a:pt x="13" y="49"/>
                </a:lnTo>
                <a:lnTo>
                  <a:pt x="10" y="46"/>
                </a:lnTo>
                <a:lnTo>
                  <a:pt x="7" y="43"/>
                </a:lnTo>
                <a:lnTo>
                  <a:pt x="4" y="39"/>
                </a:lnTo>
                <a:lnTo>
                  <a:pt x="2" y="34"/>
                </a:lnTo>
                <a:lnTo>
                  <a:pt x="1" y="29"/>
                </a:lnTo>
                <a:lnTo>
                  <a:pt x="0" y="24"/>
                </a:lnTo>
                <a:lnTo>
                  <a:pt x="0" y="18"/>
                </a:lnTo>
                <a:lnTo>
                  <a:pt x="7" y="15"/>
                </a:lnTo>
                <a:lnTo>
                  <a:pt x="20" y="12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5380" name="Freeform 485"/>
          <p:cNvSpPr>
            <a:spLocks/>
          </p:cNvSpPr>
          <p:nvPr>
            <p:custDataLst>
              <p:tags r:id="rId323"/>
            </p:custDataLst>
          </p:nvPr>
        </p:nvSpPr>
        <p:spPr bwMode="auto">
          <a:xfrm>
            <a:off x="7104063" y="2341563"/>
            <a:ext cx="209550" cy="244475"/>
          </a:xfrm>
          <a:custGeom>
            <a:avLst/>
            <a:gdLst>
              <a:gd name="T0" fmla="*/ 2147483647 w 485"/>
              <a:gd name="T1" fmla="*/ 2147483647 h 468"/>
              <a:gd name="T2" fmla="*/ 2147483647 w 485"/>
              <a:gd name="T3" fmla="*/ 2147483647 h 468"/>
              <a:gd name="T4" fmla="*/ 2147483647 w 485"/>
              <a:gd name="T5" fmla="*/ 2147483647 h 468"/>
              <a:gd name="T6" fmla="*/ 2147483647 w 485"/>
              <a:gd name="T7" fmla="*/ 2147483647 h 468"/>
              <a:gd name="T8" fmla="*/ 2147483647 w 485"/>
              <a:gd name="T9" fmla="*/ 2147483647 h 468"/>
              <a:gd name="T10" fmla="*/ 2147483647 w 485"/>
              <a:gd name="T11" fmla="*/ 2147483647 h 468"/>
              <a:gd name="T12" fmla="*/ 2147483647 w 485"/>
              <a:gd name="T13" fmla="*/ 2147483647 h 468"/>
              <a:gd name="T14" fmla="*/ 2147483647 w 485"/>
              <a:gd name="T15" fmla="*/ 2147483647 h 468"/>
              <a:gd name="T16" fmla="*/ 2147483647 w 485"/>
              <a:gd name="T17" fmla="*/ 2147483647 h 468"/>
              <a:gd name="T18" fmla="*/ 2147483647 w 485"/>
              <a:gd name="T19" fmla="*/ 2147483647 h 468"/>
              <a:gd name="T20" fmla="*/ 2147483647 w 485"/>
              <a:gd name="T21" fmla="*/ 2147483647 h 468"/>
              <a:gd name="T22" fmla="*/ 2147483647 w 485"/>
              <a:gd name="T23" fmla="*/ 2147483647 h 468"/>
              <a:gd name="T24" fmla="*/ 2147483647 w 485"/>
              <a:gd name="T25" fmla="*/ 2147483647 h 468"/>
              <a:gd name="T26" fmla="*/ 2147483647 w 485"/>
              <a:gd name="T27" fmla="*/ 2147483647 h 468"/>
              <a:gd name="T28" fmla="*/ 2147483647 w 485"/>
              <a:gd name="T29" fmla="*/ 2147483647 h 468"/>
              <a:gd name="T30" fmla="*/ 2147483647 w 485"/>
              <a:gd name="T31" fmla="*/ 2147483647 h 468"/>
              <a:gd name="T32" fmla="*/ 2147483647 w 485"/>
              <a:gd name="T33" fmla="*/ 2147483647 h 468"/>
              <a:gd name="T34" fmla="*/ 2147483647 w 485"/>
              <a:gd name="T35" fmla="*/ 2147483647 h 468"/>
              <a:gd name="T36" fmla="*/ 2147483647 w 485"/>
              <a:gd name="T37" fmla="*/ 2147483647 h 468"/>
              <a:gd name="T38" fmla="*/ 2147483647 w 485"/>
              <a:gd name="T39" fmla="*/ 2147483647 h 468"/>
              <a:gd name="T40" fmla="*/ 2147483647 w 485"/>
              <a:gd name="T41" fmla="*/ 2147483647 h 468"/>
              <a:gd name="T42" fmla="*/ 2147483647 w 485"/>
              <a:gd name="T43" fmla="*/ 2147483647 h 468"/>
              <a:gd name="T44" fmla="*/ 2147483647 w 485"/>
              <a:gd name="T45" fmla="*/ 2147483647 h 468"/>
              <a:gd name="T46" fmla="*/ 2147483647 w 485"/>
              <a:gd name="T47" fmla="*/ 2147483647 h 468"/>
              <a:gd name="T48" fmla="*/ 2147483647 w 485"/>
              <a:gd name="T49" fmla="*/ 2147483647 h 468"/>
              <a:gd name="T50" fmla="*/ 2147483647 w 485"/>
              <a:gd name="T51" fmla="*/ 2147483647 h 468"/>
              <a:gd name="T52" fmla="*/ 2147483647 w 485"/>
              <a:gd name="T53" fmla="*/ 2147483647 h 468"/>
              <a:gd name="T54" fmla="*/ 2147483647 w 485"/>
              <a:gd name="T55" fmla="*/ 2147483647 h 468"/>
              <a:gd name="T56" fmla="*/ 2147483647 w 485"/>
              <a:gd name="T57" fmla="*/ 2147483647 h 468"/>
              <a:gd name="T58" fmla="*/ 2147483647 w 485"/>
              <a:gd name="T59" fmla="*/ 2147483647 h 468"/>
              <a:gd name="T60" fmla="*/ 2147483647 w 485"/>
              <a:gd name="T61" fmla="*/ 2147483647 h 468"/>
              <a:gd name="T62" fmla="*/ 2147483647 w 485"/>
              <a:gd name="T63" fmla="*/ 2147483647 h 468"/>
              <a:gd name="T64" fmla="*/ 2147483647 w 485"/>
              <a:gd name="T65" fmla="*/ 2147483647 h 468"/>
              <a:gd name="T66" fmla="*/ 2147483647 w 485"/>
              <a:gd name="T67" fmla="*/ 2147483647 h 468"/>
              <a:gd name="T68" fmla="*/ 2147483647 w 485"/>
              <a:gd name="T69" fmla="*/ 2147483647 h 468"/>
              <a:gd name="T70" fmla="*/ 2147483647 w 485"/>
              <a:gd name="T71" fmla="*/ 2147483647 h 468"/>
              <a:gd name="T72" fmla="*/ 2147483647 w 485"/>
              <a:gd name="T73" fmla="*/ 2147483647 h 468"/>
              <a:gd name="T74" fmla="*/ 2147483647 w 485"/>
              <a:gd name="T75" fmla="*/ 2147483647 h 468"/>
              <a:gd name="T76" fmla="*/ 2147483647 w 485"/>
              <a:gd name="T77" fmla="*/ 2147483647 h 468"/>
              <a:gd name="T78" fmla="*/ 2147483647 w 485"/>
              <a:gd name="T79" fmla="*/ 2147483647 h 468"/>
              <a:gd name="T80" fmla="*/ 2147483647 w 485"/>
              <a:gd name="T81" fmla="*/ 2147483647 h 468"/>
              <a:gd name="T82" fmla="*/ 2147483647 w 485"/>
              <a:gd name="T83" fmla="*/ 2147483647 h 468"/>
              <a:gd name="T84" fmla="*/ 2147483647 w 485"/>
              <a:gd name="T85" fmla="*/ 2147483647 h 468"/>
              <a:gd name="T86" fmla="*/ 2147483647 w 485"/>
              <a:gd name="T87" fmla="*/ 2147483647 h 468"/>
              <a:gd name="T88" fmla="*/ 2147483647 w 485"/>
              <a:gd name="T89" fmla="*/ 2147483647 h 468"/>
              <a:gd name="T90" fmla="*/ 2147483647 w 485"/>
              <a:gd name="T91" fmla="*/ 2147483647 h 468"/>
              <a:gd name="T92" fmla="*/ 2147483647 w 485"/>
              <a:gd name="T93" fmla="*/ 2147483647 h 468"/>
              <a:gd name="T94" fmla="*/ 2147483647 w 485"/>
              <a:gd name="T95" fmla="*/ 2147483647 h 468"/>
              <a:gd name="T96" fmla="*/ 2147483647 w 485"/>
              <a:gd name="T97" fmla="*/ 2147483647 h 468"/>
              <a:gd name="T98" fmla="*/ 2147483647 w 485"/>
              <a:gd name="T99" fmla="*/ 2147483647 h 468"/>
              <a:gd name="T100" fmla="*/ 2147483647 w 485"/>
              <a:gd name="T101" fmla="*/ 2147483647 h 468"/>
              <a:gd name="T102" fmla="*/ 2147483647 w 485"/>
              <a:gd name="T103" fmla="*/ 2147483647 h 468"/>
              <a:gd name="T104" fmla="*/ 2147483647 w 485"/>
              <a:gd name="T105" fmla="*/ 2147483647 h 468"/>
              <a:gd name="T106" fmla="*/ 2147483647 w 485"/>
              <a:gd name="T107" fmla="*/ 2147483647 h 468"/>
              <a:gd name="T108" fmla="*/ 2147483647 w 485"/>
              <a:gd name="T109" fmla="*/ 2147483647 h 468"/>
              <a:gd name="T110" fmla="*/ 2147483647 w 485"/>
              <a:gd name="T111" fmla="*/ 2147483647 h 468"/>
              <a:gd name="T112" fmla="*/ 2147483647 w 485"/>
              <a:gd name="T113" fmla="*/ 2147483647 h 468"/>
              <a:gd name="T114" fmla="*/ 0 w 485"/>
              <a:gd name="T115" fmla="*/ 2147483647 h 468"/>
              <a:gd name="T116" fmla="*/ 2147483647 w 485"/>
              <a:gd name="T117" fmla="*/ 2147483647 h 468"/>
              <a:gd name="T118" fmla="*/ 2147483647 w 485"/>
              <a:gd name="T119" fmla="*/ 2147483647 h 468"/>
              <a:gd name="T120" fmla="*/ 2147483647 w 485"/>
              <a:gd name="T121" fmla="*/ 2147483647 h 468"/>
              <a:gd name="T122" fmla="*/ 2147483647 w 485"/>
              <a:gd name="T123" fmla="*/ 2147483647 h 468"/>
              <a:gd name="T124" fmla="*/ 2147483647 w 485"/>
              <a:gd name="T125" fmla="*/ 2147483647 h 46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485"/>
              <a:gd name="T190" fmla="*/ 0 h 468"/>
              <a:gd name="T191" fmla="*/ 485 w 485"/>
              <a:gd name="T192" fmla="*/ 468 h 468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485" h="468">
                <a:moveTo>
                  <a:pt x="100" y="351"/>
                </a:moveTo>
                <a:lnTo>
                  <a:pt x="113" y="351"/>
                </a:lnTo>
                <a:lnTo>
                  <a:pt x="126" y="351"/>
                </a:lnTo>
                <a:lnTo>
                  <a:pt x="134" y="351"/>
                </a:lnTo>
                <a:lnTo>
                  <a:pt x="142" y="348"/>
                </a:lnTo>
                <a:lnTo>
                  <a:pt x="149" y="346"/>
                </a:lnTo>
                <a:lnTo>
                  <a:pt x="158" y="342"/>
                </a:lnTo>
                <a:lnTo>
                  <a:pt x="167" y="339"/>
                </a:lnTo>
                <a:lnTo>
                  <a:pt x="177" y="336"/>
                </a:lnTo>
                <a:lnTo>
                  <a:pt x="188" y="334"/>
                </a:lnTo>
                <a:lnTo>
                  <a:pt x="199" y="333"/>
                </a:lnTo>
                <a:lnTo>
                  <a:pt x="200" y="339"/>
                </a:lnTo>
                <a:lnTo>
                  <a:pt x="203" y="345"/>
                </a:lnTo>
                <a:lnTo>
                  <a:pt x="208" y="352"/>
                </a:lnTo>
                <a:lnTo>
                  <a:pt x="212" y="357"/>
                </a:lnTo>
                <a:lnTo>
                  <a:pt x="226" y="348"/>
                </a:lnTo>
                <a:lnTo>
                  <a:pt x="239" y="339"/>
                </a:lnTo>
                <a:lnTo>
                  <a:pt x="233" y="335"/>
                </a:lnTo>
                <a:lnTo>
                  <a:pt x="226" y="329"/>
                </a:lnTo>
                <a:lnTo>
                  <a:pt x="224" y="327"/>
                </a:lnTo>
                <a:lnTo>
                  <a:pt x="221" y="325"/>
                </a:lnTo>
                <a:lnTo>
                  <a:pt x="220" y="322"/>
                </a:lnTo>
                <a:lnTo>
                  <a:pt x="220" y="320"/>
                </a:lnTo>
                <a:lnTo>
                  <a:pt x="220" y="316"/>
                </a:lnTo>
                <a:lnTo>
                  <a:pt x="222" y="312"/>
                </a:lnTo>
                <a:lnTo>
                  <a:pt x="225" y="309"/>
                </a:lnTo>
                <a:lnTo>
                  <a:pt x="229" y="306"/>
                </a:lnTo>
                <a:lnTo>
                  <a:pt x="233" y="303"/>
                </a:lnTo>
                <a:lnTo>
                  <a:pt x="236" y="301"/>
                </a:lnTo>
                <a:lnTo>
                  <a:pt x="238" y="298"/>
                </a:lnTo>
                <a:lnTo>
                  <a:pt x="239" y="296"/>
                </a:lnTo>
                <a:lnTo>
                  <a:pt x="239" y="276"/>
                </a:lnTo>
                <a:lnTo>
                  <a:pt x="239" y="268"/>
                </a:lnTo>
                <a:lnTo>
                  <a:pt x="239" y="259"/>
                </a:lnTo>
                <a:lnTo>
                  <a:pt x="239" y="240"/>
                </a:lnTo>
                <a:lnTo>
                  <a:pt x="242" y="246"/>
                </a:lnTo>
                <a:lnTo>
                  <a:pt x="246" y="253"/>
                </a:lnTo>
                <a:lnTo>
                  <a:pt x="253" y="259"/>
                </a:lnTo>
                <a:lnTo>
                  <a:pt x="259" y="265"/>
                </a:lnTo>
                <a:lnTo>
                  <a:pt x="268" y="255"/>
                </a:lnTo>
                <a:lnTo>
                  <a:pt x="277" y="249"/>
                </a:lnTo>
                <a:lnTo>
                  <a:pt x="284" y="244"/>
                </a:lnTo>
                <a:lnTo>
                  <a:pt x="292" y="241"/>
                </a:lnTo>
                <a:lnTo>
                  <a:pt x="300" y="238"/>
                </a:lnTo>
                <a:lnTo>
                  <a:pt x="307" y="235"/>
                </a:lnTo>
                <a:lnTo>
                  <a:pt x="316" y="230"/>
                </a:lnTo>
                <a:lnTo>
                  <a:pt x="325" y="222"/>
                </a:lnTo>
                <a:lnTo>
                  <a:pt x="316" y="217"/>
                </a:lnTo>
                <a:lnTo>
                  <a:pt x="310" y="212"/>
                </a:lnTo>
                <a:lnTo>
                  <a:pt x="304" y="208"/>
                </a:lnTo>
                <a:lnTo>
                  <a:pt x="301" y="203"/>
                </a:lnTo>
                <a:lnTo>
                  <a:pt x="293" y="194"/>
                </a:lnTo>
                <a:lnTo>
                  <a:pt x="285" y="185"/>
                </a:lnTo>
                <a:lnTo>
                  <a:pt x="300" y="190"/>
                </a:lnTo>
                <a:lnTo>
                  <a:pt x="312" y="196"/>
                </a:lnTo>
                <a:lnTo>
                  <a:pt x="318" y="199"/>
                </a:lnTo>
                <a:lnTo>
                  <a:pt x="325" y="201"/>
                </a:lnTo>
                <a:lnTo>
                  <a:pt x="332" y="203"/>
                </a:lnTo>
                <a:lnTo>
                  <a:pt x="338" y="203"/>
                </a:lnTo>
                <a:lnTo>
                  <a:pt x="343" y="202"/>
                </a:lnTo>
                <a:lnTo>
                  <a:pt x="345" y="200"/>
                </a:lnTo>
                <a:lnTo>
                  <a:pt x="347" y="197"/>
                </a:lnTo>
                <a:lnTo>
                  <a:pt x="347" y="193"/>
                </a:lnTo>
                <a:lnTo>
                  <a:pt x="346" y="185"/>
                </a:lnTo>
                <a:lnTo>
                  <a:pt x="345" y="179"/>
                </a:lnTo>
                <a:lnTo>
                  <a:pt x="322" y="142"/>
                </a:lnTo>
                <a:lnTo>
                  <a:pt x="303" y="111"/>
                </a:lnTo>
                <a:lnTo>
                  <a:pt x="295" y="96"/>
                </a:lnTo>
                <a:lnTo>
                  <a:pt x="290" y="80"/>
                </a:lnTo>
                <a:lnTo>
                  <a:pt x="288" y="72"/>
                </a:lnTo>
                <a:lnTo>
                  <a:pt x="287" y="63"/>
                </a:lnTo>
                <a:lnTo>
                  <a:pt x="285" y="53"/>
                </a:lnTo>
                <a:lnTo>
                  <a:pt x="285" y="43"/>
                </a:lnTo>
                <a:lnTo>
                  <a:pt x="287" y="34"/>
                </a:lnTo>
                <a:lnTo>
                  <a:pt x="288" y="26"/>
                </a:lnTo>
                <a:lnTo>
                  <a:pt x="291" y="19"/>
                </a:lnTo>
                <a:lnTo>
                  <a:pt x="295" y="13"/>
                </a:lnTo>
                <a:lnTo>
                  <a:pt x="301" y="7"/>
                </a:lnTo>
                <a:lnTo>
                  <a:pt x="307" y="4"/>
                </a:lnTo>
                <a:lnTo>
                  <a:pt x="316" y="1"/>
                </a:lnTo>
                <a:lnTo>
                  <a:pt x="325" y="0"/>
                </a:lnTo>
                <a:lnTo>
                  <a:pt x="328" y="7"/>
                </a:lnTo>
                <a:lnTo>
                  <a:pt x="332" y="13"/>
                </a:lnTo>
                <a:lnTo>
                  <a:pt x="336" y="18"/>
                </a:lnTo>
                <a:lnTo>
                  <a:pt x="340" y="23"/>
                </a:lnTo>
                <a:lnTo>
                  <a:pt x="351" y="31"/>
                </a:lnTo>
                <a:lnTo>
                  <a:pt x="363" y="38"/>
                </a:lnTo>
                <a:lnTo>
                  <a:pt x="377" y="45"/>
                </a:lnTo>
                <a:lnTo>
                  <a:pt x="389" y="51"/>
                </a:lnTo>
                <a:lnTo>
                  <a:pt x="401" y="60"/>
                </a:lnTo>
                <a:lnTo>
                  <a:pt x="412" y="68"/>
                </a:lnTo>
                <a:lnTo>
                  <a:pt x="415" y="72"/>
                </a:lnTo>
                <a:lnTo>
                  <a:pt x="418" y="76"/>
                </a:lnTo>
                <a:lnTo>
                  <a:pt x="421" y="81"/>
                </a:lnTo>
                <a:lnTo>
                  <a:pt x="423" y="86"/>
                </a:lnTo>
                <a:lnTo>
                  <a:pt x="426" y="98"/>
                </a:lnTo>
                <a:lnTo>
                  <a:pt x="428" y="111"/>
                </a:lnTo>
                <a:lnTo>
                  <a:pt x="430" y="122"/>
                </a:lnTo>
                <a:lnTo>
                  <a:pt x="434" y="133"/>
                </a:lnTo>
                <a:lnTo>
                  <a:pt x="436" y="137"/>
                </a:lnTo>
                <a:lnTo>
                  <a:pt x="438" y="142"/>
                </a:lnTo>
                <a:lnTo>
                  <a:pt x="441" y="145"/>
                </a:lnTo>
                <a:lnTo>
                  <a:pt x="445" y="148"/>
                </a:lnTo>
                <a:lnTo>
                  <a:pt x="445" y="173"/>
                </a:lnTo>
                <a:lnTo>
                  <a:pt x="440" y="173"/>
                </a:lnTo>
                <a:lnTo>
                  <a:pt x="436" y="175"/>
                </a:lnTo>
                <a:lnTo>
                  <a:pt x="432" y="177"/>
                </a:lnTo>
                <a:lnTo>
                  <a:pt x="428" y="179"/>
                </a:lnTo>
                <a:lnTo>
                  <a:pt x="425" y="181"/>
                </a:lnTo>
                <a:lnTo>
                  <a:pt x="421" y="183"/>
                </a:lnTo>
                <a:lnTo>
                  <a:pt x="416" y="184"/>
                </a:lnTo>
                <a:lnTo>
                  <a:pt x="412" y="185"/>
                </a:lnTo>
                <a:lnTo>
                  <a:pt x="415" y="189"/>
                </a:lnTo>
                <a:lnTo>
                  <a:pt x="418" y="193"/>
                </a:lnTo>
                <a:lnTo>
                  <a:pt x="422" y="196"/>
                </a:lnTo>
                <a:lnTo>
                  <a:pt x="426" y="199"/>
                </a:lnTo>
                <a:lnTo>
                  <a:pt x="430" y="201"/>
                </a:lnTo>
                <a:lnTo>
                  <a:pt x="435" y="202"/>
                </a:lnTo>
                <a:lnTo>
                  <a:pt x="440" y="203"/>
                </a:lnTo>
                <a:lnTo>
                  <a:pt x="445" y="203"/>
                </a:lnTo>
                <a:lnTo>
                  <a:pt x="446" y="211"/>
                </a:lnTo>
                <a:lnTo>
                  <a:pt x="447" y="225"/>
                </a:lnTo>
                <a:lnTo>
                  <a:pt x="450" y="243"/>
                </a:lnTo>
                <a:lnTo>
                  <a:pt x="455" y="262"/>
                </a:lnTo>
                <a:lnTo>
                  <a:pt x="460" y="282"/>
                </a:lnTo>
                <a:lnTo>
                  <a:pt x="468" y="299"/>
                </a:lnTo>
                <a:lnTo>
                  <a:pt x="471" y="306"/>
                </a:lnTo>
                <a:lnTo>
                  <a:pt x="475" y="312"/>
                </a:lnTo>
                <a:lnTo>
                  <a:pt x="480" y="317"/>
                </a:lnTo>
                <a:lnTo>
                  <a:pt x="485" y="320"/>
                </a:lnTo>
                <a:lnTo>
                  <a:pt x="485" y="382"/>
                </a:lnTo>
                <a:lnTo>
                  <a:pt x="480" y="381"/>
                </a:lnTo>
                <a:lnTo>
                  <a:pt x="475" y="378"/>
                </a:lnTo>
                <a:lnTo>
                  <a:pt x="471" y="374"/>
                </a:lnTo>
                <a:lnTo>
                  <a:pt x="467" y="369"/>
                </a:lnTo>
                <a:lnTo>
                  <a:pt x="463" y="364"/>
                </a:lnTo>
                <a:lnTo>
                  <a:pt x="460" y="359"/>
                </a:lnTo>
                <a:lnTo>
                  <a:pt x="459" y="354"/>
                </a:lnTo>
                <a:lnTo>
                  <a:pt x="458" y="351"/>
                </a:lnTo>
                <a:lnTo>
                  <a:pt x="453" y="356"/>
                </a:lnTo>
                <a:lnTo>
                  <a:pt x="448" y="360"/>
                </a:lnTo>
                <a:lnTo>
                  <a:pt x="444" y="361"/>
                </a:lnTo>
                <a:lnTo>
                  <a:pt x="440" y="362"/>
                </a:lnTo>
                <a:lnTo>
                  <a:pt x="436" y="363"/>
                </a:lnTo>
                <a:lnTo>
                  <a:pt x="432" y="363"/>
                </a:lnTo>
                <a:lnTo>
                  <a:pt x="432" y="380"/>
                </a:lnTo>
                <a:lnTo>
                  <a:pt x="430" y="391"/>
                </a:lnTo>
                <a:lnTo>
                  <a:pt x="429" y="399"/>
                </a:lnTo>
                <a:lnTo>
                  <a:pt x="425" y="413"/>
                </a:lnTo>
                <a:lnTo>
                  <a:pt x="419" y="403"/>
                </a:lnTo>
                <a:lnTo>
                  <a:pt x="412" y="393"/>
                </a:lnTo>
                <a:lnTo>
                  <a:pt x="408" y="389"/>
                </a:lnTo>
                <a:lnTo>
                  <a:pt x="404" y="385"/>
                </a:lnTo>
                <a:lnTo>
                  <a:pt x="401" y="382"/>
                </a:lnTo>
                <a:lnTo>
                  <a:pt x="399" y="382"/>
                </a:lnTo>
                <a:lnTo>
                  <a:pt x="389" y="382"/>
                </a:lnTo>
                <a:lnTo>
                  <a:pt x="379" y="382"/>
                </a:lnTo>
                <a:lnTo>
                  <a:pt x="378" y="389"/>
                </a:lnTo>
                <a:lnTo>
                  <a:pt x="376" y="398"/>
                </a:lnTo>
                <a:lnTo>
                  <a:pt x="376" y="402"/>
                </a:lnTo>
                <a:lnTo>
                  <a:pt x="376" y="406"/>
                </a:lnTo>
                <a:lnTo>
                  <a:pt x="377" y="410"/>
                </a:lnTo>
                <a:lnTo>
                  <a:pt x="379" y="413"/>
                </a:lnTo>
                <a:lnTo>
                  <a:pt x="345" y="413"/>
                </a:lnTo>
                <a:lnTo>
                  <a:pt x="340" y="410"/>
                </a:lnTo>
                <a:lnTo>
                  <a:pt x="337" y="407"/>
                </a:lnTo>
                <a:lnTo>
                  <a:pt x="335" y="404"/>
                </a:lnTo>
                <a:lnTo>
                  <a:pt x="334" y="400"/>
                </a:lnTo>
                <a:lnTo>
                  <a:pt x="333" y="392"/>
                </a:lnTo>
                <a:lnTo>
                  <a:pt x="332" y="382"/>
                </a:lnTo>
                <a:lnTo>
                  <a:pt x="312" y="382"/>
                </a:lnTo>
                <a:lnTo>
                  <a:pt x="312" y="395"/>
                </a:lnTo>
                <a:lnTo>
                  <a:pt x="310" y="405"/>
                </a:lnTo>
                <a:lnTo>
                  <a:pt x="307" y="413"/>
                </a:lnTo>
                <a:lnTo>
                  <a:pt x="305" y="420"/>
                </a:lnTo>
                <a:lnTo>
                  <a:pt x="303" y="426"/>
                </a:lnTo>
                <a:lnTo>
                  <a:pt x="301" y="431"/>
                </a:lnTo>
                <a:lnTo>
                  <a:pt x="300" y="437"/>
                </a:lnTo>
                <a:lnTo>
                  <a:pt x="299" y="443"/>
                </a:lnTo>
                <a:lnTo>
                  <a:pt x="299" y="450"/>
                </a:lnTo>
                <a:lnTo>
                  <a:pt x="301" y="456"/>
                </a:lnTo>
                <a:lnTo>
                  <a:pt x="302" y="460"/>
                </a:lnTo>
                <a:lnTo>
                  <a:pt x="304" y="463"/>
                </a:lnTo>
                <a:lnTo>
                  <a:pt x="307" y="466"/>
                </a:lnTo>
                <a:lnTo>
                  <a:pt x="312" y="468"/>
                </a:lnTo>
                <a:lnTo>
                  <a:pt x="298" y="468"/>
                </a:lnTo>
                <a:lnTo>
                  <a:pt x="284" y="468"/>
                </a:lnTo>
                <a:lnTo>
                  <a:pt x="272" y="468"/>
                </a:lnTo>
                <a:lnTo>
                  <a:pt x="266" y="468"/>
                </a:lnTo>
                <a:lnTo>
                  <a:pt x="264" y="468"/>
                </a:lnTo>
                <a:lnTo>
                  <a:pt x="260" y="467"/>
                </a:lnTo>
                <a:lnTo>
                  <a:pt x="258" y="465"/>
                </a:lnTo>
                <a:lnTo>
                  <a:pt x="256" y="462"/>
                </a:lnTo>
                <a:lnTo>
                  <a:pt x="251" y="456"/>
                </a:lnTo>
                <a:lnTo>
                  <a:pt x="247" y="449"/>
                </a:lnTo>
                <a:lnTo>
                  <a:pt x="244" y="440"/>
                </a:lnTo>
                <a:lnTo>
                  <a:pt x="242" y="432"/>
                </a:lnTo>
                <a:lnTo>
                  <a:pt x="239" y="424"/>
                </a:lnTo>
                <a:lnTo>
                  <a:pt x="239" y="419"/>
                </a:lnTo>
                <a:lnTo>
                  <a:pt x="229" y="418"/>
                </a:lnTo>
                <a:lnTo>
                  <a:pt x="222" y="417"/>
                </a:lnTo>
                <a:lnTo>
                  <a:pt x="215" y="414"/>
                </a:lnTo>
                <a:lnTo>
                  <a:pt x="209" y="411"/>
                </a:lnTo>
                <a:lnTo>
                  <a:pt x="204" y="406"/>
                </a:lnTo>
                <a:lnTo>
                  <a:pt x="202" y="401"/>
                </a:lnTo>
                <a:lnTo>
                  <a:pt x="200" y="395"/>
                </a:lnTo>
                <a:lnTo>
                  <a:pt x="199" y="389"/>
                </a:lnTo>
                <a:lnTo>
                  <a:pt x="190" y="394"/>
                </a:lnTo>
                <a:lnTo>
                  <a:pt x="179" y="399"/>
                </a:lnTo>
                <a:lnTo>
                  <a:pt x="166" y="405"/>
                </a:lnTo>
                <a:lnTo>
                  <a:pt x="150" y="411"/>
                </a:lnTo>
                <a:lnTo>
                  <a:pt x="136" y="417"/>
                </a:lnTo>
                <a:lnTo>
                  <a:pt x="121" y="421"/>
                </a:lnTo>
                <a:lnTo>
                  <a:pt x="107" y="424"/>
                </a:lnTo>
                <a:lnTo>
                  <a:pt x="93" y="425"/>
                </a:lnTo>
                <a:lnTo>
                  <a:pt x="90" y="435"/>
                </a:lnTo>
                <a:lnTo>
                  <a:pt x="86" y="443"/>
                </a:lnTo>
                <a:lnTo>
                  <a:pt x="80" y="451"/>
                </a:lnTo>
                <a:lnTo>
                  <a:pt x="72" y="455"/>
                </a:lnTo>
                <a:lnTo>
                  <a:pt x="65" y="459"/>
                </a:lnTo>
                <a:lnTo>
                  <a:pt x="56" y="461"/>
                </a:lnTo>
                <a:lnTo>
                  <a:pt x="45" y="462"/>
                </a:lnTo>
                <a:lnTo>
                  <a:pt x="33" y="462"/>
                </a:lnTo>
                <a:lnTo>
                  <a:pt x="27" y="461"/>
                </a:lnTo>
                <a:lnTo>
                  <a:pt x="22" y="457"/>
                </a:lnTo>
                <a:lnTo>
                  <a:pt x="16" y="452"/>
                </a:lnTo>
                <a:lnTo>
                  <a:pt x="11" y="446"/>
                </a:lnTo>
                <a:lnTo>
                  <a:pt x="7" y="438"/>
                </a:lnTo>
                <a:lnTo>
                  <a:pt x="3" y="431"/>
                </a:lnTo>
                <a:lnTo>
                  <a:pt x="1" y="424"/>
                </a:lnTo>
                <a:lnTo>
                  <a:pt x="0" y="419"/>
                </a:lnTo>
                <a:lnTo>
                  <a:pt x="0" y="417"/>
                </a:lnTo>
                <a:lnTo>
                  <a:pt x="1" y="415"/>
                </a:lnTo>
                <a:lnTo>
                  <a:pt x="2" y="414"/>
                </a:lnTo>
                <a:lnTo>
                  <a:pt x="3" y="414"/>
                </a:lnTo>
                <a:lnTo>
                  <a:pt x="7" y="413"/>
                </a:lnTo>
                <a:lnTo>
                  <a:pt x="11" y="414"/>
                </a:lnTo>
                <a:lnTo>
                  <a:pt x="16" y="414"/>
                </a:lnTo>
                <a:lnTo>
                  <a:pt x="22" y="415"/>
                </a:lnTo>
                <a:lnTo>
                  <a:pt x="27" y="414"/>
                </a:lnTo>
                <a:lnTo>
                  <a:pt x="33" y="413"/>
                </a:lnTo>
                <a:lnTo>
                  <a:pt x="38" y="411"/>
                </a:lnTo>
                <a:lnTo>
                  <a:pt x="44" y="409"/>
                </a:lnTo>
                <a:lnTo>
                  <a:pt x="48" y="405"/>
                </a:lnTo>
                <a:lnTo>
                  <a:pt x="53" y="401"/>
                </a:lnTo>
                <a:lnTo>
                  <a:pt x="60" y="391"/>
                </a:lnTo>
                <a:lnTo>
                  <a:pt x="66" y="379"/>
                </a:lnTo>
                <a:lnTo>
                  <a:pt x="72" y="369"/>
                </a:lnTo>
                <a:lnTo>
                  <a:pt x="80" y="360"/>
                </a:lnTo>
                <a:lnTo>
                  <a:pt x="83" y="356"/>
                </a:lnTo>
                <a:lnTo>
                  <a:pt x="89" y="354"/>
                </a:lnTo>
                <a:lnTo>
                  <a:pt x="93" y="352"/>
                </a:lnTo>
                <a:lnTo>
                  <a:pt x="100" y="35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5381" name="Freeform 486"/>
          <p:cNvSpPr>
            <a:spLocks/>
          </p:cNvSpPr>
          <p:nvPr>
            <p:custDataLst>
              <p:tags r:id="rId324"/>
            </p:custDataLst>
          </p:nvPr>
        </p:nvSpPr>
        <p:spPr bwMode="auto">
          <a:xfrm>
            <a:off x="4687888" y="1231900"/>
            <a:ext cx="107950" cy="60325"/>
          </a:xfrm>
          <a:custGeom>
            <a:avLst/>
            <a:gdLst>
              <a:gd name="T0" fmla="*/ 2147483647 w 246"/>
              <a:gd name="T1" fmla="*/ 2147483647 h 42"/>
              <a:gd name="T2" fmla="*/ 2147483647 w 246"/>
              <a:gd name="T3" fmla="*/ 2147483647 h 42"/>
              <a:gd name="T4" fmla="*/ 2147483647 w 246"/>
              <a:gd name="T5" fmla="*/ 2147483647 h 42"/>
              <a:gd name="T6" fmla="*/ 2147483647 w 246"/>
              <a:gd name="T7" fmla="*/ 2147483647 h 42"/>
              <a:gd name="T8" fmla="*/ 2147483647 w 246"/>
              <a:gd name="T9" fmla="*/ 2147483647 h 42"/>
              <a:gd name="T10" fmla="*/ 2147483647 w 246"/>
              <a:gd name="T11" fmla="*/ 2147483647 h 42"/>
              <a:gd name="T12" fmla="*/ 2147483647 w 246"/>
              <a:gd name="T13" fmla="*/ 2147483647 h 42"/>
              <a:gd name="T14" fmla="*/ 2147483647 w 246"/>
              <a:gd name="T15" fmla="*/ 2147483647 h 42"/>
              <a:gd name="T16" fmla="*/ 2147483647 w 246"/>
              <a:gd name="T17" fmla="*/ 2147483647 h 42"/>
              <a:gd name="T18" fmla="*/ 2147483647 w 246"/>
              <a:gd name="T19" fmla="*/ 2147483647 h 42"/>
              <a:gd name="T20" fmla="*/ 2147483647 w 246"/>
              <a:gd name="T21" fmla="*/ 2147483647 h 42"/>
              <a:gd name="T22" fmla="*/ 2147483647 w 246"/>
              <a:gd name="T23" fmla="*/ 2147483647 h 42"/>
              <a:gd name="T24" fmla="*/ 2147483647 w 246"/>
              <a:gd name="T25" fmla="*/ 2147483647 h 42"/>
              <a:gd name="T26" fmla="*/ 2147483647 w 246"/>
              <a:gd name="T27" fmla="*/ 2147483647 h 42"/>
              <a:gd name="T28" fmla="*/ 2147483647 w 246"/>
              <a:gd name="T29" fmla="*/ 2147483647 h 42"/>
              <a:gd name="T30" fmla="*/ 2147483647 w 246"/>
              <a:gd name="T31" fmla="*/ 2147483647 h 42"/>
              <a:gd name="T32" fmla="*/ 2147483647 w 246"/>
              <a:gd name="T33" fmla="*/ 2147483647 h 42"/>
              <a:gd name="T34" fmla="*/ 2147483647 w 246"/>
              <a:gd name="T35" fmla="*/ 2147483647 h 42"/>
              <a:gd name="T36" fmla="*/ 2147483647 w 246"/>
              <a:gd name="T37" fmla="*/ 2147483647 h 42"/>
              <a:gd name="T38" fmla="*/ 2147483647 w 246"/>
              <a:gd name="T39" fmla="*/ 2147483647 h 42"/>
              <a:gd name="T40" fmla="*/ 2147483647 w 246"/>
              <a:gd name="T41" fmla="*/ 2147483647 h 42"/>
              <a:gd name="T42" fmla="*/ 2147483647 w 246"/>
              <a:gd name="T43" fmla="*/ 2147483647 h 42"/>
              <a:gd name="T44" fmla="*/ 2147483647 w 246"/>
              <a:gd name="T45" fmla="*/ 2147483647 h 42"/>
              <a:gd name="T46" fmla="*/ 2147483647 w 246"/>
              <a:gd name="T47" fmla="*/ 2147483647 h 42"/>
              <a:gd name="T48" fmla="*/ 2147483647 w 246"/>
              <a:gd name="T49" fmla="*/ 2147483647 h 42"/>
              <a:gd name="T50" fmla="*/ 2147483647 w 246"/>
              <a:gd name="T51" fmla="*/ 2147483647 h 42"/>
              <a:gd name="T52" fmla="*/ 2147483647 w 246"/>
              <a:gd name="T53" fmla="*/ 2147483647 h 42"/>
              <a:gd name="T54" fmla="*/ 2147483647 w 246"/>
              <a:gd name="T55" fmla="*/ 2147483647 h 42"/>
              <a:gd name="T56" fmla="*/ 2147483647 w 246"/>
              <a:gd name="T57" fmla="*/ 2147483647 h 42"/>
              <a:gd name="T58" fmla="*/ 2147483647 w 246"/>
              <a:gd name="T59" fmla="*/ 2147483647 h 42"/>
              <a:gd name="T60" fmla="*/ 2147483647 w 246"/>
              <a:gd name="T61" fmla="*/ 2147483647 h 42"/>
              <a:gd name="T62" fmla="*/ 2147483647 w 246"/>
              <a:gd name="T63" fmla="*/ 2147483647 h 42"/>
              <a:gd name="T64" fmla="*/ 2147483647 w 246"/>
              <a:gd name="T65" fmla="*/ 0 h 42"/>
              <a:gd name="T66" fmla="*/ 2147483647 w 246"/>
              <a:gd name="T67" fmla="*/ 2147483647 h 42"/>
              <a:gd name="T68" fmla="*/ 2147483647 w 246"/>
              <a:gd name="T69" fmla="*/ 2147483647 h 42"/>
              <a:gd name="T70" fmla="*/ 2147483647 w 246"/>
              <a:gd name="T71" fmla="*/ 2147483647 h 42"/>
              <a:gd name="T72" fmla="*/ 2147483647 w 246"/>
              <a:gd name="T73" fmla="*/ 2147483647 h 42"/>
              <a:gd name="T74" fmla="*/ 2147483647 w 246"/>
              <a:gd name="T75" fmla="*/ 2147483647 h 42"/>
              <a:gd name="T76" fmla="*/ 2147483647 w 246"/>
              <a:gd name="T77" fmla="*/ 2147483647 h 42"/>
              <a:gd name="T78" fmla="*/ 2147483647 w 246"/>
              <a:gd name="T79" fmla="*/ 2147483647 h 42"/>
              <a:gd name="T80" fmla="*/ 2147483647 w 246"/>
              <a:gd name="T81" fmla="*/ 2147483647 h 42"/>
              <a:gd name="T82" fmla="*/ 2147483647 w 246"/>
              <a:gd name="T83" fmla="*/ 2147483647 h 42"/>
              <a:gd name="T84" fmla="*/ 2147483647 w 246"/>
              <a:gd name="T85" fmla="*/ 2147483647 h 42"/>
              <a:gd name="T86" fmla="*/ 2147483647 w 246"/>
              <a:gd name="T87" fmla="*/ 2147483647 h 42"/>
              <a:gd name="T88" fmla="*/ 2147483647 w 246"/>
              <a:gd name="T89" fmla="*/ 2147483647 h 42"/>
              <a:gd name="T90" fmla="*/ 2147483647 w 246"/>
              <a:gd name="T91" fmla="*/ 2147483647 h 42"/>
              <a:gd name="T92" fmla="*/ 0 w 246"/>
              <a:gd name="T93" fmla="*/ 2147483647 h 42"/>
              <a:gd name="T94" fmla="*/ 2147483647 w 246"/>
              <a:gd name="T95" fmla="*/ 2147483647 h 42"/>
              <a:gd name="T96" fmla="*/ 2147483647 w 246"/>
              <a:gd name="T97" fmla="*/ 2147483647 h 42"/>
              <a:gd name="T98" fmla="*/ 2147483647 w 246"/>
              <a:gd name="T99" fmla="*/ 2147483647 h 42"/>
              <a:gd name="T100" fmla="*/ 2147483647 w 246"/>
              <a:gd name="T101" fmla="*/ 2147483647 h 42"/>
              <a:gd name="T102" fmla="*/ 2147483647 w 246"/>
              <a:gd name="T103" fmla="*/ 2147483647 h 42"/>
              <a:gd name="T104" fmla="*/ 2147483647 w 246"/>
              <a:gd name="T105" fmla="*/ 2147483647 h 4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46"/>
              <a:gd name="T160" fmla="*/ 0 h 42"/>
              <a:gd name="T161" fmla="*/ 246 w 246"/>
              <a:gd name="T162" fmla="*/ 42 h 42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46" h="42">
                <a:moveTo>
                  <a:pt x="27" y="36"/>
                </a:moveTo>
                <a:lnTo>
                  <a:pt x="36" y="36"/>
                </a:lnTo>
                <a:lnTo>
                  <a:pt x="45" y="35"/>
                </a:lnTo>
                <a:lnTo>
                  <a:pt x="53" y="33"/>
                </a:lnTo>
                <a:lnTo>
                  <a:pt x="59" y="31"/>
                </a:lnTo>
                <a:lnTo>
                  <a:pt x="66" y="30"/>
                </a:lnTo>
                <a:lnTo>
                  <a:pt x="72" y="29"/>
                </a:lnTo>
                <a:lnTo>
                  <a:pt x="80" y="29"/>
                </a:lnTo>
                <a:lnTo>
                  <a:pt x="87" y="30"/>
                </a:lnTo>
                <a:lnTo>
                  <a:pt x="87" y="42"/>
                </a:lnTo>
                <a:lnTo>
                  <a:pt x="154" y="42"/>
                </a:lnTo>
                <a:lnTo>
                  <a:pt x="154" y="39"/>
                </a:lnTo>
                <a:lnTo>
                  <a:pt x="156" y="36"/>
                </a:lnTo>
                <a:lnTo>
                  <a:pt x="159" y="33"/>
                </a:lnTo>
                <a:lnTo>
                  <a:pt x="163" y="31"/>
                </a:lnTo>
                <a:lnTo>
                  <a:pt x="175" y="26"/>
                </a:lnTo>
                <a:lnTo>
                  <a:pt x="190" y="23"/>
                </a:lnTo>
                <a:lnTo>
                  <a:pt x="221" y="17"/>
                </a:lnTo>
                <a:lnTo>
                  <a:pt x="246" y="12"/>
                </a:lnTo>
                <a:lnTo>
                  <a:pt x="212" y="13"/>
                </a:lnTo>
                <a:lnTo>
                  <a:pt x="186" y="14"/>
                </a:lnTo>
                <a:lnTo>
                  <a:pt x="178" y="15"/>
                </a:lnTo>
                <a:lnTo>
                  <a:pt x="171" y="15"/>
                </a:lnTo>
                <a:lnTo>
                  <a:pt x="168" y="14"/>
                </a:lnTo>
                <a:lnTo>
                  <a:pt x="167" y="12"/>
                </a:lnTo>
                <a:lnTo>
                  <a:pt x="159" y="16"/>
                </a:lnTo>
                <a:lnTo>
                  <a:pt x="152" y="17"/>
                </a:lnTo>
                <a:lnTo>
                  <a:pt x="147" y="17"/>
                </a:lnTo>
                <a:lnTo>
                  <a:pt x="141" y="15"/>
                </a:lnTo>
                <a:lnTo>
                  <a:pt x="137" y="12"/>
                </a:lnTo>
                <a:lnTo>
                  <a:pt x="133" y="9"/>
                </a:lnTo>
                <a:lnTo>
                  <a:pt x="129" y="5"/>
                </a:lnTo>
                <a:lnTo>
                  <a:pt x="126" y="0"/>
                </a:lnTo>
                <a:lnTo>
                  <a:pt x="121" y="2"/>
                </a:lnTo>
                <a:lnTo>
                  <a:pt x="113" y="4"/>
                </a:lnTo>
                <a:lnTo>
                  <a:pt x="103" y="5"/>
                </a:lnTo>
                <a:lnTo>
                  <a:pt x="93" y="5"/>
                </a:lnTo>
                <a:lnTo>
                  <a:pt x="74" y="6"/>
                </a:lnTo>
                <a:lnTo>
                  <a:pt x="60" y="6"/>
                </a:lnTo>
                <a:lnTo>
                  <a:pt x="58" y="9"/>
                </a:lnTo>
                <a:lnTo>
                  <a:pt x="56" y="12"/>
                </a:lnTo>
                <a:lnTo>
                  <a:pt x="54" y="15"/>
                </a:lnTo>
                <a:lnTo>
                  <a:pt x="50" y="17"/>
                </a:lnTo>
                <a:lnTo>
                  <a:pt x="42" y="20"/>
                </a:lnTo>
                <a:lnTo>
                  <a:pt x="33" y="22"/>
                </a:lnTo>
                <a:lnTo>
                  <a:pt x="14" y="24"/>
                </a:lnTo>
                <a:lnTo>
                  <a:pt x="0" y="24"/>
                </a:lnTo>
                <a:lnTo>
                  <a:pt x="1" y="27"/>
                </a:lnTo>
                <a:lnTo>
                  <a:pt x="3" y="29"/>
                </a:lnTo>
                <a:lnTo>
                  <a:pt x="5" y="31"/>
                </a:lnTo>
                <a:lnTo>
                  <a:pt x="9" y="33"/>
                </a:lnTo>
                <a:lnTo>
                  <a:pt x="17" y="35"/>
                </a:lnTo>
                <a:lnTo>
                  <a:pt x="27" y="36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5382" name="Freeform 487"/>
          <p:cNvSpPr>
            <a:spLocks/>
          </p:cNvSpPr>
          <p:nvPr>
            <p:custDataLst>
              <p:tags r:id="rId325"/>
            </p:custDataLst>
          </p:nvPr>
        </p:nvSpPr>
        <p:spPr bwMode="auto">
          <a:xfrm>
            <a:off x="4830763" y="1214438"/>
            <a:ext cx="63500" cy="57150"/>
          </a:xfrm>
          <a:custGeom>
            <a:avLst/>
            <a:gdLst>
              <a:gd name="T0" fmla="*/ 2147483647 w 149"/>
              <a:gd name="T1" fmla="*/ 0 h 61"/>
              <a:gd name="T2" fmla="*/ 2147483647 w 149"/>
              <a:gd name="T3" fmla="*/ 2147483647 h 61"/>
              <a:gd name="T4" fmla="*/ 2147483647 w 149"/>
              <a:gd name="T5" fmla="*/ 2147483647 h 61"/>
              <a:gd name="T6" fmla="*/ 2147483647 w 149"/>
              <a:gd name="T7" fmla="*/ 2147483647 h 61"/>
              <a:gd name="T8" fmla="*/ 2147483647 w 149"/>
              <a:gd name="T9" fmla="*/ 2147483647 h 61"/>
              <a:gd name="T10" fmla="*/ 2147483647 w 149"/>
              <a:gd name="T11" fmla="*/ 2147483647 h 61"/>
              <a:gd name="T12" fmla="*/ 2147483647 w 149"/>
              <a:gd name="T13" fmla="*/ 2147483647 h 61"/>
              <a:gd name="T14" fmla="*/ 2147483647 w 149"/>
              <a:gd name="T15" fmla="*/ 2147483647 h 61"/>
              <a:gd name="T16" fmla="*/ 2147483647 w 149"/>
              <a:gd name="T17" fmla="*/ 2147483647 h 61"/>
              <a:gd name="T18" fmla="*/ 2147483647 w 149"/>
              <a:gd name="T19" fmla="*/ 2147483647 h 61"/>
              <a:gd name="T20" fmla="*/ 2147483647 w 149"/>
              <a:gd name="T21" fmla="*/ 2147483647 h 61"/>
              <a:gd name="T22" fmla="*/ 2147483647 w 149"/>
              <a:gd name="T23" fmla="*/ 2147483647 h 61"/>
              <a:gd name="T24" fmla="*/ 2147483647 w 149"/>
              <a:gd name="T25" fmla="*/ 2147483647 h 61"/>
              <a:gd name="T26" fmla="*/ 2147483647 w 149"/>
              <a:gd name="T27" fmla="*/ 2147483647 h 61"/>
              <a:gd name="T28" fmla="*/ 2147483647 w 149"/>
              <a:gd name="T29" fmla="*/ 2147483647 h 61"/>
              <a:gd name="T30" fmla="*/ 2147483647 w 149"/>
              <a:gd name="T31" fmla="*/ 2147483647 h 61"/>
              <a:gd name="T32" fmla="*/ 2147483647 w 149"/>
              <a:gd name="T33" fmla="*/ 2147483647 h 61"/>
              <a:gd name="T34" fmla="*/ 2147483647 w 149"/>
              <a:gd name="T35" fmla="*/ 2147483647 h 61"/>
              <a:gd name="T36" fmla="*/ 2147483647 w 149"/>
              <a:gd name="T37" fmla="*/ 2147483647 h 61"/>
              <a:gd name="T38" fmla="*/ 2147483647 w 149"/>
              <a:gd name="T39" fmla="*/ 2147483647 h 61"/>
              <a:gd name="T40" fmla="*/ 2147483647 w 149"/>
              <a:gd name="T41" fmla="*/ 2147483647 h 61"/>
              <a:gd name="T42" fmla="*/ 2147483647 w 149"/>
              <a:gd name="T43" fmla="*/ 2147483647 h 61"/>
              <a:gd name="T44" fmla="*/ 2147483647 w 149"/>
              <a:gd name="T45" fmla="*/ 2147483647 h 61"/>
              <a:gd name="T46" fmla="*/ 2147483647 w 149"/>
              <a:gd name="T47" fmla="*/ 2147483647 h 61"/>
              <a:gd name="T48" fmla="*/ 2147483647 w 149"/>
              <a:gd name="T49" fmla="*/ 2147483647 h 61"/>
              <a:gd name="T50" fmla="*/ 2147483647 w 149"/>
              <a:gd name="T51" fmla="*/ 2147483647 h 61"/>
              <a:gd name="T52" fmla="*/ 2147483647 w 149"/>
              <a:gd name="T53" fmla="*/ 2147483647 h 61"/>
              <a:gd name="T54" fmla="*/ 2147483647 w 149"/>
              <a:gd name="T55" fmla="*/ 2147483647 h 61"/>
              <a:gd name="T56" fmla="*/ 2147483647 w 149"/>
              <a:gd name="T57" fmla="*/ 2147483647 h 61"/>
              <a:gd name="T58" fmla="*/ 2147483647 w 149"/>
              <a:gd name="T59" fmla="*/ 2147483647 h 61"/>
              <a:gd name="T60" fmla="*/ 2147483647 w 149"/>
              <a:gd name="T61" fmla="*/ 2147483647 h 61"/>
              <a:gd name="T62" fmla="*/ 2147483647 w 149"/>
              <a:gd name="T63" fmla="*/ 2147483647 h 61"/>
              <a:gd name="T64" fmla="*/ 0 w 149"/>
              <a:gd name="T65" fmla="*/ 2147483647 h 61"/>
              <a:gd name="T66" fmla="*/ 0 w 149"/>
              <a:gd name="T67" fmla="*/ 2147483647 h 61"/>
              <a:gd name="T68" fmla="*/ 2147483647 w 149"/>
              <a:gd name="T69" fmla="*/ 2147483647 h 61"/>
              <a:gd name="T70" fmla="*/ 2147483647 w 149"/>
              <a:gd name="T71" fmla="*/ 2147483647 h 61"/>
              <a:gd name="T72" fmla="*/ 2147483647 w 149"/>
              <a:gd name="T73" fmla="*/ 2147483647 h 61"/>
              <a:gd name="T74" fmla="*/ 2147483647 w 149"/>
              <a:gd name="T75" fmla="*/ 2147483647 h 61"/>
              <a:gd name="T76" fmla="*/ 2147483647 w 149"/>
              <a:gd name="T77" fmla="*/ 2147483647 h 61"/>
              <a:gd name="T78" fmla="*/ 2147483647 w 149"/>
              <a:gd name="T79" fmla="*/ 2147483647 h 61"/>
              <a:gd name="T80" fmla="*/ 2147483647 w 149"/>
              <a:gd name="T81" fmla="*/ 2147483647 h 61"/>
              <a:gd name="T82" fmla="*/ 2147483647 w 149"/>
              <a:gd name="T83" fmla="*/ 2147483647 h 61"/>
              <a:gd name="T84" fmla="*/ 2147483647 w 149"/>
              <a:gd name="T85" fmla="*/ 0 h 6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49"/>
              <a:gd name="T130" fmla="*/ 0 h 61"/>
              <a:gd name="T131" fmla="*/ 149 w 149"/>
              <a:gd name="T132" fmla="*/ 61 h 61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49" h="61">
                <a:moveTo>
                  <a:pt x="103" y="0"/>
                </a:moveTo>
                <a:lnTo>
                  <a:pt x="118" y="1"/>
                </a:lnTo>
                <a:lnTo>
                  <a:pt x="134" y="3"/>
                </a:lnTo>
                <a:lnTo>
                  <a:pt x="145" y="5"/>
                </a:lnTo>
                <a:lnTo>
                  <a:pt x="149" y="6"/>
                </a:lnTo>
                <a:lnTo>
                  <a:pt x="149" y="8"/>
                </a:lnTo>
                <a:lnTo>
                  <a:pt x="147" y="10"/>
                </a:lnTo>
                <a:lnTo>
                  <a:pt x="145" y="12"/>
                </a:lnTo>
                <a:lnTo>
                  <a:pt x="141" y="13"/>
                </a:lnTo>
                <a:lnTo>
                  <a:pt x="137" y="14"/>
                </a:lnTo>
                <a:lnTo>
                  <a:pt x="132" y="14"/>
                </a:lnTo>
                <a:lnTo>
                  <a:pt x="127" y="14"/>
                </a:lnTo>
                <a:lnTo>
                  <a:pt x="123" y="12"/>
                </a:lnTo>
                <a:lnTo>
                  <a:pt x="123" y="23"/>
                </a:lnTo>
                <a:lnTo>
                  <a:pt x="123" y="33"/>
                </a:lnTo>
                <a:lnTo>
                  <a:pt x="123" y="41"/>
                </a:lnTo>
                <a:lnTo>
                  <a:pt x="123" y="49"/>
                </a:lnTo>
                <a:lnTo>
                  <a:pt x="116" y="50"/>
                </a:lnTo>
                <a:lnTo>
                  <a:pt x="109" y="51"/>
                </a:lnTo>
                <a:lnTo>
                  <a:pt x="104" y="53"/>
                </a:lnTo>
                <a:lnTo>
                  <a:pt x="100" y="55"/>
                </a:lnTo>
                <a:lnTo>
                  <a:pt x="94" y="57"/>
                </a:lnTo>
                <a:lnTo>
                  <a:pt x="89" y="59"/>
                </a:lnTo>
                <a:lnTo>
                  <a:pt x="83" y="61"/>
                </a:lnTo>
                <a:lnTo>
                  <a:pt x="76" y="61"/>
                </a:lnTo>
                <a:lnTo>
                  <a:pt x="67" y="60"/>
                </a:lnTo>
                <a:lnTo>
                  <a:pt x="53" y="57"/>
                </a:lnTo>
                <a:lnTo>
                  <a:pt x="39" y="54"/>
                </a:lnTo>
                <a:lnTo>
                  <a:pt x="25" y="49"/>
                </a:lnTo>
                <a:lnTo>
                  <a:pt x="12" y="45"/>
                </a:lnTo>
                <a:lnTo>
                  <a:pt x="3" y="41"/>
                </a:lnTo>
                <a:lnTo>
                  <a:pt x="1" y="39"/>
                </a:lnTo>
                <a:lnTo>
                  <a:pt x="0" y="38"/>
                </a:lnTo>
                <a:lnTo>
                  <a:pt x="0" y="37"/>
                </a:lnTo>
                <a:lnTo>
                  <a:pt x="3" y="37"/>
                </a:lnTo>
                <a:lnTo>
                  <a:pt x="19" y="36"/>
                </a:lnTo>
                <a:lnTo>
                  <a:pt x="35" y="35"/>
                </a:lnTo>
                <a:lnTo>
                  <a:pt x="48" y="32"/>
                </a:lnTo>
                <a:lnTo>
                  <a:pt x="60" y="27"/>
                </a:lnTo>
                <a:lnTo>
                  <a:pt x="72" y="22"/>
                </a:lnTo>
                <a:lnTo>
                  <a:pt x="82" y="16"/>
                </a:lnTo>
                <a:lnTo>
                  <a:pt x="93" y="8"/>
                </a:lnTo>
                <a:lnTo>
                  <a:pt x="103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5383" name="Freeform 488"/>
          <p:cNvSpPr>
            <a:spLocks/>
          </p:cNvSpPr>
          <p:nvPr>
            <p:custDataLst>
              <p:tags r:id="rId326"/>
            </p:custDataLst>
          </p:nvPr>
        </p:nvSpPr>
        <p:spPr bwMode="auto">
          <a:xfrm>
            <a:off x="4867275" y="1222375"/>
            <a:ext cx="130175" cy="57150"/>
          </a:xfrm>
          <a:custGeom>
            <a:avLst/>
            <a:gdLst>
              <a:gd name="T0" fmla="*/ 2147483647 w 299"/>
              <a:gd name="T1" fmla="*/ 2147483647 h 74"/>
              <a:gd name="T2" fmla="*/ 2147483647 w 299"/>
              <a:gd name="T3" fmla="*/ 2147483647 h 74"/>
              <a:gd name="T4" fmla="*/ 2147483647 w 299"/>
              <a:gd name="T5" fmla="*/ 2147483647 h 74"/>
              <a:gd name="T6" fmla="*/ 2147483647 w 299"/>
              <a:gd name="T7" fmla="*/ 2147483647 h 74"/>
              <a:gd name="T8" fmla="*/ 2147483647 w 299"/>
              <a:gd name="T9" fmla="*/ 2147483647 h 74"/>
              <a:gd name="T10" fmla="*/ 2147483647 w 299"/>
              <a:gd name="T11" fmla="*/ 2147483647 h 74"/>
              <a:gd name="T12" fmla="*/ 2147483647 w 299"/>
              <a:gd name="T13" fmla="*/ 2147483647 h 74"/>
              <a:gd name="T14" fmla="*/ 2147483647 w 299"/>
              <a:gd name="T15" fmla="*/ 2147483647 h 74"/>
              <a:gd name="T16" fmla="*/ 2147483647 w 299"/>
              <a:gd name="T17" fmla="*/ 2147483647 h 74"/>
              <a:gd name="T18" fmla="*/ 2147483647 w 299"/>
              <a:gd name="T19" fmla="*/ 2147483647 h 74"/>
              <a:gd name="T20" fmla="*/ 2147483647 w 299"/>
              <a:gd name="T21" fmla="*/ 2147483647 h 74"/>
              <a:gd name="T22" fmla="*/ 2147483647 w 299"/>
              <a:gd name="T23" fmla="*/ 2147483647 h 74"/>
              <a:gd name="T24" fmla="*/ 2147483647 w 299"/>
              <a:gd name="T25" fmla="*/ 2147483647 h 74"/>
              <a:gd name="T26" fmla="*/ 2147483647 w 299"/>
              <a:gd name="T27" fmla="*/ 2147483647 h 74"/>
              <a:gd name="T28" fmla="*/ 2147483647 w 299"/>
              <a:gd name="T29" fmla="*/ 2147483647 h 74"/>
              <a:gd name="T30" fmla="*/ 2147483647 w 299"/>
              <a:gd name="T31" fmla="*/ 2147483647 h 74"/>
              <a:gd name="T32" fmla="*/ 2147483647 w 299"/>
              <a:gd name="T33" fmla="*/ 2147483647 h 74"/>
              <a:gd name="T34" fmla="*/ 2147483647 w 299"/>
              <a:gd name="T35" fmla="*/ 2147483647 h 74"/>
              <a:gd name="T36" fmla="*/ 2147483647 w 299"/>
              <a:gd name="T37" fmla="*/ 2147483647 h 74"/>
              <a:gd name="T38" fmla="*/ 2147483647 w 299"/>
              <a:gd name="T39" fmla="*/ 2147483647 h 74"/>
              <a:gd name="T40" fmla="*/ 2147483647 w 299"/>
              <a:gd name="T41" fmla="*/ 2147483647 h 74"/>
              <a:gd name="T42" fmla="*/ 2147483647 w 299"/>
              <a:gd name="T43" fmla="*/ 2147483647 h 74"/>
              <a:gd name="T44" fmla="*/ 2147483647 w 299"/>
              <a:gd name="T45" fmla="*/ 0 h 74"/>
              <a:gd name="T46" fmla="*/ 2147483647 w 299"/>
              <a:gd name="T47" fmla="*/ 2147483647 h 74"/>
              <a:gd name="T48" fmla="*/ 2147483647 w 299"/>
              <a:gd name="T49" fmla="*/ 2147483647 h 74"/>
              <a:gd name="T50" fmla="*/ 2147483647 w 299"/>
              <a:gd name="T51" fmla="*/ 2147483647 h 74"/>
              <a:gd name="T52" fmla="*/ 2147483647 w 299"/>
              <a:gd name="T53" fmla="*/ 2147483647 h 74"/>
              <a:gd name="T54" fmla="*/ 2147483647 w 299"/>
              <a:gd name="T55" fmla="*/ 2147483647 h 74"/>
              <a:gd name="T56" fmla="*/ 2147483647 w 299"/>
              <a:gd name="T57" fmla="*/ 2147483647 h 74"/>
              <a:gd name="T58" fmla="*/ 2147483647 w 299"/>
              <a:gd name="T59" fmla="*/ 2147483647 h 74"/>
              <a:gd name="T60" fmla="*/ 2147483647 w 299"/>
              <a:gd name="T61" fmla="*/ 2147483647 h 74"/>
              <a:gd name="T62" fmla="*/ 2147483647 w 299"/>
              <a:gd name="T63" fmla="*/ 2147483647 h 74"/>
              <a:gd name="T64" fmla="*/ 2147483647 w 299"/>
              <a:gd name="T65" fmla="*/ 2147483647 h 74"/>
              <a:gd name="T66" fmla="*/ 2147483647 w 299"/>
              <a:gd name="T67" fmla="*/ 2147483647 h 74"/>
              <a:gd name="T68" fmla="*/ 2147483647 w 299"/>
              <a:gd name="T69" fmla="*/ 2147483647 h 7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99"/>
              <a:gd name="T106" fmla="*/ 0 h 74"/>
              <a:gd name="T107" fmla="*/ 299 w 299"/>
              <a:gd name="T108" fmla="*/ 74 h 74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99" h="74">
                <a:moveTo>
                  <a:pt x="126" y="74"/>
                </a:moveTo>
                <a:lnTo>
                  <a:pt x="133" y="72"/>
                </a:lnTo>
                <a:lnTo>
                  <a:pt x="142" y="69"/>
                </a:lnTo>
                <a:lnTo>
                  <a:pt x="154" y="65"/>
                </a:lnTo>
                <a:lnTo>
                  <a:pt x="166" y="60"/>
                </a:lnTo>
                <a:lnTo>
                  <a:pt x="178" y="54"/>
                </a:lnTo>
                <a:lnTo>
                  <a:pt x="189" y="48"/>
                </a:lnTo>
                <a:lnTo>
                  <a:pt x="199" y="42"/>
                </a:lnTo>
                <a:lnTo>
                  <a:pt x="205" y="37"/>
                </a:lnTo>
                <a:lnTo>
                  <a:pt x="207" y="40"/>
                </a:lnTo>
                <a:lnTo>
                  <a:pt x="209" y="43"/>
                </a:lnTo>
                <a:lnTo>
                  <a:pt x="211" y="46"/>
                </a:lnTo>
                <a:lnTo>
                  <a:pt x="214" y="48"/>
                </a:lnTo>
                <a:lnTo>
                  <a:pt x="220" y="51"/>
                </a:lnTo>
                <a:lnTo>
                  <a:pt x="227" y="53"/>
                </a:lnTo>
                <a:lnTo>
                  <a:pt x="243" y="55"/>
                </a:lnTo>
                <a:lnTo>
                  <a:pt x="259" y="55"/>
                </a:lnTo>
                <a:lnTo>
                  <a:pt x="269" y="55"/>
                </a:lnTo>
                <a:lnTo>
                  <a:pt x="278" y="55"/>
                </a:lnTo>
                <a:lnTo>
                  <a:pt x="286" y="55"/>
                </a:lnTo>
                <a:lnTo>
                  <a:pt x="292" y="55"/>
                </a:lnTo>
                <a:lnTo>
                  <a:pt x="293" y="46"/>
                </a:lnTo>
                <a:lnTo>
                  <a:pt x="295" y="38"/>
                </a:lnTo>
                <a:lnTo>
                  <a:pt x="298" y="31"/>
                </a:lnTo>
                <a:lnTo>
                  <a:pt x="299" y="25"/>
                </a:lnTo>
                <a:lnTo>
                  <a:pt x="279" y="25"/>
                </a:lnTo>
                <a:lnTo>
                  <a:pt x="260" y="25"/>
                </a:lnTo>
                <a:lnTo>
                  <a:pt x="244" y="25"/>
                </a:lnTo>
                <a:lnTo>
                  <a:pt x="232" y="25"/>
                </a:lnTo>
                <a:lnTo>
                  <a:pt x="225" y="25"/>
                </a:lnTo>
                <a:lnTo>
                  <a:pt x="220" y="26"/>
                </a:lnTo>
                <a:lnTo>
                  <a:pt x="214" y="27"/>
                </a:lnTo>
                <a:lnTo>
                  <a:pt x="211" y="29"/>
                </a:lnTo>
                <a:lnTo>
                  <a:pt x="204" y="33"/>
                </a:lnTo>
                <a:lnTo>
                  <a:pt x="199" y="37"/>
                </a:lnTo>
                <a:lnTo>
                  <a:pt x="172" y="37"/>
                </a:lnTo>
                <a:lnTo>
                  <a:pt x="174" y="32"/>
                </a:lnTo>
                <a:lnTo>
                  <a:pt x="176" y="28"/>
                </a:lnTo>
                <a:lnTo>
                  <a:pt x="178" y="24"/>
                </a:lnTo>
                <a:lnTo>
                  <a:pt x="180" y="21"/>
                </a:lnTo>
                <a:lnTo>
                  <a:pt x="187" y="16"/>
                </a:lnTo>
                <a:lnTo>
                  <a:pt x="194" y="13"/>
                </a:lnTo>
                <a:lnTo>
                  <a:pt x="202" y="11"/>
                </a:lnTo>
                <a:lnTo>
                  <a:pt x="210" y="9"/>
                </a:lnTo>
                <a:lnTo>
                  <a:pt x="217" y="5"/>
                </a:lnTo>
                <a:lnTo>
                  <a:pt x="225" y="0"/>
                </a:lnTo>
                <a:lnTo>
                  <a:pt x="199" y="0"/>
                </a:lnTo>
                <a:lnTo>
                  <a:pt x="185" y="3"/>
                </a:lnTo>
                <a:lnTo>
                  <a:pt x="170" y="7"/>
                </a:lnTo>
                <a:lnTo>
                  <a:pt x="157" y="11"/>
                </a:lnTo>
                <a:lnTo>
                  <a:pt x="145" y="18"/>
                </a:lnTo>
                <a:lnTo>
                  <a:pt x="134" y="25"/>
                </a:lnTo>
                <a:lnTo>
                  <a:pt x="123" y="32"/>
                </a:lnTo>
                <a:lnTo>
                  <a:pt x="114" y="40"/>
                </a:lnTo>
                <a:lnTo>
                  <a:pt x="105" y="49"/>
                </a:lnTo>
                <a:lnTo>
                  <a:pt x="100" y="53"/>
                </a:lnTo>
                <a:lnTo>
                  <a:pt x="95" y="56"/>
                </a:lnTo>
                <a:lnTo>
                  <a:pt x="87" y="59"/>
                </a:lnTo>
                <a:lnTo>
                  <a:pt x="80" y="61"/>
                </a:lnTo>
                <a:lnTo>
                  <a:pt x="64" y="63"/>
                </a:lnTo>
                <a:lnTo>
                  <a:pt x="47" y="64"/>
                </a:lnTo>
                <a:lnTo>
                  <a:pt x="32" y="64"/>
                </a:lnTo>
                <a:lnTo>
                  <a:pt x="18" y="65"/>
                </a:lnTo>
                <a:lnTo>
                  <a:pt x="12" y="67"/>
                </a:lnTo>
                <a:lnTo>
                  <a:pt x="7" y="68"/>
                </a:lnTo>
                <a:lnTo>
                  <a:pt x="2" y="70"/>
                </a:lnTo>
                <a:lnTo>
                  <a:pt x="0" y="74"/>
                </a:lnTo>
                <a:lnTo>
                  <a:pt x="39" y="74"/>
                </a:lnTo>
                <a:lnTo>
                  <a:pt x="73" y="74"/>
                </a:lnTo>
                <a:lnTo>
                  <a:pt x="102" y="74"/>
                </a:lnTo>
                <a:lnTo>
                  <a:pt x="126" y="74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5384" name="Freeform 489"/>
          <p:cNvSpPr>
            <a:spLocks/>
          </p:cNvSpPr>
          <p:nvPr>
            <p:custDataLst>
              <p:tags r:id="rId327"/>
            </p:custDataLst>
          </p:nvPr>
        </p:nvSpPr>
        <p:spPr bwMode="auto">
          <a:xfrm>
            <a:off x="5400675" y="1408113"/>
            <a:ext cx="41275" cy="57150"/>
          </a:xfrm>
          <a:custGeom>
            <a:avLst/>
            <a:gdLst>
              <a:gd name="T0" fmla="*/ 2147483647 w 100"/>
              <a:gd name="T1" fmla="*/ 0 h 42"/>
              <a:gd name="T2" fmla="*/ 2147483647 w 100"/>
              <a:gd name="T3" fmla="*/ 2147483647 h 42"/>
              <a:gd name="T4" fmla="*/ 2147483647 w 100"/>
              <a:gd name="T5" fmla="*/ 2147483647 h 42"/>
              <a:gd name="T6" fmla="*/ 2147483647 w 100"/>
              <a:gd name="T7" fmla="*/ 2147483647 h 42"/>
              <a:gd name="T8" fmla="*/ 2147483647 w 100"/>
              <a:gd name="T9" fmla="*/ 2147483647 h 42"/>
              <a:gd name="T10" fmla="*/ 2147483647 w 100"/>
              <a:gd name="T11" fmla="*/ 2147483647 h 42"/>
              <a:gd name="T12" fmla="*/ 2147483647 w 100"/>
              <a:gd name="T13" fmla="*/ 2147483647 h 42"/>
              <a:gd name="T14" fmla="*/ 2147483647 w 100"/>
              <a:gd name="T15" fmla="*/ 2147483647 h 42"/>
              <a:gd name="T16" fmla="*/ 2147483647 w 100"/>
              <a:gd name="T17" fmla="*/ 2147483647 h 42"/>
              <a:gd name="T18" fmla="*/ 2147483647 w 100"/>
              <a:gd name="T19" fmla="*/ 2147483647 h 42"/>
              <a:gd name="T20" fmla="*/ 2147483647 w 100"/>
              <a:gd name="T21" fmla="*/ 2147483647 h 42"/>
              <a:gd name="T22" fmla="*/ 2147483647 w 100"/>
              <a:gd name="T23" fmla="*/ 2147483647 h 42"/>
              <a:gd name="T24" fmla="*/ 2147483647 w 100"/>
              <a:gd name="T25" fmla="*/ 2147483647 h 42"/>
              <a:gd name="T26" fmla="*/ 2147483647 w 100"/>
              <a:gd name="T27" fmla="*/ 2147483647 h 42"/>
              <a:gd name="T28" fmla="*/ 0 w 100"/>
              <a:gd name="T29" fmla="*/ 2147483647 h 42"/>
              <a:gd name="T30" fmla="*/ 2147483647 w 100"/>
              <a:gd name="T31" fmla="*/ 2147483647 h 42"/>
              <a:gd name="T32" fmla="*/ 2147483647 w 100"/>
              <a:gd name="T33" fmla="*/ 2147483647 h 42"/>
              <a:gd name="T34" fmla="*/ 2147483647 w 100"/>
              <a:gd name="T35" fmla="*/ 2147483647 h 42"/>
              <a:gd name="T36" fmla="*/ 2147483647 w 100"/>
              <a:gd name="T37" fmla="*/ 2147483647 h 42"/>
              <a:gd name="T38" fmla="*/ 2147483647 w 100"/>
              <a:gd name="T39" fmla="*/ 2147483647 h 42"/>
              <a:gd name="T40" fmla="*/ 2147483647 w 100"/>
              <a:gd name="T41" fmla="*/ 2147483647 h 42"/>
              <a:gd name="T42" fmla="*/ 2147483647 w 100"/>
              <a:gd name="T43" fmla="*/ 2147483647 h 42"/>
              <a:gd name="T44" fmla="*/ 2147483647 w 100"/>
              <a:gd name="T45" fmla="*/ 2147483647 h 42"/>
              <a:gd name="T46" fmla="*/ 2147483647 w 100"/>
              <a:gd name="T47" fmla="*/ 2147483647 h 42"/>
              <a:gd name="T48" fmla="*/ 2147483647 w 100"/>
              <a:gd name="T49" fmla="*/ 2147483647 h 42"/>
              <a:gd name="T50" fmla="*/ 2147483647 w 100"/>
              <a:gd name="T51" fmla="*/ 0 h 42"/>
              <a:gd name="T52" fmla="*/ 2147483647 w 100"/>
              <a:gd name="T53" fmla="*/ 0 h 4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00"/>
              <a:gd name="T82" fmla="*/ 0 h 42"/>
              <a:gd name="T83" fmla="*/ 100 w 100"/>
              <a:gd name="T84" fmla="*/ 42 h 42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00" h="42">
                <a:moveTo>
                  <a:pt x="93" y="0"/>
                </a:moveTo>
                <a:lnTo>
                  <a:pt x="97" y="7"/>
                </a:lnTo>
                <a:lnTo>
                  <a:pt x="100" y="18"/>
                </a:lnTo>
                <a:lnTo>
                  <a:pt x="92" y="24"/>
                </a:lnTo>
                <a:lnTo>
                  <a:pt x="86" y="29"/>
                </a:lnTo>
                <a:lnTo>
                  <a:pt x="79" y="34"/>
                </a:lnTo>
                <a:lnTo>
                  <a:pt x="72" y="37"/>
                </a:lnTo>
                <a:lnTo>
                  <a:pt x="65" y="39"/>
                </a:lnTo>
                <a:lnTo>
                  <a:pt x="57" y="41"/>
                </a:lnTo>
                <a:lnTo>
                  <a:pt x="49" y="42"/>
                </a:lnTo>
                <a:lnTo>
                  <a:pt x="40" y="42"/>
                </a:lnTo>
                <a:lnTo>
                  <a:pt x="27" y="41"/>
                </a:lnTo>
                <a:lnTo>
                  <a:pt x="12" y="39"/>
                </a:lnTo>
                <a:lnTo>
                  <a:pt x="1" y="37"/>
                </a:lnTo>
                <a:lnTo>
                  <a:pt x="0" y="36"/>
                </a:lnTo>
                <a:lnTo>
                  <a:pt x="6" y="36"/>
                </a:lnTo>
                <a:lnTo>
                  <a:pt x="12" y="35"/>
                </a:lnTo>
                <a:lnTo>
                  <a:pt x="18" y="33"/>
                </a:lnTo>
                <a:lnTo>
                  <a:pt x="23" y="30"/>
                </a:lnTo>
                <a:lnTo>
                  <a:pt x="33" y="25"/>
                </a:lnTo>
                <a:lnTo>
                  <a:pt x="44" y="18"/>
                </a:lnTo>
                <a:lnTo>
                  <a:pt x="55" y="11"/>
                </a:lnTo>
                <a:lnTo>
                  <a:pt x="66" y="5"/>
                </a:lnTo>
                <a:lnTo>
                  <a:pt x="72" y="3"/>
                </a:lnTo>
                <a:lnTo>
                  <a:pt x="79" y="1"/>
                </a:lnTo>
                <a:lnTo>
                  <a:pt x="86" y="0"/>
                </a:lnTo>
                <a:lnTo>
                  <a:pt x="93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5385" name="Freeform 490"/>
          <p:cNvSpPr>
            <a:spLocks/>
          </p:cNvSpPr>
          <p:nvPr>
            <p:custDataLst>
              <p:tags r:id="rId328"/>
            </p:custDataLst>
          </p:nvPr>
        </p:nvSpPr>
        <p:spPr bwMode="auto">
          <a:xfrm>
            <a:off x="5310188" y="1266825"/>
            <a:ext cx="15875" cy="58738"/>
          </a:xfrm>
          <a:custGeom>
            <a:avLst/>
            <a:gdLst>
              <a:gd name="T0" fmla="*/ 2147483647 w 40"/>
              <a:gd name="T1" fmla="*/ 2147483647 h 5"/>
              <a:gd name="T2" fmla="*/ 0 w 40"/>
              <a:gd name="T3" fmla="*/ 2147483647 h 5"/>
              <a:gd name="T4" fmla="*/ 2147483647 w 40"/>
              <a:gd name="T5" fmla="*/ 2147483647 h 5"/>
              <a:gd name="T6" fmla="*/ 2147483647 w 40"/>
              <a:gd name="T7" fmla="*/ 2147483647 h 5"/>
              <a:gd name="T8" fmla="*/ 2147483647 w 40"/>
              <a:gd name="T9" fmla="*/ 0 h 5"/>
              <a:gd name="T10" fmla="*/ 2147483647 w 40"/>
              <a:gd name="T11" fmla="*/ 0 h 5"/>
              <a:gd name="T12" fmla="*/ 2147483647 w 40"/>
              <a:gd name="T13" fmla="*/ 0 h 5"/>
              <a:gd name="T14" fmla="*/ 2147483647 w 40"/>
              <a:gd name="T15" fmla="*/ 2147483647 h 5"/>
              <a:gd name="T16" fmla="*/ 2147483647 w 40"/>
              <a:gd name="T17" fmla="*/ 2147483647 h 5"/>
              <a:gd name="T18" fmla="*/ 2147483647 w 40"/>
              <a:gd name="T19" fmla="*/ 2147483647 h 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0"/>
              <a:gd name="T31" fmla="*/ 0 h 5"/>
              <a:gd name="T32" fmla="*/ 40 w 40"/>
              <a:gd name="T33" fmla="*/ 5 h 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0" h="5">
                <a:moveTo>
                  <a:pt x="40" y="5"/>
                </a:moveTo>
                <a:lnTo>
                  <a:pt x="0" y="5"/>
                </a:lnTo>
                <a:lnTo>
                  <a:pt x="5" y="3"/>
                </a:lnTo>
                <a:lnTo>
                  <a:pt x="9" y="1"/>
                </a:lnTo>
                <a:lnTo>
                  <a:pt x="15" y="0"/>
                </a:lnTo>
                <a:lnTo>
                  <a:pt x="20" y="0"/>
                </a:lnTo>
                <a:lnTo>
                  <a:pt x="25" y="0"/>
                </a:lnTo>
                <a:lnTo>
                  <a:pt x="30" y="1"/>
                </a:lnTo>
                <a:lnTo>
                  <a:pt x="35" y="3"/>
                </a:lnTo>
                <a:lnTo>
                  <a:pt x="40" y="5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5386" name="Freeform 491"/>
          <p:cNvSpPr>
            <a:spLocks/>
          </p:cNvSpPr>
          <p:nvPr>
            <p:custDataLst>
              <p:tags r:id="rId329"/>
            </p:custDataLst>
          </p:nvPr>
        </p:nvSpPr>
        <p:spPr bwMode="auto">
          <a:xfrm>
            <a:off x="5332413" y="1225550"/>
            <a:ext cx="14287" cy="60325"/>
          </a:xfrm>
          <a:custGeom>
            <a:avLst/>
            <a:gdLst>
              <a:gd name="T0" fmla="*/ 0 w 33"/>
              <a:gd name="T1" fmla="*/ 2147483647 h 31"/>
              <a:gd name="T2" fmla="*/ 2147483647 w 33"/>
              <a:gd name="T3" fmla="*/ 0 h 31"/>
              <a:gd name="T4" fmla="*/ 2147483647 w 33"/>
              <a:gd name="T5" fmla="*/ 2147483647 h 31"/>
              <a:gd name="T6" fmla="*/ 2147483647 w 33"/>
              <a:gd name="T7" fmla="*/ 2147483647 h 31"/>
              <a:gd name="T8" fmla="*/ 2147483647 w 33"/>
              <a:gd name="T9" fmla="*/ 2147483647 h 31"/>
              <a:gd name="T10" fmla="*/ 2147483647 w 33"/>
              <a:gd name="T11" fmla="*/ 2147483647 h 31"/>
              <a:gd name="T12" fmla="*/ 2147483647 w 33"/>
              <a:gd name="T13" fmla="*/ 2147483647 h 31"/>
              <a:gd name="T14" fmla="*/ 2147483647 w 33"/>
              <a:gd name="T15" fmla="*/ 2147483647 h 31"/>
              <a:gd name="T16" fmla="*/ 0 w 33"/>
              <a:gd name="T17" fmla="*/ 2147483647 h 31"/>
              <a:gd name="T18" fmla="*/ 0 w 33"/>
              <a:gd name="T19" fmla="*/ 2147483647 h 31"/>
              <a:gd name="T20" fmla="*/ 0 w 33"/>
              <a:gd name="T21" fmla="*/ 2147483647 h 3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3"/>
              <a:gd name="T34" fmla="*/ 0 h 31"/>
              <a:gd name="T35" fmla="*/ 33 w 33"/>
              <a:gd name="T36" fmla="*/ 31 h 3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3" h="31">
                <a:moveTo>
                  <a:pt x="0" y="19"/>
                </a:moveTo>
                <a:lnTo>
                  <a:pt x="20" y="0"/>
                </a:lnTo>
                <a:lnTo>
                  <a:pt x="20" y="4"/>
                </a:lnTo>
                <a:lnTo>
                  <a:pt x="22" y="10"/>
                </a:lnTo>
                <a:lnTo>
                  <a:pt x="25" y="14"/>
                </a:lnTo>
                <a:lnTo>
                  <a:pt x="27" y="18"/>
                </a:lnTo>
                <a:lnTo>
                  <a:pt x="31" y="26"/>
                </a:lnTo>
                <a:lnTo>
                  <a:pt x="33" y="31"/>
                </a:lnTo>
                <a:lnTo>
                  <a:pt x="0" y="31"/>
                </a:lnTo>
                <a:lnTo>
                  <a:pt x="0" y="25"/>
                </a:lnTo>
                <a:lnTo>
                  <a:pt x="0" y="19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5387" name="Freeform 492"/>
          <p:cNvSpPr>
            <a:spLocks/>
          </p:cNvSpPr>
          <p:nvPr>
            <p:custDataLst>
              <p:tags r:id="rId330"/>
            </p:custDataLst>
          </p:nvPr>
        </p:nvSpPr>
        <p:spPr bwMode="auto">
          <a:xfrm>
            <a:off x="5476875" y="1341438"/>
            <a:ext cx="17463" cy="57150"/>
          </a:xfrm>
          <a:custGeom>
            <a:avLst/>
            <a:gdLst>
              <a:gd name="T0" fmla="*/ 2147483647 w 41"/>
              <a:gd name="T1" fmla="*/ 0 h 43"/>
              <a:gd name="T2" fmla="*/ 2147483647 w 41"/>
              <a:gd name="T3" fmla="*/ 2147483647 h 43"/>
              <a:gd name="T4" fmla="*/ 2147483647 w 41"/>
              <a:gd name="T5" fmla="*/ 2147483647 h 43"/>
              <a:gd name="T6" fmla="*/ 2147483647 w 41"/>
              <a:gd name="T7" fmla="*/ 2147483647 h 43"/>
              <a:gd name="T8" fmla="*/ 2147483647 w 41"/>
              <a:gd name="T9" fmla="*/ 2147483647 h 43"/>
              <a:gd name="T10" fmla="*/ 2147483647 w 41"/>
              <a:gd name="T11" fmla="*/ 2147483647 h 43"/>
              <a:gd name="T12" fmla="*/ 2147483647 w 41"/>
              <a:gd name="T13" fmla="*/ 2147483647 h 43"/>
              <a:gd name="T14" fmla="*/ 0 w 41"/>
              <a:gd name="T15" fmla="*/ 2147483647 h 43"/>
              <a:gd name="T16" fmla="*/ 2147483647 w 41"/>
              <a:gd name="T17" fmla="*/ 2147483647 h 43"/>
              <a:gd name="T18" fmla="*/ 2147483647 w 41"/>
              <a:gd name="T19" fmla="*/ 2147483647 h 43"/>
              <a:gd name="T20" fmla="*/ 2147483647 w 41"/>
              <a:gd name="T21" fmla="*/ 2147483647 h 43"/>
              <a:gd name="T22" fmla="*/ 2147483647 w 41"/>
              <a:gd name="T23" fmla="*/ 0 h 4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1"/>
              <a:gd name="T37" fmla="*/ 0 h 43"/>
              <a:gd name="T38" fmla="*/ 41 w 41"/>
              <a:gd name="T39" fmla="*/ 43 h 4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1" h="43">
                <a:moveTo>
                  <a:pt x="41" y="0"/>
                </a:moveTo>
                <a:lnTo>
                  <a:pt x="41" y="43"/>
                </a:lnTo>
                <a:lnTo>
                  <a:pt x="31" y="42"/>
                </a:lnTo>
                <a:lnTo>
                  <a:pt x="24" y="40"/>
                </a:lnTo>
                <a:lnTo>
                  <a:pt x="18" y="37"/>
                </a:lnTo>
                <a:lnTo>
                  <a:pt x="13" y="33"/>
                </a:lnTo>
                <a:lnTo>
                  <a:pt x="5" y="25"/>
                </a:lnTo>
                <a:lnTo>
                  <a:pt x="0" y="19"/>
                </a:lnTo>
                <a:lnTo>
                  <a:pt x="12" y="13"/>
                </a:lnTo>
                <a:lnTo>
                  <a:pt x="25" y="7"/>
                </a:lnTo>
                <a:lnTo>
                  <a:pt x="36" y="2"/>
                </a:lnTo>
                <a:lnTo>
                  <a:pt x="41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5388" name="Freeform 493"/>
          <p:cNvSpPr>
            <a:spLocks/>
          </p:cNvSpPr>
          <p:nvPr>
            <p:custDataLst>
              <p:tags r:id="rId331"/>
            </p:custDataLst>
          </p:nvPr>
        </p:nvSpPr>
        <p:spPr bwMode="auto">
          <a:xfrm>
            <a:off x="5530850" y="1225550"/>
            <a:ext cx="93663" cy="60325"/>
          </a:xfrm>
          <a:custGeom>
            <a:avLst/>
            <a:gdLst>
              <a:gd name="T0" fmla="*/ 2147483647 w 213"/>
              <a:gd name="T1" fmla="*/ 0 h 62"/>
              <a:gd name="T2" fmla="*/ 2147483647 w 213"/>
              <a:gd name="T3" fmla="*/ 0 h 62"/>
              <a:gd name="T4" fmla="*/ 2147483647 w 213"/>
              <a:gd name="T5" fmla="*/ 2147483647 h 62"/>
              <a:gd name="T6" fmla="*/ 2147483647 w 213"/>
              <a:gd name="T7" fmla="*/ 2147483647 h 62"/>
              <a:gd name="T8" fmla="*/ 2147483647 w 213"/>
              <a:gd name="T9" fmla="*/ 2147483647 h 62"/>
              <a:gd name="T10" fmla="*/ 2147483647 w 213"/>
              <a:gd name="T11" fmla="*/ 2147483647 h 62"/>
              <a:gd name="T12" fmla="*/ 2147483647 w 213"/>
              <a:gd name="T13" fmla="*/ 2147483647 h 62"/>
              <a:gd name="T14" fmla="*/ 2147483647 w 213"/>
              <a:gd name="T15" fmla="*/ 2147483647 h 62"/>
              <a:gd name="T16" fmla="*/ 2147483647 w 213"/>
              <a:gd name="T17" fmla="*/ 2147483647 h 62"/>
              <a:gd name="T18" fmla="*/ 2147483647 w 213"/>
              <a:gd name="T19" fmla="*/ 2147483647 h 62"/>
              <a:gd name="T20" fmla="*/ 2147483647 w 213"/>
              <a:gd name="T21" fmla="*/ 2147483647 h 62"/>
              <a:gd name="T22" fmla="*/ 2147483647 w 213"/>
              <a:gd name="T23" fmla="*/ 2147483647 h 62"/>
              <a:gd name="T24" fmla="*/ 2147483647 w 213"/>
              <a:gd name="T25" fmla="*/ 2147483647 h 62"/>
              <a:gd name="T26" fmla="*/ 2147483647 w 213"/>
              <a:gd name="T27" fmla="*/ 2147483647 h 62"/>
              <a:gd name="T28" fmla="*/ 2147483647 w 213"/>
              <a:gd name="T29" fmla="*/ 2147483647 h 62"/>
              <a:gd name="T30" fmla="*/ 2147483647 w 213"/>
              <a:gd name="T31" fmla="*/ 2147483647 h 62"/>
              <a:gd name="T32" fmla="*/ 2147483647 w 213"/>
              <a:gd name="T33" fmla="*/ 2147483647 h 62"/>
              <a:gd name="T34" fmla="*/ 2147483647 w 213"/>
              <a:gd name="T35" fmla="*/ 2147483647 h 62"/>
              <a:gd name="T36" fmla="*/ 2147483647 w 213"/>
              <a:gd name="T37" fmla="*/ 2147483647 h 62"/>
              <a:gd name="T38" fmla="*/ 2147483647 w 213"/>
              <a:gd name="T39" fmla="*/ 2147483647 h 62"/>
              <a:gd name="T40" fmla="*/ 2147483647 w 213"/>
              <a:gd name="T41" fmla="*/ 2147483647 h 62"/>
              <a:gd name="T42" fmla="*/ 2147483647 w 213"/>
              <a:gd name="T43" fmla="*/ 2147483647 h 62"/>
              <a:gd name="T44" fmla="*/ 2147483647 w 213"/>
              <a:gd name="T45" fmla="*/ 2147483647 h 62"/>
              <a:gd name="T46" fmla="*/ 2147483647 w 213"/>
              <a:gd name="T47" fmla="*/ 2147483647 h 62"/>
              <a:gd name="T48" fmla="*/ 2147483647 w 213"/>
              <a:gd name="T49" fmla="*/ 2147483647 h 62"/>
              <a:gd name="T50" fmla="*/ 2147483647 w 213"/>
              <a:gd name="T51" fmla="*/ 2147483647 h 62"/>
              <a:gd name="T52" fmla="*/ 0 w 213"/>
              <a:gd name="T53" fmla="*/ 2147483647 h 62"/>
              <a:gd name="T54" fmla="*/ 2147483647 w 213"/>
              <a:gd name="T55" fmla="*/ 2147483647 h 62"/>
              <a:gd name="T56" fmla="*/ 2147483647 w 213"/>
              <a:gd name="T57" fmla="*/ 2147483647 h 62"/>
              <a:gd name="T58" fmla="*/ 2147483647 w 213"/>
              <a:gd name="T59" fmla="*/ 2147483647 h 62"/>
              <a:gd name="T60" fmla="*/ 2147483647 w 213"/>
              <a:gd name="T61" fmla="*/ 2147483647 h 62"/>
              <a:gd name="T62" fmla="*/ 2147483647 w 213"/>
              <a:gd name="T63" fmla="*/ 2147483647 h 62"/>
              <a:gd name="T64" fmla="*/ 2147483647 w 213"/>
              <a:gd name="T65" fmla="*/ 2147483647 h 62"/>
              <a:gd name="T66" fmla="*/ 2147483647 w 213"/>
              <a:gd name="T67" fmla="*/ 2147483647 h 62"/>
              <a:gd name="T68" fmla="*/ 2147483647 w 213"/>
              <a:gd name="T69" fmla="*/ 2147483647 h 62"/>
              <a:gd name="T70" fmla="*/ 2147483647 w 213"/>
              <a:gd name="T71" fmla="*/ 2147483647 h 62"/>
              <a:gd name="T72" fmla="*/ 2147483647 w 213"/>
              <a:gd name="T73" fmla="*/ 2147483647 h 62"/>
              <a:gd name="T74" fmla="*/ 2147483647 w 213"/>
              <a:gd name="T75" fmla="*/ 0 h 62"/>
              <a:gd name="T76" fmla="*/ 2147483647 w 213"/>
              <a:gd name="T77" fmla="*/ 0 h 6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213"/>
              <a:gd name="T118" fmla="*/ 0 h 62"/>
              <a:gd name="T119" fmla="*/ 213 w 213"/>
              <a:gd name="T120" fmla="*/ 62 h 62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213" h="62">
                <a:moveTo>
                  <a:pt x="61" y="0"/>
                </a:moveTo>
                <a:lnTo>
                  <a:pt x="83" y="0"/>
                </a:lnTo>
                <a:lnTo>
                  <a:pt x="105" y="1"/>
                </a:lnTo>
                <a:lnTo>
                  <a:pt x="127" y="3"/>
                </a:lnTo>
                <a:lnTo>
                  <a:pt x="146" y="7"/>
                </a:lnTo>
                <a:lnTo>
                  <a:pt x="166" y="11"/>
                </a:lnTo>
                <a:lnTo>
                  <a:pt x="184" y="16"/>
                </a:lnTo>
                <a:lnTo>
                  <a:pt x="191" y="19"/>
                </a:lnTo>
                <a:lnTo>
                  <a:pt x="199" y="23"/>
                </a:lnTo>
                <a:lnTo>
                  <a:pt x="207" y="27"/>
                </a:lnTo>
                <a:lnTo>
                  <a:pt x="213" y="31"/>
                </a:lnTo>
                <a:lnTo>
                  <a:pt x="211" y="35"/>
                </a:lnTo>
                <a:lnTo>
                  <a:pt x="207" y="38"/>
                </a:lnTo>
                <a:lnTo>
                  <a:pt x="201" y="41"/>
                </a:lnTo>
                <a:lnTo>
                  <a:pt x="195" y="44"/>
                </a:lnTo>
                <a:lnTo>
                  <a:pt x="177" y="49"/>
                </a:lnTo>
                <a:lnTo>
                  <a:pt x="156" y="53"/>
                </a:lnTo>
                <a:lnTo>
                  <a:pt x="135" y="57"/>
                </a:lnTo>
                <a:lnTo>
                  <a:pt x="114" y="59"/>
                </a:lnTo>
                <a:lnTo>
                  <a:pt x="95" y="62"/>
                </a:lnTo>
                <a:lnTo>
                  <a:pt x="80" y="62"/>
                </a:lnTo>
                <a:lnTo>
                  <a:pt x="62" y="62"/>
                </a:lnTo>
                <a:lnTo>
                  <a:pt x="43" y="59"/>
                </a:lnTo>
                <a:lnTo>
                  <a:pt x="33" y="59"/>
                </a:lnTo>
                <a:lnTo>
                  <a:pt x="23" y="59"/>
                </a:lnTo>
                <a:lnTo>
                  <a:pt x="12" y="60"/>
                </a:lnTo>
                <a:lnTo>
                  <a:pt x="0" y="62"/>
                </a:lnTo>
                <a:lnTo>
                  <a:pt x="6" y="50"/>
                </a:lnTo>
                <a:lnTo>
                  <a:pt x="11" y="39"/>
                </a:lnTo>
                <a:lnTo>
                  <a:pt x="17" y="29"/>
                </a:lnTo>
                <a:lnTo>
                  <a:pt x="23" y="20"/>
                </a:lnTo>
                <a:lnTo>
                  <a:pt x="27" y="16"/>
                </a:lnTo>
                <a:lnTo>
                  <a:pt x="30" y="12"/>
                </a:lnTo>
                <a:lnTo>
                  <a:pt x="34" y="9"/>
                </a:lnTo>
                <a:lnTo>
                  <a:pt x="39" y="6"/>
                </a:lnTo>
                <a:lnTo>
                  <a:pt x="43" y="3"/>
                </a:lnTo>
                <a:lnTo>
                  <a:pt x="49" y="1"/>
                </a:lnTo>
                <a:lnTo>
                  <a:pt x="54" y="0"/>
                </a:lnTo>
                <a:lnTo>
                  <a:pt x="61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5389" name="Freeform 494"/>
          <p:cNvSpPr>
            <a:spLocks/>
          </p:cNvSpPr>
          <p:nvPr>
            <p:custDataLst>
              <p:tags r:id="rId332"/>
            </p:custDataLst>
          </p:nvPr>
        </p:nvSpPr>
        <p:spPr bwMode="auto">
          <a:xfrm>
            <a:off x="5591175" y="1250950"/>
            <a:ext cx="103188" cy="60325"/>
          </a:xfrm>
          <a:custGeom>
            <a:avLst/>
            <a:gdLst>
              <a:gd name="T0" fmla="*/ 2147483647 w 239"/>
              <a:gd name="T1" fmla="*/ 0 h 56"/>
              <a:gd name="T2" fmla="*/ 2147483647 w 239"/>
              <a:gd name="T3" fmla="*/ 2147483647 h 56"/>
              <a:gd name="T4" fmla="*/ 2147483647 w 239"/>
              <a:gd name="T5" fmla="*/ 2147483647 h 56"/>
              <a:gd name="T6" fmla="*/ 2147483647 w 239"/>
              <a:gd name="T7" fmla="*/ 2147483647 h 56"/>
              <a:gd name="T8" fmla="*/ 2147483647 w 239"/>
              <a:gd name="T9" fmla="*/ 2147483647 h 56"/>
              <a:gd name="T10" fmla="*/ 2147483647 w 239"/>
              <a:gd name="T11" fmla="*/ 2147483647 h 56"/>
              <a:gd name="T12" fmla="*/ 2147483647 w 239"/>
              <a:gd name="T13" fmla="*/ 2147483647 h 56"/>
              <a:gd name="T14" fmla="*/ 2147483647 w 239"/>
              <a:gd name="T15" fmla="*/ 2147483647 h 56"/>
              <a:gd name="T16" fmla="*/ 0 w 239"/>
              <a:gd name="T17" fmla="*/ 2147483647 h 56"/>
              <a:gd name="T18" fmla="*/ 2147483647 w 239"/>
              <a:gd name="T19" fmla="*/ 2147483647 h 56"/>
              <a:gd name="T20" fmla="*/ 2147483647 w 239"/>
              <a:gd name="T21" fmla="*/ 2147483647 h 56"/>
              <a:gd name="T22" fmla="*/ 2147483647 w 239"/>
              <a:gd name="T23" fmla="*/ 2147483647 h 56"/>
              <a:gd name="T24" fmla="*/ 2147483647 w 239"/>
              <a:gd name="T25" fmla="*/ 2147483647 h 56"/>
              <a:gd name="T26" fmla="*/ 2147483647 w 239"/>
              <a:gd name="T27" fmla="*/ 2147483647 h 56"/>
              <a:gd name="T28" fmla="*/ 2147483647 w 239"/>
              <a:gd name="T29" fmla="*/ 2147483647 h 56"/>
              <a:gd name="T30" fmla="*/ 2147483647 w 239"/>
              <a:gd name="T31" fmla="*/ 2147483647 h 56"/>
              <a:gd name="T32" fmla="*/ 2147483647 w 239"/>
              <a:gd name="T33" fmla="*/ 2147483647 h 56"/>
              <a:gd name="T34" fmla="*/ 2147483647 w 239"/>
              <a:gd name="T35" fmla="*/ 2147483647 h 56"/>
              <a:gd name="T36" fmla="*/ 2147483647 w 239"/>
              <a:gd name="T37" fmla="*/ 2147483647 h 56"/>
              <a:gd name="T38" fmla="*/ 2147483647 w 239"/>
              <a:gd name="T39" fmla="*/ 2147483647 h 56"/>
              <a:gd name="T40" fmla="*/ 2147483647 w 239"/>
              <a:gd name="T41" fmla="*/ 2147483647 h 56"/>
              <a:gd name="T42" fmla="*/ 2147483647 w 239"/>
              <a:gd name="T43" fmla="*/ 2147483647 h 56"/>
              <a:gd name="T44" fmla="*/ 2147483647 w 239"/>
              <a:gd name="T45" fmla="*/ 2147483647 h 56"/>
              <a:gd name="T46" fmla="*/ 2147483647 w 239"/>
              <a:gd name="T47" fmla="*/ 2147483647 h 56"/>
              <a:gd name="T48" fmla="*/ 2147483647 w 239"/>
              <a:gd name="T49" fmla="*/ 2147483647 h 56"/>
              <a:gd name="T50" fmla="*/ 2147483647 w 239"/>
              <a:gd name="T51" fmla="*/ 2147483647 h 56"/>
              <a:gd name="T52" fmla="*/ 2147483647 w 239"/>
              <a:gd name="T53" fmla="*/ 2147483647 h 56"/>
              <a:gd name="T54" fmla="*/ 2147483647 w 239"/>
              <a:gd name="T55" fmla="*/ 2147483647 h 56"/>
              <a:gd name="T56" fmla="*/ 2147483647 w 239"/>
              <a:gd name="T57" fmla="*/ 2147483647 h 56"/>
              <a:gd name="T58" fmla="*/ 2147483647 w 239"/>
              <a:gd name="T59" fmla="*/ 2147483647 h 56"/>
              <a:gd name="T60" fmla="*/ 2147483647 w 239"/>
              <a:gd name="T61" fmla="*/ 2147483647 h 56"/>
              <a:gd name="T62" fmla="*/ 2147483647 w 239"/>
              <a:gd name="T63" fmla="*/ 2147483647 h 56"/>
              <a:gd name="T64" fmla="*/ 2147483647 w 239"/>
              <a:gd name="T65" fmla="*/ 2147483647 h 56"/>
              <a:gd name="T66" fmla="*/ 2147483647 w 239"/>
              <a:gd name="T67" fmla="*/ 2147483647 h 56"/>
              <a:gd name="T68" fmla="*/ 2147483647 w 239"/>
              <a:gd name="T69" fmla="*/ 2147483647 h 56"/>
              <a:gd name="T70" fmla="*/ 2147483647 w 239"/>
              <a:gd name="T71" fmla="*/ 2147483647 h 56"/>
              <a:gd name="T72" fmla="*/ 2147483647 w 239"/>
              <a:gd name="T73" fmla="*/ 2147483647 h 56"/>
              <a:gd name="T74" fmla="*/ 2147483647 w 239"/>
              <a:gd name="T75" fmla="*/ 2147483647 h 56"/>
              <a:gd name="T76" fmla="*/ 2147483647 w 239"/>
              <a:gd name="T77" fmla="*/ 2147483647 h 56"/>
              <a:gd name="T78" fmla="*/ 2147483647 w 239"/>
              <a:gd name="T79" fmla="*/ 2147483647 h 56"/>
              <a:gd name="T80" fmla="*/ 2147483647 w 239"/>
              <a:gd name="T81" fmla="*/ 2147483647 h 56"/>
              <a:gd name="T82" fmla="*/ 2147483647 w 239"/>
              <a:gd name="T83" fmla="*/ 2147483647 h 56"/>
              <a:gd name="T84" fmla="*/ 2147483647 w 239"/>
              <a:gd name="T85" fmla="*/ 2147483647 h 56"/>
              <a:gd name="T86" fmla="*/ 2147483647 w 239"/>
              <a:gd name="T87" fmla="*/ 0 h 56"/>
              <a:gd name="T88" fmla="*/ 2147483647 w 239"/>
              <a:gd name="T89" fmla="*/ 2147483647 h 56"/>
              <a:gd name="T90" fmla="*/ 2147483647 w 239"/>
              <a:gd name="T91" fmla="*/ 2147483647 h 56"/>
              <a:gd name="T92" fmla="*/ 2147483647 w 239"/>
              <a:gd name="T93" fmla="*/ 2147483647 h 56"/>
              <a:gd name="T94" fmla="*/ 2147483647 w 239"/>
              <a:gd name="T95" fmla="*/ 2147483647 h 56"/>
              <a:gd name="T96" fmla="*/ 2147483647 w 239"/>
              <a:gd name="T97" fmla="*/ 2147483647 h 56"/>
              <a:gd name="T98" fmla="*/ 2147483647 w 239"/>
              <a:gd name="T99" fmla="*/ 2147483647 h 56"/>
              <a:gd name="T100" fmla="*/ 2147483647 w 239"/>
              <a:gd name="T101" fmla="*/ 2147483647 h 56"/>
              <a:gd name="T102" fmla="*/ 2147483647 w 239"/>
              <a:gd name="T103" fmla="*/ 2147483647 h 56"/>
              <a:gd name="T104" fmla="*/ 2147483647 w 239"/>
              <a:gd name="T105" fmla="*/ 2147483647 h 56"/>
              <a:gd name="T106" fmla="*/ 2147483647 w 239"/>
              <a:gd name="T107" fmla="*/ 0 h 5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39"/>
              <a:gd name="T163" fmla="*/ 0 h 56"/>
              <a:gd name="T164" fmla="*/ 239 w 239"/>
              <a:gd name="T165" fmla="*/ 56 h 5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39" h="56">
                <a:moveTo>
                  <a:pt x="41" y="0"/>
                </a:moveTo>
                <a:lnTo>
                  <a:pt x="30" y="3"/>
                </a:lnTo>
                <a:lnTo>
                  <a:pt x="23" y="5"/>
                </a:lnTo>
                <a:lnTo>
                  <a:pt x="19" y="7"/>
                </a:lnTo>
                <a:lnTo>
                  <a:pt x="15" y="9"/>
                </a:lnTo>
                <a:lnTo>
                  <a:pt x="13" y="13"/>
                </a:lnTo>
                <a:lnTo>
                  <a:pt x="10" y="15"/>
                </a:lnTo>
                <a:lnTo>
                  <a:pt x="7" y="17"/>
                </a:lnTo>
                <a:lnTo>
                  <a:pt x="0" y="19"/>
                </a:lnTo>
                <a:lnTo>
                  <a:pt x="2" y="24"/>
                </a:lnTo>
                <a:lnTo>
                  <a:pt x="5" y="27"/>
                </a:lnTo>
                <a:lnTo>
                  <a:pt x="7" y="30"/>
                </a:lnTo>
                <a:lnTo>
                  <a:pt x="10" y="33"/>
                </a:lnTo>
                <a:lnTo>
                  <a:pt x="17" y="36"/>
                </a:lnTo>
                <a:lnTo>
                  <a:pt x="24" y="38"/>
                </a:lnTo>
                <a:lnTo>
                  <a:pt x="41" y="38"/>
                </a:lnTo>
                <a:lnTo>
                  <a:pt x="54" y="38"/>
                </a:lnTo>
                <a:lnTo>
                  <a:pt x="153" y="38"/>
                </a:lnTo>
                <a:lnTo>
                  <a:pt x="155" y="41"/>
                </a:lnTo>
                <a:lnTo>
                  <a:pt x="156" y="44"/>
                </a:lnTo>
                <a:lnTo>
                  <a:pt x="159" y="46"/>
                </a:lnTo>
                <a:lnTo>
                  <a:pt x="162" y="48"/>
                </a:lnTo>
                <a:lnTo>
                  <a:pt x="167" y="51"/>
                </a:lnTo>
                <a:lnTo>
                  <a:pt x="174" y="54"/>
                </a:lnTo>
                <a:lnTo>
                  <a:pt x="188" y="56"/>
                </a:lnTo>
                <a:lnTo>
                  <a:pt x="200" y="56"/>
                </a:lnTo>
                <a:lnTo>
                  <a:pt x="204" y="55"/>
                </a:lnTo>
                <a:lnTo>
                  <a:pt x="210" y="54"/>
                </a:lnTo>
                <a:lnTo>
                  <a:pt x="214" y="52"/>
                </a:lnTo>
                <a:lnTo>
                  <a:pt x="220" y="49"/>
                </a:lnTo>
                <a:lnTo>
                  <a:pt x="230" y="43"/>
                </a:lnTo>
                <a:lnTo>
                  <a:pt x="239" y="38"/>
                </a:lnTo>
                <a:lnTo>
                  <a:pt x="232" y="37"/>
                </a:lnTo>
                <a:lnTo>
                  <a:pt x="225" y="36"/>
                </a:lnTo>
                <a:lnTo>
                  <a:pt x="219" y="34"/>
                </a:lnTo>
                <a:lnTo>
                  <a:pt x="213" y="32"/>
                </a:lnTo>
                <a:lnTo>
                  <a:pt x="201" y="26"/>
                </a:lnTo>
                <a:lnTo>
                  <a:pt x="190" y="19"/>
                </a:lnTo>
                <a:lnTo>
                  <a:pt x="178" y="13"/>
                </a:lnTo>
                <a:lnTo>
                  <a:pt x="167" y="6"/>
                </a:lnTo>
                <a:lnTo>
                  <a:pt x="160" y="4"/>
                </a:lnTo>
                <a:lnTo>
                  <a:pt x="154" y="2"/>
                </a:lnTo>
                <a:lnTo>
                  <a:pt x="147" y="1"/>
                </a:lnTo>
                <a:lnTo>
                  <a:pt x="140" y="0"/>
                </a:lnTo>
                <a:lnTo>
                  <a:pt x="134" y="1"/>
                </a:lnTo>
                <a:lnTo>
                  <a:pt x="127" y="4"/>
                </a:lnTo>
                <a:lnTo>
                  <a:pt x="124" y="6"/>
                </a:lnTo>
                <a:lnTo>
                  <a:pt x="122" y="8"/>
                </a:lnTo>
                <a:lnTo>
                  <a:pt x="121" y="10"/>
                </a:lnTo>
                <a:lnTo>
                  <a:pt x="120" y="13"/>
                </a:lnTo>
                <a:lnTo>
                  <a:pt x="100" y="8"/>
                </a:lnTo>
                <a:lnTo>
                  <a:pt x="80" y="4"/>
                </a:lnTo>
                <a:lnTo>
                  <a:pt x="61" y="1"/>
                </a:lnTo>
                <a:lnTo>
                  <a:pt x="41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5390" name="Freeform 495"/>
          <p:cNvSpPr>
            <a:spLocks/>
          </p:cNvSpPr>
          <p:nvPr>
            <p:custDataLst>
              <p:tags r:id="rId333"/>
            </p:custDataLst>
          </p:nvPr>
        </p:nvSpPr>
        <p:spPr bwMode="auto">
          <a:xfrm>
            <a:off x="5708650" y="1265238"/>
            <a:ext cx="82550" cy="57150"/>
          </a:xfrm>
          <a:custGeom>
            <a:avLst/>
            <a:gdLst>
              <a:gd name="T0" fmla="*/ 2147483647 w 187"/>
              <a:gd name="T1" fmla="*/ 2147483647 h 80"/>
              <a:gd name="T2" fmla="*/ 2147483647 w 187"/>
              <a:gd name="T3" fmla="*/ 0 h 80"/>
              <a:gd name="T4" fmla="*/ 2147483647 w 187"/>
              <a:gd name="T5" fmla="*/ 2147483647 h 80"/>
              <a:gd name="T6" fmla="*/ 2147483647 w 187"/>
              <a:gd name="T7" fmla="*/ 2147483647 h 80"/>
              <a:gd name="T8" fmla="*/ 2147483647 w 187"/>
              <a:gd name="T9" fmla="*/ 2147483647 h 80"/>
              <a:gd name="T10" fmla="*/ 2147483647 w 187"/>
              <a:gd name="T11" fmla="*/ 2147483647 h 80"/>
              <a:gd name="T12" fmla="*/ 2147483647 w 187"/>
              <a:gd name="T13" fmla="*/ 2147483647 h 80"/>
              <a:gd name="T14" fmla="*/ 2147483647 w 187"/>
              <a:gd name="T15" fmla="*/ 2147483647 h 80"/>
              <a:gd name="T16" fmla="*/ 2147483647 w 187"/>
              <a:gd name="T17" fmla="*/ 2147483647 h 80"/>
              <a:gd name="T18" fmla="*/ 2147483647 w 187"/>
              <a:gd name="T19" fmla="*/ 2147483647 h 80"/>
              <a:gd name="T20" fmla="*/ 2147483647 w 187"/>
              <a:gd name="T21" fmla="*/ 2147483647 h 80"/>
              <a:gd name="T22" fmla="*/ 2147483647 w 187"/>
              <a:gd name="T23" fmla="*/ 2147483647 h 80"/>
              <a:gd name="T24" fmla="*/ 2147483647 w 187"/>
              <a:gd name="T25" fmla="*/ 2147483647 h 80"/>
              <a:gd name="T26" fmla="*/ 2147483647 w 187"/>
              <a:gd name="T27" fmla="*/ 2147483647 h 80"/>
              <a:gd name="T28" fmla="*/ 2147483647 w 187"/>
              <a:gd name="T29" fmla="*/ 2147483647 h 80"/>
              <a:gd name="T30" fmla="*/ 2147483647 w 187"/>
              <a:gd name="T31" fmla="*/ 2147483647 h 80"/>
              <a:gd name="T32" fmla="*/ 2147483647 w 187"/>
              <a:gd name="T33" fmla="*/ 2147483647 h 80"/>
              <a:gd name="T34" fmla="*/ 2147483647 w 187"/>
              <a:gd name="T35" fmla="*/ 2147483647 h 80"/>
              <a:gd name="T36" fmla="*/ 2147483647 w 187"/>
              <a:gd name="T37" fmla="*/ 2147483647 h 80"/>
              <a:gd name="T38" fmla="*/ 2147483647 w 187"/>
              <a:gd name="T39" fmla="*/ 2147483647 h 80"/>
              <a:gd name="T40" fmla="*/ 2147483647 w 187"/>
              <a:gd name="T41" fmla="*/ 2147483647 h 80"/>
              <a:gd name="T42" fmla="*/ 2147483647 w 187"/>
              <a:gd name="T43" fmla="*/ 2147483647 h 80"/>
              <a:gd name="T44" fmla="*/ 2147483647 w 187"/>
              <a:gd name="T45" fmla="*/ 2147483647 h 80"/>
              <a:gd name="T46" fmla="*/ 2147483647 w 187"/>
              <a:gd name="T47" fmla="*/ 2147483647 h 80"/>
              <a:gd name="T48" fmla="*/ 2147483647 w 187"/>
              <a:gd name="T49" fmla="*/ 2147483647 h 80"/>
              <a:gd name="T50" fmla="*/ 2147483647 w 187"/>
              <a:gd name="T51" fmla="*/ 2147483647 h 80"/>
              <a:gd name="T52" fmla="*/ 2147483647 w 187"/>
              <a:gd name="T53" fmla="*/ 2147483647 h 80"/>
              <a:gd name="T54" fmla="*/ 2147483647 w 187"/>
              <a:gd name="T55" fmla="*/ 2147483647 h 80"/>
              <a:gd name="T56" fmla="*/ 2147483647 w 187"/>
              <a:gd name="T57" fmla="*/ 2147483647 h 80"/>
              <a:gd name="T58" fmla="*/ 2147483647 w 187"/>
              <a:gd name="T59" fmla="*/ 2147483647 h 80"/>
              <a:gd name="T60" fmla="*/ 2147483647 w 187"/>
              <a:gd name="T61" fmla="*/ 2147483647 h 80"/>
              <a:gd name="T62" fmla="*/ 2147483647 w 187"/>
              <a:gd name="T63" fmla="*/ 2147483647 h 80"/>
              <a:gd name="T64" fmla="*/ 2147483647 w 187"/>
              <a:gd name="T65" fmla="*/ 2147483647 h 80"/>
              <a:gd name="T66" fmla="*/ 0 w 187"/>
              <a:gd name="T67" fmla="*/ 2147483647 h 80"/>
              <a:gd name="T68" fmla="*/ 2147483647 w 187"/>
              <a:gd name="T69" fmla="*/ 2147483647 h 80"/>
              <a:gd name="T70" fmla="*/ 2147483647 w 187"/>
              <a:gd name="T71" fmla="*/ 2147483647 h 80"/>
              <a:gd name="T72" fmla="*/ 2147483647 w 187"/>
              <a:gd name="T73" fmla="*/ 2147483647 h 80"/>
              <a:gd name="T74" fmla="*/ 2147483647 w 187"/>
              <a:gd name="T75" fmla="*/ 2147483647 h 80"/>
              <a:gd name="T76" fmla="*/ 2147483647 w 187"/>
              <a:gd name="T77" fmla="*/ 2147483647 h 80"/>
              <a:gd name="T78" fmla="*/ 2147483647 w 187"/>
              <a:gd name="T79" fmla="*/ 2147483647 h 8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87"/>
              <a:gd name="T121" fmla="*/ 0 h 80"/>
              <a:gd name="T122" fmla="*/ 187 w 187"/>
              <a:gd name="T123" fmla="*/ 80 h 80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87" h="80">
                <a:moveTo>
                  <a:pt x="14" y="19"/>
                </a:moveTo>
                <a:lnTo>
                  <a:pt x="41" y="0"/>
                </a:lnTo>
                <a:lnTo>
                  <a:pt x="44" y="3"/>
                </a:lnTo>
                <a:lnTo>
                  <a:pt x="50" y="6"/>
                </a:lnTo>
                <a:lnTo>
                  <a:pt x="58" y="9"/>
                </a:lnTo>
                <a:lnTo>
                  <a:pt x="67" y="12"/>
                </a:lnTo>
                <a:lnTo>
                  <a:pt x="89" y="19"/>
                </a:lnTo>
                <a:lnTo>
                  <a:pt x="114" y="26"/>
                </a:lnTo>
                <a:lnTo>
                  <a:pt x="139" y="33"/>
                </a:lnTo>
                <a:lnTo>
                  <a:pt x="161" y="38"/>
                </a:lnTo>
                <a:lnTo>
                  <a:pt x="177" y="42"/>
                </a:lnTo>
                <a:lnTo>
                  <a:pt x="187" y="43"/>
                </a:lnTo>
                <a:lnTo>
                  <a:pt x="187" y="56"/>
                </a:lnTo>
                <a:lnTo>
                  <a:pt x="187" y="68"/>
                </a:lnTo>
                <a:lnTo>
                  <a:pt x="170" y="70"/>
                </a:lnTo>
                <a:lnTo>
                  <a:pt x="151" y="71"/>
                </a:lnTo>
                <a:lnTo>
                  <a:pt x="133" y="71"/>
                </a:lnTo>
                <a:lnTo>
                  <a:pt x="116" y="70"/>
                </a:lnTo>
                <a:lnTo>
                  <a:pt x="85" y="69"/>
                </a:lnTo>
                <a:lnTo>
                  <a:pt x="61" y="68"/>
                </a:lnTo>
                <a:lnTo>
                  <a:pt x="55" y="69"/>
                </a:lnTo>
                <a:lnTo>
                  <a:pt x="51" y="70"/>
                </a:lnTo>
                <a:lnTo>
                  <a:pt x="45" y="72"/>
                </a:lnTo>
                <a:lnTo>
                  <a:pt x="41" y="74"/>
                </a:lnTo>
                <a:lnTo>
                  <a:pt x="33" y="78"/>
                </a:lnTo>
                <a:lnTo>
                  <a:pt x="28" y="80"/>
                </a:lnTo>
                <a:lnTo>
                  <a:pt x="22" y="79"/>
                </a:lnTo>
                <a:lnTo>
                  <a:pt x="18" y="76"/>
                </a:lnTo>
                <a:lnTo>
                  <a:pt x="14" y="72"/>
                </a:lnTo>
                <a:lnTo>
                  <a:pt x="9" y="67"/>
                </a:lnTo>
                <a:lnTo>
                  <a:pt x="6" y="62"/>
                </a:lnTo>
                <a:lnTo>
                  <a:pt x="3" y="57"/>
                </a:lnTo>
                <a:lnTo>
                  <a:pt x="2" y="53"/>
                </a:lnTo>
                <a:lnTo>
                  <a:pt x="0" y="50"/>
                </a:lnTo>
                <a:lnTo>
                  <a:pt x="2" y="44"/>
                </a:lnTo>
                <a:lnTo>
                  <a:pt x="3" y="40"/>
                </a:lnTo>
                <a:lnTo>
                  <a:pt x="5" y="36"/>
                </a:lnTo>
                <a:lnTo>
                  <a:pt x="7" y="31"/>
                </a:lnTo>
                <a:lnTo>
                  <a:pt x="13" y="24"/>
                </a:lnTo>
                <a:lnTo>
                  <a:pt x="14" y="19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5391" name="Freeform 496"/>
          <p:cNvSpPr>
            <a:spLocks/>
          </p:cNvSpPr>
          <p:nvPr>
            <p:custDataLst>
              <p:tags r:id="rId334"/>
            </p:custDataLst>
          </p:nvPr>
        </p:nvSpPr>
        <p:spPr bwMode="auto">
          <a:xfrm>
            <a:off x="6235700" y="1390650"/>
            <a:ext cx="79375" cy="58738"/>
          </a:xfrm>
          <a:custGeom>
            <a:avLst/>
            <a:gdLst>
              <a:gd name="T0" fmla="*/ 2147483647 w 183"/>
              <a:gd name="T1" fmla="*/ 0 h 73"/>
              <a:gd name="T2" fmla="*/ 2147483647 w 183"/>
              <a:gd name="T3" fmla="*/ 0 h 73"/>
              <a:gd name="T4" fmla="*/ 2147483647 w 183"/>
              <a:gd name="T5" fmla="*/ 2147483647 h 73"/>
              <a:gd name="T6" fmla="*/ 2147483647 w 183"/>
              <a:gd name="T7" fmla="*/ 2147483647 h 73"/>
              <a:gd name="T8" fmla="*/ 2147483647 w 183"/>
              <a:gd name="T9" fmla="*/ 2147483647 h 73"/>
              <a:gd name="T10" fmla="*/ 2147483647 w 183"/>
              <a:gd name="T11" fmla="*/ 2147483647 h 73"/>
              <a:gd name="T12" fmla="*/ 2147483647 w 183"/>
              <a:gd name="T13" fmla="*/ 2147483647 h 73"/>
              <a:gd name="T14" fmla="*/ 2147483647 w 183"/>
              <a:gd name="T15" fmla="*/ 2147483647 h 73"/>
              <a:gd name="T16" fmla="*/ 2147483647 w 183"/>
              <a:gd name="T17" fmla="*/ 2147483647 h 73"/>
              <a:gd name="T18" fmla="*/ 2147483647 w 183"/>
              <a:gd name="T19" fmla="*/ 2147483647 h 73"/>
              <a:gd name="T20" fmla="*/ 2147483647 w 183"/>
              <a:gd name="T21" fmla="*/ 2147483647 h 73"/>
              <a:gd name="T22" fmla="*/ 2147483647 w 183"/>
              <a:gd name="T23" fmla="*/ 2147483647 h 73"/>
              <a:gd name="T24" fmla="*/ 2147483647 w 183"/>
              <a:gd name="T25" fmla="*/ 2147483647 h 73"/>
              <a:gd name="T26" fmla="*/ 2147483647 w 183"/>
              <a:gd name="T27" fmla="*/ 2147483647 h 73"/>
              <a:gd name="T28" fmla="*/ 2147483647 w 183"/>
              <a:gd name="T29" fmla="*/ 2147483647 h 73"/>
              <a:gd name="T30" fmla="*/ 2147483647 w 183"/>
              <a:gd name="T31" fmla="*/ 2147483647 h 73"/>
              <a:gd name="T32" fmla="*/ 2147483647 w 183"/>
              <a:gd name="T33" fmla="*/ 2147483647 h 73"/>
              <a:gd name="T34" fmla="*/ 2147483647 w 183"/>
              <a:gd name="T35" fmla="*/ 2147483647 h 73"/>
              <a:gd name="T36" fmla="*/ 2147483647 w 183"/>
              <a:gd name="T37" fmla="*/ 2147483647 h 73"/>
              <a:gd name="T38" fmla="*/ 2147483647 w 183"/>
              <a:gd name="T39" fmla="*/ 2147483647 h 73"/>
              <a:gd name="T40" fmla="*/ 2147483647 w 183"/>
              <a:gd name="T41" fmla="*/ 2147483647 h 73"/>
              <a:gd name="T42" fmla="*/ 2147483647 w 183"/>
              <a:gd name="T43" fmla="*/ 2147483647 h 73"/>
              <a:gd name="T44" fmla="*/ 2147483647 w 183"/>
              <a:gd name="T45" fmla="*/ 2147483647 h 73"/>
              <a:gd name="T46" fmla="*/ 2147483647 w 183"/>
              <a:gd name="T47" fmla="*/ 2147483647 h 73"/>
              <a:gd name="T48" fmla="*/ 2147483647 w 183"/>
              <a:gd name="T49" fmla="*/ 2147483647 h 73"/>
              <a:gd name="T50" fmla="*/ 0 w 183"/>
              <a:gd name="T51" fmla="*/ 2147483647 h 73"/>
              <a:gd name="T52" fmla="*/ 2147483647 w 183"/>
              <a:gd name="T53" fmla="*/ 2147483647 h 73"/>
              <a:gd name="T54" fmla="*/ 2147483647 w 183"/>
              <a:gd name="T55" fmla="*/ 2147483647 h 73"/>
              <a:gd name="T56" fmla="*/ 2147483647 w 183"/>
              <a:gd name="T57" fmla="*/ 2147483647 h 73"/>
              <a:gd name="T58" fmla="*/ 2147483647 w 183"/>
              <a:gd name="T59" fmla="*/ 2147483647 h 73"/>
              <a:gd name="T60" fmla="*/ 2147483647 w 183"/>
              <a:gd name="T61" fmla="*/ 2147483647 h 73"/>
              <a:gd name="T62" fmla="*/ 2147483647 w 183"/>
              <a:gd name="T63" fmla="*/ 0 h 73"/>
              <a:gd name="T64" fmla="*/ 2147483647 w 183"/>
              <a:gd name="T65" fmla="*/ 0 h 73"/>
              <a:gd name="T66" fmla="*/ 2147483647 w 183"/>
              <a:gd name="T67" fmla="*/ 0 h 7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83"/>
              <a:gd name="T103" fmla="*/ 0 h 73"/>
              <a:gd name="T104" fmla="*/ 183 w 183"/>
              <a:gd name="T105" fmla="*/ 73 h 73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83" h="73">
                <a:moveTo>
                  <a:pt x="50" y="0"/>
                </a:moveTo>
                <a:lnTo>
                  <a:pt x="63" y="0"/>
                </a:lnTo>
                <a:lnTo>
                  <a:pt x="75" y="1"/>
                </a:lnTo>
                <a:lnTo>
                  <a:pt x="86" y="4"/>
                </a:lnTo>
                <a:lnTo>
                  <a:pt x="97" y="7"/>
                </a:lnTo>
                <a:lnTo>
                  <a:pt x="106" y="10"/>
                </a:lnTo>
                <a:lnTo>
                  <a:pt x="116" y="15"/>
                </a:lnTo>
                <a:lnTo>
                  <a:pt x="124" y="19"/>
                </a:lnTo>
                <a:lnTo>
                  <a:pt x="131" y="25"/>
                </a:lnTo>
                <a:lnTo>
                  <a:pt x="159" y="49"/>
                </a:lnTo>
                <a:lnTo>
                  <a:pt x="183" y="73"/>
                </a:lnTo>
                <a:lnTo>
                  <a:pt x="137" y="73"/>
                </a:lnTo>
                <a:lnTo>
                  <a:pt x="128" y="72"/>
                </a:lnTo>
                <a:lnTo>
                  <a:pt x="117" y="70"/>
                </a:lnTo>
                <a:lnTo>
                  <a:pt x="104" y="66"/>
                </a:lnTo>
                <a:lnTo>
                  <a:pt x="90" y="62"/>
                </a:lnTo>
                <a:lnTo>
                  <a:pt x="73" y="56"/>
                </a:lnTo>
                <a:lnTo>
                  <a:pt x="58" y="50"/>
                </a:lnTo>
                <a:lnTo>
                  <a:pt x="42" y="44"/>
                </a:lnTo>
                <a:lnTo>
                  <a:pt x="28" y="37"/>
                </a:lnTo>
                <a:lnTo>
                  <a:pt x="16" y="30"/>
                </a:lnTo>
                <a:lnTo>
                  <a:pt x="7" y="23"/>
                </a:lnTo>
                <a:lnTo>
                  <a:pt x="4" y="19"/>
                </a:lnTo>
                <a:lnTo>
                  <a:pt x="2" y="16"/>
                </a:lnTo>
                <a:lnTo>
                  <a:pt x="1" y="14"/>
                </a:lnTo>
                <a:lnTo>
                  <a:pt x="0" y="11"/>
                </a:lnTo>
                <a:lnTo>
                  <a:pt x="1" y="8"/>
                </a:lnTo>
                <a:lnTo>
                  <a:pt x="3" y="6"/>
                </a:lnTo>
                <a:lnTo>
                  <a:pt x="7" y="4"/>
                </a:lnTo>
                <a:lnTo>
                  <a:pt x="13" y="3"/>
                </a:lnTo>
                <a:lnTo>
                  <a:pt x="19" y="1"/>
                </a:lnTo>
                <a:lnTo>
                  <a:pt x="28" y="0"/>
                </a:lnTo>
                <a:lnTo>
                  <a:pt x="38" y="0"/>
                </a:lnTo>
                <a:lnTo>
                  <a:pt x="5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5392" name="Freeform 497"/>
          <p:cNvSpPr>
            <a:spLocks/>
          </p:cNvSpPr>
          <p:nvPr>
            <p:custDataLst>
              <p:tags r:id="rId335"/>
            </p:custDataLst>
          </p:nvPr>
        </p:nvSpPr>
        <p:spPr bwMode="auto">
          <a:xfrm>
            <a:off x="6302375" y="1408113"/>
            <a:ext cx="33338" cy="57150"/>
          </a:xfrm>
          <a:custGeom>
            <a:avLst/>
            <a:gdLst>
              <a:gd name="T0" fmla="*/ 0 w 79"/>
              <a:gd name="T1" fmla="*/ 2147483647 h 42"/>
              <a:gd name="T2" fmla="*/ 2147483647 w 79"/>
              <a:gd name="T3" fmla="*/ 2147483647 h 42"/>
              <a:gd name="T4" fmla="*/ 2147483647 w 79"/>
              <a:gd name="T5" fmla="*/ 2147483647 h 42"/>
              <a:gd name="T6" fmla="*/ 2147483647 w 79"/>
              <a:gd name="T7" fmla="*/ 0 h 42"/>
              <a:gd name="T8" fmla="*/ 2147483647 w 79"/>
              <a:gd name="T9" fmla="*/ 0 h 42"/>
              <a:gd name="T10" fmla="*/ 2147483647 w 79"/>
              <a:gd name="T11" fmla="*/ 2147483647 h 42"/>
              <a:gd name="T12" fmla="*/ 2147483647 w 79"/>
              <a:gd name="T13" fmla="*/ 2147483647 h 42"/>
              <a:gd name="T14" fmla="*/ 2147483647 w 79"/>
              <a:gd name="T15" fmla="*/ 2147483647 h 42"/>
              <a:gd name="T16" fmla="*/ 2147483647 w 79"/>
              <a:gd name="T17" fmla="*/ 2147483647 h 42"/>
              <a:gd name="T18" fmla="*/ 2147483647 w 79"/>
              <a:gd name="T19" fmla="*/ 2147483647 h 42"/>
              <a:gd name="T20" fmla="*/ 2147483647 w 79"/>
              <a:gd name="T21" fmla="*/ 2147483647 h 42"/>
              <a:gd name="T22" fmla="*/ 2147483647 w 79"/>
              <a:gd name="T23" fmla="*/ 2147483647 h 42"/>
              <a:gd name="T24" fmla="*/ 2147483647 w 79"/>
              <a:gd name="T25" fmla="*/ 2147483647 h 42"/>
              <a:gd name="T26" fmla="*/ 2147483647 w 79"/>
              <a:gd name="T27" fmla="*/ 2147483647 h 42"/>
              <a:gd name="T28" fmla="*/ 2147483647 w 79"/>
              <a:gd name="T29" fmla="*/ 2147483647 h 42"/>
              <a:gd name="T30" fmla="*/ 2147483647 w 79"/>
              <a:gd name="T31" fmla="*/ 2147483647 h 42"/>
              <a:gd name="T32" fmla="*/ 2147483647 w 79"/>
              <a:gd name="T33" fmla="*/ 2147483647 h 42"/>
              <a:gd name="T34" fmla="*/ 2147483647 w 79"/>
              <a:gd name="T35" fmla="*/ 2147483647 h 42"/>
              <a:gd name="T36" fmla="*/ 2147483647 w 79"/>
              <a:gd name="T37" fmla="*/ 2147483647 h 42"/>
              <a:gd name="T38" fmla="*/ 2147483647 w 79"/>
              <a:gd name="T39" fmla="*/ 2147483647 h 42"/>
              <a:gd name="T40" fmla="*/ 2147483647 w 79"/>
              <a:gd name="T41" fmla="*/ 2147483647 h 42"/>
              <a:gd name="T42" fmla="*/ 2147483647 w 79"/>
              <a:gd name="T43" fmla="*/ 2147483647 h 42"/>
              <a:gd name="T44" fmla="*/ 2147483647 w 79"/>
              <a:gd name="T45" fmla="*/ 2147483647 h 42"/>
              <a:gd name="T46" fmla="*/ 0 w 79"/>
              <a:gd name="T47" fmla="*/ 2147483647 h 42"/>
              <a:gd name="T48" fmla="*/ 0 w 79"/>
              <a:gd name="T49" fmla="*/ 2147483647 h 4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9"/>
              <a:gd name="T76" fmla="*/ 0 h 42"/>
              <a:gd name="T77" fmla="*/ 79 w 79"/>
              <a:gd name="T78" fmla="*/ 42 h 4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9" h="42">
                <a:moveTo>
                  <a:pt x="0" y="6"/>
                </a:moveTo>
                <a:lnTo>
                  <a:pt x="23" y="2"/>
                </a:lnTo>
                <a:lnTo>
                  <a:pt x="41" y="1"/>
                </a:lnTo>
                <a:lnTo>
                  <a:pt x="60" y="0"/>
                </a:lnTo>
                <a:lnTo>
                  <a:pt x="79" y="0"/>
                </a:lnTo>
                <a:lnTo>
                  <a:pt x="79" y="9"/>
                </a:lnTo>
                <a:lnTo>
                  <a:pt x="79" y="18"/>
                </a:lnTo>
                <a:lnTo>
                  <a:pt x="79" y="22"/>
                </a:lnTo>
                <a:lnTo>
                  <a:pt x="75" y="27"/>
                </a:lnTo>
                <a:lnTo>
                  <a:pt x="72" y="31"/>
                </a:lnTo>
                <a:lnTo>
                  <a:pt x="68" y="35"/>
                </a:lnTo>
                <a:lnTo>
                  <a:pt x="62" y="38"/>
                </a:lnTo>
                <a:lnTo>
                  <a:pt x="57" y="40"/>
                </a:lnTo>
                <a:lnTo>
                  <a:pt x="51" y="42"/>
                </a:lnTo>
                <a:lnTo>
                  <a:pt x="46" y="42"/>
                </a:lnTo>
                <a:lnTo>
                  <a:pt x="40" y="42"/>
                </a:lnTo>
                <a:lnTo>
                  <a:pt x="35" y="41"/>
                </a:lnTo>
                <a:lnTo>
                  <a:pt x="29" y="39"/>
                </a:lnTo>
                <a:lnTo>
                  <a:pt x="25" y="37"/>
                </a:lnTo>
                <a:lnTo>
                  <a:pt x="16" y="32"/>
                </a:lnTo>
                <a:lnTo>
                  <a:pt x="11" y="26"/>
                </a:lnTo>
                <a:lnTo>
                  <a:pt x="5" y="20"/>
                </a:lnTo>
                <a:lnTo>
                  <a:pt x="2" y="14"/>
                </a:lnTo>
                <a:lnTo>
                  <a:pt x="0" y="9"/>
                </a:lnTo>
                <a:lnTo>
                  <a:pt x="0" y="6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5393" name="Freeform 498"/>
          <p:cNvSpPr>
            <a:spLocks/>
          </p:cNvSpPr>
          <p:nvPr>
            <p:custDataLst>
              <p:tags r:id="rId336"/>
            </p:custDataLst>
          </p:nvPr>
        </p:nvSpPr>
        <p:spPr bwMode="auto">
          <a:xfrm>
            <a:off x="6332538" y="1419225"/>
            <a:ext cx="52387" cy="58738"/>
          </a:xfrm>
          <a:custGeom>
            <a:avLst/>
            <a:gdLst>
              <a:gd name="T0" fmla="*/ 2147483647 w 113"/>
              <a:gd name="T1" fmla="*/ 2147483647 h 52"/>
              <a:gd name="T2" fmla="*/ 2147483647 w 113"/>
              <a:gd name="T3" fmla="*/ 2147483647 h 52"/>
              <a:gd name="T4" fmla="*/ 2147483647 w 113"/>
              <a:gd name="T5" fmla="*/ 2147483647 h 52"/>
              <a:gd name="T6" fmla="*/ 2147483647 w 113"/>
              <a:gd name="T7" fmla="*/ 2147483647 h 52"/>
              <a:gd name="T8" fmla="*/ 2147483647 w 113"/>
              <a:gd name="T9" fmla="*/ 2147483647 h 52"/>
              <a:gd name="T10" fmla="*/ 2147483647 w 113"/>
              <a:gd name="T11" fmla="*/ 2147483647 h 52"/>
              <a:gd name="T12" fmla="*/ 2147483647 w 113"/>
              <a:gd name="T13" fmla="*/ 2147483647 h 52"/>
              <a:gd name="T14" fmla="*/ 2147483647 w 113"/>
              <a:gd name="T15" fmla="*/ 2147483647 h 52"/>
              <a:gd name="T16" fmla="*/ 2147483647 w 113"/>
              <a:gd name="T17" fmla="*/ 2147483647 h 52"/>
              <a:gd name="T18" fmla="*/ 2147483647 w 113"/>
              <a:gd name="T19" fmla="*/ 2147483647 h 52"/>
              <a:gd name="T20" fmla="*/ 2147483647 w 113"/>
              <a:gd name="T21" fmla="*/ 2147483647 h 52"/>
              <a:gd name="T22" fmla="*/ 2147483647 w 113"/>
              <a:gd name="T23" fmla="*/ 2147483647 h 52"/>
              <a:gd name="T24" fmla="*/ 2147483647 w 113"/>
              <a:gd name="T25" fmla="*/ 2147483647 h 52"/>
              <a:gd name="T26" fmla="*/ 2147483647 w 113"/>
              <a:gd name="T27" fmla="*/ 2147483647 h 52"/>
              <a:gd name="T28" fmla="*/ 2147483647 w 113"/>
              <a:gd name="T29" fmla="*/ 2147483647 h 52"/>
              <a:gd name="T30" fmla="*/ 2147483647 w 113"/>
              <a:gd name="T31" fmla="*/ 2147483647 h 52"/>
              <a:gd name="T32" fmla="*/ 2147483647 w 113"/>
              <a:gd name="T33" fmla="*/ 2147483647 h 52"/>
              <a:gd name="T34" fmla="*/ 2147483647 w 113"/>
              <a:gd name="T35" fmla="*/ 2147483647 h 52"/>
              <a:gd name="T36" fmla="*/ 0 w 113"/>
              <a:gd name="T37" fmla="*/ 2147483647 h 52"/>
              <a:gd name="T38" fmla="*/ 2147483647 w 113"/>
              <a:gd name="T39" fmla="*/ 2147483647 h 52"/>
              <a:gd name="T40" fmla="*/ 2147483647 w 113"/>
              <a:gd name="T41" fmla="*/ 2147483647 h 52"/>
              <a:gd name="T42" fmla="*/ 2147483647 w 113"/>
              <a:gd name="T43" fmla="*/ 2147483647 h 52"/>
              <a:gd name="T44" fmla="*/ 2147483647 w 113"/>
              <a:gd name="T45" fmla="*/ 2147483647 h 52"/>
              <a:gd name="T46" fmla="*/ 2147483647 w 113"/>
              <a:gd name="T47" fmla="*/ 2147483647 h 52"/>
              <a:gd name="T48" fmla="*/ 2147483647 w 113"/>
              <a:gd name="T49" fmla="*/ 2147483647 h 52"/>
              <a:gd name="T50" fmla="*/ 2147483647 w 113"/>
              <a:gd name="T51" fmla="*/ 2147483647 h 52"/>
              <a:gd name="T52" fmla="*/ 2147483647 w 113"/>
              <a:gd name="T53" fmla="*/ 0 h 52"/>
              <a:gd name="T54" fmla="*/ 2147483647 w 113"/>
              <a:gd name="T55" fmla="*/ 0 h 52"/>
              <a:gd name="T56" fmla="*/ 2147483647 w 113"/>
              <a:gd name="T57" fmla="*/ 2147483647 h 52"/>
              <a:gd name="T58" fmla="*/ 2147483647 w 113"/>
              <a:gd name="T59" fmla="*/ 2147483647 h 52"/>
              <a:gd name="T60" fmla="*/ 2147483647 w 113"/>
              <a:gd name="T61" fmla="*/ 2147483647 h 52"/>
              <a:gd name="T62" fmla="*/ 2147483647 w 113"/>
              <a:gd name="T63" fmla="*/ 2147483647 h 52"/>
              <a:gd name="T64" fmla="*/ 2147483647 w 113"/>
              <a:gd name="T65" fmla="*/ 2147483647 h 52"/>
              <a:gd name="T66" fmla="*/ 2147483647 w 113"/>
              <a:gd name="T67" fmla="*/ 2147483647 h 52"/>
              <a:gd name="T68" fmla="*/ 2147483647 w 113"/>
              <a:gd name="T69" fmla="*/ 2147483647 h 5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13"/>
              <a:gd name="T106" fmla="*/ 0 h 52"/>
              <a:gd name="T107" fmla="*/ 113 w 113"/>
              <a:gd name="T108" fmla="*/ 52 h 52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13" h="52">
                <a:moveTo>
                  <a:pt x="113" y="39"/>
                </a:moveTo>
                <a:lnTo>
                  <a:pt x="112" y="42"/>
                </a:lnTo>
                <a:lnTo>
                  <a:pt x="109" y="45"/>
                </a:lnTo>
                <a:lnTo>
                  <a:pt x="106" y="47"/>
                </a:lnTo>
                <a:lnTo>
                  <a:pt x="103" y="49"/>
                </a:lnTo>
                <a:lnTo>
                  <a:pt x="94" y="51"/>
                </a:lnTo>
                <a:lnTo>
                  <a:pt x="85" y="52"/>
                </a:lnTo>
                <a:lnTo>
                  <a:pt x="66" y="52"/>
                </a:lnTo>
                <a:lnTo>
                  <a:pt x="53" y="51"/>
                </a:lnTo>
                <a:lnTo>
                  <a:pt x="47" y="51"/>
                </a:lnTo>
                <a:lnTo>
                  <a:pt x="39" y="48"/>
                </a:lnTo>
                <a:lnTo>
                  <a:pt x="30" y="45"/>
                </a:lnTo>
                <a:lnTo>
                  <a:pt x="21" y="41"/>
                </a:lnTo>
                <a:lnTo>
                  <a:pt x="13" y="36"/>
                </a:lnTo>
                <a:lnTo>
                  <a:pt x="6" y="31"/>
                </a:lnTo>
                <a:lnTo>
                  <a:pt x="4" y="28"/>
                </a:lnTo>
                <a:lnTo>
                  <a:pt x="2" y="25"/>
                </a:lnTo>
                <a:lnTo>
                  <a:pt x="1" y="22"/>
                </a:lnTo>
                <a:lnTo>
                  <a:pt x="0" y="20"/>
                </a:lnTo>
                <a:lnTo>
                  <a:pt x="1" y="15"/>
                </a:lnTo>
                <a:lnTo>
                  <a:pt x="1" y="11"/>
                </a:lnTo>
                <a:lnTo>
                  <a:pt x="3" y="8"/>
                </a:lnTo>
                <a:lnTo>
                  <a:pt x="5" y="5"/>
                </a:lnTo>
                <a:lnTo>
                  <a:pt x="7" y="3"/>
                </a:lnTo>
                <a:lnTo>
                  <a:pt x="10" y="2"/>
                </a:lnTo>
                <a:lnTo>
                  <a:pt x="14" y="1"/>
                </a:lnTo>
                <a:lnTo>
                  <a:pt x="17" y="0"/>
                </a:lnTo>
                <a:lnTo>
                  <a:pt x="26" y="0"/>
                </a:lnTo>
                <a:lnTo>
                  <a:pt x="36" y="2"/>
                </a:lnTo>
                <a:lnTo>
                  <a:pt x="46" y="5"/>
                </a:lnTo>
                <a:lnTo>
                  <a:pt x="57" y="9"/>
                </a:lnTo>
                <a:lnTo>
                  <a:pt x="77" y="18"/>
                </a:lnTo>
                <a:lnTo>
                  <a:pt x="95" y="29"/>
                </a:lnTo>
                <a:lnTo>
                  <a:pt x="108" y="36"/>
                </a:lnTo>
                <a:lnTo>
                  <a:pt x="113" y="39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5394" name="Freeform 499"/>
          <p:cNvSpPr>
            <a:spLocks/>
          </p:cNvSpPr>
          <p:nvPr>
            <p:custDataLst>
              <p:tags r:id="rId337"/>
            </p:custDataLst>
          </p:nvPr>
        </p:nvSpPr>
        <p:spPr bwMode="auto">
          <a:xfrm>
            <a:off x="6103938" y="1392238"/>
            <a:ext cx="61912" cy="58737"/>
          </a:xfrm>
          <a:custGeom>
            <a:avLst/>
            <a:gdLst>
              <a:gd name="T0" fmla="*/ 0 w 139"/>
              <a:gd name="T1" fmla="*/ 2147483647 h 40"/>
              <a:gd name="T2" fmla="*/ 2147483647 w 139"/>
              <a:gd name="T3" fmla="*/ 2147483647 h 40"/>
              <a:gd name="T4" fmla="*/ 2147483647 w 139"/>
              <a:gd name="T5" fmla="*/ 2147483647 h 40"/>
              <a:gd name="T6" fmla="*/ 2147483647 w 139"/>
              <a:gd name="T7" fmla="*/ 2147483647 h 40"/>
              <a:gd name="T8" fmla="*/ 2147483647 w 139"/>
              <a:gd name="T9" fmla="*/ 2147483647 h 40"/>
              <a:gd name="T10" fmla="*/ 2147483647 w 139"/>
              <a:gd name="T11" fmla="*/ 2147483647 h 40"/>
              <a:gd name="T12" fmla="*/ 2147483647 w 139"/>
              <a:gd name="T13" fmla="*/ 2147483647 h 40"/>
              <a:gd name="T14" fmla="*/ 2147483647 w 139"/>
              <a:gd name="T15" fmla="*/ 0 h 40"/>
              <a:gd name="T16" fmla="*/ 2147483647 w 139"/>
              <a:gd name="T17" fmla="*/ 2147483647 h 40"/>
              <a:gd name="T18" fmla="*/ 2147483647 w 139"/>
              <a:gd name="T19" fmla="*/ 2147483647 h 40"/>
              <a:gd name="T20" fmla="*/ 2147483647 w 139"/>
              <a:gd name="T21" fmla="*/ 2147483647 h 40"/>
              <a:gd name="T22" fmla="*/ 2147483647 w 139"/>
              <a:gd name="T23" fmla="*/ 2147483647 h 40"/>
              <a:gd name="T24" fmla="*/ 2147483647 w 139"/>
              <a:gd name="T25" fmla="*/ 2147483647 h 40"/>
              <a:gd name="T26" fmla="*/ 2147483647 w 139"/>
              <a:gd name="T27" fmla="*/ 2147483647 h 40"/>
              <a:gd name="T28" fmla="*/ 2147483647 w 139"/>
              <a:gd name="T29" fmla="*/ 2147483647 h 40"/>
              <a:gd name="T30" fmla="*/ 2147483647 w 139"/>
              <a:gd name="T31" fmla="*/ 2147483647 h 40"/>
              <a:gd name="T32" fmla="*/ 2147483647 w 139"/>
              <a:gd name="T33" fmla="*/ 2147483647 h 40"/>
              <a:gd name="T34" fmla="*/ 2147483647 w 139"/>
              <a:gd name="T35" fmla="*/ 2147483647 h 40"/>
              <a:gd name="T36" fmla="*/ 2147483647 w 139"/>
              <a:gd name="T37" fmla="*/ 2147483647 h 40"/>
              <a:gd name="T38" fmla="*/ 2147483647 w 139"/>
              <a:gd name="T39" fmla="*/ 2147483647 h 40"/>
              <a:gd name="T40" fmla="*/ 2147483647 w 139"/>
              <a:gd name="T41" fmla="*/ 2147483647 h 40"/>
              <a:gd name="T42" fmla="*/ 0 w 139"/>
              <a:gd name="T43" fmla="*/ 2147483647 h 4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39"/>
              <a:gd name="T67" fmla="*/ 0 h 40"/>
              <a:gd name="T68" fmla="*/ 139 w 139"/>
              <a:gd name="T69" fmla="*/ 40 h 4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39" h="40">
                <a:moveTo>
                  <a:pt x="0" y="8"/>
                </a:moveTo>
                <a:lnTo>
                  <a:pt x="8" y="9"/>
                </a:lnTo>
                <a:lnTo>
                  <a:pt x="19" y="8"/>
                </a:lnTo>
                <a:lnTo>
                  <a:pt x="30" y="7"/>
                </a:lnTo>
                <a:lnTo>
                  <a:pt x="42" y="5"/>
                </a:lnTo>
                <a:lnTo>
                  <a:pt x="53" y="2"/>
                </a:lnTo>
                <a:lnTo>
                  <a:pt x="64" y="1"/>
                </a:lnTo>
                <a:lnTo>
                  <a:pt x="73" y="0"/>
                </a:lnTo>
                <a:lnTo>
                  <a:pt x="80" y="2"/>
                </a:lnTo>
                <a:lnTo>
                  <a:pt x="139" y="39"/>
                </a:lnTo>
                <a:lnTo>
                  <a:pt x="133" y="40"/>
                </a:lnTo>
                <a:lnTo>
                  <a:pt x="125" y="39"/>
                </a:lnTo>
                <a:lnTo>
                  <a:pt x="116" y="38"/>
                </a:lnTo>
                <a:lnTo>
                  <a:pt x="106" y="36"/>
                </a:lnTo>
                <a:lnTo>
                  <a:pt x="86" y="30"/>
                </a:lnTo>
                <a:lnTo>
                  <a:pt x="64" y="24"/>
                </a:lnTo>
                <a:lnTo>
                  <a:pt x="44" y="16"/>
                </a:lnTo>
                <a:lnTo>
                  <a:pt x="26" y="11"/>
                </a:lnTo>
                <a:lnTo>
                  <a:pt x="17" y="9"/>
                </a:lnTo>
                <a:lnTo>
                  <a:pt x="11" y="7"/>
                </a:lnTo>
                <a:lnTo>
                  <a:pt x="4" y="7"/>
                </a:lnTo>
                <a:lnTo>
                  <a:pt x="0" y="8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5395" name="Freeform 500"/>
          <p:cNvSpPr>
            <a:spLocks/>
          </p:cNvSpPr>
          <p:nvPr>
            <p:custDataLst>
              <p:tags r:id="rId338"/>
            </p:custDataLst>
          </p:nvPr>
        </p:nvSpPr>
        <p:spPr bwMode="auto">
          <a:xfrm>
            <a:off x="6403975" y="1333500"/>
            <a:ext cx="139700" cy="57150"/>
          </a:xfrm>
          <a:custGeom>
            <a:avLst/>
            <a:gdLst>
              <a:gd name="T0" fmla="*/ 2147483647 w 325"/>
              <a:gd name="T1" fmla="*/ 2147483647 h 71"/>
              <a:gd name="T2" fmla="*/ 2147483647 w 325"/>
              <a:gd name="T3" fmla="*/ 2147483647 h 71"/>
              <a:gd name="T4" fmla="*/ 2147483647 w 325"/>
              <a:gd name="T5" fmla="*/ 0 h 71"/>
              <a:gd name="T6" fmla="*/ 2147483647 w 325"/>
              <a:gd name="T7" fmla="*/ 2147483647 h 71"/>
              <a:gd name="T8" fmla="*/ 2147483647 w 325"/>
              <a:gd name="T9" fmla="*/ 2147483647 h 71"/>
              <a:gd name="T10" fmla="*/ 2147483647 w 325"/>
              <a:gd name="T11" fmla="*/ 2147483647 h 71"/>
              <a:gd name="T12" fmla="*/ 2147483647 w 325"/>
              <a:gd name="T13" fmla="*/ 2147483647 h 71"/>
              <a:gd name="T14" fmla="*/ 2147483647 w 325"/>
              <a:gd name="T15" fmla="*/ 2147483647 h 71"/>
              <a:gd name="T16" fmla="*/ 2147483647 w 325"/>
              <a:gd name="T17" fmla="*/ 2147483647 h 71"/>
              <a:gd name="T18" fmla="*/ 2147483647 w 325"/>
              <a:gd name="T19" fmla="*/ 2147483647 h 71"/>
              <a:gd name="T20" fmla="*/ 2147483647 w 325"/>
              <a:gd name="T21" fmla="*/ 2147483647 h 71"/>
              <a:gd name="T22" fmla="*/ 2147483647 w 325"/>
              <a:gd name="T23" fmla="*/ 2147483647 h 71"/>
              <a:gd name="T24" fmla="*/ 2147483647 w 325"/>
              <a:gd name="T25" fmla="*/ 2147483647 h 71"/>
              <a:gd name="T26" fmla="*/ 2147483647 w 325"/>
              <a:gd name="T27" fmla="*/ 2147483647 h 71"/>
              <a:gd name="T28" fmla="*/ 2147483647 w 325"/>
              <a:gd name="T29" fmla="*/ 2147483647 h 71"/>
              <a:gd name="T30" fmla="*/ 2147483647 w 325"/>
              <a:gd name="T31" fmla="*/ 2147483647 h 71"/>
              <a:gd name="T32" fmla="*/ 2147483647 w 325"/>
              <a:gd name="T33" fmla="*/ 2147483647 h 71"/>
              <a:gd name="T34" fmla="*/ 2147483647 w 325"/>
              <a:gd name="T35" fmla="*/ 2147483647 h 71"/>
              <a:gd name="T36" fmla="*/ 2147483647 w 325"/>
              <a:gd name="T37" fmla="*/ 2147483647 h 71"/>
              <a:gd name="T38" fmla="*/ 2147483647 w 325"/>
              <a:gd name="T39" fmla="*/ 2147483647 h 71"/>
              <a:gd name="T40" fmla="*/ 2147483647 w 325"/>
              <a:gd name="T41" fmla="*/ 2147483647 h 71"/>
              <a:gd name="T42" fmla="*/ 2147483647 w 325"/>
              <a:gd name="T43" fmla="*/ 2147483647 h 71"/>
              <a:gd name="T44" fmla="*/ 2147483647 w 325"/>
              <a:gd name="T45" fmla="*/ 2147483647 h 71"/>
              <a:gd name="T46" fmla="*/ 2147483647 w 325"/>
              <a:gd name="T47" fmla="*/ 2147483647 h 71"/>
              <a:gd name="T48" fmla="*/ 2147483647 w 325"/>
              <a:gd name="T49" fmla="*/ 2147483647 h 71"/>
              <a:gd name="T50" fmla="*/ 2147483647 w 325"/>
              <a:gd name="T51" fmla="*/ 2147483647 h 71"/>
              <a:gd name="T52" fmla="*/ 2147483647 w 325"/>
              <a:gd name="T53" fmla="*/ 2147483647 h 71"/>
              <a:gd name="T54" fmla="*/ 2147483647 w 325"/>
              <a:gd name="T55" fmla="*/ 2147483647 h 71"/>
              <a:gd name="T56" fmla="*/ 2147483647 w 325"/>
              <a:gd name="T57" fmla="*/ 2147483647 h 71"/>
              <a:gd name="T58" fmla="*/ 2147483647 w 325"/>
              <a:gd name="T59" fmla="*/ 2147483647 h 71"/>
              <a:gd name="T60" fmla="*/ 2147483647 w 325"/>
              <a:gd name="T61" fmla="*/ 2147483647 h 71"/>
              <a:gd name="T62" fmla="*/ 0 w 325"/>
              <a:gd name="T63" fmla="*/ 2147483647 h 7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25"/>
              <a:gd name="T97" fmla="*/ 0 h 71"/>
              <a:gd name="T98" fmla="*/ 325 w 325"/>
              <a:gd name="T99" fmla="*/ 71 h 71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25" h="71">
                <a:moveTo>
                  <a:pt x="0" y="12"/>
                </a:moveTo>
                <a:lnTo>
                  <a:pt x="10" y="7"/>
                </a:lnTo>
                <a:lnTo>
                  <a:pt x="20" y="3"/>
                </a:lnTo>
                <a:lnTo>
                  <a:pt x="31" y="1"/>
                </a:lnTo>
                <a:lnTo>
                  <a:pt x="42" y="0"/>
                </a:lnTo>
                <a:lnTo>
                  <a:pt x="53" y="0"/>
                </a:lnTo>
                <a:lnTo>
                  <a:pt x="62" y="2"/>
                </a:lnTo>
                <a:lnTo>
                  <a:pt x="73" y="4"/>
                </a:lnTo>
                <a:lnTo>
                  <a:pt x="83" y="6"/>
                </a:lnTo>
                <a:lnTo>
                  <a:pt x="92" y="10"/>
                </a:lnTo>
                <a:lnTo>
                  <a:pt x="101" y="14"/>
                </a:lnTo>
                <a:lnTo>
                  <a:pt x="110" y="18"/>
                </a:lnTo>
                <a:lnTo>
                  <a:pt x="116" y="23"/>
                </a:lnTo>
                <a:lnTo>
                  <a:pt x="122" y="29"/>
                </a:lnTo>
                <a:lnTo>
                  <a:pt x="127" y="33"/>
                </a:lnTo>
                <a:lnTo>
                  <a:pt x="130" y="38"/>
                </a:lnTo>
                <a:lnTo>
                  <a:pt x="133" y="43"/>
                </a:lnTo>
                <a:lnTo>
                  <a:pt x="136" y="34"/>
                </a:lnTo>
                <a:lnTo>
                  <a:pt x="138" y="25"/>
                </a:lnTo>
                <a:lnTo>
                  <a:pt x="139" y="15"/>
                </a:lnTo>
                <a:lnTo>
                  <a:pt x="139" y="6"/>
                </a:lnTo>
                <a:lnTo>
                  <a:pt x="161" y="7"/>
                </a:lnTo>
                <a:lnTo>
                  <a:pt x="188" y="9"/>
                </a:lnTo>
                <a:lnTo>
                  <a:pt x="216" y="13"/>
                </a:lnTo>
                <a:lnTo>
                  <a:pt x="245" y="19"/>
                </a:lnTo>
                <a:lnTo>
                  <a:pt x="258" y="23"/>
                </a:lnTo>
                <a:lnTo>
                  <a:pt x="271" y="28"/>
                </a:lnTo>
                <a:lnTo>
                  <a:pt x="283" y="32"/>
                </a:lnTo>
                <a:lnTo>
                  <a:pt x="295" y="37"/>
                </a:lnTo>
                <a:lnTo>
                  <a:pt x="305" y="43"/>
                </a:lnTo>
                <a:lnTo>
                  <a:pt x="314" y="48"/>
                </a:lnTo>
                <a:lnTo>
                  <a:pt x="320" y="55"/>
                </a:lnTo>
                <a:lnTo>
                  <a:pt x="325" y="61"/>
                </a:lnTo>
                <a:lnTo>
                  <a:pt x="316" y="64"/>
                </a:lnTo>
                <a:lnTo>
                  <a:pt x="305" y="67"/>
                </a:lnTo>
                <a:lnTo>
                  <a:pt x="294" y="68"/>
                </a:lnTo>
                <a:lnTo>
                  <a:pt x="283" y="70"/>
                </a:lnTo>
                <a:lnTo>
                  <a:pt x="259" y="71"/>
                </a:lnTo>
                <a:lnTo>
                  <a:pt x="234" y="71"/>
                </a:lnTo>
                <a:lnTo>
                  <a:pt x="210" y="70"/>
                </a:lnTo>
                <a:lnTo>
                  <a:pt x="186" y="69"/>
                </a:lnTo>
                <a:lnTo>
                  <a:pt x="167" y="68"/>
                </a:lnTo>
                <a:lnTo>
                  <a:pt x="152" y="67"/>
                </a:lnTo>
                <a:lnTo>
                  <a:pt x="133" y="69"/>
                </a:lnTo>
                <a:lnTo>
                  <a:pt x="104" y="71"/>
                </a:lnTo>
                <a:lnTo>
                  <a:pt x="90" y="71"/>
                </a:lnTo>
                <a:lnTo>
                  <a:pt x="78" y="70"/>
                </a:lnTo>
                <a:lnTo>
                  <a:pt x="72" y="68"/>
                </a:lnTo>
                <a:lnTo>
                  <a:pt x="69" y="67"/>
                </a:lnTo>
                <a:lnTo>
                  <a:pt x="67" y="64"/>
                </a:lnTo>
                <a:lnTo>
                  <a:pt x="66" y="61"/>
                </a:lnTo>
                <a:lnTo>
                  <a:pt x="58" y="61"/>
                </a:lnTo>
                <a:lnTo>
                  <a:pt x="51" y="60"/>
                </a:lnTo>
                <a:lnTo>
                  <a:pt x="46" y="59"/>
                </a:lnTo>
                <a:lnTo>
                  <a:pt x="42" y="57"/>
                </a:lnTo>
                <a:lnTo>
                  <a:pt x="35" y="53"/>
                </a:lnTo>
                <a:lnTo>
                  <a:pt x="31" y="49"/>
                </a:lnTo>
                <a:lnTo>
                  <a:pt x="25" y="45"/>
                </a:lnTo>
                <a:lnTo>
                  <a:pt x="20" y="41"/>
                </a:lnTo>
                <a:lnTo>
                  <a:pt x="16" y="39"/>
                </a:lnTo>
                <a:lnTo>
                  <a:pt x="12" y="38"/>
                </a:lnTo>
                <a:lnTo>
                  <a:pt x="6" y="37"/>
                </a:lnTo>
                <a:lnTo>
                  <a:pt x="0" y="37"/>
                </a:lnTo>
                <a:lnTo>
                  <a:pt x="0" y="22"/>
                </a:lnTo>
                <a:lnTo>
                  <a:pt x="0" y="12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5396" name="Freeform 501"/>
          <p:cNvSpPr>
            <a:spLocks/>
          </p:cNvSpPr>
          <p:nvPr>
            <p:custDataLst>
              <p:tags r:id="rId339"/>
            </p:custDataLst>
          </p:nvPr>
        </p:nvSpPr>
        <p:spPr bwMode="auto">
          <a:xfrm>
            <a:off x="6564313" y="1341438"/>
            <a:ext cx="95250" cy="57150"/>
          </a:xfrm>
          <a:custGeom>
            <a:avLst/>
            <a:gdLst>
              <a:gd name="T0" fmla="*/ 2147483647 w 220"/>
              <a:gd name="T1" fmla="*/ 2147483647 h 72"/>
              <a:gd name="T2" fmla="*/ 2147483647 w 220"/>
              <a:gd name="T3" fmla="*/ 2147483647 h 72"/>
              <a:gd name="T4" fmla="*/ 2147483647 w 220"/>
              <a:gd name="T5" fmla="*/ 2147483647 h 72"/>
              <a:gd name="T6" fmla="*/ 2147483647 w 220"/>
              <a:gd name="T7" fmla="*/ 2147483647 h 72"/>
              <a:gd name="T8" fmla="*/ 2147483647 w 220"/>
              <a:gd name="T9" fmla="*/ 2147483647 h 72"/>
              <a:gd name="T10" fmla="*/ 2147483647 w 220"/>
              <a:gd name="T11" fmla="*/ 2147483647 h 72"/>
              <a:gd name="T12" fmla="*/ 2147483647 w 220"/>
              <a:gd name="T13" fmla="*/ 2147483647 h 72"/>
              <a:gd name="T14" fmla="*/ 2147483647 w 220"/>
              <a:gd name="T15" fmla="*/ 2147483647 h 72"/>
              <a:gd name="T16" fmla="*/ 2147483647 w 220"/>
              <a:gd name="T17" fmla="*/ 2147483647 h 72"/>
              <a:gd name="T18" fmla="*/ 2147483647 w 220"/>
              <a:gd name="T19" fmla="*/ 2147483647 h 72"/>
              <a:gd name="T20" fmla="*/ 2147483647 w 220"/>
              <a:gd name="T21" fmla="*/ 2147483647 h 72"/>
              <a:gd name="T22" fmla="*/ 2147483647 w 220"/>
              <a:gd name="T23" fmla="*/ 2147483647 h 72"/>
              <a:gd name="T24" fmla="*/ 2147483647 w 220"/>
              <a:gd name="T25" fmla="*/ 2147483647 h 72"/>
              <a:gd name="T26" fmla="*/ 2147483647 w 220"/>
              <a:gd name="T27" fmla="*/ 2147483647 h 72"/>
              <a:gd name="T28" fmla="*/ 2147483647 w 220"/>
              <a:gd name="T29" fmla="*/ 0 h 72"/>
              <a:gd name="T30" fmla="*/ 2147483647 w 220"/>
              <a:gd name="T31" fmla="*/ 2147483647 h 72"/>
              <a:gd name="T32" fmla="*/ 2147483647 w 220"/>
              <a:gd name="T33" fmla="*/ 2147483647 h 72"/>
              <a:gd name="T34" fmla="*/ 2147483647 w 220"/>
              <a:gd name="T35" fmla="*/ 2147483647 h 72"/>
              <a:gd name="T36" fmla="*/ 2147483647 w 220"/>
              <a:gd name="T37" fmla="*/ 2147483647 h 72"/>
              <a:gd name="T38" fmla="*/ 2147483647 w 220"/>
              <a:gd name="T39" fmla="*/ 2147483647 h 72"/>
              <a:gd name="T40" fmla="*/ 2147483647 w 220"/>
              <a:gd name="T41" fmla="*/ 2147483647 h 72"/>
              <a:gd name="T42" fmla="*/ 2147483647 w 220"/>
              <a:gd name="T43" fmla="*/ 2147483647 h 72"/>
              <a:gd name="T44" fmla="*/ 2147483647 w 220"/>
              <a:gd name="T45" fmla="*/ 2147483647 h 72"/>
              <a:gd name="T46" fmla="*/ 2147483647 w 220"/>
              <a:gd name="T47" fmla="*/ 2147483647 h 72"/>
              <a:gd name="T48" fmla="*/ 2147483647 w 220"/>
              <a:gd name="T49" fmla="*/ 2147483647 h 72"/>
              <a:gd name="T50" fmla="*/ 2147483647 w 220"/>
              <a:gd name="T51" fmla="*/ 2147483647 h 72"/>
              <a:gd name="T52" fmla="*/ 2147483647 w 220"/>
              <a:gd name="T53" fmla="*/ 2147483647 h 72"/>
              <a:gd name="T54" fmla="*/ 2147483647 w 220"/>
              <a:gd name="T55" fmla="*/ 2147483647 h 72"/>
              <a:gd name="T56" fmla="*/ 2147483647 w 220"/>
              <a:gd name="T57" fmla="*/ 2147483647 h 72"/>
              <a:gd name="T58" fmla="*/ 2147483647 w 220"/>
              <a:gd name="T59" fmla="*/ 2147483647 h 72"/>
              <a:gd name="T60" fmla="*/ 2147483647 w 220"/>
              <a:gd name="T61" fmla="*/ 2147483647 h 72"/>
              <a:gd name="T62" fmla="*/ 2147483647 w 220"/>
              <a:gd name="T63" fmla="*/ 2147483647 h 72"/>
              <a:gd name="T64" fmla="*/ 2147483647 w 220"/>
              <a:gd name="T65" fmla="*/ 2147483647 h 72"/>
              <a:gd name="T66" fmla="*/ 2147483647 w 220"/>
              <a:gd name="T67" fmla="*/ 2147483647 h 72"/>
              <a:gd name="T68" fmla="*/ 2147483647 w 220"/>
              <a:gd name="T69" fmla="*/ 2147483647 h 72"/>
              <a:gd name="T70" fmla="*/ 2147483647 w 220"/>
              <a:gd name="T71" fmla="*/ 2147483647 h 72"/>
              <a:gd name="T72" fmla="*/ 2147483647 w 220"/>
              <a:gd name="T73" fmla="*/ 2147483647 h 72"/>
              <a:gd name="T74" fmla="*/ 2147483647 w 220"/>
              <a:gd name="T75" fmla="*/ 2147483647 h 72"/>
              <a:gd name="T76" fmla="*/ 2147483647 w 220"/>
              <a:gd name="T77" fmla="*/ 2147483647 h 72"/>
              <a:gd name="T78" fmla="*/ 2147483647 w 220"/>
              <a:gd name="T79" fmla="*/ 2147483647 h 72"/>
              <a:gd name="T80" fmla="*/ 2147483647 w 220"/>
              <a:gd name="T81" fmla="*/ 2147483647 h 72"/>
              <a:gd name="T82" fmla="*/ 2147483647 w 220"/>
              <a:gd name="T83" fmla="*/ 2147483647 h 72"/>
              <a:gd name="T84" fmla="*/ 2147483647 w 220"/>
              <a:gd name="T85" fmla="*/ 2147483647 h 72"/>
              <a:gd name="T86" fmla="*/ 2147483647 w 220"/>
              <a:gd name="T87" fmla="*/ 2147483647 h 72"/>
              <a:gd name="T88" fmla="*/ 2147483647 w 220"/>
              <a:gd name="T89" fmla="*/ 2147483647 h 72"/>
              <a:gd name="T90" fmla="*/ 2147483647 w 220"/>
              <a:gd name="T91" fmla="*/ 2147483647 h 72"/>
              <a:gd name="T92" fmla="*/ 2147483647 w 220"/>
              <a:gd name="T93" fmla="*/ 2147483647 h 72"/>
              <a:gd name="T94" fmla="*/ 2147483647 w 220"/>
              <a:gd name="T95" fmla="*/ 2147483647 h 72"/>
              <a:gd name="T96" fmla="*/ 2147483647 w 220"/>
              <a:gd name="T97" fmla="*/ 2147483647 h 72"/>
              <a:gd name="T98" fmla="*/ 2147483647 w 220"/>
              <a:gd name="T99" fmla="*/ 2147483647 h 72"/>
              <a:gd name="T100" fmla="*/ 2147483647 w 220"/>
              <a:gd name="T101" fmla="*/ 2147483647 h 72"/>
              <a:gd name="T102" fmla="*/ 2147483647 w 220"/>
              <a:gd name="T103" fmla="*/ 2147483647 h 72"/>
              <a:gd name="T104" fmla="*/ 0 w 220"/>
              <a:gd name="T105" fmla="*/ 2147483647 h 72"/>
              <a:gd name="T106" fmla="*/ 2147483647 w 220"/>
              <a:gd name="T107" fmla="*/ 2147483647 h 72"/>
              <a:gd name="T108" fmla="*/ 2147483647 w 220"/>
              <a:gd name="T109" fmla="*/ 2147483647 h 72"/>
              <a:gd name="T110" fmla="*/ 2147483647 w 220"/>
              <a:gd name="T111" fmla="*/ 2147483647 h 72"/>
              <a:gd name="T112" fmla="*/ 2147483647 w 220"/>
              <a:gd name="T113" fmla="*/ 2147483647 h 72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20"/>
              <a:gd name="T172" fmla="*/ 0 h 72"/>
              <a:gd name="T173" fmla="*/ 220 w 220"/>
              <a:gd name="T174" fmla="*/ 72 h 72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20" h="72">
                <a:moveTo>
                  <a:pt x="87" y="25"/>
                </a:moveTo>
                <a:lnTo>
                  <a:pt x="92" y="26"/>
                </a:lnTo>
                <a:lnTo>
                  <a:pt x="98" y="27"/>
                </a:lnTo>
                <a:lnTo>
                  <a:pt x="101" y="28"/>
                </a:lnTo>
                <a:lnTo>
                  <a:pt x="104" y="27"/>
                </a:lnTo>
                <a:lnTo>
                  <a:pt x="109" y="27"/>
                </a:lnTo>
                <a:lnTo>
                  <a:pt x="113" y="25"/>
                </a:lnTo>
                <a:lnTo>
                  <a:pt x="114" y="26"/>
                </a:lnTo>
                <a:lnTo>
                  <a:pt x="115" y="26"/>
                </a:lnTo>
                <a:lnTo>
                  <a:pt x="116" y="25"/>
                </a:lnTo>
                <a:lnTo>
                  <a:pt x="117" y="25"/>
                </a:lnTo>
                <a:lnTo>
                  <a:pt x="119" y="22"/>
                </a:lnTo>
                <a:lnTo>
                  <a:pt x="120" y="17"/>
                </a:lnTo>
                <a:lnTo>
                  <a:pt x="120" y="7"/>
                </a:lnTo>
                <a:lnTo>
                  <a:pt x="120" y="0"/>
                </a:lnTo>
                <a:lnTo>
                  <a:pt x="125" y="5"/>
                </a:lnTo>
                <a:lnTo>
                  <a:pt x="131" y="10"/>
                </a:lnTo>
                <a:lnTo>
                  <a:pt x="137" y="15"/>
                </a:lnTo>
                <a:lnTo>
                  <a:pt x="143" y="19"/>
                </a:lnTo>
                <a:lnTo>
                  <a:pt x="156" y="25"/>
                </a:lnTo>
                <a:lnTo>
                  <a:pt x="170" y="30"/>
                </a:lnTo>
                <a:lnTo>
                  <a:pt x="183" y="35"/>
                </a:lnTo>
                <a:lnTo>
                  <a:pt x="196" y="41"/>
                </a:lnTo>
                <a:lnTo>
                  <a:pt x="203" y="44"/>
                </a:lnTo>
                <a:lnTo>
                  <a:pt x="209" y="47"/>
                </a:lnTo>
                <a:lnTo>
                  <a:pt x="214" y="51"/>
                </a:lnTo>
                <a:lnTo>
                  <a:pt x="220" y="55"/>
                </a:lnTo>
                <a:lnTo>
                  <a:pt x="206" y="56"/>
                </a:lnTo>
                <a:lnTo>
                  <a:pt x="194" y="57"/>
                </a:lnTo>
                <a:lnTo>
                  <a:pt x="182" y="58"/>
                </a:lnTo>
                <a:lnTo>
                  <a:pt x="171" y="60"/>
                </a:lnTo>
                <a:lnTo>
                  <a:pt x="151" y="65"/>
                </a:lnTo>
                <a:lnTo>
                  <a:pt x="134" y="70"/>
                </a:lnTo>
                <a:lnTo>
                  <a:pt x="126" y="71"/>
                </a:lnTo>
                <a:lnTo>
                  <a:pt x="117" y="72"/>
                </a:lnTo>
                <a:lnTo>
                  <a:pt x="110" y="72"/>
                </a:lnTo>
                <a:lnTo>
                  <a:pt x="103" y="72"/>
                </a:lnTo>
                <a:lnTo>
                  <a:pt x="95" y="70"/>
                </a:lnTo>
                <a:lnTo>
                  <a:pt x="88" y="66"/>
                </a:lnTo>
                <a:lnTo>
                  <a:pt x="81" y="61"/>
                </a:lnTo>
                <a:lnTo>
                  <a:pt x="74" y="55"/>
                </a:lnTo>
                <a:lnTo>
                  <a:pt x="59" y="53"/>
                </a:lnTo>
                <a:lnTo>
                  <a:pt x="45" y="50"/>
                </a:lnTo>
                <a:lnTo>
                  <a:pt x="33" y="47"/>
                </a:lnTo>
                <a:lnTo>
                  <a:pt x="22" y="43"/>
                </a:lnTo>
                <a:lnTo>
                  <a:pt x="18" y="41"/>
                </a:lnTo>
                <a:lnTo>
                  <a:pt x="13" y="38"/>
                </a:lnTo>
                <a:lnTo>
                  <a:pt x="9" y="35"/>
                </a:lnTo>
                <a:lnTo>
                  <a:pt x="7" y="31"/>
                </a:lnTo>
                <a:lnTo>
                  <a:pt x="3" y="27"/>
                </a:lnTo>
                <a:lnTo>
                  <a:pt x="2" y="23"/>
                </a:lnTo>
                <a:lnTo>
                  <a:pt x="1" y="18"/>
                </a:lnTo>
                <a:lnTo>
                  <a:pt x="0" y="13"/>
                </a:lnTo>
                <a:lnTo>
                  <a:pt x="23" y="17"/>
                </a:lnTo>
                <a:lnTo>
                  <a:pt x="44" y="21"/>
                </a:lnTo>
                <a:lnTo>
                  <a:pt x="64" y="24"/>
                </a:lnTo>
                <a:lnTo>
                  <a:pt x="87" y="25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5397" name="Freeform 502"/>
          <p:cNvSpPr>
            <a:spLocks/>
          </p:cNvSpPr>
          <p:nvPr>
            <p:custDataLst>
              <p:tags r:id="rId340"/>
            </p:custDataLst>
          </p:nvPr>
        </p:nvSpPr>
        <p:spPr bwMode="auto">
          <a:xfrm>
            <a:off x="6524625" y="1389063"/>
            <a:ext cx="63500" cy="58737"/>
          </a:xfrm>
          <a:custGeom>
            <a:avLst/>
            <a:gdLst>
              <a:gd name="T0" fmla="*/ 2147483647 w 146"/>
              <a:gd name="T1" fmla="*/ 2147483647 h 30"/>
              <a:gd name="T2" fmla="*/ 2147483647 w 146"/>
              <a:gd name="T3" fmla="*/ 2147483647 h 30"/>
              <a:gd name="T4" fmla="*/ 2147483647 w 146"/>
              <a:gd name="T5" fmla="*/ 2147483647 h 30"/>
              <a:gd name="T6" fmla="*/ 2147483647 w 146"/>
              <a:gd name="T7" fmla="*/ 2147483647 h 30"/>
              <a:gd name="T8" fmla="*/ 2147483647 w 146"/>
              <a:gd name="T9" fmla="*/ 2147483647 h 30"/>
              <a:gd name="T10" fmla="*/ 2147483647 w 146"/>
              <a:gd name="T11" fmla="*/ 2147483647 h 30"/>
              <a:gd name="T12" fmla="*/ 2147483647 w 146"/>
              <a:gd name="T13" fmla="*/ 2147483647 h 30"/>
              <a:gd name="T14" fmla="*/ 2147483647 w 146"/>
              <a:gd name="T15" fmla="*/ 2147483647 h 30"/>
              <a:gd name="T16" fmla="*/ 2147483647 w 146"/>
              <a:gd name="T17" fmla="*/ 2147483647 h 30"/>
              <a:gd name="T18" fmla="*/ 2147483647 w 146"/>
              <a:gd name="T19" fmla="*/ 2147483647 h 30"/>
              <a:gd name="T20" fmla="*/ 2147483647 w 146"/>
              <a:gd name="T21" fmla="*/ 2147483647 h 30"/>
              <a:gd name="T22" fmla="*/ 2147483647 w 146"/>
              <a:gd name="T23" fmla="*/ 2147483647 h 30"/>
              <a:gd name="T24" fmla="*/ 2147483647 w 146"/>
              <a:gd name="T25" fmla="*/ 2147483647 h 30"/>
              <a:gd name="T26" fmla="*/ 2147483647 w 146"/>
              <a:gd name="T27" fmla="*/ 2147483647 h 30"/>
              <a:gd name="T28" fmla="*/ 2147483647 w 146"/>
              <a:gd name="T29" fmla="*/ 2147483647 h 30"/>
              <a:gd name="T30" fmla="*/ 2147483647 w 146"/>
              <a:gd name="T31" fmla="*/ 2147483647 h 30"/>
              <a:gd name="T32" fmla="*/ 2147483647 w 146"/>
              <a:gd name="T33" fmla="*/ 2147483647 h 30"/>
              <a:gd name="T34" fmla="*/ 2147483647 w 146"/>
              <a:gd name="T35" fmla="*/ 0 h 30"/>
              <a:gd name="T36" fmla="*/ 2147483647 w 146"/>
              <a:gd name="T37" fmla="*/ 2147483647 h 30"/>
              <a:gd name="T38" fmla="*/ 2147483647 w 146"/>
              <a:gd name="T39" fmla="*/ 2147483647 h 30"/>
              <a:gd name="T40" fmla="*/ 2147483647 w 146"/>
              <a:gd name="T41" fmla="*/ 2147483647 h 30"/>
              <a:gd name="T42" fmla="*/ 0 w 146"/>
              <a:gd name="T43" fmla="*/ 2147483647 h 30"/>
              <a:gd name="T44" fmla="*/ 2147483647 w 146"/>
              <a:gd name="T45" fmla="*/ 2147483647 h 30"/>
              <a:gd name="T46" fmla="*/ 2147483647 w 146"/>
              <a:gd name="T47" fmla="*/ 2147483647 h 30"/>
              <a:gd name="T48" fmla="*/ 2147483647 w 146"/>
              <a:gd name="T49" fmla="*/ 2147483647 h 30"/>
              <a:gd name="T50" fmla="*/ 2147483647 w 146"/>
              <a:gd name="T51" fmla="*/ 2147483647 h 30"/>
              <a:gd name="T52" fmla="*/ 2147483647 w 146"/>
              <a:gd name="T53" fmla="*/ 2147483647 h 30"/>
              <a:gd name="T54" fmla="*/ 2147483647 w 146"/>
              <a:gd name="T55" fmla="*/ 2147483647 h 30"/>
              <a:gd name="T56" fmla="*/ 2147483647 w 146"/>
              <a:gd name="T57" fmla="*/ 2147483647 h 30"/>
              <a:gd name="T58" fmla="*/ 2147483647 w 146"/>
              <a:gd name="T59" fmla="*/ 2147483647 h 30"/>
              <a:gd name="T60" fmla="*/ 2147483647 w 146"/>
              <a:gd name="T61" fmla="*/ 2147483647 h 30"/>
              <a:gd name="T62" fmla="*/ 2147483647 w 146"/>
              <a:gd name="T63" fmla="*/ 2147483647 h 3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46"/>
              <a:gd name="T97" fmla="*/ 0 h 30"/>
              <a:gd name="T98" fmla="*/ 146 w 146"/>
              <a:gd name="T99" fmla="*/ 30 h 3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46" h="30">
                <a:moveTo>
                  <a:pt x="146" y="25"/>
                </a:moveTo>
                <a:lnTo>
                  <a:pt x="140" y="16"/>
                </a:lnTo>
                <a:lnTo>
                  <a:pt x="137" y="9"/>
                </a:lnTo>
                <a:lnTo>
                  <a:pt x="133" y="4"/>
                </a:lnTo>
                <a:lnTo>
                  <a:pt x="128" y="1"/>
                </a:lnTo>
                <a:lnTo>
                  <a:pt x="126" y="1"/>
                </a:lnTo>
                <a:lnTo>
                  <a:pt x="124" y="1"/>
                </a:lnTo>
                <a:lnTo>
                  <a:pt x="120" y="2"/>
                </a:lnTo>
                <a:lnTo>
                  <a:pt x="118" y="3"/>
                </a:lnTo>
                <a:lnTo>
                  <a:pt x="113" y="9"/>
                </a:lnTo>
                <a:lnTo>
                  <a:pt x="105" y="19"/>
                </a:lnTo>
                <a:lnTo>
                  <a:pt x="72" y="19"/>
                </a:lnTo>
                <a:lnTo>
                  <a:pt x="63" y="18"/>
                </a:lnTo>
                <a:lnTo>
                  <a:pt x="55" y="17"/>
                </a:lnTo>
                <a:lnTo>
                  <a:pt x="47" y="14"/>
                </a:lnTo>
                <a:lnTo>
                  <a:pt x="40" y="12"/>
                </a:lnTo>
                <a:lnTo>
                  <a:pt x="29" y="6"/>
                </a:lnTo>
                <a:lnTo>
                  <a:pt x="19" y="0"/>
                </a:lnTo>
                <a:lnTo>
                  <a:pt x="14" y="9"/>
                </a:lnTo>
                <a:lnTo>
                  <a:pt x="10" y="15"/>
                </a:lnTo>
                <a:lnTo>
                  <a:pt x="4" y="20"/>
                </a:lnTo>
                <a:lnTo>
                  <a:pt x="0" y="25"/>
                </a:lnTo>
                <a:lnTo>
                  <a:pt x="33" y="25"/>
                </a:lnTo>
                <a:lnTo>
                  <a:pt x="57" y="25"/>
                </a:lnTo>
                <a:lnTo>
                  <a:pt x="77" y="25"/>
                </a:lnTo>
                <a:lnTo>
                  <a:pt x="99" y="25"/>
                </a:lnTo>
                <a:lnTo>
                  <a:pt x="110" y="26"/>
                </a:lnTo>
                <a:lnTo>
                  <a:pt x="123" y="29"/>
                </a:lnTo>
                <a:lnTo>
                  <a:pt x="128" y="30"/>
                </a:lnTo>
                <a:lnTo>
                  <a:pt x="135" y="30"/>
                </a:lnTo>
                <a:lnTo>
                  <a:pt x="140" y="28"/>
                </a:lnTo>
                <a:lnTo>
                  <a:pt x="146" y="25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5398" name="Freeform 503"/>
          <p:cNvSpPr>
            <a:spLocks/>
          </p:cNvSpPr>
          <p:nvPr>
            <p:custDataLst>
              <p:tags r:id="rId341"/>
            </p:custDataLst>
          </p:nvPr>
        </p:nvSpPr>
        <p:spPr bwMode="auto">
          <a:xfrm>
            <a:off x="6503988" y="1385888"/>
            <a:ext cx="20637" cy="58737"/>
          </a:xfrm>
          <a:custGeom>
            <a:avLst/>
            <a:gdLst>
              <a:gd name="T0" fmla="*/ 0 w 53"/>
              <a:gd name="T1" fmla="*/ 2147483647 h 9"/>
              <a:gd name="T2" fmla="*/ 2147483647 w 53"/>
              <a:gd name="T3" fmla="*/ 2147483647 h 9"/>
              <a:gd name="T4" fmla="*/ 2147483647 w 53"/>
              <a:gd name="T5" fmla="*/ 2147483647 h 9"/>
              <a:gd name="T6" fmla="*/ 2147483647 w 53"/>
              <a:gd name="T7" fmla="*/ 2147483647 h 9"/>
              <a:gd name="T8" fmla="*/ 2147483647 w 53"/>
              <a:gd name="T9" fmla="*/ 2147483647 h 9"/>
              <a:gd name="T10" fmla="*/ 2147483647 w 53"/>
              <a:gd name="T11" fmla="*/ 2147483647 h 9"/>
              <a:gd name="T12" fmla="*/ 2147483647 w 53"/>
              <a:gd name="T13" fmla="*/ 2147483647 h 9"/>
              <a:gd name="T14" fmla="*/ 2147483647 w 53"/>
              <a:gd name="T15" fmla="*/ 2147483647 h 9"/>
              <a:gd name="T16" fmla="*/ 2147483647 w 53"/>
              <a:gd name="T17" fmla="*/ 0 h 9"/>
              <a:gd name="T18" fmla="*/ 2147483647 w 53"/>
              <a:gd name="T19" fmla="*/ 0 h 9"/>
              <a:gd name="T20" fmla="*/ 2147483647 w 53"/>
              <a:gd name="T21" fmla="*/ 0 h 9"/>
              <a:gd name="T22" fmla="*/ 2147483647 w 53"/>
              <a:gd name="T23" fmla="*/ 2147483647 h 9"/>
              <a:gd name="T24" fmla="*/ 2147483647 w 53"/>
              <a:gd name="T25" fmla="*/ 2147483647 h 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3"/>
              <a:gd name="T40" fmla="*/ 0 h 9"/>
              <a:gd name="T41" fmla="*/ 53 w 53"/>
              <a:gd name="T42" fmla="*/ 9 h 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3" h="9">
                <a:moveTo>
                  <a:pt x="0" y="9"/>
                </a:moveTo>
                <a:lnTo>
                  <a:pt x="17" y="9"/>
                </a:lnTo>
                <a:lnTo>
                  <a:pt x="29" y="9"/>
                </a:lnTo>
                <a:lnTo>
                  <a:pt x="40" y="9"/>
                </a:lnTo>
                <a:lnTo>
                  <a:pt x="53" y="9"/>
                </a:lnTo>
                <a:lnTo>
                  <a:pt x="46" y="6"/>
                </a:lnTo>
                <a:lnTo>
                  <a:pt x="38" y="3"/>
                </a:lnTo>
                <a:lnTo>
                  <a:pt x="31" y="1"/>
                </a:lnTo>
                <a:lnTo>
                  <a:pt x="25" y="0"/>
                </a:lnTo>
                <a:lnTo>
                  <a:pt x="19" y="0"/>
                </a:lnTo>
                <a:lnTo>
                  <a:pt x="14" y="0"/>
                </a:lnTo>
                <a:lnTo>
                  <a:pt x="9" y="1"/>
                </a:lnTo>
                <a:lnTo>
                  <a:pt x="6" y="3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5399" name="Line 504"/>
          <p:cNvSpPr>
            <a:spLocks noChangeShapeType="1"/>
          </p:cNvSpPr>
          <p:nvPr>
            <p:custDataLst>
              <p:tags r:id="rId342"/>
            </p:custDataLst>
          </p:nvPr>
        </p:nvSpPr>
        <p:spPr bwMode="auto">
          <a:xfrm flipV="1">
            <a:off x="6505575" y="1384300"/>
            <a:ext cx="0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400" name="Freeform 505"/>
          <p:cNvSpPr>
            <a:spLocks/>
          </p:cNvSpPr>
          <p:nvPr>
            <p:custDataLst>
              <p:tags r:id="rId343"/>
            </p:custDataLst>
          </p:nvPr>
        </p:nvSpPr>
        <p:spPr bwMode="auto">
          <a:xfrm>
            <a:off x="5675313" y="1312863"/>
            <a:ext cx="11112" cy="55562"/>
          </a:xfrm>
          <a:custGeom>
            <a:avLst/>
            <a:gdLst>
              <a:gd name="T0" fmla="*/ 0 w 26"/>
              <a:gd name="T1" fmla="*/ 2147483647 h 25"/>
              <a:gd name="T2" fmla="*/ 2147483647 w 26"/>
              <a:gd name="T3" fmla="*/ 2147483647 h 25"/>
              <a:gd name="T4" fmla="*/ 2147483647 w 26"/>
              <a:gd name="T5" fmla="*/ 2147483647 h 25"/>
              <a:gd name="T6" fmla="*/ 2147483647 w 26"/>
              <a:gd name="T7" fmla="*/ 2147483647 h 25"/>
              <a:gd name="T8" fmla="*/ 2147483647 w 26"/>
              <a:gd name="T9" fmla="*/ 2147483647 h 25"/>
              <a:gd name="T10" fmla="*/ 2147483647 w 26"/>
              <a:gd name="T11" fmla="*/ 2147483647 h 25"/>
              <a:gd name="T12" fmla="*/ 2147483647 w 26"/>
              <a:gd name="T13" fmla="*/ 0 h 25"/>
              <a:gd name="T14" fmla="*/ 2147483647 w 26"/>
              <a:gd name="T15" fmla="*/ 2147483647 h 25"/>
              <a:gd name="T16" fmla="*/ 2147483647 w 26"/>
              <a:gd name="T17" fmla="*/ 2147483647 h 25"/>
              <a:gd name="T18" fmla="*/ 2147483647 w 26"/>
              <a:gd name="T19" fmla="*/ 2147483647 h 25"/>
              <a:gd name="T20" fmla="*/ 0 w 26"/>
              <a:gd name="T21" fmla="*/ 2147483647 h 2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6"/>
              <a:gd name="T34" fmla="*/ 0 h 25"/>
              <a:gd name="T35" fmla="*/ 26 w 26"/>
              <a:gd name="T36" fmla="*/ 25 h 2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6" h="25">
                <a:moveTo>
                  <a:pt x="0" y="25"/>
                </a:moveTo>
                <a:lnTo>
                  <a:pt x="5" y="17"/>
                </a:lnTo>
                <a:lnTo>
                  <a:pt x="13" y="8"/>
                </a:lnTo>
                <a:lnTo>
                  <a:pt x="16" y="5"/>
                </a:lnTo>
                <a:lnTo>
                  <a:pt x="20" y="2"/>
                </a:lnTo>
                <a:lnTo>
                  <a:pt x="23" y="1"/>
                </a:lnTo>
                <a:lnTo>
                  <a:pt x="26" y="0"/>
                </a:lnTo>
                <a:lnTo>
                  <a:pt x="26" y="25"/>
                </a:lnTo>
                <a:lnTo>
                  <a:pt x="20" y="25"/>
                </a:lnTo>
                <a:lnTo>
                  <a:pt x="13" y="25"/>
                </a:lnTo>
                <a:lnTo>
                  <a:pt x="0" y="25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5401" name="Freeform 506"/>
          <p:cNvSpPr>
            <a:spLocks/>
          </p:cNvSpPr>
          <p:nvPr>
            <p:custDataLst>
              <p:tags r:id="rId344"/>
            </p:custDataLst>
          </p:nvPr>
        </p:nvSpPr>
        <p:spPr bwMode="auto">
          <a:xfrm>
            <a:off x="6424613" y="1384300"/>
            <a:ext cx="9525" cy="57150"/>
          </a:xfrm>
          <a:custGeom>
            <a:avLst/>
            <a:gdLst>
              <a:gd name="T0" fmla="*/ 2147483647 w 33"/>
              <a:gd name="T1" fmla="*/ 2147483647 h 25"/>
              <a:gd name="T2" fmla="*/ 2147483647 w 33"/>
              <a:gd name="T3" fmla="*/ 2147483647 h 25"/>
              <a:gd name="T4" fmla="*/ 2147483647 w 33"/>
              <a:gd name="T5" fmla="*/ 0 h 25"/>
              <a:gd name="T6" fmla="*/ 0 w 33"/>
              <a:gd name="T7" fmla="*/ 0 h 25"/>
              <a:gd name="T8" fmla="*/ 2147483647 w 33"/>
              <a:gd name="T9" fmla="*/ 2147483647 h 25"/>
              <a:gd name="T10" fmla="*/ 2147483647 w 33"/>
              <a:gd name="T11" fmla="*/ 2147483647 h 25"/>
              <a:gd name="T12" fmla="*/ 2147483647 w 33"/>
              <a:gd name="T13" fmla="*/ 2147483647 h 25"/>
              <a:gd name="T14" fmla="*/ 2147483647 w 33"/>
              <a:gd name="T15" fmla="*/ 2147483647 h 25"/>
              <a:gd name="T16" fmla="*/ 2147483647 w 33"/>
              <a:gd name="T17" fmla="*/ 2147483647 h 25"/>
              <a:gd name="T18" fmla="*/ 2147483647 w 33"/>
              <a:gd name="T19" fmla="*/ 2147483647 h 2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3"/>
              <a:gd name="T31" fmla="*/ 0 h 25"/>
              <a:gd name="T32" fmla="*/ 33 w 33"/>
              <a:gd name="T33" fmla="*/ 25 h 2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3" h="25">
                <a:moveTo>
                  <a:pt x="33" y="25"/>
                </a:moveTo>
                <a:lnTo>
                  <a:pt x="33" y="12"/>
                </a:lnTo>
                <a:lnTo>
                  <a:pt x="33" y="0"/>
                </a:lnTo>
                <a:lnTo>
                  <a:pt x="0" y="0"/>
                </a:lnTo>
                <a:lnTo>
                  <a:pt x="9" y="9"/>
                </a:lnTo>
                <a:lnTo>
                  <a:pt x="16" y="17"/>
                </a:lnTo>
                <a:lnTo>
                  <a:pt x="20" y="20"/>
                </a:lnTo>
                <a:lnTo>
                  <a:pt x="24" y="23"/>
                </a:lnTo>
                <a:lnTo>
                  <a:pt x="28" y="24"/>
                </a:lnTo>
                <a:lnTo>
                  <a:pt x="33" y="25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5402" name="Freeform 507"/>
          <p:cNvSpPr>
            <a:spLocks/>
          </p:cNvSpPr>
          <p:nvPr>
            <p:custDataLst>
              <p:tags r:id="rId345"/>
            </p:custDataLst>
          </p:nvPr>
        </p:nvSpPr>
        <p:spPr bwMode="auto">
          <a:xfrm>
            <a:off x="6378575" y="1347788"/>
            <a:ext cx="9525" cy="57150"/>
          </a:xfrm>
          <a:custGeom>
            <a:avLst/>
            <a:gdLst>
              <a:gd name="T0" fmla="*/ 0 w 20"/>
              <a:gd name="T1" fmla="*/ 0 h 18"/>
              <a:gd name="T2" fmla="*/ 2147483647 w 20"/>
              <a:gd name="T3" fmla="*/ 2147483647 h 18"/>
              <a:gd name="T4" fmla="*/ 2147483647 w 20"/>
              <a:gd name="T5" fmla="*/ 2147483647 h 18"/>
              <a:gd name="T6" fmla="*/ 2147483647 w 20"/>
              <a:gd name="T7" fmla="*/ 0 h 18"/>
              <a:gd name="T8" fmla="*/ 0 w 20"/>
              <a:gd name="T9" fmla="*/ 0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"/>
              <a:gd name="T16" fmla="*/ 0 h 18"/>
              <a:gd name="T17" fmla="*/ 20 w 20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" h="18">
                <a:moveTo>
                  <a:pt x="0" y="0"/>
                </a:moveTo>
                <a:lnTo>
                  <a:pt x="13" y="18"/>
                </a:lnTo>
                <a:lnTo>
                  <a:pt x="16" y="11"/>
                </a:lnTo>
                <a:lnTo>
                  <a:pt x="20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5403" name="Freeform 508"/>
          <p:cNvSpPr>
            <a:spLocks/>
          </p:cNvSpPr>
          <p:nvPr>
            <p:custDataLst>
              <p:tags r:id="rId346"/>
            </p:custDataLst>
          </p:nvPr>
        </p:nvSpPr>
        <p:spPr bwMode="auto">
          <a:xfrm>
            <a:off x="6878638" y="1917700"/>
            <a:ext cx="12700" cy="58738"/>
          </a:xfrm>
          <a:custGeom>
            <a:avLst/>
            <a:gdLst>
              <a:gd name="T0" fmla="*/ 0 w 33"/>
              <a:gd name="T1" fmla="*/ 2147483647 h 31"/>
              <a:gd name="T2" fmla="*/ 0 w 33"/>
              <a:gd name="T3" fmla="*/ 0 h 31"/>
              <a:gd name="T4" fmla="*/ 2147483647 w 33"/>
              <a:gd name="T5" fmla="*/ 0 h 31"/>
              <a:gd name="T6" fmla="*/ 2147483647 w 33"/>
              <a:gd name="T7" fmla="*/ 0 h 31"/>
              <a:gd name="T8" fmla="*/ 2147483647 w 33"/>
              <a:gd name="T9" fmla="*/ 0 h 31"/>
              <a:gd name="T10" fmla="*/ 2147483647 w 33"/>
              <a:gd name="T11" fmla="*/ 0 h 31"/>
              <a:gd name="T12" fmla="*/ 2147483647 w 33"/>
              <a:gd name="T13" fmla="*/ 2147483647 h 31"/>
              <a:gd name="T14" fmla="*/ 2147483647 w 33"/>
              <a:gd name="T15" fmla="*/ 2147483647 h 31"/>
              <a:gd name="T16" fmla="*/ 2147483647 w 33"/>
              <a:gd name="T17" fmla="*/ 2147483647 h 31"/>
              <a:gd name="T18" fmla="*/ 2147483647 w 33"/>
              <a:gd name="T19" fmla="*/ 2147483647 h 31"/>
              <a:gd name="T20" fmla="*/ 2147483647 w 33"/>
              <a:gd name="T21" fmla="*/ 2147483647 h 31"/>
              <a:gd name="T22" fmla="*/ 2147483647 w 33"/>
              <a:gd name="T23" fmla="*/ 2147483647 h 31"/>
              <a:gd name="T24" fmla="*/ 2147483647 w 33"/>
              <a:gd name="T25" fmla="*/ 2147483647 h 31"/>
              <a:gd name="T26" fmla="*/ 2147483647 w 33"/>
              <a:gd name="T27" fmla="*/ 2147483647 h 31"/>
              <a:gd name="T28" fmla="*/ 0 w 33"/>
              <a:gd name="T29" fmla="*/ 2147483647 h 3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3"/>
              <a:gd name="T46" fmla="*/ 0 h 31"/>
              <a:gd name="T47" fmla="*/ 33 w 33"/>
              <a:gd name="T48" fmla="*/ 31 h 31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3" h="31">
                <a:moveTo>
                  <a:pt x="0" y="31"/>
                </a:moveTo>
                <a:lnTo>
                  <a:pt x="0" y="0"/>
                </a:lnTo>
                <a:lnTo>
                  <a:pt x="9" y="0"/>
                </a:lnTo>
                <a:lnTo>
                  <a:pt x="16" y="0"/>
                </a:lnTo>
                <a:lnTo>
                  <a:pt x="24" y="0"/>
                </a:lnTo>
                <a:lnTo>
                  <a:pt x="33" y="0"/>
                </a:lnTo>
                <a:lnTo>
                  <a:pt x="30" y="2"/>
                </a:lnTo>
                <a:lnTo>
                  <a:pt x="29" y="5"/>
                </a:lnTo>
                <a:lnTo>
                  <a:pt x="28" y="9"/>
                </a:lnTo>
                <a:lnTo>
                  <a:pt x="28" y="13"/>
                </a:lnTo>
                <a:lnTo>
                  <a:pt x="28" y="17"/>
                </a:lnTo>
                <a:lnTo>
                  <a:pt x="29" y="21"/>
                </a:lnTo>
                <a:lnTo>
                  <a:pt x="30" y="26"/>
                </a:lnTo>
                <a:lnTo>
                  <a:pt x="33" y="31"/>
                </a:lnTo>
                <a:lnTo>
                  <a:pt x="0" y="3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5404" name="Freeform 509"/>
          <p:cNvSpPr>
            <a:spLocks/>
          </p:cNvSpPr>
          <p:nvPr>
            <p:custDataLst>
              <p:tags r:id="rId347"/>
            </p:custDataLst>
          </p:nvPr>
        </p:nvSpPr>
        <p:spPr bwMode="auto">
          <a:xfrm>
            <a:off x="7172325" y="1439863"/>
            <a:ext cx="55563" cy="58737"/>
          </a:xfrm>
          <a:custGeom>
            <a:avLst/>
            <a:gdLst>
              <a:gd name="T0" fmla="*/ 2147483647 w 129"/>
              <a:gd name="T1" fmla="*/ 2147483647 h 56"/>
              <a:gd name="T2" fmla="*/ 2147483647 w 129"/>
              <a:gd name="T3" fmla="*/ 2147483647 h 56"/>
              <a:gd name="T4" fmla="*/ 2147483647 w 129"/>
              <a:gd name="T5" fmla="*/ 2147483647 h 56"/>
              <a:gd name="T6" fmla="*/ 0 w 129"/>
              <a:gd name="T7" fmla="*/ 2147483647 h 56"/>
              <a:gd name="T8" fmla="*/ 2147483647 w 129"/>
              <a:gd name="T9" fmla="*/ 2147483647 h 56"/>
              <a:gd name="T10" fmla="*/ 2147483647 w 129"/>
              <a:gd name="T11" fmla="*/ 2147483647 h 56"/>
              <a:gd name="T12" fmla="*/ 2147483647 w 129"/>
              <a:gd name="T13" fmla="*/ 2147483647 h 56"/>
              <a:gd name="T14" fmla="*/ 2147483647 w 129"/>
              <a:gd name="T15" fmla="*/ 2147483647 h 56"/>
              <a:gd name="T16" fmla="*/ 2147483647 w 129"/>
              <a:gd name="T17" fmla="*/ 2147483647 h 56"/>
              <a:gd name="T18" fmla="*/ 2147483647 w 129"/>
              <a:gd name="T19" fmla="*/ 2147483647 h 56"/>
              <a:gd name="T20" fmla="*/ 2147483647 w 129"/>
              <a:gd name="T21" fmla="*/ 2147483647 h 56"/>
              <a:gd name="T22" fmla="*/ 2147483647 w 129"/>
              <a:gd name="T23" fmla="*/ 2147483647 h 56"/>
              <a:gd name="T24" fmla="*/ 2147483647 w 129"/>
              <a:gd name="T25" fmla="*/ 0 h 56"/>
              <a:gd name="T26" fmla="*/ 2147483647 w 129"/>
              <a:gd name="T27" fmla="*/ 2147483647 h 56"/>
              <a:gd name="T28" fmla="*/ 2147483647 w 129"/>
              <a:gd name="T29" fmla="*/ 2147483647 h 56"/>
              <a:gd name="T30" fmla="*/ 2147483647 w 129"/>
              <a:gd name="T31" fmla="*/ 2147483647 h 56"/>
              <a:gd name="T32" fmla="*/ 2147483647 w 129"/>
              <a:gd name="T33" fmla="*/ 2147483647 h 56"/>
              <a:gd name="T34" fmla="*/ 2147483647 w 129"/>
              <a:gd name="T35" fmla="*/ 2147483647 h 56"/>
              <a:gd name="T36" fmla="*/ 2147483647 w 129"/>
              <a:gd name="T37" fmla="*/ 2147483647 h 56"/>
              <a:gd name="T38" fmla="*/ 2147483647 w 129"/>
              <a:gd name="T39" fmla="*/ 2147483647 h 56"/>
              <a:gd name="T40" fmla="*/ 2147483647 w 129"/>
              <a:gd name="T41" fmla="*/ 2147483647 h 56"/>
              <a:gd name="T42" fmla="*/ 2147483647 w 129"/>
              <a:gd name="T43" fmla="*/ 2147483647 h 56"/>
              <a:gd name="T44" fmla="*/ 2147483647 w 129"/>
              <a:gd name="T45" fmla="*/ 2147483647 h 56"/>
              <a:gd name="T46" fmla="*/ 2147483647 w 129"/>
              <a:gd name="T47" fmla="*/ 2147483647 h 56"/>
              <a:gd name="T48" fmla="*/ 2147483647 w 129"/>
              <a:gd name="T49" fmla="*/ 2147483647 h 56"/>
              <a:gd name="T50" fmla="*/ 2147483647 w 129"/>
              <a:gd name="T51" fmla="*/ 2147483647 h 56"/>
              <a:gd name="T52" fmla="*/ 2147483647 w 129"/>
              <a:gd name="T53" fmla="*/ 2147483647 h 56"/>
              <a:gd name="T54" fmla="*/ 2147483647 w 129"/>
              <a:gd name="T55" fmla="*/ 2147483647 h 56"/>
              <a:gd name="T56" fmla="*/ 2147483647 w 129"/>
              <a:gd name="T57" fmla="*/ 2147483647 h 56"/>
              <a:gd name="T58" fmla="*/ 2147483647 w 129"/>
              <a:gd name="T59" fmla="*/ 2147483647 h 56"/>
              <a:gd name="T60" fmla="*/ 2147483647 w 129"/>
              <a:gd name="T61" fmla="*/ 2147483647 h 56"/>
              <a:gd name="T62" fmla="*/ 2147483647 w 129"/>
              <a:gd name="T63" fmla="*/ 2147483647 h 56"/>
              <a:gd name="T64" fmla="*/ 2147483647 w 129"/>
              <a:gd name="T65" fmla="*/ 2147483647 h 56"/>
              <a:gd name="T66" fmla="*/ 2147483647 w 129"/>
              <a:gd name="T67" fmla="*/ 2147483647 h 56"/>
              <a:gd name="T68" fmla="*/ 2147483647 w 129"/>
              <a:gd name="T69" fmla="*/ 2147483647 h 56"/>
              <a:gd name="T70" fmla="*/ 2147483647 w 129"/>
              <a:gd name="T71" fmla="*/ 2147483647 h 56"/>
              <a:gd name="T72" fmla="*/ 2147483647 w 129"/>
              <a:gd name="T73" fmla="*/ 2147483647 h 5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29"/>
              <a:gd name="T112" fmla="*/ 0 h 56"/>
              <a:gd name="T113" fmla="*/ 129 w 129"/>
              <a:gd name="T114" fmla="*/ 56 h 5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29" h="56">
                <a:moveTo>
                  <a:pt x="3" y="44"/>
                </a:moveTo>
                <a:lnTo>
                  <a:pt x="1" y="42"/>
                </a:lnTo>
                <a:lnTo>
                  <a:pt x="1" y="40"/>
                </a:lnTo>
                <a:lnTo>
                  <a:pt x="0" y="37"/>
                </a:lnTo>
                <a:lnTo>
                  <a:pt x="1" y="33"/>
                </a:lnTo>
                <a:lnTo>
                  <a:pt x="2" y="25"/>
                </a:lnTo>
                <a:lnTo>
                  <a:pt x="3" y="18"/>
                </a:lnTo>
                <a:lnTo>
                  <a:pt x="9" y="13"/>
                </a:lnTo>
                <a:lnTo>
                  <a:pt x="16" y="9"/>
                </a:lnTo>
                <a:lnTo>
                  <a:pt x="21" y="6"/>
                </a:lnTo>
                <a:lnTo>
                  <a:pt x="27" y="5"/>
                </a:lnTo>
                <a:lnTo>
                  <a:pt x="39" y="3"/>
                </a:lnTo>
                <a:lnTo>
                  <a:pt x="57" y="0"/>
                </a:lnTo>
                <a:lnTo>
                  <a:pt x="60" y="5"/>
                </a:lnTo>
                <a:lnTo>
                  <a:pt x="64" y="8"/>
                </a:lnTo>
                <a:lnTo>
                  <a:pt x="69" y="11"/>
                </a:lnTo>
                <a:lnTo>
                  <a:pt x="73" y="14"/>
                </a:lnTo>
                <a:lnTo>
                  <a:pt x="83" y="18"/>
                </a:lnTo>
                <a:lnTo>
                  <a:pt x="93" y="21"/>
                </a:lnTo>
                <a:lnTo>
                  <a:pt x="103" y="25"/>
                </a:lnTo>
                <a:lnTo>
                  <a:pt x="113" y="29"/>
                </a:lnTo>
                <a:lnTo>
                  <a:pt x="117" y="32"/>
                </a:lnTo>
                <a:lnTo>
                  <a:pt x="121" y="35"/>
                </a:lnTo>
                <a:lnTo>
                  <a:pt x="126" y="38"/>
                </a:lnTo>
                <a:lnTo>
                  <a:pt x="129" y="44"/>
                </a:lnTo>
                <a:lnTo>
                  <a:pt x="119" y="48"/>
                </a:lnTo>
                <a:lnTo>
                  <a:pt x="109" y="51"/>
                </a:lnTo>
                <a:lnTo>
                  <a:pt x="99" y="53"/>
                </a:lnTo>
                <a:lnTo>
                  <a:pt x="90" y="54"/>
                </a:lnTo>
                <a:lnTo>
                  <a:pt x="70" y="56"/>
                </a:lnTo>
                <a:lnTo>
                  <a:pt x="49" y="56"/>
                </a:lnTo>
                <a:lnTo>
                  <a:pt x="40" y="55"/>
                </a:lnTo>
                <a:lnTo>
                  <a:pt x="31" y="54"/>
                </a:lnTo>
                <a:lnTo>
                  <a:pt x="23" y="52"/>
                </a:lnTo>
                <a:lnTo>
                  <a:pt x="16" y="50"/>
                </a:lnTo>
                <a:lnTo>
                  <a:pt x="6" y="46"/>
                </a:lnTo>
                <a:lnTo>
                  <a:pt x="3" y="44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5405" name="Freeform 510"/>
          <p:cNvSpPr>
            <a:spLocks/>
          </p:cNvSpPr>
          <p:nvPr>
            <p:custDataLst>
              <p:tags r:id="rId348"/>
            </p:custDataLst>
          </p:nvPr>
        </p:nvSpPr>
        <p:spPr bwMode="auto">
          <a:xfrm>
            <a:off x="7308850" y="1792288"/>
            <a:ext cx="14288" cy="57150"/>
          </a:xfrm>
          <a:custGeom>
            <a:avLst/>
            <a:gdLst>
              <a:gd name="T0" fmla="*/ 2147483647 w 41"/>
              <a:gd name="T1" fmla="*/ 2147483647 h 42"/>
              <a:gd name="T2" fmla="*/ 0 w 41"/>
              <a:gd name="T3" fmla="*/ 2147483647 h 42"/>
              <a:gd name="T4" fmla="*/ 0 w 41"/>
              <a:gd name="T5" fmla="*/ 2147483647 h 42"/>
              <a:gd name="T6" fmla="*/ 2147483647 w 41"/>
              <a:gd name="T7" fmla="*/ 2147483647 h 42"/>
              <a:gd name="T8" fmla="*/ 2147483647 w 41"/>
              <a:gd name="T9" fmla="*/ 2147483647 h 42"/>
              <a:gd name="T10" fmla="*/ 2147483647 w 41"/>
              <a:gd name="T11" fmla="*/ 2147483647 h 42"/>
              <a:gd name="T12" fmla="*/ 2147483647 w 41"/>
              <a:gd name="T13" fmla="*/ 0 h 42"/>
              <a:gd name="T14" fmla="*/ 2147483647 w 41"/>
              <a:gd name="T15" fmla="*/ 2147483647 h 42"/>
              <a:gd name="T16" fmla="*/ 2147483647 w 41"/>
              <a:gd name="T17" fmla="*/ 2147483647 h 42"/>
              <a:gd name="T18" fmla="*/ 2147483647 w 41"/>
              <a:gd name="T19" fmla="*/ 2147483647 h 4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1"/>
              <a:gd name="T31" fmla="*/ 0 h 42"/>
              <a:gd name="T32" fmla="*/ 41 w 41"/>
              <a:gd name="T33" fmla="*/ 42 h 4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1" h="42">
                <a:moveTo>
                  <a:pt x="21" y="42"/>
                </a:moveTo>
                <a:lnTo>
                  <a:pt x="0" y="30"/>
                </a:lnTo>
                <a:lnTo>
                  <a:pt x="0" y="6"/>
                </a:lnTo>
                <a:lnTo>
                  <a:pt x="7" y="5"/>
                </a:lnTo>
                <a:lnTo>
                  <a:pt x="14" y="3"/>
                </a:lnTo>
                <a:lnTo>
                  <a:pt x="24" y="1"/>
                </a:lnTo>
                <a:lnTo>
                  <a:pt x="34" y="0"/>
                </a:lnTo>
                <a:lnTo>
                  <a:pt x="34" y="18"/>
                </a:lnTo>
                <a:lnTo>
                  <a:pt x="41" y="18"/>
                </a:lnTo>
                <a:lnTo>
                  <a:pt x="21" y="42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5406" name="Freeform 511"/>
          <p:cNvSpPr>
            <a:spLocks/>
          </p:cNvSpPr>
          <p:nvPr>
            <p:custDataLst>
              <p:tags r:id="rId349"/>
            </p:custDataLst>
          </p:nvPr>
        </p:nvSpPr>
        <p:spPr bwMode="auto">
          <a:xfrm>
            <a:off x="7458075" y="1905000"/>
            <a:ext cx="42863" cy="60325"/>
          </a:xfrm>
          <a:custGeom>
            <a:avLst/>
            <a:gdLst>
              <a:gd name="T0" fmla="*/ 2147483647 w 93"/>
              <a:gd name="T1" fmla="*/ 2147483647 h 39"/>
              <a:gd name="T2" fmla="*/ 2147483647 w 93"/>
              <a:gd name="T3" fmla="*/ 2147483647 h 39"/>
              <a:gd name="T4" fmla="*/ 2147483647 w 93"/>
              <a:gd name="T5" fmla="*/ 2147483647 h 39"/>
              <a:gd name="T6" fmla="*/ 2147483647 w 93"/>
              <a:gd name="T7" fmla="*/ 2147483647 h 39"/>
              <a:gd name="T8" fmla="*/ 2147483647 w 93"/>
              <a:gd name="T9" fmla="*/ 2147483647 h 39"/>
              <a:gd name="T10" fmla="*/ 2147483647 w 93"/>
              <a:gd name="T11" fmla="*/ 2147483647 h 39"/>
              <a:gd name="T12" fmla="*/ 2147483647 w 93"/>
              <a:gd name="T13" fmla="*/ 2147483647 h 39"/>
              <a:gd name="T14" fmla="*/ 2147483647 w 93"/>
              <a:gd name="T15" fmla="*/ 2147483647 h 39"/>
              <a:gd name="T16" fmla="*/ 2147483647 w 93"/>
              <a:gd name="T17" fmla="*/ 2147483647 h 39"/>
              <a:gd name="T18" fmla="*/ 2147483647 w 93"/>
              <a:gd name="T19" fmla="*/ 2147483647 h 39"/>
              <a:gd name="T20" fmla="*/ 2147483647 w 93"/>
              <a:gd name="T21" fmla="*/ 2147483647 h 39"/>
              <a:gd name="T22" fmla="*/ 2147483647 w 93"/>
              <a:gd name="T23" fmla="*/ 2147483647 h 39"/>
              <a:gd name="T24" fmla="*/ 2147483647 w 93"/>
              <a:gd name="T25" fmla="*/ 2147483647 h 39"/>
              <a:gd name="T26" fmla="*/ 2147483647 w 93"/>
              <a:gd name="T27" fmla="*/ 2147483647 h 39"/>
              <a:gd name="T28" fmla="*/ 2147483647 w 93"/>
              <a:gd name="T29" fmla="*/ 2147483647 h 39"/>
              <a:gd name="T30" fmla="*/ 0 w 93"/>
              <a:gd name="T31" fmla="*/ 2147483647 h 39"/>
              <a:gd name="T32" fmla="*/ 2147483647 w 93"/>
              <a:gd name="T33" fmla="*/ 2147483647 h 39"/>
              <a:gd name="T34" fmla="*/ 2147483647 w 93"/>
              <a:gd name="T35" fmla="*/ 0 h 39"/>
              <a:gd name="T36" fmla="*/ 2147483647 w 93"/>
              <a:gd name="T37" fmla="*/ 0 h 39"/>
              <a:gd name="T38" fmla="*/ 2147483647 w 93"/>
              <a:gd name="T39" fmla="*/ 2147483647 h 39"/>
              <a:gd name="T40" fmla="*/ 2147483647 w 93"/>
              <a:gd name="T41" fmla="*/ 2147483647 h 39"/>
              <a:gd name="T42" fmla="*/ 2147483647 w 93"/>
              <a:gd name="T43" fmla="*/ 2147483647 h 3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93"/>
              <a:gd name="T67" fmla="*/ 0 h 39"/>
              <a:gd name="T68" fmla="*/ 93 w 93"/>
              <a:gd name="T69" fmla="*/ 39 h 3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93" h="39">
                <a:moveTo>
                  <a:pt x="60" y="9"/>
                </a:moveTo>
                <a:lnTo>
                  <a:pt x="67" y="18"/>
                </a:lnTo>
                <a:lnTo>
                  <a:pt x="77" y="28"/>
                </a:lnTo>
                <a:lnTo>
                  <a:pt x="81" y="33"/>
                </a:lnTo>
                <a:lnTo>
                  <a:pt x="86" y="36"/>
                </a:lnTo>
                <a:lnTo>
                  <a:pt x="90" y="38"/>
                </a:lnTo>
                <a:lnTo>
                  <a:pt x="93" y="39"/>
                </a:lnTo>
                <a:lnTo>
                  <a:pt x="60" y="39"/>
                </a:lnTo>
                <a:lnTo>
                  <a:pt x="50" y="36"/>
                </a:lnTo>
                <a:lnTo>
                  <a:pt x="43" y="32"/>
                </a:lnTo>
                <a:lnTo>
                  <a:pt x="36" y="28"/>
                </a:lnTo>
                <a:lnTo>
                  <a:pt x="30" y="23"/>
                </a:lnTo>
                <a:lnTo>
                  <a:pt x="24" y="18"/>
                </a:lnTo>
                <a:lnTo>
                  <a:pt x="16" y="13"/>
                </a:lnTo>
                <a:lnTo>
                  <a:pt x="9" y="7"/>
                </a:lnTo>
                <a:lnTo>
                  <a:pt x="0" y="3"/>
                </a:lnTo>
                <a:lnTo>
                  <a:pt x="11" y="1"/>
                </a:lnTo>
                <a:lnTo>
                  <a:pt x="20" y="0"/>
                </a:lnTo>
                <a:lnTo>
                  <a:pt x="26" y="0"/>
                </a:lnTo>
                <a:lnTo>
                  <a:pt x="33" y="1"/>
                </a:lnTo>
                <a:lnTo>
                  <a:pt x="44" y="4"/>
                </a:lnTo>
                <a:lnTo>
                  <a:pt x="60" y="9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5407" name="Freeform 512"/>
          <p:cNvSpPr>
            <a:spLocks/>
          </p:cNvSpPr>
          <p:nvPr>
            <p:custDataLst>
              <p:tags r:id="rId350"/>
            </p:custDataLst>
          </p:nvPr>
        </p:nvSpPr>
        <p:spPr bwMode="auto">
          <a:xfrm>
            <a:off x="7508875" y="1920875"/>
            <a:ext cx="19050" cy="58738"/>
          </a:xfrm>
          <a:custGeom>
            <a:avLst/>
            <a:gdLst>
              <a:gd name="T0" fmla="*/ 2147483647 w 39"/>
              <a:gd name="T1" fmla="*/ 2147483647 h 19"/>
              <a:gd name="T2" fmla="*/ 2147483647 w 39"/>
              <a:gd name="T3" fmla="*/ 2147483647 h 19"/>
              <a:gd name="T4" fmla="*/ 2147483647 w 39"/>
              <a:gd name="T5" fmla="*/ 2147483647 h 19"/>
              <a:gd name="T6" fmla="*/ 2147483647 w 39"/>
              <a:gd name="T7" fmla="*/ 2147483647 h 19"/>
              <a:gd name="T8" fmla="*/ 2147483647 w 39"/>
              <a:gd name="T9" fmla="*/ 2147483647 h 19"/>
              <a:gd name="T10" fmla="*/ 2147483647 w 39"/>
              <a:gd name="T11" fmla="*/ 2147483647 h 19"/>
              <a:gd name="T12" fmla="*/ 0 w 39"/>
              <a:gd name="T13" fmla="*/ 2147483647 h 19"/>
              <a:gd name="T14" fmla="*/ 0 w 39"/>
              <a:gd name="T15" fmla="*/ 0 h 19"/>
              <a:gd name="T16" fmla="*/ 2147483647 w 39"/>
              <a:gd name="T17" fmla="*/ 2147483647 h 19"/>
              <a:gd name="T18" fmla="*/ 2147483647 w 39"/>
              <a:gd name="T19" fmla="*/ 2147483647 h 19"/>
              <a:gd name="T20" fmla="*/ 2147483647 w 39"/>
              <a:gd name="T21" fmla="*/ 2147483647 h 19"/>
              <a:gd name="T22" fmla="*/ 2147483647 w 39"/>
              <a:gd name="T23" fmla="*/ 2147483647 h 1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9"/>
              <a:gd name="T37" fmla="*/ 0 h 19"/>
              <a:gd name="T38" fmla="*/ 39 w 39"/>
              <a:gd name="T39" fmla="*/ 19 h 1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9" h="19">
                <a:moveTo>
                  <a:pt x="39" y="19"/>
                </a:moveTo>
                <a:lnTo>
                  <a:pt x="13" y="19"/>
                </a:lnTo>
                <a:lnTo>
                  <a:pt x="8" y="19"/>
                </a:lnTo>
                <a:lnTo>
                  <a:pt x="5" y="17"/>
                </a:lnTo>
                <a:lnTo>
                  <a:pt x="3" y="14"/>
                </a:lnTo>
                <a:lnTo>
                  <a:pt x="2" y="11"/>
                </a:lnTo>
                <a:lnTo>
                  <a:pt x="0" y="5"/>
                </a:lnTo>
                <a:lnTo>
                  <a:pt x="0" y="0"/>
                </a:lnTo>
                <a:lnTo>
                  <a:pt x="13" y="4"/>
                </a:lnTo>
                <a:lnTo>
                  <a:pt x="22" y="9"/>
                </a:lnTo>
                <a:lnTo>
                  <a:pt x="30" y="14"/>
                </a:lnTo>
                <a:lnTo>
                  <a:pt x="39" y="19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5408" name="Freeform 513"/>
          <p:cNvSpPr>
            <a:spLocks/>
          </p:cNvSpPr>
          <p:nvPr>
            <p:custDataLst>
              <p:tags r:id="rId351"/>
            </p:custDataLst>
          </p:nvPr>
        </p:nvSpPr>
        <p:spPr bwMode="auto">
          <a:xfrm>
            <a:off x="7373938" y="2047875"/>
            <a:ext cx="14287" cy="57150"/>
          </a:xfrm>
          <a:custGeom>
            <a:avLst/>
            <a:gdLst>
              <a:gd name="T0" fmla="*/ 0 w 26"/>
              <a:gd name="T1" fmla="*/ 2147483647 h 36"/>
              <a:gd name="T2" fmla="*/ 2147483647 w 26"/>
              <a:gd name="T3" fmla="*/ 2147483647 h 36"/>
              <a:gd name="T4" fmla="*/ 2147483647 w 26"/>
              <a:gd name="T5" fmla="*/ 2147483647 h 36"/>
              <a:gd name="T6" fmla="*/ 2147483647 w 26"/>
              <a:gd name="T7" fmla="*/ 2147483647 h 36"/>
              <a:gd name="T8" fmla="*/ 2147483647 w 26"/>
              <a:gd name="T9" fmla="*/ 0 h 36"/>
              <a:gd name="T10" fmla="*/ 2147483647 w 26"/>
              <a:gd name="T11" fmla="*/ 2147483647 h 36"/>
              <a:gd name="T12" fmla="*/ 2147483647 w 26"/>
              <a:gd name="T13" fmla="*/ 2147483647 h 36"/>
              <a:gd name="T14" fmla="*/ 2147483647 w 26"/>
              <a:gd name="T15" fmla="*/ 2147483647 h 36"/>
              <a:gd name="T16" fmla="*/ 2147483647 w 26"/>
              <a:gd name="T17" fmla="*/ 2147483647 h 36"/>
              <a:gd name="T18" fmla="*/ 2147483647 w 26"/>
              <a:gd name="T19" fmla="*/ 2147483647 h 36"/>
              <a:gd name="T20" fmla="*/ 2147483647 w 26"/>
              <a:gd name="T21" fmla="*/ 2147483647 h 36"/>
              <a:gd name="T22" fmla="*/ 2147483647 w 26"/>
              <a:gd name="T23" fmla="*/ 2147483647 h 36"/>
              <a:gd name="T24" fmla="*/ 2147483647 w 26"/>
              <a:gd name="T25" fmla="*/ 2147483647 h 36"/>
              <a:gd name="T26" fmla="*/ 2147483647 w 26"/>
              <a:gd name="T27" fmla="*/ 2147483647 h 36"/>
              <a:gd name="T28" fmla="*/ 0 w 26"/>
              <a:gd name="T29" fmla="*/ 2147483647 h 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6"/>
              <a:gd name="T46" fmla="*/ 0 h 36"/>
              <a:gd name="T47" fmla="*/ 26 w 26"/>
              <a:gd name="T48" fmla="*/ 36 h 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6" h="36">
                <a:moveTo>
                  <a:pt x="0" y="36"/>
                </a:moveTo>
                <a:lnTo>
                  <a:pt x="3" y="31"/>
                </a:lnTo>
                <a:lnTo>
                  <a:pt x="10" y="20"/>
                </a:lnTo>
                <a:lnTo>
                  <a:pt x="18" y="8"/>
                </a:lnTo>
                <a:lnTo>
                  <a:pt x="26" y="0"/>
                </a:lnTo>
                <a:lnTo>
                  <a:pt x="26" y="9"/>
                </a:lnTo>
                <a:lnTo>
                  <a:pt x="26" y="18"/>
                </a:lnTo>
                <a:lnTo>
                  <a:pt x="25" y="22"/>
                </a:lnTo>
                <a:lnTo>
                  <a:pt x="24" y="26"/>
                </a:lnTo>
                <a:lnTo>
                  <a:pt x="21" y="29"/>
                </a:lnTo>
                <a:lnTo>
                  <a:pt x="17" y="32"/>
                </a:lnTo>
                <a:lnTo>
                  <a:pt x="14" y="34"/>
                </a:lnTo>
                <a:lnTo>
                  <a:pt x="10" y="35"/>
                </a:lnTo>
                <a:lnTo>
                  <a:pt x="4" y="36"/>
                </a:lnTo>
                <a:lnTo>
                  <a:pt x="0" y="36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5409" name="Freeform 514"/>
          <p:cNvSpPr>
            <a:spLocks/>
          </p:cNvSpPr>
          <p:nvPr>
            <p:custDataLst>
              <p:tags r:id="rId352"/>
            </p:custDataLst>
          </p:nvPr>
        </p:nvSpPr>
        <p:spPr bwMode="auto">
          <a:xfrm>
            <a:off x="7385050" y="2076450"/>
            <a:ext cx="3175" cy="60325"/>
          </a:xfrm>
          <a:custGeom>
            <a:avLst/>
            <a:gdLst>
              <a:gd name="T0" fmla="*/ 0 w 6"/>
              <a:gd name="T1" fmla="*/ 2147483647 h 37"/>
              <a:gd name="T2" fmla="*/ 0 w 6"/>
              <a:gd name="T3" fmla="*/ 0 h 37"/>
              <a:gd name="T4" fmla="*/ 2147483647 w 6"/>
              <a:gd name="T5" fmla="*/ 0 h 37"/>
              <a:gd name="T6" fmla="*/ 2147483647 w 6"/>
              <a:gd name="T7" fmla="*/ 2147483647 h 37"/>
              <a:gd name="T8" fmla="*/ 0 w 6"/>
              <a:gd name="T9" fmla="*/ 2147483647 h 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37"/>
              <a:gd name="T17" fmla="*/ 6 w 6"/>
              <a:gd name="T18" fmla="*/ 37 h 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37">
                <a:moveTo>
                  <a:pt x="0" y="37"/>
                </a:moveTo>
                <a:lnTo>
                  <a:pt x="0" y="0"/>
                </a:lnTo>
                <a:lnTo>
                  <a:pt x="6" y="0"/>
                </a:lnTo>
                <a:lnTo>
                  <a:pt x="6" y="31"/>
                </a:lnTo>
                <a:lnTo>
                  <a:pt x="0" y="37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5410" name="Freeform 515"/>
          <p:cNvSpPr>
            <a:spLocks/>
          </p:cNvSpPr>
          <p:nvPr>
            <p:custDataLst>
              <p:tags r:id="rId353"/>
            </p:custDataLst>
          </p:nvPr>
        </p:nvSpPr>
        <p:spPr bwMode="auto">
          <a:xfrm>
            <a:off x="7372350" y="2159000"/>
            <a:ext cx="9525" cy="55563"/>
          </a:xfrm>
          <a:custGeom>
            <a:avLst/>
            <a:gdLst>
              <a:gd name="T0" fmla="*/ 0 w 20"/>
              <a:gd name="T1" fmla="*/ 2147483647 h 43"/>
              <a:gd name="T2" fmla="*/ 0 w 20"/>
              <a:gd name="T3" fmla="*/ 2147483647 h 43"/>
              <a:gd name="T4" fmla="*/ 0 w 20"/>
              <a:gd name="T5" fmla="*/ 2147483647 h 43"/>
              <a:gd name="T6" fmla="*/ 2147483647 w 20"/>
              <a:gd name="T7" fmla="*/ 2147483647 h 43"/>
              <a:gd name="T8" fmla="*/ 2147483647 w 20"/>
              <a:gd name="T9" fmla="*/ 0 h 43"/>
              <a:gd name="T10" fmla="*/ 2147483647 w 20"/>
              <a:gd name="T11" fmla="*/ 2147483647 h 43"/>
              <a:gd name="T12" fmla="*/ 2147483647 w 20"/>
              <a:gd name="T13" fmla="*/ 2147483647 h 43"/>
              <a:gd name="T14" fmla="*/ 2147483647 w 20"/>
              <a:gd name="T15" fmla="*/ 2147483647 h 43"/>
              <a:gd name="T16" fmla="*/ 2147483647 w 20"/>
              <a:gd name="T17" fmla="*/ 2147483647 h 43"/>
              <a:gd name="T18" fmla="*/ 2147483647 w 20"/>
              <a:gd name="T19" fmla="*/ 2147483647 h 43"/>
              <a:gd name="T20" fmla="*/ 2147483647 w 20"/>
              <a:gd name="T21" fmla="*/ 2147483647 h 43"/>
              <a:gd name="T22" fmla="*/ 2147483647 w 20"/>
              <a:gd name="T23" fmla="*/ 2147483647 h 43"/>
              <a:gd name="T24" fmla="*/ 2147483647 w 20"/>
              <a:gd name="T25" fmla="*/ 2147483647 h 43"/>
              <a:gd name="T26" fmla="*/ 2147483647 w 20"/>
              <a:gd name="T27" fmla="*/ 2147483647 h 43"/>
              <a:gd name="T28" fmla="*/ 2147483647 w 20"/>
              <a:gd name="T29" fmla="*/ 2147483647 h 43"/>
              <a:gd name="T30" fmla="*/ 2147483647 w 20"/>
              <a:gd name="T31" fmla="*/ 2147483647 h 43"/>
              <a:gd name="T32" fmla="*/ 2147483647 w 20"/>
              <a:gd name="T33" fmla="*/ 2147483647 h 43"/>
              <a:gd name="T34" fmla="*/ 2147483647 w 20"/>
              <a:gd name="T35" fmla="*/ 2147483647 h 43"/>
              <a:gd name="T36" fmla="*/ 0 w 20"/>
              <a:gd name="T37" fmla="*/ 2147483647 h 43"/>
              <a:gd name="T38" fmla="*/ 0 w 20"/>
              <a:gd name="T39" fmla="*/ 2147483647 h 4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0"/>
              <a:gd name="T61" fmla="*/ 0 h 43"/>
              <a:gd name="T62" fmla="*/ 20 w 20"/>
              <a:gd name="T63" fmla="*/ 43 h 43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0" h="43">
                <a:moveTo>
                  <a:pt x="0" y="31"/>
                </a:moveTo>
                <a:lnTo>
                  <a:pt x="0" y="25"/>
                </a:lnTo>
                <a:lnTo>
                  <a:pt x="0" y="18"/>
                </a:lnTo>
                <a:lnTo>
                  <a:pt x="2" y="9"/>
                </a:lnTo>
                <a:lnTo>
                  <a:pt x="7" y="0"/>
                </a:lnTo>
                <a:lnTo>
                  <a:pt x="11" y="7"/>
                </a:lnTo>
                <a:lnTo>
                  <a:pt x="16" y="12"/>
                </a:lnTo>
                <a:lnTo>
                  <a:pt x="17" y="14"/>
                </a:lnTo>
                <a:lnTo>
                  <a:pt x="19" y="18"/>
                </a:lnTo>
                <a:lnTo>
                  <a:pt x="19" y="21"/>
                </a:lnTo>
                <a:lnTo>
                  <a:pt x="20" y="25"/>
                </a:lnTo>
                <a:lnTo>
                  <a:pt x="19" y="27"/>
                </a:lnTo>
                <a:lnTo>
                  <a:pt x="18" y="30"/>
                </a:lnTo>
                <a:lnTo>
                  <a:pt x="16" y="33"/>
                </a:lnTo>
                <a:lnTo>
                  <a:pt x="12" y="36"/>
                </a:lnTo>
                <a:lnTo>
                  <a:pt x="9" y="39"/>
                </a:lnTo>
                <a:lnTo>
                  <a:pt x="6" y="41"/>
                </a:lnTo>
                <a:lnTo>
                  <a:pt x="2" y="42"/>
                </a:lnTo>
                <a:lnTo>
                  <a:pt x="0" y="43"/>
                </a:lnTo>
                <a:lnTo>
                  <a:pt x="0" y="3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5411" name="Freeform 516"/>
          <p:cNvSpPr>
            <a:spLocks/>
          </p:cNvSpPr>
          <p:nvPr>
            <p:custDataLst>
              <p:tags r:id="rId354"/>
            </p:custDataLst>
          </p:nvPr>
        </p:nvSpPr>
        <p:spPr bwMode="auto">
          <a:xfrm>
            <a:off x="7350125" y="2193925"/>
            <a:ext cx="0" cy="58738"/>
          </a:xfrm>
          <a:custGeom>
            <a:avLst/>
            <a:gdLst>
              <a:gd name="T0" fmla="*/ 2147483647 h 30"/>
              <a:gd name="T1" fmla="*/ 2147483647 h 30"/>
              <a:gd name="T2" fmla="*/ 2147483647 h 30"/>
              <a:gd name="T3" fmla="*/ 2147483647 h 30"/>
              <a:gd name="T4" fmla="*/ 0 h 30"/>
              <a:gd name="T5" fmla="*/ 0 60000 65536"/>
              <a:gd name="T6" fmla="*/ 0 60000 65536"/>
              <a:gd name="T7" fmla="*/ 0 60000 65536"/>
              <a:gd name="T8" fmla="*/ 0 60000 65536"/>
              <a:gd name="T9" fmla="*/ 0 60000 65536"/>
              <a:gd name="T10" fmla="*/ 0 h 30"/>
              <a:gd name="T11" fmla="*/ 30 h 30"/>
            </a:gdLst>
            <a:ahLst/>
            <a:cxnLst>
              <a:cxn ang="T5">
                <a:pos x="0" y="T0"/>
              </a:cxn>
              <a:cxn ang="T6">
                <a:pos x="0" y="T1"/>
              </a:cxn>
              <a:cxn ang="T7">
                <a:pos x="0" y="T2"/>
              </a:cxn>
              <a:cxn ang="T8">
                <a:pos x="0" y="T3"/>
              </a:cxn>
              <a:cxn ang="T9">
                <a:pos x="0" y="T4"/>
              </a:cxn>
            </a:cxnLst>
            <a:rect l="0" t="T10" r="0" b="T11"/>
            <a:pathLst>
              <a:path h="30">
                <a:moveTo>
                  <a:pt x="0" y="30"/>
                </a:moveTo>
                <a:lnTo>
                  <a:pt x="0" y="25"/>
                </a:lnTo>
                <a:lnTo>
                  <a:pt x="0" y="18"/>
                </a:lnTo>
                <a:lnTo>
                  <a:pt x="0" y="9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5412" name="Freeform 517"/>
          <p:cNvSpPr>
            <a:spLocks/>
          </p:cNvSpPr>
          <p:nvPr>
            <p:custDataLst>
              <p:tags r:id="rId355"/>
            </p:custDataLst>
          </p:nvPr>
        </p:nvSpPr>
        <p:spPr bwMode="auto">
          <a:xfrm>
            <a:off x="7350125" y="2193925"/>
            <a:ext cx="7938" cy="58738"/>
          </a:xfrm>
          <a:custGeom>
            <a:avLst/>
            <a:gdLst>
              <a:gd name="T0" fmla="*/ 0 w 20"/>
              <a:gd name="T1" fmla="*/ 0 h 24"/>
              <a:gd name="T2" fmla="*/ 2147483647 w 20"/>
              <a:gd name="T3" fmla="*/ 0 h 24"/>
              <a:gd name="T4" fmla="*/ 0 w 20"/>
              <a:gd name="T5" fmla="*/ 2147483647 h 24"/>
              <a:gd name="T6" fmla="*/ 0 60000 65536"/>
              <a:gd name="T7" fmla="*/ 0 60000 65536"/>
              <a:gd name="T8" fmla="*/ 0 60000 65536"/>
              <a:gd name="T9" fmla="*/ 0 w 20"/>
              <a:gd name="T10" fmla="*/ 0 h 24"/>
              <a:gd name="T11" fmla="*/ 20 w 20"/>
              <a:gd name="T12" fmla="*/ 24 h 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" h="24">
                <a:moveTo>
                  <a:pt x="0" y="0"/>
                </a:moveTo>
                <a:lnTo>
                  <a:pt x="20" y="0"/>
                </a:lnTo>
                <a:lnTo>
                  <a:pt x="0" y="24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5413" name="Freeform 518"/>
          <p:cNvSpPr>
            <a:spLocks/>
          </p:cNvSpPr>
          <p:nvPr>
            <p:custDataLst>
              <p:tags r:id="rId356"/>
            </p:custDataLst>
          </p:nvPr>
        </p:nvSpPr>
        <p:spPr bwMode="auto">
          <a:xfrm>
            <a:off x="7104063" y="1781175"/>
            <a:ext cx="17462" cy="60325"/>
          </a:xfrm>
          <a:custGeom>
            <a:avLst/>
            <a:gdLst>
              <a:gd name="T0" fmla="*/ 0 w 46"/>
              <a:gd name="T1" fmla="*/ 0 h 19"/>
              <a:gd name="T2" fmla="*/ 2147483647 w 46"/>
              <a:gd name="T3" fmla="*/ 2147483647 h 19"/>
              <a:gd name="T4" fmla="*/ 2147483647 w 46"/>
              <a:gd name="T5" fmla="*/ 2147483647 h 19"/>
              <a:gd name="T6" fmla="*/ 2147483647 w 46"/>
              <a:gd name="T7" fmla="*/ 2147483647 h 19"/>
              <a:gd name="T8" fmla="*/ 2147483647 w 46"/>
              <a:gd name="T9" fmla="*/ 2147483647 h 19"/>
              <a:gd name="T10" fmla="*/ 2147483647 w 46"/>
              <a:gd name="T11" fmla="*/ 2147483647 h 19"/>
              <a:gd name="T12" fmla="*/ 2147483647 w 46"/>
              <a:gd name="T13" fmla="*/ 2147483647 h 19"/>
              <a:gd name="T14" fmla="*/ 2147483647 w 46"/>
              <a:gd name="T15" fmla="*/ 2147483647 h 19"/>
              <a:gd name="T16" fmla="*/ 2147483647 w 46"/>
              <a:gd name="T17" fmla="*/ 2147483647 h 19"/>
              <a:gd name="T18" fmla="*/ 2147483647 w 46"/>
              <a:gd name="T19" fmla="*/ 2147483647 h 19"/>
              <a:gd name="T20" fmla="*/ 2147483647 w 46"/>
              <a:gd name="T21" fmla="*/ 2147483647 h 19"/>
              <a:gd name="T22" fmla="*/ 2147483647 w 46"/>
              <a:gd name="T23" fmla="*/ 2147483647 h 19"/>
              <a:gd name="T24" fmla="*/ 2147483647 w 46"/>
              <a:gd name="T25" fmla="*/ 2147483647 h 19"/>
              <a:gd name="T26" fmla="*/ 2147483647 w 46"/>
              <a:gd name="T27" fmla="*/ 2147483647 h 19"/>
              <a:gd name="T28" fmla="*/ 2147483647 w 46"/>
              <a:gd name="T29" fmla="*/ 2147483647 h 19"/>
              <a:gd name="T30" fmla="*/ 2147483647 w 46"/>
              <a:gd name="T31" fmla="*/ 2147483647 h 19"/>
              <a:gd name="T32" fmla="*/ 0 w 46"/>
              <a:gd name="T33" fmla="*/ 0 h 1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6"/>
              <a:gd name="T52" fmla="*/ 0 h 19"/>
              <a:gd name="T53" fmla="*/ 46 w 46"/>
              <a:gd name="T54" fmla="*/ 19 h 1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6" h="19">
                <a:moveTo>
                  <a:pt x="0" y="0"/>
                </a:moveTo>
                <a:lnTo>
                  <a:pt x="9" y="3"/>
                </a:lnTo>
                <a:lnTo>
                  <a:pt x="14" y="5"/>
                </a:lnTo>
                <a:lnTo>
                  <a:pt x="19" y="8"/>
                </a:lnTo>
                <a:lnTo>
                  <a:pt x="23" y="10"/>
                </a:lnTo>
                <a:lnTo>
                  <a:pt x="26" y="12"/>
                </a:lnTo>
                <a:lnTo>
                  <a:pt x="32" y="14"/>
                </a:lnTo>
                <a:lnTo>
                  <a:pt x="37" y="17"/>
                </a:lnTo>
                <a:lnTo>
                  <a:pt x="46" y="19"/>
                </a:lnTo>
                <a:lnTo>
                  <a:pt x="33" y="19"/>
                </a:lnTo>
                <a:lnTo>
                  <a:pt x="24" y="19"/>
                </a:lnTo>
                <a:lnTo>
                  <a:pt x="18" y="18"/>
                </a:lnTo>
                <a:lnTo>
                  <a:pt x="13" y="17"/>
                </a:lnTo>
                <a:lnTo>
                  <a:pt x="10" y="14"/>
                </a:lnTo>
                <a:lnTo>
                  <a:pt x="7" y="11"/>
                </a:lnTo>
                <a:lnTo>
                  <a:pt x="4" y="7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5414" name="Freeform 519"/>
          <p:cNvSpPr>
            <a:spLocks/>
          </p:cNvSpPr>
          <p:nvPr>
            <p:custDataLst>
              <p:tags r:id="rId357"/>
            </p:custDataLst>
          </p:nvPr>
        </p:nvSpPr>
        <p:spPr bwMode="auto">
          <a:xfrm>
            <a:off x="4419600" y="1920875"/>
            <a:ext cx="47625" cy="58738"/>
          </a:xfrm>
          <a:custGeom>
            <a:avLst/>
            <a:gdLst>
              <a:gd name="T0" fmla="*/ 2147483647 w 100"/>
              <a:gd name="T1" fmla="*/ 0 h 55"/>
              <a:gd name="T2" fmla="*/ 2147483647 w 100"/>
              <a:gd name="T3" fmla="*/ 2147483647 h 55"/>
              <a:gd name="T4" fmla="*/ 2147483647 w 100"/>
              <a:gd name="T5" fmla="*/ 2147483647 h 55"/>
              <a:gd name="T6" fmla="*/ 2147483647 w 100"/>
              <a:gd name="T7" fmla="*/ 2147483647 h 55"/>
              <a:gd name="T8" fmla="*/ 0 w 100"/>
              <a:gd name="T9" fmla="*/ 2147483647 h 55"/>
              <a:gd name="T10" fmla="*/ 2147483647 w 100"/>
              <a:gd name="T11" fmla="*/ 2147483647 h 55"/>
              <a:gd name="T12" fmla="*/ 2147483647 w 100"/>
              <a:gd name="T13" fmla="*/ 2147483647 h 55"/>
              <a:gd name="T14" fmla="*/ 2147483647 w 100"/>
              <a:gd name="T15" fmla="*/ 2147483647 h 55"/>
              <a:gd name="T16" fmla="*/ 2147483647 w 100"/>
              <a:gd name="T17" fmla="*/ 2147483647 h 55"/>
              <a:gd name="T18" fmla="*/ 2147483647 w 100"/>
              <a:gd name="T19" fmla="*/ 2147483647 h 55"/>
              <a:gd name="T20" fmla="*/ 2147483647 w 100"/>
              <a:gd name="T21" fmla="*/ 0 h 5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00"/>
              <a:gd name="T34" fmla="*/ 0 h 55"/>
              <a:gd name="T35" fmla="*/ 100 w 100"/>
              <a:gd name="T36" fmla="*/ 55 h 5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00" h="55">
                <a:moveTo>
                  <a:pt x="33" y="0"/>
                </a:moveTo>
                <a:lnTo>
                  <a:pt x="100" y="12"/>
                </a:lnTo>
                <a:lnTo>
                  <a:pt x="100" y="55"/>
                </a:lnTo>
                <a:lnTo>
                  <a:pt x="13" y="55"/>
                </a:lnTo>
                <a:lnTo>
                  <a:pt x="0" y="43"/>
                </a:lnTo>
                <a:lnTo>
                  <a:pt x="1" y="38"/>
                </a:lnTo>
                <a:lnTo>
                  <a:pt x="4" y="32"/>
                </a:lnTo>
                <a:lnTo>
                  <a:pt x="10" y="25"/>
                </a:lnTo>
                <a:lnTo>
                  <a:pt x="16" y="18"/>
                </a:lnTo>
                <a:lnTo>
                  <a:pt x="27" y="5"/>
                </a:lnTo>
                <a:lnTo>
                  <a:pt x="33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5415" name="Freeform 520"/>
          <p:cNvSpPr>
            <a:spLocks/>
          </p:cNvSpPr>
          <p:nvPr>
            <p:custDataLst>
              <p:tags r:id="rId358"/>
            </p:custDataLst>
          </p:nvPr>
        </p:nvSpPr>
        <p:spPr bwMode="auto">
          <a:xfrm>
            <a:off x="4868863" y="1512888"/>
            <a:ext cx="42862" cy="58737"/>
          </a:xfrm>
          <a:custGeom>
            <a:avLst/>
            <a:gdLst>
              <a:gd name="T0" fmla="*/ 2147483647 w 99"/>
              <a:gd name="T1" fmla="*/ 2147483647 h 51"/>
              <a:gd name="T2" fmla="*/ 2147483647 w 99"/>
              <a:gd name="T3" fmla="*/ 2147483647 h 51"/>
              <a:gd name="T4" fmla="*/ 2147483647 w 99"/>
              <a:gd name="T5" fmla="*/ 0 h 51"/>
              <a:gd name="T6" fmla="*/ 2147483647 w 99"/>
              <a:gd name="T7" fmla="*/ 0 h 51"/>
              <a:gd name="T8" fmla="*/ 2147483647 w 99"/>
              <a:gd name="T9" fmla="*/ 2147483647 h 51"/>
              <a:gd name="T10" fmla="*/ 2147483647 w 99"/>
              <a:gd name="T11" fmla="*/ 2147483647 h 51"/>
              <a:gd name="T12" fmla="*/ 2147483647 w 99"/>
              <a:gd name="T13" fmla="*/ 2147483647 h 51"/>
              <a:gd name="T14" fmla="*/ 2147483647 w 99"/>
              <a:gd name="T15" fmla="*/ 2147483647 h 51"/>
              <a:gd name="T16" fmla="*/ 2147483647 w 99"/>
              <a:gd name="T17" fmla="*/ 2147483647 h 51"/>
              <a:gd name="T18" fmla="*/ 2147483647 w 99"/>
              <a:gd name="T19" fmla="*/ 2147483647 h 51"/>
              <a:gd name="T20" fmla="*/ 2147483647 w 99"/>
              <a:gd name="T21" fmla="*/ 2147483647 h 51"/>
              <a:gd name="T22" fmla="*/ 2147483647 w 99"/>
              <a:gd name="T23" fmla="*/ 2147483647 h 51"/>
              <a:gd name="T24" fmla="*/ 2147483647 w 99"/>
              <a:gd name="T25" fmla="*/ 2147483647 h 51"/>
              <a:gd name="T26" fmla="*/ 2147483647 w 99"/>
              <a:gd name="T27" fmla="*/ 2147483647 h 51"/>
              <a:gd name="T28" fmla="*/ 2147483647 w 99"/>
              <a:gd name="T29" fmla="*/ 2147483647 h 51"/>
              <a:gd name="T30" fmla="*/ 2147483647 w 99"/>
              <a:gd name="T31" fmla="*/ 2147483647 h 51"/>
              <a:gd name="T32" fmla="*/ 2147483647 w 99"/>
              <a:gd name="T33" fmla="*/ 2147483647 h 51"/>
              <a:gd name="T34" fmla="*/ 2147483647 w 99"/>
              <a:gd name="T35" fmla="*/ 2147483647 h 51"/>
              <a:gd name="T36" fmla="*/ 2147483647 w 99"/>
              <a:gd name="T37" fmla="*/ 2147483647 h 51"/>
              <a:gd name="T38" fmla="*/ 2147483647 w 99"/>
              <a:gd name="T39" fmla="*/ 2147483647 h 51"/>
              <a:gd name="T40" fmla="*/ 2147483647 w 99"/>
              <a:gd name="T41" fmla="*/ 2147483647 h 51"/>
              <a:gd name="T42" fmla="*/ 2147483647 w 99"/>
              <a:gd name="T43" fmla="*/ 2147483647 h 51"/>
              <a:gd name="T44" fmla="*/ 2147483647 w 99"/>
              <a:gd name="T45" fmla="*/ 2147483647 h 51"/>
              <a:gd name="T46" fmla="*/ 2147483647 w 99"/>
              <a:gd name="T47" fmla="*/ 2147483647 h 51"/>
              <a:gd name="T48" fmla="*/ 2147483647 w 99"/>
              <a:gd name="T49" fmla="*/ 2147483647 h 51"/>
              <a:gd name="T50" fmla="*/ 2147483647 w 99"/>
              <a:gd name="T51" fmla="*/ 2147483647 h 51"/>
              <a:gd name="T52" fmla="*/ 2147483647 w 99"/>
              <a:gd name="T53" fmla="*/ 2147483647 h 51"/>
              <a:gd name="T54" fmla="*/ 0 w 99"/>
              <a:gd name="T55" fmla="*/ 2147483647 h 51"/>
              <a:gd name="T56" fmla="*/ 2147483647 w 99"/>
              <a:gd name="T57" fmla="*/ 2147483647 h 51"/>
              <a:gd name="T58" fmla="*/ 2147483647 w 99"/>
              <a:gd name="T59" fmla="*/ 2147483647 h 51"/>
              <a:gd name="T60" fmla="*/ 2147483647 w 99"/>
              <a:gd name="T61" fmla="*/ 2147483647 h 51"/>
              <a:gd name="T62" fmla="*/ 2147483647 w 99"/>
              <a:gd name="T63" fmla="*/ 2147483647 h 51"/>
              <a:gd name="T64" fmla="*/ 2147483647 w 99"/>
              <a:gd name="T65" fmla="*/ 2147483647 h 51"/>
              <a:gd name="T66" fmla="*/ 2147483647 w 99"/>
              <a:gd name="T67" fmla="*/ 2147483647 h 51"/>
              <a:gd name="T68" fmla="*/ 2147483647 w 99"/>
              <a:gd name="T69" fmla="*/ 2147483647 h 51"/>
              <a:gd name="T70" fmla="*/ 2147483647 w 99"/>
              <a:gd name="T71" fmla="*/ 2147483647 h 51"/>
              <a:gd name="T72" fmla="*/ 2147483647 w 99"/>
              <a:gd name="T73" fmla="*/ 2147483647 h 51"/>
              <a:gd name="T74" fmla="*/ 2147483647 w 99"/>
              <a:gd name="T75" fmla="*/ 2147483647 h 51"/>
              <a:gd name="T76" fmla="*/ 2147483647 w 99"/>
              <a:gd name="T77" fmla="*/ 2147483647 h 5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99"/>
              <a:gd name="T118" fmla="*/ 0 h 51"/>
              <a:gd name="T119" fmla="*/ 99 w 99"/>
              <a:gd name="T120" fmla="*/ 51 h 51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99" h="51">
                <a:moveTo>
                  <a:pt x="53" y="2"/>
                </a:moveTo>
                <a:lnTo>
                  <a:pt x="58" y="1"/>
                </a:lnTo>
                <a:lnTo>
                  <a:pt x="62" y="0"/>
                </a:lnTo>
                <a:lnTo>
                  <a:pt x="65" y="0"/>
                </a:lnTo>
                <a:lnTo>
                  <a:pt x="69" y="1"/>
                </a:lnTo>
                <a:lnTo>
                  <a:pt x="74" y="5"/>
                </a:lnTo>
                <a:lnTo>
                  <a:pt x="79" y="11"/>
                </a:lnTo>
                <a:lnTo>
                  <a:pt x="83" y="18"/>
                </a:lnTo>
                <a:lnTo>
                  <a:pt x="87" y="25"/>
                </a:lnTo>
                <a:lnTo>
                  <a:pt x="91" y="28"/>
                </a:lnTo>
                <a:lnTo>
                  <a:pt x="93" y="30"/>
                </a:lnTo>
                <a:lnTo>
                  <a:pt x="96" y="32"/>
                </a:lnTo>
                <a:lnTo>
                  <a:pt x="99" y="34"/>
                </a:lnTo>
                <a:lnTo>
                  <a:pt x="99" y="37"/>
                </a:lnTo>
                <a:lnTo>
                  <a:pt x="97" y="40"/>
                </a:lnTo>
                <a:lnTo>
                  <a:pt x="95" y="43"/>
                </a:lnTo>
                <a:lnTo>
                  <a:pt x="91" y="45"/>
                </a:lnTo>
                <a:lnTo>
                  <a:pt x="86" y="47"/>
                </a:lnTo>
                <a:lnTo>
                  <a:pt x="81" y="48"/>
                </a:lnTo>
                <a:lnTo>
                  <a:pt x="74" y="50"/>
                </a:lnTo>
                <a:lnTo>
                  <a:pt x="68" y="50"/>
                </a:lnTo>
                <a:lnTo>
                  <a:pt x="52" y="51"/>
                </a:lnTo>
                <a:lnTo>
                  <a:pt x="36" y="49"/>
                </a:lnTo>
                <a:lnTo>
                  <a:pt x="27" y="48"/>
                </a:lnTo>
                <a:lnTo>
                  <a:pt x="18" y="45"/>
                </a:lnTo>
                <a:lnTo>
                  <a:pt x="9" y="43"/>
                </a:lnTo>
                <a:lnTo>
                  <a:pt x="1" y="40"/>
                </a:lnTo>
                <a:lnTo>
                  <a:pt x="0" y="39"/>
                </a:lnTo>
                <a:lnTo>
                  <a:pt x="1" y="37"/>
                </a:lnTo>
                <a:lnTo>
                  <a:pt x="3" y="35"/>
                </a:lnTo>
                <a:lnTo>
                  <a:pt x="6" y="33"/>
                </a:lnTo>
                <a:lnTo>
                  <a:pt x="14" y="29"/>
                </a:lnTo>
                <a:lnTo>
                  <a:pt x="25" y="24"/>
                </a:lnTo>
                <a:lnTo>
                  <a:pt x="35" y="19"/>
                </a:lnTo>
                <a:lnTo>
                  <a:pt x="45" y="12"/>
                </a:lnTo>
                <a:lnTo>
                  <a:pt x="48" y="10"/>
                </a:lnTo>
                <a:lnTo>
                  <a:pt x="51" y="7"/>
                </a:lnTo>
                <a:lnTo>
                  <a:pt x="52" y="5"/>
                </a:lnTo>
                <a:lnTo>
                  <a:pt x="53" y="2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5416" name="Freeform 521"/>
          <p:cNvSpPr>
            <a:spLocks/>
          </p:cNvSpPr>
          <p:nvPr>
            <p:custDataLst>
              <p:tags r:id="rId359"/>
            </p:custDataLst>
          </p:nvPr>
        </p:nvSpPr>
        <p:spPr bwMode="auto">
          <a:xfrm>
            <a:off x="4903788" y="1325563"/>
            <a:ext cx="228600" cy="163512"/>
          </a:xfrm>
          <a:custGeom>
            <a:avLst/>
            <a:gdLst>
              <a:gd name="T0" fmla="*/ 2147483647 w 525"/>
              <a:gd name="T1" fmla="*/ 2147483647 h 311"/>
              <a:gd name="T2" fmla="*/ 2147483647 w 525"/>
              <a:gd name="T3" fmla="*/ 2147483647 h 311"/>
              <a:gd name="T4" fmla="*/ 2147483647 w 525"/>
              <a:gd name="T5" fmla="*/ 2147483647 h 311"/>
              <a:gd name="T6" fmla="*/ 2147483647 w 525"/>
              <a:gd name="T7" fmla="*/ 2147483647 h 311"/>
              <a:gd name="T8" fmla="*/ 2147483647 w 525"/>
              <a:gd name="T9" fmla="*/ 2147483647 h 311"/>
              <a:gd name="T10" fmla="*/ 2147483647 w 525"/>
              <a:gd name="T11" fmla="*/ 2147483647 h 311"/>
              <a:gd name="T12" fmla="*/ 2147483647 w 525"/>
              <a:gd name="T13" fmla="*/ 2147483647 h 311"/>
              <a:gd name="T14" fmla="*/ 2147483647 w 525"/>
              <a:gd name="T15" fmla="*/ 2147483647 h 311"/>
              <a:gd name="T16" fmla="*/ 2147483647 w 525"/>
              <a:gd name="T17" fmla="*/ 2147483647 h 311"/>
              <a:gd name="T18" fmla="*/ 2147483647 w 525"/>
              <a:gd name="T19" fmla="*/ 2147483647 h 311"/>
              <a:gd name="T20" fmla="*/ 2147483647 w 525"/>
              <a:gd name="T21" fmla="*/ 2147483647 h 311"/>
              <a:gd name="T22" fmla="*/ 2147483647 w 525"/>
              <a:gd name="T23" fmla="*/ 2147483647 h 311"/>
              <a:gd name="T24" fmla="*/ 2147483647 w 525"/>
              <a:gd name="T25" fmla="*/ 2147483647 h 311"/>
              <a:gd name="T26" fmla="*/ 2147483647 w 525"/>
              <a:gd name="T27" fmla="*/ 2147483647 h 311"/>
              <a:gd name="T28" fmla="*/ 2147483647 w 525"/>
              <a:gd name="T29" fmla="*/ 2147483647 h 311"/>
              <a:gd name="T30" fmla="*/ 2147483647 w 525"/>
              <a:gd name="T31" fmla="*/ 2147483647 h 311"/>
              <a:gd name="T32" fmla="*/ 2147483647 w 525"/>
              <a:gd name="T33" fmla="*/ 2147483647 h 311"/>
              <a:gd name="T34" fmla="*/ 2147483647 w 525"/>
              <a:gd name="T35" fmla="*/ 2147483647 h 311"/>
              <a:gd name="T36" fmla="*/ 2147483647 w 525"/>
              <a:gd name="T37" fmla="*/ 2147483647 h 311"/>
              <a:gd name="T38" fmla="*/ 2147483647 w 525"/>
              <a:gd name="T39" fmla="*/ 2147483647 h 311"/>
              <a:gd name="T40" fmla="*/ 2147483647 w 525"/>
              <a:gd name="T41" fmla="*/ 2147483647 h 311"/>
              <a:gd name="T42" fmla="*/ 2147483647 w 525"/>
              <a:gd name="T43" fmla="*/ 2147483647 h 311"/>
              <a:gd name="T44" fmla="*/ 2147483647 w 525"/>
              <a:gd name="T45" fmla="*/ 2147483647 h 311"/>
              <a:gd name="T46" fmla="*/ 2147483647 w 525"/>
              <a:gd name="T47" fmla="*/ 2147483647 h 311"/>
              <a:gd name="T48" fmla="*/ 2147483647 w 525"/>
              <a:gd name="T49" fmla="*/ 2147483647 h 311"/>
              <a:gd name="T50" fmla="*/ 2147483647 w 525"/>
              <a:gd name="T51" fmla="*/ 2147483647 h 311"/>
              <a:gd name="T52" fmla="*/ 2147483647 w 525"/>
              <a:gd name="T53" fmla="*/ 2147483647 h 311"/>
              <a:gd name="T54" fmla="*/ 2147483647 w 525"/>
              <a:gd name="T55" fmla="*/ 2147483647 h 311"/>
              <a:gd name="T56" fmla="*/ 2147483647 w 525"/>
              <a:gd name="T57" fmla="*/ 2147483647 h 311"/>
              <a:gd name="T58" fmla="*/ 2147483647 w 525"/>
              <a:gd name="T59" fmla="*/ 2147483647 h 311"/>
              <a:gd name="T60" fmla="*/ 2147483647 w 525"/>
              <a:gd name="T61" fmla="*/ 2147483647 h 311"/>
              <a:gd name="T62" fmla="*/ 2147483647 w 525"/>
              <a:gd name="T63" fmla="*/ 2147483647 h 311"/>
              <a:gd name="T64" fmla="*/ 2147483647 w 525"/>
              <a:gd name="T65" fmla="*/ 2147483647 h 311"/>
              <a:gd name="T66" fmla="*/ 2147483647 w 525"/>
              <a:gd name="T67" fmla="*/ 2147483647 h 311"/>
              <a:gd name="T68" fmla="*/ 2147483647 w 525"/>
              <a:gd name="T69" fmla="*/ 2147483647 h 311"/>
              <a:gd name="T70" fmla="*/ 2147483647 w 525"/>
              <a:gd name="T71" fmla="*/ 2147483647 h 311"/>
              <a:gd name="T72" fmla="*/ 2147483647 w 525"/>
              <a:gd name="T73" fmla="*/ 2147483647 h 311"/>
              <a:gd name="T74" fmla="*/ 2147483647 w 525"/>
              <a:gd name="T75" fmla="*/ 2147483647 h 311"/>
              <a:gd name="T76" fmla="*/ 0 w 525"/>
              <a:gd name="T77" fmla="*/ 2147483647 h 311"/>
              <a:gd name="T78" fmla="*/ 2147483647 w 525"/>
              <a:gd name="T79" fmla="*/ 2147483647 h 311"/>
              <a:gd name="T80" fmla="*/ 2147483647 w 525"/>
              <a:gd name="T81" fmla="*/ 2147483647 h 311"/>
              <a:gd name="T82" fmla="*/ 2147483647 w 525"/>
              <a:gd name="T83" fmla="*/ 2147483647 h 311"/>
              <a:gd name="T84" fmla="*/ 2147483647 w 525"/>
              <a:gd name="T85" fmla="*/ 2147483647 h 311"/>
              <a:gd name="T86" fmla="*/ 2147483647 w 525"/>
              <a:gd name="T87" fmla="*/ 2147483647 h 311"/>
              <a:gd name="T88" fmla="*/ 2147483647 w 525"/>
              <a:gd name="T89" fmla="*/ 2147483647 h 311"/>
              <a:gd name="T90" fmla="*/ 2147483647 w 525"/>
              <a:gd name="T91" fmla="*/ 2147483647 h 311"/>
              <a:gd name="T92" fmla="*/ 2147483647 w 525"/>
              <a:gd name="T93" fmla="*/ 2147483647 h 311"/>
              <a:gd name="T94" fmla="*/ 2147483647 w 525"/>
              <a:gd name="T95" fmla="*/ 2147483647 h 311"/>
              <a:gd name="T96" fmla="*/ 2147483647 w 525"/>
              <a:gd name="T97" fmla="*/ 2147483647 h 311"/>
              <a:gd name="T98" fmla="*/ 2147483647 w 525"/>
              <a:gd name="T99" fmla="*/ 2147483647 h 311"/>
              <a:gd name="T100" fmla="*/ 2147483647 w 525"/>
              <a:gd name="T101" fmla="*/ 2147483647 h 311"/>
              <a:gd name="T102" fmla="*/ 2147483647 w 525"/>
              <a:gd name="T103" fmla="*/ 2147483647 h 311"/>
              <a:gd name="T104" fmla="*/ 2147483647 w 525"/>
              <a:gd name="T105" fmla="*/ 2147483647 h 311"/>
              <a:gd name="T106" fmla="*/ 2147483647 w 525"/>
              <a:gd name="T107" fmla="*/ 2147483647 h 311"/>
              <a:gd name="T108" fmla="*/ 2147483647 w 525"/>
              <a:gd name="T109" fmla="*/ 2147483647 h 311"/>
              <a:gd name="T110" fmla="*/ 2147483647 w 525"/>
              <a:gd name="T111" fmla="*/ 2147483647 h 31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525"/>
              <a:gd name="T169" fmla="*/ 0 h 311"/>
              <a:gd name="T170" fmla="*/ 525 w 525"/>
              <a:gd name="T171" fmla="*/ 311 h 311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525" h="311">
                <a:moveTo>
                  <a:pt x="273" y="31"/>
                </a:moveTo>
                <a:lnTo>
                  <a:pt x="307" y="31"/>
                </a:lnTo>
                <a:lnTo>
                  <a:pt x="315" y="27"/>
                </a:lnTo>
                <a:lnTo>
                  <a:pt x="324" y="24"/>
                </a:lnTo>
                <a:lnTo>
                  <a:pt x="333" y="22"/>
                </a:lnTo>
                <a:lnTo>
                  <a:pt x="342" y="21"/>
                </a:lnTo>
                <a:lnTo>
                  <a:pt x="359" y="20"/>
                </a:lnTo>
                <a:lnTo>
                  <a:pt x="377" y="20"/>
                </a:lnTo>
                <a:lnTo>
                  <a:pt x="385" y="20"/>
                </a:lnTo>
                <a:lnTo>
                  <a:pt x="393" y="20"/>
                </a:lnTo>
                <a:lnTo>
                  <a:pt x="401" y="19"/>
                </a:lnTo>
                <a:lnTo>
                  <a:pt x="408" y="17"/>
                </a:lnTo>
                <a:lnTo>
                  <a:pt x="415" y="15"/>
                </a:lnTo>
                <a:lnTo>
                  <a:pt x="421" y="11"/>
                </a:lnTo>
                <a:lnTo>
                  <a:pt x="427" y="7"/>
                </a:lnTo>
                <a:lnTo>
                  <a:pt x="433" y="0"/>
                </a:lnTo>
                <a:lnTo>
                  <a:pt x="512" y="0"/>
                </a:lnTo>
                <a:lnTo>
                  <a:pt x="514" y="6"/>
                </a:lnTo>
                <a:lnTo>
                  <a:pt x="519" y="12"/>
                </a:lnTo>
                <a:lnTo>
                  <a:pt x="523" y="17"/>
                </a:lnTo>
                <a:lnTo>
                  <a:pt x="525" y="19"/>
                </a:lnTo>
                <a:lnTo>
                  <a:pt x="511" y="26"/>
                </a:lnTo>
                <a:lnTo>
                  <a:pt x="491" y="36"/>
                </a:lnTo>
                <a:lnTo>
                  <a:pt x="468" y="47"/>
                </a:lnTo>
                <a:lnTo>
                  <a:pt x="443" y="57"/>
                </a:lnTo>
                <a:lnTo>
                  <a:pt x="418" y="66"/>
                </a:lnTo>
                <a:lnTo>
                  <a:pt x="392" y="73"/>
                </a:lnTo>
                <a:lnTo>
                  <a:pt x="379" y="76"/>
                </a:lnTo>
                <a:lnTo>
                  <a:pt x="368" y="78"/>
                </a:lnTo>
                <a:lnTo>
                  <a:pt x="356" y="80"/>
                </a:lnTo>
                <a:lnTo>
                  <a:pt x="346" y="80"/>
                </a:lnTo>
                <a:lnTo>
                  <a:pt x="333" y="81"/>
                </a:lnTo>
                <a:lnTo>
                  <a:pt x="321" y="83"/>
                </a:lnTo>
                <a:lnTo>
                  <a:pt x="309" y="86"/>
                </a:lnTo>
                <a:lnTo>
                  <a:pt x="299" y="90"/>
                </a:lnTo>
                <a:lnTo>
                  <a:pt x="279" y="101"/>
                </a:lnTo>
                <a:lnTo>
                  <a:pt x="262" y="111"/>
                </a:lnTo>
                <a:lnTo>
                  <a:pt x="253" y="116"/>
                </a:lnTo>
                <a:lnTo>
                  <a:pt x="244" y="121"/>
                </a:lnTo>
                <a:lnTo>
                  <a:pt x="235" y="124"/>
                </a:lnTo>
                <a:lnTo>
                  <a:pt x="226" y="127"/>
                </a:lnTo>
                <a:lnTo>
                  <a:pt x="218" y="129"/>
                </a:lnTo>
                <a:lnTo>
                  <a:pt x="208" y="129"/>
                </a:lnTo>
                <a:lnTo>
                  <a:pt x="198" y="127"/>
                </a:lnTo>
                <a:lnTo>
                  <a:pt x="187" y="123"/>
                </a:lnTo>
                <a:lnTo>
                  <a:pt x="186" y="128"/>
                </a:lnTo>
                <a:lnTo>
                  <a:pt x="183" y="133"/>
                </a:lnTo>
                <a:lnTo>
                  <a:pt x="178" y="137"/>
                </a:lnTo>
                <a:lnTo>
                  <a:pt x="174" y="142"/>
                </a:lnTo>
                <a:lnTo>
                  <a:pt x="174" y="144"/>
                </a:lnTo>
                <a:lnTo>
                  <a:pt x="175" y="145"/>
                </a:lnTo>
                <a:lnTo>
                  <a:pt x="177" y="146"/>
                </a:lnTo>
                <a:lnTo>
                  <a:pt x="180" y="147"/>
                </a:lnTo>
                <a:lnTo>
                  <a:pt x="185" y="148"/>
                </a:lnTo>
                <a:lnTo>
                  <a:pt x="187" y="148"/>
                </a:lnTo>
                <a:lnTo>
                  <a:pt x="186" y="152"/>
                </a:lnTo>
                <a:lnTo>
                  <a:pt x="184" y="157"/>
                </a:lnTo>
                <a:lnTo>
                  <a:pt x="181" y="160"/>
                </a:lnTo>
                <a:lnTo>
                  <a:pt x="178" y="164"/>
                </a:lnTo>
                <a:lnTo>
                  <a:pt x="176" y="167"/>
                </a:lnTo>
                <a:lnTo>
                  <a:pt x="175" y="171"/>
                </a:lnTo>
                <a:lnTo>
                  <a:pt x="176" y="175"/>
                </a:lnTo>
                <a:lnTo>
                  <a:pt x="180" y="179"/>
                </a:lnTo>
                <a:lnTo>
                  <a:pt x="175" y="185"/>
                </a:lnTo>
                <a:lnTo>
                  <a:pt x="168" y="190"/>
                </a:lnTo>
                <a:lnTo>
                  <a:pt x="162" y="194"/>
                </a:lnTo>
                <a:lnTo>
                  <a:pt x="155" y="197"/>
                </a:lnTo>
                <a:lnTo>
                  <a:pt x="150" y="201"/>
                </a:lnTo>
                <a:lnTo>
                  <a:pt x="144" y="204"/>
                </a:lnTo>
                <a:lnTo>
                  <a:pt x="143" y="207"/>
                </a:lnTo>
                <a:lnTo>
                  <a:pt x="141" y="209"/>
                </a:lnTo>
                <a:lnTo>
                  <a:pt x="141" y="213"/>
                </a:lnTo>
                <a:lnTo>
                  <a:pt x="140" y="216"/>
                </a:lnTo>
                <a:lnTo>
                  <a:pt x="141" y="222"/>
                </a:lnTo>
                <a:lnTo>
                  <a:pt x="144" y="228"/>
                </a:lnTo>
                <a:lnTo>
                  <a:pt x="149" y="234"/>
                </a:lnTo>
                <a:lnTo>
                  <a:pt x="155" y="241"/>
                </a:lnTo>
                <a:lnTo>
                  <a:pt x="163" y="247"/>
                </a:lnTo>
                <a:lnTo>
                  <a:pt x="172" y="254"/>
                </a:lnTo>
                <a:lnTo>
                  <a:pt x="181" y="260"/>
                </a:lnTo>
                <a:lnTo>
                  <a:pt x="191" y="267"/>
                </a:lnTo>
                <a:lnTo>
                  <a:pt x="213" y="279"/>
                </a:lnTo>
                <a:lnTo>
                  <a:pt x="235" y="290"/>
                </a:lnTo>
                <a:lnTo>
                  <a:pt x="256" y="300"/>
                </a:lnTo>
                <a:lnTo>
                  <a:pt x="273" y="308"/>
                </a:lnTo>
                <a:lnTo>
                  <a:pt x="258" y="310"/>
                </a:lnTo>
                <a:lnTo>
                  <a:pt x="243" y="311"/>
                </a:lnTo>
                <a:lnTo>
                  <a:pt x="229" y="311"/>
                </a:lnTo>
                <a:lnTo>
                  <a:pt x="214" y="310"/>
                </a:lnTo>
                <a:lnTo>
                  <a:pt x="189" y="309"/>
                </a:lnTo>
                <a:lnTo>
                  <a:pt x="167" y="308"/>
                </a:lnTo>
                <a:lnTo>
                  <a:pt x="155" y="308"/>
                </a:lnTo>
                <a:lnTo>
                  <a:pt x="145" y="308"/>
                </a:lnTo>
                <a:lnTo>
                  <a:pt x="138" y="307"/>
                </a:lnTo>
                <a:lnTo>
                  <a:pt x="131" y="305"/>
                </a:lnTo>
                <a:lnTo>
                  <a:pt x="129" y="304"/>
                </a:lnTo>
                <a:lnTo>
                  <a:pt x="127" y="302"/>
                </a:lnTo>
                <a:lnTo>
                  <a:pt x="124" y="300"/>
                </a:lnTo>
                <a:lnTo>
                  <a:pt x="123" y="298"/>
                </a:lnTo>
                <a:lnTo>
                  <a:pt x="121" y="292"/>
                </a:lnTo>
                <a:lnTo>
                  <a:pt x="120" y="284"/>
                </a:lnTo>
                <a:lnTo>
                  <a:pt x="120" y="282"/>
                </a:lnTo>
                <a:lnTo>
                  <a:pt x="119" y="280"/>
                </a:lnTo>
                <a:lnTo>
                  <a:pt x="118" y="279"/>
                </a:lnTo>
                <a:lnTo>
                  <a:pt x="116" y="278"/>
                </a:lnTo>
                <a:lnTo>
                  <a:pt x="111" y="277"/>
                </a:lnTo>
                <a:lnTo>
                  <a:pt x="106" y="276"/>
                </a:lnTo>
                <a:lnTo>
                  <a:pt x="95" y="277"/>
                </a:lnTo>
                <a:lnTo>
                  <a:pt x="87" y="278"/>
                </a:lnTo>
                <a:lnTo>
                  <a:pt x="84" y="287"/>
                </a:lnTo>
                <a:lnTo>
                  <a:pt x="80" y="296"/>
                </a:lnTo>
                <a:lnTo>
                  <a:pt x="66" y="291"/>
                </a:lnTo>
                <a:lnTo>
                  <a:pt x="55" y="287"/>
                </a:lnTo>
                <a:lnTo>
                  <a:pt x="44" y="282"/>
                </a:lnTo>
                <a:lnTo>
                  <a:pt x="35" y="276"/>
                </a:lnTo>
                <a:lnTo>
                  <a:pt x="19" y="263"/>
                </a:lnTo>
                <a:lnTo>
                  <a:pt x="0" y="246"/>
                </a:lnTo>
                <a:lnTo>
                  <a:pt x="8" y="244"/>
                </a:lnTo>
                <a:lnTo>
                  <a:pt x="13" y="242"/>
                </a:lnTo>
                <a:lnTo>
                  <a:pt x="18" y="239"/>
                </a:lnTo>
                <a:lnTo>
                  <a:pt x="22" y="237"/>
                </a:lnTo>
                <a:lnTo>
                  <a:pt x="29" y="230"/>
                </a:lnTo>
                <a:lnTo>
                  <a:pt x="34" y="222"/>
                </a:lnTo>
                <a:lnTo>
                  <a:pt x="31" y="219"/>
                </a:lnTo>
                <a:lnTo>
                  <a:pt x="29" y="216"/>
                </a:lnTo>
                <a:lnTo>
                  <a:pt x="28" y="213"/>
                </a:lnTo>
                <a:lnTo>
                  <a:pt x="28" y="211"/>
                </a:lnTo>
                <a:lnTo>
                  <a:pt x="30" y="205"/>
                </a:lnTo>
                <a:lnTo>
                  <a:pt x="34" y="200"/>
                </a:lnTo>
                <a:lnTo>
                  <a:pt x="38" y="196"/>
                </a:lnTo>
                <a:lnTo>
                  <a:pt x="40" y="191"/>
                </a:lnTo>
                <a:lnTo>
                  <a:pt x="40" y="188"/>
                </a:lnTo>
                <a:lnTo>
                  <a:pt x="39" y="185"/>
                </a:lnTo>
                <a:lnTo>
                  <a:pt x="37" y="182"/>
                </a:lnTo>
                <a:lnTo>
                  <a:pt x="34" y="179"/>
                </a:lnTo>
                <a:lnTo>
                  <a:pt x="73" y="179"/>
                </a:lnTo>
                <a:lnTo>
                  <a:pt x="106" y="179"/>
                </a:lnTo>
                <a:lnTo>
                  <a:pt x="134" y="179"/>
                </a:lnTo>
                <a:lnTo>
                  <a:pt x="167" y="179"/>
                </a:lnTo>
                <a:lnTo>
                  <a:pt x="147" y="178"/>
                </a:lnTo>
                <a:lnTo>
                  <a:pt x="131" y="177"/>
                </a:lnTo>
                <a:lnTo>
                  <a:pt x="117" y="174"/>
                </a:lnTo>
                <a:lnTo>
                  <a:pt x="102" y="171"/>
                </a:lnTo>
                <a:lnTo>
                  <a:pt x="90" y="166"/>
                </a:lnTo>
                <a:lnTo>
                  <a:pt x="78" y="161"/>
                </a:lnTo>
                <a:lnTo>
                  <a:pt x="66" y="155"/>
                </a:lnTo>
                <a:lnTo>
                  <a:pt x="54" y="148"/>
                </a:lnTo>
                <a:lnTo>
                  <a:pt x="65" y="143"/>
                </a:lnTo>
                <a:lnTo>
                  <a:pt x="75" y="139"/>
                </a:lnTo>
                <a:lnTo>
                  <a:pt x="84" y="134"/>
                </a:lnTo>
                <a:lnTo>
                  <a:pt x="91" y="130"/>
                </a:lnTo>
                <a:lnTo>
                  <a:pt x="106" y="120"/>
                </a:lnTo>
                <a:lnTo>
                  <a:pt x="120" y="111"/>
                </a:lnTo>
                <a:lnTo>
                  <a:pt x="118" y="110"/>
                </a:lnTo>
                <a:lnTo>
                  <a:pt x="115" y="108"/>
                </a:lnTo>
                <a:lnTo>
                  <a:pt x="111" y="103"/>
                </a:lnTo>
                <a:lnTo>
                  <a:pt x="108" y="99"/>
                </a:lnTo>
                <a:lnTo>
                  <a:pt x="102" y="87"/>
                </a:lnTo>
                <a:lnTo>
                  <a:pt x="100" y="80"/>
                </a:lnTo>
                <a:lnTo>
                  <a:pt x="108" y="80"/>
                </a:lnTo>
                <a:lnTo>
                  <a:pt x="117" y="78"/>
                </a:lnTo>
                <a:lnTo>
                  <a:pt x="127" y="76"/>
                </a:lnTo>
                <a:lnTo>
                  <a:pt x="138" y="73"/>
                </a:lnTo>
                <a:lnTo>
                  <a:pt x="161" y="66"/>
                </a:lnTo>
                <a:lnTo>
                  <a:pt x="184" y="58"/>
                </a:lnTo>
                <a:lnTo>
                  <a:pt x="209" y="50"/>
                </a:lnTo>
                <a:lnTo>
                  <a:pt x="232" y="41"/>
                </a:lnTo>
                <a:lnTo>
                  <a:pt x="254" y="35"/>
                </a:lnTo>
                <a:lnTo>
                  <a:pt x="273" y="3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5417" name="Freeform 522"/>
          <p:cNvSpPr>
            <a:spLocks/>
          </p:cNvSpPr>
          <p:nvPr>
            <p:custDataLst>
              <p:tags r:id="rId360"/>
            </p:custDataLst>
          </p:nvPr>
        </p:nvSpPr>
        <p:spPr bwMode="auto">
          <a:xfrm>
            <a:off x="4695825" y="1636713"/>
            <a:ext cx="31750" cy="55562"/>
          </a:xfrm>
          <a:custGeom>
            <a:avLst/>
            <a:gdLst>
              <a:gd name="T0" fmla="*/ 2147483647 w 79"/>
              <a:gd name="T1" fmla="*/ 0 h 38"/>
              <a:gd name="T2" fmla="*/ 2147483647 w 79"/>
              <a:gd name="T3" fmla="*/ 2147483647 h 38"/>
              <a:gd name="T4" fmla="*/ 2147483647 w 79"/>
              <a:gd name="T5" fmla="*/ 2147483647 h 38"/>
              <a:gd name="T6" fmla="*/ 2147483647 w 79"/>
              <a:gd name="T7" fmla="*/ 2147483647 h 38"/>
              <a:gd name="T8" fmla="*/ 2147483647 w 79"/>
              <a:gd name="T9" fmla="*/ 2147483647 h 38"/>
              <a:gd name="T10" fmla="*/ 2147483647 w 79"/>
              <a:gd name="T11" fmla="*/ 2147483647 h 38"/>
              <a:gd name="T12" fmla="*/ 2147483647 w 79"/>
              <a:gd name="T13" fmla="*/ 2147483647 h 38"/>
              <a:gd name="T14" fmla="*/ 2147483647 w 79"/>
              <a:gd name="T15" fmla="*/ 2147483647 h 38"/>
              <a:gd name="T16" fmla="*/ 2147483647 w 79"/>
              <a:gd name="T17" fmla="*/ 2147483647 h 38"/>
              <a:gd name="T18" fmla="*/ 2147483647 w 79"/>
              <a:gd name="T19" fmla="*/ 2147483647 h 38"/>
              <a:gd name="T20" fmla="*/ 2147483647 w 79"/>
              <a:gd name="T21" fmla="*/ 2147483647 h 38"/>
              <a:gd name="T22" fmla="*/ 2147483647 w 79"/>
              <a:gd name="T23" fmla="*/ 2147483647 h 38"/>
              <a:gd name="T24" fmla="*/ 2147483647 w 79"/>
              <a:gd name="T25" fmla="*/ 2147483647 h 38"/>
              <a:gd name="T26" fmla="*/ 2147483647 w 79"/>
              <a:gd name="T27" fmla="*/ 2147483647 h 38"/>
              <a:gd name="T28" fmla="*/ 2147483647 w 79"/>
              <a:gd name="T29" fmla="*/ 2147483647 h 38"/>
              <a:gd name="T30" fmla="*/ 2147483647 w 79"/>
              <a:gd name="T31" fmla="*/ 2147483647 h 38"/>
              <a:gd name="T32" fmla="*/ 2147483647 w 79"/>
              <a:gd name="T33" fmla="*/ 2147483647 h 38"/>
              <a:gd name="T34" fmla="*/ 2147483647 w 79"/>
              <a:gd name="T35" fmla="*/ 2147483647 h 38"/>
              <a:gd name="T36" fmla="*/ 2147483647 w 79"/>
              <a:gd name="T37" fmla="*/ 2147483647 h 38"/>
              <a:gd name="T38" fmla="*/ 2147483647 w 79"/>
              <a:gd name="T39" fmla="*/ 2147483647 h 38"/>
              <a:gd name="T40" fmla="*/ 2147483647 w 79"/>
              <a:gd name="T41" fmla="*/ 2147483647 h 38"/>
              <a:gd name="T42" fmla="*/ 2147483647 w 79"/>
              <a:gd name="T43" fmla="*/ 2147483647 h 38"/>
              <a:gd name="T44" fmla="*/ 2147483647 w 79"/>
              <a:gd name="T45" fmla="*/ 2147483647 h 38"/>
              <a:gd name="T46" fmla="*/ 0 w 79"/>
              <a:gd name="T47" fmla="*/ 2147483647 h 38"/>
              <a:gd name="T48" fmla="*/ 0 w 79"/>
              <a:gd name="T49" fmla="*/ 2147483647 h 38"/>
              <a:gd name="T50" fmla="*/ 2147483647 w 79"/>
              <a:gd name="T51" fmla="*/ 2147483647 h 38"/>
              <a:gd name="T52" fmla="*/ 2147483647 w 79"/>
              <a:gd name="T53" fmla="*/ 2147483647 h 38"/>
              <a:gd name="T54" fmla="*/ 2147483647 w 79"/>
              <a:gd name="T55" fmla="*/ 2147483647 h 38"/>
              <a:gd name="T56" fmla="*/ 2147483647 w 79"/>
              <a:gd name="T57" fmla="*/ 2147483647 h 38"/>
              <a:gd name="T58" fmla="*/ 2147483647 w 79"/>
              <a:gd name="T59" fmla="*/ 2147483647 h 38"/>
              <a:gd name="T60" fmla="*/ 2147483647 w 79"/>
              <a:gd name="T61" fmla="*/ 0 h 3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79"/>
              <a:gd name="T94" fmla="*/ 0 h 38"/>
              <a:gd name="T95" fmla="*/ 79 w 79"/>
              <a:gd name="T96" fmla="*/ 38 h 38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79" h="38">
                <a:moveTo>
                  <a:pt x="46" y="0"/>
                </a:moveTo>
                <a:lnTo>
                  <a:pt x="54" y="1"/>
                </a:lnTo>
                <a:lnTo>
                  <a:pt x="62" y="3"/>
                </a:lnTo>
                <a:lnTo>
                  <a:pt x="68" y="7"/>
                </a:lnTo>
                <a:lnTo>
                  <a:pt x="72" y="12"/>
                </a:lnTo>
                <a:lnTo>
                  <a:pt x="75" y="17"/>
                </a:lnTo>
                <a:lnTo>
                  <a:pt x="77" y="22"/>
                </a:lnTo>
                <a:lnTo>
                  <a:pt x="79" y="27"/>
                </a:lnTo>
                <a:lnTo>
                  <a:pt x="79" y="32"/>
                </a:lnTo>
                <a:lnTo>
                  <a:pt x="77" y="34"/>
                </a:lnTo>
                <a:lnTo>
                  <a:pt x="75" y="35"/>
                </a:lnTo>
                <a:lnTo>
                  <a:pt x="72" y="36"/>
                </a:lnTo>
                <a:lnTo>
                  <a:pt x="68" y="37"/>
                </a:lnTo>
                <a:lnTo>
                  <a:pt x="57" y="38"/>
                </a:lnTo>
                <a:lnTo>
                  <a:pt x="46" y="38"/>
                </a:lnTo>
                <a:lnTo>
                  <a:pt x="38" y="37"/>
                </a:lnTo>
                <a:lnTo>
                  <a:pt x="30" y="36"/>
                </a:lnTo>
                <a:lnTo>
                  <a:pt x="21" y="35"/>
                </a:lnTo>
                <a:lnTo>
                  <a:pt x="15" y="32"/>
                </a:lnTo>
                <a:lnTo>
                  <a:pt x="8" y="29"/>
                </a:lnTo>
                <a:lnTo>
                  <a:pt x="4" y="25"/>
                </a:lnTo>
                <a:lnTo>
                  <a:pt x="2" y="22"/>
                </a:lnTo>
                <a:lnTo>
                  <a:pt x="1" y="20"/>
                </a:lnTo>
                <a:lnTo>
                  <a:pt x="0" y="17"/>
                </a:lnTo>
                <a:lnTo>
                  <a:pt x="0" y="13"/>
                </a:lnTo>
                <a:lnTo>
                  <a:pt x="1" y="11"/>
                </a:lnTo>
                <a:lnTo>
                  <a:pt x="4" y="9"/>
                </a:lnTo>
                <a:lnTo>
                  <a:pt x="10" y="6"/>
                </a:lnTo>
                <a:lnTo>
                  <a:pt x="17" y="4"/>
                </a:lnTo>
                <a:lnTo>
                  <a:pt x="32" y="1"/>
                </a:lnTo>
                <a:lnTo>
                  <a:pt x="46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5418" name="Freeform 523"/>
          <p:cNvSpPr>
            <a:spLocks/>
          </p:cNvSpPr>
          <p:nvPr>
            <p:custDataLst>
              <p:tags r:id="rId361"/>
            </p:custDataLst>
          </p:nvPr>
        </p:nvSpPr>
        <p:spPr bwMode="auto">
          <a:xfrm>
            <a:off x="7000875" y="1933575"/>
            <a:ext cx="196850" cy="268288"/>
          </a:xfrm>
          <a:custGeom>
            <a:avLst/>
            <a:gdLst>
              <a:gd name="T0" fmla="*/ 2147483647 w 459"/>
              <a:gd name="T1" fmla="*/ 2147483647 h 511"/>
              <a:gd name="T2" fmla="*/ 2147483647 w 459"/>
              <a:gd name="T3" fmla="*/ 2147483647 h 511"/>
              <a:gd name="T4" fmla="*/ 0 w 459"/>
              <a:gd name="T5" fmla="*/ 0 h 511"/>
              <a:gd name="T6" fmla="*/ 2147483647 w 459"/>
              <a:gd name="T7" fmla="*/ 2147483647 h 511"/>
              <a:gd name="T8" fmla="*/ 2147483647 w 459"/>
              <a:gd name="T9" fmla="*/ 2147483647 h 511"/>
              <a:gd name="T10" fmla="*/ 2147483647 w 459"/>
              <a:gd name="T11" fmla="*/ 2147483647 h 511"/>
              <a:gd name="T12" fmla="*/ 2147483647 w 459"/>
              <a:gd name="T13" fmla="*/ 2147483647 h 511"/>
              <a:gd name="T14" fmla="*/ 2147483647 w 459"/>
              <a:gd name="T15" fmla="*/ 2147483647 h 511"/>
              <a:gd name="T16" fmla="*/ 2147483647 w 459"/>
              <a:gd name="T17" fmla="*/ 2147483647 h 511"/>
              <a:gd name="T18" fmla="*/ 2147483647 w 459"/>
              <a:gd name="T19" fmla="*/ 2147483647 h 511"/>
              <a:gd name="T20" fmla="*/ 2147483647 w 459"/>
              <a:gd name="T21" fmla="*/ 2147483647 h 511"/>
              <a:gd name="T22" fmla="*/ 2147483647 w 459"/>
              <a:gd name="T23" fmla="*/ 2147483647 h 511"/>
              <a:gd name="T24" fmla="*/ 2147483647 w 459"/>
              <a:gd name="T25" fmla="*/ 2147483647 h 511"/>
              <a:gd name="T26" fmla="*/ 2147483647 w 459"/>
              <a:gd name="T27" fmla="*/ 2147483647 h 511"/>
              <a:gd name="T28" fmla="*/ 2147483647 w 459"/>
              <a:gd name="T29" fmla="*/ 2147483647 h 511"/>
              <a:gd name="T30" fmla="*/ 2147483647 w 459"/>
              <a:gd name="T31" fmla="*/ 2147483647 h 511"/>
              <a:gd name="T32" fmla="*/ 2147483647 w 459"/>
              <a:gd name="T33" fmla="*/ 2147483647 h 511"/>
              <a:gd name="T34" fmla="*/ 2147483647 w 459"/>
              <a:gd name="T35" fmla="*/ 2147483647 h 511"/>
              <a:gd name="T36" fmla="*/ 2147483647 w 459"/>
              <a:gd name="T37" fmla="*/ 2147483647 h 511"/>
              <a:gd name="T38" fmla="*/ 2147483647 w 459"/>
              <a:gd name="T39" fmla="*/ 2147483647 h 511"/>
              <a:gd name="T40" fmla="*/ 2147483647 w 459"/>
              <a:gd name="T41" fmla="*/ 2147483647 h 511"/>
              <a:gd name="T42" fmla="*/ 2147483647 w 459"/>
              <a:gd name="T43" fmla="*/ 2147483647 h 511"/>
              <a:gd name="T44" fmla="*/ 2147483647 w 459"/>
              <a:gd name="T45" fmla="*/ 2147483647 h 511"/>
              <a:gd name="T46" fmla="*/ 2147483647 w 459"/>
              <a:gd name="T47" fmla="*/ 2147483647 h 511"/>
              <a:gd name="T48" fmla="*/ 2147483647 w 459"/>
              <a:gd name="T49" fmla="*/ 2147483647 h 511"/>
              <a:gd name="T50" fmla="*/ 2147483647 w 459"/>
              <a:gd name="T51" fmla="*/ 2147483647 h 511"/>
              <a:gd name="T52" fmla="*/ 2147483647 w 459"/>
              <a:gd name="T53" fmla="*/ 2147483647 h 511"/>
              <a:gd name="T54" fmla="*/ 2147483647 w 459"/>
              <a:gd name="T55" fmla="*/ 2147483647 h 511"/>
              <a:gd name="T56" fmla="*/ 2147483647 w 459"/>
              <a:gd name="T57" fmla="*/ 2147483647 h 511"/>
              <a:gd name="T58" fmla="*/ 2147483647 w 459"/>
              <a:gd name="T59" fmla="*/ 2147483647 h 511"/>
              <a:gd name="T60" fmla="*/ 2147483647 w 459"/>
              <a:gd name="T61" fmla="*/ 2147483647 h 511"/>
              <a:gd name="T62" fmla="*/ 2147483647 w 459"/>
              <a:gd name="T63" fmla="*/ 2147483647 h 511"/>
              <a:gd name="T64" fmla="*/ 2147483647 w 459"/>
              <a:gd name="T65" fmla="*/ 2147483647 h 511"/>
              <a:gd name="T66" fmla="*/ 2147483647 w 459"/>
              <a:gd name="T67" fmla="*/ 2147483647 h 511"/>
              <a:gd name="T68" fmla="*/ 2147483647 w 459"/>
              <a:gd name="T69" fmla="*/ 2147483647 h 511"/>
              <a:gd name="T70" fmla="*/ 2147483647 w 459"/>
              <a:gd name="T71" fmla="*/ 2147483647 h 511"/>
              <a:gd name="T72" fmla="*/ 2147483647 w 459"/>
              <a:gd name="T73" fmla="*/ 2147483647 h 511"/>
              <a:gd name="T74" fmla="*/ 2147483647 w 459"/>
              <a:gd name="T75" fmla="*/ 2147483647 h 511"/>
              <a:gd name="T76" fmla="*/ 2147483647 w 459"/>
              <a:gd name="T77" fmla="*/ 2147483647 h 511"/>
              <a:gd name="T78" fmla="*/ 2147483647 w 459"/>
              <a:gd name="T79" fmla="*/ 2147483647 h 511"/>
              <a:gd name="T80" fmla="*/ 2147483647 w 459"/>
              <a:gd name="T81" fmla="*/ 2147483647 h 511"/>
              <a:gd name="T82" fmla="*/ 2147483647 w 459"/>
              <a:gd name="T83" fmla="*/ 2147483647 h 511"/>
              <a:gd name="T84" fmla="*/ 2147483647 w 459"/>
              <a:gd name="T85" fmla="*/ 2147483647 h 511"/>
              <a:gd name="T86" fmla="*/ 2147483647 w 459"/>
              <a:gd name="T87" fmla="*/ 2147483647 h 511"/>
              <a:gd name="T88" fmla="*/ 2147483647 w 459"/>
              <a:gd name="T89" fmla="*/ 2147483647 h 511"/>
              <a:gd name="T90" fmla="*/ 2147483647 w 459"/>
              <a:gd name="T91" fmla="*/ 2147483647 h 511"/>
              <a:gd name="T92" fmla="*/ 2147483647 w 459"/>
              <a:gd name="T93" fmla="*/ 2147483647 h 511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459"/>
              <a:gd name="T142" fmla="*/ 0 h 511"/>
              <a:gd name="T143" fmla="*/ 459 w 459"/>
              <a:gd name="T144" fmla="*/ 511 h 511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459" h="511">
                <a:moveTo>
                  <a:pt x="33" y="68"/>
                </a:moveTo>
                <a:lnTo>
                  <a:pt x="29" y="56"/>
                </a:lnTo>
                <a:lnTo>
                  <a:pt x="26" y="45"/>
                </a:lnTo>
                <a:lnTo>
                  <a:pt x="22" y="38"/>
                </a:lnTo>
                <a:lnTo>
                  <a:pt x="16" y="31"/>
                </a:lnTo>
                <a:lnTo>
                  <a:pt x="12" y="25"/>
                </a:lnTo>
                <a:lnTo>
                  <a:pt x="6" y="18"/>
                </a:lnTo>
                <a:lnTo>
                  <a:pt x="3" y="10"/>
                </a:lnTo>
                <a:lnTo>
                  <a:pt x="0" y="0"/>
                </a:lnTo>
                <a:lnTo>
                  <a:pt x="6" y="2"/>
                </a:lnTo>
                <a:lnTo>
                  <a:pt x="16" y="5"/>
                </a:lnTo>
                <a:lnTo>
                  <a:pt x="22" y="7"/>
                </a:lnTo>
                <a:lnTo>
                  <a:pt x="26" y="8"/>
                </a:lnTo>
                <a:lnTo>
                  <a:pt x="29" y="8"/>
                </a:lnTo>
                <a:lnTo>
                  <a:pt x="33" y="6"/>
                </a:lnTo>
                <a:lnTo>
                  <a:pt x="59" y="31"/>
                </a:lnTo>
                <a:lnTo>
                  <a:pt x="80" y="50"/>
                </a:lnTo>
                <a:lnTo>
                  <a:pt x="95" y="67"/>
                </a:lnTo>
                <a:lnTo>
                  <a:pt x="107" y="80"/>
                </a:lnTo>
                <a:lnTo>
                  <a:pt x="125" y="102"/>
                </a:lnTo>
                <a:lnTo>
                  <a:pt x="146" y="123"/>
                </a:lnTo>
                <a:lnTo>
                  <a:pt x="172" y="149"/>
                </a:lnTo>
                <a:lnTo>
                  <a:pt x="195" y="175"/>
                </a:lnTo>
                <a:lnTo>
                  <a:pt x="216" y="198"/>
                </a:lnTo>
                <a:lnTo>
                  <a:pt x="239" y="222"/>
                </a:lnTo>
                <a:lnTo>
                  <a:pt x="248" y="230"/>
                </a:lnTo>
                <a:lnTo>
                  <a:pt x="258" y="237"/>
                </a:lnTo>
                <a:lnTo>
                  <a:pt x="269" y="245"/>
                </a:lnTo>
                <a:lnTo>
                  <a:pt x="280" y="252"/>
                </a:lnTo>
                <a:lnTo>
                  <a:pt x="303" y="266"/>
                </a:lnTo>
                <a:lnTo>
                  <a:pt x="327" y="281"/>
                </a:lnTo>
                <a:lnTo>
                  <a:pt x="350" y="295"/>
                </a:lnTo>
                <a:lnTo>
                  <a:pt x="372" y="311"/>
                </a:lnTo>
                <a:lnTo>
                  <a:pt x="382" y="318"/>
                </a:lnTo>
                <a:lnTo>
                  <a:pt x="391" y="327"/>
                </a:lnTo>
                <a:lnTo>
                  <a:pt x="398" y="336"/>
                </a:lnTo>
                <a:lnTo>
                  <a:pt x="405" y="345"/>
                </a:lnTo>
                <a:lnTo>
                  <a:pt x="387" y="334"/>
                </a:lnTo>
                <a:lnTo>
                  <a:pt x="365" y="320"/>
                </a:lnTo>
                <a:lnTo>
                  <a:pt x="343" y="306"/>
                </a:lnTo>
                <a:lnTo>
                  <a:pt x="326" y="295"/>
                </a:lnTo>
                <a:lnTo>
                  <a:pt x="324" y="296"/>
                </a:lnTo>
                <a:lnTo>
                  <a:pt x="318" y="296"/>
                </a:lnTo>
                <a:lnTo>
                  <a:pt x="316" y="297"/>
                </a:lnTo>
                <a:lnTo>
                  <a:pt x="314" y="298"/>
                </a:lnTo>
                <a:lnTo>
                  <a:pt x="313" y="300"/>
                </a:lnTo>
                <a:lnTo>
                  <a:pt x="311" y="301"/>
                </a:lnTo>
                <a:lnTo>
                  <a:pt x="313" y="311"/>
                </a:lnTo>
                <a:lnTo>
                  <a:pt x="313" y="320"/>
                </a:lnTo>
                <a:lnTo>
                  <a:pt x="315" y="328"/>
                </a:lnTo>
                <a:lnTo>
                  <a:pt x="317" y="337"/>
                </a:lnTo>
                <a:lnTo>
                  <a:pt x="319" y="344"/>
                </a:lnTo>
                <a:lnTo>
                  <a:pt x="322" y="351"/>
                </a:lnTo>
                <a:lnTo>
                  <a:pt x="326" y="358"/>
                </a:lnTo>
                <a:lnTo>
                  <a:pt x="329" y="364"/>
                </a:lnTo>
                <a:lnTo>
                  <a:pt x="338" y="375"/>
                </a:lnTo>
                <a:lnTo>
                  <a:pt x="348" y="387"/>
                </a:lnTo>
                <a:lnTo>
                  <a:pt x="359" y="396"/>
                </a:lnTo>
                <a:lnTo>
                  <a:pt x="370" y="405"/>
                </a:lnTo>
                <a:lnTo>
                  <a:pt x="394" y="421"/>
                </a:lnTo>
                <a:lnTo>
                  <a:pt x="418" y="438"/>
                </a:lnTo>
                <a:lnTo>
                  <a:pt x="430" y="448"/>
                </a:lnTo>
                <a:lnTo>
                  <a:pt x="440" y="458"/>
                </a:lnTo>
                <a:lnTo>
                  <a:pt x="450" y="468"/>
                </a:lnTo>
                <a:lnTo>
                  <a:pt x="459" y="480"/>
                </a:lnTo>
                <a:lnTo>
                  <a:pt x="448" y="476"/>
                </a:lnTo>
                <a:lnTo>
                  <a:pt x="437" y="473"/>
                </a:lnTo>
                <a:lnTo>
                  <a:pt x="432" y="471"/>
                </a:lnTo>
                <a:lnTo>
                  <a:pt x="428" y="469"/>
                </a:lnTo>
                <a:lnTo>
                  <a:pt x="426" y="466"/>
                </a:lnTo>
                <a:lnTo>
                  <a:pt x="425" y="462"/>
                </a:lnTo>
                <a:lnTo>
                  <a:pt x="392" y="462"/>
                </a:lnTo>
                <a:lnTo>
                  <a:pt x="392" y="475"/>
                </a:lnTo>
                <a:lnTo>
                  <a:pt x="393" y="488"/>
                </a:lnTo>
                <a:lnTo>
                  <a:pt x="393" y="494"/>
                </a:lnTo>
                <a:lnTo>
                  <a:pt x="395" y="501"/>
                </a:lnTo>
                <a:lnTo>
                  <a:pt x="396" y="506"/>
                </a:lnTo>
                <a:lnTo>
                  <a:pt x="398" y="511"/>
                </a:lnTo>
                <a:lnTo>
                  <a:pt x="395" y="505"/>
                </a:lnTo>
                <a:lnTo>
                  <a:pt x="392" y="498"/>
                </a:lnTo>
                <a:lnTo>
                  <a:pt x="388" y="492"/>
                </a:lnTo>
                <a:lnTo>
                  <a:pt x="383" y="486"/>
                </a:lnTo>
                <a:lnTo>
                  <a:pt x="374" y="476"/>
                </a:lnTo>
                <a:lnTo>
                  <a:pt x="363" y="466"/>
                </a:lnTo>
                <a:lnTo>
                  <a:pt x="354" y="458"/>
                </a:lnTo>
                <a:lnTo>
                  <a:pt x="346" y="449"/>
                </a:lnTo>
                <a:lnTo>
                  <a:pt x="343" y="445"/>
                </a:lnTo>
                <a:lnTo>
                  <a:pt x="340" y="439"/>
                </a:lnTo>
                <a:lnTo>
                  <a:pt x="339" y="435"/>
                </a:lnTo>
                <a:lnTo>
                  <a:pt x="339" y="431"/>
                </a:lnTo>
                <a:lnTo>
                  <a:pt x="337" y="425"/>
                </a:lnTo>
                <a:lnTo>
                  <a:pt x="333" y="419"/>
                </a:lnTo>
                <a:lnTo>
                  <a:pt x="328" y="411"/>
                </a:lnTo>
                <a:lnTo>
                  <a:pt x="321" y="403"/>
                </a:lnTo>
                <a:lnTo>
                  <a:pt x="316" y="394"/>
                </a:lnTo>
                <a:lnTo>
                  <a:pt x="310" y="384"/>
                </a:lnTo>
                <a:lnTo>
                  <a:pt x="307" y="376"/>
                </a:lnTo>
                <a:lnTo>
                  <a:pt x="305" y="369"/>
                </a:lnTo>
                <a:lnTo>
                  <a:pt x="298" y="367"/>
                </a:lnTo>
                <a:lnTo>
                  <a:pt x="292" y="365"/>
                </a:lnTo>
                <a:lnTo>
                  <a:pt x="285" y="362"/>
                </a:lnTo>
                <a:lnTo>
                  <a:pt x="280" y="358"/>
                </a:lnTo>
                <a:lnTo>
                  <a:pt x="274" y="353"/>
                </a:lnTo>
                <a:lnTo>
                  <a:pt x="269" y="348"/>
                </a:lnTo>
                <a:lnTo>
                  <a:pt x="264" y="343"/>
                </a:lnTo>
                <a:lnTo>
                  <a:pt x="261" y="337"/>
                </a:lnTo>
                <a:lnTo>
                  <a:pt x="254" y="325"/>
                </a:lnTo>
                <a:lnTo>
                  <a:pt x="249" y="314"/>
                </a:lnTo>
                <a:lnTo>
                  <a:pt x="247" y="304"/>
                </a:lnTo>
                <a:lnTo>
                  <a:pt x="246" y="295"/>
                </a:lnTo>
                <a:lnTo>
                  <a:pt x="245" y="293"/>
                </a:lnTo>
                <a:lnTo>
                  <a:pt x="242" y="289"/>
                </a:lnTo>
                <a:lnTo>
                  <a:pt x="239" y="285"/>
                </a:lnTo>
                <a:lnTo>
                  <a:pt x="234" y="281"/>
                </a:lnTo>
                <a:lnTo>
                  <a:pt x="221" y="269"/>
                </a:lnTo>
                <a:lnTo>
                  <a:pt x="208" y="257"/>
                </a:lnTo>
                <a:lnTo>
                  <a:pt x="194" y="244"/>
                </a:lnTo>
                <a:lnTo>
                  <a:pt x="181" y="232"/>
                </a:lnTo>
                <a:lnTo>
                  <a:pt x="175" y="226"/>
                </a:lnTo>
                <a:lnTo>
                  <a:pt x="171" y="220"/>
                </a:lnTo>
                <a:lnTo>
                  <a:pt x="168" y="214"/>
                </a:lnTo>
                <a:lnTo>
                  <a:pt x="165" y="209"/>
                </a:lnTo>
                <a:lnTo>
                  <a:pt x="163" y="203"/>
                </a:lnTo>
                <a:lnTo>
                  <a:pt x="161" y="197"/>
                </a:lnTo>
                <a:lnTo>
                  <a:pt x="158" y="192"/>
                </a:lnTo>
                <a:lnTo>
                  <a:pt x="154" y="187"/>
                </a:lnTo>
                <a:lnTo>
                  <a:pt x="146" y="178"/>
                </a:lnTo>
                <a:lnTo>
                  <a:pt x="137" y="170"/>
                </a:lnTo>
                <a:lnTo>
                  <a:pt x="115" y="155"/>
                </a:lnTo>
                <a:lnTo>
                  <a:pt x="92" y="143"/>
                </a:lnTo>
                <a:lnTo>
                  <a:pt x="81" y="136"/>
                </a:lnTo>
                <a:lnTo>
                  <a:pt x="70" y="130"/>
                </a:lnTo>
                <a:lnTo>
                  <a:pt x="60" y="122"/>
                </a:lnTo>
                <a:lnTo>
                  <a:pt x="51" y="114"/>
                </a:lnTo>
                <a:lnTo>
                  <a:pt x="47" y="110"/>
                </a:lnTo>
                <a:lnTo>
                  <a:pt x="44" y="104"/>
                </a:lnTo>
                <a:lnTo>
                  <a:pt x="40" y="99"/>
                </a:lnTo>
                <a:lnTo>
                  <a:pt x="38" y="93"/>
                </a:lnTo>
                <a:lnTo>
                  <a:pt x="36" y="88"/>
                </a:lnTo>
                <a:lnTo>
                  <a:pt x="34" y="81"/>
                </a:lnTo>
                <a:lnTo>
                  <a:pt x="34" y="75"/>
                </a:lnTo>
                <a:lnTo>
                  <a:pt x="33" y="68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grpSp>
        <p:nvGrpSpPr>
          <p:cNvPr id="45419" name="Group 524"/>
          <p:cNvGrpSpPr>
            <a:grpSpLocks/>
          </p:cNvGrpSpPr>
          <p:nvPr>
            <p:custDataLst>
              <p:tags r:id="rId362"/>
            </p:custDataLst>
          </p:nvPr>
        </p:nvGrpSpPr>
        <p:grpSpPr bwMode="auto">
          <a:xfrm>
            <a:off x="5791200" y="1889125"/>
            <a:ext cx="671513" cy="384175"/>
            <a:chOff x="4115" y="1551"/>
            <a:chExt cx="504" cy="244"/>
          </a:xfrm>
        </p:grpSpPr>
        <p:sp>
          <p:nvSpPr>
            <p:cNvPr id="45463" name="Freeform 525"/>
            <p:cNvSpPr>
              <a:spLocks/>
            </p:cNvSpPr>
            <p:nvPr/>
          </p:nvSpPr>
          <p:spPr bwMode="auto">
            <a:xfrm>
              <a:off x="4540" y="1551"/>
              <a:ext cx="79" cy="86"/>
            </a:xfrm>
            <a:custGeom>
              <a:avLst/>
              <a:gdLst>
                <a:gd name="T0" fmla="*/ 0 w 240"/>
                <a:gd name="T1" fmla="*/ 0 h 259"/>
                <a:gd name="T2" fmla="*/ 0 w 240"/>
                <a:gd name="T3" fmla="*/ 0 h 259"/>
                <a:gd name="T4" fmla="*/ 0 w 240"/>
                <a:gd name="T5" fmla="*/ 0 h 259"/>
                <a:gd name="T6" fmla="*/ 0 w 240"/>
                <a:gd name="T7" fmla="*/ 0 h 259"/>
                <a:gd name="T8" fmla="*/ 0 w 240"/>
                <a:gd name="T9" fmla="*/ 0 h 259"/>
                <a:gd name="T10" fmla="*/ 0 w 240"/>
                <a:gd name="T11" fmla="*/ 0 h 259"/>
                <a:gd name="T12" fmla="*/ 0 w 240"/>
                <a:gd name="T13" fmla="*/ 0 h 259"/>
                <a:gd name="T14" fmla="*/ 0 w 240"/>
                <a:gd name="T15" fmla="*/ 0 h 259"/>
                <a:gd name="T16" fmla="*/ 0 w 240"/>
                <a:gd name="T17" fmla="*/ 0 h 259"/>
                <a:gd name="T18" fmla="*/ 0 w 240"/>
                <a:gd name="T19" fmla="*/ 0 h 259"/>
                <a:gd name="T20" fmla="*/ 0 w 240"/>
                <a:gd name="T21" fmla="*/ 0 h 259"/>
                <a:gd name="T22" fmla="*/ 0 w 240"/>
                <a:gd name="T23" fmla="*/ 0 h 259"/>
                <a:gd name="T24" fmla="*/ 0 w 240"/>
                <a:gd name="T25" fmla="*/ 0 h 259"/>
                <a:gd name="T26" fmla="*/ 0 w 240"/>
                <a:gd name="T27" fmla="*/ 0 h 259"/>
                <a:gd name="T28" fmla="*/ 0 w 240"/>
                <a:gd name="T29" fmla="*/ 0 h 259"/>
                <a:gd name="T30" fmla="*/ 0 w 240"/>
                <a:gd name="T31" fmla="*/ 0 h 259"/>
                <a:gd name="T32" fmla="*/ 0 w 240"/>
                <a:gd name="T33" fmla="*/ 0 h 2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0"/>
                <a:gd name="T52" fmla="*/ 0 h 259"/>
                <a:gd name="T53" fmla="*/ 240 w 240"/>
                <a:gd name="T54" fmla="*/ 259 h 25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0" h="259">
                  <a:moveTo>
                    <a:pt x="13" y="247"/>
                  </a:moveTo>
                  <a:lnTo>
                    <a:pt x="79" y="259"/>
                  </a:lnTo>
                  <a:lnTo>
                    <a:pt x="120" y="240"/>
                  </a:lnTo>
                  <a:lnTo>
                    <a:pt x="133" y="210"/>
                  </a:lnTo>
                  <a:lnTo>
                    <a:pt x="192" y="161"/>
                  </a:lnTo>
                  <a:lnTo>
                    <a:pt x="212" y="111"/>
                  </a:lnTo>
                  <a:lnTo>
                    <a:pt x="240" y="26"/>
                  </a:lnTo>
                  <a:lnTo>
                    <a:pt x="212" y="0"/>
                  </a:lnTo>
                  <a:lnTo>
                    <a:pt x="206" y="32"/>
                  </a:lnTo>
                  <a:lnTo>
                    <a:pt x="199" y="74"/>
                  </a:lnTo>
                  <a:lnTo>
                    <a:pt x="166" y="105"/>
                  </a:lnTo>
                  <a:lnTo>
                    <a:pt x="133" y="149"/>
                  </a:lnTo>
                  <a:lnTo>
                    <a:pt x="113" y="179"/>
                  </a:lnTo>
                  <a:lnTo>
                    <a:pt x="93" y="216"/>
                  </a:lnTo>
                  <a:lnTo>
                    <a:pt x="20" y="222"/>
                  </a:lnTo>
                  <a:lnTo>
                    <a:pt x="0" y="222"/>
                  </a:lnTo>
                  <a:lnTo>
                    <a:pt x="13" y="24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5464" name="Freeform 526"/>
            <p:cNvSpPr>
              <a:spLocks/>
            </p:cNvSpPr>
            <p:nvPr/>
          </p:nvSpPr>
          <p:spPr bwMode="auto">
            <a:xfrm>
              <a:off x="4115" y="1761"/>
              <a:ext cx="84" cy="34"/>
            </a:xfrm>
            <a:custGeom>
              <a:avLst/>
              <a:gdLst>
                <a:gd name="T0" fmla="*/ 0 w 259"/>
                <a:gd name="T1" fmla="*/ 0 h 104"/>
                <a:gd name="T2" fmla="*/ 0 w 259"/>
                <a:gd name="T3" fmla="*/ 0 h 104"/>
                <a:gd name="T4" fmla="*/ 0 w 259"/>
                <a:gd name="T5" fmla="*/ 0 h 104"/>
                <a:gd name="T6" fmla="*/ 0 w 259"/>
                <a:gd name="T7" fmla="*/ 0 h 104"/>
                <a:gd name="T8" fmla="*/ 0 w 259"/>
                <a:gd name="T9" fmla="*/ 0 h 104"/>
                <a:gd name="T10" fmla="*/ 0 w 259"/>
                <a:gd name="T11" fmla="*/ 0 h 104"/>
                <a:gd name="T12" fmla="*/ 0 w 259"/>
                <a:gd name="T13" fmla="*/ 0 h 104"/>
                <a:gd name="T14" fmla="*/ 0 w 259"/>
                <a:gd name="T15" fmla="*/ 0 h 104"/>
                <a:gd name="T16" fmla="*/ 0 w 259"/>
                <a:gd name="T17" fmla="*/ 0 h 104"/>
                <a:gd name="T18" fmla="*/ 0 w 259"/>
                <a:gd name="T19" fmla="*/ 0 h 104"/>
                <a:gd name="T20" fmla="*/ 0 w 259"/>
                <a:gd name="T21" fmla="*/ 0 h 104"/>
                <a:gd name="T22" fmla="*/ 0 w 259"/>
                <a:gd name="T23" fmla="*/ 0 h 104"/>
                <a:gd name="T24" fmla="*/ 0 w 259"/>
                <a:gd name="T25" fmla="*/ 0 h 104"/>
                <a:gd name="T26" fmla="*/ 0 w 259"/>
                <a:gd name="T27" fmla="*/ 0 h 104"/>
                <a:gd name="T28" fmla="*/ 0 w 259"/>
                <a:gd name="T29" fmla="*/ 0 h 104"/>
                <a:gd name="T30" fmla="*/ 0 w 259"/>
                <a:gd name="T31" fmla="*/ 0 h 104"/>
                <a:gd name="T32" fmla="*/ 0 w 259"/>
                <a:gd name="T33" fmla="*/ 0 h 10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"/>
                <a:gd name="T52" fmla="*/ 0 h 104"/>
                <a:gd name="T53" fmla="*/ 259 w 259"/>
                <a:gd name="T54" fmla="*/ 104 h 10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9" h="104">
                  <a:moveTo>
                    <a:pt x="33" y="104"/>
                  </a:moveTo>
                  <a:lnTo>
                    <a:pt x="26" y="86"/>
                  </a:lnTo>
                  <a:lnTo>
                    <a:pt x="52" y="62"/>
                  </a:lnTo>
                  <a:lnTo>
                    <a:pt x="72" y="49"/>
                  </a:lnTo>
                  <a:lnTo>
                    <a:pt x="126" y="43"/>
                  </a:lnTo>
                  <a:lnTo>
                    <a:pt x="172" y="43"/>
                  </a:lnTo>
                  <a:lnTo>
                    <a:pt x="246" y="31"/>
                  </a:lnTo>
                  <a:lnTo>
                    <a:pt x="259" y="7"/>
                  </a:lnTo>
                  <a:lnTo>
                    <a:pt x="246" y="0"/>
                  </a:lnTo>
                  <a:lnTo>
                    <a:pt x="205" y="13"/>
                  </a:lnTo>
                  <a:lnTo>
                    <a:pt x="152" y="7"/>
                  </a:lnTo>
                  <a:lnTo>
                    <a:pt x="106" y="13"/>
                  </a:lnTo>
                  <a:lnTo>
                    <a:pt x="52" y="19"/>
                  </a:lnTo>
                  <a:lnTo>
                    <a:pt x="26" y="43"/>
                  </a:lnTo>
                  <a:lnTo>
                    <a:pt x="0" y="68"/>
                  </a:lnTo>
                  <a:lnTo>
                    <a:pt x="0" y="104"/>
                  </a:lnTo>
                  <a:lnTo>
                    <a:pt x="33" y="104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45420" name="Freeform 527"/>
          <p:cNvSpPr>
            <a:spLocks/>
          </p:cNvSpPr>
          <p:nvPr>
            <p:custDataLst>
              <p:tags r:id="rId363"/>
            </p:custDataLst>
          </p:nvPr>
        </p:nvSpPr>
        <p:spPr bwMode="auto">
          <a:xfrm>
            <a:off x="4848225" y="2638425"/>
            <a:ext cx="530225" cy="511175"/>
          </a:xfrm>
          <a:custGeom>
            <a:avLst/>
            <a:gdLst>
              <a:gd name="T0" fmla="*/ 2147483647 w 1227"/>
              <a:gd name="T1" fmla="*/ 2147483647 h 979"/>
              <a:gd name="T2" fmla="*/ 2147483647 w 1227"/>
              <a:gd name="T3" fmla="*/ 2147483647 h 979"/>
              <a:gd name="T4" fmla="*/ 2147483647 w 1227"/>
              <a:gd name="T5" fmla="*/ 2147483647 h 979"/>
              <a:gd name="T6" fmla="*/ 2147483647 w 1227"/>
              <a:gd name="T7" fmla="*/ 2147483647 h 979"/>
              <a:gd name="T8" fmla="*/ 2147483647 w 1227"/>
              <a:gd name="T9" fmla="*/ 2147483647 h 979"/>
              <a:gd name="T10" fmla="*/ 2147483647 w 1227"/>
              <a:gd name="T11" fmla="*/ 2147483647 h 979"/>
              <a:gd name="T12" fmla="*/ 2147483647 w 1227"/>
              <a:gd name="T13" fmla="*/ 2147483647 h 979"/>
              <a:gd name="T14" fmla="*/ 2147483647 w 1227"/>
              <a:gd name="T15" fmla="*/ 2147483647 h 979"/>
              <a:gd name="T16" fmla="*/ 2147483647 w 1227"/>
              <a:gd name="T17" fmla="*/ 2147483647 h 979"/>
              <a:gd name="T18" fmla="*/ 2147483647 w 1227"/>
              <a:gd name="T19" fmla="*/ 2147483647 h 979"/>
              <a:gd name="T20" fmla="*/ 2147483647 w 1227"/>
              <a:gd name="T21" fmla="*/ 2147483647 h 979"/>
              <a:gd name="T22" fmla="*/ 2147483647 w 1227"/>
              <a:gd name="T23" fmla="*/ 2147483647 h 979"/>
              <a:gd name="T24" fmla="*/ 2147483647 w 1227"/>
              <a:gd name="T25" fmla="*/ 2147483647 h 979"/>
              <a:gd name="T26" fmla="*/ 2147483647 w 1227"/>
              <a:gd name="T27" fmla="*/ 2147483647 h 979"/>
              <a:gd name="T28" fmla="*/ 2147483647 w 1227"/>
              <a:gd name="T29" fmla="*/ 2147483647 h 979"/>
              <a:gd name="T30" fmla="*/ 2147483647 w 1227"/>
              <a:gd name="T31" fmla="*/ 2147483647 h 979"/>
              <a:gd name="T32" fmla="*/ 2147483647 w 1227"/>
              <a:gd name="T33" fmla="*/ 2147483647 h 979"/>
              <a:gd name="T34" fmla="*/ 2147483647 w 1227"/>
              <a:gd name="T35" fmla="*/ 2147483647 h 979"/>
              <a:gd name="T36" fmla="*/ 2147483647 w 1227"/>
              <a:gd name="T37" fmla="*/ 2147483647 h 979"/>
              <a:gd name="T38" fmla="*/ 2147483647 w 1227"/>
              <a:gd name="T39" fmla="*/ 2147483647 h 979"/>
              <a:gd name="T40" fmla="*/ 2147483647 w 1227"/>
              <a:gd name="T41" fmla="*/ 2147483647 h 979"/>
              <a:gd name="T42" fmla="*/ 2147483647 w 1227"/>
              <a:gd name="T43" fmla="*/ 2147483647 h 979"/>
              <a:gd name="T44" fmla="*/ 2147483647 w 1227"/>
              <a:gd name="T45" fmla="*/ 2147483647 h 979"/>
              <a:gd name="T46" fmla="*/ 2147483647 w 1227"/>
              <a:gd name="T47" fmla="*/ 2147483647 h 979"/>
              <a:gd name="T48" fmla="*/ 2147483647 w 1227"/>
              <a:gd name="T49" fmla="*/ 2147483647 h 979"/>
              <a:gd name="T50" fmla="*/ 2147483647 w 1227"/>
              <a:gd name="T51" fmla="*/ 2147483647 h 979"/>
              <a:gd name="T52" fmla="*/ 2147483647 w 1227"/>
              <a:gd name="T53" fmla="*/ 2147483647 h 979"/>
              <a:gd name="T54" fmla="*/ 2147483647 w 1227"/>
              <a:gd name="T55" fmla="*/ 2147483647 h 979"/>
              <a:gd name="T56" fmla="*/ 2147483647 w 1227"/>
              <a:gd name="T57" fmla="*/ 2147483647 h 979"/>
              <a:gd name="T58" fmla="*/ 0 w 1227"/>
              <a:gd name="T59" fmla="*/ 2147483647 h 979"/>
              <a:gd name="T60" fmla="*/ 2147483647 w 1227"/>
              <a:gd name="T61" fmla="*/ 2147483647 h 979"/>
              <a:gd name="T62" fmla="*/ 2147483647 w 1227"/>
              <a:gd name="T63" fmla="*/ 2147483647 h 979"/>
              <a:gd name="T64" fmla="*/ 2147483647 w 1227"/>
              <a:gd name="T65" fmla="*/ 2147483647 h 979"/>
              <a:gd name="T66" fmla="*/ 2147483647 w 1227"/>
              <a:gd name="T67" fmla="*/ 2147483647 h 979"/>
              <a:gd name="T68" fmla="*/ 2147483647 w 1227"/>
              <a:gd name="T69" fmla="*/ 2147483647 h 979"/>
              <a:gd name="T70" fmla="*/ 2147483647 w 1227"/>
              <a:gd name="T71" fmla="*/ 2147483647 h 979"/>
              <a:gd name="T72" fmla="*/ 2147483647 w 1227"/>
              <a:gd name="T73" fmla="*/ 2147483647 h 979"/>
              <a:gd name="T74" fmla="*/ 2147483647 w 1227"/>
              <a:gd name="T75" fmla="*/ 2147483647 h 979"/>
              <a:gd name="T76" fmla="*/ 2147483647 w 1227"/>
              <a:gd name="T77" fmla="*/ 2147483647 h 979"/>
              <a:gd name="T78" fmla="*/ 2147483647 w 1227"/>
              <a:gd name="T79" fmla="*/ 2147483647 h 979"/>
              <a:gd name="T80" fmla="*/ 2147483647 w 1227"/>
              <a:gd name="T81" fmla="*/ 2147483647 h 979"/>
              <a:gd name="T82" fmla="*/ 2147483647 w 1227"/>
              <a:gd name="T83" fmla="*/ 2147483647 h 979"/>
              <a:gd name="T84" fmla="*/ 2147483647 w 1227"/>
              <a:gd name="T85" fmla="*/ 2147483647 h 979"/>
              <a:gd name="T86" fmla="*/ 2147483647 w 1227"/>
              <a:gd name="T87" fmla="*/ 2147483647 h 979"/>
              <a:gd name="T88" fmla="*/ 2147483647 w 1227"/>
              <a:gd name="T89" fmla="*/ 2147483647 h 979"/>
              <a:gd name="T90" fmla="*/ 2147483647 w 1227"/>
              <a:gd name="T91" fmla="*/ 2147483647 h 979"/>
              <a:gd name="T92" fmla="*/ 2147483647 w 1227"/>
              <a:gd name="T93" fmla="*/ 2147483647 h 979"/>
              <a:gd name="T94" fmla="*/ 2147483647 w 1227"/>
              <a:gd name="T95" fmla="*/ 2147483647 h 979"/>
              <a:gd name="T96" fmla="*/ 2147483647 w 1227"/>
              <a:gd name="T97" fmla="*/ 2147483647 h 979"/>
              <a:gd name="T98" fmla="*/ 2147483647 w 1227"/>
              <a:gd name="T99" fmla="*/ 2147483647 h 979"/>
              <a:gd name="T100" fmla="*/ 2147483647 w 1227"/>
              <a:gd name="T101" fmla="*/ 2147483647 h 979"/>
              <a:gd name="T102" fmla="*/ 2147483647 w 1227"/>
              <a:gd name="T103" fmla="*/ 2147483647 h 979"/>
              <a:gd name="T104" fmla="*/ 2147483647 w 1227"/>
              <a:gd name="T105" fmla="*/ 2147483647 h 979"/>
              <a:gd name="T106" fmla="*/ 2147483647 w 1227"/>
              <a:gd name="T107" fmla="*/ 2147483647 h 979"/>
              <a:gd name="T108" fmla="*/ 2147483647 w 1227"/>
              <a:gd name="T109" fmla="*/ 2147483647 h 979"/>
              <a:gd name="T110" fmla="*/ 2147483647 w 1227"/>
              <a:gd name="T111" fmla="*/ 2147483647 h 979"/>
              <a:gd name="T112" fmla="*/ 2147483647 w 1227"/>
              <a:gd name="T113" fmla="*/ 2147483647 h 97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227"/>
              <a:gd name="T172" fmla="*/ 0 h 979"/>
              <a:gd name="T173" fmla="*/ 1227 w 1227"/>
              <a:gd name="T174" fmla="*/ 979 h 97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227" h="979">
                <a:moveTo>
                  <a:pt x="940" y="468"/>
                </a:moveTo>
                <a:lnTo>
                  <a:pt x="937" y="468"/>
                </a:lnTo>
                <a:lnTo>
                  <a:pt x="935" y="467"/>
                </a:lnTo>
                <a:lnTo>
                  <a:pt x="932" y="466"/>
                </a:lnTo>
                <a:lnTo>
                  <a:pt x="931" y="465"/>
                </a:lnTo>
                <a:lnTo>
                  <a:pt x="930" y="461"/>
                </a:lnTo>
                <a:lnTo>
                  <a:pt x="930" y="456"/>
                </a:lnTo>
                <a:lnTo>
                  <a:pt x="932" y="442"/>
                </a:lnTo>
                <a:lnTo>
                  <a:pt x="933" y="425"/>
                </a:lnTo>
                <a:lnTo>
                  <a:pt x="933" y="420"/>
                </a:lnTo>
                <a:lnTo>
                  <a:pt x="932" y="416"/>
                </a:lnTo>
                <a:lnTo>
                  <a:pt x="930" y="412"/>
                </a:lnTo>
                <a:lnTo>
                  <a:pt x="928" y="407"/>
                </a:lnTo>
                <a:lnTo>
                  <a:pt x="921" y="400"/>
                </a:lnTo>
                <a:lnTo>
                  <a:pt x="915" y="392"/>
                </a:lnTo>
                <a:lnTo>
                  <a:pt x="908" y="385"/>
                </a:lnTo>
                <a:lnTo>
                  <a:pt x="903" y="378"/>
                </a:lnTo>
                <a:lnTo>
                  <a:pt x="902" y="373"/>
                </a:lnTo>
                <a:lnTo>
                  <a:pt x="901" y="370"/>
                </a:lnTo>
                <a:lnTo>
                  <a:pt x="899" y="367"/>
                </a:lnTo>
                <a:lnTo>
                  <a:pt x="901" y="363"/>
                </a:lnTo>
                <a:lnTo>
                  <a:pt x="865" y="344"/>
                </a:lnTo>
                <a:lnTo>
                  <a:pt x="838" y="328"/>
                </a:lnTo>
                <a:lnTo>
                  <a:pt x="817" y="312"/>
                </a:lnTo>
                <a:lnTo>
                  <a:pt x="801" y="300"/>
                </a:lnTo>
                <a:lnTo>
                  <a:pt x="779" y="280"/>
                </a:lnTo>
                <a:lnTo>
                  <a:pt x="761" y="264"/>
                </a:lnTo>
                <a:lnTo>
                  <a:pt x="759" y="263"/>
                </a:lnTo>
                <a:lnTo>
                  <a:pt x="757" y="258"/>
                </a:lnTo>
                <a:lnTo>
                  <a:pt x="756" y="252"/>
                </a:lnTo>
                <a:lnTo>
                  <a:pt x="754" y="245"/>
                </a:lnTo>
                <a:lnTo>
                  <a:pt x="752" y="229"/>
                </a:lnTo>
                <a:lnTo>
                  <a:pt x="748" y="216"/>
                </a:lnTo>
                <a:lnTo>
                  <a:pt x="740" y="218"/>
                </a:lnTo>
                <a:lnTo>
                  <a:pt x="733" y="218"/>
                </a:lnTo>
                <a:lnTo>
                  <a:pt x="726" y="218"/>
                </a:lnTo>
                <a:lnTo>
                  <a:pt x="718" y="217"/>
                </a:lnTo>
                <a:lnTo>
                  <a:pt x="711" y="215"/>
                </a:lnTo>
                <a:lnTo>
                  <a:pt x="703" y="212"/>
                </a:lnTo>
                <a:lnTo>
                  <a:pt x="695" y="207"/>
                </a:lnTo>
                <a:lnTo>
                  <a:pt x="688" y="203"/>
                </a:lnTo>
                <a:lnTo>
                  <a:pt x="667" y="199"/>
                </a:lnTo>
                <a:lnTo>
                  <a:pt x="650" y="197"/>
                </a:lnTo>
                <a:lnTo>
                  <a:pt x="638" y="196"/>
                </a:lnTo>
                <a:lnTo>
                  <a:pt x="630" y="196"/>
                </a:lnTo>
                <a:lnTo>
                  <a:pt x="617" y="199"/>
                </a:lnTo>
                <a:lnTo>
                  <a:pt x="602" y="203"/>
                </a:lnTo>
                <a:lnTo>
                  <a:pt x="596" y="201"/>
                </a:lnTo>
                <a:lnTo>
                  <a:pt x="591" y="201"/>
                </a:lnTo>
                <a:lnTo>
                  <a:pt x="584" y="202"/>
                </a:lnTo>
                <a:lnTo>
                  <a:pt x="578" y="203"/>
                </a:lnTo>
                <a:lnTo>
                  <a:pt x="570" y="204"/>
                </a:lnTo>
                <a:lnTo>
                  <a:pt x="563" y="205"/>
                </a:lnTo>
                <a:lnTo>
                  <a:pt x="556" y="204"/>
                </a:lnTo>
                <a:lnTo>
                  <a:pt x="548" y="203"/>
                </a:lnTo>
                <a:lnTo>
                  <a:pt x="530" y="195"/>
                </a:lnTo>
                <a:lnTo>
                  <a:pt x="517" y="190"/>
                </a:lnTo>
                <a:lnTo>
                  <a:pt x="513" y="187"/>
                </a:lnTo>
                <a:lnTo>
                  <a:pt x="509" y="183"/>
                </a:lnTo>
                <a:lnTo>
                  <a:pt x="505" y="179"/>
                </a:lnTo>
                <a:lnTo>
                  <a:pt x="502" y="173"/>
                </a:lnTo>
                <a:lnTo>
                  <a:pt x="493" y="152"/>
                </a:lnTo>
                <a:lnTo>
                  <a:pt x="487" y="136"/>
                </a:lnTo>
                <a:lnTo>
                  <a:pt x="483" y="128"/>
                </a:lnTo>
                <a:lnTo>
                  <a:pt x="479" y="121"/>
                </a:lnTo>
                <a:lnTo>
                  <a:pt x="476" y="115"/>
                </a:lnTo>
                <a:lnTo>
                  <a:pt x="470" y="109"/>
                </a:lnTo>
                <a:lnTo>
                  <a:pt x="465" y="103"/>
                </a:lnTo>
                <a:lnTo>
                  <a:pt x="459" y="96"/>
                </a:lnTo>
                <a:lnTo>
                  <a:pt x="451" y="91"/>
                </a:lnTo>
                <a:lnTo>
                  <a:pt x="443" y="86"/>
                </a:lnTo>
                <a:lnTo>
                  <a:pt x="432" y="81"/>
                </a:lnTo>
                <a:lnTo>
                  <a:pt x="420" y="77"/>
                </a:lnTo>
                <a:lnTo>
                  <a:pt x="405" y="72"/>
                </a:lnTo>
                <a:lnTo>
                  <a:pt x="389" y="68"/>
                </a:lnTo>
                <a:lnTo>
                  <a:pt x="365" y="61"/>
                </a:lnTo>
                <a:lnTo>
                  <a:pt x="346" y="55"/>
                </a:lnTo>
                <a:lnTo>
                  <a:pt x="332" y="48"/>
                </a:lnTo>
                <a:lnTo>
                  <a:pt x="317" y="40"/>
                </a:lnTo>
                <a:lnTo>
                  <a:pt x="303" y="32"/>
                </a:lnTo>
                <a:lnTo>
                  <a:pt x="287" y="23"/>
                </a:lnTo>
                <a:lnTo>
                  <a:pt x="265" y="13"/>
                </a:lnTo>
                <a:lnTo>
                  <a:pt x="236" y="0"/>
                </a:lnTo>
                <a:lnTo>
                  <a:pt x="214" y="10"/>
                </a:lnTo>
                <a:lnTo>
                  <a:pt x="186" y="24"/>
                </a:lnTo>
                <a:lnTo>
                  <a:pt x="178" y="28"/>
                </a:lnTo>
                <a:lnTo>
                  <a:pt x="171" y="33"/>
                </a:lnTo>
                <a:lnTo>
                  <a:pt x="166" y="38"/>
                </a:lnTo>
                <a:lnTo>
                  <a:pt x="160" y="44"/>
                </a:lnTo>
                <a:lnTo>
                  <a:pt x="156" y="49"/>
                </a:lnTo>
                <a:lnTo>
                  <a:pt x="153" y="55"/>
                </a:lnTo>
                <a:lnTo>
                  <a:pt x="151" y="61"/>
                </a:lnTo>
                <a:lnTo>
                  <a:pt x="149" y="68"/>
                </a:lnTo>
                <a:lnTo>
                  <a:pt x="151" y="75"/>
                </a:lnTo>
                <a:lnTo>
                  <a:pt x="152" y="82"/>
                </a:lnTo>
                <a:lnTo>
                  <a:pt x="153" y="90"/>
                </a:lnTo>
                <a:lnTo>
                  <a:pt x="156" y="97"/>
                </a:lnTo>
                <a:lnTo>
                  <a:pt x="159" y="105"/>
                </a:lnTo>
                <a:lnTo>
                  <a:pt x="164" y="112"/>
                </a:lnTo>
                <a:lnTo>
                  <a:pt x="169" y="118"/>
                </a:lnTo>
                <a:lnTo>
                  <a:pt x="177" y="123"/>
                </a:lnTo>
                <a:lnTo>
                  <a:pt x="171" y="129"/>
                </a:lnTo>
                <a:lnTo>
                  <a:pt x="163" y="139"/>
                </a:lnTo>
                <a:lnTo>
                  <a:pt x="151" y="150"/>
                </a:lnTo>
                <a:lnTo>
                  <a:pt x="136" y="162"/>
                </a:lnTo>
                <a:lnTo>
                  <a:pt x="120" y="173"/>
                </a:lnTo>
                <a:lnTo>
                  <a:pt x="102" y="182"/>
                </a:lnTo>
                <a:lnTo>
                  <a:pt x="95" y="186"/>
                </a:lnTo>
                <a:lnTo>
                  <a:pt x="86" y="188"/>
                </a:lnTo>
                <a:lnTo>
                  <a:pt x="78" y="190"/>
                </a:lnTo>
                <a:lnTo>
                  <a:pt x="70" y="191"/>
                </a:lnTo>
                <a:lnTo>
                  <a:pt x="54" y="190"/>
                </a:lnTo>
                <a:lnTo>
                  <a:pt x="37" y="187"/>
                </a:lnTo>
                <a:lnTo>
                  <a:pt x="22" y="183"/>
                </a:lnTo>
                <a:lnTo>
                  <a:pt x="10" y="179"/>
                </a:lnTo>
                <a:lnTo>
                  <a:pt x="9" y="183"/>
                </a:lnTo>
                <a:lnTo>
                  <a:pt x="6" y="193"/>
                </a:lnTo>
                <a:lnTo>
                  <a:pt x="2" y="208"/>
                </a:lnTo>
                <a:lnTo>
                  <a:pt x="0" y="226"/>
                </a:lnTo>
                <a:lnTo>
                  <a:pt x="0" y="236"/>
                </a:lnTo>
                <a:lnTo>
                  <a:pt x="0" y="245"/>
                </a:lnTo>
                <a:lnTo>
                  <a:pt x="2" y="253"/>
                </a:lnTo>
                <a:lnTo>
                  <a:pt x="5" y="261"/>
                </a:lnTo>
                <a:lnTo>
                  <a:pt x="9" y="269"/>
                </a:lnTo>
                <a:lnTo>
                  <a:pt x="14" y="276"/>
                </a:lnTo>
                <a:lnTo>
                  <a:pt x="18" y="278"/>
                </a:lnTo>
                <a:lnTo>
                  <a:pt x="21" y="280"/>
                </a:lnTo>
                <a:lnTo>
                  <a:pt x="25" y="282"/>
                </a:lnTo>
                <a:lnTo>
                  <a:pt x="30" y="283"/>
                </a:lnTo>
                <a:lnTo>
                  <a:pt x="32" y="291"/>
                </a:lnTo>
                <a:lnTo>
                  <a:pt x="35" y="299"/>
                </a:lnTo>
                <a:lnTo>
                  <a:pt x="40" y="307"/>
                </a:lnTo>
                <a:lnTo>
                  <a:pt x="44" y="315"/>
                </a:lnTo>
                <a:lnTo>
                  <a:pt x="56" y="331"/>
                </a:lnTo>
                <a:lnTo>
                  <a:pt x="69" y="347"/>
                </a:lnTo>
                <a:lnTo>
                  <a:pt x="83" y="364"/>
                </a:lnTo>
                <a:lnTo>
                  <a:pt x="92" y="383"/>
                </a:lnTo>
                <a:lnTo>
                  <a:pt x="97" y="393"/>
                </a:lnTo>
                <a:lnTo>
                  <a:pt x="100" y="403"/>
                </a:lnTo>
                <a:lnTo>
                  <a:pt x="102" y="414"/>
                </a:lnTo>
                <a:lnTo>
                  <a:pt x="103" y="425"/>
                </a:lnTo>
                <a:lnTo>
                  <a:pt x="110" y="425"/>
                </a:lnTo>
                <a:lnTo>
                  <a:pt x="117" y="426"/>
                </a:lnTo>
                <a:lnTo>
                  <a:pt x="121" y="427"/>
                </a:lnTo>
                <a:lnTo>
                  <a:pt x="124" y="429"/>
                </a:lnTo>
                <a:lnTo>
                  <a:pt x="128" y="431"/>
                </a:lnTo>
                <a:lnTo>
                  <a:pt x="131" y="435"/>
                </a:lnTo>
                <a:lnTo>
                  <a:pt x="133" y="438"/>
                </a:lnTo>
                <a:lnTo>
                  <a:pt x="135" y="441"/>
                </a:lnTo>
                <a:lnTo>
                  <a:pt x="139" y="450"/>
                </a:lnTo>
                <a:lnTo>
                  <a:pt x="143" y="459"/>
                </a:lnTo>
                <a:lnTo>
                  <a:pt x="148" y="469"/>
                </a:lnTo>
                <a:lnTo>
                  <a:pt x="156" y="480"/>
                </a:lnTo>
                <a:lnTo>
                  <a:pt x="184" y="504"/>
                </a:lnTo>
                <a:lnTo>
                  <a:pt x="216" y="536"/>
                </a:lnTo>
                <a:lnTo>
                  <a:pt x="224" y="546"/>
                </a:lnTo>
                <a:lnTo>
                  <a:pt x="232" y="556"/>
                </a:lnTo>
                <a:lnTo>
                  <a:pt x="238" y="565"/>
                </a:lnTo>
                <a:lnTo>
                  <a:pt x="244" y="575"/>
                </a:lnTo>
                <a:lnTo>
                  <a:pt x="249" y="585"/>
                </a:lnTo>
                <a:lnTo>
                  <a:pt x="253" y="595"/>
                </a:lnTo>
                <a:lnTo>
                  <a:pt x="255" y="606"/>
                </a:lnTo>
                <a:lnTo>
                  <a:pt x="256" y="616"/>
                </a:lnTo>
                <a:lnTo>
                  <a:pt x="256" y="624"/>
                </a:lnTo>
                <a:lnTo>
                  <a:pt x="257" y="631"/>
                </a:lnTo>
                <a:lnTo>
                  <a:pt x="258" y="638"/>
                </a:lnTo>
                <a:lnTo>
                  <a:pt x="260" y="645"/>
                </a:lnTo>
                <a:lnTo>
                  <a:pt x="266" y="659"/>
                </a:lnTo>
                <a:lnTo>
                  <a:pt x="272" y="670"/>
                </a:lnTo>
                <a:lnTo>
                  <a:pt x="280" y="681"/>
                </a:lnTo>
                <a:lnTo>
                  <a:pt x="289" y="691"/>
                </a:lnTo>
                <a:lnTo>
                  <a:pt x="299" y="701"/>
                </a:lnTo>
                <a:lnTo>
                  <a:pt x="310" y="710"/>
                </a:lnTo>
                <a:lnTo>
                  <a:pt x="331" y="730"/>
                </a:lnTo>
                <a:lnTo>
                  <a:pt x="352" y="750"/>
                </a:lnTo>
                <a:lnTo>
                  <a:pt x="361" y="761"/>
                </a:lnTo>
                <a:lnTo>
                  <a:pt x="369" y="774"/>
                </a:lnTo>
                <a:lnTo>
                  <a:pt x="377" y="787"/>
                </a:lnTo>
                <a:lnTo>
                  <a:pt x="382" y="801"/>
                </a:lnTo>
                <a:lnTo>
                  <a:pt x="388" y="814"/>
                </a:lnTo>
                <a:lnTo>
                  <a:pt x="394" y="827"/>
                </a:lnTo>
                <a:lnTo>
                  <a:pt x="401" y="838"/>
                </a:lnTo>
                <a:lnTo>
                  <a:pt x="409" y="848"/>
                </a:lnTo>
                <a:lnTo>
                  <a:pt x="425" y="867"/>
                </a:lnTo>
                <a:lnTo>
                  <a:pt x="443" y="886"/>
                </a:lnTo>
                <a:lnTo>
                  <a:pt x="459" y="905"/>
                </a:lnTo>
                <a:lnTo>
                  <a:pt x="476" y="925"/>
                </a:lnTo>
                <a:lnTo>
                  <a:pt x="483" y="938"/>
                </a:lnTo>
                <a:lnTo>
                  <a:pt x="490" y="950"/>
                </a:lnTo>
                <a:lnTo>
                  <a:pt x="496" y="964"/>
                </a:lnTo>
                <a:lnTo>
                  <a:pt x="502" y="979"/>
                </a:lnTo>
                <a:lnTo>
                  <a:pt x="528" y="979"/>
                </a:lnTo>
                <a:lnTo>
                  <a:pt x="535" y="973"/>
                </a:lnTo>
                <a:lnTo>
                  <a:pt x="539" y="966"/>
                </a:lnTo>
                <a:lnTo>
                  <a:pt x="541" y="960"/>
                </a:lnTo>
                <a:lnTo>
                  <a:pt x="543" y="953"/>
                </a:lnTo>
                <a:lnTo>
                  <a:pt x="543" y="938"/>
                </a:lnTo>
                <a:lnTo>
                  <a:pt x="541" y="918"/>
                </a:lnTo>
                <a:lnTo>
                  <a:pt x="543" y="913"/>
                </a:lnTo>
                <a:lnTo>
                  <a:pt x="546" y="909"/>
                </a:lnTo>
                <a:lnTo>
                  <a:pt x="551" y="905"/>
                </a:lnTo>
                <a:lnTo>
                  <a:pt x="557" y="901"/>
                </a:lnTo>
                <a:lnTo>
                  <a:pt x="563" y="898"/>
                </a:lnTo>
                <a:lnTo>
                  <a:pt x="570" y="896"/>
                </a:lnTo>
                <a:lnTo>
                  <a:pt x="577" y="894"/>
                </a:lnTo>
                <a:lnTo>
                  <a:pt x="582" y="893"/>
                </a:lnTo>
                <a:lnTo>
                  <a:pt x="594" y="894"/>
                </a:lnTo>
                <a:lnTo>
                  <a:pt x="605" y="895"/>
                </a:lnTo>
                <a:lnTo>
                  <a:pt x="616" y="896"/>
                </a:lnTo>
                <a:lnTo>
                  <a:pt x="626" y="898"/>
                </a:lnTo>
                <a:lnTo>
                  <a:pt x="644" y="902"/>
                </a:lnTo>
                <a:lnTo>
                  <a:pt x="660" y="909"/>
                </a:lnTo>
                <a:lnTo>
                  <a:pt x="674" y="916"/>
                </a:lnTo>
                <a:lnTo>
                  <a:pt x="686" y="924"/>
                </a:lnTo>
                <a:lnTo>
                  <a:pt x="697" y="934"/>
                </a:lnTo>
                <a:lnTo>
                  <a:pt x="708" y="943"/>
                </a:lnTo>
                <a:lnTo>
                  <a:pt x="729" y="916"/>
                </a:lnTo>
                <a:lnTo>
                  <a:pt x="756" y="881"/>
                </a:lnTo>
                <a:lnTo>
                  <a:pt x="778" y="851"/>
                </a:lnTo>
                <a:lnTo>
                  <a:pt x="787" y="838"/>
                </a:lnTo>
                <a:lnTo>
                  <a:pt x="1033" y="789"/>
                </a:lnTo>
                <a:lnTo>
                  <a:pt x="1146" y="763"/>
                </a:lnTo>
                <a:lnTo>
                  <a:pt x="1227" y="616"/>
                </a:lnTo>
                <a:lnTo>
                  <a:pt x="1199" y="567"/>
                </a:lnTo>
                <a:lnTo>
                  <a:pt x="1173" y="591"/>
                </a:lnTo>
                <a:lnTo>
                  <a:pt x="1000" y="573"/>
                </a:lnTo>
                <a:lnTo>
                  <a:pt x="940" y="480"/>
                </a:lnTo>
                <a:lnTo>
                  <a:pt x="940" y="468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5421" name="Freeform 528"/>
          <p:cNvSpPr>
            <a:spLocks/>
          </p:cNvSpPr>
          <p:nvPr>
            <p:custDataLst>
              <p:tags r:id="rId364"/>
            </p:custDataLst>
          </p:nvPr>
        </p:nvSpPr>
        <p:spPr bwMode="auto">
          <a:xfrm>
            <a:off x="4322763" y="2182813"/>
            <a:ext cx="57150" cy="57150"/>
          </a:xfrm>
          <a:custGeom>
            <a:avLst/>
            <a:gdLst>
              <a:gd name="T0" fmla="*/ 2147483647 w 146"/>
              <a:gd name="T1" fmla="*/ 2147483647 h 81"/>
              <a:gd name="T2" fmla="*/ 2147483647 w 146"/>
              <a:gd name="T3" fmla="*/ 2147483647 h 81"/>
              <a:gd name="T4" fmla="*/ 2147483647 w 146"/>
              <a:gd name="T5" fmla="*/ 2147483647 h 81"/>
              <a:gd name="T6" fmla="*/ 2147483647 w 146"/>
              <a:gd name="T7" fmla="*/ 2147483647 h 81"/>
              <a:gd name="T8" fmla="*/ 2147483647 w 146"/>
              <a:gd name="T9" fmla="*/ 2147483647 h 81"/>
              <a:gd name="T10" fmla="*/ 2147483647 w 146"/>
              <a:gd name="T11" fmla="*/ 2147483647 h 81"/>
              <a:gd name="T12" fmla="*/ 2147483647 w 146"/>
              <a:gd name="T13" fmla="*/ 2147483647 h 81"/>
              <a:gd name="T14" fmla="*/ 2147483647 w 146"/>
              <a:gd name="T15" fmla="*/ 2147483647 h 81"/>
              <a:gd name="T16" fmla="*/ 2147483647 w 146"/>
              <a:gd name="T17" fmla="*/ 2147483647 h 81"/>
              <a:gd name="T18" fmla="*/ 2147483647 w 146"/>
              <a:gd name="T19" fmla="*/ 2147483647 h 81"/>
              <a:gd name="T20" fmla="*/ 2147483647 w 146"/>
              <a:gd name="T21" fmla="*/ 2147483647 h 81"/>
              <a:gd name="T22" fmla="*/ 2147483647 w 146"/>
              <a:gd name="T23" fmla="*/ 2147483647 h 81"/>
              <a:gd name="T24" fmla="*/ 2147483647 w 146"/>
              <a:gd name="T25" fmla="*/ 2147483647 h 81"/>
              <a:gd name="T26" fmla="*/ 2147483647 w 146"/>
              <a:gd name="T27" fmla="*/ 2147483647 h 81"/>
              <a:gd name="T28" fmla="*/ 0 w 146"/>
              <a:gd name="T29" fmla="*/ 2147483647 h 81"/>
              <a:gd name="T30" fmla="*/ 0 w 146"/>
              <a:gd name="T31" fmla="*/ 2147483647 h 81"/>
              <a:gd name="T32" fmla="*/ 0 w 146"/>
              <a:gd name="T33" fmla="*/ 2147483647 h 81"/>
              <a:gd name="T34" fmla="*/ 0 w 146"/>
              <a:gd name="T35" fmla="*/ 2147483647 h 81"/>
              <a:gd name="T36" fmla="*/ 0 w 146"/>
              <a:gd name="T37" fmla="*/ 2147483647 h 81"/>
              <a:gd name="T38" fmla="*/ 2147483647 w 146"/>
              <a:gd name="T39" fmla="*/ 2147483647 h 81"/>
              <a:gd name="T40" fmla="*/ 2147483647 w 146"/>
              <a:gd name="T41" fmla="*/ 2147483647 h 81"/>
              <a:gd name="T42" fmla="*/ 2147483647 w 146"/>
              <a:gd name="T43" fmla="*/ 2147483647 h 81"/>
              <a:gd name="T44" fmla="*/ 2147483647 w 146"/>
              <a:gd name="T45" fmla="*/ 2147483647 h 81"/>
              <a:gd name="T46" fmla="*/ 2147483647 w 146"/>
              <a:gd name="T47" fmla="*/ 2147483647 h 81"/>
              <a:gd name="T48" fmla="*/ 2147483647 w 146"/>
              <a:gd name="T49" fmla="*/ 2147483647 h 81"/>
              <a:gd name="T50" fmla="*/ 2147483647 w 146"/>
              <a:gd name="T51" fmla="*/ 2147483647 h 81"/>
              <a:gd name="T52" fmla="*/ 2147483647 w 146"/>
              <a:gd name="T53" fmla="*/ 2147483647 h 81"/>
              <a:gd name="T54" fmla="*/ 2147483647 w 146"/>
              <a:gd name="T55" fmla="*/ 2147483647 h 81"/>
              <a:gd name="T56" fmla="*/ 2147483647 w 146"/>
              <a:gd name="T57" fmla="*/ 0 h 81"/>
              <a:gd name="T58" fmla="*/ 2147483647 w 146"/>
              <a:gd name="T59" fmla="*/ 2147483647 h 81"/>
              <a:gd name="T60" fmla="*/ 2147483647 w 146"/>
              <a:gd name="T61" fmla="*/ 2147483647 h 81"/>
              <a:gd name="T62" fmla="*/ 2147483647 w 146"/>
              <a:gd name="T63" fmla="*/ 2147483647 h 81"/>
              <a:gd name="T64" fmla="*/ 2147483647 w 146"/>
              <a:gd name="T65" fmla="*/ 2147483647 h 8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46"/>
              <a:gd name="T100" fmla="*/ 0 h 81"/>
              <a:gd name="T101" fmla="*/ 146 w 146"/>
              <a:gd name="T102" fmla="*/ 81 h 81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46" h="81">
                <a:moveTo>
                  <a:pt x="146" y="18"/>
                </a:moveTo>
                <a:lnTo>
                  <a:pt x="138" y="24"/>
                </a:lnTo>
                <a:lnTo>
                  <a:pt x="130" y="29"/>
                </a:lnTo>
                <a:lnTo>
                  <a:pt x="123" y="35"/>
                </a:lnTo>
                <a:lnTo>
                  <a:pt x="118" y="41"/>
                </a:lnTo>
                <a:lnTo>
                  <a:pt x="108" y="53"/>
                </a:lnTo>
                <a:lnTo>
                  <a:pt x="98" y="64"/>
                </a:lnTo>
                <a:lnTo>
                  <a:pt x="93" y="69"/>
                </a:lnTo>
                <a:lnTo>
                  <a:pt x="85" y="73"/>
                </a:lnTo>
                <a:lnTo>
                  <a:pt x="76" y="77"/>
                </a:lnTo>
                <a:lnTo>
                  <a:pt x="66" y="80"/>
                </a:lnTo>
                <a:lnTo>
                  <a:pt x="53" y="81"/>
                </a:lnTo>
                <a:lnTo>
                  <a:pt x="39" y="80"/>
                </a:lnTo>
                <a:lnTo>
                  <a:pt x="21" y="77"/>
                </a:lnTo>
                <a:lnTo>
                  <a:pt x="0" y="74"/>
                </a:lnTo>
                <a:lnTo>
                  <a:pt x="0" y="62"/>
                </a:lnTo>
                <a:lnTo>
                  <a:pt x="0" y="49"/>
                </a:lnTo>
                <a:lnTo>
                  <a:pt x="0" y="34"/>
                </a:lnTo>
                <a:lnTo>
                  <a:pt x="0" y="18"/>
                </a:lnTo>
                <a:lnTo>
                  <a:pt x="14" y="18"/>
                </a:lnTo>
                <a:lnTo>
                  <a:pt x="22" y="18"/>
                </a:lnTo>
                <a:lnTo>
                  <a:pt x="31" y="18"/>
                </a:lnTo>
                <a:lnTo>
                  <a:pt x="40" y="18"/>
                </a:lnTo>
                <a:lnTo>
                  <a:pt x="52" y="18"/>
                </a:lnTo>
                <a:lnTo>
                  <a:pt x="63" y="16"/>
                </a:lnTo>
                <a:lnTo>
                  <a:pt x="73" y="14"/>
                </a:lnTo>
                <a:lnTo>
                  <a:pt x="83" y="11"/>
                </a:lnTo>
                <a:lnTo>
                  <a:pt x="101" y="5"/>
                </a:lnTo>
                <a:lnTo>
                  <a:pt x="120" y="0"/>
                </a:lnTo>
                <a:lnTo>
                  <a:pt x="129" y="4"/>
                </a:lnTo>
                <a:lnTo>
                  <a:pt x="135" y="9"/>
                </a:lnTo>
                <a:lnTo>
                  <a:pt x="141" y="14"/>
                </a:lnTo>
                <a:lnTo>
                  <a:pt x="146" y="18"/>
                </a:lnTo>
              </a:path>
            </a:pathLst>
          </a:cu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5422" name="Freeform 529"/>
          <p:cNvSpPr>
            <a:spLocks/>
          </p:cNvSpPr>
          <p:nvPr>
            <p:custDataLst>
              <p:tags r:id="rId365"/>
            </p:custDataLst>
          </p:nvPr>
        </p:nvSpPr>
        <p:spPr bwMode="auto">
          <a:xfrm>
            <a:off x="4062413" y="2395538"/>
            <a:ext cx="15875" cy="57150"/>
          </a:xfrm>
          <a:custGeom>
            <a:avLst/>
            <a:gdLst>
              <a:gd name="T0" fmla="*/ 2147483647 w 34"/>
              <a:gd name="T1" fmla="*/ 2147483647 h 49"/>
              <a:gd name="T2" fmla="*/ 2147483647 w 34"/>
              <a:gd name="T3" fmla="*/ 2147483647 h 49"/>
              <a:gd name="T4" fmla="*/ 2147483647 w 34"/>
              <a:gd name="T5" fmla="*/ 2147483647 h 49"/>
              <a:gd name="T6" fmla="*/ 2147483647 w 34"/>
              <a:gd name="T7" fmla="*/ 2147483647 h 49"/>
              <a:gd name="T8" fmla="*/ 2147483647 w 34"/>
              <a:gd name="T9" fmla="*/ 2147483647 h 49"/>
              <a:gd name="T10" fmla="*/ 2147483647 w 34"/>
              <a:gd name="T11" fmla="*/ 2147483647 h 49"/>
              <a:gd name="T12" fmla="*/ 2147483647 w 34"/>
              <a:gd name="T13" fmla="*/ 2147483647 h 49"/>
              <a:gd name="T14" fmla="*/ 2147483647 w 34"/>
              <a:gd name="T15" fmla="*/ 2147483647 h 49"/>
              <a:gd name="T16" fmla="*/ 2147483647 w 34"/>
              <a:gd name="T17" fmla="*/ 0 h 49"/>
              <a:gd name="T18" fmla="*/ 2147483647 w 34"/>
              <a:gd name="T19" fmla="*/ 0 h 49"/>
              <a:gd name="T20" fmla="*/ 0 w 34"/>
              <a:gd name="T21" fmla="*/ 0 h 49"/>
              <a:gd name="T22" fmla="*/ 2147483647 w 34"/>
              <a:gd name="T23" fmla="*/ 2147483647 h 49"/>
              <a:gd name="T24" fmla="*/ 2147483647 w 34"/>
              <a:gd name="T25" fmla="*/ 2147483647 h 49"/>
              <a:gd name="T26" fmla="*/ 2147483647 w 34"/>
              <a:gd name="T27" fmla="*/ 2147483647 h 49"/>
              <a:gd name="T28" fmla="*/ 2147483647 w 34"/>
              <a:gd name="T29" fmla="*/ 2147483647 h 49"/>
              <a:gd name="T30" fmla="*/ 2147483647 w 34"/>
              <a:gd name="T31" fmla="*/ 2147483647 h 49"/>
              <a:gd name="T32" fmla="*/ 2147483647 w 34"/>
              <a:gd name="T33" fmla="*/ 2147483647 h 49"/>
              <a:gd name="T34" fmla="*/ 2147483647 w 34"/>
              <a:gd name="T35" fmla="*/ 2147483647 h 49"/>
              <a:gd name="T36" fmla="*/ 2147483647 w 34"/>
              <a:gd name="T37" fmla="*/ 2147483647 h 4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34"/>
              <a:gd name="T58" fmla="*/ 0 h 49"/>
              <a:gd name="T59" fmla="*/ 34 w 34"/>
              <a:gd name="T60" fmla="*/ 49 h 49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34" h="49">
                <a:moveTo>
                  <a:pt x="34" y="49"/>
                </a:moveTo>
                <a:lnTo>
                  <a:pt x="34" y="34"/>
                </a:lnTo>
                <a:lnTo>
                  <a:pt x="34" y="25"/>
                </a:lnTo>
                <a:lnTo>
                  <a:pt x="33" y="21"/>
                </a:lnTo>
                <a:lnTo>
                  <a:pt x="33" y="17"/>
                </a:lnTo>
                <a:lnTo>
                  <a:pt x="31" y="15"/>
                </a:lnTo>
                <a:lnTo>
                  <a:pt x="30" y="12"/>
                </a:lnTo>
                <a:lnTo>
                  <a:pt x="25" y="8"/>
                </a:lnTo>
                <a:lnTo>
                  <a:pt x="21" y="0"/>
                </a:lnTo>
                <a:lnTo>
                  <a:pt x="8" y="0"/>
                </a:lnTo>
                <a:lnTo>
                  <a:pt x="0" y="0"/>
                </a:lnTo>
                <a:lnTo>
                  <a:pt x="3" y="11"/>
                </a:lnTo>
                <a:lnTo>
                  <a:pt x="7" y="20"/>
                </a:lnTo>
                <a:lnTo>
                  <a:pt x="10" y="27"/>
                </a:lnTo>
                <a:lnTo>
                  <a:pt x="14" y="34"/>
                </a:lnTo>
                <a:lnTo>
                  <a:pt x="19" y="39"/>
                </a:lnTo>
                <a:lnTo>
                  <a:pt x="24" y="43"/>
                </a:lnTo>
                <a:lnTo>
                  <a:pt x="29" y="46"/>
                </a:lnTo>
                <a:lnTo>
                  <a:pt x="34" y="49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5423" name="Freeform 530"/>
          <p:cNvSpPr>
            <a:spLocks/>
          </p:cNvSpPr>
          <p:nvPr>
            <p:custDataLst>
              <p:tags r:id="rId366"/>
            </p:custDataLst>
          </p:nvPr>
        </p:nvSpPr>
        <p:spPr bwMode="auto">
          <a:xfrm>
            <a:off x="3654425" y="2741613"/>
            <a:ext cx="28575" cy="57150"/>
          </a:xfrm>
          <a:custGeom>
            <a:avLst/>
            <a:gdLst>
              <a:gd name="T0" fmla="*/ 2147483647 w 60"/>
              <a:gd name="T1" fmla="*/ 0 h 74"/>
              <a:gd name="T2" fmla="*/ 2147483647 w 60"/>
              <a:gd name="T3" fmla="*/ 2147483647 h 74"/>
              <a:gd name="T4" fmla="*/ 2147483647 w 60"/>
              <a:gd name="T5" fmla="*/ 2147483647 h 74"/>
              <a:gd name="T6" fmla="*/ 2147483647 w 60"/>
              <a:gd name="T7" fmla="*/ 2147483647 h 74"/>
              <a:gd name="T8" fmla="*/ 2147483647 w 60"/>
              <a:gd name="T9" fmla="*/ 2147483647 h 74"/>
              <a:gd name="T10" fmla="*/ 2147483647 w 60"/>
              <a:gd name="T11" fmla="*/ 2147483647 h 74"/>
              <a:gd name="T12" fmla="*/ 2147483647 w 60"/>
              <a:gd name="T13" fmla="*/ 2147483647 h 74"/>
              <a:gd name="T14" fmla="*/ 2147483647 w 60"/>
              <a:gd name="T15" fmla="*/ 2147483647 h 74"/>
              <a:gd name="T16" fmla="*/ 2147483647 w 60"/>
              <a:gd name="T17" fmla="*/ 2147483647 h 74"/>
              <a:gd name="T18" fmla="*/ 2147483647 w 60"/>
              <a:gd name="T19" fmla="*/ 2147483647 h 74"/>
              <a:gd name="T20" fmla="*/ 2147483647 w 60"/>
              <a:gd name="T21" fmla="*/ 2147483647 h 74"/>
              <a:gd name="T22" fmla="*/ 2147483647 w 60"/>
              <a:gd name="T23" fmla="*/ 2147483647 h 74"/>
              <a:gd name="T24" fmla="*/ 2147483647 w 60"/>
              <a:gd name="T25" fmla="*/ 2147483647 h 74"/>
              <a:gd name="T26" fmla="*/ 2147483647 w 60"/>
              <a:gd name="T27" fmla="*/ 2147483647 h 74"/>
              <a:gd name="T28" fmla="*/ 0 w 60"/>
              <a:gd name="T29" fmla="*/ 2147483647 h 74"/>
              <a:gd name="T30" fmla="*/ 2147483647 w 60"/>
              <a:gd name="T31" fmla="*/ 2147483647 h 74"/>
              <a:gd name="T32" fmla="*/ 2147483647 w 60"/>
              <a:gd name="T33" fmla="*/ 2147483647 h 74"/>
              <a:gd name="T34" fmla="*/ 2147483647 w 60"/>
              <a:gd name="T35" fmla="*/ 2147483647 h 74"/>
              <a:gd name="T36" fmla="*/ 2147483647 w 60"/>
              <a:gd name="T37" fmla="*/ 2147483647 h 74"/>
              <a:gd name="T38" fmla="*/ 2147483647 w 60"/>
              <a:gd name="T39" fmla="*/ 2147483647 h 74"/>
              <a:gd name="T40" fmla="*/ 2147483647 w 60"/>
              <a:gd name="T41" fmla="*/ 2147483647 h 74"/>
              <a:gd name="T42" fmla="*/ 2147483647 w 60"/>
              <a:gd name="T43" fmla="*/ 2147483647 h 74"/>
              <a:gd name="T44" fmla="*/ 2147483647 w 60"/>
              <a:gd name="T45" fmla="*/ 2147483647 h 74"/>
              <a:gd name="T46" fmla="*/ 2147483647 w 60"/>
              <a:gd name="T47" fmla="*/ 0 h 74"/>
              <a:gd name="T48" fmla="*/ 2147483647 w 60"/>
              <a:gd name="T49" fmla="*/ 0 h 7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60"/>
              <a:gd name="T76" fmla="*/ 0 h 74"/>
              <a:gd name="T77" fmla="*/ 60 w 60"/>
              <a:gd name="T78" fmla="*/ 74 h 74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60" h="74">
                <a:moveTo>
                  <a:pt x="60" y="0"/>
                </a:moveTo>
                <a:lnTo>
                  <a:pt x="56" y="4"/>
                </a:lnTo>
                <a:lnTo>
                  <a:pt x="51" y="10"/>
                </a:lnTo>
                <a:lnTo>
                  <a:pt x="48" y="15"/>
                </a:lnTo>
                <a:lnTo>
                  <a:pt x="46" y="21"/>
                </a:lnTo>
                <a:lnTo>
                  <a:pt x="41" y="31"/>
                </a:lnTo>
                <a:lnTo>
                  <a:pt x="37" y="42"/>
                </a:lnTo>
                <a:lnTo>
                  <a:pt x="35" y="47"/>
                </a:lnTo>
                <a:lnTo>
                  <a:pt x="32" y="51"/>
                </a:lnTo>
                <a:lnTo>
                  <a:pt x="29" y="56"/>
                </a:lnTo>
                <a:lnTo>
                  <a:pt x="25" y="60"/>
                </a:lnTo>
                <a:lnTo>
                  <a:pt x="20" y="65"/>
                </a:lnTo>
                <a:lnTo>
                  <a:pt x="15" y="69"/>
                </a:lnTo>
                <a:lnTo>
                  <a:pt x="8" y="72"/>
                </a:lnTo>
                <a:lnTo>
                  <a:pt x="0" y="74"/>
                </a:lnTo>
                <a:lnTo>
                  <a:pt x="5" y="60"/>
                </a:lnTo>
                <a:lnTo>
                  <a:pt x="12" y="47"/>
                </a:lnTo>
                <a:lnTo>
                  <a:pt x="19" y="34"/>
                </a:lnTo>
                <a:lnTo>
                  <a:pt x="27" y="23"/>
                </a:lnTo>
                <a:lnTo>
                  <a:pt x="36" y="14"/>
                </a:lnTo>
                <a:lnTo>
                  <a:pt x="43" y="6"/>
                </a:lnTo>
                <a:lnTo>
                  <a:pt x="48" y="3"/>
                </a:lnTo>
                <a:lnTo>
                  <a:pt x="52" y="1"/>
                </a:lnTo>
                <a:lnTo>
                  <a:pt x="56" y="0"/>
                </a:lnTo>
                <a:lnTo>
                  <a:pt x="6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5424" name="Freeform 531"/>
          <p:cNvSpPr>
            <a:spLocks/>
          </p:cNvSpPr>
          <p:nvPr>
            <p:custDataLst>
              <p:tags r:id="rId367"/>
            </p:custDataLst>
          </p:nvPr>
        </p:nvSpPr>
        <p:spPr bwMode="auto">
          <a:xfrm>
            <a:off x="3595688" y="2757488"/>
            <a:ext cx="23812" cy="60325"/>
          </a:xfrm>
          <a:custGeom>
            <a:avLst/>
            <a:gdLst>
              <a:gd name="T0" fmla="*/ 2147483647 w 47"/>
              <a:gd name="T1" fmla="*/ 2147483647 h 45"/>
              <a:gd name="T2" fmla="*/ 2147483647 w 47"/>
              <a:gd name="T3" fmla="*/ 2147483647 h 45"/>
              <a:gd name="T4" fmla="*/ 2147483647 w 47"/>
              <a:gd name="T5" fmla="*/ 2147483647 h 45"/>
              <a:gd name="T6" fmla="*/ 2147483647 w 47"/>
              <a:gd name="T7" fmla="*/ 2147483647 h 45"/>
              <a:gd name="T8" fmla="*/ 2147483647 w 47"/>
              <a:gd name="T9" fmla="*/ 2147483647 h 45"/>
              <a:gd name="T10" fmla="*/ 2147483647 w 47"/>
              <a:gd name="T11" fmla="*/ 2147483647 h 45"/>
              <a:gd name="T12" fmla="*/ 2147483647 w 47"/>
              <a:gd name="T13" fmla="*/ 0 h 45"/>
              <a:gd name="T14" fmla="*/ 2147483647 w 47"/>
              <a:gd name="T15" fmla="*/ 2147483647 h 45"/>
              <a:gd name="T16" fmla="*/ 2147483647 w 47"/>
              <a:gd name="T17" fmla="*/ 2147483647 h 45"/>
              <a:gd name="T18" fmla="*/ 2147483647 w 47"/>
              <a:gd name="T19" fmla="*/ 2147483647 h 45"/>
              <a:gd name="T20" fmla="*/ 2147483647 w 47"/>
              <a:gd name="T21" fmla="*/ 2147483647 h 45"/>
              <a:gd name="T22" fmla="*/ 2147483647 w 47"/>
              <a:gd name="T23" fmla="*/ 2147483647 h 45"/>
              <a:gd name="T24" fmla="*/ 2147483647 w 47"/>
              <a:gd name="T25" fmla="*/ 2147483647 h 45"/>
              <a:gd name="T26" fmla="*/ 2147483647 w 47"/>
              <a:gd name="T27" fmla="*/ 2147483647 h 45"/>
              <a:gd name="T28" fmla="*/ 2147483647 w 47"/>
              <a:gd name="T29" fmla="*/ 2147483647 h 45"/>
              <a:gd name="T30" fmla="*/ 2147483647 w 47"/>
              <a:gd name="T31" fmla="*/ 2147483647 h 45"/>
              <a:gd name="T32" fmla="*/ 2147483647 w 47"/>
              <a:gd name="T33" fmla="*/ 2147483647 h 45"/>
              <a:gd name="T34" fmla="*/ 2147483647 w 47"/>
              <a:gd name="T35" fmla="*/ 2147483647 h 45"/>
              <a:gd name="T36" fmla="*/ 0 w 47"/>
              <a:gd name="T37" fmla="*/ 2147483647 h 45"/>
              <a:gd name="T38" fmla="*/ 2147483647 w 47"/>
              <a:gd name="T39" fmla="*/ 2147483647 h 45"/>
              <a:gd name="T40" fmla="*/ 2147483647 w 47"/>
              <a:gd name="T41" fmla="*/ 2147483647 h 45"/>
              <a:gd name="T42" fmla="*/ 2147483647 w 47"/>
              <a:gd name="T43" fmla="*/ 2147483647 h 45"/>
              <a:gd name="T44" fmla="*/ 2147483647 w 47"/>
              <a:gd name="T45" fmla="*/ 2147483647 h 4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47"/>
              <a:gd name="T70" fmla="*/ 0 h 45"/>
              <a:gd name="T71" fmla="*/ 47 w 47"/>
              <a:gd name="T72" fmla="*/ 45 h 45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47" h="45">
                <a:moveTo>
                  <a:pt x="13" y="8"/>
                </a:moveTo>
                <a:lnTo>
                  <a:pt x="22" y="8"/>
                </a:lnTo>
                <a:lnTo>
                  <a:pt x="28" y="6"/>
                </a:lnTo>
                <a:lnTo>
                  <a:pt x="32" y="5"/>
                </a:lnTo>
                <a:lnTo>
                  <a:pt x="35" y="3"/>
                </a:lnTo>
                <a:lnTo>
                  <a:pt x="37" y="1"/>
                </a:lnTo>
                <a:lnTo>
                  <a:pt x="39" y="0"/>
                </a:lnTo>
                <a:lnTo>
                  <a:pt x="43" y="1"/>
                </a:lnTo>
                <a:lnTo>
                  <a:pt x="47" y="2"/>
                </a:lnTo>
                <a:lnTo>
                  <a:pt x="46" y="7"/>
                </a:lnTo>
                <a:lnTo>
                  <a:pt x="46" y="11"/>
                </a:lnTo>
                <a:lnTo>
                  <a:pt x="44" y="15"/>
                </a:lnTo>
                <a:lnTo>
                  <a:pt x="43" y="19"/>
                </a:lnTo>
                <a:lnTo>
                  <a:pt x="37" y="26"/>
                </a:lnTo>
                <a:lnTo>
                  <a:pt x="30" y="32"/>
                </a:lnTo>
                <a:lnTo>
                  <a:pt x="24" y="38"/>
                </a:lnTo>
                <a:lnTo>
                  <a:pt x="16" y="42"/>
                </a:lnTo>
                <a:lnTo>
                  <a:pt x="7" y="45"/>
                </a:lnTo>
                <a:lnTo>
                  <a:pt x="0" y="45"/>
                </a:lnTo>
                <a:lnTo>
                  <a:pt x="2" y="38"/>
                </a:lnTo>
                <a:lnTo>
                  <a:pt x="6" y="26"/>
                </a:lnTo>
                <a:lnTo>
                  <a:pt x="11" y="15"/>
                </a:lnTo>
                <a:lnTo>
                  <a:pt x="13" y="8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5425" name="Freeform 532"/>
          <p:cNvSpPr>
            <a:spLocks/>
          </p:cNvSpPr>
          <p:nvPr>
            <p:custDataLst>
              <p:tags r:id="rId368"/>
            </p:custDataLst>
          </p:nvPr>
        </p:nvSpPr>
        <p:spPr bwMode="auto">
          <a:xfrm>
            <a:off x="3570288" y="2751138"/>
            <a:ext cx="6350" cy="57150"/>
          </a:xfrm>
          <a:custGeom>
            <a:avLst/>
            <a:gdLst>
              <a:gd name="T0" fmla="*/ 2147483647 w 26"/>
              <a:gd name="T1" fmla="*/ 2147483647 h 36"/>
              <a:gd name="T2" fmla="*/ 2147483647 w 26"/>
              <a:gd name="T3" fmla="*/ 2147483647 h 36"/>
              <a:gd name="T4" fmla="*/ 2147483647 w 26"/>
              <a:gd name="T5" fmla="*/ 2147483647 h 36"/>
              <a:gd name="T6" fmla="*/ 2147483647 w 26"/>
              <a:gd name="T7" fmla="*/ 2147483647 h 36"/>
              <a:gd name="T8" fmla="*/ 0 w 26"/>
              <a:gd name="T9" fmla="*/ 0 h 36"/>
              <a:gd name="T10" fmla="*/ 2147483647 w 26"/>
              <a:gd name="T11" fmla="*/ 0 h 36"/>
              <a:gd name="T12" fmla="*/ 2147483647 w 26"/>
              <a:gd name="T13" fmla="*/ 2147483647 h 36"/>
              <a:gd name="T14" fmla="*/ 2147483647 w 26"/>
              <a:gd name="T15" fmla="*/ 2147483647 h 36"/>
              <a:gd name="T16" fmla="*/ 2147483647 w 26"/>
              <a:gd name="T17" fmla="*/ 2147483647 h 36"/>
              <a:gd name="T18" fmla="*/ 2147483647 w 26"/>
              <a:gd name="T19" fmla="*/ 2147483647 h 36"/>
              <a:gd name="T20" fmla="*/ 2147483647 w 26"/>
              <a:gd name="T21" fmla="*/ 2147483647 h 36"/>
              <a:gd name="T22" fmla="*/ 2147483647 w 26"/>
              <a:gd name="T23" fmla="*/ 2147483647 h 36"/>
              <a:gd name="T24" fmla="*/ 2147483647 w 26"/>
              <a:gd name="T25" fmla="*/ 2147483647 h 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6"/>
              <a:gd name="T40" fmla="*/ 0 h 36"/>
              <a:gd name="T41" fmla="*/ 26 w 26"/>
              <a:gd name="T42" fmla="*/ 36 h 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6" h="36">
                <a:moveTo>
                  <a:pt x="6" y="36"/>
                </a:moveTo>
                <a:lnTo>
                  <a:pt x="5" y="30"/>
                </a:lnTo>
                <a:lnTo>
                  <a:pt x="3" y="20"/>
                </a:lnTo>
                <a:lnTo>
                  <a:pt x="1" y="10"/>
                </a:lnTo>
                <a:lnTo>
                  <a:pt x="0" y="0"/>
                </a:lnTo>
                <a:lnTo>
                  <a:pt x="26" y="0"/>
                </a:lnTo>
                <a:lnTo>
                  <a:pt x="25" y="12"/>
                </a:lnTo>
                <a:lnTo>
                  <a:pt x="24" y="23"/>
                </a:lnTo>
                <a:lnTo>
                  <a:pt x="23" y="27"/>
                </a:lnTo>
                <a:lnTo>
                  <a:pt x="23" y="31"/>
                </a:lnTo>
                <a:lnTo>
                  <a:pt x="24" y="34"/>
                </a:lnTo>
                <a:lnTo>
                  <a:pt x="26" y="36"/>
                </a:lnTo>
                <a:lnTo>
                  <a:pt x="6" y="36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5426" name="Freeform 533"/>
          <p:cNvSpPr>
            <a:spLocks/>
          </p:cNvSpPr>
          <p:nvPr>
            <p:custDataLst>
              <p:tags r:id="rId369"/>
            </p:custDataLst>
          </p:nvPr>
        </p:nvSpPr>
        <p:spPr bwMode="auto">
          <a:xfrm>
            <a:off x="4841875" y="2479675"/>
            <a:ext cx="174625" cy="158750"/>
          </a:xfrm>
          <a:custGeom>
            <a:avLst/>
            <a:gdLst>
              <a:gd name="T0" fmla="*/ 2147483647 w 405"/>
              <a:gd name="T1" fmla="*/ 2147483647 h 302"/>
              <a:gd name="T2" fmla="*/ 2147483647 w 405"/>
              <a:gd name="T3" fmla="*/ 2147483647 h 302"/>
              <a:gd name="T4" fmla="*/ 2147483647 w 405"/>
              <a:gd name="T5" fmla="*/ 2147483647 h 302"/>
              <a:gd name="T6" fmla="*/ 2147483647 w 405"/>
              <a:gd name="T7" fmla="*/ 2147483647 h 302"/>
              <a:gd name="T8" fmla="*/ 2147483647 w 405"/>
              <a:gd name="T9" fmla="*/ 2147483647 h 302"/>
              <a:gd name="T10" fmla="*/ 2147483647 w 405"/>
              <a:gd name="T11" fmla="*/ 2147483647 h 302"/>
              <a:gd name="T12" fmla="*/ 2147483647 w 405"/>
              <a:gd name="T13" fmla="*/ 2147483647 h 302"/>
              <a:gd name="T14" fmla="*/ 2147483647 w 405"/>
              <a:gd name="T15" fmla="*/ 2147483647 h 302"/>
              <a:gd name="T16" fmla="*/ 2147483647 w 405"/>
              <a:gd name="T17" fmla="*/ 2147483647 h 302"/>
              <a:gd name="T18" fmla="*/ 2147483647 w 405"/>
              <a:gd name="T19" fmla="*/ 2147483647 h 302"/>
              <a:gd name="T20" fmla="*/ 2147483647 w 405"/>
              <a:gd name="T21" fmla="*/ 2147483647 h 302"/>
              <a:gd name="T22" fmla="*/ 2147483647 w 405"/>
              <a:gd name="T23" fmla="*/ 2147483647 h 302"/>
              <a:gd name="T24" fmla="*/ 2147483647 w 405"/>
              <a:gd name="T25" fmla="*/ 2147483647 h 302"/>
              <a:gd name="T26" fmla="*/ 2147483647 w 405"/>
              <a:gd name="T27" fmla="*/ 2147483647 h 302"/>
              <a:gd name="T28" fmla="*/ 2147483647 w 405"/>
              <a:gd name="T29" fmla="*/ 2147483647 h 302"/>
              <a:gd name="T30" fmla="*/ 2147483647 w 405"/>
              <a:gd name="T31" fmla="*/ 2147483647 h 302"/>
              <a:gd name="T32" fmla="*/ 2147483647 w 405"/>
              <a:gd name="T33" fmla="*/ 2147483647 h 302"/>
              <a:gd name="T34" fmla="*/ 2147483647 w 405"/>
              <a:gd name="T35" fmla="*/ 2147483647 h 302"/>
              <a:gd name="T36" fmla="*/ 2147483647 w 405"/>
              <a:gd name="T37" fmla="*/ 2147483647 h 302"/>
              <a:gd name="T38" fmla="*/ 2147483647 w 405"/>
              <a:gd name="T39" fmla="*/ 2147483647 h 302"/>
              <a:gd name="T40" fmla="*/ 2147483647 w 405"/>
              <a:gd name="T41" fmla="*/ 2147483647 h 302"/>
              <a:gd name="T42" fmla="*/ 2147483647 w 405"/>
              <a:gd name="T43" fmla="*/ 2147483647 h 302"/>
              <a:gd name="T44" fmla="*/ 2147483647 w 405"/>
              <a:gd name="T45" fmla="*/ 2147483647 h 302"/>
              <a:gd name="T46" fmla="*/ 2147483647 w 405"/>
              <a:gd name="T47" fmla="*/ 2147483647 h 302"/>
              <a:gd name="T48" fmla="*/ 2147483647 w 405"/>
              <a:gd name="T49" fmla="*/ 2147483647 h 302"/>
              <a:gd name="T50" fmla="*/ 2147483647 w 405"/>
              <a:gd name="T51" fmla="*/ 2147483647 h 302"/>
              <a:gd name="T52" fmla="*/ 2147483647 w 405"/>
              <a:gd name="T53" fmla="*/ 2147483647 h 302"/>
              <a:gd name="T54" fmla="*/ 2147483647 w 405"/>
              <a:gd name="T55" fmla="*/ 2147483647 h 302"/>
              <a:gd name="T56" fmla="*/ 2147483647 w 405"/>
              <a:gd name="T57" fmla="*/ 2147483647 h 302"/>
              <a:gd name="T58" fmla="*/ 2147483647 w 405"/>
              <a:gd name="T59" fmla="*/ 2147483647 h 302"/>
              <a:gd name="T60" fmla="*/ 2147483647 w 405"/>
              <a:gd name="T61" fmla="*/ 2147483647 h 302"/>
              <a:gd name="T62" fmla="*/ 2147483647 w 405"/>
              <a:gd name="T63" fmla="*/ 2147483647 h 302"/>
              <a:gd name="T64" fmla="*/ 2147483647 w 405"/>
              <a:gd name="T65" fmla="*/ 2147483647 h 302"/>
              <a:gd name="T66" fmla="*/ 2147483647 w 405"/>
              <a:gd name="T67" fmla="*/ 2147483647 h 302"/>
              <a:gd name="T68" fmla="*/ 2147483647 w 405"/>
              <a:gd name="T69" fmla="*/ 2147483647 h 302"/>
              <a:gd name="T70" fmla="*/ 2147483647 w 405"/>
              <a:gd name="T71" fmla="*/ 2147483647 h 302"/>
              <a:gd name="T72" fmla="*/ 2147483647 w 405"/>
              <a:gd name="T73" fmla="*/ 2147483647 h 302"/>
              <a:gd name="T74" fmla="*/ 2147483647 w 405"/>
              <a:gd name="T75" fmla="*/ 2147483647 h 302"/>
              <a:gd name="T76" fmla="*/ 2147483647 w 405"/>
              <a:gd name="T77" fmla="*/ 2147483647 h 302"/>
              <a:gd name="T78" fmla="*/ 2147483647 w 405"/>
              <a:gd name="T79" fmla="*/ 2147483647 h 302"/>
              <a:gd name="T80" fmla="*/ 2147483647 w 405"/>
              <a:gd name="T81" fmla="*/ 2147483647 h 302"/>
              <a:gd name="T82" fmla="*/ 2147483647 w 405"/>
              <a:gd name="T83" fmla="*/ 2147483647 h 302"/>
              <a:gd name="T84" fmla="*/ 2147483647 w 405"/>
              <a:gd name="T85" fmla="*/ 2147483647 h 302"/>
              <a:gd name="T86" fmla="*/ 2147483647 w 405"/>
              <a:gd name="T87" fmla="*/ 2147483647 h 302"/>
              <a:gd name="T88" fmla="*/ 2147483647 w 405"/>
              <a:gd name="T89" fmla="*/ 2147483647 h 302"/>
              <a:gd name="T90" fmla="*/ 2147483647 w 405"/>
              <a:gd name="T91" fmla="*/ 2147483647 h 30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405"/>
              <a:gd name="T139" fmla="*/ 0 h 302"/>
              <a:gd name="T140" fmla="*/ 405 w 405"/>
              <a:gd name="T141" fmla="*/ 302 h 302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405" h="302">
                <a:moveTo>
                  <a:pt x="26" y="166"/>
                </a:moveTo>
                <a:lnTo>
                  <a:pt x="26" y="162"/>
                </a:lnTo>
                <a:lnTo>
                  <a:pt x="27" y="158"/>
                </a:lnTo>
                <a:lnTo>
                  <a:pt x="28" y="156"/>
                </a:lnTo>
                <a:lnTo>
                  <a:pt x="29" y="155"/>
                </a:lnTo>
                <a:lnTo>
                  <a:pt x="30" y="154"/>
                </a:lnTo>
                <a:lnTo>
                  <a:pt x="33" y="154"/>
                </a:lnTo>
                <a:lnTo>
                  <a:pt x="28" y="151"/>
                </a:lnTo>
                <a:lnTo>
                  <a:pt x="23" y="147"/>
                </a:lnTo>
                <a:lnTo>
                  <a:pt x="18" y="143"/>
                </a:lnTo>
                <a:lnTo>
                  <a:pt x="14" y="138"/>
                </a:lnTo>
                <a:lnTo>
                  <a:pt x="6" y="127"/>
                </a:lnTo>
                <a:lnTo>
                  <a:pt x="0" y="117"/>
                </a:lnTo>
                <a:lnTo>
                  <a:pt x="2" y="116"/>
                </a:lnTo>
                <a:lnTo>
                  <a:pt x="4" y="115"/>
                </a:lnTo>
                <a:lnTo>
                  <a:pt x="5" y="112"/>
                </a:lnTo>
                <a:lnTo>
                  <a:pt x="5" y="110"/>
                </a:lnTo>
                <a:lnTo>
                  <a:pt x="6" y="104"/>
                </a:lnTo>
                <a:lnTo>
                  <a:pt x="6" y="98"/>
                </a:lnTo>
                <a:lnTo>
                  <a:pt x="17" y="97"/>
                </a:lnTo>
                <a:lnTo>
                  <a:pt x="26" y="95"/>
                </a:lnTo>
                <a:lnTo>
                  <a:pt x="34" y="93"/>
                </a:lnTo>
                <a:lnTo>
                  <a:pt x="41" y="91"/>
                </a:lnTo>
                <a:lnTo>
                  <a:pt x="47" y="88"/>
                </a:lnTo>
                <a:lnTo>
                  <a:pt x="52" y="85"/>
                </a:lnTo>
                <a:lnTo>
                  <a:pt x="57" y="82"/>
                </a:lnTo>
                <a:lnTo>
                  <a:pt x="60" y="78"/>
                </a:lnTo>
                <a:lnTo>
                  <a:pt x="67" y="70"/>
                </a:lnTo>
                <a:lnTo>
                  <a:pt x="71" y="61"/>
                </a:lnTo>
                <a:lnTo>
                  <a:pt x="75" y="52"/>
                </a:lnTo>
                <a:lnTo>
                  <a:pt x="80" y="43"/>
                </a:lnTo>
                <a:lnTo>
                  <a:pt x="84" y="47"/>
                </a:lnTo>
                <a:lnTo>
                  <a:pt x="89" y="50"/>
                </a:lnTo>
                <a:lnTo>
                  <a:pt x="95" y="52"/>
                </a:lnTo>
                <a:lnTo>
                  <a:pt x="102" y="53"/>
                </a:lnTo>
                <a:lnTo>
                  <a:pt x="117" y="54"/>
                </a:lnTo>
                <a:lnTo>
                  <a:pt x="135" y="52"/>
                </a:lnTo>
                <a:lnTo>
                  <a:pt x="169" y="46"/>
                </a:lnTo>
                <a:lnTo>
                  <a:pt x="200" y="43"/>
                </a:lnTo>
                <a:lnTo>
                  <a:pt x="212" y="43"/>
                </a:lnTo>
                <a:lnTo>
                  <a:pt x="223" y="42"/>
                </a:lnTo>
                <a:lnTo>
                  <a:pt x="234" y="41"/>
                </a:lnTo>
                <a:lnTo>
                  <a:pt x="245" y="39"/>
                </a:lnTo>
                <a:lnTo>
                  <a:pt x="264" y="35"/>
                </a:lnTo>
                <a:lnTo>
                  <a:pt x="283" y="29"/>
                </a:lnTo>
                <a:lnTo>
                  <a:pt x="318" y="17"/>
                </a:lnTo>
                <a:lnTo>
                  <a:pt x="352" y="6"/>
                </a:lnTo>
                <a:lnTo>
                  <a:pt x="359" y="4"/>
                </a:lnTo>
                <a:lnTo>
                  <a:pt x="365" y="3"/>
                </a:lnTo>
                <a:lnTo>
                  <a:pt x="372" y="3"/>
                </a:lnTo>
                <a:lnTo>
                  <a:pt x="378" y="3"/>
                </a:lnTo>
                <a:lnTo>
                  <a:pt x="385" y="3"/>
                </a:lnTo>
                <a:lnTo>
                  <a:pt x="392" y="2"/>
                </a:lnTo>
                <a:lnTo>
                  <a:pt x="398" y="1"/>
                </a:lnTo>
                <a:lnTo>
                  <a:pt x="405" y="0"/>
                </a:lnTo>
                <a:lnTo>
                  <a:pt x="395" y="8"/>
                </a:lnTo>
                <a:lnTo>
                  <a:pt x="372" y="29"/>
                </a:lnTo>
                <a:lnTo>
                  <a:pt x="360" y="41"/>
                </a:lnTo>
                <a:lnTo>
                  <a:pt x="349" y="52"/>
                </a:lnTo>
                <a:lnTo>
                  <a:pt x="344" y="57"/>
                </a:lnTo>
                <a:lnTo>
                  <a:pt x="341" y="61"/>
                </a:lnTo>
                <a:lnTo>
                  <a:pt x="339" y="64"/>
                </a:lnTo>
                <a:lnTo>
                  <a:pt x="339" y="68"/>
                </a:lnTo>
                <a:lnTo>
                  <a:pt x="339" y="96"/>
                </a:lnTo>
                <a:lnTo>
                  <a:pt x="338" y="132"/>
                </a:lnTo>
                <a:lnTo>
                  <a:pt x="337" y="149"/>
                </a:lnTo>
                <a:lnTo>
                  <a:pt x="336" y="165"/>
                </a:lnTo>
                <a:lnTo>
                  <a:pt x="335" y="180"/>
                </a:lnTo>
                <a:lnTo>
                  <a:pt x="332" y="191"/>
                </a:lnTo>
                <a:lnTo>
                  <a:pt x="326" y="198"/>
                </a:lnTo>
                <a:lnTo>
                  <a:pt x="317" y="204"/>
                </a:lnTo>
                <a:lnTo>
                  <a:pt x="305" y="210"/>
                </a:lnTo>
                <a:lnTo>
                  <a:pt x="293" y="215"/>
                </a:lnTo>
                <a:lnTo>
                  <a:pt x="265" y="227"/>
                </a:lnTo>
                <a:lnTo>
                  <a:pt x="239" y="241"/>
                </a:lnTo>
                <a:lnTo>
                  <a:pt x="106" y="302"/>
                </a:lnTo>
                <a:lnTo>
                  <a:pt x="53" y="271"/>
                </a:lnTo>
                <a:lnTo>
                  <a:pt x="57" y="260"/>
                </a:lnTo>
                <a:lnTo>
                  <a:pt x="64" y="240"/>
                </a:lnTo>
                <a:lnTo>
                  <a:pt x="70" y="228"/>
                </a:lnTo>
                <a:lnTo>
                  <a:pt x="75" y="218"/>
                </a:lnTo>
                <a:lnTo>
                  <a:pt x="81" y="209"/>
                </a:lnTo>
                <a:lnTo>
                  <a:pt x="86" y="203"/>
                </a:lnTo>
                <a:lnTo>
                  <a:pt x="86" y="172"/>
                </a:lnTo>
                <a:lnTo>
                  <a:pt x="79" y="173"/>
                </a:lnTo>
                <a:lnTo>
                  <a:pt x="71" y="173"/>
                </a:lnTo>
                <a:lnTo>
                  <a:pt x="63" y="171"/>
                </a:lnTo>
                <a:lnTo>
                  <a:pt x="57" y="169"/>
                </a:lnTo>
                <a:lnTo>
                  <a:pt x="49" y="167"/>
                </a:lnTo>
                <a:lnTo>
                  <a:pt x="41" y="165"/>
                </a:lnTo>
                <a:lnTo>
                  <a:pt x="34" y="165"/>
                </a:lnTo>
                <a:lnTo>
                  <a:pt x="26" y="16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427" name="Freeform 534"/>
          <p:cNvSpPr>
            <a:spLocks/>
          </p:cNvSpPr>
          <p:nvPr>
            <p:custDataLst>
              <p:tags r:id="rId370"/>
            </p:custDataLst>
          </p:nvPr>
        </p:nvSpPr>
        <p:spPr bwMode="auto">
          <a:xfrm>
            <a:off x="6935788" y="2860675"/>
            <a:ext cx="42862" cy="79375"/>
          </a:xfrm>
          <a:custGeom>
            <a:avLst/>
            <a:gdLst>
              <a:gd name="T0" fmla="*/ 2147483647 w 100"/>
              <a:gd name="T1" fmla="*/ 2147483647 h 155"/>
              <a:gd name="T2" fmla="*/ 2147483647 w 100"/>
              <a:gd name="T3" fmla="*/ 2147483647 h 155"/>
              <a:gd name="T4" fmla="*/ 2147483647 w 100"/>
              <a:gd name="T5" fmla="*/ 2147483647 h 155"/>
              <a:gd name="T6" fmla="*/ 2147483647 w 100"/>
              <a:gd name="T7" fmla="*/ 2147483647 h 155"/>
              <a:gd name="T8" fmla="*/ 2147483647 w 100"/>
              <a:gd name="T9" fmla="*/ 2147483647 h 155"/>
              <a:gd name="T10" fmla="*/ 2147483647 w 100"/>
              <a:gd name="T11" fmla="*/ 2147483647 h 155"/>
              <a:gd name="T12" fmla="*/ 2147483647 w 100"/>
              <a:gd name="T13" fmla="*/ 2147483647 h 155"/>
              <a:gd name="T14" fmla="*/ 2147483647 w 100"/>
              <a:gd name="T15" fmla="*/ 2147483647 h 155"/>
              <a:gd name="T16" fmla="*/ 2147483647 w 100"/>
              <a:gd name="T17" fmla="*/ 2147483647 h 155"/>
              <a:gd name="T18" fmla="*/ 2147483647 w 100"/>
              <a:gd name="T19" fmla="*/ 2147483647 h 155"/>
              <a:gd name="T20" fmla="*/ 2147483647 w 100"/>
              <a:gd name="T21" fmla="*/ 2147483647 h 155"/>
              <a:gd name="T22" fmla="*/ 2147483647 w 100"/>
              <a:gd name="T23" fmla="*/ 2147483647 h 155"/>
              <a:gd name="T24" fmla="*/ 2147483647 w 100"/>
              <a:gd name="T25" fmla="*/ 2147483647 h 155"/>
              <a:gd name="T26" fmla="*/ 2147483647 w 100"/>
              <a:gd name="T27" fmla="*/ 2147483647 h 155"/>
              <a:gd name="T28" fmla="*/ 2147483647 w 100"/>
              <a:gd name="T29" fmla="*/ 2147483647 h 155"/>
              <a:gd name="T30" fmla="*/ 2147483647 w 100"/>
              <a:gd name="T31" fmla="*/ 2147483647 h 155"/>
              <a:gd name="T32" fmla="*/ 2147483647 w 100"/>
              <a:gd name="T33" fmla="*/ 2147483647 h 155"/>
              <a:gd name="T34" fmla="*/ 2147483647 w 100"/>
              <a:gd name="T35" fmla="*/ 2147483647 h 155"/>
              <a:gd name="T36" fmla="*/ 2147483647 w 100"/>
              <a:gd name="T37" fmla="*/ 2147483647 h 155"/>
              <a:gd name="T38" fmla="*/ 2147483647 w 100"/>
              <a:gd name="T39" fmla="*/ 2147483647 h 155"/>
              <a:gd name="T40" fmla="*/ 2147483647 w 100"/>
              <a:gd name="T41" fmla="*/ 2147483647 h 155"/>
              <a:gd name="T42" fmla="*/ 2147483647 w 100"/>
              <a:gd name="T43" fmla="*/ 2147483647 h 155"/>
              <a:gd name="T44" fmla="*/ 2147483647 w 100"/>
              <a:gd name="T45" fmla="*/ 2147483647 h 155"/>
              <a:gd name="T46" fmla="*/ 0 w 100"/>
              <a:gd name="T47" fmla="*/ 2147483647 h 155"/>
              <a:gd name="T48" fmla="*/ 0 w 100"/>
              <a:gd name="T49" fmla="*/ 2147483647 h 155"/>
              <a:gd name="T50" fmla="*/ 0 w 100"/>
              <a:gd name="T51" fmla="*/ 2147483647 h 155"/>
              <a:gd name="T52" fmla="*/ 0 w 100"/>
              <a:gd name="T53" fmla="*/ 2147483647 h 155"/>
              <a:gd name="T54" fmla="*/ 0 w 100"/>
              <a:gd name="T55" fmla="*/ 2147483647 h 155"/>
              <a:gd name="T56" fmla="*/ 0 w 100"/>
              <a:gd name="T57" fmla="*/ 2147483647 h 155"/>
              <a:gd name="T58" fmla="*/ 2147483647 w 100"/>
              <a:gd name="T59" fmla="*/ 2147483647 h 155"/>
              <a:gd name="T60" fmla="*/ 2147483647 w 100"/>
              <a:gd name="T61" fmla="*/ 2147483647 h 155"/>
              <a:gd name="T62" fmla="*/ 2147483647 w 100"/>
              <a:gd name="T63" fmla="*/ 2147483647 h 155"/>
              <a:gd name="T64" fmla="*/ 2147483647 w 100"/>
              <a:gd name="T65" fmla="*/ 2147483647 h 155"/>
              <a:gd name="T66" fmla="*/ 2147483647 w 100"/>
              <a:gd name="T67" fmla="*/ 2147483647 h 155"/>
              <a:gd name="T68" fmla="*/ 2147483647 w 100"/>
              <a:gd name="T69" fmla="*/ 2147483647 h 155"/>
              <a:gd name="T70" fmla="*/ 2147483647 w 100"/>
              <a:gd name="T71" fmla="*/ 2147483647 h 155"/>
              <a:gd name="T72" fmla="*/ 2147483647 w 100"/>
              <a:gd name="T73" fmla="*/ 2147483647 h 155"/>
              <a:gd name="T74" fmla="*/ 2147483647 w 100"/>
              <a:gd name="T75" fmla="*/ 2147483647 h 155"/>
              <a:gd name="T76" fmla="*/ 2147483647 w 100"/>
              <a:gd name="T77" fmla="*/ 2147483647 h 155"/>
              <a:gd name="T78" fmla="*/ 2147483647 w 100"/>
              <a:gd name="T79" fmla="*/ 0 h 155"/>
              <a:gd name="T80" fmla="*/ 2147483647 w 100"/>
              <a:gd name="T81" fmla="*/ 0 h 155"/>
              <a:gd name="T82" fmla="*/ 2147483647 w 100"/>
              <a:gd name="T83" fmla="*/ 0 h 155"/>
              <a:gd name="T84" fmla="*/ 2147483647 w 100"/>
              <a:gd name="T85" fmla="*/ 2147483647 h 15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00"/>
              <a:gd name="T130" fmla="*/ 0 h 155"/>
              <a:gd name="T131" fmla="*/ 100 w 100"/>
              <a:gd name="T132" fmla="*/ 155 h 155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00" h="155">
                <a:moveTo>
                  <a:pt x="100" y="1"/>
                </a:moveTo>
                <a:lnTo>
                  <a:pt x="100" y="30"/>
                </a:lnTo>
                <a:lnTo>
                  <a:pt x="100" y="55"/>
                </a:lnTo>
                <a:lnTo>
                  <a:pt x="100" y="78"/>
                </a:lnTo>
                <a:lnTo>
                  <a:pt x="100" y="99"/>
                </a:lnTo>
                <a:lnTo>
                  <a:pt x="98" y="109"/>
                </a:lnTo>
                <a:lnTo>
                  <a:pt x="94" y="118"/>
                </a:lnTo>
                <a:lnTo>
                  <a:pt x="89" y="128"/>
                </a:lnTo>
                <a:lnTo>
                  <a:pt x="82" y="137"/>
                </a:lnTo>
                <a:lnTo>
                  <a:pt x="73" y="144"/>
                </a:lnTo>
                <a:lnTo>
                  <a:pt x="62" y="150"/>
                </a:lnTo>
                <a:lnTo>
                  <a:pt x="57" y="152"/>
                </a:lnTo>
                <a:lnTo>
                  <a:pt x="51" y="154"/>
                </a:lnTo>
                <a:lnTo>
                  <a:pt x="46" y="155"/>
                </a:lnTo>
                <a:lnTo>
                  <a:pt x="39" y="155"/>
                </a:lnTo>
                <a:lnTo>
                  <a:pt x="35" y="154"/>
                </a:lnTo>
                <a:lnTo>
                  <a:pt x="30" y="153"/>
                </a:lnTo>
                <a:lnTo>
                  <a:pt x="26" y="151"/>
                </a:lnTo>
                <a:lnTo>
                  <a:pt x="22" y="149"/>
                </a:lnTo>
                <a:lnTo>
                  <a:pt x="15" y="142"/>
                </a:lnTo>
                <a:lnTo>
                  <a:pt x="9" y="134"/>
                </a:lnTo>
                <a:lnTo>
                  <a:pt x="5" y="124"/>
                </a:lnTo>
                <a:lnTo>
                  <a:pt x="2" y="113"/>
                </a:lnTo>
                <a:lnTo>
                  <a:pt x="0" y="103"/>
                </a:lnTo>
                <a:lnTo>
                  <a:pt x="0" y="93"/>
                </a:lnTo>
                <a:lnTo>
                  <a:pt x="0" y="77"/>
                </a:lnTo>
                <a:lnTo>
                  <a:pt x="0" y="65"/>
                </a:lnTo>
                <a:lnTo>
                  <a:pt x="0" y="56"/>
                </a:lnTo>
                <a:lnTo>
                  <a:pt x="0" y="50"/>
                </a:lnTo>
                <a:lnTo>
                  <a:pt x="15" y="50"/>
                </a:lnTo>
                <a:lnTo>
                  <a:pt x="26" y="50"/>
                </a:lnTo>
                <a:lnTo>
                  <a:pt x="26" y="40"/>
                </a:lnTo>
                <a:lnTo>
                  <a:pt x="27" y="31"/>
                </a:lnTo>
                <a:lnTo>
                  <a:pt x="29" y="23"/>
                </a:lnTo>
                <a:lnTo>
                  <a:pt x="31" y="17"/>
                </a:lnTo>
                <a:lnTo>
                  <a:pt x="35" y="12"/>
                </a:lnTo>
                <a:lnTo>
                  <a:pt x="39" y="7"/>
                </a:lnTo>
                <a:lnTo>
                  <a:pt x="42" y="4"/>
                </a:lnTo>
                <a:lnTo>
                  <a:pt x="48" y="2"/>
                </a:lnTo>
                <a:lnTo>
                  <a:pt x="59" y="0"/>
                </a:lnTo>
                <a:lnTo>
                  <a:pt x="71" y="0"/>
                </a:lnTo>
                <a:lnTo>
                  <a:pt x="84" y="0"/>
                </a:lnTo>
                <a:lnTo>
                  <a:pt x="100" y="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grpSp>
        <p:nvGrpSpPr>
          <p:cNvPr id="45428" name="Group 535"/>
          <p:cNvGrpSpPr>
            <a:grpSpLocks/>
          </p:cNvGrpSpPr>
          <p:nvPr>
            <p:custDataLst>
              <p:tags r:id="rId371"/>
            </p:custDataLst>
          </p:nvPr>
        </p:nvGrpSpPr>
        <p:grpSpPr bwMode="auto">
          <a:xfrm>
            <a:off x="4583113" y="2328863"/>
            <a:ext cx="482600" cy="201612"/>
            <a:chOff x="3289" y="1830"/>
            <a:chExt cx="363" cy="128"/>
          </a:xfrm>
        </p:grpSpPr>
        <p:sp>
          <p:nvSpPr>
            <p:cNvPr id="45458" name="Freeform 536"/>
            <p:cNvSpPr>
              <a:spLocks/>
            </p:cNvSpPr>
            <p:nvPr/>
          </p:nvSpPr>
          <p:spPr bwMode="auto">
            <a:xfrm>
              <a:off x="3289" y="1871"/>
              <a:ext cx="4" cy="3"/>
            </a:xfrm>
            <a:custGeom>
              <a:avLst/>
              <a:gdLst>
                <a:gd name="T0" fmla="*/ 0 w 13"/>
                <a:gd name="T1" fmla="*/ 0 h 7"/>
                <a:gd name="T2" fmla="*/ 0 w 13"/>
                <a:gd name="T3" fmla="*/ 0 h 7"/>
                <a:gd name="T4" fmla="*/ 0 w 13"/>
                <a:gd name="T5" fmla="*/ 0 h 7"/>
                <a:gd name="T6" fmla="*/ 0 w 13"/>
                <a:gd name="T7" fmla="*/ 0 h 7"/>
                <a:gd name="T8" fmla="*/ 0 w 13"/>
                <a:gd name="T9" fmla="*/ 0 h 7"/>
                <a:gd name="T10" fmla="*/ 0 w 13"/>
                <a:gd name="T11" fmla="*/ 0 h 7"/>
                <a:gd name="T12" fmla="*/ 0 w 13"/>
                <a:gd name="T13" fmla="*/ 0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"/>
                <a:gd name="T22" fmla="*/ 0 h 7"/>
                <a:gd name="T23" fmla="*/ 13 w 13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" h="7">
                  <a:moveTo>
                    <a:pt x="13" y="0"/>
                  </a:moveTo>
                  <a:lnTo>
                    <a:pt x="12" y="1"/>
                  </a:lnTo>
                  <a:lnTo>
                    <a:pt x="9" y="3"/>
                  </a:lnTo>
                  <a:lnTo>
                    <a:pt x="4" y="5"/>
                  </a:lnTo>
                  <a:lnTo>
                    <a:pt x="0" y="7"/>
                  </a:lnTo>
                  <a:lnTo>
                    <a:pt x="7" y="3"/>
                  </a:lnTo>
                  <a:lnTo>
                    <a:pt x="13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5459" name="Freeform 537"/>
            <p:cNvSpPr>
              <a:spLocks/>
            </p:cNvSpPr>
            <p:nvPr/>
          </p:nvSpPr>
          <p:spPr bwMode="auto">
            <a:xfrm>
              <a:off x="3324" y="1937"/>
              <a:ext cx="10" cy="3"/>
            </a:xfrm>
            <a:custGeom>
              <a:avLst/>
              <a:gdLst>
                <a:gd name="T0" fmla="*/ 0 w 34"/>
                <a:gd name="T1" fmla="*/ 0 h 8"/>
                <a:gd name="T2" fmla="*/ 0 w 34"/>
                <a:gd name="T3" fmla="*/ 0 h 8"/>
                <a:gd name="T4" fmla="*/ 0 w 34"/>
                <a:gd name="T5" fmla="*/ 0 h 8"/>
                <a:gd name="T6" fmla="*/ 0 w 34"/>
                <a:gd name="T7" fmla="*/ 0 h 8"/>
                <a:gd name="T8" fmla="*/ 0 w 34"/>
                <a:gd name="T9" fmla="*/ 0 h 8"/>
                <a:gd name="T10" fmla="*/ 0 w 34"/>
                <a:gd name="T11" fmla="*/ 0 h 8"/>
                <a:gd name="T12" fmla="*/ 0 w 34"/>
                <a:gd name="T13" fmla="*/ 0 h 8"/>
                <a:gd name="T14" fmla="*/ 0 w 34"/>
                <a:gd name="T15" fmla="*/ 0 h 8"/>
                <a:gd name="T16" fmla="*/ 0 w 34"/>
                <a:gd name="T17" fmla="*/ 0 h 8"/>
                <a:gd name="T18" fmla="*/ 0 w 34"/>
                <a:gd name="T19" fmla="*/ 0 h 8"/>
                <a:gd name="T20" fmla="*/ 0 w 34"/>
                <a:gd name="T21" fmla="*/ 0 h 8"/>
                <a:gd name="T22" fmla="*/ 0 w 34"/>
                <a:gd name="T23" fmla="*/ 0 h 8"/>
                <a:gd name="T24" fmla="*/ 0 w 34"/>
                <a:gd name="T25" fmla="*/ 0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4"/>
                <a:gd name="T40" fmla="*/ 0 h 8"/>
                <a:gd name="T41" fmla="*/ 34 w 34"/>
                <a:gd name="T42" fmla="*/ 8 h 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4" h="8">
                  <a:moveTo>
                    <a:pt x="0" y="6"/>
                  </a:moveTo>
                  <a:lnTo>
                    <a:pt x="7" y="5"/>
                  </a:lnTo>
                  <a:lnTo>
                    <a:pt x="15" y="3"/>
                  </a:lnTo>
                  <a:lnTo>
                    <a:pt x="25" y="1"/>
                  </a:lnTo>
                  <a:lnTo>
                    <a:pt x="34" y="0"/>
                  </a:lnTo>
                  <a:lnTo>
                    <a:pt x="31" y="2"/>
                  </a:lnTo>
                  <a:lnTo>
                    <a:pt x="27" y="4"/>
                  </a:lnTo>
                  <a:lnTo>
                    <a:pt x="22" y="6"/>
                  </a:lnTo>
                  <a:lnTo>
                    <a:pt x="18" y="7"/>
                  </a:lnTo>
                  <a:lnTo>
                    <a:pt x="12" y="8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5460" name="Freeform 538"/>
            <p:cNvSpPr>
              <a:spLocks/>
            </p:cNvSpPr>
            <p:nvPr/>
          </p:nvSpPr>
          <p:spPr bwMode="auto">
            <a:xfrm>
              <a:off x="3343" y="1948"/>
              <a:ext cx="4" cy="8"/>
            </a:xfrm>
            <a:custGeom>
              <a:avLst/>
              <a:gdLst>
                <a:gd name="T0" fmla="*/ 0 w 13"/>
                <a:gd name="T1" fmla="*/ 0 h 24"/>
                <a:gd name="T2" fmla="*/ 0 w 13"/>
                <a:gd name="T3" fmla="*/ 0 h 24"/>
                <a:gd name="T4" fmla="*/ 0 w 13"/>
                <a:gd name="T5" fmla="*/ 0 h 24"/>
                <a:gd name="T6" fmla="*/ 0 w 13"/>
                <a:gd name="T7" fmla="*/ 0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24"/>
                <a:gd name="T14" fmla="*/ 13 w 13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24">
                  <a:moveTo>
                    <a:pt x="0" y="24"/>
                  </a:moveTo>
                  <a:lnTo>
                    <a:pt x="0" y="0"/>
                  </a:lnTo>
                  <a:lnTo>
                    <a:pt x="13" y="12"/>
                  </a:lnTo>
                  <a:lnTo>
                    <a:pt x="0" y="24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5461" name="Freeform 539"/>
            <p:cNvSpPr>
              <a:spLocks/>
            </p:cNvSpPr>
            <p:nvPr/>
          </p:nvSpPr>
          <p:spPr bwMode="auto">
            <a:xfrm>
              <a:off x="3313" y="1834"/>
              <a:ext cx="34" cy="23"/>
            </a:xfrm>
            <a:custGeom>
              <a:avLst/>
              <a:gdLst>
                <a:gd name="T0" fmla="*/ 0 w 107"/>
                <a:gd name="T1" fmla="*/ 0 h 69"/>
                <a:gd name="T2" fmla="*/ 0 w 107"/>
                <a:gd name="T3" fmla="*/ 0 h 69"/>
                <a:gd name="T4" fmla="*/ 0 w 107"/>
                <a:gd name="T5" fmla="*/ 0 h 69"/>
                <a:gd name="T6" fmla="*/ 0 w 107"/>
                <a:gd name="T7" fmla="*/ 0 h 69"/>
                <a:gd name="T8" fmla="*/ 0 w 107"/>
                <a:gd name="T9" fmla="*/ 0 h 69"/>
                <a:gd name="T10" fmla="*/ 0 w 107"/>
                <a:gd name="T11" fmla="*/ 0 h 69"/>
                <a:gd name="T12" fmla="*/ 0 w 107"/>
                <a:gd name="T13" fmla="*/ 0 h 69"/>
                <a:gd name="T14" fmla="*/ 0 w 107"/>
                <a:gd name="T15" fmla="*/ 0 h 69"/>
                <a:gd name="T16" fmla="*/ 0 w 107"/>
                <a:gd name="T17" fmla="*/ 0 h 69"/>
                <a:gd name="T18" fmla="*/ 0 w 107"/>
                <a:gd name="T19" fmla="*/ 0 h 69"/>
                <a:gd name="T20" fmla="*/ 0 w 107"/>
                <a:gd name="T21" fmla="*/ 0 h 69"/>
                <a:gd name="T22" fmla="*/ 0 w 107"/>
                <a:gd name="T23" fmla="*/ 0 h 69"/>
                <a:gd name="T24" fmla="*/ 0 w 107"/>
                <a:gd name="T25" fmla="*/ 0 h 69"/>
                <a:gd name="T26" fmla="*/ 0 w 107"/>
                <a:gd name="T27" fmla="*/ 0 h 69"/>
                <a:gd name="T28" fmla="*/ 0 w 107"/>
                <a:gd name="T29" fmla="*/ 0 h 69"/>
                <a:gd name="T30" fmla="*/ 0 w 107"/>
                <a:gd name="T31" fmla="*/ 0 h 69"/>
                <a:gd name="T32" fmla="*/ 0 w 107"/>
                <a:gd name="T33" fmla="*/ 0 h 69"/>
                <a:gd name="T34" fmla="*/ 0 w 107"/>
                <a:gd name="T35" fmla="*/ 0 h 69"/>
                <a:gd name="T36" fmla="*/ 0 w 107"/>
                <a:gd name="T37" fmla="*/ 0 h 69"/>
                <a:gd name="T38" fmla="*/ 0 w 107"/>
                <a:gd name="T39" fmla="*/ 0 h 69"/>
                <a:gd name="T40" fmla="*/ 0 w 107"/>
                <a:gd name="T41" fmla="*/ 0 h 69"/>
                <a:gd name="T42" fmla="*/ 0 w 107"/>
                <a:gd name="T43" fmla="*/ 0 h 69"/>
                <a:gd name="T44" fmla="*/ 0 w 107"/>
                <a:gd name="T45" fmla="*/ 0 h 6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7"/>
                <a:gd name="T70" fmla="*/ 0 h 69"/>
                <a:gd name="T71" fmla="*/ 107 w 107"/>
                <a:gd name="T72" fmla="*/ 69 h 6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7" h="69">
                  <a:moveTo>
                    <a:pt x="0" y="13"/>
                  </a:moveTo>
                  <a:lnTo>
                    <a:pt x="0" y="27"/>
                  </a:lnTo>
                  <a:lnTo>
                    <a:pt x="0" y="45"/>
                  </a:lnTo>
                  <a:lnTo>
                    <a:pt x="0" y="62"/>
                  </a:lnTo>
                  <a:lnTo>
                    <a:pt x="0" y="69"/>
                  </a:lnTo>
                  <a:lnTo>
                    <a:pt x="16" y="66"/>
                  </a:lnTo>
                  <a:lnTo>
                    <a:pt x="49" y="58"/>
                  </a:lnTo>
                  <a:lnTo>
                    <a:pt x="85" y="50"/>
                  </a:lnTo>
                  <a:lnTo>
                    <a:pt x="107" y="44"/>
                  </a:lnTo>
                  <a:lnTo>
                    <a:pt x="101" y="38"/>
                  </a:lnTo>
                  <a:lnTo>
                    <a:pt x="94" y="34"/>
                  </a:lnTo>
                  <a:lnTo>
                    <a:pt x="86" y="30"/>
                  </a:lnTo>
                  <a:lnTo>
                    <a:pt x="78" y="27"/>
                  </a:lnTo>
                  <a:lnTo>
                    <a:pt x="72" y="23"/>
                  </a:lnTo>
                  <a:lnTo>
                    <a:pt x="65" y="18"/>
                  </a:lnTo>
                  <a:lnTo>
                    <a:pt x="63" y="15"/>
                  </a:lnTo>
                  <a:lnTo>
                    <a:pt x="62" y="11"/>
                  </a:lnTo>
                  <a:lnTo>
                    <a:pt x="61" y="7"/>
                  </a:lnTo>
                  <a:lnTo>
                    <a:pt x="61" y="0"/>
                  </a:lnTo>
                  <a:lnTo>
                    <a:pt x="54" y="1"/>
                  </a:lnTo>
                  <a:lnTo>
                    <a:pt x="38" y="4"/>
                  </a:lnTo>
                  <a:lnTo>
                    <a:pt x="18" y="9"/>
                  </a:lnTo>
                  <a:lnTo>
                    <a:pt x="0" y="1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5462" name="Freeform 540"/>
            <p:cNvSpPr>
              <a:spLocks/>
            </p:cNvSpPr>
            <p:nvPr/>
          </p:nvSpPr>
          <p:spPr bwMode="auto">
            <a:xfrm>
              <a:off x="3302" y="1830"/>
              <a:ext cx="350" cy="128"/>
            </a:xfrm>
            <a:custGeom>
              <a:avLst/>
              <a:gdLst>
                <a:gd name="T0" fmla="*/ 0 w 1070"/>
                <a:gd name="T1" fmla="*/ 0 h 382"/>
                <a:gd name="T2" fmla="*/ 0 w 1070"/>
                <a:gd name="T3" fmla="*/ 0 h 382"/>
                <a:gd name="T4" fmla="*/ 0 w 1070"/>
                <a:gd name="T5" fmla="*/ 0 h 382"/>
                <a:gd name="T6" fmla="*/ 0 w 1070"/>
                <a:gd name="T7" fmla="*/ 0 h 382"/>
                <a:gd name="T8" fmla="*/ 0 w 1070"/>
                <a:gd name="T9" fmla="*/ 0 h 382"/>
                <a:gd name="T10" fmla="*/ 0 w 1070"/>
                <a:gd name="T11" fmla="*/ 0 h 382"/>
                <a:gd name="T12" fmla="*/ 0 w 1070"/>
                <a:gd name="T13" fmla="*/ 0 h 382"/>
                <a:gd name="T14" fmla="*/ 0 w 1070"/>
                <a:gd name="T15" fmla="*/ 0 h 382"/>
                <a:gd name="T16" fmla="*/ 0 w 1070"/>
                <a:gd name="T17" fmla="*/ 0 h 382"/>
                <a:gd name="T18" fmla="*/ 0 w 1070"/>
                <a:gd name="T19" fmla="*/ 0 h 382"/>
                <a:gd name="T20" fmla="*/ 0 w 1070"/>
                <a:gd name="T21" fmla="*/ 0 h 382"/>
                <a:gd name="T22" fmla="*/ 0 w 1070"/>
                <a:gd name="T23" fmla="*/ 0 h 382"/>
                <a:gd name="T24" fmla="*/ 0 w 1070"/>
                <a:gd name="T25" fmla="*/ 0 h 382"/>
                <a:gd name="T26" fmla="*/ 0 w 1070"/>
                <a:gd name="T27" fmla="*/ 0 h 382"/>
                <a:gd name="T28" fmla="*/ 0 w 1070"/>
                <a:gd name="T29" fmla="*/ 0 h 382"/>
                <a:gd name="T30" fmla="*/ 0 w 1070"/>
                <a:gd name="T31" fmla="*/ 0 h 382"/>
                <a:gd name="T32" fmla="*/ 0 w 1070"/>
                <a:gd name="T33" fmla="*/ 0 h 382"/>
                <a:gd name="T34" fmla="*/ 0 w 1070"/>
                <a:gd name="T35" fmla="*/ 0 h 382"/>
                <a:gd name="T36" fmla="*/ 0 w 1070"/>
                <a:gd name="T37" fmla="*/ 0 h 382"/>
                <a:gd name="T38" fmla="*/ 0 w 1070"/>
                <a:gd name="T39" fmla="*/ 0 h 382"/>
                <a:gd name="T40" fmla="*/ 0 w 1070"/>
                <a:gd name="T41" fmla="*/ 0 h 382"/>
                <a:gd name="T42" fmla="*/ 0 w 1070"/>
                <a:gd name="T43" fmla="*/ 0 h 382"/>
                <a:gd name="T44" fmla="*/ 0 w 1070"/>
                <a:gd name="T45" fmla="*/ 0 h 382"/>
                <a:gd name="T46" fmla="*/ 0 w 1070"/>
                <a:gd name="T47" fmla="*/ 0 h 382"/>
                <a:gd name="T48" fmla="*/ 0 w 1070"/>
                <a:gd name="T49" fmla="*/ 0 h 382"/>
                <a:gd name="T50" fmla="*/ 0 w 1070"/>
                <a:gd name="T51" fmla="*/ 0 h 382"/>
                <a:gd name="T52" fmla="*/ 0 w 1070"/>
                <a:gd name="T53" fmla="*/ 0 h 382"/>
                <a:gd name="T54" fmla="*/ 0 w 1070"/>
                <a:gd name="T55" fmla="*/ 0 h 382"/>
                <a:gd name="T56" fmla="*/ 0 w 1070"/>
                <a:gd name="T57" fmla="*/ 0 h 382"/>
                <a:gd name="T58" fmla="*/ 0 w 1070"/>
                <a:gd name="T59" fmla="*/ 0 h 382"/>
                <a:gd name="T60" fmla="*/ 0 w 1070"/>
                <a:gd name="T61" fmla="*/ 0 h 382"/>
                <a:gd name="T62" fmla="*/ 0 w 1070"/>
                <a:gd name="T63" fmla="*/ 0 h 382"/>
                <a:gd name="T64" fmla="*/ 0 w 1070"/>
                <a:gd name="T65" fmla="*/ 0 h 382"/>
                <a:gd name="T66" fmla="*/ 0 w 1070"/>
                <a:gd name="T67" fmla="*/ 0 h 382"/>
                <a:gd name="T68" fmla="*/ 0 w 1070"/>
                <a:gd name="T69" fmla="*/ 0 h 382"/>
                <a:gd name="T70" fmla="*/ 0 w 1070"/>
                <a:gd name="T71" fmla="*/ 0 h 382"/>
                <a:gd name="T72" fmla="*/ 0 w 1070"/>
                <a:gd name="T73" fmla="*/ 0 h 382"/>
                <a:gd name="T74" fmla="*/ 0 w 1070"/>
                <a:gd name="T75" fmla="*/ 0 h 382"/>
                <a:gd name="T76" fmla="*/ 0 w 1070"/>
                <a:gd name="T77" fmla="*/ 0 h 382"/>
                <a:gd name="T78" fmla="*/ 0 w 1070"/>
                <a:gd name="T79" fmla="*/ 0 h 382"/>
                <a:gd name="T80" fmla="*/ 0 w 1070"/>
                <a:gd name="T81" fmla="*/ 0 h 382"/>
                <a:gd name="T82" fmla="*/ 0 w 1070"/>
                <a:gd name="T83" fmla="*/ 0 h 382"/>
                <a:gd name="T84" fmla="*/ 0 w 1070"/>
                <a:gd name="T85" fmla="*/ 0 h 382"/>
                <a:gd name="T86" fmla="*/ 0 w 1070"/>
                <a:gd name="T87" fmla="*/ 0 h 382"/>
                <a:gd name="T88" fmla="*/ 0 w 1070"/>
                <a:gd name="T89" fmla="*/ 0 h 382"/>
                <a:gd name="T90" fmla="*/ 0 w 1070"/>
                <a:gd name="T91" fmla="*/ 0 h 382"/>
                <a:gd name="T92" fmla="*/ 0 w 1070"/>
                <a:gd name="T93" fmla="*/ 0 h 382"/>
                <a:gd name="T94" fmla="*/ 0 w 1070"/>
                <a:gd name="T95" fmla="*/ 0 h 382"/>
                <a:gd name="T96" fmla="*/ 0 w 1070"/>
                <a:gd name="T97" fmla="*/ 0 h 382"/>
                <a:gd name="T98" fmla="*/ 0 w 1070"/>
                <a:gd name="T99" fmla="*/ 0 h 382"/>
                <a:gd name="T100" fmla="*/ 0 w 1070"/>
                <a:gd name="T101" fmla="*/ 0 h 382"/>
                <a:gd name="T102" fmla="*/ 0 w 1070"/>
                <a:gd name="T103" fmla="*/ 0 h 382"/>
                <a:gd name="T104" fmla="*/ 0 w 1070"/>
                <a:gd name="T105" fmla="*/ 0 h 382"/>
                <a:gd name="T106" fmla="*/ 0 w 1070"/>
                <a:gd name="T107" fmla="*/ 0 h 382"/>
                <a:gd name="T108" fmla="*/ 0 w 1070"/>
                <a:gd name="T109" fmla="*/ 0 h 38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70"/>
                <a:gd name="T166" fmla="*/ 0 h 382"/>
                <a:gd name="T167" fmla="*/ 1070 w 1070"/>
                <a:gd name="T168" fmla="*/ 382 h 38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70" h="382">
                  <a:moveTo>
                    <a:pt x="1011" y="142"/>
                  </a:moveTo>
                  <a:lnTo>
                    <a:pt x="1011" y="136"/>
                  </a:lnTo>
                  <a:lnTo>
                    <a:pt x="1011" y="123"/>
                  </a:lnTo>
                  <a:lnTo>
                    <a:pt x="1000" y="125"/>
                  </a:lnTo>
                  <a:lnTo>
                    <a:pt x="992" y="124"/>
                  </a:lnTo>
                  <a:lnTo>
                    <a:pt x="984" y="122"/>
                  </a:lnTo>
                  <a:lnTo>
                    <a:pt x="980" y="119"/>
                  </a:lnTo>
                  <a:lnTo>
                    <a:pt x="976" y="114"/>
                  </a:lnTo>
                  <a:lnTo>
                    <a:pt x="972" y="109"/>
                  </a:lnTo>
                  <a:lnTo>
                    <a:pt x="970" y="103"/>
                  </a:lnTo>
                  <a:lnTo>
                    <a:pt x="969" y="96"/>
                  </a:lnTo>
                  <a:lnTo>
                    <a:pt x="967" y="82"/>
                  </a:lnTo>
                  <a:lnTo>
                    <a:pt x="966" y="68"/>
                  </a:lnTo>
                  <a:lnTo>
                    <a:pt x="965" y="62"/>
                  </a:lnTo>
                  <a:lnTo>
                    <a:pt x="962" y="57"/>
                  </a:lnTo>
                  <a:lnTo>
                    <a:pt x="960" y="53"/>
                  </a:lnTo>
                  <a:lnTo>
                    <a:pt x="957" y="50"/>
                  </a:lnTo>
                  <a:lnTo>
                    <a:pt x="950" y="44"/>
                  </a:lnTo>
                  <a:lnTo>
                    <a:pt x="944" y="40"/>
                  </a:lnTo>
                  <a:lnTo>
                    <a:pt x="936" y="36"/>
                  </a:lnTo>
                  <a:lnTo>
                    <a:pt x="928" y="33"/>
                  </a:lnTo>
                  <a:lnTo>
                    <a:pt x="912" y="28"/>
                  </a:lnTo>
                  <a:lnTo>
                    <a:pt x="894" y="25"/>
                  </a:lnTo>
                  <a:lnTo>
                    <a:pt x="857" y="22"/>
                  </a:lnTo>
                  <a:lnTo>
                    <a:pt x="817" y="19"/>
                  </a:lnTo>
                  <a:lnTo>
                    <a:pt x="799" y="29"/>
                  </a:lnTo>
                  <a:lnTo>
                    <a:pt x="769" y="43"/>
                  </a:lnTo>
                  <a:lnTo>
                    <a:pt x="752" y="50"/>
                  </a:lnTo>
                  <a:lnTo>
                    <a:pt x="734" y="56"/>
                  </a:lnTo>
                  <a:lnTo>
                    <a:pt x="726" y="58"/>
                  </a:lnTo>
                  <a:lnTo>
                    <a:pt x="719" y="60"/>
                  </a:lnTo>
                  <a:lnTo>
                    <a:pt x="711" y="61"/>
                  </a:lnTo>
                  <a:lnTo>
                    <a:pt x="704" y="62"/>
                  </a:lnTo>
                  <a:lnTo>
                    <a:pt x="692" y="63"/>
                  </a:lnTo>
                  <a:lnTo>
                    <a:pt x="678" y="65"/>
                  </a:lnTo>
                  <a:lnTo>
                    <a:pt x="664" y="67"/>
                  </a:lnTo>
                  <a:lnTo>
                    <a:pt x="652" y="68"/>
                  </a:lnTo>
                  <a:lnTo>
                    <a:pt x="644" y="68"/>
                  </a:lnTo>
                  <a:lnTo>
                    <a:pt x="637" y="67"/>
                  </a:lnTo>
                  <a:lnTo>
                    <a:pt x="632" y="65"/>
                  </a:lnTo>
                  <a:lnTo>
                    <a:pt x="626" y="63"/>
                  </a:lnTo>
                  <a:lnTo>
                    <a:pt x="622" y="59"/>
                  </a:lnTo>
                  <a:lnTo>
                    <a:pt x="618" y="55"/>
                  </a:lnTo>
                  <a:lnTo>
                    <a:pt x="614" y="50"/>
                  </a:lnTo>
                  <a:lnTo>
                    <a:pt x="612" y="44"/>
                  </a:lnTo>
                  <a:lnTo>
                    <a:pt x="601" y="45"/>
                  </a:lnTo>
                  <a:lnTo>
                    <a:pt x="591" y="44"/>
                  </a:lnTo>
                  <a:lnTo>
                    <a:pt x="581" y="42"/>
                  </a:lnTo>
                  <a:lnTo>
                    <a:pt x="571" y="40"/>
                  </a:lnTo>
                  <a:lnTo>
                    <a:pt x="560" y="37"/>
                  </a:lnTo>
                  <a:lnTo>
                    <a:pt x="549" y="34"/>
                  </a:lnTo>
                  <a:lnTo>
                    <a:pt x="537" y="32"/>
                  </a:lnTo>
                  <a:lnTo>
                    <a:pt x="525" y="32"/>
                  </a:lnTo>
                  <a:lnTo>
                    <a:pt x="525" y="25"/>
                  </a:lnTo>
                  <a:lnTo>
                    <a:pt x="525" y="19"/>
                  </a:lnTo>
                  <a:lnTo>
                    <a:pt x="512" y="22"/>
                  </a:lnTo>
                  <a:lnTo>
                    <a:pt x="499" y="25"/>
                  </a:lnTo>
                  <a:lnTo>
                    <a:pt x="493" y="25"/>
                  </a:lnTo>
                  <a:lnTo>
                    <a:pt x="488" y="23"/>
                  </a:lnTo>
                  <a:lnTo>
                    <a:pt x="483" y="21"/>
                  </a:lnTo>
                  <a:lnTo>
                    <a:pt x="477" y="17"/>
                  </a:lnTo>
                  <a:lnTo>
                    <a:pt x="473" y="13"/>
                  </a:lnTo>
                  <a:lnTo>
                    <a:pt x="468" y="9"/>
                  </a:lnTo>
                  <a:lnTo>
                    <a:pt x="466" y="5"/>
                  </a:lnTo>
                  <a:lnTo>
                    <a:pt x="465" y="0"/>
                  </a:lnTo>
                  <a:lnTo>
                    <a:pt x="456" y="5"/>
                  </a:lnTo>
                  <a:lnTo>
                    <a:pt x="445" y="9"/>
                  </a:lnTo>
                  <a:lnTo>
                    <a:pt x="432" y="12"/>
                  </a:lnTo>
                  <a:lnTo>
                    <a:pt x="419" y="14"/>
                  </a:lnTo>
                  <a:lnTo>
                    <a:pt x="390" y="16"/>
                  </a:lnTo>
                  <a:lnTo>
                    <a:pt x="360" y="19"/>
                  </a:lnTo>
                  <a:lnTo>
                    <a:pt x="343" y="20"/>
                  </a:lnTo>
                  <a:lnTo>
                    <a:pt x="329" y="21"/>
                  </a:lnTo>
                  <a:lnTo>
                    <a:pt x="313" y="23"/>
                  </a:lnTo>
                  <a:lnTo>
                    <a:pt x="299" y="26"/>
                  </a:lnTo>
                  <a:lnTo>
                    <a:pt x="286" y="30"/>
                  </a:lnTo>
                  <a:lnTo>
                    <a:pt x="274" y="35"/>
                  </a:lnTo>
                  <a:lnTo>
                    <a:pt x="267" y="38"/>
                  </a:lnTo>
                  <a:lnTo>
                    <a:pt x="262" y="41"/>
                  </a:lnTo>
                  <a:lnTo>
                    <a:pt x="257" y="45"/>
                  </a:lnTo>
                  <a:lnTo>
                    <a:pt x="253" y="50"/>
                  </a:lnTo>
                  <a:lnTo>
                    <a:pt x="147" y="50"/>
                  </a:lnTo>
                  <a:lnTo>
                    <a:pt x="145" y="54"/>
                  </a:lnTo>
                  <a:lnTo>
                    <a:pt x="142" y="58"/>
                  </a:lnTo>
                  <a:lnTo>
                    <a:pt x="138" y="61"/>
                  </a:lnTo>
                  <a:lnTo>
                    <a:pt x="133" y="62"/>
                  </a:lnTo>
                  <a:lnTo>
                    <a:pt x="143" y="65"/>
                  </a:lnTo>
                  <a:lnTo>
                    <a:pt x="153" y="68"/>
                  </a:lnTo>
                  <a:lnTo>
                    <a:pt x="163" y="70"/>
                  </a:lnTo>
                  <a:lnTo>
                    <a:pt x="173" y="75"/>
                  </a:lnTo>
                  <a:lnTo>
                    <a:pt x="173" y="79"/>
                  </a:lnTo>
                  <a:lnTo>
                    <a:pt x="172" y="83"/>
                  </a:lnTo>
                  <a:lnTo>
                    <a:pt x="170" y="86"/>
                  </a:lnTo>
                  <a:lnTo>
                    <a:pt x="167" y="88"/>
                  </a:lnTo>
                  <a:lnTo>
                    <a:pt x="164" y="90"/>
                  </a:lnTo>
                  <a:lnTo>
                    <a:pt x="161" y="91"/>
                  </a:lnTo>
                  <a:lnTo>
                    <a:pt x="158" y="92"/>
                  </a:lnTo>
                  <a:lnTo>
                    <a:pt x="153" y="93"/>
                  </a:lnTo>
                  <a:lnTo>
                    <a:pt x="133" y="94"/>
                  </a:lnTo>
                  <a:lnTo>
                    <a:pt x="114" y="93"/>
                  </a:lnTo>
                  <a:lnTo>
                    <a:pt x="108" y="93"/>
                  </a:lnTo>
                  <a:lnTo>
                    <a:pt x="94" y="93"/>
                  </a:lnTo>
                  <a:lnTo>
                    <a:pt x="74" y="93"/>
                  </a:lnTo>
                  <a:lnTo>
                    <a:pt x="53" y="93"/>
                  </a:lnTo>
                  <a:lnTo>
                    <a:pt x="42" y="94"/>
                  </a:lnTo>
                  <a:lnTo>
                    <a:pt x="31" y="95"/>
                  </a:lnTo>
                  <a:lnTo>
                    <a:pt x="22" y="99"/>
                  </a:lnTo>
                  <a:lnTo>
                    <a:pt x="15" y="104"/>
                  </a:lnTo>
                  <a:lnTo>
                    <a:pt x="11" y="107"/>
                  </a:lnTo>
                  <a:lnTo>
                    <a:pt x="8" y="110"/>
                  </a:lnTo>
                  <a:lnTo>
                    <a:pt x="6" y="114"/>
                  </a:lnTo>
                  <a:lnTo>
                    <a:pt x="4" y="119"/>
                  </a:lnTo>
                  <a:lnTo>
                    <a:pt x="2" y="130"/>
                  </a:lnTo>
                  <a:lnTo>
                    <a:pt x="0" y="142"/>
                  </a:lnTo>
                  <a:lnTo>
                    <a:pt x="0" y="147"/>
                  </a:lnTo>
                  <a:lnTo>
                    <a:pt x="2" y="151"/>
                  </a:lnTo>
                  <a:lnTo>
                    <a:pt x="4" y="154"/>
                  </a:lnTo>
                  <a:lnTo>
                    <a:pt x="5" y="157"/>
                  </a:lnTo>
                  <a:lnTo>
                    <a:pt x="10" y="162"/>
                  </a:lnTo>
                  <a:lnTo>
                    <a:pt x="16" y="167"/>
                  </a:lnTo>
                  <a:lnTo>
                    <a:pt x="20" y="173"/>
                  </a:lnTo>
                  <a:lnTo>
                    <a:pt x="22" y="179"/>
                  </a:lnTo>
                  <a:lnTo>
                    <a:pt x="24" y="183"/>
                  </a:lnTo>
                  <a:lnTo>
                    <a:pt x="24" y="188"/>
                  </a:lnTo>
                  <a:lnTo>
                    <a:pt x="22" y="193"/>
                  </a:lnTo>
                  <a:lnTo>
                    <a:pt x="20" y="198"/>
                  </a:lnTo>
                  <a:lnTo>
                    <a:pt x="19" y="200"/>
                  </a:lnTo>
                  <a:lnTo>
                    <a:pt x="19" y="203"/>
                  </a:lnTo>
                  <a:lnTo>
                    <a:pt x="20" y="206"/>
                  </a:lnTo>
                  <a:lnTo>
                    <a:pt x="21" y="210"/>
                  </a:lnTo>
                  <a:lnTo>
                    <a:pt x="25" y="217"/>
                  </a:lnTo>
                  <a:lnTo>
                    <a:pt x="30" y="224"/>
                  </a:lnTo>
                  <a:lnTo>
                    <a:pt x="37" y="230"/>
                  </a:lnTo>
                  <a:lnTo>
                    <a:pt x="44" y="235"/>
                  </a:lnTo>
                  <a:lnTo>
                    <a:pt x="49" y="237"/>
                  </a:lnTo>
                  <a:lnTo>
                    <a:pt x="52" y="239"/>
                  </a:lnTo>
                  <a:lnTo>
                    <a:pt x="56" y="241"/>
                  </a:lnTo>
                  <a:lnTo>
                    <a:pt x="60" y="241"/>
                  </a:lnTo>
                  <a:lnTo>
                    <a:pt x="59" y="250"/>
                  </a:lnTo>
                  <a:lnTo>
                    <a:pt x="56" y="259"/>
                  </a:lnTo>
                  <a:lnTo>
                    <a:pt x="52" y="266"/>
                  </a:lnTo>
                  <a:lnTo>
                    <a:pt x="47" y="271"/>
                  </a:lnTo>
                  <a:lnTo>
                    <a:pt x="56" y="271"/>
                  </a:lnTo>
                  <a:lnTo>
                    <a:pt x="66" y="271"/>
                  </a:lnTo>
                  <a:lnTo>
                    <a:pt x="74" y="271"/>
                  </a:lnTo>
                  <a:lnTo>
                    <a:pt x="81" y="271"/>
                  </a:lnTo>
                  <a:lnTo>
                    <a:pt x="82" y="275"/>
                  </a:lnTo>
                  <a:lnTo>
                    <a:pt x="84" y="280"/>
                  </a:lnTo>
                  <a:lnTo>
                    <a:pt x="89" y="284"/>
                  </a:lnTo>
                  <a:lnTo>
                    <a:pt x="96" y="290"/>
                  </a:lnTo>
                  <a:lnTo>
                    <a:pt x="112" y="302"/>
                  </a:lnTo>
                  <a:lnTo>
                    <a:pt x="131" y="313"/>
                  </a:lnTo>
                  <a:lnTo>
                    <a:pt x="170" y="334"/>
                  </a:lnTo>
                  <a:lnTo>
                    <a:pt x="193" y="345"/>
                  </a:lnTo>
                  <a:lnTo>
                    <a:pt x="205" y="352"/>
                  </a:lnTo>
                  <a:lnTo>
                    <a:pt x="218" y="360"/>
                  </a:lnTo>
                  <a:lnTo>
                    <a:pt x="226" y="364"/>
                  </a:lnTo>
                  <a:lnTo>
                    <a:pt x="234" y="367"/>
                  </a:lnTo>
                  <a:lnTo>
                    <a:pt x="243" y="370"/>
                  </a:lnTo>
                  <a:lnTo>
                    <a:pt x="253" y="370"/>
                  </a:lnTo>
                  <a:lnTo>
                    <a:pt x="255" y="370"/>
                  </a:lnTo>
                  <a:lnTo>
                    <a:pt x="257" y="367"/>
                  </a:lnTo>
                  <a:lnTo>
                    <a:pt x="261" y="365"/>
                  </a:lnTo>
                  <a:lnTo>
                    <a:pt x="264" y="361"/>
                  </a:lnTo>
                  <a:lnTo>
                    <a:pt x="267" y="358"/>
                  </a:lnTo>
                  <a:lnTo>
                    <a:pt x="271" y="355"/>
                  </a:lnTo>
                  <a:lnTo>
                    <a:pt x="275" y="353"/>
                  </a:lnTo>
                  <a:lnTo>
                    <a:pt x="279" y="352"/>
                  </a:lnTo>
                  <a:lnTo>
                    <a:pt x="277" y="344"/>
                  </a:lnTo>
                  <a:lnTo>
                    <a:pt x="277" y="338"/>
                  </a:lnTo>
                  <a:lnTo>
                    <a:pt x="278" y="332"/>
                  </a:lnTo>
                  <a:lnTo>
                    <a:pt x="280" y="326"/>
                  </a:lnTo>
                  <a:lnTo>
                    <a:pt x="284" y="322"/>
                  </a:lnTo>
                  <a:lnTo>
                    <a:pt x="289" y="318"/>
                  </a:lnTo>
                  <a:lnTo>
                    <a:pt x="297" y="316"/>
                  </a:lnTo>
                  <a:lnTo>
                    <a:pt x="306" y="315"/>
                  </a:lnTo>
                  <a:lnTo>
                    <a:pt x="316" y="315"/>
                  </a:lnTo>
                  <a:lnTo>
                    <a:pt x="323" y="317"/>
                  </a:lnTo>
                  <a:lnTo>
                    <a:pt x="329" y="320"/>
                  </a:lnTo>
                  <a:lnTo>
                    <a:pt x="334" y="323"/>
                  </a:lnTo>
                  <a:lnTo>
                    <a:pt x="343" y="332"/>
                  </a:lnTo>
                  <a:lnTo>
                    <a:pt x="350" y="342"/>
                  </a:lnTo>
                  <a:lnTo>
                    <a:pt x="353" y="347"/>
                  </a:lnTo>
                  <a:lnTo>
                    <a:pt x="357" y="353"/>
                  </a:lnTo>
                  <a:lnTo>
                    <a:pt x="362" y="358"/>
                  </a:lnTo>
                  <a:lnTo>
                    <a:pt x="367" y="362"/>
                  </a:lnTo>
                  <a:lnTo>
                    <a:pt x="373" y="365"/>
                  </a:lnTo>
                  <a:lnTo>
                    <a:pt x="380" y="368"/>
                  </a:lnTo>
                  <a:lnTo>
                    <a:pt x="389" y="370"/>
                  </a:lnTo>
                  <a:lnTo>
                    <a:pt x="399" y="370"/>
                  </a:lnTo>
                  <a:lnTo>
                    <a:pt x="409" y="370"/>
                  </a:lnTo>
                  <a:lnTo>
                    <a:pt x="418" y="369"/>
                  </a:lnTo>
                  <a:lnTo>
                    <a:pt x="425" y="367"/>
                  </a:lnTo>
                  <a:lnTo>
                    <a:pt x="433" y="365"/>
                  </a:lnTo>
                  <a:lnTo>
                    <a:pt x="447" y="359"/>
                  </a:lnTo>
                  <a:lnTo>
                    <a:pt x="459" y="352"/>
                  </a:lnTo>
                  <a:lnTo>
                    <a:pt x="472" y="345"/>
                  </a:lnTo>
                  <a:lnTo>
                    <a:pt x="483" y="339"/>
                  </a:lnTo>
                  <a:lnTo>
                    <a:pt x="488" y="336"/>
                  </a:lnTo>
                  <a:lnTo>
                    <a:pt x="493" y="335"/>
                  </a:lnTo>
                  <a:lnTo>
                    <a:pt x="499" y="333"/>
                  </a:lnTo>
                  <a:lnTo>
                    <a:pt x="506" y="333"/>
                  </a:lnTo>
                  <a:lnTo>
                    <a:pt x="512" y="332"/>
                  </a:lnTo>
                  <a:lnTo>
                    <a:pt x="521" y="329"/>
                  </a:lnTo>
                  <a:lnTo>
                    <a:pt x="525" y="327"/>
                  </a:lnTo>
                  <a:lnTo>
                    <a:pt x="529" y="325"/>
                  </a:lnTo>
                  <a:lnTo>
                    <a:pt x="531" y="323"/>
                  </a:lnTo>
                  <a:lnTo>
                    <a:pt x="532" y="321"/>
                  </a:lnTo>
                  <a:lnTo>
                    <a:pt x="565" y="321"/>
                  </a:lnTo>
                  <a:lnTo>
                    <a:pt x="564" y="326"/>
                  </a:lnTo>
                  <a:lnTo>
                    <a:pt x="563" y="333"/>
                  </a:lnTo>
                  <a:lnTo>
                    <a:pt x="564" y="341"/>
                  </a:lnTo>
                  <a:lnTo>
                    <a:pt x="565" y="349"/>
                  </a:lnTo>
                  <a:lnTo>
                    <a:pt x="566" y="358"/>
                  </a:lnTo>
                  <a:lnTo>
                    <a:pt x="567" y="367"/>
                  </a:lnTo>
                  <a:lnTo>
                    <a:pt x="567" y="375"/>
                  </a:lnTo>
                  <a:lnTo>
                    <a:pt x="565" y="382"/>
                  </a:lnTo>
                  <a:lnTo>
                    <a:pt x="575" y="381"/>
                  </a:lnTo>
                  <a:lnTo>
                    <a:pt x="582" y="379"/>
                  </a:lnTo>
                  <a:lnTo>
                    <a:pt x="590" y="377"/>
                  </a:lnTo>
                  <a:lnTo>
                    <a:pt x="596" y="375"/>
                  </a:lnTo>
                  <a:lnTo>
                    <a:pt x="601" y="372"/>
                  </a:lnTo>
                  <a:lnTo>
                    <a:pt x="605" y="369"/>
                  </a:lnTo>
                  <a:lnTo>
                    <a:pt x="610" y="366"/>
                  </a:lnTo>
                  <a:lnTo>
                    <a:pt x="613" y="362"/>
                  </a:lnTo>
                  <a:lnTo>
                    <a:pt x="623" y="345"/>
                  </a:lnTo>
                  <a:lnTo>
                    <a:pt x="632" y="327"/>
                  </a:lnTo>
                  <a:lnTo>
                    <a:pt x="636" y="331"/>
                  </a:lnTo>
                  <a:lnTo>
                    <a:pt x="641" y="334"/>
                  </a:lnTo>
                  <a:lnTo>
                    <a:pt x="647" y="336"/>
                  </a:lnTo>
                  <a:lnTo>
                    <a:pt x="654" y="337"/>
                  </a:lnTo>
                  <a:lnTo>
                    <a:pt x="669" y="338"/>
                  </a:lnTo>
                  <a:lnTo>
                    <a:pt x="687" y="336"/>
                  </a:lnTo>
                  <a:lnTo>
                    <a:pt x="721" y="330"/>
                  </a:lnTo>
                  <a:lnTo>
                    <a:pt x="752" y="327"/>
                  </a:lnTo>
                  <a:lnTo>
                    <a:pt x="767" y="327"/>
                  </a:lnTo>
                  <a:lnTo>
                    <a:pt x="781" y="325"/>
                  </a:lnTo>
                  <a:lnTo>
                    <a:pt x="794" y="324"/>
                  </a:lnTo>
                  <a:lnTo>
                    <a:pt x="808" y="321"/>
                  </a:lnTo>
                  <a:lnTo>
                    <a:pt x="831" y="315"/>
                  </a:lnTo>
                  <a:lnTo>
                    <a:pt x="853" y="307"/>
                  </a:lnTo>
                  <a:lnTo>
                    <a:pt x="873" y="299"/>
                  </a:lnTo>
                  <a:lnTo>
                    <a:pt x="895" y="290"/>
                  </a:lnTo>
                  <a:lnTo>
                    <a:pt x="906" y="287"/>
                  </a:lnTo>
                  <a:lnTo>
                    <a:pt x="918" y="283"/>
                  </a:lnTo>
                  <a:lnTo>
                    <a:pt x="930" y="280"/>
                  </a:lnTo>
                  <a:lnTo>
                    <a:pt x="944" y="278"/>
                  </a:lnTo>
                  <a:lnTo>
                    <a:pt x="951" y="279"/>
                  </a:lnTo>
                  <a:lnTo>
                    <a:pt x="961" y="284"/>
                  </a:lnTo>
                  <a:lnTo>
                    <a:pt x="967" y="286"/>
                  </a:lnTo>
                  <a:lnTo>
                    <a:pt x="972" y="288"/>
                  </a:lnTo>
                  <a:lnTo>
                    <a:pt x="979" y="289"/>
                  </a:lnTo>
                  <a:lnTo>
                    <a:pt x="983" y="290"/>
                  </a:lnTo>
                  <a:lnTo>
                    <a:pt x="995" y="290"/>
                  </a:lnTo>
                  <a:lnTo>
                    <a:pt x="1005" y="293"/>
                  </a:lnTo>
                  <a:lnTo>
                    <a:pt x="1015" y="295"/>
                  </a:lnTo>
                  <a:lnTo>
                    <a:pt x="1024" y="300"/>
                  </a:lnTo>
                  <a:lnTo>
                    <a:pt x="1034" y="303"/>
                  </a:lnTo>
                  <a:lnTo>
                    <a:pt x="1045" y="306"/>
                  </a:lnTo>
                  <a:lnTo>
                    <a:pt x="1056" y="308"/>
                  </a:lnTo>
                  <a:lnTo>
                    <a:pt x="1070" y="309"/>
                  </a:lnTo>
                  <a:lnTo>
                    <a:pt x="1068" y="297"/>
                  </a:lnTo>
                  <a:lnTo>
                    <a:pt x="1063" y="286"/>
                  </a:lnTo>
                  <a:lnTo>
                    <a:pt x="1060" y="276"/>
                  </a:lnTo>
                  <a:lnTo>
                    <a:pt x="1056" y="268"/>
                  </a:lnTo>
                  <a:lnTo>
                    <a:pt x="1047" y="254"/>
                  </a:lnTo>
                  <a:lnTo>
                    <a:pt x="1038" y="241"/>
                  </a:lnTo>
                  <a:lnTo>
                    <a:pt x="1034" y="233"/>
                  </a:lnTo>
                  <a:lnTo>
                    <a:pt x="1030" y="226"/>
                  </a:lnTo>
                  <a:lnTo>
                    <a:pt x="1026" y="219"/>
                  </a:lnTo>
                  <a:lnTo>
                    <a:pt x="1024" y="211"/>
                  </a:lnTo>
                  <a:lnTo>
                    <a:pt x="1021" y="202"/>
                  </a:lnTo>
                  <a:lnTo>
                    <a:pt x="1018" y="192"/>
                  </a:lnTo>
                  <a:lnTo>
                    <a:pt x="1017" y="179"/>
                  </a:lnTo>
                  <a:lnTo>
                    <a:pt x="1017" y="167"/>
                  </a:lnTo>
                  <a:lnTo>
                    <a:pt x="1014" y="152"/>
                  </a:lnTo>
                  <a:lnTo>
                    <a:pt x="1011" y="14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45429" name="Freeform 541"/>
          <p:cNvSpPr>
            <a:spLocks/>
          </p:cNvSpPr>
          <p:nvPr>
            <p:custDataLst>
              <p:tags r:id="rId372"/>
            </p:custDataLst>
          </p:nvPr>
        </p:nvSpPr>
        <p:spPr bwMode="auto">
          <a:xfrm>
            <a:off x="2571750" y="3481388"/>
            <a:ext cx="100013" cy="122237"/>
          </a:xfrm>
          <a:custGeom>
            <a:avLst/>
            <a:gdLst>
              <a:gd name="T0" fmla="*/ 2147483647 w 226"/>
              <a:gd name="T1" fmla="*/ 2147483647 h 237"/>
              <a:gd name="T2" fmla="*/ 2147483647 w 226"/>
              <a:gd name="T3" fmla="*/ 2147483647 h 237"/>
              <a:gd name="T4" fmla="*/ 2147483647 w 226"/>
              <a:gd name="T5" fmla="*/ 2147483647 h 237"/>
              <a:gd name="T6" fmla="*/ 2147483647 w 226"/>
              <a:gd name="T7" fmla="*/ 2147483647 h 237"/>
              <a:gd name="T8" fmla="*/ 2147483647 w 226"/>
              <a:gd name="T9" fmla="*/ 2147483647 h 237"/>
              <a:gd name="T10" fmla="*/ 2147483647 w 226"/>
              <a:gd name="T11" fmla="*/ 2147483647 h 237"/>
              <a:gd name="T12" fmla="*/ 2147483647 w 226"/>
              <a:gd name="T13" fmla="*/ 2147483647 h 237"/>
              <a:gd name="T14" fmla="*/ 2147483647 w 226"/>
              <a:gd name="T15" fmla="*/ 2147483647 h 237"/>
              <a:gd name="T16" fmla="*/ 2147483647 w 226"/>
              <a:gd name="T17" fmla="*/ 2147483647 h 237"/>
              <a:gd name="T18" fmla="*/ 2147483647 w 226"/>
              <a:gd name="T19" fmla="*/ 2147483647 h 237"/>
              <a:gd name="T20" fmla="*/ 2147483647 w 226"/>
              <a:gd name="T21" fmla="*/ 2147483647 h 237"/>
              <a:gd name="T22" fmla="*/ 2147483647 w 226"/>
              <a:gd name="T23" fmla="*/ 2147483647 h 237"/>
              <a:gd name="T24" fmla="*/ 2147483647 w 226"/>
              <a:gd name="T25" fmla="*/ 2147483647 h 237"/>
              <a:gd name="T26" fmla="*/ 2147483647 w 226"/>
              <a:gd name="T27" fmla="*/ 2147483647 h 237"/>
              <a:gd name="T28" fmla="*/ 2147483647 w 226"/>
              <a:gd name="T29" fmla="*/ 2147483647 h 237"/>
              <a:gd name="T30" fmla="*/ 2147483647 w 226"/>
              <a:gd name="T31" fmla="*/ 2147483647 h 237"/>
              <a:gd name="T32" fmla="*/ 2147483647 w 226"/>
              <a:gd name="T33" fmla="*/ 2147483647 h 237"/>
              <a:gd name="T34" fmla="*/ 2147483647 w 226"/>
              <a:gd name="T35" fmla="*/ 2147483647 h 237"/>
              <a:gd name="T36" fmla="*/ 2147483647 w 226"/>
              <a:gd name="T37" fmla="*/ 2147483647 h 237"/>
              <a:gd name="T38" fmla="*/ 2147483647 w 226"/>
              <a:gd name="T39" fmla="*/ 2147483647 h 237"/>
              <a:gd name="T40" fmla="*/ 2147483647 w 226"/>
              <a:gd name="T41" fmla="*/ 2147483647 h 237"/>
              <a:gd name="T42" fmla="*/ 2147483647 w 226"/>
              <a:gd name="T43" fmla="*/ 2147483647 h 237"/>
              <a:gd name="T44" fmla="*/ 2147483647 w 226"/>
              <a:gd name="T45" fmla="*/ 2147483647 h 237"/>
              <a:gd name="T46" fmla="*/ 2147483647 w 226"/>
              <a:gd name="T47" fmla="*/ 2147483647 h 237"/>
              <a:gd name="T48" fmla="*/ 2147483647 w 226"/>
              <a:gd name="T49" fmla="*/ 2147483647 h 237"/>
              <a:gd name="T50" fmla="*/ 2147483647 w 226"/>
              <a:gd name="T51" fmla="*/ 2147483647 h 237"/>
              <a:gd name="T52" fmla="*/ 2147483647 w 226"/>
              <a:gd name="T53" fmla="*/ 2147483647 h 237"/>
              <a:gd name="T54" fmla="*/ 2147483647 w 226"/>
              <a:gd name="T55" fmla="*/ 2147483647 h 237"/>
              <a:gd name="T56" fmla="*/ 2147483647 w 226"/>
              <a:gd name="T57" fmla="*/ 2147483647 h 237"/>
              <a:gd name="T58" fmla="*/ 0 w 226"/>
              <a:gd name="T59" fmla="*/ 2147483647 h 237"/>
              <a:gd name="T60" fmla="*/ 2147483647 w 226"/>
              <a:gd name="T61" fmla="*/ 2147483647 h 237"/>
              <a:gd name="T62" fmla="*/ 2147483647 w 226"/>
              <a:gd name="T63" fmla="*/ 2147483647 h 237"/>
              <a:gd name="T64" fmla="*/ 2147483647 w 226"/>
              <a:gd name="T65" fmla="*/ 2147483647 h 237"/>
              <a:gd name="T66" fmla="*/ 2147483647 w 226"/>
              <a:gd name="T67" fmla="*/ 2147483647 h 237"/>
              <a:gd name="T68" fmla="*/ 2147483647 w 226"/>
              <a:gd name="T69" fmla="*/ 2147483647 h 237"/>
              <a:gd name="T70" fmla="*/ 2147483647 w 226"/>
              <a:gd name="T71" fmla="*/ 2147483647 h 23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26"/>
              <a:gd name="T109" fmla="*/ 0 h 237"/>
              <a:gd name="T110" fmla="*/ 226 w 226"/>
              <a:gd name="T111" fmla="*/ 237 h 237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26" h="237">
                <a:moveTo>
                  <a:pt x="61" y="234"/>
                </a:moveTo>
                <a:lnTo>
                  <a:pt x="63" y="236"/>
                </a:lnTo>
                <a:lnTo>
                  <a:pt x="65" y="237"/>
                </a:lnTo>
                <a:lnTo>
                  <a:pt x="68" y="237"/>
                </a:lnTo>
                <a:lnTo>
                  <a:pt x="70" y="237"/>
                </a:lnTo>
                <a:lnTo>
                  <a:pt x="75" y="235"/>
                </a:lnTo>
                <a:lnTo>
                  <a:pt x="80" y="234"/>
                </a:lnTo>
                <a:lnTo>
                  <a:pt x="83" y="234"/>
                </a:lnTo>
                <a:lnTo>
                  <a:pt x="86" y="232"/>
                </a:lnTo>
                <a:lnTo>
                  <a:pt x="89" y="230"/>
                </a:lnTo>
                <a:lnTo>
                  <a:pt x="92" y="227"/>
                </a:lnTo>
                <a:lnTo>
                  <a:pt x="96" y="223"/>
                </a:lnTo>
                <a:lnTo>
                  <a:pt x="98" y="219"/>
                </a:lnTo>
                <a:lnTo>
                  <a:pt x="99" y="214"/>
                </a:lnTo>
                <a:lnTo>
                  <a:pt x="100" y="209"/>
                </a:lnTo>
                <a:lnTo>
                  <a:pt x="123" y="209"/>
                </a:lnTo>
                <a:lnTo>
                  <a:pt x="145" y="208"/>
                </a:lnTo>
                <a:lnTo>
                  <a:pt x="166" y="205"/>
                </a:lnTo>
                <a:lnTo>
                  <a:pt x="186" y="201"/>
                </a:lnTo>
                <a:lnTo>
                  <a:pt x="195" y="198"/>
                </a:lnTo>
                <a:lnTo>
                  <a:pt x="202" y="195"/>
                </a:lnTo>
                <a:lnTo>
                  <a:pt x="209" y="191"/>
                </a:lnTo>
                <a:lnTo>
                  <a:pt x="215" y="186"/>
                </a:lnTo>
                <a:lnTo>
                  <a:pt x="220" y="181"/>
                </a:lnTo>
                <a:lnTo>
                  <a:pt x="223" y="175"/>
                </a:lnTo>
                <a:lnTo>
                  <a:pt x="225" y="168"/>
                </a:lnTo>
                <a:lnTo>
                  <a:pt x="226" y="161"/>
                </a:lnTo>
                <a:lnTo>
                  <a:pt x="226" y="153"/>
                </a:lnTo>
                <a:lnTo>
                  <a:pt x="225" y="147"/>
                </a:lnTo>
                <a:lnTo>
                  <a:pt x="223" y="140"/>
                </a:lnTo>
                <a:lnTo>
                  <a:pt x="221" y="134"/>
                </a:lnTo>
                <a:lnTo>
                  <a:pt x="215" y="123"/>
                </a:lnTo>
                <a:lnTo>
                  <a:pt x="210" y="112"/>
                </a:lnTo>
                <a:lnTo>
                  <a:pt x="203" y="100"/>
                </a:lnTo>
                <a:lnTo>
                  <a:pt x="198" y="90"/>
                </a:lnTo>
                <a:lnTo>
                  <a:pt x="196" y="84"/>
                </a:lnTo>
                <a:lnTo>
                  <a:pt x="195" y="79"/>
                </a:lnTo>
                <a:lnTo>
                  <a:pt x="193" y="74"/>
                </a:lnTo>
                <a:lnTo>
                  <a:pt x="193" y="68"/>
                </a:lnTo>
                <a:lnTo>
                  <a:pt x="195" y="59"/>
                </a:lnTo>
                <a:lnTo>
                  <a:pt x="197" y="51"/>
                </a:lnTo>
                <a:lnTo>
                  <a:pt x="200" y="43"/>
                </a:lnTo>
                <a:lnTo>
                  <a:pt x="204" y="36"/>
                </a:lnTo>
                <a:lnTo>
                  <a:pt x="213" y="25"/>
                </a:lnTo>
                <a:lnTo>
                  <a:pt x="220" y="19"/>
                </a:lnTo>
                <a:lnTo>
                  <a:pt x="213" y="14"/>
                </a:lnTo>
                <a:lnTo>
                  <a:pt x="203" y="11"/>
                </a:lnTo>
                <a:lnTo>
                  <a:pt x="191" y="7"/>
                </a:lnTo>
                <a:lnTo>
                  <a:pt x="179" y="5"/>
                </a:lnTo>
                <a:lnTo>
                  <a:pt x="154" y="2"/>
                </a:lnTo>
                <a:lnTo>
                  <a:pt x="133" y="0"/>
                </a:lnTo>
                <a:lnTo>
                  <a:pt x="20" y="6"/>
                </a:lnTo>
                <a:lnTo>
                  <a:pt x="20" y="19"/>
                </a:lnTo>
                <a:lnTo>
                  <a:pt x="18" y="31"/>
                </a:lnTo>
                <a:lnTo>
                  <a:pt x="14" y="42"/>
                </a:lnTo>
                <a:lnTo>
                  <a:pt x="10" y="54"/>
                </a:lnTo>
                <a:lnTo>
                  <a:pt x="7" y="66"/>
                </a:lnTo>
                <a:lnTo>
                  <a:pt x="3" y="79"/>
                </a:lnTo>
                <a:lnTo>
                  <a:pt x="1" y="93"/>
                </a:lnTo>
                <a:lnTo>
                  <a:pt x="0" y="111"/>
                </a:lnTo>
                <a:lnTo>
                  <a:pt x="1" y="121"/>
                </a:lnTo>
                <a:lnTo>
                  <a:pt x="3" y="130"/>
                </a:lnTo>
                <a:lnTo>
                  <a:pt x="6" y="138"/>
                </a:lnTo>
                <a:lnTo>
                  <a:pt x="10" y="146"/>
                </a:lnTo>
                <a:lnTo>
                  <a:pt x="19" y="159"/>
                </a:lnTo>
                <a:lnTo>
                  <a:pt x="30" y="173"/>
                </a:lnTo>
                <a:lnTo>
                  <a:pt x="41" y="185"/>
                </a:lnTo>
                <a:lnTo>
                  <a:pt x="51" y="199"/>
                </a:lnTo>
                <a:lnTo>
                  <a:pt x="55" y="207"/>
                </a:lnTo>
                <a:lnTo>
                  <a:pt x="57" y="216"/>
                </a:lnTo>
                <a:lnTo>
                  <a:pt x="59" y="225"/>
                </a:lnTo>
                <a:lnTo>
                  <a:pt x="61" y="234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5430" name="Freeform 542"/>
          <p:cNvSpPr>
            <a:spLocks/>
          </p:cNvSpPr>
          <p:nvPr>
            <p:custDataLst>
              <p:tags r:id="rId373"/>
            </p:custDataLst>
          </p:nvPr>
        </p:nvSpPr>
        <p:spPr bwMode="auto">
          <a:xfrm>
            <a:off x="6516688" y="2917825"/>
            <a:ext cx="207962" cy="458788"/>
          </a:xfrm>
          <a:custGeom>
            <a:avLst/>
            <a:gdLst>
              <a:gd name="T0" fmla="*/ 2147483647 w 478"/>
              <a:gd name="T1" fmla="*/ 2147483647 h 875"/>
              <a:gd name="T2" fmla="*/ 2147483647 w 478"/>
              <a:gd name="T3" fmla="*/ 2147483647 h 875"/>
              <a:gd name="T4" fmla="*/ 2147483647 w 478"/>
              <a:gd name="T5" fmla="*/ 2147483647 h 875"/>
              <a:gd name="T6" fmla="*/ 2147483647 w 478"/>
              <a:gd name="T7" fmla="*/ 2147483647 h 875"/>
              <a:gd name="T8" fmla="*/ 2147483647 w 478"/>
              <a:gd name="T9" fmla="*/ 2147483647 h 875"/>
              <a:gd name="T10" fmla="*/ 2147483647 w 478"/>
              <a:gd name="T11" fmla="*/ 2147483647 h 875"/>
              <a:gd name="T12" fmla="*/ 2147483647 w 478"/>
              <a:gd name="T13" fmla="*/ 2147483647 h 875"/>
              <a:gd name="T14" fmla="*/ 2147483647 w 478"/>
              <a:gd name="T15" fmla="*/ 2147483647 h 875"/>
              <a:gd name="T16" fmla="*/ 2147483647 w 478"/>
              <a:gd name="T17" fmla="*/ 2147483647 h 875"/>
              <a:gd name="T18" fmla="*/ 2147483647 w 478"/>
              <a:gd name="T19" fmla="*/ 2147483647 h 875"/>
              <a:gd name="T20" fmla="*/ 2147483647 w 478"/>
              <a:gd name="T21" fmla="*/ 2147483647 h 875"/>
              <a:gd name="T22" fmla="*/ 2147483647 w 478"/>
              <a:gd name="T23" fmla="*/ 2147483647 h 875"/>
              <a:gd name="T24" fmla="*/ 2147483647 w 478"/>
              <a:gd name="T25" fmla="*/ 2147483647 h 875"/>
              <a:gd name="T26" fmla="*/ 2147483647 w 478"/>
              <a:gd name="T27" fmla="*/ 2147483647 h 875"/>
              <a:gd name="T28" fmla="*/ 2147483647 w 478"/>
              <a:gd name="T29" fmla="*/ 2147483647 h 875"/>
              <a:gd name="T30" fmla="*/ 2147483647 w 478"/>
              <a:gd name="T31" fmla="*/ 2147483647 h 875"/>
              <a:gd name="T32" fmla="*/ 2147483647 w 478"/>
              <a:gd name="T33" fmla="*/ 2147483647 h 875"/>
              <a:gd name="T34" fmla="*/ 2147483647 w 478"/>
              <a:gd name="T35" fmla="*/ 2147483647 h 875"/>
              <a:gd name="T36" fmla="*/ 2147483647 w 478"/>
              <a:gd name="T37" fmla="*/ 2147483647 h 875"/>
              <a:gd name="T38" fmla="*/ 2147483647 w 478"/>
              <a:gd name="T39" fmla="*/ 2147483647 h 875"/>
              <a:gd name="T40" fmla="*/ 2147483647 w 478"/>
              <a:gd name="T41" fmla="*/ 2147483647 h 875"/>
              <a:gd name="T42" fmla="*/ 2147483647 w 478"/>
              <a:gd name="T43" fmla="*/ 2147483647 h 875"/>
              <a:gd name="T44" fmla="*/ 2147483647 w 478"/>
              <a:gd name="T45" fmla="*/ 2147483647 h 875"/>
              <a:gd name="T46" fmla="*/ 2147483647 w 478"/>
              <a:gd name="T47" fmla="*/ 2147483647 h 875"/>
              <a:gd name="T48" fmla="*/ 2147483647 w 478"/>
              <a:gd name="T49" fmla="*/ 2147483647 h 875"/>
              <a:gd name="T50" fmla="*/ 2147483647 w 478"/>
              <a:gd name="T51" fmla="*/ 2147483647 h 875"/>
              <a:gd name="T52" fmla="*/ 2147483647 w 478"/>
              <a:gd name="T53" fmla="*/ 2147483647 h 875"/>
              <a:gd name="T54" fmla="*/ 2147483647 w 478"/>
              <a:gd name="T55" fmla="*/ 2147483647 h 875"/>
              <a:gd name="T56" fmla="*/ 2147483647 w 478"/>
              <a:gd name="T57" fmla="*/ 2147483647 h 875"/>
              <a:gd name="T58" fmla="*/ 2147483647 w 478"/>
              <a:gd name="T59" fmla="*/ 2147483647 h 875"/>
              <a:gd name="T60" fmla="*/ 2147483647 w 478"/>
              <a:gd name="T61" fmla="*/ 2147483647 h 875"/>
              <a:gd name="T62" fmla="*/ 2147483647 w 478"/>
              <a:gd name="T63" fmla="*/ 2147483647 h 875"/>
              <a:gd name="T64" fmla="*/ 2147483647 w 478"/>
              <a:gd name="T65" fmla="*/ 2147483647 h 875"/>
              <a:gd name="T66" fmla="*/ 2147483647 w 478"/>
              <a:gd name="T67" fmla="*/ 2147483647 h 875"/>
              <a:gd name="T68" fmla="*/ 2147483647 w 478"/>
              <a:gd name="T69" fmla="*/ 2147483647 h 875"/>
              <a:gd name="T70" fmla="*/ 2147483647 w 478"/>
              <a:gd name="T71" fmla="*/ 2147483647 h 875"/>
              <a:gd name="T72" fmla="*/ 2147483647 w 478"/>
              <a:gd name="T73" fmla="*/ 2147483647 h 875"/>
              <a:gd name="T74" fmla="*/ 2147483647 w 478"/>
              <a:gd name="T75" fmla="*/ 2147483647 h 875"/>
              <a:gd name="T76" fmla="*/ 2147483647 w 478"/>
              <a:gd name="T77" fmla="*/ 2147483647 h 875"/>
              <a:gd name="T78" fmla="*/ 2147483647 w 478"/>
              <a:gd name="T79" fmla="*/ 2147483647 h 875"/>
              <a:gd name="T80" fmla="*/ 2147483647 w 478"/>
              <a:gd name="T81" fmla="*/ 2147483647 h 875"/>
              <a:gd name="T82" fmla="*/ 2147483647 w 478"/>
              <a:gd name="T83" fmla="*/ 2147483647 h 875"/>
              <a:gd name="T84" fmla="*/ 2147483647 w 478"/>
              <a:gd name="T85" fmla="*/ 2147483647 h 875"/>
              <a:gd name="T86" fmla="*/ 2147483647 w 478"/>
              <a:gd name="T87" fmla="*/ 2147483647 h 875"/>
              <a:gd name="T88" fmla="*/ 2147483647 w 478"/>
              <a:gd name="T89" fmla="*/ 2147483647 h 875"/>
              <a:gd name="T90" fmla="*/ 2147483647 w 478"/>
              <a:gd name="T91" fmla="*/ 2147483647 h 875"/>
              <a:gd name="T92" fmla="*/ 2147483647 w 478"/>
              <a:gd name="T93" fmla="*/ 2147483647 h 875"/>
              <a:gd name="T94" fmla="*/ 2147483647 w 478"/>
              <a:gd name="T95" fmla="*/ 2147483647 h 875"/>
              <a:gd name="T96" fmla="*/ 2147483647 w 478"/>
              <a:gd name="T97" fmla="*/ 2147483647 h 875"/>
              <a:gd name="T98" fmla="*/ 2147483647 w 478"/>
              <a:gd name="T99" fmla="*/ 2147483647 h 875"/>
              <a:gd name="T100" fmla="*/ 2147483647 w 478"/>
              <a:gd name="T101" fmla="*/ 2147483647 h 87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78"/>
              <a:gd name="T154" fmla="*/ 0 h 875"/>
              <a:gd name="T155" fmla="*/ 478 w 478"/>
              <a:gd name="T156" fmla="*/ 875 h 87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78" h="875">
                <a:moveTo>
                  <a:pt x="299" y="104"/>
                </a:moveTo>
                <a:lnTo>
                  <a:pt x="295" y="106"/>
                </a:lnTo>
                <a:lnTo>
                  <a:pt x="287" y="109"/>
                </a:lnTo>
                <a:lnTo>
                  <a:pt x="277" y="116"/>
                </a:lnTo>
                <a:lnTo>
                  <a:pt x="264" y="126"/>
                </a:lnTo>
                <a:lnTo>
                  <a:pt x="250" y="138"/>
                </a:lnTo>
                <a:lnTo>
                  <a:pt x="233" y="154"/>
                </a:lnTo>
                <a:lnTo>
                  <a:pt x="217" y="173"/>
                </a:lnTo>
                <a:lnTo>
                  <a:pt x="199" y="197"/>
                </a:lnTo>
                <a:lnTo>
                  <a:pt x="197" y="201"/>
                </a:lnTo>
                <a:lnTo>
                  <a:pt x="197" y="207"/>
                </a:lnTo>
                <a:lnTo>
                  <a:pt x="198" y="213"/>
                </a:lnTo>
                <a:lnTo>
                  <a:pt x="199" y="221"/>
                </a:lnTo>
                <a:lnTo>
                  <a:pt x="202" y="229"/>
                </a:lnTo>
                <a:lnTo>
                  <a:pt x="206" y="239"/>
                </a:lnTo>
                <a:lnTo>
                  <a:pt x="210" y="248"/>
                </a:lnTo>
                <a:lnTo>
                  <a:pt x="214" y="256"/>
                </a:lnTo>
                <a:lnTo>
                  <a:pt x="221" y="265"/>
                </a:lnTo>
                <a:lnTo>
                  <a:pt x="226" y="273"/>
                </a:lnTo>
                <a:lnTo>
                  <a:pt x="233" y="281"/>
                </a:lnTo>
                <a:lnTo>
                  <a:pt x="240" y="288"/>
                </a:lnTo>
                <a:lnTo>
                  <a:pt x="246" y="294"/>
                </a:lnTo>
                <a:lnTo>
                  <a:pt x="253" y="298"/>
                </a:lnTo>
                <a:lnTo>
                  <a:pt x="259" y="301"/>
                </a:lnTo>
                <a:lnTo>
                  <a:pt x="266" y="302"/>
                </a:lnTo>
                <a:lnTo>
                  <a:pt x="271" y="314"/>
                </a:lnTo>
                <a:lnTo>
                  <a:pt x="279" y="329"/>
                </a:lnTo>
                <a:lnTo>
                  <a:pt x="286" y="346"/>
                </a:lnTo>
                <a:lnTo>
                  <a:pt x="292" y="357"/>
                </a:lnTo>
                <a:lnTo>
                  <a:pt x="295" y="361"/>
                </a:lnTo>
                <a:lnTo>
                  <a:pt x="298" y="365"/>
                </a:lnTo>
                <a:lnTo>
                  <a:pt x="302" y="367"/>
                </a:lnTo>
                <a:lnTo>
                  <a:pt x="305" y="369"/>
                </a:lnTo>
                <a:lnTo>
                  <a:pt x="313" y="372"/>
                </a:lnTo>
                <a:lnTo>
                  <a:pt x="319" y="376"/>
                </a:lnTo>
                <a:lnTo>
                  <a:pt x="438" y="499"/>
                </a:lnTo>
                <a:lnTo>
                  <a:pt x="453" y="535"/>
                </a:lnTo>
                <a:lnTo>
                  <a:pt x="466" y="571"/>
                </a:lnTo>
                <a:lnTo>
                  <a:pt x="471" y="589"/>
                </a:lnTo>
                <a:lnTo>
                  <a:pt x="475" y="607"/>
                </a:lnTo>
                <a:lnTo>
                  <a:pt x="477" y="627"/>
                </a:lnTo>
                <a:lnTo>
                  <a:pt x="478" y="647"/>
                </a:lnTo>
                <a:lnTo>
                  <a:pt x="477" y="666"/>
                </a:lnTo>
                <a:lnTo>
                  <a:pt x="476" y="680"/>
                </a:lnTo>
                <a:lnTo>
                  <a:pt x="476" y="687"/>
                </a:lnTo>
                <a:lnTo>
                  <a:pt x="476" y="693"/>
                </a:lnTo>
                <a:lnTo>
                  <a:pt x="476" y="700"/>
                </a:lnTo>
                <a:lnTo>
                  <a:pt x="478" y="708"/>
                </a:lnTo>
                <a:lnTo>
                  <a:pt x="467" y="711"/>
                </a:lnTo>
                <a:lnTo>
                  <a:pt x="457" y="714"/>
                </a:lnTo>
                <a:lnTo>
                  <a:pt x="447" y="718"/>
                </a:lnTo>
                <a:lnTo>
                  <a:pt x="437" y="722"/>
                </a:lnTo>
                <a:lnTo>
                  <a:pt x="428" y="727"/>
                </a:lnTo>
                <a:lnTo>
                  <a:pt x="420" y="733"/>
                </a:lnTo>
                <a:lnTo>
                  <a:pt x="412" y="739"/>
                </a:lnTo>
                <a:lnTo>
                  <a:pt x="404" y="744"/>
                </a:lnTo>
                <a:lnTo>
                  <a:pt x="391" y="756"/>
                </a:lnTo>
                <a:lnTo>
                  <a:pt x="380" y="767"/>
                </a:lnTo>
                <a:lnTo>
                  <a:pt x="371" y="778"/>
                </a:lnTo>
                <a:lnTo>
                  <a:pt x="365" y="789"/>
                </a:lnTo>
                <a:lnTo>
                  <a:pt x="360" y="786"/>
                </a:lnTo>
                <a:lnTo>
                  <a:pt x="354" y="785"/>
                </a:lnTo>
                <a:lnTo>
                  <a:pt x="348" y="785"/>
                </a:lnTo>
                <a:lnTo>
                  <a:pt x="342" y="786"/>
                </a:lnTo>
                <a:lnTo>
                  <a:pt x="330" y="788"/>
                </a:lnTo>
                <a:lnTo>
                  <a:pt x="319" y="789"/>
                </a:lnTo>
                <a:lnTo>
                  <a:pt x="318" y="793"/>
                </a:lnTo>
                <a:lnTo>
                  <a:pt x="316" y="798"/>
                </a:lnTo>
                <a:lnTo>
                  <a:pt x="313" y="804"/>
                </a:lnTo>
                <a:lnTo>
                  <a:pt x="310" y="810"/>
                </a:lnTo>
                <a:lnTo>
                  <a:pt x="300" y="824"/>
                </a:lnTo>
                <a:lnTo>
                  <a:pt x="289" y="838"/>
                </a:lnTo>
                <a:lnTo>
                  <a:pt x="276" y="853"/>
                </a:lnTo>
                <a:lnTo>
                  <a:pt x="263" y="864"/>
                </a:lnTo>
                <a:lnTo>
                  <a:pt x="256" y="868"/>
                </a:lnTo>
                <a:lnTo>
                  <a:pt x="250" y="872"/>
                </a:lnTo>
                <a:lnTo>
                  <a:pt x="244" y="874"/>
                </a:lnTo>
                <a:lnTo>
                  <a:pt x="239" y="875"/>
                </a:lnTo>
                <a:lnTo>
                  <a:pt x="236" y="874"/>
                </a:lnTo>
                <a:lnTo>
                  <a:pt x="234" y="872"/>
                </a:lnTo>
                <a:lnTo>
                  <a:pt x="232" y="868"/>
                </a:lnTo>
                <a:lnTo>
                  <a:pt x="230" y="864"/>
                </a:lnTo>
                <a:lnTo>
                  <a:pt x="226" y="854"/>
                </a:lnTo>
                <a:lnTo>
                  <a:pt x="225" y="844"/>
                </a:lnTo>
                <a:lnTo>
                  <a:pt x="226" y="830"/>
                </a:lnTo>
                <a:lnTo>
                  <a:pt x="229" y="816"/>
                </a:lnTo>
                <a:lnTo>
                  <a:pt x="231" y="800"/>
                </a:lnTo>
                <a:lnTo>
                  <a:pt x="232" y="782"/>
                </a:lnTo>
                <a:lnTo>
                  <a:pt x="244" y="779"/>
                </a:lnTo>
                <a:lnTo>
                  <a:pt x="253" y="775"/>
                </a:lnTo>
                <a:lnTo>
                  <a:pt x="262" y="770"/>
                </a:lnTo>
                <a:lnTo>
                  <a:pt x="269" y="765"/>
                </a:lnTo>
                <a:lnTo>
                  <a:pt x="277" y="760"/>
                </a:lnTo>
                <a:lnTo>
                  <a:pt x="285" y="756"/>
                </a:lnTo>
                <a:lnTo>
                  <a:pt x="289" y="754"/>
                </a:lnTo>
                <a:lnTo>
                  <a:pt x="295" y="753"/>
                </a:lnTo>
                <a:lnTo>
                  <a:pt x="300" y="752"/>
                </a:lnTo>
                <a:lnTo>
                  <a:pt x="305" y="752"/>
                </a:lnTo>
                <a:lnTo>
                  <a:pt x="305" y="743"/>
                </a:lnTo>
                <a:lnTo>
                  <a:pt x="308" y="733"/>
                </a:lnTo>
                <a:lnTo>
                  <a:pt x="311" y="723"/>
                </a:lnTo>
                <a:lnTo>
                  <a:pt x="314" y="714"/>
                </a:lnTo>
                <a:lnTo>
                  <a:pt x="319" y="705"/>
                </a:lnTo>
                <a:lnTo>
                  <a:pt x="324" y="695"/>
                </a:lnTo>
                <a:lnTo>
                  <a:pt x="330" y="686"/>
                </a:lnTo>
                <a:lnTo>
                  <a:pt x="336" y="677"/>
                </a:lnTo>
                <a:lnTo>
                  <a:pt x="349" y="659"/>
                </a:lnTo>
                <a:lnTo>
                  <a:pt x="365" y="643"/>
                </a:lnTo>
                <a:lnTo>
                  <a:pt x="378" y="629"/>
                </a:lnTo>
                <a:lnTo>
                  <a:pt x="392" y="616"/>
                </a:lnTo>
                <a:lnTo>
                  <a:pt x="371" y="536"/>
                </a:lnTo>
                <a:lnTo>
                  <a:pt x="371" y="514"/>
                </a:lnTo>
                <a:lnTo>
                  <a:pt x="368" y="493"/>
                </a:lnTo>
                <a:lnTo>
                  <a:pt x="364" y="475"/>
                </a:lnTo>
                <a:lnTo>
                  <a:pt x="357" y="458"/>
                </a:lnTo>
                <a:lnTo>
                  <a:pt x="349" y="442"/>
                </a:lnTo>
                <a:lnTo>
                  <a:pt x="341" y="427"/>
                </a:lnTo>
                <a:lnTo>
                  <a:pt x="331" y="414"/>
                </a:lnTo>
                <a:lnTo>
                  <a:pt x="321" y="402"/>
                </a:lnTo>
                <a:lnTo>
                  <a:pt x="297" y="377"/>
                </a:lnTo>
                <a:lnTo>
                  <a:pt x="271" y="355"/>
                </a:lnTo>
                <a:lnTo>
                  <a:pt x="245" y="332"/>
                </a:lnTo>
                <a:lnTo>
                  <a:pt x="219" y="308"/>
                </a:lnTo>
                <a:lnTo>
                  <a:pt x="199" y="292"/>
                </a:lnTo>
                <a:lnTo>
                  <a:pt x="179" y="273"/>
                </a:lnTo>
                <a:lnTo>
                  <a:pt x="161" y="255"/>
                </a:lnTo>
                <a:lnTo>
                  <a:pt x="142" y="237"/>
                </a:lnTo>
                <a:lnTo>
                  <a:pt x="124" y="217"/>
                </a:lnTo>
                <a:lnTo>
                  <a:pt x="108" y="198"/>
                </a:lnTo>
                <a:lnTo>
                  <a:pt x="92" y="179"/>
                </a:lnTo>
                <a:lnTo>
                  <a:pt x="79" y="160"/>
                </a:lnTo>
                <a:lnTo>
                  <a:pt x="72" y="146"/>
                </a:lnTo>
                <a:lnTo>
                  <a:pt x="63" y="133"/>
                </a:lnTo>
                <a:lnTo>
                  <a:pt x="53" y="118"/>
                </a:lnTo>
                <a:lnTo>
                  <a:pt x="42" y="104"/>
                </a:lnTo>
                <a:lnTo>
                  <a:pt x="21" y="77"/>
                </a:lnTo>
                <a:lnTo>
                  <a:pt x="0" y="49"/>
                </a:lnTo>
                <a:lnTo>
                  <a:pt x="46" y="41"/>
                </a:lnTo>
                <a:lnTo>
                  <a:pt x="91" y="32"/>
                </a:lnTo>
                <a:lnTo>
                  <a:pt x="111" y="26"/>
                </a:lnTo>
                <a:lnTo>
                  <a:pt x="129" y="19"/>
                </a:lnTo>
                <a:lnTo>
                  <a:pt x="136" y="15"/>
                </a:lnTo>
                <a:lnTo>
                  <a:pt x="143" y="11"/>
                </a:lnTo>
                <a:lnTo>
                  <a:pt x="148" y="5"/>
                </a:lnTo>
                <a:lnTo>
                  <a:pt x="153" y="0"/>
                </a:lnTo>
                <a:lnTo>
                  <a:pt x="163" y="9"/>
                </a:lnTo>
                <a:lnTo>
                  <a:pt x="175" y="16"/>
                </a:lnTo>
                <a:lnTo>
                  <a:pt x="186" y="21"/>
                </a:lnTo>
                <a:lnTo>
                  <a:pt x="198" y="26"/>
                </a:lnTo>
                <a:lnTo>
                  <a:pt x="221" y="35"/>
                </a:lnTo>
                <a:lnTo>
                  <a:pt x="239" y="43"/>
                </a:lnTo>
                <a:lnTo>
                  <a:pt x="256" y="55"/>
                </a:lnTo>
                <a:lnTo>
                  <a:pt x="269" y="67"/>
                </a:lnTo>
                <a:lnTo>
                  <a:pt x="282" y="82"/>
                </a:lnTo>
                <a:lnTo>
                  <a:pt x="299" y="104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431" name="Freeform 543"/>
          <p:cNvSpPr>
            <a:spLocks/>
          </p:cNvSpPr>
          <p:nvPr>
            <p:custDataLst>
              <p:tags r:id="rId374"/>
            </p:custDataLst>
          </p:nvPr>
        </p:nvSpPr>
        <p:spPr bwMode="auto">
          <a:xfrm>
            <a:off x="6604000" y="3603625"/>
            <a:ext cx="25400" cy="57150"/>
          </a:xfrm>
          <a:custGeom>
            <a:avLst/>
            <a:gdLst>
              <a:gd name="T0" fmla="*/ 2147483647 w 59"/>
              <a:gd name="T1" fmla="*/ 2147483647 h 31"/>
              <a:gd name="T2" fmla="*/ 2147483647 w 59"/>
              <a:gd name="T3" fmla="*/ 2147483647 h 31"/>
              <a:gd name="T4" fmla="*/ 2147483647 w 59"/>
              <a:gd name="T5" fmla="*/ 2147483647 h 31"/>
              <a:gd name="T6" fmla="*/ 2147483647 w 59"/>
              <a:gd name="T7" fmla="*/ 2147483647 h 31"/>
              <a:gd name="T8" fmla="*/ 2147483647 w 59"/>
              <a:gd name="T9" fmla="*/ 2147483647 h 31"/>
              <a:gd name="T10" fmla="*/ 2147483647 w 59"/>
              <a:gd name="T11" fmla="*/ 2147483647 h 31"/>
              <a:gd name="T12" fmla="*/ 2147483647 w 59"/>
              <a:gd name="T13" fmla="*/ 2147483647 h 31"/>
              <a:gd name="T14" fmla="*/ 2147483647 w 59"/>
              <a:gd name="T15" fmla="*/ 2147483647 h 31"/>
              <a:gd name="T16" fmla="*/ 2147483647 w 59"/>
              <a:gd name="T17" fmla="*/ 2147483647 h 31"/>
              <a:gd name="T18" fmla="*/ 2147483647 w 59"/>
              <a:gd name="T19" fmla="*/ 2147483647 h 31"/>
              <a:gd name="T20" fmla="*/ 2147483647 w 59"/>
              <a:gd name="T21" fmla="*/ 2147483647 h 31"/>
              <a:gd name="T22" fmla="*/ 2147483647 w 59"/>
              <a:gd name="T23" fmla="*/ 2147483647 h 31"/>
              <a:gd name="T24" fmla="*/ 2147483647 w 59"/>
              <a:gd name="T25" fmla="*/ 2147483647 h 31"/>
              <a:gd name="T26" fmla="*/ 2147483647 w 59"/>
              <a:gd name="T27" fmla="*/ 2147483647 h 31"/>
              <a:gd name="T28" fmla="*/ 0 w 59"/>
              <a:gd name="T29" fmla="*/ 2147483647 h 31"/>
              <a:gd name="T30" fmla="*/ 2147483647 w 59"/>
              <a:gd name="T31" fmla="*/ 2147483647 h 31"/>
              <a:gd name="T32" fmla="*/ 2147483647 w 59"/>
              <a:gd name="T33" fmla="*/ 2147483647 h 31"/>
              <a:gd name="T34" fmla="*/ 2147483647 w 59"/>
              <a:gd name="T35" fmla="*/ 2147483647 h 31"/>
              <a:gd name="T36" fmla="*/ 2147483647 w 59"/>
              <a:gd name="T37" fmla="*/ 2147483647 h 31"/>
              <a:gd name="T38" fmla="*/ 2147483647 w 59"/>
              <a:gd name="T39" fmla="*/ 2147483647 h 31"/>
              <a:gd name="T40" fmla="*/ 2147483647 w 59"/>
              <a:gd name="T41" fmla="*/ 0 h 31"/>
              <a:gd name="T42" fmla="*/ 2147483647 w 59"/>
              <a:gd name="T43" fmla="*/ 0 h 31"/>
              <a:gd name="T44" fmla="*/ 2147483647 w 59"/>
              <a:gd name="T45" fmla="*/ 2147483647 h 31"/>
              <a:gd name="T46" fmla="*/ 2147483647 w 59"/>
              <a:gd name="T47" fmla="*/ 2147483647 h 31"/>
              <a:gd name="T48" fmla="*/ 2147483647 w 59"/>
              <a:gd name="T49" fmla="*/ 2147483647 h 3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9"/>
              <a:gd name="T76" fmla="*/ 0 h 31"/>
              <a:gd name="T77" fmla="*/ 59 w 59"/>
              <a:gd name="T78" fmla="*/ 31 h 3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9" h="31">
                <a:moveTo>
                  <a:pt x="59" y="6"/>
                </a:moveTo>
                <a:lnTo>
                  <a:pt x="57" y="11"/>
                </a:lnTo>
                <a:lnTo>
                  <a:pt x="53" y="15"/>
                </a:lnTo>
                <a:lnTo>
                  <a:pt x="49" y="19"/>
                </a:lnTo>
                <a:lnTo>
                  <a:pt x="45" y="24"/>
                </a:lnTo>
                <a:lnTo>
                  <a:pt x="40" y="27"/>
                </a:lnTo>
                <a:lnTo>
                  <a:pt x="36" y="29"/>
                </a:lnTo>
                <a:lnTo>
                  <a:pt x="30" y="31"/>
                </a:lnTo>
                <a:lnTo>
                  <a:pt x="26" y="31"/>
                </a:lnTo>
                <a:lnTo>
                  <a:pt x="21" y="31"/>
                </a:lnTo>
                <a:lnTo>
                  <a:pt x="17" y="30"/>
                </a:lnTo>
                <a:lnTo>
                  <a:pt x="14" y="29"/>
                </a:lnTo>
                <a:lnTo>
                  <a:pt x="11" y="27"/>
                </a:lnTo>
                <a:lnTo>
                  <a:pt x="4" y="20"/>
                </a:lnTo>
                <a:lnTo>
                  <a:pt x="0" y="12"/>
                </a:lnTo>
                <a:lnTo>
                  <a:pt x="1" y="9"/>
                </a:lnTo>
                <a:lnTo>
                  <a:pt x="3" y="6"/>
                </a:lnTo>
                <a:lnTo>
                  <a:pt x="5" y="4"/>
                </a:lnTo>
                <a:lnTo>
                  <a:pt x="8" y="3"/>
                </a:lnTo>
                <a:lnTo>
                  <a:pt x="16" y="1"/>
                </a:lnTo>
                <a:lnTo>
                  <a:pt x="24" y="0"/>
                </a:lnTo>
                <a:lnTo>
                  <a:pt x="34" y="0"/>
                </a:lnTo>
                <a:lnTo>
                  <a:pt x="42" y="2"/>
                </a:lnTo>
                <a:lnTo>
                  <a:pt x="51" y="4"/>
                </a:lnTo>
                <a:lnTo>
                  <a:pt x="59" y="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432" name="Freeform 544"/>
          <p:cNvSpPr>
            <a:spLocks/>
          </p:cNvSpPr>
          <p:nvPr>
            <p:custDataLst>
              <p:tags r:id="rId375"/>
            </p:custDataLst>
          </p:nvPr>
        </p:nvSpPr>
        <p:spPr bwMode="auto">
          <a:xfrm>
            <a:off x="5295900" y="2862263"/>
            <a:ext cx="174625" cy="271462"/>
          </a:xfrm>
          <a:custGeom>
            <a:avLst/>
            <a:gdLst>
              <a:gd name="T0" fmla="*/ 2147483647 w 399"/>
              <a:gd name="T1" fmla="*/ 2147483647 h 518"/>
              <a:gd name="T2" fmla="*/ 2147483647 w 399"/>
              <a:gd name="T3" fmla="*/ 2147483647 h 518"/>
              <a:gd name="T4" fmla="*/ 2147483647 w 399"/>
              <a:gd name="T5" fmla="*/ 2147483647 h 518"/>
              <a:gd name="T6" fmla="*/ 2147483647 w 399"/>
              <a:gd name="T7" fmla="*/ 2147483647 h 518"/>
              <a:gd name="T8" fmla="*/ 2147483647 w 399"/>
              <a:gd name="T9" fmla="*/ 2147483647 h 518"/>
              <a:gd name="T10" fmla="*/ 2147483647 w 399"/>
              <a:gd name="T11" fmla="*/ 2147483647 h 518"/>
              <a:gd name="T12" fmla="*/ 2147483647 w 399"/>
              <a:gd name="T13" fmla="*/ 2147483647 h 518"/>
              <a:gd name="T14" fmla="*/ 2147483647 w 399"/>
              <a:gd name="T15" fmla="*/ 2147483647 h 518"/>
              <a:gd name="T16" fmla="*/ 2147483647 w 399"/>
              <a:gd name="T17" fmla="*/ 2147483647 h 518"/>
              <a:gd name="T18" fmla="*/ 2147483647 w 399"/>
              <a:gd name="T19" fmla="*/ 2147483647 h 518"/>
              <a:gd name="T20" fmla="*/ 2147483647 w 399"/>
              <a:gd name="T21" fmla="*/ 2147483647 h 518"/>
              <a:gd name="T22" fmla="*/ 2147483647 w 399"/>
              <a:gd name="T23" fmla="*/ 2147483647 h 518"/>
              <a:gd name="T24" fmla="*/ 2147483647 w 399"/>
              <a:gd name="T25" fmla="*/ 2147483647 h 518"/>
              <a:gd name="T26" fmla="*/ 2147483647 w 399"/>
              <a:gd name="T27" fmla="*/ 2147483647 h 518"/>
              <a:gd name="T28" fmla="*/ 2147483647 w 399"/>
              <a:gd name="T29" fmla="*/ 2147483647 h 518"/>
              <a:gd name="T30" fmla="*/ 2147483647 w 399"/>
              <a:gd name="T31" fmla="*/ 2147483647 h 518"/>
              <a:gd name="T32" fmla="*/ 2147483647 w 399"/>
              <a:gd name="T33" fmla="*/ 2147483647 h 518"/>
              <a:gd name="T34" fmla="*/ 2147483647 w 399"/>
              <a:gd name="T35" fmla="*/ 2147483647 h 518"/>
              <a:gd name="T36" fmla="*/ 2147483647 w 399"/>
              <a:gd name="T37" fmla="*/ 2147483647 h 518"/>
              <a:gd name="T38" fmla="*/ 2147483647 w 399"/>
              <a:gd name="T39" fmla="*/ 2147483647 h 518"/>
              <a:gd name="T40" fmla="*/ 2147483647 w 399"/>
              <a:gd name="T41" fmla="*/ 2147483647 h 518"/>
              <a:gd name="T42" fmla="*/ 2147483647 w 399"/>
              <a:gd name="T43" fmla="*/ 2147483647 h 518"/>
              <a:gd name="T44" fmla="*/ 2147483647 w 399"/>
              <a:gd name="T45" fmla="*/ 2147483647 h 518"/>
              <a:gd name="T46" fmla="*/ 2147483647 w 399"/>
              <a:gd name="T47" fmla="*/ 2147483647 h 518"/>
              <a:gd name="T48" fmla="*/ 2147483647 w 399"/>
              <a:gd name="T49" fmla="*/ 2147483647 h 518"/>
              <a:gd name="T50" fmla="*/ 2147483647 w 399"/>
              <a:gd name="T51" fmla="*/ 2147483647 h 518"/>
              <a:gd name="T52" fmla="*/ 2147483647 w 399"/>
              <a:gd name="T53" fmla="*/ 2147483647 h 518"/>
              <a:gd name="T54" fmla="*/ 2147483647 w 399"/>
              <a:gd name="T55" fmla="*/ 2147483647 h 518"/>
              <a:gd name="T56" fmla="*/ 2147483647 w 399"/>
              <a:gd name="T57" fmla="*/ 2147483647 h 518"/>
              <a:gd name="T58" fmla="*/ 2147483647 w 399"/>
              <a:gd name="T59" fmla="*/ 2147483647 h 518"/>
              <a:gd name="T60" fmla="*/ 2147483647 w 399"/>
              <a:gd name="T61" fmla="*/ 2147483647 h 518"/>
              <a:gd name="T62" fmla="*/ 2147483647 w 399"/>
              <a:gd name="T63" fmla="*/ 2147483647 h 518"/>
              <a:gd name="T64" fmla="*/ 2147483647 w 399"/>
              <a:gd name="T65" fmla="*/ 2147483647 h 518"/>
              <a:gd name="T66" fmla="*/ 2147483647 w 399"/>
              <a:gd name="T67" fmla="*/ 2147483647 h 518"/>
              <a:gd name="T68" fmla="*/ 2147483647 w 399"/>
              <a:gd name="T69" fmla="*/ 2147483647 h 518"/>
              <a:gd name="T70" fmla="*/ 2147483647 w 399"/>
              <a:gd name="T71" fmla="*/ 2147483647 h 518"/>
              <a:gd name="T72" fmla="*/ 2147483647 w 399"/>
              <a:gd name="T73" fmla="*/ 2147483647 h 518"/>
              <a:gd name="T74" fmla="*/ 2147483647 w 399"/>
              <a:gd name="T75" fmla="*/ 2147483647 h 518"/>
              <a:gd name="T76" fmla="*/ 2147483647 w 399"/>
              <a:gd name="T77" fmla="*/ 2147483647 h 518"/>
              <a:gd name="T78" fmla="*/ 2147483647 w 399"/>
              <a:gd name="T79" fmla="*/ 2147483647 h 518"/>
              <a:gd name="T80" fmla="*/ 2147483647 w 399"/>
              <a:gd name="T81" fmla="*/ 2147483647 h 518"/>
              <a:gd name="T82" fmla="*/ 2147483647 w 399"/>
              <a:gd name="T83" fmla="*/ 2147483647 h 518"/>
              <a:gd name="T84" fmla="*/ 2147483647 w 399"/>
              <a:gd name="T85" fmla="*/ 2147483647 h 518"/>
              <a:gd name="T86" fmla="*/ 0 w 399"/>
              <a:gd name="T87" fmla="*/ 2147483647 h 518"/>
              <a:gd name="T88" fmla="*/ 2147483647 w 399"/>
              <a:gd name="T89" fmla="*/ 2147483647 h 518"/>
              <a:gd name="T90" fmla="*/ 2147483647 w 399"/>
              <a:gd name="T91" fmla="*/ 0 h 51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399"/>
              <a:gd name="T139" fmla="*/ 0 h 518"/>
              <a:gd name="T140" fmla="*/ 399 w 399"/>
              <a:gd name="T141" fmla="*/ 518 h 51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399" h="518">
                <a:moveTo>
                  <a:pt x="200" y="0"/>
                </a:moveTo>
                <a:lnTo>
                  <a:pt x="200" y="8"/>
                </a:lnTo>
                <a:lnTo>
                  <a:pt x="201" y="15"/>
                </a:lnTo>
                <a:lnTo>
                  <a:pt x="202" y="22"/>
                </a:lnTo>
                <a:lnTo>
                  <a:pt x="205" y="29"/>
                </a:lnTo>
                <a:lnTo>
                  <a:pt x="208" y="36"/>
                </a:lnTo>
                <a:lnTo>
                  <a:pt x="211" y="42"/>
                </a:lnTo>
                <a:lnTo>
                  <a:pt x="214" y="49"/>
                </a:lnTo>
                <a:lnTo>
                  <a:pt x="219" y="56"/>
                </a:lnTo>
                <a:lnTo>
                  <a:pt x="224" y="63"/>
                </a:lnTo>
                <a:lnTo>
                  <a:pt x="230" y="69"/>
                </a:lnTo>
                <a:lnTo>
                  <a:pt x="235" y="75"/>
                </a:lnTo>
                <a:lnTo>
                  <a:pt x="242" y="81"/>
                </a:lnTo>
                <a:lnTo>
                  <a:pt x="249" y="86"/>
                </a:lnTo>
                <a:lnTo>
                  <a:pt x="256" y="91"/>
                </a:lnTo>
                <a:lnTo>
                  <a:pt x="264" y="95"/>
                </a:lnTo>
                <a:lnTo>
                  <a:pt x="273" y="98"/>
                </a:lnTo>
                <a:lnTo>
                  <a:pt x="316" y="106"/>
                </a:lnTo>
                <a:lnTo>
                  <a:pt x="356" y="116"/>
                </a:lnTo>
                <a:lnTo>
                  <a:pt x="365" y="119"/>
                </a:lnTo>
                <a:lnTo>
                  <a:pt x="374" y="123"/>
                </a:lnTo>
                <a:lnTo>
                  <a:pt x="380" y="127"/>
                </a:lnTo>
                <a:lnTo>
                  <a:pt x="387" y="132"/>
                </a:lnTo>
                <a:lnTo>
                  <a:pt x="392" y="137"/>
                </a:lnTo>
                <a:lnTo>
                  <a:pt x="396" y="144"/>
                </a:lnTo>
                <a:lnTo>
                  <a:pt x="398" y="151"/>
                </a:lnTo>
                <a:lnTo>
                  <a:pt x="399" y="160"/>
                </a:lnTo>
                <a:lnTo>
                  <a:pt x="398" y="174"/>
                </a:lnTo>
                <a:lnTo>
                  <a:pt x="396" y="187"/>
                </a:lnTo>
                <a:lnTo>
                  <a:pt x="390" y="200"/>
                </a:lnTo>
                <a:lnTo>
                  <a:pt x="385" y="213"/>
                </a:lnTo>
                <a:lnTo>
                  <a:pt x="369" y="239"/>
                </a:lnTo>
                <a:lnTo>
                  <a:pt x="353" y="263"/>
                </a:lnTo>
                <a:lnTo>
                  <a:pt x="344" y="276"/>
                </a:lnTo>
                <a:lnTo>
                  <a:pt x="335" y="290"/>
                </a:lnTo>
                <a:lnTo>
                  <a:pt x="328" y="303"/>
                </a:lnTo>
                <a:lnTo>
                  <a:pt x="321" y="316"/>
                </a:lnTo>
                <a:lnTo>
                  <a:pt x="314" y="330"/>
                </a:lnTo>
                <a:lnTo>
                  <a:pt x="310" y="345"/>
                </a:lnTo>
                <a:lnTo>
                  <a:pt x="307" y="360"/>
                </a:lnTo>
                <a:lnTo>
                  <a:pt x="306" y="376"/>
                </a:lnTo>
                <a:lnTo>
                  <a:pt x="297" y="377"/>
                </a:lnTo>
                <a:lnTo>
                  <a:pt x="284" y="381"/>
                </a:lnTo>
                <a:lnTo>
                  <a:pt x="268" y="387"/>
                </a:lnTo>
                <a:lnTo>
                  <a:pt x="254" y="395"/>
                </a:lnTo>
                <a:lnTo>
                  <a:pt x="246" y="399"/>
                </a:lnTo>
                <a:lnTo>
                  <a:pt x="241" y="403"/>
                </a:lnTo>
                <a:lnTo>
                  <a:pt x="235" y="408"/>
                </a:lnTo>
                <a:lnTo>
                  <a:pt x="231" y="413"/>
                </a:lnTo>
                <a:lnTo>
                  <a:pt x="227" y="417"/>
                </a:lnTo>
                <a:lnTo>
                  <a:pt x="225" y="422"/>
                </a:lnTo>
                <a:lnTo>
                  <a:pt x="224" y="427"/>
                </a:lnTo>
                <a:lnTo>
                  <a:pt x="227" y="431"/>
                </a:lnTo>
                <a:lnTo>
                  <a:pt x="213" y="438"/>
                </a:lnTo>
                <a:lnTo>
                  <a:pt x="197" y="446"/>
                </a:lnTo>
                <a:lnTo>
                  <a:pt x="188" y="450"/>
                </a:lnTo>
                <a:lnTo>
                  <a:pt x="179" y="454"/>
                </a:lnTo>
                <a:lnTo>
                  <a:pt x="173" y="456"/>
                </a:lnTo>
                <a:lnTo>
                  <a:pt x="166" y="456"/>
                </a:lnTo>
                <a:lnTo>
                  <a:pt x="166" y="467"/>
                </a:lnTo>
                <a:lnTo>
                  <a:pt x="163" y="475"/>
                </a:lnTo>
                <a:lnTo>
                  <a:pt x="158" y="481"/>
                </a:lnTo>
                <a:lnTo>
                  <a:pt x="153" y="486"/>
                </a:lnTo>
                <a:lnTo>
                  <a:pt x="146" y="490"/>
                </a:lnTo>
                <a:lnTo>
                  <a:pt x="139" y="493"/>
                </a:lnTo>
                <a:lnTo>
                  <a:pt x="131" y="494"/>
                </a:lnTo>
                <a:lnTo>
                  <a:pt x="122" y="496"/>
                </a:lnTo>
                <a:lnTo>
                  <a:pt x="102" y="498"/>
                </a:lnTo>
                <a:lnTo>
                  <a:pt x="83" y="501"/>
                </a:lnTo>
                <a:lnTo>
                  <a:pt x="73" y="504"/>
                </a:lnTo>
                <a:lnTo>
                  <a:pt x="64" y="507"/>
                </a:lnTo>
                <a:lnTo>
                  <a:pt x="55" y="512"/>
                </a:lnTo>
                <a:lnTo>
                  <a:pt x="46" y="518"/>
                </a:lnTo>
                <a:lnTo>
                  <a:pt x="46" y="514"/>
                </a:lnTo>
                <a:lnTo>
                  <a:pt x="45" y="510"/>
                </a:lnTo>
                <a:lnTo>
                  <a:pt x="43" y="506"/>
                </a:lnTo>
                <a:lnTo>
                  <a:pt x="40" y="501"/>
                </a:lnTo>
                <a:lnTo>
                  <a:pt x="38" y="497"/>
                </a:lnTo>
                <a:lnTo>
                  <a:pt x="36" y="492"/>
                </a:lnTo>
                <a:lnTo>
                  <a:pt x="34" y="487"/>
                </a:lnTo>
                <a:lnTo>
                  <a:pt x="33" y="481"/>
                </a:lnTo>
                <a:lnTo>
                  <a:pt x="33" y="468"/>
                </a:lnTo>
                <a:lnTo>
                  <a:pt x="31" y="456"/>
                </a:lnTo>
                <a:lnTo>
                  <a:pt x="29" y="445"/>
                </a:lnTo>
                <a:lnTo>
                  <a:pt x="26" y="436"/>
                </a:lnTo>
                <a:lnTo>
                  <a:pt x="17" y="418"/>
                </a:lnTo>
                <a:lnTo>
                  <a:pt x="7" y="401"/>
                </a:lnTo>
                <a:lnTo>
                  <a:pt x="0" y="358"/>
                </a:lnTo>
                <a:lnTo>
                  <a:pt x="113" y="332"/>
                </a:lnTo>
                <a:lnTo>
                  <a:pt x="194" y="185"/>
                </a:lnTo>
                <a:lnTo>
                  <a:pt x="166" y="136"/>
                </a:lnTo>
                <a:lnTo>
                  <a:pt x="20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5433" name="Freeform 545"/>
          <p:cNvSpPr>
            <a:spLocks/>
          </p:cNvSpPr>
          <p:nvPr>
            <p:custDataLst>
              <p:tags r:id="rId376"/>
            </p:custDataLst>
          </p:nvPr>
        </p:nvSpPr>
        <p:spPr bwMode="auto">
          <a:xfrm>
            <a:off x="4022725" y="2916238"/>
            <a:ext cx="376238" cy="385762"/>
          </a:xfrm>
          <a:custGeom>
            <a:avLst/>
            <a:gdLst>
              <a:gd name="T0" fmla="*/ 2147483647 w 866"/>
              <a:gd name="T1" fmla="*/ 2147483647 h 740"/>
              <a:gd name="T2" fmla="*/ 2147483647 w 866"/>
              <a:gd name="T3" fmla="*/ 2147483647 h 740"/>
              <a:gd name="T4" fmla="*/ 2147483647 w 866"/>
              <a:gd name="T5" fmla="*/ 2147483647 h 740"/>
              <a:gd name="T6" fmla="*/ 2147483647 w 866"/>
              <a:gd name="T7" fmla="*/ 2147483647 h 740"/>
              <a:gd name="T8" fmla="*/ 2147483647 w 866"/>
              <a:gd name="T9" fmla="*/ 2147483647 h 740"/>
              <a:gd name="T10" fmla="*/ 2147483647 w 866"/>
              <a:gd name="T11" fmla="*/ 2147483647 h 740"/>
              <a:gd name="T12" fmla="*/ 2147483647 w 866"/>
              <a:gd name="T13" fmla="*/ 2147483647 h 740"/>
              <a:gd name="T14" fmla="*/ 2147483647 w 866"/>
              <a:gd name="T15" fmla="*/ 2147483647 h 740"/>
              <a:gd name="T16" fmla="*/ 2147483647 w 866"/>
              <a:gd name="T17" fmla="*/ 2147483647 h 740"/>
              <a:gd name="T18" fmla="*/ 2147483647 w 866"/>
              <a:gd name="T19" fmla="*/ 2147483647 h 740"/>
              <a:gd name="T20" fmla="*/ 2147483647 w 866"/>
              <a:gd name="T21" fmla="*/ 2147483647 h 740"/>
              <a:gd name="T22" fmla="*/ 2147483647 w 866"/>
              <a:gd name="T23" fmla="*/ 2147483647 h 740"/>
              <a:gd name="T24" fmla="*/ 2147483647 w 866"/>
              <a:gd name="T25" fmla="*/ 2147483647 h 740"/>
              <a:gd name="T26" fmla="*/ 2147483647 w 866"/>
              <a:gd name="T27" fmla="*/ 2147483647 h 740"/>
              <a:gd name="T28" fmla="*/ 2147483647 w 866"/>
              <a:gd name="T29" fmla="*/ 2147483647 h 740"/>
              <a:gd name="T30" fmla="*/ 2147483647 w 866"/>
              <a:gd name="T31" fmla="*/ 2147483647 h 740"/>
              <a:gd name="T32" fmla="*/ 2147483647 w 866"/>
              <a:gd name="T33" fmla="*/ 2147483647 h 740"/>
              <a:gd name="T34" fmla="*/ 2147483647 w 866"/>
              <a:gd name="T35" fmla="*/ 2147483647 h 740"/>
              <a:gd name="T36" fmla="*/ 2147483647 w 866"/>
              <a:gd name="T37" fmla="*/ 2147483647 h 740"/>
              <a:gd name="T38" fmla="*/ 2147483647 w 866"/>
              <a:gd name="T39" fmla="*/ 2147483647 h 740"/>
              <a:gd name="T40" fmla="*/ 2147483647 w 866"/>
              <a:gd name="T41" fmla="*/ 2147483647 h 740"/>
              <a:gd name="T42" fmla="*/ 2147483647 w 866"/>
              <a:gd name="T43" fmla="*/ 2147483647 h 740"/>
              <a:gd name="T44" fmla="*/ 2147483647 w 866"/>
              <a:gd name="T45" fmla="*/ 2147483647 h 740"/>
              <a:gd name="T46" fmla="*/ 2147483647 w 866"/>
              <a:gd name="T47" fmla="*/ 2147483647 h 740"/>
              <a:gd name="T48" fmla="*/ 2147483647 w 866"/>
              <a:gd name="T49" fmla="*/ 2147483647 h 740"/>
              <a:gd name="T50" fmla="*/ 2147483647 w 866"/>
              <a:gd name="T51" fmla="*/ 2147483647 h 740"/>
              <a:gd name="T52" fmla="*/ 2147483647 w 866"/>
              <a:gd name="T53" fmla="*/ 2147483647 h 740"/>
              <a:gd name="T54" fmla="*/ 2147483647 w 866"/>
              <a:gd name="T55" fmla="*/ 2147483647 h 740"/>
              <a:gd name="T56" fmla="*/ 2147483647 w 866"/>
              <a:gd name="T57" fmla="*/ 2147483647 h 740"/>
              <a:gd name="T58" fmla="*/ 2147483647 w 866"/>
              <a:gd name="T59" fmla="*/ 2147483647 h 740"/>
              <a:gd name="T60" fmla="*/ 2147483647 w 866"/>
              <a:gd name="T61" fmla="*/ 2147483647 h 740"/>
              <a:gd name="T62" fmla="*/ 2147483647 w 866"/>
              <a:gd name="T63" fmla="*/ 2147483647 h 740"/>
              <a:gd name="T64" fmla="*/ 2147483647 w 866"/>
              <a:gd name="T65" fmla="*/ 2147483647 h 740"/>
              <a:gd name="T66" fmla="*/ 2147483647 w 866"/>
              <a:gd name="T67" fmla="*/ 2147483647 h 740"/>
              <a:gd name="T68" fmla="*/ 2147483647 w 866"/>
              <a:gd name="T69" fmla="*/ 2147483647 h 740"/>
              <a:gd name="T70" fmla="*/ 2147483647 w 866"/>
              <a:gd name="T71" fmla="*/ 2147483647 h 740"/>
              <a:gd name="T72" fmla="*/ 2147483647 w 866"/>
              <a:gd name="T73" fmla="*/ 2147483647 h 740"/>
              <a:gd name="T74" fmla="*/ 2147483647 w 866"/>
              <a:gd name="T75" fmla="*/ 2147483647 h 740"/>
              <a:gd name="T76" fmla="*/ 2147483647 w 866"/>
              <a:gd name="T77" fmla="*/ 2147483647 h 740"/>
              <a:gd name="T78" fmla="*/ 2147483647 w 866"/>
              <a:gd name="T79" fmla="*/ 2147483647 h 740"/>
              <a:gd name="T80" fmla="*/ 2147483647 w 866"/>
              <a:gd name="T81" fmla="*/ 2147483647 h 740"/>
              <a:gd name="T82" fmla="*/ 2147483647 w 866"/>
              <a:gd name="T83" fmla="*/ 2147483647 h 740"/>
              <a:gd name="T84" fmla="*/ 2147483647 w 866"/>
              <a:gd name="T85" fmla="*/ 2147483647 h 740"/>
              <a:gd name="T86" fmla="*/ 2147483647 w 866"/>
              <a:gd name="T87" fmla="*/ 2147483647 h 740"/>
              <a:gd name="T88" fmla="*/ 2147483647 w 866"/>
              <a:gd name="T89" fmla="*/ 2147483647 h 740"/>
              <a:gd name="T90" fmla="*/ 2147483647 w 866"/>
              <a:gd name="T91" fmla="*/ 2147483647 h 740"/>
              <a:gd name="T92" fmla="*/ 2147483647 w 866"/>
              <a:gd name="T93" fmla="*/ 2147483647 h 740"/>
              <a:gd name="T94" fmla="*/ 2147483647 w 866"/>
              <a:gd name="T95" fmla="*/ 2147483647 h 740"/>
              <a:gd name="T96" fmla="*/ 2147483647 w 866"/>
              <a:gd name="T97" fmla="*/ 2147483647 h 740"/>
              <a:gd name="T98" fmla="*/ 2147483647 w 866"/>
              <a:gd name="T99" fmla="*/ 2147483647 h 740"/>
              <a:gd name="T100" fmla="*/ 2147483647 w 866"/>
              <a:gd name="T101" fmla="*/ 2147483647 h 740"/>
              <a:gd name="T102" fmla="*/ 2147483647 w 866"/>
              <a:gd name="T103" fmla="*/ 2147483647 h 740"/>
              <a:gd name="T104" fmla="*/ 2147483647 w 866"/>
              <a:gd name="T105" fmla="*/ 2147483647 h 74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866"/>
              <a:gd name="T160" fmla="*/ 0 h 740"/>
              <a:gd name="T161" fmla="*/ 866 w 866"/>
              <a:gd name="T162" fmla="*/ 740 h 74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866" h="740">
                <a:moveTo>
                  <a:pt x="219" y="283"/>
                </a:moveTo>
                <a:lnTo>
                  <a:pt x="223" y="278"/>
                </a:lnTo>
                <a:lnTo>
                  <a:pt x="227" y="273"/>
                </a:lnTo>
                <a:lnTo>
                  <a:pt x="231" y="270"/>
                </a:lnTo>
                <a:lnTo>
                  <a:pt x="234" y="267"/>
                </a:lnTo>
                <a:lnTo>
                  <a:pt x="238" y="266"/>
                </a:lnTo>
                <a:lnTo>
                  <a:pt x="242" y="264"/>
                </a:lnTo>
                <a:lnTo>
                  <a:pt x="245" y="264"/>
                </a:lnTo>
                <a:lnTo>
                  <a:pt x="250" y="264"/>
                </a:lnTo>
                <a:lnTo>
                  <a:pt x="256" y="265"/>
                </a:lnTo>
                <a:lnTo>
                  <a:pt x="264" y="268"/>
                </a:lnTo>
                <a:lnTo>
                  <a:pt x="272" y="272"/>
                </a:lnTo>
                <a:lnTo>
                  <a:pt x="279" y="277"/>
                </a:lnTo>
                <a:lnTo>
                  <a:pt x="645" y="6"/>
                </a:lnTo>
                <a:lnTo>
                  <a:pt x="649" y="3"/>
                </a:lnTo>
                <a:lnTo>
                  <a:pt x="654" y="1"/>
                </a:lnTo>
                <a:lnTo>
                  <a:pt x="658" y="0"/>
                </a:lnTo>
                <a:lnTo>
                  <a:pt x="663" y="0"/>
                </a:lnTo>
                <a:lnTo>
                  <a:pt x="671" y="2"/>
                </a:lnTo>
                <a:lnTo>
                  <a:pt x="679" y="6"/>
                </a:lnTo>
                <a:lnTo>
                  <a:pt x="689" y="11"/>
                </a:lnTo>
                <a:lnTo>
                  <a:pt x="699" y="17"/>
                </a:lnTo>
                <a:lnTo>
                  <a:pt x="704" y="19"/>
                </a:lnTo>
                <a:lnTo>
                  <a:pt x="711" y="21"/>
                </a:lnTo>
                <a:lnTo>
                  <a:pt x="717" y="23"/>
                </a:lnTo>
                <a:lnTo>
                  <a:pt x="724" y="25"/>
                </a:lnTo>
                <a:lnTo>
                  <a:pt x="726" y="30"/>
                </a:lnTo>
                <a:lnTo>
                  <a:pt x="730" y="35"/>
                </a:lnTo>
                <a:lnTo>
                  <a:pt x="736" y="42"/>
                </a:lnTo>
                <a:lnTo>
                  <a:pt x="744" y="47"/>
                </a:lnTo>
                <a:lnTo>
                  <a:pt x="752" y="53"/>
                </a:lnTo>
                <a:lnTo>
                  <a:pt x="760" y="57"/>
                </a:lnTo>
                <a:lnTo>
                  <a:pt x="769" y="60"/>
                </a:lnTo>
                <a:lnTo>
                  <a:pt x="778" y="61"/>
                </a:lnTo>
                <a:lnTo>
                  <a:pt x="784" y="60"/>
                </a:lnTo>
                <a:lnTo>
                  <a:pt x="791" y="59"/>
                </a:lnTo>
                <a:lnTo>
                  <a:pt x="798" y="57"/>
                </a:lnTo>
                <a:lnTo>
                  <a:pt x="804" y="54"/>
                </a:lnTo>
                <a:lnTo>
                  <a:pt x="816" y="48"/>
                </a:lnTo>
                <a:lnTo>
                  <a:pt x="831" y="43"/>
                </a:lnTo>
                <a:lnTo>
                  <a:pt x="824" y="122"/>
                </a:lnTo>
                <a:lnTo>
                  <a:pt x="836" y="140"/>
                </a:lnTo>
                <a:lnTo>
                  <a:pt x="846" y="154"/>
                </a:lnTo>
                <a:lnTo>
                  <a:pt x="854" y="166"/>
                </a:lnTo>
                <a:lnTo>
                  <a:pt x="859" y="177"/>
                </a:lnTo>
                <a:lnTo>
                  <a:pt x="862" y="188"/>
                </a:lnTo>
                <a:lnTo>
                  <a:pt x="865" y="197"/>
                </a:lnTo>
                <a:lnTo>
                  <a:pt x="866" y="205"/>
                </a:lnTo>
                <a:lnTo>
                  <a:pt x="865" y="211"/>
                </a:lnTo>
                <a:lnTo>
                  <a:pt x="857" y="234"/>
                </a:lnTo>
                <a:lnTo>
                  <a:pt x="850" y="259"/>
                </a:lnTo>
                <a:lnTo>
                  <a:pt x="850" y="301"/>
                </a:lnTo>
                <a:lnTo>
                  <a:pt x="850" y="334"/>
                </a:lnTo>
                <a:lnTo>
                  <a:pt x="850" y="350"/>
                </a:lnTo>
                <a:lnTo>
                  <a:pt x="849" y="364"/>
                </a:lnTo>
                <a:lnTo>
                  <a:pt x="848" y="376"/>
                </a:lnTo>
                <a:lnTo>
                  <a:pt x="846" y="388"/>
                </a:lnTo>
                <a:lnTo>
                  <a:pt x="843" y="399"/>
                </a:lnTo>
                <a:lnTo>
                  <a:pt x="839" y="411"/>
                </a:lnTo>
                <a:lnTo>
                  <a:pt x="834" y="421"/>
                </a:lnTo>
                <a:lnTo>
                  <a:pt x="828" y="432"/>
                </a:lnTo>
                <a:lnTo>
                  <a:pt x="821" y="443"/>
                </a:lnTo>
                <a:lnTo>
                  <a:pt x="813" y="454"/>
                </a:lnTo>
                <a:lnTo>
                  <a:pt x="802" y="467"/>
                </a:lnTo>
                <a:lnTo>
                  <a:pt x="791" y="480"/>
                </a:lnTo>
                <a:lnTo>
                  <a:pt x="786" y="486"/>
                </a:lnTo>
                <a:lnTo>
                  <a:pt x="781" y="493"/>
                </a:lnTo>
                <a:lnTo>
                  <a:pt x="777" y="499"/>
                </a:lnTo>
                <a:lnTo>
                  <a:pt x="773" y="506"/>
                </a:lnTo>
                <a:lnTo>
                  <a:pt x="768" y="522"/>
                </a:lnTo>
                <a:lnTo>
                  <a:pt x="764" y="537"/>
                </a:lnTo>
                <a:lnTo>
                  <a:pt x="758" y="567"/>
                </a:lnTo>
                <a:lnTo>
                  <a:pt x="755" y="593"/>
                </a:lnTo>
                <a:lnTo>
                  <a:pt x="731" y="585"/>
                </a:lnTo>
                <a:lnTo>
                  <a:pt x="698" y="591"/>
                </a:lnTo>
                <a:lnTo>
                  <a:pt x="711" y="629"/>
                </a:lnTo>
                <a:lnTo>
                  <a:pt x="719" y="636"/>
                </a:lnTo>
                <a:lnTo>
                  <a:pt x="704" y="641"/>
                </a:lnTo>
                <a:lnTo>
                  <a:pt x="692" y="645"/>
                </a:lnTo>
                <a:lnTo>
                  <a:pt x="680" y="646"/>
                </a:lnTo>
                <a:lnTo>
                  <a:pt x="670" y="646"/>
                </a:lnTo>
                <a:lnTo>
                  <a:pt x="661" y="644"/>
                </a:lnTo>
                <a:lnTo>
                  <a:pt x="653" y="641"/>
                </a:lnTo>
                <a:lnTo>
                  <a:pt x="644" y="638"/>
                </a:lnTo>
                <a:lnTo>
                  <a:pt x="636" y="634"/>
                </a:lnTo>
                <a:lnTo>
                  <a:pt x="629" y="631"/>
                </a:lnTo>
                <a:lnTo>
                  <a:pt x="620" y="628"/>
                </a:lnTo>
                <a:lnTo>
                  <a:pt x="611" y="625"/>
                </a:lnTo>
                <a:lnTo>
                  <a:pt x="601" y="624"/>
                </a:lnTo>
                <a:lnTo>
                  <a:pt x="591" y="625"/>
                </a:lnTo>
                <a:lnTo>
                  <a:pt x="579" y="628"/>
                </a:lnTo>
                <a:lnTo>
                  <a:pt x="566" y="633"/>
                </a:lnTo>
                <a:lnTo>
                  <a:pt x="552" y="641"/>
                </a:lnTo>
                <a:lnTo>
                  <a:pt x="543" y="646"/>
                </a:lnTo>
                <a:lnTo>
                  <a:pt x="536" y="652"/>
                </a:lnTo>
                <a:lnTo>
                  <a:pt x="530" y="659"/>
                </a:lnTo>
                <a:lnTo>
                  <a:pt x="525" y="666"/>
                </a:lnTo>
                <a:lnTo>
                  <a:pt x="520" y="673"/>
                </a:lnTo>
                <a:lnTo>
                  <a:pt x="514" y="678"/>
                </a:lnTo>
                <a:lnTo>
                  <a:pt x="511" y="680"/>
                </a:lnTo>
                <a:lnTo>
                  <a:pt x="508" y="683"/>
                </a:lnTo>
                <a:lnTo>
                  <a:pt x="503" y="684"/>
                </a:lnTo>
                <a:lnTo>
                  <a:pt x="499" y="684"/>
                </a:lnTo>
                <a:lnTo>
                  <a:pt x="491" y="684"/>
                </a:lnTo>
                <a:lnTo>
                  <a:pt x="486" y="682"/>
                </a:lnTo>
                <a:lnTo>
                  <a:pt x="481" y="679"/>
                </a:lnTo>
                <a:lnTo>
                  <a:pt x="477" y="676"/>
                </a:lnTo>
                <a:lnTo>
                  <a:pt x="470" y="668"/>
                </a:lnTo>
                <a:lnTo>
                  <a:pt x="465" y="659"/>
                </a:lnTo>
                <a:lnTo>
                  <a:pt x="458" y="650"/>
                </a:lnTo>
                <a:lnTo>
                  <a:pt x="451" y="642"/>
                </a:lnTo>
                <a:lnTo>
                  <a:pt x="446" y="639"/>
                </a:lnTo>
                <a:lnTo>
                  <a:pt x="441" y="637"/>
                </a:lnTo>
                <a:lnTo>
                  <a:pt x="433" y="635"/>
                </a:lnTo>
                <a:lnTo>
                  <a:pt x="425" y="635"/>
                </a:lnTo>
                <a:lnTo>
                  <a:pt x="421" y="635"/>
                </a:lnTo>
                <a:lnTo>
                  <a:pt x="417" y="638"/>
                </a:lnTo>
                <a:lnTo>
                  <a:pt x="412" y="640"/>
                </a:lnTo>
                <a:lnTo>
                  <a:pt x="409" y="644"/>
                </a:lnTo>
                <a:lnTo>
                  <a:pt x="405" y="647"/>
                </a:lnTo>
                <a:lnTo>
                  <a:pt x="401" y="650"/>
                </a:lnTo>
                <a:lnTo>
                  <a:pt x="397" y="652"/>
                </a:lnTo>
                <a:lnTo>
                  <a:pt x="392" y="653"/>
                </a:lnTo>
                <a:lnTo>
                  <a:pt x="384" y="652"/>
                </a:lnTo>
                <a:lnTo>
                  <a:pt x="376" y="651"/>
                </a:lnTo>
                <a:lnTo>
                  <a:pt x="369" y="648"/>
                </a:lnTo>
                <a:lnTo>
                  <a:pt x="363" y="645"/>
                </a:lnTo>
                <a:lnTo>
                  <a:pt x="350" y="638"/>
                </a:lnTo>
                <a:lnTo>
                  <a:pt x="339" y="629"/>
                </a:lnTo>
                <a:lnTo>
                  <a:pt x="327" y="619"/>
                </a:lnTo>
                <a:lnTo>
                  <a:pt x="312" y="611"/>
                </a:lnTo>
                <a:lnTo>
                  <a:pt x="306" y="608"/>
                </a:lnTo>
                <a:lnTo>
                  <a:pt x="297" y="606"/>
                </a:lnTo>
                <a:lnTo>
                  <a:pt x="289" y="604"/>
                </a:lnTo>
                <a:lnTo>
                  <a:pt x="279" y="603"/>
                </a:lnTo>
                <a:lnTo>
                  <a:pt x="271" y="604"/>
                </a:lnTo>
                <a:lnTo>
                  <a:pt x="262" y="606"/>
                </a:lnTo>
                <a:lnTo>
                  <a:pt x="253" y="610"/>
                </a:lnTo>
                <a:lnTo>
                  <a:pt x="245" y="615"/>
                </a:lnTo>
                <a:lnTo>
                  <a:pt x="237" y="620"/>
                </a:lnTo>
                <a:lnTo>
                  <a:pt x="229" y="628"/>
                </a:lnTo>
                <a:lnTo>
                  <a:pt x="222" y="636"/>
                </a:lnTo>
                <a:lnTo>
                  <a:pt x="216" y="644"/>
                </a:lnTo>
                <a:lnTo>
                  <a:pt x="209" y="653"/>
                </a:lnTo>
                <a:lnTo>
                  <a:pt x="204" y="662"/>
                </a:lnTo>
                <a:lnTo>
                  <a:pt x="198" y="671"/>
                </a:lnTo>
                <a:lnTo>
                  <a:pt x="194" y="682"/>
                </a:lnTo>
                <a:lnTo>
                  <a:pt x="190" y="692"/>
                </a:lnTo>
                <a:lnTo>
                  <a:pt x="188" y="702"/>
                </a:lnTo>
                <a:lnTo>
                  <a:pt x="187" y="711"/>
                </a:lnTo>
                <a:lnTo>
                  <a:pt x="186" y="720"/>
                </a:lnTo>
                <a:lnTo>
                  <a:pt x="178" y="719"/>
                </a:lnTo>
                <a:lnTo>
                  <a:pt x="172" y="717"/>
                </a:lnTo>
                <a:lnTo>
                  <a:pt x="164" y="712"/>
                </a:lnTo>
                <a:lnTo>
                  <a:pt x="156" y="708"/>
                </a:lnTo>
                <a:lnTo>
                  <a:pt x="149" y="702"/>
                </a:lnTo>
                <a:lnTo>
                  <a:pt x="141" y="697"/>
                </a:lnTo>
                <a:lnTo>
                  <a:pt x="134" y="693"/>
                </a:lnTo>
                <a:lnTo>
                  <a:pt x="127" y="690"/>
                </a:lnTo>
                <a:lnTo>
                  <a:pt x="100" y="740"/>
                </a:lnTo>
                <a:lnTo>
                  <a:pt x="73" y="740"/>
                </a:lnTo>
                <a:lnTo>
                  <a:pt x="70" y="725"/>
                </a:lnTo>
                <a:lnTo>
                  <a:pt x="67" y="712"/>
                </a:lnTo>
                <a:lnTo>
                  <a:pt x="66" y="699"/>
                </a:lnTo>
                <a:lnTo>
                  <a:pt x="66" y="686"/>
                </a:lnTo>
                <a:lnTo>
                  <a:pt x="66" y="672"/>
                </a:lnTo>
                <a:lnTo>
                  <a:pt x="66" y="658"/>
                </a:lnTo>
                <a:lnTo>
                  <a:pt x="64" y="644"/>
                </a:lnTo>
                <a:lnTo>
                  <a:pt x="60" y="629"/>
                </a:lnTo>
                <a:lnTo>
                  <a:pt x="58" y="622"/>
                </a:lnTo>
                <a:lnTo>
                  <a:pt x="53" y="618"/>
                </a:lnTo>
                <a:lnTo>
                  <a:pt x="50" y="613"/>
                </a:lnTo>
                <a:lnTo>
                  <a:pt x="46" y="609"/>
                </a:lnTo>
                <a:lnTo>
                  <a:pt x="36" y="601"/>
                </a:lnTo>
                <a:lnTo>
                  <a:pt x="25" y="592"/>
                </a:lnTo>
                <a:lnTo>
                  <a:pt x="20" y="587"/>
                </a:lnTo>
                <a:lnTo>
                  <a:pt x="16" y="581"/>
                </a:lnTo>
                <a:lnTo>
                  <a:pt x="11" y="575"/>
                </a:lnTo>
                <a:lnTo>
                  <a:pt x="8" y="566"/>
                </a:lnTo>
                <a:lnTo>
                  <a:pt x="5" y="558"/>
                </a:lnTo>
                <a:lnTo>
                  <a:pt x="3" y="548"/>
                </a:lnTo>
                <a:lnTo>
                  <a:pt x="0" y="537"/>
                </a:lnTo>
                <a:lnTo>
                  <a:pt x="0" y="524"/>
                </a:lnTo>
                <a:lnTo>
                  <a:pt x="53" y="530"/>
                </a:lnTo>
                <a:lnTo>
                  <a:pt x="59" y="526"/>
                </a:lnTo>
                <a:lnTo>
                  <a:pt x="64" y="522"/>
                </a:lnTo>
                <a:lnTo>
                  <a:pt x="71" y="520"/>
                </a:lnTo>
                <a:lnTo>
                  <a:pt x="76" y="518"/>
                </a:lnTo>
                <a:lnTo>
                  <a:pt x="91" y="514"/>
                </a:lnTo>
                <a:lnTo>
                  <a:pt x="106" y="512"/>
                </a:lnTo>
                <a:lnTo>
                  <a:pt x="121" y="511"/>
                </a:lnTo>
                <a:lnTo>
                  <a:pt x="139" y="510"/>
                </a:lnTo>
                <a:lnTo>
                  <a:pt x="155" y="508"/>
                </a:lnTo>
                <a:lnTo>
                  <a:pt x="173" y="505"/>
                </a:lnTo>
                <a:lnTo>
                  <a:pt x="177" y="503"/>
                </a:lnTo>
                <a:lnTo>
                  <a:pt x="182" y="500"/>
                </a:lnTo>
                <a:lnTo>
                  <a:pt x="185" y="497"/>
                </a:lnTo>
                <a:lnTo>
                  <a:pt x="189" y="494"/>
                </a:lnTo>
                <a:lnTo>
                  <a:pt x="196" y="485"/>
                </a:lnTo>
                <a:lnTo>
                  <a:pt x="201" y="475"/>
                </a:lnTo>
                <a:lnTo>
                  <a:pt x="207" y="464"/>
                </a:lnTo>
                <a:lnTo>
                  <a:pt x="211" y="451"/>
                </a:lnTo>
                <a:lnTo>
                  <a:pt x="216" y="438"/>
                </a:lnTo>
                <a:lnTo>
                  <a:pt x="219" y="424"/>
                </a:lnTo>
                <a:lnTo>
                  <a:pt x="221" y="410"/>
                </a:lnTo>
                <a:lnTo>
                  <a:pt x="223" y="395"/>
                </a:lnTo>
                <a:lnTo>
                  <a:pt x="224" y="381"/>
                </a:lnTo>
                <a:lnTo>
                  <a:pt x="224" y="367"/>
                </a:lnTo>
                <a:lnTo>
                  <a:pt x="224" y="354"/>
                </a:lnTo>
                <a:lnTo>
                  <a:pt x="223" y="341"/>
                </a:lnTo>
                <a:lnTo>
                  <a:pt x="221" y="330"/>
                </a:lnTo>
                <a:lnTo>
                  <a:pt x="219" y="320"/>
                </a:lnTo>
                <a:lnTo>
                  <a:pt x="219" y="283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434" name="Freeform 546"/>
          <p:cNvSpPr>
            <a:spLocks/>
          </p:cNvSpPr>
          <p:nvPr>
            <p:custDataLst>
              <p:tags r:id="rId377"/>
            </p:custDataLst>
          </p:nvPr>
        </p:nvSpPr>
        <p:spPr bwMode="auto">
          <a:xfrm>
            <a:off x="3692525" y="2533650"/>
            <a:ext cx="300038" cy="260350"/>
          </a:xfrm>
          <a:custGeom>
            <a:avLst/>
            <a:gdLst>
              <a:gd name="T0" fmla="*/ 2147483647 w 697"/>
              <a:gd name="T1" fmla="*/ 2147483647 h 500"/>
              <a:gd name="T2" fmla="*/ 2147483647 w 697"/>
              <a:gd name="T3" fmla="*/ 2147483647 h 500"/>
              <a:gd name="T4" fmla="*/ 2147483647 w 697"/>
              <a:gd name="T5" fmla="*/ 2147483647 h 500"/>
              <a:gd name="T6" fmla="*/ 2147483647 w 697"/>
              <a:gd name="T7" fmla="*/ 2147483647 h 500"/>
              <a:gd name="T8" fmla="*/ 2147483647 w 697"/>
              <a:gd name="T9" fmla="*/ 2147483647 h 500"/>
              <a:gd name="T10" fmla="*/ 2147483647 w 697"/>
              <a:gd name="T11" fmla="*/ 2147483647 h 500"/>
              <a:gd name="T12" fmla="*/ 2147483647 w 697"/>
              <a:gd name="T13" fmla="*/ 2147483647 h 500"/>
              <a:gd name="T14" fmla="*/ 2147483647 w 697"/>
              <a:gd name="T15" fmla="*/ 2147483647 h 500"/>
              <a:gd name="T16" fmla="*/ 2147483647 w 697"/>
              <a:gd name="T17" fmla="*/ 2147483647 h 500"/>
              <a:gd name="T18" fmla="*/ 2147483647 w 697"/>
              <a:gd name="T19" fmla="*/ 2147483647 h 500"/>
              <a:gd name="T20" fmla="*/ 2147483647 w 697"/>
              <a:gd name="T21" fmla="*/ 2147483647 h 500"/>
              <a:gd name="T22" fmla="*/ 2147483647 w 697"/>
              <a:gd name="T23" fmla="*/ 2147483647 h 500"/>
              <a:gd name="T24" fmla="*/ 2147483647 w 697"/>
              <a:gd name="T25" fmla="*/ 2147483647 h 500"/>
              <a:gd name="T26" fmla="*/ 2147483647 w 697"/>
              <a:gd name="T27" fmla="*/ 2147483647 h 500"/>
              <a:gd name="T28" fmla="*/ 2147483647 w 697"/>
              <a:gd name="T29" fmla="*/ 2147483647 h 500"/>
              <a:gd name="T30" fmla="*/ 2147483647 w 697"/>
              <a:gd name="T31" fmla="*/ 2147483647 h 500"/>
              <a:gd name="T32" fmla="*/ 2147483647 w 697"/>
              <a:gd name="T33" fmla="*/ 2147483647 h 500"/>
              <a:gd name="T34" fmla="*/ 2147483647 w 697"/>
              <a:gd name="T35" fmla="*/ 2147483647 h 500"/>
              <a:gd name="T36" fmla="*/ 2147483647 w 697"/>
              <a:gd name="T37" fmla="*/ 2147483647 h 500"/>
              <a:gd name="T38" fmla="*/ 2147483647 w 697"/>
              <a:gd name="T39" fmla="*/ 2147483647 h 500"/>
              <a:gd name="T40" fmla="*/ 2147483647 w 697"/>
              <a:gd name="T41" fmla="*/ 2147483647 h 500"/>
              <a:gd name="T42" fmla="*/ 2147483647 w 697"/>
              <a:gd name="T43" fmla="*/ 2147483647 h 500"/>
              <a:gd name="T44" fmla="*/ 2147483647 w 697"/>
              <a:gd name="T45" fmla="*/ 2147483647 h 500"/>
              <a:gd name="T46" fmla="*/ 2147483647 w 697"/>
              <a:gd name="T47" fmla="*/ 2147483647 h 500"/>
              <a:gd name="T48" fmla="*/ 2147483647 w 697"/>
              <a:gd name="T49" fmla="*/ 2147483647 h 500"/>
              <a:gd name="T50" fmla="*/ 2147483647 w 697"/>
              <a:gd name="T51" fmla="*/ 2147483647 h 500"/>
              <a:gd name="T52" fmla="*/ 2147483647 w 697"/>
              <a:gd name="T53" fmla="*/ 2147483647 h 500"/>
              <a:gd name="T54" fmla="*/ 2147483647 w 697"/>
              <a:gd name="T55" fmla="*/ 2147483647 h 500"/>
              <a:gd name="T56" fmla="*/ 2147483647 w 697"/>
              <a:gd name="T57" fmla="*/ 2147483647 h 500"/>
              <a:gd name="T58" fmla="*/ 2147483647 w 697"/>
              <a:gd name="T59" fmla="*/ 2147483647 h 500"/>
              <a:gd name="T60" fmla="*/ 2147483647 w 697"/>
              <a:gd name="T61" fmla="*/ 2147483647 h 500"/>
              <a:gd name="T62" fmla="*/ 2147483647 w 697"/>
              <a:gd name="T63" fmla="*/ 2147483647 h 500"/>
              <a:gd name="T64" fmla="*/ 2147483647 w 697"/>
              <a:gd name="T65" fmla="*/ 2147483647 h 500"/>
              <a:gd name="T66" fmla="*/ 2147483647 w 697"/>
              <a:gd name="T67" fmla="*/ 2147483647 h 500"/>
              <a:gd name="T68" fmla="*/ 2147483647 w 697"/>
              <a:gd name="T69" fmla="*/ 2147483647 h 500"/>
              <a:gd name="T70" fmla="*/ 2147483647 w 697"/>
              <a:gd name="T71" fmla="*/ 2147483647 h 500"/>
              <a:gd name="T72" fmla="*/ 2147483647 w 697"/>
              <a:gd name="T73" fmla="*/ 2147483647 h 500"/>
              <a:gd name="T74" fmla="*/ 2147483647 w 697"/>
              <a:gd name="T75" fmla="*/ 2147483647 h 500"/>
              <a:gd name="T76" fmla="*/ 2147483647 w 697"/>
              <a:gd name="T77" fmla="*/ 2147483647 h 500"/>
              <a:gd name="T78" fmla="*/ 2147483647 w 697"/>
              <a:gd name="T79" fmla="*/ 2147483647 h 500"/>
              <a:gd name="T80" fmla="*/ 2147483647 w 697"/>
              <a:gd name="T81" fmla="*/ 2147483647 h 500"/>
              <a:gd name="T82" fmla="*/ 2147483647 w 697"/>
              <a:gd name="T83" fmla="*/ 2147483647 h 500"/>
              <a:gd name="T84" fmla="*/ 2147483647 w 697"/>
              <a:gd name="T85" fmla="*/ 2147483647 h 500"/>
              <a:gd name="T86" fmla="*/ 2147483647 w 697"/>
              <a:gd name="T87" fmla="*/ 2147483647 h 500"/>
              <a:gd name="T88" fmla="*/ 2147483647 w 697"/>
              <a:gd name="T89" fmla="*/ 2147483647 h 500"/>
              <a:gd name="T90" fmla="*/ 2147483647 w 697"/>
              <a:gd name="T91" fmla="*/ 2147483647 h 500"/>
              <a:gd name="T92" fmla="*/ 2147483647 w 697"/>
              <a:gd name="T93" fmla="*/ 2147483647 h 500"/>
              <a:gd name="T94" fmla="*/ 2147483647 w 697"/>
              <a:gd name="T95" fmla="*/ 2147483647 h 500"/>
              <a:gd name="T96" fmla="*/ 2147483647 w 697"/>
              <a:gd name="T97" fmla="*/ 2147483647 h 500"/>
              <a:gd name="T98" fmla="*/ 2147483647 w 697"/>
              <a:gd name="T99" fmla="*/ 2147483647 h 500"/>
              <a:gd name="T100" fmla="*/ 2147483647 w 697"/>
              <a:gd name="T101" fmla="*/ 2147483647 h 500"/>
              <a:gd name="T102" fmla="*/ 2147483647 w 697"/>
              <a:gd name="T103" fmla="*/ 2147483647 h 50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697"/>
              <a:gd name="T157" fmla="*/ 0 h 500"/>
              <a:gd name="T158" fmla="*/ 697 w 697"/>
              <a:gd name="T159" fmla="*/ 500 h 500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697" h="500">
                <a:moveTo>
                  <a:pt x="631" y="50"/>
                </a:moveTo>
                <a:lnTo>
                  <a:pt x="635" y="51"/>
                </a:lnTo>
                <a:lnTo>
                  <a:pt x="648" y="53"/>
                </a:lnTo>
                <a:lnTo>
                  <a:pt x="659" y="55"/>
                </a:lnTo>
                <a:lnTo>
                  <a:pt x="664" y="56"/>
                </a:lnTo>
                <a:lnTo>
                  <a:pt x="657" y="161"/>
                </a:lnTo>
                <a:lnTo>
                  <a:pt x="657" y="163"/>
                </a:lnTo>
                <a:lnTo>
                  <a:pt x="659" y="165"/>
                </a:lnTo>
                <a:lnTo>
                  <a:pt x="661" y="167"/>
                </a:lnTo>
                <a:lnTo>
                  <a:pt x="664" y="169"/>
                </a:lnTo>
                <a:lnTo>
                  <a:pt x="669" y="173"/>
                </a:lnTo>
                <a:lnTo>
                  <a:pt x="677" y="177"/>
                </a:lnTo>
                <a:lnTo>
                  <a:pt x="685" y="181"/>
                </a:lnTo>
                <a:lnTo>
                  <a:pt x="691" y="185"/>
                </a:lnTo>
                <a:lnTo>
                  <a:pt x="694" y="189"/>
                </a:lnTo>
                <a:lnTo>
                  <a:pt x="696" y="192"/>
                </a:lnTo>
                <a:lnTo>
                  <a:pt x="697" y="195"/>
                </a:lnTo>
                <a:lnTo>
                  <a:pt x="697" y="198"/>
                </a:lnTo>
                <a:lnTo>
                  <a:pt x="697" y="203"/>
                </a:lnTo>
                <a:lnTo>
                  <a:pt x="696" y="208"/>
                </a:lnTo>
                <a:lnTo>
                  <a:pt x="694" y="211"/>
                </a:lnTo>
                <a:lnTo>
                  <a:pt x="691" y="214"/>
                </a:lnTo>
                <a:lnTo>
                  <a:pt x="688" y="216"/>
                </a:lnTo>
                <a:lnTo>
                  <a:pt x="685" y="217"/>
                </a:lnTo>
                <a:lnTo>
                  <a:pt x="680" y="218"/>
                </a:lnTo>
                <a:lnTo>
                  <a:pt x="676" y="219"/>
                </a:lnTo>
                <a:lnTo>
                  <a:pt x="655" y="218"/>
                </a:lnTo>
                <a:lnTo>
                  <a:pt x="631" y="216"/>
                </a:lnTo>
                <a:lnTo>
                  <a:pt x="619" y="221"/>
                </a:lnTo>
                <a:lnTo>
                  <a:pt x="605" y="228"/>
                </a:lnTo>
                <a:lnTo>
                  <a:pt x="589" y="235"/>
                </a:lnTo>
                <a:lnTo>
                  <a:pt x="574" y="245"/>
                </a:lnTo>
                <a:lnTo>
                  <a:pt x="567" y="250"/>
                </a:lnTo>
                <a:lnTo>
                  <a:pt x="560" y="256"/>
                </a:lnTo>
                <a:lnTo>
                  <a:pt x="554" y="261"/>
                </a:lnTo>
                <a:lnTo>
                  <a:pt x="549" y="267"/>
                </a:lnTo>
                <a:lnTo>
                  <a:pt x="544" y="274"/>
                </a:lnTo>
                <a:lnTo>
                  <a:pt x="541" y="281"/>
                </a:lnTo>
                <a:lnTo>
                  <a:pt x="539" y="288"/>
                </a:lnTo>
                <a:lnTo>
                  <a:pt x="538" y="296"/>
                </a:lnTo>
                <a:lnTo>
                  <a:pt x="529" y="299"/>
                </a:lnTo>
                <a:lnTo>
                  <a:pt x="521" y="302"/>
                </a:lnTo>
                <a:lnTo>
                  <a:pt x="514" y="306"/>
                </a:lnTo>
                <a:lnTo>
                  <a:pt x="506" y="312"/>
                </a:lnTo>
                <a:lnTo>
                  <a:pt x="491" y="324"/>
                </a:lnTo>
                <a:lnTo>
                  <a:pt x="475" y="339"/>
                </a:lnTo>
                <a:lnTo>
                  <a:pt x="465" y="346"/>
                </a:lnTo>
                <a:lnTo>
                  <a:pt x="455" y="352"/>
                </a:lnTo>
                <a:lnTo>
                  <a:pt x="445" y="360"/>
                </a:lnTo>
                <a:lnTo>
                  <a:pt x="433" y="365"/>
                </a:lnTo>
                <a:lnTo>
                  <a:pt x="420" y="370"/>
                </a:lnTo>
                <a:lnTo>
                  <a:pt x="406" y="373"/>
                </a:lnTo>
                <a:lnTo>
                  <a:pt x="389" y="376"/>
                </a:lnTo>
                <a:lnTo>
                  <a:pt x="372" y="377"/>
                </a:lnTo>
                <a:lnTo>
                  <a:pt x="361" y="377"/>
                </a:lnTo>
                <a:lnTo>
                  <a:pt x="352" y="378"/>
                </a:lnTo>
                <a:lnTo>
                  <a:pt x="344" y="380"/>
                </a:lnTo>
                <a:lnTo>
                  <a:pt x="337" y="382"/>
                </a:lnTo>
                <a:lnTo>
                  <a:pt x="326" y="389"/>
                </a:lnTo>
                <a:lnTo>
                  <a:pt x="316" y="396"/>
                </a:lnTo>
                <a:lnTo>
                  <a:pt x="306" y="404"/>
                </a:lnTo>
                <a:lnTo>
                  <a:pt x="296" y="413"/>
                </a:lnTo>
                <a:lnTo>
                  <a:pt x="290" y="417"/>
                </a:lnTo>
                <a:lnTo>
                  <a:pt x="283" y="420"/>
                </a:lnTo>
                <a:lnTo>
                  <a:pt x="274" y="423"/>
                </a:lnTo>
                <a:lnTo>
                  <a:pt x="265" y="426"/>
                </a:lnTo>
                <a:lnTo>
                  <a:pt x="272" y="494"/>
                </a:lnTo>
                <a:lnTo>
                  <a:pt x="0" y="500"/>
                </a:lnTo>
                <a:lnTo>
                  <a:pt x="5" y="496"/>
                </a:lnTo>
                <a:lnTo>
                  <a:pt x="13" y="492"/>
                </a:lnTo>
                <a:lnTo>
                  <a:pt x="22" y="490"/>
                </a:lnTo>
                <a:lnTo>
                  <a:pt x="32" y="487"/>
                </a:lnTo>
                <a:lnTo>
                  <a:pt x="55" y="483"/>
                </a:lnTo>
                <a:lnTo>
                  <a:pt x="80" y="475"/>
                </a:lnTo>
                <a:lnTo>
                  <a:pt x="85" y="473"/>
                </a:lnTo>
                <a:lnTo>
                  <a:pt x="90" y="469"/>
                </a:lnTo>
                <a:lnTo>
                  <a:pt x="92" y="465"/>
                </a:lnTo>
                <a:lnTo>
                  <a:pt x="93" y="459"/>
                </a:lnTo>
                <a:lnTo>
                  <a:pt x="93" y="451"/>
                </a:lnTo>
                <a:lnTo>
                  <a:pt x="93" y="444"/>
                </a:lnTo>
                <a:lnTo>
                  <a:pt x="99" y="438"/>
                </a:lnTo>
                <a:lnTo>
                  <a:pt x="104" y="432"/>
                </a:lnTo>
                <a:lnTo>
                  <a:pt x="112" y="427"/>
                </a:lnTo>
                <a:lnTo>
                  <a:pt x="119" y="422"/>
                </a:lnTo>
                <a:lnTo>
                  <a:pt x="136" y="414"/>
                </a:lnTo>
                <a:lnTo>
                  <a:pt x="152" y="404"/>
                </a:lnTo>
                <a:lnTo>
                  <a:pt x="160" y="399"/>
                </a:lnTo>
                <a:lnTo>
                  <a:pt x="168" y="394"/>
                </a:lnTo>
                <a:lnTo>
                  <a:pt x="174" y="388"/>
                </a:lnTo>
                <a:lnTo>
                  <a:pt x="181" y="382"/>
                </a:lnTo>
                <a:lnTo>
                  <a:pt x="185" y="375"/>
                </a:lnTo>
                <a:lnTo>
                  <a:pt x="189" y="366"/>
                </a:lnTo>
                <a:lnTo>
                  <a:pt x="192" y="357"/>
                </a:lnTo>
                <a:lnTo>
                  <a:pt x="192" y="345"/>
                </a:lnTo>
                <a:lnTo>
                  <a:pt x="193" y="332"/>
                </a:lnTo>
                <a:lnTo>
                  <a:pt x="193" y="316"/>
                </a:lnTo>
                <a:lnTo>
                  <a:pt x="194" y="296"/>
                </a:lnTo>
                <a:lnTo>
                  <a:pt x="195" y="275"/>
                </a:lnTo>
                <a:lnTo>
                  <a:pt x="195" y="254"/>
                </a:lnTo>
                <a:lnTo>
                  <a:pt x="195" y="232"/>
                </a:lnTo>
                <a:lnTo>
                  <a:pt x="194" y="211"/>
                </a:lnTo>
                <a:lnTo>
                  <a:pt x="192" y="192"/>
                </a:lnTo>
                <a:lnTo>
                  <a:pt x="201" y="192"/>
                </a:lnTo>
                <a:lnTo>
                  <a:pt x="207" y="190"/>
                </a:lnTo>
                <a:lnTo>
                  <a:pt x="214" y="189"/>
                </a:lnTo>
                <a:lnTo>
                  <a:pt x="219" y="185"/>
                </a:lnTo>
                <a:lnTo>
                  <a:pt x="224" y="182"/>
                </a:lnTo>
                <a:lnTo>
                  <a:pt x="228" y="179"/>
                </a:lnTo>
                <a:lnTo>
                  <a:pt x="232" y="176"/>
                </a:lnTo>
                <a:lnTo>
                  <a:pt x="236" y="172"/>
                </a:lnTo>
                <a:lnTo>
                  <a:pt x="241" y="165"/>
                </a:lnTo>
                <a:lnTo>
                  <a:pt x="247" y="158"/>
                </a:lnTo>
                <a:lnTo>
                  <a:pt x="249" y="155"/>
                </a:lnTo>
                <a:lnTo>
                  <a:pt x="252" y="152"/>
                </a:lnTo>
                <a:lnTo>
                  <a:pt x="256" y="150"/>
                </a:lnTo>
                <a:lnTo>
                  <a:pt x="259" y="149"/>
                </a:lnTo>
                <a:lnTo>
                  <a:pt x="281" y="146"/>
                </a:lnTo>
                <a:lnTo>
                  <a:pt x="297" y="145"/>
                </a:lnTo>
                <a:lnTo>
                  <a:pt x="306" y="144"/>
                </a:lnTo>
                <a:lnTo>
                  <a:pt x="314" y="143"/>
                </a:lnTo>
                <a:lnTo>
                  <a:pt x="323" y="140"/>
                </a:lnTo>
                <a:lnTo>
                  <a:pt x="331" y="137"/>
                </a:lnTo>
                <a:lnTo>
                  <a:pt x="340" y="131"/>
                </a:lnTo>
                <a:lnTo>
                  <a:pt x="348" y="124"/>
                </a:lnTo>
                <a:lnTo>
                  <a:pt x="354" y="116"/>
                </a:lnTo>
                <a:lnTo>
                  <a:pt x="360" y="108"/>
                </a:lnTo>
                <a:lnTo>
                  <a:pt x="371" y="89"/>
                </a:lnTo>
                <a:lnTo>
                  <a:pt x="380" y="68"/>
                </a:lnTo>
                <a:lnTo>
                  <a:pt x="388" y="48"/>
                </a:lnTo>
                <a:lnTo>
                  <a:pt x="397" y="29"/>
                </a:lnTo>
                <a:lnTo>
                  <a:pt x="402" y="21"/>
                </a:lnTo>
                <a:lnTo>
                  <a:pt x="407" y="12"/>
                </a:lnTo>
                <a:lnTo>
                  <a:pt x="413" y="6"/>
                </a:lnTo>
                <a:lnTo>
                  <a:pt x="418" y="0"/>
                </a:lnTo>
                <a:lnTo>
                  <a:pt x="426" y="8"/>
                </a:lnTo>
                <a:lnTo>
                  <a:pt x="433" y="14"/>
                </a:lnTo>
                <a:lnTo>
                  <a:pt x="441" y="17"/>
                </a:lnTo>
                <a:lnTo>
                  <a:pt x="449" y="20"/>
                </a:lnTo>
                <a:lnTo>
                  <a:pt x="465" y="20"/>
                </a:lnTo>
                <a:lnTo>
                  <a:pt x="485" y="20"/>
                </a:lnTo>
                <a:lnTo>
                  <a:pt x="512" y="18"/>
                </a:lnTo>
                <a:lnTo>
                  <a:pt x="543" y="16"/>
                </a:lnTo>
                <a:lnTo>
                  <a:pt x="571" y="14"/>
                </a:lnTo>
                <a:lnTo>
                  <a:pt x="590" y="13"/>
                </a:lnTo>
                <a:lnTo>
                  <a:pt x="594" y="13"/>
                </a:lnTo>
                <a:lnTo>
                  <a:pt x="595" y="15"/>
                </a:lnTo>
                <a:lnTo>
                  <a:pt x="597" y="17"/>
                </a:lnTo>
                <a:lnTo>
                  <a:pt x="599" y="21"/>
                </a:lnTo>
                <a:lnTo>
                  <a:pt x="601" y="28"/>
                </a:lnTo>
                <a:lnTo>
                  <a:pt x="605" y="36"/>
                </a:lnTo>
                <a:lnTo>
                  <a:pt x="607" y="44"/>
                </a:lnTo>
                <a:lnTo>
                  <a:pt x="609" y="49"/>
                </a:lnTo>
                <a:lnTo>
                  <a:pt x="611" y="51"/>
                </a:lnTo>
                <a:lnTo>
                  <a:pt x="613" y="52"/>
                </a:lnTo>
                <a:lnTo>
                  <a:pt x="615" y="51"/>
                </a:lnTo>
                <a:lnTo>
                  <a:pt x="618" y="50"/>
                </a:lnTo>
                <a:lnTo>
                  <a:pt x="631" y="5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5435" name="Freeform 547"/>
          <p:cNvSpPr>
            <a:spLocks/>
          </p:cNvSpPr>
          <p:nvPr>
            <p:custDataLst>
              <p:tags r:id="rId378"/>
            </p:custDataLst>
          </p:nvPr>
        </p:nvSpPr>
        <p:spPr bwMode="auto">
          <a:xfrm>
            <a:off x="4392613" y="1463675"/>
            <a:ext cx="236537" cy="92075"/>
          </a:xfrm>
          <a:custGeom>
            <a:avLst/>
            <a:gdLst>
              <a:gd name="T0" fmla="*/ 2147483647 w 546"/>
              <a:gd name="T1" fmla="*/ 2147483647 h 173"/>
              <a:gd name="T2" fmla="*/ 2147483647 w 546"/>
              <a:gd name="T3" fmla="*/ 2147483647 h 173"/>
              <a:gd name="T4" fmla="*/ 2147483647 w 546"/>
              <a:gd name="T5" fmla="*/ 2147483647 h 173"/>
              <a:gd name="T6" fmla="*/ 2147483647 w 546"/>
              <a:gd name="T7" fmla="*/ 2147483647 h 173"/>
              <a:gd name="T8" fmla="*/ 2147483647 w 546"/>
              <a:gd name="T9" fmla="*/ 2147483647 h 173"/>
              <a:gd name="T10" fmla="*/ 2147483647 w 546"/>
              <a:gd name="T11" fmla="*/ 2147483647 h 173"/>
              <a:gd name="T12" fmla="*/ 2147483647 w 546"/>
              <a:gd name="T13" fmla="*/ 2147483647 h 173"/>
              <a:gd name="T14" fmla="*/ 2147483647 w 546"/>
              <a:gd name="T15" fmla="*/ 2147483647 h 173"/>
              <a:gd name="T16" fmla="*/ 2147483647 w 546"/>
              <a:gd name="T17" fmla="*/ 2147483647 h 173"/>
              <a:gd name="T18" fmla="*/ 2147483647 w 546"/>
              <a:gd name="T19" fmla="*/ 2147483647 h 173"/>
              <a:gd name="T20" fmla="*/ 2147483647 w 546"/>
              <a:gd name="T21" fmla="*/ 2147483647 h 173"/>
              <a:gd name="T22" fmla="*/ 2147483647 w 546"/>
              <a:gd name="T23" fmla="*/ 2147483647 h 173"/>
              <a:gd name="T24" fmla="*/ 2147483647 w 546"/>
              <a:gd name="T25" fmla="*/ 2147483647 h 173"/>
              <a:gd name="T26" fmla="*/ 2147483647 w 546"/>
              <a:gd name="T27" fmla="*/ 2147483647 h 173"/>
              <a:gd name="T28" fmla="*/ 2147483647 w 546"/>
              <a:gd name="T29" fmla="*/ 0 h 173"/>
              <a:gd name="T30" fmla="*/ 2147483647 w 546"/>
              <a:gd name="T31" fmla="*/ 2147483647 h 173"/>
              <a:gd name="T32" fmla="*/ 2147483647 w 546"/>
              <a:gd name="T33" fmla="*/ 2147483647 h 173"/>
              <a:gd name="T34" fmla="*/ 2147483647 w 546"/>
              <a:gd name="T35" fmla="*/ 2147483647 h 173"/>
              <a:gd name="T36" fmla="*/ 2147483647 w 546"/>
              <a:gd name="T37" fmla="*/ 2147483647 h 173"/>
              <a:gd name="T38" fmla="*/ 2147483647 w 546"/>
              <a:gd name="T39" fmla="*/ 2147483647 h 173"/>
              <a:gd name="T40" fmla="*/ 2147483647 w 546"/>
              <a:gd name="T41" fmla="*/ 2147483647 h 173"/>
              <a:gd name="T42" fmla="*/ 2147483647 w 546"/>
              <a:gd name="T43" fmla="*/ 2147483647 h 173"/>
              <a:gd name="T44" fmla="*/ 2147483647 w 546"/>
              <a:gd name="T45" fmla="*/ 2147483647 h 173"/>
              <a:gd name="T46" fmla="*/ 2147483647 w 546"/>
              <a:gd name="T47" fmla="*/ 2147483647 h 173"/>
              <a:gd name="T48" fmla="*/ 2147483647 w 546"/>
              <a:gd name="T49" fmla="*/ 2147483647 h 173"/>
              <a:gd name="T50" fmla="*/ 2147483647 w 546"/>
              <a:gd name="T51" fmla="*/ 2147483647 h 173"/>
              <a:gd name="T52" fmla="*/ 2147483647 w 546"/>
              <a:gd name="T53" fmla="*/ 2147483647 h 173"/>
              <a:gd name="T54" fmla="*/ 2147483647 w 546"/>
              <a:gd name="T55" fmla="*/ 2147483647 h 173"/>
              <a:gd name="T56" fmla="*/ 2147483647 w 546"/>
              <a:gd name="T57" fmla="*/ 2147483647 h 173"/>
              <a:gd name="T58" fmla="*/ 2147483647 w 546"/>
              <a:gd name="T59" fmla="*/ 2147483647 h 173"/>
              <a:gd name="T60" fmla="*/ 2147483647 w 546"/>
              <a:gd name="T61" fmla="*/ 2147483647 h 173"/>
              <a:gd name="T62" fmla="*/ 2147483647 w 546"/>
              <a:gd name="T63" fmla="*/ 2147483647 h 173"/>
              <a:gd name="T64" fmla="*/ 2147483647 w 546"/>
              <a:gd name="T65" fmla="*/ 2147483647 h 173"/>
              <a:gd name="T66" fmla="*/ 2147483647 w 546"/>
              <a:gd name="T67" fmla="*/ 2147483647 h 173"/>
              <a:gd name="T68" fmla="*/ 2147483647 w 546"/>
              <a:gd name="T69" fmla="*/ 2147483647 h 173"/>
              <a:gd name="T70" fmla="*/ 2147483647 w 546"/>
              <a:gd name="T71" fmla="*/ 2147483647 h 173"/>
              <a:gd name="T72" fmla="*/ 2147483647 w 546"/>
              <a:gd name="T73" fmla="*/ 2147483647 h 173"/>
              <a:gd name="T74" fmla="*/ 2147483647 w 546"/>
              <a:gd name="T75" fmla="*/ 2147483647 h 173"/>
              <a:gd name="T76" fmla="*/ 2147483647 w 546"/>
              <a:gd name="T77" fmla="*/ 2147483647 h 173"/>
              <a:gd name="T78" fmla="*/ 2147483647 w 546"/>
              <a:gd name="T79" fmla="*/ 2147483647 h 173"/>
              <a:gd name="T80" fmla="*/ 2147483647 w 546"/>
              <a:gd name="T81" fmla="*/ 2147483647 h 173"/>
              <a:gd name="T82" fmla="*/ 2147483647 w 546"/>
              <a:gd name="T83" fmla="*/ 2147483647 h 173"/>
              <a:gd name="T84" fmla="*/ 2147483647 w 546"/>
              <a:gd name="T85" fmla="*/ 2147483647 h 173"/>
              <a:gd name="T86" fmla="*/ 2147483647 w 546"/>
              <a:gd name="T87" fmla="*/ 2147483647 h 173"/>
              <a:gd name="T88" fmla="*/ 2147483647 w 546"/>
              <a:gd name="T89" fmla="*/ 2147483647 h 173"/>
              <a:gd name="T90" fmla="*/ 2147483647 w 546"/>
              <a:gd name="T91" fmla="*/ 2147483647 h 173"/>
              <a:gd name="T92" fmla="*/ 2147483647 w 546"/>
              <a:gd name="T93" fmla="*/ 2147483647 h 173"/>
              <a:gd name="T94" fmla="*/ 2147483647 w 546"/>
              <a:gd name="T95" fmla="*/ 2147483647 h 173"/>
              <a:gd name="T96" fmla="*/ 2147483647 w 546"/>
              <a:gd name="T97" fmla="*/ 2147483647 h 173"/>
              <a:gd name="T98" fmla="*/ 2147483647 w 546"/>
              <a:gd name="T99" fmla="*/ 2147483647 h 173"/>
              <a:gd name="T100" fmla="*/ 2147483647 w 546"/>
              <a:gd name="T101" fmla="*/ 2147483647 h 173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6"/>
              <a:gd name="T154" fmla="*/ 0 h 173"/>
              <a:gd name="T155" fmla="*/ 546 w 546"/>
              <a:gd name="T156" fmla="*/ 173 h 173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6" h="173">
                <a:moveTo>
                  <a:pt x="47" y="12"/>
                </a:moveTo>
                <a:lnTo>
                  <a:pt x="61" y="15"/>
                </a:lnTo>
                <a:lnTo>
                  <a:pt x="74" y="19"/>
                </a:lnTo>
                <a:lnTo>
                  <a:pt x="61" y="38"/>
                </a:lnTo>
                <a:lnTo>
                  <a:pt x="87" y="38"/>
                </a:lnTo>
                <a:lnTo>
                  <a:pt x="94" y="34"/>
                </a:lnTo>
                <a:lnTo>
                  <a:pt x="102" y="31"/>
                </a:lnTo>
                <a:lnTo>
                  <a:pt x="107" y="29"/>
                </a:lnTo>
                <a:lnTo>
                  <a:pt x="110" y="27"/>
                </a:lnTo>
                <a:lnTo>
                  <a:pt x="112" y="23"/>
                </a:lnTo>
                <a:lnTo>
                  <a:pt x="113" y="19"/>
                </a:lnTo>
                <a:lnTo>
                  <a:pt x="132" y="27"/>
                </a:lnTo>
                <a:lnTo>
                  <a:pt x="142" y="32"/>
                </a:lnTo>
                <a:lnTo>
                  <a:pt x="150" y="36"/>
                </a:lnTo>
                <a:lnTo>
                  <a:pt x="161" y="44"/>
                </a:lnTo>
                <a:lnTo>
                  <a:pt x="161" y="19"/>
                </a:lnTo>
                <a:lnTo>
                  <a:pt x="188" y="19"/>
                </a:lnTo>
                <a:lnTo>
                  <a:pt x="209" y="19"/>
                </a:lnTo>
                <a:lnTo>
                  <a:pt x="224" y="19"/>
                </a:lnTo>
                <a:lnTo>
                  <a:pt x="233" y="19"/>
                </a:lnTo>
                <a:lnTo>
                  <a:pt x="243" y="19"/>
                </a:lnTo>
                <a:lnTo>
                  <a:pt x="253" y="19"/>
                </a:lnTo>
                <a:lnTo>
                  <a:pt x="256" y="17"/>
                </a:lnTo>
                <a:lnTo>
                  <a:pt x="260" y="16"/>
                </a:lnTo>
                <a:lnTo>
                  <a:pt x="264" y="14"/>
                </a:lnTo>
                <a:lnTo>
                  <a:pt x="266" y="12"/>
                </a:lnTo>
                <a:lnTo>
                  <a:pt x="269" y="14"/>
                </a:lnTo>
                <a:lnTo>
                  <a:pt x="273" y="14"/>
                </a:lnTo>
                <a:lnTo>
                  <a:pt x="276" y="13"/>
                </a:lnTo>
                <a:lnTo>
                  <a:pt x="279" y="11"/>
                </a:lnTo>
                <a:lnTo>
                  <a:pt x="281" y="8"/>
                </a:lnTo>
                <a:lnTo>
                  <a:pt x="285" y="6"/>
                </a:lnTo>
                <a:lnTo>
                  <a:pt x="286" y="3"/>
                </a:lnTo>
                <a:lnTo>
                  <a:pt x="287" y="0"/>
                </a:lnTo>
                <a:lnTo>
                  <a:pt x="320" y="0"/>
                </a:lnTo>
                <a:lnTo>
                  <a:pt x="321" y="5"/>
                </a:lnTo>
                <a:lnTo>
                  <a:pt x="324" y="9"/>
                </a:lnTo>
                <a:lnTo>
                  <a:pt x="329" y="11"/>
                </a:lnTo>
                <a:lnTo>
                  <a:pt x="333" y="12"/>
                </a:lnTo>
                <a:lnTo>
                  <a:pt x="338" y="11"/>
                </a:lnTo>
                <a:lnTo>
                  <a:pt x="345" y="9"/>
                </a:lnTo>
                <a:lnTo>
                  <a:pt x="348" y="7"/>
                </a:lnTo>
                <a:lnTo>
                  <a:pt x="351" y="5"/>
                </a:lnTo>
                <a:lnTo>
                  <a:pt x="353" y="3"/>
                </a:lnTo>
                <a:lnTo>
                  <a:pt x="353" y="0"/>
                </a:lnTo>
                <a:lnTo>
                  <a:pt x="358" y="3"/>
                </a:lnTo>
                <a:lnTo>
                  <a:pt x="363" y="6"/>
                </a:lnTo>
                <a:lnTo>
                  <a:pt x="367" y="7"/>
                </a:lnTo>
                <a:lnTo>
                  <a:pt x="371" y="8"/>
                </a:lnTo>
                <a:lnTo>
                  <a:pt x="380" y="8"/>
                </a:lnTo>
                <a:lnTo>
                  <a:pt x="389" y="7"/>
                </a:lnTo>
                <a:lnTo>
                  <a:pt x="404" y="3"/>
                </a:lnTo>
                <a:lnTo>
                  <a:pt x="420" y="0"/>
                </a:lnTo>
                <a:lnTo>
                  <a:pt x="436" y="1"/>
                </a:lnTo>
                <a:lnTo>
                  <a:pt x="453" y="2"/>
                </a:lnTo>
                <a:lnTo>
                  <a:pt x="467" y="4"/>
                </a:lnTo>
                <a:lnTo>
                  <a:pt x="482" y="6"/>
                </a:lnTo>
                <a:lnTo>
                  <a:pt x="498" y="9"/>
                </a:lnTo>
                <a:lnTo>
                  <a:pt x="513" y="11"/>
                </a:lnTo>
                <a:lnTo>
                  <a:pt x="528" y="12"/>
                </a:lnTo>
                <a:lnTo>
                  <a:pt x="546" y="12"/>
                </a:lnTo>
                <a:lnTo>
                  <a:pt x="546" y="44"/>
                </a:lnTo>
                <a:lnTo>
                  <a:pt x="545" y="49"/>
                </a:lnTo>
                <a:lnTo>
                  <a:pt x="542" y="55"/>
                </a:lnTo>
                <a:lnTo>
                  <a:pt x="539" y="58"/>
                </a:lnTo>
                <a:lnTo>
                  <a:pt x="537" y="60"/>
                </a:lnTo>
                <a:lnTo>
                  <a:pt x="535" y="61"/>
                </a:lnTo>
                <a:lnTo>
                  <a:pt x="533" y="62"/>
                </a:lnTo>
                <a:lnTo>
                  <a:pt x="513" y="62"/>
                </a:lnTo>
                <a:lnTo>
                  <a:pt x="498" y="60"/>
                </a:lnTo>
                <a:lnTo>
                  <a:pt x="490" y="57"/>
                </a:lnTo>
                <a:lnTo>
                  <a:pt x="483" y="54"/>
                </a:lnTo>
                <a:lnTo>
                  <a:pt x="478" y="50"/>
                </a:lnTo>
                <a:lnTo>
                  <a:pt x="472" y="44"/>
                </a:lnTo>
                <a:lnTo>
                  <a:pt x="413" y="44"/>
                </a:lnTo>
                <a:lnTo>
                  <a:pt x="421" y="58"/>
                </a:lnTo>
                <a:lnTo>
                  <a:pt x="428" y="70"/>
                </a:lnTo>
                <a:lnTo>
                  <a:pt x="438" y="81"/>
                </a:lnTo>
                <a:lnTo>
                  <a:pt x="448" y="89"/>
                </a:lnTo>
                <a:lnTo>
                  <a:pt x="459" y="96"/>
                </a:lnTo>
                <a:lnTo>
                  <a:pt x="471" y="102"/>
                </a:lnTo>
                <a:lnTo>
                  <a:pt x="484" y="107"/>
                </a:lnTo>
                <a:lnTo>
                  <a:pt x="499" y="111"/>
                </a:lnTo>
                <a:lnTo>
                  <a:pt x="493" y="119"/>
                </a:lnTo>
                <a:lnTo>
                  <a:pt x="488" y="126"/>
                </a:lnTo>
                <a:lnTo>
                  <a:pt x="481" y="132"/>
                </a:lnTo>
                <a:lnTo>
                  <a:pt x="475" y="136"/>
                </a:lnTo>
                <a:lnTo>
                  <a:pt x="466" y="139"/>
                </a:lnTo>
                <a:lnTo>
                  <a:pt x="458" y="141"/>
                </a:lnTo>
                <a:lnTo>
                  <a:pt x="449" y="142"/>
                </a:lnTo>
                <a:lnTo>
                  <a:pt x="439" y="142"/>
                </a:lnTo>
                <a:lnTo>
                  <a:pt x="432" y="142"/>
                </a:lnTo>
                <a:lnTo>
                  <a:pt x="426" y="141"/>
                </a:lnTo>
                <a:lnTo>
                  <a:pt x="421" y="139"/>
                </a:lnTo>
                <a:lnTo>
                  <a:pt x="416" y="136"/>
                </a:lnTo>
                <a:lnTo>
                  <a:pt x="412" y="134"/>
                </a:lnTo>
                <a:lnTo>
                  <a:pt x="409" y="132"/>
                </a:lnTo>
                <a:lnTo>
                  <a:pt x="404" y="131"/>
                </a:lnTo>
                <a:lnTo>
                  <a:pt x="399" y="130"/>
                </a:lnTo>
                <a:lnTo>
                  <a:pt x="394" y="128"/>
                </a:lnTo>
                <a:lnTo>
                  <a:pt x="390" y="125"/>
                </a:lnTo>
                <a:lnTo>
                  <a:pt x="385" y="121"/>
                </a:lnTo>
                <a:lnTo>
                  <a:pt x="381" y="116"/>
                </a:lnTo>
                <a:lnTo>
                  <a:pt x="378" y="110"/>
                </a:lnTo>
                <a:lnTo>
                  <a:pt x="375" y="104"/>
                </a:lnTo>
                <a:lnTo>
                  <a:pt x="374" y="98"/>
                </a:lnTo>
                <a:lnTo>
                  <a:pt x="372" y="93"/>
                </a:lnTo>
                <a:lnTo>
                  <a:pt x="365" y="92"/>
                </a:lnTo>
                <a:lnTo>
                  <a:pt x="358" y="90"/>
                </a:lnTo>
                <a:lnTo>
                  <a:pt x="351" y="87"/>
                </a:lnTo>
                <a:lnTo>
                  <a:pt x="344" y="84"/>
                </a:lnTo>
                <a:lnTo>
                  <a:pt x="337" y="81"/>
                </a:lnTo>
                <a:lnTo>
                  <a:pt x="331" y="78"/>
                </a:lnTo>
                <a:lnTo>
                  <a:pt x="325" y="76"/>
                </a:lnTo>
                <a:lnTo>
                  <a:pt x="320" y="75"/>
                </a:lnTo>
                <a:lnTo>
                  <a:pt x="314" y="78"/>
                </a:lnTo>
                <a:lnTo>
                  <a:pt x="303" y="87"/>
                </a:lnTo>
                <a:lnTo>
                  <a:pt x="289" y="101"/>
                </a:lnTo>
                <a:lnTo>
                  <a:pt x="274" y="117"/>
                </a:lnTo>
                <a:lnTo>
                  <a:pt x="258" y="134"/>
                </a:lnTo>
                <a:lnTo>
                  <a:pt x="246" y="150"/>
                </a:lnTo>
                <a:lnTo>
                  <a:pt x="241" y="157"/>
                </a:lnTo>
                <a:lnTo>
                  <a:pt x="236" y="163"/>
                </a:lnTo>
                <a:lnTo>
                  <a:pt x="234" y="169"/>
                </a:lnTo>
                <a:lnTo>
                  <a:pt x="233" y="173"/>
                </a:lnTo>
                <a:lnTo>
                  <a:pt x="220" y="172"/>
                </a:lnTo>
                <a:lnTo>
                  <a:pt x="209" y="171"/>
                </a:lnTo>
                <a:lnTo>
                  <a:pt x="198" y="169"/>
                </a:lnTo>
                <a:lnTo>
                  <a:pt x="188" y="167"/>
                </a:lnTo>
                <a:lnTo>
                  <a:pt x="180" y="163"/>
                </a:lnTo>
                <a:lnTo>
                  <a:pt x="172" y="160"/>
                </a:lnTo>
                <a:lnTo>
                  <a:pt x="165" y="155"/>
                </a:lnTo>
                <a:lnTo>
                  <a:pt x="158" y="151"/>
                </a:lnTo>
                <a:lnTo>
                  <a:pt x="136" y="128"/>
                </a:lnTo>
                <a:lnTo>
                  <a:pt x="113" y="105"/>
                </a:lnTo>
                <a:lnTo>
                  <a:pt x="108" y="100"/>
                </a:lnTo>
                <a:lnTo>
                  <a:pt x="101" y="95"/>
                </a:lnTo>
                <a:lnTo>
                  <a:pt x="95" y="91"/>
                </a:lnTo>
                <a:lnTo>
                  <a:pt x="88" y="87"/>
                </a:lnTo>
                <a:lnTo>
                  <a:pt x="74" y="81"/>
                </a:lnTo>
                <a:lnTo>
                  <a:pt x="60" y="76"/>
                </a:lnTo>
                <a:lnTo>
                  <a:pt x="45" y="70"/>
                </a:lnTo>
                <a:lnTo>
                  <a:pt x="31" y="64"/>
                </a:lnTo>
                <a:lnTo>
                  <a:pt x="16" y="58"/>
                </a:lnTo>
                <a:lnTo>
                  <a:pt x="0" y="50"/>
                </a:lnTo>
                <a:lnTo>
                  <a:pt x="6" y="41"/>
                </a:lnTo>
                <a:lnTo>
                  <a:pt x="11" y="34"/>
                </a:lnTo>
                <a:lnTo>
                  <a:pt x="16" y="28"/>
                </a:lnTo>
                <a:lnTo>
                  <a:pt x="21" y="22"/>
                </a:lnTo>
                <a:lnTo>
                  <a:pt x="28" y="19"/>
                </a:lnTo>
                <a:lnTo>
                  <a:pt x="33" y="15"/>
                </a:lnTo>
                <a:lnTo>
                  <a:pt x="40" y="13"/>
                </a:lnTo>
                <a:lnTo>
                  <a:pt x="47" y="12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5436" name="Freeform 548"/>
          <p:cNvSpPr>
            <a:spLocks/>
          </p:cNvSpPr>
          <p:nvPr>
            <p:custDataLst>
              <p:tags r:id="rId379"/>
            </p:custDataLst>
          </p:nvPr>
        </p:nvSpPr>
        <p:spPr bwMode="auto">
          <a:xfrm>
            <a:off x="4903788" y="1447800"/>
            <a:ext cx="107950" cy="60325"/>
          </a:xfrm>
          <a:custGeom>
            <a:avLst/>
            <a:gdLst>
              <a:gd name="T0" fmla="*/ 2147483647 w 246"/>
              <a:gd name="T1" fmla="*/ 2147483647 h 42"/>
              <a:gd name="T2" fmla="*/ 2147483647 w 246"/>
              <a:gd name="T3" fmla="*/ 2147483647 h 42"/>
              <a:gd name="T4" fmla="*/ 2147483647 w 246"/>
              <a:gd name="T5" fmla="*/ 2147483647 h 42"/>
              <a:gd name="T6" fmla="*/ 2147483647 w 246"/>
              <a:gd name="T7" fmla="*/ 2147483647 h 42"/>
              <a:gd name="T8" fmla="*/ 2147483647 w 246"/>
              <a:gd name="T9" fmla="*/ 2147483647 h 42"/>
              <a:gd name="T10" fmla="*/ 2147483647 w 246"/>
              <a:gd name="T11" fmla="*/ 2147483647 h 42"/>
              <a:gd name="T12" fmla="*/ 2147483647 w 246"/>
              <a:gd name="T13" fmla="*/ 2147483647 h 42"/>
              <a:gd name="T14" fmla="*/ 2147483647 w 246"/>
              <a:gd name="T15" fmla="*/ 2147483647 h 42"/>
              <a:gd name="T16" fmla="*/ 2147483647 w 246"/>
              <a:gd name="T17" fmla="*/ 2147483647 h 42"/>
              <a:gd name="T18" fmla="*/ 2147483647 w 246"/>
              <a:gd name="T19" fmla="*/ 2147483647 h 42"/>
              <a:gd name="T20" fmla="*/ 2147483647 w 246"/>
              <a:gd name="T21" fmla="*/ 2147483647 h 42"/>
              <a:gd name="T22" fmla="*/ 2147483647 w 246"/>
              <a:gd name="T23" fmla="*/ 2147483647 h 42"/>
              <a:gd name="T24" fmla="*/ 2147483647 w 246"/>
              <a:gd name="T25" fmla="*/ 2147483647 h 42"/>
              <a:gd name="T26" fmla="*/ 2147483647 w 246"/>
              <a:gd name="T27" fmla="*/ 2147483647 h 42"/>
              <a:gd name="T28" fmla="*/ 2147483647 w 246"/>
              <a:gd name="T29" fmla="*/ 2147483647 h 42"/>
              <a:gd name="T30" fmla="*/ 2147483647 w 246"/>
              <a:gd name="T31" fmla="*/ 2147483647 h 42"/>
              <a:gd name="T32" fmla="*/ 2147483647 w 246"/>
              <a:gd name="T33" fmla="*/ 2147483647 h 42"/>
              <a:gd name="T34" fmla="*/ 2147483647 w 246"/>
              <a:gd name="T35" fmla="*/ 2147483647 h 42"/>
              <a:gd name="T36" fmla="*/ 2147483647 w 246"/>
              <a:gd name="T37" fmla="*/ 2147483647 h 42"/>
              <a:gd name="T38" fmla="*/ 2147483647 w 246"/>
              <a:gd name="T39" fmla="*/ 2147483647 h 42"/>
              <a:gd name="T40" fmla="*/ 2147483647 w 246"/>
              <a:gd name="T41" fmla="*/ 2147483647 h 42"/>
              <a:gd name="T42" fmla="*/ 2147483647 w 246"/>
              <a:gd name="T43" fmla="*/ 2147483647 h 42"/>
              <a:gd name="T44" fmla="*/ 2147483647 w 246"/>
              <a:gd name="T45" fmla="*/ 2147483647 h 42"/>
              <a:gd name="T46" fmla="*/ 2147483647 w 246"/>
              <a:gd name="T47" fmla="*/ 2147483647 h 42"/>
              <a:gd name="T48" fmla="*/ 2147483647 w 246"/>
              <a:gd name="T49" fmla="*/ 2147483647 h 42"/>
              <a:gd name="T50" fmla="*/ 2147483647 w 246"/>
              <a:gd name="T51" fmla="*/ 2147483647 h 42"/>
              <a:gd name="T52" fmla="*/ 2147483647 w 246"/>
              <a:gd name="T53" fmla="*/ 2147483647 h 42"/>
              <a:gd name="T54" fmla="*/ 2147483647 w 246"/>
              <a:gd name="T55" fmla="*/ 2147483647 h 42"/>
              <a:gd name="T56" fmla="*/ 2147483647 w 246"/>
              <a:gd name="T57" fmla="*/ 2147483647 h 42"/>
              <a:gd name="T58" fmla="*/ 2147483647 w 246"/>
              <a:gd name="T59" fmla="*/ 2147483647 h 42"/>
              <a:gd name="T60" fmla="*/ 2147483647 w 246"/>
              <a:gd name="T61" fmla="*/ 2147483647 h 42"/>
              <a:gd name="T62" fmla="*/ 2147483647 w 246"/>
              <a:gd name="T63" fmla="*/ 2147483647 h 42"/>
              <a:gd name="T64" fmla="*/ 2147483647 w 246"/>
              <a:gd name="T65" fmla="*/ 0 h 42"/>
              <a:gd name="T66" fmla="*/ 2147483647 w 246"/>
              <a:gd name="T67" fmla="*/ 2147483647 h 42"/>
              <a:gd name="T68" fmla="*/ 2147483647 w 246"/>
              <a:gd name="T69" fmla="*/ 2147483647 h 42"/>
              <a:gd name="T70" fmla="*/ 2147483647 w 246"/>
              <a:gd name="T71" fmla="*/ 2147483647 h 42"/>
              <a:gd name="T72" fmla="*/ 2147483647 w 246"/>
              <a:gd name="T73" fmla="*/ 2147483647 h 42"/>
              <a:gd name="T74" fmla="*/ 2147483647 w 246"/>
              <a:gd name="T75" fmla="*/ 2147483647 h 42"/>
              <a:gd name="T76" fmla="*/ 2147483647 w 246"/>
              <a:gd name="T77" fmla="*/ 2147483647 h 42"/>
              <a:gd name="T78" fmla="*/ 2147483647 w 246"/>
              <a:gd name="T79" fmla="*/ 2147483647 h 42"/>
              <a:gd name="T80" fmla="*/ 2147483647 w 246"/>
              <a:gd name="T81" fmla="*/ 2147483647 h 42"/>
              <a:gd name="T82" fmla="*/ 2147483647 w 246"/>
              <a:gd name="T83" fmla="*/ 2147483647 h 42"/>
              <a:gd name="T84" fmla="*/ 2147483647 w 246"/>
              <a:gd name="T85" fmla="*/ 2147483647 h 42"/>
              <a:gd name="T86" fmla="*/ 2147483647 w 246"/>
              <a:gd name="T87" fmla="*/ 2147483647 h 42"/>
              <a:gd name="T88" fmla="*/ 2147483647 w 246"/>
              <a:gd name="T89" fmla="*/ 2147483647 h 42"/>
              <a:gd name="T90" fmla="*/ 2147483647 w 246"/>
              <a:gd name="T91" fmla="*/ 2147483647 h 42"/>
              <a:gd name="T92" fmla="*/ 0 w 246"/>
              <a:gd name="T93" fmla="*/ 2147483647 h 42"/>
              <a:gd name="T94" fmla="*/ 2147483647 w 246"/>
              <a:gd name="T95" fmla="*/ 2147483647 h 42"/>
              <a:gd name="T96" fmla="*/ 2147483647 w 246"/>
              <a:gd name="T97" fmla="*/ 2147483647 h 42"/>
              <a:gd name="T98" fmla="*/ 2147483647 w 246"/>
              <a:gd name="T99" fmla="*/ 2147483647 h 42"/>
              <a:gd name="T100" fmla="*/ 2147483647 w 246"/>
              <a:gd name="T101" fmla="*/ 2147483647 h 42"/>
              <a:gd name="T102" fmla="*/ 2147483647 w 246"/>
              <a:gd name="T103" fmla="*/ 2147483647 h 42"/>
              <a:gd name="T104" fmla="*/ 2147483647 w 246"/>
              <a:gd name="T105" fmla="*/ 2147483647 h 4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46"/>
              <a:gd name="T160" fmla="*/ 0 h 42"/>
              <a:gd name="T161" fmla="*/ 246 w 246"/>
              <a:gd name="T162" fmla="*/ 42 h 42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46" h="42">
                <a:moveTo>
                  <a:pt x="27" y="36"/>
                </a:moveTo>
                <a:lnTo>
                  <a:pt x="36" y="36"/>
                </a:lnTo>
                <a:lnTo>
                  <a:pt x="45" y="35"/>
                </a:lnTo>
                <a:lnTo>
                  <a:pt x="53" y="33"/>
                </a:lnTo>
                <a:lnTo>
                  <a:pt x="59" y="31"/>
                </a:lnTo>
                <a:lnTo>
                  <a:pt x="66" y="30"/>
                </a:lnTo>
                <a:lnTo>
                  <a:pt x="72" y="29"/>
                </a:lnTo>
                <a:lnTo>
                  <a:pt x="80" y="29"/>
                </a:lnTo>
                <a:lnTo>
                  <a:pt x="87" y="30"/>
                </a:lnTo>
                <a:lnTo>
                  <a:pt x="87" y="42"/>
                </a:lnTo>
                <a:lnTo>
                  <a:pt x="154" y="42"/>
                </a:lnTo>
                <a:lnTo>
                  <a:pt x="154" y="39"/>
                </a:lnTo>
                <a:lnTo>
                  <a:pt x="156" y="36"/>
                </a:lnTo>
                <a:lnTo>
                  <a:pt x="159" y="33"/>
                </a:lnTo>
                <a:lnTo>
                  <a:pt x="163" y="31"/>
                </a:lnTo>
                <a:lnTo>
                  <a:pt x="175" y="26"/>
                </a:lnTo>
                <a:lnTo>
                  <a:pt x="190" y="23"/>
                </a:lnTo>
                <a:lnTo>
                  <a:pt x="221" y="17"/>
                </a:lnTo>
                <a:lnTo>
                  <a:pt x="246" y="12"/>
                </a:lnTo>
                <a:lnTo>
                  <a:pt x="212" y="13"/>
                </a:lnTo>
                <a:lnTo>
                  <a:pt x="186" y="14"/>
                </a:lnTo>
                <a:lnTo>
                  <a:pt x="178" y="15"/>
                </a:lnTo>
                <a:lnTo>
                  <a:pt x="171" y="15"/>
                </a:lnTo>
                <a:lnTo>
                  <a:pt x="168" y="14"/>
                </a:lnTo>
                <a:lnTo>
                  <a:pt x="167" y="12"/>
                </a:lnTo>
                <a:lnTo>
                  <a:pt x="159" y="16"/>
                </a:lnTo>
                <a:lnTo>
                  <a:pt x="152" y="17"/>
                </a:lnTo>
                <a:lnTo>
                  <a:pt x="147" y="17"/>
                </a:lnTo>
                <a:lnTo>
                  <a:pt x="141" y="15"/>
                </a:lnTo>
                <a:lnTo>
                  <a:pt x="137" y="12"/>
                </a:lnTo>
                <a:lnTo>
                  <a:pt x="133" y="9"/>
                </a:lnTo>
                <a:lnTo>
                  <a:pt x="129" y="5"/>
                </a:lnTo>
                <a:lnTo>
                  <a:pt x="126" y="0"/>
                </a:lnTo>
                <a:lnTo>
                  <a:pt x="121" y="2"/>
                </a:lnTo>
                <a:lnTo>
                  <a:pt x="113" y="4"/>
                </a:lnTo>
                <a:lnTo>
                  <a:pt x="103" y="5"/>
                </a:lnTo>
                <a:lnTo>
                  <a:pt x="93" y="5"/>
                </a:lnTo>
                <a:lnTo>
                  <a:pt x="74" y="6"/>
                </a:lnTo>
                <a:lnTo>
                  <a:pt x="60" y="6"/>
                </a:lnTo>
                <a:lnTo>
                  <a:pt x="58" y="9"/>
                </a:lnTo>
                <a:lnTo>
                  <a:pt x="56" y="12"/>
                </a:lnTo>
                <a:lnTo>
                  <a:pt x="54" y="15"/>
                </a:lnTo>
                <a:lnTo>
                  <a:pt x="50" y="17"/>
                </a:lnTo>
                <a:lnTo>
                  <a:pt x="42" y="20"/>
                </a:lnTo>
                <a:lnTo>
                  <a:pt x="33" y="22"/>
                </a:lnTo>
                <a:lnTo>
                  <a:pt x="14" y="24"/>
                </a:lnTo>
                <a:lnTo>
                  <a:pt x="0" y="24"/>
                </a:lnTo>
                <a:lnTo>
                  <a:pt x="1" y="27"/>
                </a:lnTo>
                <a:lnTo>
                  <a:pt x="3" y="29"/>
                </a:lnTo>
                <a:lnTo>
                  <a:pt x="5" y="31"/>
                </a:lnTo>
                <a:lnTo>
                  <a:pt x="9" y="33"/>
                </a:lnTo>
                <a:lnTo>
                  <a:pt x="17" y="35"/>
                </a:lnTo>
                <a:lnTo>
                  <a:pt x="27" y="36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5437" name="Freeform 549"/>
          <p:cNvSpPr>
            <a:spLocks/>
          </p:cNvSpPr>
          <p:nvPr>
            <p:custDataLst>
              <p:tags r:id="rId380"/>
            </p:custDataLst>
          </p:nvPr>
        </p:nvSpPr>
        <p:spPr bwMode="auto">
          <a:xfrm>
            <a:off x="5046663" y="1430338"/>
            <a:ext cx="63500" cy="57150"/>
          </a:xfrm>
          <a:custGeom>
            <a:avLst/>
            <a:gdLst>
              <a:gd name="T0" fmla="*/ 2147483647 w 149"/>
              <a:gd name="T1" fmla="*/ 0 h 61"/>
              <a:gd name="T2" fmla="*/ 2147483647 w 149"/>
              <a:gd name="T3" fmla="*/ 2147483647 h 61"/>
              <a:gd name="T4" fmla="*/ 2147483647 w 149"/>
              <a:gd name="T5" fmla="*/ 2147483647 h 61"/>
              <a:gd name="T6" fmla="*/ 2147483647 w 149"/>
              <a:gd name="T7" fmla="*/ 2147483647 h 61"/>
              <a:gd name="T8" fmla="*/ 2147483647 w 149"/>
              <a:gd name="T9" fmla="*/ 2147483647 h 61"/>
              <a:gd name="T10" fmla="*/ 2147483647 w 149"/>
              <a:gd name="T11" fmla="*/ 2147483647 h 61"/>
              <a:gd name="T12" fmla="*/ 2147483647 w 149"/>
              <a:gd name="T13" fmla="*/ 2147483647 h 61"/>
              <a:gd name="T14" fmla="*/ 2147483647 w 149"/>
              <a:gd name="T15" fmla="*/ 2147483647 h 61"/>
              <a:gd name="T16" fmla="*/ 2147483647 w 149"/>
              <a:gd name="T17" fmla="*/ 2147483647 h 61"/>
              <a:gd name="T18" fmla="*/ 2147483647 w 149"/>
              <a:gd name="T19" fmla="*/ 2147483647 h 61"/>
              <a:gd name="T20" fmla="*/ 2147483647 w 149"/>
              <a:gd name="T21" fmla="*/ 2147483647 h 61"/>
              <a:gd name="T22" fmla="*/ 2147483647 w 149"/>
              <a:gd name="T23" fmla="*/ 2147483647 h 61"/>
              <a:gd name="T24" fmla="*/ 2147483647 w 149"/>
              <a:gd name="T25" fmla="*/ 2147483647 h 61"/>
              <a:gd name="T26" fmla="*/ 2147483647 w 149"/>
              <a:gd name="T27" fmla="*/ 2147483647 h 61"/>
              <a:gd name="T28" fmla="*/ 2147483647 w 149"/>
              <a:gd name="T29" fmla="*/ 2147483647 h 61"/>
              <a:gd name="T30" fmla="*/ 2147483647 w 149"/>
              <a:gd name="T31" fmla="*/ 2147483647 h 61"/>
              <a:gd name="T32" fmla="*/ 2147483647 w 149"/>
              <a:gd name="T33" fmla="*/ 2147483647 h 61"/>
              <a:gd name="T34" fmla="*/ 2147483647 w 149"/>
              <a:gd name="T35" fmla="*/ 2147483647 h 61"/>
              <a:gd name="T36" fmla="*/ 2147483647 w 149"/>
              <a:gd name="T37" fmla="*/ 2147483647 h 61"/>
              <a:gd name="T38" fmla="*/ 2147483647 w 149"/>
              <a:gd name="T39" fmla="*/ 2147483647 h 61"/>
              <a:gd name="T40" fmla="*/ 2147483647 w 149"/>
              <a:gd name="T41" fmla="*/ 2147483647 h 61"/>
              <a:gd name="T42" fmla="*/ 2147483647 w 149"/>
              <a:gd name="T43" fmla="*/ 2147483647 h 61"/>
              <a:gd name="T44" fmla="*/ 2147483647 w 149"/>
              <a:gd name="T45" fmla="*/ 2147483647 h 61"/>
              <a:gd name="T46" fmla="*/ 2147483647 w 149"/>
              <a:gd name="T47" fmla="*/ 2147483647 h 61"/>
              <a:gd name="T48" fmla="*/ 2147483647 w 149"/>
              <a:gd name="T49" fmla="*/ 2147483647 h 61"/>
              <a:gd name="T50" fmla="*/ 2147483647 w 149"/>
              <a:gd name="T51" fmla="*/ 2147483647 h 61"/>
              <a:gd name="T52" fmla="*/ 2147483647 w 149"/>
              <a:gd name="T53" fmla="*/ 2147483647 h 61"/>
              <a:gd name="T54" fmla="*/ 2147483647 w 149"/>
              <a:gd name="T55" fmla="*/ 2147483647 h 61"/>
              <a:gd name="T56" fmla="*/ 2147483647 w 149"/>
              <a:gd name="T57" fmla="*/ 2147483647 h 61"/>
              <a:gd name="T58" fmla="*/ 2147483647 w 149"/>
              <a:gd name="T59" fmla="*/ 2147483647 h 61"/>
              <a:gd name="T60" fmla="*/ 2147483647 w 149"/>
              <a:gd name="T61" fmla="*/ 2147483647 h 61"/>
              <a:gd name="T62" fmla="*/ 2147483647 w 149"/>
              <a:gd name="T63" fmla="*/ 2147483647 h 61"/>
              <a:gd name="T64" fmla="*/ 0 w 149"/>
              <a:gd name="T65" fmla="*/ 2147483647 h 61"/>
              <a:gd name="T66" fmla="*/ 0 w 149"/>
              <a:gd name="T67" fmla="*/ 2147483647 h 61"/>
              <a:gd name="T68" fmla="*/ 2147483647 w 149"/>
              <a:gd name="T69" fmla="*/ 2147483647 h 61"/>
              <a:gd name="T70" fmla="*/ 2147483647 w 149"/>
              <a:gd name="T71" fmla="*/ 2147483647 h 61"/>
              <a:gd name="T72" fmla="*/ 2147483647 w 149"/>
              <a:gd name="T73" fmla="*/ 2147483647 h 61"/>
              <a:gd name="T74" fmla="*/ 2147483647 w 149"/>
              <a:gd name="T75" fmla="*/ 2147483647 h 61"/>
              <a:gd name="T76" fmla="*/ 2147483647 w 149"/>
              <a:gd name="T77" fmla="*/ 2147483647 h 61"/>
              <a:gd name="T78" fmla="*/ 2147483647 w 149"/>
              <a:gd name="T79" fmla="*/ 2147483647 h 61"/>
              <a:gd name="T80" fmla="*/ 2147483647 w 149"/>
              <a:gd name="T81" fmla="*/ 2147483647 h 61"/>
              <a:gd name="T82" fmla="*/ 2147483647 w 149"/>
              <a:gd name="T83" fmla="*/ 2147483647 h 61"/>
              <a:gd name="T84" fmla="*/ 2147483647 w 149"/>
              <a:gd name="T85" fmla="*/ 0 h 6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49"/>
              <a:gd name="T130" fmla="*/ 0 h 61"/>
              <a:gd name="T131" fmla="*/ 149 w 149"/>
              <a:gd name="T132" fmla="*/ 61 h 61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49" h="61">
                <a:moveTo>
                  <a:pt x="103" y="0"/>
                </a:moveTo>
                <a:lnTo>
                  <a:pt x="118" y="1"/>
                </a:lnTo>
                <a:lnTo>
                  <a:pt x="134" y="3"/>
                </a:lnTo>
                <a:lnTo>
                  <a:pt x="145" y="5"/>
                </a:lnTo>
                <a:lnTo>
                  <a:pt x="149" y="6"/>
                </a:lnTo>
                <a:lnTo>
                  <a:pt x="149" y="8"/>
                </a:lnTo>
                <a:lnTo>
                  <a:pt x="147" y="10"/>
                </a:lnTo>
                <a:lnTo>
                  <a:pt x="145" y="12"/>
                </a:lnTo>
                <a:lnTo>
                  <a:pt x="141" y="13"/>
                </a:lnTo>
                <a:lnTo>
                  <a:pt x="137" y="14"/>
                </a:lnTo>
                <a:lnTo>
                  <a:pt x="132" y="14"/>
                </a:lnTo>
                <a:lnTo>
                  <a:pt x="127" y="14"/>
                </a:lnTo>
                <a:lnTo>
                  <a:pt x="123" y="12"/>
                </a:lnTo>
                <a:lnTo>
                  <a:pt x="123" y="23"/>
                </a:lnTo>
                <a:lnTo>
                  <a:pt x="123" y="33"/>
                </a:lnTo>
                <a:lnTo>
                  <a:pt x="123" y="41"/>
                </a:lnTo>
                <a:lnTo>
                  <a:pt x="123" y="49"/>
                </a:lnTo>
                <a:lnTo>
                  <a:pt x="116" y="50"/>
                </a:lnTo>
                <a:lnTo>
                  <a:pt x="109" y="51"/>
                </a:lnTo>
                <a:lnTo>
                  <a:pt x="104" y="53"/>
                </a:lnTo>
                <a:lnTo>
                  <a:pt x="100" y="55"/>
                </a:lnTo>
                <a:lnTo>
                  <a:pt x="94" y="57"/>
                </a:lnTo>
                <a:lnTo>
                  <a:pt x="89" y="59"/>
                </a:lnTo>
                <a:lnTo>
                  <a:pt x="83" y="61"/>
                </a:lnTo>
                <a:lnTo>
                  <a:pt x="76" y="61"/>
                </a:lnTo>
                <a:lnTo>
                  <a:pt x="67" y="60"/>
                </a:lnTo>
                <a:lnTo>
                  <a:pt x="53" y="57"/>
                </a:lnTo>
                <a:lnTo>
                  <a:pt x="39" y="54"/>
                </a:lnTo>
                <a:lnTo>
                  <a:pt x="25" y="49"/>
                </a:lnTo>
                <a:lnTo>
                  <a:pt x="12" y="45"/>
                </a:lnTo>
                <a:lnTo>
                  <a:pt x="3" y="41"/>
                </a:lnTo>
                <a:lnTo>
                  <a:pt x="1" y="39"/>
                </a:lnTo>
                <a:lnTo>
                  <a:pt x="0" y="38"/>
                </a:lnTo>
                <a:lnTo>
                  <a:pt x="0" y="37"/>
                </a:lnTo>
                <a:lnTo>
                  <a:pt x="3" y="37"/>
                </a:lnTo>
                <a:lnTo>
                  <a:pt x="19" y="36"/>
                </a:lnTo>
                <a:lnTo>
                  <a:pt x="35" y="35"/>
                </a:lnTo>
                <a:lnTo>
                  <a:pt x="48" y="32"/>
                </a:lnTo>
                <a:lnTo>
                  <a:pt x="60" y="27"/>
                </a:lnTo>
                <a:lnTo>
                  <a:pt x="72" y="22"/>
                </a:lnTo>
                <a:lnTo>
                  <a:pt x="82" y="16"/>
                </a:lnTo>
                <a:lnTo>
                  <a:pt x="93" y="8"/>
                </a:lnTo>
                <a:lnTo>
                  <a:pt x="103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5438" name="Freeform 550"/>
          <p:cNvSpPr>
            <a:spLocks/>
          </p:cNvSpPr>
          <p:nvPr>
            <p:custDataLst>
              <p:tags r:id="rId381"/>
            </p:custDataLst>
          </p:nvPr>
        </p:nvSpPr>
        <p:spPr bwMode="auto">
          <a:xfrm>
            <a:off x="5083175" y="1438275"/>
            <a:ext cx="130175" cy="57150"/>
          </a:xfrm>
          <a:custGeom>
            <a:avLst/>
            <a:gdLst>
              <a:gd name="T0" fmla="*/ 2147483647 w 299"/>
              <a:gd name="T1" fmla="*/ 2147483647 h 74"/>
              <a:gd name="T2" fmla="*/ 2147483647 w 299"/>
              <a:gd name="T3" fmla="*/ 2147483647 h 74"/>
              <a:gd name="T4" fmla="*/ 2147483647 w 299"/>
              <a:gd name="T5" fmla="*/ 2147483647 h 74"/>
              <a:gd name="T6" fmla="*/ 2147483647 w 299"/>
              <a:gd name="T7" fmla="*/ 2147483647 h 74"/>
              <a:gd name="T8" fmla="*/ 2147483647 w 299"/>
              <a:gd name="T9" fmla="*/ 2147483647 h 74"/>
              <a:gd name="T10" fmla="*/ 2147483647 w 299"/>
              <a:gd name="T11" fmla="*/ 2147483647 h 74"/>
              <a:gd name="T12" fmla="*/ 2147483647 w 299"/>
              <a:gd name="T13" fmla="*/ 2147483647 h 74"/>
              <a:gd name="T14" fmla="*/ 2147483647 w 299"/>
              <a:gd name="T15" fmla="*/ 2147483647 h 74"/>
              <a:gd name="T16" fmla="*/ 2147483647 w 299"/>
              <a:gd name="T17" fmla="*/ 2147483647 h 74"/>
              <a:gd name="T18" fmla="*/ 2147483647 w 299"/>
              <a:gd name="T19" fmla="*/ 2147483647 h 74"/>
              <a:gd name="T20" fmla="*/ 2147483647 w 299"/>
              <a:gd name="T21" fmla="*/ 2147483647 h 74"/>
              <a:gd name="T22" fmla="*/ 2147483647 w 299"/>
              <a:gd name="T23" fmla="*/ 2147483647 h 74"/>
              <a:gd name="T24" fmla="*/ 2147483647 w 299"/>
              <a:gd name="T25" fmla="*/ 2147483647 h 74"/>
              <a:gd name="T26" fmla="*/ 2147483647 w 299"/>
              <a:gd name="T27" fmla="*/ 2147483647 h 74"/>
              <a:gd name="T28" fmla="*/ 2147483647 w 299"/>
              <a:gd name="T29" fmla="*/ 2147483647 h 74"/>
              <a:gd name="T30" fmla="*/ 2147483647 w 299"/>
              <a:gd name="T31" fmla="*/ 2147483647 h 74"/>
              <a:gd name="T32" fmla="*/ 2147483647 w 299"/>
              <a:gd name="T33" fmla="*/ 2147483647 h 74"/>
              <a:gd name="T34" fmla="*/ 2147483647 w 299"/>
              <a:gd name="T35" fmla="*/ 2147483647 h 74"/>
              <a:gd name="T36" fmla="*/ 2147483647 w 299"/>
              <a:gd name="T37" fmla="*/ 2147483647 h 74"/>
              <a:gd name="T38" fmla="*/ 2147483647 w 299"/>
              <a:gd name="T39" fmla="*/ 2147483647 h 74"/>
              <a:gd name="T40" fmla="*/ 2147483647 w 299"/>
              <a:gd name="T41" fmla="*/ 2147483647 h 74"/>
              <a:gd name="T42" fmla="*/ 2147483647 w 299"/>
              <a:gd name="T43" fmla="*/ 2147483647 h 74"/>
              <a:gd name="T44" fmla="*/ 2147483647 w 299"/>
              <a:gd name="T45" fmla="*/ 0 h 74"/>
              <a:gd name="T46" fmla="*/ 2147483647 w 299"/>
              <a:gd name="T47" fmla="*/ 2147483647 h 74"/>
              <a:gd name="T48" fmla="*/ 2147483647 w 299"/>
              <a:gd name="T49" fmla="*/ 2147483647 h 74"/>
              <a:gd name="T50" fmla="*/ 2147483647 w 299"/>
              <a:gd name="T51" fmla="*/ 2147483647 h 74"/>
              <a:gd name="T52" fmla="*/ 2147483647 w 299"/>
              <a:gd name="T53" fmla="*/ 2147483647 h 74"/>
              <a:gd name="T54" fmla="*/ 2147483647 w 299"/>
              <a:gd name="T55" fmla="*/ 2147483647 h 74"/>
              <a:gd name="T56" fmla="*/ 2147483647 w 299"/>
              <a:gd name="T57" fmla="*/ 2147483647 h 74"/>
              <a:gd name="T58" fmla="*/ 2147483647 w 299"/>
              <a:gd name="T59" fmla="*/ 2147483647 h 74"/>
              <a:gd name="T60" fmla="*/ 2147483647 w 299"/>
              <a:gd name="T61" fmla="*/ 2147483647 h 74"/>
              <a:gd name="T62" fmla="*/ 2147483647 w 299"/>
              <a:gd name="T63" fmla="*/ 2147483647 h 74"/>
              <a:gd name="T64" fmla="*/ 2147483647 w 299"/>
              <a:gd name="T65" fmla="*/ 2147483647 h 74"/>
              <a:gd name="T66" fmla="*/ 2147483647 w 299"/>
              <a:gd name="T67" fmla="*/ 2147483647 h 74"/>
              <a:gd name="T68" fmla="*/ 2147483647 w 299"/>
              <a:gd name="T69" fmla="*/ 2147483647 h 7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99"/>
              <a:gd name="T106" fmla="*/ 0 h 74"/>
              <a:gd name="T107" fmla="*/ 299 w 299"/>
              <a:gd name="T108" fmla="*/ 74 h 74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99" h="74">
                <a:moveTo>
                  <a:pt x="126" y="74"/>
                </a:moveTo>
                <a:lnTo>
                  <a:pt x="133" y="72"/>
                </a:lnTo>
                <a:lnTo>
                  <a:pt x="142" y="69"/>
                </a:lnTo>
                <a:lnTo>
                  <a:pt x="154" y="65"/>
                </a:lnTo>
                <a:lnTo>
                  <a:pt x="166" y="60"/>
                </a:lnTo>
                <a:lnTo>
                  <a:pt x="178" y="54"/>
                </a:lnTo>
                <a:lnTo>
                  <a:pt x="189" y="48"/>
                </a:lnTo>
                <a:lnTo>
                  <a:pt x="199" y="42"/>
                </a:lnTo>
                <a:lnTo>
                  <a:pt x="205" y="37"/>
                </a:lnTo>
                <a:lnTo>
                  <a:pt x="207" y="40"/>
                </a:lnTo>
                <a:lnTo>
                  <a:pt x="209" y="43"/>
                </a:lnTo>
                <a:lnTo>
                  <a:pt x="211" y="46"/>
                </a:lnTo>
                <a:lnTo>
                  <a:pt x="214" y="48"/>
                </a:lnTo>
                <a:lnTo>
                  <a:pt x="220" y="51"/>
                </a:lnTo>
                <a:lnTo>
                  <a:pt x="227" y="53"/>
                </a:lnTo>
                <a:lnTo>
                  <a:pt x="243" y="55"/>
                </a:lnTo>
                <a:lnTo>
                  <a:pt x="259" y="55"/>
                </a:lnTo>
                <a:lnTo>
                  <a:pt x="269" y="55"/>
                </a:lnTo>
                <a:lnTo>
                  <a:pt x="278" y="55"/>
                </a:lnTo>
                <a:lnTo>
                  <a:pt x="286" y="55"/>
                </a:lnTo>
                <a:lnTo>
                  <a:pt x="292" y="55"/>
                </a:lnTo>
                <a:lnTo>
                  <a:pt x="293" y="46"/>
                </a:lnTo>
                <a:lnTo>
                  <a:pt x="295" y="38"/>
                </a:lnTo>
                <a:lnTo>
                  <a:pt x="298" y="31"/>
                </a:lnTo>
                <a:lnTo>
                  <a:pt x="299" y="25"/>
                </a:lnTo>
                <a:lnTo>
                  <a:pt x="279" y="25"/>
                </a:lnTo>
                <a:lnTo>
                  <a:pt x="260" y="25"/>
                </a:lnTo>
                <a:lnTo>
                  <a:pt x="244" y="25"/>
                </a:lnTo>
                <a:lnTo>
                  <a:pt x="232" y="25"/>
                </a:lnTo>
                <a:lnTo>
                  <a:pt x="225" y="25"/>
                </a:lnTo>
                <a:lnTo>
                  <a:pt x="220" y="26"/>
                </a:lnTo>
                <a:lnTo>
                  <a:pt x="214" y="27"/>
                </a:lnTo>
                <a:lnTo>
                  <a:pt x="211" y="29"/>
                </a:lnTo>
                <a:lnTo>
                  <a:pt x="204" y="33"/>
                </a:lnTo>
                <a:lnTo>
                  <a:pt x="199" y="37"/>
                </a:lnTo>
                <a:lnTo>
                  <a:pt x="172" y="37"/>
                </a:lnTo>
                <a:lnTo>
                  <a:pt x="174" y="32"/>
                </a:lnTo>
                <a:lnTo>
                  <a:pt x="176" y="28"/>
                </a:lnTo>
                <a:lnTo>
                  <a:pt x="178" y="24"/>
                </a:lnTo>
                <a:lnTo>
                  <a:pt x="180" y="21"/>
                </a:lnTo>
                <a:lnTo>
                  <a:pt x="187" y="16"/>
                </a:lnTo>
                <a:lnTo>
                  <a:pt x="194" y="13"/>
                </a:lnTo>
                <a:lnTo>
                  <a:pt x="202" y="11"/>
                </a:lnTo>
                <a:lnTo>
                  <a:pt x="210" y="9"/>
                </a:lnTo>
                <a:lnTo>
                  <a:pt x="217" y="5"/>
                </a:lnTo>
                <a:lnTo>
                  <a:pt x="225" y="0"/>
                </a:lnTo>
                <a:lnTo>
                  <a:pt x="199" y="0"/>
                </a:lnTo>
                <a:lnTo>
                  <a:pt x="185" y="3"/>
                </a:lnTo>
                <a:lnTo>
                  <a:pt x="170" y="7"/>
                </a:lnTo>
                <a:lnTo>
                  <a:pt x="157" y="11"/>
                </a:lnTo>
                <a:lnTo>
                  <a:pt x="145" y="18"/>
                </a:lnTo>
                <a:lnTo>
                  <a:pt x="134" y="25"/>
                </a:lnTo>
                <a:lnTo>
                  <a:pt x="123" y="32"/>
                </a:lnTo>
                <a:lnTo>
                  <a:pt x="114" y="40"/>
                </a:lnTo>
                <a:lnTo>
                  <a:pt x="105" y="49"/>
                </a:lnTo>
                <a:lnTo>
                  <a:pt x="100" y="53"/>
                </a:lnTo>
                <a:lnTo>
                  <a:pt x="95" y="56"/>
                </a:lnTo>
                <a:lnTo>
                  <a:pt x="87" y="59"/>
                </a:lnTo>
                <a:lnTo>
                  <a:pt x="80" y="61"/>
                </a:lnTo>
                <a:lnTo>
                  <a:pt x="64" y="63"/>
                </a:lnTo>
                <a:lnTo>
                  <a:pt x="47" y="64"/>
                </a:lnTo>
                <a:lnTo>
                  <a:pt x="32" y="64"/>
                </a:lnTo>
                <a:lnTo>
                  <a:pt x="18" y="65"/>
                </a:lnTo>
                <a:lnTo>
                  <a:pt x="12" y="67"/>
                </a:lnTo>
                <a:lnTo>
                  <a:pt x="7" y="68"/>
                </a:lnTo>
                <a:lnTo>
                  <a:pt x="2" y="70"/>
                </a:lnTo>
                <a:lnTo>
                  <a:pt x="0" y="74"/>
                </a:lnTo>
                <a:lnTo>
                  <a:pt x="39" y="74"/>
                </a:lnTo>
                <a:lnTo>
                  <a:pt x="73" y="74"/>
                </a:lnTo>
                <a:lnTo>
                  <a:pt x="102" y="74"/>
                </a:lnTo>
                <a:lnTo>
                  <a:pt x="126" y="74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552" name="Elipsa 551"/>
          <p:cNvSpPr/>
          <p:nvPr/>
        </p:nvSpPr>
        <p:spPr>
          <a:xfrm>
            <a:off x="4859338" y="1844675"/>
            <a:ext cx="73025" cy="71438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553" name="Elipsa 552"/>
          <p:cNvSpPr/>
          <p:nvPr/>
        </p:nvSpPr>
        <p:spPr>
          <a:xfrm>
            <a:off x="6732588" y="2924175"/>
            <a:ext cx="71437" cy="7302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554" name="TextovéPole 553"/>
          <p:cNvSpPr txBox="1"/>
          <p:nvPr/>
        </p:nvSpPr>
        <p:spPr>
          <a:xfrm>
            <a:off x="2700338" y="4581525"/>
            <a:ext cx="2951162" cy="33813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cs-CZ" sz="1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Uruguay</a:t>
            </a:r>
          </a:p>
        </p:txBody>
      </p:sp>
      <p:sp>
        <p:nvSpPr>
          <p:cNvPr id="555" name="TextovéPole 554"/>
          <p:cNvSpPr txBox="1"/>
          <p:nvPr/>
        </p:nvSpPr>
        <p:spPr>
          <a:xfrm>
            <a:off x="2555875" y="4941888"/>
            <a:ext cx="2952750" cy="3381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cs-CZ" sz="1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Argentina</a:t>
            </a:r>
          </a:p>
        </p:txBody>
      </p:sp>
      <p:sp>
        <p:nvSpPr>
          <p:cNvPr id="556" name="TextovéPole 555"/>
          <p:cNvSpPr txBox="1"/>
          <p:nvPr/>
        </p:nvSpPr>
        <p:spPr>
          <a:xfrm>
            <a:off x="1619250" y="4652963"/>
            <a:ext cx="720725" cy="3381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cs-CZ" sz="1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Chile</a:t>
            </a:r>
          </a:p>
        </p:txBody>
      </p:sp>
      <p:sp>
        <p:nvSpPr>
          <p:cNvPr id="557" name="TextovéPole 556"/>
          <p:cNvSpPr txBox="1"/>
          <p:nvPr/>
        </p:nvSpPr>
        <p:spPr>
          <a:xfrm>
            <a:off x="2195513" y="2781300"/>
            <a:ext cx="720725" cy="33813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cs-CZ" sz="1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Kuba</a:t>
            </a:r>
          </a:p>
        </p:txBody>
      </p:sp>
      <p:sp>
        <p:nvSpPr>
          <p:cNvPr id="558" name="TextovéPole 557"/>
          <p:cNvSpPr txBox="1"/>
          <p:nvPr/>
        </p:nvSpPr>
        <p:spPr>
          <a:xfrm>
            <a:off x="4852988" y="1579563"/>
            <a:ext cx="936625" cy="3381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cs-CZ" sz="1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Moskva</a:t>
            </a:r>
          </a:p>
        </p:txBody>
      </p:sp>
      <p:sp>
        <p:nvSpPr>
          <p:cNvPr id="559" name="TextovéPole 558"/>
          <p:cNvSpPr txBox="1"/>
          <p:nvPr/>
        </p:nvSpPr>
        <p:spPr>
          <a:xfrm>
            <a:off x="6732588" y="2924175"/>
            <a:ext cx="1311275" cy="33813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cs-CZ" sz="1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Hong Kong</a:t>
            </a:r>
          </a:p>
        </p:txBody>
      </p:sp>
      <p:sp>
        <p:nvSpPr>
          <p:cNvPr id="560" name="TextovéPole 559"/>
          <p:cNvSpPr txBox="1"/>
          <p:nvPr/>
        </p:nvSpPr>
        <p:spPr>
          <a:xfrm>
            <a:off x="4859338" y="2387600"/>
            <a:ext cx="1079500" cy="3365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cs-CZ" sz="1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Israel</a:t>
            </a:r>
          </a:p>
        </p:txBody>
      </p:sp>
      <p:sp>
        <p:nvSpPr>
          <p:cNvPr id="561" name="TextovéPole 560"/>
          <p:cNvSpPr txBox="1"/>
          <p:nvPr/>
        </p:nvSpPr>
        <p:spPr>
          <a:xfrm>
            <a:off x="4821238" y="1873250"/>
            <a:ext cx="1079500" cy="33813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cs-CZ" sz="1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Ukrajina</a:t>
            </a:r>
          </a:p>
        </p:txBody>
      </p:sp>
      <p:sp>
        <p:nvSpPr>
          <p:cNvPr id="562" name="TextovéPole 561"/>
          <p:cNvSpPr txBox="1"/>
          <p:nvPr/>
        </p:nvSpPr>
        <p:spPr>
          <a:xfrm>
            <a:off x="4075113" y="1676400"/>
            <a:ext cx="1079500" cy="33813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cs-CZ" sz="1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Polsko</a:t>
            </a:r>
          </a:p>
        </p:txBody>
      </p:sp>
      <p:sp>
        <p:nvSpPr>
          <p:cNvPr id="563" name="TextovéPole 562"/>
          <p:cNvSpPr txBox="1"/>
          <p:nvPr/>
        </p:nvSpPr>
        <p:spPr>
          <a:xfrm>
            <a:off x="3463925" y="2528888"/>
            <a:ext cx="1079500" cy="3381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cs-CZ" sz="1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Srbsko</a:t>
            </a:r>
          </a:p>
        </p:txBody>
      </p:sp>
      <p:sp>
        <p:nvSpPr>
          <p:cNvPr id="564" name="TextovéPole 563"/>
          <p:cNvSpPr txBox="1"/>
          <p:nvPr/>
        </p:nvSpPr>
        <p:spPr>
          <a:xfrm>
            <a:off x="3287713" y="1438275"/>
            <a:ext cx="792162" cy="3365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cs-CZ" sz="1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Česko</a:t>
            </a:r>
          </a:p>
        </p:txBody>
      </p:sp>
      <p:sp>
        <p:nvSpPr>
          <p:cNvPr id="565" name="TextovéPole 564"/>
          <p:cNvSpPr txBox="1"/>
          <p:nvPr/>
        </p:nvSpPr>
        <p:spPr>
          <a:xfrm>
            <a:off x="2947988" y="1727200"/>
            <a:ext cx="1368425" cy="3365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cs-CZ" sz="1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Slovensko</a:t>
            </a:r>
          </a:p>
        </p:txBody>
      </p:sp>
      <p:sp>
        <p:nvSpPr>
          <p:cNvPr id="566" name="TextovéPole 565"/>
          <p:cNvSpPr txBox="1"/>
          <p:nvPr/>
        </p:nvSpPr>
        <p:spPr>
          <a:xfrm>
            <a:off x="3605213" y="2787650"/>
            <a:ext cx="1368425" cy="33813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cs-CZ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Chorvatsko </a:t>
            </a:r>
            <a:r>
              <a:rPr lang="cs-CZ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567" name="TextovéPole 566"/>
          <p:cNvSpPr txBox="1"/>
          <p:nvPr/>
        </p:nvSpPr>
        <p:spPr>
          <a:xfrm>
            <a:off x="2962275" y="1997075"/>
            <a:ext cx="1368425" cy="33813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cs-CZ" sz="1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Maďarsko</a:t>
            </a:r>
          </a:p>
        </p:txBody>
      </p:sp>
      <p:sp>
        <p:nvSpPr>
          <p:cNvPr id="581" name="TextovéPole 580"/>
          <p:cNvSpPr txBox="1"/>
          <p:nvPr/>
        </p:nvSpPr>
        <p:spPr>
          <a:xfrm>
            <a:off x="3124200" y="2259013"/>
            <a:ext cx="1368425" cy="3381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cs-CZ" sz="1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Slovinsko</a:t>
            </a:r>
          </a:p>
        </p:txBody>
      </p:sp>
      <p:sp>
        <p:nvSpPr>
          <p:cNvPr id="45456" name="TextovéPole 572"/>
          <p:cNvSpPr txBox="1">
            <a:spLocks noChangeArrowheads="1"/>
          </p:cNvSpPr>
          <p:nvPr/>
        </p:nvSpPr>
        <p:spPr bwMode="auto">
          <a:xfrm>
            <a:off x="0" y="188913"/>
            <a:ext cx="9123363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cs-CZ" sz="3200" b="1"/>
              <a:t>NEJVĚTŠÍ SPOLUPRÁCE V HISTORII</a:t>
            </a:r>
          </a:p>
        </p:txBody>
      </p:sp>
      <p:sp>
        <p:nvSpPr>
          <p:cNvPr id="575" name="TextovéPole 574"/>
          <p:cNvSpPr txBox="1"/>
          <p:nvPr/>
        </p:nvSpPr>
        <p:spPr>
          <a:xfrm>
            <a:off x="865188" y="5589588"/>
            <a:ext cx="7416800" cy="1230312"/>
          </a:xfrm>
          <a:prstGeom prst="rect">
            <a:avLst/>
          </a:prstGeom>
          <a:solidFill>
            <a:schemeClr val="accent2">
              <a:lumMod val="75000"/>
              <a:alpha val="90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Počty pacientů </a:t>
            </a:r>
            <a:r>
              <a:rPr lang="cs-CZ" sz="1400" b="1" dirty="0">
                <a:solidFill>
                  <a:srgbClr val="F9F3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(a center) </a:t>
            </a:r>
            <a:r>
              <a:rPr lang="cs-CZ" sz="1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 jednotlivých zemích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Argentina – 1270 </a:t>
            </a:r>
            <a:r>
              <a:rPr lang="cs-CZ" sz="1200" b="1" dirty="0">
                <a:solidFill>
                  <a:srgbClr val="F9F3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(37)</a:t>
            </a:r>
            <a:r>
              <a:rPr lang="en-US" sz="12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       </a:t>
            </a:r>
            <a:r>
              <a:rPr lang="cs-CZ" sz="12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12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         </a:t>
            </a:r>
            <a:r>
              <a:rPr lang="cs-CZ" sz="1200" b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Hong</a:t>
            </a:r>
            <a:r>
              <a:rPr lang="cs-CZ" sz="12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Kong – 155 </a:t>
            </a:r>
            <a:r>
              <a:rPr lang="cs-CZ" sz="1200" b="1" dirty="0">
                <a:solidFill>
                  <a:srgbClr val="F9F3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(5)</a:t>
            </a:r>
            <a:r>
              <a:rPr lang="cs-CZ" sz="12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12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           </a:t>
            </a:r>
            <a:r>
              <a:rPr lang="en-US" sz="9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</a:t>
            </a:r>
            <a:r>
              <a:rPr lang="en-US" sz="12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       </a:t>
            </a:r>
            <a:r>
              <a:rPr lang="cs-CZ" sz="12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Srbsko – 266 </a:t>
            </a:r>
            <a:r>
              <a:rPr lang="cs-CZ" sz="1200" b="1" dirty="0">
                <a:solidFill>
                  <a:srgbClr val="F9F3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(4)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Chile – 558 </a:t>
            </a:r>
            <a:r>
              <a:rPr lang="cs-CZ" sz="1200" b="1" dirty="0">
                <a:solidFill>
                  <a:srgbClr val="F9F3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(12)</a:t>
            </a:r>
            <a:r>
              <a:rPr lang="en-US" sz="12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                                 </a:t>
            </a:r>
            <a:r>
              <a:rPr lang="cs-CZ" sz="12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Maďarsko – 259 </a:t>
            </a:r>
            <a:r>
              <a:rPr lang="cs-CZ" sz="1200" b="1" dirty="0">
                <a:solidFill>
                  <a:srgbClr val="F9F3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(13)</a:t>
            </a:r>
            <a:r>
              <a:rPr lang="en-US" sz="12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                            </a:t>
            </a:r>
            <a:r>
              <a:rPr lang="cs-CZ" sz="12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Slovensko – 137 </a:t>
            </a:r>
            <a:r>
              <a:rPr lang="cs-CZ" sz="1200" b="1" dirty="0">
                <a:solidFill>
                  <a:srgbClr val="F9F3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(3)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Chorvatsko – 122 </a:t>
            </a:r>
            <a:r>
              <a:rPr lang="cs-CZ" sz="1200" b="1" dirty="0">
                <a:solidFill>
                  <a:srgbClr val="F9F3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(3)</a:t>
            </a:r>
            <a:r>
              <a:rPr lang="en-US" sz="12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                        </a:t>
            </a:r>
            <a:r>
              <a:rPr lang="cs-CZ" sz="1200" b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Israel</a:t>
            </a:r>
            <a:r>
              <a:rPr lang="cs-CZ" sz="12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– 292 </a:t>
            </a:r>
            <a:r>
              <a:rPr lang="cs-CZ" sz="1200" b="1" dirty="0">
                <a:solidFill>
                  <a:srgbClr val="F9F3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(9)</a:t>
            </a:r>
            <a:r>
              <a:rPr lang="en-US" sz="12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                             </a:t>
            </a:r>
            <a:r>
              <a:rPr lang="en-US" sz="10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</a:t>
            </a:r>
            <a:r>
              <a:rPr lang="en-US" sz="12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 </a:t>
            </a:r>
            <a:r>
              <a:rPr lang="cs-CZ" sz="12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Slovinsko – 36 </a:t>
            </a:r>
            <a:r>
              <a:rPr lang="cs-CZ" sz="1200" b="1" dirty="0">
                <a:solidFill>
                  <a:srgbClr val="F9F3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(1)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Kuba – 151 </a:t>
            </a:r>
            <a:r>
              <a:rPr lang="cs-CZ" sz="1200" b="1" dirty="0">
                <a:solidFill>
                  <a:srgbClr val="F9F3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(5)</a:t>
            </a:r>
            <a:r>
              <a:rPr lang="en-US" sz="12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                      </a:t>
            </a:r>
            <a:r>
              <a:rPr lang="en-US" sz="10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</a:t>
            </a:r>
            <a:r>
              <a:rPr lang="en-US" sz="12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     </a:t>
            </a:r>
            <a:r>
              <a:rPr lang="cs-CZ" sz="12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Moskva – 98 </a:t>
            </a:r>
            <a:r>
              <a:rPr lang="cs-CZ" sz="1200" b="1" dirty="0">
                <a:solidFill>
                  <a:srgbClr val="F9F3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(1)</a:t>
            </a:r>
            <a:r>
              <a:rPr lang="en-US" sz="12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                   </a:t>
            </a:r>
            <a:r>
              <a:rPr lang="en-US" sz="10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</a:t>
            </a:r>
            <a:r>
              <a:rPr lang="en-US" sz="12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         </a:t>
            </a:r>
            <a:r>
              <a:rPr lang="cs-CZ" sz="12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Ukrajina – 421 </a:t>
            </a:r>
            <a:r>
              <a:rPr lang="cs-CZ" sz="1200" b="1" dirty="0">
                <a:solidFill>
                  <a:srgbClr val="F9F3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(12)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Česká republika – 291 </a:t>
            </a:r>
            <a:r>
              <a:rPr lang="cs-CZ" sz="1200" b="1" dirty="0">
                <a:solidFill>
                  <a:srgbClr val="F9F3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(8)</a:t>
            </a:r>
            <a:r>
              <a:rPr lang="cs-CZ" sz="12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12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</a:t>
            </a:r>
            <a:r>
              <a:rPr lang="en-US" sz="8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               </a:t>
            </a:r>
            <a:r>
              <a:rPr lang="en-US" sz="12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</a:t>
            </a:r>
            <a:r>
              <a:rPr lang="cs-CZ" sz="12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Polsko – 908 </a:t>
            </a:r>
            <a:r>
              <a:rPr lang="cs-CZ" sz="1200" b="1" dirty="0">
                <a:solidFill>
                  <a:srgbClr val="F9F3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(15)</a:t>
            </a:r>
            <a:r>
              <a:rPr lang="en-US" sz="12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                               </a:t>
            </a:r>
            <a:r>
              <a:rPr lang="en-US" sz="9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</a:t>
            </a:r>
            <a:r>
              <a:rPr lang="en-US" sz="12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cs-CZ" sz="12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Uruguay – 96 </a:t>
            </a:r>
            <a:r>
              <a:rPr lang="cs-CZ" sz="1200" b="1" dirty="0">
                <a:solidFill>
                  <a:srgbClr val="F9F3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ChangeArrowheads="1"/>
          </p:cNvSpPr>
          <p:nvPr/>
        </p:nvSpPr>
        <p:spPr bwMode="auto">
          <a:xfrm>
            <a:off x="1547813" y="6318250"/>
            <a:ext cx="4306887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cs-CZ" sz="2000" b="1">
                <a:solidFill>
                  <a:srgbClr val="000000"/>
                </a:solidFill>
              </a:rPr>
              <a:t>Celkem</a:t>
            </a:r>
            <a:r>
              <a:rPr lang="de-DE" sz="2000" b="1">
                <a:solidFill>
                  <a:srgbClr val="000000"/>
                </a:solidFill>
              </a:rPr>
              <a:t> (N=5060, 859 </a:t>
            </a:r>
            <a:r>
              <a:rPr lang="cs-CZ" sz="2000" b="1">
                <a:solidFill>
                  <a:srgbClr val="000000"/>
                </a:solidFill>
              </a:rPr>
              <a:t>selhání léčby</a:t>
            </a:r>
            <a:r>
              <a:rPr lang="de-DE" sz="2000" b="1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46083" name="Rectangle 9"/>
          <p:cNvSpPr>
            <a:spLocks noChangeArrowheads="1"/>
          </p:cNvSpPr>
          <p:nvPr/>
        </p:nvSpPr>
        <p:spPr bwMode="auto">
          <a:xfrm>
            <a:off x="1411288" y="115888"/>
            <a:ext cx="6532562" cy="5540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cs-CZ" sz="3600" b="1">
                <a:solidFill>
                  <a:srgbClr val="000000"/>
                </a:solidFill>
              </a:rPr>
              <a:t>CELKOVÉ VÝSLEDKY LÉČBY</a:t>
            </a:r>
            <a:endParaRPr lang="de-DE" sz="3600" b="1">
              <a:solidFill>
                <a:srgbClr val="000000"/>
              </a:solidFill>
            </a:endParaRPr>
          </a:p>
        </p:txBody>
      </p:sp>
      <p:sp>
        <p:nvSpPr>
          <p:cNvPr id="46084" name="Line 1288"/>
          <p:cNvSpPr>
            <a:spLocks noChangeShapeType="1"/>
          </p:cNvSpPr>
          <p:nvPr/>
        </p:nvSpPr>
        <p:spPr bwMode="auto">
          <a:xfrm>
            <a:off x="685800" y="6438900"/>
            <a:ext cx="690563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grpSp>
        <p:nvGrpSpPr>
          <p:cNvPr id="46085" name="Skupina 1"/>
          <p:cNvGrpSpPr>
            <a:grpSpLocks/>
          </p:cNvGrpSpPr>
          <p:nvPr/>
        </p:nvGrpSpPr>
        <p:grpSpPr bwMode="auto">
          <a:xfrm>
            <a:off x="609600" y="1292225"/>
            <a:ext cx="8283575" cy="4794250"/>
            <a:chOff x="174309" y="744538"/>
            <a:chExt cx="9228165" cy="5341937"/>
          </a:xfrm>
        </p:grpSpPr>
        <p:sp>
          <p:nvSpPr>
            <p:cNvPr id="46087" name="Rectangle 2"/>
            <p:cNvSpPr>
              <a:spLocks noChangeArrowheads="1"/>
            </p:cNvSpPr>
            <p:nvPr/>
          </p:nvSpPr>
          <p:spPr bwMode="auto">
            <a:xfrm>
              <a:off x="5238750" y="1341438"/>
              <a:ext cx="161448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de-DE" sz="2000" b="1">
                  <a:solidFill>
                    <a:srgbClr val="000000"/>
                  </a:solidFill>
                </a:rPr>
                <a:t>0.82, SE=0.01</a:t>
              </a:r>
            </a:p>
          </p:txBody>
        </p:sp>
        <p:sp>
          <p:nvSpPr>
            <p:cNvPr id="46088" name="Rectangle 10"/>
            <p:cNvSpPr>
              <a:spLocks noChangeArrowheads="1"/>
            </p:cNvSpPr>
            <p:nvPr/>
          </p:nvSpPr>
          <p:spPr bwMode="auto">
            <a:xfrm>
              <a:off x="1287463" y="796925"/>
              <a:ext cx="3175" cy="4848225"/>
            </a:xfrm>
            <a:prstGeom prst="rect">
              <a:avLst/>
            </a:prstGeom>
            <a:solidFill>
              <a:srgbClr val="0000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46089" name="Rectangle 11"/>
            <p:cNvSpPr>
              <a:spLocks noChangeArrowheads="1"/>
            </p:cNvSpPr>
            <p:nvPr/>
          </p:nvSpPr>
          <p:spPr bwMode="auto">
            <a:xfrm>
              <a:off x="1246188" y="5580063"/>
              <a:ext cx="42862" cy="3175"/>
            </a:xfrm>
            <a:prstGeom prst="rect">
              <a:avLst/>
            </a:prstGeom>
            <a:solidFill>
              <a:srgbClr val="0000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46090" name="Rectangle 12"/>
            <p:cNvSpPr>
              <a:spLocks noChangeArrowheads="1"/>
            </p:cNvSpPr>
            <p:nvPr/>
          </p:nvSpPr>
          <p:spPr bwMode="auto">
            <a:xfrm>
              <a:off x="1246188" y="5108575"/>
              <a:ext cx="42862" cy="3175"/>
            </a:xfrm>
            <a:prstGeom prst="rect">
              <a:avLst/>
            </a:prstGeom>
            <a:solidFill>
              <a:srgbClr val="0000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46091" name="Rectangle 13"/>
            <p:cNvSpPr>
              <a:spLocks noChangeArrowheads="1"/>
            </p:cNvSpPr>
            <p:nvPr/>
          </p:nvSpPr>
          <p:spPr bwMode="auto">
            <a:xfrm>
              <a:off x="1246188" y="4637088"/>
              <a:ext cx="42862" cy="1587"/>
            </a:xfrm>
            <a:prstGeom prst="rect">
              <a:avLst/>
            </a:prstGeom>
            <a:solidFill>
              <a:srgbClr val="0000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46092" name="Rectangle 14"/>
            <p:cNvSpPr>
              <a:spLocks noChangeArrowheads="1"/>
            </p:cNvSpPr>
            <p:nvPr/>
          </p:nvSpPr>
          <p:spPr bwMode="auto">
            <a:xfrm>
              <a:off x="1246188" y="4164013"/>
              <a:ext cx="42862" cy="1587"/>
            </a:xfrm>
            <a:prstGeom prst="rect">
              <a:avLst/>
            </a:prstGeom>
            <a:solidFill>
              <a:srgbClr val="0000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46093" name="Rectangle 15"/>
            <p:cNvSpPr>
              <a:spLocks noChangeArrowheads="1"/>
            </p:cNvSpPr>
            <p:nvPr/>
          </p:nvSpPr>
          <p:spPr bwMode="auto">
            <a:xfrm>
              <a:off x="1246188" y="3692525"/>
              <a:ext cx="42862" cy="1588"/>
            </a:xfrm>
            <a:prstGeom prst="rect">
              <a:avLst/>
            </a:prstGeom>
            <a:solidFill>
              <a:srgbClr val="0000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46094" name="Rectangle 16"/>
            <p:cNvSpPr>
              <a:spLocks noChangeArrowheads="1"/>
            </p:cNvSpPr>
            <p:nvPr/>
          </p:nvSpPr>
          <p:spPr bwMode="auto">
            <a:xfrm>
              <a:off x="1246188" y="3219450"/>
              <a:ext cx="42862" cy="3175"/>
            </a:xfrm>
            <a:prstGeom prst="rect">
              <a:avLst/>
            </a:prstGeom>
            <a:solidFill>
              <a:srgbClr val="0000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46095" name="Rectangle 17"/>
            <p:cNvSpPr>
              <a:spLocks noChangeArrowheads="1"/>
            </p:cNvSpPr>
            <p:nvPr/>
          </p:nvSpPr>
          <p:spPr bwMode="auto">
            <a:xfrm>
              <a:off x="1246188" y="2747963"/>
              <a:ext cx="42862" cy="3175"/>
            </a:xfrm>
            <a:prstGeom prst="rect">
              <a:avLst/>
            </a:prstGeom>
            <a:solidFill>
              <a:srgbClr val="0000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46096" name="Rectangle 18"/>
            <p:cNvSpPr>
              <a:spLocks noChangeArrowheads="1"/>
            </p:cNvSpPr>
            <p:nvPr/>
          </p:nvSpPr>
          <p:spPr bwMode="auto">
            <a:xfrm>
              <a:off x="1246188" y="2276475"/>
              <a:ext cx="42862" cy="3175"/>
            </a:xfrm>
            <a:prstGeom prst="rect">
              <a:avLst/>
            </a:prstGeom>
            <a:solidFill>
              <a:srgbClr val="0000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46097" name="Rectangle 19"/>
            <p:cNvSpPr>
              <a:spLocks noChangeArrowheads="1"/>
            </p:cNvSpPr>
            <p:nvPr/>
          </p:nvSpPr>
          <p:spPr bwMode="auto">
            <a:xfrm>
              <a:off x="1246188" y="1803400"/>
              <a:ext cx="42862" cy="1588"/>
            </a:xfrm>
            <a:prstGeom prst="rect">
              <a:avLst/>
            </a:prstGeom>
            <a:solidFill>
              <a:srgbClr val="0000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46098" name="Rectangle 20"/>
            <p:cNvSpPr>
              <a:spLocks noChangeArrowheads="1"/>
            </p:cNvSpPr>
            <p:nvPr/>
          </p:nvSpPr>
          <p:spPr bwMode="auto">
            <a:xfrm>
              <a:off x="1246188" y="1331913"/>
              <a:ext cx="42862" cy="1587"/>
            </a:xfrm>
            <a:prstGeom prst="rect">
              <a:avLst/>
            </a:prstGeom>
            <a:solidFill>
              <a:srgbClr val="0000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46099" name="Rectangle 21"/>
            <p:cNvSpPr>
              <a:spLocks noChangeArrowheads="1"/>
            </p:cNvSpPr>
            <p:nvPr/>
          </p:nvSpPr>
          <p:spPr bwMode="auto">
            <a:xfrm>
              <a:off x="1246188" y="858838"/>
              <a:ext cx="42862" cy="3175"/>
            </a:xfrm>
            <a:prstGeom prst="rect">
              <a:avLst/>
            </a:prstGeom>
            <a:solidFill>
              <a:srgbClr val="0000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46100" name="Rectangle 22"/>
            <p:cNvSpPr>
              <a:spLocks noChangeArrowheads="1"/>
            </p:cNvSpPr>
            <p:nvPr/>
          </p:nvSpPr>
          <p:spPr bwMode="auto">
            <a:xfrm>
              <a:off x="757238" y="5465763"/>
              <a:ext cx="439737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de-DE" sz="2000" b="1">
                  <a:solidFill>
                    <a:srgbClr val="000000"/>
                  </a:solidFill>
                </a:rPr>
                <a:t>0.0</a:t>
              </a:r>
            </a:p>
          </p:txBody>
        </p:sp>
        <p:sp>
          <p:nvSpPr>
            <p:cNvPr id="46101" name="Rectangle 23"/>
            <p:cNvSpPr>
              <a:spLocks noChangeArrowheads="1"/>
            </p:cNvSpPr>
            <p:nvPr/>
          </p:nvSpPr>
          <p:spPr bwMode="auto">
            <a:xfrm>
              <a:off x="757238" y="4994275"/>
              <a:ext cx="439737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de-DE" sz="2000" b="1">
                  <a:solidFill>
                    <a:srgbClr val="000000"/>
                  </a:solidFill>
                </a:rPr>
                <a:t>0.1</a:t>
              </a:r>
            </a:p>
          </p:txBody>
        </p:sp>
        <p:sp>
          <p:nvSpPr>
            <p:cNvPr id="46102" name="Rectangle 24"/>
            <p:cNvSpPr>
              <a:spLocks noChangeArrowheads="1"/>
            </p:cNvSpPr>
            <p:nvPr/>
          </p:nvSpPr>
          <p:spPr bwMode="auto">
            <a:xfrm>
              <a:off x="757238" y="4522788"/>
              <a:ext cx="439737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de-DE" sz="2000" b="1">
                  <a:solidFill>
                    <a:srgbClr val="000000"/>
                  </a:solidFill>
                </a:rPr>
                <a:t>0.2</a:t>
              </a:r>
            </a:p>
          </p:txBody>
        </p:sp>
        <p:sp>
          <p:nvSpPr>
            <p:cNvPr id="46103" name="Rectangle 25"/>
            <p:cNvSpPr>
              <a:spLocks noChangeArrowheads="1"/>
            </p:cNvSpPr>
            <p:nvPr/>
          </p:nvSpPr>
          <p:spPr bwMode="auto">
            <a:xfrm>
              <a:off x="757238" y="4049713"/>
              <a:ext cx="439737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de-DE" sz="2000" b="1">
                  <a:solidFill>
                    <a:srgbClr val="000000"/>
                  </a:solidFill>
                </a:rPr>
                <a:t>0.3</a:t>
              </a:r>
            </a:p>
          </p:txBody>
        </p:sp>
        <p:sp>
          <p:nvSpPr>
            <p:cNvPr id="46104" name="Rectangle 26"/>
            <p:cNvSpPr>
              <a:spLocks noChangeArrowheads="1"/>
            </p:cNvSpPr>
            <p:nvPr/>
          </p:nvSpPr>
          <p:spPr bwMode="auto">
            <a:xfrm>
              <a:off x="757238" y="3578225"/>
              <a:ext cx="439737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de-DE" sz="2000" b="1">
                  <a:solidFill>
                    <a:srgbClr val="000000"/>
                  </a:solidFill>
                </a:rPr>
                <a:t>0.4</a:t>
              </a:r>
            </a:p>
          </p:txBody>
        </p:sp>
        <p:sp>
          <p:nvSpPr>
            <p:cNvPr id="46105" name="Rectangle 27"/>
            <p:cNvSpPr>
              <a:spLocks noChangeArrowheads="1"/>
            </p:cNvSpPr>
            <p:nvPr/>
          </p:nvSpPr>
          <p:spPr bwMode="auto">
            <a:xfrm>
              <a:off x="757238" y="3105150"/>
              <a:ext cx="439737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de-DE" sz="2000" b="1">
                  <a:solidFill>
                    <a:srgbClr val="000000"/>
                  </a:solidFill>
                </a:rPr>
                <a:t>0.5</a:t>
              </a:r>
            </a:p>
          </p:txBody>
        </p:sp>
        <p:sp>
          <p:nvSpPr>
            <p:cNvPr id="46106" name="Rectangle 28"/>
            <p:cNvSpPr>
              <a:spLocks noChangeArrowheads="1"/>
            </p:cNvSpPr>
            <p:nvPr/>
          </p:nvSpPr>
          <p:spPr bwMode="auto">
            <a:xfrm>
              <a:off x="757238" y="2633663"/>
              <a:ext cx="439737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de-DE" sz="2000" b="1">
                  <a:solidFill>
                    <a:srgbClr val="000000"/>
                  </a:solidFill>
                </a:rPr>
                <a:t>0.6</a:t>
              </a:r>
            </a:p>
          </p:txBody>
        </p:sp>
        <p:sp>
          <p:nvSpPr>
            <p:cNvPr id="46107" name="Rectangle 29"/>
            <p:cNvSpPr>
              <a:spLocks noChangeArrowheads="1"/>
            </p:cNvSpPr>
            <p:nvPr/>
          </p:nvSpPr>
          <p:spPr bwMode="auto">
            <a:xfrm>
              <a:off x="757238" y="2160588"/>
              <a:ext cx="439737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de-DE" sz="2000" b="1">
                  <a:solidFill>
                    <a:srgbClr val="000000"/>
                  </a:solidFill>
                </a:rPr>
                <a:t>0.7</a:t>
              </a:r>
            </a:p>
          </p:txBody>
        </p:sp>
        <p:sp>
          <p:nvSpPr>
            <p:cNvPr id="46108" name="Rectangle 30"/>
            <p:cNvSpPr>
              <a:spLocks noChangeArrowheads="1"/>
            </p:cNvSpPr>
            <p:nvPr/>
          </p:nvSpPr>
          <p:spPr bwMode="auto">
            <a:xfrm>
              <a:off x="757238" y="1689100"/>
              <a:ext cx="439737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de-DE" sz="2000" b="1">
                  <a:solidFill>
                    <a:srgbClr val="000000"/>
                  </a:solidFill>
                </a:rPr>
                <a:t>0.8</a:t>
              </a:r>
            </a:p>
          </p:txBody>
        </p:sp>
        <p:sp>
          <p:nvSpPr>
            <p:cNvPr id="46109" name="Rectangle 31"/>
            <p:cNvSpPr>
              <a:spLocks noChangeArrowheads="1"/>
            </p:cNvSpPr>
            <p:nvPr/>
          </p:nvSpPr>
          <p:spPr bwMode="auto">
            <a:xfrm>
              <a:off x="757238" y="1217613"/>
              <a:ext cx="439737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de-DE" sz="2000" b="1">
                  <a:solidFill>
                    <a:srgbClr val="000000"/>
                  </a:solidFill>
                </a:rPr>
                <a:t>0.9</a:t>
              </a:r>
            </a:p>
          </p:txBody>
        </p:sp>
        <p:sp>
          <p:nvSpPr>
            <p:cNvPr id="46110" name="Rectangle 32"/>
            <p:cNvSpPr>
              <a:spLocks noChangeArrowheads="1"/>
            </p:cNvSpPr>
            <p:nvPr/>
          </p:nvSpPr>
          <p:spPr bwMode="auto">
            <a:xfrm>
              <a:off x="757238" y="744538"/>
              <a:ext cx="439737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de-DE" sz="2000" b="1">
                  <a:solidFill>
                    <a:srgbClr val="000000"/>
                  </a:solidFill>
                </a:rPr>
                <a:t>1.0</a:t>
              </a:r>
            </a:p>
          </p:txBody>
        </p:sp>
        <p:sp>
          <p:nvSpPr>
            <p:cNvPr id="46111" name="Rectangle 33"/>
            <p:cNvSpPr>
              <a:spLocks noChangeArrowheads="1"/>
            </p:cNvSpPr>
            <p:nvPr/>
          </p:nvSpPr>
          <p:spPr bwMode="auto">
            <a:xfrm>
              <a:off x="1290638" y="5645150"/>
              <a:ext cx="7523162" cy="3175"/>
            </a:xfrm>
            <a:prstGeom prst="rect">
              <a:avLst/>
            </a:prstGeom>
            <a:solidFill>
              <a:srgbClr val="0000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46112" name="Rectangle 34"/>
            <p:cNvSpPr>
              <a:spLocks noChangeArrowheads="1"/>
            </p:cNvSpPr>
            <p:nvPr/>
          </p:nvSpPr>
          <p:spPr bwMode="auto">
            <a:xfrm>
              <a:off x="1336675" y="5646738"/>
              <a:ext cx="3175" cy="63500"/>
            </a:xfrm>
            <a:prstGeom prst="rect">
              <a:avLst/>
            </a:prstGeom>
            <a:solidFill>
              <a:srgbClr val="0000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46113" name="Rectangle 35"/>
            <p:cNvSpPr>
              <a:spLocks noChangeArrowheads="1"/>
            </p:cNvSpPr>
            <p:nvPr/>
          </p:nvSpPr>
          <p:spPr bwMode="auto">
            <a:xfrm>
              <a:off x="2265363" y="5646738"/>
              <a:ext cx="1587" cy="63500"/>
            </a:xfrm>
            <a:prstGeom prst="rect">
              <a:avLst/>
            </a:prstGeom>
            <a:solidFill>
              <a:srgbClr val="0000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46114" name="Rectangle 36"/>
            <p:cNvSpPr>
              <a:spLocks noChangeArrowheads="1"/>
            </p:cNvSpPr>
            <p:nvPr/>
          </p:nvSpPr>
          <p:spPr bwMode="auto">
            <a:xfrm>
              <a:off x="3194050" y="5646738"/>
              <a:ext cx="3175" cy="63500"/>
            </a:xfrm>
            <a:prstGeom prst="rect">
              <a:avLst/>
            </a:prstGeom>
            <a:solidFill>
              <a:srgbClr val="0000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46115" name="Rectangle 37"/>
            <p:cNvSpPr>
              <a:spLocks noChangeArrowheads="1"/>
            </p:cNvSpPr>
            <p:nvPr/>
          </p:nvSpPr>
          <p:spPr bwMode="auto">
            <a:xfrm>
              <a:off x="4122738" y="5646738"/>
              <a:ext cx="1587" cy="63500"/>
            </a:xfrm>
            <a:prstGeom prst="rect">
              <a:avLst/>
            </a:prstGeom>
            <a:solidFill>
              <a:srgbClr val="0000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46116" name="Rectangle 38"/>
            <p:cNvSpPr>
              <a:spLocks noChangeArrowheads="1"/>
            </p:cNvSpPr>
            <p:nvPr/>
          </p:nvSpPr>
          <p:spPr bwMode="auto">
            <a:xfrm>
              <a:off x="5051425" y="5646738"/>
              <a:ext cx="1588" cy="63500"/>
            </a:xfrm>
            <a:prstGeom prst="rect">
              <a:avLst/>
            </a:prstGeom>
            <a:solidFill>
              <a:srgbClr val="0000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46117" name="Rectangle 39"/>
            <p:cNvSpPr>
              <a:spLocks noChangeArrowheads="1"/>
            </p:cNvSpPr>
            <p:nvPr/>
          </p:nvSpPr>
          <p:spPr bwMode="auto">
            <a:xfrm>
              <a:off x="5980113" y="5646738"/>
              <a:ext cx="1587" cy="63500"/>
            </a:xfrm>
            <a:prstGeom prst="rect">
              <a:avLst/>
            </a:prstGeom>
            <a:solidFill>
              <a:srgbClr val="0000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46118" name="Rectangle 40"/>
            <p:cNvSpPr>
              <a:spLocks noChangeArrowheads="1"/>
            </p:cNvSpPr>
            <p:nvPr/>
          </p:nvSpPr>
          <p:spPr bwMode="auto">
            <a:xfrm>
              <a:off x="6907213" y="5646738"/>
              <a:ext cx="3175" cy="63500"/>
            </a:xfrm>
            <a:prstGeom prst="rect">
              <a:avLst/>
            </a:prstGeom>
            <a:solidFill>
              <a:srgbClr val="0000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46119" name="Rectangle 41"/>
            <p:cNvSpPr>
              <a:spLocks noChangeArrowheads="1"/>
            </p:cNvSpPr>
            <p:nvPr/>
          </p:nvSpPr>
          <p:spPr bwMode="auto">
            <a:xfrm>
              <a:off x="7837488" y="5646738"/>
              <a:ext cx="1587" cy="63500"/>
            </a:xfrm>
            <a:prstGeom prst="rect">
              <a:avLst/>
            </a:prstGeom>
            <a:solidFill>
              <a:srgbClr val="0000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46120" name="Rectangle 42"/>
            <p:cNvSpPr>
              <a:spLocks noChangeArrowheads="1"/>
            </p:cNvSpPr>
            <p:nvPr/>
          </p:nvSpPr>
          <p:spPr bwMode="auto">
            <a:xfrm>
              <a:off x="8766175" y="5646738"/>
              <a:ext cx="1588" cy="63500"/>
            </a:xfrm>
            <a:prstGeom prst="rect">
              <a:avLst/>
            </a:prstGeom>
            <a:solidFill>
              <a:srgbClr val="0000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46121" name="Rectangle 43"/>
            <p:cNvSpPr>
              <a:spLocks noChangeArrowheads="1"/>
            </p:cNvSpPr>
            <p:nvPr/>
          </p:nvSpPr>
          <p:spPr bwMode="auto">
            <a:xfrm>
              <a:off x="1217613" y="5749925"/>
              <a:ext cx="238125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de-DE" sz="2000" b="1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46122" name="Rectangle 44"/>
            <p:cNvSpPr>
              <a:spLocks noChangeArrowheads="1"/>
            </p:cNvSpPr>
            <p:nvPr/>
          </p:nvSpPr>
          <p:spPr bwMode="auto">
            <a:xfrm>
              <a:off x="2146300" y="5749925"/>
              <a:ext cx="238125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de-DE" sz="2000" b="1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46123" name="Rectangle 45"/>
            <p:cNvSpPr>
              <a:spLocks noChangeArrowheads="1"/>
            </p:cNvSpPr>
            <p:nvPr/>
          </p:nvSpPr>
          <p:spPr bwMode="auto">
            <a:xfrm>
              <a:off x="3074988" y="5749925"/>
              <a:ext cx="238125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de-DE" sz="2000" b="1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46124" name="Rectangle 46"/>
            <p:cNvSpPr>
              <a:spLocks noChangeArrowheads="1"/>
            </p:cNvSpPr>
            <p:nvPr/>
          </p:nvSpPr>
          <p:spPr bwMode="auto">
            <a:xfrm>
              <a:off x="4003675" y="5749925"/>
              <a:ext cx="238125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de-DE" sz="2000" b="1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46125" name="Rectangle 47"/>
            <p:cNvSpPr>
              <a:spLocks noChangeArrowheads="1"/>
            </p:cNvSpPr>
            <p:nvPr/>
          </p:nvSpPr>
          <p:spPr bwMode="auto">
            <a:xfrm>
              <a:off x="4932363" y="5749925"/>
              <a:ext cx="238125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de-DE" sz="2000" b="1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46126" name="Rectangle 48"/>
            <p:cNvSpPr>
              <a:spLocks noChangeArrowheads="1"/>
            </p:cNvSpPr>
            <p:nvPr/>
          </p:nvSpPr>
          <p:spPr bwMode="auto">
            <a:xfrm>
              <a:off x="5861050" y="5749925"/>
              <a:ext cx="238125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de-DE" sz="2000" b="1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46127" name="Rectangle 49"/>
            <p:cNvSpPr>
              <a:spLocks noChangeArrowheads="1"/>
            </p:cNvSpPr>
            <p:nvPr/>
          </p:nvSpPr>
          <p:spPr bwMode="auto">
            <a:xfrm>
              <a:off x="6789738" y="5749925"/>
              <a:ext cx="238125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de-DE" sz="2000" b="1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46128" name="Rectangle 50"/>
            <p:cNvSpPr>
              <a:spLocks noChangeArrowheads="1"/>
            </p:cNvSpPr>
            <p:nvPr/>
          </p:nvSpPr>
          <p:spPr bwMode="auto">
            <a:xfrm>
              <a:off x="7716838" y="5749925"/>
              <a:ext cx="238125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de-DE" sz="2000" b="1">
                  <a:solidFill>
                    <a:srgbClr val="000000"/>
                  </a:solidFill>
                </a:rPr>
                <a:t>7</a:t>
              </a:r>
            </a:p>
          </p:txBody>
        </p:sp>
        <p:sp>
          <p:nvSpPr>
            <p:cNvPr id="46129" name="Rectangle 51"/>
            <p:cNvSpPr>
              <a:spLocks noChangeArrowheads="1"/>
            </p:cNvSpPr>
            <p:nvPr/>
          </p:nvSpPr>
          <p:spPr bwMode="auto">
            <a:xfrm>
              <a:off x="8647113" y="5749925"/>
              <a:ext cx="238125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de-DE" sz="2000" b="1">
                  <a:solidFill>
                    <a:srgbClr val="000000"/>
                  </a:solidFill>
                </a:rPr>
                <a:t>8</a:t>
              </a:r>
            </a:p>
          </p:txBody>
        </p:sp>
        <p:sp>
          <p:nvSpPr>
            <p:cNvPr id="46130" name="Freeform 52"/>
            <p:cNvSpPr>
              <a:spLocks/>
            </p:cNvSpPr>
            <p:nvPr/>
          </p:nvSpPr>
          <p:spPr bwMode="auto">
            <a:xfrm>
              <a:off x="1336675" y="858838"/>
              <a:ext cx="3175" cy="4762"/>
            </a:xfrm>
            <a:custGeom>
              <a:avLst/>
              <a:gdLst>
                <a:gd name="T0" fmla="*/ 2147483647 w 7"/>
                <a:gd name="T1" fmla="*/ 2147483647 h 9"/>
                <a:gd name="T2" fmla="*/ 2147483647 w 7"/>
                <a:gd name="T3" fmla="*/ 0 h 9"/>
                <a:gd name="T4" fmla="*/ 2147483647 w 7"/>
                <a:gd name="T5" fmla="*/ 0 h 9"/>
                <a:gd name="T6" fmla="*/ 0 w 7"/>
                <a:gd name="T7" fmla="*/ 0 h 9"/>
                <a:gd name="T8" fmla="*/ 0 w 7"/>
                <a:gd name="T9" fmla="*/ 2147483647 h 9"/>
                <a:gd name="T10" fmla="*/ 0 w 7"/>
                <a:gd name="T11" fmla="*/ 2147483647 h 9"/>
                <a:gd name="T12" fmla="*/ 2147483647 w 7"/>
                <a:gd name="T13" fmla="*/ 2147483647 h 9"/>
                <a:gd name="T14" fmla="*/ 2147483647 w 7"/>
                <a:gd name="T15" fmla="*/ 2147483647 h 9"/>
                <a:gd name="T16" fmla="*/ 2147483647 w 7"/>
                <a:gd name="T17" fmla="*/ 2147483647 h 9"/>
                <a:gd name="T18" fmla="*/ 2147483647 w 7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9"/>
                <a:gd name="T32" fmla="*/ 7 w 7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9">
                  <a:moveTo>
                    <a:pt x="7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4" y="9"/>
                  </a:lnTo>
                  <a:lnTo>
                    <a:pt x="4" y="7"/>
                  </a:lnTo>
                  <a:lnTo>
                    <a:pt x="7" y="7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131" name="Freeform 53"/>
            <p:cNvSpPr>
              <a:spLocks/>
            </p:cNvSpPr>
            <p:nvPr/>
          </p:nvSpPr>
          <p:spPr bwMode="auto">
            <a:xfrm>
              <a:off x="1336675" y="860425"/>
              <a:ext cx="4763" cy="1588"/>
            </a:xfrm>
            <a:custGeom>
              <a:avLst/>
              <a:gdLst>
                <a:gd name="T0" fmla="*/ 2147483647 w 11"/>
                <a:gd name="T1" fmla="*/ 0 h 4"/>
                <a:gd name="T2" fmla="*/ 0 w 11"/>
                <a:gd name="T3" fmla="*/ 0 h 4"/>
                <a:gd name="T4" fmla="*/ 0 w 11"/>
                <a:gd name="T5" fmla="*/ 2147483647 h 4"/>
                <a:gd name="T6" fmla="*/ 0 w 11"/>
                <a:gd name="T7" fmla="*/ 2147483647 h 4"/>
                <a:gd name="T8" fmla="*/ 2147483647 w 11"/>
                <a:gd name="T9" fmla="*/ 2147483647 h 4"/>
                <a:gd name="T10" fmla="*/ 2147483647 w 11"/>
                <a:gd name="T11" fmla="*/ 2147483647 h 4"/>
                <a:gd name="T12" fmla="*/ 2147483647 w 11"/>
                <a:gd name="T13" fmla="*/ 2147483647 h 4"/>
                <a:gd name="T14" fmla="*/ 2147483647 w 11"/>
                <a:gd name="T15" fmla="*/ 0 h 4"/>
                <a:gd name="T16" fmla="*/ 2147483647 w 11"/>
                <a:gd name="T17" fmla="*/ 0 h 4"/>
                <a:gd name="T18" fmla="*/ 2147483647 w 11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"/>
                <a:gd name="T31" fmla="*/ 0 h 4"/>
                <a:gd name="T32" fmla="*/ 11 w 11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" h="4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11" y="4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132" name="Freeform 54"/>
            <p:cNvSpPr>
              <a:spLocks/>
            </p:cNvSpPr>
            <p:nvPr/>
          </p:nvSpPr>
          <p:spPr bwMode="auto">
            <a:xfrm>
              <a:off x="1339850" y="860425"/>
              <a:ext cx="1588" cy="4763"/>
            </a:xfrm>
            <a:custGeom>
              <a:avLst/>
              <a:gdLst>
                <a:gd name="T0" fmla="*/ 2147483647 w 4"/>
                <a:gd name="T1" fmla="*/ 2147483647 h 13"/>
                <a:gd name="T2" fmla="*/ 2147483647 w 4"/>
                <a:gd name="T3" fmla="*/ 0 h 13"/>
                <a:gd name="T4" fmla="*/ 0 w 4"/>
                <a:gd name="T5" fmla="*/ 0 h 13"/>
                <a:gd name="T6" fmla="*/ 0 w 4"/>
                <a:gd name="T7" fmla="*/ 0 h 13"/>
                <a:gd name="T8" fmla="*/ 0 w 4"/>
                <a:gd name="T9" fmla="*/ 2147483647 h 13"/>
                <a:gd name="T10" fmla="*/ 0 w 4"/>
                <a:gd name="T11" fmla="*/ 2147483647 h 13"/>
                <a:gd name="T12" fmla="*/ 0 w 4"/>
                <a:gd name="T13" fmla="*/ 2147483647 h 13"/>
                <a:gd name="T14" fmla="*/ 2147483647 w 4"/>
                <a:gd name="T15" fmla="*/ 2147483647 h 13"/>
                <a:gd name="T16" fmla="*/ 2147483647 w 4"/>
                <a:gd name="T17" fmla="*/ 2147483647 h 13"/>
                <a:gd name="T18" fmla="*/ 2147483647 w 4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13"/>
                <a:gd name="T32" fmla="*/ 4 w 4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13">
                  <a:moveTo>
                    <a:pt x="4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4" y="13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133" name="Freeform 55"/>
            <p:cNvSpPr>
              <a:spLocks/>
            </p:cNvSpPr>
            <p:nvPr/>
          </p:nvSpPr>
          <p:spPr bwMode="auto">
            <a:xfrm>
              <a:off x="1338263" y="863600"/>
              <a:ext cx="6350" cy="1588"/>
            </a:xfrm>
            <a:custGeom>
              <a:avLst/>
              <a:gdLst>
                <a:gd name="T0" fmla="*/ 2147483647 w 14"/>
                <a:gd name="T1" fmla="*/ 0 h 7"/>
                <a:gd name="T2" fmla="*/ 2147483647 w 14"/>
                <a:gd name="T3" fmla="*/ 0 h 7"/>
                <a:gd name="T4" fmla="*/ 0 w 14"/>
                <a:gd name="T5" fmla="*/ 2147483647 h 7"/>
                <a:gd name="T6" fmla="*/ 2147483647 w 14"/>
                <a:gd name="T7" fmla="*/ 2147483647 h 7"/>
                <a:gd name="T8" fmla="*/ 2147483647 w 14"/>
                <a:gd name="T9" fmla="*/ 2147483647 h 7"/>
                <a:gd name="T10" fmla="*/ 2147483647 w 14"/>
                <a:gd name="T11" fmla="*/ 2147483647 h 7"/>
                <a:gd name="T12" fmla="*/ 2147483647 w 14"/>
                <a:gd name="T13" fmla="*/ 2147483647 h 7"/>
                <a:gd name="T14" fmla="*/ 2147483647 w 14"/>
                <a:gd name="T15" fmla="*/ 0 h 7"/>
                <a:gd name="T16" fmla="*/ 2147483647 w 14"/>
                <a:gd name="T17" fmla="*/ 0 h 7"/>
                <a:gd name="T18" fmla="*/ 2147483647 w 14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7"/>
                <a:gd name="T32" fmla="*/ 14 w 14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7">
                  <a:moveTo>
                    <a:pt x="3" y="0"/>
                  </a:moveTo>
                  <a:lnTo>
                    <a:pt x="3" y="0"/>
                  </a:lnTo>
                  <a:lnTo>
                    <a:pt x="0" y="4"/>
                  </a:lnTo>
                  <a:lnTo>
                    <a:pt x="3" y="7"/>
                  </a:lnTo>
                  <a:lnTo>
                    <a:pt x="7" y="7"/>
                  </a:lnTo>
                  <a:lnTo>
                    <a:pt x="14" y="7"/>
                  </a:lnTo>
                  <a:lnTo>
                    <a:pt x="14" y="4"/>
                  </a:lnTo>
                  <a:lnTo>
                    <a:pt x="14" y="0"/>
                  </a:lnTo>
                  <a:lnTo>
                    <a:pt x="7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134" name="Freeform 56"/>
            <p:cNvSpPr>
              <a:spLocks/>
            </p:cNvSpPr>
            <p:nvPr/>
          </p:nvSpPr>
          <p:spPr bwMode="auto">
            <a:xfrm>
              <a:off x="1343025" y="863600"/>
              <a:ext cx="1588" cy="6350"/>
            </a:xfrm>
            <a:custGeom>
              <a:avLst/>
              <a:gdLst>
                <a:gd name="T0" fmla="*/ 2147483647 w 4"/>
                <a:gd name="T1" fmla="*/ 2147483647 h 19"/>
                <a:gd name="T2" fmla="*/ 2147483647 w 4"/>
                <a:gd name="T3" fmla="*/ 0 h 19"/>
                <a:gd name="T4" fmla="*/ 0 w 4"/>
                <a:gd name="T5" fmla="*/ 0 h 19"/>
                <a:gd name="T6" fmla="*/ 0 w 4"/>
                <a:gd name="T7" fmla="*/ 0 h 19"/>
                <a:gd name="T8" fmla="*/ 0 w 4"/>
                <a:gd name="T9" fmla="*/ 2147483647 h 19"/>
                <a:gd name="T10" fmla="*/ 0 w 4"/>
                <a:gd name="T11" fmla="*/ 2147483647 h 19"/>
                <a:gd name="T12" fmla="*/ 0 w 4"/>
                <a:gd name="T13" fmla="*/ 2147483647 h 19"/>
                <a:gd name="T14" fmla="*/ 2147483647 w 4"/>
                <a:gd name="T15" fmla="*/ 2147483647 h 19"/>
                <a:gd name="T16" fmla="*/ 2147483647 w 4"/>
                <a:gd name="T17" fmla="*/ 2147483647 h 19"/>
                <a:gd name="T18" fmla="*/ 2147483647 w 4"/>
                <a:gd name="T19" fmla="*/ 2147483647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19"/>
                <a:gd name="T32" fmla="*/ 4 w 4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19">
                  <a:moveTo>
                    <a:pt x="4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4" y="17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135" name="Freeform 57"/>
            <p:cNvSpPr>
              <a:spLocks/>
            </p:cNvSpPr>
            <p:nvPr/>
          </p:nvSpPr>
          <p:spPr bwMode="auto">
            <a:xfrm>
              <a:off x="1341438" y="868363"/>
              <a:ext cx="4762" cy="1587"/>
            </a:xfrm>
            <a:custGeom>
              <a:avLst/>
              <a:gdLst>
                <a:gd name="T0" fmla="*/ 2147483647 w 13"/>
                <a:gd name="T1" fmla="*/ 0 h 4"/>
                <a:gd name="T2" fmla="*/ 2147483647 w 13"/>
                <a:gd name="T3" fmla="*/ 0 h 4"/>
                <a:gd name="T4" fmla="*/ 0 w 13"/>
                <a:gd name="T5" fmla="*/ 2147483647 h 4"/>
                <a:gd name="T6" fmla="*/ 2147483647 w 13"/>
                <a:gd name="T7" fmla="*/ 2147483647 h 4"/>
                <a:gd name="T8" fmla="*/ 2147483647 w 13"/>
                <a:gd name="T9" fmla="*/ 2147483647 h 4"/>
                <a:gd name="T10" fmla="*/ 2147483647 w 13"/>
                <a:gd name="T11" fmla="*/ 2147483647 h 4"/>
                <a:gd name="T12" fmla="*/ 2147483647 w 13"/>
                <a:gd name="T13" fmla="*/ 2147483647 h 4"/>
                <a:gd name="T14" fmla="*/ 2147483647 w 13"/>
                <a:gd name="T15" fmla="*/ 0 h 4"/>
                <a:gd name="T16" fmla="*/ 2147483647 w 13"/>
                <a:gd name="T17" fmla="*/ 0 h 4"/>
                <a:gd name="T18" fmla="*/ 2147483647 w 13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4"/>
                <a:gd name="T32" fmla="*/ 13 w 13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4">
                  <a:moveTo>
                    <a:pt x="3" y="0"/>
                  </a:moveTo>
                  <a:lnTo>
                    <a:pt x="3" y="0"/>
                  </a:lnTo>
                  <a:lnTo>
                    <a:pt x="0" y="4"/>
                  </a:lnTo>
                  <a:lnTo>
                    <a:pt x="3" y="4"/>
                  </a:lnTo>
                  <a:lnTo>
                    <a:pt x="7" y="4"/>
                  </a:lnTo>
                  <a:lnTo>
                    <a:pt x="13" y="4"/>
                  </a:lnTo>
                  <a:lnTo>
                    <a:pt x="13" y="0"/>
                  </a:lnTo>
                  <a:lnTo>
                    <a:pt x="7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136" name="Freeform 58"/>
            <p:cNvSpPr>
              <a:spLocks/>
            </p:cNvSpPr>
            <p:nvPr/>
          </p:nvSpPr>
          <p:spPr bwMode="auto">
            <a:xfrm>
              <a:off x="1344613" y="868363"/>
              <a:ext cx="1587" cy="1587"/>
            </a:xfrm>
            <a:custGeom>
              <a:avLst/>
              <a:gdLst>
                <a:gd name="T0" fmla="*/ 2147483647 w 4"/>
                <a:gd name="T1" fmla="*/ 2147483647 h 6"/>
                <a:gd name="T2" fmla="*/ 2147483647 w 4"/>
                <a:gd name="T3" fmla="*/ 0 h 6"/>
                <a:gd name="T4" fmla="*/ 0 w 4"/>
                <a:gd name="T5" fmla="*/ 0 h 6"/>
                <a:gd name="T6" fmla="*/ 0 w 4"/>
                <a:gd name="T7" fmla="*/ 0 h 6"/>
                <a:gd name="T8" fmla="*/ 0 w 4"/>
                <a:gd name="T9" fmla="*/ 2147483647 h 6"/>
                <a:gd name="T10" fmla="*/ 0 w 4"/>
                <a:gd name="T11" fmla="*/ 2147483647 h 6"/>
                <a:gd name="T12" fmla="*/ 0 w 4"/>
                <a:gd name="T13" fmla="*/ 2147483647 h 6"/>
                <a:gd name="T14" fmla="*/ 2147483647 w 4"/>
                <a:gd name="T15" fmla="*/ 2147483647 h 6"/>
                <a:gd name="T16" fmla="*/ 2147483647 w 4"/>
                <a:gd name="T17" fmla="*/ 2147483647 h 6"/>
                <a:gd name="T18" fmla="*/ 2147483647 w 4"/>
                <a:gd name="T19" fmla="*/ 2147483647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6"/>
                <a:gd name="T32" fmla="*/ 4 w 4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6">
                  <a:moveTo>
                    <a:pt x="4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4" y="6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137" name="Freeform 59"/>
            <p:cNvSpPr>
              <a:spLocks/>
            </p:cNvSpPr>
            <p:nvPr/>
          </p:nvSpPr>
          <p:spPr bwMode="auto">
            <a:xfrm>
              <a:off x="1344613" y="868363"/>
              <a:ext cx="4762" cy="1587"/>
            </a:xfrm>
            <a:custGeom>
              <a:avLst/>
              <a:gdLst>
                <a:gd name="T0" fmla="*/ 2147483647 w 13"/>
                <a:gd name="T1" fmla="*/ 0 h 6"/>
                <a:gd name="T2" fmla="*/ 2147483647 w 13"/>
                <a:gd name="T3" fmla="*/ 2147483647 h 6"/>
                <a:gd name="T4" fmla="*/ 0 w 13"/>
                <a:gd name="T5" fmla="*/ 2147483647 h 6"/>
                <a:gd name="T6" fmla="*/ 2147483647 w 13"/>
                <a:gd name="T7" fmla="*/ 2147483647 h 6"/>
                <a:gd name="T8" fmla="*/ 2147483647 w 13"/>
                <a:gd name="T9" fmla="*/ 2147483647 h 6"/>
                <a:gd name="T10" fmla="*/ 2147483647 w 13"/>
                <a:gd name="T11" fmla="*/ 2147483647 h 6"/>
                <a:gd name="T12" fmla="*/ 2147483647 w 13"/>
                <a:gd name="T13" fmla="*/ 2147483647 h 6"/>
                <a:gd name="T14" fmla="*/ 2147483647 w 13"/>
                <a:gd name="T15" fmla="*/ 2147483647 h 6"/>
                <a:gd name="T16" fmla="*/ 2147483647 w 13"/>
                <a:gd name="T17" fmla="*/ 0 h 6"/>
                <a:gd name="T18" fmla="*/ 2147483647 w 1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6"/>
                <a:gd name="T32" fmla="*/ 13 w 1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6">
                  <a:moveTo>
                    <a:pt x="2" y="0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2" y="6"/>
                  </a:lnTo>
                  <a:lnTo>
                    <a:pt x="6" y="6"/>
                  </a:lnTo>
                  <a:lnTo>
                    <a:pt x="13" y="6"/>
                  </a:lnTo>
                  <a:lnTo>
                    <a:pt x="13" y="4"/>
                  </a:lnTo>
                  <a:lnTo>
                    <a:pt x="6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138" name="Freeform 60"/>
            <p:cNvSpPr>
              <a:spLocks/>
            </p:cNvSpPr>
            <p:nvPr/>
          </p:nvSpPr>
          <p:spPr bwMode="auto">
            <a:xfrm>
              <a:off x="1347788" y="868363"/>
              <a:ext cx="1587" cy="3175"/>
            </a:xfrm>
            <a:custGeom>
              <a:avLst/>
              <a:gdLst>
                <a:gd name="T0" fmla="*/ 2147483647 w 4"/>
                <a:gd name="T1" fmla="*/ 2147483647 h 10"/>
                <a:gd name="T2" fmla="*/ 2147483647 w 4"/>
                <a:gd name="T3" fmla="*/ 2147483647 h 10"/>
                <a:gd name="T4" fmla="*/ 0 w 4"/>
                <a:gd name="T5" fmla="*/ 0 h 10"/>
                <a:gd name="T6" fmla="*/ 0 w 4"/>
                <a:gd name="T7" fmla="*/ 2147483647 h 10"/>
                <a:gd name="T8" fmla="*/ 0 w 4"/>
                <a:gd name="T9" fmla="*/ 2147483647 h 10"/>
                <a:gd name="T10" fmla="*/ 0 w 4"/>
                <a:gd name="T11" fmla="*/ 2147483647 h 10"/>
                <a:gd name="T12" fmla="*/ 0 w 4"/>
                <a:gd name="T13" fmla="*/ 2147483647 h 10"/>
                <a:gd name="T14" fmla="*/ 2147483647 w 4"/>
                <a:gd name="T15" fmla="*/ 2147483647 h 10"/>
                <a:gd name="T16" fmla="*/ 2147483647 w 4"/>
                <a:gd name="T17" fmla="*/ 2147483647 h 10"/>
                <a:gd name="T18" fmla="*/ 2147483647 w 4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10"/>
                <a:gd name="T32" fmla="*/ 4 w 4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10">
                  <a:moveTo>
                    <a:pt x="4" y="4"/>
                  </a:moveTo>
                  <a:lnTo>
                    <a:pt x="4" y="4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4" y="6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139" name="Freeform 61"/>
            <p:cNvSpPr>
              <a:spLocks/>
            </p:cNvSpPr>
            <p:nvPr/>
          </p:nvSpPr>
          <p:spPr bwMode="auto">
            <a:xfrm>
              <a:off x="1346200" y="869950"/>
              <a:ext cx="7938" cy="1588"/>
            </a:xfrm>
            <a:custGeom>
              <a:avLst/>
              <a:gdLst>
                <a:gd name="T0" fmla="*/ 2147483647 w 20"/>
                <a:gd name="T1" fmla="*/ 0 h 6"/>
                <a:gd name="T2" fmla="*/ 2147483647 w 20"/>
                <a:gd name="T3" fmla="*/ 0 h 6"/>
                <a:gd name="T4" fmla="*/ 0 w 20"/>
                <a:gd name="T5" fmla="*/ 2147483647 h 6"/>
                <a:gd name="T6" fmla="*/ 2147483647 w 20"/>
                <a:gd name="T7" fmla="*/ 2147483647 h 6"/>
                <a:gd name="T8" fmla="*/ 2147483647 w 20"/>
                <a:gd name="T9" fmla="*/ 2147483647 h 6"/>
                <a:gd name="T10" fmla="*/ 2147483647 w 20"/>
                <a:gd name="T11" fmla="*/ 2147483647 h 6"/>
                <a:gd name="T12" fmla="*/ 2147483647 w 20"/>
                <a:gd name="T13" fmla="*/ 2147483647 h 6"/>
                <a:gd name="T14" fmla="*/ 2147483647 w 20"/>
                <a:gd name="T15" fmla="*/ 0 h 6"/>
                <a:gd name="T16" fmla="*/ 2147483647 w 20"/>
                <a:gd name="T17" fmla="*/ 0 h 6"/>
                <a:gd name="T18" fmla="*/ 2147483647 w 20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6"/>
                <a:gd name="T32" fmla="*/ 20 w 20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6">
                  <a:moveTo>
                    <a:pt x="3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3" y="6"/>
                  </a:lnTo>
                  <a:lnTo>
                    <a:pt x="14" y="6"/>
                  </a:lnTo>
                  <a:lnTo>
                    <a:pt x="20" y="6"/>
                  </a:lnTo>
                  <a:lnTo>
                    <a:pt x="20" y="2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140" name="Freeform 62"/>
            <p:cNvSpPr>
              <a:spLocks/>
            </p:cNvSpPr>
            <p:nvPr/>
          </p:nvSpPr>
          <p:spPr bwMode="auto">
            <a:xfrm>
              <a:off x="1352550" y="869950"/>
              <a:ext cx="1588" cy="4763"/>
            </a:xfrm>
            <a:custGeom>
              <a:avLst/>
              <a:gdLst>
                <a:gd name="T0" fmla="*/ 2147483647 w 6"/>
                <a:gd name="T1" fmla="*/ 2147483647 h 12"/>
                <a:gd name="T2" fmla="*/ 2147483647 w 6"/>
                <a:gd name="T3" fmla="*/ 0 h 12"/>
                <a:gd name="T4" fmla="*/ 2147483647 w 6"/>
                <a:gd name="T5" fmla="*/ 0 h 12"/>
                <a:gd name="T6" fmla="*/ 0 w 6"/>
                <a:gd name="T7" fmla="*/ 0 h 12"/>
                <a:gd name="T8" fmla="*/ 0 w 6"/>
                <a:gd name="T9" fmla="*/ 2147483647 h 12"/>
                <a:gd name="T10" fmla="*/ 0 w 6"/>
                <a:gd name="T11" fmla="*/ 2147483647 h 12"/>
                <a:gd name="T12" fmla="*/ 2147483647 w 6"/>
                <a:gd name="T13" fmla="*/ 2147483647 h 12"/>
                <a:gd name="T14" fmla="*/ 2147483647 w 6"/>
                <a:gd name="T15" fmla="*/ 2147483647 h 12"/>
                <a:gd name="T16" fmla="*/ 2147483647 w 6"/>
                <a:gd name="T17" fmla="*/ 2147483647 h 12"/>
                <a:gd name="T18" fmla="*/ 2147483647 w 6"/>
                <a:gd name="T19" fmla="*/ 2147483647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2"/>
                <a:gd name="T32" fmla="*/ 6 w 6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2">
                  <a:moveTo>
                    <a:pt x="6" y="2"/>
                  </a:move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6" y="12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141" name="Freeform 63"/>
            <p:cNvSpPr>
              <a:spLocks/>
            </p:cNvSpPr>
            <p:nvPr/>
          </p:nvSpPr>
          <p:spPr bwMode="auto">
            <a:xfrm>
              <a:off x="1352550" y="871538"/>
              <a:ext cx="4763" cy="3175"/>
            </a:xfrm>
            <a:custGeom>
              <a:avLst/>
              <a:gdLst>
                <a:gd name="T0" fmla="*/ 2147483647 w 13"/>
                <a:gd name="T1" fmla="*/ 0 h 6"/>
                <a:gd name="T2" fmla="*/ 0 w 13"/>
                <a:gd name="T3" fmla="*/ 2147483647 h 6"/>
                <a:gd name="T4" fmla="*/ 0 w 13"/>
                <a:gd name="T5" fmla="*/ 2147483647 h 6"/>
                <a:gd name="T6" fmla="*/ 0 w 13"/>
                <a:gd name="T7" fmla="*/ 2147483647 h 6"/>
                <a:gd name="T8" fmla="*/ 2147483647 w 13"/>
                <a:gd name="T9" fmla="*/ 2147483647 h 6"/>
                <a:gd name="T10" fmla="*/ 2147483647 w 13"/>
                <a:gd name="T11" fmla="*/ 2147483647 h 6"/>
                <a:gd name="T12" fmla="*/ 2147483647 w 13"/>
                <a:gd name="T13" fmla="*/ 2147483647 h 6"/>
                <a:gd name="T14" fmla="*/ 2147483647 w 13"/>
                <a:gd name="T15" fmla="*/ 2147483647 h 6"/>
                <a:gd name="T16" fmla="*/ 2147483647 w 13"/>
                <a:gd name="T17" fmla="*/ 0 h 6"/>
                <a:gd name="T18" fmla="*/ 2147483647 w 1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6"/>
                <a:gd name="T32" fmla="*/ 13 w 1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6">
                  <a:moveTo>
                    <a:pt x="2" y="0"/>
                  </a:moveTo>
                  <a:lnTo>
                    <a:pt x="0" y="3"/>
                  </a:lnTo>
                  <a:lnTo>
                    <a:pt x="0" y="6"/>
                  </a:lnTo>
                  <a:lnTo>
                    <a:pt x="2" y="6"/>
                  </a:lnTo>
                  <a:lnTo>
                    <a:pt x="13" y="6"/>
                  </a:lnTo>
                  <a:lnTo>
                    <a:pt x="13" y="3"/>
                  </a:lnTo>
                  <a:lnTo>
                    <a:pt x="6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142" name="Freeform 64"/>
            <p:cNvSpPr>
              <a:spLocks/>
            </p:cNvSpPr>
            <p:nvPr/>
          </p:nvSpPr>
          <p:spPr bwMode="auto">
            <a:xfrm>
              <a:off x="1354138" y="871538"/>
              <a:ext cx="3175" cy="3175"/>
            </a:xfrm>
            <a:custGeom>
              <a:avLst/>
              <a:gdLst>
                <a:gd name="T0" fmla="*/ 2147483647 w 7"/>
                <a:gd name="T1" fmla="*/ 2147483647 h 9"/>
                <a:gd name="T2" fmla="*/ 2147483647 w 7"/>
                <a:gd name="T3" fmla="*/ 2147483647 h 9"/>
                <a:gd name="T4" fmla="*/ 2147483647 w 7"/>
                <a:gd name="T5" fmla="*/ 0 h 9"/>
                <a:gd name="T6" fmla="*/ 0 w 7"/>
                <a:gd name="T7" fmla="*/ 2147483647 h 9"/>
                <a:gd name="T8" fmla="*/ 0 w 7"/>
                <a:gd name="T9" fmla="*/ 2147483647 h 9"/>
                <a:gd name="T10" fmla="*/ 0 w 7"/>
                <a:gd name="T11" fmla="*/ 2147483647 h 9"/>
                <a:gd name="T12" fmla="*/ 2147483647 w 7"/>
                <a:gd name="T13" fmla="*/ 2147483647 h 9"/>
                <a:gd name="T14" fmla="*/ 2147483647 w 7"/>
                <a:gd name="T15" fmla="*/ 2147483647 h 9"/>
                <a:gd name="T16" fmla="*/ 2147483647 w 7"/>
                <a:gd name="T17" fmla="*/ 2147483647 h 9"/>
                <a:gd name="T18" fmla="*/ 2147483647 w 7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9"/>
                <a:gd name="T32" fmla="*/ 7 w 7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9">
                  <a:moveTo>
                    <a:pt x="7" y="3"/>
                  </a:moveTo>
                  <a:lnTo>
                    <a:pt x="7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9"/>
                  </a:lnTo>
                  <a:lnTo>
                    <a:pt x="7" y="9"/>
                  </a:lnTo>
                  <a:lnTo>
                    <a:pt x="7" y="6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143" name="Freeform 65"/>
            <p:cNvSpPr>
              <a:spLocks/>
            </p:cNvSpPr>
            <p:nvPr/>
          </p:nvSpPr>
          <p:spPr bwMode="auto">
            <a:xfrm>
              <a:off x="1354138" y="873125"/>
              <a:ext cx="6350" cy="1588"/>
            </a:xfrm>
            <a:custGeom>
              <a:avLst/>
              <a:gdLst>
                <a:gd name="T0" fmla="*/ 2147483647 w 14"/>
                <a:gd name="T1" fmla="*/ 0 h 6"/>
                <a:gd name="T2" fmla="*/ 0 w 14"/>
                <a:gd name="T3" fmla="*/ 0 h 6"/>
                <a:gd name="T4" fmla="*/ 0 w 14"/>
                <a:gd name="T5" fmla="*/ 2147483647 h 6"/>
                <a:gd name="T6" fmla="*/ 0 w 14"/>
                <a:gd name="T7" fmla="*/ 2147483647 h 6"/>
                <a:gd name="T8" fmla="*/ 2147483647 w 14"/>
                <a:gd name="T9" fmla="*/ 2147483647 h 6"/>
                <a:gd name="T10" fmla="*/ 2147483647 w 14"/>
                <a:gd name="T11" fmla="*/ 2147483647 h 6"/>
                <a:gd name="T12" fmla="*/ 2147483647 w 14"/>
                <a:gd name="T13" fmla="*/ 2147483647 h 6"/>
                <a:gd name="T14" fmla="*/ 2147483647 w 14"/>
                <a:gd name="T15" fmla="*/ 0 h 6"/>
                <a:gd name="T16" fmla="*/ 2147483647 w 14"/>
                <a:gd name="T17" fmla="*/ 0 h 6"/>
                <a:gd name="T18" fmla="*/ 2147483647 w 14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6"/>
                <a:gd name="T32" fmla="*/ 14 w 14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6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6"/>
                  </a:lnTo>
                  <a:lnTo>
                    <a:pt x="14" y="6"/>
                  </a:lnTo>
                  <a:lnTo>
                    <a:pt x="14" y="3"/>
                  </a:lnTo>
                  <a:lnTo>
                    <a:pt x="14" y="0"/>
                  </a:lnTo>
                  <a:lnTo>
                    <a:pt x="7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144" name="Freeform 66"/>
            <p:cNvSpPr>
              <a:spLocks/>
            </p:cNvSpPr>
            <p:nvPr/>
          </p:nvSpPr>
          <p:spPr bwMode="auto">
            <a:xfrm>
              <a:off x="1357313" y="873125"/>
              <a:ext cx="3175" cy="3175"/>
            </a:xfrm>
            <a:custGeom>
              <a:avLst/>
              <a:gdLst>
                <a:gd name="T0" fmla="*/ 2147483647 w 7"/>
                <a:gd name="T1" fmla="*/ 2147483647 h 10"/>
                <a:gd name="T2" fmla="*/ 2147483647 w 7"/>
                <a:gd name="T3" fmla="*/ 0 h 10"/>
                <a:gd name="T4" fmla="*/ 2147483647 w 7"/>
                <a:gd name="T5" fmla="*/ 0 h 10"/>
                <a:gd name="T6" fmla="*/ 0 w 7"/>
                <a:gd name="T7" fmla="*/ 0 h 10"/>
                <a:gd name="T8" fmla="*/ 0 w 7"/>
                <a:gd name="T9" fmla="*/ 2147483647 h 10"/>
                <a:gd name="T10" fmla="*/ 0 w 7"/>
                <a:gd name="T11" fmla="*/ 2147483647 h 10"/>
                <a:gd name="T12" fmla="*/ 2147483647 w 7"/>
                <a:gd name="T13" fmla="*/ 2147483647 h 10"/>
                <a:gd name="T14" fmla="*/ 2147483647 w 7"/>
                <a:gd name="T15" fmla="*/ 2147483647 h 10"/>
                <a:gd name="T16" fmla="*/ 2147483647 w 7"/>
                <a:gd name="T17" fmla="*/ 2147483647 h 10"/>
                <a:gd name="T18" fmla="*/ 2147483647 w 7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0"/>
                <a:gd name="T32" fmla="*/ 7 w 7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0">
                  <a:moveTo>
                    <a:pt x="7" y="3"/>
                  </a:move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7" y="10"/>
                  </a:lnTo>
                  <a:lnTo>
                    <a:pt x="7" y="6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145" name="Freeform 67"/>
            <p:cNvSpPr>
              <a:spLocks/>
            </p:cNvSpPr>
            <p:nvPr/>
          </p:nvSpPr>
          <p:spPr bwMode="auto">
            <a:xfrm>
              <a:off x="1357313" y="874713"/>
              <a:ext cx="4762" cy="1587"/>
            </a:xfrm>
            <a:custGeom>
              <a:avLst/>
              <a:gdLst>
                <a:gd name="T0" fmla="*/ 2147483647 w 12"/>
                <a:gd name="T1" fmla="*/ 0 h 7"/>
                <a:gd name="T2" fmla="*/ 0 w 12"/>
                <a:gd name="T3" fmla="*/ 0 h 7"/>
                <a:gd name="T4" fmla="*/ 0 w 12"/>
                <a:gd name="T5" fmla="*/ 2147483647 h 7"/>
                <a:gd name="T6" fmla="*/ 0 w 12"/>
                <a:gd name="T7" fmla="*/ 2147483647 h 7"/>
                <a:gd name="T8" fmla="*/ 2147483647 w 12"/>
                <a:gd name="T9" fmla="*/ 2147483647 h 7"/>
                <a:gd name="T10" fmla="*/ 2147483647 w 12"/>
                <a:gd name="T11" fmla="*/ 2147483647 h 7"/>
                <a:gd name="T12" fmla="*/ 2147483647 w 12"/>
                <a:gd name="T13" fmla="*/ 2147483647 h 7"/>
                <a:gd name="T14" fmla="*/ 2147483647 w 12"/>
                <a:gd name="T15" fmla="*/ 0 h 7"/>
                <a:gd name="T16" fmla="*/ 2147483647 w 12"/>
                <a:gd name="T17" fmla="*/ 0 h 7"/>
                <a:gd name="T18" fmla="*/ 2147483647 w 12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"/>
                <a:gd name="T31" fmla="*/ 0 h 7"/>
                <a:gd name="T32" fmla="*/ 12 w 12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" h="7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3" y="7"/>
                  </a:lnTo>
                  <a:lnTo>
                    <a:pt x="12" y="7"/>
                  </a:lnTo>
                  <a:lnTo>
                    <a:pt x="12" y="3"/>
                  </a:lnTo>
                  <a:lnTo>
                    <a:pt x="12" y="0"/>
                  </a:lnTo>
                  <a:lnTo>
                    <a:pt x="7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146" name="Freeform 68"/>
            <p:cNvSpPr>
              <a:spLocks/>
            </p:cNvSpPr>
            <p:nvPr/>
          </p:nvSpPr>
          <p:spPr bwMode="auto">
            <a:xfrm>
              <a:off x="1360488" y="874713"/>
              <a:ext cx="1587" cy="3175"/>
            </a:xfrm>
            <a:custGeom>
              <a:avLst/>
              <a:gdLst>
                <a:gd name="T0" fmla="*/ 2147483647 w 5"/>
                <a:gd name="T1" fmla="*/ 2147483647 h 9"/>
                <a:gd name="T2" fmla="*/ 2147483647 w 5"/>
                <a:gd name="T3" fmla="*/ 0 h 9"/>
                <a:gd name="T4" fmla="*/ 2147483647 w 5"/>
                <a:gd name="T5" fmla="*/ 0 h 9"/>
                <a:gd name="T6" fmla="*/ 0 w 5"/>
                <a:gd name="T7" fmla="*/ 0 h 9"/>
                <a:gd name="T8" fmla="*/ 0 w 5"/>
                <a:gd name="T9" fmla="*/ 2147483647 h 9"/>
                <a:gd name="T10" fmla="*/ 0 w 5"/>
                <a:gd name="T11" fmla="*/ 2147483647 h 9"/>
                <a:gd name="T12" fmla="*/ 2147483647 w 5"/>
                <a:gd name="T13" fmla="*/ 2147483647 h 9"/>
                <a:gd name="T14" fmla="*/ 2147483647 w 5"/>
                <a:gd name="T15" fmla="*/ 2147483647 h 9"/>
                <a:gd name="T16" fmla="*/ 2147483647 w 5"/>
                <a:gd name="T17" fmla="*/ 2147483647 h 9"/>
                <a:gd name="T18" fmla="*/ 2147483647 w 5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"/>
                <a:gd name="T31" fmla="*/ 0 h 9"/>
                <a:gd name="T32" fmla="*/ 5 w 5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" h="9">
                  <a:moveTo>
                    <a:pt x="5" y="3"/>
                  </a:move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2" y="9"/>
                  </a:lnTo>
                  <a:lnTo>
                    <a:pt x="5" y="7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147" name="Freeform 69"/>
            <p:cNvSpPr>
              <a:spLocks/>
            </p:cNvSpPr>
            <p:nvPr/>
          </p:nvSpPr>
          <p:spPr bwMode="auto">
            <a:xfrm>
              <a:off x="1360488" y="874713"/>
              <a:ext cx="4762" cy="1587"/>
            </a:xfrm>
            <a:custGeom>
              <a:avLst/>
              <a:gdLst>
                <a:gd name="T0" fmla="*/ 2147483647 w 12"/>
                <a:gd name="T1" fmla="*/ 0 h 4"/>
                <a:gd name="T2" fmla="*/ 0 w 12"/>
                <a:gd name="T3" fmla="*/ 0 h 4"/>
                <a:gd name="T4" fmla="*/ 0 w 12"/>
                <a:gd name="T5" fmla="*/ 2147483647 h 4"/>
                <a:gd name="T6" fmla="*/ 0 w 12"/>
                <a:gd name="T7" fmla="*/ 2147483647 h 4"/>
                <a:gd name="T8" fmla="*/ 2147483647 w 12"/>
                <a:gd name="T9" fmla="*/ 2147483647 h 4"/>
                <a:gd name="T10" fmla="*/ 2147483647 w 12"/>
                <a:gd name="T11" fmla="*/ 2147483647 h 4"/>
                <a:gd name="T12" fmla="*/ 2147483647 w 12"/>
                <a:gd name="T13" fmla="*/ 2147483647 h 4"/>
                <a:gd name="T14" fmla="*/ 2147483647 w 12"/>
                <a:gd name="T15" fmla="*/ 0 h 4"/>
                <a:gd name="T16" fmla="*/ 2147483647 w 12"/>
                <a:gd name="T17" fmla="*/ 0 h 4"/>
                <a:gd name="T18" fmla="*/ 2147483647 w 12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"/>
                <a:gd name="T31" fmla="*/ 0 h 4"/>
                <a:gd name="T32" fmla="*/ 12 w 12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" h="4">
                  <a:moveTo>
                    <a:pt x="2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lnTo>
                    <a:pt x="12" y="0"/>
                  </a:lnTo>
                  <a:lnTo>
                    <a:pt x="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148" name="Freeform 70"/>
            <p:cNvSpPr>
              <a:spLocks/>
            </p:cNvSpPr>
            <p:nvPr/>
          </p:nvSpPr>
          <p:spPr bwMode="auto">
            <a:xfrm>
              <a:off x="1362075" y="874713"/>
              <a:ext cx="3175" cy="6350"/>
            </a:xfrm>
            <a:custGeom>
              <a:avLst/>
              <a:gdLst>
                <a:gd name="T0" fmla="*/ 2147483647 w 7"/>
                <a:gd name="T1" fmla="*/ 2147483647 h 13"/>
                <a:gd name="T2" fmla="*/ 2147483647 w 7"/>
                <a:gd name="T3" fmla="*/ 0 h 13"/>
                <a:gd name="T4" fmla="*/ 2147483647 w 7"/>
                <a:gd name="T5" fmla="*/ 0 h 13"/>
                <a:gd name="T6" fmla="*/ 0 w 7"/>
                <a:gd name="T7" fmla="*/ 0 h 13"/>
                <a:gd name="T8" fmla="*/ 0 w 7"/>
                <a:gd name="T9" fmla="*/ 2147483647 h 13"/>
                <a:gd name="T10" fmla="*/ 0 w 7"/>
                <a:gd name="T11" fmla="*/ 2147483647 h 13"/>
                <a:gd name="T12" fmla="*/ 2147483647 w 7"/>
                <a:gd name="T13" fmla="*/ 2147483647 h 13"/>
                <a:gd name="T14" fmla="*/ 2147483647 w 7"/>
                <a:gd name="T15" fmla="*/ 2147483647 h 13"/>
                <a:gd name="T16" fmla="*/ 2147483647 w 7"/>
                <a:gd name="T17" fmla="*/ 2147483647 h 13"/>
                <a:gd name="T18" fmla="*/ 2147483647 w 7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3"/>
                <a:gd name="T32" fmla="*/ 7 w 7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3">
                  <a:moveTo>
                    <a:pt x="7" y="4"/>
                  </a:move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4" y="13"/>
                  </a:lnTo>
                  <a:lnTo>
                    <a:pt x="7" y="13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149" name="Freeform 71"/>
            <p:cNvSpPr>
              <a:spLocks/>
            </p:cNvSpPr>
            <p:nvPr/>
          </p:nvSpPr>
          <p:spPr bwMode="auto">
            <a:xfrm>
              <a:off x="1362075" y="877888"/>
              <a:ext cx="4763" cy="3175"/>
            </a:xfrm>
            <a:custGeom>
              <a:avLst/>
              <a:gdLst>
                <a:gd name="T0" fmla="*/ 2147483647 w 13"/>
                <a:gd name="T1" fmla="*/ 0 h 7"/>
                <a:gd name="T2" fmla="*/ 0 w 13"/>
                <a:gd name="T3" fmla="*/ 0 h 7"/>
                <a:gd name="T4" fmla="*/ 0 w 13"/>
                <a:gd name="T5" fmla="*/ 2147483647 h 7"/>
                <a:gd name="T6" fmla="*/ 0 w 13"/>
                <a:gd name="T7" fmla="*/ 2147483647 h 7"/>
                <a:gd name="T8" fmla="*/ 2147483647 w 13"/>
                <a:gd name="T9" fmla="*/ 2147483647 h 7"/>
                <a:gd name="T10" fmla="*/ 2147483647 w 13"/>
                <a:gd name="T11" fmla="*/ 2147483647 h 7"/>
                <a:gd name="T12" fmla="*/ 2147483647 w 13"/>
                <a:gd name="T13" fmla="*/ 2147483647 h 7"/>
                <a:gd name="T14" fmla="*/ 2147483647 w 13"/>
                <a:gd name="T15" fmla="*/ 0 h 7"/>
                <a:gd name="T16" fmla="*/ 2147483647 w 13"/>
                <a:gd name="T17" fmla="*/ 0 h 7"/>
                <a:gd name="T18" fmla="*/ 2147483647 w 13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7"/>
                <a:gd name="T32" fmla="*/ 13 w 13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7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4" y="7"/>
                  </a:lnTo>
                  <a:lnTo>
                    <a:pt x="13" y="7"/>
                  </a:lnTo>
                  <a:lnTo>
                    <a:pt x="13" y="4"/>
                  </a:lnTo>
                  <a:lnTo>
                    <a:pt x="13" y="0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150" name="Freeform 72"/>
            <p:cNvSpPr>
              <a:spLocks/>
            </p:cNvSpPr>
            <p:nvPr/>
          </p:nvSpPr>
          <p:spPr bwMode="auto">
            <a:xfrm>
              <a:off x="1365250" y="877888"/>
              <a:ext cx="1588" cy="3175"/>
            </a:xfrm>
            <a:custGeom>
              <a:avLst/>
              <a:gdLst>
                <a:gd name="T0" fmla="*/ 2147483647 w 6"/>
                <a:gd name="T1" fmla="*/ 2147483647 h 9"/>
                <a:gd name="T2" fmla="*/ 2147483647 w 6"/>
                <a:gd name="T3" fmla="*/ 0 h 9"/>
                <a:gd name="T4" fmla="*/ 2147483647 w 6"/>
                <a:gd name="T5" fmla="*/ 0 h 9"/>
                <a:gd name="T6" fmla="*/ 0 w 6"/>
                <a:gd name="T7" fmla="*/ 0 h 9"/>
                <a:gd name="T8" fmla="*/ 0 w 6"/>
                <a:gd name="T9" fmla="*/ 2147483647 h 9"/>
                <a:gd name="T10" fmla="*/ 0 w 6"/>
                <a:gd name="T11" fmla="*/ 2147483647 h 9"/>
                <a:gd name="T12" fmla="*/ 2147483647 w 6"/>
                <a:gd name="T13" fmla="*/ 2147483647 h 9"/>
                <a:gd name="T14" fmla="*/ 2147483647 w 6"/>
                <a:gd name="T15" fmla="*/ 2147483647 h 9"/>
                <a:gd name="T16" fmla="*/ 2147483647 w 6"/>
                <a:gd name="T17" fmla="*/ 2147483647 h 9"/>
                <a:gd name="T18" fmla="*/ 2147483647 w 6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9"/>
                <a:gd name="T32" fmla="*/ 6 w 6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9">
                  <a:moveTo>
                    <a:pt x="6" y="4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9"/>
                  </a:lnTo>
                  <a:lnTo>
                    <a:pt x="4" y="9"/>
                  </a:lnTo>
                  <a:lnTo>
                    <a:pt x="6" y="9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151" name="Freeform 73"/>
            <p:cNvSpPr>
              <a:spLocks/>
            </p:cNvSpPr>
            <p:nvPr/>
          </p:nvSpPr>
          <p:spPr bwMode="auto">
            <a:xfrm>
              <a:off x="1365250" y="879475"/>
              <a:ext cx="4763" cy="1588"/>
            </a:xfrm>
            <a:custGeom>
              <a:avLst/>
              <a:gdLst>
                <a:gd name="T0" fmla="*/ 2147483647 w 13"/>
                <a:gd name="T1" fmla="*/ 0 h 5"/>
                <a:gd name="T2" fmla="*/ 0 w 13"/>
                <a:gd name="T3" fmla="*/ 2147483647 h 5"/>
                <a:gd name="T4" fmla="*/ 0 w 13"/>
                <a:gd name="T5" fmla="*/ 2147483647 h 5"/>
                <a:gd name="T6" fmla="*/ 0 w 13"/>
                <a:gd name="T7" fmla="*/ 2147483647 h 5"/>
                <a:gd name="T8" fmla="*/ 2147483647 w 13"/>
                <a:gd name="T9" fmla="*/ 2147483647 h 5"/>
                <a:gd name="T10" fmla="*/ 2147483647 w 13"/>
                <a:gd name="T11" fmla="*/ 2147483647 h 5"/>
                <a:gd name="T12" fmla="*/ 2147483647 w 13"/>
                <a:gd name="T13" fmla="*/ 2147483647 h 5"/>
                <a:gd name="T14" fmla="*/ 2147483647 w 13"/>
                <a:gd name="T15" fmla="*/ 2147483647 h 5"/>
                <a:gd name="T16" fmla="*/ 2147483647 w 13"/>
                <a:gd name="T17" fmla="*/ 0 h 5"/>
                <a:gd name="T18" fmla="*/ 2147483647 w 13"/>
                <a:gd name="T19" fmla="*/ 0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5"/>
                <a:gd name="T32" fmla="*/ 13 w 13"/>
                <a:gd name="T33" fmla="*/ 5 h 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5">
                  <a:moveTo>
                    <a:pt x="4" y="0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4" y="5"/>
                  </a:lnTo>
                  <a:lnTo>
                    <a:pt x="13" y="5"/>
                  </a:lnTo>
                  <a:lnTo>
                    <a:pt x="13" y="3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152" name="Freeform 74"/>
            <p:cNvSpPr>
              <a:spLocks/>
            </p:cNvSpPr>
            <p:nvPr/>
          </p:nvSpPr>
          <p:spPr bwMode="auto">
            <a:xfrm>
              <a:off x="1366838" y="879475"/>
              <a:ext cx="3175" cy="6350"/>
            </a:xfrm>
            <a:custGeom>
              <a:avLst/>
              <a:gdLst>
                <a:gd name="T0" fmla="*/ 2147483647 w 7"/>
                <a:gd name="T1" fmla="*/ 2147483647 h 15"/>
                <a:gd name="T2" fmla="*/ 2147483647 w 7"/>
                <a:gd name="T3" fmla="*/ 2147483647 h 15"/>
                <a:gd name="T4" fmla="*/ 2147483647 w 7"/>
                <a:gd name="T5" fmla="*/ 0 h 15"/>
                <a:gd name="T6" fmla="*/ 0 w 7"/>
                <a:gd name="T7" fmla="*/ 2147483647 h 15"/>
                <a:gd name="T8" fmla="*/ 0 w 7"/>
                <a:gd name="T9" fmla="*/ 2147483647 h 15"/>
                <a:gd name="T10" fmla="*/ 0 w 7"/>
                <a:gd name="T11" fmla="*/ 2147483647 h 15"/>
                <a:gd name="T12" fmla="*/ 2147483647 w 7"/>
                <a:gd name="T13" fmla="*/ 2147483647 h 15"/>
                <a:gd name="T14" fmla="*/ 2147483647 w 7"/>
                <a:gd name="T15" fmla="*/ 2147483647 h 15"/>
                <a:gd name="T16" fmla="*/ 2147483647 w 7"/>
                <a:gd name="T17" fmla="*/ 2147483647 h 15"/>
                <a:gd name="T18" fmla="*/ 2147483647 w 7"/>
                <a:gd name="T19" fmla="*/ 2147483647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5"/>
                <a:gd name="T32" fmla="*/ 7 w 7"/>
                <a:gd name="T33" fmla="*/ 15 h 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5">
                  <a:moveTo>
                    <a:pt x="7" y="3"/>
                  </a:moveTo>
                  <a:lnTo>
                    <a:pt x="7" y="3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11"/>
                  </a:lnTo>
                  <a:lnTo>
                    <a:pt x="4" y="15"/>
                  </a:lnTo>
                  <a:lnTo>
                    <a:pt x="7" y="11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153" name="Freeform 75"/>
            <p:cNvSpPr>
              <a:spLocks/>
            </p:cNvSpPr>
            <p:nvPr/>
          </p:nvSpPr>
          <p:spPr bwMode="auto">
            <a:xfrm>
              <a:off x="1366838" y="882650"/>
              <a:ext cx="7937" cy="1588"/>
            </a:xfrm>
            <a:custGeom>
              <a:avLst/>
              <a:gdLst>
                <a:gd name="T0" fmla="*/ 2147483647 w 20"/>
                <a:gd name="T1" fmla="*/ 0 h 2"/>
                <a:gd name="T2" fmla="*/ 0 w 20"/>
                <a:gd name="T3" fmla="*/ 0 h 2"/>
                <a:gd name="T4" fmla="*/ 0 w 20"/>
                <a:gd name="T5" fmla="*/ 2147483647 h 2"/>
                <a:gd name="T6" fmla="*/ 0 w 20"/>
                <a:gd name="T7" fmla="*/ 2147483647 h 2"/>
                <a:gd name="T8" fmla="*/ 2147483647 w 20"/>
                <a:gd name="T9" fmla="*/ 2147483647 h 2"/>
                <a:gd name="T10" fmla="*/ 2147483647 w 20"/>
                <a:gd name="T11" fmla="*/ 2147483647 h 2"/>
                <a:gd name="T12" fmla="*/ 2147483647 w 20"/>
                <a:gd name="T13" fmla="*/ 2147483647 h 2"/>
                <a:gd name="T14" fmla="*/ 2147483647 w 20"/>
                <a:gd name="T15" fmla="*/ 0 h 2"/>
                <a:gd name="T16" fmla="*/ 2147483647 w 20"/>
                <a:gd name="T17" fmla="*/ 0 h 2"/>
                <a:gd name="T18" fmla="*/ 2147483647 w 20"/>
                <a:gd name="T19" fmla="*/ 0 h 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2"/>
                <a:gd name="T32" fmla="*/ 20 w 20"/>
                <a:gd name="T33" fmla="*/ 2 h 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2">
                  <a:moveTo>
                    <a:pt x="4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17" y="2"/>
                  </a:lnTo>
                  <a:lnTo>
                    <a:pt x="20" y="2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154" name="Freeform 76"/>
            <p:cNvSpPr>
              <a:spLocks/>
            </p:cNvSpPr>
            <p:nvPr/>
          </p:nvSpPr>
          <p:spPr bwMode="auto">
            <a:xfrm>
              <a:off x="1373188" y="882650"/>
              <a:ext cx="1587" cy="3175"/>
            </a:xfrm>
            <a:custGeom>
              <a:avLst/>
              <a:gdLst>
                <a:gd name="T0" fmla="*/ 2147483647 w 7"/>
                <a:gd name="T1" fmla="*/ 2147483647 h 9"/>
                <a:gd name="T2" fmla="*/ 2147483647 w 7"/>
                <a:gd name="T3" fmla="*/ 0 h 9"/>
                <a:gd name="T4" fmla="*/ 2147483647 w 7"/>
                <a:gd name="T5" fmla="*/ 0 h 9"/>
                <a:gd name="T6" fmla="*/ 0 w 7"/>
                <a:gd name="T7" fmla="*/ 0 h 9"/>
                <a:gd name="T8" fmla="*/ 0 w 7"/>
                <a:gd name="T9" fmla="*/ 2147483647 h 9"/>
                <a:gd name="T10" fmla="*/ 0 w 7"/>
                <a:gd name="T11" fmla="*/ 2147483647 h 9"/>
                <a:gd name="T12" fmla="*/ 2147483647 w 7"/>
                <a:gd name="T13" fmla="*/ 2147483647 h 9"/>
                <a:gd name="T14" fmla="*/ 2147483647 w 7"/>
                <a:gd name="T15" fmla="*/ 2147483647 h 9"/>
                <a:gd name="T16" fmla="*/ 2147483647 w 7"/>
                <a:gd name="T17" fmla="*/ 2147483647 h 9"/>
                <a:gd name="T18" fmla="*/ 2147483647 w 7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9"/>
                <a:gd name="T32" fmla="*/ 7 w 7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9">
                  <a:moveTo>
                    <a:pt x="7" y="2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9"/>
                  </a:lnTo>
                  <a:lnTo>
                    <a:pt x="4" y="9"/>
                  </a:lnTo>
                  <a:lnTo>
                    <a:pt x="7" y="9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155" name="Freeform 77"/>
            <p:cNvSpPr>
              <a:spLocks/>
            </p:cNvSpPr>
            <p:nvPr/>
          </p:nvSpPr>
          <p:spPr bwMode="auto">
            <a:xfrm>
              <a:off x="1373188" y="884238"/>
              <a:ext cx="4762" cy="1587"/>
            </a:xfrm>
            <a:custGeom>
              <a:avLst/>
              <a:gdLst>
                <a:gd name="T0" fmla="*/ 2147483647 w 14"/>
                <a:gd name="T1" fmla="*/ 0 h 7"/>
                <a:gd name="T2" fmla="*/ 0 w 14"/>
                <a:gd name="T3" fmla="*/ 0 h 7"/>
                <a:gd name="T4" fmla="*/ 0 w 14"/>
                <a:gd name="T5" fmla="*/ 2147483647 h 7"/>
                <a:gd name="T6" fmla="*/ 0 w 14"/>
                <a:gd name="T7" fmla="*/ 2147483647 h 7"/>
                <a:gd name="T8" fmla="*/ 2147483647 w 14"/>
                <a:gd name="T9" fmla="*/ 2147483647 h 7"/>
                <a:gd name="T10" fmla="*/ 2147483647 w 14"/>
                <a:gd name="T11" fmla="*/ 2147483647 h 7"/>
                <a:gd name="T12" fmla="*/ 2147483647 w 14"/>
                <a:gd name="T13" fmla="*/ 2147483647 h 7"/>
                <a:gd name="T14" fmla="*/ 2147483647 w 14"/>
                <a:gd name="T15" fmla="*/ 0 h 7"/>
                <a:gd name="T16" fmla="*/ 2147483647 w 14"/>
                <a:gd name="T17" fmla="*/ 0 h 7"/>
                <a:gd name="T18" fmla="*/ 2147483647 w 14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7"/>
                <a:gd name="T32" fmla="*/ 14 w 14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7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4" y="7"/>
                  </a:lnTo>
                  <a:lnTo>
                    <a:pt x="11" y="7"/>
                  </a:lnTo>
                  <a:lnTo>
                    <a:pt x="14" y="4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156" name="Freeform 78"/>
            <p:cNvSpPr>
              <a:spLocks/>
            </p:cNvSpPr>
            <p:nvPr/>
          </p:nvSpPr>
          <p:spPr bwMode="auto">
            <a:xfrm>
              <a:off x="1374775" y="884238"/>
              <a:ext cx="3175" cy="4762"/>
            </a:xfrm>
            <a:custGeom>
              <a:avLst/>
              <a:gdLst>
                <a:gd name="T0" fmla="*/ 2147483647 w 7"/>
                <a:gd name="T1" fmla="*/ 2147483647 h 13"/>
                <a:gd name="T2" fmla="*/ 2147483647 w 7"/>
                <a:gd name="T3" fmla="*/ 0 h 13"/>
                <a:gd name="T4" fmla="*/ 2147483647 w 7"/>
                <a:gd name="T5" fmla="*/ 0 h 13"/>
                <a:gd name="T6" fmla="*/ 0 w 7"/>
                <a:gd name="T7" fmla="*/ 0 h 13"/>
                <a:gd name="T8" fmla="*/ 0 w 7"/>
                <a:gd name="T9" fmla="*/ 2147483647 h 13"/>
                <a:gd name="T10" fmla="*/ 0 w 7"/>
                <a:gd name="T11" fmla="*/ 2147483647 h 13"/>
                <a:gd name="T12" fmla="*/ 2147483647 w 7"/>
                <a:gd name="T13" fmla="*/ 2147483647 h 13"/>
                <a:gd name="T14" fmla="*/ 2147483647 w 7"/>
                <a:gd name="T15" fmla="*/ 2147483647 h 13"/>
                <a:gd name="T16" fmla="*/ 2147483647 w 7"/>
                <a:gd name="T17" fmla="*/ 2147483647 h 13"/>
                <a:gd name="T18" fmla="*/ 2147483647 w 7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3"/>
                <a:gd name="T32" fmla="*/ 7 w 7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3">
                  <a:moveTo>
                    <a:pt x="7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4" y="13"/>
                  </a:lnTo>
                  <a:lnTo>
                    <a:pt x="7" y="13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157" name="Freeform 79"/>
            <p:cNvSpPr>
              <a:spLocks/>
            </p:cNvSpPr>
            <p:nvPr/>
          </p:nvSpPr>
          <p:spPr bwMode="auto">
            <a:xfrm>
              <a:off x="1374775" y="885825"/>
              <a:ext cx="6350" cy="3175"/>
            </a:xfrm>
            <a:custGeom>
              <a:avLst/>
              <a:gdLst>
                <a:gd name="T0" fmla="*/ 2147483647 w 13"/>
                <a:gd name="T1" fmla="*/ 0 h 6"/>
                <a:gd name="T2" fmla="*/ 0 w 13"/>
                <a:gd name="T3" fmla="*/ 2147483647 h 6"/>
                <a:gd name="T4" fmla="*/ 0 w 13"/>
                <a:gd name="T5" fmla="*/ 2147483647 h 6"/>
                <a:gd name="T6" fmla="*/ 0 w 13"/>
                <a:gd name="T7" fmla="*/ 2147483647 h 6"/>
                <a:gd name="T8" fmla="*/ 2147483647 w 13"/>
                <a:gd name="T9" fmla="*/ 2147483647 h 6"/>
                <a:gd name="T10" fmla="*/ 2147483647 w 13"/>
                <a:gd name="T11" fmla="*/ 2147483647 h 6"/>
                <a:gd name="T12" fmla="*/ 2147483647 w 13"/>
                <a:gd name="T13" fmla="*/ 2147483647 h 6"/>
                <a:gd name="T14" fmla="*/ 2147483647 w 13"/>
                <a:gd name="T15" fmla="*/ 2147483647 h 6"/>
                <a:gd name="T16" fmla="*/ 2147483647 w 13"/>
                <a:gd name="T17" fmla="*/ 0 h 6"/>
                <a:gd name="T18" fmla="*/ 2147483647 w 1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6"/>
                <a:gd name="T32" fmla="*/ 13 w 1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6">
                  <a:moveTo>
                    <a:pt x="4" y="0"/>
                  </a:moveTo>
                  <a:lnTo>
                    <a:pt x="0" y="3"/>
                  </a:lnTo>
                  <a:lnTo>
                    <a:pt x="0" y="6"/>
                  </a:lnTo>
                  <a:lnTo>
                    <a:pt x="4" y="6"/>
                  </a:lnTo>
                  <a:lnTo>
                    <a:pt x="11" y="6"/>
                  </a:lnTo>
                  <a:lnTo>
                    <a:pt x="13" y="3"/>
                  </a:lnTo>
                  <a:lnTo>
                    <a:pt x="11" y="3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158" name="Freeform 80"/>
            <p:cNvSpPr>
              <a:spLocks/>
            </p:cNvSpPr>
            <p:nvPr/>
          </p:nvSpPr>
          <p:spPr bwMode="auto">
            <a:xfrm>
              <a:off x="1377950" y="885825"/>
              <a:ext cx="3175" cy="4763"/>
            </a:xfrm>
            <a:custGeom>
              <a:avLst/>
              <a:gdLst>
                <a:gd name="T0" fmla="*/ 2147483647 w 6"/>
                <a:gd name="T1" fmla="*/ 2147483647 h 10"/>
                <a:gd name="T2" fmla="*/ 2147483647 w 6"/>
                <a:gd name="T3" fmla="*/ 2147483647 h 10"/>
                <a:gd name="T4" fmla="*/ 2147483647 w 6"/>
                <a:gd name="T5" fmla="*/ 0 h 10"/>
                <a:gd name="T6" fmla="*/ 0 w 6"/>
                <a:gd name="T7" fmla="*/ 2147483647 h 10"/>
                <a:gd name="T8" fmla="*/ 0 w 6"/>
                <a:gd name="T9" fmla="*/ 2147483647 h 10"/>
                <a:gd name="T10" fmla="*/ 0 w 6"/>
                <a:gd name="T11" fmla="*/ 2147483647 h 10"/>
                <a:gd name="T12" fmla="*/ 2147483647 w 6"/>
                <a:gd name="T13" fmla="*/ 2147483647 h 10"/>
                <a:gd name="T14" fmla="*/ 2147483647 w 6"/>
                <a:gd name="T15" fmla="*/ 2147483647 h 10"/>
                <a:gd name="T16" fmla="*/ 2147483647 w 6"/>
                <a:gd name="T17" fmla="*/ 2147483647 h 10"/>
                <a:gd name="T18" fmla="*/ 2147483647 w 6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0"/>
                <a:gd name="T32" fmla="*/ 6 w 6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0">
                  <a:moveTo>
                    <a:pt x="6" y="3"/>
                  </a:moveTo>
                  <a:lnTo>
                    <a:pt x="4" y="3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6" y="6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159" name="Freeform 81"/>
            <p:cNvSpPr>
              <a:spLocks/>
            </p:cNvSpPr>
            <p:nvPr/>
          </p:nvSpPr>
          <p:spPr bwMode="auto">
            <a:xfrm>
              <a:off x="1377950" y="887413"/>
              <a:ext cx="4763" cy="3175"/>
            </a:xfrm>
            <a:custGeom>
              <a:avLst/>
              <a:gdLst>
                <a:gd name="T0" fmla="*/ 2147483647 w 13"/>
                <a:gd name="T1" fmla="*/ 0 h 7"/>
                <a:gd name="T2" fmla="*/ 0 w 13"/>
                <a:gd name="T3" fmla="*/ 0 h 7"/>
                <a:gd name="T4" fmla="*/ 0 w 13"/>
                <a:gd name="T5" fmla="*/ 2147483647 h 7"/>
                <a:gd name="T6" fmla="*/ 0 w 13"/>
                <a:gd name="T7" fmla="*/ 2147483647 h 7"/>
                <a:gd name="T8" fmla="*/ 2147483647 w 13"/>
                <a:gd name="T9" fmla="*/ 2147483647 h 7"/>
                <a:gd name="T10" fmla="*/ 2147483647 w 13"/>
                <a:gd name="T11" fmla="*/ 2147483647 h 7"/>
                <a:gd name="T12" fmla="*/ 2147483647 w 13"/>
                <a:gd name="T13" fmla="*/ 2147483647 h 7"/>
                <a:gd name="T14" fmla="*/ 2147483647 w 13"/>
                <a:gd name="T15" fmla="*/ 0 h 7"/>
                <a:gd name="T16" fmla="*/ 2147483647 w 13"/>
                <a:gd name="T17" fmla="*/ 0 h 7"/>
                <a:gd name="T18" fmla="*/ 2147483647 w 13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7"/>
                <a:gd name="T32" fmla="*/ 13 w 13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7">
                  <a:moveTo>
                    <a:pt x="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4" y="7"/>
                  </a:lnTo>
                  <a:lnTo>
                    <a:pt x="10" y="7"/>
                  </a:lnTo>
                  <a:lnTo>
                    <a:pt x="13" y="3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160" name="Freeform 82"/>
            <p:cNvSpPr>
              <a:spLocks/>
            </p:cNvSpPr>
            <p:nvPr/>
          </p:nvSpPr>
          <p:spPr bwMode="auto">
            <a:xfrm>
              <a:off x="1381125" y="887413"/>
              <a:ext cx="1588" cy="6350"/>
            </a:xfrm>
            <a:custGeom>
              <a:avLst/>
              <a:gdLst>
                <a:gd name="T0" fmla="*/ 2147483647 w 7"/>
                <a:gd name="T1" fmla="*/ 2147483647 h 13"/>
                <a:gd name="T2" fmla="*/ 2147483647 w 7"/>
                <a:gd name="T3" fmla="*/ 0 h 13"/>
                <a:gd name="T4" fmla="*/ 2147483647 w 7"/>
                <a:gd name="T5" fmla="*/ 0 h 13"/>
                <a:gd name="T6" fmla="*/ 0 w 7"/>
                <a:gd name="T7" fmla="*/ 0 h 13"/>
                <a:gd name="T8" fmla="*/ 0 w 7"/>
                <a:gd name="T9" fmla="*/ 2147483647 h 13"/>
                <a:gd name="T10" fmla="*/ 0 w 7"/>
                <a:gd name="T11" fmla="*/ 2147483647 h 13"/>
                <a:gd name="T12" fmla="*/ 2147483647 w 7"/>
                <a:gd name="T13" fmla="*/ 2147483647 h 13"/>
                <a:gd name="T14" fmla="*/ 2147483647 w 7"/>
                <a:gd name="T15" fmla="*/ 2147483647 h 13"/>
                <a:gd name="T16" fmla="*/ 2147483647 w 7"/>
                <a:gd name="T17" fmla="*/ 2147483647 h 13"/>
                <a:gd name="T18" fmla="*/ 2147483647 w 7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3"/>
                <a:gd name="T32" fmla="*/ 7 w 7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3">
                  <a:moveTo>
                    <a:pt x="7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3"/>
                  </a:lnTo>
                  <a:lnTo>
                    <a:pt x="4" y="13"/>
                  </a:lnTo>
                  <a:lnTo>
                    <a:pt x="7" y="13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161" name="Freeform 83"/>
            <p:cNvSpPr>
              <a:spLocks/>
            </p:cNvSpPr>
            <p:nvPr/>
          </p:nvSpPr>
          <p:spPr bwMode="auto">
            <a:xfrm>
              <a:off x="1381125" y="890588"/>
              <a:ext cx="4763" cy="3175"/>
            </a:xfrm>
            <a:custGeom>
              <a:avLst/>
              <a:gdLst>
                <a:gd name="T0" fmla="*/ 2147483647 w 14"/>
                <a:gd name="T1" fmla="*/ 0 h 6"/>
                <a:gd name="T2" fmla="*/ 0 w 14"/>
                <a:gd name="T3" fmla="*/ 2147483647 h 6"/>
                <a:gd name="T4" fmla="*/ 0 w 14"/>
                <a:gd name="T5" fmla="*/ 2147483647 h 6"/>
                <a:gd name="T6" fmla="*/ 0 w 14"/>
                <a:gd name="T7" fmla="*/ 2147483647 h 6"/>
                <a:gd name="T8" fmla="*/ 2147483647 w 14"/>
                <a:gd name="T9" fmla="*/ 2147483647 h 6"/>
                <a:gd name="T10" fmla="*/ 2147483647 w 14"/>
                <a:gd name="T11" fmla="*/ 2147483647 h 6"/>
                <a:gd name="T12" fmla="*/ 2147483647 w 14"/>
                <a:gd name="T13" fmla="*/ 2147483647 h 6"/>
                <a:gd name="T14" fmla="*/ 2147483647 w 14"/>
                <a:gd name="T15" fmla="*/ 2147483647 h 6"/>
                <a:gd name="T16" fmla="*/ 2147483647 w 14"/>
                <a:gd name="T17" fmla="*/ 0 h 6"/>
                <a:gd name="T18" fmla="*/ 2147483647 w 14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6"/>
                <a:gd name="T32" fmla="*/ 14 w 14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6">
                  <a:moveTo>
                    <a:pt x="4" y="0"/>
                  </a:moveTo>
                  <a:lnTo>
                    <a:pt x="0" y="2"/>
                  </a:lnTo>
                  <a:lnTo>
                    <a:pt x="0" y="6"/>
                  </a:lnTo>
                  <a:lnTo>
                    <a:pt x="4" y="6"/>
                  </a:lnTo>
                  <a:lnTo>
                    <a:pt x="11" y="6"/>
                  </a:lnTo>
                  <a:lnTo>
                    <a:pt x="14" y="2"/>
                  </a:lnTo>
                  <a:lnTo>
                    <a:pt x="11" y="2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162" name="Freeform 84"/>
            <p:cNvSpPr>
              <a:spLocks/>
            </p:cNvSpPr>
            <p:nvPr/>
          </p:nvSpPr>
          <p:spPr bwMode="auto">
            <a:xfrm>
              <a:off x="1382713" y="890588"/>
              <a:ext cx="3175" cy="6350"/>
            </a:xfrm>
            <a:custGeom>
              <a:avLst/>
              <a:gdLst>
                <a:gd name="T0" fmla="*/ 2147483647 w 7"/>
                <a:gd name="T1" fmla="*/ 2147483647 h 15"/>
                <a:gd name="T2" fmla="*/ 2147483647 w 7"/>
                <a:gd name="T3" fmla="*/ 2147483647 h 15"/>
                <a:gd name="T4" fmla="*/ 2147483647 w 7"/>
                <a:gd name="T5" fmla="*/ 0 h 15"/>
                <a:gd name="T6" fmla="*/ 0 w 7"/>
                <a:gd name="T7" fmla="*/ 2147483647 h 15"/>
                <a:gd name="T8" fmla="*/ 0 w 7"/>
                <a:gd name="T9" fmla="*/ 2147483647 h 15"/>
                <a:gd name="T10" fmla="*/ 0 w 7"/>
                <a:gd name="T11" fmla="*/ 2147483647 h 15"/>
                <a:gd name="T12" fmla="*/ 2147483647 w 7"/>
                <a:gd name="T13" fmla="*/ 2147483647 h 15"/>
                <a:gd name="T14" fmla="*/ 2147483647 w 7"/>
                <a:gd name="T15" fmla="*/ 2147483647 h 15"/>
                <a:gd name="T16" fmla="*/ 2147483647 w 7"/>
                <a:gd name="T17" fmla="*/ 2147483647 h 15"/>
                <a:gd name="T18" fmla="*/ 2147483647 w 7"/>
                <a:gd name="T19" fmla="*/ 2147483647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5"/>
                <a:gd name="T32" fmla="*/ 7 w 7"/>
                <a:gd name="T33" fmla="*/ 15 h 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5">
                  <a:moveTo>
                    <a:pt x="7" y="2"/>
                  </a:moveTo>
                  <a:lnTo>
                    <a:pt x="4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12"/>
                  </a:lnTo>
                  <a:lnTo>
                    <a:pt x="4" y="15"/>
                  </a:lnTo>
                  <a:lnTo>
                    <a:pt x="4" y="12"/>
                  </a:lnTo>
                  <a:lnTo>
                    <a:pt x="7" y="12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163" name="Freeform 85"/>
            <p:cNvSpPr>
              <a:spLocks/>
            </p:cNvSpPr>
            <p:nvPr/>
          </p:nvSpPr>
          <p:spPr bwMode="auto">
            <a:xfrm>
              <a:off x="1382713" y="893763"/>
              <a:ext cx="4762" cy="1587"/>
            </a:xfrm>
            <a:custGeom>
              <a:avLst/>
              <a:gdLst>
                <a:gd name="T0" fmla="*/ 2147483647 w 11"/>
                <a:gd name="T1" fmla="*/ 0 h 3"/>
                <a:gd name="T2" fmla="*/ 0 w 11"/>
                <a:gd name="T3" fmla="*/ 0 h 3"/>
                <a:gd name="T4" fmla="*/ 0 w 11"/>
                <a:gd name="T5" fmla="*/ 2147483647 h 3"/>
                <a:gd name="T6" fmla="*/ 0 w 11"/>
                <a:gd name="T7" fmla="*/ 2147483647 h 3"/>
                <a:gd name="T8" fmla="*/ 2147483647 w 11"/>
                <a:gd name="T9" fmla="*/ 2147483647 h 3"/>
                <a:gd name="T10" fmla="*/ 2147483647 w 11"/>
                <a:gd name="T11" fmla="*/ 2147483647 h 3"/>
                <a:gd name="T12" fmla="*/ 2147483647 w 11"/>
                <a:gd name="T13" fmla="*/ 2147483647 h 3"/>
                <a:gd name="T14" fmla="*/ 2147483647 w 11"/>
                <a:gd name="T15" fmla="*/ 0 h 3"/>
                <a:gd name="T16" fmla="*/ 2147483647 w 11"/>
                <a:gd name="T17" fmla="*/ 0 h 3"/>
                <a:gd name="T18" fmla="*/ 2147483647 w 11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"/>
                <a:gd name="T31" fmla="*/ 0 h 3"/>
                <a:gd name="T32" fmla="*/ 11 w 11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" h="3">
                  <a:moveTo>
                    <a:pt x="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4" y="3"/>
                  </a:lnTo>
                  <a:lnTo>
                    <a:pt x="11" y="3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164" name="Freeform 86"/>
            <p:cNvSpPr>
              <a:spLocks/>
            </p:cNvSpPr>
            <p:nvPr/>
          </p:nvSpPr>
          <p:spPr bwMode="auto">
            <a:xfrm>
              <a:off x="1385888" y="893763"/>
              <a:ext cx="1587" cy="9525"/>
            </a:xfrm>
            <a:custGeom>
              <a:avLst/>
              <a:gdLst>
                <a:gd name="T0" fmla="*/ 2147483647 w 4"/>
                <a:gd name="T1" fmla="*/ 2147483647 h 25"/>
                <a:gd name="T2" fmla="*/ 2147483647 w 4"/>
                <a:gd name="T3" fmla="*/ 0 h 25"/>
                <a:gd name="T4" fmla="*/ 0 w 4"/>
                <a:gd name="T5" fmla="*/ 0 h 25"/>
                <a:gd name="T6" fmla="*/ 0 w 4"/>
                <a:gd name="T7" fmla="*/ 0 h 25"/>
                <a:gd name="T8" fmla="*/ 0 w 4"/>
                <a:gd name="T9" fmla="*/ 2147483647 h 25"/>
                <a:gd name="T10" fmla="*/ 0 w 4"/>
                <a:gd name="T11" fmla="*/ 2147483647 h 25"/>
                <a:gd name="T12" fmla="*/ 0 w 4"/>
                <a:gd name="T13" fmla="*/ 2147483647 h 25"/>
                <a:gd name="T14" fmla="*/ 2147483647 w 4"/>
                <a:gd name="T15" fmla="*/ 2147483647 h 25"/>
                <a:gd name="T16" fmla="*/ 2147483647 w 4"/>
                <a:gd name="T17" fmla="*/ 2147483647 h 25"/>
                <a:gd name="T18" fmla="*/ 2147483647 w 4"/>
                <a:gd name="T19" fmla="*/ 2147483647 h 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25"/>
                <a:gd name="T32" fmla="*/ 4 w 4"/>
                <a:gd name="T33" fmla="*/ 25 h 2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25">
                  <a:moveTo>
                    <a:pt x="4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22"/>
                  </a:lnTo>
                  <a:lnTo>
                    <a:pt x="0" y="25"/>
                  </a:lnTo>
                  <a:lnTo>
                    <a:pt x="4" y="22"/>
                  </a:lnTo>
                  <a:lnTo>
                    <a:pt x="4" y="25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165" name="Freeform 87"/>
            <p:cNvSpPr>
              <a:spLocks/>
            </p:cNvSpPr>
            <p:nvPr/>
          </p:nvSpPr>
          <p:spPr bwMode="auto">
            <a:xfrm>
              <a:off x="1384300" y="901700"/>
              <a:ext cx="6350" cy="1588"/>
            </a:xfrm>
            <a:custGeom>
              <a:avLst/>
              <a:gdLst>
                <a:gd name="T0" fmla="*/ 2147483647 w 13"/>
                <a:gd name="T1" fmla="*/ 0 h 3"/>
                <a:gd name="T2" fmla="*/ 2147483647 w 13"/>
                <a:gd name="T3" fmla="*/ 0 h 3"/>
                <a:gd name="T4" fmla="*/ 0 w 13"/>
                <a:gd name="T5" fmla="*/ 2147483647 h 3"/>
                <a:gd name="T6" fmla="*/ 2147483647 w 13"/>
                <a:gd name="T7" fmla="*/ 2147483647 h 3"/>
                <a:gd name="T8" fmla="*/ 2147483647 w 13"/>
                <a:gd name="T9" fmla="*/ 2147483647 h 3"/>
                <a:gd name="T10" fmla="*/ 2147483647 w 13"/>
                <a:gd name="T11" fmla="*/ 2147483647 h 3"/>
                <a:gd name="T12" fmla="*/ 2147483647 w 13"/>
                <a:gd name="T13" fmla="*/ 2147483647 h 3"/>
                <a:gd name="T14" fmla="*/ 2147483647 w 13"/>
                <a:gd name="T15" fmla="*/ 0 h 3"/>
                <a:gd name="T16" fmla="*/ 2147483647 w 13"/>
                <a:gd name="T17" fmla="*/ 0 h 3"/>
                <a:gd name="T18" fmla="*/ 2147483647 w 13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3"/>
                <a:gd name="T32" fmla="*/ 13 w 13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3">
                  <a:moveTo>
                    <a:pt x="3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7" y="3"/>
                  </a:lnTo>
                  <a:lnTo>
                    <a:pt x="13" y="3"/>
                  </a:lnTo>
                  <a:lnTo>
                    <a:pt x="13" y="0"/>
                  </a:lnTo>
                  <a:lnTo>
                    <a:pt x="7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166" name="Freeform 88"/>
            <p:cNvSpPr>
              <a:spLocks/>
            </p:cNvSpPr>
            <p:nvPr/>
          </p:nvSpPr>
          <p:spPr bwMode="auto">
            <a:xfrm>
              <a:off x="1389063" y="901700"/>
              <a:ext cx="1587" cy="1588"/>
            </a:xfrm>
            <a:custGeom>
              <a:avLst/>
              <a:gdLst>
                <a:gd name="T0" fmla="*/ 2147483647 w 4"/>
                <a:gd name="T1" fmla="*/ 2147483647 h 6"/>
                <a:gd name="T2" fmla="*/ 2147483647 w 4"/>
                <a:gd name="T3" fmla="*/ 0 h 6"/>
                <a:gd name="T4" fmla="*/ 0 w 4"/>
                <a:gd name="T5" fmla="*/ 0 h 6"/>
                <a:gd name="T6" fmla="*/ 0 w 4"/>
                <a:gd name="T7" fmla="*/ 0 h 6"/>
                <a:gd name="T8" fmla="*/ 0 w 4"/>
                <a:gd name="T9" fmla="*/ 2147483647 h 6"/>
                <a:gd name="T10" fmla="*/ 0 w 4"/>
                <a:gd name="T11" fmla="*/ 2147483647 h 6"/>
                <a:gd name="T12" fmla="*/ 0 w 4"/>
                <a:gd name="T13" fmla="*/ 2147483647 h 6"/>
                <a:gd name="T14" fmla="*/ 2147483647 w 4"/>
                <a:gd name="T15" fmla="*/ 2147483647 h 6"/>
                <a:gd name="T16" fmla="*/ 2147483647 w 4"/>
                <a:gd name="T17" fmla="*/ 2147483647 h 6"/>
                <a:gd name="T18" fmla="*/ 2147483647 w 4"/>
                <a:gd name="T19" fmla="*/ 2147483647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6"/>
                <a:gd name="T32" fmla="*/ 4 w 4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6">
                  <a:moveTo>
                    <a:pt x="4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4" y="6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167" name="Freeform 89"/>
            <p:cNvSpPr>
              <a:spLocks/>
            </p:cNvSpPr>
            <p:nvPr/>
          </p:nvSpPr>
          <p:spPr bwMode="auto">
            <a:xfrm>
              <a:off x="1387475" y="901700"/>
              <a:ext cx="4763" cy="1588"/>
            </a:xfrm>
            <a:custGeom>
              <a:avLst/>
              <a:gdLst>
                <a:gd name="T0" fmla="*/ 2147483647 w 13"/>
                <a:gd name="T1" fmla="*/ 0 h 6"/>
                <a:gd name="T2" fmla="*/ 2147483647 w 13"/>
                <a:gd name="T3" fmla="*/ 2147483647 h 6"/>
                <a:gd name="T4" fmla="*/ 0 w 13"/>
                <a:gd name="T5" fmla="*/ 2147483647 h 6"/>
                <a:gd name="T6" fmla="*/ 2147483647 w 13"/>
                <a:gd name="T7" fmla="*/ 2147483647 h 6"/>
                <a:gd name="T8" fmla="*/ 2147483647 w 13"/>
                <a:gd name="T9" fmla="*/ 2147483647 h 6"/>
                <a:gd name="T10" fmla="*/ 2147483647 w 13"/>
                <a:gd name="T11" fmla="*/ 2147483647 h 6"/>
                <a:gd name="T12" fmla="*/ 2147483647 w 13"/>
                <a:gd name="T13" fmla="*/ 2147483647 h 6"/>
                <a:gd name="T14" fmla="*/ 2147483647 w 13"/>
                <a:gd name="T15" fmla="*/ 2147483647 h 6"/>
                <a:gd name="T16" fmla="*/ 2147483647 w 13"/>
                <a:gd name="T17" fmla="*/ 0 h 6"/>
                <a:gd name="T18" fmla="*/ 2147483647 w 1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6"/>
                <a:gd name="T32" fmla="*/ 13 w 1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6">
                  <a:moveTo>
                    <a:pt x="2" y="0"/>
                  </a:moveTo>
                  <a:lnTo>
                    <a:pt x="2" y="3"/>
                  </a:lnTo>
                  <a:lnTo>
                    <a:pt x="0" y="3"/>
                  </a:lnTo>
                  <a:lnTo>
                    <a:pt x="2" y="6"/>
                  </a:lnTo>
                  <a:lnTo>
                    <a:pt x="6" y="6"/>
                  </a:lnTo>
                  <a:lnTo>
                    <a:pt x="13" y="6"/>
                  </a:lnTo>
                  <a:lnTo>
                    <a:pt x="13" y="3"/>
                  </a:lnTo>
                  <a:lnTo>
                    <a:pt x="6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168" name="Freeform 90"/>
            <p:cNvSpPr>
              <a:spLocks/>
            </p:cNvSpPr>
            <p:nvPr/>
          </p:nvSpPr>
          <p:spPr bwMode="auto">
            <a:xfrm>
              <a:off x="1390650" y="901700"/>
              <a:ext cx="1588" cy="6350"/>
            </a:xfrm>
            <a:custGeom>
              <a:avLst/>
              <a:gdLst>
                <a:gd name="T0" fmla="*/ 2147483647 w 4"/>
                <a:gd name="T1" fmla="*/ 2147483647 h 16"/>
                <a:gd name="T2" fmla="*/ 2147483647 w 4"/>
                <a:gd name="T3" fmla="*/ 2147483647 h 16"/>
                <a:gd name="T4" fmla="*/ 0 w 4"/>
                <a:gd name="T5" fmla="*/ 0 h 16"/>
                <a:gd name="T6" fmla="*/ 0 w 4"/>
                <a:gd name="T7" fmla="*/ 2147483647 h 16"/>
                <a:gd name="T8" fmla="*/ 0 w 4"/>
                <a:gd name="T9" fmla="*/ 2147483647 h 16"/>
                <a:gd name="T10" fmla="*/ 0 w 4"/>
                <a:gd name="T11" fmla="*/ 2147483647 h 16"/>
                <a:gd name="T12" fmla="*/ 0 w 4"/>
                <a:gd name="T13" fmla="*/ 2147483647 h 16"/>
                <a:gd name="T14" fmla="*/ 2147483647 w 4"/>
                <a:gd name="T15" fmla="*/ 2147483647 h 16"/>
                <a:gd name="T16" fmla="*/ 2147483647 w 4"/>
                <a:gd name="T17" fmla="*/ 2147483647 h 16"/>
                <a:gd name="T18" fmla="*/ 2147483647 w 4"/>
                <a:gd name="T19" fmla="*/ 2147483647 h 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16"/>
                <a:gd name="T32" fmla="*/ 4 w 4"/>
                <a:gd name="T33" fmla="*/ 16 h 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16">
                  <a:moveTo>
                    <a:pt x="4" y="3"/>
                  </a:moveTo>
                  <a:lnTo>
                    <a:pt x="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16"/>
                  </a:lnTo>
                  <a:lnTo>
                    <a:pt x="4" y="16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169" name="Freeform 91"/>
            <p:cNvSpPr>
              <a:spLocks/>
            </p:cNvSpPr>
            <p:nvPr/>
          </p:nvSpPr>
          <p:spPr bwMode="auto">
            <a:xfrm>
              <a:off x="1390650" y="904875"/>
              <a:ext cx="7938" cy="3175"/>
            </a:xfrm>
            <a:custGeom>
              <a:avLst/>
              <a:gdLst>
                <a:gd name="T0" fmla="*/ 2147483647 w 20"/>
                <a:gd name="T1" fmla="*/ 0 h 6"/>
                <a:gd name="T2" fmla="*/ 2147483647 w 20"/>
                <a:gd name="T3" fmla="*/ 2147483647 h 6"/>
                <a:gd name="T4" fmla="*/ 0 w 20"/>
                <a:gd name="T5" fmla="*/ 2147483647 h 6"/>
                <a:gd name="T6" fmla="*/ 2147483647 w 20"/>
                <a:gd name="T7" fmla="*/ 2147483647 h 6"/>
                <a:gd name="T8" fmla="*/ 2147483647 w 20"/>
                <a:gd name="T9" fmla="*/ 2147483647 h 6"/>
                <a:gd name="T10" fmla="*/ 2147483647 w 20"/>
                <a:gd name="T11" fmla="*/ 2147483647 h 6"/>
                <a:gd name="T12" fmla="*/ 2147483647 w 20"/>
                <a:gd name="T13" fmla="*/ 2147483647 h 6"/>
                <a:gd name="T14" fmla="*/ 2147483647 w 20"/>
                <a:gd name="T15" fmla="*/ 2147483647 h 6"/>
                <a:gd name="T16" fmla="*/ 2147483647 w 20"/>
                <a:gd name="T17" fmla="*/ 0 h 6"/>
                <a:gd name="T18" fmla="*/ 2147483647 w 20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6"/>
                <a:gd name="T32" fmla="*/ 20 w 20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6">
                  <a:moveTo>
                    <a:pt x="3" y="0"/>
                  </a:moveTo>
                  <a:lnTo>
                    <a:pt x="3" y="2"/>
                  </a:lnTo>
                  <a:lnTo>
                    <a:pt x="0" y="2"/>
                  </a:lnTo>
                  <a:lnTo>
                    <a:pt x="3" y="6"/>
                  </a:lnTo>
                  <a:lnTo>
                    <a:pt x="14" y="6"/>
                  </a:lnTo>
                  <a:lnTo>
                    <a:pt x="20" y="6"/>
                  </a:lnTo>
                  <a:lnTo>
                    <a:pt x="20" y="2"/>
                  </a:lnTo>
                  <a:lnTo>
                    <a:pt x="1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170" name="Freeform 92"/>
            <p:cNvSpPr>
              <a:spLocks/>
            </p:cNvSpPr>
            <p:nvPr/>
          </p:nvSpPr>
          <p:spPr bwMode="auto">
            <a:xfrm>
              <a:off x="1397000" y="904875"/>
              <a:ext cx="1588" cy="4763"/>
            </a:xfrm>
            <a:custGeom>
              <a:avLst/>
              <a:gdLst>
                <a:gd name="T0" fmla="*/ 2147483647 w 4"/>
                <a:gd name="T1" fmla="*/ 2147483647 h 9"/>
                <a:gd name="T2" fmla="*/ 2147483647 w 4"/>
                <a:gd name="T3" fmla="*/ 2147483647 h 9"/>
                <a:gd name="T4" fmla="*/ 0 w 4"/>
                <a:gd name="T5" fmla="*/ 0 h 9"/>
                <a:gd name="T6" fmla="*/ 0 w 4"/>
                <a:gd name="T7" fmla="*/ 2147483647 h 9"/>
                <a:gd name="T8" fmla="*/ 0 w 4"/>
                <a:gd name="T9" fmla="*/ 2147483647 h 9"/>
                <a:gd name="T10" fmla="*/ 0 w 4"/>
                <a:gd name="T11" fmla="*/ 2147483647 h 9"/>
                <a:gd name="T12" fmla="*/ 0 w 4"/>
                <a:gd name="T13" fmla="*/ 2147483647 h 9"/>
                <a:gd name="T14" fmla="*/ 2147483647 w 4"/>
                <a:gd name="T15" fmla="*/ 2147483647 h 9"/>
                <a:gd name="T16" fmla="*/ 2147483647 w 4"/>
                <a:gd name="T17" fmla="*/ 2147483647 h 9"/>
                <a:gd name="T18" fmla="*/ 2147483647 w 4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9"/>
                <a:gd name="T32" fmla="*/ 4 w 4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9">
                  <a:moveTo>
                    <a:pt x="4" y="2"/>
                  </a:moveTo>
                  <a:lnTo>
                    <a:pt x="4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6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171" name="Freeform 93"/>
            <p:cNvSpPr>
              <a:spLocks/>
            </p:cNvSpPr>
            <p:nvPr/>
          </p:nvSpPr>
          <p:spPr bwMode="auto">
            <a:xfrm>
              <a:off x="1395413" y="906463"/>
              <a:ext cx="4762" cy="3175"/>
            </a:xfrm>
            <a:custGeom>
              <a:avLst/>
              <a:gdLst>
                <a:gd name="T0" fmla="*/ 2147483647 w 12"/>
                <a:gd name="T1" fmla="*/ 0 h 7"/>
                <a:gd name="T2" fmla="*/ 2147483647 w 12"/>
                <a:gd name="T3" fmla="*/ 0 h 7"/>
                <a:gd name="T4" fmla="*/ 0 w 12"/>
                <a:gd name="T5" fmla="*/ 2147483647 h 7"/>
                <a:gd name="T6" fmla="*/ 2147483647 w 12"/>
                <a:gd name="T7" fmla="*/ 2147483647 h 7"/>
                <a:gd name="T8" fmla="*/ 2147483647 w 12"/>
                <a:gd name="T9" fmla="*/ 2147483647 h 7"/>
                <a:gd name="T10" fmla="*/ 2147483647 w 12"/>
                <a:gd name="T11" fmla="*/ 2147483647 h 7"/>
                <a:gd name="T12" fmla="*/ 2147483647 w 12"/>
                <a:gd name="T13" fmla="*/ 2147483647 h 7"/>
                <a:gd name="T14" fmla="*/ 2147483647 w 12"/>
                <a:gd name="T15" fmla="*/ 0 h 7"/>
                <a:gd name="T16" fmla="*/ 2147483647 w 12"/>
                <a:gd name="T17" fmla="*/ 0 h 7"/>
                <a:gd name="T18" fmla="*/ 2147483647 w 12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"/>
                <a:gd name="T31" fmla="*/ 0 h 7"/>
                <a:gd name="T32" fmla="*/ 12 w 12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" h="7">
                  <a:moveTo>
                    <a:pt x="2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2" y="7"/>
                  </a:lnTo>
                  <a:lnTo>
                    <a:pt x="6" y="7"/>
                  </a:lnTo>
                  <a:lnTo>
                    <a:pt x="12" y="7"/>
                  </a:lnTo>
                  <a:lnTo>
                    <a:pt x="12" y="4"/>
                  </a:lnTo>
                  <a:lnTo>
                    <a:pt x="12" y="0"/>
                  </a:lnTo>
                  <a:lnTo>
                    <a:pt x="6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172" name="Freeform 94"/>
            <p:cNvSpPr>
              <a:spLocks/>
            </p:cNvSpPr>
            <p:nvPr/>
          </p:nvSpPr>
          <p:spPr bwMode="auto">
            <a:xfrm>
              <a:off x="1398588" y="906463"/>
              <a:ext cx="1587" cy="4762"/>
            </a:xfrm>
            <a:custGeom>
              <a:avLst/>
              <a:gdLst>
                <a:gd name="T0" fmla="*/ 2147483647 w 6"/>
                <a:gd name="T1" fmla="*/ 2147483647 h 13"/>
                <a:gd name="T2" fmla="*/ 2147483647 w 6"/>
                <a:gd name="T3" fmla="*/ 0 h 13"/>
                <a:gd name="T4" fmla="*/ 2147483647 w 6"/>
                <a:gd name="T5" fmla="*/ 0 h 13"/>
                <a:gd name="T6" fmla="*/ 0 w 6"/>
                <a:gd name="T7" fmla="*/ 0 h 13"/>
                <a:gd name="T8" fmla="*/ 0 w 6"/>
                <a:gd name="T9" fmla="*/ 2147483647 h 13"/>
                <a:gd name="T10" fmla="*/ 0 w 6"/>
                <a:gd name="T11" fmla="*/ 2147483647 h 13"/>
                <a:gd name="T12" fmla="*/ 2147483647 w 6"/>
                <a:gd name="T13" fmla="*/ 2147483647 h 13"/>
                <a:gd name="T14" fmla="*/ 2147483647 w 6"/>
                <a:gd name="T15" fmla="*/ 2147483647 h 13"/>
                <a:gd name="T16" fmla="*/ 2147483647 w 6"/>
                <a:gd name="T17" fmla="*/ 2147483647 h 13"/>
                <a:gd name="T18" fmla="*/ 2147483647 w 6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3"/>
                <a:gd name="T32" fmla="*/ 6 w 6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3">
                  <a:moveTo>
                    <a:pt x="6" y="4"/>
                  </a:moveTo>
                  <a:lnTo>
                    <a:pt x="6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3" y="13"/>
                  </a:lnTo>
                  <a:lnTo>
                    <a:pt x="6" y="13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173" name="Freeform 95"/>
            <p:cNvSpPr>
              <a:spLocks/>
            </p:cNvSpPr>
            <p:nvPr/>
          </p:nvSpPr>
          <p:spPr bwMode="auto">
            <a:xfrm>
              <a:off x="1398588" y="909638"/>
              <a:ext cx="4762" cy="1587"/>
            </a:xfrm>
            <a:custGeom>
              <a:avLst/>
              <a:gdLst>
                <a:gd name="T0" fmla="*/ 2147483647 w 12"/>
                <a:gd name="T1" fmla="*/ 0 h 6"/>
                <a:gd name="T2" fmla="*/ 0 w 12"/>
                <a:gd name="T3" fmla="*/ 2147483647 h 6"/>
                <a:gd name="T4" fmla="*/ 0 w 12"/>
                <a:gd name="T5" fmla="*/ 2147483647 h 6"/>
                <a:gd name="T6" fmla="*/ 0 w 12"/>
                <a:gd name="T7" fmla="*/ 2147483647 h 6"/>
                <a:gd name="T8" fmla="*/ 2147483647 w 12"/>
                <a:gd name="T9" fmla="*/ 2147483647 h 6"/>
                <a:gd name="T10" fmla="*/ 2147483647 w 12"/>
                <a:gd name="T11" fmla="*/ 2147483647 h 6"/>
                <a:gd name="T12" fmla="*/ 2147483647 w 12"/>
                <a:gd name="T13" fmla="*/ 2147483647 h 6"/>
                <a:gd name="T14" fmla="*/ 2147483647 w 12"/>
                <a:gd name="T15" fmla="*/ 2147483647 h 6"/>
                <a:gd name="T16" fmla="*/ 2147483647 w 12"/>
                <a:gd name="T17" fmla="*/ 0 h 6"/>
                <a:gd name="T18" fmla="*/ 2147483647 w 12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"/>
                <a:gd name="T31" fmla="*/ 0 h 6"/>
                <a:gd name="T32" fmla="*/ 12 w 12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" h="6">
                  <a:moveTo>
                    <a:pt x="3" y="0"/>
                  </a:moveTo>
                  <a:lnTo>
                    <a:pt x="0" y="3"/>
                  </a:lnTo>
                  <a:lnTo>
                    <a:pt x="0" y="6"/>
                  </a:lnTo>
                  <a:lnTo>
                    <a:pt x="3" y="6"/>
                  </a:lnTo>
                  <a:lnTo>
                    <a:pt x="12" y="6"/>
                  </a:lnTo>
                  <a:lnTo>
                    <a:pt x="12" y="3"/>
                  </a:lnTo>
                  <a:lnTo>
                    <a:pt x="6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174" name="Freeform 96"/>
            <p:cNvSpPr>
              <a:spLocks/>
            </p:cNvSpPr>
            <p:nvPr/>
          </p:nvSpPr>
          <p:spPr bwMode="auto">
            <a:xfrm>
              <a:off x="1400175" y="909638"/>
              <a:ext cx="3175" cy="4762"/>
            </a:xfrm>
            <a:custGeom>
              <a:avLst/>
              <a:gdLst>
                <a:gd name="T0" fmla="*/ 2147483647 w 6"/>
                <a:gd name="T1" fmla="*/ 2147483647 h 12"/>
                <a:gd name="T2" fmla="*/ 2147483647 w 6"/>
                <a:gd name="T3" fmla="*/ 2147483647 h 12"/>
                <a:gd name="T4" fmla="*/ 2147483647 w 6"/>
                <a:gd name="T5" fmla="*/ 0 h 12"/>
                <a:gd name="T6" fmla="*/ 0 w 6"/>
                <a:gd name="T7" fmla="*/ 2147483647 h 12"/>
                <a:gd name="T8" fmla="*/ 0 w 6"/>
                <a:gd name="T9" fmla="*/ 2147483647 h 12"/>
                <a:gd name="T10" fmla="*/ 0 w 6"/>
                <a:gd name="T11" fmla="*/ 2147483647 h 12"/>
                <a:gd name="T12" fmla="*/ 2147483647 w 6"/>
                <a:gd name="T13" fmla="*/ 2147483647 h 12"/>
                <a:gd name="T14" fmla="*/ 2147483647 w 6"/>
                <a:gd name="T15" fmla="*/ 2147483647 h 12"/>
                <a:gd name="T16" fmla="*/ 2147483647 w 6"/>
                <a:gd name="T17" fmla="*/ 2147483647 h 12"/>
                <a:gd name="T18" fmla="*/ 2147483647 w 6"/>
                <a:gd name="T19" fmla="*/ 2147483647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2"/>
                <a:gd name="T32" fmla="*/ 6 w 6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2">
                  <a:moveTo>
                    <a:pt x="6" y="3"/>
                  </a:moveTo>
                  <a:lnTo>
                    <a:pt x="6" y="3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6" y="12"/>
                  </a:lnTo>
                  <a:lnTo>
                    <a:pt x="6" y="10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175" name="Freeform 97"/>
            <p:cNvSpPr>
              <a:spLocks/>
            </p:cNvSpPr>
            <p:nvPr/>
          </p:nvSpPr>
          <p:spPr bwMode="auto">
            <a:xfrm>
              <a:off x="1400175" y="911225"/>
              <a:ext cx="4763" cy="3175"/>
            </a:xfrm>
            <a:custGeom>
              <a:avLst/>
              <a:gdLst>
                <a:gd name="T0" fmla="*/ 2147483647 w 13"/>
                <a:gd name="T1" fmla="*/ 0 h 6"/>
                <a:gd name="T2" fmla="*/ 0 w 13"/>
                <a:gd name="T3" fmla="*/ 0 h 6"/>
                <a:gd name="T4" fmla="*/ 0 w 13"/>
                <a:gd name="T5" fmla="*/ 2147483647 h 6"/>
                <a:gd name="T6" fmla="*/ 0 w 13"/>
                <a:gd name="T7" fmla="*/ 2147483647 h 6"/>
                <a:gd name="T8" fmla="*/ 2147483647 w 13"/>
                <a:gd name="T9" fmla="*/ 2147483647 h 6"/>
                <a:gd name="T10" fmla="*/ 2147483647 w 13"/>
                <a:gd name="T11" fmla="*/ 2147483647 h 6"/>
                <a:gd name="T12" fmla="*/ 2147483647 w 13"/>
                <a:gd name="T13" fmla="*/ 2147483647 h 6"/>
                <a:gd name="T14" fmla="*/ 2147483647 w 13"/>
                <a:gd name="T15" fmla="*/ 0 h 6"/>
                <a:gd name="T16" fmla="*/ 2147483647 w 13"/>
                <a:gd name="T17" fmla="*/ 0 h 6"/>
                <a:gd name="T18" fmla="*/ 2147483647 w 1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6"/>
                <a:gd name="T32" fmla="*/ 13 w 1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6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4" y="6"/>
                  </a:lnTo>
                  <a:lnTo>
                    <a:pt x="13" y="6"/>
                  </a:lnTo>
                  <a:lnTo>
                    <a:pt x="13" y="4"/>
                  </a:lnTo>
                  <a:lnTo>
                    <a:pt x="13" y="0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176" name="Freeform 98"/>
            <p:cNvSpPr>
              <a:spLocks/>
            </p:cNvSpPr>
            <p:nvPr/>
          </p:nvSpPr>
          <p:spPr bwMode="auto">
            <a:xfrm>
              <a:off x="1403350" y="911225"/>
              <a:ext cx="1588" cy="4763"/>
            </a:xfrm>
            <a:custGeom>
              <a:avLst/>
              <a:gdLst>
                <a:gd name="T0" fmla="*/ 2147483647 w 7"/>
                <a:gd name="T1" fmla="*/ 2147483647 h 13"/>
                <a:gd name="T2" fmla="*/ 2147483647 w 7"/>
                <a:gd name="T3" fmla="*/ 0 h 13"/>
                <a:gd name="T4" fmla="*/ 2147483647 w 7"/>
                <a:gd name="T5" fmla="*/ 0 h 13"/>
                <a:gd name="T6" fmla="*/ 0 w 7"/>
                <a:gd name="T7" fmla="*/ 0 h 13"/>
                <a:gd name="T8" fmla="*/ 0 w 7"/>
                <a:gd name="T9" fmla="*/ 2147483647 h 13"/>
                <a:gd name="T10" fmla="*/ 0 w 7"/>
                <a:gd name="T11" fmla="*/ 2147483647 h 13"/>
                <a:gd name="T12" fmla="*/ 2147483647 w 7"/>
                <a:gd name="T13" fmla="*/ 2147483647 h 13"/>
                <a:gd name="T14" fmla="*/ 2147483647 w 7"/>
                <a:gd name="T15" fmla="*/ 2147483647 h 13"/>
                <a:gd name="T16" fmla="*/ 2147483647 w 7"/>
                <a:gd name="T17" fmla="*/ 2147483647 h 13"/>
                <a:gd name="T18" fmla="*/ 2147483647 w 7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3"/>
                <a:gd name="T32" fmla="*/ 7 w 7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3">
                  <a:moveTo>
                    <a:pt x="7" y="4"/>
                  </a:move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3"/>
                  </a:lnTo>
                  <a:lnTo>
                    <a:pt x="4" y="13"/>
                  </a:lnTo>
                  <a:lnTo>
                    <a:pt x="7" y="13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177" name="Freeform 99"/>
            <p:cNvSpPr>
              <a:spLocks/>
            </p:cNvSpPr>
            <p:nvPr/>
          </p:nvSpPr>
          <p:spPr bwMode="auto">
            <a:xfrm>
              <a:off x="1403350" y="914400"/>
              <a:ext cx="4763" cy="1588"/>
            </a:xfrm>
            <a:custGeom>
              <a:avLst/>
              <a:gdLst>
                <a:gd name="T0" fmla="*/ 2147483647 w 13"/>
                <a:gd name="T1" fmla="*/ 0 h 7"/>
                <a:gd name="T2" fmla="*/ 0 w 13"/>
                <a:gd name="T3" fmla="*/ 0 h 7"/>
                <a:gd name="T4" fmla="*/ 0 w 13"/>
                <a:gd name="T5" fmla="*/ 2147483647 h 7"/>
                <a:gd name="T6" fmla="*/ 0 w 13"/>
                <a:gd name="T7" fmla="*/ 2147483647 h 7"/>
                <a:gd name="T8" fmla="*/ 2147483647 w 13"/>
                <a:gd name="T9" fmla="*/ 2147483647 h 7"/>
                <a:gd name="T10" fmla="*/ 2147483647 w 13"/>
                <a:gd name="T11" fmla="*/ 2147483647 h 7"/>
                <a:gd name="T12" fmla="*/ 2147483647 w 13"/>
                <a:gd name="T13" fmla="*/ 2147483647 h 7"/>
                <a:gd name="T14" fmla="*/ 2147483647 w 13"/>
                <a:gd name="T15" fmla="*/ 0 h 7"/>
                <a:gd name="T16" fmla="*/ 2147483647 w 13"/>
                <a:gd name="T17" fmla="*/ 0 h 7"/>
                <a:gd name="T18" fmla="*/ 2147483647 w 13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7"/>
                <a:gd name="T32" fmla="*/ 13 w 13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7">
                  <a:moveTo>
                    <a:pt x="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4" y="7"/>
                  </a:lnTo>
                  <a:lnTo>
                    <a:pt x="13" y="7"/>
                  </a:lnTo>
                  <a:lnTo>
                    <a:pt x="13" y="3"/>
                  </a:lnTo>
                  <a:lnTo>
                    <a:pt x="13" y="0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178" name="Freeform 100"/>
            <p:cNvSpPr>
              <a:spLocks/>
            </p:cNvSpPr>
            <p:nvPr/>
          </p:nvSpPr>
          <p:spPr bwMode="auto">
            <a:xfrm>
              <a:off x="1404938" y="914400"/>
              <a:ext cx="3175" cy="3175"/>
            </a:xfrm>
            <a:custGeom>
              <a:avLst/>
              <a:gdLst>
                <a:gd name="T0" fmla="*/ 2147483647 w 6"/>
                <a:gd name="T1" fmla="*/ 2147483647 h 9"/>
                <a:gd name="T2" fmla="*/ 2147483647 w 6"/>
                <a:gd name="T3" fmla="*/ 0 h 9"/>
                <a:gd name="T4" fmla="*/ 2147483647 w 6"/>
                <a:gd name="T5" fmla="*/ 0 h 9"/>
                <a:gd name="T6" fmla="*/ 0 w 6"/>
                <a:gd name="T7" fmla="*/ 0 h 9"/>
                <a:gd name="T8" fmla="*/ 0 w 6"/>
                <a:gd name="T9" fmla="*/ 2147483647 h 9"/>
                <a:gd name="T10" fmla="*/ 0 w 6"/>
                <a:gd name="T11" fmla="*/ 2147483647 h 9"/>
                <a:gd name="T12" fmla="*/ 2147483647 w 6"/>
                <a:gd name="T13" fmla="*/ 2147483647 h 9"/>
                <a:gd name="T14" fmla="*/ 2147483647 w 6"/>
                <a:gd name="T15" fmla="*/ 2147483647 h 9"/>
                <a:gd name="T16" fmla="*/ 2147483647 w 6"/>
                <a:gd name="T17" fmla="*/ 2147483647 h 9"/>
                <a:gd name="T18" fmla="*/ 2147483647 w 6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9"/>
                <a:gd name="T32" fmla="*/ 6 w 6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9">
                  <a:moveTo>
                    <a:pt x="6" y="3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9"/>
                  </a:lnTo>
                  <a:lnTo>
                    <a:pt x="4" y="9"/>
                  </a:lnTo>
                  <a:lnTo>
                    <a:pt x="6" y="9"/>
                  </a:lnTo>
                  <a:lnTo>
                    <a:pt x="6" y="7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179" name="Freeform 101"/>
            <p:cNvSpPr>
              <a:spLocks/>
            </p:cNvSpPr>
            <p:nvPr/>
          </p:nvSpPr>
          <p:spPr bwMode="auto">
            <a:xfrm>
              <a:off x="1404938" y="914400"/>
              <a:ext cx="6350" cy="3175"/>
            </a:xfrm>
            <a:custGeom>
              <a:avLst/>
              <a:gdLst>
                <a:gd name="T0" fmla="*/ 2147483647 w 13"/>
                <a:gd name="T1" fmla="*/ 0 h 6"/>
                <a:gd name="T2" fmla="*/ 0 w 13"/>
                <a:gd name="T3" fmla="*/ 0 h 6"/>
                <a:gd name="T4" fmla="*/ 0 w 13"/>
                <a:gd name="T5" fmla="*/ 2147483647 h 6"/>
                <a:gd name="T6" fmla="*/ 0 w 13"/>
                <a:gd name="T7" fmla="*/ 2147483647 h 6"/>
                <a:gd name="T8" fmla="*/ 2147483647 w 13"/>
                <a:gd name="T9" fmla="*/ 2147483647 h 6"/>
                <a:gd name="T10" fmla="*/ 2147483647 w 13"/>
                <a:gd name="T11" fmla="*/ 2147483647 h 6"/>
                <a:gd name="T12" fmla="*/ 2147483647 w 13"/>
                <a:gd name="T13" fmla="*/ 2147483647 h 6"/>
                <a:gd name="T14" fmla="*/ 2147483647 w 13"/>
                <a:gd name="T15" fmla="*/ 0 h 6"/>
                <a:gd name="T16" fmla="*/ 2147483647 w 13"/>
                <a:gd name="T17" fmla="*/ 0 h 6"/>
                <a:gd name="T18" fmla="*/ 2147483647 w 1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6"/>
                <a:gd name="T32" fmla="*/ 13 w 1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6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4" y="6"/>
                  </a:lnTo>
                  <a:lnTo>
                    <a:pt x="13" y="6"/>
                  </a:lnTo>
                  <a:lnTo>
                    <a:pt x="13" y="4"/>
                  </a:lnTo>
                  <a:lnTo>
                    <a:pt x="13" y="0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180" name="Freeform 102"/>
            <p:cNvSpPr>
              <a:spLocks/>
            </p:cNvSpPr>
            <p:nvPr/>
          </p:nvSpPr>
          <p:spPr bwMode="auto">
            <a:xfrm>
              <a:off x="1408113" y="914400"/>
              <a:ext cx="3175" cy="6350"/>
            </a:xfrm>
            <a:custGeom>
              <a:avLst/>
              <a:gdLst>
                <a:gd name="T0" fmla="*/ 2147483647 w 7"/>
                <a:gd name="T1" fmla="*/ 2147483647 h 12"/>
                <a:gd name="T2" fmla="*/ 2147483647 w 7"/>
                <a:gd name="T3" fmla="*/ 0 h 12"/>
                <a:gd name="T4" fmla="*/ 2147483647 w 7"/>
                <a:gd name="T5" fmla="*/ 0 h 12"/>
                <a:gd name="T6" fmla="*/ 0 w 7"/>
                <a:gd name="T7" fmla="*/ 0 h 12"/>
                <a:gd name="T8" fmla="*/ 0 w 7"/>
                <a:gd name="T9" fmla="*/ 2147483647 h 12"/>
                <a:gd name="T10" fmla="*/ 0 w 7"/>
                <a:gd name="T11" fmla="*/ 2147483647 h 12"/>
                <a:gd name="T12" fmla="*/ 2147483647 w 7"/>
                <a:gd name="T13" fmla="*/ 2147483647 h 12"/>
                <a:gd name="T14" fmla="*/ 2147483647 w 7"/>
                <a:gd name="T15" fmla="*/ 2147483647 h 12"/>
                <a:gd name="T16" fmla="*/ 2147483647 w 7"/>
                <a:gd name="T17" fmla="*/ 2147483647 h 12"/>
                <a:gd name="T18" fmla="*/ 2147483647 w 7"/>
                <a:gd name="T19" fmla="*/ 2147483647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2"/>
                <a:gd name="T32" fmla="*/ 7 w 7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2">
                  <a:moveTo>
                    <a:pt x="7" y="4"/>
                  </a:move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7" y="12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181" name="Freeform 103"/>
            <p:cNvSpPr>
              <a:spLocks/>
            </p:cNvSpPr>
            <p:nvPr/>
          </p:nvSpPr>
          <p:spPr bwMode="auto">
            <a:xfrm>
              <a:off x="1408113" y="917575"/>
              <a:ext cx="4762" cy="3175"/>
            </a:xfrm>
            <a:custGeom>
              <a:avLst/>
              <a:gdLst>
                <a:gd name="T0" fmla="*/ 2147483647 w 14"/>
                <a:gd name="T1" fmla="*/ 0 h 6"/>
                <a:gd name="T2" fmla="*/ 0 w 14"/>
                <a:gd name="T3" fmla="*/ 0 h 6"/>
                <a:gd name="T4" fmla="*/ 0 w 14"/>
                <a:gd name="T5" fmla="*/ 2147483647 h 6"/>
                <a:gd name="T6" fmla="*/ 0 w 14"/>
                <a:gd name="T7" fmla="*/ 2147483647 h 6"/>
                <a:gd name="T8" fmla="*/ 2147483647 w 14"/>
                <a:gd name="T9" fmla="*/ 2147483647 h 6"/>
                <a:gd name="T10" fmla="*/ 2147483647 w 14"/>
                <a:gd name="T11" fmla="*/ 2147483647 h 6"/>
                <a:gd name="T12" fmla="*/ 2147483647 w 14"/>
                <a:gd name="T13" fmla="*/ 2147483647 h 6"/>
                <a:gd name="T14" fmla="*/ 2147483647 w 14"/>
                <a:gd name="T15" fmla="*/ 0 h 6"/>
                <a:gd name="T16" fmla="*/ 2147483647 w 14"/>
                <a:gd name="T17" fmla="*/ 0 h 6"/>
                <a:gd name="T18" fmla="*/ 2147483647 w 14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6"/>
                <a:gd name="T32" fmla="*/ 14 w 14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6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4" y="6"/>
                  </a:lnTo>
                  <a:lnTo>
                    <a:pt x="14" y="6"/>
                  </a:lnTo>
                  <a:lnTo>
                    <a:pt x="14" y="4"/>
                  </a:lnTo>
                  <a:lnTo>
                    <a:pt x="14" y="0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182" name="Freeform 104"/>
            <p:cNvSpPr>
              <a:spLocks/>
            </p:cNvSpPr>
            <p:nvPr/>
          </p:nvSpPr>
          <p:spPr bwMode="auto">
            <a:xfrm>
              <a:off x="1411288" y="917575"/>
              <a:ext cx="1587" cy="6350"/>
            </a:xfrm>
            <a:custGeom>
              <a:avLst/>
              <a:gdLst>
                <a:gd name="T0" fmla="*/ 2147483647 w 7"/>
                <a:gd name="T1" fmla="*/ 2147483647 h 16"/>
                <a:gd name="T2" fmla="*/ 2147483647 w 7"/>
                <a:gd name="T3" fmla="*/ 0 h 16"/>
                <a:gd name="T4" fmla="*/ 2147483647 w 7"/>
                <a:gd name="T5" fmla="*/ 0 h 16"/>
                <a:gd name="T6" fmla="*/ 0 w 7"/>
                <a:gd name="T7" fmla="*/ 0 h 16"/>
                <a:gd name="T8" fmla="*/ 0 w 7"/>
                <a:gd name="T9" fmla="*/ 2147483647 h 16"/>
                <a:gd name="T10" fmla="*/ 0 w 7"/>
                <a:gd name="T11" fmla="*/ 2147483647 h 16"/>
                <a:gd name="T12" fmla="*/ 2147483647 w 7"/>
                <a:gd name="T13" fmla="*/ 2147483647 h 16"/>
                <a:gd name="T14" fmla="*/ 2147483647 w 7"/>
                <a:gd name="T15" fmla="*/ 2147483647 h 16"/>
                <a:gd name="T16" fmla="*/ 2147483647 w 7"/>
                <a:gd name="T17" fmla="*/ 2147483647 h 16"/>
                <a:gd name="T18" fmla="*/ 2147483647 w 7"/>
                <a:gd name="T19" fmla="*/ 2147483647 h 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6"/>
                <a:gd name="T32" fmla="*/ 7 w 7"/>
                <a:gd name="T33" fmla="*/ 16 h 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6">
                  <a:moveTo>
                    <a:pt x="7" y="4"/>
                  </a:move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4" y="16"/>
                  </a:lnTo>
                  <a:lnTo>
                    <a:pt x="7" y="16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183" name="Freeform 105"/>
            <p:cNvSpPr>
              <a:spLocks/>
            </p:cNvSpPr>
            <p:nvPr/>
          </p:nvSpPr>
          <p:spPr bwMode="auto">
            <a:xfrm>
              <a:off x="1411288" y="922338"/>
              <a:ext cx="4762" cy="1587"/>
            </a:xfrm>
            <a:custGeom>
              <a:avLst/>
              <a:gdLst>
                <a:gd name="T0" fmla="*/ 2147483647 w 13"/>
                <a:gd name="T1" fmla="*/ 0 h 6"/>
                <a:gd name="T2" fmla="*/ 0 w 13"/>
                <a:gd name="T3" fmla="*/ 0 h 6"/>
                <a:gd name="T4" fmla="*/ 0 w 13"/>
                <a:gd name="T5" fmla="*/ 2147483647 h 6"/>
                <a:gd name="T6" fmla="*/ 0 w 13"/>
                <a:gd name="T7" fmla="*/ 2147483647 h 6"/>
                <a:gd name="T8" fmla="*/ 2147483647 w 13"/>
                <a:gd name="T9" fmla="*/ 2147483647 h 6"/>
                <a:gd name="T10" fmla="*/ 2147483647 w 13"/>
                <a:gd name="T11" fmla="*/ 2147483647 h 6"/>
                <a:gd name="T12" fmla="*/ 2147483647 w 13"/>
                <a:gd name="T13" fmla="*/ 2147483647 h 6"/>
                <a:gd name="T14" fmla="*/ 2147483647 w 13"/>
                <a:gd name="T15" fmla="*/ 0 h 6"/>
                <a:gd name="T16" fmla="*/ 2147483647 w 13"/>
                <a:gd name="T17" fmla="*/ 0 h 6"/>
                <a:gd name="T18" fmla="*/ 2147483647 w 1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6"/>
                <a:gd name="T32" fmla="*/ 13 w 1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6">
                  <a:moveTo>
                    <a:pt x="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4" y="6"/>
                  </a:lnTo>
                  <a:lnTo>
                    <a:pt x="13" y="6"/>
                  </a:lnTo>
                  <a:lnTo>
                    <a:pt x="13" y="3"/>
                  </a:lnTo>
                  <a:lnTo>
                    <a:pt x="13" y="0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184" name="Freeform 106"/>
            <p:cNvSpPr>
              <a:spLocks/>
            </p:cNvSpPr>
            <p:nvPr/>
          </p:nvSpPr>
          <p:spPr bwMode="auto">
            <a:xfrm>
              <a:off x="1412875" y="922338"/>
              <a:ext cx="3175" cy="3175"/>
            </a:xfrm>
            <a:custGeom>
              <a:avLst/>
              <a:gdLst>
                <a:gd name="T0" fmla="*/ 2147483647 w 6"/>
                <a:gd name="T1" fmla="*/ 2147483647 h 9"/>
                <a:gd name="T2" fmla="*/ 2147483647 w 6"/>
                <a:gd name="T3" fmla="*/ 0 h 9"/>
                <a:gd name="T4" fmla="*/ 2147483647 w 6"/>
                <a:gd name="T5" fmla="*/ 0 h 9"/>
                <a:gd name="T6" fmla="*/ 0 w 6"/>
                <a:gd name="T7" fmla="*/ 0 h 9"/>
                <a:gd name="T8" fmla="*/ 0 w 6"/>
                <a:gd name="T9" fmla="*/ 2147483647 h 9"/>
                <a:gd name="T10" fmla="*/ 0 w 6"/>
                <a:gd name="T11" fmla="*/ 2147483647 h 9"/>
                <a:gd name="T12" fmla="*/ 2147483647 w 6"/>
                <a:gd name="T13" fmla="*/ 2147483647 h 9"/>
                <a:gd name="T14" fmla="*/ 2147483647 w 6"/>
                <a:gd name="T15" fmla="*/ 2147483647 h 9"/>
                <a:gd name="T16" fmla="*/ 2147483647 w 6"/>
                <a:gd name="T17" fmla="*/ 2147483647 h 9"/>
                <a:gd name="T18" fmla="*/ 2147483647 w 6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9"/>
                <a:gd name="T32" fmla="*/ 6 w 6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9">
                  <a:moveTo>
                    <a:pt x="6" y="3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9"/>
                  </a:lnTo>
                  <a:lnTo>
                    <a:pt x="4" y="9"/>
                  </a:lnTo>
                  <a:lnTo>
                    <a:pt x="6" y="9"/>
                  </a:lnTo>
                  <a:lnTo>
                    <a:pt x="6" y="6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185" name="Freeform 107"/>
            <p:cNvSpPr>
              <a:spLocks/>
            </p:cNvSpPr>
            <p:nvPr/>
          </p:nvSpPr>
          <p:spPr bwMode="auto">
            <a:xfrm>
              <a:off x="1412875" y="922338"/>
              <a:ext cx="6350" cy="3175"/>
            </a:xfrm>
            <a:custGeom>
              <a:avLst/>
              <a:gdLst>
                <a:gd name="T0" fmla="*/ 2147483647 w 13"/>
                <a:gd name="T1" fmla="*/ 0 h 6"/>
                <a:gd name="T2" fmla="*/ 0 w 13"/>
                <a:gd name="T3" fmla="*/ 0 h 6"/>
                <a:gd name="T4" fmla="*/ 0 w 13"/>
                <a:gd name="T5" fmla="*/ 2147483647 h 6"/>
                <a:gd name="T6" fmla="*/ 0 w 13"/>
                <a:gd name="T7" fmla="*/ 2147483647 h 6"/>
                <a:gd name="T8" fmla="*/ 2147483647 w 13"/>
                <a:gd name="T9" fmla="*/ 2147483647 h 6"/>
                <a:gd name="T10" fmla="*/ 2147483647 w 13"/>
                <a:gd name="T11" fmla="*/ 2147483647 h 6"/>
                <a:gd name="T12" fmla="*/ 2147483647 w 13"/>
                <a:gd name="T13" fmla="*/ 2147483647 h 6"/>
                <a:gd name="T14" fmla="*/ 2147483647 w 13"/>
                <a:gd name="T15" fmla="*/ 0 h 6"/>
                <a:gd name="T16" fmla="*/ 2147483647 w 13"/>
                <a:gd name="T17" fmla="*/ 0 h 6"/>
                <a:gd name="T18" fmla="*/ 2147483647 w 1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6"/>
                <a:gd name="T32" fmla="*/ 13 w 1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6">
                  <a:moveTo>
                    <a:pt x="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4" y="6"/>
                  </a:lnTo>
                  <a:lnTo>
                    <a:pt x="10" y="6"/>
                  </a:lnTo>
                  <a:lnTo>
                    <a:pt x="13" y="3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186" name="Freeform 108"/>
            <p:cNvSpPr>
              <a:spLocks/>
            </p:cNvSpPr>
            <p:nvPr/>
          </p:nvSpPr>
          <p:spPr bwMode="auto">
            <a:xfrm>
              <a:off x="1416050" y="922338"/>
              <a:ext cx="3175" cy="7937"/>
            </a:xfrm>
            <a:custGeom>
              <a:avLst/>
              <a:gdLst>
                <a:gd name="T0" fmla="*/ 2147483647 w 7"/>
                <a:gd name="T1" fmla="*/ 2147483647 h 19"/>
                <a:gd name="T2" fmla="*/ 2147483647 w 7"/>
                <a:gd name="T3" fmla="*/ 0 h 19"/>
                <a:gd name="T4" fmla="*/ 2147483647 w 7"/>
                <a:gd name="T5" fmla="*/ 0 h 19"/>
                <a:gd name="T6" fmla="*/ 0 w 7"/>
                <a:gd name="T7" fmla="*/ 0 h 19"/>
                <a:gd name="T8" fmla="*/ 0 w 7"/>
                <a:gd name="T9" fmla="*/ 2147483647 h 19"/>
                <a:gd name="T10" fmla="*/ 0 w 7"/>
                <a:gd name="T11" fmla="*/ 2147483647 h 19"/>
                <a:gd name="T12" fmla="*/ 2147483647 w 7"/>
                <a:gd name="T13" fmla="*/ 2147483647 h 19"/>
                <a:gd name="T14" fmla="*/ 2147483647 w 7"/>
                <a:gd name="T15" fmla="*/ 2147483647 h 19"/>
                <a:gd name="T16" fmla="*/ 2147483647 w 7"/>
                <a:gd name="T17" fmla="*/ 2147483647 h 19"/>
                <a:gd name="T18" fmla="*/ 2147483647 w 7"/>
                <a:gd name="T19" fmla="*/ 2147483647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9"/>
                <a:gd name="T32" fmla="*/ 7 w 7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9">
                  <a:moveTo>
                    <a:pt x="7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4" y="19"/>
                  </a:lnTo>
                  <a:lnTo>
                    <a:pt x="4" y="16"/>
                  </a:lnTo>
                  <a:lnTo>
                    <a:pt x="7" y="16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187" name="Freeform 109"/>
            <p:cNvSpPr>
              <a:spLocks/>
            </p:cNvSpPr>
            <p:nvPr/>
          </p:nvSpPr>
          <p:spPr bwMode="auto">
            <a:xfrm>
              <a:off x="1416050" y="927100"/>
              <a:ext cx="4763" cy="1588"/>
            </a:xfrm>
            <a:custGeom>
              <a:avLst/>
              <a:gdLst>
                <a:gd name="T0" fmla="*/ 2147483647 w 14"/>
                <a:gd name="T1" fmla="*/ 0 h 4"/>
                <a:gd name="T2" fmla="*/ 0 w 14"/>
                <a:gd name="T3" fmla="*/ 0 h 4"/>
                <a:gd name="T4" fmla="*/ 0 w 14"/>
                <a:gd name="T5" fmla="*/ 2147483647 h 4"/>
                <a:gd name="T6" fmla="*/ 0 w 14"/>
                <a:gd name="T7" fmla="*/ 2147483647 h 4"/>
                <a:gd name="T8" fmla="*/ 2147483647 w 14"/>
                <a:gd name="T9" fmla="*/ 2147483647 h 4"/>
                <a:gd name="T10" fmla="*/ 2147483647 w 14"/>
                <a:gd name="T11" fmla="*/ 2147483647 h 4"/>
                <a:gd name="T12" fmla="*/ 2147483647 w 14"/>
                <a:gd name="T13" fmla="*/ 2147483647 h 4"/>
                <a:gd name="T14" fmla="*/ 2147483647 w 14"/>
                <a:gd name="T15" fmla="*/ 0 h 4"/>
                <a:gd name="T16" fmla="*/ 2147483647 w 14"/>
                <a:gd name="T17" fmla="*/ 0 h 4"/>
                <a:gd name="T18" fmla="*/ 2147483647 w 14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4"/>
                <a:gd name="T32" fmla="*/ 14 w 14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4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11" y="4"/>
                  </a:lnTo>
                  <a:lnTo>
                    <a:pt x="14" y="4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188" name="Freeform 110"/>
            <p:cNvSpPr>
              <a:spLocks/>
            </p:cNvSpPr>
            <p:nvPr/>
          </p:nvSpPr>
          <p:spPr bwMode="auto">
            <a:xfrm>
              <a:off x="1419225" y="927100"/>
              <a:ext cx="1588" cy="4763"/>
            </a:xfrm>
            <a:custGeom>
              <a:avLst/>
              <a:gdLst>
                <a:gd name="T0" fmla="*/ 2147483647 w 7"/>
                <a:gd name="T1" fmla="*/ 2147483647 h 10"/>
                <a:gd name="T2" fmla="*/ 2147483647 w 7"/>
                <a:gd name="T3" fmla="*/ 0 h 10"/>
                <a:gd name="T4" fmla="*/ 2147483647 w 7"/>
                <a:gd name="T5" fmla="*/ 0 h 10"/>
                <a:gd name="T6" fmla="*/ 0 w 7"/>
                <a:gd name="T7" fmla="*/ 0 h 10"/>
                <a:gd name="T8" fmla="*/ 0 w 7"/>
                <a:gd name="T9" fmla="*/ 2147483647 h 10"/>
                <a:gd name="T10" fmla="*/ 0 w 7"/>
                <a:gd name="T11" fmla="*/ 2147483647 h 10"/>
                <a:gd name="T12" fmla="*/ 2147483647 w 7"/>
                <a:gd name="T13" fmla="*/ 2147483647 h 10"/>
                <a:gd name="T14" fmla="*/ 2147483647 w 7"/>
                <a:gd name="T15" fmla="*/ 2147483647 h 10"/>
                <a:gd name="T16" fmla="*/ 2147483647 w 7"/>
                <a:gd name="T17" fmla="*/ 2147483647 h 10"/>
                <a:gd name="T18" fmla="*/ 2147483647 w 7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0"/>
                <a:gd name="T32" fmla="*/ 7 w 7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0">
                  <a:moveTo>
                    <a:pt x="7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7" y="10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189" name="Freeform 111"/>
            <p:cNvSpPr>
              <a:spLocks/>
            </p:cNvSpPr>
            <p:nvPr/>
          </p:nvSpPr>
          <p:spPr bwMode="auto">
            <a:xfrm>
              <a:off x="1419225" y="928688"/>
              <a:ext cx="4763" cy="3175"/>
            </a:xfrm>
            <a:custGeom>
              <a:avLst/>
              <a:gdLst>
                <a:gd name="T0" fmla="*/ 2147483647 w 13"/>
                <a:gd name="T1" fmla="*/ 0 h 6"/>
                <a:gd name="T2" fmla="*/ 0 w 13"/>
                <a:gd name="T3" fmla="*/ 0 h 6"/>
                <a:gd name="T4" fmla="*/ 0 w 13"/>
                <a:gd name="T5" fmla="*/ 2147483647 h 6"/>
                <a:gd name="T6" fmla="*/ 0 w 13"/>
                <a:gd name="T7" fmla="*/ 2147483647 h 6"/>
                <a:gd name="T8" fmla="*/ 2147483647 w 13"/>
                <a:gd name="T9" fmla="*/ 2147483647 h 6"/>
                <a:gd name="T10" fmla="*/ 2147483647 w 13"/>
                <a:gd name="T11" fmla="*/ 2147483647 h 6"/>
                <a:gd name="T12" fmla="*/ 2147483647 w 13"/>
                <a:gd name="T13" fmla="*/ 2147483647 h 6"/>
                <a:gd name="T14" fmla="*/ 2147483647 w 13"/>
                <a:gd name="T15" fmla="*/ 0 h 6"/>
                <a:gd name="T16" fmla="*/ 2147483647 w 13"/>
                <a:gd name="T17" fmla="*/ 0 h 6"/>
                <a:gd name="T18" fmla="*/ 2147483647 w 1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6"/>
                <a:gd name="T32" fmla="*/ 13 w 1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6">
                  <a:moveTo>
                    <a:pt x="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4" y="6"/>
                  </a:lnTo>
                  <a:lnTo>
                    <a:pt x="11" y="6"/>
                  </a:lnTo>
                  <a:lnTo>
                    <a:pt x="13" y="3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190" name="Freeform 112"/>
            <p:cNvSpPr>
              <a:spLocks/>
            </p:cNvSpPr>
            <p:nvPr/>
          </p:nvSpPr>
          <p:spPr bwMode="auto">
            <a:xfrm>
              <a:off x="1420813" y="928688"/>
              <a:ext cx="3175" cy="6350"/>
            </a:xfrm>
            <a:custGeom>
              <a:avLst/>
              <a:gdLst>
                <a:gd name="T0" fmla="*/ 2147483647 w 6"/>
                <a:gd name="T1" fmla="*/ 2147483647 h 15"/>
                <a:gd name="T2" fmla="*/ 2147483647 w 6"/>
                <a:gd name="T3" fmla="*/ 0 h 15"/>
                <a:gd name="T4" fmla="*/ 2147483647 w 6"/>
                <a:gd name="T5" fmla="*/ 0 h 15"/>
                <a:gd name="T6" fmla="*/ 0 w 6"/>
                <a:gd name="T7" fmla="*/ 0 h 15"/>
                <a:gd name="T8" fmla="*/ 0 w 6"/>
                <a:gd name="T9" fmla="*/ 2147483647 h 15"/>
                <a:gd name="T10" fmla="*/ 0 w 6"/>
                <a:gd name="T11" fmla="*/ 2147483647 h 15"/>
                <a:gd name="T12" fmla="*/ 2147483647 w 6"/>
                <a:gd name="T13" fmla="*/ 2147483647 h 15"/>
                <a:gd name="T14" fmla="*/ 2147483647 w 6"/>
                <a:gd name="T15" fmla="*/ 2147483647 h 15"/>
                <a:gd name="T16" fmla="*/ 2147483647 w 6"/>
                <a:gd name="T17" fmla="*/ 2147483647 h 15"/>
                <a:gd name="T18" fmla="*/ 2147483647 w 6"/>
                <a:gd name="T19" fmla="*/ 2147483647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5"/>
                <a:gd name="T32" fmla="*/ 6 w 6"/>
                <a:gd name="T33" fmla="*/ 15 h 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5">
                  <a:moveTo>
                    <a:pt x="6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4" y="15"/>
                  </a:lnTo>
                  <a:lnTo>
                    <a:pt x="6" y="15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191" name="Freeform 113"/>
            <p:cNvSpPr>
              <a:spLocks/>
            </p:cNvSpPr>
            <p:nvPr/>
          </p:nvSpPr>
          <p:spPr bwMode="auto">
            <a:xfrm>
              <a:off x="1420813" y="931863"/>
              <a:ext cx="4762" cy="3175"/>
            </a:xfrm>
            <a:custGeom>
              <a:avLst/>
              <a:gdLst>
                <a:gd name="T0" fmla="*/ 2147483647 w 13"/>
                <a:gd name="T1" fmla="*/ 0 h 6"/>
                <a:gd name="T2" fmla="*/ 0 w 13"/>
                <a:gd name="T3" fmla="*/ 0 h 6"/>
                <a:gd name="T4" fmla="*/ 0 w 13"/>
                <a:gd name="T5" fmla="*/ 2147483647 h 6"/>
                <a:gd name="T6" fmla="*/ 0 w 13"/>
                <a:gd name="T7" fmla="*/ 2147483647 h 6"/>
                <a:gd name="T8" fmla="*/ 2147483647 w 13"/>
                <a:gd name="T9" fmla="*/ 2147483647 h 6"/>
                <a:gd name="T10" fmla="*/ 2147483647 w 13"/>
                <a:gd name="T11" fmla="*/ 2147483647 h 6"/>
                <a:gd name="T12" fmla="*/ 2147483647 w 13"/>
                <a:gd name="T13" fmla="*/ 2147483647 h 6"/>
                <a:gd name="T14" fmla="*/ 2147483647 w 13"/>
                <a:gd name="T15" fmla="*/ 0 h 6"/>
                <a:gd name="T16" fmla="*/ 2147483647 w 13"/>
                <a:gd name="T17" fmla="*/ 0 h 6"/>
                <a:gd name="T18" fmla="*/ 2147483647 w 1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6"/>
                <a:gd name="T32" fmla="*/ 13 w 1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6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4" y="6"/>
                  </a:lnTo>
                  <a:lnTo>
                    <a:pt x="10" y="6"/>
                  </a:lnTo>
                  <a:lnTo>
                    <a:pt x="13" y="4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192" name="Freeform 114"/>
            <p:cNvSpPr>
              <a:spLocks/>
            </p:cNvSpPr>
            <p:nvPr/>
          </p:nvSpPr>
          <p:spPr bwMode="auto">
            <a:xfrm>
              <a:off x="1423988" y="931863"/>
              <a:ext cx="1587" cy="7937"/>
            </a:xfrm>
            <a:custGeom>
              <a:avLst/>
              <a:gdLst>
                <a:gd name="T0" fmla="*/ 2147483647 w 7"/>
                <a:gd name="T1" fmla="*/ 2147483647 h 16"/>
                <a:gd name="T2" fmla="*/ 2147483647 w 7"/>
                <a:gd name="T3" fmla="*/ 0 h 16"/>
                <a:gd name="T4" fmla="*/ 2147483647 w 7"/>
                <a:gd name="T5" fmla="*/ 0 h 16"/>
                <a:gd name="T6" fmla="*/ 0 w 7"/>
                <a:gd name="T7" fmla="*/ 0 h 16"/>
                <a:gd name="T8" fmla="*/ 0 w 7"/>
                <a:gd name="T9" fmla="*/ 2147483647 h 16"/>
                <a:gd name="T10" fmla="*/ 0 w 7"/>
                <a:gd name="T11" fmla="*/ 2147483647 h 16"/>
                <a:gd name="T12" fmla="*/ 2147483647 w 7"/>
                <a:gd name="T13" fmla="*/ 2147483647 h 16"/>
                <a:gd name="T14" fmla="*/ 2147483647 w 7"/>
                <a:gd name="T15" fmla="*/ 2147483647 h 16"/>
                <a:gd name="T16" fmla="*/ 2147483647 w 7"/>
                <a:gd name="T17" fmla="*/ 2147483647 h 16"/>
                <a:gd name="T18" fmla="*/ 2147483647 w 7"/>
                <a:gd name="T19" fmla="*/ 2147483647 h 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6"/>
                <a:gd name="T32" fmla="*/ 7 w 7"/>
                <a:gd name="T33" fmla="*/ 16 h 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6">
                  <a:moveTo>
                    <a:pt x="7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4" y="16"/>
                  </a:lnTo>
                  <a:lnTo>
                    <a:pt x="7" y="16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193" name="Freeform 115"/>
            <p:cNvSpPr>
              <a:spLocks/>
            </p:cNvSpPr>
            <p:nvPr/>
          </p:nvSpPr>
          <p:spPr bwMode="auto">
            <a:xfrm>
              <a:off x="1423988" y="936625"/>
              <a:ext cx="4762" cy="3175"/>
            </a:xfrm>
            <a:custGeom>
              <a:avLst/>
              <a:gdLst>
                <a:gd name="T0" fmla="*/ 2147483647 w 14"/>
                <a:gd name="T1" fmla="*/ 0 h 6"/>
                <a:gd name="T2" fmla="*/ 0 w 14"/>
                <a:gd name="T3" fmla="*/ 0 h 6"/>
                <a:gd name="T4" fmla="*/ 0 w 14"/>
                <a:gd name="T5" fmla="*/ 2147483647 h 6"/>
                <a:gd name="T6" fmla="*/ 0 w 14"/>
                <a:gd name="T7" fmla="*/ 2147483647 h 6"/>
                <a:gd name="T8" fmla="*/ 2147483647 w 14"/>
                <a:gd name="T9" fmla="*/ 2147483647 h 6"/>
                <a:gd name="T10" fmla="*/ 2147483647 w 14"/>
                <a:gd name="T11" fmla="*/ 2147483647 h 6"/>
                <a:gd name="T12" fmla="*/ 2147483647 w 14"/>
                <a:gd name="T13" fmla="*/ 2147483647 h 6"/>
                <a:gd name="T14" fmla="*/ 2147483647 w 14"/>
                <a:gd name="T15" fmla="*/ 0 h 6"/>
                <a:gd name="T16" fmla="*/ 2147483647 w 14"/>
                <a:gd name="T17" fmla="*/ 0 h 6"/>
                <a:gd name="T18" fmla="*/ 2147483647 w 14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6"/>
                <a:gd name="T32" fmla="*/ 14 w 14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6">
                  <a:moveTo>
                    <a:pt x="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4" y="6"/>
                  </a:lnTo>
                  <a:lnTo>
                    <a:pt x="11" y="6"/>
                  </a:lnTo>
                  <a:lnTo>
                    <a:pt x="14" y="3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194" name="Freeform 116"/>
            <p:cNvSpPr>
              <a:spLocks/>
            </p:cNvSpPr>
            <p:nvPr/>
          </p:nvSpPr>
          <p:spPr bwMode="auto">
            <a:xfrm>
              <a:off x="1425575" y="936625"/>
              <a:ext cx="3175" cy="3175"/>
            </a:xfrm>
            <a:custGeom>
              <a:avLst/>
              <a:gdLst>
                <a:gd name="T0" fmla="*/ 2147483647 w 7"/>
                <a:gd name="T1" fmla="*/ 2147483647 h 9"/>
                <a:gd name="T2" fmla="*/ 2147483647 w 7"/>
                <a:gd name="T3" fmla="*/ 0 h 9"/>
                <a:gd name="T4" fmla="*/ 2147483647 w 7"/>
                <a:gd name="T5" fmla="*/ 0 h 9"/>
                <a:gd name="T6" fmla="*/ 0 w 7"/>
                <a:gd name="T7" fmla="*/ 0 h 9"/>
                <a:gd name="T8" fmla="*/ 0 w 7"/>
                <a:gd name="T9" fmla="*/ 2147483647 h 9"/>
                <a:gd name="T10" fmla="*/ 0 w 7"/>
                <a:gd name="T11" fmla="*/ 2147483647 h 9"/>
                <a:gd name="T12" fmla="*/ 2147483647 w 7"/>
                <a:gd name="T13" fmla="*/ 2147483647 h 9"/>
                <a:gd name="T14" fmla="*/ 2147483647 w 7"/>
                <a:gd name="T15" fmla="*/ 2147483647 h 9"/>
                <a:gd name="T16" fmla="*/ 2147483647 w 7"/>
                <a:gd name="T17" fmla="*/ 2147483647 h 9"/>
                <a:gd name="T18" fmla="*/ 2147483647 w 7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9"/>
                <a:gd name="T32" fmla="*/ 7 w 7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9">
                  <a:moveTo>
                    <a:pt x="7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9"/>
                  </a:lnTo>
                  <a:lnTo>
                    <a:pt x="4" y="9"/>
                  </a:lnTo>
                  <a:lnTo>
                    <a:pt x="7" y="6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195" name="Freeform 117"/>
            <p:cNvSpPr>
              <a:spLocks/>
            </p:cNvSpPr>
            <p:nvPr/>
          </p:nvSpPr>
          <p:spPr bwMode="auto">
            <a:xfrm>
              <a:off x="1425575" y="938213"/>
              <a:ext cx="4763" cy="1587"/>
            </a:xfrm>
            <a:custGeom>
              <a:avLst/>
              <a:gdLst>
                <a:gd name="T0" fmla="*/ 2147483647 w 11"/>
                <a:gd name="T1" fmla="*/ 0 h 6"/>
                <a:gd name="T2" fmla="*/ 0 w 11"/>
                <a:gd name="T3" fmla="*/ 0 h 6"/>
                <a:gd name="T4" fmla="*/ 0 w 11"/>
                <a:gd name="T5" fmla="*/ 2147483647 h 6"/>
                <a:gd name="T6" fmla="*/ 0 w 11"/>
                <a:gd name="T7" fmla="*/ 2147483647 h 6"/>
                <a:gd name="T8" fmla="*/ 2147483647 w 11"/>
                <a:gd name="T9" fmla="*/ 2147483647 h 6"/>
                <a:gd name="T10" fmla="*/ 2147483647 w 11"/>
                <a:gd name="T11" fmla="*/ 2147483647 h 6"/>
                <a:gd name="T12" fmla="*/ 2147483647 w 11"/>
                <a:gd name="T13" fmla="*/ 2147483647 h 6"/>
                <a:gd name="T14" fmla="*/ 2147483647 w 11"/>
                <a:gd name="T15" fmla="*/ 0 h 6"/>
                <a:gd name="T16" fmla="*/ 2147483647 w 11"/>
                <a:gd name="T17" fmla="*/ 0 h 6"/>
                <a:gd name="T18" fmla="*/ 2147483647 w 11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"/>
                <a:gd name="T31" fmla="*/ 0 h 6"/>
                <a:gd name="T32" fmla="*/ 11 w 11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" h="6">
                  <a:moveTo>
                    <a:pt x="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4" y="6"/>
                  </a:lnTo>
                  <a:lnTo>
                    <a:pt x="11" y="6"/>
                  </a:lnTo>
                  <a:lnTo>
                    <a:pt x="11" y="3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196" name="Freeform 118"/>
            <p:cNvSpPr>
              <a:spLocks/>
            </p:cNvSpPr>
            <p:nvPr/>
          </p:nvSpPr>
          <p:spPr bwMode="auto">
            <a:xfrm>
              <a:off x="1428750" y="938213"/>
              <a:ext cx="1588" cy="7937"/>
            </a:xfrm>
            <a:custGeom>
              <a:avLst/>
              <a:gdLst>
                <a:gd name="T0" fmla="*/ 2147483647 w 4"/>
                <a:gd name="T1" fmla="*/ 2147483647 h 22"/>
                <a:gd name="T2" fmla="*/ 2147483647 w 4"/>
                <a:gd name="T3" fmla="*/ 0 h 22"/>
                <a:gd name="T4" fmla="*/ 0 w 4"/>
                <a:gd name="T5" fmla="*/ 0 h 22"/>
                <a:gd name="T6" fmla="*/ 0 w 4"/>
                <a:gd name="T7" fmla="*/ 0 h 22"/>
                <a:gd name="T8" fmla="*/ 0 w 4"/>
                <a:gd name="T9" fmla="*/ 2147483647 h 22"/>
                <a:gd name="T10" fmla="*/ 0 w 4"/>
                <a:gd name="T11" fmla="*/ 2147483647 h 22"/>
                <a:gd name="T12" fmla="*/ 0 w 4"/>
                <a:gd name="T13" fmla="*/ 2147483647 h 22"/>
                <a:gd name="T14" fmla="*/ 2147483647 w 4"/>
                <a:gd name="T15" fmla="*/ 2147483647 h 22"/>
                <a:gd name="T16" fmla="*/ 2147483647 w 4"/>
                <a:gd name="T17" fmla="*/ 2147483647 h 22"/>
                <a:gd name="T18" fmla="*/ 2147483647 w 4"/>
                <a:gd name="T19" fmla="*/ 2147483647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22"/>
                <a:gd name="T32" fmla="*/ 4 w 4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22">
                  <a:moveTo>
                    <a:pt x="4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22"/>
                  </a:lnTo>
                  <a:lnTo>
                    <a:pt x="4" y="22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197" name="Freeform 119"/>
            <p:cNvSpPr>
              <a:spLocks/>
            </p:cNvSpPr>
            <p:nvPr/>
          </p:nvSpPr>
          <p:spPr bwMode="auto">
            <a:xfrm>
              <a:off x="1427163" y="944563"/>
              <a:ext cx="7937" cy="1587"/>
            </a:xfrm>
            <a:custGeom>
              <a:avLst/>
              <a:gdLst>
                <a:gd name="T0" fmla="*/ 2147483647 w 19"/>
                <a:gd name="T1" fmla="*/ 0 h 6"/>
                <a:gd name="T2" fmla="*/ 2147483647 w 19"/>
                <a:gd name="T3" fmla="*/ 0 h 6"/>
                <a:gd name="T4" fmla="*/ 0 w 19"/>
                <a:gd name="T5" fmla="*/ 2147483647 h 6"/>
                <a:gd name="T6" fmla="*/ 2147483647 w 19"/>
                <a:gd name="T7" fmla="*/ 2147483647 h 6"/>
                <a:gd name="T8" fmla="*/ 2147483647 w 19"/>
                <a:gd name="T9" fmla="*/ 2147483647 h 6"/>
                <a:gd name="T10" fmla="*/ 2147483647 w 19"/>
                <a:gd name="T11" fmla="*/ 2147483647 h 6"/>
                <a:gd name="T12" fmla="*/ 2147483647 w 19"/>
                <a:gd name="T13" fmla="*/ 2147483647 h 6"/>
                <a:gd name="T14" fmla="*/ 2147483647 w 19"/>
                <a:gd name="T15" fmla="*/ 0 h 6"/>
                <a:gd name="T16" fmla="*/ 2147483647 w 19"/>
                <a:gd name="T17" fmla="*/ 0 h 6"/>
                <a:gd name="T18" fmla="*/ 2147483647 w 19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"/>
                <a:gd name="T31" fmla="*/ 0 h 6"/>
                <a:gd name="T32" fmla="*/ 19 w 19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" h="6">
                  <a:moveTo>
                    <a:pt x="3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6"/>
                  </a:lnTo>
                  <a:lnTo>
                    <a:pt x="13" y="6"/>
                  </a:lnTo>
                  <a:lnTo>
                    <a:pt x="19" y="6"/>
                  </a:lnTo>
                  <a:lnTo>
                    <a:pt x="19" y="3"/>
                  </a:lnTo>
                  <a:lnTo>
                    <a:pt x="19" y="0"/>
                  </a:lnTo>
                  <a:lnTo>
                    <a:pt x="1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198" name="Freeform 120"/>
            <p:cNvSpPr>
              <a:spLocks/>
            </p:cNvSpPr>
            <p:nvPr/>
          </p:nvSpPr>
          <p:spPr bwMode="auto">
            <a:xfrm>
              <a:off x="1433513" y="944563"/>
              <a:ext cx="1587" cy="3175"/>
            </a:xfrm>
            <a:custGeom>
              <a:avLst/>
              <a:gdLst>
                <a:gd name="T0" fmla="*/ 2147483647 w 3"/>
                <a:gd name="T1" fmla="*/ 2147483647 h 9"/>
                <a:gd name="T2" fmla="*/ 2147483647 w 3"/>
                <a:gd name="T3" fmla="*/ 0 h 9"/>
                <a:gd name="T4" fmla="*/ 0 w 3"/>
                <a:gd name="T5" fmla="*/ 0 h 9"/>
                <a:gd name="T6" fmla="*/ 0 w 3"/>
                <a:gd name="T7" fmla="*/ 0 h 9"/>
                <a:gd name="T8" fmla="*/ 0 w 3"/>
                <a:gd name="T9" fmla="*/ 2147483647 h 9"/>
                <a:gd name="T10" fmla="*/ 0 w 3"/>
                <a:gd name="T11" fmla="*/ 2147483647 h 9"/>
                <a:gd name="T12" fmla="*/ 0 w 3"/>
                <a:gd name="T13" fmla="*/ 2147483647 h 9"/>
                <a:gd name="T14" fmla="*/ 2147483647 w 3"/>
                <a:gd name="T15" fmla="*/ 2147483647 h 9"/>
                <a:gd name="T16" fmla="*/ 2147483647 w 3"/>
                <a:gd name="T17" fmla="*/ 2147483647 h 9"/>
                <a:gd name="T18" fmla="*/ 2147483647 w 3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9"/>
                <a:gd name="T32" fmla="*/ 3 w 3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9">
                  <a:moveTo>
                    <a:pt x="3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9"/>
                  </a:lnTo>
                  <a:lnTo>
                    <a:pt x="3" y="9"/>
                  </a:lnTo>
                  <a:lnTo>
                    <a:pt x="3" y="6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199" name="Freeform 121"/>
            <p:cNvSpPr>
              <a:spLocks/>
            </p:cNvSpPr>
            <p:nvPr/>
          </p:nvSpPr>
          <p:spPr bwMode="auto">
            <a:xfrm>
              <a:off x="1433513" y="944563"/>
              <a:ext cx="4762" cy="3175"/>
            </a:xfrm>
            <a:custGeom>
              <a:avLst/>
              <a:gdLst>
                <a:gd name="T0" fmla="*/ 2147483647 w 12"/>
                <a:gd name="T1" fmla="*/ 0 h 6"/>
                <a:gd name="T2" fmla="*/ 2147483647 w 12"/>
                <a:gd name="T3" fmla="*/ 0 h 6"/>
                <a:gd name="T4" fmla="*/ 0 w 12"/>
                <a:gd name="T5" fmla="*/ 2147483647 h 6"/>
                <a:gd name="T6" fmla="*/ 2147483647 w 12"/>
                <a:gd name="T7" fmla="*/ 2147483647 h 6"/>
                <a:gd name="T8" fmla="*/ 2147483647 w 12"/>
                <a:gd name="T9" fmla="*/ 2147483647 h 6"/>
                <a:gd name="T10" fmla="*/ 2147483647 w 12"/>
                <a:gd name="T11" fmla="*/ 2147483647 h 6"/>
                <a:gd name="T12" fmla="*/ 2147483647 w 12"/>
                <a:gd name="T13" fmla="*/ 2147483647 h 6"/>
                <a:gd name="T14" fmla="*/ 2147483647 w 12"/>
                <a:gd name="T15" fmla="*/ 0 h 6"/>
                <a:gd name="T16" fmla="*/ 2147483647 w 12"/>
                <a:gd name="T17" fmla="*/ 0 h 6"/>
                <a:gd name="T18" fmla="*/ 2147483647 w 12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"/>
                <a:gd name="T31" fmla="*/ 0 h 6"/>
                <a:gd name="T32" fmla="*/ 12 w 12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" h="6">
                  <a:moveTo>
                    <a:pt x="3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6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2" y="3"/>
                  </a:lnTo>
                  <a:lnTo>
                    <a:pt x="12" y="0"/>
                  </a:lnTo>
                  <a:lnTo>
                    <a:pt x="6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200" name="Freeform 122"/>
            <p:cNvSpPr>
              <a:spLocks/>
            </p:cNvSpPr>
            <p:nvPr/>
          </p:nvSpPr>
          <p:spPr bwMode="auto">
            <a:xfrm>
              <a:off x="1436688" y="944563"/>
              <a:ext cx="1587" cy="6350"/>
            </a:xfrm>
            <a:custGeom>
              <a:avLst/>
              <a:gdLst>
                <a:gd name="T0" fmla="*/ 2147483647 w 3"/>
                <a:gd name="T1" fmla="*/ 2147483647 h 12"/>
                <a:gd name="T2" fmla="*/ 2147483647 w 3"/>
                <a:gd name="T3" fmla="*/ 0 h 12"/>
                <a:gd name="T4" fmla="*/ 0 w 3"/>
                <a:gd name="T5" fmla="*/ 0 h 12"/>
                <a:gd name="T6" fmla="*/ 0 w 3"/>
                <a:gd name="T7" fmla="*/ 0 h 12"/>
                <a:gd name="T8" fmla="*/ 0 w 3"/>
                <a:gd name="T9" fmla="*/ 2147483647 h 12"/>
                <a:gd name="T10" fmla="*/ 0 w 3"/>
                <a:gd name="T11" fmla="*/ 2147483647 h 12"/>
                <a:gd name="T12" fmla="*/ 0 w 3"/>
                <a:gd name="T13" fmla="*/ 2147483647 h 12"/>
                <a:gd name="T14" fmla="*/ 2147483647 w 3"/>
                <a:gd name="T15" fmla="*/ 2147483647 h 12"/>
                <a:gd name="T16" fmla="*/ 2147483647 w 3"/>
                <a:gd name="T17" fmla="*/ 2147483647 h 12"/>
                <a:gd name="T18" fmla="*/ 2147483647 w 3"/>
                <a:gd name="T19" fmla="*/ 2147483647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12"/>
                <a:gd name="T32" fmla="*/ 3 w 3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12">
                  <a:moveTo>
                    <a:pt x="3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3" y="12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201" name="Freeform 123"/>
            <p:cNvSpPr>
              <a:spLocks/>
            </p:cNvSpPr>
            <p:nvPr/>
          </p:nvSpPr>
          <p:spPr bwMode="auto">
            <a:xfrm>
              <a:off x="1435100" y="947738"/>
              <a:ext cx="4763" cy="3175"/>
            </a:xfrm>
            <a:custGeom>
              <a:avLst/>
              <a:gdLst>
                <a:gd name="T0" fmla="*/ 2147483647 w 13"/>
                <a:gd name="T1" fmla="*/ 0 h 6"/>
                <a:gd name="T2" fmla="*/ 2147483647 w 13"/>
                <a:gd name="T3" fmla="*/ 0 h 6"/>
                <a:gd name="T4" fmla="*/ 0 w 13"/>
                <a:gd name="T5" fmla="*/ 2147483647 h 6"/>
                <a:gd name="T6" fmla="*/ 2147483647 w 13"/>
                <a:gd name="T7" fmla="*/ 2147483647 h 6"/>
                <a:gd name="T8" fmla="*/ 2147483647 w 13"/>
                <a:gd name="T9" fmla="*/ 2147483647 h 6"/>
                <a:gd name="T10" fmla="*/ 2147483647 w 13"/>
                <a:gd name="T11" fmla="*/ 2147483647 h 6"/>
                <a:gd name="T12" fmla="*/ 2147483647 w 13"/>
                <a:gd name="T13" fmla="*/ 2147483647 h 6"/>
                <a:gd name="T14" fmla="*/ 2147483647 w 13"/>
                <a:gd name="T15" fmla="*/ 0 h 6"/>
                <a:gd name="T16" fmla="*/ 2147483647 w 13"/>
                <a:gd name="T17" fmla="*/ 0 h 6"/>
                <a:gd name="T18" fmla="*/ 2147483647 w 1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6"/>
                <a:gd name="T32" fmla="*/ 13 w 1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6">
                  <a:moveTo>
                    <a:pt x="3" y="0"/>
                  </a:moveTo>
                  <a:lnTo>
                    <a:pt x="3" y="0"/>
                  </a:lnTo>
                  <a:lnTo>
                    <a:pt x="0" y="4"/>
                  </a:lnTo>
                  <a:lnTo>
                    <a:pt x="3" y="6"/>
                  </a:lnTo>
                  <a:lnTo>
                    <a:pt x="6" y="6"/>
                  </a:lnTo>
                  <a:lnTo>
                    <a:pt x="13" y="6"/>
                  </a:lnTo>
                  <a:lnTo>
                    <a:pt x="13" y="4"/>
                  </a:lnTo>
                  <a:lnTo>
                    <a:pt x="13" y="0"/>
                  </a:lnTo>
                  <a:lnTo>
                    <a:pt x="6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202" name="Freeform 124"/>
            <p:cNvSpPr>
              <a:spLocks/>
            </p:cNvSpPr>
            <p:nvPr/>
          </p:nvSpPr>
          <p:spPr bwMode="auto">
            <a:xfrm>
              <a:off x="1439863" y="947738"/>
              <a:ext cx="0" cy="7937"/>
            </a:xfrm>
            <a:custGeom>
              <a:avLst/>
              <a:gdLst>
                <a:gd name="T0" fmla="*/ 0 w 3"/>
                <a:gd name="T1" fmla="*/ 2147483647 h 19"/>
                <a:gd name="T2" fmla="*/ 0 w 3"/>
                <a:gd name="T3" fmla="*/ 0 h 19"/>
                <a:gd name="T4" fmla="*/ 0 w 3"/>
                <a:gd name="T5" fmla="*/ 0 h 19"/>
                <a:gd name="T6" fmla="*/ 0 w 3"/>
                <a:gd name="T7" fmla="*/ 0 h 19"/>
                <a:gd name="T8" fmla="*/ 0 w 3"/>
                <a:gd name="T9" fmla="*/ 2147483647 h 19"/>
                <a:gd name="T10" fmla="*/ 0 w 3"/>
                <a:gd name="T11" fmla="*/ 2147483647 h 19"/>
                <a:gd name="T12" fmla="*/ 0 w 3"/>
                <a:gd name="T13" fmla="*/ 2147483647 h 19"/>
                <a:gd name="T14" fmla="*/ 0 w 3"/>
                <a:gd name="T15" fmla="*/ 2147483647 h 19"/>
                <a:gd name="T16" fmla="*/ 0 w 3"/>
                <a:gd name="T17" fmla="*/ 2147483647 h 19"/>
                <a:gd name="T18" fmla="*/ 0 w 3"/>
                <a:gd name="T19" fmla="*/ 2147483647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19"/>
                <a:gd name="T32" fmla="*/ 0 w 3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19">
                  <a:moveTo>
                    <a:pt x="3" y="4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3" y="19"/>
                  </a:lnTo>
                  <a:lnTo>
                    <a:pt x="3" y="15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203" name="Freeform 125"/>
            <p:cNvSpPr>
              <a:spLocks/>
            </p:cNvSpPr>
            <p:nvPr/>
          </p:nvSpPr>
          <p:spPr bwMode="auto">
            <a:xfrm>
              <a:off x="1438275" y="952500"/>
              <a:ext cx="4763" cy="3175"/>
            </a:xfrm>
            <a:custGeom>
              <a:avLst/>
              <a:gdLst>
                <a:gd name="T0" fmla="*/ 2147483647 w 13"/>
                <a:gd name="T1" fmla="*/ 0 h 6"/>
                <a:gd name="T2" fmla="*/ 2147483647 w 13"/>
                <a:gd name="T3" fmla="*/ 0 h 6"/>
                <a:gd name="T4" fmla="*/ 0 w 13"/>
                <a:gd name="T5" fmla="*/ 2147483647 h 6"/>
                <a:gd name="T6" fmla="*/ 2147483647 w 13"/>
                <a:gd name="T7" fmla="*/ 2147483647 h 6"/>
                <a:gd name="T8" fmla="*/ 2147483647 w 13"/>
                <a:gd name="T9" fmla="*/ 2147483647 h 6"/>
                <a:gd name="T10" fmla="*/ 2147483647 w 13"/>
                <a:gd name="T11" fmla="*/ 2147483647 h 6"/>
                <a:gd name="T12" fmla="*/ 2147483647 w 13"/>
                <a:gd name="T13" fmla="*/ 2147483647 h 6"/>
                <a:gd name="T14" fmla="*/ 2147483647 w 13"/>
                <a:gd name="T15" fmla="*/ 0 h 6"/>
                <a:gd name="T16" fmla="*/ 2147483647 w 13"/>
                <a:gd name="T17" fmla="*/ 0 h 6"/>
                <a:gd name="T18" fmla="*/ 2147483647 w 1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6"/>
                <a:gd name="T32" fmla="*/ 13 w 1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6">
                  <a:moveTo>
                    <a:pt x="4" y="0"/>
                  </a:moveTo>
                  <a:lnTo>
                    <a:pt x="4" y="0"/>
                  </a:lnTo>
                  <a:lnTo>
                    <a:pt x="0" y="2"/>
                  </a:lnTo>
                  <a:lnTo>
                    <a:pt x="4" y="6"/>
                  </a:lnTo>
                  <a:lnTo>
                    <a:pt x="7" y="6"/>
                  </a:lnTo>
                  <a:lnTo>
                    <a:pt x="13" y="6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204" name="Freeform 126"/>
            <p:cNvSpPr>
              <a:spLocks/>
            </p:cNvSpPr>
            <p:nvPr/>
          </p:nvSpPr>
          <p:spPr bwMode="auto">
            <a:xfrm>
              <a:off x="1439863" y="952500"/>
              <a:ext cx="3175" cy="3175"/>
            </a:xfrm>
            <a:custGeom>
              <a:avLst/>
              <a:gdLst>
                <a:gd name="T0" fmla="*/ 2147483647 w 6"/>
                <a:gd name="T1" fmla="*/ 2147483647 h 8"/>
                <a:gd name="T2" fmla="*/ 2147483647 w 6"/>
                <a:gd name="T3" fmla="*/ 0 h 8"/>
                <a:gd name="T4" fmla="*/ 2147483647 w 6"/>
                <a:gd name="T5" fmla="*/ 0 h 8"/>
                <a:gd name="T6" fmla="*/ 0 w 6"/>
                <a:gd name="T7" fmla="*/ 0 h 8"/>
                <a:gd name="T8" fmla="*/ 0 w 6"/>
                <a:gd name="T9" fmla="*/ 2147483647 h 8"/>
                <a:gd name="T10" fmla="*/ 0 w 6"/>
                <a:gd name="T11" fmla="*/ 2147483647 h 8"/>
                <a:gd name="T12" fmla="*/ 2147483647 w 6"/>
                <a:gd name="T13" fmla="*/ 2147483647 h 8"/>
                <a:gd name="T14" fmla="*/ 2147483647 w 6"/>
                <a:gd name="T15" fmla="*/ 2147483647 h 8"/>
                <a:gd name="T16" fmla="*/ 2147483647 w 6"/>
                <a:gd name="T17" fmla="*/ 2147483647 h 8"/>
                <a:gd name="T18" fmla="*/ 2147483647 w 6"/>
                <a:gd name="T19" fmla="*/ 2147483647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8"/>
                <a:gd name="T32" fmla="*/ 6 w 6"/>
                <a:gd name="T33" fmla="*/ 8 h 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8">
                  <a:moveTo>
                    <a:pt x="6" y="2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8"/>
                  </a:lnTo>
                  <a:lnTo>
                    <a:pt x="4" y="8"/>
                  </a:lnTo>
                  <a:lnTo>
                    <a:pt x="6" y="8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205" name="Freeform 127"/>
            <p:cNvSpPr>
              <a:spLocks/>
            </p:cNvSpPr>
            <p:nvPr/>
          </p:nvSpPr>
          <p:spPr bwMode="auto">
            <a:xfrm>
              <a:off x="1439863" y="954088"/>
              <a:ext cx="6350" cy="1587"/>
            </a:xfrm>
            <a:custGeom>
              <a:avLst/>
              <a:gdLst>
                <a:gd name="T0" fmla="*/ 2147483647 w 13"/>
                <a:gd name="T1" fmla="*/ 0 h 6"/>
                <a:gd name="T2" fmla="*/ 0 w 13"/>
                <a:gd name="T3" fmla="*/ 2147483647 h 6"/>
                <a:gd name="T4" fmla="*/ 0 w 13"/>
                <a:gd name="T5" fmla="*/ 2147483647 h 6"/>
                <a:gd name="T6" fmla="*/ 0 w 13"/>
                <a:gd name="T7" fmla="*/ 2147483647 h 6"/>
                <a:gd name="T8" fmla="*/ 2147483647 w 13"/>
                <a:gd name="T9" fmla="*/ 2147483647 h 6"/>
                <a:gd name="T10" fmla="*/ 2147483647 w 13"/>
                <a:gd name="T11" fmla="*/ 2147483647 h 6"/>
                <a:gd name="T12" fmla="*/ 2147483647 w 13"/>
                <a:gd name="T13" fmla="*/ 2147483647 h 6"/>
                <a:gd name="T14" fmla="*/ 2147483647 w 13"/>
                <a:gd name="T15" fmla="*/ 2147483647 h 6"/>
                <a:gd name="T16" fmla="*/ 2147483647 w 13"/>
                <a:gd name="T17" fmla="*/ 0 h 6"/>
                <a:gd name="T18" fmla="*/ 2147483647 w 1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6"/>
                <a:gd name="T32" fmla="*/ 13 w 1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6">
                  <a:moveTo>
                    <a:pt x="4" y="0"/>
                  </a:moveTo>
                  <a:lnTo>
                    <a:pt x="0" y="4"/>
                  </a:lnTo>
                  <a:lnTo>
                    <a:pt x="0" y="6"/>
                  </a:lnTo>
                  <a:lnTo>
                    <a:pt x="4" y="6"/>
                  </a:lnTo>
                  <a:lnTo>
                    <a:pt x="13" y="6"/>
                  </a:lnTo>
                  <a:lnTo>
                    <a:pt x="13" y="4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206" name="Freeform 128"/>
            <p:cNvSpPr>
              <a:spLocks/>
            </p:cNvSpPr>
            <p:nvPr/>
          </p:nvSpPr>
          <p:spPr bwMode="auto">
            <a:xfrm>
              <a:off x="1443038" y="954088"/>
              <a:ext cx="3175" cy="3175"/>
            </a:xfrm>
            <a:custGeom>
              <a:avLst/>
              <a:gdLst>
                <a:gd name="T0" fmla="*/ 2147483647 w 7"/>
                <a:gd name="T1" fmla="*/ 2147483647 h 10"/>
                <a:gd name="T2" fmla="*/ 2147483647 w 7"/>
                <a:gd name="T3" fmla="*/ 2147483647 h 10"/>
                <a:gd name="T4" fmla="*/ 2147483647 w 7"/>
                <a:gd name="T5" fmla="*/ 0 h 10"/>
                <a:gd name="T6" fmla="*/ 0 w 7"/>
                <a:gd name="T7" fmla="*/ 2147483647 h 10"/>
                <a:gd name="T8" fmla="*/ 0 w 7"/>
                <a:gd name="T9" fmla="*/ 2147483647 h 10"/>
                <a:gd name="T10" fmla="*/ 0 w 7"/>
                <a:gd name="T11" fmla="*/ 2147483647 h 10"/>
                <a:gd name="T12" fmla="*/ 2147483647 w 7"/>
                <a:gd name="T13" fmla="*/ 2147483647 h 10"/>
                <a:gd name="T14" fmla="*/ 2147483647 w 7"/>
                <a:gd name="T15" fmla="*/ 2147483647 h 10"/>
                <a:gd name="T16" fmla="*/ 2147483647 w 7"/>
                <a:gd name="T17" fmla="*/ 2147483647 h 10"/>
                <a:gd name="T18" fmla="*/ 2147483647 w 7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0"/>
                <a:gd name="T32" fmla="*/ 7 w 7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0">
                  <a:moveTo>
                    <a:pt x="7" y="4"/>
                  </a:moveTo>
                  <a:lnTo>
                    <a:pt x="7" y="4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7" y="10"/>
                  </a:lnTo>
                  <a:lnTo>
                    <a:pt x="7" y="6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207" name="Freeform 129"/>
            <p:cNvSpPr>
              <a:spLocks/>
            </p:cNvSpPr>
            <p:nvPr/>
          </p:nvSpPr>
          <p:spPr bwMode="auto">
            <a:xfrm>
              <a:off x="1443038" y="955675"/>
              <a:ext cx="4762" cy="1588"/>
            </a:xfrm>
            <a:custGeom>
              <a:avLst/>
              <a:gdLst>
                <a:gd name="T0" fmla="*/ 2147483647 w 14"/>
                <a:gd name="T1" fmla="*/ 0 h 6"/>
                <a:gd name="T2" fmla="*/ 0 w 14"/>
                <a:gd name="T3" fmla="*/ 0 h 6"/>
                <a:gd name="T4" fmla="*/ 0 w 14"/>
                <a:gd name="T5" fmla="*/ 2147483647 h 6"/>
                <a:gd name="T6" fmla="*/ 0 w 14"/>
                <a:gd name="T7" fmla="*/ 2147483647 h 6"/>
                <a:gd name="T8" fmla="*/ 2147483647 w 14"/>
                <a:gd name="T9" fmla="*/ 2147483647 h 6"/>
                <a:gd name="T10" fmla="*/ 2147483647 w 14"/>
                <a:gd name="T11" fmla="*/ 2147483647 h 6"/>
                <a:gd name="T12" fmla="*/ 2147483647 w 14"/>
                <a:gd name="T13" fmla="*/ 2147483647 h 6"/>
                <a:gd name="T14" fmla="*/ 2147483647 w 14"/>
                <a:gd name="T15" fmla="*/ 0 h 6"/>
                <a:gd name="T16" fmla="*/ 2147483647 w 14"/>
                <a:gd name="T17" fmla="*/ 0 h 6"/>
                <a:gd name="T18" fmla="*/ 2147483647 w 14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6"/>
                <a:gd name="T32" fmla="*/ 14 w 14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6">
                  <a:moveTo>
                    <a:pt x="4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4" y="6"/>
                  </a:lnTo>
                  <a:lnTo>
                    <a:pt x="14" y="6"/>
                  </a:lnTo>
                  <a:lnTo>
                    <a:pt x="14" y="2"/>
                  </a:lnTo>
                  <a:lnTo>
                    <a:pt x="14" y="0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208" name="Freeform 130"/>
            <p:cNvSpPr>
              <a:spLocks/>
            </p:cNvSpPr>
            <p:nvPr/>
          </p:nvSpPr>
          <p:spPr bwMode="auto">
            <a:xfrm>
              <a:off x="1446213" y="955675"/>
              <a:ext cx="1587" cy="4763"/>
            </a:xfrm>
            <a:custGeom>
              <a:avLst/>
              <a:gdLst>
                <a:gd name="T0" fmla="*/ 2147483647 w 7"/>
                <a:gd name="T1" fmla="*/ 2147483647 h 12"/>
                <a:gd name="T2" fmla="*/ 2147483647 w 7"/>
                <a:gd name="T3" fmla="*/ 0 h 12"/>
                <a:gd name="T4" fmla="*/ 2147483647 w 7"/>
                <a:gd name="T5" fmla="*/ 0 h 12"/>
                <a:gd name="T6" fmla="*/ 0 w 7"/>
                <a:gd name="T7" fmla="*/ 0 h 12"/>
                <a:gd name="T8" fmla="*/ 0 w 7"/>
                <a:gd name="T9" fmla="*/ 2147483647 h 12"/>
                <a:gd name="T10" fmla="*/ 0 w 7"/>
                <a:gd name="T11" fmla="*/ 2147483647 h 12"/>
                <a:gd name="T12" fmla="*/ 2147483647 w 7"/>
                <a:gd name="T13" fmla="*/ 2147483647 h 12"/>
                <a:gd name="T14" fmla="*/ 2147483647 w 7"/>
                <a:gd name="T15" fmla="*/ 2147483647 h 12"/>
                <a:gd name="T16" fmla="*/ 2147483647 w 7"/>
                <a:gd name="T17" fmla="*/ 2147483647 h 12"/>
                <a:gd name="T18" fmla="*/ 2147483647 w 7"/>
                <a:gd name="T19" fmla="*/ 2147483647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2"/>
                <a:gd name="T32" fmla="*/ 7 w 7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2">
                  <a:moveTo>
                    <a:pt x="7" y="2"/>
                  </a:move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7" y="12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209" name="Freeform 131"/>
            <p:cNvSpPr>
              <a:spLocks/>
            </p:cNvSpPr>
            <p:nvPr/>
          </p:nvSpPr>
          <p:spPr bwMode="auto">
            <a:xfrm>
              <a:off x="1446213" y="957263"/>
              <a:ext cx="4762" cy="3175"/>
            </a:xfrm>
            <a:custGeom>
              <a:avLst/>
              <a:gdLst>
                <a:gd name="T0" fmla="*/ 2147483647 w 13"/>
                <a:gd name="T1" fmla="*/ 0 h 6"/>
                <a:gd name="T2" fmla="*/ 0 w 13"/>
                <a:gd name="T3" fmla="*/ 2147483647 h 6"/>
                <a:gd name="T4" fmla="*/ 0 w 13"/>
                <a:gd name="T5" fmla="*/ 2147483647 h 6"/>
                <a:gd name="T6" fmla="*/ 0 w 13"/>
                <a:gd name="T7" fmla="*/ 2147483647 h 6"/>
                <a:gd name="T8" fmla="*/ 2147483647 w 13"/>
                <a:gd name="T9" fmla="*/ 2147483647 h 6"/>
                <a:gd name="T10" fmla="*/ 2147483647 w 13"/>
                <a:gd name="T11" fmla="*/ 2147483647 h 6"/>
                <a:gd name="T12" fmla="*/ 2147483647 w 13"/>
                <a:gd name="T13" fmla="*/ 2147483647 h 6"/>
                <a:gd name="T14" fmla="*/ 2147483647 w 13"/>
                <a:gd name="T15" fmla="*/ 2147483647 h 6"/>
                <a:gd name="T16" fmla="*/ 2147483647 w 13"/>
                <a:gd name="T17" fmla="*/ 0 h 6"/>
                <a:gd name="T18" fmla="*/ 2147483647 w 1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6"/>
                <a:gd name="T32" fmla="*/ 13 w 1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6">
                  <a:moveTo>
                    <a:pt x="4" y="0"/>
                  </a:moveTo>
                  <a:lnTo>
                    <a:pt x="0" y="3"/>
                  </a:lnTo>
                  <a:lnTo>
                    <a:pt x="0" y="6"/>
                  </a:lnTo>
                  <a:lnTo>
                    <a:pt x="4" y="6"/>
                  </a:lnTo>
                  <a:lnTo>
                    <a:pt x="13" y="6"/>
                  </a:lnTo>
                  <a:lnTo>
                    <a:pt x="13" y="3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210" name="Freeform 132"/>
            <p:cNvSpPr>
              <a:spLocks/>
            </p:cNvSpPr>
            <p:nvPr/>
          </p:nvSpPr>
          <p:spPr bwMode="auto">
            <a:xfrm>
              <a:off x="1447800" y="957263"/>
              <a:ext cx="3175" cy="6350"/>
            </a:xfrm>
            <a:custGeom>
              <a:avLst/>
              <a:gdLst>
                <a:gd name="T0" fmla="*/ 2147483647 w 6"/>
                <a:gd name="T1" fmla="*/ 2147483647 h 15"/>
                <a:gd name="T2" fmla="*/ 2147483647 w 6"/>
                <a:gd name="T3" fmla="*/ 2147483647 h 15"/>
                <a:gd name="T4" fmla="*/ 2147483647 w 6"/>
                <a:gd name="T5" fmla="*/ 0 h 15"/>
                <a:gd name="T6" fmla="*/ 0 w 6"/>
                <a:gd name="T7" fmla="*/ 2147483647 h 15"/>
                <a:gd name="T8" fmla="*/ 0 w 6"/>
                <a:gd name="T9" fmla="*/ 2147483647 h 15"/>
                <a:gd name="T10" fmla="*/ 0 w 6"/>
                <a:gd name="T11" fmla="*/ 2147483647 h 15"/>
                <a:gd name="T12" fmla="*/ 2147483647 w 6"/>
                <a:gd name="T13" fmla="*/ 2147483647 h 15"/>
                <a:gd name="T14" fmla="*/ 2147483647 w 6"/>
                <a:gd name="T15" fmla="*/ 2147483647 h 15"/>
                <a:gd name="T16" fmla="*/ 2147483647 w 6"/>
                <a:gd name="T17" fmla="*/ 2147483647 h 15"/>
                <a:gd name="T18" fmla="*/ 2147483647 w 6"/>
                <a:gd name="T19" fmla="*/ 2147483647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5"/>
                <a:gd name="T32" fmla="*/ 6 w 6"/>
                <a:gd name="T33" fmla="*/ 15 h 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5">
                  <a:moveTo>
                    <a:pt x="6" y="3"/>
                  </a:moveTo>
                  <a:lnTo>
                    <a:pt x="6" y="3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15"/>
                  </a:lnTo>
                  <a:lnTo>
                    <a:pt x="4" y="15"/>
                  </a:lnTo>
                  <a:lnTo>
                    <a:pt x="6" y="15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211" name="Freeform 133"/>
            <p:cNvSpPr>
              <a:spLocks/>
            </p:cNvSpPr>
            <p:nvPr/>
          </p:nvSpPr>
          <p:spPr bwMode="auto">
            <a:xfrm>
              <a:off x="1447800" y="960438"/>
              <a:ext cx="7938" cy="3175"/>
            </a:xfrm>
            <a:custGeom>
              <a:avLst/>
              <a:gdLst>
                <a:gd name="T0" fmla="*/ 2147483647 w 20"/>
                <a:gd name="T1" fmla="*/ 0 h 6"/>
                <a:gd name="T2" fmla="*/ 0 w 20"/>
                <a:gd name="T3" fmla="*/ 2147483647 h 6"/>
                <a:gd name="T4" fmla="*/ 0 w 20"/>
                <a:gd name="T5" fmla="*/ 2147483647 h 6"/>
                <a:gd name="T6" fmla="*/ 0 w 20"/>
                <a:gd name="T7" fmla="*/ 2147483647 h 6"/>
                <a:gd name="T8" fmla="*/ 2147483647 w 20"/>
                <a:gd name="T9" fmla="*/ 2147483647 h 6"/>
                <a:gd name="T10" fmla="*/ 2147483647 w 20"/>
                <a:gd name="T11" fmla="*/ 2147483647 h 6"/>
                <a:gd name="T12" fmla="*/ 2147483647 w 20"/>
                <a:gd name="T13" fmla="*/ 2147483647 h 6"/>
                <a:gd name="T14" fmla="*/ 2147483647 w 20"/>
                <a:gd name="T15" fmla="*/ 2147483647 h 6"/>
                <a:gd name="T16" fmla="*/ 2147483647 w 20"/>
                <a:gd name="T17" fmla="*/ 0 h 6"/>
                <a:gd name="T18" fmla="*/ 2147483647 w 20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6"/>
                <a:gd name="T32" fmla="*/ 20 w 20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6">
                  <a:moveTo>
                    <a:pt x="4" y="0"/>
                  </a:moveTo>
                  <a:lnTo>
                    <a:pt x="0" y="4"/>
                  </a:lnTo>
                  <a:lnTo>
                    <a:pt x="0" y="6"/>
                  </a:lnTo>
                  <a:lnTo>
                    <a:pt x="10" y="6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1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212" name="Freeform 134"/>
            <p:cNvSpPr>
              <a:spLocks/>
            </p:cNvSpPr>
            <p:nvPr/>
          </p:nvSpPr>
          <p:spPr bwMode="auto">
            <a:xfrm>
              <a:off x="1454150" y="960438"/>
              <a:ext cx="1588" cy="4762"/>
            </a:xfrm>
            <a:custGeom>
              <a:avLst/>
              <a:gdLst>
                <a:gd name="T0" fmla="*/ 2147483647 w 7"/>
                <a:gd name="T1" fmla="*/ 2147483647 h 10"/>
                <a:gd name="T2" fmla="*/ 2147483647 w 7"/>
                <a:gd name="T3" fmla="*/ 2147483647 h 10"/>
                <a:gd name="T4" fmla="*/ 2147483647 w 7"/>
                <a:gd name="T5" fmla="*/ 0 h 10"/>
                <a:gd name="T6" fmla="*/ 0 w 7"/>
                <a:gd name="T7" fmla="*/ 2147483647 h 10"/>
                <a:gd name="T8" fmla="*/ 0 w 7"/>
                <a:gd name="T9" fmla="*/ 2147483647 h 10"/>
                <a:gd name="T10" fmla="*/ 0 w 7"/>
                <a:gd name="T11" fmla="*/ 2147483647 h 10"/>
                <a:gd name="T12" fmla="*/ 2147483647 w 7"/>
                <a:gd name="T13" fmla="*/ 2147483647 h 10"/>
                <a:gd name="T14" fmla="*/ 2147483647 w 7"/>
                <a:gd name="T15" fmla="*/ 2147483647 h 10"/>
                <a:gd name="T16" fmla="*/ 2147483647 w 7"/>
                <a:gd name="T17" fmla="*/ 2147483647 h 10"/>
                <a:gd name="T18" fmla="*/ 2147483647 w 7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0"/>
                <a:gd name="T32" fmla="*/ 7 w 7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0">
                  <a:moveTo>
                    <a:pt x="7" y="4"/>
                  </a:moveTo>
                  <a:lnTo>
                    <a:pt x="7" y="4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7" y="10"/>
                  </a:lnTo>
                  <a:lnTo>
                    <a:pt x="7" y="6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213" name="Freeform 135"/>
            <p:cNvSpPr>
              <a:spLocks/>
            </p:cNvSpPr>
            <p:nvPr/>
          </p:nvSpPr>
          <p:spPr bwMode="auto">
            <a:xfrm>
              <a:off x="1454150" y="962025"/>
              <a:ext cx="4763" cy="3175"/>
            </a:xfrm>
            <a:custGeom>
              <a:avLst/>
              <a:gdLst>
                <a:gd name="T0" fmla="*/ 2147483647 w 13"/>
                <a:gd name="T1" fmla="*/ 0 h 6"/>
                <a:gd name="T2" fmla="*/ 0 w 13"/>
                <a:gd name="T3" fmla="*/ 2147483647 h 6"/>
                <a:gd name="T4" fmla="*/ 0 w 13"/>
                <a:gd name="T5" fmla="*/ 2147483647 h 6"/>
                <a:gd name="T6" fmla="*/ 0 w 13"/>
                <a:gd name="T7" fmla="*/ 2147483647 h 6"/>
                <a:gd name="T8" fmla="*/ 2147483647 w 13"/>
                <a:gd name="T9" fmla="*/ 2147483647 h 6"/>
                <a:gd name="T10" fmla="*/ 2147483647 w 13"/>
                <a:gd name="T11" fmla="*/ 2147483647 h 6"/>
                <a:gd name="T12" fmla="*/ 2147483647 w 13"/>
                <a:gd name="T13" fmla="*/ 2147483647 h 6"/>
                <a:gd name="T14" fmla="*/ 2147483647 w 13"/>
                <a:gd name="T15" fmla="*/ 2147483647 h 6"/>
                <a:gd name="T16" fmla="*/ 2147483647 w 13"/>
                <a:gd name="T17" fmla="*/ 0 h 6"/>
                <a:gd name="T18" fmla="*/ 2147483647 w 1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6"/>
                <a:gd name="T32" fmla="*/ 13 w 1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6">
                  <a:moveTo>
                    <a:pt x="4" y="0"/>
                  </a:moveTo>
                  <a:lnTo>
                    <a:pt x="0" y="2"/>
                  </a:lnTo>
                  <a:lnTo>
                    <a:pt x="0" y="6"/>
                  </a:lnTo>
                  <a:lnTo>
                    <a:pt x="4" y="6"/>
                  </a:lnTo>
                  <a:lnTo>
                    <a:pt x="13" y="6"/>
                  </a:lnTo>
                  <a:lnTo>
                    <a:pt x="13" y="2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214" name="Freeform 136"/>
            <p:cNvSpPr>
              <a:spLocks/>
            </p:cNvSpPr>
            <p:nvPr/>
          </p:nvSpPr>
          <p:spPr bwMode="auto">
            <a:xfrm>
              <a:off x="1455738" y="962025"/>
              <a:ext cx="3175" cy="4763"/>
            </a:xfrm>
            <a:custGeom>
              <a:avLst/>
              <a:gdLst>
                <a:gd name="T0" fmla="*/ 2147483647 w 6"/>
                <a:gd name="T1" fmla="*/ 2147483647 h 9"/>
                <a:gd name="T2" fmla="*/ 2147483647 w 6"/>
                <a:gd name="T3" fmla="*/ 2147483647 h 9"/>
                <a:gd name="T4" fmla="*/ 2147483647 w 6"/>
                <a:gd name="T5" fmla="*/ 0 h 9"/>
                <a:gd name="T6" fmla="*/ 0 w 6"/>
                <a:gd name="T7" fmla="*/ 2147483647 h 9"/>
                <a:gd name="T8" fmla="*/ 0 w 6"/>
                <a:gd name="T9" fmla="*/ 2147483647 h 9"/>
                <a:gd name="T10" fmla="*/ 0 w 6"/>
                <a:gd name="T11" fmla="*/ 2147483647 h 9"/>
                <a:gd name="T12" fmla="*/ 2147483647 w 6"/>
                <a:gd name="T13" fmla="*/ 2147483647 h 9"/>
                <a:gd name="T14" fmla="*/ 2147483647 w 6"/>
                <a:gd name="T15" fmla="*/ 2147483647 h 9"/>
                <a:gd name="T16" fmla="*/ 2147483647 w 6"/>
                <a:gd name="T17" fmla="*/ 2147483647 h 9"/>
                <a:gd name="T18" fmla="*/ 2147483647 w 6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9"/>
                <a:gd name="T32" fmla="*/ 6 w 6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9">
                  <a:moveTo>
                    <a:pt x="6" y="2"/>
                  </a:moveTo>
                  <a:lnTo>
                    <a:pt x="6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9"/>
                  </a:lnTo>
                  <a:lnTo>
                    <a:pt x="4" y="9"/>
                  </a:lnTo>
                  <a:lnTo>
                    <a:pt x="6" y="9"/>
                  </a:lnTo>
                  <a:lnTo>
                    <a:pt x="6" y="6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215" name="Freeform 137"/>
            <p:cNvSpPr>
              <a:spLocks/>
            </p:cNvSpPr>
            <p:nvPr/>
          </p:nvSpPr>
          <p:spPr bwMode="auto">
            <a:xfrm>
              <a:off x="1455738" y="963613"/>
              <a:ext cx="7937" cy="3175"/>
            </a:xfrm>
            <a:custGeom>
              <a:avLst/>
              <a:gdLst>
                <a:gd name="T0" fmla="*/ 2147483647 w 20"/>
                <a:gd name="T1" fmla="*/ 0 h 7"/>
                <a:gd name="T2" fmla="*/ 0 w 20"/>
                <a:gd name="T3" fmla="*/ 0 h 7"/>
                <a:gd name="T4" fmla="*/ 0 w 20"/>
                <a:gd name="T5" fmla="*/ 2147483647 h 7"/>
                <a:gd name="T6" fmla="*/ 0 w 20"/>
                <a:gd name="T7" fmla="*/ 2147483647 h 7"/>
                <a:gd name="T8" fmla="*/ 2147483647 w 20"/>
                <a:gd name="T9" fmla="*/ 2147483647 h 7"/>
                <a:gd name="T10" fmla="*/ 2147483647 w 20"/>
                <a:gd name="T11" fmla="*/ 2147483647 h 7"/>
                <a:gd name="T12" fmla="*/ 2147483647 w 20"/>
                <a:gd name="T13" fmla="*/ 2147483647 h 7"/>
                <a:gd name="T14" fmla="*/ 2147483647 w 20"/>
                <a:gd name="T15" fmla="*/ 0 h 7"/>
                <a:gd name="T16" fmla="*/ 2147483647 w 20"/>
                <a:gd name="T17" fmla="*/ 0 h 7"/>
                <a:gd name="T18" fmla="*/ 2147483647 w 20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7"/>
                <a:gd name="T32" fmla="*/ 20 w 20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7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10" y="7"/>
                  </a:lnTo>
                  <a:lnTo>
                    <a:pt x="17" y="7"/>
                  </a:lnTo>
                  <a:lnTo>
                    <a:pt x="20" y="4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216" name="Freeform 138"/>
            <p:cNvSpPr>
              <a:spLocks/>
            </p:cNvSpPr>
            <p:nvPr/>
          </p:nvSpPr>
          <p:spPr bwMode="auto">
            <a:xfrm>
              <a:off x="1462088" y="963613"/>
              <a:ext cx="1587" cy="4762"/>
            </a:xfrm>
            <a:custGeom>
              <a:avLst/>
              <a:gdLst>
                <a:gd name="T0" fmla="*/ 2147483647 w 7"/>
                <a:gd name="T1" fmla="*/ 2147483647 h 10"/>
                <a:gd name="T2" fmla="*/ 2147483647 w 7"/>
                <a:gd name="T3" fmla="*/ 0 h 10"/>
                <a:gd name="T4" fmla="*/ 2147483647 w 7"/>
                <a:gd name="T5" fmla="*/ 0 h 10"/>
                <a:gd name="T6" fmla="*/ 0 w 7"/>
                <a:gd name="T7" fmla="*/ 0 h 10"/>
                <a:gd name="T8" fmla="*/ 0 w 7"/>
                <a:gd name="T9" fmla="*/ 2147483647 h 10"/>
                <a:gd name="T10" fmla="*/ 0 w 7"/>
                <a:gd name="T11" fmla="*/ 2147483647 h 10"/>
                <a:gd name="T12" fmla="*/ 2147483647 w 7"/>
                <a:gd name="T13" fmla="*/ 2147483647 h 10"/>
                <a:gd name="T14" fmla="*/ 2147483647 w 7"/>
                <a:gd name="T15" fmla="*/ 2147483647 h 10"/>
                <a:gd name="T16" fmla="*/ 2147483647 w 7"/>
                <a:gd name="T17" fmla="*/ 2147483647 h 10"/>
                <a:gd name="T18" fmla="*/ 2147483647 w 7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0"/>
                <a:gd name="T32" fmla="*/ 7 w 7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0">
                  <a:moveTo>
                    <a:pt x="7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4" y="10"/>
                  </a:lnTo>
                  <a:lnTo>
                    <a:pt x="4" y="7"/>
                  </a:lnTo>
                  <a:lnTo>
                    <a:pt x="7" y="7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217" name="Freeform 139"/>
            <p:cNvSpPr>
              <a:spLocks/>
            </p:cNvSpPr>
            <p:nvPr/>
          </p:nvSpPr>
          <p:spPr bwMode="auto">
            <a:xfrm>
              <a:off x="1462088" y="965200"/>
              <a:ext cx="7937" cy="1588"/>
            </a:xfrm>
            <a:custGeom>
              <a:avLst/>
              <a:gdLst>
                <a:gd name="T0" fmla="*/ 2147483647 w 20"/>
                <a:gd name="T1" fmla="*/ 0 h 3"/>
                <a:gd name="T2" fmla="*/ 0 w 20"/>
                <a:gd name="T3" fmla="*/ 0 h 3"/>
                <a:gd name="T4" fmla="*/ 0 w 20"/>
                <a:gd name="T5" fmla="*/ 2147483647 h 3"/>
                <a:gd name="T6" fmla="*/ 0 w 20"/>
                <a:gd name="T7" fmla="*/ 2147483647 h 3"/>
                <a:gd name="T8" fmla="*/ 2147483647 w 20"/>
                <a:gd name="T9" fmla="*/ 2147483647 h 3"/>
                <a:gd name="T10" fmla="*/ 2147483647 w 20"/>
                <a:gd name="T11" fmla="*/ 2147483647 h 3"/>
                <a:gd name="T12" fmla="*/ 2147483647 w 20"/>
                <a:gd name="T13" fmla="*/ 2147483647 h 3"/>
                <a:gd name="T14" fmla="*/ 2147483647 w 20"/>
                <a:gd name="T15" fmla="*/ 0 h 3"/>
                <a:gd name="T16" fmla="*/ 2147483647 w 20"/>
                <a:gd name="T17" fmla="*/ 0 h 3"/>
                <a:gd name="T18" fmla="*/ 2147483647 w 20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3"/>
                <a:gd name="T32" fmla="*/ 20 w 20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3">
                  <a:moveTo>
                    <a:pt x="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11" y="3"/>
                  </a:lnTo>
                  <a:lnTo>
                    <a:pt x="17" y="3"/>
                  </a:lnTo>
                  <a:lnTo>
                    <a:pt x="20" y="3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218" name="Freeform 140"/>
            <p:cNvSpPr>
              <a:spLocks/>
            </p:cNvSpPr>
            <p:nvPr/>
          </p:nvSpPr>
          <p:spPr bwMode="auto">
            <a:xfrm>
              <a:off x="1466850" y="965200"/>
              <a:ext cx="3175" cy="3175"/>
            </a:xfrm>
            <a:custGeom>
              <a:avLst/>
              <a:gdLst>
                <a:gd name="T0" fmla="*/ 2147483647 w 7"/>
                <a:gd name="T1" fmla="*/ 2147483647 h 6"/>
                <a:gd name="T2" fmla="*/ 2147483647 w 7"/>
                <a:gd name="T3" fmla="*/ 0 h 6"/>
                <a:gd name="T4" fmla="*/ 2147483647 w 7"/>
                <a:gd name="T5" fmla="*/ 0 h 6"/>
                <a:gd name="T6" fmla="*/ 0 w 7"/>
                <a:gd name="T7" fmla="*/ 0 h 6"/>
                <a:gd name="T8" fmla="*/ 0 w 7"/>
                <a:gd name="T9" fmla="*/ 2147483647 h 6"/>
                <a:gd name="T10" fmla="*/ 0 w 7"/>
                <a:gd name="T11" fmla="*/ 2147483647 h 6"/>
                <a:gd name="T12" fmla="*/ 2147483647 w 7"/>
                <a:gd name="T13" fmla="*/ 2147483647 h 6"/>
                <a:gd name="T14" fmla="*/ 2147483647 w 7"/>
                <a:gd name="T15" fmla="*/ 2147483647 h 6"/>
                <a:gd name="T16" fmla="*/ 2147483647 w 7"/>
                <a:gd name="T17" fmla="*/ 2147483647 h 6"/>
                <a:gd name="T18" fmla="*/ 2147483647 w 7"/>
                <a:gd name="T19" fmla="*/ 2147483647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6"/>
                <a:gd name="T32" fmla="*/ 7 w 7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6">
                  <a:moveTo>
                    <a:pt x="7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4" y="6"/>
                  </a:lnTo>
                  <a:lnTo>
                    <a:pt x="7" y="6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219" name="Freeform 141"/>
            <p:cNvSpPr>
              <a:spLocks/>
            </p:cNvSpPr>
            <p:nvPr/>
          </p:nvSpPr>
          <p:spPr bwMode="auto">
            <a:xfrm>
              <a:off x="1466850" y="965200"/>
              <a:ext cx="4763" cy="3175"/>
            </a:xfrm>
            <a:custGeom>
              <a:avLst/>
              <a:gdLst>
                <a:gd name="T0" fmla="*/ 2147483647 w 13"/>
                <a:gd name="T1" fmla="*/ 0 h 6"/>
                <a:gd name="T2" fmla="*/ 0 w 13"/>
                <a:gd name="T3" fmla="*/ 2147483647 h 6"/>
                <a:gd name="T4" fmla="*/ 0 w 13"/>
                <a:gd name="T5" fmla="*/ 2147483647 h 6"/>
                <a:gd name="T6" fmla="*/ 0 w 13"/>
                <a:gd name="T7" fmla="*/ 2147483647 h 6"/>
                <a:gd name="T8" fmla="*/ 2147483647 w 13"/>
                <a:gd name="T9" fmla="*/ 2147483647 h 6"/>
                <a:gd name="T10" fmla="*/ 2147483647 w 13"/>
                <a:gd name="T11" fmla="*/ 2147483647 h 6"/>
                <a:gd name="T12" fmla="*/ 2147483647 w 13"/>
                <a:gd name="T13" fmla="*/ 2147483647 h 6"/>
                <a:gd name="T14" fmla="*/ 2147483647 w 13"/>
                <a:gd name="T15" fmla="*/ 2147483647 h 6"/>
                <a:gd name="T16" fmla="*/ 2147483647 w 13"/>
                <a:gd name="T17" fmla="*/ 0 h 6"/>
                <a:gd name="T18" fmla="*/ 2147483647 w 1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6"/>
                <a:gd name="T32" fmla="*/ 13 w 1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6">
                  <a:moveTo>
                    <a:pt x="4" y="0"/>
                  </a:moveTo>
                  <a:lnTo>
                    <a:pt x="0" y="3"/>
                  </a:lnTo>
                  <a:lnTo>
                    <a:pt x="0" y="6"/>
                  </a:lnTo>
                  <a:lnTo>
                    <a:pt x="4" y="6"/>
                  </a:lnTo>
                  <a:lnTo>
                    <a:pt x="11" y="6"/>
                  </a:lnTo>
                  <a:lnTo>
                    <a:pt x="13" y="3"/>
                  </a:lnTo>
                  <a:lnTo>
                    <a:pt x="11" y="3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220" name="Freeform 142"/>
            <p:cNvSpPr>
              <a:spLocks/>
            </p:cNvSpPr>
            <p:nvPr/>
          </p:nvSpPr>
          <p:spPr bwMode="auto">
            <a:xfrm>
              <a:off x="1470025" y="965200"/>
              <a:ext cx="1588" cy="3175"/>
            </a:xfrm>
            <a:custGeom>
              <a:avLst/>
              <a:gdLst>
                <a:gd name="T0" fmla="*/ 2147483647 w 6"/>
                <a:gd name="T1" fmla="*/ 2147483647 h 9"/>
                <a:gd name="T2" fmla="*/ 2147483647 w 6"/>
                <a:gd name="T3" fmla="*/ 2147483647 h 9"/>
                <a:gd name="T4" fmla="*/ 2147483647 w 6"/>
                <a:gd name="T5" fmla="*/ 0 h 9"/>
                <a:gd name="T6" fmla="*/ 0 w 6"/>
                <a:gd name="T7" fmla="*/ 2147483647 h 9"/>
                <a:gd name="T8" fmla="*/ 0 w 6"/>
                <a:gd name="T9" fmla="*/ 2147483647 h 9"/>
                <a:gd name="T10" fmla="*/ 0 w 6"/>
                <a:gd name="T11" fmla="*/ 2147483647 h 9"/>
                <a:gd name="T12" fmla="*/ 2147483647 w 6"/>
                <a:gd name="T13" fmla="*/ 2147483647 h 9"/>
                <a:gd name="T14" fmla="*/ 2147483647 w 6"/>
                <a:gd name="T15" fmla="*/ 2147483647 h 9"/>
                <a:gd name="T16" fmla="*/ 2147483647 w 6"/>
                <a:gd name="T17" fmla="*/ 2147483647 h 9"/>
                <a:gd name="T18" fmla="*/ 2147483647 w 6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9"/>
                <a:gd name="T32" fmla="*/ 6 w 6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9">
                  <a:moveTo>
                    <a:pt x="6" y="3"/>
                  </a:moveTo>
                  <a:lnTo>
                    <a:pt x="4" y="3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4" y="9"/>
                  </a:lnTo>
                  <a:lnTo>
                    <a:pt x="6" y="6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221" name="Freeform 143"/>
            <p:cNvSpPr>
              <a:spLocks/>
            </p:cNvSpPr>
            <p:nvPr/>
          </p:nvSpPr>
          <p:spPr bwMode="auto">
            <a:xfrm>
              <a:off x="1470025" y="966788"/>
              <a:ext cx="4763" cy="1587"/>
            </a:xfrm>
            <a:custGeom>
              <a:avLst/>
              <a:gdLst>
                <a:gd name="T0" fmla="*/ 2147483647 w 13"/>
                <a:gd name="T1" fmla="*/ 0 h 6"/>
                <a:gd name="T2" fmla="*/ 0 w 13"/>
                <a:gd name="T3" fmla="*/ 2147483647 h 6"/>
                <a:gd name="T4" fmla="*/ 0 w 13"/>
                <a:gd name="T5" fmla="*/ 2147483647 h 6"/>
                <a:gd name="T6" fmla="*/ 0 w 13"/>
                <a:gd name="T7" fmla="*/ 2147483647 h 6"/>
                <a:gd name="T8" fmla="*/ 2147483647 w 13"/>
                <a:gd name="T9" fmla="*/ 2147483647 h 6"/>
                <a:gd name="T10" fmla="*/ 2147483647 w 13"/>
                <a:gd name="T11" fmla="*/ 2147483647 h 6"/>
                <a:gd name="T12" fmla="*/ 2147483647 w 13"/>
                <a:gd name="T13" fmla="*/ 2147483647 h 6"/>
                <a:gd name="T14" fmla="*/ 2147483647 w 13"/>
                <a:gd name="T15" fmla="*/ 2147483647 h 6"/>
                <a:gd name="T16" fmla="*/ 2147483647 w 13"/>
                <a:gd name="T17" fmla="*/ 0 h 6"/>
                <a:gd name="T18" fmla="*/ 2147483647 w 1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6"/>
                <a:gd name="T32" fmla="*/ 13 w 1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6">
                  <a:moveTo>
                    <a:pt x="4" y="0"/>
                  </a:moveTo>
                  <a:lnTo>
                    <a:pt x="0" y="3"/>
                  </a:lnTo>
                  <a:lnTo>
                    <a:pt x="0" y="6"/>
                  </a:lnTo>
                  <a:lnTo>
                    <a:pt x="4" y="6"/>
                  </a:lnTo>
                  <a:lnTo>
                    <a:pt x="9" y="6"/>
                  </a:lnTo>
                  <a:lnTo>
                    <a:pt x="13" y="3"/>
                  </a:lnTo>
                  <a:lnTo>
                    <a:pt x="9" y="3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222" name="Freeform 144"/>
            <p:cNvSpPr>
              <a:spLocks/>
            </p:cNvSpPr>
            <p:nvPr/>
          </p:nvSpPr>
          <p:spPr bwMode="auto">
            <a:xfrm>
              <a:off x="1471613" y="966788"/>
              <a:ext cx="3175" cy="3175"/>
            </a:xfrm>
            <a:custGeom>
              <a:avLst/>
              <a:gdLst>
                <a:gd name="T0" fmla="*/ 2147483647 w 7"/>
                <a:gd name="T1" fmla="*/ 2147483647 h 10"/>
                <a:gd name="T2" fmla="*/ 2147483647 w 7"/>
                <a:gd name="T3" fmla="*/ 2147483647 h 10"/>
                <a:gd name="T4" fmla="*/ 2147483647 w 7"/>
                <a:gd name="T5" fmla="*/ 0 h 10"/>
                <a:gd name="T6" fmla="*/ 0 w 7"/>
                <a:gd name="T7" fmla="*/ 2147483647 h 10"/>
                <a:gd name="T8" fmla="*/ 0 w 7"/>
                <a:gd name="T9" fmla="*/ 2147483647 h 10"/>
                <a:gd name="T10" fmla="*/ 0 w 7"/>
                <a:gd name="T11" fmla="*/ 2147483647 h 10"/>
                <a:gd name="T12" fmla="*/ 2147483647 w 7"/>
                <a:gd name="T13" fmla="*/ 2147483647 h 10"/>
                <a:gd name="T14" fmla="*/ 2147483647 w 7"/>
                <a:gd name="T15" fmla="*/ 2147483647 h 10"/>
                <a:gd name="T16" fmla="*/ 2147483647 w 7"/>
                <a:gd name="T17" fmla="*/ 2147483647 h 10"/>
                <a:gd name="T18" fmla="*/ 2147483647 w 7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0"/>
                <a:gd name="T32" fmla="*/ 7 w 7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0">
                  <a:moveTo>
                    <a:pt x="7" y="3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7" y="6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223" name="Freeform 145"/>
            <p:cNvSpPr>
              <a:spLocks/>
            </p:cNvSpPr>
            <p:nvPr/>
          </p:nvSpPr>
          <p:spPr bwMode="auto">
            <a:xfrm>
              <a:off x="1471613" y="968375"/>
              <a:ext cx="6350" cy="1588"/>
            </a:xfrm>
            <a:custGeom>
              <a:avLst/>
              <a:gdLst>
                <a:gd name="T0" fmla="*/ 2147483647 w 16"/>
                <a:gd name="T1" fmla="*/ 0 h 7"/>
                <a:gd name="T2" fmla="*/ 0 w 16"/>
                <a:gd name="T3" fmla="*/ 0 h 7"/>
                <a:gd name="T4" fmla="*/ 0 w 16"/>
                <a:gd name="T5" fmla="*/ 2147483647 h 7"/>
                <a:gd name="T6" fmla="*/ 0 w 16"/>
                <a:gd name="T7" fmla="*/ 2147483647 h 7"/>
                <a:gd name="T8" fmla="*/ 2147483647 w 16"/>
                <a:gd name="T9" fmla="*/ 2147483647 h 7"/>
                <a:gd name="T10" fmla="*/ 2147483647 w 16"/>
                <a:gd name="T11" fmla="*/ 2147483647 h 7"/>
                <a:gd name="T12" fmla="*/ 2147483647 w 16"/>
                <a:gd name="T13" fmla="*/ 2147483647 h 7"/>
                <a:gd name="T14" fmla="*/ 2147483647 w 16"/>
                <a:gd name="T15" fmla="*/ 0 h 7"/>
                <a:gd name="T16" fmla="*/ 2147483647 w 16"/>
                <a:gd name="T17" fmla="*/ 0 h 7"/>
                <a:gd name="T18" fmla="*/ 2147483647 w 16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"/>
                <a:gd name="T31" fmla="*/ 0 h 7"/>
                <a:gd name="T32" fmla="*/ 16 w 16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" h="7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10" y="7"/>
                  </a:lnTo>
                  <a:lnTo>
                    <a:pt x="16" y="7"/>
                  </a:lnTo>
                  <a:lnTo>
                    <a:pt x="16" y="3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224" name="Freeform 146"/>
            <p:cNvSpPr>
              <a:spLocks/>
            </p:cNvSpPr>
            <p:nvPr/>
          </p:nvSpPr>
          <p:spPr bwMode="auto">
            <a:xfrm>
              <a:off x="1477963" y="968375"/>
              <a:ext cx="0" cy="4763"/>
            </a:xfrm>
            <a:custGeom>
              <a:avLst/>
              <a:gdLst>
                <a:gd name="T0" fmla="*/ 0 w 2"/>
                <a:gd name="T1" fmla="*/ 2147483647 h 13"/>
                <a:gd name="T2" fmla="*/ 0 w 2"/>
                <a:gd name="T3" fmla="*/ 0 h 13"/>
                <a:gd name="T4" fmla="*/ 0 w 2"/>
                <a:gd name="T5" fmla="*/ 0 h 13"/>
                <a:gd name="T6" fmla="*/ 0 w 2"/>
                <a:gd name="T7" fmla="*/ 0 h 13"/>
                <a:gd name="T8" fmla="*/ 0 w 2"/>
                <a:gd name="T9" fmla="*/ 2147483647 h 13"/>
                <a:gd name="T10" fmla="*/ 0 w 2"/>
                <a:gd name="T11" fmla="*/ 2147483647 h 13"/>
                <a:gd name="T12" fmla="*/ 0 w 2"/>
                <a:gd name="T13" fmla="*/ 2147483647 h 13"/>
                <a:gd name="T14" fmla="*/ 0 w 2"/>
                <a:gd name="T15" fmla="*/ 2147483647 h 13"/>
                <a:gd name="T16" fmla="*/ 0 w 2"/>
                <a:gd name="T17" fmla="*/ 2147483647 h 13"/>
                <a:gd name="T18" fmla="*/ 0 w 2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"/>
                <a:gd name="T31" fmla="*/ 0 h 13"/>
                <a:gd name="T32" fmla="*/ 0 w 2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" h="13">
                  <a:moveTo>
                    <a:pt x="2" y="3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3"/>
                  </a:lnTo>
                  <a:lnTo>
                    <a:pt x="2" y="1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225" name="Freeform 147"/>
            <p:cNvSpPr>
              <a:spLocks/>
            </p:cNvSpPr>
            <p:nvPr/>
          </p:nvSpPr>
          <p:spPr bwMode="auto">
            <a:xfrm>
              <a:off x="1476375" y="969963"/>
              <a:ext cx="9525" cy="3175"/>
            </a:xfrm>
            <a:custGeom>
              <a:avLst/>
              <a:gdLst>
                <a:gd name="T0" fmla="*/ 2147483647 w 26"/>
                <a:gd name="T1" fmla="*/ 0 h 6"/>
                <a:gd name="T2" fmla="*/ 2147483647 w 26"/>
                <a:gd name="T3" fmla="*/ 2147483647 h 6"/>
                <a:gd name="T4" fmla="*/ 0 w 26"/>
                <a:gd name="T5" fmla="*/ 2147483647 h 6"/>
                <a:gd name="T6" fmla="*/ 2147483647 w 26"/>
                <a:gd name="T7" fmla="*/ 2147483647 h 6"/>
                <a:gd name="T8" fmla="*/ 2147483647 w 26"/>
                <a:gd name="T9" fmla="*/ 2147483647 h 6"/>
                <a:gd name="T10" fmla="*/ 2147483647 w 26"/>
                <a:gd name="T11" fmla="*/ 2147483647 h 6"/>
                <a:gd name="T12" fmla="*/ 2147483647 w 26"/>
                <a:gd name="T13" fmla="*/ 2147483647 h 6"/>
                <a:gd name="T14" fmla="*/ 2147483647 w 26"/>
                <a:gd name="T15" fmla="*/ 2147483647 h 6"/>
                <a:gd name="T16" fmla="*/ 2147483647 w 26"/>
                <a:gd name="T17" fmla="*/ 0 h 6"/>
                <a:gd name="T18" fmla="*/ 2147483647 w 26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6"/>
                <a:gd name="T32" fmla="*/ 26 w 26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6">
                  <a:moveTo>
                    <a:pt x="4" y="0"/>
                  </a:moveTo>
                  <a:lnTo>
                    <a:pt x="4" y="2"/>
                  </a:lnTo>
                  <a:lnTo>
                    <a:pt x="0" y="2"/>
                  </a:lnTo>
                  <a:lnTo>
                    <a:pt x="4" y="6"/>
                  </a:lnTo>
                  <a:lnTo>
                    <a:pt x="20" y="6"/>
                  </a:lnTo>
                  <a:lnTo>
                    <a:pt x="26" y="6"/>
                  </a:lnTo>
                  <a:lnTo>
                    <a:pt x="26" y="2"/>
                  </a:lnTo>
                  <a:lnTo>
                    <a:pt x="2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226" name="Freeform 148"/>
            <p:cNvSpPr>
              <a:spLocks/>
            </p:cNvSpPr>
            <p:nvPr/>
          </p:nvSpPr>
          <p:spPr bwMode="auto">
            <a:xfrm>
              <a:off x="1485900" y="969963"/>
              <a:ext cx="0" cy="3175"/>
            </a:xfrm>
            <a:custGeom>
              <a:avLst/>
              <a:gdLst>
                <a:gd name="T0" fmla="*/ 0 w 2"/>
                <a:gd name="T1" fmla="*/ 2147483647 h 9"/>
                <a:gd name="T2" fmla="*/ 0 w 2"/>
                <a:gd name="T3" fmla="*/ 2147483647 h 9"/>
                <a:gd name="T4" fmla="*/ 0 w 2"/>
                <a:gd name="T5" fmla="*/ 0 h 9"/>
                <a:gd name="T6" fmla="*/ 0 w 2"/>
                <a:gd name="T7" fmla="*/ 2147483647 h 9"/>
                <a:gd name="T8" fmla="*/ 0 w 2"/>
                <a:gd name="T9" fmla="*/ 2147483647 h 9"/>
                <a:gd name="T10" fmla="*/ 0 w 2"/>
                <a:gd name="T11" fmla="*/ 2147483647 h 9"/>
                <a:gd name="T12" fmla="*/ 0 w 2"/>
                <a:gd name="T13" fmla="*/ 2147483647 h 9"/>
                <a:gd name="T14" fmla="*/ 0 w 2"/>
                <a:gd name="T15" fmla="*/ 2147483647 h 9"/>
                <a:gd name="T16" fmla="*/ 0 w 2"/>
                <a:gd name="T17" fmla="*/ 2147483647 h 9"/>
                <a:gd name="T18" fmla="*/ 0 w 2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"/>
                <a:gd name="T31" fmla="*/ 0 h 9"/>
                <a:gd name="T32" fmla="*/ 0 w 2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" h="9">
                  <a:moveTo>
                    <a:pt x="2" y="2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9"/>
                  </a:lnTo>
                  <a:lnTo>
                    <a:pt x="2" y="9"/>
                  </a:lnTo>
                  <a:lnTo>
                    <a:pt x="2" y="6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227" name="Freeform 149"/>
            <p:cNvSpPr>
              <a:spLocks/>
            </p:cNvSpPr>
            <p:nvPr/>
          </p:nvSpPr>
          <p:spPr bwMode="auto">
            <a:xfrm>
              <a:off x="1484313" y="971550"/>
              <a:ext cx="4762" cy="1588"/>
            </a:xfrm>
            <a:custGeom>
              <a:avLst/>
              <a:gdLst>
                <a:gd name="T0" fmla="*/ 2147483647 w 13"/>
                <a:gd name="T1" fmla="*/ 0 h 7"/>
                <a:gd name="T2" fmla="*/ 2147483647 w 13"/>
                <a:gd name="T3" fmla="*/ 0 h 7"/>
                <a:gd name="T4" fmla="*/ 0 w 13"/>
                <a:gd name="T5" fmla="*/ 2147483647 h 7"/>
                <a:gd name="T6" fmla="*/ 2147483647 w 13"/>
                <a:gd name="T7" fmla="*/ 2147483647 h 7"/>
                <a:gd name="T8" fmla="*/ 2147483647 w 13"/>
                <a:gd name="T9" fmla="*/ 2147483647 h 7"/>
                <a:gd name="T10" fmla="*/ 2147483647 w 13"/>
                <a:gd name="T11" fmla="*/ 2147483647 h 7"/>
                <a:gd name="T12" fmla="*/ 2147483647 w 13"/>
                <a:gd name="T13" fmla="*/ 2147483647 h 7"/>
                <a:gd name="T14" fmla="*/ 2147483647 w 13"/>
                <a:gd name="T15" fmla="*/ 0 h 7"/>
                <a:gd name="T16" fmla="*/ 2147483647 w 13"/>
                <a:gd name="T17" fmla="*/ 0 h 7"/>
                <a:gd name="T18" fmla="*/ 2147483647 w 13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7"/>
                <a:gd name="T32" fmla="*/ 13 w 13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7">
                  <a:moveTo>
                    <a:pt x="4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7"/>
                  </a:lnTo>
                  <a:lnTo>
                    <a:pt x="6" y="7"/>
                  </a:lnTo>
                  <a:lnTo>
                    <a:pt x="13" y="7"/>
                  </a:lnTo>
                  <a:lnTo>
                    <a:pt x="13" y="4"/>
                  </a:lnTo>
                  <a:lnTo>
                    <a:pt x="13" y="0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228" name="Freeform 150"/>
            <p:cNvSpPr>
              <a:spLocks/>
            </p:cNvSpPr>
            <p:nvPr/>
          </p:nvSpPr>
          <p:spPr bwMode="auto">
            <a:xfrm>
              <a:off x="1485900" y="971550"/>
              <a:ext cx="3175" cy="3175"/>
            </a:xfrm>
            <a:custGeom>
              <a:avLst/>
              <a:gdLst>
                <a:gd name="T0" fmla="*/ 2147483647 w 7"/>
                <a:gd name="T1" fmla="*/ 2147483647 h 10"/>
                <a:gd name="T2" fmla="*/ 2147483647 w 7"/>
                <a:gd name="T3" fmla="*/ 0 h 10"/>
                <a:gd name="T4" fmla="*/ 2147483647 w 7"/>
                <a:gd name="T5" fmla="*/ 0 h 10"/>
                <a:gd name="T6" fmla="*/ 0 w 7"/>
                <a:gd name="T7" fmla="*/ 0 h 10"/>
                <a:gd name="T8" fmla="*/ 0 w 7"/>
                <a:gd name="T9" fmla="*/ 2147483647 h 10"/>
                <a:gd name="T10" fmla="*/ 0 w 7"/>
                <a:gd name="T11" fmla="*/ 2147483647 h 10"/>
                <a:gd name="T12" fmla="*/ 2147483647 w 7"/>
                <a:gd name="T13" fmla="*/ 2147483647 h 10"/>
                <a:gd name="T14" fmla="*/ 2147483647 w 7"/>
                <a:gd name="T15" fmla="*/ 2147483647 h 10"/>
                <a:gd name="T16" fmla="*/ 2147483647 w 7"/>
                <a:gd name="T17" fmla="*/ 2147483647 h 10"/>
                <a:gd name="T18" fmla="*/ 2147483647 w 7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0"/>
                <a:gd name="T32" fmla="*/ 7 w 7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0">
                  <a:moveTo>
                    <a:pt x="7" y="4"/>
                  </a:move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4" y="10"/>
                  </a:lnTo>
                  <a:lnTo>
                    <a:pt x="7" y="7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229" name="Freeform 151"/>
            <p:cNvSpPr>
              <a:spLocks/>
            </p:cNvSpPr>
            <p:nvPr/>
          </p:nvSpPr>
          <p:spPr bwMode="auto">
            <a:xfrm>
              <a:off x="1485900" y="973138"/>
              <a:ext cx="11113" cy="0"/>
            </a:xfrm>
            <a:custGeom>
              <a:avLst/>
              <a:gdLst>
                <a:gd name="T0" fmla="*/ 2147483647 w 27"/>
                <a:gd name="T1" fmla="*/ 0 h 3"/>
                <a:gd name="T2" fmla="*/ 0 w 27"/>
                <a:gd name="T3" fmla="*/ 0 h 3"/>
                <a:gd name="T4" fmla="*/ 0 w 27"/>
                <a:gd name="T5" fmla="*/ 0 h 3"/>
                <a:gd name="T6" fmla="*/ 0 w 27"/>
                <a:gd name="T7" fmla="*/ 0 h 3"/>
                <a:gd name="T8" fmla="*/ 2147483647 w 27"/>
                <a:gd name="T9" fmla="*/ 0 h 3"/>
                <a:gd name="T10" fmla="*/ 2147483647 w 27"/>
                <a:gd name="T11" fmla="*/ 0 h 3"/>
                <a:gd name="T12" fmla="*/ 2147483647 w 27"/>
                <a:gd name="T13" fmla="*/ 0 h 3"/>
                <a:gd name="T14" fmla="*/ 2147483647 w 27"/>
                <a:gd name="T15" fmla="*/ 0 h 3"/>
                <a:gd name="T16" fmla="*/ 2147483647 w 27"/>
                <a:gd name="T17" fmla="*/ 0 h 3"/>
                <a:gd name="T18" fmla="*/ 2147483647 w 27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"/>
                <a:gd name="T31" fmla="*/ 0 h 3"/>
                <a:gd name="T32" fmla="*/ 27 w 27"/>
                <a:gd name="T33" fmla="*/ 0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" h="3">
                  <a:moveTo>
                    <a:pt x="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18" y="3"/>
                  </a:lnTo>
                  <a:lnTo>
                    <a:pt x="27" y="3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230" name="Freeform 152"/>
            <p:cNvSpPr>
              <a:spLocks/>
            </p:cNvSpPr>
            <p:nvPr/>
          </p:nvSpPr>
          <p:spPr bwMode="auto">
            <a:xfrm>
              <a:off x="1493838" y="973138"/>
              <a:ext cx="3175" cy="3175"/>
            </a:xfrm>
            <a:custGeom>
              <a:avLst/>
              <a:gdLst>
                <a:gd name="T0" fmla="*/ 2147483647 w 7"/>
                <a:gd name="T1" fmla="*/ 2147483647 h 9"/>
                <a:gd name="T2" fmla="*/ 2147483647 w 7"/>
                <a:gd name="T3" fmla="*/ 0 h 9"/>
                <a:gd name="T4" fmla="*/ 2147483647 w 7"/>
                <a:gd name="T5" fmla="*/ 0 h 9"/>
                <a:gd name="T6" fmla="*/ 0 w 7"/>
                <a:gd name="T7" fmla="*/ 0 h 9"/>
                <a:gd name="T8" fmla="*/ 0 w 7"/>
                <a:gd name="T9" fmla="*/ 2147483647 h 9"/>
                <a:gd name="T10" fmla="*/ 0 w 7"/>
                <a:gd name="T11" fmla="*/ 2147483647 h 9"/>
                <a:gd name="T12" fmla="*/ 2147483647 w 7"/>
                <a:gd name="T13" fmla="*/ 2147483647 h 9"/>
                <a:gd name="T14" fmla="*/ 2147483647 w 7"/>
                <a:gd name="T15" fmla="*/ 2147483647 h 9"/>
                <a:gd name="T16" fmla="*/ 2147483647 w 7"/>
                <a:gd name="T17" fmla="*/ 2147483647 h 9"/>
                <a:gd name="T18" fmla="*/ 2147483647 w 7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9"/>
                <a:gd name="T32" fmla="*/ 7 w 7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9">
                  <a:moveTo>
                    <a:pt x="7" y="3"/>
                  </a:move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9"/>
                  </a:lnTo>
                  <a:lnTo>
                    <a:pt x="4" y="9"/>
                  </a:lnTo>
                  <a:lnTo>
                    <a:pt x="7" y="9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231" name="Freeform 153"/>
            <p:cNvSpPr>
              <a:spLocks/>
            </p:cNvSpPr>
            <p:nvPr/>
          </p:nvSpPr>
          <p:spPr bwMode="auto">
            <a:xfrm>
              <a:off x="1493838" y="973138"/>
              <a:ext cx="6350" cy="3175"/>
            </a:xfrm>
            <a:custGeom>
              <a:avLst/>
              <a:gdLst>
                <a:gd name="T0" fmla="*/ 2147483647 w 14"/>
                <a:gd name="T1" fmla="*/ 0 h 6"/>
                <a:gd name="T2" fmla="*/ 0 w 14"/>
                <a:gd name="T3" fmla="*/ 2147483647 h 6"/>
                <a:gd name="T4" fmla="*/ 0 w 14"/>
                <a:gd name="T5" fmla="*/ 2147483647 h 6"/>
                <a:gd name="T6" fmla="*/ 0 w 14"/>
                <a:gd name="T7" fmla="*/ 2147483647 h 6"/>
                <a:gd name="T8" fmla="*/ 2147483647 w 14"/>
                <a:gd name="T9" fmla="*/ 2147483647 h 6"/>
                <a:gd name="T10" fmla="*/ 2147483647 w 14"/>
                <a:gd name="T11" fmla="*/ 2147483647 h 6"/>
                <a:gd name="T12" fmla="*/ 2147483647 w 14"/>
                <a:gd name="T13" fmla="*/ 2147483647 h 6"/>
                <a:gd name="T14" fmla="*/ 2147483647 w 14"/>
                <a:gd name="T15" fmla="*/ 2147483647 h 6"/>
                <a:gd name="T16" fmla="*/ 2147483647 w 14"/>
                <a:gd name="T17" fmla="*/ 0 h 6"/>
                <a:gd name="T18" fmla="*/ 2147483647 w 14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6"/>
                <a:gd name="T32" fmla="*/ 14 w 14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6">
                  <a:moveTo>
                    <a:pt x="4" y="0"/>
                  </a:moveTo>
                  <a:lnTo>
                    <a:pt x="0" y="3"/>
                  </a:lnTo>
                  <a:lnTo>
                    <a:pt x="0" y="6"/>
                  </a:lnTo>
                  <a:lnTo>
                    <a:pt x="4" y="6"/>
                  </a:lnTo>
                  <a:lnTo>
                    <a:pt x="14" y="6"/>
                  </a:lnTo>
                  <a:lnTo>
                    <a:pt x="14" y="3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232" name="Freeform 154"/>
            <p:cNvSpPr>
              <a:spLocks/>
            </p:cNvSpPr>
            <p:nvPr/>
          </p:nvSpPr>
          <p:spPr bwMode="auto">
            <a:xfrm>
              <a:off x="1497013" y="973138"/>
              <a:ext cx="3175" cy="6350"/>
            </a:xfrm>
            <a:custGeom>
              <a:avLst/>
              <a:gdLst>
                <a:gd name="T0" fmla="*/ 2147483647 w 7"/>
                <a:gd name="T1" fmla="*/ 2147483647 h 12"/>
                <a:gd name="T2" fmla="*/ 2147483647 w 7"/>
                <a:gd name="T3" fmla="*/ 2147483647 h 12"/>
                <a:gd name="T4" fmla="*/ 2147483647 w 7"/>
                <a:gd name="T5" fmla="*/ 0 h 12"/>
                <a:gd name="T6" fmla="*/ 0 w 7"/>
                <a:gd name="T7" fmla="*/ 2147483647 h 12"/>
                <a:gd name="T8" fmla="*/ 0 w 7"/>
                <a:gd name="T9" fmla="*/ 2147483647 h 12"/>
                <a:gd name="T10" fmla="*/ 0 w 7"/>
                <a:gd name="T11" fmla="*/ 2147483647 h 12"/>
                <a:gd name="T12" fmla="*/ 2147483647 w 7"/>
                <a:gd name="T13" fmla="*/ 2147483647 h 12"/>
                <a:gd name="T14" fmla="*/ 2147483647 w 7"/>
                <a:gd name="T15" fmla="*/ 2147483647 h 12"/>
                <a:gd name="T16" fmla="*/ 2147483647 w 7"/>
                <a:gd name="T17" fmla="*/ 2147483647 h 12"/>
                <a:gd name="T18" fmla="*/ 2147483647 w 7"/>
                <a:gd name="T19" fmla="*/ 2147483647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2"/>
                <a:gd name="T32" fmla="*/ 7 w 7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2">
                  <a:moveTo>
                    <a:pt x="7" y="3"/>
                  </a:moveTo>
                  <a:lnTo>
                    <a:pt x="7" y="3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10"/>
                  </a:lnTo>
                  <a:lnTo>
                    <a:pt x="4" y="12"/>
                  </a:lnTo>
                  <a:lnTo>
                    <a:pt x="7" y="10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233" name="Freeform 155"/>
            <p:cNvSpPr>
              <a:spLocks/>
            </p:cNvSpPr>
            <p:nvPr/>
          </p:nvSpPr>
          <p:spPr bwMode="auto">
            <a:xfrm>
              <a:off x="1497013" y="976313"/>
              <a:ext cx="4762" cy="1587"/>
            </a:xfrm>
            <a:custGeom>
              <a:avLst/>
              <a:gdLst>
                <a:gd name="T0" fmla="*/ 2147483647 w 13"/>
                <a:gd name="T1" fmla="*/ 0 h 4"/>
                <a:gd name="T2" fmla="*/ 0 w 13"/>
                <a:gd name="T3" fmla="*/ 0 h 4"/>
                <a:gd name="T4" fmla="*/ 0 w 13"/>
                <a:gd name="T5" fmla="*/ 2147483647 h 4"/>
                <a:gd name="T6" fmla="*/ 0 w 13"/>
                <a:gd name="T7" fmla="*/ 2147483647 h 4"/>
                <a:gd name="T8" fmla="*/ 2147483647 w 13"/>
                <a:gd name="T9" fmla="*/ 2147483647 h 4"/>
                <a:gd name="T10" fmla="*/ 2147483647 w 13"/>
                <a:gd name="T11" fmla="*/ 2147483647 h 4"/>
                <a:gd name="T12" fmla="*/ 2147483647 w 13"/>
                <a:gd name="T13" fmla="*/ 2147483647 h 4"/>
                <a:gd name="T14" fmla="*/ 2147483647 w 13"/>
                <a:gd name="T15" fmla="*/ 0 h 4"/>
                <a:gd name="T16" fmla="*/ 2147483647 w 13"/>
                <a:gd name="T17" fmla="*/ 0 h 4"/>
                <a:gd name="T18" fmla="*/ 2147483647 w 13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4"/>
                <a:gd name="T32" fmla="*/ 13 w 13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4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13" y="4"/>
                  </a:lnTo>
                  <a:lnTo>
                    <a:pt x="13" y="0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234" name="Freeform 156"/>
            <p:cNvSpPr>
              <a:spLocks/>
            </p:cNvSpPr>
            <p:nvPr/>
          </p:nvSpPr>
          <p:spPr bwMode="auto">
            <a:xfrm>
              <a:off x="1500188" y="976313"/>
              <a:ext cx="1587" cy="4762"/>
            </a:xfrm>
            <a:custGeom>
              <a:avLst/>
              <a:gdLst>
                <a:gd name="T0" fmla="*/ 2147483647 w 6"/>
                <a:gd name="T1" fmla="*/ 2147483647 h 10"/>
                <a:gd name="T2" fmla="*/ 2147483647 w 6"/>
                <a:gd name="T3" fmla="*/ 0 h 10"/>
                <a:gd name="T4" fmla="*/ 2147483647 w 6"/>
                <a:gd name="T5" fmla="*/ 0 h 10"/>
                <a:gd name="T6" fmla="*/ 0 w 6"/>
                <a:gd name="T7" fmla="*/ 0 h 10"/>
                <a:gd name="T8" fmla="*/ 0 w 6"/>
                <a:gd name="T9" fmla="*/ 2147483647 h 10"/>
                <a:gd name="T10" fmla="*/ 0 w 6"/>
                <a:gd name="T11" fmla="*/ 2147483647 h 10"/>
                <a:gd name="T12" fmla="*/ 2147483647 w 6"/>
                <a:gd name="T13" fmla="*/ 2147483647 h 10"/>
                <a:gd name="T14" fmla="*/ 2147483647 w 6"/>
                <a:gd name="T15" fmla="*/ 2147483647 h 10"/>
                <a:gd name="T16" fmla="*/ 2147483647 w 6"/>
                <a:gd name="T17" fmla="*/ 2147483647 h 10"/>
                <a:gd name="T18" fmla="*/ 2147483647 w 6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0"/>
                <a:gd name="T32" fmla="*/ 6 w 6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0">
                  <a:moveTo>
                    <a:pt x="6" y="4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4" y="10"/>
                  </a:lnTo>
                  <a:lnTo>
                    <a:pt x="6" y="6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235" name="Freeform 157"/>
            <p:cNvSpPr>
              <a:spLocks/>
            </p:cNvSpPr>
            <p:nvPr/>
          </p:nvSpPr>
          <p:spPr bwMode="auto">
            <a:xfrm>
              <a:off x="1500188" y="977900"/>
              <a:ext cx="17462" cy="1588"/>
            </a:xfrm>
            <a:custGeom>
              <a:avLst/>
              <a:gdLst>
                <a:gd name="T0" fmla="*/ 2147483647 w 46"/>
                <a:gd name="T1" fmla="*/ 0 h 2"/>
                <a:gd name="T2" fmla="*/ 0 w 46"/>
                <a:gd name="T3" fmla="*/ 0 h 2"/>
                <a:gd name="T4" fmla="*/ 0 w 46"/>
                <a:gd name="T5" fmla="*/ 2147483647 h 2"/>
                <a:gd name="T6" fmla="*/ 0 w 46"/>
                <a:gd name="T7" fmla="*/ 2147483647 h 2"/>
                <a:gd name="T8" fmla="*/ 2147483647 w 46"/>
                <a:gd name="T9" fmla="*/ 2147483647 h 2"/>
                <a:gd name="T10" fmla="*/ 2147483647 w 46"/>
                <a:gd name="T11" fmla="*/ 2147483647 h 2"/>
                <a:gd name="T12" fmla="*/ 2147483647 w 46"/>
                <a:gd name="T13" fmla="*/ 2147483647 h 2"/>
                <a:gd name="T14" fmla="*/ 2147483647 w 46"/>
                <a:gd name="T15" fmla="*/ 0 h 2"/>
                <a:gd name="T16" fmla="*/ 2147483647 w 46"/>
                <a:gd name="T17" fmla="*/ 0 h 2"/>
                <a:gd name="T18" fmla="*/ 2147483647 w 46"/>
                <a:gd name="T19" fmla="*/ 0 h 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6"/>
                <a:gd name="T31" fmla="*/ 0 h 2"/>
                <a:gd name="T32" fmla="*/ 46 w 46"/>
                <a:gd name="T33" fmla="*/ 2 h 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6" h="2">
                  <a:moveTo>
                    <a:pt x="4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5" y="2"/>
                  </a:lnTo>
                  <a:lnTo>
                    <a:pt x="42" y="2"/>
                  </a:lnTo>
                  <a:lnTo>
                    <a:pt x="46" y="2"/>
                  </a:lnTo>
                  <a:lnTo>
                    <a:pt x="42" y="0"/>
                  </a:lnTo>
                  <a:lnTo>
                    <a:pt x="3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236" name="Freeform 158"/>
            <p:cNvSpPr>
              <a:spLocks/>
            </p:cNvSpPr>
            <p:nvPr/>
          </p:nvSpPr>
          <p:spPr bwMode="auto">
            <a:xfrm>
              <a:off x="1516063" y="977900"/>
              <a:ext cx="1587" cy="3175"/>
            </a:xfrm>
            <a:custGeom>
              <a:avLst/>
              <a:gdLst>
                <a:gd name="T0" fmla="*/ 2147483647 w 7"/>
                <a:gd name="T1" fmla="*/ 2147483647 h 6"/>
                <a:gd name="T2" fmla="*/ 2147483647 w 7"/>
                <a:gd name="T3" fmla="*/ 0 h 6"/>
                <a:gd name="T4" fmla="*/ 2147483647 w 7"/>
                <a:gd name="T5" fmla="*/ 0 h 6"/>
                <a:gd name="T6" fmla="*/ 0 w 7"/>
                <a:gd name="T7" fmla="*/ 0 h 6"/>
                <a:gd name="T8" fmla="*/ 0 w 7"/>
                <a:gd name="T9" fmla="*/ 2147483647 h 6"/>
                <a:gd name="T10" fmla="*/ 0 w 7"/>
                <a:gd name="T11" fmla="*/ 2147483647 h 6"/>
                <a:gd name="T12" fmla="*/ 2147483647 w 7"/>
                <a:gd name="T13" fmla="*/ 2147483647 h 6"/>
                <a:gd name="T14" fmla="*/ 2147483647 w 7"/>
                <a:gd name="T15" fmla="*/ 2147483647 h 6"/>
                <a:gd name="T16" fmla="*/ 2147483647 w 7"/>
                <a:gd name="T17" fmla="*/ 2147483647 h 6"/>
                <a:gd name="T18" fmla="*/ 2147483647 w 7"/>
                <a:gd name="T19" fmla="*/ 2147483647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6"/>
                <a:gd name="T32" fmla="*/ 7 w 7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6">
                  <a:moveTo>
                    <a:pt x="7" y="2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3" y="6"/>
                  </a:lnTo>
                  <a:lnTo>
                    <a:pt x="7" y="6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237" name="Freeform 159"/>
            <p:cNvSpPr>
              <a:spLocks/>
            </p:cNvSpPr>
            <p:nvPr/>
          </p:nvSpPr>
          <p:spPr bwMode="auto">
            <a:xfrm>
              <a:off x="1516063" y="977900"/>
              <a:ext cx="3175" cy="3175"/>
            </a:xfrm>
            <a:custGeom>
              <a:avLst/>
              <a:gdLst>
                <a:gd name="T0" fmla="*/ 2147483647 w 10"/>
                <a:gd name="T1" fmla="*/ 0 h 6"/>
                <a:gd name="T2" fmla="*/ 0 w 10"/>
                <a:gd name="T3" fmla="*/ 2147483647 h 6"/>
                <a:gd name="T4" fmla="*/ 0 w 10"/>
                <a:gd name="T5" fmla="*/ 2147483647 h 6"/>
                <a:gd name="T6" fmla="*/ 0 w 10"/>
                <a:gd name="T7" fmla="*/ 2147483647 h 6"/>
                <a:gd name="T8" fmla="*/ 2147483647 w 10"/>
                <a:gd name="T9" fmla="*/ 2147483647 h 6"/>
                <a:gd name="T10" fmla="*/ 2147483647 w 10"/>
                <a:gd name="T11" fmla="*/ 2147483647 h 6"/>
                <a:gd name="T12" fmla="*/ 2147483647 w 10"/>
                <a:gd name="T13" fmla="*/ 2147483647 h 6"/>
                <a:gd name="T14" fmla="*/ 2147483647 w 10"/>
                <a:gd name="T15" fmla="*/ 2147483647 h 6"/>
                <a:gd name="T16" fmla="*/ 2147483647 w 10"/>
                <a:gd name="T17" fmla="*/ 0 h 6"/>
                <a:gd name="T18" fmla="*/ 2147483647 w 10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6"/>
                <a:gd name="T32" fmla="*/ 10 w 10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6">
                  <a:moveTo>
                    <a:pt x="3" y="0"/>
                  </a:moveTo>
                  <a:lnTo>
                    <a:pt x="0" y="2"/>
                  </a:lnTo>
                  <a:lnTo>
                    <a:pt x="0" y="6"/>
                  </a:lnTo>
                  <a:lnTo>
                    <a:pt x="3" y="6"/>
                  </a:lnTo>
                  <a:lnTo>
                    <a:pt x="10" y="6"/>
                  </a:lnTo>
                  <a:lnTo>
                    <a:pt x="10" y="2"/>
                  </a:lnTo>
                  <a:lnTo>
                    <a:pt x="7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238" name="Freeform 160"/>
            <p:cNvSpPr>
              <a:spLocks/>
            </p:cNvSpPr>
            <p:nvPr/>
          </p:nvSpPr>
          <p:spPr bwMode="auto">
            <a:xfrm>
              <a:off x="1517650" y="977900"/>
              <a:ext cx="1588" cy="4763"/>
            </a:xfrm>
            <a:custGeom>
              <a:avLst/>
              <a:gdLst>
                <a:gd name="T0" fmla="*/ 2147483647 w 3"/>
                <a:gd name="T1" fmla="*/ 2147483647 h 12"/>
                <a:gd name="T2" fmla="*/ 2147483647 w 3"/>
                <a:gd name="T3" fmla="*/ 2147483647 h 12"/>
                <a:gd name="T4" fmla="*/ 0 w 3"/>
                <a:gd name="T5" fmla="*/ 0 h 12"/>
                <a:gd name="T6" fmla="*/ 0 w 3"/>
                <a:gd name="T7" fmla="*/ 2147483647 h 12"/>
                <a:gd name="T8" fmla="*/ 0 w 3"/>
                <a:gd name="T9" fmla="*/ 2147483647 h 12"/>
                <a:gd name="T10" fmla="*/ 0 w 3"/>
                <a:gd name="T11" fmla="*/ 2147483647 h 12"/>
                <a:gd name="T12" fmla="*/ 0 w 3"/>
                <a:gd name="T13" fmla="*/ 2147483647 h 12"/>
                <a:gd name="T14" fmla="*/ 2147483647 w 3"/>
                <a:gd name="T15" fmla="*/ 2147483647 h 12"/>
                <a:gd name="T16" fmla="*/ 2147483647 w 3"/>
                <a:gd name="T17" fmla="*/ 2147483647 h 12"/>
                <a:gd name="T18" fmla="*/ 2147483647 w 3"/>
                <a:gd name="T19" fmla="*/ 2147483647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12"/>
                <a:gd name="T32" fmla="*/ 3 w 3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12">
                  <a:moveTo>
                    <a:pt x="3" y="2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9"/>
                  </a:lnTo>
                  <a:lnTo>
                    <a:pt x="0" y="12"/>
                  </a:lnTo>
                  <a:lnTo>
                    <a:pt x="3" y="12"/>
                  </a:lnTo>
                  <a:lnTo>
                    <a:pt x="3" y="9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239" name="Freeform 161"/>
            <p:cNvSpPr>
              <a:spLocks/>
            </p:cNvSpPr>
            <p:nvPr/>
          </p:nvSpPr>
          <p:spPr bwMode="auto">
            <a:xfrm>
              <a:off x="1516063" y="981075"/>
              <a:ext cx="15875" cy="1588"/>
            </a:xfrm>
            <a:custGeom>
              <a:avLst/>
              <a:gdLst>
                <a:gd name="T0" fmla="*/ 2147483647 w 40"/>
                <a:gd name="T1" fmla="*/ 0 h 6"/>
                <a:gd name="T2" fmla="*/ 2147483647 w 40"/>
                <a:gd name="T3" fmla="*/ 0 h 6"/>
                <a:gd name="T4" fmla="*/ 0 w 40"/>
                <a:gd name="T5" fmla="*/ 2147483647 h 6"/>
                <a:gd name="T6" fmla="*/ 2147483647 w 40"/>
                <a:gd name="T7" fmla="*/ 2147483647 h 6"/>
                <a:gd name="T8" fmla="*/ 2147483647 w 40"/>
                <a:gd name="T9" fmla="*/ 2147483647 h 6"/>
                <a:gd name="T10" fmla="*/ 2147483647 w 40"/>
                <a:gd name="T11" fmla="*/ 2147483647 h 6"/>
                <a:gd name="T12" fmla="*/ 2147483647 w 40"/>
                <a:gd name="T13" fmla="*/ 2147483647 h 6"/>
                <a:gd name="T14" fmla="*/ 2147483647 w 40"/>
                <a:gd name="T15" fmla="*/ 0 h 6"/>
                <a:gd name="T16" fmla="*/ 2147483647 w 40"/>
                <a:gd name="T17" fmla="*/ 0 h 6"/>
                <a:gd name="T18" fmla="*/ 2147483647 w 40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"/>
                <a:gd name="T31" fmla="*/ 0 h 6"/>
                <a:gd name="T32" fmla="*/ 40 w 40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" h="6">
                  <a:moveTo>
                    <a:pt x="4" y="0"/>
                  </a:moveTo>
                  <a:lnTo>
                    <a:pt x="4" y="0"/>
                  </a:lnTo>
                  <a:lnTo>
                    <a:pt x="0" y="3"/>
                  </a:lnTo>
                  <a:lnTo>
                    <a:pt x="4" y="6"/>
                  </a:lnTo>
                  <a:lnTo>
                    <a:pt x="33" y="6"/>
                  </a:lnTo>
                  <a:lnTo>
                    <a:pt x="40" y="6"/>
                  </a:lnTo>
                  <a:lnTo>
                    <a:pt x="40" y="3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240" name="Freeform 162"/>
            <p:cNvSpPr>
              <a:spLocks/>
            </p:cNvSpPr>
            <p:nvPr/>
          </p:nvSpPr>
          <p:spPr bwMode="auto">
            <a:xfrm>
              <a:off x="1530350" y="981075"/>
              <a:ext cx="1588" cy="3175"/>
            </a:xfrm>
            <a:custGeom>
              <a:avLst/>
              <a:gdLst>
                <a:gd name="T0" fmla="*/ 2147483647 w 7"/>
                <a:gd name="T1" fmla="*/ 2147483647 h 9"/>
                <a:gd name="T2" fmla="*/ 2147483647 w 7"/>
                <a:gd name="T3" fmla="*/ 0 h 9"/>
                <a:gd name="T4" fmla="*/ 2147483647 w 7"/>
                <a:gd name="T5" fmla="*/ 0 h 9"/>
                <a:gd name="T6" fmla="*/ 0 w 7"/>
                <a:gd name="T7" fmla="*/ 0 h 9"/>
                <a:gd name="T8" fmla="*/ 0 w 7"/>
                <a:gd name="T9" fmla="*/ 2147483647 h 9"/>
                <a:gd name="T10" fmla="*/ 0 w 7"/>
                <a:gd name="T11" fmla="*/ 2147483647 h 9"/>
                <a:gd name="T12" fmla="*/ 2147483647 w 7"/>
                <a:gd name="T13" fmla="*/ 2147483647 h 9"/>
                <a:gd name="T14" fmla="*/ 2147483647 w 7"/>
                <a:gd name="T15" fmla="*/ 2147483647 h 9"/>
                <a:gd name="T16" fmla="*/ 2147483647 w 7"/>
                <a:gd name="T17" fmla="*/ 2147483647 h 9"/>
                <a:gd name="T18" fmla="*/ 2147483647 w 7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9"/>
                <a:gd name="T32" fmla="*/ 7 w 7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9">
                  <a:moveTo>
                    <a:pt x="7" y="3"/>
                  </a:move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4" y="9"/>
                  </a:lnTo>
                  <a:lnTo>
                    <a:pt x="7" y="6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241" name="Freeform 163"/>
            <p:cNvSpPr>
              <a:spLocks/>
            </p:cNvSpPr>
            <p:nvPr/>
          </p:nvSpPr>
          <p:spPr bwMode="auto">
            <a:xfrm>
              <a:off x="1530350" y="981075"/>
              <a:ext cx="9525" cy="1588"/>
            </a:xfrm>
            <a:custGeom>
              <a:avLst/>
              <a:gdLst>
                <a:gd name="T0" fmla="*/ 2147483647 w 27"/>
                <a:gd name="T1" fmla="*/ 0 h 3"/>
                <a:gd name="T2" fmla="*/ 0 w 27"/>
                <a:gd name="T3" fmla="*/ 0 h 3"/>
                <a:gd name="T4" fmla="*/ 0 w 27"/>
                <a:gd name="T5" fmla="*/ 2147483647 h 3"/>
                <a:gd name="T6" fmla="*/ 0 w 27"/>
                <a:gd name="T7" fmla="*/ 2147483647 h 3"/>
                <a:gd name="T8" fmla="*/ 2147483647 w 27"/>
                <a:gd name="T9" fmla="*/ 2147483647 h 3"/>
                <a:gd name="T10" fmla="*/ 2147483647 w 27"/>
                <a:gd name="T11" fmla="*/ 2147483647 h 3"/>
                <a:gd name="T12" fmla="*/ 2147483647 w 27"/>
                <a:gd name="T13" fmla="*/ 2147483647 h 3"/>
                <a:gd name="T14" fmla="*/ 2147483647 w 27"/>
                <a:gd name="T15" fmla="*/ 0 h 3"/>
                <a:gd name="T16" fmla="*/ 2147483647 w 27"/>
                <a:gd name="T17" fmla="*/ 0 h 3"/>
                <a:gd name="T18" fmla="*/ 2147483647 w 27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"/>
                <a:gd name="T31" fmla="*/ 0 h 3"/>
                <a:gd name="T32" fmla="*/ 27 w 27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" h="3">
                  <a:moveTo>
                    <a:pt x="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18" y="3"/>
                  </a:lnTo>
                  <a:lnTo>
                    <a:pt x="27" y="3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242" name="Freeform 164"/>
            <p:cNvSpPr>
              <a:spLocks/>
            </p:cNvSpPr>
            <p:nvPr/>
          </p:nvSpPr>
          <p:spPr bwMode="auto">
            <a:xfrm>
              <a:off x="1538288" y="981075"/>
              <a:ext cx="1587" cy="3175"/>
            </a:xfrm>
            <a:custGeom>
              <a:avLst/>
              <a:gdLst>
                <a:gd name="T0" fmla="*/ 2147483647 w 7"/>
                <a:gd name="T1" fmla="*/ 2147483647 h 6"/>
                <a:gd name="T2" fmla="*/ 2147483647 w 7"/>
                <a:gd name="T3" fmla="*/ 0 h 6"/>
                <a:gd name="T4" fmla="*/ 2147483647 w 7"/>
                <a:gd name="T5" fmla="*/ 0 h 6"/>
                <a:gd name="T6" fmla="*/ 0 w 7"/>
                <a:gd name="T7" fmla="*/ 0 h 6"/>
                <a:gd name="T8" fmla="*/ 0 w 7"/>
                <a:gd name="T9" fmla="*/ 2147483647 h 6"/>
                <a:gd name="T10" fmla="*/ 0 w 7"/>
                <a:gd name="T11" fmla="*/ 2147483647 h 6"/>
                <a:gd name="T12" fmla="*/ 2147483647 w 7"/>
                <a:gd name="T13" fmla="*/ 2147483647 h 6"/>
                <a:gd name="T14" fmla="*/ 2147483647 w 7"/>
                <a:gd name="T15" fmla="*/ 2147483647 h 6"/>
                <a:gd name="T16" fmla="*/ 2147483647 w 7"/>
                <a:gd name="T17" fmla="*/ 2147483647 h 6"/>
                <a:gd name="T18" fmla="*/ 2147483647 w 7"/>
                <a:gd name="T19" fmla="*/ 2147483647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6"/>
                <a:gd name="T32" fmla="*/ 7 w 7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6">
                  <a:moveTo>
                    <a:pt x="7" y="3"/>
                  </a:move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4" y="6"/>
                  </a:lnTo>
                  <a:lnTo>
                    <a:pt x="7" y="6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243" name="Freeform 165"/>
            <p:cNvSpPr>
              <a:spLocks/>
            </p:cNvSpPr>
            <p:nvPr/>
          </p:nvSpPr>
          <p:spPr bwMode="auto">
            <a:xfrm>
              <a:off x="1538288" y="981075"/>
              <a:ext cx="4762" cy="3175"/>
            </a:xfrm>
            <a:custGeom>
              <a:avLst/>
              <a:gdLst>
                <a:gd name="T0" fmla="*/ 2147483647 w 13"/>
                <a:gd name="T1" fmla="*/ 0 h 6"/>
                <a:gd name="T2" fmla="*/ 0 w 13"/>
                <a:gd name="T3" fmla="*/ 2147483647 h 6"/>
                <a:gd name="T4" fmla="*/ 0 w 13"/>
                <a:gd name="T5" fmla="*/ 2147483647 h 6"/>
                <a:gd name="T6" fmla="*/ 0 w 13"/>
                <a:gd name="T7" fmla="*/ 2147483647 h 6"/>
                <a:gd name="T8" fmla="*/ 2147483647 w 13"/>
                <a:gd name="T9" fmla="*/ 2147483647 h 6"/>
                <a:gd name="T10" fmla="*/ 2147483647 w 13"/>
                <a:gd name="T11" fmla="*/ 2147483647 h 6"/>
                <a:gd name="T12" fmla="*/ 2147483647 w 13"/>
                <a:gd name="T13" fmla="*/ 2147483647 h 6"/>
                <a:gd name="T14" fmla="*/ 2147483647 w 13"/>
                <a:gd name="T15" fmla="*/ 2147483647 h 6"/>
                <a:gd name="T16" fmla="*/ 2147483647 w 13"/>
                <a:gd name="T17" fmla="*/ 0 h 6"/>
                <a:gd name="T18" fmla="*/ 2147483647 w 1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6"/>
                <a:gd name="T32" fmla="*/ 13 w 1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6">
                  <a:moveTo>
                    <a:pt x="4" y="0"/>
                  </a:moveTo>
                  <a:lnTo>
                    <a:pt x="0" y="3"/>
                  </a:lnTo>
                  <a:lnTo>
                    <a:pt x="0" y="6"/>
                  </a:lnTo>
                  <a:lnTo>
                    <a:pt x="4" y="6"/>
                  </a:lnTo>
                  <a:lnTo>
                    <a:pt x="13" y="6"/>
                  </a:lnTo>
                  <a:lnTo>
                    <a:pt x="13" y="3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244" name="Freeform 166"/>
            <p:cNvSpPr>
              <a:spLocks/>
            </p:cNvSpPr>
            <p:nvPr/>
          </p:nvSpPr>
          <p:spPr bwMode="auto">
            <a:xfrm>
              <a:off x="1539875" y="981075"/>
              <a:ext cx="3175" cy="4763"/>
            </a:xfrm>
            <a:custGeom>
              <a:avLst/>
              <a:gdLst>
                <a:gd name="T0" fmla="*/ 2147483647 w 6"/>
                <a:gd name="T1" fmla="*/ 2147483647 h 10"/>
                <a:gd name="T2" fmla="*/ 2147483647 w 6"/>
                <a:gd name="T3" fmla="*/ 2147483647 h 10"/>
                <a:gd name="T4" fmla="*/ 2147483647 w 6"/>
                <a:gd name="T5" fmla="*/ 0 h 10"/>
                <a:gd name="T6" fmla="*/ 0 w 6"/>
                <a:gd name="T7" fmla="*/ 2147483647 h 10"/>
                <a:gd name="T8" fmla="*/ 0 w 6"/>
                <a:gd name="T9" fmla="*/ 2147483647 h 10"/>
                <a:gd name="T10" fmla="*/ 0 w 6"/>
                <a:gd name="T11" fmla="*/ 2147483647 h 10"/>
                <a:gd name="T12" fmla="*/ 2147483647 w 6"/>
                <a:gd name="T13" fmla="*/ 2147483647 h 10"/>
                <a:gd name="T14" fmla="*/ 2147483647 w 6"/>
                <a:gd name="T15" fmla="*/ 2147483647 h 10"/>
                <a:gd name="T16" fmla="*/ 2147483647 w 6"/>
                <a:gd name="T17" fmla="*/ 2147483647 h 10"/>
                <a:gd name="T18" fmla="*/ 2147483647 w 6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0"/>
                <a:gd name="T32" fmla="*/ 6 w 6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0">
                  <a:moveTo>
                    <a:pt x="6" y="3"/>
                  </a:moveTo>
                  <a:lnTo>
                    <a:pt x="6" y="3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6" y="10"/>
                  </a:lnTo>
                  <a:lnTo>
                    <a:pt x="6" y="6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245" name="Freeform 167"/>
            <p:cNvSpPr>
              <a:spLocks/>
            </p:cNvSpPr>
            <p:nvPr/>
          </p:nvSpPr>
          <p:spPr bwMode="auto">
            <a:xfrm>
              <a:off x="1539875" y="982663"/>
              <a:ext cx="6350" cy="3175"/>
            </a:xfrm>
            <a:custGeom>
              <a:avLst/>
              <a:gdLst>
                <a:gd name="T0" fmla="*/ 2147483647 w 13"/>
                <a:gd name="T1" fmla="*/ 0 h 7"/>
                <a:gd name="T2" fmla="*/ 0 w 13"/>
                <a:gd name="T3" fmla="*/ 0 h 7"/>
                <a:gd name="T4" fmla="*/ 0 w 13"/>
                <a:gd name="T5" fmla="*/ 2147483647 h 7"/>
                <a:gd name="T6" fmla="*/ 0 w 13"/>
                <a:gd name="T7" fmla="*/ 2147483647 h 7"/>
                <a:gd name="T8" fmla="*/ 2147483647 w 13"/>
                <a:gd name="T9" fmla="*/ 2147483647 h 7"/>
                <a:gd name="T10" fmla="*/ 2147483647 w 13"/>
                <a:gd name="T11" fmla="*/ 2147483647 h 7"/>
                <a:gd name="T12" fmla="*/ 2147483647 w 13"/>
                <a:gd name="T13" fmla="*/ 2147483647 h 7"/>
                <a:gd name="T14" fmla="*/ 2147483647 w 13"/>
                <a:gd name="T15" fmla="*/ 0 h 7"/>
                <a:gd name="T16" fmla="*/ 2147483647 w 13"/>
                <a:gd name="T17" fmla="*/ 0 h 7"/>
                <a:gd name="T18" fmla="*/ 2147483647 w 13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7"/>
                <a:gd name="T32" fmla="*/ 13 w 13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7">
                  <a:moveTo>
                    <a:pt x="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4" y="7"/>
                  </a:lnTo>
                  <a:lnTo>
                    <a:pt x="13" y="7"/>
                  </a:lnTo>
                  <a:lnTo>
                    <a:pt x="13" y="3"/>
                  </a:lnTo>
                  <a:lnTo>
                    <a:pt x="13" y="0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246" name="Freeform 168"/>
            <p:cNvSpPr>
              <a:spLocks/>
            </p:cNvSpPr>
            <p:nvPr/>
          </p:nvSpPr>
          <p:spPr bwMode="auto">
            <a:xfrm>
              <a:off x="1543050" y="982663"/>
              <a:ext cx="3175" cy="3175"/>
            </a:xfrm>
            <a:custGeom>
              <a:avLst/>
              <a:gdLst>
                <a:gd name="T0" fmla="*/ 2147483647 w 7"/>
                <a:gd name="T1" fmla="*/ 2147483647 h 9"/>
                <a:gd name="T2" fmla="*/ 2147483647 w 7"/>
                <a:gd name="T3" fmla="*/ 0 h 9"/>
                <a:gd name="T4" fmla="*/ 2147483647 w 7"/>
                <a:gd name="T5" fmla="*/ 0 h 9"/>
                <a:gd name="T6" fmla="*/ 0 w 7"/>
                <a:gd name="T7" fmla="*/ 0 h 9"/>
                <a:gd name="T8" fmla="*/ 0 w 7"/>
                <a:gd name="T9" fmla="*/ 2147483647 h 9"/>
                <a:gd name="T10" fmla="*/ 0 w 7"/>
                <a:gd name="T11" fmla="*/ 2147483647 h 9"/>
                <a:gd name="T12" fmla="*/ 2147483647 w 7"/>
                <a:gd name="T13" fmla="*/ 2147483647 h 9"/>
                <a:gd name="T14" fmla="*/ 2147483647 w 7"/>
                <a:gd name="T15" fmla="*/ 2147483647 h 9"/>
                <a:gd name="T16" fmla="*/ 2147483647 w 7"/>
                <a:gd name="T17" fmla="*/ 2147483647 h 9"/>
                <a:gd name="T18" fmla="*/ 2147483647 w 7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9"/>
                <a:gd name="T32" fmla="*/ 7 w 7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9">
                  <a:moveTo>
                    <a:pt x="7" y="3"/>
                  </a:move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9"/>
                  </a:lnTo>
                  <a:lnTo>
                    <a:pt x="4" y="9"/>
                  </a:lnTo>
                  <a:lnTo>
                    <a:pt x="7" y="9"/>
                  </a:lnTo>
                  <a:lnTo>
                    <a:pt x="7" y="7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247" name="Freeform 169"/>
            <p:cNvSpPr>
              <a:spLocks/>
            </p:cNvSpPr>
            <p:nvPr/>
          </p:nvSpPr>
          <p:spPr bwMode="auto">
            <a:xfrm>
              <a:off x="1543050" y="984250"/>
              <a:ext cx="4763" cy="1588"/>
            </a:xfrm>
            <a:custGeom>
              <a:avLst/>
              <a:gdLst>
                <a:gd name="T0" fmla="*/ 2147483647 w 14"/>
                <a:gd name="T1" fmla="*/ 0 h 6"/>
                <a:gd name="T2" fmla="*/ 0 w 14"/>
                <a:gd name="T3" fmla="*/ 0 h 6"/>
                <a:gd name="T4" fmla="*/ 0 w 14"/>
                <a:gd name="T5" fmla="*/ 2147483647 h 6"/>
                <a:gd name="T6" fmla="*/ 0 w 14"/>
                <a:gd name="T7" fmla="*/ 2147483647 h 6"/>
                <a:gd name="T8" fmla="*/ 2147483647 w 14"/>
                <a:gd name="T9" fmla="*/ 2147483647 h 6"/>
                <a:gd name="T10" fmla="*/ 2147483647 w 14"/>
                <a:gd name="T11" fmla="*/ 2147483647 h 6"/>
                <a:gd name="T12" fmla="*/ 2147483647 w 14"/>
                <a:gd name="T13" fmla="*/ 2147483647 h 6"/>
                <a:gd name="T14" fmla="*/ 2147483647 w 14"/>
                <a:gd name="T15" fmla="*/ 0 h 6"/>
                <a:gd name="T16" fmla="*/ 2147483647 w 14"/>
                <a:gd name="T17" fmla="*/ 0 h 6"/>
                <a:gd name="T18" fmla="*/ 2147483647 w 14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6"/>
                <a:gd name="T32" fmla="*/ 14 w 14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6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4" y="6"/>
                  </a:lnTo>
                  <a:lnTo>
                    <a:pt x="14" y="6"/>
                  </a:lnTo>
                  <a:lnTo>
                    <a:pt x="14" y="4"/>
                  </a:lnTo>
                  <a:lnTo>
                    <a:pt x="14" y="0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248" name="Freeform 170"/>
            <p:cNvSpPr>
              <a:spLocks/>
            </p:cNvSpPr>
            <p:nvPr/>
          </p:nvSpPr>
          <p:spPr bwMode="auto">
            <a:xfrm>
              <a:off x="1546225" y="984250"/>
              <a:ext cx="1588" cy="3175"/>
            </a:xfrm>
            <a:custGeom>
              <a:avLst/>
              <a:gdLst>
                <a:gd name="T0" fmla="*/ 2147483647 w 7"/>
                <a:gd name="T1" fmla="*/ 2147483647 h 9"/>
                <a:gd name="T2" fmla="*/ 2147483647 w 7"/>
                <a:gd name="T3" fmla="*/ 0 h 9"/>
                <a:gd name="T4" fmla="*/ 2147483647 w 7"/>
                <a:gd name="T5" fmla="*/ 0 h 9"/>
                <a:gd name="T6" fmla="*/ 0 w 7"/>
                <a:gd name="T7" fmla="*/ 0 h 9"/>
                <a:gd name="T8" fmla="*/ 0 w 7"/>
                <a:gd name="T9" fmla="*/ 2147483647 h 9"/>
                <a:gd name="T10" fmla="*/ 0 w 7"/>
                <a:gd name="T11" fmla="*/ 2147483647 h 9"/>
                <a:gd name="T12" fmla="*/ 2147483647 w 7"/>
                <a:gd name="T13" fmla="*/ 2147483647 h 9"/>
                <a:gd name="T14" fmla="*/ 2147483647 w 7"/>
                <a:gd name="T15" fmla="*/ 2147483647 h 9"/>
                <a:gd name="T16" fmla="*/ 2147483647 w 7"/>
                <a:gd name="T17" fmla="*/ 2147483647 h 9"/>
                <a:gd name="T18" fmla="*/ 2147483647 w 7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9"/>
                <a:gd name="T32" fmla="*/ 7 w 7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9">
                  <a:moveTo>
                    <a:pt x="7" y="4"/>
                  </a:move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9"/>
                  </a:lnTo>
                  <a:lnTo>
                    <a:pt x="7" y="9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249" name="Freeform 171"/>
            <p:cNvSpPr>
              <a:spLocks/>
            </p:cNvSpPr>
            <p:nvPr/>
          </p:nvSpPr>
          <p:spPr bwMode="auto">
            <a:xfrm>
              <a:off x="1546225" y="985838"/>
              <a:ext cx="4763" cy="1587"/>
            </a:xfrm>
            <a:custGeom>
              <a:avLst/>
              <a:gdLst>
                <a:gd name="T0" fmla="*/ 2147483647 w 13"/>
                <a:gd name="T1" fmla="*/ 0 h 5"/>
                <a:gd name="T2" fmla="*/ 0 w 13"/>
                <a:gd name="T3" fmla="*/ 2147483647 h 5"/>
                <a:gd name="T4" fmla="*/ 0 w 13"/>
                <a:gd name="T5" fmla="*/ 2147483647 h 5"/>
                <a:gd name="T6" fmla="*/ 0 w 13"/>
                <a:gd name="T7" fmla="*/ 2147483647 h 5"/>
                <a:gd name="T8" fmla="*/ 2147483647 w 13"/>
                <a:gd name="T9" fmla="*/ 2147483647 h 5"/>
                <a:gd name="T10" fmla="*/ 2147483647 w 13"/>
                <a:gd name="T11" fmla="*/ 2147483647 h 5"/>
                <a:gd name="T12" fmla="*/ 2147483647 w 13"/>
                <a:gd name="T13" fmla="*/ 2147483647 h 5"/>
                <a:gd name="T14" fmla="*/ 2147483647 w 13"/>
                <a:gd name="T15" fmla="*/ 2147483647 h 5"/>
                <a:gd name="T16" fmla="*/ 2147483647 w 13"/>
                <a:gd name="T17" fmla="*/ 0 h 5"/>
                <a:gd name="T18" fmla="*/ 2147483647 w 13"/>
                <a:gd name="T19" fmla="*/ 0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5"/>
                <a:gd name="T32" fmla="*/ 13 w 13"/>
                <a:gd name="T33" fmla="*/ 5 h 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5">
                  <a:moveTo>
                    <a:pt x="3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3" y="5"/>
                  </a:lnTo>
                  <a:lnTo>
                    <a:pt x="13" y="5"/>
                  </a:lnTo>
                  <a:lnTo>
                    <a:pt x="13" y="2"/>
                  </a:lnTo>
                  <a:lnTo>
                    <a:pt x="7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250" name="Freeform 172"/>
            <p:cNvSpPr>
              <a:spLocks/>
            </p:cNvSpPr>
            <p:nvPr/>
          </p:nvSpPr>
          <p:spPr bwMode="auto">
            <a:xfrm>
              <a:off x="1547813" y="985838"/>
              <a:ext cx="3175" cy="3175"/>
            </a:xfrm>
            <a:custGeom>
              <a:avLst/>
              <a:gdLst>
                <a:gd name="T0" fmla="*/ 2147483647 w 6"/>
                <a:gd name="T1" fmla="*/ 2147483647 h 9"/>
                <a:gd name="T2" fmla="*/ 2147483647 w 6"/>
                <a:gd name="T3" fmla="*/ 2147483647 h 9"/>
                <a:gd name="T4" fmla="*/ 2147483647 w 6"/>
                <a:gd name="T5" fmla="*/ 0 h 9"/>
                <a:gd name="T6" fmla="*/ 0 w 6"/>
                <a:gd name="T7" fmla="*/ 2147483647 h 9"/>
                <a:gd name="T8" fmla="*/ 0 w 6"/>
                <a:gd name="T9" fmla="*/ 2147483647 h 9"/>
                <a:gd name="T10" fmla="*/ 0 w 6"/>
                <a:gd name="T11" fmla="*/ 2147483647 h 9"/>
                <a:gd name="T12" fmla="*/ 2147483647 w 6"/>
                <a:gd name="T13" fmla="*/ 2147483647 h 9"/>
                <a:gd name="T14" fmla="*/ 2147483647 w 6"/>
                <a:gd name="T15" fmla="*/ 2147483647 h 9"/>
                <a:gd name="T16" fmla="*/ 2147483647 w 6"/>
                <a:gd name="T17" fmla="*/ 2147483647 h 9"/>
                <a:gd name="T18" fmla="*/ 2147483647 w 6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9"/>
                <a:gd name="T32" fmla="*/ 6 w 6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9">
                  <a:moveTo>
                    <a:pt x="6" y="2"/>
                  </a:moveTo>
                  <a:lnTo>
                    <a:pt x="6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9"/>
                  </a:lnTo>
                  <a:lnTo>
                    <a:pt x="2" y="9"/>
                  </a:lnTo>
                  <a:lnTo>
                    <a:pt x="6" y="9"/>
                  </a:lnTo>
                  <a:lnTo>
                    <a:pt x="6" y="5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251" name="Freeform 173"/>
            <p:cNvSpPr>
              <a:spLocks/>
            </p:cNvSpPr>
            <p:nvPr/>
          </p:nvSpPr>
          <p:spPr bwMode="auto">
            <a:xfrm>
              <a:off x="1547813" y="985838"/>
              <a:ext cx="11112" cy="3175"/>
            </a:xfrm>
            <a:custGeom>
              <a:avLst/>
              <a:gdLst>
                <a:gd name="T0" fmla="*/ 2147483647 w 26"/>
                <a:gd name="T1" fmla="*/ 0 h 7"/>
                <a:gd name="T2" fmla="*/ 0 w 26"/>
                <a:gd name="T3" fmla="*/ 0 h 7"/>
                <a:gd name="T4" fmla="*/ 0 w 26"/>
                <a:gd name="T5" fmla="*/ 2147483647 h 7"/>
                <a:gd name="T6" fmla="*/ 0 w 26"/>
                <a:gd name="T7" fmla="*/ 2147483647 h 7"/>
                <a:gd name="T8" fmla="*/ 2147483647 w 26"/>
                <a:gd name="T9" fmla="*/ 2147483647 h 7"/>
                <a:gd name="T10" fmla="*/ 2147483647 w 26"/>
                <a:gd name="T11" fmla="*/ 2147483647 h 7"/>
                <a:gd name="T12" fmla="*/ 2147483647 w 26"/>
                <a:gd name="T13" fmla="*/ 2147483647 h 7"/>
                <a:gd name="T14" fmla="*/ 2147483647 w 26"/>
                <a:gd name="T15" fmla="*/ 0 h 7"/>
                <a:gd name="T16" fmla="*/ 2147483647 w 26"/>
                <a:gd name="T17" fmla="*/ 0 h 7"/>
                <a:gd name="T18" fmla="*/ 2147483647 w 26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7"/>
                <a:gd name="T32" fmla="*/ 26 w 26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7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16" y="7"/>
                  </a:lnTo>
                  <a:lnTo>
                    <a:pt x="22" y="7"/>
                  </a:lnTo>
                  <a:lnTo>
                    <a:pt x="26" y="3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252" name="Freeform 174"/>
            <p:cNvSpPr>
              <a:spLocks/>
            </p:cNvSpPr>
            <p:nvPr/>
          </p:nvSpPr>
          <p:spPr bwMode="auto">
            <a:xfrm>
              <a:off x="1555750" y="985838"/>
              <a:ext cx="3175" cy="4762"/>
            </a:xfrm>
            <a:custGeom>
              <a:avLst/>
              <a:gdLst>
                <a:gd name="T0" fmla="*/ 2147483647 w 6"/>
                <a:gd name="T1" fmla="*/ 2147483647 h 9"/>
                <a:gd name="T2" fmla="*/ 2147483647 w 6"/>
                <a:gd name="T3" fmla="*/ 0 h 9"/>
                <a:gd name="T4" fmla="*/ 2147483647 w 6"/>
                <a:gd name="T5" fmla="*/ 0 h 9"/>
                <a:gd name="T6" fmla="*/ 0 w 6"/>
                <a:gd name="T7" fmla="*/ 0 h 9"/>
                <a:gd name="T8" fmla="*/ 0 w 6"/>
                <a:gd name="T9" fmla="*/ 2147483647 h 9"/>
                <a:gd name="T10" fmla="*/ 0 w 6"/>
                <a:gd name="T11" fmla="*/ 2147483647 h 9"/>
                <a:gd name="T12" fmla="*/ 2147483647 w 6"/>
                <a:gd name="T13" fmla="*/ 2147483647 h 9"/>
                <a:gd name="T14" fmla="*/ 2147483647 w 6"/>
                <a:gd name="T15" fmla="*/ 2147483647 h 9"/>
                <a:gd name="T16" fmla="*/ 2147483647 w 6"/>
                <a:gd name="T17" fmla="*/ 2147483647 h 9"/>
                <a:gd name="T18" fmla="*/ 2147483647 w 6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9"/>
                <a:gd name="T32" fmla="*/ 6 w 6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9">
                  <a:moveTo>
                    <a:pt x="6" y="3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9"/>
                  </a:lnTo>
                  <a:lnTo>
                    <a:pt x="2" y="9"/>
                  </a:lnTo>
                  <a:lnTo>
                    <a:pt x="6" y="7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253" name="Freeform 175"/>
            <p:cNvSpPr>
              <a:spLocks/>
            </p:cNvSpPr>
            <p:nvPr/>
          </p:nvSpPr>
          <p:spPr bwMode="auto">
            <a:xfrm>
              <a:off x="1555750" y="987425"/>
              <a:ext cx="4763" cy="3175"/>
            </a:xfrm>
            <a:custGeom>
              <a:avLst/>
              <a:gdLst>
                <a:gd name="T0" fmla="*/ 2147483647 w 13"/>
                <a:gd name="T1" fmla="*/ 0 h 6"/>
                <a:gd name="T2" fmla="*/ 0 w 13"/>
                <a:gd name="T3" fmla="*/ 0 h 6"/>
                <a:gd name="T4" fmla="*/ 0 w 13"/>
                <a:gd name="T5" fmla="*/ 2147483647 h 6"/>
                <a:gd name="T6" fmla="*/ 0 w 13"/>
                <a:gd name="T7" fmla="*/ 2147483647 h 6"/>
                <a:gd name="T8" fmla="*/ 2147483647 w 13"/>
                <a:gd name="T9" fmla="*/ 2147483647 h 6"/>
                <a:gd name="T10" fmla="*/ 2147483647 w 13"/>
                <a:gd name="T11" fmla="*/ 2147483647 h 6"/>
                <a:gd name="T12" fmla="*/ 2147483647 w 13"/>
                <a:gd name="T13" fmla="*/ 2147483647 h 6"/>
                <a:gd name="T14" fmla="*/ 2147483647 w 13"/>
                <a:gd name="T15" fmla="*/ 0 h 6"/>
                <a:gd name="T16" fmla="*/ 2147483647 w 13"/>
                <a:gd name="T17" fmla="*/ 0 h 6"/>
                <a:gd name="T18" fmla="*/ 2147483647 w 1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6"/>
                <a:gd name="T32" fmla="*/ 13 w 1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6">
                  <a:moveTo>
                    <a:pt x="2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6"/>
                  </a:lnTo>
                  <a:lnTo>
                    <a:pt x="9" y="6"/>
                  </a:lnTo>
                  <a:lnTo>
                    <a:pt x="13" y="4"/>
                  </a:lnTo>
                  <a:lnTo>
                    <a:pt x="9" y="0"/>
                  </a:lnTo>
                  <a:lnTo>
                    <a:pt x="6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254" name="Freeform 176"/>
            <p:cNvSpPr>
              <a:spLocks/>
            </p:cNvSpPr>
            <p:nvPr/>
          </p:nvSpPr>
          <p:spPr bwMode="auto">
            <a:xfrm>
              <a:off x="1558925" y="987425"/>
              <a:ext cx="1588" cy="3175"/>
            </a:xfrm>
            <a:custGeom>
              <a:avLst/>
              <a:gdLst>
                <a:gd name="T0" fmla="*/ 2147483647 w 7"/>
                <a:gd name="T1" fmla="*/ 2147483647 h 10"/>
                <a:gd name="T2" fmla="*/ 2147483647 w 7"/>
                <a:gd name="T3" fmla="*/ 0 h 10"/>
                <a:gd name="T4" fmla="*/ 2147483647 w 7"/>
                <a:gd name="T5" fmla="*/ 0 h 10"/>
                <a:gd name="T6" fmla="*/ 0 w 7"/>
                <a:gd name="T7" fmla="*/ 0 h 10"/>
                <a:gd name="T8" fmla="*/ 0 w 7"/>
                <a:gd name="T9" fmla="*/ 2147483647 h 10"/>
                <a:gd name="T10" fmla="*/ 0 w 7"/>
                <a:gd name="T11" fmla="*/ 2147483647 h 10"/>
                <a:gd name="T12" fmla="*/ 2147483647 w 7"/>
                <a:gd name="T13" fmla="*/ 2147483647 h 10"/>
                <a:gd name="T14" fmla="*/ 2147483647 w 7"/>
                <a:gd name="T15" fmla="*/ 2147483647 h 10"/>
                <a:gd name="T16" fmla="*/ 2147483647 w 7"/>
                <a:gd name="T17" fmla="*/ 2147483647 h 10"/>
                <a:gd name="T18" fmla="*/ 2147483647 w 7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0"/>
                <a:gd name="T32" fmla="*/ 7 w 7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0">
                  <a:moveTo>
                    <a:pt x="7" y="4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3" y="10"/>
                  </a:lnTo>
                  <a:lnTo>
                    <a:pt x="3" y="6"/>
                  </a:lnTo>
                  <a:lnTo>
                    <a:pt x="7" y="6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255" name="Freeform 177"/>
            <p:cNvSpPr>
              <a:spLocks/>
            </p:cNvSpPr>
            <p:nvPr/>
          </p:nvSpPr>
          <p:spPr bwMode="auto">
            <a:xfrm>
              <a:off x="1558925" y="989013"/>
              <a:ext cx="6350" cy="1587"/>
            </a:xfrm>
            <a:custGeom>
              <a:avLst/>
              <a:gdLst>
                <a:gd name="T0" fmla="*/ 2147483647 w 16"/>
                <a:gd name="T1" fmla="*/ 0 h 2"/>
                <a:gd name="T2" fmla="*/ 0 w 16"/>
                <a:gd name="T3" fmla="*/ 0 h 2"/>
                <a:gd name="T4" fmla="*/ 0 w 16"/>
                <a:gd name="T5" fmla="*/ 2147483647 h 2"/>
                <a:gd name="T6" fmla="*/ 0 w 16"/>
                <a:gd name="T7" fmla="*/ 2147483647 h 2"/>
                <a:gd name="T8" fmla="*/ 2147483647 w 16"/>
                <a:gd name="T9" fmla="*/ 2147483647 h 2"/>
                <a:gd name="T10" fmla="*/ 2147483647 w 16"/>
                <a:gd name="T11" fmla="*/ 2147483647 h 2"/>
                <a:gd name="T12" fmla="*/ 2147483647 w 16"/>
                <a:gd name="T13" fmla="*/ 2147483647 h 2"/>
                <a:gd name="T14" fmla="*/ 2147483647 w 16"/>
                <a:gd name="T15" fmla="*/ 0 h 2"/>
                <a:gd name="T16" fmla="*/ 2147483647 w 16"/>
                <a:gd name="T17" fmla="*/ 0 h 2"/>
                <a:gd name="T18" fmla="*/ 2147483647 w 16"/>
                <a:gd name="T19" fmla="*/ 0 h 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"/>
                <a:gd name="T31" fmla="*/ 0 h 2"/>
                <a:gd name="T32" fmla="*/ 16 w 16"/>
                <a:gd name="T33" fmla="*/ 2 h 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" h="2">
                  <a:moveTo>
                    <a:pt x="3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0" y="2"/>
                  </a:lnTo>
                  <a:lnTo>
                    <a:pt x="16" y="2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256" name="Freeform 178"/>
            <p:cNvSpPr>
              <a:spLocks/>
            </p:cNvSpPr>
            <p:nvPr/>
          </p:nvSpPr>
          <p:spPr bwMode="auto">
            <a:xfrm>
              <a:off x="1563688" y="989013"/>
              <a:ext cx="1587" cy="1587"/>
            </a:xfrm>
            <a:custGeom>
              <a:avLst/>
              <a:gdLst>
                <a:gd name="T0" fmla="*/ 2147483647 w 2"/>
                <a:gd name="T1" fmla="*/ 2147483647 h 6"/>
                <a:gd name="T2" fmla="*/ 2147483647 w 2"/>
                <a:gd name="T3" fmla="*/ 0 h 6"/>
                <a:gd name="T4" fmla="*/ 0 w 2"/>
                <a:gd name="T5" fmla="*/ 0 h 6"/>
                <a:gd name="T6" fmla="*/ 0 w 2"/>
                <a:gd name="T7" fmla="*/ 0 h 6"/>
                <a:gd name="T8" fmla="*/ 0 w 2"/>
                <a:gd name="T9" fmla="*/ 2147483647 h 6"/>
                <a:gd name="T10" fmla="*/ 0 w 2"/>
                <a:gd name="T11" fmla="*/ 2147483647 h 6"/>
                <a:gd name="T12" fmla="*/ 0 w 2"/>
                <a:gd name="T13" fmla="*/ 2147483647 h 6"/>
                <a:gd name="T14" fmla="*/ 2147483647 w 2"/>
                <a:gd name="T15" fmla="*/ 2147483647 h 6"/>
                <a:gd name="T16" fmla="*/ 2147483647 w 2"/>
                <a:gd name="T17" fmla="*/ 2147483647 h 6"/>
                <a:gd name="T18" fmla="*/ 2147483647 w 2"/>
                <a:gd name="T19" fmla="*/ 2147483647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"/>
                <a:gd name="T31" fmla="*/ 0 h 6"/>
                <a:gd name="T32" fmla="*/ 2 w 2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" h="6">
                  <a:moveTo>
                    <a:pt x="2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257" name="Freeform 179"/>
            <p:cNvSpPr>
              <a:spLocks/>
            </p:cNvSpPr>
            <p:nvPr/>
          </p:nvSpPr>
          <p:spPr bwMode="auto">
            <a:xfrm>
              <a:off x="1562100" y="989013"/>
              <a:ext cx="7938" cy="1587"/>
            </a:xfrm>
            <a:custGeom>
              <a:avLst/>
              <a:gdLst>
                <a:gd name="T0" fmla="*/ 2147483647 w 20"/>
                <a:gd name="T1" fmla="*/ 0 h 6"/>
                <a:gd name="T2" fmla="*/ 2147483647 w 20"/>
                <a:gd name="T3" fmla="*/ 2147483647 h 6"/>
                <a:gd name="T4" fmla="*/ 0 w 20"/>
                <a:gd name="T5" fmla="*/ 2147483647 h 6"/>
                <a:gd name="T6" fmla="*/ 2147483647 w 20"/>
                <a:gd name="T7" fmla="*/ 2147483647 h 6"/>
                <a:gd name="T8" fmla="*/ 2147483647 w 20"/>
                <a:gd name="T9" fmla="*/ 2147483647 h 6"/>
                <a:gd name="T10" fmla="*/ 2147483647 w 20"/>
                <a:gd name="T11" fmla="*/ 2147483647 h 6"/>
                <a:gd name="T12" fmla="*/ 2147483647 w 20"/>
                <a:gd name="T13" fmla="*/ 2147483647 h 6"/>
                <a:gd name="T14" fmla="*/ 2147483647 w 20"/>
                <a:gd name="T15" fmla="*/ 2147483647 h 6"/>
                <a:gd name="T16" fmla="*/ 2147483647 w 20"/>
                <a:gd name="T17" fmla="*/ 0 h 6"/>
                <a:gd name="T18" fmla="*/ 2147483647 w 20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6"/>
                <a:gd name="T32" fmla="*/ 20 w 20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6">
                  <a:moveTo>
                    <a:pt x="4" y="0"/>
                  </a:moveTo>
                  <a:lnTo>
                    <a:pt x="4" y="2"/>
                  </a:lnTo>
                  <a:lnTo>
                    <a:pt x="0" y="2"/>
                  </a:lnTo>
                  <a:lnTo>
                    <a:pt x="4" y="6"/>
                  </a:lnTo>
                  <a:lnTo>
                    <a:pt x="13" y="6"/>
                  </a:lnTo>
                  <a:lnTo>
                    <a:pt x="20" y="6"/>
                  </a:lnTo>
                  <a:lnTo>
                    <a:pt x="20" y="2"/>
                  </a:lnTo>
                  <a:lnTo>
                    <a:pt x="1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258" name="Freeform 180"/>
            <p:cNvSpPr>
              <a:spLocks/>
            </p:cNvSpPr>
            <p:nvPr/>
          </p:nvSpPr>
          <p:spPr bwMode="auto">
            <a:xfrm>
              <a:off x="1568450" y="989013"/>
              <a:ext cx="1588" cy="3175"/>
            </a:xfrm>
            <a:custGeom>
              <a:avLst/>
              <a:gdLst>
                <a:gd name="T0" fmla="*/ 2147483647 w 3"/>
                <a:gd name="T1" fmla="*/ 2147483647 h 8"/>
                <a:gd name="T2" fmla="*/ 2147483647 w 3"/>
                <a:gd name="T3" fmla="*/ 2147483647 h 8"/>
                <a:gd name="T4" fmla="*/ 0 w 3"/>
                <a:gd name="T5" fmla="*/ 0 h 8"/>
                <a:gd name="T6" fmla="*/ 0 w 3"/>
                <a:gd name="T7" fmla="*/ 2147483647 h 8"/>
                <a:gd name="T8" fmla="*/ 0 w 3"/>
                <a:gd name="T9" fmla="*/ 2147483647 h 8"/>
                <a:gd name="T10" fmla="*/ 0 w 3"/>
                <a:gd name="T11" fmla="*/ 2147483647 h 8"/>
                <a:gd name="T12" fmla="*/ 0 w 3"/>
                <a:gd name="T13" fmla="*/ 2147483647 h 8"/>
                <a:gd name="T14" fmla="*/ 2147483647 w 3"/>
                <a:gd name="T15" fmla="*/ 2147483647 h 8"/>
                <a:gd name="T16" fmla="*/ 2147483647 w 3"/>
                <a:gd name="T17" fmla="*/ 2147483647 h 8"/>
                <a:gd name="T18" fmla="*/ 2147483647 w 3"/>
                <a:gd name="T19" fmla="*/ 2147483647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8"/>
                <a:gd name="T32" fmla="*/ 3 w 3"/>
                <a:gd name="T33" fmla="*/ 8 h 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8">
                  <a:moveTo>
                    <a:pt x="3" y="2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8"/>
                  </a:lnTo>
                  <a:lnTo>
                    <a:pt x="3" y="8"/>
                  </a:lnTo>
                  <a:lnTo>
                    <a:pt x="3" y="6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259" name="Freeform 181"/>
            <p:cNvSpPr>
              <a:spLocks/>
            </p:cNvSpPr>
            <p:nvPr/>
          </p:nvSpPr>
          <p:spPr bwMode="auto">
            <a:xfrm>
              <a:off x="1566863" y="990600"/>
              <a:ext cx="6350" cy="1588"/>
            </a:xfrm>
            <a:custGeom>
              <a:avLst/>
              <a:gdLst>
                <a:gd name="T0" fmla="*/ 2147483647 w 13"/>
                <a:gd name="T1" fmla="*/ 0 h 6"/>
                <a:gd name="T2" fmla="*/ 2147483647 w 13"/>
                <a:gd name="T3" fmla="*/ 0 h 6"/>
                <a:gd name="T4" fmla="*/ 0 w 13"/>
                <a:gd name="T5" fmla="*/ 2147483647 h 6"/>
                <a:gd name="T6" fmla="*/ 2147483647 w 13"/>
                <a:gd name="T7" fmla="*/ 2147483647 h 6"/>
                <a:gd name="T8" fmla="*/ 2147483647 w 13"/>
                <a:gd name="T9" fmla="*/ 2147483647 h 6"/>
                <a:gd name="T10" fmla="*/ 2147483647 w 13"/>
                <a:gd name="T11" fmla="*/ 2147483647 h 6"/>
                <a:gd name="T12" fmla="*/ 2147483647 w 13"/>
                <a:gd name="T13" fmla="*/ 2147483647 h 6"/>
                <a:gd name="T14" fmla="*/ 2147483647 w 13"/>
                <a:gd name="T15" fmla="*/ 0 h 6"/>
                <a:gd name="T16" fmla="*/ 2147483647 w 13"/>
                <a:gd name="T17" fmla="*/ 0 h 6"/>
                <a:gd name="T18" fmla="*/ 2147483647 w 1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6"/>
                <a:gd name="T32" fmla="*/ 13 w 1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6">
                  <a:moveTo>
                    <a:pt x="4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6"/>
                  </a:lnTo>
                  <a:lnTo>
                    <a:pt x="7" y="6"/>
                  </a:lnTo>
                  <a:lnTo>
                    <a:pt x="13" y="6"/>
                  </a:lnTo>
                  <a:lnTo>
                    <a:pt x="13" y="4"/>
                  </a:lnTo>
                  <a:lnTo>
                    <a:pt x="13" y="0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260" name="Freeform 182"/>
            <p:cNvSpPr>
              <a:spLocks/>
            </p:cNvSpPr>
            <p:nvPr/>
          </p:nvSpPr>
          <p:spPr bwMode="auto">
            <a:xfrm>
              <a:off x="1571625" y="990600"/>
              <a:ext cx="1588" cy="3175"/>
            </a:xfrm>
            <a:custGeom>
              <a:avLst/>
              <a:gdLst>
                <a:gd name="T0" fmla="*/ 2147483647 w 2"/>
                <a:gd name="T1" fmla="*/ 2147483647 h 10"/>
                <a:gd name="T2" fmla="*/ 2147483647 w 2"/>
                <a:gd name="T3" fmla="*/ 0 h 10"/>
                <a:gd name="T4" fmla="*/ 0 w 2"/>
                <a:gd name="T5" fmla="*/ 0 h 10"/>
                <a:gd name="T6" fmla="*/ 0 w 2"/>
                <a:gd name="T7" fmla="*/ 0 h 10"/>
                <a:gd name="T8" fmla="*/ 0 w 2"/>
                <a:gd name="T9" fmla="*/ 2147483647 h 10"/>
                <a:gd name="T10" fmla="*/ 0 w 2"/>
                <a:gd name="T11" fmla="*/ 2147483647 h 10"/>
                <a:gd name="T12" fmla="*/ 0 w 2"/>
                <a:gd name="T13" fmla="*/ 2147483647 h 10"/>
                <a:gd name="T14" fmla="*/ 2147483647 w 2"/>
                <a:gd name="T15" fmla="*/ 2147483647 h 10"/>
                <a:gd name="T16" fmla="*/ 2147483647 w 2"/>
                <a:gd name="T17" fmla="*/ 2147483647 h 10"/>
                <a:gd name="T18" fmla="*/ 2147483647 w 2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"/>
                <a:gd name="T31" fmla="*/ 0 h 10"/>
                <a:gd name="T32" fmla="*/ 2 w 2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" h="10">
                  <a:moveTo>
                    <a:pt x="2" y="4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2" y="6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261" name="Freeform 183"/>
            <p:cNvSpPr>
              <a:spLocks/>
            </p:cNvSpPr>
            <p:nvPr/>
          </p:nvSpPr>
          <p:spPr bwMode="auto">
            <a:xfrm>
              <a:off x="1570038" y="990600"/>
              <a:ext cx="4762" cy="3175"/>
            </a:xfrm>
            <a:custGeom>
              <a:avLst/>
              <a:gdLst>
                <a:gd name="T0" fmla="*/ 2147483647 w 13"/>
                <a:gd name="T1" fmla="*/ 0 h 6"/>
                <a:gd name="T2" fmla="*/ 2147483647 w 13"/>
                <a:gd name="T3" fmla="*/ 0 h 6"/>
                <a:gd name="T4" fmla="*/ 0 w 13"/>
                <a:gd name="T5" fmla="*/ 2147483647 h 6"/>
                <a:gd name="T6" fmla="*/ 2147483647 w 13"/>
                <a:gd name="T7" fmla="*/ 2147483647 h 6"/>
                <a:gd name="T8" fmla="*/ 2147483647 w 13"/>
                <a:gd name="T9" fmla="*/ 2147483647 h 6"/>
                <a:gd name="T10" fmla="*/ 2147483647 w 13"/>
                <a:gd name="T11" fmla="*/ 2147483647 h 6"/>
                <a:gd name="T12" fmla="*/ 2147483647 w 13"/>
                <a:gd name="T13" fmla="*/ 2147483647 h 6"/>
                <a:gd name="T14" fmla="*/ 2147483647 w 13"/>
                <a:gd name="T15" fmla="*/ 0 h 6"/>
                <a:gd name="T16" fmla="*/ 2147483647 w 13"/>
                <a:gd name="T17" fmla="*/ 0 h 6"/>
                <a:gd name="T18" fmla="*/ 2147483647 w 1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6"/>
                <a:gd name="T32" fmla="*/ 13 w 1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6">
                  <a:moveTo>
                    <a:pt x="4" y="0"/>
                  </a:moveTo>
                  <a:lnTo>
                    <a:pt x="4" y="0"/>
                  </a:lnTo>
                  <a:lnTo>
                    <a:pt x="0" y="2"/>
                  </a:lnTo>
                  <a:lnTo>
                    <a:pt x="4" y="6"/>
                  </a:lnTo>
                  <a:lnTo>
                    <a:pt x="6" y="6"/>
                  </a:lnTo>
                  <a:lnTo>
                    <a:pt x="13" y="6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262" name="Freeform 184"/>
            <p:cNvSpPr>
              <a:spLocks/>
            </p:cNvSpPr>
            <p:nvPr/>
          </p:nvSpPr>
          <p:spPr bwMode="auto">
            <a:xfrm>
              <a:off x="1574800" y="990600"/>
              <a:ext cx="0" cy="6350"/>
            </a:xfrm>
            <a:custGeom>
              <a:avLst/>
              <a:gdLst>
                <a:gd name="T0" fmla="*/ 0 w 3"/>
                <a:gd name="T1" fmla="*/ 2147483647 h 12"/>
                <a:gd name="T2" fmla="*/ 0 w 3"/>
                <a:gd name="T3" fmla="*/ 0 h 12"/>
                <a:gd name="T4" fmla="*/ 0 w 3"/>
                <a:gd name="T5" fmla="*/ 0 h 12"/>
                <a:gd name="T6" fmla="*/ 0 w 3"/>
                <a:gd name="T7" fmla="*/ 0 h 12"/>
                <a:gd name="T8" fmla="*/ 0 w 3"/>
                <a:gd name="T9" fmla="*/ 2147483647 h 12"/>
                <a:gd name="T10" fmla="*/ 0 w 3"/>
                <a:gd name="T11" fmla="*/ 2147483647 h 12"/>
                <a:gd name="T12" fmla="*/ 0 w 3"/>
                <a:gd name="T13" fmla="*/ 2147483647 h 12"/>
                <a:gd name="T14" fmla="*/ 0 w 3"/>
                <a:gd name="T15" fmla="*/ 2147483647 h 12"/>
                <a:gd name="T16" fmla="*/ 0 w 3"/>
                <a:gd name="T17" fmla="*/ 2147483647 h 12"/>
                <a:gd name="T18" fmla="*/ 0 w 3"/>
                <a:gd name="T19" fmla="*/ 2147483647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12"/>
                <a:gd name="T32" fmla="*/ 0 w 3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12">
                  <a:moveTo>
                    <a:pt x="3" y="2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2"/>
                  </a:lnTo>
                  <a:lnTo>
                    <a:pt x="3" y="12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263" name="Freeform 185"/>
            <p:cNvSpPr>
              <a:spLocks/>
            </p:cNvSpPr>
            <p:nvPr/>
          </p:nvSpPr>
          <p:spPr bwMode="auto">
            <a:xfrm>
              <a:off x="1573213" y="993775"/>
              <a:ext cx="4762" cy="3175"/>
            </a:xfrm>
            <a:custGeom>
              <a:avLst/>
              <a:gdLst>
                <a:gd name="T0" fmla="*/ 2147483647 w 13"/>
                <a:gd name="T1" fmla="*/ 0 h 6"/>
                <a:gd name="T2" fmla="*/ 2147483647 w 13"/>
                <a:gd name="T3" fmla="*/ 0 h 6"/>
                <a:gd name="T4" fmla="*/ 0 w 13"/>
                <a:gd name="T5" fmla="*/ 2147483647 h 6"/>
                <a:gd name="T6" fmla="*/ 2147483647 w 13"/>
                <a:gd name="T7" fmla="*/ 2147483647 h 6"/>
                <a:gd name="T8" fmla="*/ 2147483647 w 13"/>
                <a:gd name="T9" fmla="*/ 2147483647 h 6"/>
                <a:gd name="T10" fmla="*/ 2147483647 w 13"/>
                <a:gd name="T11" fmla="*/ 2147483647 h 6"/>
                <a:gd name="T12" fmla="*/ 2147483647 w 13"/>
                <a:gd name="T13" fmla="*/ 2147483647 h 6"/>
                <a:gd name="T14" fmla="*/ 2147483647 w 13"/>
                <a:gd name="T15" fmla="*/ 0 h 6"/>
                <a:gd name="T16" fmla="*/ 2147483647 w 13"/>
                <a:gd name="T17" fmla="*/ 0 h 6"/>
                <a:gd name="T18" fmla="*/ 2147483647 w 1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6"/>
                <a:gd name="T32" fmla="*/ 13 w 1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6">
                  <a:moveTo>
                    <a:pt x="4" y="0"/>
                  </a:moveTo>
                  <a:lnTo>
                    <a:pt x="4" y="0"/>
                  </a:lnTo>
                  <a:lnTo>
                    <a:pt x="0" y="3"/>
                  </a:lnTo>
                  <a:lnTo>
                    <a:pt x="4" y="6"/>
                  </a:lnTo>
                  <a:lnTo>
                    <a:pt x="7" y="6"/>
                  </a:lnTo>
                  <a:lnTo>
                    <a:pt x="13" y="6"/>
                  </a:lnTo>
                  <a:lnTo>
                    <a:pt x="13" y="3"/>
                  </a:lnTo>
                  <a:lnTo>
                    <a:pt x="13" y="0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264" name="Freeform 186"/>
            <p:cNvSpPr>
              <a:spLocks/>
            </p:cNvSpPr>
            <p:nvPr/>
          </p:nvSpPr>
          <p:spPr bwMode="auto">
            <a:xfrm>
              <a:off x="1574800" y="993775"/>
              <a:ext cx="3175" cy="4763"/>
            </a:xfrm>
            <a:custGeom>
              <a:avLst/>
              <a:gdLst>
                <a:gd name="T0" fmla="*/ 2147483647 w 6"/>
                <a:gd name="T1" fmla="*/ 2147483647 h 13"/>
                <a:gd name="T2" fmla="*/ 2147483647 w 6"/>
                <a:gd name="T3" fmla="*/ 0 h 13"/>
                <a:gd name="T4" fmla="*/ 2147483647 w 6"/>
                <a:gd name="T5" fmla="*/ 0 h 13"/>
                <a:gd name="T6" fmla="*/ 0 w 6"/>
                <a:gd name="T7" fmla="*/ 0 h 13"/>
                <a:gd name="T8" fmla="*/ 0 w 6"/>
                <a:gd name="T9" fmla="*/ 2147483647 h 13"/>
                <a:gd name="T10" fmla="*/ 0 w 6"/>
                <a:gd name="T11" fmla="*/ 2147483647 h 13"/>
                <a:gd name="T12" fmla="*/ 2147483647 w 6"/>
                <a:gd name="T13" fmla="*/ 2147483647 h 13"/>
                <a:gd name="T14" fmla="*/ 2147483647 w 6"/>
                <a:gd name="T15" fmla="*/ 2147483647 h 13"/>
                <a:gd name="T16" fmla="*/ 2147483647 w 6"/>
                <a:gd name="T17" fmla="*/ 2147483647 h 13"/>
                <a:gd name="T18" fmla="*/ 2147483647 w 6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3"/>
                <a:gd name="T32" fmla="*/ 6 w 6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3">
                  <a:moveTo>
                    <a:pt x="6" y="3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9"/>
                  </a:lnTo>
                  <a:lnTo>
                    <a:pt x="4" y="13"/>
                  </a:lnTo>
                  <a:lnTo>
                    <a:pt x="6" y="9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265" name="Freeform 187"/>
            <p:cNvSpPr>
              <a:spLocks/>
            </p:cNvSpPr>
            <p:nvPr/>
          </p:nvSpPr>
          <p:spPr bwMode="auto">
            <a:xfrm>
              <a:off x="1574800" y="996950"/>
              <a:ext cx="6350" cy="0"/>
            </a:xfrm>
            <a:custGeom>
              <a:avLst/>
              <a:gdLst>
                <a:gd name="T0" fmla="*/ 2147483647 w 13"/>
                <a:gd name="T1" fmla="*/ 0 h 3"/>
                <a:gd name="T2" fmla="*/ 0 w 13"/>
                <a:gd name="T3" fmla="*/ 0 h 3"/>
                <a:gd name="T4" fmla="*/ 0 w 13"/>
                <a:gd name="T5" fmla="*/ 0 h 3"/>
                <a:gd name="T6" fmla="*/ 0 w 13"/>
                <a:gd name="T7" fmla="*/ 0 h 3"/>
                <a:gd name="T8" fmla="*/ 2147483647 w 13"/>
                <a:gd name="T9" fmla="*/ 0 h 3"/>
                <a:gd name="T10" fmla="*/ 2147483647 w 13"/>
                <a:gd name="T11" fmla="*/ 0 h 3"/>
                <a:gd name="T12" fmla="*/ 2147483647 w 13"/>
                <a:gd name="T13" fmla="*/ 0 h 3"/>
                <a:gd name="T14" fmla="*/ 2147483647 w 13"/>
                <a:gd name="T15" fmla="*/ 0 h 3"/>
                <a:gd name="T16" fmla="*/ 2147483647 w 13"/>
                <a:gd name="T17" fmla="*/ 0 h 3"/>
                <a:gd name="T18" fmla="*/ 2147483647 w 13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3"/>
                <a:gd name="T32" fmla="*/ 13 w 13"/>
                <a:gd name="T33" fmla="*/ 0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3">
                  <a:moveTo>
                    <a:pt x="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4" y="3"/>
                  </a:lnTo>
                  <a:lnTo>
                    <a:pt x="13" y="3"/>
                  </a:lnTo>
                  <a:lnTo>
                    <a:pt x="13" y="0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266" name="Freeform 188"/>
            <p:cNvSpPr>
              <a:spLocks/>
            </p:cNvSpPr>
            <p:nvPr/>
          </p:nvSpPr>
          <p:spPr bwMode="auto">
            <a:xfrm>
              <a:off x="1577975" y="996950"/>
              <a:ext cx="3175" cy="1588"/>
            </a:xfrm>
            <a:custGeom>
              <a:avLst/>
              <a:gdLst>
                <a:gd name="T0" fmla="*/ 2147483647 w 7"/>
                <a:gd name="T1" fmla="*/ 2147483647 h 7"/>
                <a:gd name="T2" fmla="*/ 2147483647 w 7"/>
                <a:gd name="T3" fmla="*/ 0 h 7"/>
                <a:gd name="T4" fmla="*/ 2147483647 w 7"/>
                <a:gd name="T5" fmla="*/ 0 h 7"/>
                <a:gd name="T6" fmla="*/ 0 w 7"/>
                <a:gd name="T7" fmla="*/ 0 h 7"/>
                <a:gd name="T8" fmla="*/ 0 w 7"/>
                <a:gd name="T9" fmla="*/ 2147483647 h 7"/>
                <a:gd name="T10" fmla="*/ 0 w 7"/>
                <a:gd name="T11" fmla="*/ 2147483647 h 7"/>
                <a:gd name="T12" fmla="*/ 2147483647 w 7"/>
                <a:gd name="T13" fmla="*/ 2147483647 h 7"/>
                <a:gd name="T14" fmla="*/ 2147483647 w 7"/>
                <a:gd name="T15" fmla="*/ 2147483647 h 7"/>
                <a:gd name="T16" fmla="*/ 2147483647 w 7"/>
                <a:gd name="T17" fmla="*/ 2147483647 h 7"/>
                <a:gd name="T18" fmla="*/ 2147483647 w 7"/>
                <a:gd name="T19" fmla="*/ 2147483647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7"/>
                <a:gd name="T32" fmla="*/ 7 w 7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7">
                  <a:moveTo>
                    <a:pt x="7" y="3"/>
                  </a:move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4" y="7"/>
                  </a:lnTo>
                  <a:lnTo>
                    <a:pt x="7" y="7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267" name="Freeform 189"/>
            <p:cNvSpPr>
              <a:spLocks/>
            </p:cNvSpPr>
            <p:nvPr/>
          </p:nvSpPr>
          <p:spPr bwMode="auto">
            <a:xfrm>
              <a:off x="1577975" y="996950"/>
              <a:ext cx="4763" cy="1588"/>
            </a:xfrm>
            <a:custGeom>
              <a:avLst/>
              <a:gdLst>
                <a:gd name="T0" fmla="*/ 2147483647 w 14"/>
                <a:gd name="T1" fmla="*/ 0 h 7"/>
                <a:gd name="T2" fmla="*/ 0 w 14"/>
                <a:gd name="T3" fmla="*/ 2147483647 h 7"/>
                <a:gd name="T4" fmla="*/ 0 w 14"/>
                <a:gd name="T5" fmla="*/ 2147483647 h 7"/>
                <a:gd name="T6" fmla="*/ 0 w 14"/>
                <a:gd name="T7" fmla="*/ 2147483647 h 7"/>
                <a:gd name="T8" fmla="*/ 2147483647 w 14"/>
                <a:gd name="T9" fmla="*/ 2147483647 h 7"/>
                <a:gd name="T10" fmla="*/ 2147483647 w 14"/>
                <a:gd name="T11" fmla="*/ 2147483647 h 7"/>
                <a:gd name="T12" fmla="*/ 2147483647 w 14"/>
                <a:gd name="T13" fmla="*/ 2147483647 h 7"/>
                <a:gd name="T14" fmla="*/ 2147483647 w 14"/>
                <a:gd name="T15" fmla="*/ 2147483647 h 7"/>
                <a:gd name="T16" fmla="*/ 2147483647 w 14"/>
                <a:gd name="T17" fmla="*/ 0 h 7"/>
                <a:gd name="T18" fmla="*/ 2147483647 w 14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7"/>
                <a:gd name="T32" fmla="*/ 14 w 14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7">
                  <a:moveTo>
                    <a:pt x="4" y="0"/>
                  </a:moveTo>
                  <a:lnTo>
                    <a:pt x="0" y="3"/>
                  </a:lnTo>
                  <a:lnTo>
                    <a:pt x="0" y="7"/>
                  </a:lnTo>
                  <a:lnTo>
                    <a:pt x="4" y="7"/>
                  </a:lnTo>
                  <a:lnTo>
                    <a:pt x="14" y="7"/>
                  </a:lnTo>
                  <a:lnTo>
                    <a:pt x="14" y="3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268" name="Freeform 190"/>
            <p:cNvSpPr>
              <a:spLocks/>
            </p:cNvSpPr>
            <p:nvPr/>
          </p:nvSpPr>
          <p:spPr bwMode="auto">
            <a:xfrm>
              <a:off x="1581150" y="996950"/>
              <a:ext cx="1588" cy="3175"/>
            </a:xfrm>
            <a:custGeom>
              <a:avLst/>
              <a:gdLst>
                <a:gd name="T0" fmla="*/ 2147483647 w 7"/>
                <a:gd name="T1" fmla="*/ 2147483647 h 9"/>
                <a:gd name="T2" fmla="*/ 2147483647 w 7"/>
                <a:gd name="T3" fmla="*/ 2147483647 h 9"/>
                <a:gd name="T4" fmla="*/ 2147483647 w 7"/>
                <a:gd name="T5" fmla="*/ 0 h 9"/>
                <a:gd name="T6" fmla="*/ 0 w 7"/>
                <a:gd name="T7" fmla="*/ 2147483647 h 9"/>
                <a:gd name="T8" fmla="*/ 0 w 7"/>
                <a:gd name="T9" fmla="*/ 2147483647 h 9"/>
                <a:gd name="T10" fmla="*/ 0 w 7"/>
                <a:gd name="T11" fmla="*/ 2147483647 h 9"/>
                <a:gd name="T12" fmla="*/ 2147483647 w 7"/>
                <a:gd name="T13" fmla="*/ 2147483647 h 9"/>
                <a:gd name="T14" fmla="*/ 2147483647 w 7"/>
                <a:gd name="T15" fmla="*/ 2147483647 h 9"/>
                <a:gd name="T16" fmla="*/ 2147483647 w 7"/>
                <a:gd name="T17" fmla="*/ 2147483647 h 9"/>
                <a:gd name="T18" fmla="*/ 2147483647 w 7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9"/>
                <a:gd name="T32" fmla="*/ 7 w 7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9">
                  <a:moveTo>
                    <a:pt x="7" y="3"/>
                  </a:moveTo>
                  <a:lnTo>
                    <a:pt x="7" y="3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9"/>
                  </a:lnTo>
                  <a:lnTo>
                    <a:pt x="4" y="9"/>
                  </a:lnTo>
                  <a:lnTo>
                    <a:pt x="7" y="9"/>
                  </a:lnTo>
                  <a:lnTo>
                    <a:pt x="7" y="7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269" name="Freeform 191"/>
            <p:cNvSpPr>
              <a:spLocks/>
            </p:cNvSpPr>
            <p:nvPr/>
          </p:nvSpPr>
          <p:spPr bwMode="auto">
            <a:xfrm>
              <a:off x="1581150" y="996950"/>
              <a:ext cx="7938" cy="3175"/>
            </a:xfrm>
            <a:custGeom>
              <a:avLst/>
              <a:gdLst>
                <a:gd name="T0" fmla="*/ 2147483647 w 20"/>
                <a:gd name="T1" fmla="*/ 0 h 6"/>
                <a:gd name="T2" fmla="*/ 0 w 20"/>
                <a:gd name="T3" fmla="*/ 0 h 6"/>
                <a:gd name="T4" fmla="*/ 0 w 20"/>
                <a:gd name="T5" fmla="*/ 2147483647 h 6"/>
                <a:gd name="T6" fmla="*/ 0 w 20"/>
                <a:gd name="T7" fmla="*/ 2147483647 h 6"/>
                <a:gd name="T8" fmla="*/ 2147483647 w 20"/>
                <a:gd name="T9" fmla="*/ 2147483647 h 6"/>
                <a:gd name="T10" fmla="*/ 2147483647 w 20"/>
                <a:gd name="T11" fmla="*/ 2147483647 h 6"/>
                <a:gd name="T12" fmla="*/ 2147483647 w 20"/>
                <a:gd name="T13" fmla="*/ 2147483647 h 6"/>
                <a:gd name="T14" fmla="*/ 2147483647 w 20"/>
                <a:gd name="T15" fmla="*/ 0 h 6"/>
                <a:gd name="T16" fmla="*/ 2147483647 w 20"/>
                <a:gd name="T17" fmla="*/ 0 h 6"/>
                <a:gd name="T18" fmla="*/ 2147483647 w 20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6"/>
                <a:gd name="T32" fmla="*/ 20 w 20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6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9" y="6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20" y="0"/>
                  </a:lnTo>
                  <a:lnTo>
                    <a:pt x="1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270" name="Freeform 192"/>
            <p:cNvSpPr>
              <a:spLocks/>
            </p:cNvSpPr>
            <p:nvPr/>
          </p:nvSpPr>
          <p:spPr bwMode="auto">
            <a:xfrm>
              <a:off x="1585913" y="996950"/>
              <a:ext cx="3175" cy="4763"/>
            </a:xfrm>
            <a:custGeom>
              <a:avLst/>
              <a:gdLst>
                <a:gd name="T0" fmla="*/ 2147483647 w 7"/>
                <a:gd name="T1" fmla="*/ 2147483647 h 13"/>
                <a:gd name="T2" fmla="*/ 2147483647 w 7"/>
                <a:gd name="T3" fmla="*/ 0 h 13"/>
                <a:gd name="T4" fmla="*/ 2147483647 w 7"/>
                <a:gd name="T5" fmla="*/ 0 h 13"/>
                <a:gd name="T6" fmla="*/ 0 w 7"/>
                <a:gd name="T7" fmla="*/ 0 h 13"/>
                <a:gd name="T8" fmla="*/ 0 w 7"/>
                <a:gd name="T9" fmla="*/ 2147483647 h 13"/>
                <a:gd name="T10" fmla="*/ 0 w 7"/>
                <a:gd name="T11" fmla="*/ 2147483647 h 13"/>
                <a:gd name="T12" fmla="*/ 2147483647 w 7"/>
                <a:gd name="T13" fmla="*/ 2147483647 h 13"/>
                <a:gd name="T14" fmla="*/ 2147483647 w 7"/>
                <a:gd name="T15" fmla="*/ 2147483647 h 13"/>
                <a:gd name="T16" fmla="*/ 2147483647 w 7"/>
                <a:gd name="T17" fmla="*/ 2147483647 h 13"/>
                <a:gd name="T18" fmla="*/ 2147483647 w 7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3"/>
                <a:gd name="T32" fmla="*/ 7 w 7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3">
                  <a:moveTo>
                    <a:pt x="7" y="4"/>
                  </a:move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0"/>
                  </a:lnTo>
                  <a:lnTo>
                    <a:pt x="3" y="13"/>
                  </a:lnTo>
                  <a:lnTo>
                    <a:pt x="7" y="10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271" name="Freeform 193"/>
            <p:cNvSpPr>
              <a:spLocks/>
            </p:cNvSpPr>
            <p:nvPr/>
          </p:nvSpPr>
          <p:spPr bwMode="auto">
            <a:xfrm>
              <a:off x="1585913" y="1000125"/>
              <a:ext cx="4762" cy="1588"/>
            </a:xfrm>
            <a:custGeom>
              <a:avLst/>
              <a:gdLst>
                <a:gd name="T0" fmla="*/ 2147483647 w 14"/>
                <a:gd name="T1" fmla="*/ 0 h 4"/>
                <a:gd name="T2" fmla="*/ 0 w 14"/>
                <a:gd name="T3" fmla="*/ 0 h 4"/>
                <a:gd name="T4" fmla="*/ 0 w 14"/>
                <a:gd name="T5" fmla="*/ 2147483647 h 4"/>
                <a:gd name="T6" fmla="*/ 0 w 14"/>
                <a:gd name="T7" fmla="*/ 2147483647 h 4"/>
                <a:gd name="T8" fmla="*/ 2147483647 w 14"/>
                <a:gd name="T9" fmla="*/ 2147483647 h 4"/>
                <a:gd name="T10" fmla="*/ 2147483647 w 14"/>
                <a:gd name="T11" fmla="*/ 2147483647 h 4"/>
                <a:gd name="T12" fmla="*/ 2147483647 w 14"/>
                <a:gd name="T13" fmla="*/ 2147483647 h 4"/>
                <a:gd name="T14" fmla="*/ 2147483647 w 14"/>
                <a:gd name="T15" fmla="*/ 0 h 4"/>
                <a:gd name="T16" fmla="*/ 2147483647 w 14"/>
                <a:gd name="T17" fmla="*/ 0 h 4"/>
                <a:gd name="T18" fmla="*/ 2147483647 w 14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4"/>
                <a:gd name="T32" fmla="*/ 14 w 14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4">
                  <a:moveTo>
                    <a:pt x="3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3" y="4"/>
                  </a:lnTo>
                  <a:lnTo>
                    <a:pt x="14" y="4"/>
                  </a:lnTo>
                  <a:lnTo>
                    <a:pt x="14" y="0"/>
                  </a:lnTo>
                  <a:lnTo>
                    <a:pt x="7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272" name="Freeform 194"/>
            <p:cNvSpPr>
              <a:spLocks/>
            </p:cNvSpPr>
            <p:nvPr/>
          </p:nvSpPr>
          <p:spPr bwMode="auto">
            <a:xfrm>
              <a:off x="1589088" y="1000125"/>
              <a:ext cx="1587" cy="1588"/>
            </a:xfrm>
            <a:custGeom>
              <a:avLst/>
              <a:gdLst>
                <a:gd name="T0" fmla="*/ 2147483647 w 7"/>
                <a:gd name="T1" fmla="*/ 2147483647 h 7"/>
                <a:gd name="T2" fmla="*/ 2147483647 w 7"/>
                <a:gd name="T3" fmla="*/ 0 h 7"/>
                <a:gd name="T4" fmla="*/ 2147483647 w 7"/>
                <a:gd name="T5" fmla="*/ 0 h 7"/>
                <a:gd name="T6" fmla="*/ 0 w 7"/>
                <a:gd name="T7" fmla="*/ 0 h 7"/>
                <a:gd name="T8" fmla="*/ 0 w 7"/>
                <a:gd name="T9" fmla="*/ 2147483647 h 7"/>
                <a:gd name="T10" fmla="*/ 0 w 7"/>
                <a:gd name="T11" fmla="*/ 2147483647 h 7"/>
                <a:gd name="T12" fmla="*/ 2147483647 w 7"/>
                <a:gd name="T13" fmla="*/ 2147483647 h 7"/>
                <a:gd name="T14" fmla="*/ 2147483647 w 7"/>
                <a:gd name="T15" fmla="*/ 2147483647 h 7"/>
                <a:gd name="T16" fmla="*/ 2147483647 w 7"/>
                <a:gd name="T17" fmla="*/ 2147483647 h 7"/>
                <a:gd name="T18" fmla="*/ 2147483647 w 7"/>
                <a:gd name="T19" fmla="*/ 2147483647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7"/>
                <a:gd name="T32" fmla="*/ 7 w 7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7">
                  <a:moveTo>
                    <a:pt x="7" y="4"/>
                  </a:move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3" y="7"/>
                  </a:lnTo>
                  <a:lnTo>
                    <a:pt x="7" y="7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273" name="Freeform 195"/>
            <p:cNvSpPr>
              <a:spLocks/>
            </p:cNvSpPr>
            <p:nvPr/>
          </p:nvSpPr>
          <p:spPr bwMode="auto">
            <a:xfrm>
              <a:off x="1589088" y="1000125"/>
              <a:ext cx="12700" cy="1588"/>
            </a:xfrm>
            <a:custGeom>
              <a:avLst/>
              <a:gdLst>
                <a:gd name="T0" fmla="*/ 2147483647 w 33"/>
                <a:gd name="T1" fmla="*/ 0 h 7"/>
                <a:gd name="T2" fmla="*/ 0 w 33"/>
                <a:gd name="T3" fmla="*/ 2147483647 h 7"/>
                <a:gd name="T4" fmla="*/ 0 w 33"/>
                <a:gd name="T5" fmla="*/ 2147483647 h 7"/>
                <a:gd name="T6" fmla="*/ 0 w 33"/>
                <a:gd name="T7" fmla="*/ 2147483647 h 7"/>
                <a:gd name="T8" fmla="*/ 2147483647 w 33"/>
                <a:gd name="T9" fmla="*/ 2147483647 h 7"/>
                <a:gd name="T10" fmla="*/ 2147483647 w 33"/>
                <a:gd name="T11" fmla="*/ 2147483647 h 7"/>
                <a:gd name="T12" fmla="*/ 2147483647 w 33"/>
                <a:gd name="T13" fmla="*/ 2147483647 h 7"/>
                <a:gd name="T14" fmla="*/ 2147483647 w 33"/>
                <a:gd name="T15" fmla="*/ 2147483647 h 7"/>
                <a:gd name="T16" fmla="*/ 2147483647 w 33"/>
                <a:gd name="T17" fmla="*/ 0 h 7"/>
                <a:gd name="T18" fmla="*/ 2147483647 w 33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"/>
                <a:gd name="T31" fmla="*/ 0 h 7"/>
                <a:gd name="T32" fmla="*/ 33 w 33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" h="7">
                  <a:moveTo>
                    <a:pt x="3" y="0"/>
                  </a:moveTo>
                  <a:lnTo>
                    <a:pt x="0" y="4"/>
                  </a:lnTo>
                  <a:lnTo>
                    <a:pt x="0" y="7"/>
                  </a:lnTo>
                  <a:lnTo>
                    <a:pt x="23" y="7"/>
                  </a:lnTo>
                  <a:lnTo>
                    <a:pt x="29" y="7"/>
                  </a:lnTo>
                  <a:lnTo>
                    <a:pt x="33" y="4"/>
                  </a:lnTo>
                  <a:lnTo>
                    <a:pt x="29" y="4"/>
                  </a:lnTo>
                  <a:lnTo>
                    <a:pt x="27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274" name="Freeform 196"/>
            <p:cNvSpPr>
              <a:spLocks/>
            </p:cNvSpPr>
            <p:nvPr/>
          </p:nvSpPr>
          <p:spPr bwMode="auto">
            <a:xfrm>
              <a:off x="1598613" y="1000125"/>
              <a:ext cx="3175" cy="3175"/>
            </a:xfrm>
            <a:custGeom>
              <a:avLst/>
              <a:gdLst>
                <a:gd name="T0" fmla="*/ 2147483647 w 6"/>
                <a:gd name="T1" fmla="*/ 2147483647 h 10"/>
                <a:gd name="T2" fmla="*/ 2147483647 w 6"/>
                <a:gd name="T3" fmla="*/ 2147483647 h 10"/>
                <a:gd name="T4" fmla="*/ 2147483647 w 6"/>
                <a:gd name="T5" fmla="*/ 0 h 10"/>
                <a:gd name="T6" fmla="*/ 0 w 6"/>
                <a:gd name="T7" fmla="*/ 2147483647 h 10"/>
                <a:gd name="T8" fmla="*/ 0 w 6"/>
                <a:gd name="T9" fmla="*/ 2147483647 h 10"/>
                <a:gd name="T10" fmla="*/ 0 w 6"/>
                <a:gd name="T11" fmla="*/ 2147483647 h 10"/>
                <a:gd name="T12" fmla="*/ 2147483647 w 6"/>
                <a:gd name="T13" fmla="*/ 2147483647 h 10"/>
                <a:gd name="T14" fmla="*/ 2147483647 w 6"/>
                <a:gd name="T15" fmla="*/ 2147483647 h 10"/>
                <a:gd name="T16" fmla="*/ 2147483647 w 6"/>
                <a:gd name="T17" fmla="*/ 2147483647 h 10"/>
                <a:gd name="T18" fmla="*/ 2147483647 w 6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0"/>
                <a:gd name="T32" fmla="*/ 6 w 6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0">
                  <a:moveTo>
                    <a:pt x="6" y="4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6" y="7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275" name="Freeform 197"/>
            <p:cNvSpPr>
              <a:spLocks/>
            </p:cNvSpPr>
            <p:nvPr/>
          </p:nvSpPr>
          <p:spPr bwMode="auto">
            <a:xfrm>
              <a:off x="1598613" y="1001713"/>
              <a:ext cx="6350" cy="1587"/>
            </a:xfrm>
            <a:custGeom>
              <a:avLst/>
              <a:gdLst>
                <a:gd name="T0" fmla="*/ 2147483647 w 13"/>
                <a:gd name="T1" fmla="*/ 0 h 6"/>
                <a:gd name="T2" fmla="*/ 0 w 13"/>
                <a:gd name="T3" fmla="*/ 2147483647 h 6"/>
                <a:gd name="T4" fmla="*/ 0 w 13"/>
                <a:gd name="T5" fmla="*/ 2147483647 h 6"/>
                <a:gd name="T6" fmla="*/ 0 w 13"/>
                <a:gd name="T7" fmla="*/ 2147483647 h 6"/>
                <a:gd name="T8" fmla="*/ 2147483647 w 13"/>
                <a:gd name="T9" fmla="*/ 2147483647 h 6"/>
                <a:gd name="T10" fmla="*/ 2147483647 w 13"/>
                <a:gd name="T11" fmla="*/ 2147483647 h 6"/>
                <a:gd name="T12" fmla="*/ 2147483647 w 13"/>
                <a:gd name="T13" fmla="*/ 2147483647 h 6"/>
                <a:gd name="T14" fmla="*/ 2147483647 w 13"/>
                <a:gd name="T15" fmla="*/ 2147483647 h 6"/>
                <a:gd name="T16" fmla="*/ 2147483647 w 13"/>
                <a:gd name="T17" fmla="*/ 0 h 6"/>
                <a:gd name="T18" fmla="*/ 2147483647 w 1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6"/>
                <a:gd name="T32" fmla="*/ 13 w 1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6">
                  <a:moveTo>
                    <a:pt x="2" y="0"/>
                  </a:moveTo>
                  <a:lnTo>
                    <a:pt x="0" y="3"/>
                  </a:lnTo>
                  <a:lnTo>
                    <a:pt x="0" y="6"/>
                  </a:lnTo>
                  <a:lnTo>
                    <a:pt x="2" y="6"/>
                  </a:lnTo>
                  <a:lnTo>
                    <a:pt x="9" y="6"/>
                  </a:lnTo>
                  <a:lnTo>
                    <a:pt x="13" y="3"/>
                  </a:lnTo>
                  <a:lnTo>
                    <a:pt x="9" y="3"/>
                  </a:lnTo>
                  <a:lnTo>
                    <a:pt x="6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276" name="Freeform 198"/>
            <p:cNvSpPr>
              <a:spLocks/>
            </p:cNvSpPr>
            <p:nvPr/>
          </p:nvSpPr>
          <p:spPr bwMode="auto">
            <a:xfrm>
              <a:off x="1601788" y="1001713"/>
              <a:ext cx="3175" cy="3175"/>
            </a:xfrm>
            <a:custGeom>
              <a:avLst/>
              <a:gdLst>
                <a:gd name="T0" fmla="*/ 2147483647 w 7"/>
                <a:gd name="T1" fmla="*/ 2147483647 h 9"/>
                <a:gd name="T2" fmla="*/ 2147483647 w 7"/>
                <a:gd name="T3" fmla="*/ 2147483647 h 9"/>
                <a:gd name="T4" fmla="*/ 2147483647 w 7"/>
                <a:gd name="T5" fmla="*/ 0 h 9"/>
                <a:gd name="T6" fmla="*/ 0 w 7"/>
                <a:gd name="T7" fmla="*/ 2147483647 h 9"/>
                <a:gd name="T8" fmla="*/ 0 w 7"/>
                <a:gd name="T9" fmla="*/ 2147483647 h 9"/>
                <a:gd name="T10" fmla="*/ 0 w 7"/>
                <a:gd name="T11" fmla="*/ 2147483647 h 9"/>
                <a:gd name="T12" fmla="*/ 2147483647 w 7"/>
                <a:gd name="T13" fmla="*/ 2147483647 h 9"/>
                <a:gd name="T14" fmla="*/ 2147483647 w 7"/>
                <a:gd name="T15" fmla="*/ 2147483647 h 9"/>
                <a:gd name="T16" fmla="*/ 2147483647 w 7"/>
                <a:gd name="T17" fmla="*/ 2147483647 h 9"/>
                <a:gd name="T18" fmla="*/ 2147483647 w 7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9"/>
                <a:gd name="T32" fmla="*/ 7 w 7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9">
                  <a:moveTo>
                    <a:pt x="7" y="3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9"/>
                  </a:lnTo>
                  <a:lnTo>
                    <a:pt x="7" y="6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277" name="Freeform 199"/>
            <p:cNvSpPr>
              <a:spLocks/>
            </p:cNvSpPr>
            <p:nvPr/>
          </p:nvSpPr>
          <p:spPr bwMode="auto">
            <a:xfrm>
              <a:off x="1601788" y="1001713"/>
              <a:ext cx="11112" cy="3175"/>
            </a:xfrm>
            <a:custGeom>
              <a:avLst/>
              <a:gdLst>
                <a:gd name="T0" fmla="*/ 2147483647 w 29"/>
                <a:gd name="T1" fmla="*/ 0 h 6"/>
                <a:gd name="T2" fmla="*/ 0 w 29"/>
                <a:gd name="T3" fmla="*/ 0 h 6"/>
                <a:gd name="T4" fmla="*/ 0 w 29"/>
                <a:gd name="T5" fmla="*/ 2147483647 h 6"/>
                <a:gd name="T6" fmla="*/ 0 w 29"/>
                <a:gd name="T7" fmla="*/ 2147483647 h 6"/>
                <a:gd name="T8" fmla="*/ 2147483647 w 29"/>
                <a:gd name="T9" fmla="*/ 2147483647 h 6"/>
                <a:gd name="T10" fmla="*/ 2147483647 w 29"/>
                <a:gd name="T11" fmla="*/ 2147483647 h 6"/>
                <a:gd name="T12" fmla="*/ 2147483647 w 29"/>
                <a:gd name="T13" fmla="*/ 2147483647 h 6"/>
                <a:gd name="T14" fmla="*/ 2147483647 w 29"/>
                <a:gd name="T15" fmla="*/ 0 h 6"/>
                <a:gd name="T16" fmla="*/ 2147483647 w 29"/>
                <a:gd name="T17" fmla="*/ 0 h 6"/>
                <a:gd name="T18" fmla="*/ 2147483647 w 29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6"/>
                <a:gd name="T32" fmla="*/ 29 w 29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6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23" y="6"/>
                  </a:lnTo>
                  <a:lnTo>
                    <a:pt x="29" y="6"/>
                  </a:lnTo>
                  <a:lnTo>
                    <a:pt x="29" y="3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278" name="Freeform 200"/>
            <p:cNvSpPr>
              <a:spLocks/>
            </p:cNvSpPr>
            <p:nvPr/>
          </p:nvSpPr>
          <p:spPr bwMode="auto">
            <a:xfrm>
              <a:off x="1612900" y="1001713"/>
              <a:ext cx="0" cy="6350"/>
            </a:xfrm>
            <a:custGeom>
              <a:avLst/>
              <a:gdLst>
                <a:gd name="T0" fmla="*/ 0 w 2"/>
                <a:gd name="T1" fmla="*/ 2147483647 h 12"/>
                <a:gd name="T2" fmla="*/ 0 w 2"/>
                <a:gd name="T3" fmla="*/ 0 h 12"/>
                <a:gd name="T4" fmla="*/ 0 w 2"/>
                <a:gd name="T5" fmla="*/ 0 h 12"/>
                <a:gd name="T6" fmla="*/ 0 w 2"/>
                <a:gd name="T7" fmla="*/ 0 h 12"/>
                <a:gd name="T8" fmla="*/ 0 w 2"/>
                <a:gd name="T9" fmla="*/ 2147483647 h 12"/>
                <a:gd name="T10" fmla="*/ 0 w 2"/>
                <a:gd name="T11" fmla="*/ 2147483647 h 12"/>
                <a:gd name="T12" fmla="*/ 0 w 2"/>
                <a:gd name="T13" fmla="*/ 2147483647 h 12"/>
                <a:gd name="T14" fmla="*/ 0 w 2"/>
                <a:gd name="T15" fmla="*/ 2147483647 h 12"/>
                <a:gd name="T16" fmla="*/ 0 w 2"/>
                <a:gd name="T17" fmla="*/ 2147483647 h 12"/>
                <a:gd name="T18" fmla="*/ 0 w 2"/>
                <a:gd name="T19" fmla="*/ 2147483647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"/>
                <a:gd name="T31" fmla="*/ 0 h 12"/>
                <a:gd name="T32" fmla="*/ 0 w 2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" h="12">
                  <a:moveTo>
                    <a:pt x="2" y="3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279" name="Freeform 201"/>
            <p:cNvSpPr>
              <a:spLocks/>
            </p:cNvSpPr>
            <p:nvPr/>
          </p:nvSpPr>
          <p:spPr bwMode="auto">
            <a:xfrm>
              <a:off x="1611313" y="1004888"/>
              <a:ext cx="4762" cy="3175"/>
            </a:xfrm>
            <a:custGeom>
              <a:avLst/>
              <a:gdLst>
                <a:gd name="T0" fmla="*/ 2147483647 w 13"/>
                <a:gd name="T1" fmla="*/ 0 h 6"/>
                <a:gd name="T2" fmla="*/ 2147483647 w 13"/>
                <a:gd name="T3" fmla="*/ 2147483647 h 6"/>
                <a:gd name="T4" fmla="*/ 0 w 13"/>
                <a:gd name="T5" fmla="*/ 2147483647 h 6"/>
                <a:gd name="T6" fmla="*/ 2147483647 w 13"/>
                <a:gd name="T7" fmla="*/ 2147483647 h 6"/>
                <a:gd name="T8" fmla="*/ 2147483647 w 13"/>
                <a:gd name="T9" fmla="*/ 2147483647 h 6"/>
                <a:gd name="T10" fmla="*/ 2147483647 w 13"/>
                <a:gd name="T11" fmla="*/ 2147483647 h 6"/>
                <a:gd name="T12" fmla="*/ 2147483647 w 13"/>
                <a:gd name="T13" fmla="*/ 2147483647 h 6"/>
                <a:gd name="T14" fmla="*/ 2147483647 w 13"/>
                <a:gd name="T15" fmla="*/ 2147483647 h 6"/>
                <a:gd name="T16" fmla="*/ 2147483647 w 13"/>
                <a:gd name="T17" fmla="*/ 0 h 6"/>
                <a:gd name="T18" fmla="*/ 2147483647 w 1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6"/>
                <a:gd name="T32" fmla="*/ 13 w 1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6">
                  <a:moveTo>
                    <a:pt x="4" y="0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4" y="6"/>
                  </a:lnTo>
                  <a:lnTo>
                    <a:pt x="6" y="6"/>
                  </a:lnTo>
                  <a:lnTo>
                    <a:pt x="13" y="6"/>
                  </a:lnTo>
                  <a:lnTo>
                    <a:pt x="13" y="4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280" name="Freeform 202"/>
            <p:cNvSpPr>
              <a:spLocks/>
            </p:cNvSpPr>
            <p:nvPr/>
          </p:nvSpPr>
          <p:spPr bwMode="auto">
            <a:xfrm>
              <a:off x="1614488" y="1004888"/>
              <a:ext cx="1587" cy="4762"/>
            </a:xfrm>
            <a:custGeom>
              <a:avLst/>
              <a:gdLst>
                <a:gd name="T0" fmla="*/ 2147483647 w 3"/>
                <a:gd name="T1" fmla="*/ 2147483647 h 10"/>
                <a:gd name="T2" fmla="*/ 2147483647 w 3"/>
                <a:gd name="T3" fmla="*/ 2147483647 h 10"/>
                <a:gd name="T4" fmla="*/ 0 w 3"/>
                <a:gd name="T5" fmla="*/ 0 h 10"/>
                <a:gd name="T6" fmla="*/ 0 w 3"/>
                <a:gd name="T7" fmla="*/ 2147483647 h 10"/>
                <a:gd name="T8" fmla="*/ 0 w 3"/>
                <a:gd name="T9" fmla="*/ 2147483647 h 10"/>
                <a:gd name="T10" fmla="*/ 0 w 3"/>
                <a:gd name="T11" fmla="*/ 2147483647 h 10"/>
                <a:gd name="T12" fmla="*/ 0 w 3"/>
                <a:gd name="T13" fmla="*/ 2147483647 h 10"/>
                <a:gd name="T14" fmla="*/ 2147483647 w 3"/>
                <a:gd name="T15" fmla="*/ 2147483647 h 10"/>
                <a:gd name="T16" fmla="*/ 2147483647 w 3"/>
                <a:gd name="T17" fmla="*/ 2147483647 h 10"/>
                <a:gd name="T18" fmla="*/ 2147483647 w 3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10"/>
                <a:gd name="T32" fmla="*/ 3 w 3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10">
                  <a:moveTo>
                    <a:pt x="3" y="4"/>
                  </a:moveTo>
                  <a:lnTo>
                    <a:pt x="3" y="4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3" y="6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281" name="Freeform 203"/>
            <p:cNvSpPr>
              <a:spLocks/>
            </p:cNvSpPr>
            <p:nvPr/>
          </p:nvSpPr>
          <p:spPr bwMode="auto">
            <a:xfrm>
              <a:off x="1612900" y="1006475"/>
              <a:ext cx="7938" cy="3175"/>
            </a:xfrm>
            <a:custGeom>
              <a:avLst/>
              <a:gdLst>
                <a:gd name="T0" fmla="*/ 2147483647 w 20"/>
                <a:gd name="T1" fmla="*/ 0 h 6"/>
                <a:gd name="T2" fmla="*/ 2147483647 w 20"/>
                <a:gd name="T3" fmla="*/ 0 h 6"/>
                <a:gd name="T4" fmla="*/ 0 w 20"/>
                <a:gd name="T5" fmla="*/ 2147483647 h 6"/>
                <a:gd name="T6" fmla="*/ 2147483647 w 20"/>
                <a:gd name="T7" fmla="*/ 2147483647 h 6"/>
                <a:gd name="T8" fmla="*/ 2147483647 w 20"/>
                <a:gd name="T9" fmla="*/ 2147483647 h 6"/>
                <a:gd name="T10" fmla="*/ 2147483647 w 20"/>
                <a:gd name="T11" fmla="*/ 2147483647 h 6"/>
                <a:gd name="T12" fmla="*/ 2147483647 w 20"/>
                <a:gd name="T13" fmla="*/ 2147483647 h 6"/>
                <a:gd name="T14" fmla="*/ 2147483647 w 20"/>
                <a:gd name="T15" fmla="*/ 0 h 6"/>
                <a:gd name="T16" fmla="*/ 2147483647 w 20"/>
                <a:gd name="T17" fmla="*/ 0 h 6"/>
                <a:gd name="T18" fmla="*/ 2147483647 w 20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6"/>
                <a:gd name="T32" fmla="*/ 20 w 20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6">
                  <a:moveTo>
                    <a:pt x="4" y="0"/>
                  </a:moveTo>
                  <a:lnTo>
                    <a:pt x="4" y="0"/>
                  </a:lnTo>
                  <a:lnTo>
                    <a:pt x="0" y="2"/>
                  </a:lnTo>
                  <a:lnTo>
                    <a:pt x="4" y="6"/>
                  </a:lnTo>
                  <a:lnTo>
                    <a:pt x="14" y="6"/>
                  </a:lnTo>
                  <a:lnTo>
                    <a:pt x="20" y="6"/>
                  </a:lnTo>
                  <a:lnTo>
                    <a:pt x="20" y="2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282" name="Freeform 204"/>
            <p:cNvSpPr>
              <a:spLocks/>
            </p:cNvSpPr>
            <p:nvPr/>
          </p:nvSpPr>
          <p:spPr bwMode="auto">
            <a:xfrm>
              <a:off x="1619250" y="1006475"/>
              <a:ext cx="1588" cy="3175"/>
            </a:xfrm>
            <a:custGeom>
              <a:avLst/>
              <a:gdLst>
                <a:gd name="T0" fmla="*/ 2147483647 w 6"/>
                <a:gd name="T1" fmla="*/ 2147483647 h 9"/>
                <a:gd name="T2" fmla="*/ 2147483647 w 6"/>
                <a:gd name="T3" fmla="*/ 0 h 9"/>
                <a:gd name="T4" fmla="*/ 2147483647 w 6"/>
                <a:gd name="T5" fmla="*/ 0 h 9"/>
                <a:gd name="T6" fmla="*/ 0 w 6"/>
                <a:gd name="T7" fmla="*/ 0 h 9"/>
                <a:gd name="T8" fmla="*/ 0 w 6"/>
                <a:gd name="T9" fmla="*/ 2147483647 h 9"/>
                <a:gd name="T10" fmla="*/ 0 w 6"/>
                <a:gd name="T11" fmla="*/ 2147483647 h 9"/>
                <a:gd name="T12" fmla="*/ 2147483647 w 6"/>
                <a:gd name="T13" fmla="*/ 2147483647 h 9"/>
                <a:gd name="T14" fmla="*/ 2147483647 w 6"/>
                <a:gd name="T15" fmla="*/ 2147483647 h 9"/>
                <a:gd name="T16" fmla="*/ 2147483647 w 6"/>
                <a:gd name="T17" fmla="*/ 2147483647 h 9"/>
                <a:gd name="T18" fmla="*/ 2147483647 w 6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9"/>
                <a:gd name="T32" fmla="*/ 6 w 6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9">
                  <a:moveTo>
                    <a:pt x="6" y="2"/>
                  </a:move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2" y="9"/>
                  </a:lnTo>
                  <a:lnTo>
                    <a:pt x="6" y="6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283" name="Freeform 205"/>
            <p:cNvSpPr>
              <a:spLocks/>
            </p:cNvSpPr>
            <p:nvPr/>
          </p:nvSpPr>
          <p:spPr bwMode="auto">
            <a:xfrm>
              <a:off x="1619250" y="1008063"/>
              <a:ext cx="4763" cy="1587"/>
            </a:xfrm>
            <a:custGeom>
              <a:avLst/>
              <a:gdLst>
                <a:gd name="T0" fmla="*/ 2147483647 w 13"/>
                <a:gd name="T1" fmla="*/ 0 h 4"/>
                <a:gd name="T2" fmla="*/ 0 w 13"/>
                <a:gd name="T3" fmla="*/ 0 h 4"/>
                <a:gd name="T4" fmla="*/ 0 w 13"/>
                <a:gd name="T5" fmla="*/ 2147483647 h 4"/>
                <a:gd name="T6" fmla="*/ 0 w 13"/>
                <a:gd name="T7" fmla="*/ 2147483647 h 4"/>
                <a:gd name="T8" fmla="*/ 2147483647 w 13"/>
                <a:gd name="T9" fmla="*/ 2147483647 h 4"/>
                <a:gd name="T10" fmla="*/ 2147483647 w 13"/>
                <a:gd name="T11" fmla="*/ 2147483647 h 4"/>
                <a:gd name="T12" fmla="*/ 2147483647 w 13"/>
                <a:gd name="T13" fmla="*/ 2147483647 h 4"/>
                <a:gd name="T14" fmla="*/ 2147483647 w 13"/>
                <a:gd name="T15" fmla="*/ 0 h 4"/>
                <a:gd name="T16" fmla="*/ 2147483647 w 13"/>
                <a:gd name="T17" fmla="*/ 0 h 4"/>
                <a:gd name="T18" fmla="*/ 2147483647 w 13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4"/>
                <a:gd name="T32" fmla="*/ 13 w 13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4">
                  <a:moveTo>
                    <a:pt x="2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2" y="4"/>
                  </a:lnTo>
                  <a:lnTo>
                    <a:pt x="13" y="4"/>
                  </a:lnTo>
                  <a:lnTo>
                    <a:pt x="13" y="0"/>
                  </a:lnTo>
                  <a:lnTo>
                    <a:pt x="6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284" name="Freeform 206"/>
            <p:cNvSpPr>
              <a:spLocks/>
            </p:cNvSpPr>
            <p:nvPr/>
          </p:nvSpPr>
          <p:spPr bwMode="auto">
            <a:xfrm>
              <a:off x="1620838" y="1008063"/>
              <a:ext cx="3175" cy="3175"/>
            </a:xfrm>
            <a:custGeom>
              <a:avLst/>
              <a:gdLst>
                <a:gd name="T0" fmla="*/ 2147483647 w 7"/>
                <a:gd name="T1" fmla="*/ 2147483647 h 10"/>
                <a:gd name="T2" fmla="*/ 2147483647 w 7"/>
                <a:gd name="T3" fmla="*/ 0 h 10"/>
                <a:gd name="T4" fmla="*/ 2147483647 w 7"/>
                <a:gd name="T5" fmla="*/ 0 h 10"/>
                <a:gd name="T6" fmla="*/ 0 w 7"/>
                <a:gd name="T7" fmla="*/ 0 h 10"/>
                <a:gd name="T8" fmla="*/ 0 w 7"/>
                <a:gd name="T9" fmla="*/ 2147483647 h 10"/>
                <a:gd name="T10" fmla="*/ 0 w 7"/>
                <a:gd name="T11" fmla="*/ 2147483647 h 10"/>
                <a:gd name="T12" fmla="*/ 2147483647 w 7"/>
                <a:gd name="T13" fmla="*/ 2147483647 h 10"/>
                <a:gd name="T14" fmla="*/ 2147483647 w 7"/>
                <a:gd name="T15" fmla="*/ 2147483647 h 10"/>
                <a:gd name="T16" fmla="*/ 2147483647 w 7"/>
                <a:gd name="T17" fmla="*/ 2147483647 h 10"/>
                <a:gd name="T18" fmla="*/ 2147483647 w 7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0"/>
                <a:gd name="T32" fmla="*/ 7 w 7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0">
                  <a:moveTo>
                    <a:pt x="7" y="4"/>
                  </a:move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3" y="10"/>
                  </a:lnTo>
                  <a:lnTo>
                    <a:pt x="7" y="7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285" name="Freeform 207"/>
            <p:cNvSpPr>
              <a:spLocks/>
            </p:cNvSpPr>
            <p:nvPr/>
          </p:nvSpPr>
          <p:spPr bwMode="auto">
            <a:xfrm>
              <a:off x="1620838" y="1009650"/>
              <a:ext cx="6350" cy="0"/>
            </a:xfrm>
            <a:custGeom>
              <a:avLst/>
              <a:gdLst>
                <a:gd name="T0" fmla="*/ 2147483647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2147483647 w 14"/>
                <a:gd name="T9" fmla="*/ 0 h 3"/>
                <a:gd name="T10" fmla="*/ 2147483647 w 14"/>
                <a:gd name="T11" fmla="*/ 0 h 3"/>
                <a:gd name="T12" fmla="*/ 2147483647 w 14"/>
                <a:gd name="T13" fmla="*/ 0 h 3"/>
                <a:gd name="T14" fmla="*/ 2147483647 w 14"/>
                <a:gd name="T15" fmla="*/ 0 h 3"/>
                <a:gd name="T16" fmla="*/ 2147483647 w 14"/>
                <a:gd name="T17" fmla="*/ 0 h 3"/>
                <a:gd name="T18" fmla="*/ 2147483647 w 14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3"/>
                <a:gd name="T32" fmla="*/ 14 w 14"/>
                <a:gd name="T33" fmla="*/ 0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3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14" y="3"/>
                  </a:lnTo>
                  <a:lnTo>
                    <a:pt x="14" y="0"/>
                  </a:lnTo>
                  <a:lnTo>
                    <a:pt x="7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286" name="Freeform 208"/>
            <p:cNvSpPr>
              <a:spLocks/>
            </p:cNvSpPr>
            <p:nvPr/>
          </p:nvSpPr>
          <p:spPr bwMode="auto">
            <a:xfrm>
              <a:off x="1624013" y="1009650"/>
              <a:ext cx="3175" cy="3175"/>
            </a:xfrm>
            <a:custGeom>
              <a:avLst/>
              <a:gdLst>
                <a:gd name="T0" fmla="*/ 2147483647 w 7"/>
                <a:gd name="T1" fmla="*/ 2147483647 h 9"/>
                <a:gd name="T2" fmla="*/ 2147483647 w 7"/>
                <a:gd name="T3" fmla="*/ 0 h 9"/>
                <a:gd name="T4" fmla="*/ 2147483647 w 7"/>
                <a:gd name="T5" fmla="*/ 0 h 9"/>
                <a:gd name="T6" fmla="*/ 0 w 7"/>
                <a:gd name="T7" fmla="*/ 0 h 9"/>
                <a:gd name="T8" fmla="*/ 0 w 7"/>
                <a:gd name="T9" fmla="*/ 2147483647 h 9"/>
                <a:gd name="T10" fmla="*/ 0 w 7"/>
                <a:gd name="T11" fmla="*/ 2147483647 h 9"/>
                <a:gd name="T12" fmla="*/ 2147483647 w 7"/>
                <a:gd name="T13" fmla="*/ 2147483647 h 9"/>
                <a:gd name="T14" fmla="*/ 2147483647 w 7"/>
                <a:gd name="T15" fmla="*/ 2147483647 h 9"/>
                <a:gd name="T16" fmla="*/ 2147483647 w 7"/>
                <a:gd name="T17" fmla="*/ 2147483647 h 9"/>
                <a:gd name="T18" fmla="*/ 2147483647 w 7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9"/>
                <a:gd name="T32" fmla="*/ 7 w 7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9">
                  <a:moveTo>
                    <a:pt x="7" y="3"/>
                  </a:move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9"/>
                  </a:lnTo>
                  <a:lnTo>
                    <a:pt x="7" y="9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287" name="Freeform 209"/>
            <p:cNvSpPr>
              <a:spLocks/>
            </p:cNvSpPr>
            <p:nvPr/>
          </p:nvSpPr>
          <p:spPr bwMode="auto">
            <a:xfrm>
              <a:off x="1624013" y="1009650"/>
              <a:ext cx="7937" cy="3175"/>
            </a:xfrm>
            <a:custGeom>
              <a:avLst/>
              <a:gdLst>
                <a:gd name="T0" fmla="*/ 2147483647 w 20"/>
                <a:gd name="T1" fmla="*/ 0 h 6"/>
                <a:gd name="T2" fmla="*/ 0 w 20"/>
                <a:gd name="T3" fmla="*/ 0 h 6"/>
                <a:gd name="T4" fmla="*/ 0 w 20"/>
                <a:gd name="T5" fmla="*/ 2147483647 h 6"/>
                <a:gd name="T6" fmla="*/ 0 w 20"/>
                <a:gd name="T7" fmla="*/ 2147483647 h 6"/>
                <a:gd name="T8" fmla="*/ 2147483647 w 20"/>
                <a:gd name="T9" fmla="*/ 2147483647 h 6"/>
                <a:gd name="T10" fmla="*/ 2147483647 w 20"/>
                <a:gd name="T11" fmla="*/ 2147483647 h 6"/>
                <a:gd name="T12" fmla="*/ 2147483647 w 20"/>
                <a:gd name="T13" fmla="*/ 2147483647 h 6"/>
                <a:gd name="T14" fmla="*/ 2147483647 w 20"/>
                <a:gd name="T15" fmla="*/ 0 h 6"/>
                <a:gd name="T16" fmla="*/ 2147483647 w 20"/>
                <a:gd name="T17" fmla="*/ 0 h 6"/>
                <a:gd name="T18" fmla="*/ 2147483647 w 20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6"/>
                <a:gd name="T32" fmla="*/ 20 w 20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6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9" y="6"/>
                  </a:lnTo>
                  <a:lnTo>
                    <a:pt x="20" y="6"/>
                  </a:lnTo>
                  <a:lnTo>
                    <a:pt x="20" y="3"/>
                  </a:lnTo>
                  <a:lnTo>
                    <a:pt x="20" y="0"/>
                  </a:lnTo>
                  <a:lnTo>
                    <a:pt x="1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288" name="Freeform 210"/>
            <p:cNvSpPr>
              <a:spLocks/>
            </p:cNvSpPr>
            <p:nvPr/>
          </p:nvSpPr>
          <p:spPr bwMode="auto">
            <a:xfrm>
              <a:off x="1628775" y="1009650"/>
              <a:ext cx="3175" cy="4763"/>
            </a:xfrm>
            <a:custGeom>
              <a:avLst/>
              <a:gdLst>
                <a:gd name="T0" fmla="*/ 2147483647 w 7"/>
                <a:gd name="T1" fmla="*/ 2147483647 h 12"/>
                <a:gd name="T2" fmla="*/ 2147483647 w 7"/>
                <a:gd name="T3" fmla="*/ 0 h 12"/>
                <a:gd name="T4" fmla="*/ 2147483647 w 7"/>
                <a:gd name="T5" fmla="*/ 0 h 12"/>
                <a:gd name="T6" fmla="*/ 0 w 7"/>
                <a:gd name="T7" fmla="*/ 0 h 12"/>
                <a:gd name="T8" fmla="*/ 0 w 7"/>
                <a:gd name="T9" fmla="*/ 2147483647 h 12"/>
                <a:gd name="T10" fmla="*/ 0 w 7"/>
                <a:gd name="T11" fmla="*/ 2147483647 h 12"/>
                <a:gd name="T12" fmla="*/ 2147483647 w 7"/>
                <a:gd name="T13" fmla="*/ 2147483647 h 12"/>
                <a:gd name="T14" fmla="*/ 2147483647 w 7"/>
                <a:gd name="T15" fmla="*/ 2147483647 h 12"/>
                <a:gd name="T16" fmla="*/ 2147483647 w 7"/>
                <a:gd name="T17" fmla="*/ 2147483647 h 12"/>
                <a:gd name="T18" fmla="*/ 2147483647 w 7"/>
                <a:gd name="T19" fmla="*/ 2147483647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2"/>
                <a:gd name="T32" fmla="*/ 7 w 7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2">
                  <a:moveTo>
                    <a:pt x="7" y="3"/>
                  </a:move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0"/>
                  </a:lnTo>
                  <a:lnTo>
                    <a:pt x="3" y="12"/>
                  </a:lnTo>
                  <a:lnTo>
                    <a:pt x="7" y="10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289" name="Freeform 211"/>
            <p:cNvSpPr>
              <a:spLocks/>
            </p:cNvSpPr>
            <p:nvPr/>
          </p:nvSpPr>
          <p:spPr bwMode="auto">
            <a:xfrm>
              <a:off x="1628775" y="1012825"/>
              <a:ext cx="6350" cy="1588"/>
            </a:xfrm>
            <a:custGeom>
              <a:avLst/>
              <a:gdLst>
                <a:gd name="T0" fmla="*/ 2147483647 w 14"/>
                <a:gd name="T1" fmla="*/ 0 h 4"/>
                <a:gd name="T2" fmla="*/ 0 w 14"/>
                <a:gd name="T3" fmla="*/ 0 h 4"/>
                <a:gd name="T4" fmla="*/ 0 w 14"/>
                <a:gd name="T5" fmla="*/ 2147483647 h 4"/>
                <a:gd name="T6" fmla="*/ 0 w 14"/>
                <a:gd name="T7" fmla="*/ 2147483647 h 4"/>
                <a:gd name="T8" fmla="*/ 2147483647 w 14"/>
                <a:gd name="T9" fmla="*/ 2147483647 h 4"/>
                <a:gd name="T10" fmla="*/ 2147483647 w 14"/>
                <a:gd name="T11" fmla="*/ 2147483647 h 4"/>
                <a:gd name="T12" fmla="*/ 2147483647 w 14"/>
                <a:gd name="T13" fmla="*/ 2147483647 h 4"/>
                <a:gd name="T14" fmla="*/ 2147483647 w 14"/>
                <a:gd name="T15" fmla="*/ 0 h 4"/>
                <a:gd name="T16" fmla="*/ 2147483647 w 14"/>
                <a:gd name="T17" fmla="*/ 0 h 4"/>
                <a:gd name="T18" fmla="*/ 2147483647 w 14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4"/>
                <a:gd name="T32" fmla="*/ 14 w 14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4">
                  <a:moveTo>
                    <a:pt x="3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3" y="4"/>
                  </a:lnTo>
                  <a:lnTo>
                    <a:pt x="14" y="4"/>
                  </a:lnTo>
                  <a:lnTo>
                    <a:pt x="14" y="0"/>
                  </a:lnTo>
                  <a:lnTo>
                    <a:pt x="7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290" name="Freeform 212"/>
            <p:cNvSpPr>
              <a:spLocks/>
            </p:cNvSpPr>
            <p:nvPr/>
          </p:nvSpPr>
          <p:spPr bwMode="auto">
            <a:xfrm>
              <a:off x="1631950" y="1012825"/>
              <a:ext cx="3175" cy="3175"/>
            </a:xfrm>
            <a:custGeom>
              <a:avLst/>
              <a:gdLst>
                <a:gd name="T0" fmla="*/ 2147483647 w 7"/>
                <a:gd name="T1" fmla="*/ 2147483647 h 10"/>
                <a:gd name="T2" fmla="*/ 2147483647 w 7"/>
                <a:gd name="T3" fmla="*/ 0 h 10"/>
                <a:gd name="T4" fmla="*/ 2147483647 w 7"/>
                <a:gd name="T5" fmla="*/ 0 h 10"/>
                <a:gd name="T6" fmla="*/ 0 w 7"/>
                <a:gd name="T7" fmla="*/ 0 h 10"/>
                <a:gd name="T8" fmla="*/ 0 w 7"/>
                <a:gd name="T9" fmla="*/ 2147483647 h 10"/>
                <a:gd name="T10" fmla="*/ 0 w 7"/>
                <a:gd name="T11" fmla="*/ 2147483647 h 10"/>
                <a:gd name="T12" fmla="*/ 2147483647 w 7"/>
                <a:gd name="T13" fmla="*/ 2147483647 h 10"/>
                <a:gd name="T14" fmla="*/ 2147483647 w 7"/>
                <a:gd name="T15" fmla="*/ 2147483647 h 10"/>
                <a:gd name="T16" fmla="*/ 2147483647 w 7"/>
                <a:gd name="T17" fmla="*/ 2147483647 h 10"/>
                <a:gd name="T18" fmla="*/ 2147483647 w 7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0"/>
                <a:gd name="T32" fmla="*/ 7 w 7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0">
                  <a:moveTo>
                    <a:pt x="7" y="4"/>
                  </a:move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7" y="10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291" name="Freeform 213"/>
            <p:cNvSpPr>
              <a:spLocks/>
            </p:cNvSpPr>
            <p:nvPr/>
          </p:nvSpPr>
          <p:spPr bwMode="auto">
            <a:xfrm>
              <a:off x="1631950" y="1014413"/>
              <a:ext cx="11113" cy="1587"/>
            </a:xfrm>
            <a:custGeom>
              <a:avLst/>
              <a:gdLst>
                <a:gd name="T0" fmla="*/ 2147483647 w 26"/>
                <a:gd name="T1" fmla="*/ 0 h 6"/>
                <a:gd name="T2" fmla="*/ 0 w 26"/>
                <a:gd name="T3" fmla="*/ 0 h 6"/>
                <a:gd name="T4" fmla="*/ 0 w 26"/>
                <a:gd name="T5" fmla="*/ 2147483647 h 6"/>
                <a:gd name="T6" fmla="*/ 0 w 26"/>
                <a:gd name="T7" fmla="*/ 2147483647 h 6"/>
                <a:gd name="T8" fmla="*/ 2147483647 w 26"/>
                <a:gd name="T9" fmla="*/ 2147483647 h 6"/>
                <a:gd name="T10" fmla="*/ 2147483647 w 26"/>
                <a:gd name="T11" fmla="*/ 2147483647 h 6"/>
                <a:gd name="T12" fmla="*/ 2147483647 w 26"/>
                <a:gd name="T13" fmla="*/ 2147483647 h 6"/>
                <a:gd name="T14" fmla="*/ 2147483647 w 26"/>
                <a:gd name="T15" fmla="*/ 0 h 6"/>
                <a:gd name="T16" fmla="*/ 2147483647 w 26"/>
                <a:gd name="T17" fmla="*/ 0 h 6"/>
                <a:gd name="T18" fmla="*/ 2147483647 w 26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6"/>
                <a:gd name="T32" fmla="*/ 26 w 26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6">
                  <a:moveTo>
                    <a:pt x="3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16" y="6"/>
                  </a:lnTo>
                  <a:lnTo>
                    <a:pt x="23" y="6"/>
                  </a:lnTo>
                  <a:lnTo>
                    <a:pt x="26" y="2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292" name="Freeform 214"/>
            <p:cNvSpPr>
              <a:spLocks/>
            </p:cNvSpPr>
            <p:nvPr/>
          </p:nvSpPr>
          <p:spPr bwMode="auto">
            <a:xfrm>
              <a:off x="1639888" y="1014413"/>
              <a:ext cx="3175" cy="3175"/>
            </a:xfrm>
            <a:custGeom>
              <a:avLst/>
              <a:gdLst>
                <a:gd name="T0" fmla="*/ 2147483647 w 6"/>
                <a:gd name="T1" fmla="*/ 2147483647 h 9"/>
                <a:gd name="T2" fmla="*/ 2147483647 w 6"/>
                <a:gd name="T3" fmla="*/ 0 h 9"/>
                <a:gd name="T4" fmla="*/ 2147483647 w 6"/>
                <a:gd name="T5" fmla="*/ 0 h 9"/>
                <a:gd name="T6" fmla="*/ 0 w 6"/>
                <a:gd name="T7" fmla="*/ 0 h 9"/>
                <a:gd name="T8" fmla="*/ 0 w 6"/>
                <a:gd name="T9" fmla="*/ 2147483647 h 9"/>
                <a:gd name="T10" fmla="*/ 0 w 6"/>
                <a:gd name="T11" fmla="*/ 2147483647 h 9"/>
                <a:gd name="T12" fmla="*/ 2147483647 w 6"/>
                <a:gd name="T13" fmla="*/ 2147483647 h 9"/>
                <a:gd name="T14" fmla="*/ 2147483647 w 6"/>
                <a:gd name="T15" fmla="*/ 2147483647 h 9"/>
                <a:gd name="T16" fmla="*/ 2147483647 w 6"/>
                <a:gd name="T17" fmla="*/ 2147483647 h 9"/>
                <a:gd name="T18" fmla="*/ 2147483647 w 6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9"/>
                <a:gd name="T32" fmla="*/ 6 w 6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9">
                  <a:moveTo>
                    <a:pt x="6" y="2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9"/>
                  </a:lnTo>
                  <a:lnTo>
                    <a:pt x="3" y="9"/>
                  </a:lnTo>
                  <a:lnTo>
                    <a:pt x="6" y="6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293" name="Freeform 215"/>
            <p:cNvSpPr>
              <a:spLocks/>
            </p:cNvSpPr>
            <p:nvPr/>
          </p:nvSpPr>
          <p:spPr bwMode="auto">
            <a:xfrm>
              <a:off x="1639888" y="1014413"/>
              <a:ext cx="4762" cy="3175"/>
            </a:xfrm>
            <a:custGeom>
              <a:avLst/>
              <a:gdLst>
                <a:gd name="T0" fmla="*/ 2147483647 w 13"/>
                <a:gd name="T1" fmla="*/ 0 h 7"/>
                <a:gd name="T2" fmla="*/ 0 w 13"/>
                <a:gd name="T3" fmla="*/ 0 h 7"/>
                <a:gd name="T4" fmla="*/ 0 w 13"/>
                <a:gd name="T5" fmla="*/ 2147483647 h 7"/>
                <a:gd name="T6" fmla="*/ 0 w 13"/>
                <a:gd name="T7" fmla="*/ 2147483647 h 7"/>
                <a:gd name="T8" fmla="*/ 2147483647 w 13"/>
                <a:gd name="T9" fmla="*/ 2147483647 h 7"/>
                <a:gd name="T10" fmla="*/ 2147483647 w 13"/>
                <a:gd name="T11" fmla="*/ 2147483647 h 7"/>
                <a:gd name="T12" fmla="*/ 2147483647 w 13"/>
                <a:gd name="T13" fmla="*/ 2147483647 h 7"/>
                <a:gd name="T14" fmla="*/ 2147483647 w 13"/>
                <a:gd name="T15" fmla="*/ 0 h 7"/>
                <a:gd name="T16" fmla="*/ 2147483647 w 13"/>
                <a:gd name="T17" fmla="*/ 0 h 7"/>
                <a:gd name="T18" fmla="*/ 2147483647 w 13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7"/>
                <a:gd name="T32" fmla="*/ 13 w 13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7">
                  <a:moveTo>
                    <a:pt x="3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3" y="7"/>
                  </a:lnTo>
                  <a:lnTo>
                    <a:pt x="9" y="7"/>
                  </a:lnTo>
                  <a:lnTo>
                    <a:pt x="13" y="4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294" name="Freeform 216"/>
            <p:cNvSpPr>
              <a:spLocks/>
            </p:cNvSpPr>
            <p:nvPr/>
          </p:nvSpPr>
          <p:spPr bwMode="auto">
            <a:xfrm>
              <a:off x="1643063" y="1014413"/>
              <a:ext cx="1587" cy="4762"/>
            </a:xfrm>
            <a:custGeom>
              <a:avLst/>
              <a:gdLst>
                <a:gd name="T0" fmla="*/ 2147483647 w 7"/>
                <a:gd name="T1" fmla="*/ 2147483647 h 13"/>
                <a:gd name="T2" fmla="*/ 2147483647 w 7"/>
                <a:gd name="T3" fmla="*/ 0 h 13"/>
                <a:gd name="T4" fmla="*/ 2147483647 w 7"/>
                <a:gd name="T5" fmla="*/ 0 h 13"/>
                <a:gd name="T6" fmla="*/ 0 w 7"/>
                <a:gd name="T7" fmla="*/ 0 h 13"/>
                <a:gd name="T8" fmla="*/ 0 w 7"/>
                <a:gd name="T9" fmla="*/ 2147483647 h 13"/>
                <a:gd name="T10" fmla="*/ 0 w 7"/>
                <a:gd name="T11" fmla="*/ 2147483647 h 13"/>
                <a:gd name="T12" fmla="*/ 2147483647 w 7"/>
                <a:gd name="T13" fmla="*/ 2147483647 h 13"/>
                <a:gd name="T14" fmla="*/ 2147483647 w 7"/>
                <a:gd name="T15" fmla="*/ 2147483647 h 13"/>
                <a:gd name="T16" fmla="*/ 2147483647 w 7"/>
                <a:gd name="T17" fmla="*/ 2147483647 h 13"/>
                <a:gd name="T18" fmla="*/ 2147483647 w 7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3"/>
                <a:gd name="T32" fmla="*/ 7 w 7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3">
                  <a:moveTo>
                    <a:pt x="7" y="4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3" y="13"/>
                  </a:lnTo>
                  <a:lnTo>
                    <a:pt x="7" y="13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295" name="Freeform 217"/>
            <p:cNvSpPr>
              <a:spLocks/>
            </p:cNvSpPr>
            <p:nvPr/>
          </p:nvSpPr>
          <p:spPr bwMode="auto">
            <a:xfrm>
              <a:off x="1643063" y="1017588"/>
              <a:ext cx="11112" cy="1587"/>
            </a:xfrm>
            <a:custGeom>
              <a:avLst/>
              <a:gdLst>
                <a:gd name="T0" fmla="*/ 2147483647 w 30"/>
                <a:gd name="T1" fmla="*/ 0 h 6"/>
                <a:gd name="T2" fmla="*/ 0 w 30"/>
                <a:gd name="T3" fmla="*/ 0 h 6"/>
                <a:gd name="T4" fmla="*/ 0 w 30"/>
                <a:gd name="T5" fmla="*/ 2147483647 h 6"/>
                <a:gd name="T6" fmla="*/ 0 w 30"/>
                <a:gd name="T7" fmla="*/ 2147483647 h 6"/>
                <a:gd name="T8" fmla="*/ 2147483647 w 30"/>
                <a:gd name="T9" fmla="*/ 2147483647 h 6"/>
                <a:gd name="T10" fmla="*/ 2147483647 w 30"/>
                <a:gd name="T11" fmla="*/ 2147483647 h 6"/>
                <a:gd name="T12" fmla="*/ 2147483647 w 30"/>
                <a:gd name="T13" fmla="*/ 2147483647 h 6"/>
                <a:gd name="T14" fmla="*/ 2147483647 w 30"/>
                <a:gd name="T15" fmla="*/ 0 h 6"/>
                <a:gd name="T16" fmla="*/ 2147483647 w 30"/>
                <a:gd name="T17" fmla="*/ 0 h 6"/>
                <a:gd name="T18" fmla="*/ 2147483647 w 30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"/>
                <a:gd name="T31" fmla="*/ 0 h 6"/>
                <a:gd name="T32" fmla="*/ 30 w 30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" h="6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23" y="6"/>
                  </a:lnTo>
                  <a:lnTo>
                    <a:pt x="30" y="6"/>
                  </a:lnTo>
                  <a:lnTo>
                    <a:pt x="30" y="3"/>
                  </a:lnTo>
                  <a:lnTo>
                    <a:pt x="30" y="0"/>
                  </a:lnTo>
                  <a:lnTo>
                    <a:pt x="27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296" name="Freeform 218"/>
            <p:cNvSpPr>
              <a:spLocks/>
            </p:cNvSpPr>
            <p:nvPr/>
          </p:nvSpPr>
          <p:spPr bwMode="auto">
            <a:xfrm>
              <a:off x="1652588" y="1017588"/>
              <a:ext cx="1587" cy="3175"/>
            </a:xfrm>
            <a:custGeom>
              <a:avLst/>
              <a:gdLst>
                <a:gd name="T0" fmla="*/ 2147483647 w 3"/>
                <a:gd name="T1" fmla="*/ 2147483647 h 8"/>
                <a:gd name="T2" fmla="*/ 2147483647 w 3"/>
                <a:gd name="T3" fmla="*/ 0 h 8"/>
                <a:gd name="T4" fmla="*/ 0 w 3"/>
                <a:gd name="T5" fmla="*/ 0 h 8"/>
                <a:gd name="T6" fmla="*/ 0 w 3"/>
                <a:gd name="T7" fmla="*/ 0 h 8"/>
                <a:gd name="T8" fmla="*/ 0 w 3"/>
                <a:gd name="T9" fmla="*/ 2147483647 h 8"/>
                <a:gd name="T10" fmla="*/ 0 w 3"/>
                <a:gd name="T11" fmla="*/ 2147483647 h 8"/>
                <a:gd name="T12" fmla="*/ 0 w 3"/>
                <a:gd name="T13" fmla="*/ 2147483647 h 8"/>
                <a:gd name="T14" fmla="*/ 2147483647 w 3"/>
                <a:gd name="T15" fmla="*/ 2147483647 h 8"/>
                <a:gd name="T16" fmla="*/ 2147483647 w 3"/>
                <a:gd name="T17" fmla="*/ 2147483647 h 8"/>
                <a:gd name="T18" fmla="*/ 2147483647 w 3"/>
                <a:gd name="T19" fmla="*/ 2147483647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8"/>
                <a:gd name="T32" fmla="*/ 3 w 3"/>
                <a:gd name="T33" fmla="*/ 8 h 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8">
                  <a:moveTo>
                    <a:pt x="3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8"/>
                  </a:lnTo>
                  <a:lnTo>
                    <a:pt x="3" y="8"/>
                  </a:lnTo>
                  <a:lnTo>
                    <a:pt x="3" y="6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297" name="Freeform 219"/>
            <p:cNvSpPr>
              <a:spLocks/>
            </p:cNvSpPr>
            <p:nvPr/>
          </p:nvSpPr>
          <p:spPr bwMode="auto">
            <a:xfrm>
              <a:off x="1651000" y="1019175"/>
              <a:ext cx="6350" cy="1588"/>
            </a:xfrm>
            <a:custGeom>
              <a:avLst/>
              <a:gdLst>
                <a:gd name="T0" fmla="*/ 2147483647 w 13"/>
                <a:gd name="T1" fmla="*/ 0 h 5"/>
                <a:gd name="T2" fmla="*/ 2147483647 w 13"/>
                <a:gd name="T3" fmla="*/ 0 h 5"/>
                <a:gd name="T4" fmla="*/ 0 w 13"/>
                <a:gd name="T5" fmla="*/ 2147483647 h 5"/>
                <a:gd name="T6" fmla="*/ 2147483647 w 13"/>
                <a:gd name="T7" fmla="*/ 2147483647 h 5"/>
                <a:gd name="T8" fmla="*/ 2147483647 w 13"/>
                <a:gd name="T9" fmla="*/ 2147483647 h 5"/>
                <a:gd name="T10" fmla="*/ 2147483647 w 13"/>
                <a:gd name="T11" fmla="*/ 2147483647 h 5"/>
                <a:gd name="T12" fmla="*/ 2147483647 w 13"/>
                <a:gd name="T13" fmla="*/ 2147483647 h 5"/>
                <a:gd name="T14" fmla="*/ 2147483647 w 13"/>
                <a:gd name="T15" fmla="*/ 0 h 5"/>
                <a:gd name="T16" fmla="*/ 2147483647 w 13"/>
                <a:gd name="T17" fmla="*/ 0 h 5"/>
                <a:gd name="T18" fmla="*/ 2147483647 w 13"/>
                <a:gd name="T19" fmla="*/ 0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5"/>
                <a:gd name="T32" fmla="*/ 13 w 13"/>
                <a:gd name="T33" fmla="*/ 5 h 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5">
                  <a:moveTo>
                    <a:pt x="4" y="0"/>
                  </a:moveTo>
                  <a:lnTo>
                    <a:pt x="4" y="0"/>
                  </a:lnTo>
                  <a:lnTo>
                    <a:pt x="0" y="3"/>
                  </a:lnTo>
                  <a:lnTo>
                    <a:pt x="4" y="5"/>
                  </a:lnTo>
                  <a:lnTo>
                    <a:pt x="7" y="5"/>
                  </a:lnTo>
                  <a:lnTo>
                    <a:pt x="13" y="5"/>
                  </a:lnTo>
                  <a:lnTo>
                    <a:pt x="13" y="3"/>
                  </a:lnTo>
                  <a:lnTo>
                    <a:pt x="13" y="0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298" name="Freeform 220"/>
            <p:cNvSpPr>
              <a:spLocks/>
            </p:cNvSpPr>
            <p:nvPr/>
          </p:nvSpPr>
          <p:spPr bwMode="auto">
            <a:xfrm>
              <a:off x="1655763" y="1019175"/>
              <a:ext cx="1587" cy="3175"/>
            </a:xfrm>
            <a:custGeom>
              <a:avLst/>
              <a:gdLst>
                <a:gd name="T0" fmla="*/ 2147483647 w 2"/>
                <a:gd name="T1" fmla="*/ 2147483647 h 9"/>
                <a:gd name="T2" fmla="*/ 2147483647 w 2"/>
                <a:gd name="T3" fmla="*/ 0 h 9"/>
                <a:gd name="T4" fmla="*/ 0 w 2"/>
                <a:gd name="T5" fmla="*/ 0 h 9"/>
                <a:gd name="T6" fmla="*/ 0 w 2"/>
                <a:gd name="T7" fmla="*/ 0 h 9"/>
                <a:gd name="T8" fmla="*/ 0 w 2"/>
                <a:gd name="T9" fmla="*/ 2147483647 h 9"/>
                <a:gd name="T10" fmla="*/ 0 w 2"/>
                <a:gd name="T11" fmla="*/ 2147483647 h 9"/>
                <a:gd name="T12" fmla="*/ 0 w 2"/>
                <a:gd name="T13" fmla="*/ 2147483647 h 9"/>
                <a:gd name="T14" fmla="*/ 2147483647 w 2"/>
                <a:gd name="T15" fmla="*/ 2147483647 h 9"/>
                <a:gd name="T16" fmla="*/ 2147483647 w 2"/>
                <a:gd name="T17" fmla="*/ 2147483647 h 9"/>
                <a:gd name="T18" fmla="*/ 2147483647 w 2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"/>
                <a:gd name="T31" fmla="*/ 0 h 9"/>
                <a:gd name="T32" fmla="*/ 2 w 2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" h="9">
                  <a:moveTo>
                    <a:pt x="2" y="3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2" y="5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299" name="Freeform 221"/>
            <p:cNvSpPr>
              <a:spLocks/>
            </p:cNvSpPr>
            <p:nvPr/>
          </p:nvSpPr>
          <p:spPr bwMode="auto">
            <a:xfrm>
              <a:off x="1654175" y="1019175"/>
              <a:ext cx="11113" cy="1588"/>
            </a:xfrm>
            <a:custGeom>
              <a:avLst/>
              <a:gdLst>
                <a:gd name="T0" fmla="*/ 2147483647 w 26"/>
                <a:gd name="T1" fmla="*/ 0 h 2"/>
                <a:gd name="T2" fmla="*/ 2147483647 w 26"/>
                <a:gd name="T3" fmla="*/ 0 h 2"/>
                <a:gd name="T4" fmla="*/ 0 w 26"/>
                <a:gd name="T5" fmla="*/ 2147483647 h 2"/>
                <a:gd name="T6" fmla="*/ 2147483647 w 26"/>
                <a:gd name="T7" fmla="*/ 2147483647 h 2"/>
                <a:gd name="T8" fmla="*/ 2147483647 w 26"/>
                <a:gd name="T9" fmla="*/ 2147483647 h 2"/>
                <a:gd name="T10" fmla="*/ 2147483647 w 26"/>
                <a:gd name="T11" fmla="*/ 2147483647 h 2"/>
                <a:gd name="T12" fmla="*/ 2147483647 w 26"/>
                <a:gd name="T13" fmla="*/ 2147483647 h 2"/>
                <a:gd name="T14" fmla="*/ 2147483647 w 26"/>
                <a:gd name="T15" fmla="*/ 0 h 2"/>
                <a:gd name="T16" fmla="*/ 2147483647 w 26"/>
                <a:gd name="T17" fmla="*/ 0 h 2"/>
                <a:gd name="T18" fmla="*/ 2147483647 w 26"/>
                <a:gd name="T19" fmla="*/ 0 h 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2"/>
                <a:gd name="T32" fmla="*/ 26 w 26"/>
                <a:gd name="T33" fmla="*/ 2 h 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2">
                  <a:moveTo>
                    <a:pt x="4" y="0"/>
                  </a:moveTo>
                  <a:lnTo>
                    <a:pt x="4" y="0"/>
                  </a:lnTo>
                  <a:lnTo>
                    <a:pt x="0" y="2"/>
                  </a:lnTo>
                  <a:lnTo>
                    <a:pt x="4" y="2"/>
                  </a:lnTo>
                  <a:lnTo>
                    <a:pt x="20" y="2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300" name="Freeform 222"/>
            <p:cNvSpPr>
              <a:spLocks/>
            </p:cNvSpPr>
            <p:nvPr/>
          </p:nvSpPr>
          <p:spPr bwMode="auto">
            <a:xfrm>
              <a:off x="1663700" y="1019175"/>
              <a:ext cx="1588" cy="3175"/>
            </a:xfrm>
            <a:custGeom>
              <a:avLst/>
              <a:gdLst>
                <a:gd name="T0" fmla="*/ 2147483647 w 4"/>
                <a:gd name="T1" fmla="*/ 2147483647 h 6"/>
                <a:gd name="T2" fmla="*/ 2147483647 w 4"/>
                <a:gd name="T3" fmla="*/ 0 h 6"/>
                <a:gd name="T4" fmla="*/ 0 w 4"/>
                <a:gd name="T5" fmla="*/ 0 h 6"/>
                <a:gd name="T6" fmla="*/ 0 w 4"/>
                <a:gd name="T7" fmla="*/ 0 h 6"/>
                <a:gd name="T8" fmla="*/ 0 w 4"/>
                <a:gd name="T9" fmla="*/ 2147483647 h 6"/>
                <a:gd name="T10" fmla="*/ 0 w 4"/>
                <a:gd name="T11" fmla="*/ 2147483647 h 6"/>
                <a:gd name="T12" fmla="*/ 0 w 4"/>
                <a:gd name="T13" fmla="*/ 2147483647 h 6"/>
                <a:gd name="T14" fmla="*/ 2147483647 w 4"/>
                <a:gd name="T15" fmla="*/ 2147483647 h 6"/>
                <a:gd name="T16" fmla="*/ 2147483647 w 4"/>
                <a:gd name="T17" fmla="*/ 2147483647 h 6"/>
                <a:gd name="T18" fmla="*/ 2147483647 w 4"/>
                <a:gd name="T19" fmla="*/ 2147483647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6"/>
                <a:gd name="T32" fmla="*/ 4 w 4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6">
                  <a:moveTo>
                    <a:pt x="4" y="2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4" y="6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301" name="Freeform 223"/>
            <p:cNvSpPr>
              <a:spLocks/>
            </p:cNvSpPr>
            <p:nvPr/>
          </p:nvSpPr>
          <p:spPr bwMode="auto">
            <a:xfrm>
              <a:off x="1662113" y="1019175"/>
              <a:ext cx="11112" cy="3175"/>
            </a:xfrm>
            <a:custGeom>
              <a:avLst/>
              <a:gdLst>
                <a:gd name="T0" fmla="*/ 2147483647 w 26"/>
                <a:gd name="T1" fmla="*/ 0 h 6"/>
                <a:gd name="T2" fmla="*/ 2147483647 w 26"/>
                <a:gd name="T3" fmla="*/ 2147483647 h 6"/>
                <a:gd name="T4" fmla="*/ 0 w 26"/>
                <a:gd name="T5" fmla="*/ 2147483647 h 6"/>
                <a:gd name="T6" fmla="*/ 2147483647 w 26"/>
                <a:gd name="T7" fmla="*/ 2147483647 h 6"/>
                <a:gd name="T8" fmla="*/ 2147483647 w 26"/>
                <a:gd name="T9" fmla="*/ 2147483647 h 6"/>
                <a:gd name="T10" fmla="*/ 2147483647 w 26"/>
                <a:gd name="T11" fmla="*/ 2147483647 h 6"/>
                <a:gd name="T12" fmla="*/ 2147483647 w 26"/>
                <a:gd name="T13" fmla="*/ 2147483647 h 6"/>
                <a:gd name="T14" fmla="*/ 2147483647 w 26"/>
                <a:gd name="T15" fmla="*/ 2147483647 h 6"/>
                <a:gd name="T16" fmla="*/ 2147483647 w 26"/>
                <a:gd name="T17" fmla="*/ 0 h 6"/>
                <a:gd name="T18" fmla="*/ 2147483647 w 26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6"/>
                <a:gd name="T32" fmla="*/ 26 w 26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6">
                  <a:moveTo>
                    <a:pt x="2" y="0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2" y="6"/>
                  </a:lnTo>
                  <a:lnTo>
                    <a:pt x="20" y="6"/>
                  </a:lnTo>
                  <a:lnTo>
                    <a:pt x="26" y="6"/>
                  </a:lnTo>
                  <a:lnTo>
                    <a:pt x="26" y="2"/>
                  </a:lnTo>
                  <a:lnTo>
                    <a:pt x="2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302" name="Freeform 224"/>
            <p:cNvSpPr>
              <a:spLocks/>
            </p:cNvSpPr>
            <p:nvPr/>
          </p:nvSpPr>
          <p:spPr bwMode="auto">
            <a:xfrm>
              <a:off x="1670050" y="1019175"/>
              <a:ext cx="3175" cy="4763"/>
            </a:xfrm>
            <a:custGeom>
              <a:avLst/>
              <a:gdLst>
                <a:gd name="T0" fmla="*/ 2147483647 w 6"/>
                <a:gd name="T1" fmla="*/ 2147483647 h 9"/>
                <a:gd name="T2" fmla="*/ 2147483647 w 6"/>
                <a:gd name="T3" fmla="*/ 2147483647 h 9"/>
                <a:gd name="T4" fmla="*/ 2147483647 w 6"/>
                <a:gd name="T5" fmla="*/ 0 h 9"/>
                <a:gd name="T6" fmla="*/ 0 w 6"/>
                <a:gd name="T7" fmla="*/ 2147483647 h 9"/>
                <a:gd name="T8" fmla="*/ 0 w 6"/>
                <a:gd name="T9" fmla="*/ 2147483647 h 9"/>
                <a:gd name="T10" fmla="*/ 0 w 6"/>
                <a:gd name="T11" fmla="*/ 2147483647 h 9"/>
                <a:gd name="T12" fmla="*/ 2147483647 w 6"/>
                <a:gd name="T13" fmla="*/ 2147483647 h 9"/>
                <a:gd name="T14" fmla="*/ 2147483647 w 6"/>
                <a:gd name="T15" fmla="*/ 2147483647 h 9"/>
                <a:gd name="T16" fmla="*/ 2147483647 w 6"/>
                <a:gd name="T17" fmla="*/ 2147483647 h 9"/>
                <a:gd name="T18" fmla="*/ 2147483647 w 6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9"/>
                <a:gd name="T32" fmla="*/ 6 w 6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9">
                  <a:moveTo>
                    <a:pt x="6" y="2"/>
                  </a:moveTo>
                  <a:lnTo>
                    <a:pt x="6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9"/>
                  </a:lnTo>
                  <a:lnTo>
                    <a:pt x="2" y="9"/>
                  </a:lnTo>
                  <a:lnTo>
                    <a:pt x="6" y="9"/>
                  </a:lnTo>
                  <a:lnTo>
                    <a:pt x="6" y="6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303" name="Freeform 225"/>
            <p:cNvSpPr>
              <a:spLocks/>
            </p:cNvSpPr>
            <p:nvPr/>
          </p:nvSpPr>
          <p:spPr bwMode="auto">
            <a:xfrm>
              <a:off x="1670050" y="1020763"/>
              <a:ext cx="11113" cy="3175"/>
            </a:xfrm>
            <a:custGeom>
              <a:avLst/>
              <a:gdLst>
                <a:gd name="T0" fmla="*/ 2147483647 w 26"/>
                <a:gd name="T1" fmla="*/ 0 h 7"/>
                <a:gd name="T2" fmla="*/ 0 w 26"/>
                <a:gd name="T3" fmla="*/ 0 h 7"/>
                <a:gd name="T4" fmla="*/ 0 w 26"/>
                <a:gd name="T5" fmla="*/ 2147483647 h 7"/>
                <a:gd name="T6" fmla="*/ 0 w 26"/>
                <a:gd name="T7" fmla="*/ 2147483647 h 7"/>
                <a:gd name="T8" fmla="*/ 2147483647 w 26"/>
                <a:gd name="T9" fmla="*/ 2147483647 h 7"/>
                <a:gd name="T10" fmla="*/ 2147483647 w 26"/>
                <a:gd name="T11" fmla="*/ 2147483647 h 7"/>
                <a:gd name="T12" fmla="*/ 2147483647 w 26"/>
                <a:gd name="T13" fmla="*/ 2147483647 h 7"/>
                <a:gd name="T14" fmla="*/ 2147483647 w 26"/>
                <a:gd name="T15" fmla="*/ 0 h 7"/>
                <a:gd name="T16" fmla="*/ 2147483647 w 26"/>
                <a:gd name="T17" fmla="*/ 0 h 7"/>
                <a:gd name="T18" fmla="*/ 2147483647 w 26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7"/>
                <a:gd name="T32" fmla="*/ 26 w 26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7">
                  <a:moveTo>
                    <a:pt x="2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15" y="7"/>
                  </a:lnTo>
                  <a:lnTo>
                    <a:pt x="26" y="7"/>
                  </a:lnTo>
                  <a:lnTo>
                    <a:pt x="26" y="4"/>
                  </a:lnTo>
                  <a:lnTo>
                    <a:pt x="26" y="0"/>
                  </a:lnTo>
                  <a:lnTo>
                    <a:pt x="19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304" name="Freeform 226"/>
            <p:cNvSpPr>
              <a:spLocks/>
            </p:cNvSpPr>
            <p:nvPr/>
          </p:nvSpPr>
          <p:spPr bwMode="auto">
            <a:xfrm>
              <a:off x="1677988" y="1020763"/>
              <a:ext cx="3175" cy="4762"/>
            </a:xfrm>
            <a:custGeom>
              <a:avLst/>
              <a:gdLst>
                <a:gd name="T0" fmla="*/ 2147483647 w 7"/>
                <a:gd name="T1" fmla="*/ 2147483647 h 10"/>
                <a:gd name="T2" fmla="*/ 2147483647 w 7"/>
                <a:gd name="T3" fmla="*/ 0 h 10"/>
                <a:gd name="T4" fmla="*/ 2147483647 w 7"/>
                <a:gd name="T5" fmla="*/ 0 h 10"/>
                <a:gd name="T6" fmla="*/ 0 w 7"/>
                <a:gd name="T7" fmla="*/ 0 h 10"/>
                <a:gd name="T8" fmla="*/ 0 w 7"/>
                <a:gd name="T9" fmla="*/ 2147483647 h 10"/>
                <a:gd name="T10" fmla="*/ 0 w 7"/>
                <a:gd name="T11" fmla="*/ 2147483647 h 10"/>
                <a:gd name="T12" fmla="*/ 2147483647 w 7"/>
                <a:gd name="T13" fmla="*/ 2147483647 h 10"/>
                <a:gd name="T14" fmla="*/ 2147483647 w 7"/>
                <a:gd name="T15" fmla="*/ 2147483647 h 10"/>
                <a:gd name="T16" fmla="*/ 2147483647 w 7"/>
                <a:gd name="T17" fmla="*/ 2147483647 h 10"/>
                <a:gd name="T18" fmla="*/ 2147483647 w 7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0"/>
                <a:gd name="T32" fmla="*/ 7 w 7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0">
                  <a:moveTo>
                    <a:pt x="7" y="4"/>
                  </a:move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7" y="10"/>
                  </a:lnTo>
                  <a:lnTo>
                    <a:pt x="7" y="7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305" name="Freeform 227"/>
            <p:cNvSpPr>
              <a:spLocks/>
            </p:cNvSpPr>
            <p:nvPr/>
          </p:nvSpPr>
          <p:spPr bwMode="auto">
            <a:xfrm>
              <a:off x="1677988" y="1022350"/>
              <a:ext cx="4762" cy="3175"/>
            </a:xfrm>
            <a:custGeom>
              <a:avLst/>
              <a:gdLst>
                <a:gd name="T0" fmla="*/ 2147483647 w 14"/>
                <a:gd name="T1" fmla="*/ 0 h 6"/>
                <a:gd name="T2" fmla="*/ 0 w 14"/>
                <a:gd name="T3" fmla="*/ 0 h 6"/>
                <a:gd name="T4" fmla="*/ 0 w 14"/>
                <a:gd name="T5" fmla="*/ 2147483647 h 6"/>
                <a:gd name="T6" fmla="*/ 0 w 14"/>
                <a:gd name="T7" fmla="*/ 2147483647 h 6"/>
                <a:gd name="T8" fmla="*/ 2147483647 w 14"/>
                <a:gd name="T9" fmla="*/ 2147483647 h 6"/>
                <a:gd name="T10" fmla="*/ 2147483647 w 14"/>
                <a:gd name="T11" fmla="*/ 2147483647 h 6"/>
                <a:gd name="T12" fmla="*/ 2147483647 w 14"/>
                <a:gd name="T13" fmla="*/ 2147483647 h 6"/>
                <a:gd name="T14" fmla="*/ 2147483647 w 14"/>
                <a:gd name="T15" fmla="*/ 0 h 6"/>
                <a:gd name="T16" fmla="*/ 2147483647 w 14"/>
                <a:gd name="T17" fmla="*/ 0 h 6"/>
                <a:gd name="T18" fmla="*/ 2147483647 w 14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6"/>
                <a:gd name="T32" fmla="*/ 14 w 14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6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6"/>
                  </a:lnTo>
                  <a:lnTo>
                    <a:pt x="14" y="6"/>
                  </a:lnTo>
                  <a:lnTo>
                    <a:pt x="14" y="3"/>
                  </a:lnTo>
                  <a:lnTo>
                    <a:pt x="14" y="0"/>
                  </a:lnTo>
                  <a:lnTo>
                    <a:pt x="7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306" name="Freeform 228"/>
            <p:cNvSpPr>
              <a:spLocks/>
            </p:cNvSpPr>
            <p:nvPr/>
          </p:nvSpPr>
          <p:spPr bwMode="auto">
            <a:xfrm>
              <a:off x="1681163" y="1022350"/>
              <a:ext cx="1587" cy="3175"/>
            </a:xfrm>
            <a:custGeom>
              <a:avLst/>
              <a:gdLst>
                <a:gd name="T0" fmla="*/ 2147483647 w 7"/>
                <a:gd name="T1" fmla="*/ 2147483647 h 9"/>
                <a:gd name="T2" fmla="*/ 2147483647 w 7"/>
                <a:gd name="T3" fmla="*/ 0 h 9"/>
                <a:gd name="T4" fmla="*/ 2147483647 w 7"/>
                <a:gd name="T5" fmla="*/ 0 h 9"/>
                <a:gd name="T6" fmla="*/ 0 w 7"/>
                <a:gd name="T7" fmla="*/ 0 h 9"/>
                <a:gd name="T8" fmla="*/ 0 w 7"/>
                <a:gd name="T9" fmla="*/ 2147483647 h 9"/>
                <a:gd name="T10" fmla="*/ 0 w 7"/>
                <a:gd name="T11" fmla="*/ 2147483647 h 9"/>
                <a:gd name="T12" fmla="*/ 2147483647 w 7"/>
                <a:gd name="T13" fmla="*/ 2147483647 h 9"/>
                <a:gd name="T14" fmla="*/ 2147483647 w 7"/>
                <a:gd name="T15" fmla="*/ 2147483647 h 9"/>
                <a:gd name="T16" fmla="*/ 2147483647 w 7"/>
                <a:gd name="T17" fmla="*/ 2147483647 h 9"/>
                <a:gd name="T18" fmla="*/ 2147483647 w 7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9"/>
                <a:gd name="T32" fmla="*/ 7 w 7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9">
                  <a:moveTo>
                    <a:pt x="7" y="3"/>
                  </a:move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9"/>
                  </a:lnTo>
                  <a:lnTo>
                    <a:pt x="7" y="6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307" name="Freeform 229"/>
            <p:cNvSpPr>
              <a:spLocks/>
            </p:cNvSpPr>
            <p:nvPr/>
          </p:nvSpPr>
          <p:spPr bwMode="auto">
            <a:xfrm>
              <a:off x="1681163" y="1023938"/>
              <a:ext cx="4762" cy="1587"/>
            </a:xfrm>
            <a:custGeom>
              <a:avLst/>
              <a:gdLst>
                <a:gd name="T0" fmla="*/ 2147483647 w 13"/>
                <a:gd name="T1" fmla="*/ 0 h 3"/>
                <a:gd name="T2" fmla="*/ 0 w 13"/>
                <a:gd name="T3" fmla="*/ 0 h 3"/>
                <a:gd name="T4" fmla="*/ 0 w 13"/>
                <a:gd name="T5" fmla="*/ 2147483647 h 3"/>
                <a:gd name="T6" fmla="*/ 0 w 13"/>
                <a:gd name="T7" fmla="*/ 2147483647 h 3"/>
                <a:gd name="T8" fmla="*/ 2147483647 w 13"/>
                <a:gd name="T9" fmla="*/ 2147483647 h 3"/>
                <a:gd name="T10" fmla="*/ 2147483647 w 13"/>
                <a:gd name="T11" fmla="*/ 2147483647 h 3"/>
                <a:gd name="T12" fmla="*/ 2147483647 w 13"/>
                <a:gd name="T13" fmla="*/ 2147483647 h 3"/>
                <a:gd name="T14" fmla="*/ 2147483647 w 13"/>
                <a:gd name="T15" fmla="*/ 0 h 3"/>
                <a:gd name="T16" fmla="*/ 2147483647 w 13"/>
                <a:gd name="T17" fmla="*/ 0 h 3"/>
                <a:gd name="T18" fmla="*/ 2147483647 w 13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3"/>
                <a:gd name="T32" fmla="*/ 13 w 13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3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9" y="3"/>
                  </a:lnTo>
                  <a:lnTo>
                    <a:pt x="13" y="3"/>
                  </a:lnTo>
                  <a:lnTo>
                    <a:pt x="9" y="0"/>
                  </a:lnTo>
                  <a:lnTo>
                    <a:pt x="7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308" name="Freeform 230"/>
            <p:cNvSpPr>
              <a:spLocks/>
            </p:cNvSpPr>
            <p:nvPr/>
          </p:nvSpPr>
          <p:spPr bwMode="auto">
            <a:xfrm>
              <a:off x="1682750" y="1023938"/>
              <a:ext cx="3175" cy="1587"/>
            </a:xfrm>
            <a:custGeom>
              <a:avLst/>
              <a:gdLst>
                <a:gd name="T0" fmla="*/ 2147483647 w 6"/>
                <a:gd name="T1" fmla="*/ 2147483647 h 6"/>
                <a:gd name="T2" fmla="*/ 2147483647 w 6"/>
                <a:gd name="T3" fmla="*/ 0 h 6"/>
                <a:gd name="T4" fmla="*/ 2147483647 w 6"/>
                <a:gd name="T5" fmla="*/ 0 h 6"/>
                <a:gd name="T6" fmla="*/ 0 w 6"/>
                <a:gd name="T7" fmla="*/ 0 h 6"/>
                <a:gd name="T8" fmla="*/ 0 w 6"/>
                <a:gd name="T9" fmla="*/ 2147483647 h 6"/>
                <a:gd name="T10" fmla="*/ 0 w 6"/>
                <a:gd name="T11" fmla="*/ 2147483647 h 6"/>
                <a:gd name="T12" fmla="*/ 2147483647 w 6"/>
                <a:gd name="T13" fmla="*/ 2147483647 h 6"/>
                <a:gd name="T14" fmla="*/ 2147483647 w 6"/>
                <a:gd name="T15" fmla="*/ 2147483647 h 6"/>
                <a:gd name="T16" fmla="*/ 2147483647 w 6"/>
                <a:gd name="T17" fmla="*/ 2147483647 h 6"/>
                <a:gd name="T18" fmla="*/ 2147483647 w 6"/>
                <a:gd name="T19" fmla="*/ 2147483647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6"/>
                <a:gd name="T32" fmla="*/ 6 w 6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6">
                  <a:moveTo>
                    <a:pt x="6" y="3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2" y="6"/>
                  </a:lnTo>
                  <a:lnTo>
                    <a:pt x="6" y="6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309" name="Freeform 231"/>
            <p:cNvSpPr>
              <a:spLocks/>
            </p:cNvSpPr>
            <p:nvPr/>
          </p:nvSpPr>
          <p:spPr bwMode="auto">
            <a:xfrm>
              <a:off x="1682750" y="1023938"/>
              <a:ext cx="6350" cy="1587"/>
            </a:xfrm>
            <a:custGeom>
              <a:avLst/>
              <a:gdLst>
                <a:gd name="T0" fmla="*/ 2147483647 w 13"/>
                <a:gd name="T1" fmla="*/ 0 h 6"/>
                <a:gd name="T2" fmla="*/ 0 w 13"/>
                <a:gd name="T3" fmla="*/ 2147483647 h 6"/>
                <a:gd name="T4" fmla="*/ 0 w 13"/>
                <a:gd name="T5" fmla="*/ 2147483647 h 6"/>
                <a:gd name="T6" fmla="*/ 0 w 13"/>
                <a:gd name="T7" fmla="*/ 2147483647 h 6"/>
                <a:gd name="T8" fmla="*/ 2147483647 w 13"/>
                <a:gd name="T9" fmla="*/ 2147483647 h 6"/>
                <a:gd name="T10" fmla="*/ 2147483647 w 13"/>
                <a:gd name="T11" fmla="*/ 2147483647 h 6"/>
                <a:gd name="T12" fmla="*/ 2147483647 w 13"/>
                <a:gd name="T13" fmla="*/ 2147483647 h 6"/>
                <a:gd name="T14" fmla="*/ 2147483647 w 13"/>
                <a:gd name="T15" fmla="*/ 2147483647 h 6"/>
                <a:gd name="T16" fmla="*/ 2147483647 w 13"/>
                <a:gd name="T17" fmla="*/ 0 h 6"/>
                <a:gd name="T18" fmla="*/ 2147483647 w 1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6"/>
                <a:gd name="T32" fmla="*/ 13 w 1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6">
                  <a:moveTo>
                    <a:pt x="2" y="0"/>
                  </a:moveTo>
                  <a:lnTo>
                    <a:pt x="0" y="3"/>
                  </a:lnTo>
                  <a:lnTo>
                    <a:pt x="0" y="6"/>
                  </a:lnTo>
                  <a:lnTo>
                    <a:pt x="2" y="6"/>
                  </a:lnTo>
                  <a:lnTo>
                    <a:pt x="9" y="6"/>
                  </a:lnTo>
                  <a:lnTo>
                    <a:pt x="13" y="3"/>
                  </a:lnTo>
                  <a:lnTo>
                    <a:pt x="9" y="3"/>
                  </a:lnTo>
                  <a:lnTo>
                    <a:pt x="6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310" name="Freeform 232"/>
            <p:cNvSpPr>
              <a:spLocks/>
            </p:cNvSpPr>
            <p:nvPr/>
          </p:nvSpPr>
          <p:spPr bwMode="auto">
            <a:xfrm>
              <a:off x="1685925" y="1023938"/>
              <a:ext cx="3175" cy="3175"/>
            </a:xfrm>
            <a:custGeom>
              <a:avLst/>
              <a:gdLst>
                <a:gd name="T0" fmla="*/ 2147483647 w 7"/>
                <a:gd name="T1" fmla="*/ 2147483647 h 10"/>
                <a:gd name="T2" fmla="*/ 2147483647 w 7"/>
                <a:gd name="T3" fmla="*/ 2147483647 h 10"/>
                <a:gd name="T4" fmla="*/ 2147483647 w 7"/>
                <a:gd name="T5" fmla="*/ 0 h 10"/>
                <a:gd name="T6" fmla="*/ 0 w 7"/>
                <a:gd name="T7" fmla="*/ 2147483647 h 10"/>
                <a:gd name="T8" fmla="*/ 0 w 7"/>
                <a:gd name="T9" fmla="*/ 2147483647 h 10"/>
                <a:gd name="T10" fmla="*/ 0 w 7"/>
                <a:gd name="T11" fmla="*/ 2147483647 h 10"/>
                <a:gd name="T12" fmla="*/ 2147483647 w 7"/>
                <a:gd name="T13" fmla="*/ 2147483647 h 10"/>
                <a:gd name="T14" fmla="*/ 2147483647 w 7"/>
                <a:gd name="T15" fmla="*/ 2147483647 h 10"/>
                <a:gd name="T16" fmla="*/ 2147483647 w 7"/>
                <a:gd name="T17" fmla="*/ 2147483647 h 10"/>
                <a:gd name="T18" fmla="*/ 2147483647 w 7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0"/>
                <a:gd name="T32" fmla="*/ 7 w 7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0">
                  <a:moveTo>
                    <a:pt x="7" y="3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7" y="6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311" name="Freeform 233"/>
            <p:cNvSpPr>
              <a:spLocks/>
            </p:cNvSpPr>
            <p:nvPr/>
          </p:nvSpPr>
          <p:spPr bwMode="auto">
            <a:xfrm>
              <a:off x="1685925" y="1025525"/>
              <a:ext cx="9525" cy="1588"/>
            </a:xfrm>
            <a:custGeom>
              <a:avLst/>
              <a:gdLst>
                <a:gd name="T0" fmla="*/ 2147483647 w 26"/>
                <a:gd name="T1" fmla="*/ 0 h 7"/>
                <a:gd name="T2" fmla="*/ 0 w 26"/>
                <a:gd name="T3" fmla="*/ 0 h 7"/>
                <a:gd name="T4" fmla="*/ 0 w 26"/>
                <a:gd name="T5" fmla="*/ 2147483647 h 7"/>
                <a:gd name="T6" fmla="*/ 0 w 26"/>
                <a:gd name="T7" fmla="*/ 2147483647 h 7"/>
                <a:gd name="T8" fmla="*/ 2147483647 w 26"/>
                <a:gd name="T9" fmla="*/ 2147483647 h 7"/>
                <a:gd name="T10" fmla="*/ 2147483647 w 26"/>
                <a:gd name="T11" fmla="*/ 2147483647 h 7"/>
                <a:gd name="T12" fmla="*/ 2147483647 w 26"/>
                <a:gd name="T13" fmla="*/ 2147483647 h 7"/>
                <a:gd name="T14" fmla="*/ 2147483647 w 26"/>
                <a:gd name="T15" fmla="*/ 0 h 7"/>
                <a:gd name="T16" fmla="*/ 2147483647 w 26"/>
                <a:gd name="T17" fmla="*/ 0 h 7"/>
                <a:gd name="T18" fmla="*/ 2147483647 w 26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7"/>
                <a:gd name="T32" fmla="*/ 26 w 26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7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16" y="7"/>
                  </a:lnTo>
                  <a:lnTo>
                    <a:pt x="23" y="7"/>
                  </a:lnTo>
                  <a:lnTo>
                    <a:pt x="26" y="3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312" name="Freeform 234"/>
            <p:cNvSpPr>
              <a:spLocks/>
            </p:cNvSpPr>
            <p:nvPr/>
          </p:nvSpPr>
          <p:spPr bwMode="auto">
            <a:xfrm>
              <a:off x="1693863" y="1025525"/>
              <a:ext cx="1587" cy="3175"/>
            </a:xfrm>
            <a:custGeom>
              <a:avLst/>
              <a:gdLst>
                <a:gd name="T0" fmla="*/ 2147483647 w 6"/>
                <a:gd name="T1" fmla="*/ 2147483647 h 9"/>
                <a:gd name="T2" fmla="*/ 2147483647 w 6"/>
                <a:gd name="T3" fmla="*/ 0 h 9"/>
                <a:gd name="T4" fmla="*/ 2147483647 w 6"/>
                <a:gd name="T5" fmla="*/ 0 h 9"/>
                <a:gd name="T6" fmla="*/ 0 w 6"/>
                <a:gd name="T7" fmla="*/ 0 h 9"/>
                <a:gd name="T8" fmla="*/ 0 w 6"/>
                <a:gd name="T9" fmla="*/ 2147483647 h 9"/>
                <a:gd name="T10" fmla="*/ 0 w 6"/>
                <a:gd name="T11" fmla="*/ 2147483647 h 9"/>
                <a:gd name="T12" fmla="*/ 2147483647 w 6"/>
                <a:gd name="T13" fmla="*/ 2147483647 h 9"/>
                <a:gd name="T14" fmla="*/ 2147483647 w 6"/>
                <a:gd name="T15" fmla="*/ 2147483647 h 9"/>
                <a:gd name="T16" fmla="*/ 2147483647 w 6"/>
                <a:gd name="T17" fmla="*/ 2147483647 h 9"/>
                <a:gd name="T18" fmla="*/ 2147483647 w 6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9"/>
                <a:gd name="T32" fmla="*/ 6 w 6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9">
                  <a:moveTo>
                    <a:pt x="6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9"/>
                  </a:lnTo>
                  <a:lnTo>
                    <a:pt x="3" y="9"/>
                  </a:lnTo>
                  <a:lnTo>
                    <a:pt x="6" y="7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313" name="Freeform 235"/>
            <p:cNvSpPr>
              <a:spLocks/>
            </p:cNvSpPr>
            <p:nvPr/>
          </p:nvSpPr>
          <p:spPr bwMode="auto">
            <a:xfrm>
              <a:off x="1693863" y="1025525"/>
              <a:ext cx="3175" cy="3175"/>
            </a:xfrm>
            <a:custGeom>
              <a:avLst/>
              <a:gdLst>
                <a:gd name="T0" fmla="*/ 2147483647 w 10"/>
                <a:gd name="T1" fmla="*/ 0 h 6"/>
                <a:gd name="T2" fmla="*/ 0 w 10"/>
                <a:gd name="T3" fmla="*/ 0 h 6"/>
                <a:gd name="T4" fmla="*/ 0 w 10"/>
                <a:gd name="T5" fmla="*/ 2147483647 h 6"/>
                <a:gd name="T6" fmla="*/ 0 w 10"/>
                <a:gd name="T7" fmla="*/ 2147483647 h 6"/>
                <a:gd name="T8" fmla="*/ 2147483647 w 10"/>
                <a:gd name="T9" fmla="*/ 2147483647 h 6"/>
                <a:gd name="T10" fmla="*/ 2147483647 w 10"/>
                <a:gd name="T11" fmla="*/ 2147483647 h 6"/>
                <a:gd name="T12" fmla="*/ 2147483647 w 10"/>
                <a:gd name="T13" fmla="*/ 2147483647 h 6"/>
                <a:gd name="T14" fmla="*/ 2147483647 w 10"/>
                <a:gd name="T15" fmla="*/ 0 h 6"/>
                <a:gd name="T16" fmla="*/ 2147483647 w 10"/>
                <a:gd name="T17" fmla="*/ 0 h 6"/>
                <a:gd name="T18" fmla="*/ 2147483647 w 10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6"/>
                <a:gd name="T32" fmla="*/ 10 w 10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6">
                  <a:moveTo>
                    <a:pt x="3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3" y="6"/>
                  </a:lnTo>
                  <a:lnTo>
                    <a:pt x="10" y="6"/>
                  </a:lnTo>
                  <a:lnTo>
                    <a:pt x="10" y="4"/>
                  </a:lnTo>
                  <a:lnTo>
                    <a:pt x="10" y="0"/>
                  </a:lnTo>
                  <a:lnTo>
                    <a:pt x="6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314" name="Freeform 236"/>
            <p:cNvSpPr>
              <a:spLocks/>
            </p:cNvSpPr>
            <p:nvPr/>
          </p:nvSpPr>
          <p:spPr bwMode="auto">
            <a:xfrm>
              <a:off x="1695450" y="1025525"/>
              <a:ext cx="1588" cy="4763"/>
            </a:xfrm>
            <a:custGeom>
              <a:avLst/>
              <a:gdLst>
                <a:gd name="T0" fmla="*/ 2147483647 w 4"/>
                <a:gd name="T1" fmla="*/ 2147483647 h 10"/>
                <a:gd name="T2" fmla="*/ 2147483647 w 4"/>
                <a:gd name="T3" fmla="*/ 0 h 10"/>
                <a:gd name="T4" fmla="*/ 0 w 4"/>
                <a:gd name="T5" fmla="*/ 0 h 10"/>
                <a:gd name="T6" fmla="*/ 0 w 4"/>
                <a:gd name="T7" fmla="*/ 0 h 10"/>
                <a:gd name="T8" fmla="*/ 0 w 4"/>
                <a:gd name="T9" fmla="*/ 2147483647 h 10"/>
                <a:gd name="T10" fmla="*/ 0 w 4"/>
                <a:gd name="T11" fmla="*/ 2147483647 h 10"/>
                <a:gd name="T12" fmla="*/ 0 w 4"/>
                <a:gd name="T13" fmla="*/ 2147483647 h 10"/>
                <a:gd name="T14" fmla="*/ 2147483647 w 4"/>
                <a:gd name="T15" fmla="*/ 2147483647 h 10"/>
                <a:gd name="T16" fmla="*/ 2147483647 w 4"/>
                <a:gd name="T17" fmla="*/ 2147483647 h 10"/>
                <a:gd name="T18" fmla="*/ 2147483647 w 4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10"/>
                <a:gd name="T32" fmla="*/ 4 w 4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10">
                  <a:moveTo>
                    <a:pt x="4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4" y="6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315" name="Freeform 237"/>
            <p:cNvSpPr>
              <a:spLocks/>
            </p:cNvSpPr>
            <p:nvPr/>
          </p:nvSpPr>
          <p:spPr bwMode="auto">
            <a:xfrm>
              <a:off x="1693863" y="1027113"/>
              <a:ext cx="6350" cy="1587"/>
            </a:xfrm>
            <a:custGeom>
              <a:avLst/>
              <a:gdLst>
                <a:gd name="T0" fmla="*/ 2147483647 w 13"/>
                <a:gd name="T1" fmla="*/ 0 h 2"/>
                <a:gd name="T2" fmla="*/ 2147483647 w 13"/>
                <a:gd name="T3" fmla="*/ 0 h 2"/>
                <a:gd name="T4" fmla="*/ 0 w 13"/>
                <a:gd name="T5" fmla="*/ 2147483647 h 2"/>
                <a:gd name="T6" fmla="*/ 2147483647 w 13"/>
                <a:gd name="T7" fmla="*/ 2147483647 h 2"/>
                <a:gd name="T8" fmla="*/ 2147483647 w 13"/>
                <a:gd name="T9" fmla="*/ 2147483647 h 2"/>
                <a:gd name="T10" fmla="*/ 2147483647 w 13"/>
                <a:gd name="T11" fmla="*/ 2147483647 h 2"/>
                <a:gd name="T12" fmla="*/ 2147483647 w 13"/>
                <a:gd name="T13" fmla="*/ 2147483647 h 2"/>
                <a:gd name="T14" fmla="*/ 2147483647 w 13"/>
                <a:gd name="T15" fmla="*/ 0 h 2"/>
                <a:gd name="T16" fmla="*/ 2147483647 w 13"/>
                <a:gd name="T17" fmla="*/ 0 h 2"/>
                <a:gd name="T18" fmla="*/ 2147483647 w 13"/>
                <a:gd name="T19" fmla="*/ 0 h 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2"/>
                <a:gd name="T32" fmla="*/ 13 w 13"/>
                <a:gd name="T33" fmla="*/ 2 h 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2">
                  <a:moveTo>
                    <a:pt x="3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3" y="2"/>
                  </a:lnTo>
                  <a:lnTo>
                    <a:pt x="7" y="2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7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316" name="Freeform 238"/>
            <p:cNvSpPr>
              <a:spLocks/>
            </p:cNvSpPr>
            <p:nvPr/>
          </p:nvSpPr>
          <p:spPr bwMode="auto">
            <a:xfrm>
              <a:off x="1698625" y="1027113"/>
              <a:ext cx="1588" cy="3175"/>
            </a:xfrm>
            <a:custGeom>
              <a:avLst/>
              <a:gdLst>
                <a:gd name="T0" fmla="*/ 2147483647 w 4"/>
                <a:gd name="T1" fmla="*/ 2147483647 h 6"/>
                <a:gd name="T2" fmla="*/ 2147483647 w 4"/>
                <a:gd name="T3" fmla="*/ 0 h 6"/>
                <a:gd name="T4" fmla="*/ 0 w 4"/>
                <a:gd name="T5" fmla="*/ 0 h 6"/>
                <a:gd name="T6" fmla="*/ 0 w 4"/>
                <a:gd name="T7" fmla="*/ 0 h 6"/>
                <a:gd name="T8" fmla="*/ 0 w 4"/>
                <a:gd name="T9" fmla="*/ 2147483647 h 6"/>
                <a:gd name="T10" fmla="*/ 0 w 4"/>
                <a:gd name="T11" fmla="*/ 2147483647 h 6"/>
                <a:gd name="T12" fmla="*/ 0 w 4"/>
                <a:gd name="T13" fmla="*/ 2147483647 h 6"/>
                <a:gd name="T14" fmla="*/ 2147483647 w 4"/>
                <a:gd name="T15" fmla="*/ 2147483647 h 6"/>
                <a:gd name="T16" fmla="*/ 2147483647 w 4"/>
                <a:gd name="T17" fmla="*/ 2147483647 h 6"/>
                <a:gd name="T18" fmla="*/ 2147483647 w 4"/>
                <a:gd name="T19" fmla="*/ 2147483647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6"/>
                <a:gd name="T32" fmla="*/ 4 w 4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6">
                  <a:moveTo>
                    <a:pt x="4" y="2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4" y="6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317" name="Freeform 239"/>
            <p:cNvSpPr>
              <a:spLocks/>
            </p:cNvSpPr>
            <p:nvPr/>
          </p:nvSpPr>
          <p:spPr bwMode="auto">
            <a:xfrm>
              <a:off x="1697038" y="1027113"/>
              <a:ext cx="4762" cy="3175"/>
            </a:xfrm>
            <a:custGeom>
              <a:avLst/>
              <a:gdLst>
                <a:gd name="T0" fmla="*/ 2147483647 w 13"/>
                <a:gd name="T1" fmla="*/ 0 h 6"/>
                <a:gd name="T2" fmla="*/ 2147483647 w 13"/>
                <a:gd name="T3" fmla="*/ 2147483647 h 6"/>
                <a:gd name="T4" fmla="*/ 0 w 13"/>
                <a:gd name="T5" fmla="*/ 2147483647 h 6"/>
                <a:gd name="T6" fmla="*/ 2147483647 w 13"/>
                <a:gd name="T7" fmla="*/ 2147483647 h 6"/>
                <a:gd name="T8" fmla="*/ 2147483647 w 13"/>
                <a:gd name="T9" fmla="*/ 2147483647 h 6"/>
                <a:gd name="T10" fmla="*/ 2147483647 w 13"/>
                <a:gd name="T11" fmla="*/ 2147483647 h 6"/>
                <a:gd name="T12" fmla="*/ 2147483647 w 13"/>
                <a:gd name="T13" fmla="*/ 2147483647 h 6"/>
                <a:gd name="T14" fmla="*/ 2147483647 w 13"/>
                <a:gd name="T15" fmla="*/ 2147483647 h 6"/>
                <a:gd name="T16" fmla="*/ 2147483647 w 13"/>
                <a:gd name="T17" fmla="*/ 0 h 6"/>
                <a:gd name="T18" fmla="*/ 2147483647 w 1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6"/>
                <a:gd name="T32" fmla="*/ 13 w 1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6">
                  <a:moveTo>
                    <a:pt x="2" y="0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2" y="6"/>
                  </a:lnTo>
                  <a:lnTo>
                    <a:pt x="6" y="6"/>
                  </a:lnTo>
                  <a:lnTo>
                    <a:pt x="13" y="6"/>
                  </a:lnTo>
                  <a:lnTo>
                    <a:pt x="13" y="2"/>
                  </a:lnTo>
                  <a:lnTo>
                    <a:pt x="6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318" name="Freeform 240"/>
            <p:cNvSpPr>
              <a:spLocks/>
            </p:cNvSpPr>
            <p:nvPr/>
          </p:nvSpPr>
          <p:spPr bwMode="auto">
            <a:xfrm>
              <a:off x="1700213" y="1027113"/>
              <a:ext cx="1587" cy="3175"/>
            </a:xfrm>
            <a:custGeom>
              <a:avLst/>
              <a:gdLst>
                <a:gd name="T0" fmla="*/ 2147483647 w 4"/>
                <a:gd name="T1" fmla="*/ 2147483647 h 9"/>
                <a:gd name="T2" fmla="*/ 2147483647 w 4"/>
                <a:gd name="T3" fmla="*/ 2147483647 h 9"/>
                <a:gd name="T4" fmla="*/ 0 w 4"/>
                <a:gd name="T5" fmla="*/ 0 h 9"/>
                <a:gd name="T6" fmla="*/ 0 w 4"/>
                <a:gd name="T7" fmla="*/ 2147483647 h 9"/>
                <a:gd name="T8" fmla="*/ 0 w 4"/>
                <a:gd name="T9" fmla="*/ 2147483647 h 9"/>
                <a:gd name="T10" fmla="*/ 0 w 4"/>
                <a:gd name="T11" fmla="*/ 2147483647 h 9"/>
                <a:gd name="T12" fmla="*/ 0 w 4"/>
                <a:gd name="T13" fmla="*/ 2147483647 h 9"/>
                <a:gd name="T14" fmla="*/ 2147483647 w 4"/>
                <a:gd name="T15" fmla="*/ 2147483647 h 9"/>
                <a:gd name="T16" fmla="*/ 2147483647 w 4"/>
                <a:gd name="T17" fmla="*/ 2147483647 h 9"/>
                <a:gd name="T18" fmla="*/ 2147483647 w 4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9"/>
                <a:gd name="T32" fmla="*/ 4 w 4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9">
                  <a:moveTo>
                    <a:pt x="4" y="2"/>
                  </a:moveTo>
                  <a:lnTo>
                    <a:pt x="4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6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319" name="Freeform 241"/>
            <p:cNvSpPr>
              <a:spLocks/>
            </p:cNvSpPr>
            <p:nvPr/>
          </p:nvSpPr>
          <p:spPr bwMode="auto">
            <a:xfrm>
              <a:off x="1700213" y="1028700"/>
              <a:ext cx="7937" cy="1588"/>
            </a:xfrm>
            <a:custGeom>
              <a:avLst/>
              <a:gdLst>
                <a:gd name="T0" fmla="*/ 2147483647 w 20"/>
                <a:gd name="T1" fmla="*/ 0 h 7"/>
                <a:gd name="T2" fmla="*/ 2147483647 w 20"/>
                <a:gd name="T3" fmla="*/ 2147483647 h 7"/>
                <a:gd name="T4" fmla="*/ 0 w 20"/>
                <a:gd name="T5" fmla="*/ 2147483647 h 7"/>
                <a:gd name="T6" fmla="*/ 2147483647 w 20"/>
                <a:gd name="T7" fmla="*/ 2147483647 h 7"/>
                <a:gd name="T8" fmla="*/ 2147483647 w 20"/>
                <a:gd name="T9" fmla="*/ 2147483647 h 7"/>
                <a:gd name="T10" fmla="*/ 2147483647 w 20"/>
                <a:gd name="T11" fmla="*/ 2147483647 h 7"/>
                <a:gd name="T12" fmla="*/ 2147483647 w 20"/>
                <a:gd name="T13" fmla="*/ 2147483647 h 7"/>
                <a:gd name="T14" fmla="*/ 2147483647 w 20"/>
                <a:gd name="T15" fmla="*/ 2147483647 h 7"/>
                <a:gd name="T16" fmla="*/ 2147483647 w 20"/>
                <a:gd name="T17" fmla="*/ 0 h 7"/>
                <a:gd name="T18" fmla="*/ 2147483647 w 20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7"/>
                <a:gd name="T32" fmla="*/ 20 w 20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7">
                  <a:moveTo>
                    <a:pt x="3" y="0"/>
                  </a:moveTo>
                  <a:lnTo>
                    <a:pt x="3" y="4"/>
                  </a:lnTo>
                  <a:lnTo>
                    <a:pt x="0" y="4"/>
                  </a:lnTo>
                  <a:lnTo>
                    <a:pt x="3" y="7"/>
                  </a:lnTo>
                  <a:lnTo>
                    <a:pt x="14" y="7"/>
                  </a:lnTo>
                  <a:lnTo>
                    <a:pt x="20" y="7"/>
                  </a:lnTo>
                  <a:lnTo>
                    <a:pt x="20" y="4"/>
                  </a:lnTo>
                  <a:lnTo>
                    <a:pt x="1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320" name="Freeform 242"/>
            <p:cNvSpPr>
              <a:spLocks/>
            </p:cNvSpPr>
            <p:nvPr/>
          </p:nvSpPr>
          <p:spPr bwMode="auto">
            <a:xfrm>
              <a:off x="1706563" y="1028700"/>
              <a:ext cx="1587" cy="4763"/>
            </a:xfrm>
            <a:custGeom>
              <a:avLst/>
              <a:gdLst>
                <a:gd name="T0" fmla="*/ 2147483647 w 4"/>
                <a:gd name="T1" fmla="*/ 2147483647 h 13"/>
                <a:gd name="T2" fmla="*/ 2147483647 w 4"/>
                <a:gd name="T3" fmla="*/ 2147483647 h 13"/>
                <a:gd name="T4" fmla="*/ 0 w 4"/>
                <a:gd name="T5" fmla="*/ 0 h 13"/>
                <a:gd name="T6" fmla="*/ 0 w 4"/>
                <a:gd name="T7" fmla="*/ 2147483647 h 13"/>
                <a:gd name="T8" fmla="*/ 0 w 4"/>
                <a:gd name="T9" fmla="*/ 2147483647 h 13"/>
                <a:gd name="T10" fmla="*/ 0 w 4"/>
                <a:gd name="T11" fmla="*/ 2147483647 h 13"/>
                <a:gd name="T12" fmla="*/ 0 w 4"/>
                <a:gd name="T13" fmla="*/ 2147483647 h 13"/>
                <a:gd name="T14" fmla="*/ 2147483647 w 4"/>
                <a:gd name="T15" fmla="*/ 2147483647 h 13"/>
                <a:gd name="T16" fmla="*/ 2147483647 w 4"/>
                <a:gd name="T17" fmla="*/ 2147483647 h 13"/>
                <a:gd name="T18" fmla="*/ 2147483647 w 4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13"/>
                <a:gd name="T32" fmla="*/ 4 w 4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13">
                  <a:moveTo>
                    <a:pt x="4" y="4"/>
                  </a:moveTo>
                  <a:lnTo>
                    <a:pt x="4" y="4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4" y="10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321" name="Freeform 243"/>
            <p:cNvSpPr>
              <a:spLocks/>
            </p:cNvSpPr>
            <p:nvPr/>
          </p:nvSpPr>
          <p:spPr bwMode="auto">
            <a:xfrm>
              <a:off x="1704975" y="1030288"/>
              <a:ext cx="4763" cy="1587"/>
            </a:xfrm>
            <a:custGeom>
              <a:avLst/>
              <a:gdLst>
                <a:gd name="T0" fmla="*/ 2147483647 w 13"/>
                <a:gd name="T1" fmla="*/ 0 h 3"/>
                <a:gd name="T2" fmla="*/ 2147483647 w 13"/>
                <a:gd name="T3" fmla="*/ 0 h 3"/>
                <a:gd name="T4" fmla="*/ 0 w 13"/>
                <a:gd name="T5" fmla="*/ 2147483647 h 3"/>
                <a:gd name="T6" fmla="*/ 2147483647 w 13"/>
                <a:gd name="T7" fmla="*/ 2147483647 h 3"/>
                <a:gd name="T8" fmla="*/ 2147483647 w 13"/>
                <a:gd name="T9" fmla="*/ 2147483647 h 3"/>
                <a:gd name="T10" fmla="*/ 2147483647 w 13"/>
                <a:gd name="T11" fmla="*/ 2147483647 h 3"/>
                <a:gd name="T12" fmla="*/ 2147483647 w 13"/>
                <a:gd name="T13" fmla="*/ 2147483647 h 3"/>
                <a:gd name="T14" fmla="*/ 2147483647 w 13"/>
                <a:gd name="T15" fmla="*/ 0 h 3"/>
                <a:gd name="T16" fmla="*/ 2147483647 w 13"/>
                <a:gd name="T17" fmla="*/ 0 h 3"/>
                <a:gd name="T18" fmla="*/ 2147483647 w 13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3"/>
                <a:gd name="T32" fmla="*/ 13 w 13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3">
                  <a:moveTo>
                    <a:pt x="2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6" y="3"/>
                  </a:lnTo>
                  <a:lnTo>
                    <a:pt x="13" y="3"/>
                  </a:lnTo>
                  <a:lnTo>
                    <a:pt x="13" y="0"/>
                  </a:lnTo>
                  <a:lnTo>
                    <a:pt x="6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322" name="Freeform 244"/>
            <p:cNvSpPr>
              <a:spLocks/>
            </p:cNvSpPr>
            <p:nvPr/>
          </p:nvSpPr>
          <p:spPr bwMode="auto">
            <a:xfrm>
              <a:off x="1708150" y="1030288"/>
              <a:ext cx="1588" cy="6350"/>
            </a:xfrm>
            <a:custGeom>
              <a:avLst/>
              <a:gdLst>
                <a:gd name="T0" fmla="*/ 2147483647 w 7"/>
                <a:gd name="T1" fmla="*/ 2147483647 h 12"/>
                <a:gd name="T2" fmla="*/ 2147483647 w 7"/>
                <a:gd name="T3" fmla="*/ 0 h 12"/>
                <a:gd name="T4" fmla="*/ 2147483647 w 7"/>
                <a:gd name="T5" fmla="*/ 0 h 12"/>
                <a:gd name="T6" fmla="*/ 0 w 7"/>
                <a:gd name="T7" fmla="*/ 0 h 12"/>
                <a:gd name="T8" fmla="*/ 0 w 7"/>
                <a:gd name="T9" fmla="*/ 2147483647 h 12"/>
                <a:gd name="T10" fmla="*/ 0 w 7"/>
                <a:gd name="T11" fmla="*/ 2147483647 h 12"/>
                <a:gd name="T12" fmla="*/ 2147483647 w 7"/>
                <a:gd name="T13" fmla="*/ 2147483647 h 12"/>
                <a:gd name="T14" fmla="*/ 2147483647 w 7"/>
                <a:gd name="T15" fmla="*/ 2147483647 h 12"/>
                <a:gd name="T16" fmla="*/ 2147483647 w 7"/>
                <a:gd name="T17" fmla="*/ 2147483647 h 12"/>
                <a:gd name="T18" fmla="*/ 2147483647 w 7"/>
                <a:gd name="T19" fmla="*/ 2147483647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2"/>
                <a:gd name="T32" fmla="*/ 7 w 7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2">
                  <a:moveTo>
                    <a:pt x="7" y="3"/>
                  </a:move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3" y="12"/>
                  </a:lnTo>
                  <a:lnTo>
                    <a:pt x="7" y="12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323" name="Freeform 245"/>
            <p:cNvSpPr>
              <a:spLocks/>
            </p:cNvSpPr>
            <p:nvPr/>
          </p:nvSpPr>
          <p:spPr bwMode="auto">
            <a:xfrm>
              <a:off x="1708150" y="1033463"/>
              <a:ext cx="7938" cy="3175"/>
            </a:xfrm>
            <a:custGeom>
              <a:avLst/>
              <a:gdLst>
                <a:gd name="T0" fmla="*/ 2147483647 w 20"/>
                <a:gd name="T1" fmla="*/ 0 h 6"/>
                <a:gd name="T2" fmla="*/ 0 w 20"/>
                <a:gd name="T3" fmla="*/ 0 h 6"/>
                <a:gd name="T4" fmla="*/ 0 w 20"/>
                <a:gd name="T5" fmla="*/ 2147483647 h 6"/>
                <a:gd name="T6" fmla="*/ 0 w 20"/>
                <a:gd name="T7" fmla="*/ 2147483647 h 6"/>
                <a:gd name="T8" fmla="*/ 2147483647 w 20"/>
                <a:gd name="T9" fmla="*/ 2147483647 h 6"/>
                <a:gd name="T10" fmla="*/ 2147483647 w 20"/>
                <a:gd name="T11" fmla="*/ 2147483647 h 6"/>
                <a:gd name="T12" fmla="*/ 2147483647 w 20"/>
                <a:gd name="T13" fmla="*/ 2147483647 h 6"/>
                <a:gd name="T14" fmla="*/ 2147483647 w 20"/>
                <a:gd name="T15" fmla="*/ 0 h 6"/>
                <a:gd name="T16" fmla="*/ 2147483647 w 20"/>
                <a:gd name="T17" fmla="*/ 0 h 6"/>
                <a:gd name="T18" fmla="*/ 2147483647 w 20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6"/>
                <a:gd name="T32" fmla="*/ 20 w 20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6">
                  <a:moveTo>
                    <a:pt x="3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9" y="6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20" y="0"/>
                  </a:lnTo>
                  <a:lnTo>
                    <a:pt x="1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324" name="Freeform 246"/>
            <p:cNvSpPr>
              <a:spLocks/>
            </p:cNvSpPr>
            <p:nvPr/>
          </p:nvSpPr>
          <p:spPr bwMode="auto">
            <a:xfrm>
              <a:off x="1712913" y="1033463"/>
              <a:ext cx="3175" cy="4762"/>
            </a:xfrm>
            <a:custGeom>
              <a:avLst/>
              <a:gdLst>
                <a:gd name="T0" fmla="*/ 2147483647 w 7"/>
                <a:gd name="T1" fmla="*/ 2147483647 h 10"/>
                <a:gd name="T2" fmla="*/ 2147483647 w 7"/>
                <a:gd name="T3" fmla="*/ 0 h 10"/>
                <a:gd name="T4" fmla="*/ 2147483647 w 7"/>
                <a:gd name="T5" fmla="*/ 0 h 10"/>
                <a:gd name="T6" fmla="*/ 0 w 7"/>
                <a:gd name="T7" fmla="*/ 0 h 10"/>
                <a:gd name="T8" fmla="*/ 0 w 7"/>
                <a:gd name="T9" fmla="*/ 2147483647 h 10"/>
                <a:gd name="T10" fmla="*/ 0 w 7"/>
                <a:gd name="T11" fmla="*/ 2147483647 h 10"/>
                <a:gd name="T12" fmla="*/ 2147483647 w 7"/>
                <a:gd name="T13" fmla="*/ 2147483647 h 10"/>
                <a:gd name="T14" fmla="*/ 2147483647 w 7"/>
                <a:gd name="T15" fmla="*/ 2147483647 h 10"/>
                <a:gd name="T16" fmla="*/ 2147483647 w 7"/>
                <a:gd name="T17" fmla="*/ 2147483647 h 10"/>
                <a:gd name="T18" fmla="*/ 2147483647 w 7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0"/>
                <a:gd name="T32" fmla="*/ 7 w 7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0">
                  <a:moveTo>
                    <a:pt x="7" y="4"/>
                  </a:move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7" y="10"/>
                  </a:lnTo>
                  <a:lnTo>
                    <a:pt x="7" y="6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325" name="Freeform 247"/>
            <p:cNvSpPr>
              <a:spLocks/>
            </p:cNvSpPr>
            <p:nvPr/>
          </p:nvSpPr>
          <p:spPr bwMode="auto">
            <a:xfrm>
              <a:off x="1712913" y="1035050"/>
              <a:ext cx="4762" cy="3175"/>
            </a:xfrm>
            <a:custGeom>
              <a:avLst/>
              <a:gdLst>
                <a:gd name="T0" fmla="*/ 2147483647 w 14"/>
                <a:gd name="T1" fmla="*/ 0 h 6"/>
                <a:gd name="T2" fmla="*/ 0 w 14"/>
                <a:gd name="T3" fmla="*/ 0 h 6"/>
                <a:gd name="T4" fmla="*/ 0 w 14"/>
                <a:gd name="T5" fmla="*/ 2147483647 h 6"/>
                <a:gd name="T6" fmla="*/ 0 w 14"/>
                <a:gd name="T7" fmla="*/ 2147483647 h 6"/>
                <a:gd name="T8" fmla="*/ 2147483647 w 14"/>
                <a:gd name="T9" fmla="*/ 2147483647 h 6"/>
                <a:gd name="T10" fmla="*/ 2147483647 w 14"/>
                <a:gd name="T11" fmla="*/ 2147483647 h 6"/>
                <a:gd name="T12" fmla="*/ 2147483647 w 14"/>
                <a:gd name="T13" fmla="*/ 2147483647 h 6"/>
                <a:gd name="T14" fmla="*/ 2147483647 w 14"/>
                <a:gd name="T15" fmla="*/ 0 h 6"/>
                <a:gd name="T16" fmla="*/ 2147483647 w 14"/>
                <a:gd name="T17" fmla="*/ 0 h 6"/>
                <a:gd name="T18" fmla="*/ 2147483647 w 14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6"/>
                <a:gd name="T32" fmla="*/ 14 w 14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6">
                  <a:moveTo>
                    <a:pt x="3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3" y="6"/>
                  </a:lnTo>
                  <a:lnTo>
                    <a:pt x="14" y="6"/>
                  </a:lnTo>
                  <a:lnTo>
                    <a:pt x="14" y="2"/>
                  </a:lnTo>
                  <a:lnTo>
                    <a:pt x="14" y="0"/>
                  </a:lnTo>
                  <a:lnTo>
                    <a:pt x="7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326" name="Freeform 248"/>
            <p:cNvSpPr>
              <a:spLocks/>
            </p:cNvSpPr>
            <p:nvPr/>
          </p:nvSpPr>
          <p:spPr bwMode="auto">
            <a:xfrm>
              <a:off x="1716088" y="1035050"/>
              <a:ext cx="1587" cy="3175"/>
            </a:xfrm>
            <a:custGeom>
              <a:avLst/>
              <a:gdLst>
                <a:gd name="T0" fmla="*/ 2147483647 w 7"/>
                <a:gd name="T1" fmla="*/ 2147483647 h 9"/>
                <a:gd name="T2" fmla="*/ 2147483647 w 7"/>
                <a:gd name="T3" fmla="*/ 0 h 9"/>
                <a:gd name="T4" fmla="*/ 2147483647 w 7"/>
                <a:gd name="T5" fmla="*/ 0 h 9"/>
                <a:gd name="T6" fmla="*/ 0 w 7"/>
                <a:gd name="T7" fmla="*/ 0 h 9"/>
                <a:gd name="T8" fmla="*/ 0 w 7"/>
                <a:gd name="T9" fmla="*/ 2147483647 h 9"/>
                <a:gd name="T10" fmla="*/ 0 w 7"/>
                <a:gd name="T11" fmla="*/ 2147483647 h 9"/>
                <a:gd name="T12" fmla="*/ 2147483647 w 7"/>
                <a:gd name="T13" fmla="*/ 2147483647 h 9"/>
                <a:gd name="T14" fmla="*/ 2147483647 w 7"/>
                <a:gd name="T15" fmla="*/ 2147483647 h 9"/>
                <a:gd name="T16" fmla="*/ 2147483647 w 7"/>
                <a:gd name="T17" fmla="*/ 2147483647 h 9"/>
                <a:gd name="T18" fmla="*/ 2147483647 w 7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9"/>
                <a:gd name="T32" fmla="*/ 7 w 7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9">
                  <a:moveTo>
                    <a:pt x="7" y="2"/>
                  </a:move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3" y="9"/>
                  </a:lnTo>
                  <a:lnTo>
                    <a:pt x="7" y="6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327" name="Freeform 249"/>
            <p:cNvSpPr>
              <a:spLocks/>
            </p:cNvSpPr>
            <p:nvPr/>
          </p:nvSpPr>
          <p:spPr bwMode="auto">
            <a:xfrm>
              <a:off x="1716088" y="1036638"/>
              <a:ext cx="4762" cy="1587"/>
            </a:xfrm>
            <a:custGeom>
              <a:avLst/>
              <a:gdLst>
                <a:gd name="T0" fmla="*/ 2147483647 w 13"/>
                <a:gd name="T1" fmla="*/ 0 h 4"/>
                <a:gd name="T2" fmla="*/ 0 w 13"/>
                <a:gd name="T3" fmla="*/ 0 h 4"/>
                <a:gd name="T4" fmla="*/ 0 w 13"/>
                <a:gd name="T5" fmla="*/ 2147483647 h 4"/>
                <a:gd name="T6" fmla="*/ 0 w 13"/>
                <a:gd name="T7" fmla="*/ 2147483647 h 4"/>
                <a:gd name="T8" fmla="*/ 2147483647 w 13"/>
                <a:gd name="T9" fmla="*/ 2147483647 h 4"/>
                <a:gd name="T10" fmla="*/ 2147483647 w 13"/>
                <a:gd name="T11" fmla="*/ 2147483647 h 4"/>
                <a:gd name="T12" fmla="*/ 2147483647 w 13"/>
                <a:gd name="T13" fmla="*/ 2147483647 h 4"/>
                <a:gd name="T14" fmla="*/ 2147483647 w 13"/>
                <a:gd name="T15" fmla="*/ 0 h 4"/>
                <a:gd name="T16" fmla="*/ 2147483647 w 13"/>
                <a:gd name="T17" fmla="*/ 0 h 4"/>
                <a:gd name="T18" fmla="*/ 2147483647 w 13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4"/>
                <a:gd name="T32" fmla="*/ 13 w 13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4">
                  <a:moveTo>
                    <a:pt x="3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3" y="4"/>
                  </a:lnTo>
                  <a:lnTo>
                    <a:pt x="13" y="4"/>
                  </a:lnTo>
                  <a:lnTo>
                    <a:pt x="13" y="0"/>
                  </a:lnTo>
                  <a:lnTo>
                    <a:pt x="7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328" name="Freeform 250"/>
            <p:cNvSpPr>
              <a:spLocks/>
            </p:cNvSpPr>
            <p:nvPr/>
          </p:nvSpPr>
          <p:spPr bwMode="auto">
            <a:xfrm>
              <a:off x="1717675" y="1036638"/>
              <a:ext cx="3175" cy="1587"/>
            </a:xfrm>
            <a:custGeom>
              <a:avLst/>
              <a:gdLst>
                <a:gd name="T0" fmla="*/ 2147483647 w 6"/>
                <a:gd name="T1" fmla="*/ 2147483647 h 7"/>
                <a:gd name="T2" fmla="*/ 2147483647 w 6"/>
                <a:gd name="T3" fmla="*/ 0 h 7"/>
                <a:gd name="T4" fmla="*/ 2147483647 w 6"/>
                <a:gd name="T5" fmla="*/ 0 h 7"/>
                <a:gd name="T6" fmla="*/ 0 w 6"/>
                <a:gd name="T7" fmla="*/ 0 h 7"/>
                <a:gd name="T8" fmla="*/ 0 w 6"/>
                <a:gd name="T9" fmla="*/ 2147483647 h 7"/>
                <a:gd name="T10" fmla="*/ 0 w 6"/>
                <a:gd name="T11" fmla="*/ 2147483647 h 7"/>
                <a:gd name="T12" fmla="*/ 2147483647 w 6"/>
                <a:gd name="T13" fmla="*/ 2147483647 h 7"/>
                <a:gd name="T14" fmla="*/ 2147483647 w 6"/>
                <a:gd name="T15" fmla="*/ 2147483647 h 7"/>
                <a:gd name="T16" fmla="*/ 2147483647 w 6"/>
                <a:gd name="T17" fmla="*/ 2147483647 h 7"/>
                <a:gd name="T18" fmla="*/ 2147483647 w 6"/>
                <a:gd name="T19" fmla="*/ 2147483647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7"/>
                <a:gd name="T32" fmla="*/ 6 w 6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7">
                  <a:moveTo>
                    <a:pt x="6" y="4"/>
                  </a:move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2" y="7"/>
                  </a:lnTo>
                  <a:lnTo>
                    <a:pt x="6" y="7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329" name="Freeform 251"/>
            <p:cNvSpPr>
              <a:spLocks/>
            </p:cNvSpPr>
            <p:nvPr/>
          </p:nvSpPr>
          <p:spPr bwMode="auto">
            <a:xfrm>
              <a:off x="1717675" y="1036638"/>
              <a:ext cx="6350" cy="1587"/>
            </a:xfrm>
            <a:custGeom>
              <a:avLst/>
              <a:gdLst>
                <a:gd name="T0" fmla="*/ 2147483647 w 13"/>
                <a:gd name="T1" fmla="*/ 0 h 7"/>
                <a:gd name="T2" fmla="*/ 0 w 13"/>
                <a:gd name="T3" fmla="*/ 2147483647 h 7"/>
                <a:gd name="T4" fmla="*/ 0 w 13"/>
                <a:gd name="T5" fmla="*/ 2147483647 h 7"/>
                <a:gd name="T6" fmla="*/ 0 w 13"/>
                <a:gd name="T7" fmla="*/ 2147483647 h 7"/>
                <a:gd name="T8" fmla="*/ 2147483647 w 13"/>
                <a:gd name="T9" fmla="*/ 2147483647 h 7"/>
                <a:gd name="T10" fmla="*/ 2147483647 w 13"/>
                <a:gd name="T11" fmla="*/ 2147483647 h 7"/>
                <a:gd name="T12" fmla="*/ 2147483647 w 13"/>
                <a:gd name="T13" fmla="*/ 2147483647 h 7"/>
                <a:gd name="T14" fmla="*/ 2147483647 w 13"/>
                <a:gd name="T15" fmla="*/ 2147483647 h 7"/>
                <a:gd name="T16" fmla="*/ 2147483647 w 13"/>
                <a:gd name="T17" fmla="*/ 0 h 7"/>
                <a:gd name="T18" fmla="*/ 2147483647 w 13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7"/>
                <a:gd name="T32" fmla="*/ 13 w 13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7">
                  <a:moveTo>
                    <a:pt x="2" y="0"/>
                  </a:moveTo>
                  <a:lnTo>
                    <a:pt x="0" y="4"/>
                  </a:lnTo>
                  <a:lnTo>
                    <a:pt x="0" y="7"/>
                  </a:lnTo>
                  <a:lnTo>
                    <a:pt x="2" y="7"/>
                  </a:lnTo>
                  <a:lnTo>
                    <a:pt x="13" y="7"/>
                  </a:lnTo>
                  <a:lnTo>
                    <a:pt x="13" y="4"/>
                  </a:lnTo>
                  <a:lnTo>
                    <a:pt x="6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330" name="Freeform 252"/>
            <p:cNvSpPr>
              <a:spLocks/>
            </p:cNvSpPr>
            <p:nvPr/>
          </p:nvSpPr>
          <p:spPr bwMode="auto">
            <a:xfrm>
              <a:off x="1720850" y="1036638"/>
              <a:ext cx="3175" cy="3175"/>
            </a:xfrm>
            <a:custGeom>
              <a:avLst/>
              <a:gdLst>
                <a:gd name="T0" fmla="*/ 2147483647 w 7"/>
                <a:gd name="T1" fmla="*/ 2147483647 h 10"/>
                <a:gd name="T2" fmla="*/ 2147483647 w 7"/>
                <a:gd name="T3" fmla="*/ 2147483647 h 10"/>
                <a:gd name="T4" fmla="*/ 2147483647 w 7"/>
                <a:gd name="T5" fmla="*/ 0 h 10"/>
                <a:gd name="T6" fmla="*/ 0 w 7"/>
                <a:gd name="T7" fmla="*/ 2147483647 h 10"/>
                <a:gd name="T8" fmla="*/ 0 w 7"/>
                <a:gd name="T9" fmla="*/ 2147483647 h 10"/>
                <a:gd name="T10" fmla="*/ 0 w 7"/>
                <a:gd name="T11" fmla="*/ 2147483647 h 10"/>
                <a:gd name="T12" fmla="*/ 2147483647 w 7"/>
                <a:gd name="T13" fmla="*/ 2147483647 h 10"/>
                <a:gd name="T14" fmla="*/ 2147483647 w 7"/>
                <a:gd name="T15" fmla="*/ 2147483647 h 10"/>
                <a:gd name="T16" fmla="*/ 2147483647 w 7"/>
                <a:gd name="T17" fmla="*/ 2147483647 h 10"/>
                <a:gd name="T18" fmla="*/ 2147483647 w 7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0"/>
                <a:gd name="T32" fmla="*/ 7 w 7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0">
                  <a:moveTo>
                    <a:pt x="7" y="4"/>
                  </a:moveTo>
                  <a:lnTo>
                    <a:pt x="7" y="4"/>
                  </a:lnTo>
                  <a:lnTo>
                    <a:pt x="3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7" y="10"/>
                  </a:lnTo>
                  <a:lnTo>
                    <a:pt x="7" y="7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331" name="Freeform 253"/>
            <p:cNvSpPr>
              <a:spLocks/>
            </p:cNvSpPr>
            <p:nvPr/>
          </p:nvSpPr>
          <p:spPr bwMode="auto">
            <a:xfrm>
              <a:off x="1720850" y="1038225"/>
              <a:ext cx="7938" cy="1588"/>
            </a:xfrm>
            <a:custGeom>
              <a:avLst/>
              <a:gdLst>
                <a:gd name="T0" fmla="*/ 2147483647 w 20"/>
                <a:gd name="T1" fmla="*/ 0 h 6"/>
                <a:gd name="T2" fmla="*/ 0 w 20"/>
                <a:gd name="T3" fmla="*/ 0 h 6"/>
                <a:gd name="T4" fmla="*/ 0 w 20"/>
                <a:gd name="T5" fmla="*/ 2147483647 h 6"/>
                <a:gd name="T6" fmla="*/ 0 w 20"/>
                <a:gd name="T7" fmla="*/ 2147483647 h 6"/>
                <a:gd name="T8" fmla="*/ 2147483647 w 20"/>
                <a:gd name="T9" fmla="*/ 2147483647 h 6"/>
                <a:gd name="T10" fmla="*/ 2147483647 w 20"/>
                <a:gd name="T11" fmla="*/ 2147483647 h 6"/>
                <a:gd name="T12" fmla="*/ 2147483647 w 20"/>
                <a:gd name="T13" fmla="*/ 2147483647 h 6"/>
                <a:gd name="T14" fmla="*/ 2147483647 w 20"/>
                <a:gd name="T15" fmla="*/ 0 h 6"/>
                <a:gd name="T16" fmla="*/ 2147483647 w 20"/>
                <a:gd name="T17" fmla="*/ 0 h 6"/>
                <a:gd name="T18" fmla="*/ 2147483647 w 20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6"/>
                <a:gd name="T32" fmla="*/ 20 w 20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6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10" y="6"/>
                  </a:lnTo>
                  <a:lnTo>
                    <a:pt x="20" y="6"/>
                  </a:lnTo>
                  <a:lnTo>
                    <a:pt x="20" y="3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332" name="Freeform 254"/>
            <p:cNvSpPr>
              <a:spLocks/>
            </p:cNvSpPr>
            <p:nvPr/>
          </p:nvSpPr>
          <p:spPr bwMode="auto">
            <a:xfrm>
              <a:off x="1725613" y="1038225"/>
              <a:ext cx="3175" cy="3175"/>
            </a:xfrm>
            <a:custGeom>
              <a:avLst/>
              <a:gdLst>
                <a:gd name="T0" fmla="*/ 2147483647 w 6"/>
                <a:gd name="T1" fmla="*/ 2147483647 h 9"/>
                <a:gd name="T2" fmla="*/ 2147483647 w 6"/>
                <a:gd name="T3" fmla="*/ 0 h 9"/>
                <a:gd name="T4" fmla="*/ 2147483647 w 6"/>
                <a:gd name="T5" fmla="*/ 0 h 9"/>
                <a:gd name="T6" fmla="*/ 0 w 6"/>
                <a:gd name="T7" fmla="*/ 0 h 9"/>
                <a:gd name="T8" fmla="*/ 0 w 6"/>
                <a:gd name="T9" fmla="*/ 2147483647 h 9"/>
                <a:gd name="T10" fmla="*/ 0 w 6"/>
                <a:gd name="T11" fmla="*/ 2147483647 h 9"/>
                <a:gd name="T12" fmla="*/ 2147483647 w 6"/>
                <a:gd name="T13" fmla="*/ 2147483647 h 9"/>
                <a:gd name="T14" fmla="*/ 2147483647 w 6"/>
                <a:gd name="T15" fmla="*/ 2147483647 h 9"/>
                <a:gd name="T16" fmla="*/ 2147483647 w 6"/>
                <a:gd name="T17" fmla="*/ 2147483647 h 9"/>
                <a:gd name="T18" fmla="*/ 2147483647 w 6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9"/>
                <a:gd name="T32" fmla="*/ 6 w 6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9">
                  <a:moveTo>
                    <a:pt x="6" y="3"/>
                  </a:move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9"/>
                  </a:lnTo>
                  <a:lnTo>
                    <a:pt x="2" y="9"/>
                  </a:lnTo>
                  <a:lnTo>
                    <a:pt x="6" y="9"/>
                  </a:lnTo>
                  <a:lnTo>
                    <a:pt x="6" y="6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333" name="Freeform 255"/>
            <p:cNvSpPr>
              <a:spLocks/>
            </p:cNvSpPr>
            <p:nvPr/>
          </p:nvSpPr>
          <p:spPr bwMode="auto">
            <a:xfrm>
              <a:off x="1725613" y="1038225"/>
              <a:ext cx="15875" cy="3175"/>
            </a:xfrm>
            <a:custGeom>
              <a:avLst/>
              <a:gdLst>
                <a:gd name="T0" fmla="*/ 2147483647 w 38"/>
                <a:gd name="T1" fmla="*/ 0 h 6"/>
                <a:gd name="T2" fmla="*/ 0 w 38"/>
                <a:gd name="T3" fmla="*/ 0 h 6"/>
                <a:gd name="T4" fmla="*/ 0 w 38"/>
                <a:gd name="T5" fmla="*/ 2147483647 h 6"/>
                <a:gd name="T6" fmla="*/ 0 w 38"/>
                <a:gd name="T7" fmla="*/ 2147483647 h 6"/>
                <a:gd name="T8" fmla="*/ 2147483647 w 38"/>
                <a:gd name="T9" fmla="*/ 2147483647 h 6"/>
                <a:gd name="T10" fmla="*/ 2147483647 w 38"/>
                <a:gd name="T11" fmla="*/ 2147483647 h 6"/>
                <a:gd name="T12" fmla="*/ 2147483647 w 38"/>
                <a:gd name="T13" fmla="*/ 2147483647 h 6"/>
                <a:gd name="T14" fmla="*/ 2147483647 w 38"/>
                <a:gd name="T15" fmla="*/ 0 h 6"/>
                <a:gd name="T16" fmla="*/ 2147483647 w 38"/>
                <a:gd name="T17" fmla="*/ 0 h 6"/>
                <a:gd name="T18" fmla="*/ 2147483647 w 38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8"/>
                <a:gd name="T31" fmla="*/ 0 h 6"/>
                <a:gd name="T32" fmla="*/ 38 w 38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8" h="6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29" y="6"/>
                  </a:lnTo>
                  <a:lnTo>
                    <a:pt x="36" y="6"/>
                  </a:lnTo>
                  <a:lnTo>
                    <a:pt x="38" y="3"/>
                  </a:lnTo>
                  <a:lnTo>
                    <a:pt x="36" y="0"/>
                  </a:lnTo>
                  <a:lnTo>
                    <a:pt x="3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334" name="Freeform 256"/>
            <p:cNvSpPr>
              <a:spLocks/>
            </p:cNvSpPr>
            <p:nvPr/>
          </p:nvSpPr>
          <p:spPr bwMode="auto">
            <a:xfrm>
              <a:off x="1738313" y="1038225"/>
              <a:ext cx="3175" cy="4763"/>
            </a:xfrm>
            <a:custGeom>
              <a:avLst/>
              <a:gdLst>
                <a:gd name="T0" fmla="*/ 2147483647 w 6"/>
                <a:gd name="T1" fmla="*/ 2147483647 h 10"/>
                <a:gd name="T2" fmla="*/ 2147483647 w 6"/>
                <a:gd name="T3" fmla="*/ 0 h 10"/>
                <a:gd name="T4" fmla="*/ 2147483647 w 6"/>
                <a:gd name="T5" fmla="*/ 0 h 10"/>
                <a:gd name="T6" fmla="*/ 0 w 6"/>
                <a:gd name="T7" fmla="*/ 0 h 10"/>
                <a:gd name="T8" fmla="*/ 0 w 6"/>
                <a:gd name="T9" fmla="*/ 2147483647 h 10"/>
                <a:gd name="T10" fmla="*/ 0 w 6"/>
                <a:gd name="T11" fmla="*/ 2147483647 h 10"/>
                <a:gd name="T12" fmla="*/ 2147483647 w 6"/>
                <a:gd name="T13" fmla="*/ 2147483647 h 10"/>
                <a:gd name="T14" fmla="*/ 2147483647 w 6"/>
                <a:gd name="T15" fmla="*/ 2147483647 h 10"/>
                <a:gd name="T16" fmla="*/ 2147483647 w 6"/>
                <a:gd name="T17" fmla="*/ 2147483647 h 10"/>
                <a:gd name="T18" fmla="*/ 2147483647 w 6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0"/>
                <a:gd name="T32" fmla="*/ 6 w 6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0">
                  <a:moveTo>
                    <a:pt x="6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6" y="10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335" name="Freeform 257"/>
            <p:cNvSpPr>
              <a:spLocks/>
            </p:cNvSpPr>
            <p:nvPr/>
          </p:nvSpPr>
          <p:spPr bwMode="auto">
            <a:xfrm>
              <a:off x="1738313" y="1039813"/>
              <a:ext cx="4762" cy="3175"/>
            </a:xfrm>
            <a:custGeom>
              <a:avLst/>
              <a:gdLst>
                <a:gd name="T0" fmla="*/ 2147483647 w 10"/>
                <a:gd name="T1" fmla="*/ 0 h 7"/>
                <a:gd name="T2" fmla="*/ 0 w 10"/>
                <a:gd name="T3" fmla="*/ 2147483647 h 7"/>
                <a:gd name="T4" fmla="*/ 0 w 10"/>
                <a:gd name="T5" fmla="*/ 2147483647 h 7"/>
                <a:gd name="T6" fmla="*/ 0 w 10"/>
                <a:gd name="T7" fmla="*/ 2147483647 h 7"/>
                <a:gd name="T8" fmla="*/ 2147483647 w 10"/>
                <a:gd name="T9" fmla="*/ 2147483647 h 7"/>
                <a:gd name="T10" fmla="*/ 2147483647 w 10"/>
                <a:gd name="T11" fmla="*/ 2147483647 h 7"/>
                <a:gd name="T12" fmla="*/ 2147483647 w 10"/>
                <a:gd name="T13" fmla="*/ 2147483647 h 7"/>
                <a:gd name="T14" fmla="*/ 2147483647 w 10"/>
                <a:gd name="T15" fmla="*/ 2147483647 h 7"/>
                <a:gd name="T16" fmla="*/ 2147483647 w 10"/>
                <a:gd name="T17" fmla="*/ 0 h 7"/>
                <a:gd name="T18" fmla="*/ 2147483647 w 10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7"/>
                <a:gd name="T32" fmla="*/ 10 w 10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7">
                  <a:moveTo>
                    <a:pt x="4" y="0"/>
                  </a:moveTo>
                  <a:lnTo>
                    <a:pt x="0" y="3"/>
                  </a:lnTo>
                  <a:lnTo>
                    <a:pt x="0" y="7"/>
                  </a:lnTo>
                  <a:lnTo>
                    <a:pt x="4" y="7"/>
                  </a:lnTo>
                  <a:lnTo>
                    <a:pt x="10" y="7"/>
                  </a:lnTo>
                  <a:lnTo>
                    <a:pt x="10" y="3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336" name="Freeform 258"/>
            <p:cNvSpPr>
              <a:spLocks/>
            </p:cNvSpPr>
            <p:nvPr/>
          </p:nvSpPr>
          <p:spPr bwMode="auto">
            <a:xfrm>
              <a:off x="1741488" y="1039813"/>
              <a:ext cx="1587" cy="3175"/>
            </a:xfrm>
            <a:custGeom>
              <a:avLst/>
              <a:gdLst>
                <a:gd name="T0" fmla="*/ 2147483647 w 4"/>
                <a:gd name="T1" fmla="*/ 2147483647 h 9"/>
                <a:gd name="T2" fmla="*/ 2147483647 w 4"/>
                <a:gd name="T3" fmla="*/ 2147483647 h 9"/>
                <a:gd name="T4" fmla="*/ 0 w 4"/>
                <a:gd name="T5" fmla="*/ 0 h 9"/>
                <a:gd name="T6" fmla="*/ 0 w 4"/>
                <a:gd name="T7" fmla="*/ 2147483647 h 9"/>
                <a:gd name="T8" fmla="*/ 0 w 4"/>
                <a:gd name="T9" fmla="*/ 2147483647 h 9"/>
                <a:gd name="T10" fmla="*/ 0 w 4"/>
                <a:gd name="T11" fmla="*/ 2147483647 h 9"/>
                <a:gd name="T12" fmla="*/ 0 w 4"/>
                <a:gd name="T13" fmla="*/ 2147483647 h 9"/>
                <a:gd name="T14" fmla="*/ 2147483647 w 4"/>
                <a:gd name="T15" fmla="*/ 2147483647 h 9"/>
                <a:gd name="T16" fmla="*/ 2147483647 w 4"/>
                <a:gd name="T17" fmla="*/ 2147483647 h 9"/>
                <a:gd name="T18" fmla="*/ 2147483647 w 4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9"/>
                <a:gd name="T32" fmla="*/ 4 w 4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9">
                  <a:moveTo>
                    <a:pt x="4" y="3"/>
                  </a:moveTo>
                  <a:lnTo>
                    <a:pt x="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7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337" name="Freeform 259"/>
            <p:cNvSpPr>
              <a:spLocks/>
            </p:cNvSpPr>
            <p:nvPr/>
          </p:nvSpPr>
          <p:spPr bwMode="auto">
            <a:xfrm>
              <a:off x="1739900" y="1041400"/>
              <a:ext cx="6350" cy="1588"/>
            </a:xfrm>
            <a:custGeom>
              <a:avLst/>
              <a:gdLst>
                <a:gd name="T0" fmla="*/ 2147483647 w 13"/>
                <a:gd name="T1" fmla="*/ 0 h 6"/>
                <a:gd name="T2" fmla="*/ 2147483647 w 13"/>
                <a:gd name="T3" fmla="*/ 0 h 6"/>
                <a:gd name="T4" fmla="*/ 0 w 13"/>
                <a:gd name="T5" fmla="*/ 2147483647 h 6"/>
                <a:gd name="T6" fmla="*/ 2147483647 w 13"/>
                <a:gd name="T7" fmla="*/ 2147483647 h 6"/>
                <a:gd name="T8" fmla="*/ 2147483647 w 13"/>
                <a:gd name="T9" fmla="*/ 2147483647 h 6"/>
                <a:gd name="T10" fmla="*/ 2147483647 w 13"/>
                <a:gd name="T11" fmla="*/ 2147483647 h 6"/>
                <a:gd name="T12" fmla="*/ 2147483647 w 13"/>
                <a:gd name="T13" fmla="*/ 2147483647 h 6"/>
                <a:gd name="T14" fmla="*/ 2147483647 w 13"/>
                <a:gd name="T15" fmla="*/ 0 h 6"/>
                <a:gd name="T16" fmla="*/ 2147483647 w 13"/>
                <a:gd name="T17" fmla="*/ 0 h 6"/>
                <a:gd name="T18" fmla="*/ 2147483647 w 1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6"/>
                <a:gd name="T32" fmla="*/ 13 w 1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6">
                  <a:moveTo>
                    <a:pt x="2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2" y="6"/>
                  </a:lnTo>
                  <a:lnTo>
                    <a:pt x="6" y="6"/>
                  </a:lnTo>
                  <a:lnTo>
                    <a:pt x="13" y="6"/>
                  </a:lnTo>
                  <a:lnTo>
                    <a:pt x="13" y="4"/>
                  </a:lnTo>
                  <a:lnTo>
                    <a:pt x="13" y="0"/>
                  </a:lnTo>
                  <a:lnTo>
                    <a:pt x="6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338" name="Freeform 260"/>
            <p:cNvSpPr>
              <a:spLocks/>
            </p:cNvSpPr>
            <p:nvPr/>
          </p:nvSpPr>
          <p:spPr bwMode="auto">
            <a:xfrm>
              <a:off x="1744663" y="1041400"/>
              <a:ext cx="1587" cy="4763"/>
            </a:xfrm>
            <a:custGeom>
              <a:avLst/>
              <a:gdLst>
                <a:gd name="T0" fmla="*/ 2147483647 w 4"/>
                <a:gd name="T1" fmla="*/ 2147483647 h 13"/>
                <a:gd name="T2" fmla="*/ 2147483647 w 4"/>
                <a:gd name="T3" fmla="*/ 0 h 13"/>
                <a:gd name="T4" fmla="*/ 0 w 4"/>
                <a:gd name="T5" fmla="*/ 0 h 13"/>
                <a:gd name="T6" fmla="*/ 0 w 4"/>
                <a:gd name="T7" fmla="*/ 0 h 13"/>
                <a:gd name="T8" fmla="*/ 0 w 4"/>
                <a:gd name="T9" fmla="*/ 2147483647 h 13"/>
                <a:gd name="T10" fmla="*/ 0 w 4"/>
                <a:gd name="T11" fmla="*/ 2147483647 h 13"/>
                <a:gd name="T12" fmla="*/ 0 w 4"/>
                <a:gd name="T13" fmla="*/ 2147483647 h 13"/>
                <a:gd name="T14" fmla="*/ 2147483647 w 4"/>
                <a:gd name="T15" fmla="*/ 2147483647 h 13"/>
                <a:gd name="T16" fmla="*/ 2147483647 w 4"/>
                <a:gd name="T17" fmla="*/ 2147483647 h 13"/>
                <a:gd name="T18" fmla="*/ 2147483647 w 4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13"/>
                <a:gd name="T32" fmla="*/ 4 w 4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13">
                  <a:moveTo>
                    <a:pt x="4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4" y="13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339" name="Freeform 261"/>
            <p:cNvSpPr>
              <a:spLocks/>
            </p:cNvSpPr>
            <p:nvPr/>
          </p:nvSpPr>
          <p:spPr bwMode="auto">
            <a:xfrm>
              <a:off x="1743075" y="1042988"/>
              <a:ext cx="7938" cy="3175"/>
            </a:xfrm>
            <a:custGeom>
              <a:avLst/>
              <a:gdLst>
                <a:gd name="T0" fmla="*/ 2147483647 w 20"/>
                <a:gd name="T1" fmla="*/ 0 h 7"/>
                <a:gd name="T2" fmla="*/ 2147483647 w 20"/>
                <a:gd name="T3" fmla="*/ 2147483647 h 7"/>
                <a:gd name="T4" fmla="*/ 0 w 20"/>
                <a:gd name="T5" fmla="*/ 2147483647 h 7"/>
                <a:gd name="T6" fmla="*/ 2147483647 w 20"/>
                <a:gd name="T7" fmla="*/ 2147483647 h 7"/>
                <a:gd name="T8" fmla="*/ 2147483647 w 20"/>
                <a:gd name="T9" fmla="*/ 2147483647 h 7"/>
                <a:gd name="T10" fmla="*/ 2147483647 w 20"/>
                <a:gd name="T11" fmla="*/ 2147483647 h 7"/>
                <a:gd name="T12" fmla="*/ 2147483647 w 20"/>
                <a:gd name="T13" fmla="*/ 2147483647 h 7"/>
                <a:gd name="T14" fmla="*/ 2147483647 w 20"/>
                <a:gd name="T15" fmla="*/ 2147483647 h 7"/>
                <a:gd name="T16" fmla="*/ 2147483647 w 20"/>
                <a:gd name="T17" fmla="*/ 0 h 7"/>
                <a:gd name="T18" fmla="*/ 2147483647 w 20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7"/>
                <a:gd name="T32" fmla="*/ 20 w 20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7">
                  <a:moveTo>
                    <a:pt x="3" y="0"/>
                  </a:moveTo>
                  <a:lnTo>
                    <a:pt x="3" y="4"/>
                  </a:lnTo>
                  <a:lnTo>
                    <a:pt x="0" y="4"/>
                  </a:lnTo>
                  <a:lnTo>
                    <a:pt x="3" y="7"/>
                  </a:lnTo>
                  <a:lnTo>
                    <a:pt x="13" y="7"/>
                  </a:lnTo>
                  <a:lnTo>
                    <a:pt x="20" y="7"/>
                  </a:lnTo>
                  <a:lnTo>
                    <a:pt x="20" y="4"/>
                  </a:lnTo>
                  <a:lnTo>
                    <a:pt x="1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340" name="Freeform 262"/>
            <p:cNvSpPr>
              <a:spLocks/>
            </p:cNvSpPr>
            <p:nvPr/>
          </p:nvSpPr>
          <p:spPr bwMode="auto">
            <a:xfrm>
              <a:off x="1749425" y="1042988"/>
              <a:ext cx="1588" cy="4762"/>
            </a:xfrm>
            <a:custGeom>
              <a:avLst/>
              <a:gdLst>
                <a:gd name="T0" fmla="*/ 2147483647 w 4"/>
                <a:gd name="T1" fmla="*/ 2147483647 h 10"/>
                <a:gd name="T2" fmla="*/ 2147483647 w 4"/>
                <a:gd name="T3" fmla="*/ 2147483647 h 10"/>
                <a:gd name="T4" fmla="*/ 0 w 4"/>
                <a:gd name="T5" fmla="*/ 0 h 10"/>
                <a:gd name="T6" fmla="*/ 0 w 4"/>
                <a:gd name="T7" fmla="*/ 2147483647 h 10"/>
                <a:gd name="T8" fmla="*/ 0 w 4"/>
                <a:gd name="T9" fmla="*/ 2147483647 h 10"/>
                <a:gd name="T10" fmla="*/ 0 w 4"/>
                <a:gd name="T11" fmla="*/ 2147483647 h 10"/>
                <a:gd name="T12" fmla="*/ 0 w 4"/>
                <a:gd name="T13" fmla="*/ 2147483647 h 10"/>
                <a:gd name="T14" fmla="*/ 2147483647 w 4"/>
                <a:gd name="T15" fmla="*/ 2147483647 h 10"/>
                <a:gd name="T16" fmla="*/ 2147483647 w 4"/>
                <a:gd name="T17" fmla="*/ 2147483647 h 10"/>
                <a:gd name="T18" fmla="*/ 2147483647 w 4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10"/>
                <a:gd name="T32" fmla="*/ 4 w 4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10">
                  <a:moveTo>
                    <a:pt x="4" y="4"/>
                  </a:moveTo>
                  <a:lnTo>
                    <a:pt x="4" y="4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4" y="7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341" name="Freeform 263"/>
            <p:cNvSpPr>
              <a:spLocks/>
            </p:cNvSpPr>
            <p:nvPr/>
          </p:nvSpPr>
          <p:spPr bwMode="auto">
            <a:xfrm>
              <a:off x="1747838" y="1044575"/>
              <a:ext cx="6350" cy="3175"/>
            </a:xfrm>
            <a:custGeom>
              <a:avLst/>
              <a:gdLst>
                <a:gd name="T0" fmla="*/ 2147483647 w 14"/>
                <a:gd name="T1" fmla="*/ 0 h 6"/>
                <a:gd name="T2" fmla="*/ 2147483647 w 14"/>
                <a:gd name="T3" fmla="*/ 0 h 6"/>
                <a:gd name="T4" fmla="*/ 0 w 14"/>
                <a:gd name="T5" fmla="*/ 2147483647 h 6"/>
                <a:gd name="T6" fmla="*/ 2147483647 w 14"/>
                <a:gd name="T7" fmla="*/ 2147483647 h 6"/>
                <a:gd name="T8" fmla="*/ 2147483647 w 14"/>
                <a:gd name="T9" fmla="*/ 2147483647 h 6"/>
                <a:gd name="T10" fmla="*/ 2147483647 w 14"/>
                <a:gd name="T11" fmla="*/ 2147483647 h 6"/>
                <a:gd name="T12" fmla="*/ 2147483647 w 14"/>
                <a:gd name="T13" fmla="*/ 2147483647 h 6"/>
                <a:gd name="T14" fmla="*/ 2147483647 w 14"/>
                <a:gd name="T15" fmla="*/ 0 h 6"/>
                <a:gd name="T16" fmla="*/ 2147483647 w 14"/>
                <a:gd name="T17" fmla="*/ 0 h 6"/>
                <a:gd name="T18" fmla="*/ 2147483647 w 14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6"/>
                <a:gd name="T32" fmla="*/ 14 w 14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6">
                  <a:moveTo>
                    <a:pt x="3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6"/>
                  </a:lnTo>
                  <a:lnTo>
                    <a:pt x="7" y="6"/>
                  </a:lnTo>
                  <a:lnTo>
                    <a:pt x="14" y="6"/>
                  </a:lnTo>
                  <a:lnTo>
                    <a:pt x="14" y="3"/>
                  </a:lnTo>
                  <a:lnTo>
                    <a:pt x="14" y="0"/>
                  </a:lnTo>
                  <a:lnTo>
                    <a:pt x="7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342" name="Freeform 264"/>
            <p:cNvSpPr>
              <a:spLocks/>
            </p:cNvSpPr>
            <p:nvPr/>
          </p:nvSpPr>
          <p:spPr bwMode="auto">
            <a:xfrm>
              <a:off x="1752600" y="1044575"/>
              <a:ext cx="1588" cy="4763"/>
            </a:xfrm>
            <a:custGeom>
              <a:avLst/>
              <a:gdLst>
                <a:gd name="T0" fmla="*/ 2147483647 w 4"/>
                <a:gd name="T1" fmla="*/ 2147483647 h 13"/>
                <a:gd name="T2" fmla="*/ 2147483647 w 4"/>
                <a:gd name="T3" fmla="*/ 0 h 13"/>
                <a:gd name="T4" fmla="*/ 0 w 4"/>
                <a:gd name="T5" fmla="*/ 0 h 13"/>
                <a:gd name="T6" fmla="*/ 0 w 4"/>
                <a:gd name="T7" fmla="*/ 0 h 13"/>
                <a:gd name="T8" fmla="*/ 0 w 4"/>
                <a:gd name="T9" fmla="*/ 2147483647 h 13"/>
                <a:gd name="T10" fmla="*/ 0 w 4"/>
                <a:gd name="T11" fmla="*/ 2147483647 h 13"/>
                <a:gd name="T12" fmla="*/ 0 w 4"/>
                <a:gd name="T13" fmla="*/ 2147483647 h 13"/>
                <a:gd name="T14" fmla="*/ 2147483647 w 4"/>
                <a:gd name="T15" fmla="*/ 2147483647 h 13"/>
                <a:gd name="T16" fmla="*/ 2147483647 w 4"/>
                <a:gd name="T17" fmla="*/ 2147483647 h 13"/>
                <a:gd name="T18" fmla="*/ 2147483647 w 4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13"/>
                <a:gd name="T32" fmla="*/ 4 w 4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13">
                  <a:moveTo>
                    <a:pt x="4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3"/>
                  </a:lnTo>
                  <a:lnTo>
                    <a:pt x="4" y="9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343" name="Freeform 265"/>
            <p:cNvSpPr>
              <a:spLocks/>
            </p:cNvSpPr>
            <p:nvPr/>
          </p:nvSpPr>
          <p:spPr bwMode="auto">
            <a:xfrm>
              <a:off x="1751013" y="1047750"/>
              <a:ext cx="4762" cy="0"/>
            </a:xfrm>
            <a:custGeom>
              <a:avLst/>
              <a:gdLst>
                <a:gd name="T0" fmla="*/ 2147483647 w 13"/>
                <a:gd name="T1" fmla="*/ 0 h 3"/>
                <a:gd name="T2" fmla="*/ 2147483647 w 13"/>
                <a:gd name="T3" fmla="*/ 0 h 3"/>
                <a:gd name="T4" fmla="*/ 0 w 13"/>
                <a:gd name="T5" fmla="*/ 0 h 3"/>
                <a:gd name="T6" fmla="*/ 2147483647 w 13"/>
                <a:gd name="T7" fmla="*/ 0 h 3"/>
                <a:gd name="T8" fmla="*/ 2147483647 w 13"/>
                <a:gd name="T9" fmla="*/ 0 h 3"/>
                <a:gd name="T10" fmla="*/ 2147483647 w 13"/>
                <a:gd name="T11" fmla="*/ 0 h 3"/>
                <a:gd name="T12" fmla="*/ 2147483647 w 13"/>
                <a:gd name="T13" fmla="*/ 0 h 3"/>
                <a:gd name="T14" fmla="*/ 2147483647 w 13"/>
                <a:gd name="T15" fmla="*/ 0 h 3"/>
                <a:gd name="T16" fmla="*/ 2147483647 w 13"/>
                <a:gd name="T17" fmla="*/ 0 h 3"/>
                <a:gd name="T18" fmla="*/ 2147483647 w 13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3"/>
                <a:gd name="T32" fmla="*/ 13 w 13"/>
                <a:gd name="T33" fmla="*/ 0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3">
                  <a:moveTo>
                    <a:pt x="3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7" y="3"/>
                  </a:lnTo>
                  <a:lnTo>
                    <a:pt x="13" y="3"/>
                  </a:lnTo>
                  <a:lnTo>
                    <a:pt x="13" y="0"/>
                  </a:lnTo>
                  <a:lnTo>
                    <a:pt x="7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344" name="Freeform 266"/>
            <p:cNvSpPr>
              <a:spLocks/>
            </p:cNvSpPr>
            <p:nvPr/>
          </p:nvSpPr>
          <p:spPr bwMode="auto">
            <a:xfrm>
              <a:off x="1754188" y="1047750"/>
              <a:ext cx="1587" cy="3175"/>
            </a:xfrm>
            <a:custGeom>
              <a:avLst/>
              <a:gdLst>
                <a:gd name="T0" fmla="*/ 2147483647 w 6"/>
                <a:gd name="T1" fmla="*/ 2147483647 h 9"/>
                <a:gd name="T2" fmla="*/ 2147483647 w 6"/>
                <a:gd name="T3" fmla="*/ 0 h 9"/>
                <a:gd name="T4" fmla="*/ 2147483647 w 6"/>
                <a:gd name="T5" fmla="*/ 0 h 9"/>
                <a:gd name="T6" fmla="*/ 0 w 6"/>
                <a:gd name="T7" fmla="*/ 0 h 9"/>
                <a:gd name="T8" fmla="*/ 0 w 6"/>
                <a:gd name="T9" fmla="*/ 2147483647 h 9"/>
                <a:gd name="T10" fmla="*/ 0 w 6"/>
                <a:gd name="T11" fmla="*/ 2147483647 h 9"/>
                <a:gd name="T12" fmla="*/ 2147483647 w 6"/>
                <a:gd name="T13" fmla="*/ 2147483647 h 9"/>
                <a:gd name="T14" fmla="*/ 2147483647 w 6"/>
                <a:gd name="T15" fmla="*/ 2147483647 h 9"/>
                <a:gd name="T16" fmla="*/ 2147483647 w 6"/>
                <a:gd name="T17" fmla="*/ 2147483647 h 9"/>
                <a:gd name="T18" fmla="*/ 2147483647 w 6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9"/>
                <a:gd name="T32" fmla="*/ 6 w 6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9">
                  <a:moveTo>
                    <a:pt x="6" y="3"/>
                  </a:move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9"/>
                  </a:lnTo>
                  <a:lnTo>
                    <a:pt x="2" y="9"/>
                  </a:lnTo>
                  <a:lnTo>
                    <a:pt x="6" y="9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345" name="Freeform 267"/>
            <p:cNvSpPr>
              <a:spLocks/>
            </p:cNvSpPr>
            <p:nvPr/>
          </p:nvSpPr>
          <p:spPr bwMode="auto">
            <a:xfrm>
              <a:off x="1754188" y="1047750"/>
              <a:ext cx="12700" cy="3175"/>
            </a:xfrm>
            <a:custGeom>
              <a:avLst/>
              <a:gdLst>
                <a:gd name="T0" fmla="*/ 2147483647 w 33"/>
                <a:gd name="T1" fmla="*/ 0 h 6"/>
                <a:gd name="T2" fmla="*/ 0 w 33"/>
                <a:gd name="T3" fmla="*/ 2147483647 h 6"/>
                <a:gd name="T4" fmla="*/ 0 w 33"/>
                <a:gd name="T5" fmla="*/ 2147483647 h 6"/>
                <a:gd name="T6" fmla="*/ 0 w 33"/>
                <a:gd name="T7" fmla="*/ 2147483647 h 6"/>
                <a:gd name="T8" fmla="*/ 2147483647 w 33"/>
                <a:gd name="T9" fmla="*/ 2147483647 h 6"/>
                <a:gd name="T10" fmla="*/ 2147483647 w 33"/>
                <a:gd name="T11" fmla="*/ 2147483647 h 6"/>
                <a:gd name="T12" fmla="*/ 2147483647 w 33"/>
                <a:gd name="T13" fmla="*/ 2147483647 h 6"/>
                <a:gd name="T14" fmla="*/ 2147483647 w 33"/>
                <a:gd name="T15" fmla="*/ 2147483647 h 6"/>
                <a:gd name="T16" fmla="*/ 2147483647 w 33"/>
                <a:gd name="T17" fmla="*/ 0 h 6"/>
                <a:gd name="T18" fmla="*/ 2147483647 w 3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"/>
                <a:gd name="T31" fmla="*/ 0 h 6"/>
                <a:gd name="T32" fmla="*/ 33 w 3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" h="6">
                  <a:moveTo>
                    <a:pt x="2" y="0"/>
                  </a:moveTo>
                  <a:lnTo>
                    <a:pt x="0" y="4"/>
                  </a:lnTo>
                  <a:lnTo>
                    <a:pt x="0" y="6"/>
                  </a:lnTo>
                  <a:lnTo>
                    <a:pt x="22" y="6"/>
                  </a:lnTo>
                  <a:lnTo>
                    <a:pt x="33" y="6"/>
                  </a:lnTo>
                  <a:lnTo>
                    <a:pt x="33" y="4"/>
                  </a:lnTo>
                  <a:lnTo>
                    <a:pt x="26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346" name="Freeform 268"/>
            <p:cNvSpPr>
              <a:spLocks/>
            </p:cNvSpPr>
            <p:nvPr/>
          </p:nvSpPr>
          <p:spPr bwMode="auto">
            <a:xfrm>
              <a:off x="1763713" y="1047750"/>
              <a:ext cx="3175" cy="4763"/>
            </a:xfrm>
            <a:custGeom>
              <a:avLst/>
              <a:gdLst>
                <a:gd name="T0" fmla="*/ 2147483647 w 7"/>
                <a:gd name="T1" fmla="*/ 2147483647 h 10"/>
                <a:gd name="T2" fmla="*/ 2147483647 w 7"/>
                <a:gd name="T3" fmla="*/ 2147483647 h 10"/>
                <a:gd name="T4" fmla="*/ 2147483647 w 7"/>
                <a:gd name="T5" fmla="*/ 0 h 10"/>
                <a:gd name="T6" fmla="*/ 0 w 7"/>
                <a:gd name="T7" fmla="*/ 2147483647 h 10"/>
                <a:gd name="T8" fmla="*/ 0 w 7"/>
                <a:gd name="T9" fmla="*/ 2147483647 h 10"/>
                <a:gd name="T10" fmla="*/ 0 w 7"/>
                <a:gd name="T11" fmla="*/ 2147483647 h 10"/>
                <a:gd name="T12" fmla="*/ 2147483647 w 7"/>
                <a:gd name="T13" fmla="*/ 2147483647 h 10"/>
                <a:gd name="T14" fmla="*/ 2147483647 w 7"/>
                <a:gd name="T15" fmla="*/ 2147483647 h 10"/>
                <a:gd name="T16" fmla="*/ 2147483647 w 7"/>
                <a:gd name="T17" fmla="*/ 2147483647 h 10"/>
                <a:gd name="T18" fmla="*/ 2147483647 w 7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0"/>
                <a:gd name="T32" fmla="*/ 7 w 7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0">
                  <a:moveTo>
                    <a:pt x="7" y="4"/>
                  </a:moveTo>
                  <a:lnTo>
                    <a:pt x="7" y="4"/>
                  </a:lnTo>
                  <a:lnTo>
                    <a:pt x="3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7" y="10"/>
                  </a:lnTo>
                  <a:lnTo>
                    <a:pt x="7" y="6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347" name="Freeform 269"/>
            <p:cNvSpPr>
              <a:spLocks/>
            </p:cNvSpPr>
            <p:nvPr/>
          </p:nvSpPr>
          <p:spPr bwMode="auto">
            <a:xfrm>
              <a:off x="1763713" y="1049338"/>
              <a:ext cx="7937" cy="3175"/>
            </a:xfrm>
            <a:custGeom>
              <a:avLst/>
              <a:gdLst>
                <a:gd name="T0" fmla="*/ 2147483647 w 19"/>
                <a:gd name="T1" fmla="*/ 0 h 6"/>
                <a:gd name="T2" fmla="*/ 0 w 19"/>
                <a:gd name="T3" fmla="*/ 0 h 6"/>
                <a:gd name="T4" fmla="*/ 0 w 19"/>
                <a:gd name="T5" fmla="*/ 2147483647 h 6"/>
                <a:gd name="T6" fmla="*/ 0 w 19"/>
                <a:gd name="T7" fmla="*/ 2147483647 h 6"/>
                <a:gd name="T8" fmla="*/ 2147483647 w 19"/>
                <a:gd name="T9" fmla="*/ 2147483647 h 6"/>
                <a:gd name="T10" fmla="*/ 2147483647 w 19"/>
                <a:gd name="T11" fmla="*/ 2147483647 h 6"/>
                <a:gd name="T12" fmla="*/ 2147483647 w 19"/>
                <a:gd name="T13" fmla="*/ 2147483647 h 6"/>
                <a:gd name="T14" fmla="*/ 2147483647 w 19"/>
                <a:gd name="T15" fmla="*/ 0 h 6"/>
                <a:gd name="T16" fmla="*/ 2147483647 w 19"/>
                <a:gd name="T17" fmla="*/ 0 h 6"/>
                <a:gd name="T18" fmla="*/ 2147483647 w 19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"/>
                <a:gd name="T31" fmla="*/ 0 h 6"/>
                <a:gd name="T32" fmla="*/ 19 w 19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" h="6">
                  <a:moveTo>
                    <a:pt x="3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10" y="6"/>
                  </a:lnTo>
                  <a:lnTo>
                    <a:pt x="19" y="6"/>
                  </a:lnTo>
                  <a:lnTo>
                    <a:pt x="19" y="2"/>
                  </a:lnTo>
                  <a:lnTo>
                    <a:pt x="19" y="0"/>
                  </a:lnTo>
                  <a:lnTo>
                    <a:pt x="1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348" name="Freeform 270"/>
            <p:cNvSpPr>
              <a:spLocks/>
            </p:cNvSpPr>
            <p:nvPr/>
          </p:nvSpPr>
          <p:spPr bwMode="auto">
            <a:xfrm>
              <a:off x="1768475" y="1049338"/>
              <a:ext cx="3175" cy="4762"/>
            </a:xfrm>
            <a:custGeom>
              <a:avLst/>
              <a:gdLst>
                <a:gd name="T0" fmla="*/ 2147483647 w 7"/>
                <a:gd name="T1" fmla="*/ 2147483647 h 9"/>
                <a:gd name="T2" fmla="*/ 2147483647 w 7"/>
                <a:gd name="T3" fmla="*/ 0 h 9"/>
                <a:gd name="T4" fmla="*/ 2147483647 w 7"/>
                <a:gd name="T5" fmla="*/ 0 h 9"/>
                <a:gd name="T6" fmla="*/ 0 w 7"/>
                <a:gd name="T7" fmla="*/ 0 h 9"/>
                <a:gd name="T8" fmla="*/ 0 w 7"/>
                <a:gd name="T9" fmla="*/ 2147483647 h 9"/>
                <a:gd name="T10" fmla="*/ 0 w 7"/>
                <a:gd name="T11" fmla="*/ 2147483647 h 9"/>
                <a:gd name="T12" fmla="*/ 2147483647 w 7"/>
                <a:gd name="T13" fmla="*/ 2147483647 h 9"/>
                <a:gd name="T14" fmla="*/ 2147483647 w 7"/>
                <a:gd name="T15" fmla="*/ 2147483647 h 9"/>
                <a:gd name="T16" fmla="*/ 2147483647 w 7"/>
                <a:gd name="T17" fmla="*/ 2147483647 h 9"/>
                <a:gd name="T18" fmla="*/ 2147483647 w 7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9"/>
                <a:gd name="T32" fmla="*/ 7 w 7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9">
                  <a:moveTo>
                    <a:pt x="7" y="2"/>
                  </a:move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4" y="9"/>
                  </a:lnTo>
                  <a:lnTo>
                    <a:pt x="7" y="6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349" name="Freeform 271"/>
            <p:cNvSpPr>
              <a:spLocks/>
            </p:cNvSpPr>
            <p:nvPr/>
          </p:nvSpPr>
          <p:spPr bwMode="auto">
            <a:xfrm>
              <a:off x="1768475" y="1050925"/>
              <a:ext cx="6350" cy="1588"/>
            </a:xfrm>
            <a:custGeom>
              <a:avLst/>
              <a:gdLst>
                <a:gd name="T0" fmla="*/ 2147483647 w 14"/>
                <a:gd name="T1" fmla="*/ 0 h 4"/>
                <a:gd name="T2" fmla="*/ 0 w 14"/>
                <a:gd name="T3" fmla="*/ 0 h 4"/>
                <a:gd name="T4" fmla="*/ 0 w 14"/>
                <a:gd name="T5" fmla="*/ 2147483647 h 4"/>
                <a:gd name="T6" fmla="*/ 0 w 14"/>
                <a:gd name="T7" fmla="*/ 2147483647 h 4"/>
                <a:gd name="T8" fmla="*/ 2147483647 w 14"/>
                <a:gd name="T9" fmla="*/ 2147483647 h 4"/>
                <a:gd name="T10" fmla="*/ 2147483647 w 14"/>
                <a:gd name="T11" fmla="*/ 2147483647 h 4"/>
                <a:gd name="T12" fmla="*/ 2147483647 w 14"/>
                <a:gd name="T13" fmla="*/ 2147483647 h 4"/>
                <a:gd name="T14" fmla="*/ 2147483647 w 14"/>
                <a:gd name="T15" fmla="*/ 0 h 4"/>
                <a:gd name="T16" fmla="*/ 2147483647 w 14"/>
                <a:gd name="T17" fmla="*/ 0 h 4"/>
                <a:gd name="T18" fmla="*/ 2147483647 w 14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4"/>
                <a:gd name="T32" fmla="*/ 14 w 14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4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11" y="4"/>
                  </a:lnTo>
                  <a:lnTo>
                    <a:pt x="14" y="4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350" name="Freeform 272"/>
            <p:cNvSpPr>
              <a:spLocks/>
            </p:cNvSpPr>
            <p:nvPr/>
          </p:nvSpPr>
          <p:spPr bwMode="auto">
            <a:xfrm>
              <a:off x="1771650" y="1050925"/>
              <a:ext cx="3175" cy="4763"/>
            </a:xfrm>
            <a:custGeom>
              <a:avLst/>
              <a:gdLst>
                <a:gd name="T0" fmla="*/ 2147483647 w 7"/>
                <a:gd name="T1" fmla="*/ 2147483647 h 10"/>
                <a:gd name="T2" fmla="*/ 2147483647 w 7"/>
                <a:gd name="T3" fmla="*/ 0 h 10"/>
                <a:gd name="T4" fmla="*/ 2147483647 w 7"/>
                <a:gd name="T5" fmla="*/ 0 h 10"/>
                <a:gd name="T6" fmla="*/ 0 w 7"/>
                <a:gd name="T7" fmla="*/ 0 h 10"/>
                <a:gd name="T8" fmla="*/ 0 w 7"/>
                <a:gd name="T9" fmla="*/ 2147483647 h 10"/>
                <a:gd name="T10" fmla="*/ 0 w 7"/>
                <a:gd name="T11" fmla="*/ 2147483647 h 10"/>
                <a:gd name="T12" fmla="*/ 2147483647 w 7"/>
                <a:gd name="T13" fmla="*/ 2147483647 h 10"/>
                <a:gd name="T14" fmla="*/ 2147483647 w 7"/>
                <a:gd name="T15" fmla="*/ 2147483647 h 10"/>
                <a:gd name="T16" fmla="*/ 2147483647 w 7"/>
                <a:gd name="T17" fmla="*/ 2147483647 h 10"/>
                <a:gd name="T18" fmla="*/ 2147483647 w 7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0"/>
                <a:gd name="T32" fmla="*/ 7 w 7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0">
                  <a:moveTo>
                    <a:pt x="7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7" y="10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351" name="Freeform 273"/>
            <p:cNvSpPr>
              <a:spLocks/>
            </p:cNvSpPr>
            <p:nvPr/>
          </p:nvSpPr>
          <p:spPr bwMode="auto">
            <a:xfrm>
              <a:off x="1771650" y="1052513"/>
              <a:ext cx="4763" cy="3175"/>
            </a:xfrm>
            <a:custGeom>
              <a:avLst/>
              <a:gdLst>
                <a:gd name="T0" fmla="*/ 2147483647 w 13"/>
                <a:gd name="T1" fmla="*/ 0 h 6"/>
                <a:gd name="T2" fmla="*/ 0 w 13"/>
                <a:gd name="T3" fmla="*/ 2147483647 h 6"/>
                <a:gd name="T4" fmla="*/ 0 w 13"/>
                <a:gd name="T5" fmla="*/ 2147483647 h 6"/>
                <a:gd name="T6" fmla="*/ 0 w 13"/>
                <a:gd name="T7" fmla="*/ 2147483647 h 6"/>
                <a:gd name="T8" fmla="*/ 2147483647 w 13"/>
                <a:gd name="T9" fmla="*/ 2147483647 h 6"/>
                <a:gd name="T10" fmla="*/ 2147483647 w 13"/>
                <a:gd name="T11" fmla="*/ 2147483647 h 6"/>
                <a:gd name="T12" fmla="*/ 2147483647 w 13"/>
                <a:gd name="T13" fmla="*/ 2147483647 h 6"/>
                <a:gd name="T14" fmla="*/ 2147483647 w 13"/>
                <a:gd name="T15" fmla="*/ 2147483647 h 6"/>
                <a:gd name="T16" fmla="*/ 2147483647 w 13"/>
                <a:gd name="T17" fmla="*/ 0 h 6"/>
                <a:gd name="T18" fmla="*/ 2147483647 w 1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6"/>
                <a:gd name="T32" fmla="*/ 13 w 1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6">
                  <a:moveTo>
                    <a:pt x="4" y="0"/>
                  </a:moveTo>
                  <a:lnTo>
                    <a:pt x="0" y="3"/>
                  </a:lnTo>
                  <a:lnTo>
                    <a:pt x="0" y="6"/>
                  </a:lnTo>
                  <a:lnTo>
                    <a:pt x="4" y="6"/>
                  </a:lnTo>
                  <a:lnTo>
                    <a:pt x="11" y="6"/>
                  </a:lnTo>
                  <a:lnTo>
                    <a:pt x="13" y="3"/>
                  </a:lnTo>
                  <a:lnTo>
                    <a:pt x="11" y="3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352" name="Freeform 274"/>
            <p:cNvSpPr>
              <a:spLocks/>
            </p:cNvSpPr>
            <p:nvPr/>
          </p:nvSpPr>
          <p:spPr bwMode="auto">
            <a:xfrm>
              <a:off x="1774825" y="1052513"/>
              <a:ext cx="1588" cy="3175"/>
            </a:xfrm>
            <a:custGeom>
              <a:avLst/>
              <a:gdLst>
                <a:gd name="T0" fmla="*/ 2147483647 w 6"/>
                <a:gd name="T1" fmla="*/ 2147483647 h 9"/>
                <a:gd name="T2" fmla="*/ 2147483647 w 6"/>
                <a:gd name="T3" fmla="*/ 2147483647 h 9"/>
                <a:gd name="T4" fmla="*/ 2147483647 w 6"/>
                <a:gd name="T5" fmla="*/ 0 h 9"/>
                <a:gd name="T6" fmla="*/ 0 w 6"/>
                <a:gd name="T7" fmla="*/ 2147483647 h 9"/>
                <a:gd name="T8" fmla="*/ 0 w 6"/>
                <a:gd name="T9" fmla="*/ 2147483647 h 9"/>
                <a:gd name="T10" fmla="*/ 0 w 6"/>
                <a:gd name="T11" fmla="*/ 2147483647 h 9"/>
                <a:gd name="T12" fmla="*/ 2147483647 w 6"/>
                <a:gd name="T13" fmla="*/ 2147483647 h 9"/>
                <a:gd name="T14" fmla="*/ 2147483647 w 6"/>
                <a:gd name="T15" fmla="*/ 2147483647 h 9"/>
                <a:gd name="T16" fmla="*/ 2147483647 w 6"/>
                <a:gd name="T17" fmla="*/ 2147483647 h 9"/>
                <a:gd name="T18" fmla="*/ 2147483647 w 6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9"/>
                <a:gd name="T32" fmla="*/ 6 w 6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9">
                  <a:moveTo>
                    <a:pt x="6" y="3"/>
                  </a:moveTo>
                  <a:lnTo>
                    <a:pt x="4" y="3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4" y="9"/>
                  </a:lnTo>
                  <a:lnTo>
                    <a:pt x="6" y="6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353" name="Freeform 275"/>
            <p:cNvSpPr>
              <a:spLocks/>
            </p:cNvSpPr>
            <p:nvPr/>
          </p:nvSpPr>
          <p:spPr bwMode="auto">
            <a:xfrm>
              <a:off x="1774825" y="1054100"/>
              <a:ext cx="4763" cy="1588"/>
            </a:xfrm>
            <a:custGeom>
              <a:avLst/>
              <a:gdLst>
                <a:gd name="T0" fmla="*/ 2147483647 w 13"/>
                <a:gd name="T1" fmla="*/ 0 h 6"/>
                <a:gd name="T2" fmla="*/ 0 w 13"/>
                <a:gd name="T3" fmla="*/ 0 h 6"/>
                <a:gd name="T4" fmla="*/ 0 w 13"/>
                <a:gd name="T5" fmla="*/ 2147483647 h 6"/>
                <a:gd name="T6" fmla="*/ 0 w 13"/>
                <a:gd name="T7" fmla="*/ 2147483647 h 6"/>
                <a:gd name="T8" fmla="*/ 2147483647 w 13"/>
                <a:gd name="T9" fmla="*/ 2147483647 h 6"/>
                <a:gd name="T10" fmla="*/ 2147483647 w 13"/>
                <a:gd name="T11" fmla="*/ 2147483647 h 6"/>
                <a:gd name="T12" fmla="*/ 2147483647 w 13"/>
                <a:gd name="T13" fmla="*/ 2147483647 h 6"/>
                <a:gd name="T14" fmla="*/ 2147483647 w 13"/>
                <a:gd name="T15" fmla="*/ 0 h 6"/>
                <a:gd name="T16" fmla="*/ 2147483647 w 13"/>
                <a:gd name="T17" fmla="*/ 0 h 6"/>
                <a:gd name="T18" fmla="*/ 2147483647 w 1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6"/>
                <a:gd name="T32" fmla="*/ 13 w 1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6">
                  <a:moveTo>
                    <a:pt x="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4" y="6"/>
                  </a:lnTo>
                  <a:lnTo>
                    <a:pt x="10" y="6"/>
                  </a:lnTo>
                  <a:lnTo>
                    <a:pt x="13" y="3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354" name="Freeform 276"/>
            <p:cNvSpPr>
              <a:spLocks/>
            </p:cNvSpPr>
            <p:nvPr/>
          </p:nvSpPr>
          <p:spPr bwMode="auto">
            <a:xfrm>
              <a:off x="1776413" y="1054100"/>
              <a:ext cx="3175" cy="4763"/>
            </a:xfrm>
            <a:custGeom>
              <a:avLst/>
              <a:gdLst>
                <a:gd name="T0" fmla="*/ 2147483647 w 7"/>
                <a:gd name="T1" fmla="*/ 2147483647 h 12"/>
                <a:gd name="T2" fmla="*/ 2147483647 w 7"/>
                <a:gd name="T3" fmla="*/ 0 h 12"/>
                <a:gd name="T4" fmla="*/ 2147483647 w 7"/>
                <a:gd name="T5" fmla="*/ 0 h 12"/>
                <a:gd name="T6" fmla="*/ 0 w 7"/>
                <a:gd name="T7" fmla="*/ 0 h 12"/>
                <a:gd name="T8" fmla="*/ 0 w 7"/>
                <a:gd name="T9" fmla="*/ 2147483647 h 12"/>
                <a:gd name="T10" fmla="*/ 0 w 7"/>
                <a:gd name="T11" fmla="*/ 2147483647 h 12"/>
                <a:gd name="T12" fmla="*/ 2147483647 w 7"/>
                <a:gd name="T13" fmla="*/ 2147483647 h 12"/>
                <a:gd name="T14" fmla="*/ 2147483647 w 7"/>
                <a:gd name="T15" fmla="*/ 2147483647 h 12"/>
                <a:gd name="T16" fmla="*/ 2147483647 w 7"/>
                <a:gd name="T17" fmla="*/ 2147483647 h 12"/>
                <a:gd name="T18" fmla="*/ 2147483647 w 7"/>
                <a:gd name="T19" fmla="*/ 2147483647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2"/>
                <a:gd name="T32" fmla="*/ 7 w 7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2">
                  <a:moveTo>
                    <a:pt x="7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8"/>
                  </a:lnTo>
                  <a:lnTo>
                    <a:pt x="4" y="12"/>
                  </a:lnTo>
                  <a:lnTo>
                    <a:pt x="4" y="8"/>
                  </a:lnTo>
                  <a:lnTo>
                    <a:pt x="7" y="8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355" name="Freeform 277"/>
            <p:cNvSpPr>
              <a:spLocks/>
            </p:cNvSpPr>
            <p:nvPr/>
          </p:nvSpPr>
          <p:spPr bwMode="auto">
            <a:xfrm>
              <a:off x="1776413" y="1055688"/>
              <a:ext cx="6350" cy="1587"/>
            </a:xfrm>
            <a:custGeom>
              <a:avLst/>
              <a:gdLst>
                <a:gd name="T0" fmla="*/ 2147483647 w 13"/>
                <a:gd name="T1" fmla="*/ 0 h 2"/>
                <a:gd name="T2" fmla="*/ 0 w 13"/>
                <a:gd name="T3" fmla="*/ 0 h 2"/>
                <a:gd name="T4" fmla="*/ 0 w 13"/>
                <a:gd name="T5" fmla="*/ 2147483647 h 2"/>
                <a:gd name="T6" fmla="*/ 0 w 13"/>
                <a:gd name="T7" fmla="*/ 2147483647 h 2"/>
                <a:gd name="T8" fmla="*/ 2147483647 w 13"/>
                <a:gd name="T9" fmla="*/ 2147483647 h 2"/>
                <a:gd name="T10" fmla="*/ 2147483647 w 13"/>
                <a:gd name="T11" fmla="*/ 2147483647 h 2"/>
                <a:gd name="T12" fmla="*/ 2147483647 w 13"/>
                <a:gd name="T13" fmla="*/ 2147483647 h 2"/>
                <a:gd name="T14" fmla="*/ 2147483647 w 13"/>
                <a:gd name="T15" fmla="*/ 0 h 2"/>
                <a:gd name="T16" fmla="*/ 2147483647 w 13"/>
                <a:gd name="T17" fmla="*/ 0 h 2"/>
                <a:gd name="T18" fmla="*/ 2147483647 w 13"/>
                <a:gd name="T19" fmla="*/ 0 h 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2"/>
                <a:gd name="T32" fmla="*/ 13 w 13"/>
                <a:gd name="T33" fmla="*/ 2 h 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2">
                  <a:moveTo>
                    <a:pt x="4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4" y="2"/>
                  </a:lnTo>
                  <a:lnTo>
                    <a:pt x="11" y="2"/>
                  </a:lnTo>
                  <a:lnTo>
                    <a:pt x="13" y="2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356" name="Freeform 278"/>
            <p:cNvSpPr>
              <a:spLocks/>
            </p:cNvSpPr>
            <p:nvPr/>
          </p:nvSpPr>
          <p:spPr bwMode="auto">
            <a:xfrm>
              <a:off x="1779588" y="1055688"/>
              <a:ext cx="3175" cy="3175"/>
            </a:xfrm>
            <a:custGeom>
              <a:avLst/>
              <a:gdLst>
                <a:gd name="T0" fmla="*/ 2147483647 w 6"/>
                <a:gd name="T1" fmla="*/ 2147483647 h 6"/>
                <a:gd name="T2" fmla="*/ 2147483647 w 6"/>
                <a:gd name="T3" fmla="*/ 0 h 6"/>
                <a:gd name="T4" fmla="*/ 2147483647 w 6"/>
                <a:gd name="T5" fmla="*/ 0 h 6"/>
                <a:gd name="T6" fmla="*/ 0 w 6"/>
                <a:gd name="T7" fmla="*/ 0 h 6"/>
                <a:gd name="T8" fmla="*/ 0 w 6"/>
                <a:gd name="T9" fmla="*/ 2147483647 h 6"/>
                <a:gd name="T10" fmla="*/ 0 w 6"/>
                <a:gd name="T11" fmla="*/ 2147483647 h 6"/>
                <a:gd name="T12" fmla="*/ 2147483647 w 6"/>
                <a:gd name="T13" fmla="*/ 2147483647 h 6"/>
                <a:gd name="T14" fmla="*/ 2147483647 w 6"/>
                <a:gd name="T15" fmla="*/ 2147483647 h 6"/>
                <a:gd name="T16" fmla="*/ 2147483647 w 6"/>
                <a:gd name="T17" fmla="*/ 2147483647 h 6"/>
                <a:gd name="T18" fmla="*/ 2147483647 w 6"/>
                <a:gd name="T19" fmla="*/ 2147483647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6"/>
                <a:gd name="T32" fmla="*/ 6 w 6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6">
                  <a:moveTo>
                    <a:pt x="6" y="2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4" y="6"/>
                  </a:lnTo>
                  <a:lnTo>
                    <a:pt x="6" y="6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357" name="Freeform 279"/>
            <p:cNvSpPr>
              <a:spLocks/>
            </p:cNvSpPr>
            <p:nvPr/>
          </p:nvSpPr>
          <p:spPr bwMode="auto">
            <a:xfrm>
              <a:off x="1779588" y="1055688"/>
              <a:ext cx="6350" cy="3175"/>
            </a:xfrm>
            <a:custGeom>
              <a:avLst/>
              <a:gdLst>
                <a:gd name="T0" fmla="*/ 2147483647 w 17"/>
                <a:gd name="T1" fmla="*/ 0 h 6"/>
                <a:gd name="T2" fmla="*/ 0 w 17"/>
                <a:gd name="T3" fmla="*/ 2147483647 h 6"/>
                <a:gd name="T4" fmla="*/ 0 w 17"/>
                <a:gd name="T5" fmla="*/ 2147483647 h 6"/>
                <a:gd name="T6" fmla="*/ 0 w 17"/>
                <a:gd name="T7" fmla="*/ 2147483647 h 6"/>
                <a:gd name="T8" fmla="*/ 2147483647 w 17"/>
                <a:gd name="T9" fmla="*/ 2147483647 h 6"/>
                <a:gd name="T10" fmla="*/ 2147483647 w 17"/>
                <a:gd name="T11" fmla="*/ 2147483647 h 6"/>
                <a:gd name="T12" fmla="*/ 2147483647 w 17"/>
                <a:gd name="T13" fmla="*/ 2147483647 h 6"/>
                <a:gd name="T14" fmla="*/ 2147483647 w 17"/>
                <a:gd name="T15" fmla="*/ 2147483647 h 6"/>
                <a:gd name="T16" fmla="*/ 2147483647 w 17"/>
                <a:gd name="T17" fmla="*/ 0 h 6"/>
                <a:gd name="T18" fmla="*/ 2147483647 w 17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6"/>
                <a:gd name="T32" fmla="*/ 17 w 17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6">
                  <a:moveTo>
                    <a:pt x="4" y="0"/>
                  </a:moveTo>
                  <a:lnTo>
                    <a:pt x="0" y="2"/>
                  </a:lnTo>
                  <a:lnTo>
                    <a:pt x="0" y="6"/>
                  </a:lnTo>
                  <a:lnTo>
                    <a:pt x="10" y="6"/>
                  </a:lnTo>
                  <a:lnTo>
                    <a:pt x="17" y="6"/>
                  </a:lnTo>
                  <a:lnTo>
                    <a:pt x="17" y="2"/>
                  </a:lnTo>
                  <a:lnTo>
                    <a:pt x="1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358" name="Freeform 280"/>
            <p:cNvSpPr>
              <a:spLocks/>
            </p:cNvSpPr>
            <p:nvPr/>
          </p:nvSpPr>
          <p:spPr bwMode="auto">
            <a:xfrm>
              <a:off x="1784350" y="1055688"/>
              <a:ext cx="1588" cy="4762"/>
            </a:xfrm>
            <a:custGeom>
              <a:avLst/>
              <a:gdLst>
                <a:gd name="T0" fmla="*/ 2147483647 w 4"/>
                <a:gd name="T1" fmla="*/ 2147483647 h 12"/>
                <a:gd name="T2" fmla="*/ 2147483647 w 4"/>
                <a:gd name="T3" fmla="*/ 2147483647 h 12"/>
                <a:gd name="T4" fmla="*/ 0 w 4"/>
                <a:gd name="T5" fmla="*/ 0 h 12"/>
                <a:gd name="T6" fmla="*/ 0 w 4"/>
                <a:gd name="T7" fmla="*/ 2147483647 h 12"/>
                <a:gd name="T8" fmla="*/ 0 w 4"/>
                <a:gd name="T9" fmla="*/ 2147483647 h 12"/>
                <a:gd name="T10" fmla="*/ 0 w 4"/>
                <a:gd name="T11" fmla="*/ 2147483647 h 12"/>
                <a:gd name="T12" fmla="*/ 0 w 4"/>
                <a:gd name="T13" fmla="*/ 2147483647 h 12"/>
                <a:gd name="T14" fmla="*/ 2147483647 w 4"/>
                <a:gd name="T15" fmla="*/ 2147483647 h 12"/>
                <a:gd name="T16" fmla="*/ 2147483647 w 4"/>
                <a:gd name="T17" fmla="*/ 2147483647 h 12"/>
                <a:gd name="T18" fmla="*/ 2147483647 w 4"/>
                <a:gd name="T19" fmla="*/ 2147483647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12"/>
                <a:gd name="T32" fmla="*/ 4 w 4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12">
                  <a:moveTo>
                    <a:pt x="4" y="2"/>
                  </a:moveTo>
                  <a:lnTo>
                    <a:pt x="4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9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4" y="9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359" name="Freeform 281"/>
            <p:cNvSpPr>
              <a:spLocks/>
            </p:cNvSpPr>
            <p:nvPr/>
          </p:nvSpPr>
          <p:spPr bwMode="auto">
            <a:xfrm>
              <a:off x="1784350" y="1058863"/>
              <a:ext cx="4763" cy="1587"/>
            </a:xfrm>
            <a:custGeom>
              <a:avLst/>
              <a:gdLst>
                <a:gd name="T0" fmla="*/ 2147483647 w 14"/>
                <a:gd name="T1" fmla="*/ 0 h 6"/>
                <a:gd name="T2" fmla="*/ 2147483647 w 14"/>
                <a:gd name="T3" fmla="*/ 0 h 6"/>
                <a:gd name="T4" fmla="*/ 0 w 14"/>
                <a:gd name="T5" fmla="*/ 2147483647 h 6"/>
                <a:gd name="T6" fmla="*/ 2147483647 w 14"/>
                <a:gd name="T7" fmla="*/ 2147483647 h 6"/>
                <a:gd name="T8" fmla="*/ 2147483647 w 14"/>
                <a:gd name="T9" fmla="*/ 2147483647 h 6"/>
                <a:gd name="T10" fmla="*/ 2147483647 w 14"/>
                <a:gd name="T11" fmla="*/ 2147483647 h 6"/>
                <a:gd name="T12" fmla="*/ 2147483647 w 14"/>
                <a:gd name="T13" fmla="*/ 2147483647 h 6"/>
                <a:gd name="T14" fmla="*/ 2147483647 w 14"/>
                <a:gd name="T15" fmla="*/ 0 h 6"/>
                <a:gd name="T16" fmla="*/ 2147483647 w 14"/>
                <a:gd name="T17" fmla="*/ 0 h 6"/>
                <a:gd name="T18" fmla="*/ 2147483647 w 14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6"/>
                <a:gd name="T32" fmla="*/ 14 w 14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6">
                  <a:moveTo>
                    <a:pt x="3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6"/>
                  </a:lnTo>
                  <a:lnTo>
                    <a:pt x="7" y="6"/>
                  </a:lnTo>
                  <a:lnTo>
                    <a:pt x="14" y="6"/>
                  </a:lnTo>
                  <a:lnTo>
                    <a:pt x="14" y="3"/>
                  </a:lnTo>
                  <a:lnTo>
                    <a:pt x="14" y="0"/>
                  </a:lnTo>
                  <a:lnTo>
                    <a:pt x="7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360" name="Freeform 282"/>
            <p:cNvSpPr>
              <a:spLocks/>
            </p:cNvSpPr>
            <p:nvPr/>
          </p:nvSpPr>
          <p:spPr bwMode="auto">
            <a:xfrm>
              <a:off x="1787525" y="1058863"/>
              <a:ext cx="1588" cy="3175"/>
            </a:xfrm>
            <a:custGeom>
              <a:avLst/>
              <a:gdLst>
                <a:gd name="T0" fmla="*/ 2147483647 w 4"/>
                <a:gd name="T1" fmla="*/ 2147483647 h 9"/>
                <a:gd name="T2" fmla="*/ 2147483647 w 4"/>
                <a:gd name="T3" fmla="*/ 0 h 9"/>
                <a:gd name="T4" fmla="*/ 0 w 4"/>
                <a:gd name="T5" fmla="*/ 0 h 9"/>
                <a:gd name="T6" fmla="*/ 0 w 4"/>
                <a:gd name="T7" fmla="*/ 0 h 9"/>
                <a:gd name="T8" fmla="*/ 0 w 4"/>
                <a:gd name="T9" fmla="*/ 2147483647 h 9"/>
                <a:gd name="T10" fmla="*/ 0 w 4"/>
                <a:gd name="T11" fmla="*/ 2147483647 h 9"/>
                <a:gd name="T12" fmla="*/ 0 w 4"/>
                <a:gd name="T13" fmla="*/ 2147483647 h 9"/>
                <a:gd name="T14" fmla="*/ 2147483647 w 4"/>
                <a:gd name="T15" fmla="*/ 2147483647 h 9"/>
                <a:gd name="T16" fmla="*/ 2147483647 w 4"/>
                <a:gd name="T17" fmla="*/ 2147483647 h 9"/>
                <a:gd name="T18" fmla="*/ 2147483647 w 4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9"/>
                <a:gd name="T32" fmla="*/ 4 w 4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9">
                  <a:moveTo>
                    <a:pt x="4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4" y="6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361" name="Freeform 283"/>
            <p:cNvSpPr>
              <a:spLocks/>
            </p:cNvSpPr>
            <p:nvPr/>
          </p:nvSpPr>
          <p:spPr bwMode="auto">
            <a:xfrm>
              <a:off x="1785938" y="1058863"/>
              <a:ext cx="11112" cy="1587"/>
            </a:xfrm>
            <a:custGeom>
              <a:avLst/>
              <a:gdLst>
                <a:gd name="T0" fmla="*/ 2147483647 w 27"/>
                <a:gd name="T1" fmla="*/ 0 h 3"/>
                <a:gd name="T2" fmla="*/ 2147483647 w 27"/>
                <a:gd name="T3" fmla="*/ 0 h 3"/>
                <a:gd name="T4" fmla="*/ 0 w 27"/>
                <a:gd name="T5" fmla="*/ 2147483647 h 3"/>
                <a:gd name="T6" fmla="*/ 2147483647 w 27"/>
                <a:gd name="T7" fmla="*/ 2147483647 h 3"/>
                <a:gd name="T8" fmla="*/ 2147483647 w 27"/>
                <a:gd name="T9" fmla="*/ 2147483647 h 3"/>
                <a:gd name="T10" fmla="*/ 2147483647 w 27"/>
                <a:gd name="T11" fmla="*/ 2147483647 h 3"/>
                <a:gd name="T12" fmla="*/ 2147483647 w 27"/>
                <a:gd name="T13" fmla="*/ 2147483647 h 3"/>
                <a:gd name="T14" fmla="*/ 2147483647 w 27"/>
                <a:gd name="T15" fmla="*/ 0 h 3"/>
                <a:gd name="T16" fmla="*/ 2147483647 w 27"/>
                <a:gd name="T17" fmla="*/ 0 h 3"/>
                <a:gd name="T18" fmla="*/ 2147483647 w 27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"/>
                <a:gd name="T31" fmla="*/ 0 h 3"/>
                <a:gd name="T32" fmla="*/ 27 w 27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" h="3">
                  <a:moveTo>
                    <a:pt x="3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20" y="3"/>
                  </a:lnTo>
                  <a:lnTo>
                    <a:pt x="27" y="3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362" name="Freeform 284"/>
            <p:cNvSpPr>
              <a:spLocks/>
            </p:cNvSpPr>
            <p:nvPr/>
          </p:nvSpPr>
          <p:spPr bwMode="auto">
            <a:xfrm>
              <a:off x="1795463" y="1058863"/>
              <a:ext cx="1587" cy="7937"/>
            </a:xfrm>
            <a:custGeom>
              <a:avLst/>
              <a:gdLst>
                <a:gd name="T0" fmla="*/ 2147483647 w 4"/>
                <a:gd name="T1" fmla="*/ 2147483647 h 16"/>
                <a:gd name="T2" fmla="*/ 2147483647 w 4"/>
                <a:gd name="T3" fmla="*/ 0 h 16"/>
                <a:gd name="T4" fmla="*/ 0 w 4"/>
                <a:gd name="T5" fmla="*/ 0 h 16"/>
                <a:gd name="T6" fmla="*/ 0 w 4"/>
                <a:gd name="T7" fmla="*/ 0 h 16"/>
                <a:gd name="T8" fmla="*/ 0 w 4"/>
                <a:gd name="T9" fmla="*/ 2147483647 h 16"/>
                <a:gd name="T10" fmla="*/ 0 w 4"/>
                <a:gd name="T11" fmla="*/ 2147483647 h 16"/>
                <a:gd name="T12" fmla="*/ 0 w 4"/>
                <a:gd name="T13" fmla="*/ 2147483647 h 16"/>
                <a:gd name="T14" fmla="*/ 2147483647 w 4"/>
                <a:gd name="T15" fmla="*/ 2147483647 h 16"/>
                <a:gd name="T16" fmla="*/ 2147483647 w 4"/>
                <a:gd name="T17" fmla="*/ 2147483647 h 16"/>
                <a:gd name="T18" fmla="*/ 2147483647 w 4"/>
                <a:gd name="T19" fmla="*/ 2147483647 h 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16"/>
                <a:gd name="T32" fmla="*/ 4 w 4"/>
                <a:gd name="T33" fmla="*/ 16 h 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16">
                  <a:moveTo>
                    <a:pt x="4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4" y="12"/>
                  </a:lnTo>
                  <a:lnTo>
                    <a:pt x="4" y="16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363" name="Freeform 285"/>
            <p:cNvSpPr>
              <a:spLocks/>
            </p:cNvSpPr>
            <p:nvPr/>
          </p:nvSpPr>
          <p:spPr bwMode="auto">
            <a:xfrm>
              <a:off x="1793875" y="1063625"/>
              <a:ext cx="6350" cy="1588"/>
            </a:xfrm>
            <a:custGeom>
              <a:avLst/>
              <a:gdLst>
                <a:gd name="T0" fmla="*/ 2147483647 w 13"/>
                <a:gd name="T1" fmla="*/ 0 h 2"/>
                <a:gd name="T2" fmla="*/ 2147483647 w 13"/>
                <a:gd name="T3" fmla="*/ 0 h 2"/>
                <a:gd name="T4" fmla="*/ 0 w 13"/>
                <a:gd name="T5" fmla="*/ 2147483647 h 2"/>
                <a:gd name="T6" fmla="*/ 2147483647 w 13"/>
                <a:gd name="T7" fmla="*/ 2147483647 h 2"/>
                <a:gd name="T8" fmla="*/ 2147483647 w 13"/>
                <a:gd name="T9" fmla="*/ 2147483647 h 2"/>
                <a:gd name="T10" fmla="*/ 2147483647 w 13"/>
                <a:gd name="T11" fmla="*/ 2147483647 h 2"/>
                <a:gd name="T12" fmla="*/ 2147483647 w 13"/>
                <a:gd name="T13" fmla="*/ 2147483647 h 2"/>
                <a:gd name="T14" fmla="*/ 2147483647 w 13"/>
                <a:gd name="T15" fmla="*/ 0 h 2"/>
                <a:gd name="T16" fmla="*/ 2147483647 w 13"/>
                <a:gd name="T17" fmla="*/ 0 h 2"/>
                <a:gd name="T18" fmla="*/ 2147483647 w 13"/>
                <a:gd name="T19" fmla="*/ 0 h 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2"/>
                <a:gd name="T32" fmla="*/ 13 w 13"/>
                <a:gd name="T33" fmla="*/ 2 h 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2">
                  <a:moveTo>
                    <a:pt x="3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3" y="2"/>
                  </a:lnTo>
                  <a:lnTo>
                    <a:pt x="7" y="2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7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364" name="Freeform 286"/>
            <p:cNvSpPr>
              <a:spLocks/>
            </p:cNvSpPr>
            <p:nvPr/>
          </p:nvSpPr>
          <p:spPr bwMode="auto">
            <a:xfrm>
              <a:off x="1797050" y="1063625"/>
              <a:ext cx="3175" cy="3175"/>
            </a:xfrm>
            <a:custGeom>
              <a:avLst/>
              <a:gdLst>
                <a:gd name="T0" fmla="*/ 2147483647 w 6"/>
                <a:gd name="T1" fmla="*/ 2147483647 h 6"/>
                <a:gd name="T2" fmla="*/ 2147483647 w 6"/>
                <a:gd name="T3" fmla="*/ 0 h 6"/>
                <a:gd name="T4" fmla="*/ 2147483647 w 6"/>
                <a:gd name="T5" fmla="*/ 0 h 6"/>
                <a:gd name="T6" fmla="*/ 0 w 6"/>
                <a:gd name="T7" fmla="*/ 0 h 6"/>
                <a:gd name="T8" fmla="*/ 0 w 6"/>
                <a:gd name="T9" fmla="*/ 2147483647 h 6"/>
                <a:gd name="T10" fmla="*/ 0 w 6"/>
                <a:gd name="T11" fmla="*/ 2147483647 h 6"/>
                <a:gd name="T12" fmla="*/ 2147483647 w 6"/>
                <a:gd name="T13" fmla="*/ 2147483647 h 6"/>
                <a:gd name="T14" fmla="*/ 2147483647 w 6"/>
                <a:gd name="T15" fmla="*/ 2147483647 h 6"/>
                <a:gd name="T16" fmla="*/ 2147483647 w 6"/>
                <a:gd name="T17" fmla="*/ 2147483647 h 6"/>
                <a:gd name="T18" fmla="*/ 2147483647 w 6"/>
                <a:gd name="T19" fmla="*/ 2147483647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6"/>
                <a:gd name="T32" fmla="*/ 6 w 6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6">
                  <a:moveTo>
                    <a:pt x="6" y="2"/>
                  </a:move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2" y="6"/>
                  </a:lnTo>
                  <a:lnTo>
                    <a:pt x="6" y="6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365" name="Freeform 287"/>
            <p:cNvSpPr>
              <a:spLocks/>
            </p:cNvSpPr>
            <p:nvPr/>
          </p:nvSpPr>
          <p:spPr bwMode="auto">
            <a:xfrm>
              <a:off x="1797050" y="1063625"/>
              <a:ext cx="4763" cy="3175"/>
            </a:xfrm>
            <a:custGeom>
              <a:avLst/>
              <a:gdLst>
                <a:gd name="T0" fmla="*/ 2147483647 w 13"/>
                <a:gd name="T1" fmla="*/ 0 h 6"/>
                <a:gd name="T2" fmla="*/ 0 w 13"/>
                <a:gd name="T3" fmla="*/ 2147483647 h 6"/>
                <a:gd name="T4" fmla="*/ 0 w 13"/>
                <a:gd name="T5" fmla="*/ 2147483647 h 6"/>
                <a:gd name="T6" fmla="*/ 0 w 13"/>
                <a:gd name="T7" fmla="*/ 2147483647 h 6"/>
                <a:gd name="T8" fmla="*/ 2147483647 w 13"/>
                <a:gd name="T9" fmla="*/ 2147483647 h 6"/>
                <a:gd name="T10" fmla="*/ 2147483647 w 13"/>
                <a:gd name="T11" fmla="*/ 2147483647 h 6"/>
                <a:gd name="T12" fmla="*/ 2147483647 w 13"/>
                <a:gd name="T13" fmla="*/ 2147483647 h 6"/>
                <a:gd name="T14" fmla="*/ 2147483647 w 13"/>
                <a:gd name="T15" fmla="*/ 2147483647 h 6"/>
                <a:gd name="T16" fmla="*/ 2147483647 w 13"/>
                <a:gd name="T17" fmla="*/ 0 h 6"/>
                <a:gd name="T18" fmla="*/ 2147483647 w 1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6"/>
                <a:gd name="T32" fmla="*/ 13 w 1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6">
                  <a:moveTo>
                    <a:pt x="2" y="0"/>
                  </a:moveTo>
                  <a:lnTo>
                    <a:pt x="0" y="2"/>
                  </a:lnTo>
                  <a:lnTo>
                    <a:pt x="0" y="6"/>
                  </a:lnTo>
                  <a:lnTo>
                    <a:pt x="2" y="6"/>
                  </a:lnTo>
                  <a:lnTo>
                    <a:pt x="13" y="6"/>
                  </a:lnTo>
                  <a:lnTo>
                    <a:pt x="13" y="2"/>
                  </a:lnTo>
                  <a:lnTo>
                    <a:pt x="6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366" name="Freeform 288"/>
            <p:cNvSpPr>
              <a:spLocks/>
            </p:cNvSpPr>
            <p:nvPr/>
          </p:nvSpPr>
          <p:spPr bwMode="auto">
            <a:xfrm>
              <a:off x="1800225" y="1063625"/>
              <a:ext cx="1588" cy="3175"/>
            </a:xfrm>
            <a:custGeom>
              <a:avLst/>
              <a:gdLst>
                <a:gd name="T0" fmla="*/ 2147483647 w 7"/>
                <a:gd name="T1" fmla="*/ 2147483647 h 9"/>
                <a:gd name="T2" fmla="*/ 2147483647 w 7"/>
                <a:gd name="T3" fmla="*/ 2147483647 h 9"/>
                <a:gd name="T4" fmla="*/ 2147483647 w 7"/>
                <a:gd name="T5" fmla="*/ 0 h 9"/>
                <a:gd name="T6" fmla="*/ 0 w 7"/>
                <a:gd name="T7" fmla="*/ 2147483647 h 9"/>
                <a:gd name="T8" fmla="*/ 0 w 7"/>
                <a:gd name="T9" fmla="*/ 2147483647 h 9"/>
                <a:gd name="T10" fmla="*/ 0 w 7"/>
                <a:gd name="T11" fmla="*/ 2147483647 h 9"/>
                <a:gd name="T12" fmla="*/ 2147483647 w 7"/>
                <a:gd name="T13" fmla="*/ 2147483647 h 9"/>
                <a:gd name="T14" fmla="*/ 2147483647 w 7"/>
                <a:gd name="T15" fmla="*/ 2147483647 h 9"/>
                <a:gd name="T16" fmla="*/ 2147483647 w 7"/>
                <a:gd name="T17" fmla="*/ 2147483647 h 9"/>
                <a:gd name="T18" fmla="*/ 2147483647 w 7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9"/>
                <a:gd name="T32" fmla="*/ 7 w 7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9">
                  <a:moveTo>
                    <a:pt x="7" y="2"/>
                  </a:moveTo>
                  <a:lnTo>
                    <a:pt x="7" y="2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9"/>
                  </a:lnTo>
                  <a:lnTo>
                    <a:pt x="7" y="9"/>
                  </a:lnTo>
                  <a:lnTo>
                    <a:pt x="7" y="6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367" name="Freeform 289"/>
            <p:cNvSpPr>
              <a:spLocks/>
            </p:cNvSpPr>
            <p:nvPr/>
          </p:nvSpPr>
          <p:spPr bwMode="auto">
            <a:xfrm>
              <a:off x="1800225" y="1065213"/>
              <a:ext cx="4763" cy="1587"/>
            </a:xfrm>
            <a:custGeom>
              <a:avLst/>
              <a:gdLst>
                <a:gd name="T0" fmla="*/ 2147483647 w 12"/>
                <a:gd name="T1" fmla="*/ 0 h 7"/>
                <a:gd name="T2" fmla="*/ 0 w 12"/>
                <a:gd name="T3" fmla="*/ 2147483647 h 7"/>
                <a:gd name="T4" fmla="*/ 0 w 12"/>
                <a:gd name="T5" fmla="*/ 2147483647 h 7"/>
                <a:gd name="T6" fmla="*/ 0 w 12"/>
                <a:gd name="T7" fmla="*/ 2147483647 h 7"/>
                <a:gd name="T8" fmla="*/ 2147483647 w 12"/>
                <a:gd name="T9" fmla="*/ 2147483647 h 7"/>
                <a:gd name="T10" fmla="*/ 2147483647 w 12"/>
                <a:gd name="T11" fmla="*/ 2147483647 h 7"/>
                <a:gd name="T12" fmla="*/ 2147483647 w 12"/>
                <a:gd name="T13" fmla="*/ 2147483647 h 7"/>
                <a:gd name="T14" fmla="*/ 2147483647 w 12"/>
                <a:gd name="T15" fmla="*/ 2147483647 h 7"/>
                <a:gd name="T16" fmla="*/ 2147483647 w 12"/>
                <a:gd name="T17" fmla="*/ 0 h 7"/>
                <a:gd name="T18" fmla="*/ 2147483647 w 12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"/>
                <a:gd name="T31" fmla="*/ 0 h 7"/>
                <a:gd name="T32" fmla="*/ 12 w 12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" h="7">
                  <a:moveTo>
                    <a:pt x="3" y="0"/>
                  </a:moveTo>
                  <a:lnTo>
                    <a:pt x="0" y="4"/>
                  </a:lnTo>
                  <a:lnTo>
                    <a:pt x="0" y="7"/>
                  </a:lnTo>
                  <a:lnTo>
                    <a:pt x="3" y="7"/>
                  </a:lnTo>
                  <a:lnTo>
                    <a:pt x="12" y="7"/>
                  </a:lnTo>
                  <a:lnTo>
                    <a:pt x="12" y="4"/>
                  </a:lnTo>
                  <a:lnTo>
                    <a:pt x="7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368" name="Freeform 290"/>
            <p:cNvSpPr>
              <a:spLocks/>
            </p:cNvSpPr>
            <p:nvPr/>
          </p:nvSpPr>
          <p:spPr bwMode="auto">
            <a:xfrm>
              <a:off x="1801813" y="1065213"/>
              <a:ext cx="3175" cy="4762"/>
            </a:xfrm>
            <a:custGeom>
              <a:avLst/>
              <a:gdLst>
                <a:gd name="T0" fmla="*/ 2147483647 w 5"/>
                <a:gd name="T1" fmla="*/ 2147483647 h 13"/>
                <a:gd name="T2" fmla="*/ 2147483647 w 5"/>
                <a:gd name="T3" fmla="*/ 2147483647 h 13"/>
                <a:gd name="T4" fmla="*/ 2147483647 w 5"/>
                <a:gd name="T5" fmla="*/ 0 h 13"/>
                <a:gd name="T6" fmla="*/ 0 w 5"/>
                <a:gd name="T7" fmla="*/ 2147483647 h 13"/>
                <a:gd name="T8" fmla="*/ 0 w 5"/>
                <a:gd name="T9" fmla="*/ 2147483647 h 13"/>
                <a:gd name="T10" fmla="*/ 0 w 5"/>
                <a:gd name="T11" fmla="*/ 2147483647 h 13"/>
                <a:gd name="T12" fmla="*/ 2147483647 w 5"/>
                <a:gd name="T13" fmla="*/ 2147483647 h 13"/>
                <a:gd name="T14" fmla="*/ 2147483647 w 5"/>
                <a:gd name="T15" fmla="*/ 2147483647 h 13"/>
                <a:gd name="T16" fmla="*/ 2147483647 w 5"/>
                <a:gd name="T17" fmla="*/ 2147483647 h 13"/>
                <a:gd name="T18" fmla="*/ 2147483647 w 5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"/>
                <a:gd name="T31" fmla="*/ 0 h 13"/>
                <a:gd name="T32" fmla="*/ 5 w 5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" h="13">
                  <a:moveTo>
                    <a:pt x="5" y="4"/>
                  </a:moveTo>
                  <a:lnTo>
                    <a:pt x="5" y="4"/>
                  </a:lnTo>
                  <a:lnTo>
                    <a:pt x="3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3" y="13"/>
                  </a:lnTo>
                  <a:lnTo>
                    <a:pt x="5" y="1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369" name="Freeform 291"/>
            <p:cNvSpPr>
              <a:spLocks/>
            </p:cNvSpPr>
            <p:nvPr/>
          </p:nvSpPr>
          <p:spPr bwMode="auto">
            <a:xfrm>
              <a:off x="1801813" y="1066800"/>
              <a:ext cx="7937" cy="1588"/>
            </a:xfrm>
            <a:custGeom>
              <a:avLst/>
              <a:gdLst>
                <a:gd name="T0" fmla="*/ 2147483647 w 19"/>
                <a:gd name="T1" fmla="*/ 0 h 3"/>
                <a:gd name="T2" fmla="*/ 0 w 19"/>
                <a:gd name="T3" fmla="*/ 0 h 3"/>
                <a:gd name="T4" fmla="*/ 0 w 19"/>
                <a:gd name="T5" fmla="*/ 2147483647 h 3"/>
                <a:gd name="T6" fmla="*/ 0 w 19"/>
                <a:gd name="T7" fmla="*/ 2147483647 h 3"/>
                <a:gd name="T8" fmla="*/ 2147483647 w 19"/>
                <a:gd name="T9" fmla="*/ 2147483647 h 3"/>
                <a:gd name="T10" fmla="*/ 2147483647 w 19"/>
                <a:gd name="T11" fmla="*/ 2147483647 h 3"/>
                <a:gd name="T12" fmla="*/ 2147483647 w 19"/>
                <a:gd name="T13" fmla="*/ 2147483647 h 3"/>
                <a:gd name="T14" fmla="*/ 2147483647 w 19"/>
                <a:gd name="T15" fmla="*/ 0 h 3"/>
                <a:gd name="T16" fmla="*/ 2147483647 w 19"/>
                <a:gd name="T17" fmla="*/ 0 h 3"/>
                <a:gd name="T18" fmla="*/ 2147483647 w 19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"/>
                <a:gd name="T31" fmla="*/ 0 h 3"/>
                <a:gd name="T32" fmla="*/ 19 w 19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" h="3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9" y="3"/>
                  </a:lnTo>
                  <a:lnTo>
                    <a:pt x="19" y="3"/>
                  </a:lnTo>
                  <a:lnTo>
                    <a:pt x="19" y="0"/>
                  </a:lnTo>
                  <a:lnTo>
                    <a:pt x="1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370" name="Freeform 292"/>
            <p:cNvSpPr>
              <a:spLocks/>
            </p:cNvSpPr>
            <p:nvPr/>
          </p:nvSpPr>
          <p:spPr bwMode="auto">
            <a:xfrm>
              <a:off x="1806575" y="1066800"/>
              <a:ext cx="3175" cy="4763"/>
            </a:xfrm>
            <a:custGeom>
              <a:avLst/>
              <a:gdLst>
                <a:gd name="T0" fmla="*/ 2147483647 w 7"/>
                <a:gd name="T1" fmla="*/ 2147483647 h 10"/>
                <a:gd name="T2" fmla="*/ 2147483647 w 7"/>
                <a:gd name="T3" fmla="*/ 0 h 10"/>
                <a:gd name="T4" fmla="*/ 2147483647 w 7"/>
                <a:gd name="T5" fmla="*/ 0 h 10"/>
                <a:gd name="T6" fmla="*/ 0 w 7"/>
                <a:gd name="T7" fmla="*/ 0 h 10"/>
                <a:gd name="T8" fmla="*/ 0 w 7"/>
                <a:gd name="T9" fmla="*/ 2147483647 h 10"/>
                <a:gd name="T10" fmla="*/ 0 w 7"/>
                <a:gd name="T11" fmla="*/ 2147483647 h 10"/>
                <a:gd name="T12" fmla="*/ 2147483647 w 7"/>
                <a:gd name="T13" fmla="*/ 2147483647 h 10"/>
                <a:gd name="T14" fmla="*/ 2147483647 w 7"/>
                <a:gd name="T15" fmla="*/ 2147483647 h 10"/>
                <a:gd name="T16" fmla="*/ 2147483647 w 7"/>
                <a:gd name="T17" fmla="*/ 2147483647 h 10"/>
                <a:gd name="T18" fmla="*/ 2147483647 w 7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0"/>
                <a:gd name="T32" fmla="*/ 7 w 7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0">
                  <a:moveTo>
                    <a:pt x="7" y="3"/>
                  </a:move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4" y="10"/>
                  </a:lnTo>
                  <a:lnTo>
                    <a:pt x="7" y="6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371" name="Freeform 293"/>
            <p:cNvSpPr>
              <a:spLocks/>
            </p:cNvSpPr>
            <p:nvPr/>
          </p:nvSpPr>
          <p:spPr bwMode="auto">
            <a:xfrm>
              <a:off x="1806575" y="1068388"/>
              <a:ext cx="7938" cy="1587"/>
            </a:xfrm>
            <a:custGeom>
              <a:avLst/>
              <a:gdLst>
                <a:gd name="T0" fmla="*/ 2147483647 w 20"/>
                <a:gd name="T1" fmla="*/ 0 h 3"/>
                <a:gd name="T2" fmla="*/ 0 w 20"/>
                <a:gd name="T3" fmla="*/ 0 h 3"/>
                <a:gd name="T4" fmla="*/ 0 w 20"/>
                <a:gd name="T5" fmla="*/ 2147483647 h 3"/>
                <a:gd name="T6" fmla="*/ 0 w 20"/>
                <a:gd name="T7" fmla="*/ 2147483647 h 3"/>
                <a:gd name="T8" fmla="*/ 2147483647 w 20"/>
                <a:gd name="T9" fmla="*/ 2147483647 h 3"/>
                <a:gd name="T10" fmla="*/ 2147483647 w 20"/>
                <a:gd name="T11" fmla="*/ 2147483647 h 3"/>
                <a:gd name="T12" fmla="*/ 2147483647 w 20"/>
                <a:gd name="T13" fmla="*/ 2147483647 h 3"/>
                <a:gd name="T14" fmla="*/ 2147483647 w 20"/>
                <a:gd name="T15" fmla="*/ 0 h 3"/>
                <a:gd name="T16" fmla="*/ 2147483647 w 20"/>
                <a:gd name="T17" fmla="*/ 0 h 3"/>
                <a:gd name="T18" fmla="*/ 2147483647 w 20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3"/>
                <a:gd name="T32" fmla="*/ 20 w 20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3">
                  <a:moveTo>
                    <a:pt x="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11" y="3"/>
                  </a:lnTo>
                  <a:lnTo>
                    <a:pt x="20" y="3"/>
                  </a:lnTo>
                  <a:lnTo>
                    <a:pt x="20" y="0"/>
                  </a:lnTo>
                  <a:lnTo>
                    <a:pt x="1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372" name="Freeform 294"/>
            <p:cNvSpPr>
              <a:spLocks/>
            </p:cNvSpPr>
            <p:nvPr/>
          </p:nvSpPr>
          <p:spPr bwMode="auto">
            <a:xfrm>
              <a:off x="1812925" y="1068388"/>
              <a:ext cx="1588" cy="3175"/>
            </a:xfrm>
            <a:custGeom>
              <a:avLst/>
              <a:gdLst>
                <a:gd name="T0" fmla="*/ 2147483647 w 7"/>
                <a:gd name="T1" fmla="*/ 2147483647 h 7"/>
                <a:gd name="T2" fmla="*/ 2147483647 w 7"/>
                <a:gd name="T3" fmla="*/ 0 h 7"/>
                <a:gd name="T4" fmla="*/ 2147483647 w 7"/>
                <a:gd name="T5" fmla="*/ 0 h 7"/>
                <a:gd name="T6" fmla="*/ 0 w 7"/>
                <a:gd name="T7" fmla="*/ 0 h 7"/>
                <a:gd name="T8" fmla="*/ 0 w 7"/>
                <a:gd name="T9" fmla="*/ 2147483647 h 7"/>
                <a:gd name="T10" fmla="*/ 0 w 7"/>
                <a:gd name="T11" fmla="*/ 2147483647 h 7"/>
                <a:gd name="T12" fmla="*/ 2147483647 w 7"/>
                <a:gd name="T13" fmla="*/ 2147483647 h 7"/>
                <a:gd name="T14" fmla="*/ 2147483647 w 7"/>
                <a:gd name="T15" fmla="*/ 2147483647 h 7"/>
                <a:gd name="T16" fmla="*/ 2147483647 w 7"/>
                <a:gd name="T17" fmla="*/ 2147483647 h 7"/>
                <a:gd name="T18" fmla="*/ 2147483647 w 7"/>
                <a:gd name="T19" fmla="*/ 2147483647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7"/>
                <a:gd name="T32" fmla="*/ 7 w 7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7">
                  <a:moveTo>
                    <a:pt x="7" y="3"/>
                  </a:move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4" y="7"/>
                  </a:lnTo>
                  <a:lnTo>
                    <a:pt x="7" y="7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373" name="Freeform 295"/>
            <p:cNvSpPr>
              <a:spLocks/>
            </p:cNvSpPr>
            <p:nvPr/>
          </p:nvSpPr>
          <p:spPr bwMode="auto">
            <a:xfrm>
              <a:off x="1812925" y="1068388"/>
              <a:ext cx="4763" cy="3175"/>
            </a:xfrm>
            <a:custGeom>
              <a:avLst/>
              <a:gdLst>
                <a:gd name="T0" fmla="*/ 2147483647 w 13"/>
                <a:gd name="T1" fmla="*/ 0 h 7"/>
                <a:gd name="T2" fmla="*/ 0 w 13"/>
                <a:gd name="T3" fmla="*/ 2147483647 h 7"/>
                <a:gd name="T4" fmla="*/ 0 w 13"/>
                <a:gd name="T5" fmla="*/ 2147483647 h 7"/>
                <a:gd name="T6" fmla="*/ 0 w 13"/>
                <a:gd name="T7" fmla="*/ 2147483647 h 7"/>
                <a:gd name="T8" fmla="*/ 2147483647 w 13"/>
                <a:gd name="T9" fmla="*/ 2147483647 h 7"/>
                <a:gd name="T10" fmla="*/ 2147483647 w 13"/>
                <a:gd name="T11" fmla="*/ 2147483647 h 7"/>
                <a:gd name="T12" fmla="*/ 2147483647 w 13"/>
                <a:gd name="T13" fmla="*/ 2147483647 h 7"/>
                <a:gd name="T14" fmla="*/ 2147483647 w 13"/>
                <a:gd name="T15" fmla="*/ 2147483647 h 7"/>
                <a:gd name="T16" fmla="*/ 2147483647 w 13"/>
                <a:gd name="T17" fmla="*/ 0 h 7"/>
                <a:gd name="T18" fmla="*/ 2147483647 w 13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7"/>
                <a:gd name="T32" fmla="*/ 13 w 13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7">
                  <a:moveTo>
                    <a:pt x="4" y="0"/>
                  </a:moveTo>
                  <a:lnTo>
                    <a:pt x="0" y="3"/>
                  </a:lnTo>
                  <a:lnTo>
                    <a:pt x="0" y="7"/>
                  </a:lnTo>
                  <a:lnTo>
                    <a:pt x="4" y="7"/>
                  </a:lnTo>
                  <a:lnTo>
                    <a:pt x="13" y="7"/>
                  </a:lnTo>
                  <a:lnTo>
                    <a:pt x="13" y="3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374" name="Freeform 296"/>
            <p:cNvSpPr>
              <a:spLocks/>
            </p:cNvSpPr>
            <p:nvPr/>
          </p:nvSpPr>
          <p:spPr bwMode="auto">
            <a:xfrm>
              <a:off x="1814513" y="1068388"/>
              <a:ext cx="3175" cy="6350"/>
            </a:xfrm>
            <a:custGeom>
              <a:avLst/>
              <a:gdLst>
                <a:gd name="T0" fmla="*/ 2147483647 w 6"/>
                <a:gd name="T1" fmla="*/ 2147483647 h 16"/>
                <a:gd name="T2" fmla="*/ 2147483647 w 6"/>
                <a:gd name="T3" fmla="*/ 2147483647 h 16"/>
                <a:gd name="T4" fmla="*/ 2147483647 w 6"/>
                <a:gd name="T5" fmla="*/ 0 h 16"/>
                <a:gd name="T6" fmla="*/ 0 w 6"/>
                <a:gd name="T7" fmla="*/ 2147483647 h 16"/>
                <a:gd name="T8" fmla="*/ 0 w 6"/>
                <a:gd name="T9" fmla="*/ 2147483647 h 16"/>
                <a:gd name="T10" fmla="*/ 0 w 6"/>
                <a:gd name="T11" fmla="*/ 2147483647 h 16"/>
                <a:gd name="T12" fmla="*/ 2147483647 w 6"/>
                <a:gd name="T13" fmla="*/ 2147483647 h 16"/>
                <a:gd name="T14" fmla="*/ 2147483647 w 6"/>
                <a:gd name="T15" fmla="*/ 2147483647 h 16"/>
                <a:gd name="T16" fmla="*/ 2147483647 w 6"/>
                <a:gd name="T17" fmla="*/ 2147483647 h 16"/>
                <a:gd name="T18" fmla="*/ 2147483647 w 6"/>
                <a:gd name="T19" fmla="*/ 2147483647 h 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6"/>
                <a:gd name="T32" fmla="*/ 6 w 6"/>
                <a:gd name="T33" fmla="*/ 16 h 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6">
                  <a:moveTo>
                    <a:pt x="6" y="3"/>
                  </a:moveTo>
                  <a:lnTo>
                    <a:pt x="6" y="3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16"/>
                  </a:lnTo>
                  <a:lnTo>
                    <a:pt x="4" y="16"/>
                  </a:lnTo>
                  <a:lnTo>
                    <a:pt x="6" y="16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375" name="Freeform 297"/>
            <p:cNvSpPr>
              <a:spLocks/>
            </p:cNvSpPr>
            <p:nvPr/>
          </p:nvSpPr>
          <p:spPr bwMode="auto">
            <a:xfrm>
              <a:off x="1814513" y="1071563"/>
              <a:ext cx="6350" cy="3175"/>
            </a:xfrm>
            <a:custGeom>
              <a:avLst/>
              <a:gdLst>
                <a:gd name="T0" fmla="*/ 2147483647 w 13"/>
                <a:gd name="T1" fmla="*/ 0 h 7"/>
                <a:gd name="T2" fmla="*/ 0 w 13"/>
                <a:gd name="T3" fmla="*/ 2147483647 h 7"/>
                <a:gd name="T4" fmla="*/ 0 w 13"/>
                <a:gd name="T5" fmla="*/ 2147483647 h 7"/>
                <a:gd name="T6" fmla="*/ 0 w 13"/>
                <a:gd name="T7" fmla="*/ 2147483647 h 7"/>
                <a:gd name="T8" fmla="*/ 2147483647 w 13"/>
                <a:gd name="T9" fmla="*/ 2147483647 h 7"/>
                <a:gd name="T10" fmla="*/ 2147483647 w 13"/>
                <a:gd name="T11" fmla="*/ 2147483647 h 7"/>
                <a:gd name="T12" fmla="*/ 2147483647 w 13"/>
                <a:gd name="T13" fmla="*/ 2147483647 h 7"/>
                <a:gd name="T14" fmla="*/ 2147483647 w 13"/>
                <a:gd name="T15" fmla="*/ 2147483647 h 7"/>
                <a:gd name="T16" fmla="*/ 2147483647 w 13"/>
                <a:gd name="T17" fmla="*/ 0 h 7"/>
                <a:gd name="T18" fmla="*/ 2147483647 w 13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7"/>
                <a:gd name="T32" fmla="*/ 13 w 13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7">
                  <a:moveTo>
                    <a:pt x="4" y="0"/>
                  </a:moveTo>
                  <a:lnTo>
                    <a:pt x="0" y="4"/>
                  </a:lnTo>
                  <a:lnTo>
                    <a:pt x="0" y="7"/>
                  </a:lnTo>
                  <a:lnTo>
                    <a:pt x="4" y="7"/>
                  </a:lnTo>
                  <a:lnTo>
                    <a:pt x="10" y="7"/>
                  </a:lnTo>
                  <a:lnTo>
                    <a:pt x="13" y="4"/>
                  </a:lnTo>
                  <a:lnTo>
                    <a:pt x="10" y="4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376" name="Freeform 298"/>
            <p:cNvSpPr>
              <a:spLocks/>
            </p:cNvSpPr>
            <p:nvPr/>
          </p:nvSpPr>
          <p:spPr bwMode="auto">
            <a:xfrm>
              <a:off x="1817688" y="1071563"/>
              <a:ext cx="3175" cy="4762"/>
            </a:xfrm>
            <a:custGeom>
              <a:avLst/>
              <a:gdLst>
                <a:gd name="T0" fmla="*/ 2147483647 w 7"/>
                <a:gd name="T1" fmla="*/ 2147483647 h 10"/>
                <a:gd name="T2" fmla="*/ 2147483647 w 7"/>
                <a:gd name="T3" fmla="*/ 2147483647 h 10"/>
                <a:gd name="T4" fmla="*/ 2147483647 w 7"/>
                <a:gd name="T5" fmla="*/ 0 h 10"/>
                <a:gd name="T6" fmla="*/ 0 w 7"/>
                <a:gd name="T7" fmla="*/ 2147483647 h 10"/>
                <a:gd name="T8" fmla="*/ 0 w 7"/>
                <a:gd name="T9" fmla="*/ 2147483647 h 10"/>
                <a:gd name="T10" fmla="*/ 0 w 7"/>
                <a:gd name="T11" fmla="*/ 2147483647 h 10"/>
                <a:gd name="T12" fmla="*/ 2147483647 w 7"/>
                <a:gd name="T13" fmla="*/ 2147483647 h 10"/>
                <a:gd name="T14" fmla="*/ 2147483647 w 7"/>
                <a:gd name="T15" fmla="*/ 2147483647 h 10"/>
                <a:gd name="T16" fmla="*/ 2147483647 w 7"/>
                <a:gd name="T17" fmla="*/ 2147483647 h 10"/>
                <a:gd name="T18" fmla="*/ 2147483647 w 7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0"/>
                <a:gd name="T32" fmla="*/ 7 w 7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0">
                  <a:moveTo>
                    <a:pt x="7" y="4"/>
                  </a:moveTo>
                  <a:lnTo>
                    <a:pt x="4" y="4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7" y="7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377" name="Freeform 299"/>
            <p:cNvSpPr>
              <a:spLocks/>
            </p:cNvSpPr>
            <p:nvPr/>
          </p:nvSpPr>
          <p:spPr bwMode="auto">
            <a:xfrm>
              <a:off x="1817688" y="1073150"/>
              <a:ext cx="4762" cy="3175"/>
            </a:xfrm>
            <a:custGeom>
              <a:avLst/>
              <a:gdLst>
                <a:gd name="T0" fmla="*/ 2147483647 w 14"/>
                <a:gd name="T1" fmla="*/ 0 h 6"/>
                <a:gd name="T2" fmla="*/ 0 w 14"/>
                <a:gd name="T3" fmla="*/ 0 h 6"/>
                <a:gd name="T4" fmla="*/ 0 w 14"/>
                <a:gd name="T5" fmla="*/ 2147483647 h 6"/>
                <a:gd name="T6" fmla="*/ 0 w 14"/>
                <a:gd name="T7" fmla="*/ 2147483647 h 6"/>
                <a:gd name="T8" fmla="*/ 2147483647 w 14"/>
                <a:gd name="T9" fmla="*/ 2147483647 h 6"/>
                <a:gd name="T10" fmla="*/ 2147483647 w 14"/>
                <a:gd name="T11" fmla="*/ 2147483647 h 6"/>
                <a:gd name="T12" fmla="*/ 2147483647 w 14"/>
                <a:gd name="T13" fmla="*/ 2147483647 h 6"/>
                <a:gd name="T14" fmla="*/ 2147483647 w 14"/>
                <a:gd name="T15" fmla="*/ 0 h 6"/>
                <a:gd name="T16" fmla="*/ 2147483647 w 14"/>
                <a:gd name="T17" fmla="*/ 0 h 6"/>
                <a:gd name="T18" fmla="*/ 2147483647 w 14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6"/>
                <a:gd name="T32" fmla="*/ 14 w 14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6">
                  <a:moveTo>
                    <a:pt x="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4" y="6"/>
                  </a:lnTo>
                  <a:lnTo>
                    <a:pt x="11" y="6"/>
                  </a:lnTo>
                  <a:lnTo>
                    <a:pt x="14" y="3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378" name="Freeform 300"/>
            <p:cNvSpPr>
              <a:spLocks/>
            </p:cNvSpPr>
            <p:nvPr/>
          </p:nvSpPr>
          <p:spPr bwMode="auto">
            <a:xfrm>
              <a:off x="1820863" y="1073150"/>
              <a:ext cx="1587" cy="3175"/>
            </a:xfrm>
            <a:custGeom>
              <a:avLst/>
              <a:gdLst>
                <a:gd name="T0" fmla="*/ 2147483647 w 7"/>
                <a:gd name="T1" fmla="*/ 2147483647 h 9"/>
                <a:gd name="T2" fmla="*/ 2147483647 w 7"/>
                <a:gd name="T3" fmla="*/ 0 h 9"/>
                <a:gd name="T4" fmla="*/ 2147483647 w 7"/>
                <a:gd name="T5" fmla="*/ 0 h 9"/>
                <a:gd name="T6" fmla="*/ 0 w 7"/>
                <a:gd name="T7" fmla="*/ 0 h 9"/>
                <a:gd name="T8" fmla="*/ 0 w 7"/>
                <a:gd name="T9" fmla="*/ 2147483647 h 9"/>
                <a:gd name="T10" fmla="*/ 0 w 7"/>
                <a:gd name="T11" fmla="*/ 2147483647 h 9"/>
                <a:gd name="T12" fmla="*/ 2147483647 w 7"/>
                <a:gd name="T13" fmla="*/ 2147483647 h 9"/>
                <a:gd name="T14" fmla="*/ 2147483647 w 7"/>
                <a:gd name="T15" fmla="*/ 2147483647 h 9"/>
                <a:gd name="T16" fmla="*/ 2147483647 w 7"/>
                <a:gd name="T17" fmla="*/ 2147483647 h 9"/>
                <a:gd name="T18" fmla="*/ 2147483647 w 7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9"/>
                <a:gd name="T32" fmla="*/ 7 w 7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9">
                  <a:moveTo>
                    <a:pt x="7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9"/>
                  </a:lnTo>
                  <a:lnTo>
                    <a:pt x="4" y="9"/>
                  </a:lnTo>
                  <a:lnTo>
                    <a:pt x="7" y="6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379" name="Freeform 301"/>
            <p:cNvSpPr>
              <a:spLocks/>
            </p:cNvSpPr>
            <p:nvPr/>
          </p:nvSpPr>
          <p:spPr bwMode="auto">
            <a:xfrm>
              <a:off x="1820863" y="1074738"/>
              <a:ext cx="9525" cy="1587"/>
            </a:xfrm>
            <a:custGeom>
              <a:avLst/>
              <a:gdLst>
                <a:gd name="T0" fmla="*/ 2147483647 w 27"/>
                <a:gd name="T1" fmla="*/ 0 h 6"/>
                <a:gd name="T2" fmla="*/ 0 w 27"/>
                <a:gd name="T3" fmla="*/ 0 h 6"/>
                <a:gd name="T4" fmla="*/ 0 w 27"/>
                <a:gd name="T5" fmla="*/ 2147483647 h 6"/>
                <a:gd name="T6" fmla="*/ 0 w 27"/>
                <a:gd name="T7" fmla="*/ 2147483647 h 6"/>
                <a:gd name="T8" fmla="*/ 2147483647 w 27"/>
                <a:gd name="T9" fmla="*/ 2147483647 h 6"/>
                <a:gd name="T10" fmla="*/ 2147483647 w 27"/>
                <a:gd name="T11" fmla="*/ 2147483647 h 6"/>
                <a:gd name="T12" fmla="*/ 2147483647 w 27"/>
                <a:gd name="T13" fmla="*/ 2147483647 h 6"/>
                <a:gd name="T14" fmla="*/ 2147483647 w 27"/>
                <a:gd name="T15" fmla="*/ 0 h 6"/>
                <a:gd name="T16" fmla="*/ 2147483647 w 27"/>
                <a:gd name="T17" fmla="*/ 0 h 6"/>
                <a:gd name="T18" fmla="*/ 2147483647 w 27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"/>
                <a:gd name="T31" fmla="*/ 0 h 6"/>
                <a:gd name="T32" fmla="*/ 27 w 27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" h="6">
                  <a:moveTo>
                    <a:pt x="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17" y="6"/>
                  </a:lnTo>
                  <a:lnTo>
                    <a:pt x="24" y="6"/>
                  </a:lnTo>
                  <a:lnTo>
                    <a:pt x="27" y="3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380" name="Freeform 302"/>
            <p:cNvSpPr>
              <a:spLocks/>
            </p:cNvSpPr>
            <p:nvPr/>
          </p:nvSpPr>
          <p:spPr bwMode="auto">
            <a:xfrm>
              <a:off x="1828800" y="1074738"/>
              <a:ext cx="1588" cy="3175"/>
            </a:xfrm>
            <a:custGeom>
              <a:avLst/>
              <a:gdLst>
                <a:gd name="T0" fmla="*/ 2147483647 w 7"/>
                <a:gd name="T1" fmla="*/ 2147483647 h 10"/>
                <a:gd name="T2" fmla="*/ 2147483647 w 7"/>
                <a:gd name="T3" fmla="*/ 0 h 10"/>
                <a:gd name="T4" fmla="*/ 2147483647 w 7"/>
                <a:gd name="T5" fmla="*/ 0 h 10"/>
                <a:gd name="T6" fmla="*/ 0 w 7"/>
                <a:gd name="T7" fmla="*/ 0 h 10"/>
                <a:gd name="T8" fmla="*/ 0 w 7"/>
                <a:gd name="T9" fmla="*/ 2147483647 h 10"/>
                <a:gd name="T10" fmla="*/ 0 w 7"/>
                <a:gd name="T11" fmla="*/ 2147483647 h 10"/>
                <a:gd name="T12" fmla="*/ 2147483647 w 7"/>
                <a:gd name="T13" fmla="*/ 2147483647 h 10"/>
                <a:gd name="T14" fmla="*/ 2147483647 w 7"/>
                <a:gd name="T15" fmla="*/ 2147483647 h 10"/>
                <a:gd name="T16" fmla="*/ 2147483647 w 7"/>
                <a:gd name="T17" fmla="*/ 2147483647 h 10"/>
                <a:gd name="T18" fmla="*/ 2147483647 w 7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0"/>
                <a:gd name="T32" fmla="*/ 7 w 7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0">
                  <a:moveTo>
                    <a:pt x="7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4" y="10"/>
                  </a:lnTo>
                  <a:lnTo>
                    <a:pt x="4" y="6"/>
                  </a:lnTo>
                  <a:lnTo>
                    <a:pt x="7" y="6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381" name="Freeform 303"/>
            <p:cNvSpPr>
              <a:spLocks/>
            </p:cNvSpPr>
            <p:nvPr/>
          </p:nvSpPr>
          <p:spPr bwMode="auto">
            <a:xfrm>
              <a:off x="1828800" y="1076325"/>
              <a:ext cx="7938" cy="0"/>
            </a:xfrm>
            <a:custGeom>
              <a:avLst/>
              <a:gdLst>
                <a:gd name="T0" fmla="*/ 2147483647 w 24"/>
                <a:gd name="T1" fmla="*/ 0 h 3"/>
                <a:gd name="T2" fmla="*/ 0 w 24"/>
                <a:gd name="T3" fmla="*/ 0 h 3"/>
                <a:gd name="T4" fmla="*/ 0 w 24"/>
                <a:gd name="T5" fmla="*/ 0 h 3"/>
                <a:gd name="T6" fmla="*/ 0 w 24"/>
                <a:gd name="T7" fmla="*/ 0 h 3"/>
                <a:gd name="T8" fmla="*/ 2147483647 w 24"/>
                <a:gd name="T9" fmla="*/ 0 h 3"/>
                <a:gd name="T10" fmla="*/ 2147483647 w 24"/>
                <a:gd name="T11" fmla="*/ 0 h 3"/>
                <a:gd name="T12" fmla="*/ 2147483647 w 24"/>
                <a:gd name="T13" fmla="*/ 0 h 3"/>
                <a:gd name="T14" fmla="*/ 2147483647 w 24"/>
                <a:gd name="T15" fmla="*/ 0 h 3"/>
                <a:gd name="T16" fmla="*/ 2147483647 w 24"/>
                <a:gd name="T17" fmla="*/ 0 h 3"/>
                <a:gd name="T18" fmla="*/ 2147483647 w 24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"/>
                <a:gd name="T31" fmla="*/ 0 h 3"/>
                <a:gd name="T32" fmla="*/ 24 w 24"/>
                <a:gd name="T33" fmla="*/ 0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" h="3">
                  <a:moveTo>
                    <a:pt x="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17" y="3"/>
                  </a:lnTo>
                  <a:lnTo>
                    <a:pt x="24" y="3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382" name="Freeform 304"/>
            <p:cNvSpPr>
              <a:spLocks/>
            </p:cNvSpPr>
            <p:nvPr/>
          </p:nvSpPr>
          <p:spPr bwMode="auto">
            <a:xfrm>
              <a:off x="1835150" y="1076325"/>
              <a:ext cx="1588" cy="1588"/>
            </a:xfrm>
            <a:custGeom>
              <a:avLst/>
              <a:gdLst>
                <a:gd name="T0" fmla="*/ 2147483647 w 4"/>
                <a:gd name="T1" fmla="*/ 2147483647 h 7"/>
                <a:gd name="T2" fmla="*/ 2147483647 w 4"/>
                <a:gd name="T3" fmla="*/ 0 h 7"/>
                <a:gd name="T4" fmla="*/ 0 w 4"/>
                <a:gd name="T5" fmla="*/ 0 h 7"/>
                <a:gd name="T6" fmla="*/ 0 w 4"/>
                <a:gd name="T7" fmla="*/ 0 h 7"/>
                <a:gd name="T8" fmla="*/ 0 w 4"/>
                <a:gd name="T9" fmla="*/ 2147483647 h 7"/>
                <a:gd name="T10" fmla="*/ 0 w 4"/>
                <a:gd name="T11" fmla="*/ 2147483647 h 7"/>
                <a:gd name="T12" fmla="*/ 0 w 4"/>
                <a:gd name="T13" fmla="*/ 2147483647 h 7"/>
                <a:gd name="T14" fmla="*/ 2147483647 w 4"/>
                <a:gd name="T15" fmla="*/ 2147483647 h 7"/>
                <a:gd name="T16" fmla="*/ 2147483647 w 4"/>
                <a:gd name="T17" fmla="*/ 2147483647 h 7"/>
                <a:gd name="T18" fmla="*/ 2147483647 w 4"/>
                <a:gd name="T19" fmla="*/ 2147483647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7"/>
                <a:gd name="T32" fmla="*/ 4 w 4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7">
                  <a:moveTo>
                    <a:pt x="4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4" y="7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383" name="Freeform 305"/>
            <p:cNvSpPr>
              <a:spLocks/>
            </p:cNvSpPr>
            <p:nvPr/>
          </p:nvSpPr>
          <p:spPr bwMode="auto">
            <a:xfrm>
              <a:off x="1835150" y="1076325"/>
              <a:ext cx="4763" cy="1588"/>
            </a:xfrm>
            <a:custGeom>
              <a:avLst/>
              <a:gdLst>
                <a:gd name="T0" fmla="*/ 2147483647 w 14"/>
                <a:gd name="T1" fmla="*/ 0 h 7"/>
                <a:gd name="T2" fmla="*/ 2147483647 w 14"/>
                <a:gd name="T3" fmla="*/ 2147483647 h 7"/>
                <a:gd name="T4" fmla="*/ 0 w 14"/>
                <a:gd name="T5" fmla="*/ 2147483647 h 7"/>
                <a:gd name="T6" fmla="*/ 2147483647 w 14"/>
                <a:gd name="T7" fmla="*/ 2147483647 h 7"/>
                <a:gd name="T8" fmla="*/ 2147483647 w 14"/>
                <a:gd name="T9" fmla="*/ 2147483647 h 7"/>
                <a:gd name="T10" fmla="*/ 2147483647 w 14"/>
                <a:gd name="T11" fmla="*/ 2147483647 h 7"/>
                <a:gd name="T12" fmla="*/ 2147483647 w 14"/>
                <a:gd name="T13" fmla="*/ 2147483647 h 7"/>
                <a:gd name="T14" fmla="*/ 2147483647 w 14"/>
                <a:gd name="T15" fmla="*/ 2147483647 h 7"/>
                <a:gd name="T16" fmla="*/ 2147483647 w 14"/>
                <a:gd name="T17" fmla="*/ 0 h 7"/>
                <a:gd name="T18" fmla="*/ 2147483647 w 14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7"/>
                <a:gd name="T32" fmla="*/ 14 w 14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7">
                  <a:moveTo>
                    <a:pt x="3" y="0"/>
                  </a:moveTo>
                  <a:lnTo>
                    <a:pt x="3" y="3"/>
                  </a:lnTo>
                  <a:lnTo>
                    <a:pt x="0" y="3"/>
                  </a:lnTo>
                  <a:lnTo>
                    <a:pt x="3" y="7"/>
                  </a:lnTo>
                  <a:lnTo>
                    <a:pt x="7" y="7"/>
                  </a:lnTo>
                  <a:lnTo>
                    <a:pt x="14" y="7"/>
                  </a:lnTo>
                  <a:lnTo>
                    <a:pt x="14" y="3"/>
                  </a:lnTo>
                  <a:lnTo>
                    <a:pt x="7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384" name="Freeform 306"/>
            <p:cNvSpPr>
              <a:spLocks/>
            </p:cNvSpPr>
            <p:nvPr/>
          </p:nvSpPr>
          <p:spPr bwMode="auto">
            <a:xfrm>
              <a:off x="1838325" y="1076325"/>
              <a:ext cx="1588" cy="4763"/>
            </a:xfrm>
            <a:custGeom>
              <a:avLst/>
              <a:gdLst>
                <a:gd name="T0" fmla="*/ 2147483647 w 4"/>
                <a:gd name="T1" fmla="*/ 2147483647 h 13"/>
                <a:gd name="T2" fmla="*/ 2147483647 w 4"/>
                <a:gd name="T3" fmla="*/ 2147483647 h 13"/>
                <a:gd name="T4" fmla="*/ 0 w 4"/>
                <a:gd name="T5" fmla="*/ 0 h 13"/>
                <a:gd name="T6" fmla="*/ 0 w 4"/>
                <a:gd name="T7" fmla="*/ 2147483647 h 13"/>
                <a:gd name="T8" fmla="*/ 0 w 4"/>
                <a:gd name="T9" fmla="*/ 2147483647 h 13"/>
                <a:gd name="T10" fmla="*/ 0 w 4"/>
                <a:gd name="T11" fmla="*/ 2147483647 h 13"/>
                <a:gd name="T12" fmla="*/ 0 w 4"/>
                <a:gd name="T13" fmla="*/ 2147483647 h 13"/>
                <a:gd name="T14" fmla="*/ 2147483647 w 4"/>
                <a:gd name="T15" fmla="*/ 2147483647 h 13"/>
                <a:gd name="T16" fmla="*/ 2147483647 w 4"/>
                <a:gd name="T17" fmla="*/ 2147483647 h 13"/>
                <a:gd name="T18" fmla="*/ 2147483647 w 4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13"/>
                <a:gd name="T32" fmla="*/ 4 w 4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13">
                  <a:moveTo>
                    <a:pt x="4" y="3"/>
                  </a:moveTo>
                  <a:lnTo>
                    <a:pt x="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9"/>
                  </a:lnTo>
                  <a:lnTo>
                    <a:pt x="0" y="13"/>
                  </a:lnTo>
                  <a:lnTo>
                    <a:pt x="4" y="13"/>
                  </a:lnTo>
                  <a:lnTo>
                    <a:pt x="4" y="9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385" name="Freeform 307"/>
            <p:cNvSpPr>
              <a:spLocks/>
            </p:cNvSpPr>
            <p:nvPr/>
          </p:nvSpPr>
          <p:spPr bwMode="auto">
            <a:xfrm>
              <a:off x="1836738" y="1077913"/>
              <a:ext cx="4762" cy="3175"/>
            </a:xfrm>
            <a:custGeom>
              <a:avLst/>
              <a:gdLst>
                <a:gd name="T0" fmla="*/ 2147483647 w 12"/>
                <a:gd name="T1" fmla="*/ 0 h 6"/>
                <a:gd name="T2" fmla="*/ 2147483647 w 12"/>
                <a:gd name="T3" fmla="*/ 0 h 6"/>
                <a:gd name="T4" fmla="*/ 0 w 12"/>
                <a:gd name="T5" fmla="*/ 2147483647 h 6"/>
                <a:gd name="T6" fmla="*/ 2147483647 w 12"/>
                <a:gd name="T7" fmla="*/ 2147483647 h 6"/>
                <a:gd name="T8" fmla="*/ 2147483647 w 12"/>
                <a:gd name="T9" fmla="*/ 2147483647 h 6"/>
                <a:gd name="T10" fmla="*/ 2147483647 w 12"/>
                <a:gd name="T11" fmla="*/ 2147483647 h 6"/>
                <a:gd name="T12" fmla="*/ 2147483647 w 12"/>
                <a:gd name="T13" fmla="*/ 2147483647 h 6"/>
                <a:gd name="T14" fmla="*/ 2147483647 w 12"/>
                <a:gd name="T15" fmla="*/ 0 h 6"/>
                <a:gd name="T16" fmla="*/ 2147483647 w 12"/>
                <a:gd name="T17" fmla="*/ 0 h 6"/>
                <a:gd name="T18" fmla="*/ 2147483647 w 12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"/>
                <a:gd name="T31" fmla="*/ 0 h 6"/>
                <a:gd name="T32" fmla="*/ 12 w 12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" h="6">
                  <a:moveTo>
                    <a:pt x="3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3" y="6"/>
                  </a:lnTo>
                  <a:lnTo>
                    <a:pt x="7" y="6"/>
                  </a:lnTo>
                  <a:lnTo>
                    <a:pt x="12" y="6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7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386" name="Freeform 308"/>
            <p:cNvSpPr>
              <a:spLocks/>
            </p:cNvSpPr>
            <p:nvPr/>
          </p:nvSpPr>
          <p:spPr bwMode="auto">
            <a:xfrm>
              <a:off x="1841500" y="1077913"/>
              <a:ext cx="0" cy="4762"/>
            </a:xfrm>
            <a:custGeom>
              <a:avLst/>
              <a:gdLst>
                <a:gd name="T0" fmla="*/ 0 w 3"/>
                <a:gd name="T1" fmla="*/ 2147483647 h 9"/>
                <a:gd name="T2" fmla="*/ 0 w 3"/>
                <a:gd name="T3" fmla="*/ 0 h 9"/>
                <a:gd name="T4" fmla="*/ 0 w 3"/>
                <a:gd name="T5" fmla="*/ 0 h 9"/>
                <a:gd name="T6" fmla="*/ 0 w 3"/>
                <a:gd name="T7" fmla="*/ 0 h 9"/>
                <a:gd name="T8" fmla="*/ 0 w 3"/>
                <a:gd name="T9" fmla="*/ 2147483647 h 9"/>
                <a:gd name="T10" fmla="*/ 0 w 3"/>
                <a:gd name="T11" fmla="*/ 2147483647 h 9"/>
                <a:gd name="T12" fmla="*/ 0 w 3"/>
                <a:gd name="T13" fmla="*/ 2147483647 h 9"/>
                <a:gd name="T14" fmla="*/ 0 w 3"/>
                <a:gd name="T15" fmla="*/ 2147483647 h 9"/>
                <a:gd name="T16" fmla="*/ 0 w 3"/>
                <a:gd name="T17" fmla="*/ 2147483647 h 9"/>
                <a:gd name="T18" fmla="*/ 0 w 3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9"/>
                <a:gd name="T32" fmla="*/ 0 w 3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9">
                  <a:moveTo>
                    <a:pt x="3" y="2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6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387" name="Freeform 309"/>
            <p:cNvSpPr>
              <a:spLocks/>
            </p:cNvSpPr>
            <p:nvPr/>
          </p:nvSpPr>
          <p:spPr bwMode="auto">
            <a:xfrm>
              <a:off x="1839913" y="1079500"/>
              <a:ext cx="7937" cy="1588"/>
            </a:xfrm>
            <a:custGeom>
              <a:avLst/>
              <a:gdLst>
                <a:gd name="T0" fmla="*/ 2147483647 w 18"/>
                <a:gd name="T1" fmla="*/ 0 h 4"/>
                <a:gd name="T2" fmla="*/ 2147483647 w 18"/>
                <a:gd name="T3" fmla="*/ 0 h 4"/>
                <a:gd name="T4" fmla="*/ 0 w 18"/>
                <a:gd name="T5" fmla="*/ 2147483647 h 4"/>
                <a:gd name="T6" fmla="*/ 2147483647 w 18"/>
                <a:gd name="T7" fmla="*/ 2147483647 h 4"/>
                <a:gd name="T8" fmla="*/ 2147483647 w 18"/>
                <a:gd name="T9" fmla="*/ 2147483647 h 4"/>
                <a:gd name="T10" fmla="*/ 2147483647 w 18"/>
                <a:gd name="T11" fmla="*/ 2147483647 h 4"/>
                <a:gd name="T12" fmla="*/ 2147483647 w 18"/>
                <a:gd name="T13" fmla="*/ 2147483647 h 4"/>
                <a:gd name="T14" fmla="*/ 2147483647 w 18"/>
                <a:gd name="T15" fmla="*/ 0 h 4"/>
                <a:gd name="T16" fmla="*/ 2147483647 w 18"/>
                <a:gd name="T17" fmla="*/ 0 h 4"/>
                <a:gd name="T18" fmla="*/ 2147483647 w 18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"/>
                <a:gd name="T31" fmla="*/ 0 h 4"/>
                <a:gd name="T32" fmla="*/ 18 w 18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" h="4">
                  <a:moveTo>
                    <a:pt x="2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2" y="4"/>
                  </a:lnTo>
                  <a:lnTo>
                    <a:pt x="12" y="4"/>
                  </a:lnTo>
                  <a:lnTo>
                    <a:pt x="18" y="4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388" name="Freeform 310"/>
            <p:cNvSpPr>
              <a:spLocks/>
            </p:cNvSpPr>
            <p:nvPr/>
          </p:nvSpPr>
          <p:spPr bwMode="auto">
            <a:xfrm>
              <a:off x="1844675" y="1079500"/>
              <a:ext cx="3175" cy="4763"/>
            </a:xfrm>
            <a:custGeom>
              <a:avLst/>
              <a:gdLst>
                <a:gd name="T0" fmla="*/ 2147483647 w 6"/>
                <a:gd name="T1" fmla="*/ 2147483647 h 10"/>
                <a:gd name="T2" fmla="*/ 2147483647 w 6"/>
                <a:gd name="T3" fmla="*/ 0 h 10"/>
                <a:gd name="T4" fmla="*/ 2147483647 w 6"/>
                <a:gd name="T5" fmla="*/ 0 h 10"/>
                <a:gd name="T6" fmla="*/ 0 w 6"/>
                <a:gd name="T7" fmla="*/ 0 h 10"/>
                <a:gd name="T8" fmla="*/ 0 w 6"/>
                <a:gd name="T9" fmla="*/ 2147483647 h 10"/>
                <a:gd name="T10" fmla="*/ 0 w 6"/>
                <a:gd name="T11" fmla="*/ 2147483647 h 10"/>
                <a:gd name="T12" fmla="*/ 2147483647 w 6"/>
                <a:gd name="T13" fmla="*/ 2147483647 h 10"/>
                <a:gd name="T14" fmla="*/ 2147483647 w 6"/>
                <a:gd name="T15" fmla="*/ 2147483647 h 10"/>
                <a:gd name="T16" fmla="*/ 2147483647 w 6"/>
                <a:gd name="T17" fmla="*/ 2147483647 h 10"/>
                <a:gd name="T18" fmla="*/ 2147483647 w 6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0"/>
                <a:gd name="T32" fmla="*/ 6 w 6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0">
                  <a:moveTo>
                    <a:pt x="6" y="4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6" y="10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389" name="Freeform 311"/>
            <p:cNvSpPr>
              <a:spLocks/>
            </p:cNvSpPr>
            <p:nvPr/>
          </p:nvSpPr>
          <p:spPr bwMode="auto">
            <a:xfrm>
              <a:off x="1844675" y="1081088"/>
              <a:ext cx="7938" cy="3175"/>
            </a:xfrm>
            <a:custGeom>
              <a:avLst/>
              <a:gdLst>
                <a:gd name="T0" fmla="*/ 2147483647 w 19"/>
                <a:gd name="T1" fmla="*/ 0 h 6"/>
                <a:gd name="T2" fmla="*/ 0 w 19"/>
                <a:gd name="T3" fmla="*/ 2147483647 h 6"/>
                <a:gd name="T4" fmla="*/ 0 w 19"/>
                <a:gd name="T5" fmla="*/ 2147483647 h 6"/>
                <a:gd name="T6" fmla="*/ 0 w 19"/>
                <a:gd name="T7" fmla="*/ 2147483647 h 6"/>
                <a:gd name="T8" fmla="*/ 2147483647 w 19"/>
                <a:gd name="T9" fmla="*/ 2147483647 h 6"/>
                <a:gd name="T10" fmla="*/ 2147483647 w 19"/>
                <a:gd name="T11" fmla="*/ 2147483647 h 6"/>
                <a:gd name="T12" fmla="*/ 2147483647 w 19"/>
                <a:gd name="T13" fmla="*/ 2147483647 h 6"/>
                <a:gd name="T14" fmla="*/ 2147483647 w 19"/>
                <a:gd name="T15" fmla="*/ 2147483647 h 6"/>
                <a:gd name="T16" fmla="*/ 2147483647 w 19"/>
                <a:gd name="T17" fmla="*/ 0 h 6"/>
                <a:gd name="T18" fmla="*/ 2147483647 w 19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"/>
                <a:gd name="T31" fmla="*/ 0 h 6"/>
                <a:gd name="T32" fmla="*/ 19 w 19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" h="6">
                  <a:moveTo>
                    <a:pt x="4" y="0"/>
                  </a:moveTo>
                  <a:lnTo>
                    <a:pt x="0" y="3"/>
                  </a:lnTo>
                  <a:lnTo>
                    <a:pt x="0" y="6"/>
                  </a:lnTo>
                  <a:lnTo>
                    <a:pt x="10" y="6"/>
                  </a:lnTo>
                  <a:lnTo>
                    <a:pt x="19" y="6"/>
                  </a:lnTo>
                  <a:lnTo>
                    <a:pt x="19" y="3"/>
                  </a:lnTo>
                  <a:lnTo>
                    <a:pt x="1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390" name="Freeform 312"/>
            <p:cNvSpPr>
              <a:spLocks/>
            </p:cNvSpPr>
            <p:nvPr/>
          </p:nvSpPr>
          <p:spPr bwMode="auto">
            <a:xfrm>
              <a:off x="1849438" y="1081088"/>
              <a:ext cx="3175" cy="6350"/>
            </a:xfrm>
            <a:custGeom>
              <a:avLst/>
              <a:gdLst>
                <a:gd name="T0" fmla="*/ 2147483647 w 6"/>
                <a:gd name="T1" fmla="*/ 2147483647 h 15"/>
                <a:gd name="T2" fmla="*/ 2147483647 w 6"/>
                <a:gd name="T3" fmla="*/ 2147483647 h 15"/>
                <a:gd name="T4" fmla="*/ 2147483647 w 6"/>
                <a:gd name="T5" fmla="*/ 0 h 15"/>
                <a:gd name="T6" fmla="*/ 0 w 6"/>
                <a:gd name="T7" fmla="*/ 2147483647 h 15"/>
                <a:gd name="T8" fmla="*/ 0 w 6"/>
                <a:gd name="T9" fmla="*/ 2147483647 h 15"/>
                <a:gd name="T10" fmla="*/ 0 w 6"/>
                <a:gd name="T11" fmla="*/ 2147483647 h 15"/>
                <a:gd name="T12" fmla="*/ 2147483647 w 6"/>
                <a:gd name="T13" fmla="*/ 2147483647 h 15"/>
                <a:gd name="T14" fmla="*/ 2147483647 w 6"/>
                <a:gd name="T15" fmla="*/ 2147483647 h 15"/>
                <a:gd name="T16" fmla="*/ 2147483647 w 6"/>
                <a:gd name="T17" fmla="*/ 2147483647 h 15"/>
                <a:gd name="T18" fmla="*/ 2147483647 w 6"/>
                <a:gd name="T19" fmla="*/ 2147483647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5"/>
                <a:gd name="T32" fmla="*/ 6 w 6"/>
                <a:gd name="T33" fmla="*/ 15 h 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5">
                  <a:moveTo>
                    <a:pt x="6" y="3"/>
                  </a:moveTo>
                  <a:lnTo>
                    <a:pt x="6" y="3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13"/>
                  </a:lnTo>
                  <a:lnTo>
                    <a:pt x="4" y="15"/>
                  </a:lnTo>
                  <a:lnTo>
                    <a:pt x="6" y="13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391" name="Freeform 313"/>
            <p:cNvSpPr>
              <a:spLocks/>
            </p:cNvSpPr>
            <p:nvPr/>
          </p:nvSpPr>
          <p:spPr bwMode="auto">
            <a:xfrm>
              <a:off x="1849438" y="1084263"/>
              <a:ext cx="7937" cy="1587"/>
            </a:xfrm>
            <a:custGeom>
              <a:avLst/>
              <a:gdLst>
                <a:gd name="T0" fmla="*/ 2147483647 w 20"/>
                <a:gd name="T1" fmla="*/ 0 h 4"/>
                <a:gd name="T2" fmla="*/ 0 w 20"/>
                <a:gd name="T3" fmla="*/ 0 h 4"/>
                <a:gd name="T4" fmla="*/ 0 w 20"/>
                <a:gd name="T5" fmla="*/ 2147483647 h 4"/>
                <a:gd name="T6" fmla="*/ 0 w 20"/>
                <a:gd name="T7" fmla="*/ 2147483647 h 4"/>
                <a:gd name="T8" fmla="*/ 2147483647 w 20"/>
                <a:gd name="T9" fmla="*/ 2147483647 h 4"/>
                <a:gd name="T10" fmla="*/ 2147483647 w 20"/>
                <a:gd name="T11" fmla="*/ 2147483647 h 4"/>
                <a:gd name="T12" fmla="*/ 2147483647 w 20"/>
                <a:gd name="T13" fmla="*/ 2147483647 h 4"/>
                <a:gd name="T14" fmla="*/ 2147483647 w 20"/>
                <a:gd name="T15" fmla="*/ 0 h 4"/>
                <a:gd name="T16" fmla="*/ 2147483647 w 20"/>
                <a:gd name="T17" fmla="*/ 0 h 4"/>
                <a:gd name="T18" fmla="*/ 2147483647 w 20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4"/>
                <a:gd name="T32" fmla="*/ 20 w 20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4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10" y="4"/>
                  </a:lnTo>
                  <a:lnTo>
                    <a:pt x="20" y="4"/>
                  </a:lnTo>
                  <a:lnTo>
                    <a:pt x="20" y="0"/>
                  </a:lnTo>
                  <a:lnTo>
                    <a:pt x="1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392" name="Freeform 314"/>
            <p:cNvSpPr>
              <a:spLocks/>
            </p:cNvSpPr>
            <p:nvPr/>
          </p:nvSpPr>
          <p:spPr bwMode="auto">
            <a:xfrm>
              <a:off x="1855788" y="1084263"/>
              <a:ext cx="1587" cy="4762"/>
            </a:xfrm>
            <a:custGeom>
              <a:avLst/>
              <a:gdLst>
                <a:gd name="T0" fmla="*/ 2147483647 w 7"/>
                <a:gd name="T1" fmla="*/ 2147483647 h 10"/>
                <a:gd name="T2" fmla="*/ 2147483647 w 7"/>
                <a:gd name="T3" fmla="*/ 0 h 10"/>
                <a:gd name="T4" fmla="*/ 2147483647 w 7"/>
                <a:gd name="T5" fmla="*/ 0 h 10"/>
                <a:gd name="T6" fmla="*/ 0 w 7"/>
                <a:gd name="T7" fmla="*/ 0 h 10"/>
                <a:gd name="T8" fmla="*/ 0 w 7"/>
                <a:gd name="T9" fmla="*/ 2147483647 h 10"/>
                <a:gd name="T10" fmla="*/ 0 w 7"/>
                <a:gd name="T11" fmla="*/ 2147483647 h 10"/>
                <a:gd name="T12" fmla="*/ 2147483647 w 7"/>
                <a:gd name="T13" fmla="*/ 2147483647 h 10"/>
                <a:gd name="T14" fmla="*/ 2147483647 w 7"/>
                <a:gd name="T15" fmla="*/ 2147483647 h 10"/>
                <a:gd name="T16" fmla="*/ 2147483647 w 7"/>
                <a:gd name="T17" fmla="*/ 2147483647 h 10"/>
                <a:gd name="T18" fmla="*/ 2147483647 w 7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0"/>
                <a:gd name="T32" fmla="*/ 7 w 7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0">
                  <a:moveTo>
                    <a:pt x="7" y="4"/>
                  </a:move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7" y="10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393" name="Freeform 315"/>
            <p:cNvSpPr>
              <a:spLocks/>
            </p:cNvSpPr>
            <p:nvPr/>
          </p:nvSpPr>
          <p:spPr bwMode="auto">
            <a:xfrm>
              <a:off x="1855788" y="1085850"/>
              <a:ext cx="4762" cy="3175"/>
            </a:xfrm>
            <a:custGeom>
              <a:avLst/>
              <a:gdLst>
                <a:gd name="T0" fmla="*/ 2147483647 w 13"/>
                <a:gd name="T1" fmla="*/ 0 h 6"/>
                <a:gd name="T2" fmla="*/ 0 w 13"/>
                <a:gd name="T3" fmla="*/ 0 h 6"/>
                <a:gd name="T4" fmla="*/ 0 w 13"/>
                <a:gd name="T5" fmla="*/ 2147483647 h 6"/>
                <a:gd name="T6" fmla="*/ 0 w 13"/>
                <a:gd name="T7" fmla="*/ 2147483647 h 6"/>
                <a:gd name="T8" fmla="*/ 2147483647 w 13"/>
                <a:gd name="T9" fmla="*/ 2147483647 h 6"/>
                <a:gd name="T10" fmla="*/ 2147483647 w 13"/>
                <a:gd name="T11" fmla="*/ 2147483647 h 6"/>
                <a:gd name="T12" fmla="*/ 2147483647 w 13"/>
                <a:gd name="T13" fmla="*/ 2147483647 h 6"/>
                <a:gd name="T14" fmla="*/ 2147483647 w 13"/>
                <a:gd name="T15" fmla="*/ 0 h 6"/>
                <a:gd name="T16" fmla="*/ 2147483647 w 13"/>
                <a:gd name="T17" fmla="*/ 0 h 6"/>
                <a:gd name="T18" fmla="*/ 2147483647 w 1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6"/>
                <a:gd name="T32" fmla="*/ 13 w 1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6">
                  <a:moveTo>
                    <a:pt x="4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4" y="6"/>
                  </a:lnTo>
                  <a:lnTo>
                    <a:pt x="13" y="6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394" name="Freeform 316"/>
            <p:cNvSpPr>
              <a:spLocks/>
            </p:cNvSpPr>
            <p:nvPr/>
          </p:nvSpPr>
          <p:spPr bwMode="auto">
            <a:xfrm>
              <a:off x="1857375" y="1085850"/>
              <a:ext cx="3175" cy="4763"/>
            </a:xfrm>
            <a:custGeom>
              <a:avLst/>
              <a:gdLst>
                <a:gd name="T0" fmla="*/ 2147483647 w 6"/>
                <a:gd name="T1" fmla="*/ 2147483647 h 11"/>
                <a:gd name="T2" fmla="*/ 2147483647 w 6"/>
                <a:gd name="T3" fmla="*/ 0 h 11"/>
                <a:gd name="T4" fmla="*/ 2147483647 w 6"/>
                <a:gd name="T5" fmla="*/ 0 h 11"/>
                <a:gd name="T6" fmla="*/ 0 w 6"/>
                <a:gd name="T7" fmla="*/ 0 h 11"/>
                <a:gd name="T8" fmla="*/ 0 w 6"/>
                <a:gd name="T9" fmla="*/ 2147483647 h 11"/>
                <a:gd name="T10" fmla="*/ 0 w 6"/>
                <a:gd name="T11" fmla="*/ 2147483647 h 11"/>
                <a:gd name="T12" fmla="*/ 2147483647 w 6"/>
                <a:gd name="T13" fmla="*/ 2147483647 h 11"/>
                <a:gd name="T14" fmla="*/ 2147483647 w 6"/>
                <a:gd name="T15" fmla="*/ 2147483647 h 11"/>
                <a:gd name="T16" fmla="*/ 2147483647 w 6"/>
                <a:gd name="T17" fmla="*/ 2147483647 h 11"/>
                <a:gd name="T18" fmla="*/ 2147483647 w 6"/>
                <a:gd name="T19" fmla="*/ 2147483647 h 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1"/>
                <a:gd name="T32" fmla="*/ 6 w 6"/>
                <a:gd name="T33" fmla="*/ 11 h 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1">
                  <a:moveTo>
                    <a:pt x="6" y="2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9"/>
                  </a:lnTo>
                  <a:lnTo>
                    <a:pt x="4" y="11"/>
                  </a:lnTo>
                  <a:lnTo>
                    <a:pt x="6" y="9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395" name="Freeform 317"/>
            <p:cNvSpPr>
              <a:spLocks/>
            </p:cNvSpPr>
            <p:nvPr/>
          </p:nvSpPr>
          <p:spPr bwMode="auto">
            <a:xfrm>
              <a:off x="1857375" y="1089025"/>
              <a:ext cx="6350" cy="0"/>
            </a:xfrm>
            <a:custGeom>
              <a:avLst/>
              <a:gdLst>
                <a:gd name="T0" fmla="*/ 2147483647 w 13"/>
                <a:gd name="T1" fmla="*/ 0 h 3"/>
                <a:gd name="T2" fmla="*/ 0 w 13"/>
                <a:gd name="T3" fmla="*/ 0 h 3"/>
                <a:gd name="T4" fmla="*/ 0 w 13"/>
                <a:gd name="T5" fmla="*/ 0 h 3"/>
                <a:gd name="T6" fmla="*/ 0 w 13"/>
                <a:gd name="T7" fmla="*/ 0 h 3"/>
                <a:gd name="T8" fmla="*/ 2147483647 w 13"/>
                <a:gd name="T9" fmla="*/ 0 h 3"/>
                <a:gd name="T10" fmla="*/ 2147483647 w 13"/>
                <a:gd name="T11" fmla="*/ 0 h 3"/>
                <a:gd name="T12" fmla="*/ 2147483647 w 13"/>
                <a:gd name="T13" fmla="*/ 0 h 3"/>
                <a:gd name="T14" fmla="*/ 2147483647 w 13"/>
                <a:gd name="T15" fmla="*/ 0 h 3"/>
                <a:gd name="T16" fmla="*/ 2147483647 w 13"/>
                <a:gd name="T17" fmla="*/ 0 h 3"/>
                <a:gd name="T18" fmla="*/ 2147483647 w 13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3"/>
                <a:gd name="T32" fmla="*/ 13 w 13"/>
                <a:gd name="T33" fmla="*/ 0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3">
                  <a:moveTo>
                    <a:pt x="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4" y="3"/>
                  </a:lnTo>
                  <a:lnTo>
                    <a:pt x="10" y="3"/>
                  </a:lnTo>
                  <a:lnTo>
                    <a:pt x="13" y="3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396" name="Freeform 318"/>
            <p:cNvSpPr>
              <a:spLocks/>
            </p:cNvSpPr>
            <p:nvPr/>
          </p:nvSpPr>
          <p:spPr bwMode="auto">
            <a:xfrm>
              <a:off x="1860550" y="1089025"/>
              <a:ext cx="3175" cy="1588"/>
            </a:xfrm>
            <a:custGeom>
              <a:avLst/>
              <a:gdLst>
                <a:gd name="T0" fmla="*/ 2147483647 w 7"/>
                <a:gd name="T1" fmla="*/ 2147483647 h 5"/>
                <a:gd name="T2" fmla="*/ 2147483647 w 7"/>
                <a:gd name="T3" fmla="*/ 0 h 5"/>
                <a:gd name="T4" fmla="*/ 2147483647 w 7"/>
                <a:gd name="T5" fmla="*/ 0 h 5"/>
                <a:gd name="T6" fmla="*/ 0 w 7"/>
                <a:gd name="T7" fmla="*/ 0 h 5"/>
                <a:gd name="T8" fmla="*/ 0 w 7"/>
                <a:gd name="T9" fmla="*/ 2147483647 h 5"/>
                <a:gd name="T10" fmla="*/ 0 w 7"/>
                <a:gd name="T11" fmla="*/ 2147483647 h 5"/>
                <a:gd name="T12" fmla="*/ 2147483647 w 7"/>
                <a:gd name="T13" fmla="*/ 2147483647 h 5"/>
                <a:gd name="T14" fmla="*/ 2147483647 w 7"/>
                <a:gd name="T15" fmla="*/ 2147483647 h 5"/>
                <a:gd name="T16" fmla="*/ 2147483647 w 7"/>
                <a:gd name="T17" fmla="*/ 2147483647 h 5"/>
                <a:gd name="T18" fmla="*/ 2147483647 w 7"/>
                <a:gd name="T19" fmla="*/ 2147483647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5"/>
                <a:gd name="T32" fmla="*/ 7 w 7"/>
                <a:gd name="T33" fmla="*/ 5 h 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5">
                  <a:moveTo>
                    <a:pt x="7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4" y="5"/>
                  </a:lnTo>
                  <a:lnTo>
                    <a:pt x="7" y="5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397" name="Freeform 319"/>
            <p:cNvSpPr>
              <a:spLocks/>
            </p:cNvSpPr>
            <p:nvPr/>
          </p:nvSpPr>
          <p:spPr bwMode="auto">
            <a:xfrm>
              <a:off x="1860550" y="1089025"/>
              <a:ext cx="4763" cy="1588"/>
            </a:xfrm>
            <a:custGeom>
              <a:avLst/>
              <a:gdLst>
                <a:gd name="T0" fmla="*/ 2147483647 w 14"/>
                <a:gd name="T1" fmla="*/ 0 h 5"/>
                <a:gd name="T2" fmla="*/ 0 w 14"/>
                <a:gd name="T3" fmla="*/ 2147483647 h 5"/>
                <a:gd name="T4" fmla="*/ 0 w 14"/>
                <a:gd name="T5" fmla="*/ 2147483647 h 5"/>
                <a:gd name="T6" fmla="*/ 0 w 14"/>
                <a:gd name="T7" fmla="*/ 2147483647 h 5"/>
                <a:gd name="T8" fmla="*/ 2147483647 w 14"/>
                <a:gd name="T9" fmla="*/ 2147483647 h 5"/>
                <a:gd name="T10" fmla="*/ 2147483647 w 14"/>
                <a:gd name="T11" fmla="*/ 2147483647 h 5"/>
                <a:gd name="T12" fmla="*/ 2147483647 w 14"/>
                <a:gd name="T13" fmla="*/ 2147483647 h 5"/>
                <a:gd name="T14" fmla="*/ 2147483647 w 14"/>
                <a:gd name="T15" fmla="*/ 2147483647 h 5"/>
                <a:gd name="T16" fmla="*/ 2147483647 w 14"/>
                <a:gd name="T17" fmla="*/ 0 h 5"/>
                <a:gd name="T18" fmla="*/ 2147483647 w 14"/>
                <a:gd name="T19" fmla="*/ 0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5"/>
                <a:gd name="T32" fmla="*/ 14 w 14"/>
                <a:gd name="T33" fmla="*/ 5 h 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5">
                  <a:moveTo>
                    <a:pt x="4" y="0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4" y="5"/>
                  </a:lnTo>
                  <a:lnTo>
                    <a:pt x="11" y="5"/>
                  </a:lnTo>
                  <a:lnTo>
                    <a:pt x="14" y="3"/>
                  </a:lnTo>
                  <a:lnTo>
                    <a:pt x="11" y="3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398" name="Freeform 320"/>
            <p:cNvSpPr>
              <a:spLocks/>
            </p:cNvSpPr>
            <p:nvPr/>
          </p:nvSpPr>
          <p:spPr bwMode="auto">
            <a:xfrm>
              <a:off x="1863725" y="1089025"/>
              <a:ext cx="1588" cy="4763"/>
            </a:xfrm>
            <a:custGeom>
              <a:avLst/>
              <a:gdLst>
                <a:gd name="T0" fmla="*/ 2147483647 w 7"/>
                <a:gd name="T1" fmla="*/ 2147483647 h 11"/>
                <a:gd name="T2" fmla="*/ 2147483647 w 7"/>
                <a:gd name="T3" fmla="*/ 2147483647 h 11"/>
                <a:gd name="T4" fmla="*/ 2147483647 w 7"/>
                <a:gd name="T5" fmla="*/ 0 h 11"/>
                <a:gd name="T6" fmla="*/ 0 w 7"/>
                <a:gd name="T7" fmla="*/ 2147483647 h 11"/>
                <a:gd name="T8" fmla="*/ 0 w 7"/>
                <a:gd name="T9" fmla="*/ 2147483647 h 11"/>
                <a:gd name="T10" fmla="*/ 0 w 7"/>
                <a:gd name="T11" fmla="*/ 2147483647 h 11"/>
                <a:gd name="T12" fmla="*/ 2147483647 w 7"/>
                <a:gd name="T13" fmla="*/ 2147483647 h 11"/>
                <a:gd name="T14" fmla="*/ 2147483647 w 7"/>
                <a:gd name="T15" fmla="*/ 2147483647 h 11"/>
                <a:gd name="T16" fmla="*/ 2147483647 w 7"/>
                <a:gd name="T17" fmla="*/ 2147483647 h 11"/>
                <a:gd name="T18" fmla="*/ 2147483647 w 7"/>
                <a:gd name="T19" fmla="*/ 2147483647 h 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1"/>
                <a:gd name="T32" fmla="*/ 7 w 7"/>
                <a:gd name="T33" fmla="*/ 11 h 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1">
                  <a:moveTo>
                    <a:pt x="7" y="3"/>
                  </a:moveTo>
                  <a:lnTo>
                    <a:pt x="4" y="3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9"/>
                  </a:lnTo>
                  <a:lnTo>
                    <a:pt x="0" y="11"/>
                  </a:lnTo>
                  <a:lnTo>
                    <a:pt x="4" y="11"/>
                  </a:lnTo>
                  <a:lnTo>
                    <a:pt x="7" y="9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399" name="Freeform 321"/>
            <p:cNvSpPr>
              <a:spLocks/>
            </p:cNvSpPr>
            <p:nvPr/>
          </p:nvSpPr>
          <p:spPr bwMode="auto">
            <a:xfrm>
              <a:off x="1863725" y="1090613"/>
              <a:ext cx="4763" cy="3175"/>
            </a:xfrm>
            <a:custGeom>
              <a:avLst/>
              <a:gdLst>
                <a:gd name="T0" fmla="*/ 2147483647 w 13"/>
                <a:gd name="T1" fmla="*/ 0 h 6"/>
                <a:gd name="T2" fmla="*/ 0 w 13"/>
                <a:gd name="T3" fmla="*/ 0 h 6"/>
                <a:gd name="T4" fmla="*/ 0 w 13"/>
                <a:gd name="T5" fmla="*/ 2147483647 h 6"/>
                <a:gd name="T6" fmla="*/ 0 w 13"/>
                <a:gd name="T7" fmla="*/ 2147483647 h 6"/>
                <a:gd name="T8" fmla="*/ 2147483647 w 13"/>
                <a:gd name="T9" fmla="*/ 2147483647 h 6"/>
                <a:gd name="T10" fmla="*/ 2147483647 w 13"/>
                <a:gd name="T11" fmla="*/ 2147483647 h 6"/>
                <a:gd name="T12" fmla="*/ 2147483647 w 13"/>
                <a:gd name="T13" fmla="*/ 2147483647 h 6"/>
                <a:gd name="T14" fmla="*/ 2147483647 w 13"/>
                <a:gd name="T15" fmla="*/ 0 h 6"/>
                <a:gd name="T16" fmla="*/ 2147483647 w 13"/>
                <a:gd name="T17" fmla="*/ 0 h 6"/>
                <a:gd name="T18" fmla="*/ 2147483647 w 1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6"/>
                <a:gd name="T32" fmla="*/ 13 w 1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6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4" y="6"/>
                  </a:lnTo>
                  <a:lnTo>
                    <a:pt x="11" y="6"/>
                  </a:lnTo>
                  <a:lnTo>
                    <a:pt x="13" y="4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400" name="Freeform 322"/>
            <p:cNvSpPr>
              <a:spLocks/>
            </p:cNvSpPr>
            <p:nvPr/>
          </p:nvSpPr>
          <p:spPr bwMode="auto">
            <a:xfrm>
              <a:off x="1865313" y="1090613"/>
              <a:ext cx="3175" cy="4762"/>
            </a:xfrm>
            <a:custGeom>
              <a:avLst/>
              <a:gdLst>
                <a:gd name="T0" fmla="*/ 2147483647 w 6"/>
                <a:gd name="T1" fmla="*/ 2147483647 h 13"/>
                <a:gd name="T2" fmla="*/ 2147483647 w 6"/>
                <a:gd name="T3" fmla="*/ 0 h 13"/>
                <a:gd name="T4" fmla="*/ 2147483647 w 6"/>
                <a:gd name="T5" fmla="*/ 0 h 13"/>
                <a:gd name="T6" fmla="*/ 0 w 6"/>
                <a:gd name="T7" fmla="*/ 0 h 13"/>
                <a:gd name="T8" fmla="*/ 0 w 6"/>
                <a:gd name="T9" fmla="*/ 2147483647 h 13"/>
                <a:gd name="T10" fmla="*/ 0 w 6"/>
                <a:gd name="T11" fmla="*/ 2147483647 h 13"/>
                <a:gd name="T12" fmla="*/ 2147483647 w 6"/>
                <a:gd name="T13" fmla="*/ 2147483647 h 13"/>
                <a:gd name="T14" fmla="*/ 2147483647 w 6"/>
                <a:gd name="T15" fmla="*/ 2147483647 h 13"/>
                <a:gd name="T16" fmla="*/ 2147483647 w 6"/>
                <a:gd name="T17" fmla="*/ 2147483647 h 13"/>
                <a:gd name="T18" fmla="*/ 2147483647 w 6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3"/>
                <a:gd name="T32" fmla="*/ 6 w 6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3">
                  <a:moveTo>
                    <a:pt x="6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4" y="13"/>
                  </a:lnTo>
                  <a:lnTo>
                    <a:pt x="6" y="13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401" name="Freeform 323"/>
            <p:cNvSpPr>
              <a:spLocks/>
            </p:cNvSpPr>
            <p:nvPr/>
          </p:nvSpPr>
          <p:spPr bwMode="auto">
            <a:xfrm>
              <a:off x="1865313" y="1093788"/>
              <a:ext cx="6350" cy="1587"/>
            </a:xfrm>
            <a:custGeom>
              <a:avLst/>
              <a:gdLst>
                <a:gd name="T0" fmla="*/ 2147483647 w 13"/>
                <a:gd name="T1" fmla="*/ 0 h 7"/>
                <a:gd name="T2" fmla="*/ 0 w 13"/>
                <a:gd name="T3" fmla="*/ 2147483647 h 7"/>
                <a:gd name="T4" fmla="*/ 0 w 13"/>
                <a:gd name="T5" fmla="*/ 2147483647 h 7"/>
                <a:gd name="T6" fmla="*/ 0 w 13"/>
                <a:gd name="T7" fmla="*/ 2147483647 h 7"/>
                <a:gd name="T8" fmla="*/ 2147483647 w 13"/>
                <a:gd name="T9" fmla="*/ 2147483647 h 7"/>
                <a:gd name="T10" fmla="*/ 2147483647 w 13"/>
                <a:gd name="T11" fmla="*/ 2147483647 h 7"/>
                <a:gd name="T12" fmla="*/ 2147483647 w 13"/>
                <a:gd name="T13" fmla="*/ 2147483647 h 7"/>
                <a:gd name="T14" fmla="*/ 2147483647 w 13"/>
                <a:gd name="T15" fmla="*/ 2147483647 h 7"/>
                <a:gd name="T16" fmla="*/ 2147483647 w 13"/>
                <a:gd name="T17" fmla="*/ 0 h 7"/>
                <a:gd name="T18" fmla="*/ 2147483647 w 13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7"/>
                <a:gd name="T32" fmla="*/ 13 w 13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7">
                  <a:moveTo>
                    <a:pt x="4" y="0"/>
                  </a:moveTo>
                  <a:lnTo>
                    <a:pt x="0" y="4"/>
                  </a:lnTo>
                  <a:lnTo>
                    <a:pt x="0" y="7"/>
                  </a:lnTo>
                  <a:lnTo>
                    <a:pt x="4" y="7"/>
                  </a:lnTo>
                  <a:lnTo>
                    <a:pt x="10" y="7"/>
                  </a:lnTo>
                  <a:lnTo>
                    <a:pt x="13" y="4"/>
                  </a:lnTo>
                  <a:lnTo>
                    <a:pt x="10" y="4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402" name="Freeform 324"/>
            <p:cNvSpPr>
              <a:spLocks/>
            </p:cNvSpPr>
            <p:nvPr/>
          </p:nvSpPr>
          <p:spPr bwMode="auto">
            <a:xfrm>
              <a:off x="1868488" y="1093788"/>
              <a:ext cx="3175" cy="3175"/>
            </a:xfrm>
            <a:custGeom>
              <a:avLst/>
              <a:gdLst>
                <a:gd name="T0" fmla="*/ 2147483647 w 7"/>
                <a:gd name="T1" fmla="*/ 2147483647 h 10"/>
                <a:gd name="T2" fmla="*/ 2147483647 w 7"/>
                <a:gd name="T3" fmla="*/ 2147483647 h 10"/>
                <a:gd name="T4" fmla="*/ 2147483647 w 7"/>
                <a:gd name="T5" fmla="*/ 0 h 10"/>
                <a:gd name="T6" fmla="*/ 0 w 7"/>
                <a:gd name="T7" fmla="*/ 2147483647 h 10"/>
                <a:gd name="T8" fmla="*/ 0 w 7"/>
                <a:gd name="T9" fmla="*/ 2147483647 h 10"/>
                <a:gd name="T10" fmla="*/ 0 w 7"/>
                <a:gd name="T11" fmla="*/ 2147483647 h 10"/>
                <a:gd name="T12" fmla="*/ 2147483647 w 7"/>
                <a:gd name="T13" fmla="*/ 2147483647 h 10"/>
                <a:gd name="T14" fmla="*/ 2147483647 w 7"/>
                <a:gd name="T15" fmla="*/ 2147483647 h 10"/>
                <a:gd name="T16" fmla="*/ 2147483647 w 7"/>
                <a:gd name="T17" fmla="*/ 2147483647 h 10"/>
                <a:gd name="T18" fmla="*/ 2147483647 w 7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0"/>
                <a:gd name="T32" fmla="*/ 7 w 7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0">
                  <a:moveTo>
                    <a:pt x="7" y="4"/>
                  </a:moveTo>
                  <a:lnTo>
                    <a:pt x="4" y="4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7" y="7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403" name="Freeform 325"/>
            <p:cNvSpPr>
              <a:spLocks/>
            </p:cNvSpPr>
            <p:nvPr/>
          </p:nvSpPr>
          <p:spPr bwMode="auto">
            <a:xfrm>
              <a:off x="1868488" y="1095375"/>
              <a:ext cx="4762" cy="1588"/>
            </a:xfrm>
            <a:custGeom>
              <a:avLst/>
              <a:gdLst>
                <a:gd name="T0" fmla="*/ 2147483647 w 14"/>
                <a:gd name="T1" fmla="*/ 0 h 6"/>
                <a:gd name="T2" fmla="*/ 0 w 14"/>
                <a:gd name="T3" fmla="*/ 0 h 6"/>
                <a:gd name="T4" fmla="*/ 0 w 14"/>
                <a:gd name="T5" fmla="*/ 2147483647 h 6"/>
                <a:gd name="T6" fmla="*/ 0 w 14"/>
                <a:gd name="T7" fmla="*/ 2147483647 h 6"/>
                <a:gd name="T8" fmla="*/ 2147483647 w 14"/>
                <a:gd name="T9" fmla="*/ 2147483647 h 6"/>
                <a:gd name="T10" fmla="*/ 2147483647 w 14"/>
                <a:gd name="T11" fmla="*/ 2147483647 h 6"/>
                <a:gd name="T12" fmla="*/ 2147483647 w 14"/>
                <a:gd name="T13" fmla="*/ 2147483647 h 6"/>
                <a:gd name="T14" fmla="*/ 2147483647 w 14"/>
                <a:gd name="T15" fmla="*/ 0 h 6"/>
                <a:gd name="T16" fmla="*/ 2147483647 w 14"/>
                <a:gd name="T17" fmla="*/ 0 h 6"/>
                <a:gd name="T18" fmla="*/ 2147483647 w 14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6"/>
                <a:gd name="T32" fmla="*/ 14 w 14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6">
                  <a:moveTo>
                    <a:pt x="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4" y="6"/>
                  </a:lnTo>
                  <a:lnTo>
                    <a:pt x="11" y="6"/>
                  </a:lnTo>
                  <a:lnTo>
                    <a:pt x="14" y="3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404" name="Freeform 326"/>
            <p:cNvSpPr>
              <a:spLocks/>
            </p:cNvSpPr>
            <p:nvPr/>
          </p:nvSpPr>
          <p:spPr bwMode="auto">
            <a:xfrm>
              <a:off x="1871663" y="1095375"/>
              <a:ext cx="1587" cy="3175"/>
            </a:xfrm>
            <a:custGeom>
              <a:avLst/>
              <a:gdLst>
                <a:gd name="T0" fmla="*/ 2147483647 w 7"/>
                <a:gd name="T1" fmla="*/ 2147483647 h 9"/>
                <a:gd name="T2" fmla="*/ 2147483647 w 7"/>
                <a:gd name="T3" fmla="*/ 0 h 9"/>
                <a:gd name="T4" fmla="*/ 2147483647 w 7"/>
                <a:gd name="T5" fmla="*/ 0 h 9"/>
                <a:gd name="T6" fmla="*/ 0 w 7"/>
                <a:gd name="T7" fmla="*/ 0 h 9"/>
                <a:gd name="T8" fmla="*/ 0 w 7"/>
                <a:gd name="T9" fmla="*/ 2147483647 h 9"/>
                <a:gd name="T10" fmla="*/ 0 w 7"/>
                <a:gd name="T11" fmla="*/ 2147483647 h 9"/>
                <a:gd name="T12" fmla="*/ 2147483647 w 7"/>
                <a:gd name="T13" fmla="*/ 2147483647 h 9"/>
                <a:gd name="T14" fmla="*/ 2147483647 w 7"/>
                <a:gd name="T15" fmla="*/ 2147483647 h 9"/>
                <a:gd name="T16" fmla="*/ 2147483647 w 7"/>
                <a:gd name="T17" fmla="*/ 2147483647 h 9"/>
                <a:gd name="T18" fmla="*/ 2147483647 w 7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9"/>
                <a:gd name="T32" fmla="*/ 7 w 7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9">
                  <a:moveTo>
                    <a:pt x="7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4" y="9"/>
                  </a:lnTo>
                  <a:lnTo>
                    <a:pt x="4" y="6"/>
                  </a:lnTo>
                  <a:lnTo>
                    <a:pt x="7" y="6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405" name="Freeform 327"/>
            <p:cNvSpPr>
              <a:spLocks/>
            </p:cNvSpPr>
            <p:nvPr/>
          </p:nvSpPr>
          <p:spPr bwMode="auto">
            <a:xfrm>
              <a:off x="1871663" y="1095375"/>
              <a:ext cx="3175" cy="1588"/>
            </a:xfrm>
            <a:custGeom>
              <a:avLst/>
              <a:gdLst>
                <a:gd name="T0" fmla="*/ 2147483647 w 11"/>
                <a:gd name="T1" fmla="*/ 0 h 3"/>
                <a:gd name="T2" fmla="*/ 0 w 11"/>
                <a:gd name="T3" fmla="*/ 0 h 3"/>
                <a:gd name="T4" fmla="*/ 0 w 11"/>
                <a:gd name="T5" fmla="*/ 2147483647 h 3"/>
                <a:gd name="T6" fmla="*/ 0 w 11"/>
                <a:gd name="T7" fmla="*/ 2147483647 h 3"/>
                <a:gd name="T8" fmla="*/ 2147483647 w 11"/>
                <a:gd name="T9" fmla="*/ 2147483647 h 3"/>
                <a:gd name="T10" fmla="*/ 2147483647 w 11"/>
                <a:gd name="T11" fmla="*/ 2147483647 h 3"/>
                <a:gd name="T12" fmla="*/ 2147483647 w 11"/>
                <a:gd name="T13" fmla="*/ 2147483647 h 3"/>
                <a:gd name="T14" fmla="*/ 2147483647 w 11"/>
                <a:gd name="T15" fmla="*/ 0 h 3"/>
                <a:gd name="T16" fmla="*/ 2147483647 w 11"/>
                <a:gd name="T17" fmla="*/ 0 h 3"/>
                <a:gd name="T18" fmla="*/ 2147483647 w 11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"/>
                <a:gd name="T31" fmla="*/ 0 h 3"/>
                <a:gd name="T32" fmla="*/ 11 w 11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" h="3">
                  <a:moveTo>
                    <a:pt x="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4" y="3"/>
                  </a:lnTo>
                  <a:lnTo>
                    <a:pt x="11" y="3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406" name="Freeform 328"/>
            <p:cNvSpPr>
              <a:spLocks/>
            </p:cNvSpPr>
            <p:nvPr/>
          </p:nvSpPr>
          <p:spPr bwMode="auto">
            <a:xfrm>
              <a:off x="1873250" y="1095375"/>
              <a:ext cx="1588" cy="4763"/>
            </a:xfrm>
            <a:custGeom>
              <a:avLst/>
              <a:gdLst>
                <a:gd name="T0" fmla="*/ 2147483647 w 4"/>
                <a:gd name="T1" fmla="*/ 2147483647 h 12"/>
                <a:gd name="T2" fmla="*/ 2147483647 w 4"/>
                <a:gd name="T3" fmla="*/ 0 h 12"/>
                <a:gd name="T4" fmla="*/ 0 w 4"/>
                <a:gd name="T5" fmla="*/ 0 h 12"/>
                <a:gd name="T6" fmla="*/ 0 w 4"/>
                <a:gd name="T7" fmla="*/ 0 h 12"/>
                <a:gd name="T8" fmla="*/ 0 w 4"/>
                <a:gd name="T9" fmla="*/ 2147483647 h 12"/>
                <a:gd name="T10" fmla="*/ 0 w 4"/>
                <a:gd name="T11" fmla="*/ 2147483647 h 12"/>
                <a:gd name="T12" fmla="*/ 0 w 4"/>
                <a:gd name="T13" fmla="*/ 2147483647 h 12"/>
                <a:gd name="T14" fmla="*/ 2147483647 w 4"/>
                <a:gd name="T15" fmla="*/ 2147483647 h 12"/>
                <a:gd name="T16" fmla="*/ 2147483647 w 4"/>
                <a:gd name="T17" fmla="*/ 2147483647 h 12"/>
                <a:gd name="T18" fmla="*/ 2147483647 w 4"/>
                <a:gd name="T19" fmla="*/ 2147483647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12"/>
                <a:gd name="T32" fmla="*/ 4 w 4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12">
                  <a:moveTo>
                    <a:pt x="4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407" name="Freeform 329"/>
            <p:cNvSpPr>
              <a:spLocks/>
            </p:cNvSpPr>
            <p:nvPr/>
          </p:nvSpPr>
          <p:spPr bwMode="auto">
            <a:xfrm>
              <a:off x="1873250" y="1098550"/>
              <a:ext cx="6350" cy="1588"/>
            </a:xfrm>
            <a:custGeom>
              <a:avLst/>
              <a:gdLst>
                <a:gd name="T0" fmla="*/ 2147483647 w 19"/>
                <a:gd name="T1" fmla="*/ 0 h 6"/>
                <a:gd name="T2" fmla="*/ 2147483647 w 19"/>
                <a:gd name="T3" fmla="*/ 0 h 6"/>
                <a:gd name="T4" fmla="*/ 0 w 19"/>
                <a:gd name="T5" fmla="*/ 2147483647 h 6"/>
                <a:gd name="T6" fmla="*/ 2147483647 w 19"/>
                <a:gd name="T7" fmla="*/ 2147483647 h 6"/>
                <a:gd name="T8" fmla="*/ 2147483647 w 19"/>
                <a:gd name="T9" fmla="*/ 2147483647 h 6"/>
                <a:gd name="T10" fmla="*/ 2147483647 w 19"/>
                <a:gd name="T11" fmla="*/ 2147483647 h 6"/>
                <a:gd name="T12" fmla="*/ 2147483647 w 19"/>
                <a:gd name="T13" fmla="*/ 2147483647 h 6"/>
                <a:gd name="T14" fmla="*/ 2147483647 w 19"/>
                <a:gd name="T15" fmla="*/ 0 h 6"/>
                <a:gd name="T16" fmla="*/ 2147483647 w 19"/>
                <a:gd name="T17" fmla="*/ 0 h 6"/>
                <a:gd name="T18" fmla="*/ 2147483647 w 19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"/>
                <a:gd name="T31" fmla="*/ 0 h 6"/>
                <a:gd name="T32" fmla="*/ 19 w 19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" h="6">
                  <a:moveTo>
                    <a:pt x="3" y="0"/>
                  </a:moveTo>
                  <a:lnTo>
                    <a:pt x="3" y="0"/>
                  </a:lnTo>
                  <a:lnTo>
                    <a:pt x="0" y="4"/>
                  </a:lnTo>
                  <a:lnTo>
                    <a:pt x="3" y="6"/>
                  </a:lnTo>
                  <a:lnTo>
                    <a:pt x="13" y="6"/>
                  </a:lnTo>
                  <a:lnTo>
                    <a:pt x="19" y="6"/>
                  </a:lnTo>
                  <a:lnTo>
                    <a:pt x="19" y="4"/>
                  </a:lnTo>
                  <a:lnTo>
                    <a:pt x="19" y="0"/>
                  </a:lnTo>
                  <a:lnTo>
                    <a:pt x="1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408" name="Freeform 330"/>
            <p:cNvSpPr>
              <a:spLocks/>
            </p:cNvSpPr>
            <p:nvPr/>
          </p:nvSpPr>
          <p:spPr bwMode="auto">
            <a:xfrm>
              <a:off x="1879600" y="1098550"/>
              <a:ext cx="0" cy="4763"/>
            </a:xfrm>
            <a:custGeom>
              <a:avLst/>
              <a:gdLst>
                <a:gd name="T0" fmla="*/ 0 w 3"/>
                <a:gd name="T1" fmla="*/ 2147483647 h 13"/>
                <a:gd name="T2" fmla="*/ 0 w 3"/>
                <a:gd name="T3" fmla="*/ 0 h 13"/>
                <a:gd name="T4" fmla="*/ 0 w 3"/>
                <a:gd name="T5" fmla="*/ 0 h 13"/>
                <a:gd name="T6" fmla="*/ 0 w 3"/>
                <a:gd name="T7" fmla="*/ 0 h 13"/>
                <a:gd name="T8" fmla="*/ 0 w 3"/>
                <a:gd name="T9" fmla="*/ 2147483647 h 13"/>
                <a:gd name="T10" fmla="*/ 0 w 3"/>
                <a:gd name="T11" fmla="*/ 2147483647 h 13"/>
                <a:gd name="T12" fmla="*/ 0 w 3"/>
                <a:gd name="T13" fmla="*/ 2147483647 h 13"/>
                <a:gd name="T14" fmla="*/ 0 w 3"/>
                <a:gd name="T15" fmla="*/ 2147483647 h 13"/>
                <a:gd name="T16" fmla="*/ 0 w 3"/>
                <a:gd name="T17" fmla="*/ 2147483647 h 13"/>
                <a:gd name="T18" fmla="*/ 0 w 3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13"/>
                <a:gd name="T32" fmla="*/ 0 w 3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13">
                  <a:moveTo>
                    <a:pt x="3" y="4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3" y="10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409" name="Freeform 331"/>
            <p:cNvSpPr>
              <a:spLocks/>
            </p:cNvSpPr>
            <p:nvPr/>
          </p:nvSpPr>
          <p:spPr bwMode="auto">
            <a:xfrm>
              <a:off x="1878013" y="1100138"/>
              <a:ext cx="4762" cy="1587"/>
            </a:xfrm>
            <a:custGeom>
              <a:avLst/>
              <a:gdLst>
                <a:gd name="T0" fmla="*/ 2147483647 w 12"/>
                <a:gd name="T1" fmla="*/ 0 h 4"/>
                <a:gd name="T2" fmla="*/ 2147483647 w 12"/>
                <a:gd name="T3" fmla="*/ 0 h 4"/>
                <a:gd name="T4" fmla="*/ 0 w 12"/>
                <a:gd name="T5" fmla="*/ 2147483647 h 4"/>
                <a:gd name="T6" fmla="*/ 2147483647 w 12"/>
                <a:gd name="T7" fmla="*/ 2147483647 h 4"/>
                <a:gd name="T8" fmla="*/ 2147483647 w 12"/>
                <a:gd name="T9" fmla="*/ 2147483647 h 4"/>
                <a:gd name="T10" fmla="*/ 2147483647 w 12"/>
                <a:gd name="T11" fmla="*/ 2147483647 h 4"/>
                <a:gd name="T12" fmla="*/ 2147483647 w 12"/>
                <a:gd name="T13" fmla="*/ 2147483647 h 4"/>
                <a:gd name="T14" fmla="*/ 2147483647 w 12"/>
                <a:gd name="T15" fmla="*/ 0 h 4"/>
                <a:gd name="T16" fmla="*/ 2147483647 w 12"/>
                <a:gd name="T17" fmla="*/ 0 h 4"/>
                <a:gd name="T18" fmla="*/ 2147483647 w 12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"/>
                <a:gd name="T31" fmla="*/ 0 h 4"/>
                <a:gd name="T32" fmla="*/ 12 w 12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" h="4">
                  <a:moveTo>
                    <a:pt x="3" y="0"/>
                  </a:moveTo>
                  <a:lnTo>
                    <a:pt x="3" y="0"/>
                  </a:lnTo>
                  <a:lnTo>
                    <a:pt x="0" y="4"/>
                  </a:lnTo>
                  <a:lnTo>
                    <a:pt x="3" y="4"/>
                  </a:lnTo>
                  <a:lnTo>
                    <a:pt x="6" y="4"/>
                  </a:lnTo>
                  <a:lnTo>
                    <a:pt x="12" y="4"/>
                  </a:lnTo>
                  <a:lnTo>
                    <a:pt x="12" y="0"/>
                  </a:lnTo>
                  <a:lnTo>
                    <a:pt x="6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410" name="Freeform 332"/>
            <p:cNvSpPr>
              <a:spLocks/>
            </p:cNvSpPr>
            <p:nvPr/>
          </p:nvSpPr>
          <p:spPr bwMode="auto">
            <a:xfrm>
              <a:off x="1881188" y="1100138"/>
              <a:ext cx="1587" cy="3175"/>
            </a:xfrm>
            <a:custGeom>
              <a:avLst/>
              <a:gdLst>
                <a:gd name="T0" fmla="*/ 2147483647 w 2"/>
                <a:gd name="T1" fmla="*/ 2147483647 h 7"/>
                <a:gd name="T2" fmla="*/ 2147483647 w 2"/>
                <a:gd name="T3" fmla="*/ 0 h 7"/>
                <a:gd name="T4" fmla="*/ 0 w 2"/>
                <a:gd name="T5" fmla="*/ 0 h 7"/>
                <a:gd name="T6" fmla="*/ 0 w 2"/>
                <a:gd name="T7" fmla="*/ 0 h 7"/>
                <a:gd name="T8" fmla="*/ 0 w 2"/>
                <a:gd name="T9" fmla="*/ 2147483647 h 7"/>
                <a:gd name="T10" fmla="*/ 0 w 2"/>
                <a:gd name="T11" fmla="*/ 2147483647 h 7"/>
                <a:gd name="T12" fmla="*/ 0 w 2"/>
                <a:gd name="T13" fmla="*/ 2147483647 h 7"/>
                <a:gd name="T14" fmla="*/ 2147483647 w 2"/>
                <a:gd name="T15" fmla="*/ 2147483647 h 7"/>
                <a:gd name="T16" fmla="*/ 2147483647 w 2"/>
                <a:gd name="T17" fmla="*/ 2147483647 h 7"/>
                <a:gd name="T18" fmla="*/ 2147483647 w 2"/>
                <a:gd name="T19" fmla="*/ 2147483647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"/>
                <a:gd name="T31" fmla="*/ 0 h 7"/>
                <a:gd name="T32" fmla="*/ 2 w 2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" h="7">
                  <a:moveTo>
                    <a:pt x="2" y="4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2" y="7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411" name="Freeform 333"/>
            <p:cNvSpPr>
              <a:spLocks/>
            </p:cNvSpPr>
            <p:nvPr/>
          </p:nvSpPr>
          <p:spPr bwMode="auto">
            <a:xfrm>
              <a:off x="1879600" y="1100138"/>
              <a:ext cx="6350" cy="3175"/>
            </a:xfrm>
            <a:custGeom>
              <a:avLst/>
              <a:gdLst>
                <a:gd name="T0" fmla="*/ 2147483647 w 13"/>
                <a:gd name="T1" fmla="*/ 0 h 7"/>
                <a:gd name="T2" fmla="*/ 2147483647 w 13"/>
                <a:gd name="T3" fmla="*/ 2147483647 h 7"/>
                <a:gd name="T4" fmla="*/ 0 w 13"/>
                <a:gd name="T5" fmla="*/ 2147483647 h 7"/>
                <a:gd name="T6" fmla="*/ 2147483647 w 13"/>
                <a:gd name="T7" fmla="*/ 2147483647 h 7"/>
                <a:gd name="T8" fmla="*/ 2147483647 w 13"/>
                <a:gd name="T9" fmla="*/ 2147483647 h 7"/>
                <a:gd name="T10" fmla="*/ 2147483647 w 13"/>
                <a:gd name="T11" fmla="*/ 2147483647 h 7"/>
                <a:gd name="T12" fmla="*/ 2147483647 w 13"/>
                <a:gd name="T13" fmla="*/ 2147483647 h 7"/>
                <a:gd name="T14" fmla="*/ 2147483647 w 13"/>
                <a:gd name="T15" fmla="*/ 2147483647 h 7"/>
                <a:gd name="T16" fmla="*/ 2147483647 w 13"/>
                <a:gd name="T17" fmla="*/ 0 h 7"/>
                <a:gd name="T18" fmla="*/ 2147483647 w 13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7"/>
                <a:gd name="T32" fmla="*/ 13 w 13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7">
                  <a:moveTo>
                    <a:pt x="4" y="0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4" y="7"/>
                  </a:lnTo>
                  <a:lnTo>
                    <a:pt x="6" y="7"/>
                  </a:lnTo>
                  <a:lnTo>
                    <a:pt x="13" y="7"/>
                  </a:lnTo>
                  <a:lnTo>
                    <a:pt x="13" y="4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412" name="Freeform 334"/>
            <p:cNvSpPr>
              <a:spLocks/>
            </p:cNvSpPr>
            <p:nvPr/>
          </p:nvSpPr>
          <p:spPr bwMode="auto">
            <a:xfrm>
              <a:off x="1884363" y="1100138"/>
              <a:ext cx="1587" cy="4762"/>
            </a:xfrm>
            <a:custGeom>
              <a:avLst/>
              <a:gdLst>
                <a:gd name="T0" fmla="*/ 2147483647 w 3"/>
                <a:gd name="T1" fmla="*/ 2147483647 h 13"/>
                <a:gd name="T2" fmla="*/ 2147483647 w 3"/>
                <a:gd name="T3" fmla="*/ 2147483647 h 13"/>
                <a:gd name="T4" fmla="*/ 0 w 3"/>
                <a:gd name="T5" fmla="*/ 0 h 13"/>
                <a:gd name="T6" fmla="*/ 0 w 3"/>
                <a:gd name="T7" fmla="*/ 2147483647 h 13"/>
                <a:gd name="T8" fmla="*/ 0 w 3"/>
                <a:gd name="T9" fmla="*/ 2147483647 h 13"/>
                <a:gd name="T10" fmla="*/ 0 w 3"/>
                <a:gd name="T11" fmla="*/ 2147483647 h 13"/>
                <a:gd name="T12" fmla="*/ 0 w 3"/>
                <a:gd name="T13" fmla="*/ 2147483647 h 13"/>
                <a:gd name="T14" fmla="*/ 2147483647 w 3"/>
                <a:gd name="T15" fmla="*/ 2147483647 h 13"/>
                <a:gd name="T16" fmla="*/ 2147483647 w 3"/>
                <a:gd name="T17" fmla="*/ 2147483647 h 13"/>
                <a:gd name="T18" fmla="*/ 2147483647 w 3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13"/>
                <a:gd name="T32" fmla="*/ 3 w 3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13">
                  <a:moveTo>
                    <a:pt x="3" y="4"/>
                  </a:moveTo>
                  <a:lnTo>
                    <a:pt x="3" y="4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3" y="13"/>
                  </a:lnTo>
                  <a:lnTo>
                    <a:pt x="3" y="10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413" name="Freeform 335"/>
            <p:cNvSpPr>
              <a:spLocks/>
            </p:cNvSpPr>
            <p:nvPr/>
          </p:nvSpPr>
          <p:spPr bwMode="auto">
            <a:xfrm>
              <a:off x="1882775" y="1103313"/>
              <a:ext cx="4763" cy="1587"/>
            </a:xfrm>
            <a:custGeom>
              <a:avLst/>
              <a:gdLst>
                <a:gd name="T0" fmla="*/ 2147483647 w 13"/>
                <a:gd name="T1" fmla="*/ 0 h 6"/>
                <a:gd name="T2" fmla="*/ 2147483647 w 13"/>
                <a:gd name="T3" fmla="*/ 0 h 6"/>
                <a:gd name="T4" fmla="*/ 0 w 13"/>
                <a:gd name="T5" fmla="*/ 2147483647 h 6"/>
                <a:gd name="T6" fmla="*/ 2147483647 w 13"/>
                <a:gd name="T7" fmla="*/ 2147483647 h 6"/>
                <a:gd name="T8" fmla="*/ 2147483647 w 13"/>
                <a:gd name="T9" fmla="*/ 2147483647 h 6"/>
                <a:gd name="T10" fmla="*/ 2147483647 w 13"/>
                <a:gd name="T11" fmla="*/ 2147483647 h 6"/>
                <a:gd name="T12" fmla="*/ 2147483647 w 13"/>
                <a:gd name="T13" fmla="*/ 2147483647 h 6"/>
                <a:gd name="T14" fmla="*/ 2147483647 w 13"/>
                <a:gd name="T15" fmla="*/ 0 h 6"/>
                <a:gd name="T16" fmla="*/ 2147483647 w 13"/>
                <a:gd name="T17" fmla="*/ 0 h 6"/>
                <a:gd name="T18" fmla="*/ 2147483647 w 1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6"/>
                <a:gd name="T32" fmla="*/ 13 w 1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6">
                  <a:moveTo>
                    <a:pt x="4" y="0"/>
                  </a:moveTo>
                  <a:lnTo>
                    <a:pt x="4" y="0"/>
                  </a:lnTo>
                  <a:lnTo>
                    <a:pt x="0" y="3"/>
                  </a:lnTo>
                  <a:lnTo>
                    <a:pt x="4" y="6"/>
                  </a:lnTo>
                  <a:lnTo>
                    <a:pt x="7" y="6"/>
                  </a:lnTo>
                  <a:lnTo>
                    <a:pt x="13" y="6"/>
                  </a:lnTo>
                  <a:lnTo>
                    <a:pt x="13" y="3"/>
                  </a:lnTo>
                  <a:lnTo>
                    <a:pt x="13" y="0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414" name="Freeform 336"/>
            <p:cNvSpPr>
              <a:spLocks/>
            </p:cNvSpPr>
            <p:nvPr/>
          </p:nvSpPr>
          <p:spPr bwMode="auto">
            <a:xfrm>
              <a:off x="1885950" y="1103313"/>
              <a:ext cx="1588" cy="4762"/>
            </a:xfrm>
            <a:custGeom>
              <a:avLst/>
              <a:gdLst>
                <a:gd name="T0" fmla="*/ 2147483647 w 6"/>
                <a:gd name="T1" fmla="*/ 2147483647 h 12"/>
                <a:gd name="T2" fmla="*/ 2147483647 w 6"/>
                <a:gd name="T3" fmla="*/ 0 h 12"/>
                <a:gd name="T4" fmla="*/ 2147483647 w 6"/>
                <a:gd name="T5" fmla="*/ 0 h 12"/>
                <a:gd name="T6" fmla="*/ 0 w 6"/>
                <a:gd name="T7" fmla="*/ 0 h 12"/>
                <a:gd name="T8" fmla="*/ 0 w 6"/>
                <a:gd name="T9" fmla="*/ 2147483647 h 12"/>
                <a:gd name="T10" fmla="*/ 0 w 6"/>
                <a:gd name="T11" fmla="*/ 2147483647 h 12"/>
                <a:gd name="T12" fmla="*/ 2147483647 w 6"/>
                <a:gd name="T13" fmla="*/ 2147483647 h 12"/>
                <a:gd name="T14" fmla="*/ 2147483647 w 6"/>
                <a:gd name="T15" fmla="*/ 2147483647 h 12"/>
                <a:gd name="T16" fmla="*/ 2147483647 w 6"/>
                <a:gd name="T17" fmla="*/ 2147483647 h 12"/>
                <a:gd name="T18" fmla="*/ 2147483647 w 6"/>
                <a:gd name="T19" fmla="*/ 2147483647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2"/>
                <a:gd name="T32" fmla="*/ 6 w 6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2">
                  <a:moveTo>
                    <a:pt x="6" y="3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6" y="12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415" name="Freeform 337"/>
            <p:cNvSpPr>
              <a:spLocks/>
            </p:cNvSpPr>
            <p:nvPr/>
          </p:nvSpPr>
          <p:spPr bwMode="auto">
            <a:xfrm>
              <a:off x="1885950" y="1104900"/>
              <a:ext cx="4763" cy="3175"/>
            </a:xfrm>
            <a:custGeom>
              <a:avLst/>
              <a:gdLst>
                <a:gd name="T0" fmla="*/ 2147483647 w 13"/>
                <a:gd name="T1" fmla="*/ 0 h 6"/>
                <a:gd name="T2" fmla="*/ 0 w 13"/>
                <a:gd name="T3" fmla="*/ 0 h 6"/>
                <a:gd name="T4" fmla="*/ 0 w 13"/>
                <a:gd name="T5" fmla="*/ 2147483647 h 6"/>
                <a:gd name="T6" fmla="*/ 0 w 13"/>
                <a:gd name="T7" fmla="*/ 2147483647 h 6"/>
                <a:gd name="T8" fmla="*/ 2147483647 w 13"/>
                <a:gd name="T9" fmla="*/ 2147483647 h 6"/>
                <a:gd name="T10" fmla="*/ 2147483647 w 13"/>
                <a:gd name="T11" fmla="*/ 2147483647 h 6"/>
                <a:gd name="T12" fmla="*/ 2147483647 w 13"/>
                <a:gd name="T13" fmla="*/ 2147483647 h 6"/>
                <a:gd name="T14" fmla="*/ 2147483647 w 13"/>
                <a:gd name="T15" fmla="*/ 0 h 6"/>
                <a:gd name="T16" fmla="*/ 2147483647 w 13"/>
                <a:gd name="T17" fmla="*/ 0 h 6"/>
                <a:gd name="T18" fmla="*/ 2147483647 w 1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6"/>
                <a:gd name="T32" fmla="*/ 13 w 1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6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4" y="6"/>
                  </a:lnTo>
                  <a:lnTo>
                    <a:pt x="13" y="6"/>
                  </a:lnTo>
                  <a:lnTo>
                    <a:pt x="13" y="4"/>
                  </a:lnTo>
                  <a:lnTo>
                    <a:pt x="13" y="0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416" name="Freeform 338"/>
            <p:cNvSpPr>
              <a:spLocks/>
            </p:cNvSpPr>
            <p:nvPr/>
          </p:nvSpPr>
          <p:spPr bwMode="auto">
            <a:xfrm>
              <a:off x="1887538" y="1104900"/>
              <a:ext cx="3175" cy="6350"/>
            </a:xfrm>
            <a:custGeom>
              <a:avLst/>
              <a:gdLst>
                <a:gd name="T0" fmla="*/ 2147483647 w 7"/>
                <a:gd name="T1" fmla="*/ 2147483647 h 13"/>
                <a:gd name="T2" fmla="*/ 2147483647 w 7"/>
                <a:gd name="T3" fmla="*/ 0 h 13"/>
                <a:gd name="T4" fmla="*/ 2147483647 w 7"/>
                <a:gd name="T5" fmla="*/ 0 h 13"/>
                <a:gd name="T6" fmla="*/ 0 w 7"/>
                <a:gd name="T7" fmla="*/ 0 h 13"/>
                <a:gd name="T8" fmla="*/ 0 w 7"/>
                <a:gd name="T9" fmla="*/ 2147483647 h 13"/>
                <a:gd name="T10" fmla="*/ 0 w 7"/>
                <a:gd name="T11" fmla="*/ 2147483647 h 13"/>
                <a:gd name="T12" fmla="*/ 2147483647 w 7"/>
                <a:gd name="T13" fmla="*/ 2147483647 h 13"/>
                <a:gd name="T14" fmla="*/ 2147483647 w 7"/>
                <a:gd name="T15" fmla="*/ 2147483647 h 13"/>
                <a:gd name="T16" fmla="*/ 2147483647 w 7"/>
                <a:gd name="T17" fmla="*/ 2147483647 h 13"/>
                <a:gd name="T18" fmla="*/ 2147483647 w 7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3"/>
                <a:gd name="T32" fmla="*/ 7 w 7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3">
                  <a:moveTo>
                    <a:pt x="7" y="4"/>
                  </a:move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0"/>
                  </a:lnTo>
                  <a:lnTo>
                    <a:pt x="4" y="13"/>
                  </a:lnTo>
                  <a:lnTo>
                    <a:pt x="7" y="10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417" name="Freeform 339"/>
            <p:cNvSpPr>
              <a:spLocks/>
            </p:cNvSpPr>
            <p:nvPr/>
          </p:nvSpPr>
          <p:spPr bwMode="auto">
            <a:xfrm>
              <a:off x="1887538" y="1108075"/>
              <a:ext cx="6350" cy="1588"/>
            </a:xfrm>
            <a:custGeom>
              <a:avLst/>
              <a:gdLst>
                <a:gd name="T0" fmla="*/ 2147483647 w 14"/>
                <a:gd name="T1" fmla="*/ 0 h 4"/>
                <a:gd name="T2" fmla="*/ 0 w 14"/>
                <a:gd name="T3" fmla="*/ 0 h 4"/>
                <a:gd name="T4" fmla="*/ 0 w 14"/>
                <a:gd name="T5" fmla="*/ 2147483647 h 4"/>
                <a:gd name="T6" fmla="*/ 0 w 14"/>
                <a:gd name="T7" fmla="*/ 2147483647 h 4"/>
                <a:gd name="T8" fmla="*/ 2147483647 w 14"/>
                <a:gd name="T9" fmla="*/ 2147483647 h 4"/>
                <a:gd name="T10" fmla="*/ 2147483647 w 14"/>
                <a:gd name="T11" fmla="*/ 2147483647 h 4"/>
                <a:gd name="T12" fmla="*/ 2147483647 w 14"/>
                <a:gd name="T13" fmla="*/ 2147483647 h 4"/>
                <a:gd name="T14" fmla="*/ 2147483647 w 14"/>
                <a:gd name="T15" fmla="*/ 0 h 4"/>
                <a:gd name="T16" fmla="*/ 2147483647 w 14"/>
                <a:gd name="T17" fmla="*/ 0 h 4"/>
                <a:gd name="T18" fmla="*/ 2147483647 w 14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4"/>
                <a:gd name="T32" fmla="*/ 14 w 14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4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14" y="4"/>
                  </a:lnTo>
                  <a:lnTo>
                    <a:pt x="14" y="0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418" name="Freeform 340"/>
            <p:cNvSpPr>
              <a:spLocks/>
            </p:cNvSpPr>
            <p:nvPr/>
          </p:nvSpPr>
          <p:spPr bwMode="auto">
            <a:xfrm>
              <a:off x="1890713" y="1108075"/>
              <a:ext cx="3175" cy="4763"/>
            </a:xfrm>
            <a:custGeom>
              <a:avLst/>
              <a:gdLst>
                <a:gd name="T0" fmla="*/ 2147483647 w 7"/>
                <a:gd name="T1" fmla="*/ 2147483647 h 10"/>
                <a:gd name="T2" fmla="*/ 2147483647 w 7"/>
                <a:gd name="T3" fmla="*/ 0 h 10"/>
                <a:gd name="T4" fmla="*/ 2147483647 w 7"/>
                <a:gd name="T5" fmla="*/ 0 h 10"/>
                <a:gd name="T6" fmla="*/ 0 w 7"/>
                <a:gd name="T7" fmla="*/ 0 h 10"/>
                <a:gd name="T8" fmla="*/ 0 w 7"/>
                <a:gd name="T9" fmla="*/ 2147483647 h 10"/>
                <a:gd name="T10" fmla="*/ 0 w 7"/>
                <a:gd name="T11" fmla="*/ 2147483647 h 10"/>
                <a:gd name="T12" fmla="*/ 2147483647 w 7"/>
                <a:gd name="T13" fmla="*/ 2147483647 h 10"/>
                <a:gd name="T14" fmla="*/ 2147483647 w 7"/>
                <a:gd name="T15" fmla="*/ 2147483647 h 10"/>
                <a:gd name="T16" fmla="*/ 2147483647 w 7"/>
                <a:gd name="T17" fmla="*/ 2147483647 h 10"/>
                <a:gd name="T18" fmla="*/ 2147483647 w 7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0"/>
                <a:gd name="T32" fmla="*/ 7 w 7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0">
                  <a:moveTo>
                    <a:pt x="7" y="4"/>
                  </a:move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7" y="10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419" name="Freeform 341"/>
            <p:cNvSpPr>
              <a:spLocks/>
            </p:cNvSpPr>
            <p:nvPr/>
          </p:nvSpPr>
          <p:spPr bwMode="auto">
            <a:xfrm>
              <a:off x="1890713" y="1109663"/>
              <a:ext cx="11112" cy="3175"/>
            </a:xfrm>
            <a:custGeom>
              <a:avLst/>
              <a:gdLst>
                <a:gd name="T0" fmla="*/ 2147483647 w 27"/>
                <a:gd name="T1" fmla="*/ 0 h 6"/>
                <a:gd name="T2" fmla="*/ 0 w 27"/>
                <a:gd name="T3" fmla="*/ 2147483647 h 6"/>
                <a:gd name="T4" fmla="*/ 0 w 27"/>
                <a:gd name="T5" fmla="*/ 2147483647 h 6"/>
                <a:gd name="T6" fmla="*/ 0 w 27"/>
                <a:gd name="T7" fmla="*/ 2147483647 h 6"/>
                <a:gd name="T8" fmla="*/ 2147483647 w 27"/>
                <a:gd name="T9" fmla="*/ 2147483647 h 6"/>
                <a:gd name="T10" fmla="*/ 2147483647 w 27"/>
                <a:gd name="T11" fmla="*/ 2147483647 h 6"/>
                <a:gd name="T12" fmla="*/ 2147483647 w 27"/>
                <a:gd name="T13" fmla="*/ 2147483647 h 6"/>
                <a:gd name="T14" fmla="*/ 2147483647 w 27"/>
                <a:gd name="T15" fmla="*/ 2147483647 h 6"/>
                <a:gd name="T16" fmla="*/ 2147483647 w 27"/>
                <a:gd name="T17" fmla="*/ 0 h 6"/>
                <a:gd name="T18" fmla="*/ 2147483647 w 27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"/>
                <a:gd name="T31" fmla="*/ 0 h 6"/>
                <a:gd name="T32" fmla="*/ 27 w 27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" h="6">
                  <a:moveTo>
                    <a:pt x="4" y="0"/>
                  </a:moveTo>
                  <a:lnTo>
                    <a:pt x="0" y="3"/>
                  </a:lnTo>
                  <a:lnTo>
                    <a:pt x="0" y="6"/>
                  </a:lnTo>
                  <a:lnTo>
                    <a:pt x="17" y="6"/>
                  </a:lnTo>
                  <a:lnTo>
                    <a:pt x="27" y="6"/>
                  </a:lnTo>
                  <a:lnTo>
                    <a:pt x="27" y="3"/>
                  </a:lnTo>
                  <a:lnTo>
                    <a:pt x="2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420" name="Freeform 342"/>
            <p:cNvSpPr>
              <a:spLocks/>
            </p:cNvSpPr>
            <p:nvPr/>
          </p:nvSpPr>
          <p:spPr bwMode="auto">
            <a:xfrm>
              <a:off x="1898650" y="1109663"/>
              <a:ext cx="3175" cy="3175"/>
            </a:xfrm>
            <a:custGeom>
              <a:avLst/>
              <a:gdLst>
                <a:gd name="T0" fmla="*/ 2147483647 w 7"/>
                <a:gd name="T1" fmla="*/ 2147483647 h 9"/>
                <a:gd name="T2" fmla="*/ 2147483647 w 7"/>
                <a:gd name="T3" fmla="*/ 2147483647 h 9"/>
                <a:gd name="T4" fmla="*/ 2147483647 w 7"/>
                <a:gd name="T5" fmla="*/ 0 h 9"/>
                <a:gd name="T6" fmla="*/ 0 w 7"/>
                <a:gd name="T7" fmla="*/ 2147483647 h 9"/>
                <a:gd name="T8" fmla="*/ 0 w 7"/>
                <a:gd name="T9" fmla="*/ 2147483647 h 9"/>
                <a:gd name="T10" fmla="*/ 0 w 7"/>
                <a:gd name="T11" fmla="*/ 2147483647 h 9"/>
                <a:gd name="T12" fmla="*/ 2147483647 w 7"/>
                <a:gd name="T13" fmla="*/ 2147483647 h 9"/>
                <a:gd name="T14" fmla="*/ 2147483647 w 7"/>
                <a:gd name="T15" fmla="*/ 2147483647 h 9"/>
                <a:gd name="T16" fmla="*/ 2147483647 w 7"/>
                <a:gd name="T17" fmla="*/ 2147483647 h 9"/>
                <a:gd name="T18" fmla="*/ 2147483647 w 7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9"/>
                <a:gd name="T32" fmla="*/ 7 w 7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9">
                  <a:moveTo>
                    <a:pt x="7" y="3"/>
                  </a:moveTo>
                  <a:lnTo>
                    <a:pt x="7" y="3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4" y="9"/>
                  </a:lnTo>
                  <a:lnTo>
                    <a:pt x="7" y="9"/>
                  </a:lnTo>
                  <a:lnTo>
                    <a:pt x="7" y="6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421" name="Freeform 343"/>
            <p:cNvSpPr>
              <a:spLocks/>
            </p:cNvSpPr>
            <p:nvPr/>
          </p:nvSpPr>
          <p:spPr bwMode="auto">
            <a:xfrm>
              <a:off x="1898650" y="1111250"/>
              <a:ext cx="4763" cy="1588"/>
            </a:xfrm>
            <a:custGeom>
              <a:avLst/>
              <a:gdLst>
                <a:gd name="T0" fmla="*/ 2147483647 w 13"/>
                <a:gd name="T1" fmla="*/ 0 h 6"/>
                <a:gd name="T2" fmla="*/ 0 w 13"/>
                <a:gd name="T3" fmla="*/ 0 h 6"/>
                <a:gd name="T4" fmla="*/ 0 w 13"/>
                <a:gd name="T5" fmla="*/ 2147483647 h 6"/>
                <a:gd name="T6" fmla="*/ 0 w 13"/>
                <a:gd name="T7" fmla="*/ 2147483647 h 6"/>
                <a:gd name="T8" fmla="*/ 2147483647 w 13"/>
                <a:gd name="T9" fmla="*/ 2147483647 h 6"/>
                <a:gd name="T10" fmla="*/ 2147483647 w 13"/>
                <a:gd name="T11" fmla="*/ 2147483647 h 6"/>
                <a:gd name="T12" fmla="*/ 2147483647 w 13"/>
                <a:gd name="T13" fmla="*/ 2147483647 h 6"/>
                <a:gd name="T14" fmla="*/ 2147483647 w 13"/>
                <a:gd name="T15" fmla="*/ 0 h 6"/>
                <a:gd name="T16" fmla="*/ 2147483647 w 13"/>
                <a:gd name="T17" fmla="*/ 0 h 6"/>
                <a:gd name="T18" fmla="*/ 2147483647 w 1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6"/>
                <a:gd name="T32" fmla="*/ 13 w 1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6">
                  <a:moveTo>
                    <a:pt x="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4" y="6"/>
                  </a:lnTo>
                  <a:lnTo>
                    <a:pt x="13" y="6"/>
                  </a:lnTo>
                  <a:lnTo>
                    <a:pt x="13" y="3"/>
                  </a:lnTo>
                  <a:lnTo>
                    <a:pt x="13" y="0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422" name="Freeform 344"/>
            <p:cNvSpPr>
              <a:spLocks/>
            </p:cNvSpPr>
            <p:nvPr/>
          </p:nvSpPr>
          <p:spPr bwMode="auto">
            <a:xfrm>
              <a:off x="1901825" y="1111250"/>
              <a:ext cx="1588" cy="4763"/>
            </a:xfrm>
            <a:custGeom>
              <a:avLst/>
              <a:gdLst>
                <a:gd name="T0" fmla="*/ 2147483647 w 6"/>
                <a:gd name="T1" fmla="*/ 2147483647 h 12"/>
                <a:gd name="T2" fmla="*/ 2147483647 w 6"/>
                <a:gd name="T3" fmla="*/ 0 h 12"/>
                <a:gd name="T4" fmla="*/ 2147483647 w 6"/>
                <a:gd name="T5" fmla="*/ 0 h 12"/>
                <a:gd name="T6" fmla="*/ 0 w 6"/>
                <a:gd name="T7" fmla="*/ 0 h 12"/>
                <a:gd name="T8" fmla="*/ 0 w 6"/>
                <a:gd name="T9" fmla="*/ 2147483647 h 12"/>
                <a:gd name="T10" fmla="*/ 0 w 6"/>
                <a:gd name="T11" fmla="*/ 2147483647 h 12"/>
                <a:gd name="T12" fmla="*/ 2147483647 w 6"/>
                <a:gd name="T13" fmla="*/ 2147483647 h 12"/>
                <a:gd name="T14" fmla="*/ 2147483647 w 6"/>
                <a:gd name="T15" fmla="*/ 2147483647 h 12"/>
                <a:gd name="T16" fmla="*/ 2147483647 w 6"/>
                <a:gd name="T17" fmla="*/ 2147483647 h 12"/>
                <a:gd name="T18" fmla="*/ 2147483647 w 6"/>
                <a:gd name="T19" fmla="*/ 2147483647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2"/>
                <a:gd name="T32" fmla="*/ 6 w 6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2">
                  <a:moveTo>
                    <a:pt x="6" y="3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0"/>
                  </a:lnTo>
                  <a:lnTo>
                    <a:pt x="4" y="12"/>
                  </a:lnTo>
                  <a:lnTo>
                    <a:pt x="6" y="10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423" name="Freeform 345"/>
            <p:cNvSpPr>
              <a:spLocks/>
            </p:cNvSpPr>
            <p:nvPr/>
          </p:nvSpPr>
          <p:spPr bwMode="auto">
            <a:xfrm>
              <a:off x="1901825" y="1112838"/>
              <a:ext cx="4763" cy="1587"/>
            </a:xfrm>
            <a:custGeom>
              <a:avLst/>
              <a:gdLst>
                <a:gd name="T0" fmla="*/ 2147483647 w 13"/>
                <a:gd name="T1" fmla="*/ 0 h 4"/>
                <a:gd name="T2" fmla="*/ 0 w 13"/>
                <a:gd name="T3" fmla="*/ 0 h 4"/>
                <a:gd name="T4" fmla="*/ 0 w 13"/>
                <a:gd name="T5" fmla="*/ 2147483647 h 4"/>
                <a:gd name="T6" fmla="*/ 0 w 13"/>
                <a:gd name="T7" fmla="*/ 2147483647 h 4"/>
                <a:gd name="T8" fmla="*/ 2147483647 w 13"/>
                <a:gd name="T9" fmla="*/ 2147483647 h 4"/>
                <a:gd name="T10" fmla="*/ 2147483647 w 13"/>
                <a:gd name="T11" fmla="*/ 2147483647 h 4"/>
                <a:gd name="T12" fmla="*/ 2147483647 w 13"/>
                <a:gd name="T13" fmla="*/ 2147483647 h 4"/>
                <a:gd name="T14" fmla="*/ 2147483647 w 13"/>
                <a:gd name="T15" fmla="*/ 0 h 4"/>
                <a:gd name="T16" fmla="*/ 2147483647 w 13"/>
                <a:gd name="T17" fmla="*/ 0 h 4"/>
                <a:gd name="T18" fmla="*/ 2147483647 w 13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4"/>
                <a:gd name="T32" fmla="*/ 13 w 13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4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13" y="4"/>
                  </a:lnTo>
                  <a:lnTo>
                    <a:pt x="13" y="0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424" name="Freeform 346"/>
            <p:cNvSpPr>
              <a:spLocks/>
            </p:cNvSpPr>
            <p:nvPr/>
          </p:nvSpPr>
          <p:spPr bwMode="auto">
            <a:xfrm>
              <a:off x="1903413" y="1112838"/>
              <a:ext cx="3175" cy="3175"/>
            </a:xfrm>
            <a:custGeom>
              <a:avLst/>
              <a:gdLst>
                <a:gd name="T0" fmla="*/ 2147483647 w 7"/>
                <a:gd name="T1" fmla="*/ 2147483647 h 6"/>
                <a:gd name="T2" fmla="*/ 2147483647 w 7"/>
                <a:gd name="T3" fmla="*/ 0 h 6"/>
                <a:gd name="T4" fmla="*/ 2147483647 w 7"/>
                <a:gd name="T5" fmla="*/ 0 h 6"/>
                <a:gd name="T6" fmla="*/ 0 w 7"/>
                <a:gd name="T7" fmla="*/ 0 h 6"/>
                <a:gd name="T8" fmla="*/ 0 w 7"/>
                <a:gd name="T9" fmla="*/ 2147483647 h 6"/>
                <a:gd name="T10" fmla="*/ 0 w 7"/>
                <a:gd name="T11" fmla="*/ 2147483647 h 6"/>
                <a:gd name="T12" fmla="*/ 2147483647 w 7"/>
                <a:gd name="T13" fmla="*/ 2147483647 h 6"/>
                <a:gd name="T14" fmla="*/ 2147483647 w 7"/>
                <a:gd name="T15" fmla="*/ 2147483647 h 6"/>
                <a:gd name="T16" fmla="*/ 2147483647 w 7"/>
                <a:gd name="T17" fmla="*/ 2147483647 h 6"/>
                <a:gd name="T18" fmla="*/ 2147483647 w 7"/>
                <a:gd name="T19" fmla="*/ 2147483647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6"/>
                <a:gd name="T32" fmla="*/ 7 w 7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6">
                  <a:moveTo>
                    <a:pt x="7" y="4"/>
                  </a:move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4" y="6"/>
                  </a:lnTo>
                  <a:lnTo>
                    <a:pt x="7" y="6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425" name="Freeform 347"/>
            <p:cNvSpPr>
              <a:spLocks/>
            </p:cNvSpPr>
            <p:nvPr/>
          </p:nvSpPr>
          <p:spPr bwMode="auto">
            <a:xfrm>
              <a:off x="1903413" y="1112838"/>
              <a:ext cx="6350" cy="3175"/>
            </a:xfrm>
            <a:custGeom>
              <a:avLst/>
              <a:gdLst>
                <a:gd name="T0" fmla="*/ 2147483647 w 14"/>
                <a:gd name="T1" fmla="*/ 0 h 6"/>
                <a:gd name="T2" fmla="*/ 0 w 14"/>
                <a:gd name="T3" fmla="*/ 2147483647 h 6"/>
                <a:gd name="T4" fmla="*/ 0 w 14"/>
                <a:gd name="T5" fmla="*/ 2147483647 h 6"/>
                <a:gd name="T6" fmla="*/ 0 w 14"/>
                <a:gd name="T7" fmla="*/ 2147483647 h 6"/>
                <a:gd name="T8" fmla="*/ 2147483647 w 14"/>
                <a:gd name="T9" fmla="*/ 2147483647 h 6"/>
                <a:gd name="T10" fmla="*/ 2147483647 w 14"/>
                <a:gd name="T11" fmla="*/ 2147483647 h 6"/>
                <a:gd name="T12" fmla="*/ 2147483647 w 14"/>
                <a:gd name="T13" fmla="*/ 2147483647 h 6"/>
                <a:gd name="T14" fmla="*/ 2147483647 w 14"/>
                <a:gd name="T15" fmla="*/ 2147483647 h 6"/>
                <a:gd name="T16" fmla="*/ 2147483647 w 14"/>
                <a:gd name="T17" fmla="*/ 0 h 6"/>
                <a:gd name="T18" fmla="*/ 2147483647 w 14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6"/>
                <a:gd name="T32" fmla="*/ 14 w 14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6">
                  <a:moveTo>
                    <a:pt x="4" y="0"/>
                  </a:moveTo>
                  <a:lnTo>
                    <a:pt x="0" y="4"/>
                  </a:lnTo>
                  <a:lnTo>
                    <a:pt x="0" y="6"/>
                  </a:lnTo>
                  <a:lnTo>
                    <a:pt x="4" y="6"/>
                  </a:lnTo>
                  <a:lnTo>
                    <a:pt x="11" y="6"/>
                  </a:lnTo>
                  <a:lnTo>
                    <a:pt x="14" y="4"/>
                  </a:lnTo>
                  <a:lnTo>
                    <a:pt x="11" y="4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426" name="Freeform 348"/>
            <p:cNvSpPr>
              <a:spLocks/>
            </p:cNvSpPr>
            <p:nvPr/>
          </p:nvSpPr>
          <p:spPr bwMode="auto">
            <a:xfrm>
              <a:off x="1906588" y="1112838"/>
              <a:ext cx="3175" cy="4762"/>
            </a:xfrm>
            <a:custGeom>
              <a:avLst/>
              <a:gdLst>
                <a:gd name="T0" fmla="*/ 2147483647 w 7"/>
                <a:gd name="T1" fmla="*/ 2147483647 h 10"/>
                <a:gd name="T2" fmla="*/ 2147483647 w 7"/>
                <a:gd name="T3" fmla="*/ 2147483647 h 10"/>
                <a:gd name="T4" fmla="*/ 2147483647 w 7"/>
                <a:gd name="T5" fmla="*/ 0 h 10"/>
                <a:gd name="T6" fmla="*/ 0 w 7"/>
                <a:gd name="T7" fmla="*/ 2147483647 h 10"/>
                <a:gd name="T8" fmla="*/ 0 w 7"/>
                <a:gd name="T9" fmla="*/ 2147483647 h 10"/>
                <a:gd name="T10" fmla="*/ 0 w 7"/>
                <a:gd name="T11" fmla="*/ 2147483647 h 10"/>
                <a:gd name="T12" fmla="*/ 2147483647 w 7"/>
                <a:gd name="T13" fmla="*/ 2147483647 h 10"/>
                <a:gd name="T14" fmla="*/ 2147483647 w 7"/>
                <a:gd name="T15" fmla="*/ 2147483647 h 10"/>
                <a:gd name="T16" fmla="*/ 2147483647 w 7"/>
                <a:gd name="T17" fmla="*/ 2147483647 h 10"/>
                <a:gd name="T18" fmla="*/ 2147483647 w 7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0"/>
                <a:gd name="T32" fmla="*/ 7 w 7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0">
                  <a:moveTo>
                    <a:pt x="7" y="4"/>
                  </a:moveTo>
                  <a:lnTo>
                    <a:pt x="4" y="4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7" y="6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427" name="Freeform 349"/>
            <p:cNvSpPr>
              <a:spLocks/>
            </p:cNvSpPr>
            <p:nvPr/>
          </p:nvSpPr>
          <p:spPr bwMode="auto">
            <a:xfrm>
              <a:off x="1906588" y="1114425"/>
              <a:ext cx="4762" cy="3175"/>
            </a:xfrm>
            <a:custGeom>
              <a:avLst/>
              <a:gdLst>
                <a:gd name="T0" fmla="*/ 2147483647 w 13"/>
                <a:gd name="T1" fmla="*/ 0 h 6"/>
                <a:gd name="T2" fmla="*/ 0 w 13"/>
                <a:gd name="T3" fmla="*/ 0 h 6"/>
                <a:gd name="T4" fmla="*/ 0 w 13"/>
                <a:gd name="T5" fmla="*/ 2147483647 h 6"/>
                <a:gd name="T6" fmla="*/ 0 w 13"/>
                <a:gd name="T7" fmla="*/ 2147483647 h 6"/>
                <a:gd name="T8" fmla="*/ 2147483647 w 13"/>
                <a:gd name="T9" fmla="*/ 2147483647 h 6"/>
                <a:gd name="T10" fmla="*/ 2147483647 w 13"/>
                <a:gd name="T11" fmla="*/ 2147483647 h 6"/>
                <a:gd name="T12" fmla="*/ 2147483647 w 13"/>
                <a:gd name="T13" fmla="*/ 2147483647 h 6"/>
                <a:gd name="T14" fmla="*/ 2147483647 w 13"/>
                <a:gd name="T15" fmla="*/ 0 h 6"/>
                <a:gd name="T16" fmla="*/ 2147483647 w 13"/>
                <a:gd name="T17" fmla="*/ 0 h 6"/>
                <a:gd name="T18" fmla="*/ 2147483647 w 1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6"/>
                <a:gd name="T32" fmla="*/ 13 w 1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6">
                  <a:moveTo>
                    <a:pt x="4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4" y="6"/>
                  </a:lnTo>
                  <a:lnTo>
                    <a:pt x="11" y="6"/>
                  </a:lnTo>
                  <a:lnTo>
                    <a:pt x="13" y="2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428" name="Freeform 350"/>
            <p:cNvSpPr>
              <a:spLocks/>
            </p:cNvSpPr>
            <p:nvPr/>
          </p:nvSpPr>
          <p:spPr bwMode="auto">
            <a:xfrm>
              <a:off x="1909763" y="1114425"/>
              <a:ext cx="1587" cy="3175"/>
            </a:xfrm>
            <a:custGeom>
              <a:avLst/>
              <a:gdLst>
                <a:gd name="T0" fmla="*/ 2147483647 w 6"/>
                <a:gd name="T1" fmla="*/ 2147483647 h 9"/>
                <a:gd name="T2" fmla="*/ 2147483647 w 6"/>
                <a:gd name="T3" fmla="*/ 0 h 9"/>
                <a:gd name="T4" fmla="*/ 2147483647 w 6"/>
                <a:gd name="T5" fmla="*/ 0 h 9"/>
                <a:gd name="T6" fmla="*/ 0 w 6"/>
                <a:gd name="T7" fmla="*/ 0 h 9"/>
                <a:gd name="T8" fmla="*/ 0 w 6"/>
                <a:gd name="T9" fmla="*/ 2147483647 h 9"/>
                <a:gd name="T10" fmla="*/ 0 w 6"/>
                <a:gd name="T11" fmla="*/ 2147483647 h 9"/>
                <a:gd name="T12" fmla="*/ 2147483647 w 6"/>
                <a:gd name="T13" fmla="*/ 2147483647 h 9"/>
                <a:gd name="T14" fmla="*/ 2147483647 w 6"/>
                <a:gd name="T15" fmla="*/ 2147483647 h 9"/>
                <a:gd name="T16" fmla="*/ 2147483647 w 6"/>
                <a:gd name="T17" fmla="*/ 2147483647 h 9"/>
                <a:gd name="T18" fmla="*/ 2147483647 w 6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9"/>
                <a:gd name="T32" fmla="*/ 6 w 6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9">
                  <a:moveTo>
                    <a:pt x="6" y="2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9"/>
                  </a:lnTo>
                  <a:lnTo>
                    <a:pt x="4" y="9"/>
                  </a:lnTo>
                  <a:lnTo>
                    <a:pt x="6" y="6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429" name="Freeform 351"/>
            <p:cNvSpPr>
              <a:spLocks/>
            </p:cNvSpPr>
            <p:nvPr/>
          </p:nvSpPr>
          <p:spPr bwMode="auto">
            <a:xfrm>
              <a:off x="1909763" y="1116013"/>
              <a:ext cx="4762" cy="1587"/>
            </a:xfrm>
            <a:custGeom>
              <a:avLst/>
              <a:gdLst>
                <a:gd name="T0" fmla="*/ 2147483647 w 13"/>
                <a:gd name="T1" fmla="*/ 0 h 7"/>
                <a:gd name="T2" fmla="*/ 0 w 13"/>
                <a:gd name="T3" fmla="*/ 0 h 7"/>
                <a:gd name="T4" fmla="*/ 0 w 13"/>
                <a:gd name="T5" fmla="*/ 2147483647 h 7"/>
                <a:gd name="T6" fmla="*/ 0 w 13"/>
                <a:gd name="T7" fmla="*/ 2147483647 h 7"/>
                <a:gd name="T8" fmla="*/ 2147483647 w 13"/>
                <a:gd name="T9" fmla="*/ 2147483647 h 7"/>
                <a:gd name="T10" fmla="*/ 2147483647 w 13"/>
                <a:gd name="T11" fmla="*/ 2147483647 h 7"/>
                <a:gd name="T12" fmla="*/ 2147483647 w 13"/>
                <a:gd name="T13" fmla="*/ 2147483647 h 7"/>
                <a:gd name="T14" fmla="*/ 2147483647 w 13"/>
                <a:gd name="T15" fmla="*/ 0 h 7"/>
                <a:gd name="T16" fmla="*/ 2147483647 w 13"/>
                <a:gd name="T17" fmla="*/ 0 h 7"/>
                <a:gd name="T18" fmla="*/ 2147483647 w 13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7"/>
                <a:gd name="T32" fmla="*/ 13 w 13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7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4" y="7"/>
                  </a:lnTo>
                  <a:lnTo>
                    <a:pt x="10" y="7"/>
                  </a:lnTo>
                  <a:lnTo>
                    <a:pt x="13" y="4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430" name="Freeform 352"/>
            <p:cNvSpPr>
              <a:spLocks/>
            </p:cNvSpPr>
            <p:nvPr/>
          </p:nvSpPr>
          <p:spPr bwMode="auto">
            <a:xfrm>
              <a:off x="1911350" y="1116013"/>
              <a:ext cx="3175" cy="4762"/>
            </a:xfrm>
            <a:custGeom>
              <a:avLst/>
              <a:gdLst>
                <a:gd name="T0" fmla="*/ 2147483647 w 7"/>
                <a:gd name="T1" fmla="*/ 2147483647 h 13"/>
                <a:gd name="T2" fmla="*/ 2147483647 w 7"/>
                <a:gd name="T3" fmla="*/ 0 h 13"/>
                <a:gd name="T4" fmla="*/ 2147483647 w 7"/>
                <a:gd name="T5" fmla="*/ 0 h 13"/>
                <a:gd name="T6" fmla="*/ 0 w 7"/>
                <a:gd name="T7" fmla="*/ 0 h 13"/>
                <a:gd name="T8" fmla="*/ 0 w 7"/>
                <a:gd name="T9" fmla="*/ 2147483647 h 13"/>
                <a:gd name="T10" fmla="*/ 0 w 7"/>
                <a:gd name="T11" fmla="*/ 2147483647 h 13"/>
                <a:gd name="T12" fmla="*/ 2147483647 w 7"/>
                <a:gd name="T13" fmla="*/ 2147483647 h 13"/>
                <a:gd name="T14" fmla="*/ 2147483647 w 7"/>
                <a:gd name="T15" fmla="*/ 2147483647 h 13"/>
                <a:gd name="T16" fmla="*/ 2147483647 w 7"/>
                <a:gd name="T17" fmla="*/ 2147483647 h 13"/>
                <a:gd name="T18" fmla="*/ 2147483647 w 7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3"/>
                <a:gd name="T32" fmla="*/ 7 w 7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3">
                  <a:moveTo>
                    <a:pt x="7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4" y="13"/>
                  </a:lnTo>
                  <a:lnTo>
                    <a:pt x="7" y="13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431" name="Freeform 353"/>
            <p:cNvSpPr>
              <a:spLocks/>
            </p:cNvSpPr>
            <p:nvPr/>
          </p:nvSpPr>
          <p:spPr bwMode="auto">
            <a:xfrm>
              <a:off x="1911350" y="1117600"/>
              <a:ext cx="6350" cy="3175"/>
            </a:xfrm>
            <a:custGeom>
              <a:avLst/>
              <a:gdLst>
                <a:gd name="T0" fmla="*/ 2147483647 w 13"/>
                <a:gd name="T1" fmla="*/ 0 h 6"/>
                <a:gd name="T2" fmla="*/ 0 w 13"/>
                <a:gd name="T3" fmla="*/ 0 h 6"/>
                <a:gd name="T4" fmla="*/ 0 w 13"/>
                <a:gd name="T5" fmla="*/ 2147483647 h 6"/>
                <a:gd name="T6" fmla="*/ 0 w 13"/>
                <a:gd name="T7" fmla="*/ 2147483647 h 6"/>
                <a:gd name="T8" fmla="*/ 2147483647 w 13"/>
                <a:gd name="T9" fmla="*/ 2147483647 h 6"/>
                <a:gd name="T10" fmla="*/ 2147483647 w 13"/>
                <a:gd name="T11" fmla="*/ 2147483647 h 6"/>
                <a:gd name="T12" fmla="*/ 2147483647 w 13"/>
                <a:gd name="T13" fmla="*/ 2147483647 h 6"/>
                <a:gd name="T14" fmla="*/ 2147483647 w 13"/>
                <a:gd name="T15" fmla="*/ 0 h 6"/>
                <a:gd name="T16" fmla="*/ 2147483647 w 13"/>
                <a:gd name="T17" fmla="*/ 0 h 6"/>
                <a:gd name="T18" fmla="*/ 2147483647 w 1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6"/>
                <a:gd name="T32" fmla="*/ 13 w 1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6">
                  <a:moveTo>
                    <a:pt x="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4" y="6"/>
                  </a:lnTo>
                  <a:lnTo>
                    <a:pt x="10" y="6"/>
                  </a:lnTo>
                  <a:lnTo>
                    <a:pt x="13" y="3"/>
                  </a:lnTo>
                  <a:lnTo>
                    <a:pt x="10" y="0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432" name="Freeform 354"/>
            <p:cNvSpPr>
              <a:spLocks/>
            </p:cNvSpPr>
            <p:nvPr/>
          </p:nvSpPr>
          <p:spPr bwMode="auto">
            <a:xfrm>
              <a:off x="1914525" y="1117600"/>
              <a:ext cx="3175" cy="6350"/>
            </a:xfrm>
            <a:custGeom>
              <a:avLst/>
              <a:gdLst>
                <a:gd name="T0" fmla="*/ 2147483647 w 6"/>
                <a:gd name="T1" fmla="*/ 2147483647 h 12"/>
                <a:gd name="T2" fmla="*/ 2147483647 w 6"/>
                <a:gd name="T3" fmla="*/ 0 h 12"/>
                <a:gd name="T4" fmla="*/ 2147483647 w 6"/>
                <a:gd name="T5" fmla="*/ 0 h 12"/>
                <a:gd name="T6" fmla="*/ 0 w 6"/>
                <a:gd name="T7" fmla="*/ 0 h 12"/>
                <a:gd name="T8" fmla="*/ 0 w 6"/>
                <a:gd name="T9" fmla="*/ 2147483647 h 12"/>
                <a:gd name="T10" fmla="*/ 0 w 6"/>
                <a:gd name="T11" fmla="*/ 2147483647 h 12"/>
                <a:gd name="T12" fmla="*/ 2147483647 w 6"/>
                <a:gd name="T13" fmla="*/ 2147483647 h 12"/>
                <a:gd name="T14" fmla="*/ 2147483647 w 6"/>
                <a:gd name="T15" fmla="*/ 2147483647 h 12"/>
                <a:gd name="T16" fmla="*/ 2147483647 w 6"/>
                <a:gd name="T17" fmla="*/ 2147483647 h 12"/>
                <a:gd name="T18" fmla="*/ 2147483647 w 6"/>
                <a:gd name="T19" fmla="*/ 2147483647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2"/>
                <a:gd name="T32" fmla="*/ 6 w 6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2">
                  <a:moveTo>
                    <a:pt x="6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0"/>
                  </a:lnTo>
                  <a:lnTo>
                    <a:pt x="3" y="12"/>
                  </a:lnTo>
                  <a:lnTo>
                    <a:pt x="3" y="10"/>
                  </a:lnTo>
                  <a:lnTo>
                    <a:pt x="6" y="10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433" name="Freeform 355"/>
            <p:cNvSpPr>
              <a:spLocks/>
            </p:cNvSpPr>
            <p:nvPr/>
          </p:nvSpPr>
          <p:spPr bwMode="auto">
            <a:xfrm>
              <a:off x="1914525" y="1120775"/>
              <a:ext cx="4763" cy="1588"/>
            </a:xfrm>
            <a:custGeom>
              <a:avLst/>
              <a:gdLst>
                <a:gd name="T0" fmla="*/ 2147483647 w 13"/>
                <a:gd name="T1" fmla="*/ 0 h 4"/>
                <a:gd name="T2" fmla="*/ 0 w 13"/>
                <a:gd name="T3" fmla="*/ 0 h 4"/>
                <a:gd name="T4" fmla="*/ 0 w 13"/>
                <a:gd name="T5" fmla="*/ 2147483647 h 4"/>
                <a:gd name="T6" fmla="*/ 0 w 13"/>
                <a:gd name="T7" fmla="*/ 2147483647 h 4"/>
                <a:gd name="T8" fmla="*/ 2147483647 w 13"/>
                <a:gd name="T9" fmla="*/ 2147483647 h 4"/>
                <a:gd name="T10" fmla="*/ 2147483647 w 13"/>
                <a:gd name="T11" fmla="*/ 2147483647 h 4"/>
                <a:gd name="T12" fmla="*/ 2147483647 w 13"/>
                <a:gd name="T13" fmla="*/ 2147483647 h 4"/>
                <a:gd name="T14" fmla="*/ 2147483647 w 13"/>
                <a:gd name="T15" fmla="*/ 0 h 4"/>
                <a:gd name="T16" fmla="*/ 2147483647 w 13"/>
                <a:gd name="T17" fmla="*/ 0 h 4"/>
                <a:gd name="T18" fmla="*/ 2147483647 w 13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4"/>
                <a:gd name="T32" fmla="*/ 13 w 13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4">
                  <a:moveTo>
                    <a:pt x="3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3" y="4"/>
                  </a:lnTo>
                  <a:lnTo>
                    <a:pt x="9" y="4"/>
                  </a:lnTo>
                  <a:lnTo>
                    <a:pt x="13" y="4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434" name="Freeform 356"/>
            <p:cNvSpPr>
              <a:spLocks/>
            </p:cNvSpPr>
            <p:nvPr/>
          </p:nvSpPr>
          <p:spPr bwMode="auto">
            <a:xfrm>
              <a:off x="1917700" y="1120775"/>
              <a:ext cx="1588" cy="3175"/>
            </a:xfrm>
            <a:custGeom>
              <a:avLst/>
              <a:gdLst>
                <a:gd name="T0" fmla="*/ 2147483647 w 7"/>
                <a:gd name="T1" fmla="*/ 2147483647 h 6"/>
                <a:gd name="T2" fmla="*/ 2147483647 w 7"/>
                <a:gd name="T3" fmla="*/ 0 h 6"/>
                <a:gd name="T4" fmla="*/ 2147483647 w 7"/>
                <a:gd name="T5" fmla="*/ 0 h 6"/>
                <a:gd name="T6" fmla="*/ 0 w 7"/>
                <a:gd name="T7" fmla="*/ 0 h 6"/>
                <a:gd name="T8" fmla="*/ 0 w 7"/>
                <a:gd name="T9" fmla="*/ 2147483647 h 6"/>
                <a:gd name="T10" fmla="*/ 0 w 7"/>
                <a:gd name="T11" fmla="*/ 2147483647 h 6"/>
                <a:gd name="T12" fmla="*/ 2147483647 w 7"/>
                <a:gd name="T13" fmla="*/ 2147483647 h 6"/>
                <a:gd name="T14" fmla="*/ 2147483647 w 7"/>
                <a:gd name="T15" fmla="*/ 2147483647 h 6"/>
                <a:gd name="T16" fmla="*/ 2147483647 w 7"/>
                <a:gd name="T17" fmla="*/ 2147483647 h 6"/>
                <a:gd name="T18" fmla="*/ 2147483647 w 7"/>
                <a:gd name="T19" fmla="*/ 2147483647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6"/>
                <a:gd name="T32" fmla="*/ 7 w 7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6">
                  <a:moveTo>
                    <a:pt x="7" y="4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3" y="6"/>
                  </a:lnTo>
                  <a:lnTo>
                    <a:pt x="7" y="6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435" name="Freeform 357"/>
            <p:cNvSpPr>
              <a:spLocks/>
            </p:cNvSpPr>
            <p:nvPr/>
          </p:nvSpPr>
          <p:spPr bwMode="auto">
            <a:xfrm>
              <a:off x="1917700" y="1120775"/>
              <a:ext cx="3175" cy="3175"/>
            </a:xfrm>
            <a:custGeom>
              <a:avLst/>
              <a:gdLst>
                <a:gd name="T0" fmla="*/ 2147483647 w 10"/>
                <a:gd name="T1" fmla="*/ 0 h 6"/>
                <a:gd name="T2" fmla="*/ 0 w 10"/>
                <a:gd name="T3" fmla="*/ 2147483647 h 6"/>
                <a:gd name="T4" fmla="*/ 0 w 10"/>
                <a:gd name="T5" fmla="*/ 2147483647 h 6"/>
                <a:gd name="T6" fmla="*/ 0 w 10"/>
                <a:gd name="T7" fmla="*/ 2147483647 h 6"/>
                <a:gd name="T8" fmla="*/ 2147483647 w 10"/>
                <a:gd name="T9" fmla="*/ 2147483647 h 6"/>
                <a:gd name="T10" fmla="*/ 2147483647 w 10"/>
                <a:gd name="T11" fmla="*/ 2147483647 h 6"/>
                <a:gd name="T12" fmla="*/ 2147483647 w 10"/>
                <a:gd name="T13" fmla="*/ 2147483647 h 6"/>
                <a:gd name="T14" fmla="*/ 2147483647 w 10"/>
                <a:gd name="T15" fmla="*/ 2147483647 h 6"/>
                <a:gd name="T16" fmla="*/ 2147483647 w 10"/>
                <a:gd name="T17" fmla="*/ 0 h 6"/>
                <a:gd name="T18" fmla="*/ 2147483647 w 10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6"/>
                <a:gd name="T32" fmla="*/ 10 w 10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6">
                  <a:moveTo>
                    <a:pt x="3" y="0"/>
                  </a:moveTo>
                  <a:lnTo>
                    <a:pt x="0" y="4"/>
                  </a:lnTo>
                  <a:lnTo>
                    <a:pt x="0" y="6"/>
                  </a:lnTo>
                  <a:lnTo>
                    <a:pt x="3" y="6"/>
                  </a:lnTo>
                  <a:lnTo>
                    <a:pt x="10" y="6"/>
                  </a:lnTo>
                  <a:lnTo>
                    <a:pt x="10" y="4"/>
                  </a:lnTo>
                  <a:lnTo>
                    <a:pt x="7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436" name="Freeform 358"/>
            <p:cNvSpPr>
              <a:spLocks/>
            </p:cNvSpPr>
            <p:nvPr/>
          </p:nvSpPr>
          <p:spPr bwMode="auto">
            <a:xfrm>
              <a:off x="1919288" y="1120775"/>
              <a:ext cx="1587" cy="4763"/>
            </a:xfrm>
            <a:custGeom>
              <a:avLst/>
              <a:gdLst>
                <a:gd name="T0" fmla="*/ 2147483647 w 3"/>
                <a:gd name="T1" fmla="*/ 2147483647 h 13"/>
                <a:gd name="T2" fmla="*/ 2147483647 w 3"/>
                <a:gd name="T3" fmla="*/ 2147483647 h 13"/>
                <a:gd name="T4" fmla="*/ 0 w 3"/>
                <a:gd name="T5" fmla="*/ 0 h 13"/>
                <a:gd name="T6" fmla="*/ 0 w 3"/>
                <a:gd name="T7" fmla="*/ 2147483647 h 13"/>
                <a:gd name="T8" fmla="*/ 0 w 3"/>
                <a:gd name="T9" fmla="*/ 2147483647 h 13"/>
                <a:gd name="T10" fmla="*/ 0 w 3"/>
                <a:gd name="T11" fmla="*/ 2147483647 h 13"/>
                <a:gd name="T12" fmla="*/ 0 w 3"/>
                <a:gd name="T13" fmla="*/ 2147483647 h 13"/>
                <a:gd name="T14" fmla="*/ 2147483647 w 3"/>
                <a:gd name="T15" fmla="*/ 2147483647 h 13"/>
                <a:gd name="T16" fmla="*/ 2147483647 w 3"/>
                <a:gd name="T17" fmla="*/ 2147483647 h 13"/>
                <a:gd name="T18" fmla="*/ 2147483647 w 3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13"/>
                <a:gd name="T32" fmla="*/ 3 w 3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13">
                  <a:moveTo>
                    <a:pt x="3" y="4"/>
                  </a:moveTo>
                  <a:lnTo>
                    <a:pt x="3" y="4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3" y="13"/>
                  </a:lnTo>
                  <a:lnTo>
                    <a:pt x="3" y="10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437" name="Freeform 359"/>
            <p:cNvSpPr>
              <a:spLocks/>
            </p:cNvSpPr>
            <p:nvPr/>
          </p:nvSpPr>
          <p:spPr bwMode="auto">
            <a:xfrm>
              <a:off x="1917700" y="1123950"/>
              <a:ext cx="6350" cy="1588"/>
            </a:xfrm>
            <a:custGeom>
              <a:avLst/>
              <a:gdLst>
                <a:gd name="T0" fmla="*/ 2147483647 w 13"/>
                <a:gd name="T1" fmla="*/ 0 h 7"/>
                <a:gd name="T2" fmla="*/ 2147483647 w 13"/>
                <a:gd name="T3" fmla="*/ 0 h 7"/>
                <a:gd name="T4" fmla="*/ 0 w 13"/>
                <a:gd name="T5" fmla="*/ 2147483647 h 7"/>
                <a:gd name="T6" fmla="*/ 2147483647 w 13"/>
                <a:gd name="T7" fmla="*/ 2147483647 h 7"/>
                <a:gd name="T8" fmla="*/ 2147483647 w 13"/>
                <a:gd name="T9" fmla="*/ 2147483647 h 7"/>
                <a:gd name="T10" fmla="*/ 2147483647 w 13"/>
                <a:gd name="T11" fmla="*/ 2147483647 h 7"/>
                <a:gd name="T12" fmla="*/ 2147483647 w 13"/>
                <a:gd name="T13" fmla="*/ 2147483647 h 7"/>
                <a:gd name="T14" fmla="*/ 2147483647 w 13"/>
                <a:gd name="T15" fmla="*/ 0 h 7"/>
                <a:gd name="T16" fmla="*/ 2147483647 w 13"/>
                <a:gd name="T17" fmla="*/ 0 h 7"/>
                <a:gd name="T18" fmla="*/ 2147483647 w 13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7"/>
                <a:gd name="T32" fmla="*/ 13 w 13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7">
                  <a:moveTo>
                    <a:pt x="4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7"/>
                  </a:lnTo>
                  <a:lnTo>
                    <a:pt x="7" y="7"/>
                  </a:lnTo>
                  <a:lnTo>
                    <a:pt x="13" y="7"/>
                  </a:lnTo>
                  <a:lnTo>
                    <a:pt x="13" y="4"/>
                  </a:lnTo>
                  <a:lnTo>
                    <a:pt x="13" y="0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438" name="Freeform 360"/>
            <p:cNvSpPr>
              <a:spLocks/>
            </p:cNvSpPr>
            <p:nvPr/>
          </p:nvSpPr>
          <p:spPr bwMode="auto">
            <a:xfrm>
              <a:off x="1922463" y="1123950"/>
              <a:ext cx="1587" cy="3175"/>
            </a:xfrm>
            <a:custGeom>
              <a:avLst/>
              <a:gdLst>
                <a:gd name="T0" fmla="*/ 2147483647 w 2"/>
                <a:gd name="T1" fmla="*/ 2147483647 h 9"/>
                <a:gd name="T2" fmla="*/ 2147483647 w 2"/>
                <a:gd name="T3" fmla="*/ 0 h 9"/>
                <a:gd name="T4" fmla="*/ 0 w 2"/>
                <a:gd name="T5" fmla="*/ 0 h 9"/>
                <a:gd name="T6" fmla="*/ 0 w 2"/>
                <a:gd name="T7" fmla="*/ 0 h 9"/>
                <a:gd name="T8" fmla="*/ 0 w 2"/>
                <a:gd name="T9" fmla="*/ 2147483647 h 9"/>
                <a:gd name="T10" fmla="*/ 0 w 2"/>
                <a:gd name="T11" fmla="*/ 2147483647 h 9"/>
                <a:gd name="T12" fmla="*/ 0 w 2"/>
                <a:gd name="T13" fmla="*/ 2147483647 h 9"/>
                <a:gd name="T14" fmla="*/ 2147483647 w 2"/>
                <a:gd name="T15" fmla="*/ 2147483647 h 9"/>
                <a:gd name="T16" fmla="*/ 2147483647 w 2"/>
                <a:gd name="T17" fmla="*/ 2147483647 h 9"/>
                <a:gd name="T18" fmla="*/ 2147483647 w 2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"/>
                <a:gd name="T31" fmla="*/ 0 h 9"/>
                <a:gd name="T32" fmla="*/ 2 w 2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" h="9">
                  <a:moveTo>
                    <a:pt x="2" y="4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9"/>
                  </a:lnTo>
                  <a:lnTo>
                    <a:pt x="2" y="7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439" name="Freeform 361"/>
            <p:cNvSpPr>
              <a:spLocks/>
            </p:cNvSpPr>
            <p:nvPr/>
          </p:nvSpPr>
          <p:spPr bwMode="auto">
            <a:xfrm>
              <a:off x="1920875" y="1123950"/>
              <a:ext cx="4763" cy="1588"/>
            </a:xfrm>
            <a:custGeom>
              <a:avLst/>
              <a:gdLst>
                <a:gd name="T0" fmla="*/ 2147483647 w 13"/>
                <a:gd name="T1" fmla="*/ 0 h 3"/>
                <a:gd name="T2" fmla="*/ 2147483647 w 13"/>
                <a:gd name="T3" fmla="*/ 0 h 3"/>
                <a:gd name="T4" fmla="*/ 0 w 13"/>
                <a:gd name="T5" fmla="*/ 2147483647 h 3"/>
                <a:gd name="T6" fmla="*/ 2147483647 w 13"/>
                <a:gd name="T7" fmla="*/ 2147483647 h 3"/>
                <a:gd name="T8" fmla="*/ 2147483647 w 13"/>
                <a:gd name="T9" fmla="*/ 2147483647 h 3"/>
                <a:gd name="T10" fmla="*/ 2147483647 w 13"/>
                <a:gd name="T11" fmla="*/ 2147483647 h 3"/>
                <a:gd name="T12" fmla="*/ 2147483647 w 13"/>
                <a:gd name="T13" fmla="*/ 2147483647 h 3"/>
                <a:gd name="T14" fmla="*/ 2147483647 w 13"/>
                <a:gd name="T15" fmla="*/ 0 h 3"/>
                <a:gd name="T16" fmla="*/ 2147483647 w 13"/>
                <a:gd name="T17" fmla="*/ 0 h 3"/>
                <a:gd name="T18" fmla="*/ 2147483647 w 13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3"/>
                <a:gd name="T32" fmla="*/ 13 w 13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3">
                  <a:moveTo>
                    <a:pt x="4" y="0"/>
                  </a:moveTo>
                  <a:lnTo>
                    <a:pt x="4" y="0"/>
                  </a:lnTo>
                  <a:lnTo>
                    <a:pt x="0" y="3"/>
                  </a:lnTo>
                  <a:lnTo>
                    <a:pt x="4" y="3"/>
                  </a:lnTo>
                  <a:lnTo>
                    <a:pt x="6" y="3"/>
                  </a:lnTo>
                  <a:lnTo>
                    <a:pt x="13" y="3"/>
                  </a:lnTo>
                  <a:lnTo>
                    <a:pt x="13" y="0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440" name="Freeform 362"/>
            <p:cNvSpPr>
              <a:spLocks/>
            </p:cNvSpPr>
            <p:nvPr/>
          </p:nvSpPr>
          <p:spPr bwMode="auto">
            <a:xfrm>
              <a:off x="1925638" y="1123950"/>
              <a:ext cx="0" cy="4763"/>
            </a:xfrm>
            <a:custGeom>
              <a:avLst/>
              <a:gdLst>
                <a:gd name="T0" fmla="*/ 0 w 3"/>
                <a:gd name="T1" fmla="*/ 2147483647 h 9"/>
                <a:gd name="T2" fmla="*/ 0 w 3"/>
                <a:gd name="T3" fmla="*/ 0 h 9"/>
                <a:gd name="T4" fmla="*/ 0 w 3"/>
                <a:gd name="T5" fmla="*/ 0 h 9"/>
                <a:gd name="T6" fmla="*/ 0 w 3"/>
                <a:gd name="T7" fmla="*/ 0 h 9"/>
                <a:gd name="T8" fmla="*/ 0 w 3"/>
                <a:gd name="T9" fmla="*/ 2147483647 h 9"/>
                <a:gd name="T10" fmla="*/ 0 w 3"/>
                <a:gd name="T11" fmla="*/ 2147483647 h 9"/>
                <a:gd name="T12" fmla="*/ 0 w 3"/>
                <a:gd name="T13" fmla="*/ 2147483647 h 9"/>
                <a:gd name="T14" fmla="*/ 0 w 3"/>
                <a:gd name="T15" fmla="*/ 2147483647 h 9"/>
                <a:gd name="T16" fmla="*/ 0 w 3"/>
                <a:gd name="T17" fmla="*/ 2147483647 h 9"/>
                <a:gd name="T18" fmla="*/ 0 w 3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9"/>
                <a:gd name="T32" fmla="*/ 0 w 3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9">
                  <a:moveTo>
                    <a:pt x="3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3" y="5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441" name="Freeform 363"/>
            <p:cNvSpPr>
              <a:spLocks/>
            </p:cNvSpPr>
            <p:nvPr/>
          </p:nvSpPr>
          <p:spPr bwMode="auto">
            <a:xfrm>
              <a:off x="1924050" y="1125538"/>
              <a:ext cx="4763" cy="1587"/>
            </a:xfrm>
            <a:custGeom>
              <a:avLst/>
              <a:gdLst>
                <a:gd name="T0" fmla="*/ 2147483647 w 14"/>
                <a:gd name="T1" fmla="*/ 0 h 2"/>
                <a:gd name="T2" fmla="*/ 2147483647 w 14"/>
                <a:gd name="T3" fmla="*/ 0 h 2"/>
                <a:gd name="T4" fmla="*/ 0 w 14"/>
                <a:gd name="T5" fmla="*/ 2147483647 h 2"/>
                <a:gd name="T6" fmla="*/ 2147483647 w 14"/>
                <a:gd name="T7" fmla="*/ 2147483647 h 2"/>
                <a:gd name="T8" fmla="*/ 2147483647 w 14"/>
                <a:gd name="T9" fmla="*/ 2147483647 h 2"/>
                <a:gd name="T10" fmla="*/ 2147483647 w 14"/>
                <a:gd name="T11" fmla="*/ 2147483647 h 2"/>
                <a:gd name="T12" fmla="*/ 2147483647 w 14"/>
                <a:gd name="T13" fmla="*/ 2147483647 h 2"/>
                <a:gd name="T14" fmla="*/ 2147483647 w 14"/>
                <a:gd name="T15" fmla="*/ 0 h 2"/>
                <a:gd name="T16" fmla="*/ 2147483647 w 14"/>
                <a:gd name="T17" fmla="*/ 0 h 2"/>
                <a:gd name="T18" fmla="*/ 2147483647 w 14"/>
                <a:gd name="T19" fmla="*/ 0 h 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2"/>
                <a:gd name="T32" fmla="*/ 14 w 14"/>
                <a:gd name="T33" fmla="*/ 2 h 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2">
                  <a:moveTo>
                    <a:pt x="4" y="0"/>
                  </a:moveTo>
                  <a:lnTo>
                    <a:pt x="4" y="0"/>
                  </a:lnTo>
                  <a:lnTo>
                    <a:pt x="0" y="2"/>
                  </a:lnTo>
                  <a:lnTo>
                    <a:pt x="4" y="2"/>
                  </a:lnTo>
                  <a:lnTo>
                    <a:pt x="7" y="2"/>
                  </a:lnTo>
                  <a:lnTo>
                    <a:pt x="14" y="2"/>
                  </a:lnTo>
                  <a:lnTo>
                    <a:pt x="14" y="0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442" name="Freeform 364"/>
            <p:cNvSpPr>
              <a:spLocks/>
            </p:cNvSpPr>
            <p:nvPr/>
          </p:nvSpPr>
          <p:spPr bwMode="auto">
            <a:xfrm>
              <a:off x="1927225" y="1125538"/>
              <a:ext cx="1588" cy="3175"/>
            </a:xfrm>
            <a:custGeom>
              <a:avLst/>
              <a:gdLst>
                <a:gd name="T0" fmla="*/ 2147483647 w 3"/>
                <a:gd name="T1" fmla="*/ 2147483647 h 6"/>
                <a:gd name="T2" fmla="*/ 2147483647 w 3"/>
                <a:gd name="T3" fmla="*/ 0 h 6"/>
                <a:gd name="T4" fmla="*/ 0 w 3"/>
                <a:gd name="T5" fmla="*/ 0 h 6"/>
                <a:gd name="T6" fmla="*/ 0 w 3"/>
                <a:gd name="T7" fmla="*/ 0 h 6"/>
                <a:gd name="T8" fmla="*/ 0 w 3"/>
                <a:gd name="T9" fmla="*/ 2147483647 h 6"/>
                <a:gd name="T10" fmla="*/ 0 w 3"/>
                <a:gd name="T11" fmla="*/ 2147483647 h 6"/>
                <a:gd name="T12" fmla="*/ 0 w 3"/>
                <a:gd name="T13" fmla="*/ 2147483647 h 6"/>
                <a:gd name="T14" fmla="*/ 2147483647 w 3"/>
                <a:gd name="T15" fmla="*/ 2147483647 h 6"/>
                <a:gd name="T16" fmla="*/ 2147483647 w 3"/>
                <a:gd name="T17" fmla="*/ 2147483647 h 6"/>
                <a:gd name="T18" fmla="*/ 2147483647 w 3"/>
                <a:gd name="T19" fmla="*/ 2147483647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6"/>
                <a:gd name="T32" fmla="*/ 3 w 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6">
                  <a:moveTo>
                    <a:pt x="3" y="2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3" y="6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443" name="Freeform 365"/>
            <p:cNvSpPr>
              <a:spLocks/>
            </p:cNvSpPr>
            <p:nvPr/>
          </p:nvSpPr>
          <p:spPr bwMode="auto">
            <a:xfrm>
              <a:off x="1925638" y="1125538"/>
              <a:ext cx="7937" cy="3175"/>
            </a:xfrm>
            <a:custGeom>
              <a:avLst/>
              <a:gdLst>
                <a:gd name="T0" fmla="*/ 2147483647 w 20"/>
                <a:gd name="T1" fmla="*/ 0 h 6"/>
                <a:gd name="T2" fmla="*/ 2147483647 w 20"/>
                <a:gd name="T3" fmla="*/ 2147483647 h 6"/>
                <a:gd name="T4" fmla="*/ 0 w 20"/>
                <a:gd name="T5" fmla="*/ 2147483647 h 6"/>
                <a:gd name="T6" fmla="*/ 2147483647 w 20"/>
                <a:gd name="T7" fmla="*/ 2147483647 h 6"/>
                <a:gd name="T8" fmla="*/ 2147483647 w 20"/>
                <a:gd name="T9" fmla="*/ 2147483647 h 6"/>
                <a:gd name="T10" fmla="*/ 2147483647 w 20"/>
                <a:gd name="T11" fmla="*/ 2147483647 h 6"/>
                <a:gd name="T12" fmla="*/ 2147483647 w 20"/>
                <a:gd name="T13" fmla="*/ 2147483647 h 6"/>
                <a:gd name="T14" fmla="*/ 2147483647 w 20"/>
                <a:gd name="T15" fmla="*/ 2147483647 h 6"/>
                <a:gd name="T16" fmla="*/ 2147483647 w 20"/>
                <a:gd name="T17" fmla="*/ 0 h 6"/>
                <a:gd name="T18" fmla="*/ 2147483647 w 20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6"/>
                <a:gd name="T32" fmla="*/ 20 w 20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6">
                  <a:moveTo>
                    <a:pt x="4" y="0"/>
                  </a:moveTo>
                  <a:lnTo>
                    <a:pt x="4" y="2"/>
                  </a:lnTo>
                  <a:lnTo>
                    <a:pt x="0" y="2"/>
                  </a:lnTo>
                  <a:lnTo>
                    <a:pt x="4" y="6"/>
                  </a:lnTo>
                  <a:lnTo>
                    <a:pt x="13" y="6"/>
                  </a:lnTo>
                  <a:lnTo>
                    <a:pt x="20" y="6"/>
                  </a:lnTo>
                  <a:lnTo>
                    <a:pt x="20" y="2"/>
                  </a:lnTo>
                  <a:lnTo>
                    <a:pt x="1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444" name="Freeform 366"/>
            <p:cNvSpPr>
              <a:spLocks/>
            </p:cNvSpPr>
            <p:nvPr/>
          </p:nvSpPr>
          <p:spPr bwMode="auto">
            <a:xfrm>
              <a:off x="1931988" y="1125538"/>
              <a:ext cx="1587" cy="3175"/>
            </a:xfrm>
            <a:custGeom>
              <a:avLst/>
              <a:gdLst>
                <a:gd name="T0" fmla="*/ 2147483647 w 7"/>
                <a:gd name="T1" fmla="*/ 2147483647 h 8"/>
                <a:gd name="T2" fmla="*/ 2147483647 w 7"/>
                <a:gd name="T3" fmla="*/ 2147483647 h 8"/>
                <a:gd name="T4" fmla="*/ 2147483647 w 7"/>
                <a:gd name="T5" fmla="*/ 0 h 8"/>
                <a:gd name="T6" fmla="*/ 0 w 7"/>
                <a:gd name="T7" fmla="*/ 2147483647 h 8"/>
                <a:gd name="T8" fmla="*/ 0 w 7"/>
                <a:gd name="T9" fmla="*/ 2147483647 h 8"/>
                <a:gd name="T10" fmla="*/ 0 w 7"/>
                <a:gd name="T11" fmla="*/ 2147483647 h 8"/>
                <a:gd name="T12" fmla="*/ 2147483647 w 7"/>
                <a:gd name="T13" fmla="*/ 2147483647 h 8"/>
                <a:gd name="T14" fmla="*/ 2147483647 w 7"/>
                <a:gd name="T15" fmla="*/ 2147483647 h 8"/>
                <a:gd name="T16" fmla="*/ 2147483647 w 7"/>
                <a:gd name="T17" fmla="*/ 2147483647 h 8"/>
                <a:gd name="T18" fmla="*/ 2147483647 w 7"/>
                <a:gd name="T19" fmla="*/ 2147483647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8"/>
                <a:gd name="T32" fmla="*/ 7 w 7"/>
                <a:gd name="T33" fmla="*/ 8 h 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8">
                  <a:moveTo>
                    <a:pt x="7" y="2"/>
                  </a:moveTo>
                  <a:lnTo>
                    <a:pt x="7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8"/>
                  </a:lnTo>
                  <a:lnTo>
                    <a:pt x="4" y="8"/>
                  </a:lnTo>
                  <a:lnTo>
                    <a:pt x="7" y="8"/>
                  </a:lnTo>
                  <a:lnTo>
                    <a:pt x="7" y="6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445" name="Freeform 367"/>
            <p:cNvSpPr>
              <a:spLocks/>
            </p:cNvSpPr>
            <p:nvPr/>
          </p:nvSpPr>
          <p:spPr bwMode="auto">
            <a:xfrm>
              <a:off x="1931988" y="1127125"/>
              <a:ext cx="4762" cy="1588"/>
            </a:xfrm>
            <a:custGeom>
              <a:avLst/>
              <a:gdLst>
                <a:gd name="T0" fmla="*/ 2147483647 w 14"/>
                <a:gd name="T1" fmla="*/ 0 h 6"/>
                <a:gd name="T2" fmla="*/ 0 w 14"/>
                <a:gd name="T3" fmla="*/ 0 h 6"/>
                <a:gd name="T4" fmla="*/ 0 w 14"/>
                <a:gd name="T5" fmla="*/ 2147483647 h 6"/>
                <a:gd name="T6" fmla="*/ 0 w 14"/>
                <a:gd name="T7" fmla="*/ 2147483647 h 6"/>
                <a:gd name="T8" fmla="*/ 2147483647 w 14"/>
                <a:gd name="T9" fmla="*/ 2147483647 h 6"/>
                <a:gd name="T10" fmla="*/ 2147483647 w 14"/>
                <a:gd name="T11" fmla="*/ 2147483647 h 6"/>
                <a:gd name="T12" fmla="*/ 2147483647 w 14"/>
                <a:gd name="T13" fmla="*/ 2147483647 h 6"/>
                <a:gd name="T14" fmla="*/ 2147483647 w 14"/>
                <a:gd name="T15" fmla="*/ 0 h 6"/>
                <a:gd name="T16" fmla="*/ 2147483647 w 14"/>
                <a:gd name="T17" fmla="*/ 0 h 6"/>
                <a:gd name="T18" fmla="*/ 2147483647 w 14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6"/>
                <a:gd name="T32" fmla="*/ 14 w 14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6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4" y="6"/>
                  </a:lnTo>
                  <a:lnTo>
                    <a:pt x="14" y="6"/>
                  </a:lnTo>
                  <a:lnTo>
                    <a:pt x="14" y="4"/>
                  </a:lnTo>
                  <a:lnTo>
                    <a:pt x="14" y="0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446" name="Freeform 368"/>
            <p:cNvSpPr>
              <a:spLocks/>
            </p:cNvSpPr>
            <p:nvPr/>
          </p:nvSpPr>
          <p:spPr bwMode="auto">
            <a:xfrm>
              <a:off x="1933575" y="1127125"/>
              <a:ext cx="3175" cy="3175"/>
            </a:xfrm>
            <a:custGeom>
              <a:avLst/>
              <a:gdLst>
                <a:gd name="T0" fmla="*/ 2147483647 w 7"/>
                <a:gd name="T1" fmla="*/ 2147483647 h 10"/>
                <a:gd name="T2" fmla="*/ 2147483647 w 7"/>
                <a:gd name="T3" fmla="*/ 0 h 10"/>
                <a:gd name="T4" fmla="*/ 2147483647 w 7"/>
                <a:gd name="T5" fmla="*/ 0 h 10"/>
                <a:gd name="T6" fmla="*/ 0 w 7"/>
                <a:gd name="T7" fmla="*/ 0 h 10"/>
                <a:gd name="T8" fmla="*/ 0 w 7"/>
                <a:gd name="T9" fmla="*/ 2147483647 h 10"/>
                <a:gd name="T10" fmla="*/ 0 w 7"/>
                <a:gd name="T11" fmla="*/ 2147483647 h 10"/>
                <a:gd name="T12" fmla="*/ 2147483647 w 7"/>
                <a:gd name="T13" fmla="*/ 2147483647 h 10"/>
                <a:gd name="T14" fmla="*/ 2147483647 w 7"/>
                <a:gd name="T15" fmla="*/ 2147483647 h 10"/>
                <a:gd name="T16" fmla="*/ 2147483647 w 7"/>
                <a:gd name="T17" fmla="*/ 2147483647 h 10"/>
                <a:gd name="T18" fmla="*/ 2147483647 w 7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0"/>
                <a:gd name="T32" fmla="*/ 7 w 7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0">
                  <a:moveTo>
                    <a:pt x="7" y="4"/>
                  </a:move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7" y="10"/>
                  </a:lnTo>
                  <a:lnTo>
                    <a:pt x="7" y="6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447" name="Freeform 369"/>
            <p:cNvSpPr>
              <a:spLocks/>
            </p:cNvSpPr>
            <p:nvPr/>
          </p:nvSpPr>
          <p:spPr bwMode="auto">
            <a:xfrm>
              <a:off x="1933575" y="1128713"/>
              <a:ext cx="11113" cy="1587"/>
            </a:xfrm>
            <a:custGeom>
              <a:avLst/>
              <a:gdLst>
                <a:gd name="T0" fmla="*/ 2147483647 w 27"/>
                <a:gd name="T1" fmla="*/ 0 h 6"/>
                <a:gd name="T2" fmla="*/ 0 w 27"/>
                <a:gd name="T3" fmla="*/ 0 h 6"/>
                <a:gd name="T4" fmla="*/ 0 w 27"/>
                <a:gd name="T5" fmla="*/ 2147483647 h 6"/>
                <a:gd name="T6" fmla="*/ 0 w 27"/>
                <a:gd name="T7" fmla="*/ 2147483647 h 6"/>
                <a:gd name="T8" fmla="*/ 2147483647 w 27"/>
                <a:gd name="T9" fmla="*/ 2147483647 h 6"/>
                <a:gd name="T10" fmla="*/ 2147483647 w 27"/>
                <a:gd name="T11" fmla="*/ 2147483647 h 6"/>
                <a:gd name="T12" fmla="*/ 2147483647 w 27"/>
                <a:gd name="T13" fmla="*/ 2147483647 h 6"/>
                <a:gd name="T14" fmla="*/ 2147483647 w 27"/>
                <a:gd name="T15" fmla="*/ 0 h 6"/>
                <a:gd name="T16" fmla="*/ 2147483647 w 27"/>
                <a:gd name="T17" fmla="*/ 0 h 6"/>
                <a:gd name="T18" fmla="*/ 2147483647 w 27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"/>
                <a:gd name="T31" fmla="*/ 0 h 6"/>
                <a:gd name="T32" fmla="*/ 27 w 27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" h="6">
                  <a:moveTo>
                    <a:pt x="4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17" y="6"/>
                  </a:lnTo>
                  <a:lnTo>
                    <a:pt x="27" y="6"/>
                  </a:lnTo>
                  <a:lnTo>
                    <a:pt x="27" y="2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448" name="Freeform 370"/>
            <p:cNvSpPr>
              <a:spLocks/>
            </p:cNvSpPr>
            <p:nvPr/>
          </p:nvSpPr>
          <p:spPr bwMode="auto">
            <a:xfrm>
              <a:off x="1941513" y="1128713"/>
              <a:ext cx="3175" cy="4762"/>
            </a:xfrm>
            <a:custGeom>
              <a:avLst/>
              <a:gdLst>
                <a:gd name="T0" fmla="*/ 2147483647 w 7"/>
                <a:gd name="T1" fmla="*/ 2147483647 h 12"/>
                <a:gd name="T2" fmla="*/ 2147483647 w 7"/>
                <a:gd name="T3" fmla="*/ 0 h 12"/>
                <a:gd name="T4" fmla="*/ 2147483647 w 7"/>
                <a:gd name="T5" fmla="*/ 0 h 12"/>
                <a:gd name="T6" fmla="*/ 0 w 7"/>
                <a:gd name="T7" fmla="*/ 0 h 12"/>
                <a:gd name="T8" fmla="*/ 0 w 7"/>
                <a:gd name="T9" fmla="*/ 2147483647 h 12"/>
                <a:gd name="T10" fmla="*/ 0 w 7"/>
                <a:gd name="T11" fmla="*/ 2147483647 h 12"/>
                <a:gd name="T12" fmla="*/ 2147483647 w 7"/>
                <a:gd name="T13" fmla="*/ 2147483647 h 12"/>
                <a:gd name="T14" fmla="*/ 2147483647 w 7"/>
                <a:gd name="T15" fmla="*/ 2147483647 h 12"/>
                <a:gd name="T16" fmla="*/ 2147483647 w 7"/>
                <a:gd name="T17" fmla="*/ 2147483647 h 12"/>
                <a:gd name="T18" fmla="*/ 2147483647 w 7"/>
                <a:gd name="T19" fmla="*/ 2147483647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2"/>
                <a:gd name="T32" fmla="*/ 7 w 7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2">
                  <a:moveTo>
                    <a:pt x="7" y="2"/>
                  </a:move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7" y="12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449" name="Freeform 371"/>
            <p:cNvSpPr>
              <a:spLocks/>
            </p:cNvSpPr>
            <p:nvPr/>
          </p:nvSpPr>
          <p:spPr bwMode="auto">
            <a:xfrm>
              <a:off x="1941513" y="1130300"/>
              <a:ext cx="6350" cy="3175"/>
            </a:xfrm>
            <a:custGeom>
              <a:avLst/>
              <a:gdLst>
                <a:gd name="T0" fmla="*/ 2147483647 w 13"/>
                <a:gd name="T1" fmla="*/ 0 h 6"/>
                <a:gd name="T2" fmla="*/ 0 w 13"/>
                <a:gd name="T3" fmla="*/ 0 h 6"/>
                <a:gd name="T4" fmla="*/ 0 w 13"/>
                <a:gd name="T5" fmla="*/ 2147483647 h 6"/>
                <a:gd name="T6" fmla="*/ 0 w 13"/>
                <a:gd name="T7" fmla="*/ 2147483647 h 6"/>
                <a:gd name="T8" fmla="*/ 2147483647 w 13"/>
                <a:gd name="T9" fmla="*/ 2147483647 h 6"/>
                <a:gd name="T10" fmla="*/ 2147483647 w 13"/>
                <a:gd name="T11" fmla="*/ 2147483647 h 6"/>
                <a:gd name="T12" fmla="*/ 2147483647 w 13"/>
                <a:gd name="T13" fmla="*/ 2147483647 h 6"/>
                <a:gd name="T14" fmla="*/ 2147483647 w 13"/>
                <a:gd name="T15" fmla="*/ 0 h 6"/>
                <a:gd name="T16" fmla="*/ 2147483647 w 13"/>
                <a:gd name="T17" fmla="*/ 0 h 6"/>
                <a:gd name="T18" fmla="*/ 2147483647 w 1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6"/>
                <a:gd name="T32" fmla="*/ 13 w 1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6">
                  <a:moveTo>
                    <a:pt x="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4" y="6"/>
                  </a:lnTo>
                  <a:lnTo>
                    <a:pt x="13" y="6"/>
                  </a:lnTo>
                  <a:lnTo>
                    <a:pt x="13" y="3"/>
                  </a:lnTo>
                  <a:lnTo>
                    <a:pt x="13" y="0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450" name="Freeform 372"/>
            <p:cNvSpPr>
              <a:spLocks/>
            </p:cNvSpPr>
            <p:nvPr/>
          </p:nvSpPr>
          <p:spPr bwMode="auto">
            <a:xfrm>
              <a:off x="1944688" y="1130300"/>
              <a:ext cx="3175" cy="4763"/>
            </a:xfrm>
            <a:custGeom>
              <a:avLst/>
              <a:gdLst>
                <a:gd name="T0" fmla="*/ 2147483647 w 6"/>
                <a:gd name="T1" fmla="*/ 2147483647 h 9"/>
                <a:gd name="T2" fmla="*/ 2147483647 w 6"/>
                <a:gd name="T3" fmla="*/ 0 h 9"/>
                <a:gd name="T4" fmla="*/ 2147483647 w 6"/>
                <a:gd name="T5" fmla="*/ 0 h 9"/>
                <a:gd name="T6" fmla="*/ 0 w 6"/>
                <a:gd name="T7" fmla="*/ 0 h 9"/>
                <a:gd name="T8" fmla="*/ 0 w 6"/>
                <a:gd name="T9" fmla="*/ 2147483647 h 9"/>
                <a:gd name="T10" fmla="*/ 0 w 6"/>
                <a:gd name="T11" fmla="*/ 2147483647 h 9"/>
                <a:gd name="T12" fmla="*/ 2147483647 w 6"/>
                <a:gd name="T13" fmla="*/ 2147483647 h 9"/>
                <a:gd name="T14" fmla="*/ 2147483647 w 6"/>
                <a:gd name="T15" fmla="*/ 2147483647 h 9"/>
                <a:gd name="T16" fmla="*/ 2147483647 w 6"/>
                <a:gd name="T17" fmla="*/ 2147483647 h 9"/>
                <a:gd name="T18" fmla="*/ 2147483647 w 6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9"/>
                <a:gd name="T32" fmla="*/ 6 w 6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9">
                  <a:moveTo>
                    <a:pt x="6" y="3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9"/>
                  </a:lnTo>
                  <a:lnTo>
                    <a:pt x="4" y="9"/>
                  </a:lnTo>
                  <a:lnTo>
                    <a:pt x="6" y="9"/>
                  </a:lnTo>
                  <a:lnTo>
                    <a:pt x="6" y="6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451" name="Freeform 373"/>
            <p:cNvSpPr>
              <a:spLocks/>
            </p:cNvSpPr>
            <p:nvPr/>
          </p:nvSpPr>
          <p:spPr bwMode="auto">
            <a:xfrm>
              <a:off x="1944688" y="1131888"/>
              <a:ext cx="4762" cy="3175"/>
            </a:xfrm>
            <a:custGeom>
              <a:avLst/>
              <a:gdLst>
                <a:gd name="T0" fmla="*/ 2147483647 w 13"/>
                <a:gd name="T1" fmla="*/ 0 h 6"/>
                <a:gd name="T2" fmla="*/ 0 w 13"/>
                <a:gd name="T3" fmla="*/ 0 h 6"/>
                <a:gd name="T4" fmla="*/ 0 w 13"/>
                <a:gd name="T5" fmla="*/ 2147483647 h 6"/>
                <a:gd name="T6" fmla="*/ 0 w 13"/>
                <a:gd name="T7" fmla="*/ 2147483647 h 6"/>
                <a:gd name="T8" fmla="*/ 2147483647 w 13"/>
                <a:gd name="T9" fmla="*/ 2147483647 h 6"/>
                <a:gd name="T10" fmla="*/ 2147483647 w 13"/>
                <a:gd name="T11" fmla="*/ 2147483647 h 6"/>
                <a:gd name="T12" fmla="*/ 2147483647 w 13"/>
                <a:gd name="T13" fmla="*/ 2147483647 h 6"/>
                <a:gd name="T14" fmla="*/ 2147483647 w 13"/>
                <a:gd name="T15" fmla="*/ 0 h 6"/>
                <a:gd name="T16" fmla="*/ 2147483647 w 13"/>
                <a:gd name="T17" fmla="*/ 0 h 6"/>
                <a:gd name="T18" fmla="*/ 2147483647 w 1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6"/>
                <a:gd name="T32" fmla="*/ 13 w 1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6">
                  <a:moveTo>
                    <a:pt x="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4" y="6"/>
                  </a:lnTo>
                  <a:lnTo>
                    <a:pt x="13" y="6"/>
                  </a:lnTo>
                  <a:lnTo>
                    <a:pt x="13" y="3"/>
                  </a:lnTo>
                  <a:lnTo>
                    <a:pt x="13" y="0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452" name="Freeform 374"/>
            <p:cNvSpPr>
              <a:spLocks/>
            </p:cNvSpPr>
            <p:nvPr/>
          </p:nvSpPr>
          <p:spPr bwMode="auto">
            <a:xfrm>
              <a:off x="1947863" y="1131888"/>
              <a:ext cx="1587" cy="3175"/>
            </a:xfrm>
            <a:custGeom>
              <a:avLst/>
              <a:gdLst>
                <a:gd name="T0" fmla="*/ 2147483647 w 7"/>
                <a:gd name="T1" fmla="*/ 2147483647 h 10"/>
                <a:gd name="T2" fmla="*/ 2147483647 w 7"/>
                <a:gd name="T3" fmla="*/ 0 h 10"/>
                <a:gd name="T4" fmla="*/ 2147483647 w 7"/>
                <a:gd name="T5" fmla="*/ 0 h 10"/>
                <a:gd name="T6" fmla="*/ 0 w 7"/>
                <a:gd name="T7" fmla="*/ 0 h 10"/>
                <a:gd name="T8" fmla="*/ 0 w 7"/>
                <a:gd name="T9" fmla="*/ 2147483647 h 10"/>
                <a:gd name="T10" fmla="*/ 0 w 7"/>
                <a:gd name="T11" fmla="*/ 2147483647 h 10"/>
                <a:gd name="T12" fmla="*/ 2147483647 w 7"/>
                <a:gd name="T13" fmla="*/ 2147483647 h 10"/>
                <a:gd name="T14" fmla="*/ 2147483647 w 7"/>
                <a:gd name="T15" fmla="*/ 2147483647 h 10"/>
                <a:gd name="T16" fmla="*/ 2147483647 w 7"/>
                <a:gd name="T17" fmla="*/ 2147483647 h 10"/>
                <a:gd name="T18" fmla="*/ 2147483647 w 7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0"/>
                <a:gd name="T32" fmla="*/ 7 w 7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0">
                  <a:moveTo>
                    <a:pt x="7" y="3"/>
                  </a:move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4" y="10"/>
                  </a:lnTo>
                  <a:lnTo>
                    <a:pt x="7" y="6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453" name="Freeform 375"/>
            <p:cNvSpPr>
              <a:spLocks/>
            </p:cNvSpPr>
            <p:nvPr/>
          </p:nvSpPr>
          <p:spPr bwMode="auto">
            <a:xfrm>
              <a:off x="1947863" y="1133475"/>
              <a:ext cx="12700" cy="1588"/>
            </a:xfrm>
            <a:custGeom>
              <a:avLst/>
              <a:gdLst>
                <a:gd name="T0" fmla="*/ 2147483647 w 33"/>
                <a:gd name="T1" fmla="*/ 0 h 3"/>
                <a:gd name="T2" fmla="*/ 0 w 33"/>
                <a:gd name="T3" fmla="*/ 0 h 3"/>
                <a:gd name="T4" fmla="*/ 0 w 33"/>
                <a:gd name="T5" fmla="*/ 2147483647 h 3"/>
                <a:gd name="T6" fmla="*/ 0 w 33"/>
                <a:gd name="T7" fmla="*/ 2147483647 h 3"/>
                <a:gd name="T8" fmla="*/ 2147483647 w 33"/>
                <a:gd name="T9" fmla="*/ 2147483647 h 3"/>
                <a:gd name="T10" fmla="*/ 2147483647 w 33"/>
                <a:gd name="T11" fmla="*/ 2147483647 h 3"/>
                <a:gd name="T12" fmla="*/ 2147483647 w 33"/>
                <a:gd name="T13" fmla="*/ 2147483647 h 3"/>
                <a:gd name="T14" fmla="*/ 2147483647 w 33"/>
                <a:gd name="T15" fmla="*/ 0 h 3"/>
                <a:gd name="T16" fmla="*/ 2147483647 w 33"/>
                <a:gd name="T17" fmla="*/ 0 h 3"/>
                <a:gd name="T18" fmla="*/ 2147483647 w 33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"/>
                <a:gd name="T31" fmla="*/ 0 h 3"/>
                <a:gd name="T32" fmla="*/ 33 w 33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" h="3">
                  <a:moveTo>
                    <a:pt x="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3" y="3"/>
                  </a:lnTo>
                  <a:lnTo>
                    <a:pt x="29" y="3"/>
                  </a:lnTo>
                  <a:lnTo>
                    <a:pt x="33" y="3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454" name="Freeform 376"/>
            <p:cNvSpPr>
              <a:spLocks/>
            </p:cNvSpPr>
            <p:nvPr/>
          </p:nvSpPr>
          <p:spPr bwMode="auto">
            <a:xfrm>
              <a:off x="1957388" y="1133475"/>
              <a:ext cx="3175" cy="1588"/>
            </a:xfrm>
            <a:custGeom>
              <a:avLst/>
              <a:gdLst>
                <a:gd name="T0" fmla="*/ 2147483647 w 6"/>
                <a:gd name="T1" fmla="*/ 2147483647 h 7"/>
                <a:gd name="T2" fmla="*/ 2147483647 w 6"/>
                <a:gd name="T3" fmla="*/ 0 h 7"/>
                <a:gd name="T4" fmla="*/ 2147483647 w 6"/>
                <a:gd name="T5" fmla="*/ 0 h 7"/>
                <a:gd name="T6" fmla="*/ 0 w 6"/>
                <a:gd name="T7" fmla="*/ 0 h 7"/>
                <a:gd name="T8" fmla="*/ 0 w 6"/>
                <a:gd name="T9" fmla="*/ 2147483647 h 7"/>
                <a:gd name="T10" fmla="*/ 0 w 6"/>
                <a:gd name="T11" fmla="*/ 2147483647 h 7"/>
                <a:gd name="T12" fmla="*/ 2147483647 w 6"/>
                <a:gd name="T13" fmla="*/ 2147483647 h 7"/>
                <a:gd name="T14" fmla="*/ 2147483647 w 6"/>
                <a:gd name="T15" fmla="*/ 2147483647 h 7"/>
                <a:gd name="T16" fmla="*/ 2147483647 w 6"/>
                <a:gd name="T17" fmla="*/ 2147483647 h 7"/>
                <a:gd name="T18" fmla="*/ 2147483647 w 6"/>
                <a:gd name="T19" fmla="*/ 2147483647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7"/>
                <a:gd name="T32" fmla="*/ 6 w 6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7">
                  <a:moveTo>
                    <a:pt x="6" y="3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2" y="7"/>
                  </a:lnTo>
                  <a:lnTo>
                    <a:pt x="6" y="7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455" name="Freeform 377"/>
            <p:cNvSpPr>
              <a:spLocks/>
            </p:cNvSpPr>
            <p:nvPr/>
          </p:nvSpPr>
          <p:spPr bwMode="auto">
            <a:xfrm>
              <a:off x="1957388" y="1133475"/>
              <a:ext cx="6350" cy="1588"/>
            </a:xfrm>
            <a:custGeom>
              <a:avLst/>
              <a:gdLst>
                <a:gd name="T0" fmla="*/ 2147483647 w 13"/>
                <a:gd name="T1" fmla="*/ 0 h 7"/>
                <a:gd name="T2" fmla="*/ 0 w 13"/>
                <a:gd name="T3" fmla="*/ 2147483647 h 7"/>
                <a:gd name="T4" fmla="*/ 0 w 13"/>
                <a:gd name="T5" fmla="*/ 2147483647 h 7"/>
                <a:gd name="T6" fmla="*/ 0 w 13"/>
                <a:gd name="T7" fmla="*/ 2147483647 h 7"/>
                <a:gd name="T8" fmla="*/ 2147483647 w 13"/>
                <a:gd name="T9" fmla="*/ 2147483647 h 7"/>
                <a:gd name="T10" fmla="*/ 2147483647 w 13"/>
                <a:gd name="T11" fmla="*/ 2147483647 h 7"/>
                <a:gd name="T12" fmla="*/ 2147483647 w 13"/>
                <a:gd name="T13" fmla="*/ 2147483647 h 7"/>
                <a:gd name="T14" fmla="*/ 2147483647 w 13"/>
                <a:gd name="T15" fmla="*/ 2147483647 h 7"/>
                <a:gd name="T16" fmla="*/ 2147483647 w 13"/>
                <a:gd name="T17" fmla="*/ 0 h 7"/>
                <a:gd name="T18" fmla="*/ 2147483647 w 13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7"/>
                <a:gd name="T32" fmla="*/ 13 w 13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7">
                  <a:moveTo>
                    <a:pt x="2" y="0"/>
                  </a:moveTo>
                  <a:lnTo>
                    <a:pt x="0" y="3"/>
                  </a:lnTo>
                  <a:lnTo>
                    <a:pt x="0" y="7"/>
                  </a:lnTo>
                  <a:lnTo>
                    <a:pt x="2" y="7"/>
                  </a:lnTo>
                  <a:lnTo>
                    <a:pt x="9" y="7"/>
                  </a:lnTo>
                  <a:lnTo>
                    <a:pt x="13" y="3"/>
                  </a:lnTo>
                  <a:lnTo>
                    <a:pt x="9" y="3"/>
                  </a:lnTo>
                  <a:lnTo>
                    <a:pt x="6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456" name="Freeform 378"/>
            <p:cNvSpPr>
              <a:spLocks/>
            </p:cNvSpPr>
            <p:nvPr/>
          </p:nvSpPr>
          <p:spPr bwMode="auto">
            <a:xfrm>
              <a:off x="1960563" y="1133475"/>
              <a:ext cx="3175" cy="3175"/>
            </a:xfrm>
            <a:custGeom>
              <a:avLst/>
              <a:gdLst>
                <a:gd name="T0" fmla="*/ 2147483647 w 7"/>
                <a:gd name="T1" fmla="*/ 2147483647 h 9"/>
                <a:gd name="T2" fmla="*/ 2147483647 w 7"/>
                <a:gd name="T3" fmla="*/ 2147483647 h 9"/>
                <a:gd name="T4" fmla="*/ 2147483647 w 7"/>
                <a:gd name="T5" fmla="*/ 0 h 9"/>
                <a:gd name="T6" fmla="*/ 0 w 7"/>
                <a:gd name="T7" fmla="*/ 2147483647 h 9"/>
                <a:gd name="T8" fmla="*/ 0 w 7"/>
                <a:gd name="T9" fmla="*/ 2147483647 h 9"/>
                <a:gd name="T10" fmla="*/ 0 w 7"/>
                <a:gd name="T11" fmla="*/ 2147483647 h 9"/>
                <a:gd name="T12" fmla="*/ 2147483647 w 7"/>
                <a:gd name="T13" fmla="*/ 2147483647 h 9"/>
                <a:gd name="T14" fmla="*/ 2147483647 w 7"/>
                <a:gd name="T15" fmla="*/ 2147483647 h 9"/>
                <a:gd name="T16" fmla="*/ 2147483647 w 7"/>
                <a:gd name="T17" fmla="*/ 2147483647 h 9"/>
                <a:gd name="T18" fmla="*/ 2147483647 w 7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9"/>
                <a:gd name="T32" fmla="*/ 7 w 7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9">
                  <a:moveTo>
                    <a:pt x="7" y="3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9"/>
                  </a:lnTo>
                  <a:lnTo>
                    <a:pt x="3" y="9"/>
                  </a:lnTo>
                  <a:lnTo>
                    <a:pt x="7" y="7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457" name="Freeform 379"/>
            <p:cNvSpPr>
              <a:spLocks/>
            </p:cNvSpPr>
            <p:nvPr/>
          </p:nvSpPr>
          <p:spPr bwMode="auto">
            <a:xfrm>
              <a:off x="1960563" y="1135063"/>
              <a:ext cx="3175" cy="1587"/>
            </a:xfrm>
            <a:custGeom>
              <a:avLst/>
              <a:gdLst>
                <a:gd name="T0" fmla="*/ 2147483647 w 10"/>
                <a:gd name="T1" fmla="*/ 0 h 6"/>
                <a:gd name="T2" fmla="*/ 0 w 10"/>
                <a:gd name="T3" fmla="*/ 2147483647 h 6"/>
                <a:gd name="T4" fmla="*/ 0 w 10"/>
                <a:gd name="T5" fmla="*/ 2147483647 h 6"/>
                <a:gd name="T6" fmla="*/ 0 w 10"/>
                <a:gd name="T7" fmla="*/ 2147483647 h 6"/>
                <a:gd name="T8" fmla="*/ 2147483647 w 10"/>
                <a:gd name="T9" fmla="*/ 2147483647 h 6"/>
                <a:gd name="T10" fmla="*/ 2147483647 w 10"/>
                <a:gd name="T11" fmla="*/ 2147483647 h 6"/>
                <a:gd name="T12" fmla="*/ 2147483647 w 10"/>
                <a:gd name="T13" fmla="*/ 2147483647 h 6"/>
                <a:gd name="T14" fmla="*/ 2147483647 w 10"/>
                <a:gd name="T15" fmla="*/ 2147483647 h 6"/>
                <a:gd name="T16" fmla="*/ 2147483647 w 10"/>
                <a:gd name="T17" fmla="*/ 0 h 6"/>
                <a:gd name="T18" fmla="*/ 2147483647 w 10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6"/>
                <a:gd name="T32" fmla="*/ 10 w 10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6">
                  <a:moveTo>
                    <a:pt x="3" y="0"/>
                  </a:moveTo>
                  <a:lnTo>
                    <a:pt x="0" y="4"/>
                  </a:lnTo>
                  <a:lnTo>
                    <a:pt x="0" y="6"/>
                  </a:lnTo>
                  <a:lnTo>
                    <a:pt x="3" y="6"/>
                  </a:lnTo>
                  <a:lnTo>
                    <a:pt x="10" y="6"/>
                  </a:lnTo>
                  <a:lnTo>
                    <a:pt x="10" y="4"/>
                  </a:lnTo>
                  <a:lnTo>
                    <a:pt x="7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458" name="Freeform 380"/>
            <p:cNvSpPr>
              <a:spLocks/>
            </p:cNvSpPr>
            <p:nvPr/>
          </p:nvSpPr>
          <p:spPr bwMode="auto">
            <a:xfrm>
              <a:off x="1963738" y="1135063"/>
              <a:ext cx="0" cy="3175"/>
            </a:xfrm>
            <a:custGeom>
              <a:avLst/>
              <a:gdLst>
                <a:gd name="T0" fmla="*/ 0 w 3"/>
                <a:gd name="T1" fmla="*/ 2147483647 h 10"/>
                <a:gd name="T2" fmla="*/ 0 w 3"/>
                <a:gd name="T3" fmla="*/ 2147483647 h 10"/>
                <a:gd name="T4" fmla="*/ 0 w 3"/>
                <a:gd name="T5" fmla="*/ 0 h 10"/>
                <a:gd name="T6" fmla="*/ 0 w 3"/>
                <a:gd name="T7" fmla="*/ 2147483647 h 10"/>
                <a:gd name="T8" fmla="*/ 0 w 3"/>
                <a:gd name="T9" fmla="*/ 2147483647 h 10"/>
                <a:gd name="T10" fmla="*/ 0 w 3"/>
                <a:gd name="T11" fmla="*/ 2147483647 h 10"/>
                <a:gd name="T12" fmla="*/ 0 w 3"/>
                <a:gd name="T13" fmla="*/ 2147483647 h 10"/>
                <a:gd name="T14" fmla="*/ 0 w 3"/>
                <a:gd name="T15" fmla="*/ 2147483647 h 10"/>
                <a:gd name="T16" fmla="*/ 0 w 3"/>
                <a:gd name="T17" fmla="*/ 2147483647 h 10"/>
                <a:gd name="T18" fmla="*/ 0 w 3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10"/>
                <a:gd name="T32" fmla="*/ 0 w 3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10">
                  <a:moveTo>
                    <a:pt x="3" y="4"/>
                  </a:moveTo>
                  <a:lnTo>
                    <a:pt x="3" y="4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3" y="6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459" name="Freeform 381"/>
            <p:cNvSpPr>
              <a:spLocks/>
            </p:cNvSpPr>
            <p:nvPr/>
          </p:nvSpPr>
          <p:spPr bwMode="auto">
            <a:xfrm>
              <a:off x="1962150" y="1135063"/>
              <a:ext cx="4763" cy="3175"/>
            </a:xfrm>
            <a:custGeom>
              <a:avLst/>
              <a:gdLst>
                <a:gd name="T0" fmla="*/ 2147483647 w 13"/>
                <a:gd name="T1" fmla="*/ 0 h 6"/>
                <a:gd name="T2" fmla="*/ 2147483647 w 13"/>
                <a:gd name="T3" fmla="*/ 0 h 6"/>
                <a:gd name="T4" fmla="*/ 0 w 13"/>
                <a:gd name="T5" fmla="*/ 2147483647 h 6"/>
                <a:gd name="T6" fmla="*/ 2147483647 w 13"/>
                <a:gd name="T7" fmla="*/ 2147483647 h 6"/>
                <a:gd name="T8" fmla="*/ 2147483647 w 13"/>
                <a:gd name="T9" fmla="*/ 2147483647 h 6"/>
                <a:gd name="T10" fmla="*/ 2147483647 w 13"/>
                <a:gd name="T11" fmla="*/ 2147483647 h 6"/>
                <a:gd name="T12" fmla="*/ 2147483647 w 13"/>
                <a:gd name="T13" fmla="*/ 2147483647 h 6"/>
                <a:gd name="T14" fmla="*/ 2147483647 w 13"/>
                <a:gd name="T15" fmla="*/ 0 h 6"/>
                <a:gd name="T16" fmla="*/ 2147483647 w 13"/>
                <a:gd name="T17" fmla="*/ 0 h 6"/>
                <a:gd name="T18" fmla="*/ 2147483647 w 1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6"/>
                <a:gd name="T32" fmla="*/ 13 w 1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6">
                  <a:moveTo>
                    <a:pt x="4" y="0"/>
                  </a:moveTo>
                  <a:lnTo>
                    <a:pt x="4" y="0"/>
                  </a:lnTo>
                  <a:lnTo>
                    <a:pt x="0" y="2"/>
                  </a:lnTo>
                  <a:lnTo>
                    <a:pt x="4" y="6"/>
                  </a:lnTo>
                  <a:lnTo>
                    <a:pt x="7" y="6"/>
                  </a:lnTo>
                  <a:lnTo>
                    <a:pt x="13" y="6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460" name="Freeform 382"/>
            <p:cNvSpPr>
              <a:spLocks/>
            </p:cNvSpPr>
            <p:nvPr/>
          </p:nvSpPr>
          <p:spPr bwMode="auto">
            <a:xfrm>
              <a:off x="1965325" y="1135063"/>
              <a:ext cx="1588" cy="4762"/>
            </a:xfrm>
            <a:custGeom>
              <a:avLst/>
              <a:gdLst>
                <a:gd name="T0" fmla="*/ 2147483647 w 2"/>
                <a:gd name="T1" fmla="*/ 2147483647 h 9"/>
                <a:gd name="T2" fmla="*/ 2147483647 w 2"/>
                <a:gd name="T3" fmla="*/ 0 h 9"/>
                <a:gd name="T4" fmla="*/ 0 w 2"/>
                <a:gd name="T5" fmla="*/ 0 h 9"/>
                <a:gd name="T6" fmla="*/ 0 w 2"/>
                <a:gd name="T7" fmla="*/ 0 h 9"/>
                <a:gd name="T8" fmla="*/ 0 w 2"/>
                <a:gd name="T9" fmla="*/ 2147483647 h 9"/>
                <a:gd name="T10" fmla="*/ 0 w 2"/>
                <a:gd name="T11" fmla="*/ 2147483647 h 9"/>
                <a:gd name="T12" fmla="*/ 0 w 2"/>
                <a:gd name="T13" fmla="*/ 2147483647 h 9"/>
                <a:gd name="T14" fmla="*/ 2147483647 w 2"/>
                <a:gd name="T15" fmla="*/ 2147483647 h 9"/>
                <a:gd name="T16" fmla="*/ 2147483647 w 2"/>
                <a:gd name="T17" fmla="*/ 2147483647 h 9"/>
                <a:gd name="T18" fmla="*/ 2147483647 w 2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"/>
                <a:gd name="T31" fmla="*/ 0 h 9"/>
                <a:gd name="T32" fmla="*/ 2 w 2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" h="9">
                  <a:moveTo>
                    <a:pt x="2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9"/>
                  </a:lnTo>
                  <a:lnTo>
                    <a:pt x="2" y="6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461" name="Freeform 383"/>
            <p:cNvSpPr>
              <a:spLocks/>
            </p:cNvSpPr>
            <p:nvPr/>
          </p:nvSpPr>
          <p:spPr bwMode="auto">
            <a:xfrm>
              <a:off x="1963738" y="1136650"/>
              <a:ext cx="4762" cy="1588"/>
            </a:xfrm>
            <a:custGeom>
              <a:avLst/>
              <a:gdLst>
                <a:gd name="T0" fmla="*/ 2147483647 w 13"/>
                <a:gd name="T1" fmla="*/ 0 h 4"/>
                <a:gd name="T2" fmla="*/ 2147483647 w 13"/>
                <a:gd name="T3" fmla="*/ 0 h 4"/>
                <a:gd name="T4" fmla="*/ 0 w 13"/>
                <a:gd name="T5" fmla="*/ 2147483647 h 4"/>
                <a:gd name="T6" fmla="*/ 2147483647 w 13"/>
                <a:gd name="T7" fmla="*/ 2147483647 h 4"/>
                <a:gd name="T8" fmla="*/ 2147483647 w 13"/>
                <a:gd name="T9" fmla="*/ 2147483647 h 4"/>
                <a:gd name="T10" fmla="*/ 2147483647 w 13"/>
                <a:gd name="T11" fmla="*/ 2147483647 h 4"/>
                <a:gd name="T12" fmla="*/ 2147483647 w 13"/>
                <a:gd name="T13" fmla="*/ 2147483647 h 4"/>
                <a:gd name="T14" fmla="*/ 2147483647 w 13"/>
                <a:gd name="T15" fmla="*/ 0 h 4"/>
                <a:gd name="T16" fmla="*/ 2147483647 w 13"/>
                <a:gd name="T17" fmla="*/ 0 h 4"/>
                <a:gd name="T18" fmla="*/ 2147483647 w 13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4"/>
                <a:gd name="T32" fmla="*/ 13 w 13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4">
                  <a:moveTo>
                    <a:pt x="4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6" y="4"/>
                  </a:lnTo>
                  <a:lnTo>
                    <a:pt x="13" y="4"/>
                  </a:lnTo>
                  <a:lnTo>
                    <a:pt x="13" y="0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462" name="Freeform 384"/>
            <p:cNvSpPr>
              <a:spLocks/>
            </p:cNvSpPr>
            <p:nvPr/>
          </p:nvSpPr>
          <p:spPr bwMode="auto">
            <a:xfrm>
              <a:off x="1968500" y="1136650"/>
              <a:ext cx="0" cy="4763"/>
            </a:xfrm>
            <a:custGeom>
              <a:avLst/>
              <a:gdLst>
                <a:gd name="T0" fmla="*/ 0 w 3"/>
                <a:gd name="T1" fmla="*/ 2147483647 h 10"/>
                <a:gd name="T2" fmla="*/ 0 w 3"/>
                <a:gd name="T3" fmla="*/ 0 h 10"/>
                <a:gd name="T4" fmla="*/ 0 w 3"/>
                <a:gd name="T5" fmla="*/ 0 h 10"/>
                <a:gd name="T6" fmla="*/ 0 w 3"/>
                <a:gd name="T7" fmla="*/ 0 h 10"/>
                <a:gd name="T8" fmla="*/ 0 w 3"/>
                <a:gd name="T9" fmla="*/ 2147483647 h 10"/>
                <a:gd name="T10" fmla="*/ 0 w 3"/>
                <a:gd name="T11" fmla="*/ 2147483647 h 10"/>
                <a:gd name="T12" fmla="*/ 0 w 3"/>
                <a:gd name="T13" fmla="*/ 2147483647 h 10"/>
                <a:gd name="T14" fmla="*/ 0 w 3"/>
                <a:gd name="T15" fmla="*/ 2147483647 h 10"/>
                <a:gd name="T16" fmla="*/ 0 w 3"/>
                <a:gd name="T17" fmla="*/ 2147483647 h 10"/>
                <a:gd name="T18" fmla="*/ 0 w 3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10"/>
                <a:gd name="T32" fmla="*/ 0 w 3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10">
                  <a:moveTo>
                    <a:pt x="3" y="4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10"/>
                  </a:lnTo>
                  <a:lnTo>
                    <a:pt x="3" y="7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463" name="Freeform 385"/>
            <p:cNvSpPr>
              <a:spLocks/>
            </p:cNvSpPr>
            <p:nvPr/>
          </p:nvSpPr>
          <p:spPr bwMode="auto">
            <a:xfrm>
              <a:off x="1966913" y="1138238"/>
              <a:ext cx="15875" cy="1587"/>
            </a:xfrm>
            <a:custGeom>
              <a:avLst/>
              <a:gdLst>
                <a:gd name="T0" fmla="*/ 2147483647 w 40"/>
                <a:gd name="T1" fmla="*/ 0 h 3"/>
                <a:gd name="T2" fmla="*/ 2147483647 w 40"/>
                <a:gd name="T3" fmla="*/ 0 h 3"/>
                <a:gd name="T4" fmla="*/ 0 w 40"/>
                <a:gd name="T5" fmla="*/ 2147483647 h 3"/>
                <a:gd name="T6" fmla="*/ 2147483647 w 40"/>
                <a:gd name="T7" fmla="*/ 2147483647 h 3"/>
                <a:gd name="T8" fmla="*/ 2147483647 w 40"/>
                <a:gd name="T9" fmla="*/ 2147483647 h 3"/>
                <a:gd name="T10" fmla="*/ 2147483647 w 40"/>
                <a:gd name="T11" fmla="*/ 2147483647 h 3"/>
                <a:gd name="T12" fmla="*/ 2147483647 w 40"/>
                <a:gd name="T13" fmla="*/ 2147483647 h 3"/>
                <a:gd name="T14" fmla="*/ 2147483647 w 40"/>
                <a:gd name="T15" fmla="*/ 0 h 3"/>
                <a:gd name="T16" fmla="*/ 2147483647 w 40"/>
                <a:gd name="T17" fmla="*/ 0 h 3"/>
                <a:gd name="T18" fmla="*/ 2147483647 w 40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"/>
                <a:gd name="T31" fmla="*/ 0 h 3"/>
                <a:gd name="T32" fmla="*/ 40 w 40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" h="3">
                  <a:moveTo>
                    <a:pt x="4" y="0"/>
                  </a:moveTo>
                  <a:lnTo>
                    <a:pt x="4" y="0"/>
                  </a:lnTo>
                  <a:lnTo>
                    <a:pt x="0" y="3"/>
                  </a:lnTo>
                  <a:lnTo>
                    <a:pt x="4" y="3"/>
                  </a:lnTo>
                  <a:lnTo>
                    <a:pt x="34" y="3"/>
                  </a:lnTo>
                  <a:lnTo>
                    <a:pt x="40" y="3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464" name="Freeform 386"/>
            <p:cNvSpPr>
              <a:spLocks/>
            </p:cNvSpPr>
            <p:nvPr/>
          </p:nvSpPr>
          <p:spPr bwMode="auto">
            <a:xfrm>
              <a:off x="1979613" y="1138238"/>
              <a:ext cx="3175" cy="3175"/>
            </a:xfrm>
            <a:custGeom>
              <a:avLst/>
              <a:gdLst>
                <a:gd name="T0" fmla="*/ 2147483647 w 6"/>
                <a:gd name="T1" fmla="*/ 2147483647 h 6"/>
                <a:gd name="T2" fmla="*/ 2147483647 w 6"/>
                <a:gd name="T3" fmla="*/ 0 h 6"/>
                <a:gd name="T4" fmla="*/ 2147483647 w 6"/>
                <a:gd name="T5" fmla="*/ 0 h 6"/>
                <a:gd name="T6" fmla="*/ 0 w 6"/>
                <a:gd name="T7" fmla="*/ 0 h 6"/>
                <a:gd name="T8" fmla="*/ 0 w 6"/>
                <a:gd name="T9" fmla="*/ 2147483647 h 6"/>
                <a:gd name="T10" fmla="*/ 0 w 6"/>
                <a:gd name="T11" fmla="*/ 2147483647 h 6"/>
                <a:gd name="T12" fmla="*/ 2147483647 w 6"/>
                <a:gd name="T13" fmla="*/ 2147483647 h 6"/>
                <a:gd name="T14" fmla="*/ 2147483647 w 6"/>
                <a:gd name="T15" fmla="*/ 2147483647 h 6"/>
                <a:gd name="T16" fmla="*/ 2147483647 w 6"/>
                <a:gd name="T17" fmla="*/ 2147483647 h 6"/>
                <a:gd name="T18" fmla="*/ 2147483647 w 6"/>
                <a:gd name="T19" fmla="*/ 2147483647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6"/>
                <a:gd name="T32" fmla="*/ 6 w 6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6">
                  <a:moveTo>
                    <a:pt x="6" y="3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4" y="6"/>
                  </a:lnTo>
                  <a:lnTo>
                    <a:pt x="6" y="6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465" name="Freeform 387"/>
            <p:cNvSpPr>
              <a:spLocks/>
            </p:cNvSpPr>
            <p:nvPr/>
          </p:nvSpPr>
          <p:spPr bwMode="auto">
            <a:xfrm>
              <a:off x="1979613" y="1138238"/>
              <a:ext cx="4762" cy="3175"/>
            </a:xfrm>
            <a:custGeom>
              <a:avLst/>
              <a:gdLst>
                <a:gd name="T0" fmla="*/ 2147483647 w 13"/>
                <a:gd name="T1" fmla="*/ 0 h 6"/>
                <a:gd name="T2" fmla="*/ 0 w 13"/>
                <a:gd name="T3" fmla="*/ 2147483647 h 6"/>
                <a:gd name="T4" fmla="*/ 0 w 13"/>
                <a:gd name="T5" fmla="*/ 2147483647 h 6"/>
                <a:gd name="T6" fmla="*/ 0 w 13"/>
                <a:gd name="T7" fmla="*/ 2147483647 h 6"/>
                <a:gd name="T8" fmla="*/ 2147483647 w 13"/>
                <a:gd name="T9" fmla="*/ 2147483647 h 6"/>
                <a:gd name="T10" fmla="*/ 2147483647 w 13"/>
                <a:gd name="T11" fmla="*/ 2147483647 h 6"/>
                <a:gd name="T12" fmla="*/ 2147483647 w 13"/>
                <a:gd name="T13" fmla="*/ 2147483647 h 6"/>
                <a:gd name="T14" fmla="*/ 2147483647 w 13"/>
                <a:gd name="T15" fmla="*/ 2147483647 h 6"/>
                <a:gd name="T16" fmla="*/ 2147483647 w 13"/>
                <a:gd name="T17" fmla="*/ 0 h 6"/>
                <a:gd name="T18" fmla="*/ 2147483647 w 1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6"/>
                <a:gd name="T32" fmla="*/ 13 w 1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6">
                  <a:moveTo>
                    <a:pt x="4" y="0"/>
                  </a:moveTo>
                  <a:lnTo>
                    <a:pt x="0" y="3"/>
                  </a:lnTo>
                  <a:lnTo>
                    <a:pt x="0" y="6"/>
                  </a:lnTo>
                  <a:lnTo>
                    <a:pt x="4" y="6"/>
                  </a:lnTo>
                  <a:lnTo>
                    <a:pt x="13" y="6"/>
                  </a:lnTo>
                  <a:lnTo>
                    <a:pt x="13" y="3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466" name="Freeform 388"/>
            <p:cNvSpPr>
              <a:spLocks/>
            </p:cNvSpPr>
            <p:nvPr/>
          </p:nvSpPr>
          <p:spPr bwMode="auto">
            <a:xfrm>
              <a:off x="1982788" y="1138238"/>
              <a:ext cx="1587" cy="3175"/>
            </a:xfrm>
            <a:custGeom>
              <a:avLst/>
              <a:gdLst>
                <a:gd name="T0" fmla="*/ 2147483647 w 7"/>
                <a:gd name="T1" fmla="*/ 2147483647 h 9"/>
                <a:gd name="T2" fmla="*/ 2147483647 w 7"/>
                <a:gd name="T3" fmla="*/ 2147483647 h 9"/>
                <a:gd name="T4" fmla="*/ 2147483647 w 7"/>
                <a:gd name="T5" fmla="*/ 0 h 9"/>
                <a:gd name="T6" fmla="*/ 0 w 7"/>
                <a:gd name="T7" fmla="*/ 2147483647 h 9"/>
                <a:gd name="T8" fmla="*/ 0 w 7"/>
                <a:gd name="T9" fmla="*/ 2147483647 h 9"/>
                <a:gd name="T10" fmla="*/ 0 w 7"/>
                <a:gd name="T11" fmla="*/ 2147483647 h 9"/>
                <a:gd name="T12" fmla="*/ 2147483647 w 7"/>
                <a:gd name="T13" fmla="*/ 2147483647 h 9"/>
                <a:gd name="T14" fmla="*/ 2147483647 w 7"/>
                <a:gd name="T15" fmla="*/ 2147483647 h 9"/>
                <a:gd name="T16" fmla="*/ 2147483647 w 7"/>
                <a:gd name="T17" fmla="*/ 2147483647 h 9"/>
                <a:gd name="T18" fmla="*/ 2147483647 w 7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9"/>
                <a:gd name="T32" fmla="*/ 7 w 7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9">
                  <a:moveTo>
                    <a:pt x="7" y="3"/>
                  </a:moveTo>
                  <a:lnTo>
                    <a:pt x="7" y="3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4" y="9"/>
                  </a:lnTo>
                  <a:lnTo>
                    <a:pt x="7" y="9"/>
                  </a:lnTo>
                  <a:lnTo>
                    <a:pt x="7" y="6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467" name="Freeform 389"/>
            <p:cNvSpPr>
              <a:spLocks/>
            </p:cNvSpPr>
            <p:nvPr/>
          </p:nvSpPr>
          <p:spPr bwMode="auto">
            <a:xfrm>
              <a:off x="1982788" y="1139825"/>
              <a:ext cx="4762" cy="1588"/>
            </a:xfrm>
            <a:custGeom>
              <a:avLst/>
              <a:gdLst>
                <a:gd name="T0" fmla="*/ 2147483647 w 13"/>
                <a:gd name="T1" fmla="*/ 0 h 6"/>
                <a:gd name="T2" fmla="*/ 0 w 13"/>
                <a:gd name="T3" fmla="*/ 0 h 6"/>
                <a:gd name="T4" fmla="*/ 0 w 13"/>
                <a:gd name="T5" fmla="*/ 2147483647 h 6"/>
                <a:gd name="T6" fmla="*/ 0 w 13"/>
                <a:gd name="T7" fmla="*/ 2147483647 h 6"/>
                <a:gd name="T8" fmla="*/ 2147483647 w 13"/>
                <a:gd name="T9" fmla="*/ 2147483647 h 6"/>
                <a:gd name="T10" fmla="*/ 2147483647 w 13"/>
                <a:gd name="T11" fmla="*/ 2147483647 h 6"/>
                <a:gd name="T12" fmla="*/ 2147483647 w 13"/>
                <a:gd name="T13" fmla="*/ 2147483647 h 6"/>
                <a:gd name="T14" fmla="*/ 2147483647 w 13"/>
                <a:gd name="T15" fmla="*/ 0 h 6"/>
                <a:gd name="T16" fmla="*/ 2147483647 w 13"/>
                <a:gd name="T17" fmla="*/ 0 h 6"/>
                <a:gd name="T18" fmla="*/ 2147483647 w 1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6"/>
                <a:gd name="T32" fmla="*/ 13 w 1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6">
                  <a:moveTo>
                    <a:pt x="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4" y="6"/>
                  </a:lnTo>
                  <a:lnTo>
                    <a:pt x="13" y="6"/>
                  </a:lnTo>
                  <a:lnTo>
                    <a:pt x="13" y="3"/>
                  </a:lnTo>
                  <a:lnTo>
                    <a:pt x="13" y="0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468" name="Freeform 390"/>
            <p:cNvSpPr>
              <a:spLocks/>
            </p:cNvSpPr>
            <p:nvPr/>
          </p:nvSpPr>
          <p:spPr bwMode="auto">
            <a:xfrm>
              <a:off x="1984375" y="1139825"/>
              <a:ext cx="3175" cy="4763"/>
            </a:xfrm>
            <a:custGeom>
              <a:avLst/>
              <a:gdLst>
                <a:gd name="T0" fmla="*/ 2147483647 w 6"/>
                <a:gd name="T1" fmla="*/ 2147483647 h 12"/>
                <a:gd name="T2" fmla="*/ 2147483647 w 6"/>
                <a:gd name="T3" fmla="*/ 0 h 12"/>
                <a:gd name="T4" fmla="*/ 2147483647 w 6"/>
                <a:gd name="T5" fmla="*/ 0 h 12"/>
                <a:gd name="T6" fmla="*/ 0 w 6"/>
                <a:gd name="T7" fmla="*/ 0 h 12"/>
                <a:gd name="T8" fmla="*/ 0 w 6"/>
                <a:gd name="T9" fmla="*/ 2147483647 h 12"/>
                <a:gd name="T10" fmla="*/ 0 w 6"/>
                <a:gd name="T11" fmla="*/ 2147483647 h 12"/>
                <a:gd name="T12" fmla="*/ 2147483647 w 6"/>
                <a:gd name="T13" fmla="*/ 2147483647 h 12"/>
                <a:gd name="T14" fmla="*/ 2147483647 w 6"/>
                <a:gd name="T15" fmla="*/ 2147483647 h 12"/>
                <a:gd name="T16" fmla="*/ 2147483647 w 6"/>
                <a:gd name="T17" fmla="*/ 2147483647 h 12"/>
                <a:gd name="T18" fmla="*/ 2147483647 w 6"/>
                <a:gd name="T19" fmla="*/ 2147483647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2"/>
                <a:gd name="T32" fmla="*/ 6 w 6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2">
                  <a:moveTo>
                    <a:pt x="6" y="3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0"/>
                  </a:lnTo>
                  <a:lnTo>
                    <a:pt x="4" y="12"/>
                  </a:lnTo>
                  <a:lnTo>
                    <a:pt x="6" y="10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469" name="Freeform 391"/>
            <p:cNvSpPr>
              <a:spLocks/>
            </p:cNvSpPr>
            <p:nvPr/>
          </p:nvSpPr>
          <p:spPr bwMode="auto">
            <a:xfrm>
              <a:off x="1984375" y="1141413"/>
              <a:ext cx="6350" cy="1587"/>
            </a:xfrm>
            <a:custGeom>
              <a:avLst/>
              <a:gdLst>
                <a:gd name="T0" fmla="*/ 2147483647 w 13"/>
                <a:gd name="T1" fmla="*/ 0 h 4"/>
                <a:gd name="T2" fmla="*/ 0 w 13"/>
                <a:gd name="T3" fmla="*/ 0 h 4"/>
                <a:gd name="T4" fmla="*/ 0 w 13"/>
                <a:gd name="T5" fmla="*/ 2147483647 h 4"/>
                <a:gd name="T6" fmla="*/ 0 w 13"/>
                <a:gd name="T7" fmla="*/ 2147483647 h 4"/>
                <a:gd name="T8" fmla="*/ 2147483647 w 13"/>
                <a:gd name="T9" fmla="*/ 2147483647 h 4"/>
                <a:gd name="T10" fmla="*/ 2147483647 w 13"/>
                <a:gd name="T11" fmla="*/ 2147483647 h 4"/>
                <a:gd name="T12" fmla="*/ 2147483647 w 13"/>
                <a:gd name="T13" fmla="*/ 2147483647 h 4"/>
                <a:gd name="T14" fmla="*/ 2147483647 w 13"/>
                <a:gd name="T15" fmla="*/ 0 h 4"/>
                <a:gd name="T16" fmla="*/ 2147483647 w 13"/>
                <a:gd name="T17" fmla="*/ 0 h 4"/>
                <a:gd name="T18" fmla="*/ 2147483647 w 13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4"/>
                <a:gd name="T32" fmla="*/ 13 w 13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4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13" y="4"/>
                  </a:lnTo>
                  <a:lnTo>
                    <a:pt x="13" y="0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470" name="Freeform 392"/>
            <p:cNvSpPr>
              <a:spLocks/>
            </p:cNvSpPr>
            <p:nvPr/>
          </p:nvSpPr>
          <p:spPr bwMode="auto">
            <a:xfrm>
              <a:off x="1987550" y="1141413"/>
              <a:ext cx="3175" cy="3175"/>
            </a:xfrm>
            <a:custGeom>
              <a:avLst/>
              <a:gdLst>
                <a:gd name="T0" fmla="*/ 2147483647 w 7"/>
                <a:gd name="T1" fmla="*/ 2147483647 h 6"/>
                <a:gd name="T2" fmla="*/ 2147483647 w 7"/>
                <a:gd name="T3" fmla="*/ 0 h 6"/>
                <a:gd name="T4" fmla="*/ 2147483647 w 7"/>
                <a:gd name="T5" fmla="*/ 0 h 6"/>
                <a:gd name="T6" fmla="*/ 0 w 7"/>
                <a:gd name="T7" fmla="*/ 0 h 6"/>
                <a:gd name="T8" fmla="*/ 0 w 7"/>
                <a:gd name="T9" fmla="*/ 2147483647 h 6"/>
                <a:gd name="T10" fmla="*/ 0 w 7"/>
                <a:gd name="T11" fmla="*/ 2147483647 h 6"/>
                <a:gd name="T12" fmla="*/ 2147483647 w 7"/>
                <a:gd name="T13" fmla="*/ 2147483647 h 6"/>
                <a:gd name="T14" fmla="*/ 2147483647 w 7"/>
                <a:gd name="T15" fmla="*/ 2147483647 h 6"/>
                <a:gd name="T16" fmla="*/ 2147483647 w 7"/>
                <a:gd name="T17" fmla="*/ 2147483647 h 6"/>
                <a:gd name="T18" fmla="*/ 2147483647 w 7"/>
                <a:gd name="T19" fmla="*/ 2147483647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6"/>
                <a:gd name="T32" fmla="*/ 7 w 7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6">
                  <a:moveTo>
                    <a:pt x="7" y="4"/>
                  </a:move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3" y="6"/>
                  </a:lnTo>
                  <a:lnTo>
                    <a:pt x="7" y="6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471" name="Freeform 393"/>
            <p:cNvSpPr>
              <a:spLocks/>
            </p:cNvSpPr>
            <p:nvPr/>
          </p:nvSpPr>
          <p:spPr bwMode="auto">
            <a:xfrm>
              <a:off x="1987550" y="1141413"/>
              <a:ext cx="12700" cy="3175"/>
            </a:xfrm>
            <a:custGeom>
              <a:avLst/>
              <a:gdLst>
                <a:gd name="T0" fmla="*/ 2147483647 w 34"/>
                <a:gd name="T1" fmla="*/ 0 h 6"/>
                <a:gd name="T2" fmla="*/ 0 w 34"/>
                <a:gd name="T3" fmla="*/ 2147483647 h 6"/>
                <a:gd name="T4" fmla="*/ 0 w 34"/>
                <a:gd name="T5" fmla="*/ 2147483647 h 6"/>
                <a:gd name="T6" fmla="*/ 0 w 34"/>
                <a:gd name="T7" fmla="*/ 2147483647 h 6"/>
                <a:gd name="T8" fmla="*/ 2147483647 w 34"/>
                <a:gd name="T9" fmla="*/ 2147483647 h 6"/>
                <a:gd name="T10" fmla="*/ 2147483647 w 34"/>
                <a:gd name="T11" fmla="*/ 2147483647 h 6"/>
                <a:gd name="T12" fmla="*/ 2147483647 w 34"/>
                <a:gd name="T13" fmla="*/ 2147483647 h 6"/>
                <a:gd name="T14" fmla="*/ 2147483647 w 34"/>
                <a:gd name="T15" fmla="*/ 2147483647 h 6"/>
                <a:gd name="T16" fmla="*/ 2147483647 w 34"/>
                <a:gd name="T17" fmla="*/ 0 h 6"/>
                <a:gd name="T18" fmla="*/ 2147483647 w 34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"/>
                <a:gd name="T31" fmla="*/ 0 h 6"/>
                <a:gd name="T32" fmla="*/ 34 w 34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" h="6">
                  <a:moveTo>
                    <a:pt x="3" y="0"/>
                  </a:moveTo>
                  <a:lnTo>
                    <a:pt x="0" y="4"/>
                  </a:lnTo>
                  <a:lnTo>
                    <a:pt x="0" y="6"/>
                  </a:lnTo>
                  <a:lnTo>
                    <a:pt x="23" y="6"/>
                  </a:lnTo>
                  <a:lnTo>
                    <a:pt x="30" y="6"/>
                  </a:lnTo>
                  <a:lnTo>
                    <a:pt x="34" y="4"/>
                  </a:lnTo>
                  <a:lnTo>
                    <a:pt x="30" y="4"/>
                  </a:lnTo>
                  <a:lnTo>
                    <a:pt x="27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472" name="Freeform 394"/>
            <p:cNvSpPr>
              <a:spLocks/>
            </p:cNvSpPr>
            <p:nvPr/>
          </p:nvSpPr>
          <p:spPr bwMode="auto">
            <a:xfrm>
              <a:off x="1998663" y="1141413"/>
              <a:ext cx="1587" cy="4762"/>
            </a:xfrm>
            <a:custGeom>
              <a:avLst/>
              <a:gdLst>
                <a:gd name="T0" fmla="*/ 2147483647 w 7"/>
                <a:gd name="T1" fmla="*/ 2147483647 h 10"/>
                <a:gd name="T2" fmla="*/ 2147483647 w 7"/>
                <a:gd name="T3" fmla="*/ 2147483647 h 10"/>
                <a:gd name="T4" fmla="*/ 2147483647 w 7"/>
                <a:gd name="T5" fmla="*/ 0 h 10"/>
                <a:gd name="T6" fmla="*/ 0 w 7"/>
                <a:gd name="T7" fmla="*/ 2147483647 h 10"/>
                <a:gd name="T8" fmla="*/ 0 w 7"/>
                <a:gd name="T9" fmla="*/ 2147483647 h 10"/>
                <a:gd name="T10" fmla="*/ 0 w 7"/>
                <a:gd name="T11" fmla="*/ 2147483647 h 10"/>
                <a:gd name="T12" fmla="*/ 2147483647 w 7"/>
                <a:gd name="T13" fmla="*/ 2147483647 h 10"/>
                <a:gd name="T14" fmla="*/ 2147483647 w 7"/>
                <a:gd name="T15" fmla="*/ 2147483647 h 10"/>
                <a:gd name="T16" fmla="*/ 2147483647 w 7"/>
                <a:gd name="T17" fmla="*/ 2147483647 h 10"/>
                <a:gd name="T18" fmla="*/ 2147483647 w 7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0"/>
                <a:gd name="T32" fmla="*/ 7 w 7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0">
                  <a:moveTo>
                    <a:pt x="7" y="4"/>
                  </a:moveTo>
                  <a:lnTo>
                    <a:pt x="3" y="4"/>
                  </a:lnTo>
                  <a:lnTo>
                    <a:pt x="3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7" y="6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473" name="Freeform 395"/>
            <p:cNvSpPr>
              <a:spLocks/>
            </p:cNvSpPr>
            <p:nvPr/>
          </p:nvSpPr>
          <p:spPr bwMode="auto">
            <a:xfrm>
              <a:off x="1998663" y="1143000"/>
              <a:ext cx="7937" cy="3175"/>
            </a:xfrm>
            <a:custGeom>
              <a:avLst/>
              <a:gdLst>
                <a:gd name="T0" fmla="*/ 2147483647 w 20"/>
                <a:gd name="T1" fmla="*/ 0 h 6"/>
                <a:gd name="T2" fmla="*/ 0 w 20"/>
                <a:gd name="T3" fmla="*/ 0 h 6"/>
                <a:gd name="T4" fmla="*/ 0 w 20"/>
                <a:gd name="T5" fmla="*/ 2147483647 h 6"/>
                <a:gd name="T6" fmla="*/ 0 w 20"/>
                <a:gd name="T7" fmla="*/ 2147483647 h 6"/>
                <a:gd name="T8" fmla="*/ 2147483647 w 20"/>
                <a:gd name="T9" fmla="*/ 2147483647 h 6"/>
                <a:gd name="T10" fmla="*/ 2147483647 w 20"/>
                <a:gd name="T11" fmla="*/ 2147483647 h 6"/>
                <a:gd name="T12" fmla="*/ 2147483647 w 20"/>
                <a:gd name="T13" fmla="*/ 2147483647 h 6"/>
                <a:gd name="T14" fmla="*/ 2147483647 w 20"/>
                <a:gd name="T15" fmla="*/ 0 h 6"/>
                <a:gd name="T16" fmla="*/ 2147483647 w 20"/>
                <a:gd name="T17" fmla="*/ 0 h 6"/>
                <a:gd name="T18" fmla="*/ 2147483647 w 20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6"/>
                <a:gd name="T32" fmla="*/ 20 w 20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6">
                  <a:moveTo>
                    <a:pt x="3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9" y="6"/>
                  </a:lnTo>
                  <a:lnTo>
                    <a:pt x="16" y="6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474" name="Freeform 396"/>
            <p:cNvSpPr>
              <a:spLocks/>
            </p:cNvSpPr>
            <p:nvPr/>
          </p:nvSpPr>
          <p:spPr bwMode="auto">
            <a:xfrm>
              <a:off x="2003425" y="1143000"/>
              <a:ext cx="3175" cy="4763"/>
            </a:xfrm>
            <a:custGeom>
              <a:avLst/>
              <a:gdLst>
                <a:gd name="T0" fmla="*/ 2147483647 w 7"/>
                <a:gd name="T1" fmla="*/ 2147483647 h 12"/>
                <a:gd name="T2" fmla="*/ 2147483647 w 7"/>
                <a:gd name="T3" fmla="*/ 0 h 12"/>
                <a:gd name="T4" fmla="*/ 2147483647 w 7"/>
                <a:gd name="T5" fmla="*/ 0 h 12"/>
                <a:gd name="T6" fmla="*/ 0 w 7"/>
                <a:gd name="T7" fmla="*/ 0 h 12"/>
                <a:gd name="T8" fmla="*/ 0 w 7"/>
                <a:gd name="T9" fmla="*/ 2147483647 h 12"/>
                <a:gd name="T10" fmla="*/ 0 w 7"/>
                <a:gd name="T11" fmla="*/ 2147483647 h 12"/>
                <a:gd name="T12" fmla="*/ 2147483647 w 7"/>
                <a:gd name="T13" fmla="*/ 2147483647 h 12"/>
                <a:gd name="T14" fmla="*/ 2147483647 w 7"/>
                <a:gd name="T15" fmla="*/ 2147483647 h 12"/>
                <a:gd name="T16" fmla="*/ 2147483647 w 7"/>
                <a:gd name="T17" fmla="*/ 2147483647 h 12"/>
                <a:gd name="T18" fmla="*/ 2147483647 w 7"/>
                <a:gd name="T19" fmla="*/ 2147483647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2"/>
                <a:gd name="T32" fmla="*/ 7 w 7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2">
                  <a:moveTo>
                    <a:pt x="7" y="2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2"/>
                  </a:lnTo>
                  <a:lnTo>
                    <a:pt x="3" y="9"/>
                  </a:lnTo>
                  <a:lnTo>
                    <a:pt x="7" y="9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475" name="Freeform 397"/>
            <p:cNvSpPr>
              <a:spLocks/>
            </p:cNvSpPr>
            <p:nvPr/>
          </p:nvSpPr>
          <p:spPr bwMode="auto">
            <a:xfrm>
              <a:off x="2003425" y="1146175"/>
              <a:ext cx="4763" cy="0"/>
            </a:xfrm>
            <a:custGeom>
              <a:avLst/>
              <a:gdLst>
                <a:gd name="T0" fmla="*/ 2147483647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2147483647 w 14"/>
                <a:gd name="T9" fmla="*/ 0 h 3"/>
                <a:gd name="T10" fmla="*/ 2147483647 w 14"/>
                <a:gd name="T11" fmla="*/ 0 h 3"/>
                <a:gd name="T12" fmla="*/ 2147483647 w 14"/>
                <a:gd name="T13" fmla="*/ 0 h 3"/>
                <a:gd name="T14" fmla="*/ 2147483647 w 14"/>
                <a:gd name="T15" fmla="*/ 0 h 3"/>
                <a:gd name="T16" fmla="*/ 2147483647 w 14"/>
                <a:gd name="T17" fmla="*/ 0 h 3"/>
                <a:gd name="T18" fmla="*/ 2147483647 w 14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3"/>
                <a:gd name="T32" fmla="*/ 14 w 14"/>
                <a:gd name="T33" fmla="*/ 0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3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10" y="3"/>
                  </a:lnTo>
                  <a:lnTo>
                    <a:pt x="14" y="3"/>
                  </a:lnTo>
                  <a:lnTo>
                    <a:pt x="10" y="0"/>
                  </a:lnTo>
                  <a:lnTo>
                    <a:pt x="7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476" name="Freeform 398"/>
            <p:cNvSpPr>
              <a:spLocks/>
            </p:cNvSpPr>
            <p:nvPr/>
          </p:nvSpPr>
          <p:spPr bwMode="auto">
            <a:xfrm>
              <a:off x="2006600" y="1146175"/>
              <a:ext cx="1588" cy="1588"/>
            </a:xfrm>
            <a:custGeom>
              <a:avLst/>
              <a:gdLst>
                <a:gd name="T0" fmla="*/ 2147483647 w 7"/>
                <a:gd name="T1" fmla="*/ 2147483647 h 6"/>
                <a:gd name="T2" fmla="*/ 2147483647 w 7"/>
                <a:gd name="T3" fmla="*/ 0 h 6"/>
                <a:gd name="T4" fmla="*/ 2147483647 w 7"/>
                <a:gd name="T5" fmla="*/ 0 h 6"/>
                <a:gd name="T6" fmla="*/ 0 w 7"/>
                <a:gd name="T7" fmla="*/ 0 h 6"/>
                <a:gd name="T8" fmla="*/ 0 w 7"/>
                <a:gd name="T9" fmla="*/ 2147483647 h 6"/>
                <a:gd name="T10" fmla="*/ 0 w 7"/>
                <a:gd name="T11" fmla="*/ 2147483647 h 6"/>
                <a:gd name="T12" fmla="*/ 2147483647 w 7"/>
                <a:gd name="T13" fmla="*/ 2147483647 h 6"/>
                <a:gd name="T14" fmla="*/ 2147483647 w 7"/>
                <a:gd name="T15" fmla="*/ 2147483647 h 6"/>
                <a:gd name="T16" fmla="*/ 2147483647 w 7"/>
                <a:gd name="T17" fmla="*/ 2147483647 h 6"/>
                <a:gd name="T18" fmla="*/ 2147483647 w 7"/>
                <a:gd name="T19" fmla="*/ 2147483647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6"/>
                <a:gd name="T32" fmla="*/ 7 w 7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6">
                  <a:moveTo>
                    <a:pt x="7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6"/>
                  </a:lnTo>
                  <a:lnTo>
                    <a:pt x="7" y="6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477" name="Freeform 399"/>
            <p:cNvSpPr>
              <a:spLocks/>
            </p:cNvSpPr>
            <p:nvPr/>
          </p:nvSpPr>
          <p:spPr bwMode="auto">
            <a:xfrm>
              <a:off x="2006600" y="1146175"/>
              <a:ext cx="6350" cy="1588"/>
            </a:xfrm>
            <a:custGeom>
              <a:avLst/>
              <a:gdLst>
                <a:gd name="T0" fmla="*/ 2147483647 w 16"/>
                <a:gd name="T1" fmla="*/ 0 h 6"/>
                <a:gd name="T2" fmla="*/ 0 w 16"/>
                <a:gd name="T3" fmla="*/ 2147483647 h 6"/>
                <a:gd name="T4" fmla="*/ 0 w 16"/>
                <a:gd name="T5" fmla="*/ 2147483647 h 6"/>
                <a:gd name="T6" fmla="*/ 0 w 16"/>
                <a:gd name="T7" fmla="*/ 2147483647 h 6"/>
                <a:gd name="T8" fmla="*/ 2147483647 w 16"/>
                <a:gd name="T9" fmla="*/ 2147483647 h 6"/>
                <a:gd name="T10" fmla="*/ 2147483647 w 16"/>
                <a:gd name="T11" fmla="*/ 2147483647 h 6"/>
                <a:gd name="T12" fmla="*/ 2147483647 w 16"/>
                <a:gd name="T13" fmla="*/ 2147483647 h 6"/>
                <a:gd name="T14" fmla="*/ 2147483647 w 16"/>
                <a:gd name="T15" fmla="*/ 2147483647 h 6"/>
                <a:gd name="T16" fmla="*/ 2147483647 w 16"/>
                <a:gd name="T17" fmla="*/ 0 h 6"/>
                <a:gd name="T18" fmla="*/ 2147483647 w 16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"/>
                <a:gd name="T31" fmla="*/ 0 h 6"/>
                <a:gd name="T32" fmla="*/ 16 w 16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" h="6">
                  <a:moveTo>
                    <a:pt x="3" y="0"/>
                  </a:moveTo>
                  <a:lnTo>
                    <a:pt x="0" y="3"/>
                  </a:lnTo>
                  <a:lnTo>
                    <a:pt x="0" y="6"/>
                  </a:lnTo>
                  <a:lnTo>
                    <a:pt x="9" y="6"/>
                  </a:lnTo>
                  <a:lnTo>
                    <a:pt x="16" y="6"/>
                  </a:lnTo>
                  <a:lnTo>
                    <a:pt x="16" y="3"/>
                  </a:lnTo>
                  <a:lnTo>
                    <a:pt x="1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478" name="Freeform 400"/>
            <p:cNvSpPr>
              <a:spLocks/>
            </p:cNvSpPr>
            <p:nvPr/>
          </p:nvSpPr>
          <p:spPr bwMode="auto">
            <a:xfrm>
              <a:off x="2011363" y="1146175"/>
              <a:ext cx="1587" cy="3175"/>
            </a:xfrm>
            <a:custGeom>
              <a:avLst/>
              <a:gdLst>
                <a:gd name="T0" fmla="*/ 2147483647 w 3"/>
                <a:gd name="T1" fmla="*/ 2147483647 h 9"/>
                <a:gd name="T2" fmla="*/ 2147483647 w 3"/>
                <a:gd name="T3" fmla="*/ 2147483647 h 9"/>
                <a:gd name="T4" fmla="*/ 0 w 3"/>
                <a:gd name="T5" fmla="*/ 0 h 9"/>
                <a:gd name="T6" fmla="*/ 0 w 3"/>
                <a:gd name="T7" fmla="*/ 2147483647 h 9"/>
                <a:gd name="T8" fmla="*/ 0 w 3"/>
                <a:gd name="T9" fmla="*/ 2147483647 h 9"/>
                <a:gd name="T10" fmla="*/ 0 w 3"/>
                <a:gd name="T11" fmla="*/ 2147483647 h 9"/>
                <a:gd name="T12" fmla="*/ 0 w 3"/>
                <a:gd name="T13" fmla="*/ 2147483647 h 9"/>
                <a:gd name="T14" fmla="*/ 2147483647 w 3"/>
                <a:gd name="T15" fmla="*/ 2147483647 h 9"/>
                <a:gd name="T16" fmla="*/ 2147483647 w 3"/>
                <a:gd name="T17" fmla="*/ 2147483647 h 9"/>
                <a:gd name="T18" fmla="*/ 2147483647 w 3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9"/>
                <a:gd name="T32" fmla="*/ 3 w 3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9">
                  <a:moveTo>
                    <a:pt x="3" y="3"/>
                  </a:moveTo>
                  <a:lnTo>
                    <a:pt x="3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9"/>
                  </a:lnTo>
                  <a:lnTo>
                    <a:pt x="3" y="6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479" name="Freeform 401"/>
            <p:cNvSpPr>
              <a:spLocks/>
            </p:cNvSpPr>
            <p:nvPr/>
          </p:nvSpPr>
          <p:spPr bwMode="auto">
            <a:xfrm>
              <a:off x="2009775" y="1146175"/>
              <a:ext cx="7938" cy="3175"/>
            </a:xfrm>
            <a:custGeom>
              <a:avLst/>
              <a:gdLst>
                <a:gd name="T0" fmla="*/ 2147483647 w 20"/>
                <a:gd name="T1" fmla="*/ 0 h 6"/>
                <a:gd name="T2" fmla="*/ 2147483647 w 20"/>
                <a:gd name="T3" fmla="*/ 2147483647 h 6"/>
                <a:gd name="T4" fmla="*/ 0 w 20"/>
                <a:gd name="T5" fmla="*/ 2147483647 h 6"/>
                <a:gd name="T6" fmla="*/ 2147483647 w 20"/>
                <a:gd name="T7" fmla="*/ 2147483647 h 6"/>
                <a:gd name="T8" fmla="*/ 2147483647 w 20"/>
                <a:gd name="T9" fmla="*/ 2147483647 h 6"/>
                <a:gd name="T10" fmla="*/ 2147483647 w 20"/>
                <a:gd name="T11" fmla="*/ 2147483647 h 6"/>
                <a:gd name="T12" fmla="*/ 2147483647 w 20"/>
                <a:gd name="T13" fmla="*/ 2147483647 h 6"/>
                <a:gd name="T14" fmla="*/ 2147483647 w 20"/>
                <a:gd name="T15" fmla="*/ 2147483647 h 6"/>
                <a:gd name="T16" fmla="*/ 2147483647 w 20"/>
                <a:gd name="T17" fmla="*/ 0 h 6"/>
                <a:gd name="T18" fmla="*/ 2147483647 w 20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6"/>
                <a:gd name="T32" fmla="*/ 20 w 20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6">
                  <a:moveTo>
                    <a:pt x="4" y="0"/>
                  </a:moveTo>
                  <a:lnTo>
                    <a:pt x="4" y="3"/>
                  </a:lnTo>
                  <a:lnTo>
                    <a:pt x="0" y="3"/>
                  </a:lnTo>
                  <a:lnTo>
                    <a:pt x="4" y="6"/>
                  </a:lnTo>
                  <a:lnTo>
                    <a:pt x="14" y="6"/>
                  </a:lnTo>
                  <a:lnTo>
                    <a:pt x="20" y="6"/>
                  </a:lnTo>
                  <a:lnTo>
                    <a:pt x="20" y="3"/>
                  </a:lnTo>
                  <a:lnTo>
                    <a:pt x="1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480" name="Freeform 402"/>
            <p:cNvSpPr>
              <a:spLocks/>
            </p:cNvSpPr>
            <p:nvPr/>
          </p:nvSpPr>
          <p:spPr bwMode="auto">
            <a:xfrm>
              <a:off x="2016125" y="1146175"/>
              <a:ext cx="1588" cy="4763"/>
            </a:xfrm>
            <a:custGeom>
              <a:avLst/>
              <a:gdLst>
                <a:gd name="T0" fmla="*/ 2147483647 w 2"/>
                <a:gd name="T1" fmla="*/ 2147483647 h 10"/>
                <a:gd name="T2" fmla="*/ 2147483647 w 2"/>
                <a:gd name="T3" fmla="*/ 2147483647 h 10"/>
                <a:gd name="T4" fmla="*/ 0 w 2"/>
                <a:gd name="T5" fmla="*/ 0 h 10"/>
                <a:gd name="T6" fmla="*/ 0 w 2"/>
                <a:gd name="T7" fmla="*/ 2147483647 h 10"/>
                <a:gd name="T8" fmla="*/ 0 w 2"/>
                <a:gd name="T9" fmla="*/ 2147483647 h 10"/>
                <a:gd name="T10" fmla="*/ 0 w 2"/>
                <a:gd name="T11" fmla="*/ 2147483647 h 10"/>
                <a:gd name="T12" fmla="*/ 0 w 2"/>
                <a:gd name="T13" fmla="*/ 2147483647 h 10"/>
                <a:gd name="T14" fmla="*/ 2147483647 w 2"/>
                <a:gd name="T15" fmla="*/ 2147483647 h 10"/>
                <a:gd name="T16" fmla="*/ 2147483647 w 2"/>
                <a:gd name="T17" fmla="*/ 2147483647 h 10"/>
                <a:gd name="T18" fmla="*/ 2147483647 w 2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"/>
                <a:gd name="T31" fmla="*/ 0 h 10"/>
                <a:gd name="T32" fmla="*/ 2 w 2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" h="10">
                  <a:moveTo>
                    <a:pt x="2" y="3"/>
                  </a:moveTo>
                  <a:lnTo>
                    <a:pt x="2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2" y="6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481" name="Freeform 403"/>
            <p:cNvSpPr>
              <a:spLocks/>
            </p:cNvSpPr>
            <p:nvPr/>
          </p:nvSpPr>
          <p:spPr bwMode="auto">
            <a:xfrm>
              <a:off x="2014538" y="1147763"/>
              <a:ext cx="6350" cy="3175"/>
            </a:xfrm>
            <a:custGeom>
              <a:avLst/>
              <a:gdLst>
                <a:gd name="T0" fmla="*/ 2147483647 w 13"/>
                <a:gd name="T1" fmla="*/ 0 h 7"/>
                <a:gd name="T2" fmla="*/ 2147483647 w 13"/>
                <a:gd name="T3" fmla="*/ 0 h 7"/>
                <a:gd name="T4" fmla="*/ 0 w 13"/>
                <a:gd name="T5" fmla="*/ 2147483647 h 7"/>
                <a:gd name="T6" fmla="*/ 2147483647 w 13"/>
                <a:gd name="T7" fmla="*/ 2147483647 h 7"/>
                <a:gd name="T8" fmla="*/ 2147483647 w 13"/>
                <a:gd name="T9" fmla="*/ 2147483647 h 7"/>
                <a:gd name="T10" fmla="*/ 2147483647 w 13"/>
                <a:gd name="T11" fmla="*/ 2147483647 h 7"/>
                <a:gd name="T12" fmla="*/ 2147483647 w 13"/>
                <a:gd name="T13" fmla="*/ 2147483647 h 7"/>
                <a:gd name="T14" fmla="*/ 2147483647 w 13"/>
                <a:gd name="T15" fmla="*/ 0 h 7"/>
                <a:gd name="T16" fmla="*/ 2147483647 w 13"/>
                <a:gd name="T17" fmla="*/ 0 h 7"/>
                <a:gd name="T18" fmla="*/ 2147483647 w 13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7"/>
                <a:gd name="T32" fmla="*/ 13 w 13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7">
                  <a:moveTo>
                    <a:pt x="4" y="0"/>
                  </a:moveTo>
                  <a:lnTo>
                    <a:pt x="4" y="0"/>
                  </a:lnTo>
                  <a:lnTo>
                    <a:pt x="0" y="3"/>
                  </a:lnTo>
                  <a:lnTo>
                    <a:pt x="4" y="7"/>
                  </a:lnTo>
                  <a:lnTo>
                    <a:pt x="6" y="7"/>
                  </a:lnTo>
                  <a:lnTo>
                    <a:pt x="13" y="7"/>
                  </a:lnTo>
                  <a:lnTo>
                    <a:pt x="13" y="3"/>
                  </a:lnTo>
                  <a:lnTo>
                    <a:pt x="13" y="0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482" name="Freeform 404"/>
            <p:cNvSpPr>
              <a:spLocks/>
            </p:cNvSpPr>
            <p:nvPr/>
          </p:nvSpPr>
          <p:spPr bwMode="auto">
            <a:xfrm>
              <a:off x="2019300" y="1147763"/>
              <a:ext cx="1588" cy="6350"/>
            </a:xfrm>
            <a:custGeom>
              <a:avLst/>
              <a:gdLst>
                <a:gd name="T0" fmla="*/ 2147483647 w 3"/>
                <a:gd name="T1" fmla="*/ 2147483647 h 13"/>
                <a:gd name="T2" fmla="*/ 2147483647 w 3"/>
                <a:gd name="T3" fmla="*/ 0 h 13"/>
                <a:gd name="T4" fmla="*/ 0 w 3"/>
                <a:gd name="T5" fmla="*/ 0 h 13"/>
                <a:gd name="T6" fmla="*/ 0 w 3"/>
                <a:gd name="T7" fmla="*/ 0 h 13"/>
                <a:gd name="T8" fmla="*/ 0 w 3"/>
                <a:gd name="T9" fmla="*/ 2147483647 h 13"/>
                <a:gd name="T10" fmla="*/ 0 w 3"/>
                <a:gd name="T11" fmla="*/ 2147483647 h 13"/>
                <a:gd name="T12" fmla="*/ 0 w 3"/>
                <a:gd name="T13" fmla="*/ 2147483647 h 13"/>
                <a:gd name="T14" fmla="*/ 2147483647 w 3"/>
                <a:gd name="T15" fmla="*/ 2147483647 h 13"/>
                <a:gd name="T16" fmla="*/ 2147483647 w 3"/>
                <a:gd name="T17" fmla="*/ 2147483647 h 13"/>
                <a:gd name="T18" fmla="*/ 2147483647 w 3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13"/>
                <a:gd name="T32" fmla="*/ 3 w 3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13">
                  <a:moveTo>
                    <a:pt x="3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3"/>
                  </a:lnTo>
                  <a:lnTo>
                    <a:pt x="3" y="9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483" name="Freeform 405"/>
            <p:cNvSpPr>
              <a:spLocks/>
            </p:cNvSpPr>
            <p:nvPr/>
          </p:nvSpPr>
          <p:spPr bwMode="auto">
            <a:xfrm>
              <a:off x="2017713" y="1150938"/>
              <a:ext cx="7937" cy="1587"/>
            </a:xfrm>
            <a:custGeom>
              <a:avLst/>
              <a:gdLst>
                <a:gd name="T0" fmla="*/ 2147483647 w 20"/>
                <a:gd name="T1" fmla="*/ 0 h 2"/>
                <a:gd name="T2" fmla="*/ 2147483647 w 20"/>
                <a:gd name="T3" fmla="*/ 0 h 2"/>
                <a:gd name="T4" fmla="*/ 0 w 20"/>
                <a:gd name="T5" fmla="*/ 2147483647 h 2"/>
                <a:gd name="T6" fmla="*/ 2147483647 w 20"/>
                <a:gd name="T7" fmla="*/ 2147483647 h 2"/>
                <a:gd name="T8" fmla="*/ 2147483647 w 20"/>
                <a:gd name="T9" fmla="*/ 2147483647 h 2"/>
                <a:gd name="T10" fmla="*/ 2147483647 w 20"/>
                <a:gd name="T11" fmla="*/ 2147483647 h 2"/>
                <a:gd name="T12" fmla="*/ 2147483647 w 20"/>
                <a:gd name="T13" fmla="*/ 2147483647 h 2"/>
                <a:gd name="T14" fmla="*/ 2147483647 w 20"/>
                <a:gd name="T15" fmla="*/ 0 h 2"/>
                <a:gd name="T16" fmla="*/ 2147483647 w 20"/>
                <a:gd name="T17" fmla="*/ 0 h 2"/>
                <a:gd name="T18" fmla="*/ 2147483647 w 20"/>
                <a:gd name="T19" fmla="*/ 0 h 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2"/>
                <a:gd name="T32" fmla="*/ 20 w 20"/>
                <a:gd name="T33" fmla="*/ 2 h 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2">
                  <a:moveTo>
                    <a:pt x="4" y="0"/>
                  </a:moveTo>
                  <a:lnTo>
                    <a:pt x="4" y="0"/>
                  </a:lnTo>
                  <a:lnTo>
                    <a:pt x="0" y="2"/>
                  </a:lnTo>
                  <a:lnTo>
                    <a:pt x="4" y="2"/>
                  </a:lnTo>
                  <a:lnTo>
                    <a:pt x="13" y="2"/>
                  </a:lnTo>
                  <a:lnTo>
                    <a:pt x="20" y="2"/>
                  </a:lnTo>
                  <a:lnTo>
                    <a:pt x="20" y="0"/>
                  </a:lnTo>
                  <a:lnTo>
                    <a:pt x="1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484" name="Freeform 406"/>
            <p:cNvSpPr>
              <a:spLocks/>
            </p:cNvSpPr>
            <p:nvPr/>
          </p:nvSpPr>
          <p:spPr bwMode="auto">
            <a:xfrm>
              <a:off x="2022475" y="1150938"/>
              <a:ext cx="3175" cy="3175"/>
            </a:xfrm>
            <a:custGeom>
              <a:avLst/>
              <a:gdLst>
                <a:gd name="T0" fmla="*/ 2147483647 w 7"/>
                <a:gd name="T1" fmla="*/ 2147483647 h 6"/>
                <a:gd name="T2" fmla="*/ 2147483647 w 7"/>
                <a:gd name="T3" fmla="*/ 0 h 6"/>
                <a:gd name="T4" fmla="*/ 2147483647 w 7"/>
                <a:gd name="T5" fmla="*/ 0 h 6"/>
                <a:gd name="T6" fmla="*/ 0 w 7"/>
                <a:gd name="T7" fmla="*/ 0 h 6"/>
                <a:gd name="T8" fmla="*/ 0 w 7"/>
                <a:gd name="T9" fmla="*/ 2147483647 h 6"/>
                <a:gd name="T10" fmla="*/ 0 w 7"/>
                <a:gd name="T11" fmla="*/ 2147483647 h 6"/>
                <a:gd name="T12" fmla="*/ 2147483647 w 7"/>
                <a:gd name="T13" fmla="*/ 2147483647 h 6"/>
                <a:gd name="T14" fmla="*/ 2147483647 w 7"/>
                <a:gd name="T15" fmla="*/ 2147483647 h 6"/>
                <a:gd name="T16" fmla="*/ 2147483647 w 7"/>
                <a:gd name="T17" fmla="*/ 2147483647 h 6"/>
                <a:gd name="T18" fmla="*/ 2147483647 w 7"/>
                <a:gd name="T19" fmla="*/ 2147483647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6"/>
                <a:gd name="T32" fmla="*/ 7 w 7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6">
                  <a:moveTo>
                    <a:pt x="7" y="2"/>
                  </a:move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4" y="6"/>
                  </a:lnTo>
                  <a:lnTo>
                    <a:pt x="7" y="6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485" name="Freeform 407"/>
            <p:cNvSpPr>
              <a:spLocks/>
            </p:cNvSpPr>
            <p:nvPr/>
          </p:nvSpPr>
          <p:spPr bwMode="auto">
            <a:xfrm>
              <a:off x="2022475" y="1150938"/>
              <a:ext cx="7938" cy="3175"/>
            </a:xfrm>
            <a:custGeom>
              <a:avLst/>
              <a:gdLst>
                <a:gd name="T0" fmla="*/ 2147483647 w 20"/>
                <a:gd name="T1" fmla="*/ 0 h 6"/>
                <a:gd name="T2" fmla="*/ 0 w 20"/>
                <a:gd name="T3" fmla="*/ 2147483647 h 6"/>
                <a:gd name="T4" fmla="*/ 0 w 20"/>
                <a:gd name="T5" fmla="*/ 2147483647 h 6"/>
                <a:gd name="T6" fmla="*/ 0 w 20"/>
                <a:gd name="T7" fmla="*/ 2147483647 h 6"/>
                <a:gd name="T8" fmla="*/ 2147483647 w 20"/>
                <a:gd name="T9" fmla="*/ 2147483647 h 6"/>
                <a:gd name="T10" fmla="*/ 2147483647 w 20"/>
                <a:gd name="T11" fmla="*/ 2147483647 h 6"/>
                <a:gd name="T12" fmla="*/ 2147483647 w 20"/>
                <a:gd name="T13" fmla="*/ 2147483647 h 6"/>
                <a:gd name="T14" fmla="*/ 2147483647 w 20"/>
                <a:gd name="T15" fmla="*/ 2147483647 h 6"/>
                <a:gd name="T16" fmla="*/ 2147483647 w 20"/>
                <a:gd name="T17" fmla="*/ 0 h 6"/>
                <a:gd name="T18" fmla="*/ 2147483647 w 20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6"/>
                <a:gd name="T32" fmla="*/ 20 w 20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6">
                  <a:moveTo>
                    <a:pt x="4" y="0"/>
                  </a:moveTo>
                  <a:lnTo>
                    <a:pt x="0" y="2"/>
                  </a:lnTo>
                  <a:lnTo>
                    <a:pt x="0" y="6"/>
                  </a:lnTo>
                  <a:lnTo>
                    <a:pt x="10" y="6"/>
                  </a:lnTo>
                  <a:lnTo>
                    <a:pt x="20" y="6"/>
                  </a:lnTo>
                  <a:lnTo>
                    <a:pt x="20" y="2"/>
                  </a:lnTo>
                  <a:lnTo>
                    <a:pt x="1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486" name="Freeform 408"/>
            <p:cNvSpPr>
              <a:spLocks/>
            </p:cNvSpPr>
            <p:nvPr/>
          </p:nvSpPr>
          <p:spPr bwMode="auto">
            <a:xfrm>
              <a:off x="2028825" y="1150938"/>
              <a:ext cx="1588" cy="3175"/>
            </a:xfrm>
            <a:custGeom>
              <a:avLst/>
              <a:gdLst>
                <a:gd name="T0" fmla="*/ 2147483647 w 6"/>
                <a:gd name="T1" fmla="*/ 2147483647 h 9"/>
                <a:gd name="T2" fmla="*/ 2147483647 w 6"/>
                <a:gd name="T3" fmla="*/ 2147483647 h 9"/>
                <a:gd name="T4" fmla="*/ 2147483647 w 6"/>
                <a:gd name="T5" fmla="*/ 0 h 9"/>
                <a:gd name="T6" fmla="*/ 0 w 6"/>
                <a:gd name="T7" fmla="*/ 2147483647 h 9"/>
                <a:gd name="T8" fmla="*/ 0 w 6"/>
                <a:gd name="T9" fmla="*/ 2147483647 h 9"/>
                <a:gd name="T10" fmla="*/ 0 w 6"/>
                <a:gd name="T11" fmla="*/ 2147483647 h 9"/>
                <a:gd name="T12" fmla="*/ 2147483647 w 6"/>
                <a:gd name="T13" fmla="*/ 2147483647 h 9"/>
                <a:gd name="T14" fmla="*/ 2147483647 w 6"/>
                <a:gd name="T15" fmla="*/ 2147483647 h 9"/>
                <a:gd name="T16" fmla="*/ 2147483647 w 6"/>
                <a:gd name="T17" fmla="*/ 2147483647 h 9"/>
                <a:gd name="T18" fmla="*/ 2147483647 w 6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9"/>
                <a:gd name="T32" fmla="*/ 6 w 6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9">
                  <a:moveTo>
                    <a:pt x="6" y="2"/>
                  </a:moveTo>
                  <a:lnTo>
                    <a:pt x="6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9"/>
                  </a:lnTo>
                  <a:lnTo>
                    <a:pt x="2" y="9"/>
                  </a:lnTo>
                  <a:lnTo>
                    <a:pt x="6" y="9"/>
                  </a:lnTo>
                  <a:lnTo>
                    <a:pt x="6" y="6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487" name="Freeform 409"/>
            <p:cNvSpPr>
              <a:spLocks/>
            </p:cNvSpPr>
            <p:nvPr/>
          </p:nvSpPr>
          <p:spPr bwMode="auto">
            <a:xfrm>
              <a:off x="2028825" y="1152525"/>
              <a:ext cx="7938" cy="1588"/>
            </a:xfrm>
            <a:custGeom>
              <a:avLst/>
              <a:gdLst>
                <a:gd name="T0" fmla="*/ 2147483647 w 20"/>
                <a:gd name="T1" fmla="*/ 0 h 7"/>
                <a:gd name="T2" fmla="*/ 0 w 20"/>
                <a:gd name="T3" fmla="*/ 0 h 7"/>
                <a:gd name="T4" fmla="*/ 0 w 20"/>
                <a:gd name="T5" fmla="*/ 2147483647 h 7"/>
                <a:gd name="T6" fmla="*/ 0 w 20"/>
                <a:gd name="T7" fmla="*/ 2147483647 h 7"/>
                <a:gd name="T8" fmla="*/ 2147483647 w 20"/>
                <a:gd name="T9" fmla="*/ 2147483647 h 7"/>
                <a:gd name="T10" fmla="*/ 2147483647 w 20"/>
                <a:gd name="T11" fmla="*/ 2147483647 h 7"/>
                <a:gd name="T12" fmla="*/ 2147483647 w 20"/>
                <a:gd name="T13" fmla="*/ 2147483647 h 7"/>
                <a:gd name="T14" fmla="*/ 2147483647 w 20"/>
                <a:gd name="T15" fmla="*/ 0 h 7"/>
                <a:gd name="T16" fmla="*/ 2147483647 w 20"/>
                <a:gd name="T17" fmla="*/ 0 h 7"/>
                <a:gd name="T18" fmla="*/ 2147483647 w 20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7"/>
                <a:gd name="T32" fmla="*/ 20 w 20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7">
                  <a:moveTo>
                    <a:pt x="2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9" y="7"/>
                  </a:lnTo>
                  <a:lnTo>
                    <a:pt x="20" y="7"/>
                  </a:lnTo>
                  <a:lnTo>
                    <a:pt x="20" y="4"/>
                  </a:lnTo>
                  <a:lnTo>
                    <a:pt x="20" y="0"/>
                  </a:lnTo>
                  <a:lnTo>
                    <a:pt x="1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488" name="Freeform 410"/>
            <p:cNvSpPr>
              <a:spLocks/>
            </p:cNvSpPr>
            <p:nvPr/>
          </p:nvSpPr>
          <p:spPr bwMode="auto">
            <a:xfrm>
              <a:off x="2033588" y="1152525"/>
              <a:ext cx="3175" cy="6350"/>
            </a:xfrm>
            <a:custGeom>
              <a:avLst/>
              <a:gdLst>
                <a:gd name="T0" fmla="*/ 2147483647 w 7"/>
                <a:gd name="T1" fmla="*/ 2147483647 h 17"/>
                <a:gd name="T2" fmla="*/ 2147483647 w 7"/>
                <a:gd name="T3" fmla="*/ 0 h 17"/>
                <a:gd name="T4" fmla="*/ 2147483647 w 7"/>
                <a:gd name="T5" fmla="*/ 0 h 17"/>
                <a:gd name="T6" fmla="*/ 0 w 7"/>
                <a:gd name="T7" fmla="*/ 0 h 17"/>
                <a:gd name="T8" fmla="*/ 0 w 7"/>
                <a:gd name="T9" fmla="*/ 2147483647 h 17"/>
                <a:gd name="T10" fmla="*/ 0 w 7"/>
                <a:gd name="T11" fmla="*/ 2147483647 h 17"/>
                <a:gd name="T12" fmla="*/ 2147483647 w 7"/>
                <a:gd name="T13" fmla="*/ 2147483647 h 17"/>
                <a:gd name="T14" fmla="*/ 2147483647 w 7"/>
                <a:gd name="T15" fmla="*/ 2147483647 h 17"/>
                <a:gd name="T16" fmla="*/ 2147483647 w 7"/>
                <a:gd name="T17" fmla="*/ 2147483647 h 17"/>
                <a:gd name="T18" fmla="*/ 2147483647 w 7"/>
                <a:gd name="T19" fmla="*/ 2147483647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7"/>
                <a:gd name="T32" fmla="*/ 7 w 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7">
                  <a:moveTo>
                    <a:pt x="7" y="4"/>
                  </a:move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0" y="17"/>
                  </a:lnTo>
                  <a:lnTo>
                    <a:pt x="3" y="17"/>
                  </a:lnTo>
                  <a:lnTo>
                    <a:pt x="7" y="17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489" name="Freeform 411"/>
            <p:cNvSpPr>
              <a:spLocks/>
            </p:cNvSpPr>
            <p:nvPr/>
          </p:nvSpPr>
          <p:spPr bwMode="auto">
            <a:xfrm>
              <a:off x="2033588" y="1155700"/>
              <a:ext cx="19050" cy="3175"/>
            </a:xfrm>
            <a:custGeom>
              <a:avLst/>
              <a:gdLst>
                <a:gd name="T0" fmla="*/ 2147483647 w 49"/>
                <a:gd name="T1" fmla="*/ 0 h 7"/>
                <a:gd name="T2" fmla="*/ 0 w 49"/>
                <a:gd name="T3" fmla="*/ 0 h 7"/>
                <a:gd name="T4" fmla="*/ 0 w 49"/>
                <a:gd name="T5" fmla="*/ 2147483647 h 7"/>
                <a:gd name="T6" fmla="*/ 0 w 49"/>
                <a:gd name="T7" fmla="*/ 2147483647 h 7"/>
                <a:gd name="T8" fmla="*/ 2147483647 w 49"/>
                <a:gd name="T9" fmla="*/ 2147483647 h 7"/>
                <a:gd name="T10" fmla="*/ 2147483647 w 49"/>
                <a:gd name="T11" fmla="*/ 2147483647 h 7"/>
                <a:gd name="T12" fmla="*/ 2147483647 w 49"/>
                <a:gd name="T13" fmla="*/ 2147483647 h 7"/>
                <a:gd name="T14" fmla="*/ 2147483647 w 49"/>
                <a:gd name="T15" fmla="*/ 0 h 7"/>
                <a:gd name="T16" fmla="*/ 2147483647 w 49"/>
                <a:gd name="T17" fmla="*/ 0 h 7"/>
                <a:gd name="T18" fmla="*/ 2147483647 w 49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9"/>
                <a:gd name="T31" fmla="*/ 0 h 7"/>
                <a:gd name="T32" fmla="*/ 49 w 49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9" h="7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43" y="7"/>
                  </a:lnTo>
                  <a:lnTo>
                    <a:pt x="49" y="7"/>
                  </a:lnTo>
                  <a:lnTo>
                    <a:pt x="49" y="3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490" name="Freeform 412"/>
            <p:cNvSpPr>
              <a:spLocks/>
            </p:cNvSpPr>
            <p:nvPr/>
          </p:nvSpPr>
          <p:spPr bwMode="auto">
            <a:xfrm>
              <a:off x="2052638" y="1155700"/>
              <a:ext cx="0" cy="4763"/>
            </a:xfrm>
            <a:custGeom>
              <a:avLst/>
              <a:gdLst>
                <a:gd name="T0" fmla="*/ 0 w 2"/>
                <a:gd name="T1" fmla="*/ 2147483647 h 13"/>
                <a:gd name="T2" fmla="*/ 0 w 2"/>
                <a:gd name="T3" fmla="*/ 0 h 13"/>
                <a:gd name="T4" fmla="*/ 0 w 2"/>
                <a:gd name="T5" fmla="*/ 0 h 13"/>
                <a:gd name="T6" fmla="*/ 0 w 2"/>
                <a:gd name="T7" fmla="*/ 0 h 13"/>
                <a:gd name="T8" fmla="*/ 0 w 2"/>
                <a:gd name="T9" fmla="*/ 2147483647 h 13"/>
                <a:gd name="T10" fmla="*/ 0 w 2"/>
                <a:gd name="T11" fmla="*/ 2147483647 h 13"/>
                <a:gd name="T12" fmla="*/ 0 w 2"/>
                <a:gd name="T13" fmla="*/ 2147483647 h 13"/>
                <a:gd name="T14" fmla="*/ 0 w 2"/>
                <a:gd name="T15" fmla="*/ 2147483647 h 13"/>
                <a:gd name="T16" fmla="*/ 0 w 2"/>
                <a:gd name="T17" fmla="*/ 2147483647 h 13"/>
                <a:gd name="T18" fmla="*/ 0 w 2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"/>
                <a:gd name="T31" fmla="*/ 0 h 13"/>
                <a:gd name="T32" fmla="*/ 0 w 2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" h="13">
                  <a:moveTo>
                    <a:pt x="2" y="3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3"/>
                  </a:lnTo>
                  <a:lnTo>
                    <a:pt x="2" y="9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491" name="Freeform 413"/>
            <p:cNvSpPr>
              <a:spLocks/>
            </p:cNvSpPr>
            <p:nvPr/>
          </p:nvSpPr>
          <p:spPr bwMode="auto">
            <a:xfrm>
              <a:off x="2051050" y="1158875"/>
              <a:ext cx="4763" cy="0"/>
            </a:xfrm>
            <a:custGeom>
              <a:avLst/>
              <a:gdLst>
                <a:gd name="T0" fmla="*/ 2147483647 w 13"/>
                <a:gd name="T1" fmla="*/ 0 h 2"/>
                <a:gd name="T2" fmla="*/ 2147483647 w 13"/>
                <a:gd name="T3" fmla="*/ 0 h 2"/>
                <a:gd name="T4" fmla="*/ 0 w 13"/>
                <a:gd name="T5" fmla="*/ 0 h 2"/>
                <a:gd name="T6" fmla="*/ 2147483647 w 13"/>
                <a:gd name="T7" fmla="*/ 0 h 2"/>
                <a:gd name="T8" fmla="*/ 2147483647 w 13"/>
                <a:gd name="T9" fmla="*/ 0 h 2"/>
                <a:gd name="T10" fmla="*/ 2147483647 w 13"/>
                <a:gd name="T11" fmla="*/ 0 h 2"/>
                <a:gd name="T12" fmla="*/ 2147483647 w 13"/>
                <a:gd name="T13" fmla="*/ 0 h 2"/>
                <a:gd name="T14" fmla="*/ 2147483647 w 13"/>
                <a:gd name="T15" fmla="*/ 0 h 2"/>
                <a:gd name="T16" fmla="*/ 2147483647 w 13"/>
                <a:gd name="T17" fmla="*/ 0 h 2"/>
                <a:gd name="T18" fmla="*/ 2147483647 w 13"/>
                <a:gd name="T19" fmla="*/ 0 h 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2"/>
                <a:gd name="T32" fmla="*/ 13 w 13"/>
                <a:gd name="T33" fmla="*/ 0 h 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2">
                  <a:moveTo>
                    <a:pt x="4" y="0"/>
                  </a:moveTo>
                  <a:lnTo>
                    <a:pt x="4" y="0"/>
                  </a:lnTo>
                  <a:lnTo>
                    <a:pt x="0" y="2"/>
                  </a:lnTo>
                  <a:lnTo>
                    <a:pt x="4" y="2"/>
                  </a:lnTo>
                  <a:lnTo>
                    <a:pt x="6" y="2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492" name="Freeform 414"/>
            <p:cNvSpPr>
              <a:spLocks/>
            </p:cNvSpPr>
            <p:nvPr/>
          </p:nvSpPr>
          <p:spPr bwMode="auto">
            <a:xfrm>
              <a:off x="2054225" y="1158875"/>
              <a:ext cx="1588" cy="1588"/>
            </a:xfrm>
            <a:custGeom>
              <a:avLst/>
              <a:gdLst>
                <a:gd name="T0" fmla="*/ 2147483647 w 3"/>
                <a:gd name="T1" fmla="*/ 2147483647 h 6"/>
                <a:gd name="T2" fmla="*/ 2147483647 w 3"/>
                <a:gd name="T3" fmla="*/ 0 h 6"/>
                <a:gd name="T4" fmla="*/ 0 w 3"/>
                <a:gd name="T5" fmla="*/ 0 h 6"/>
                <a:gd name="T6" fmla="*/ 0 w 3"/>
                <a:gd name="T7" fmla="*/ 0 h 6"/>
                <a:gd name="T8" fmla="*/ 0 w 3"/>
                <a:gd name="T9" fmla="*/ 2147483647 h 6"/>
                <a:gd name="T10" fmla="*/ 0 w 3"/>
                <a:gd name="T11" fmla="*/ 2147483647 h 6"/>
                <a:gd name="T12" fmla="*/ 0 w 3"/>
                <a:gd name="T13" fmla="*/ 2147483647 h 6"/>
                <a:gd name="T14" fmla="*/ 2147483647 w 3"/>
                <a:gd name="T15" fmla="*/ 2147483647 h 6"/>
                <a:gd name="T16" fmla="*/ 2147483647 w 3"/>
                <a:gd name="T17" fmla="*/ 2147483647 h 6"/>
                <a:gd name="T18" fmla="*/ 2147483647 w 3"/>
                <a:gd name="T19" fmla="*/ 2147483647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6"/>
                <a:gd name="T32" fmla="*/ 3 w 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6">
                  <a:moveTo>
                    <a:pt x="3" y="2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3" y="6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493" name="Freeform 415"/>
            <p:cNvSpPr>
              <a:spLocks/>
            </p:cNvSpPr>
            <p:nvPr/>
          </p:nvSpPr>
          <p:spPr bwMode="auto">
            <a:xfrm>
              <a:off x="2052638" y="1158875"/>
              <a:ext cx="7937" cy="1588"/>
            </a:xfrm>
            <a:custGeom>
              <a:avLst/>
              <a:gdLst>
                <a:gd name="T0" fmla="*/ 2147483647 w 20"/>
                <a:gd name="T1" fmla="*/ 0 h 6"/>
                <a:gd name="T2" fmla="*/ 2147483647 w 20"/>
                <a:gd name="T3" fmla="*/ 2147483647 h 6"/>
                <a:gd name="T4" fmla="*/ 0 w 20"/>
                <a:gd name="T5" fmla="*/ 2147483647 h 6"/>
                <a:gd name="T6" fmla="*/ 2147483647 w 20"/>
                <a:gd name="T7" fmla="*/ 2147483647 h 6"/>
                <a:gd name="T8" fmla="*/ 2147483647 w 20"/>
                <a:gd name="T9" fmla="*/ 2147483647 h 6"/>
                <a:gd name="T10" fmla="*/ 2147483647 w 20"/>
                <a:gd name="T11" fmla="*/ 2147483647 h 6"/>
                <a:gd name="T12" fmla="*/ 2147483647 w 20"/>
                <a:gd name="T13" fmla="*/ 2147483647 h 6"/>
                <a:gd name="T14" fmla="*/ 2147483647 w 20"/>
                <a:gd name="T15" fmla="*/ 2147483647 h 6"/>
                <a:gd name="T16" fmla="*/ 2147483647 w 20"/>
                <a:gd name="T17" fmla="*/ 0 h 6"/>
                <a:gd name="T18" fmla="*/ 2147483647 w 20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6"/>
                <a:gd name="T32" fmla="*/ 20 w 20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6">
                  <a:moveTo>
                    <a:pt x="4" y="0"/>
                  </a:moveTo>
                  <a:lnTo>
                    <a:pt x="4" y="2"/>
                  </a:lnTo>
                  <a:lnTo>
                    <a:pt x="0" y="2"/>
                  </a:lnTo>
                  <a:lnTo>
                    <a:pt x="4" y="6"/>
                  </a:lnTo>
                  <a:lnTo>
                    <a:pt x="13" y="6"/>
                  </a:lnTo>
                  <a:lnTo>
                    <a:pt x="20" y="6"/>
                  </a:lnTo>
                  <a:lnTo>
                    <a:pt x="20" y="2"/>
                  </a:lnTo>
                  <a:lnTo>
                    <a:pt x="1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494" name="Freeform 416"/>
            <p:cNvSpPr>
              <a:spLocks/>
            </p:cNvSpPr>
            <p:nvPr/>
          </p:nvSpPr>
          <p:spPr bwMode="auto">
            <a:xfrm>
              <a:off x="2060575" y="1158875"/>
              <a:ext cx="0" cy="3175"/>
            </a:xfrm>
            <a:custGeom>
              <a:avLst/>
              <a:gdLst>
                <a:gd name="T0" fmla="*/ 0 w 3"/>
                <a:gd name="T1" fmla="*/ 2147483647 h 9"/>
                <a:gd name="T2" fmla="*/ 0 w 3"/>
                <a:gd name="T3" fmla="*/ 2147483647 h 9"/>
                <a:gd name="T4" fmla="*/ 0 w 3"/>
                <a:gd name="T5" fmla="*/ 0 h 9"/>
                <a:gd name="T6" fmla="*/ 0 w 3"/>
                <a:gd name="T7" fmla="*/ 2147483647 h 9"/>
                <a:gd name="T8" fmla="*/ 0 w 3"/>
                <a:gd name="T9" fmla="*/ 2147483647 h 9"/>
                <a:gd name="T10" fmla="*/ 0 w 3"/>
                <a:gd name="T11" fmla="*/ 2147483647 h 9"/>
                <a:gd name="T12" fmla="*/ 0 w 3"/>
                <a:gd name="T13" fmla="*/ 2147483647 h 9"/>
                <a:gd name="T14" fmla="*/ 0 w 3"/>
                <a:gd name="T15" fmla="*/ 2147483647 h 9"/>
                <a:gd name="T16" fmla="*/ 0 w 3"/>
                <a:gd name="T17" fmla="*/ 2147483647 h 9"/>
                <a:gd name="T18" fmla="*/ 0 w 3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9"/>
                <a:gd name="T32" fmla="*/ 0 w 3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9">
                  <a:moveTo>
                    <a:pt x="3" y="2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9"/>
                  </a:lnTo>
                  <a:lnTo>
                    <a:pt x="3" y="6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495" name="Freeform 417"/>
            <p:cNvSpPr>
              <a:spLocks/>
            </p:cNvSpPr>
            <p:nvPr/>
          </p:nvSpPr>
          <p:spPr bwMode="auto">
            <a:xfrm>
              <a:off x="2058988" y="1158875"/>
              <a:ext cx="4762" cy="3175"/>
            </a:xfrm>
            <a:custGeom>
              <a:avLst/>
              <a:gdLst>
                <a:gd name="T0" fmla="*/ 2147483647 w 14"/>
                <a:gd name="T1" fmla="*/ 0 h 7"/>
                <a:gd name="T2" fmla="*/ 2147483647 w 14"/>
                <a:gd name="T3" fmla="*/ 2147483647 h 7"/>
                <a:gd name="T4" fmla="*/ 0 w 14"/>
                <a:gd name="T5" fmla="*/ 2147483647 h 7"/>
                <a:gd name="T6" fmla="*/ 2147483647 w 14"/>
                <a:gd name="T7" fmla="*/ 2147483647 h 7"/>
                <a:gd name="T8" fmla="*/ 2147483647 w 14"/>
                <a:gd name="T9" fmla="*/ 2147483647 h 7"/>
                <a:gd name="T10" fmla="*/ 2147483647 w 14"/>
                <a:gd name="T11" fmla="*/ 2147483647 h 7"/>
                <a:gd name="T12" fmla="*/ 2147483647 w 14"/>
                <a:gd name="T13" fmla="*/ 2147483647 h 7"/>
                <a:gd name="T14" fmla="*/ 2147483647 w 14"/>
                <a:gd name="T15" fmla="*/ 2147483647 h 7"/>
                <a:gd name="T16" fmla="*/ 2147483647 w 14"/>
                <a:gd name="T17" fmla="*/ 0 h 7"/>
                <a:gd name="T18" fmla="*/ 2147483647 w 14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7"/>
                <a:gd name="T32" fmla="*/ 14 w 14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7">
                  <a:moveTo>
                    <a:pt x="4" y="0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4" y="7"/>
                  </a:lnTo>
                  <a:lnTo>
                    <a:pt x="7" y="7"/>
                  </a:lnTo>
                  <a:lnTo>
                    <a:pt x="14" y="7"/>
                  </a:lnTo>
                  <a:lnTo>
                    <a:pt x="14" y="4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496" name="Freeform 418"/>
            <p:cNvSpPr>
              <a:spLocks/>
            </p:cNvSpPr>
            <p:nvPr/>
          </p:nvSpPr>
          <p:spPr bwMode="auto">
            <a:xfrm>
              <a:off x="2062163" y="1158875"/>
              <a:ext cx="1587" cy="6350"/>
            </a:xfrm>
            <a:custGeom>
              <a:avLst/>
              <a:gdLst>
                <a:gd name="T0" fmla="*/ 2147483647 w 3"/>
                <a:gd name="T1" fmla="*/ 2147483647 h 15"/>
                <a:gd name="T2" fmla="*/ 2147483647 w 3"/>
                <a:gd name="T3" fmla="*/ 2147483647 h 15"/>
                <a:gd name="T4" fmla="*/ 0 w 3"/>
                <a:gd name="T5" fmla="*/ 0 h 15"/>
                <a:gd name="T6" fmla="*/ 0 w 3"/>
                <a:gd name="T7" fmla="*/ 2147483647 h 15"/>
                <a:gd name="T8" fmla="*/ 0 w 3"/>
                <a:gd name="T9" fmla="*/ 2147483647 h 15"/>
                <a:gd name="T10" fmla="*/ 0 w 3"/>
                <a:gd name="T11" fmla="*/ 2147483647 h 15"/>
                <a:gd name="T12" fmla="*/ 0 w 3"/>
                <a:gd name="T13" fmla="*/ 2147483647 h 15"/>
                <a:gd name="T14" fmla="*/ 2147483647 w 3"/>
                <a:gd name="T15" fmla="*/ 2147483647 h 15"/>
                <a:gd name="T16" fmla="*/ 2147483647 w 3"/>
                <a:gd name="T17" fmla="*/ 2147483647 h 15"/>
                <a:gd name="T18" fmla="*/ 2147483647 w 3"/>
                <a:gd name="T19" fmla="*/ 2147483647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15"/>
                <a:gd name="T32" fmla="*/ 3 w 3"/>
                <a:gd name="T33" fmla="*/ 15 h 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15">
                  <a:moveTo>
                    <a:pt x="3" y="4"/>
                  </a:moveTo>
                  <a:lnTo>
                    <a:pt x="3" y="4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3" y="13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497" name="Freeform 419"/>
            <p:cNvSpPr>
              <a:spLocks/>
            </p:cNvSpPr>
            <p:nvPr/>
          </p:nvSpPr>
          <p:spPr bwMode="auto">
            <a:xfrm>
              <a:off x="2060575" y="1163638"/>
              <a:ext cx="7938" cy="0"/>
            </a:xfrm>
            <a:custGeom>
              <a:avLst/>
              <a:gdLst>
                <a:gd name="T0" fmla="*/ 2147483647 w 20"/>
                <a:gd name="T1" fmla="*/ 0 h 4"/>
                <a:gd name="T2" fmla="*/ 2147483647 w 20"/>
                <a:gd name="T3" fmla="*/ 0 h 4"/>
                <a:gd name="T4" fmla="*/ 0 w 20"/>
                <a:gd name="T5" fmla="*/ 0 h 4"/>
                <a:gd name="T6" fmla="*/ 2147483647 w 20"/>
                <a:gd name="T7" fmla="*/ 0 h 4"/>
                <a:gd name="T8" fmla="*/ 2147483647 w 20"/>
                <a:gd name="T9" fmla="*/ 0 h 4"/>
                <a:gd name="T10" fmla="*/ 2147483647 w 20"/>
                <a:gd name="T11" fmla="*/ 0 h 4"/>
                <a:gd name="T12" fmla="*/ 2147483647 w 20"/>
                <a:gd name="T13" fmla="*/ 0 h 4"/>
                <a:gd name="T14" fmla="*/ 2147483647 w 20"/>
                <a:gd name="T15" fmla="*/ 0 h 4"/>
                <a:gd name="T16" fmla="*/ 2147483647 w 20"/>
                <a:gd name="T17" fmla="*/ 0 h 4"/>
                <a:gd name="T18" fmla="*/ 2147483647 w 20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4"/>
                <a:gd name="T32" fmla="*/ 20 w 20"/>
                <a:gd name="T33" fmla="*/ 0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4">
                  <a:moveTo>
                    <a:pt x="4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13" y="4"/>
                  </a:lnTo>
                  <a:lnTo>
                    <a:pt x="20" y="4"/>
                  </a:lnTo>
                  <a:lnTo>
                    <a:pt x="20" y="0"/>
                  </a:lnTo>
                  <a:lnTo>
                    <a:pt x="1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498" name="Freeform 420"/>
            <p:cNvSpPr>
              <a:spLocks/>
            </p:cNvSpPr>
            <p:nvPr/>
          </p:nvSpPr>
          <p:spPr bwMode="auto">
            <a:xfrm>
              <a:off x="2066925" y="1163638"/>
              <a:ext cx="1588" cy="1587"/>
            </a:xfrm>
            <a:custGeom>
              <a:avLst/>
              <a:gdLst>
                <a:gd name="T0" fmla="*/ 2147483647 w 7"/>
                <a:gd name="T1" fmla="*/ 2147483647 h 6"/>
                <a:gd name="T2" fmla="*/ 2147483647 w 7"/>
                <a:gd name="T3" fmla="*/ 0 h 6"/>
                <a:gd name="T4" fmla="*/ 2147483647 w 7"/>
                <a:gd name="T5" fmla="*/ 0 h 6"/>
                <a:gd name="T6" fmla="*/ 0 w 7"/>
                <a:gd name="T7" fmla="*/ 0 h 6"/>
                <a:gd name="T8" fmla="*/ 0 w 7"/>
                <a:gd name="T9" fmla="*/ 2147483647 h 6"/>
                <a:gd name="T10" fmla="*/ 0 w 7"/>
                <a:gd name="T11" fmla="*/ 2147483647 h 6"/>
                <a:gd name="T12" fmla="*/ 2147483647 w 7"/>
                <a:gd name="T13" fmla="*/ 2147483647 h 6"/>
                <a:gd name="T14" fmla="*/ 2147483647 w 7"/>
                <a:gd name="T15" fmla="*/ 2147483647 h 6"/>
                <a:gd name="T16" fmla="*/ 2147483647 w 7"/>
                <a:gd name="T17" fmla="*/ 2147483647 h 6"/>
                <a:gd name="T18" fmla="*/ 2147483647 w 7"/>
                <a:gd name="T19" fmla="*/ 2147483647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6"/>
                <a:gd name="T32" fmla="*/ 7 w 7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6">
                  <a:moveTo>
                    <a:pt x="7" y="4"/>
                  </a:move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3" y="6"/>
                  </a:lnTo>
                  <a:lnTo>
                    <a:pt x="7" y="6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499" name="Freeform 421"/>
            <p:cNvSpPr>
              <a:spLocks/>
            </p:cNvSpPr>
            <p:nvPr/>
          </p:nvSpPr>
          <p:spPr bwMode="auto">
            <a:xfrm>
              <a:off x="2066925" y="1163638"/>
              <a:ext cx="4763" cy="1587"/>
            </a:xfrm>
            <a:custGeom>
              <a:avLst/>
              <a:gdLst>
                <a:gd name="T0" fmla="*/ 2147483647 w 14"/>
                <a:gd name="T1" fmla="*/ 0 h 6"/>
                <a:gd name="T2" fmla="*/ 0 w 14"/>
                <a:gd name="T3" fmla="*/ 2147483647 h 6"/>
                <a:gd name="T4" fmla="*/ 0 w 14"/>
                <a:gd name="T5" fmla="*/ 2147483647 h 6"/>
                <a:gd name="T6" fmla="*/ 0 w 14"/>
                <a:gd name="T7" fmla="*/ 2147483647 h 6"/>
                <a:gd name="T8" fmla="*/ 2147483647 w 14"/>
                <a:gd name="T9" fmla="*/ 2147483647 h 6"/>
                <a:gd name="T10" fmla="*/ 2147483647 w 14"/>
                <a:gd name="T11" fmla="*/ 2147483647 h 6"/>
                <a:gd name="T12" fmla="*/ 2147483647 w 14"/>
                <a:gd name="T13" fmla="*/ 2147483647 h 6"/>
                <a:gd name="T14" fmla="*/ 2147483647 w 14"/>
                <a:gd name="T15" fmla="*/ 2147483647 h 6"/>
                <a:gd name="T16" fmla="*/ 2147483647 w 14"/>
                <a:gd name="T17" fmla="*/ 0 h 6"/>
                <a:gd name="T18" fmla="*/ 2147483647 w 14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6"/>
                <a:gd name="T32" fmla="*/ 14 w 14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6">
                  <a:moveTo>
                    <a:pt x="3" y="0"/>
                  </a:moveTo>
                  <a:lnTo>
                    <a:pt x="0" y="4"/>
                  </a:lnTo>
                  <a:lnTo>
                    <a:pt x="0" y="6"/>
                  </a:lnTo>
                  <a:lnTo>
                    <a:pt x="3" y="6"/>
                  </a:lnTo>
                  <a:lnTo>
                    <a:pt x="14" y="6"/>
                  </a:lnTo>
                  <a:lnTo>
                    <a:pt x="14" y="4"/>
                  </a:lnTo>
                  <a:lnTo>
                    <a:pt x="7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500" name="Freeform 422"/>
            <p:cNvSpPr>
              <a:spLocks/>
            </p:cNvSpPr>
            <p:nvPr/>
          </p:nvSpPr>
          <p:spPr bwMode="auto">
            <a:xfrm>
              <a:off x="2068513" y="1163638"/>
              <a:ext cx="3175" cy="4762"/>
            </a:xfrm>
            <a:custGeom>
              <a:avLst/>
              <a:gdLst>
                <a:gd name="T0" fmla="*/ 2147483647 w 7"/>
                <a:gd name="T1" fmla="*/ 2147483647 h 13"/>
                <a:gd name="T2" fmla="*/ 2147483647 w 7"/>
                <a:gd name="T3" fmla="*/ 2147483647 h 13"/>
                <a:gd name="T4" fmla="*/ 2147483647 w 7"/>
                <a:gd name="T5" fmla="*/ 0 h 13"/>
                <a:gd name="T6" fmla="*/ 0 w 7"/>
                <a:gd name="T7" fmla="*/ 2147483647 h 13"/>
                <a:gd name="T8" fmla="*/ 0 w 7"/>
                <a:gd name="T9" fmla="*/ 2147483647 h 13"/>
                <a:gd name="T10" fmla="*/ 0 w 7"/>
                <a:gd name="T11" fmla="*/ 2147483647 h 13"/>
                <a:gd name="T12" fmla="*/ 2147483647 w 7"/>
                <a:gd name="T13" fmla="*/ 2147483647 h 13"/>
                <a:gd name="T14" fmla="*/ 2147483647 w 7"/>
                <a:gd name="T15" fmla="*/ 2147483647 h 13"/>
                <a:gd name="T16" fmla="*/ 2147483647 w 7"/>
                <a:gd name="T17" fmla="*/ 2147483647 h 13"/>
                <a:gd name="T18" fmla="*/ 2147483647 w 7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3"/>
                <a:gd name="T32" fmla="*/ 7 w 7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3">
                  <a:moveTo>
                    <a:pt x="7" y="4"/>
                  </a:moveTo>
                  <a:lnTo>
                    <a:pt x="7" y="4"/>
                  </a:lnTo>
                  <a:lnTo>
                    <a:pt x="3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3" y="13"/>
                  </a:lnTo>
                  <a:lnTo>
                    <a:pt x="7" y="13"/>
                  </a:lnTo>
                  <a:lnTo>
                    <a:pt x="7" y="10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501" name="Freeform 423"/>
            <p:cNvSpPr>
              <a:spLocks/>
            </p:cNvSpPr>
            <p:nvPr/>
          </p:nvSpPr>
          <p:spPr bwMode="auto">
            <a:xfrm>
              <a:off x="2068513" y="1165225"/>
              <a:ext cx="6350" cy="3175"/>
            </a:xfrm>
            <a:custGeom>
              <a:avLst/>
              <a:gdLst>
                <a:gd name="T0" fmla="*/ 2147483647 w 13"/>
                <a:gd name="T1" fmla="*/ 0 h 7"/>
                <a:gd name="T2" fmla="*/ 0 w 13"/>
                <a:gd name="T3" fmla="*/ 0 h 7"/>
                <a:gd name="T4" fmla="*/ 0 w 13"/>
                <a:gd name="T5" fmla="*/ 2147483647 h 7"/>
                <a:gd name="T6" fmla="*/ 0 w 13"/>
                <a:gd name="T7" fmla="*/ 2147483647 h 7"/>
                <a:gd name="T8" fmla="*/ 2147483647 w 13"/>
                <a:gd name="T9" fmla="*/ 2147483647 h 7"/>
                <a:gd name="T10" fmla="*/ 2147483647 w 13"/>
                <a:gd name="T11" fmla="*/ 2147483647 h 7"/>
                <a:gd name="T12" fmla="*/ 2147483647 w 13"/>
                <a:gd name="T13" fmla="*/ 2147483647 h 7"/>
                <a:gd name="T14" fmla="*/ 2147483647 w 13"/>
                <a:gd name="T15" fmla="*/ 0 h 7"/>
                <a:gd name="T16" fmla="*/ 2147483647 w 13"/>
                <a:gd name="T17" fmla="*/ 0 h 7"/>
                <a:gd name="T18" fmla="*/ 2147483647 w 13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7"/>
                <a:gd name="T32" fmla="*/ 13 w 13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7">
                  <a:moveTo>
                    <a:pt x="3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3" y="7"/>
                  </a:lnTo>
                  <a:lnTo>
                    <a:pt x="13" y="7"/>
                  </a:lnTo>
                  <a:lnTo>
                    <a:pt x="13" y="4"/>
                  </a:lnTo>
                  <a:lnTo>
                    <a:pt x="13" y="0"/>
                  </a:lnTo>
                  <a:lnTo>
                    <a:pt x="7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502" name="Freeform 424"/>
            <p:cNvSpPr>
              <a:spLocks/>
            </p:cNvSpPr>
            <p:nvPr/>
          </p:nvSpPr>
          <p:spPr bwMode="auto">
            <a:xfrm>
              <a:off x="2071688" y="1165225"/>
              <a:ext cx="3175" cy="4763"/>
            </a:xfrm>
            <a:custGeom>
              <a:avLst/>
              <a:gdLst>
                <a:gd name="T0" fmla="*/ 2147483647 w 6"/>
                <a:gd name="T1" fmla="*/ 2147483647 h 10"/>
                <a:gd name="T2" fmla="*/ 2147483647 w 6"/>
                <a:gd name="T3" fmla="*/ 0 h 10"/>
                <a:gd name="T4" fmla="*/ 2147483647 w 6"/>
                <a:gd name="T5" fmla="*/ 0 h 10"/>
                <a:gd name="T6" fmla="*/ 0 w 6"/>
                <a:gd name="T7" fmla="*/ 0 h 10"/>
                <a:gd name="T8" fmla="*/ 0 w 6"/>
                <a:gd name="T9" fmla="*/ 2147483647 h 10"/>
                <a:gd name="T10" fmla="*/ 0 w 6"/>
                <a:gd name="T11" fmla="*/ 2147483647 h 10"/>
                <a:gd name="T12" fmla="*/ 2147483647 w 6"/>
                <a:gd name="T13" fmla="*/ 2147483647 h 10"/>
                <a:gd name="T14" fmla="*/ 2147483647 w 6"/>
                <a:gd name="T15" fmla="*/ 2147483647 h 10"/>
                <a:gd name="T16" fmla="*/ 2147483647 w 6"/>
                <a:gd name="T17" fmla="*/ 2147483647 h 10"/>
                <a:gd name="T18" fmla="*/ 2147483647 w 6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0"/>
                <a:gd name="T32" fmla="*/ 6 w 6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0">
                  <a:moveTo>
                    <a:pt x="6" y="4"/>
                  </a:move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2" y="10"/>
                  </a:lnTo>
                  <a:lnTo>
                    <a:pt x="6" y="7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503" name="Freeform 425"/>
            <p:cNvSpPr>
              <a:spLocks/>
            </p:cNvSpPr>
            <p:nvPr/>
          </p:nvSpPr>
          <p:spPr bwMode="auto">
            <a:xfrm>
              <a:off x="2071688" y="1166813"/>
              <a:ext cx="7937" cy="1587"/>
            </a:xfrm>
            <a:custGeom>
              <a:avLst/>
              <a:gdLst>
                <a:gd name="T0" fmla="*/ 2147483647 w 20"/>
                <a:gd name="T1" fmla="*/ 0 h 3"/>
                <a:gd name="T2" fmla="*/ 0 w 20"/>
                <a:gd name="T3" fmla="*/ 0 h 3"/>
                <a:gd name="T4" fmla="*/ 0 w 20"/>
                <a:gd name="T5" fmla="*/ 2147483647 h 3"/>
                <a:gd name="T6" fmla="*/ 0 w 20"/>
                <a:gd name="T7" fmla="*/ 2147483647 h 3"/>
                <a:gd name="T8" fmla="*/ 2147483647 w 20"/>
                <a:gd name="T9" fmla="*/ 2147483647 h 3"/>
                <a:gd name="T10" fmla="*/ 2147483647 w 20"/>
                <a:gd name="T11" fmla="*/ 2147483647 h 3"/>
                <a:gd name="T12" fmla="*/ 2147483647 w 20"/>
                <a:gd name="T13" fmla="*/ 2147483647 h 3"/>
                <a:gd name="T14" fmla="*/ 2147483647 w 20"/>
                <a:gd name="T15" fmla="*/ 0 h 3"/>
                <a:gd name="T16" fmla="*/ 2147483647 w 20"/>
                <a:gd name="T17" fmla="*/ 0 h 3"/>
                <a:gd name="T18" fmla="*/ 2147483647 w 20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3"/>
                <a:gd name="T32" fmla="*/ 20 w 20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9" y="3"/>
                  </a:lnTo>
                  <a:lnTo>
                    <a:pt x="20" y="3"/>
                  </a:lnTo>
                  <a:lnTo>
                    <a:pt x="20" y="0"/>
                  </a:lnTo>
                  <a:lnTo>
                    <a:pt x="1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504" name="Freeform 426"/>
            <p:cNvSpPr>
              <a:spLocks/>
            </p:cNvSpPr>
            <p:nvPr/>
          </p:nvSpPr>
          <p:spPr bwMode="auto">
            <a:xfrm>
              <a:off x="2076450" y="1166813"/>
              <a:ext cx="3175" cy="3175"/>
            </a:xfrm>
            <a:custGeom>
              <a:avLst/>
              <a:gdLst>
                <a:gd name="T0" fmla="*/ 2147483647 w 7"/>
                <a:gd name="T1" fmla="*/ 2147483647 h 6"/>
                <a:gd name="T2" fmla="*/ 2147483647 w 7"/>
                <a:gd name="T3" fmla="*/ 0 h 6"/>
                <a:gd name="T4" fmla="*/ 2147483647 w 7"/>
                <a:gd name="T5" fmla="*/ 0 h 6"/>
                <a:gd name="T6" fmla="*/ 0 w 7"/>
                <a:gd name="T7" fmla="*/ 0 h 6"/>
                <a:gd name="T8" fmla="*/ 0 w 7"/>
                <a:gd name="T9" fmla="*/ 2147483647 h 6"/>
                <a:gd name="T10" fmla="*/ 0 w 7"/>
                <a:gd name="T11" fmla="*/ 2147483647 h 6"/>
                <a:gd name="T12" fmla="*/ 2147483647 w 7"/>
                <a:gd name="T13" fmla="*/ 2147483647 h 6"/>
                <a:gd name="T14" fmla="*/ 2147483647 w 7"/>
                <a:gd name="T15" fmla="*/ 2147483647 h 6"/>
                <a:gd name="T16" fmla="*/ 2147483647 w 7"/>
                <a:gd name="T17" fmla="*/ 2147483647 h 6"/>
                <a:gd name="T18" fmla="*/ 2147483647 w 7"/>
                <a:gd name="T19" fmla="*/ 2147483647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6"/>
                <a:gd name="T32" fmla="*/ 7 w 7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6">
                  <a:moveTo>
                    <a:pt x="7" y="3"/>
                  </a:move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6"/>
                  </a:lnTo>
                  <a:lnTo>
                    <a:pt x="7" y="6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505" name="Freeform 427"/>
            <p:cNvSpPr>
              <a:spLocks/>
            </p:cNvSpPr>
            <p:nvPr/>
          </p:nvSpPr>
          <p:spPr bwMode="auto">
            <a:xfrm>
              <a:off x="2076450" y="1166813"/>
              <a:ext cx="6350" cy="3175"/>
            </a:xfrm>
            <a:custGeom>
              <a:avLst/>
              <a:gdLst>
                <a:gd name="T0" fmla="*/ 2147483647 w 13"/>
                <a:gd name="T1" fmla="*/ 0 h 6"/>
                <a:gd name="T2" fmla="*/ 0 w 13"/>
                <a:gd name="T3" fmla="*/ 2147483647 h 6"/>
                <a:gd name="T4" fmla="*/ 0 w 13"/>
                <a:gd name="T5" fmla="*/ 2147483647 h 6"/>
                <a:gd name="T6" fmla="*/ 0 w 13"/>
                <a:gd name="T7" fmla="*/ 2147483647 h 6"/>
                <a:gd name="T8" fmla="*/ 2147483647 w 13"/>
                <a:gd name="T9" fmla="*/ 2147483647 h 6"/>
                <a:gd name="T10" fmla="*/ 2147483647 w 13"/>
                <a:gd name="T11" fmla="*/ 2147483647 h 6"/>
                <a:gd name="T12" fmla="*/ 2147483647 w 13"/>
                <a:gd name="T13" fmla="*/ 2147483647 h 6"/>
                <a:gd name="T14" fmla="*/ 2147483647 w 13"/>
                <a:gd name="T15" fmla="*/ 2147483647 h 6"/>
                <a:gd name="T16" fmla="*/ 2147483647 w 13"/>
                <a:gd name="T17" fmla="*/ 0 h 6"/>
                <a:gd name="T18" fmla="*/ 2147483647 w 1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6"/>
                <a:gd name="T32" fmla="*/ 13 w 1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6">
                  <a:moveTo>
                    <a:pt x="3" y="0"/>
                  </a:moveTo>
                  <a:lnTo>
                    <a:pt x="0" y="3"/>
                  </a:lnTo>
                  <a:lnTo>
                    <a:pt x="0" y="6"/>
                  </a:lnTo>
                  <a:lnTo>
                    <a:pt x="3" y="6"/>
                  </a:lnTo>
                  <a:lnTo>
                    <a:pt x="13" y="6"/>
                  </a:lnTo>
                  <a:lnTo>
                    <a:pt x="13" y="3"/>
                  </a:lnTo>
                  <a:lnTo>
                    <a:pt x="7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506" name="Freeform 428"/>
            <p:cNvSpPr>
              <a:spLocks/>
            </p:cNvSpPr>
            <p:nvPr/>
          </p:nvSpPr>
          <p:spPr bwMode="auto">
            <a:xfrm>
              <a:off x="2079625" y="1166813"/>
              <a:ext cx="3175" cy="3175"/>
            </a:xfrm>
            <a:custGeom>
              <a:avLst/>
              <a:gdLst>
                <a:gd name="T0" fmla="*/ 2147483647 w 6"/>
                <a:gd name="T1" fmla="*/ 2147483647 h 9"/>
                <a:gd name="T2" fmla="*/ 2147483647 w 6"/>
                <a:gd name="T3" fmla="*/ 2147483647 h 9"/>
                <a:gd name="T4" fmla="*/ 2147483647 w 6"/>
                <a:gd name="T5" fmla="*/ 0 h 9"/>
                <a:gd name="T6" fmla="*/ 0 w 6"/>
                <a:gd name="T7" fmla="*/ 2147483647 h 9"/>
                <a:gd name="T8" fmla="*/ 0 w 6"/>
                <a:gd name="T9" fmla="*/ 2147483647 h 9"/>
                <a:gd name="T10" fmla="*/ 0 w 6"/>
                <a:gd name="T11" fmla="*/ 2147483647 h 9"/>
                <a:gd name="T12" fmla="*/ 2147483647 w 6"/>
                <a:gd name="T13" fmla="*/ 2147483647 h 9"/>
                <a:gd name="T14" fmla="*/ 2147483647 w 6"/>
                <a:gd name="T15" fmla="*/ 2147483647 h 9"/>
                <a:gd name="T16" fmla="*/ 2147483647 w 6"/>
                <a:gd name="T17" fmla="*/ 2147483647 h 9"/>
                <a:gd name="T18" fmla="*/ 2147483647 w 6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9"/>
                <a:gd name="T32" fmla="*/ 6 w 6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9">
                  <a:moveTo>
                    <a:pt x="6" y="3"/>
                  </a:moveTo>
                  <a:lnTo>
                    <a:pt x="6" y="3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2" y="9"/>
                  </a:lnTo>
                  <a:lnTo>
                    <a:pt x="6" y="9"/>
                  </a:lnTo>
                  <a:lnTo>
                    <a:pt x="6" y="6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507" name="Freeform 429"/>
            <p:cNvSpPr>
              <a:spLocks/>
            </p:cNvSpPr>
            <p:nvPr/>
          </p:nvSpPr>
          <p:spPr bwMode="auto">
            <a:xfrm>
              <a:off x="2079625" y="1168400"/>
              <a:ext cx="4763" cy="1588"/>
            </a:xfrm>
            <a:custGeom>
              <a:avLst/>
              <a:gdLst>
                <a:gd name="T0" fmla="*/ 2147483647 w 13"/>
                <a:gd name="T1" fmla="*/ 0 h 6"/>
                <a:gd name="T2" fmla="*/ 0 w 13"/>
                <a:gd name="T3" fmla="*/ 2147483647 h 6"/>
                <a:gd name="T4" fmla="*/ 0 w 13"/>
                <a:gd name="T5" fmla="*/ 2147483647 h 6"/>
                <a:gd name="T6" fmla="*/ 0 w 13"/>
                <a:gd name="T7" fmla="*/ 2147483647 h 6"/>
                <a:gd name="T8" fmla="*/ 2147483647 w 13"/>
                <a:gd name="T9" fmla="*/ 2147483647 h 6"/>
                <a:gd name="T10" fmla="*/ 2147483647 w 13"/>
                <a:gd name="T11" fmla="*/ 2147483647 h 6"/>
                <a:gd name="T12" fmla="*/ 2147483647 w 13"/>
                <a:gd name="T13" fmla="*/ 2147483647 h 6"/>
                <a:gd name="T14" fmla="*/ 2147483647 w 13"/>
                <a:gd name="T15" fmla="*/ 2147483647 h 6"/>
                <a:gd name="T16" fmla="*/ 2147483647 w 13"/>
                <a:gd name="T17" fmla="*/ 0 h 6"/>
                <a:gd name="T18" fmla="*/ 2147483647 w 1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6"/>
                <a:gd name="T32" fmla="*/ 13 w 1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6">
                  <a:moveTo>
                    <a:pt x="2" y="0"/>
                  </a:moveTo>
                  <a:lnTo>
                    <a:pt x="0" y="3"/>
                  </a:lnTo>
                  <a:lnTo>
                    <a:pt x="0" y="6"/>
                  </a:lnTo>
                  <a:lnTo>
                    <a:pt x="2" y="6"/>
                  </a:lnTo>
                  <a:lnTo>
                    <a:pt x="13" y="6"/>
                  </a:lnTo>
                  <a:lnTo>
                    <a:pt x="13" y="3"/>
                  </a:lnTo>
                  <a:lnTo>
                    <a:pt x="6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508" name="Freeform 430"/>
            <p:cNvSpPr>
              <a:spLocks/>
            </p:cNvSpPr>
            <p:nvPr/>
          </p:nvSpPr>
          <p:spPr bwMode="auto">
            <a:xfrm>
              <a:off x="2082800" y="1168400"/>
              <a:ext cx="1588" cy="3175"/>
            </a:xfrm>
            <a:custGeom>
              <a:avLst/>
              <a:gdLst>
                <a:gd name="T0" fmla="*/ 2147483647 w 7"/>
                <a:gd name="T1" fmla="*/ 2147483647 h 10"/>
                <a:gd name="T2" fmla="*/ 2147483647 w 7"/>
                <a:gd name="T3" fmla="*/ 2147483647 h 10"/>
                <a:gd name="T4" fmla="*/ 2147483647 w 7"/>
                <a:gd name="T5" fmla="*/ 0 h 10"/>
                <a:gd name="T6" fmla="*/ 0 w 7"/>
                <a:gd name="T7" fmla="*/ 2147483647 h 10"/>
                <a:gd name="T8" fmla="*/ 0 w 7"/>
                <a:gd name="T9" fmla="*/ 2147483647 h 10"/>
                <a:gd name="T10" fmla="*/ 0 w 7"/>
                <a:gd name="T11" fmla="*/ 2147483647 h 10"/>
                <a:gd name="T12" fmla="*/ 2147483647 w 7"/>
                <a:gd name="T13" fmla="*/ 2147483647 h 10"/>
                <a:gd name="T14" fmla="*/ 2147483647 w 7"/>
                <a:gd name="T15" fmla="*/ 2147483647 h 10"/>
                <a:gd name="T16" fmla="*/ 2147483647 w 7"/>
                <a:gd name="T17" fmla="*/ 2147483647 h 10"/>
                <a:gd name="T18" fmla="*/ 2147483647 w 7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0"/>
                <a:gd name="T32" fmla="*/ 7 w 7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0">
                  <a:moveTo>
                    <a:pt x="7" y="3"/>
                  </a:moveTo>
                  <a:lnTo>
                    <a:pt x="7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7" y="10"/>
                  </a:lnTo>
                  <a:lnTo>
                    <a:pt x="7" y="6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509" name="Freeform 431"/>
            <p:cNvSpPr>
              <a:spLocks/>
            </p:cNvSpPr>
            <p:nvPr/>
          </p:nvSpPr>
          <p:spPr bwMode="auto">
            <a:xfrm>
              <a:off x="2082800" y="1169988"/>
              <a:ext cx="7938" cy="1587"/>
            </a:xfrm>
            <a:custGeom>
              <a:avLst/>
              <a:gdLst>
                <a:gd name="T0" fmla="*/ 2147483647 w 20"/>
                <a:gd name="T1" fmla="*/ 0 h 7"/>
                <a:gd name="T2" fmla="*/ 0 w 20"/>
                <a:gd name="T3" fmla="*/ 0 h 7"/>
                <a:gd name="T4" fmla="*/ 0 w 20"/>
                <a:gd name="T5" fmla="*/ 2147483647 h 7"/>
                <a:gd name="T6" fmla="*/ 0 w 20"/>
                <a:gd name="T7" fmla="*/ 2147483647 h 7"/>
                <a:gd name="T8" fmla="*/ 2147483647 w 20"/>
                <a:gd name="T9" fmla="*/ 2147483647 h 7"/>
                <a:gd name="T10" fmla="*/ 2147483647 w 20"/>
                <a:gd name="T11" fmla="*/ 2147483647 h 7"/>
                <a:gd name="T12" fmla="*/ 2147483647 w 20"/>
                <a:gd name="T13" fmla="*/ 2147483647 h 7"/>
                <a:gd name="T14" fmla="*/ 2147483647 w 20"/>
                <a:gd name="T15" fmla="*/ 0 h 7"/>
                <a:gd name="T16" fmla="*/ 2147483647 w 20"/>
                <a:gd name="T17" fmla="*/ 0 h 7"/>
                <a:gd name="T18" fmla="*/ 2147483647 w 20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7"/>
                <a:gd name="T32" fmla="*/ 20 w 20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7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10" y="7"/>
                  </a:lnTo>
                  <a:lnTo>
                    <a:pt x="16" y="7"/>
                  </a:lnTo>
                  <a:lnTo>
                    <a:pt x="20" y="3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510" name="Freeform 432"/>
            <p:cNvSpPr>
              <a:spLocks/>
            </p:cNvSpPr>
            <p:nvPr/>
          </p:nvSpPr>
          <p:spPr bwMode="auto">
            <a:xfrm>
              <a:off x="2087563" y="1169988"/>
              <a:ext cx="3175" cy="3175"/>
            </a:xfrm>
            <a:custGeom>
              <a:avLst/>
              <a:gdLst>
                <a:gd name="T0" fmla="*/ 2147483647 w 6"/>
                <a:gd name="T1" fmla="*/ 2147483647 h 9"/>
                <a:gd name="T2" fmla="*/ 2147483647 w 6"/>
                <a:gd name="T3" fmla="*/ 0 h 9"/>
                <a:gd name="T4" fmla="*/ 2147483647 w 6"/>
                <a:gd name="T5" fmla="*/ 0 h 9"/>
                <a:gd name="T6" fmla="*/ 0 w 6"/>
                <a:gd name="T7" fmla="*/ 0 h 9"/>
                <a:gd name="T8" fmla="*/ 0 w 6"/>
                <a:gd name="T9" fmla="*/ 2147483647 h 9"/>
                <a:gd name="T10" fmla="*/ 0 w 6"/>
                <a:gd name="T11" fmla="*/ 2147483647 h 9"/>
                <a:gd name="T12" fmla="*/ 2147483647 w 6"/>
                <a:gd name="T13" fmla="*/ 2147483647 h 9"/>
                <a:gd name="T14" fmla="*/ 2147483647 w 6"/>
                <a:gd name="T15" fmla="*/ 2147483647 h 9"/>
                <a:gd name="T16" fmla="*/ 2147483647 w 6"/>
                <a:gd name="T17" fmla="*/ 2147483647 h 9"/>
                <a:gd name="T18" fmla="*/ 2147483647 w 6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9"/>
                <a:gd name="T32" fmla="*/ 6 w 6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9">
                  <a:moveTo>
                    <a:pt x="6" y="3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2" y="9"/>
                  </a:lnTo>
                  <a:lnTo>
                    <a:pt x="2" y="7"/>
                  </a:lnTo>
                  <a:lnTo>
                    <a:pt x="6" y="7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511" name="Freeform 433"/>
            <p:cNvSpPr>
              <a:spLocks/>
            </p:cNvSpPr>
            <p:nvPr/>
          </p:nvSpPr>
          <p:spPr bwMode="auto">
            <a:xfrm>
              <a:off x="2087563" y="1169988"/>
              <a:ext cx="11112" cy="1587"/>
            </a:xfrm>
            <a:custGeom>
              <a:avLst/>
              <a:gdLst>
                <a:gd name="T0" fmla="*/ 2147483647 w 26"/>
                <a:gd name="T1" fmla="*/ 0 h 4"/>
                <a:gd name="T2" fmla="*/ 0 w 26"/>
                <a:gd name="T3" fmla="*/ 0 h 4"/>
                <a:gd name="T4" fmla="*/ 0 w 26"/>
                <a:gd name="T5" fmla="*/ 2147483647 h 4"/>
                <a:gd name="T6" fmla="*/ 0 w 26"/>
                <a:gd name="T7" fmla="*/ 2147483647 h 4"/>
                <a:gd name="T8" fmla="*/ 2147483647 w 26"/>
                <a:gd name="T9" fmla="*/ 2147483647 h 4"/>
                <a:gd name="T10" fmla="*/ 2147483647 w 26"/>
                <a:gd name="T11" fmla="*/ 2147483647 h 4"/>
                <a:gd name="T12" fmla="*/ 2147483647 w 26"/>
                <a:gd name="T13" fmla="*/ 2147483647 h 4"/>
                <a:gd name="T14" fmla="*/ 2147483647 w 26"/>
                <a:gd name="T15" fmla="*/ 0 h 4"/>
                <a:gd name="T16" fmla="*/ 2147483647 w 26"/>
                <a:gd name="T17" fmla="*/ 0 h 4"/>
                <a:gd name="T18" fmla="*/ 2147483647 w 26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4"/>
                <a:gd name="T32" fmla="*/ 26 w 26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4">
                  <a:moveTo>
                    <a:pt x="2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15" y="4"/>
                  </a:lnTo>
                  <a:lnTo>
                    <a:pt x="22" y="4"/>
                  </a:lnTo>
                  <a:lnTo>
                    <a:pt x="26" y="4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512" name="Freeform 434"/>
            <p:cNvSpPr>
              <a:spLocks/>
            </p:cNvSpPr>
            <p:nvPr/>
          </p:nvSpPr>
          <p:spPr bwMode="auto">
            <a:xfrm>
              <a:off x="2095500" y="1169988"/>
              <a:ext cx="3175" cy="4762"/>
            </a:xfrm>
            <a:custGeom>
              <a:avLst/>
              <a:gdLst>
                <a:gd name="T0" fmla="*/ 2147483647 w 7"/>
                <a:gd name="T1" fmla="*/ 2147483647 h 10"/>
                <a:gd name="T2" fmla="*/ 2147483647 w 7"/>
                <a:gd name="T3" fmla="*/ 0 h 10"/>
                <a:gd name="T4" fmla="*/ 2147483647 w 7"/>
                <a:gd name="T5" fmla="*/ 0 h 10"/>
                <a:gd name="T6" fmla="*/ 0 w 7"/>
                <a:gd name="T7" fmla="*/ 0 h 10"/>
                <a:gd name="T8" fmla="*/ 0 w 7"/>
                <a:gd name="T9" fmla="*/ 2147483647 h 10"/>
                <a:gd name="T10" fmla="*/ 0 w 7"/>
                <a:gd name="T11" fmla="*/ 2147483647 h 10"/>
                <a:gd name="T12" fmla="*/ 2147483647 w 7"/>
                <a:gd name="T13" fmla="*/ 2147483647 h 10"/>
                <a:gd name="T14" fmla="*/ 2147483647 w 7"/>
                <a:gd name="T15" fmla="*/ 2147483647 h 10"/>
                <a:gd name="T16" fmla="*/ 2147483647 w 7"/>
                <a:gd name="T17" fmla="*/ 2147483647 h 10"/>
                <a:gd name="T18" fmla="*/ 2147483647 w 7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0"/>
                <a:gd name="T32" fmla="*/ 7 w 7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0">
                  <a:moveTo>
                    <a:pt x="7" y="4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3" y="10"/>
                  </a:lnTo>
                  <a:lnTo>
                    <a:pt x="3" y="6"/>
                  </a:lnTo>
                  <a:lnTo>
                    <a:pt x="7" y="6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513" name="Freeform 435"/>
            <p:cNvSpPr>
              <a:spLocks/>
            </p:cNvSpPr>
            <p:nvPr/>
          </p:nvSpPr>
          <p:spPr bwMode="auto">
            <a:xfrm>
              <a:off x="2095500" y="1171575"/>
              <a:ext cx="3175" cy="1588"/>
            </a:xfrm>
            <a:custGeom>
              <a:avLst/>
              <a:gdLst>
                <a:gd name="T0" fmla="*/ 2147483647 w 10"/>
                <a:gd name="T1" fmla="*/ 0 h 2"/>
                <a:gd name="T2" fmla="*/ 0 w 10"/>
                <a:gd name="T3" fmla="*/ 0 h 2"/>
                <a:gd name="T4" fmla="*/ 0 w 10"/>
                <a:gd name="T5" fmla="*/ 2147483647 h 2"/>
                <a:gd name="T6" fmla="*/ 0 w 10"/>
                <a:gd name="T7" fmla="*/ 2147483647 h 2"/>
                <a:gd name="T8" fmla="*/ 2147483647 w 10"/>
                <a:gd name="T9" fmla="*/ 2147483647 h 2"/>
                <a:gd name="T10" fmla="*/ 2147483647 w 10"/>
                <a:gd name="T11" fmla="*/ 2147483647 h 2"/>
                <a:gd name="T12" fmla="*/ 2147483647 w 10"/>
                <a:gd name="T13" fmla="*/ 2147483647 h 2"/>
                <a:gd name="T14" fmla="*/ 2147483647 w 10"/>
                <a:gd name="T15" fmla="*/ 0 h 2"/>
                <a:gd name="T16" fmla="*/ 2147483647 w 10"/>
                <a:gd name="T17" fmla="*/ 0 h 2"/>
                <a:gd name="T18" fmla="*/ 2147483647 w 10"/>
                <a:gd name="T19" fmla="*/ 0 h 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2"/>
                <a:gd name="T32" fmla="*/ 10 w 10"/>
                <a:gd name="T33" fmla="*/ 2 h 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2">
                  <a:moveTo>
                    <a:pt x="3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" y="2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7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514" name="Freeform 436"/>
            <p:cNvSpPr>
              <a:spLocks/>
            </p:cNvSpPr>
            <p:nvPr/>
          </p:nvSpPr>
          <p:spPr bwMode="auto">
            <a:xfrm>
              <a:off x="2098675" y="1171575"/>
              <a:ext cx="0" cy="3175"/>
            </a:xfrm>
            <a:custGeom>
              <a:avLst/>
              <a:gdLst>
                <a:gd name="T0" fmla="*/ 0 w 3"/>
                <a:gd name="T1" fmla="*/ 2147483647 h 9"/>
                <a:gd name="T2" fmla="*/ 0 w 3"/>
                <a:gd name="T3" fmla="*/ 0 h 9"/>
                <a:gd name="T4" fmla="*/ 0 w 3"/>
                <a:gd name="T5" fmla="*/ 0 h 9"/>
                <a:gd name="T6" fmla="*/ 0 w 3"/>
                <a:gd name="T7" fmla="*/ 0 h 9"/>
                <a:gd name="T8" fmla="*/ 0 w 3"/>
                <a:gd name="T9" fmla="*/ 2147483647 h 9"/>
                <a:gd name="T10" fmla="*/ 0 w 3"/>
                <a:gd name="T11" fmla="*/ 2147483647 h 9"/>
                <a:gd name="T12" fmla="*/ 0 w 3"/>
                <a:gd name="T13" fmla="*/ 2147483647 h 9"/>
                <a:gd name="T14" fmla="*/ 0 w 3"/>
                <a:gd name="T15" fmla="*/ 2147483647 h 9"/>
                <a:gd name="T16" fmla="*/ 0 w 3"/>
                <a:gd name="T17" fmla="*/ 2147483647 h 9"/>
                <a:gd name="T18" fmla="*/ 0 w 3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9"/>
                <a:gd name="T32" fmla="*/ 0 w 3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9">
                  <a:moveTo>
                    <a:pt x="3" y="2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9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515" name="Freeform 437"/>
            <p:cNvSpPr>
              <a:spLocks/>
            </p:cNvSpPr>
            <p:nvPr/>
          </p:nvSpPr>
          <p:spPr bwMode="auto">
            <a:xfrm>
              <a:off x="2097088" y="1173163"/>
              <a:ext cx="9525" cy="1587"/>
            </a:xfrm>
            <a:custGeom>
              <a:avLst/>
              <a:gdLst>
                <a:gd name="T0" fmla="*/ 2147483647 w 27"/>
                <a:gd name="T1" fmla="*/ 0 h 7"/>
                <a:gd name="T2" fmla="*/ 2147483647 w 27"/>
                <a:gd name="T3" fmla="*/ 0 h 7"/>
                <a:gd name="T4" fmla="*/ 0 w 27"/>
                <a:gd name="T5" fmla="*/ 2147483647 h 7"/>
                <a:gd name="T6" fmla="*/ 2147483647 w 27"/>
                <a:gd name="T7" fmla="*/ 2147483647 h 7"/>
                <a:gd name="T8" fmla="*/ 2147483647 w 27"/>
                <a:gd name="T9" fmla="*/ 2147483647 h 7"/>
                <a:gd name="T10" fmla="*/ 2147483647 w 27"/>
                <a:gd name="T11" fmla="*/ 2147483647 h 7"/>
                <a:gd name="T12" fmla="*/ 2147483647 w 27"/>
                <a:gd name="T13" fmla="*/ 2147483647 h 7"/>
                <a:gd name="T14" fmla="*/ 2147483647 w 27"/>
                <a:gd name="T15" fmla="*/ 0 h 7"/>
                <a:gd name="T16" fmla="*/ 2147483647 w 27"/>
                <a:gd name="T17" fmla="*/ 0 h 7"/>
                <a:gd name="T18" fmla="*/ 2147483647 w 27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"/>
                <a:gd name="T31" fmla="*/ 0 h 7"/>
                <a:gd name="T32" fmla="*/ 27 w 27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" h="7">
                  <a:moveTo>
                    <a:pt x="4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7"/>
                  </a:lnTo>
                  <a:lnTo>
                    <a:pt x="20" y="7"/>
                  </a:lnTo>
                  <a:lnTo>
                    <a:pt x="27" y="7"/>
                  </a:lnTo>
                  <a:lnTo>
                    <a:pt x="27" y="4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516" name="Freeform 438"/>
            <p:cNvSpPr>
              <a:spLocks/>
            </p:cNvSpPr>
            <p:nvPr/>
          </p:nvSpPr>
          <p:spPr bwMode="auto">
            <a:xfrm>
              <a:off x="2105025" y="1173163"/>
              <a:ext cx="1588" cy="3175"/>
            </a:xfrm>
            <a:custGeom>
              <a:avLst/>
              <a:gdLst>
                <a:gd name="T0" fmla="*/ 2147483647 w 4"/>
                <a:gd name="T1" fmla="*/ 2147483647 h 10"/>
                <a:gd name="T2" fmla="*/ 2147483647 w 4"/>
                <a:gd name="T3" fmla="*/ 0 h 10"/>
                <a:gd name="T4" fmla="*/ 0 w 4"/>
                <a:gd name="T5" fmla="*/ 0 h 10"/>
                <a:gd name="T6" fmla="*/ 0 w 4"/>
                <a:gd name="T7" fmla="*/ 0 h 10"/>
                <a:gd name="T8" fmla="*/ 0 w 4"/>
                <a:gd name="T9" fmla="*/ 2147483647 h 10"/>
                <a:gd name="T10" fmla="*/ 0 w 4"/>
                <a:gd name="T11" fmla="*/ 2147483647 h 10"/>
                <a:gd name="T12" fmla="*/ 0 w 4"/>
                <a:gd name="T13" fmla="*/ 2147483647 h 10"/>
                <a:gd name="T14" fmla="*/ 2147483647 w 4"/>
                <a:gd name="T15" fmla="*/ 2147483647 h 10"/>
                <a:gd name="T16" fmla="*/ 2147483647 w 4"/>
                <a:gd name="T17" fmla="*/ 2147483647 h 10"/>
                <a:gd name="T18" fmla="*/ 2147483647 w 4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10"/>
                <a:gd name="T32" fmla="*/ 4 w 4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10">
                  <a:moveTo>
                    <a:pt x="4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4" y="7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517" name="Freeform 439"/>
            <p:cNvSpPr>
              <a:spLocks/>
            </p:cNvSpPr>
            <p:nvPr/>
          </p:nvSpPr>
          <p:spPr bwMode="auto">
            <a:xfrm>
              <a:off x="2105025" y="1174750"/>
              <a:ext cx="12700" cy="1588"/>
            </a:xfrm>
            <a:custGeom>
              <a:avLst/>
              <a:gdLst>
                <a:gd name="T0" fmla="*/ 2147483647 w 33"/>
                <a:gd name="T1" fmla="*/ 0 h 6"/>
                <a:gd name="T2" fmla="*/ 2147483647 w 33"/>
                <a:gd name="T3" fmla="*/ 0 h 6"/>
                <a:gd name="T4" fmla="*/ 0 w 33"/>
                <a:gd name="T5" fmla="*/ 2147483647 h 6"/>
                <a:gd name="T6" fmla="*/ 2147483647 w 33"/>
                <a:gd name="T7" fmla="*/ 2147483647 h 6"/>
                <a:gd name="T8" fmla="*/ 2147483647 w 33"/>
                <a:gd name="T9" fmla="*/ 2147483647 h 6"/>
                <a:gd name="T10" fmla="*/ 2147483647 w 33"/>
                <a:gd name="T11" fmla="*/ 2147483647 h 6"/>
                <a:gd name="T12" fmla="*/ 2147483647 w 33"/>
                <a:gd name="T13" fmla="*/ 2147483647 h 6"/>
                <a:gd name="T14" fmla="*/ 2147483647 w 33"/>
                <a:gd name="T15" fmla="*/ 0 h 6"/>
                <a:gd name="T16" fmla="*/ 2147483647 w 33"/>
                <a:gd name="T17" fmla="*/ 0 h 6"/>
                <a:gd name="T18" fmla="*/ 2147483647 w 3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"/>
                <a:gd name="T31" fmla="*/ 0 h 6"/>
                <a:gd name="T32" fmla="*/ 33 w 3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" h="6">
                  <a:moveTo>
                    <a:pt x="3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6"/>
                  </a:lnTo>
                  <a:lnTo>
                    <a:pt x="27" y="6"/>
                  </a:lnTo>
                  <a:lnTo>
                    <a:pt x="33" y="6"/>
                  </a:lnTo>
                  <a:lnTo>
                    <a:pt x="33" y="3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518" name="Freeform 440"/>
            <p:cNvSpPr>
              <a:spLocks/>
            </p:cNvSpPr>
            <p:nvPr/>
          </p:nvSpPr>
          <p:spPr bwMode="auto">
            <a:xfrm>
              <a:off x="2114550" y="1174750"/>
              <a:ext cx="3175" cy="3175"/>
            </a:xfrm>
            <a:custGeom>
              <a:avLst/>
              <a:gdLst>
                <a:gd name="T0" fmla="*/ 2147483647 w 6"/>
                <a:gd name="T1" fmla="*/ 2147483647 h 9"/>
                <a:gd name="T2" fmla="*/ 2147483647 w 6"/>
                <a:gd name="T3" fmla="*/ 0 h 9"/>
                <a:gd name="T4" fmla="*/ 2147483647 w 6"/>
                <a:gd name="T5" fmla="*/ 0 h 9"/>
                <a:gd name="T6" fmla="*/ 0 w 6"/>
                <a:gd name="T7" fmla="*/ 0 h 9"/>
                <a:gd name="T8" fmla="*/ 0 w 6"/>
                <a:gd name="T9" fmla="*/ 2147483647 h 9"/>
                <a:gd name="T10" fmla="*/ 0 w 6"/>
                <a:gd name="T11" fmla="*/ 2147483647 h 9"/>
                <a:gd name="T12" fmla="*/ 2147483647 w 6"/>
                <a:gd name="T13" fmla="*/ 2147483647 h 9"/>
                <a:gd name="T14" fmla="*/ 2147483647 w 6"/>
                <a:gd name="T15" fmla="*/ 2147483647 h 9"/>
                <a:gd name="T16" fmla="*/ 2147483647 w 6"/>
                <a:gd name="T17" fmla="*/ 2147483647 h 9"/>
                <a:gd name="T18" fmla="*/ 2147483647 w 6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9"/>
                <a:gd name="T32" fmla="*/ 6 w 6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9">
                  <a:moveTo>
                    <a:pt x="6" y="3"/>
                  </a:move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2" y="9"/>
                  </a:lnTo>
                  <a:lnTo>
                    <a:pt x="6" y="6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519" name="Freeform 441"/>
            <p:cNvSpPr>
              <a:spLocks/>
            </p:cNvSpPr>
            <p:nvPr/>
          </p:nvSpPr>
          <p:spPr bwMode="auto">
            <a:xfrm>
              <a:off x="2114550" y="1174750"/>
              <a:ext cx="7938" cy="1588"/>
            </a:xfrm>
            <a:custGeom>
              <a:avLst/>
              <a:gdLst>
                <a:gd name="T0" fmla="*/ 2147483647 w 19"/>
                <a:gd name="T1" fmla="*/ 0 h 3"/>
                <a:gd name="T2" fmla="*/ 0 w 19"/>
                <a:gd name="T3" fmla="*/ 0 h 3"/>
                <a:gd name="T4" fmla="*/ 0 w 19"/>
                <a:gd name="T5" fmla="*/ 2147483647 h 3"/>
                <a:gd name="T6" fmla="*/ 0 w 19"/>
                <a:gd name="T7" fmla="*/ 2147483647 h 3"/>
                <a:gd name="T8" fmla="*/ 2147483647 w 19"/>
                <a:gd name="T9" fmla="*/ 2147483647 h 3"/>
                <a:gd name="T10" fmla="*/ 2147483647 w 19"/>
                <a:gd name="T11" fmla="*/ 2147483647 h 3"/>
                <a:gd name="T12" fmla="*/ 2147483647 w 19"/>
                <a:gd name="T13" fmla="*/ 2147483647 h 3"/>
                <a:gd name="T14" fmla="*/ 2147483647 w 19"/>
                <a:gd name="T15" fmla="*/ 0 h 3"/>
                <a:gd name="T16" fmla="*/ 2147483647 w 19"/>
                <a:gd name="T17" fmla="*/ 0 h 3"/>
                <a:gd name="T18" fmla="*/ 2147483647 w 19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"/>
                <a:gd name="T31" fmla="*/ 0 h 3"/>
                <a:gd name="T32" fmla="*/ 19 w 19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9" y="3"/>
                  </a:lnTo>
                  <a:lnTo>
                    <a:pt x="19" y="3"/>
                  </a:lnTo>
                  <a:lnTo>
                    <a:pt x="19" y="0"/>
                  </a:lnTo>
                  <a:lnTo>
                    <a:pt x="1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520" name="Freeform 442"/>
            <p:cNvSpPr>
              <a:spLocks/>
            </p:cNvSpPr>
            <p:nvPr/>
          </p:nvSpPr>
          <p:spPr bwMode="auto">
            <a:xfrm>
              <a:off x="2119313" y="1174750"/>
              <a:ext cx="3175" cy="3175"/>
            </a:xfrm>
            <a:custGeom>
              <a:avLst/>
              <a:gdLst>
                <a:gd name="T0" fmla="*/ 2147483647 w 6"/>
                <a:gd name="T1" fmla="*/ 2147483647 h 6"/>
                <a:gd name="T2" fmla="*/ 2147483647 w 6"/>
                <a:gd name="T3" fmla="*/ 0 h 6"/>
                <a:gd name="T4" fmla="*/ 2147483647 w 6"/>
                <a:gd name="T5" fmla="*/ 0 h 6"/>
                <a:gd name="T6" fmla="*/ 0 w 6"/>
                <a:gd name="T7" fmla="*/ 0 h 6"/>
                <a:gd name="T8" fmla="*/ 0 w 6"/>
                <a:gd name="T9" fmla="*/ 2147483647 h 6"/>
                <a:gd name="T10" fmla="*/ 0 w 6"/>
                <a:gd name="T11" fmla="*/ 2147483647 h 6"/>
                <a:gd name="T12" fmla="*/ 2147483647 w 6"/>
                <a:gd name="T13" fmla="*/ 2147483647 h 6"/>
                <a:gd name="T14" fmla="*/ 2147483647 w 6"/>
                <a:gd name="T15" fmla="*/ 2147483647 h 6"/>
                <a:gd name="T16" fmla="*/ 2147483647 w 6"/>
                <a:gd name="T17" fmla="*/ 2147483647 h 6"/>
                <a:gd name="T18" fmla="*/ 2147483647 w 6"/>
                <a:gd name="T19" fmla="*/ 2147483647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6"/>
                <a:gd name="T32" fmla="*/ 6 w 6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6">
                  <a:moveTo>
                    <a:pt x="6" y="3"/>
                  </a:moveTo>
                  <a:lnTo>
                    <a:pt x="6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6"/>
                  </a:lnTo>
                  <a:lnTo>
                    <a:pt x="6" y="6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521" name="Freeform 443"/>
            <p:cNvSpPr>
              <a:spLocks/>
            </p:cNvSpPr>
            <p:nvPr/>
          </p:nvSpPr>
          <p:spPr bwMode="auto">
            <a:xfrm>
              <a:off x="2119313" y="1174750"/>
              <a:ext cx="6350" cy="3175"/>
            </a:xfrm>
            <a:custGeom>
              <a:avLst/>
              <a:gdLst>
                <a:gd name="T0" fmla="*/ 2147483647 w 13"/>
                <a:gd name="T1" fmla="*/ 0 h 6"/>
                <a:gd name="T2" fmla="*/ 0 w 13"/>
                <a:gd name="T3" fmla="*/ 2147483647 h 6"/>
                <a:gd name="T4" fmla="*/ 0 w 13"/>
                <a:gd name="T5" fmla="*/ 2147483647 h 6"/>
                <a:gd name="T6" fmla="*/ 0 w 13"/>
                <a:gd name="T7" fmla="*/ 2147483647 h 6"/>
                <a:gd name="T8" fmla="*/ 2147483647 w 13"/>
                <a:gd name="T9" fmla="*/ 2147483647 h 6"/>
                <a:gd name="T10" fmla="*/ 2147483647 w 13"/>
                <a:gd name="T11" fmla="*/ 2147483647 h 6"/>
                <a:gd name="T12" fmla="*/ 2147483647 w 13"/>
                <a:gd name="T13" fmla="*/ 2147483647 h 6"/>
                <a:gd name="T14" fmla="*/ 2147483647 w 13"/>
                <a:gd name="T15" fmla="*/ 2147483647 h 6"/>
                <a:gd name="T16" fmla="*/ 2147483647 w 13"/>
                <a:gd name="T17" fmla="*/ 0 h 6"/>
                <a:gd name="T18" fmla="*/ 2147483647 w 1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6"/>
                <a:gd name="T32" fmla="*/ 13 w 1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6">
                  <a:moveTo>
                    <a:pt x="3" y="0"/>
                  </a:moveTo>
                  <a:lnTo>
                    <a:pt x="0" y="3"/>
                  </a:lnTo>
                  <a:lnTo>
                    <a:pt x="0" y="6"/>
                  </a:lnTo>
                  <a:lnTo>
                    <a:pt x="3" y="6"/>
                  </a:lnTo>
                  <a:lnTo>
                    <a:pt x="13" y="6"/>
                  </a:lnTo>
                  <a:lnTo>
                    <a:pt x="13" y="3"/>
                  </a:lnTo>
                  <a:lnTo>
                    <a:pt x="6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522" name="Freeform 444"/>
            <p:cNvSpPr>
              <a:spLocks/>
            </p:cNvSpPr>
            <p:nvPr/>
          </p:nvSpPr>
          <p:spPr bwMode="auto">
            <a:xfrm>
              <a:off x="2122488" y="1174750"/>
              <a:ext cx="3175" cy="4763"/>
            </a:xfrm>
            <a:custGeom>
              <a:avLst/>
              <a:gdLst>
                <a:gd name="T0" fmla="*/ 2147483647 w 7"/>
                <a:gd name="T1" fmla="*/ 2147483647 h 10"/>
                <a:gd name="T2" fmla="*/ 2147483647 w 7"/>
                <a:gd name="T3" fmla="*/ 2147483647 h 10"/>
                <a:gd name="T4" fmla="*/ 2147483647 w 7"/>
                <a:gd name="T5" fmla="*/ 0 h 10"/>
                <a:gd name="T6" fmla="*/ 0 w 7"/>
                <a:gd name="T7" fmla="*/ 2147483647 h 10"/>
                <a:gd name="T8" fmla="*/ 0 w 7"/>
                <a:gd name="T9" fmla="*/ 2147483647 h 10"/>
                <a:gd name="T10" fmla="*/ 0 w 7"/>
                <a:gd name="T11" fmla="*/ 2147483647 h 10"/>
                <a:gd name="T12" fmla="*/ 2147483647 w 7"/>
                <a:gd name="T13" fmla="*/ 2147483647 h 10"/>
                <a:gd name="T14" fmla="*/ 2147483647 w 7"/>
                <a:gd name="T15" fmla="*/ 2147483647 h 10"/>
                <a:gd name="T16" fmla="*/ 2147483647 w 7"/>
                <a:gd name="T17" fmla="*/ 2147483647 h 10"/>
                <a:gd name="T18" fmla="*/ 2147483647 w 7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0"/>
                <a:gd name="T32" fmla="*/ 7 w 7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0">
                  <a:moveTo>
                    <a:pt x="7" y="3"/>
                  </a:moveTo>
                  <a:lnTo>
                    <a:pt x="7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7" y="10"/>
                  </a:lnTo>
                  <a:lnTo>
                    <a:pt x="7" y="6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523" name="Freeform 445"/>
            <p:cNvSpPr>
              <a:spLocks/>
            </p:cNvSpPr>
            <p:nvPr/>
          </p:nvSpPr>
          <p:spPr bwMode="auto">
            <a:xfrm>
              <a:off x="2122488" y="1176338"/>
              <a:ext cx="4762" cy="3175"/>
            </a:xfrm>
            <a:custGeom>
              <a:avLst/>
              <a:gdLst>
                <a:gd name="T0" fmla="*/ 2147483647 w 14"/>
                <a:gd name="T1" fmla="*/ 0 h 7"/>
                <a:gd name="T2" fmla="*/ 0 w 14"/>
                <a:gd name="T3" fmla="*/ 0 h 7"/>
                <a:gd name="T4" fmla="*/ 0 w 14"/>
                <a:gd name="T5" fmla="*/ 2147483647 h 7"/>
                <a:gd name="T6" fmla="*/ 0 w 14"/>
                <a:gd name="T7" fmla="*/ 2147483647 h 7"/>
                <a:gd name="T8" fmla="*/ 2147483647 w 14"/>
                <a:gd name="T9" fmla="*/ 2147483647 h 7"/>
                <a:gd name="T10" fmla="*/ 2147483647 w 14"/>
                <a:gd name="T11" fmla="*/ 2147483647 h 7"/>
                <a:gd name="T12" fmla="*/ 2147483647 w 14"/>
                <a:gd name="T13" fmla="*/ 2147483647 h 7"/>
                <a:gd name="T14" fmla="*/ 2147483647 w 14"/>
                <a:gd name="T15" fmla="*/ 0 h 7"/>
                <a:gd name="T16" fmla="*/ 2147483647 w 14"/>
                <a:gd name="T17" fmla="*/ 0 h 7"/>
                <a:gd name="T18" fmla="*/ 2147483647 w 14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7"/>
                <a:gd name="T32" fmla="*/ 14 w 14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7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3" y="7"/>
                  </a:lnTo>
                  <a:lnTo>
                    <a:pt x="14" y="7"/>
                  </a:lnTo>
                  <a:lnTo>
                    <a:pt x="14" y="3"/>
                  </a:lnTo>
                  <a:lnTo>
                    <a:pt x="14" y="0"/>
                  </a:lnTo>
                  <a:lnTo>
                    <a:pt x="7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524" name="Freeform 446"/>
            <p:cNvSpPr>
              <a:spLocks/>
            </p:cNvSpPr>
            <p:nvPr/>
          </p:nvSpPr>
          <p:spPr bwMode="auto">
            <a:xfrm>
              <a:off x="2125663" y="1176338"/>
              <a:ext cx="1587" cy="6350"/>
            </a:xfrm>
            <a:custGeom>
              <a:avLst/>
              <a:gdLst>
                <a:gd name="T0" fmla="*/ 2147483647 w 7"/>
                <a:gd name="T1" fmla="*/ 2147483647 h 13"/>
                <a:gd name="T2" fmla="*/ 2147483647 w 7"/>
                <a:gd name="T3" fmla="*/ 0 h 13"/>
                <a:gd name="T4" fmla="*/ 2147483647 w 7"/>
                <a:gd name="T5" fmla="*/ 0 h 13"/>
                <a:gd name="T6" fmla="*/ 0 w 7"/>
                <a:gd name="T7" fmla="*/ 0 h 13"/>
                <a:gd name="T8" fmla="*/ 0 w 7"/>
                <a:gd name="T9" fmla="*/ 2147483647 h 13"/>
                <a:gd name="T10" fmla="*/ 0 w 7"/>
                <a:gd name="T11" fmla="*/ 2147483647 h 13"/>
                <a:gd name="T12" fmla="*/ 2147483647 w 7"/>
                <a:gd name="T13" fmla="*/ 2147483647 h 13"/>
                <a:gd name="T14" fmla="*/ 2147483647 w 7"/>
                <a:gd name="T15" fmla="*/ 2147483647 h 13"/>
                <a:gd name="T16" fmla="*/ 2147483647 w 7"/>
                <a:gd name="T17" fmla="*/ 2147483647 h 13"/>
                <a:gd name="T18" fmla="*/ 2147483647 w 7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3"/>
                <a:gd name="T32" fmla="*/ 7 w 7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3">
                  <a:moveTo>
                    <a:pt x="7" y="3"/>
                  </a:move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9"/>
                  </a:lnTo>
                  <a:lnTo>
                    <a:pt x="3" y="13"/>
                  </a:lnTo>
                  <a:lnTo>
                    <a:pt x="7" y="9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525" name="Freeform 447"/>
            <p:cNvSpPr>
              <a:spLocks/>
            </p:cNvSpPr>
            <p:nvPr/>
          </p:nvSpPr>
          <p:spPr bwMode="auto">
            <a:xfrm>
              <a:off x="2125663" y="1179513"/>
              <a:ext cx="4762" cy="1587"/>
            </a:xfrm>
            <a:custGeom>
              <a:avLst/>
              <a:gdLst>
                <a:gd name="T0" fmla="*/ 2147483647 w 13"/>
                <a:gd name="T1" fmla="*/ 0 h 2"/>
                <a:gd name="T2" fmla="*/ 0 w 13"/>
                <a:gd name="T3" fmla="*/ 0 h 2"/>
                <a:gd name="T4" fmla="*/ 0 w 13"/>
                <a:gd name="T5" fmla="*/ 2147483647 h 2"/>
                <a:gd name="T6" fmla="*/ 0 w 13"/>
                <a:gd name="T7" fmla="*/ 2147483647 h 2"/>
                <a:gd name="T8" fmla="*/ 2147483647 w 13"/>
                <a:gd name="T9" fmla="*/ 2147483647 h 2"/>
                <a:gd name="T10" fmla="*/ 2147483647 w 13"/>
                <a:gd name="T11" fmla="*/ 2147483647 h 2"/>
                <a:gd name="T12" fmla="*/ 2147483647 w 13"/>
                <a:gd name="T13" fmla="*/ 2147483647 h 2"/>
                <a:gd name="T14" fmla="*/ 2147483647 w 13"/>
                <a:gd name="T15" fmla="*/ 0 h 2"/>
                <a:gd name="T16" fmla="*/ 2147483647 w 13"/>
                <a:gd name="T17" fmla="*/ 0 h 2"/>
                <a:gd name="T18" fmla="*/ 2147483647 w 13"/>
                <a:gd name="T19" fmla="*/ 0 h 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2"/>
                <a:gd name="T32" fmla="*/ 13 w 13"/>
                <a:gd name="T33" fmla="*/ 2 h 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2">
                  <a:moveTo>
                    <a:pt x="3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" y="2"/>
                  </a:lnTo>
                  <a:lnTo>
                    <a:pt x="9" y="2"/>
                  </a:lnTo>
                  <a:lnTo>
                    <a:pt x="13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526" name="Freeform 448"/>
            <p:cNvSpPr>
              <a:spLocks/>
            </p:cNvSpPr>
            <p:nvPr/>
          </p:nvSpPr>
          <p:spPr bwMode="auto">
            <a:xfrm>
              <a:off x="2127250" y="1179513"/>
              <a:ext cx="3175" cy="3175"/>
            </a:xfrm>
            <a:custGeom>
              <a:avLst/>
              <a:gdLst>
                <a:gd name="T0" fmla="*/ 2147483647 w 6"/>
                <a:gd name="T1" fmla="*/ 2147483647 h 6"/>
                <a:gd name="T2" fmla="*/ 2147483647 w 6"/>
                <a:gd name="T3" fmla="*/ 0 h 6"/>
                <a:gd name="T4" fmla="*/ 2147483647 w 6"/>
                <a:gd name="T5" fmla="*/ 0 h 6"/>
                <a:gd name="T6" fmla="*/ 0 w 6"/>
                <a:gd name="T7" fmla="*/ 0 h 6"/>
                <a:gd name="T8" fmla="*/ 0 w 6"/>
                <a:gd name="T9" fmla="*/ 2147483647 h 6"/>
                <a:gd name="T10" fmla="*/ 0 w 6"/>
                <a:gd name="T11" fmla="*/ 2147483647 h 6"/>
                <a:gd name="T12" fmla="*/ 2147483647 w 6"/>
                <a:gd name="T13" fmla="*/ 2147483647 h 6"/>
                <a:gd name="T14" fmla="*/ 2147483647 w 6"/>
                <a:gd name="T15" fmla="*/ 2147483647 h 6"/>
                <a:gd name="T16" fmla="*/ 2147483647 w 6"/>
                <a:gd name="T17" fmla="*/ 2147483647 h 6"/>
                <a:gd name="T18" fmla="*/ 2147483647 w 6"/>
                <a:gd name="T19" fmla="*/ 2147483647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6"/>
                <a:gd name="T32" fmla="*/ 6 w 6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6">
                  <a:moveTo>
                    <a:pt x="6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2" y="6"/>
                  </a:lnTo>
                  <a:lnTo>
                    <a:pt x="6" y="6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527" name="Freeform 449"/>
            <p:cNvSpPr>
              <a:spLocks/>
            </p:cNvSpPr>
            <p:nvPr/>
          </p:nvSpPr>
          <p:spPr bwMode="auto">
            <a:xfrm>
              <a:off x="2127250" y="1179513"/>
              <a:ext cx="7938" cy="3175"/>
            </a:xfrm>
            <a:custGeom>
              <a:avLst/>
              <a:gdLst>
                <a:gd name="T0" fmla="*/ 2147483647 w 20"/>
                <a:gd name="T1" fmla="*/ 0 h 6"/>
                <a:gd name="T2" fmla="*/ 0 w 20"/>
                <a:gd name="T3" fmla="*/ 2147483647 h 6"/>
                <a:gd name="T4" fmla="*/ 0 w 20"/>
                <a:gd name="T5" fmla="*/ 2147483647 h 6"/>
                <a:gd name="T6" fmla="*/ 0 w 20"/>
                <a:gd name="T7" fmla="*/ 2147483647 h 6"/>
                <a:gd name="T8" fmla="*/ 2147483647 w 20"/>
                <a:gd name="T9" fmla="*/ 2147483647 h 6"/>
                <a:gd name="T10" fmla="*/ 2147483647 w 20"/>
                <a:gd name="T11" fmla="*/ 2147483647 h 6"/>
                <a:gd name="T12" fmla="*/ 2147483647 w 20"/>
                <a:gd name="T13" fmla="*/ 2147483647 h 6"/>
                <a:gd name="T14" fmla="*/ 2147483647 w 20"/>
                <a:gd name="T15" fmla="*/ 2147483647 h 6"/>
                <a:gd name="T16" fmla="*/ 2147483647 w 20"/>
                <a:gd name="T17" fmla="*/ 0 h 6"/>
                <a:gd name="T18" fmla="*/ 2147483647 w 20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6"/>
                <a:gd name="T32" fmla="*/ 20 w 20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6">
                  <a:moveTo>
                    <a:pt x="2" y="0"/>
                  </a:moveTo>
                  <a:lnTo>
                    <a:pt x="0" y="2"/>
                  </a:lnTo>
                  <a:lnTo>
                    <a:pt x="0" y="6"/>
                  </a:lnTo>
                  <a:lnTo>
                    <a:pt x="9" y="6"/>
                  </a:lnTo>
                  <a:lnTo>
                    <a:pt x="16" y="6"/>
                  </a:lnTo>
                  <a:lnTo>
                    <a:pt x="20" y="2"/>
                  </a:lnTo>
                  <a:lnTo>
                    <a:pt x="16" y="2"/>
                  </a:lnTo>
                  <a:lnTo>
                    <a:pt x="1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528" name="Freeform 450"/>
            <p:cNvSpPr>
              <a:spLocks/>
            </p:cNvSpPr>
            <p:nvPr/>
          </p:nvSpPr>
          <p:spPr bwMode="auto">
            <a:xfrm>
              <a:off x="2133600" y="1179513"/>
              <a:ext cx="1588" cy="3175"/>
            </a:xfrm>
            <a:custGeom>
              <a:avLst/>
              <a:gdLst>
                <a:gd name="T0" fmla="*/ 2147483647 w 7"/>
                <a:gd name="T1" fmla="*/ 2147483647 h 9"/>
                <a:gd name="T2" fmla="*/ 2147483647 w 7"/>
                <a:gd name="T3" fmla="*/ 2147483647 h 9"/>
                <a:gd name="T4" fmla="*/ 2147483647 w 7"/>
                <a:gd name="T5" fmla="*/ 0 h 9"/>
                <a:gd name="T6" fmla="*/ 0 w 7"/>
                <a:gd name="T7" fmla="*/ 2147483647 h 9"/>
                <a:gd name="T8" fmla="*/ 0 w 7"/>
                <a:gd name="T9" fmla="*/ 2147483647 h 9"/>
                <a:gd name="T10" fmla="*/ 0 w 7"/>
                <a:gd name="T11" fmla="*/ 2147483647 h 9"/>
                <a:gd name="T12" fmla="*/ 2147483647 w 7"/>
                <a:gd name="T13" fmla="*/ 2147483647 h 9"/>
                <a:gd name="T14" fmla="*/ 2147483647 w 7"/>
                <a:gd name="T15" fmla="*/ 2147483647 h 9"/>
                <a:gd name="T16" fmla="*/ 2147483647 w 7"/>
                <a:gd name="T17" fmla="*/ 2147483647 h 9"/>
                <a:gd name="T18" fmla="*/ 2147483647 w 7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9"/>
                <a:gd name="T32" fmla="*/ 7 w 7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9">
                  <a:moveTo>
                    <a:pt x="7" y="2"/>
                  </a:moveTo>
                  <a:lnTo>
                    <a:pt x="3" y="2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9"/>
                  </a:lnTo>
                  <a:lnTo>
                    <a:pt x="7" y="6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529" name="Freeform 451"/>
            <p:cNvSpPr>
              <a:spLocks/>
            </p:cNvSpPr>
            <p:nvPr/>
          </p:nvSpPr>
          <p:spPr bwMode="auto">
            <a:xfrm>
              <a:off x="2133600" y="1181100"/>
              <a:ext cx="7938" cy="1588"/>
            </a:xfrm>
            <a:custGeom>
              <a:avLst/>
              <a:gdLst>
                <a:gd name="T0" fmla="*/ 2147483647 w 23"/>
                <a:gd name="T1" fmla="*/ 0 h 7"/>
                <a:gd name="T2" fmla="*/ 0 w 23"/>
                <a:gd name="T3" fmla="*/ 2147483647 h 7"/>
                <a:gd name="T4" fmla="*/ 0 w 23"/>
                <a:gd name="T5" fmla="*/ 2147483647 h 7"/>
                <a:gd name="T6" fmla="*/ 0 w 23"/>
                <a:gd name="T7" fmla="*/ 2147483647 h 7"/>
                <a:gd name="T8" fmla="*/ 2147483647 w 23"/>
                <a:gd name="T9" fmla="*/ 2147483647 h 7"/>
                <a:gd name="T10" fmla="*/ 2147483647 w 23"/>
                <a:gd name="T11" fmla="*/ 2147483647 h 7"/>
                <a:gd name="T12" fmla="*/ 2147483647 w 23"/>
                <a:gd name="T13" fmla="*/ 2147483647 h 7"/>
                <a:gd name="T14" fmla="*/ 2147483647 w 23"/>
                <a:gd name="T15" fmla="*/ 2147483647 h 7"/>
                <a:gd name="T16" fmla="*/ 2147483647 w 23"/>
                <a:gd name="T17" fmla="*/ 0 h 7"/>
                <a:gd name="T18" fmla="*/ 2147483647 w 23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"/>
                <a:gd name="T31" fmla="*/ 0 h 7"/>
                <a:gd name="T32" fmla="*/ 23 w 23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" h="7">
                  <a:moveTo>
                    <a:pt x="3" y="0"/>
                  </a:moveTo>
                  <a:lnTo>
                    <a:pt x="0" y="4"/>
                  </a:lnTo>
                  <a:lnTo>
                    <a:pt x="0" y="7"/>
                  </a:lnTo>
                  <a:lnTo>
                    <a:pt x="16" y="7"/>
                  </a:lnTo>
                  <a:lnTo>
                    <a:pt x="23" y="7"/>
                  </a:lnTo>
                  <a:lnTo>
                    <a:pt x="23" y="4"/>
                  </a:lnTo>
                  <a:lnTo>
                    <a:pt x="19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530" name="Freeform 452"/>
            <p:cNvSpPr>
              <a:spLocks/>
            </p:cNvSpPr>
            <p:nvPr/>
          </p:nvSpPr>
          <p:spPr bwMode="auto">
            <a:xfrm>
              <a:off x="2139950" y="1181100"/>
              <a:ext cx="1588" cy="6350"/>
            </a:xfrm>
            <a:custGeom>
              <a:avLst/>
              <a:gdLst>
                <a:gd name="T0" fmla="*/ 2147483647 w 4"/>
                <a:gd name="T1" fmla="*/ 2147483647 h 17"/>
                <a:gd name="T2" fmla="*/ 2147483647 w 4"/>
                <a:gd name="T3" fmla="*/ 2147483647 h 17"/>
                <a:gd name="T4" fmla="*/ 0 w 4"/>
                <a:gd name="T5" fmla="*/ 0 h 17"/>
                <a:gd name="T6" fmla="*/ 0 w 4"/>
                <a:gd name="T7" fmla="*/ 2147483647 h 17"/>
                <a:gd name="T8" fmla="*/ 0 w 4"/>
                <a:gd name="T9" fmla="*/ 2147483647 h 17"/>
                <a:gd name="T10" fmla="*/ 0 w 4"/>
                <a:gd name="T11" fmla="*/ 2147483647 h 17"/>
                <a:gd name="T12" fmla="*/ 0 w 4"/>
                <a:gd name="T13" fmla="*/ 2147483647 h 17"/>
                <a:gd name="T14" fmla="*/ 2147483647 w 4"/>
                <a:gd name="T15" fmla="*/ 2147483647 h 17"/>
                <a:gd name="T16" fmla="*/ 2147483647 w 4"/>
                <a:gd name="T17" fmla="*/ 2147483647 h 17"/>
                <a:gd name="T18" fmla="*/ 2147483647 w 4"/>
                <a:gd name="T19" fmla="*/ 2147483647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17"/>
                <a:gd name="T32" fmla="*/ 4 w 4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17">
                  <a:moveTo>
                    <a:pt x="4" y="4"/>
                  </a:moveTo>
                  <a:lnTo>
                    <a:pt x="4" y="4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3"/>
                  </a:lnTo>
                  <a:lnTo>
                    <a:pt x="0" y="17"/>
                  </a:lnTo>
                  <a:lnTo>
                    <a:pt x="4" y="13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531" name="Freeform 453"/>
            <p:cNvSpPr>
              <a:spLocks/>
            </p:cNvSpPr>
            <p:nvPr/>
          </p:nvSpPr>
          <p:spPr bwMode="auto">
            <a:xfrm>
              <a:off x="2139950" y="1184275"/>
              <a:ext cx="7938" cy="1588"/>
            </a:xfrm>
            <a:custGeom>
              <a:avLst/>
              <a:gdLst>
                <a:gd name="T0" fmla="*/ 2147483647 w 20"/>
                <a:gd name="T1" fmla="*/ 0 h 3"/>
                <a:gd name="T2" fmla="*/ 2147483647 w 20"/>
                <a:gd name="T3" fmla="*/ 0 h 3"/>
                <a:gd name="T4" fmla="*/ 0 w 20"/>
                <a:gd name="T5" fmla="*/ 2147483647 h 3"/>
                <a:gd name="T6" fmla="*/ 2147483647 w 20"/>
                <a:gd name="T7" fmla="*/ 2147483647 h 3"/>
                <a:gd name="T8" fmla="*/ 2147483647 w 20"/>
                <a:gd name="T9" fmla="*/ 2147483647 h 3"/>
                <a:gd name="T10" fmla="*/ 2147483647 w 20"/>
                <a:gd name="T11" fmla="*/ 2147483647 h 3"/>
                <a:gd name="T12" fmla="*/ 2147483647 w 20"/>
                <a:gd name="T13" fmla="*/ 2147483647 h 3"/>
                <a:gd name="T14" fmla="*/ 2147483647 w 20"/>
                <a:gd name="T15" fmla="*/ 0 h 3"/>
                <a:gd name="T16" fmla="*/ 2147483647 w 20"/>
                <a:gd name="T17" fmla="*/ 0 h 3"/>
                <a:gd name="T18" fmla="*/ 2147483647 w 20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3"/>
                <a:gd name="T32" fmla="*/ 20 w 20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3">
                  <a:moveTo>
                    <a:pt x="3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13" y="3"/>
                  </a:lnTo>
                  <a:lnTo>
                    <a:pt x="20" y="3"/>
                  </a:lnTo>
                  <a:lnTo>
                    <a:pt x="20" y="0"/>
                  </a:lnTo>
                  <a:lnTo>
                    <a:pt x="1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532" name="Freeform 454"/>
            <p:cNvSpPr>
              <a:spLocks/>
            </p:cNvSpPr>
            <p:nvPr/>
          </p:nvSpPr>
          <p:spPr bwMode="auto">
            <a:xfrm>
              <a:off x="2146300" y="1184275"/>
              <a:ext cx="1588" cy="3175"/>
            </a:xfrm>
            <a:custGeom>
              <a:avLst/>
              <a:gdLst>
                <a:gd name="T0" fmla="*/ 2147483647 w 4"/>
                <a:gd name="T1" fmla="*/ 2147483647 h 7"/>
                <a:gd name="T2" fmla="*/ 2147483647 w 4"/>
                <a:gd name="T3" fmla="*/ 0 h 7"/>
                <a:gd name="T4" fmla="*/ 0 w 4"/>
                <a:gd name="T5" fmla="*/ 0 h 7"/>
                <a:gd name="T6" fmla="*/ 0 w 4"/>
                <a:gd name="T7" fmla="*/ 0 h 7"/>
                <a:gd name="T8" fmla="*/ 0 w 4"/>
                <a:gd name="T9" fmla="*/ 2147483647 h 7"/>
                <a:gd name="T10" fmla="*/ 0 w 4"/>
                <a:gd name="T11" fmla="*/ 2147483647 h 7"/>
                <a:gd name="T12" fmla="*/ 0 w 4"/>
                <a:gd name="T13" fmla="*/ 2147483647 h 7"/>
                <a:gd name="T14" fmla="*/ 2147483647 w 4"/>
                <a:gd name="T15" fmla="*/ 2147483647 h 7"/>
                <a:gd name="T16" fmla="*/ 2147483647 w 4"/>
                <a:gd name="T17" fmla="*/ 2147483647 h 7"/>
                <a:gd name="T18" fmla="*/ 2147483647 w 4"/>
                <a:gd name="T19" fmla="*/ 2147483647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7"/>
                <a:gd name="T32" fmla="*/ 4 w 4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7">
                  <a:moveTo>
                    <a:pt x="4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4" y="7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533" name="Freeform 455"/>
            <p:cNvSpPr>
              <a:spLocks/>
            </p:cNvSpPr>
            <p:nvPr/>
          </p:nvSpPr>
          <p:spPr bwMode="auto">
            <a:xfrm>
              <a:off x="2144713" y="1184275"/>
              <a:ext cx="12700" cy="3175"/>
            </a:xfrm>
            <a:custGeom>
              <a:avLst/>
              <a:gdLst>
                <a:gd name="T0" fmla="*/ 2147483647 w 33"/>
                <a:gd name="T1" fmla="*/ 0 h 7"/>
                <a:gd name="T2" fmla="*/ 2147483647 w 33"/>
                <a:gd name="T3" fmla="*/ 2147483647 h 7"/>
                <a:gd name="T4" fmla="*/ 0 w 33"/>
                <a:gd name="T5" fmla="*/ 2147483647 h 7"/>
                <a:gd name="T6" fmla="*/ 2147483647 w 33"/>
                <a:gd name="T7" fmla="*/ 2147483647 h 7"/>
                <a:gd name="T8" fmla="*/ 2147483647 w 33"/>
                <a:gd name="T9" fmla="*/ 2147483647 h 7"/>
                <a:gd name="T10" fmla="*/ 2147483647 w 33"/>
                <a:gd name="T11" fmla="*/ 2147483647 h 7"/>
                <a:gd name="T12" fmla="*/ 2147483647 w 33"/>
                <a:gd name="T13" fmla="*/ 2147483647 h 7"/>
                <a:gd name="T14" fmla="*/ 2147483647 w 33"/>
                <a:gd name="T15" fmla="*/ 2147483647 h 7"/>
                <a:gd name="T16" fmla="*/ 2147483647 w 33"/>
                <a:gd name="T17" fmla="*/ 0 h 7"/>
                <a:gd name="T18" fmla="*/ 2147483647 w 33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"/>
                <a:gd name="T31" fmla="*/ 0 h 7"/>
                <a:gd name="T32" fmla="*/ 33 w 33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" h="7">
                  <a:moveTo>
                    <a:pt x="3" y="0"/>
                  </a:moveTo>
                  <a:lnTo>
                    <a:pt x="3" y="3"/>
                  </a:lnTo>
                  <a:lnTo>
                    <a:pt x="0" y="3"/>
                  </a:lnTo>
                  <a:lnTo>
                    <a:pt x="3" y="7"/>
                  </a:lnTo>
                  <a:lnTo>
                    <a:pt x="27" y="7"/>
                  </a:lnTo>
                  <a:lnTo>
                    <a:pt x="33" y="7"/>
                  </a:lnTo>
                  <a:lnTo>
                    <a:pt x="33" y="3"/>
                  </a:lnTo>
                  <a:lnTo>
                    <a:pt x="27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534" name="Freeform 456"/>
            <p:cNvSpPr>
              <a:spLocks/>
            </p:cNvSpPr>
            <p:nvPr/>
          </p:nvSpPr>
          <p:spPr bwMode="auto">
            <a:xfrm>
              <a:off x="2155825" y="1184275"/>
              <a:ext cx="1588" cy="4763"/>
            </a:xfrm>
            <a:custGeom>
              <a:avLst/>
              <a:gdLst>
                <a:gd name="T0" fmla="*/ 2147483647 w 6"/>
                <a:gd name="T1" fmla="*/ 2147483647 h 13"/>
                <a:gd name="T2" fmla="*/ 2147483647 w 6"/>
                <a:gd name="T3" fmla="*/ 2147483647 h 13"/>
                <a:gd name="T4" fmla="*/ 2147483647 w 6"/>
                <a:gd name="T5" fmla="*/ 0 h 13"/>
                <a:gd name="T6" fmla="*/ 0 w 6"/>
                <a:gd name="T7" fmla="*/ 2147483647 h 13"/>
                <a:gd name="T8" fmla="*/ 0 w 6"/>
                <a:gd name="T9" fmla="*/ 2147483647 h 13"/>
                <a:gd name="T10" fmla="*/ 0 w 6"/>
                <a:gd name="T11" fmla="*/ 2147483647 h 13"/>
                <a:gd name="T12" fmla="*/ 2147483647 w 6"/>
                <a:gd name="T13" fmla="*/ 2147483647 h 13"/>
                <a:gd name="T14" fmla="*/ 2147483647 w 6"/>
                <a:gd name="T15" fmla="*/ 2147483647 h 13"/>
                <a:gd name="T16" fmla="*/ 2147483647 w 6"/>
                <a:gd name="T17" fmla="*/ 2147483647 h 13"/>
                <a:gd name="T18" fmla="*/ 2147483647 w 6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3"/>
                <a:gd name="T32" fmla="*/ 6 w 6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3">
                  <a:moveTo>
                    <a:pt x="6" y="3"/>
                  </a:moveTo>
                  <a:lnTo>
                    <a:pt x="6" y="3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9"/>
                  </a:lnTo>
                  <a:lnTo>
                    <a:pt x="0" y="13"/>
                  </a:lnTo>
                  <a:lnTo>
                    <a:pt x="2" y="13"/>
                  </a:lnTo>
                  <a:lnTo>
                    <a:pt x="6" y="13"/>
                  </a:lnTo>
                  <a:lnTo>
                    <a:pt x="6" y="9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535" name="Freeform 457"/>
            <p:cNvSpPr>
              <a:spLocks/>
            </p:cNvSpPr>
            <p:nvPr/>
          </p:nvSpPr>
          <p:spPr bwMode="auto">
            <a:xfrm>
              <a:off x="2155825" y="1187450"/>
              <a:ext cx="4763" cy="1588"/>
            </a:xfrm>
            <a:custGeom>
              <a:avLst/>
              <a:gdLst>
                <a:gd name="T0" fmla="*/ 2147483647 w 13"/>
                <a:gd name="T1" fmla="*/ 0 h 6"/>
                <a:gd name="T2" fmla="*/ 0 w 13"/>
                <a:gd name="T3" fmla="*/ 0 h 6"/>
                <a:gd name="T4" fmla="*/ 0 w 13"/>
                <a:gd name="T5" fmla="*/ 2147483647 h 6"/>
                <a:gd name="T6" fmla="*/ 0 w 13"/>
                <a:gd name="T7" fmla="*/ 2147483647 h 6"/>
                <a:gd name="T8" fmla="*/ 2147483647 w 13"/>
                <a:gd name="T9" fmla="*/ 2147483647 h 6"/>
                <a:gd name="T10" fmla="*/ 2147483647 w 13"/>
                <a:gd name="T11" fmla="*/ 2147483647 h 6"/>
                <a:gd name="T12" fmla="*/ 2147483647 w 13"/>
                <a:gd name="T13" fmla="*/ 2147483647 h 6"/>
                <a:gd name="T14" fmla="*/ 2147483647 w 13"/>
                <a:gd name="T15" fmla="*/ 0 h 6"/>
                <a:gd name="T16" fmla="*/ 2147483647 w 13"/>
                <a:gd name="T17" fmla="*/ 0 h 6"/>
                <a:gd name="T18" fmla="*/ 2147483647 w 1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6"/>
                <a:gd name="T32" fmla="*/ 13 w 1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6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2" y="6"/>
                  </a:lnTo>
                  <a:lnTo>
                    <a:pt x="13" y="6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6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536" name="Freeform 458"/>
            <p:cNvSpPr>
              <a:spLocks/>
            </p:cNvSpPr>
            <p:nvPr/>
          </p:nvSpPr>
          <p:spPr bwMode="auto">
            <a:xfrm>
              <a:off x="2157413" y="1187450"/>
              <a:ext cx="3175" cy="4763"/>
            </a:xfrm>
            <a:custGeom>
              <a:avLst/>
              <a:gdLst>
                <a:gd name="T0" fmla="*/ 2147483647 w 7"/>
                <a:gd name="T1" fmla="*/ 2147483647 h 12"/>
                <a:gd name="T2" fmla="*/ 2147483647 w 7"/>
                <a:gd name="T3" fmla="*/ 0 h 12"/>
                <a:gd name="T4" fmla="*/ 2147483647 w 7"/>
                <a:gd name="T5" fmla="*/ 0 h 12"/>
                <a:gd name="T6" fmla="*/ 0 w 7"/>
                <a:gd name="T7" fmla="*/ 0 h 12"/>
                <a:gd name="T8" fmla="*/ 0 w 7"/>
                <a:gd name="T9" fmla="*/ 2147483647 h 12"/>
                <a:gd name="T10" fmla="*/ 0 w 7"/>
                <a:gd name="T11" fmla="*/ 2147483647 h 12"/>
                <a:gd name="T12" fmla="*/ 2147483647 w 7"/>
                <a:gd name="T13" fmla="*/ 2147483647 h 12"/>
                <a:gd name="T14" fmla="*/ 2147483647 w 7"/>
                <a:gd name="T15" fmla="*/ 2147483647 h 12"/>
                <a:gd name="T16" fmla="*/ 2147483647 w 7"/>
                <a:gd name="T17" fmla="*/ 2147483647 h 12"/>
                <a:gd name="T18" fmla="*/ 2147483647 w 7"/>
                <a:gd name="T19" fmla="*/ 2147483647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2"/>
                <a:gd name="T32" fmla="*/ 7 w 7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2">
                  <a:moveTo>
                    <a:pt x="7" y="2"/>
                  </a:move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2"/>
                  </a:lnTo>
                  <a:lnTo>
                    <a:pt x="3" y="12"/>
                  </a:lnTo>
                  <a:lnTo>
                    <a:pt x="7" y="12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537" name="Freeform 459"/>
            <p:cNvSpPr>
              <a:spLocks/>
            </p:cNvSpPr>
            <p:nvPr/>
          </p:nvSpPr>
          <p:spPr bwMode="auto">
            <a:xfrm>
              <a:off x="2157413" y="1189038"/>
              <a:ext cx="7937" cy="3175"/>
            </a:xfrm>
            <a:custGeom>
              <a:avLst/>
              <a:gdLst>
                <a:gd name="T0" fmla="*/ 2147483647 w 20"/>
                <a:gd name="T1" fmla="*/ 0 h 6"/>
                <a:gd name="T2" fmla="*/ 0 w 20"/>
                <a:gd name="T3" fmla="*/ 2147483647 h 6"/>
                <a:gd name="T4" fmla="*/ 0 w 20"/>
                <a:gd name="T5" fmla="*/ 2147483647 h 6"/>
                <a:gd name="T6" fmla="*/ 0 w 20"/>
                <a:gd name="T7" fmla="*/ 2147483647 h 6"/>
                <a:gd name="T8" fmla="*/ 2147483647 w 20"/>
                <a:gd name="T9" fmla="*/ 2147483647 h 6"/>
                <a:gd name="T10" fmla="*/ 2147483647 w 20"/>
                <a:gd name="T11" fmla="*/ 2147483647 h 6"/>
                <a:gd name="T12" fmla="*/ 2147483647 w 20"/>
                <a:gd name="T13" fmla="*/ 2147483647 h 6"/>
                <a:gd name="T14" fmla="*/ 2147483647 w 20"/>
                <a:gd name="T15" fmla="*/ 2147483647 h 6"/>
                <a:gd name="T16" fmla="*/ 2147483647 w 20"/>
                <a:gd name="T17" fmla="*/ 0 h 6"/>
                <a:gd name="T18" fmla="*/ 2147483647 w 20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6"/>
                <a:gd name="T32" fmla="*/ 20 w 20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6">
                  <a:moveTo>
                    <a:pt x="3" y="0"/>
                  </a:moveTo>
                  <a:lnTo>
                    <a:pt x="0" y="3"/>
                  </a:lnTo>
                  <a:lnTo>
                    <a:pt x="0" y="6"/>
                  </a:lnTo>
                  <a:lnTo>
                    <a:pt x="10" y="6"/>
                  </a:lnTo>
                  <a:lnTo>
                    <a:pt x="20" y="6"/>
                  </a:lnTo>
                  <a:lnTo>
                    <a:pt x="20" y="3"/>
                  </a:lnTo>
                  <a:lnTo>
                    <a:pt x="1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538" name="Freeform 460"/>
            <p:cNvSpPr>
              <a:spLocks/>
            </p:cNvSpPr>
            <p:nvPr/>
          </p:nvSpPr>
          <p:spPr bwMode="auto">
            <a:xfrm>
              <a:off x="2163763" y="1189038"/>
              <a:ext cx="1587" cy="4762"/>
            </a:xfrm>
            <a:custGeom>
              <a:avLst/>
              <a:gdLst>
                <a:gd name="T0" fmla="*/ 2147483647 w 6"/>
                <a:gd name="T1" fmla="*/ 2147483647 h 13"/>
                <a:gd name="T2" fmla="*/ 2147483647 w 6"/>
                <a:gd name="T3" fmla="*/ 2147483647 h 13"/>
                <a:gd name="T4" fmla="*/ 2147483647 w 6"/>
                <a:gd name="T5" fmla="*/ 0 h 13"/>
                <a:gd name="T6" fmla="*/ 0 w 6"/>
                <a:gd name="T7" fmla="*/ 2147483647 h 13"/>
                <a:gd name="T8" fmla="*/ 0 w 6"/>
                <a:gd name="T9" fmla="*/ 2147483647 h 13"/>
                <a:gd name="T10" fmla="*/ 0 w 6"/>
                <a:gd name="T11" fmla="*/ 2147483647 h 13"/>
                <a:gd name="T12" fmla="*/ 2147483647 w 6"/>
                <a:gd name="T13" fmla="*/ 2147483647 h 13"/>
                <a:gd name="T14" fmla="*/ 2147483647 w 6"/>
                <a:gd name="T15" fmla="*/ 2147483647 h 13"/>
                <a:gd name="T16" fmla="*/ 2147483647 w 6"/>
                <a:gd name="T17" fmla="*/ 2147483647 h 13"/>
                <a:gd name="T18" fmla="*/ 2147483647 w 6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3"/>
                <a:gd name="T32" fmla="*/ 6 w 6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3">
                  <a:moveTo>
                    <a:pt x="6" y="3"/>
                  </a:moveTo>
                  <a:lnTo>
                    <a:pt x="6" y="3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9"/>
                  </a:lnTo>
                  <a:lnTo>
                    <a:pt x="2" y="13"/>
                  </a:lnTo>
                  <a:lnTo>
                    <a:pt x="6" y="9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539" name="Freeform 461"/>
            <p:cNvSpPr>
              <a:spLocks/>
            </p:cNvSpPr>
            <p:nvPr/>
          </p:nvSpPr>
          <p:spPr bwMode="auto">
            <a:xfrm>
              <a:off x="2163763" y="1192213"/>
              <a:ext cx="4762" cy="0"/>
            </a:xfrm>
            <a:custGeom>
              <a:avLst/>
              <a:gdLst>
                <a:gd name="T0" fmla="*/ 2147483647 w 13"/>
                <a:gd name="T1" fmla="*/ 0 h 3"/>
                <a:gd name="T2" fmla="*/ 0 w 13"/>
                <a:gd name="T3" fmla="*/ 0 h 3"/>
                <a:gd name="T4" fmla="*/ 0 w 13"/>
                <a:gd name="T5" fmla="*/ 0 h 3"/>
                <a:gd name="T6" fmla="*/ 0 w 13"/>
                <a:gd name="T7" fmla="*/ 0 h 3"/>
                <a:gd name="T8" fmla="*/ 2147483647 w 13"/>
                <a:gd name="T9" fmla="*/ 0 h 3"/>
                <a:gd name="T10" fmla="*/ 2147483647 w 13"/>
                <a:gd name="T11" fmla="*/ 0 h 3"/>
                <a:gd name="T12" fmla="*/ 2147483647 w 13"/>
                <a:gd name="T13" fmla="*/ 0 h 3"/>
                <a:gd name="T14" fmla="*/ 2147483647 w 13"/>
                <a:gd name="T15" fmla="*/ 0 h 3"/>
                <a:gd name="T16" fmla="*/ 2147483647 w 13"/>
                <a:gd name="T17" fmla="*/ 0 h 3"/>
                <a:gd name="T18" fmla="*/ 2147483647 w 13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3"/>
                <a:gd name="T32" fmla="*/ 13 w 13"/>
                <a:gd name="T33" fmla="*/ 0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13" y="3"/>
                  </a:lnTo>
                  <a:lnTo>
                    <a:pt x="13" y="0"/>
                  </a:lnTo>
                  <a:lnTo>
                    <a:pt x="6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540" name="Freeform 462"/>
            <p:cNvSpPr>
              <a:spLocks/>
            </p:cNvSpPr>
            <p:nvPr/>
          </p:nvSpPr>
          <p:spPr bwMode="auto">
            <a:xfrm>
              <a:off x="2165350" y="1192213"/>
              <a:ext cx="3175" cy="3175"/>
            </a:xfrm>
            <a:custGeom>
              <a:avLst/>
              <a:gdLst>
                <a:gd name="T0" fmla="*/ 2147483647 w 7"/>
                <a:gd name="T1" fmla="*/ 2147483647 h 9"/>
                <a:gd name="T2" fmla="*/ 2147483647 w 7"/>
                <a:gd name="T3" fmla="*/ 0 h 9"/>
                <a:gd name="T4" fmla="*/ 2147483647 w 7"/>
                <a:gd name="T5" fmla="*/ 0 h 9"/>
                <a:gd name="T6" fmla="*/ 0 w 7"/>
                <a:gd name="T7" fmla="*/ 0 h 9"/>
                <a:gd name="T8" fmla="*/ 0 w 7"/>
                <a:gd name="T9" fmla="*/ 2147483647 h 9"/>
                <a:gd name="T10" fmla="*/ 0 w 7"/>
                <a:gd name="T11" fmla="*/ 2147483647 h 9"/>
                <a:gd name="T12" fmla="*/ 2147483647 w 7"/>
                <a:gd name="T13" fmla="*/ 2147483647 h 9"/>
                <a:gd name="T14" fmla="*/ 2147483647 w 7"/>
                <a:gd name="T15" fmla="*/ 2147483647 h 9"/>
                <a:gd name="T16" fmla="*/ 2147483647 w 7"/>
                <a:gd name="T17" fmla="*/ 2147483647 h 9"/>
                <a:gd name="T18" fmla="*/ 2147483647 w 7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9"/>
                <a:gd name="T32" fmla="*/ 7 w 7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9">
                  <a:moveTo>
                    <a:pt x="7" y="3"/>
                  </a:move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3" y="9"/>
                  </a:lnTo>
                  <a:lnTo>
                    <a:pt x="7" y="7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541" name="Freeform 463"/>
            <p:cNvSpPr>
              <a:spLocks/>
            </p:cNvSpPr>
            <p:nvPr/>
          </p:nvSpPr>
          <p:spPr bwMode="auto">
            <a:xfrm>
              <a:off x="2165350" y="1192213"/>
              <a:ext cx="7938" cy="1587"/>
            </a:xfrm>
            <a:custGeom>
              <a:avLst/>
              <a:gdLst>
                <a:gd name="T0" fmla="*/ 2147483647 w 19"/>
                <a:gd name="T1" fmla="*/ 0 h 4"/>
                <a:gd name="T2" fmla="*/ 0 w 19"/>
                <a:gd name="T3" fmla="*/ 0 h 4"/>
                <a:gd name="T4" fmla="*/ 0 w 19"/>
                <a:gd name="T5" fmla="*/ 2147483647 h 4"/>
                <a:gd name="T6" fmla="*/ 0 w 19"/>
                <a:gd name="T7" fmla="*/ 2147483647 h 4"/>
                <a:gd name="T8" fmla="*/ 2147483647 w 19"/>
                <a:gd name="T9" fmla="*/ 2147483647 h 4"/>
                <a:gd name="T10" fmla="*/ 2147483647 w 19"/>
                <a:gd name="T11" fmla="*/ 2147483647 h 4"/>
                <a:gd name="T12" fmla="*/ 2147483647 w 19"/>
                <a:gd name="T13" fmla="*/ 2147483647 h 4"/>
                <a:gd name="T14" fmla="*/ 2147483647 w 19"/>
                <a:gd name="T15" fmla="*/ 0 h 4"/>
                <a:gd name="T16" fmla="*/ 2147483647 w 19"/>
                <a:gd name="T17" fmla="*/ 0 h 4"/>
                <a:gd name="T18" fmla="*/ 2147483647 w 19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"/>
                <a:gd name="T31" fmla="*/ 0 h 4"/>
                <a:gd name="T32" fmla="*/ 19 w 19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" h="4">
                  <a:moveTo>
                    <a:pt x="3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10" y="4"/>
                  </a:lnTo>
                  <a:lnTo>
                    <a:pt x="19" y="4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542" name="Freeform 464"/>
            <p:cNvSpPr>
              <a:spLocks/>
            </p:cNvSpPr>
            <p:nvPr/>
          </p:nvSpPr>
          <p:spPr bwMode="auto">
            <a:xfrm>
              <a:off x="2171700" y="1192213"/>
              <a:ext cx="1588" cy="3175"/>
            </a:xfrm>
            <a:custGeom>
              <a:avLst/>
              <a:gdLst>
                <a:gd name="T0" fmla="*/ 2147483647 w 5"/>
                <a:gd name="T1" fmla="*/ 2147483647 h 6"/>
                <a:gd name="T2" fmla="*/ 2147483647 w 5"/>
                <a:gd name="T3" fmla="*/ 0 h 6"/>
                <a:gd name="T4" fmla="*/ 2147483647 w 5"/>
                <a:gd name="T5" fmla="*/ 0 h 6"/>
                <a:gd name="T6" fmla="*/ 0 w 5"/>
                <a:gd name="T7" fmla="*/ 0 h 6"/>
                <a:gd name="T8" fmla="*/ 0 w 5"/>
                <a:gd name="T9" fmla="*/ 2147483647 h 6"/>
                <a:gd name="T10" fmla="*/ 0 w 5"/>
                <a:gd name="T11" fmla="*/ 2147483647 h 6"/>
                <a:gd name="T12" fmla="*/ 2147483647 w 5"/>
                <a:gd name="T13" fmla="*/ 2147483647 h 6"/>
                <a:gd name="T14" fmla="*/ 2147483647 w 5"/>
                <a:gd name="T15" fmla="*/ 2147483647 h 6"/>
                <a:gd name="T16" fmla="*/ 2147483647 w 5"/>
                <a:gd name="T17" fmla="*/ 2147483647 h 6"/>
                <a:gd name="T18" fmla="*/ 2147483647 w 5"/>
                <a:gd name="T19" fmla="*/ 2147483647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"/>
                <a:gd name="T31" fmla="*/ 0 h 6"/>
                <a:gd name="T32" fmla="*/ 5 w 5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" h="6">
                  <a:moveTo>
                    <a:pt x="5" y="4"/>
                  </a:move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6"/>
                  </a:lnTo>
                  <a:lnTo>
                    <a:pt x="5" y="6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543" name="Freeform 465"/>
            <p:cNvSpPr>
              <a:spLocks/>
            </p:cNvSpPr>
            <p:nvPr/>
          </p:nvSpPr>
          <p:spPr bwMode="auto">
            <a:xfrm>
              <a:off x="2171700" y="1192213"/>
              <a:ext cx="4763" cy="3175"/>
            </a:xfrm>
            <a:custGeom>
              <a:avLst/>
              <a:gdLst>
                <a:gd name="T0" fmla="*/ 2147483647 w 12"/>
                <a:gd name="T1" fmla="*/ 0 h 6"/>
                <a:gd name="T2" fmla="*/ 0 w 12"/>
                <a:gd name="T3" fmla="*/ 2147483647 h 6"/>
                <a:gd name="T4" fmla="*/ 0 w 12"/>
                <a:gd name="T5" fmla="*/ 2147483647 h 6"/>
                <a:gd name="T6" fmla="*/ 0 w 12"/>
                <a:gd name="T7" fmla="*/ 2147483647 h 6"/>
                <a:gd name="T8" fmla="*/ 2147483647 w 12"/>
                <a:gd name="T9" fmla="*/ 2147483647 h 6"/>
                <a:gd name="T10" fmla="*/ 2147483647 w 12"/>
                <a:gd name="T11" fmla="*/ 2147483647 h 6"/>
                <a:gd name="T12" fmla="*/ 2147483647 w 12"/>
                <a:gd name="T13" fmla="*/ 2147483647 h 6"/>
                <a:gd name="T14" fmla="*/ 2147483647 w 12"/>
                <a:gd name="T15" fmla="*/ 2147483647 h 6"/>
                <a:gd name="T16" fmla="*/ 2147483647 w 12"/>
                <a:gd name="T17" fmla="*/ 0 h 6"/>
                <a:gd name="T18" fmla="*/ 2147483647 w 12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"/>
                <a:gd name="T31" fmla="*/ 0 h 6"/>
                <a:gd name="T32" fmla="*/ 12 w 12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" h="6">
                  <a:moveTo>
                    <a:pt x="2" y="0"/>
                  </a:moveTo>
                  <a:lnTo>
                    <a:pt x="0" y="4"/>
                  </a:lnTo>
                  <a:lnTo>
                    <a:pt x="0" y="6"/>
                  </a:lnTo>
                  <a:lnTo>
                    <a:pt x="2" y="6"/>
                  </a:lnTo>
                  <a:lnTo>
                    <a:pt x="9" y="6"/>
                  </a:lnTo>
                  <a:lnTo>
                    <a:pt x="12" y="4"/>
                  </a:lnTo>
                  <a:lnTo>
                    <a:pt x="9" y="4"/>
                  </a:lnTo>
                  <a:lnTo>
                    <a:pt x="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544" name="Freeform 466"/>
            <p:cNvSpPr>
              <a:spLocks/>
            </p:cNvSpPr>
            <p:nvPr/>
          </p:nvSpPr>
          <p:spPr bwMode="auto">
            <a:xfrm>
              <a:off x="2173288" y="1192213"/>
              <a:ext cx="3175" cy="4762"/>
            </a:xfrm>
            <a:custGeom>
              <a:avLst/>
              <a:gdLst>
                <a:gd name="T0" fmla="*/ 2147483647 w 7"/>
                <a:gd name="T1" fmla="*/ 2147483647 h 9"/>
                <a:gd name="T2" fmla="*/ 2147483647 w 7"/>
                <a:gd name="T3" fmla="*/ 2147483647 h 9"/>
                <a:gd name="T4" fmla="*/ 2147483647 w 7"/>
                <a:gd name="T5" fmla="*/ 0 h 9"/>
                <a:gd name="T6" fmla="*/ 0 w 7"/>
                <a:gd name="T7" fmla="*/ 2147483647 h 9"/>
                <a:gd name="T8" fmla="*/ 0 w 7"/>
                <a:gd name="T9" fmla="*/ 2147483647 h 9"/>
                <a:gd name="T10" fmla="*/ 0 w 7"/>
                <a:gd name="T11" fmla="*/ 2147483647 h 9"/>
                <a:gd name="T12" fmla="*/ 2147483647 w 7"/>
                <a:gd name="T13" fmla="*/ 2147483647 h 9"/>
                <a:gd name="T14" fmla="*/ 2147483647 w 7"/>
                <a:gd name="T15" fmla="*/ 2147483647 h 9"/>
                <a:gd name="T16" fmla="*/ 2147483647 w 7"/>
                <a:gd name="T17" fmla="*/ 2147483647 h 9"/>
                <a:gd name="T18" fmla="*/ 2147483647 w 7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9"/>
                <a:gd name="T32" fmla="*/ 7 w 7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9">
                  <a:moveTo>
                    <a:pt x="7" y="4"/>
                  </a:moveTo>
                  <a:lnTo>
                    <a:pt x="4" y="4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9"/>
                  </a:lnTo>
                  <a:lnTo>
                    <a:pt x="4" y="9"/>
                  </a:lnTo>
                  <a:lnTo>
                    <a:pt x="7" y="6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545" name="Freeform 467"/>
            <p:cNvSpPr>
              <a:spLocks/>
            </p:cNvSpPr>
            <p:nvPr/>
          </p:nvSpPr>
          <p:spPr bwMode="auto">
            <a:xfrm>
              <a:off x="2173288" y="1193800"/>
              <a:ext cx="4762" cy="3175"/>
            </a:xfrm>
            <a:custGeom>
              <a:avLst/>
              <a:gdLst>
                <a:gd name="T0" fmla="*/ 2147483647 w 13"/>
                <a:gd name="T1" fmla="*/ 0 h 5"/>
                <a:gd name="T2" fmla="*/ 0 w 13"/>
                <a:gd name="T3" fmla="*/ 0 h 5"/>
                <a:gd name="T4" fmla="*/ 0 w 13"/>
                <a:gd name="T5" fmla="*/ 2147483647 h 5"/>
                <a:gd name="T6" fmla="*/ 0 w 13"/>
                <a:gd name="T7" fmla="*/ 2147483647 h 5"/>
                <a:gd name="T8" fmla="*/ 2147483647 w 13"/>
                <a:gd name="T9" fmla="*/ 2147483647 h 5"/>
                <a:gd name="T10" fmla="*/ 2147483647 w 13"/>
                <a:gd name="T11" fmla="*/ 2147483647 h 5"/>
                <a:gd name="T12" fmla="*/ 2147483647 w 13"/>
                <a:gd name="T13" fmla="*/ 2147483647 h 5"/>
                <a:gd name="T14" fmla="*/ 2147483647 w 13"/>
                <a:gd name="T15" fmla="*/ 0 h 5"/>
                <a:gd name="T16" fmla="*/ 2147483647 w 13"/>
                <a:gd name="T17" fmla="*/ 0 h 5"/>
                <a:gd name="T18" fmla="*/ 2147483647 w 13"/>
                <a:gd name="T19" fmla="*/ 0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5"/>
                <a:gd name="T32" fmla="*/ 13 w 13"/>
                <a:gd name="T33" fmla="*/ 5 h 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5">
                  <a:moveTo>
                    <a:pt x="4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4" y="5"/>
                  </a:lnTo>
                  <a:lnTo>
                    <a:pt x="11" y="5"/>
                  </a:lnTo>
                  <a:lnTo>
                    <a:pt x="13" y="2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546" name="Freeform 468"/>
            <p:cNvSpPr>
              <a:spLocks/>
            </p:cNvSpPr>
            <p:nvPr/>
          </p:nvSpPr>
          <p:spPr bwMode="auto">
            <a:xfrm>
              <a:off x="2176463" y="1193800"/>
              <a:ext cx="1587" cy="4763"/>
            </a:xfrm>
            <a:custGeom>
              <a:avLst/>
              <a:gdLst>
                <a:gd name="T0" fmla="*/ 2147483647 w 6"/>
                <a:gd name="T1" fmla="*/ 2147483647 h 11"/>
                <a:gd name="T2" fmla="*/ 2147483647 w 6"/>
                <a:gd name="T3" fmla="*/ 0 h 11"/>
                <a:gd name="T4" fmla="*/ 2147483647 w 6"/>
                <a:gd name="T5" fmla="*/ 0 h 11"/>
                <a:gd name="T6" fmla="*/ 0 w 6"/>
                <a:gd name="T7" fmla="*/ 0 h 11"/>
                <a:gd name="T8" fmla="*/ 0 w 6"/>
                <a:gd name="T9" fmla="*/ 2147483647 h 11"/>
                <a:gd name="T10" fmla="*/ 0 w 6"/>
                <a:gd name="T11" fmla="*/ 2147483647 h 11"/>
                <a:gd name="T12" fmla="*/ 2147483647 w 6"/>
                <a:gd name="T13" fmla="*/ 2147483647 h 11"/>
                <a:gd name="T14" fmla="*/ 2147483647 w 6"/>
                <a:gd name="T15" fmla="*/ 2147483647 h 11"/>
                <a:gd name="T16" fmla="*/ 2147483647 w 6"/>
                <a:gd name="T17" fmla="*/ 2147483647 h 11"/>
                <a:gd name="T18" fmla="*/ 2147483647 w 6"/>
                <a:gd name="T19" fmla="*/ 2147483647 h 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1"/>
                <a:gd name="T32" fmla="*/ 6 w 6"/>
                <a:gd name="T33" fmla="*/ 11 h 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1">
                  <a:moveTo>
                    <a:pt x="6" y="2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1"/>
                  </a:lnTo>
                  <a:lnTo>
                    <a:pt x="4" y="11"/>
                  </a:lnTo>
                  <a:lnTo>
                    <a:pt x="6" y="11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547" name="Freeform 469"/>
            <p:cNvSpPr>
              <a:spLocks/>
            </p:cNvSpPr>
            <p:nvPr/>
          </p:nvSpPr>
          <p:spPr bwMode="auto">
            <a:xfrm>
              <a:off x="2176463" y="1196975"/>
              <a:ext cx="4762" cy="1588"/>
            </a:xfrm>
            <a:custGeom>
              <a:avLst/>
              <a:gdLst>
                <a:gd name="T0" fmla="*/ 2147483647 w 13"/>
                <a:gd name="T1" fmla="*/ 0 h 6"/>
                <a:gd name="T2" fmla="*/ 0 w 13"/>
                <a:gd name="T3" fmla="*/ 2147483647 h 6"/>
                <a:gd name="T4" fmla="*/ 0 w 13"/>
                <a:gd name="T5" fmla="*/ 2147483647 h 6"/>
                <a:gd name="T6" fmla="*/ 0 w 13"/>
                <a:gd name="T7" fmla="*/ 2147483647 h 6"/>
                <a:gd name="T8" fmla="*/ 2147483647 w 13"/>
                <a:gd name="T9" fmla="*/ 2147483647 h 6"/>
                <a:gd name="T10" fmla="*/ 2147483647 w 13"/>
                <a:gd name="T11" fmla="*/ 2147483647 h 6"/>
                <a:gd name="T12" fmla="*/ 2147483647 w 13"/>
                <a:gd name="T13" fmla="*/ 2147483647 h 6"/>
                <a:gd name="T14" fmla="*/ 2147483647 w 13"/>
                <a:gd name="T15" fmla="*/ 2147483647 h 6"/>
                <a:gd name="T16" fmla="*/ 2147483647 w 13"/>
                <a:gd name="T17" fmla="*/ 0 h 6"/>
                <a:gd name="T18" fmla="*/ 2147483647 w 1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6"/>
                <a:gd name="T32" fmla="*/ 13 w 1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6">
                  <a:moveTo>
                    <a:pt x="4" y="0"/>
                  </a:moveTo>
                  <a:lnTo>
                    <a:pt x="0" y="4"/>
                  </a:lnTo>
                  <a:lnTo>
                    <a:pt x="0" y="6"/>
                  </a:lnTo>
                  <a:lnTo>
                    <a:pt x="4" y="6"/>
                  </a:lnTo>
                  <a:lnTo>
                    <a:pt x="10" y="6"/>
                  </a:lnTo>
                  <a:lnTo>
                    <a:pt x="13" y="4"/>
                  </a:lnTo>
                  <a:lnTo>
                    <a:pt x="10" y="4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548" name="Freeform 470"/>
            <p:cNvSpPr>
              <a:spLocks/>
            </p:cNvSpPr>
            <p:nvPr/>
          </p:nvSpPr>
          <p:spPr bwMode="auto">
            <a:xfrm>
              <a:off x="2178050" y="1196975"/>
              <a:ext cx="3175" cy="3175"/>
            </a:xfrm>
            <a:custGeom>
              <a:avLst/>
              <a:gdLst>
                <a:gd name="T0" fmla="*/ 2147483647 w 7"/>
                <a:gd name="T1" fmla="*/ 2147483647 h 10"/>
                <a:gd name="T2" fmla="*/ 2147483647 w 7"/>
                <a:gd name="T3" fmla="*/ 2147483647 h 10"/>
                <a:gd name="T4" fmla="*/ 2147483647 w 7"/>
                <a:gd name="T5" fmla="*/ 0 h 10"/>
                <a:gd name="T6" fmla="*/ 0 w 7"/>
                <a:gd name="T7" fmla="*/ 2147483647 h 10"/>
                <a:gd name="T8" fmla="*/ 0 w 7"/>
                <a:gd name="T9" fmla="*/ 2147483647 h 10"/>
                <a:gd name="T10" fmla="*/ 0 w 7"/>
                <a:gd name="T11" fmla="*/ 2147483647 h 10"/>
                <a:gd name="T12" fmla="*/ 2147483647 w 7"/>
                <a:gd name="T13" fmla="*/ 2147483647 h 10"/>
                <a:gd name="T14" fmla="*/ 2147483647 w 7"/>
                <a:gd name="T15" fmla="*/ 2147483647 h 10"/>
                <a:gd name="T16" fmla="*/ 2147483647 w 7"/>
                <a:gd name="T17" fmla="*/ 2147483647 h 10"/>
                <a:gd name="T18" fmla="*/ 2147483647 w 7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0"/>
                <a:gd name="T32" fmla="*/ 7 w 7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0">
                  <a:moveTo>
                    <a:pt x="7" y="4"/>
                  </a:moveTo>
                  <a:lnTo>
                    <a:pt x="4" y="4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7" y="6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549" name="Freeform 471"/>
            <p:cNvSpPr>
              <a:spLocks/>
            </p:cNvSpPr>
            <p:nvPr/>
          </p:nvSpPr>
          <p:spPr bwMode="auto">
            <a:xfrm>
              <a:off x="2178050" y="1198563"/>
              <a:ext cx="7938" cy="1587"/>
            </a:xfrm>
            <a:custGeom>
              <a:avLst/>
              <a:gdLst>
                <a:gd name="T0" fmla="*/ 2147483647 w 20"/>
                <a:gd name="T1" fmla="*/ 0 h 6"/>
                <a:gd name="T2" fmla="*/ 0 w 20"/>
                <a:gd name="T3" fmla="*/ 0 h 6"/>
                <a:gd name="T4" fmla="*/ 0 w 20"/>
                <a:gd name="T5" fmla="*/ 2147483647 h 6"/>
                <a:gd name="T6" fmla="*/ 0 w 20"/>
                <a:gd name="T7" fmla="*/ 2147483647 h 6"/>
                <a:gd name="T8" fmla="*/ 2147483647 w 20"/>
                <a:gd name="T9" fmla="*/ 2147483647 h 6"/>
                <a:gd name="T10" fmla="*/ 2147483647 w 20"/>
                <a:gd name="T11" fmla="*/ 2147483647 h 6"/>
                <a:gd name="T12" fmla="*/ 2147483647 w 20"/>
                <a:gd name="T13" fmla="*/ 2147483647 h 6"/>
                <a:gd name="T14" fmla="*/ 2147483647 w 20"/>
                <a:gd name="T15" fmla="*/ 0 h 6"/>
                <a:gd name="T16" fmla="*/ 2147483647 w 20"/>
                <a:gd name="T17" fmla="*/ 0 h 6"/>
                <a:gd name="T18" fmla="*/ 2147483647 w 20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6"/>
                <a:gd name="T32" fmla="*/ 20 w 20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6">
                  <a:moveTo>
                    <a:pt x="4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11" y="6"/>
                  </a:lnTo>
                  <a:lnTo>
                    <a:pt x="18" y="6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550" name="Freeform 472"/>
            <p:cNvSpPr>
              <a:spLocks/>
            </p:cNvSpPr>
            <p:nvPr/>
          </p:nvSpPr>
          <p:spPr bwMode="auto">
            <a:xfrm>
              <a:off x="2184400" y="1198563"/>
              <a:ext cx="1588" cy="3175"/>
            </a:xfrm>
            <a:custGeom>
              <a:avLst/>
              <a:gdLst>
                <a:gd name="T0" fmla="*/ 2147483647 w 6"/>
                <a:gd name="T1" fmla="*/ 2147483647 h 8"/>
                <a:gd name="T2" fmla="*/ 2147483647 w 6"/>
                <a:gd name="T3" fmla="*/ 0 h 8"/>
                <a:gd name="T4" fmla="*/ 2147483647 w 6"/>
                <a:gd name="T5" fmla="*/ 0 h 8"/>
                <a:gd name="T6" fmla="*/ 0 w 6"/>
                <a:gd name="T7" fmla="*/ 0 h 8"/>
                <a:gd name="T8" fmla="*/ 0 w 6"/>
                <a:gd name="T9" fmla="*/ 2147483647 h 8"/>
                <a:gd name="T10" fmla="*/ 0 w 6"/>
                <a:gd name="T11" fmla="*/ 2147483647 h 8"/>
                <a:gd name="T12" fmla="*/ 2147483647 w 6"/>
                <a:gd name="T13" fmla="*/ 2147483647 h 8"/>
                <a:gd name="T14" fmla="*/ 2147483647 w 6"/>
                <a:gd name="T15" fmla="*/ 2147483647 h 8"/>
                <a:gd name="T16" fmla="*/ 2147483647 w 6"/>
                <a:gd name="T17" fmla="*/ 2147483647 h 8"/>
                <a:gd name="T18" fmla="*/ 2147483647 w 6"/>
                <a:gd name="T19" fmla="*/ 2147483647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8"/>
                <a:gd name="T32" fmla="*/ 6 w 6"/>
                <a:gd name="T33" fmla="*/ 8 h 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8">
                  <a:moveTo>
                    <a:pt x="6" y="2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4" y="8"/>
                  </a:lnTo>
                  <a:lnTo>
                    <a:pt x="6" y="6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551" name="Freeform 473"/>
            <p:cNvSpPr>
              <a:spLocks/>
            </p:cNvSpPr>
            <p:nvPr/>
          </p:nvSpPr>
          <p:spPr bwMode="auto">
            <a:xfrm>
              <a:off x="2184400" y="1198563"/>
              <a:ext cx="3175" cy="3175"/>
            </a:xfrm>
            <a:custGeom>
              <a:avLst/>
              <a:gdLst>
                <a:gd name="T0" fmla="*/ 2147483647 w 10"/>
                <a:gd name="T1" fmla="*/ 0 h 6"/>
                <a:gd name="T2" fmla="*/ 0 w 10"/>
                <a:gd name="T3" fmla="*/ 0 h 6"/>
                <a:gd name="T4" fmla="*/ 0 w 10"/>
                <a:gd name="T5" fmla="*/ 2147483647 h 6"/>
                <a:gd name="T6" fmla="*/ 0 w 10"/>
                <a:gd name="T7" fmla="*/ 2147483647 h 6"/>
                <a:gd name="T8" fmla="*/ 2147483647 w 10"/>
                <a:gd name="T9" fmla="*/ 2147483647 h 6"/>
                <a:gd name="T10" fmla="*/ 2147483647 w 10"/>
                <a:gd name="T11" fmla="*/ 2147483647 h 6"/>
                <a:gd name="T12" fmla="*/ 2147483647 w 10"/>
                <a:gd name="T13" fmla="*/ 2147483647 h 6"/>
                <a:gd name="T14" fmla="*/ 2147483647 w 10"/>
                <a:gd name="T15" fmla="*/ 0 h 6"/>
                <a:gd name="T16" fmla="*/ 2147483647 w 10"/>
                <a:gd name="T17" fmla="*/ 0 h 6"/>
                <a:gd name="T18" fmla="*/ 2147483647 w 10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6"/>
                <a:gd name="T32" fmla="*/ 10 w 10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6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4" y="6"/>
                  </a:lnTo>
                  <a:lnTo>
                    <a:pt x="10" y="6"/>
                  </a:lnTo>
                  <a:lnTo>
                    <a:pt x="10" y="4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552" name="Freeform 474"/>
            <p:cNvSpPr>
              <a:spLocks/>
            </p:cNvSpPr>
            <p:nvPr/>
          </p:nvSpPr>
          <p:spPr bwMode="auto">
            <a:xfrm>
              <a:off x="2185988" y="1198563"/>
              <a:ext cx="1587" cy="4762"/>
            </a:xfrm>
            <a:custGeom>
              <a:avLst/>
              <a:gdLst>
                <a:gd name="T0" fmla="*/ 2147483647 w 4"/>
                <a:gd name="T1" fmla="*/ 2147483647 h 10"/>
                <a:gd name="T2" fmla="*/ 2147483647 w 4"/>
                <a:gd name="T3" fmla="*/ 0 h 10"/>
                <a:gd name="T4" fmla="*/ 0 w 4"/>
                <a:gd name="T5" fmla="*/ 0 h 10"/>
                <a:gd name="T6" fmla="*/ 0 w 4"/>
                <a:gd name="T7" fmla="*/ 0 h 10"/>
                <a:gd name="T8" fmla="*/ 0 w 4"/>
                <a:gd name="T9" fmla="*/ 2147483647 h 10"/>
                <a:gd name="T10" fmla="*/ 0 w 4"/>
                <a:gd name="T11" fmla="*/ 2147483647 h 10"/>
                <a:gd name="T12" fmla="*/ 0 w 4"/>
                <a:gd name="T13" fmla="*/ 2147483647 h 10"/>
                <a:gd name="T14" fmla="*/ 2147483647 w 4"/>
                <a:gd name="T15" fmla="*/ 2147483647 h 10"/>
                <a:gd name="T16" fmla="*/ 2147483647 w 4"/>
                <a:gd name="T17" fmla="*/ 2147483647 h 10"/>
                <a:gd name="T18" fmla="*/ 2147483647 w 4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10"/>
                <a:gd name="T32" fmla="*/ 4 w 4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10">
                  <a:moveTo>
                    <a:pt x="4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4" y="6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553" name="Freeform 475"/>
            <p:cNvSpPr>
              <a:spLocks/>
            </p:cNvSpPr>
            <p:nvPr/>
          </p:nvSpPr>
          <p:spPr bwMode="auto">
            <a:xfrm>
              <a:off x="2185988" y="1200150"/>
              <a:ext cx="4762" cy="1588"/>
            </a:xfrm>
            <a:custGeom>
              <a:avLst/>
              <a:gdLst>
                <a:gd name="T0" fmla="*/ 2147483647 w 13"/>
                <a:gd name="T1" fmla="*/ 0 h 2"/>
                <a:gd name="T2" fmla="*/ 2147483647 w 13"/>
                <a:gd name="T3" fmla="*/ 0 h 2"/>
                <a:gd name="T4" fmla="*/ 0 w 13"/>
                <a:gd name="T5" fmla="*/ 2147483647 h 2"/>
                <a:gd name="T6" fmla="*/ 2147483647 w 13"/>
                <a:gd name="T7" fmla="*/ 2147483647 h 2"/>
                <a:gd name="T8" fmla="*/ 2147483647 w 13"/>
                <a:gd name="T9" fmla="*/ 2147483647 h 2"/>
                <a:gd name="T10" fmla="*/ 2147483647 w 13"/>
                <a:gd name="T11" fmla="*/ 2147483647 h 2"/>
                <a:gd name="T12" fmla="*/ 2147483647 w 13"/>
                <a:gd name="T13" fmla="*/ 2147483647 h 2"/>
                <a:gd name="T14" fmla="*/ 2147483647 w 13"/>
                <a:gd name="T15" fmla="*/ 0 h 2"/>
                <a:gd name="T16" fmla="*/ 2147483647 w 13"/>
                <a:gd name="T17" fmla="*/ 0 h 2"/>
                <a:gd name="T18" fmla="*/ 2147483647 w 13"/>
                <a:gd name="T19" fmla="*/ 0 h 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2"/>
                <a:gd name="T32" fmla="*/ 13 w 13"/>
                <a:gd name="T33" fmla="*/ 2 h 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2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6" y="2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6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554" name="Freeform 476"/>
            <p:cNvSpPr>
              <a:spLocks/>
            </p:cNvSpPr>
            <p:nvPr/>
          </p:nvSpPr>
          <p:spPr bwMode="auto">
            <a:xfrm>
              <a:off x="2189163" y="1200150"/>
              <a:ext cx="1587" cy="3175"/>
            </a:xfrm>
            <a:custGeom>
              <a:avLst/>
              <a:gdLst>
                <a:gd name="T0" fmla="*/ 2147483647 w 4"/>
                <a:gd name="T1" fmla="*/ 2147483647 h 9"/>
                <a:gd name="T2" fmla="*/ 2147483647 w 4"/>
                <a:gd name="T3" fmla="*/ 0 h 9"/>
                <a:gd name="T4" fmla="*/ 0 w 4"/>
                <a:gd name="T5" fmla="*/ 0 h 9"/>
                <a:gd name="T6" fmla="*/ 0 w 4"/>
                <a:gd name="T7" fmla="*/ 0 h 9"/>
                <a:gd name="T8" fmla="*/ 0 w 4"/>
                <a:gd name="T9" fmla="*/ 2147483647 h 9"/>
                <a:gd name="T10" fmla="*/ 0 w 4"/>
                <a:gd name="T11" fmla="*/ 2147483647 h 9"/>
                <a:gd name="T12" fmla="*/ 0 w 4"/>
                <a:gd name="T13" fmla="*/ 2147483647 h 9"/>
                <a:gd name="T14" fmla="*/ 2147483647 w 4"/>
                <a:gd name="T15" fmla="*/ 2147483647 h 9"/>
                <a:gd name="T16" fmla="*/ 2147483647 w 4"/>
                <a:gd name="T17" fmla="*/ 2147483647 h 9"/>
                <a:gd name="T18" fmla="*/ 2147483647 w 4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9"/>
                <a:gd name="T32" fmla="*/ 4 w 4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9">
                  <a:moveTo>
                    <a:pt x="4" y="2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9"/>
                  </a:lnTo>
                  <a:lnTo>
                    <a:pt x="4" y="6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555" name="Freeform 477"/>
            <p:cNvSpPr>
              <a:spLocks/>
            </p:cNvSpPr>
            <p:nvPr/>
          </p:nvSpPr>
          <p:spPr bwMode="auto">
            <a:xfrm>
              <a:off x="2187575" y="1201738"/>
              <a:ext cx="11113" cy="1587"/>
            </a:xfrm>
            <a:custGeom>
              <a:avLst/>
              <a:gdLst>
                <a:gd name="T0" fmla="*/ 2147483647 w 27"/>
                <a:gd name="T1" fmla="*/ 0 h 4"/>
                <a:gd name="T2" fmla="*/ 2147483647 w 27"/>
                <a:gd name="T3" fmla="*/ 0 h 4"/>
                <a:gd name="T4" fmla="*/ 0 w 27"/>
                <a:gd name="T5" fmla="*/ 2147483647 h 4"/>
                <a:gd name="T6" fmla="*/ 2147483647 w 27"/>
                <a:gd name="T7" fmla="*/ 2147483647 h 4"/>
                <a:gd name="T8" fmla="*/ 2147483647 w 27"/>
                <a:gd name="T9" fmla="*/ 2147483647 h 4"/>
                <a:gd name="T10" fmla="*/ 2147483647 w 27"/>
                <a:gd name="T11" fmla="*/ 2147483647 h 4"/>
                <a:gd name="T12" fmla="*/ 2147483647 w 27"/>
                <a:gd name="T13" fmla="*/ 2147483647 h 4"/>
                <a:gd name="T14" fmla="*/ 2147483647 w 27"/>
                <a:gd name="T15" fmla="*/ 0 h 4"/>
                <a:gd name="T16" fmla="*/ 2147483647 w 27"/>
                <a:gd name="T17" fmla="*/ 0 h 4"/>
                <a:gd name="T18" fmla="*/ 2147483647 w 27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"/>
                <a:gd name="T31" fmla="*/ 0 h 4"/>
                <a:gd name="T32" fmla="*/ 27 w 27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" h="4">
                  <a:moveTo>
                    <a:pt x="3" y="0"/>
                  </a:moveTo>
                  <a:lnTo>
                    <a:pt x="3" y="0"/>
                  </a:lnTo>
                  <a:lnTo>
                    <a:pt x="0" y="4"/>
                  </a:lnTo>
                  <a:lnTo>
                    <a:pt x="3" y="4"/>
                  </a:lnTo>
                  <a:lnTo>
                    <a:pt x="20" y="4"/>
                  </a:lnTo>
                  <a:lnTo>
                    <a:pt x="27" y="4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556" name="Freeform 478"/>
            <p:cNvSpPr>
              <a:spLocks/>
            </p:cNvSpPr>
            <p:nvPr/>
          </p:nvSpPr>
          <p:spPr bwMode="auto">
            <a:xfrm>
              <a:off x="2197100" y="1201738"/>
              <a:ext cx="1588" cy="1587"/>
            </a:xfrm>
            <a:custGeom>
              <a:avLst/>
              <a:gdLst>
                <a:gd name="T0" fmla="*/ 2147483647 w 4"/>
                <a:gd name="T1" fmla="*/ 2147483647 h 7"/>
                <a:gd name="T2" fmla="*/ 2147483647 w 4"/>
                <a:gd name="T3" fmla="*/ 0 h 7"/>
                <a:gd name="T4" fmla="*/ 0 w 4"/>
                <a:gd name="T5" fmla="*/ 0 h 7"/>
                <a:gd name="T6" fmla="*/ 0 w 4"/>
                <a:gd name="T7" fmla="*/ 0 h 7"/>
                <a:gd name="T8" fmla="*/ 0 w 4"/>
                <a:gd name="T9" fmla="*/ 2147483647 h 7"/>
                <a:gd name="T10" fmla="*/ 0 w 4"/>
                <a:gd name="T11" fmla="*/ 2147483647 h 7"/>
                <a:gd name="T12" fmla="*/ 0 w 4"/>
                <a:gd name="T13" fmla="*/ 2147483647 h 7"/>
                <a:gd name="T14" fmla="*/ 2147483647 w 4"/>
                <a:gd name="T15" fmla="*/ 2147483647 h 7"/>
                <a:gd name="T16" fmla="*/ 2147483647 w 4"/>
                <a:gd name="T17" fmla="*/ 2147483647 h 7"/>
                <a:gd name="T18" fmla="*/ 2147483647 w 4"/>
                <a:gd name="T19" fmla="*/ 2147483647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7"/>
                <a:gd name="T32" fmla="*/ 4 w 4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7">
                  <a:moveTo>
                    <a:pt x="4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4" y="7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557" name="Freeform 479"/>
            <p:cNvSpPr>
              <a:spLocks/>
            </p:cNvSpPr>
            <p:nvPr/>
          </p:nvSpPr>
          <p:spPr bwMode="auto">
            <a:xfrm>
              <a:off x="2195513" y="1201738"/>
              <a:ext cx="7937" cy="1587"/>
            </a:xfrm>
            <a:custGeom>
              <a:avLst/>
              <a:gdLst>
                <a:gd name="T0" fmla="*/ 2147483647 w 20"/>
                <a:gd name="T1" fmla="*/ 0 h 7"/>
                <a:gd name="T2" fmla="*/ 2147483647 w 20"/>
                <a:gd name="T3" fmla="*/ 2147483647 h 7"/>
                <a:gd name="T4" fmla="*/ 0 w 20"/>
                <a:gd name="T5" fmla="*/ 2147483647 h 7"/>
                <a:gd name="T6" fmla="*/ 2147483647 w 20"/>
                <a:gd name="T7" fmla="*/ 2147483647 h 7"/>
                <a:gd name="T8" fmla="*/ 2147483647 w 20"/>
                <a:gd name="T9" fmla="*/ 2147483647 h 7"/>
                <a:gd name="T10" fmla="*/ 2147483647 w 20"/>
                <a:gd name="T11" fmla="*/ 2147483647 h 7"/>
                <a:gd name="T12" fmla="*/ 2147483647 w 20"/>
                <a:gd name="T13" fmla="*/ 2147483647 h 7"/>
                <a:gd name="T14" fmla="*/ 2147483647 w 20"/>
                <a:gd name="T15" fmla="*/ 2147483647 h 7"/>
                <a:gd name="T16" fmla="*/ 2147483647 w 20"/>
                <a:gd name="T17" fmla="*/ 0 h 7"/>
                <a:gd name="T18" fmla="*/ 2147483647 w 20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7"/>
                <a:gd name="T32" fmla="*/ 20 w 20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7">
                  <a:moveTo>
                    <a:pt x="3" y="0"/>
                  </a:moveTo>
                  <a:lnTo>
                    <a:pt x="3" y="4"/>
                  </a:lnTo>
                  <a:lnTo>
                    <a:pt x="0" y="4"/>
                  </a:lnTo>
                  <a:lnTo>
                    <a:pt x="3" y="7"/>
                  </a:lnTo>
                  <a:lnTo>
                    <a:pt x="13" y="7"/>
                  </a:lnTo>
                  <a:lnTo>
                    <a:pt x="20" y="7"/>
                  </a:lnTo>
                  <a:lnTo>
                    <a:pt x="20" y="4"/>
                  </a:lnTo>
                  <a:lnTo>
                    <a:pt x="1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558" name="Freeform 480"/>
            <p:cNvSpPr>
              <a:spLocks/>
            </p:cNvSpPr>
            <p:nvPr/>
          </p:nvSpPr>
          <p:spPr bwMode="auto">
            <a:xfrm>
              <a:off x="2201863" y="1201738"/>
              <a:ext cx="1587" cy="3175"/>
            </a:xfrm>
            <a:custGeom>
              <a:avLst/>
              <a:gdLst>
                <a:gd name="T0" fmla="*/ 2147483647 w 7"/>
                <a:gd name="T1" fmla="*/ 2147483647 h 10"/>
                <a:gd name="T2" fmla="*/ 2147483647 w 7"/>
                <a:gd name="T3" fmla="*/ 2147483647 h 10"/>
                <a:gd name="T4" fmla="*/ 2147483647 w 7"/>
                <a:gd name="T5" fmla="*/ 0 h 10"/>
                <a:gd name="T6" fmla="*/ 0 w 7"/>
                <a:gd name="T7" fmla="*/ 2147483647 h 10"/>
                <a:gd name="T8" fmla="*/ 0 w 7"/>
                <a:gd name="T9" fmla="*/ 2147483647 h 10"/>
                <a:gd name="T10" fmla="*/ 0 w 7"/>
                <a:gd name="T11" fmla="*/ 2147483647 h 10"/>
                <a:gd name="T12" fmla="*/ 2147483647 w 7"/>
                <a:gd name="T13" fmla="*/ 2147483647 h 10"/>
                <a:gd name="T14" fmla="*/ 2147483647 w 7"/>
                <a:gd name="T15" fmla="*/ 2147483647 h 10"/>
                <a:gd name="T16" fmla="*/ 2147483647 w 7"/>
                <a:gd name="T17" fmla="*/ 2147483647 h 10"/>
                <a:gd name="T18" fmla="*/ 2147483647 w 7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0"/>
                <a:gd name="T32" fmla="*/ 7 w 7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0">
                  <a:moveTo>
                    <a:pt x="7" y="4"/>
                  </a:moveTo>
                  <a:lnTo>
                    <a:pt x="7" y="4"/>
                  </a:lnTo>
                  <a:lnTo>
                    <a:pt x="3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7" y="10"/>
                  </a:lnTo>
                  <a:lnTo>
                    <a:pt x="7" y="7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559" name="Freeform 481"/>
            <p:cNvSpPr>
              <a:spLocks/>
            </p:cNvSpPr>
            <p:nvPr/>
          </p:nvSpPr>
          <p:spPr bwMode="auto">
            <a:xfrm>
              <a:off x="2201863" y="1203325"/>
              <a:ext cx="4762" cy="1588"/>
            </a:xfrm>
            <a:custGeom>
              <a:avLst/>
              <a:gdLst>
                <a:gd name="T0" fmla="*/ 2147483647 w 14"/>
                <a:gd name="T1" fmla="*/ 0 h 6"/>
                <a:gd name="T2" fmla="*/ 0 w 14"/>
                <a:gd name="T3" fmla="*/ 0 h 6"/>
                <a:gd name="T4" fmla="*/ 0 w 14"/>
                <a:gd name="T5" fmla="*/ 2147483647 h 6"/>
                <a:gd name="T6" fmla="*/ 0 w 14"/>
                <a:gd name="T7" fmla="*/ 2147483647 h 6"/>
                <a:gd name="T8" fmla="*/ 2147483647 w 14"/>
                <a:gd name="T9" fmla="*/ 2147483647 h 6"/>
                <a:gd name="T10" fmla="*/ 2147483647 w 14"/>
                <a:gd name="T11" fmla="*/ 2147483647 h 6"/>
                <a:gd name="T12" fmla="*/ 2147483647 w 14"/>
                <a:gd name="T13" fmla="*/ 2147483647 h 6"/>
                <a:gd name="T14" fmla="*/ 2147483647 w 14"/>
                <a:gd name="T15" fmla="*/ 0 h 6"/>
                <a:gd name="T16" fmla="*/ 2147483647 w 14"/>
                <a:gd name="T17" fmla="*/ 0 h 6"/>
                <a:gd name="T18" fmla="*/ 2147483647 w 14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6"/>
                <a:gd name="T32" fmla="*/ 14 w 14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6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6"/>
                  </a:lnTo>
                  <a:lnTo>
                    <a:pt x="14" y="6"/>
                  </a:lnTo>
                  <a:lnTo>
                    <a:pt x="14" y="3"/>
                  </a:lnTo>
                  <a:lnTo>
                    <a:pt x="14" y="0"/>
                  </a:lnTo>
                  <a:lnTo>
                    <a:pt x="7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560" name="Freeform 482"/>
            <p:cNvSpPr>
              <a:spLocks/>
            </p:cNvSpPr>
            <p:nvPr/>
          </p:nvSpPr>
          <p:spPr bwMode="auto">
            <a:xfrm>
              <a:off x="2203450" y="1203325"/>
              <a:ext cx="3175" cy="4763"/>
            </a:xfrm>
            <a:custGeom>
              <a:avLst/>
              <a:gdLst>
                <a:gd name="T0" fmla="*/ 2147483647 w 7"/>
                <a:gd name="T1" fmla="*/ 2147483647 h 13"/>
                <a:gd name="T2" fmla="*/ 2147483647 w 7"/>
                <a:gd name="T3" fmla="*/ 0 h 13"/>
                <a:gd name="T4" fmla="*/ 2147483647 w 7"/>
                <a:gd name="T5" fmla="*/ 0 h 13"/>
                <a:gd name="T6" fmla="*/ 0 w 7"/>
                <a:gd name="T7" fmla="*/ 0 h 13"/>
                <a:gd name="T8" fmla="*/ 0 w 7"/>
                <a:gd name="T9" fmla="*/ 2147483647 h 13"/>
                <a:gd name="T10" fmla="*/ 0 w 7"/>
                <a:gd name="T11" fmla="*/ 2147483647 h 13"/>
                <a:gd name="T12" fmla="*/ 2147483647 w 7"/>
                <a:gd name="T13" fmla="*/ 2147483647 h 13"/>
                <a:gd name="T14" fmla="*/ 2147483647 w 7"/>
                <a:gd name="T15" fmla="*/ 2147483647 h 13"/>
                <a:gd name="T16" fmla="*/ 2147483647 w 7"/>
                <a:gd name="T17" fmla="*/ 2147483647 h 13"/>
                <a:gd name="T18" fmla="*/ 2147483647 w 7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3"/>
                <a:gd name="T32" fmla="*/ 7 w 7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3">
                  <a:moveTo>
                    <a:pt x="7" y="3"/>
                  </a:move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3"/>
                  </a:lnTo>
                  <a:lnTo>
                    <a:pt x="7" y="9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561" name="Freeform 483"/>
            <p:cNvSpPr>
              <a:spLocks/>
            </p:cNvSpPr>
            <p:nvPr/>
          </p:nvSpPr>
          <p:spPr bwMode="auto">
            <a:xfrm>
              <a:off x="2203450" y="1204913"/>
              <a:ext cx="6350" cy="1587"/>
            </a:xfrm>
            <a:custGeom>
              <a:avLst/>
              <a:gdLst>
                <a:gd name="T0" fmla="*/ 2147483647 w 13"/>
                <a:gd name="T1" fmla="*/ 0 h 3"/>
                <a:gd name="T2" fmla="*/ 0 w 13"/>
                <a:gd name="T3" fmla="*/ 0 h 3"/>
                <a:gd name="T4" fmla="*/ 0 w 13"/>
                <a:gd name="T5" fmla="*/ 2147483647 h 3"/>
                <a:gd name="T6" fmla="*/ 0 w 13"/>
                <a:gd name="T7" fmla="*/ 2147483647 h 3"/>
                <a:gd name="T8" fmla="*/ 2147483647 w 13"/>
                <a:gd name="T9" fmla="*/ 2147483647 h 3"/>
                <a:gd name="T10" fmla="*/ 2147483647 w 13"/>
                <a:gd name="T11" fmla="*/ 2147483647 h 3"/>
                <a:gd name="T12" fmla="*/ 2147483647 w 13"/>
                <a:gd name="T13" fmla="*/ 2147483647 h 3"/>
                <a:gd name="T14" fmla="*/ 2147483647 w 13"/>
                <a:gd name="T15" fmla="*/ 0 h 3"/>
                <a:gd name="T16" fmla="*/ 2147483647 w 13"/>
                <a:gd name="T17" fmla="*/ 0 h 3"/>
                <a:gd name="T18" fmla="*/ 2147483647 w 13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3"/>
                <a:gd name="T32" fmla="*/ 13 w 13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3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13" y="3"/>
                  </a:lnTo>
                  <a:lnTo>
                    <a:pt x="13" y="0"/>
                  </a:lnTo>
                  <a:lnTo>
                    <a:pt x="7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562" name="Freeform 484"/>
            <p:cNvSpPr>
              <a:spLocks/>
            </p:cNvSpPr>
            <p:nvPr/>
          </p:nvSpPr>
          <p:spPr bwMode="auto">
            <a:xfrm>
              <a:off x="2206625" y="1204913"/>
              <a:ext cx="3175" cy="3175"/>
            </a:xfrm>
            <a:custGeom>
              <a:avLst/>
              <a:gdLst>
                <a:gd name="T0" fmla="*/ 2147483647 w 6"/>
                <a:gd name="T1" fmla="*/ 2147483647 h 7"/>
                <a:gd name="T2" fmla="*/ 2147483647 w 6"/>
                <a:gd name="T3" fmla="*/ 0 h 7"/>
                <a:gd name="T4" fmla="*/ 2147483647 w 6"/>
                <a:gd name="T5" fmla="*/ 0 h 7"/>
                <a:gd name="T6" fmla="*/ 0 w 6"/>
                <a:gd name="T7" fmla="*/ 0 h 7"/>
                <a:gd name="T8" fmla="*/ 0 w 6"/>
                <a:gd name="T9" fmla="*/ 2147483647 h 7"/>
                <a:gd name="T10" fmla="*/ 0 w 6"/>
                <a:gd name="T11" fmla="*/ 2147483647 h 7"/>
                <a:gd name="T12" fmla="*/ 2147483647 w 6"/>
                <a:gd name="T13" fmla="*/ 2147483647 h 7"/>
                <a:gd name="T14" fmla="*/ 2147483647 w 6"/>
                <a:gd name="T15" fmla="*/ 2147483647 h 7"/>
                <a:gd name="T16" fmla="*/ 2147483647 w 6"/>
                <a:gd name="T17" fmla="*/ 2147483647 h 7"/>
                <a:gd name="T18" fmla="*/ 2147483647 w 6"/>
                <a:gd name="T19" fmla="*/ 2147483647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7"/>
                <a:gd name="T32" fmla="*/ 6 w 6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7">
                  <a:moveTo>
                    <a:pt x="6" y="3"/>
                  </a:move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2" y="7"/>
                  </a:lnTo>
                  <a:lnTo>
                    <a:pt x="6" y="7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563" name="Freeform 485"/>
            <p:cNvSpPr>
              <a:spLocks/>
            </p:cNvSpPr>
            <p:nvPr/>
          </p:nvSpPr>
          <p:spPr bwMode="auto">
            <a:xfrm>
              <a:off x="2206625" y="1204913"/>
              <a:ext cx="4763" cy="3175"/>
            </a:xfrm>
            <a:custGeom>
              <a:avLst/>
              <a:gdLst>
                <a:gd name="T0" fmla="*/ 2147483647 w 12"/>
                <a:gd name="T1" fmla="*/ 0 h 7"/>
                <a:gd name="T2" fmla="*/ 0 w 12"/>
                <a:gd name="T3" fmla="*/ 2147483647 h 7"/>
                <a:gd name="T4" fmla="*/ 0 w 12"/>
                <a:gd name="T5" fmla="*/ 2147483647 h 7"/>
                <a:gd name="T6" fmla="*/ 0 w 12"/>
                <a:gd name="T7" fmla="*/ 2147483647 h 7"/>
                <a:gd name="T8" fmla="*/ 2147483647 w 12"/>
                <a:gd name="T9" fmla="*/ 2147483647 h 7"/>
                <a:gd name="T10" fmla="*/ 2147483647 w 12"/>
                <a:gd name="T11" fmla="*/ 2147483647 h 7"/>
                <a:gd name="T12" fmla="*/ 2147483647 w 12"/>
                <a:gd name="T13" fmla="*/ 2147483647 h 7"/>
                <a:gd name="T14" fmla="*/ 2147483647 w 12"/>
                <a:gd name="T15" fmla="*/ 2147483647 h 7"/>
                <a:gd name="T16" fmla="*/ 2147483647 w 12"/>
                <a:gd name="T17" fmla="*/ 0 h 7"/>
                <a:gd name="T18" fmla="*/ 2147483647 w 12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"/>
                <a:gd name="T31" fmla="*/ 0 h 7"/>
                <a:gd name="T32" fmla="*/ 12 w 12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" h="7">
                  <a:moveTo>
                    <a:pt x="2" y="0"/>
                  </a:moveTo>
                  <a:lnTo>
                    <a:pt x="0" y="3"/>
                  </a:lnTo>
                  <a:lnTo>
                    <a:pt x="0" y="7"/>
                  </a:lnTo>
                  <a:lnTo>
                    <a:pt x="2" y="7"/>
                  </a:lnTo>
                  <a:lnTo>
                    <a:pt x="12" y="7"/>
                  </a:lnTo>
                  <a:lnTo>
                    <a:pt x="12" y="3"/>
                  </a:lnTo>
                  <a:lnTo>
                    <a:pt x="6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564" name="Freeform 486"/>
            <p:cNvSpPr>
              <a:spLocks/>
            </p:cNvSpPr>
            <p:nvPr/>
          </p:nvSpPr>
          <p:spPr bwMode="auto">
            <a:xfrm>
              <a:off x="2209800" y="1204913"/>
              <a:ext cx="1588" cy="4762"/>
            </a:xfrm>
            <a:custGeom>
              <a:avLst/>
              <a:gdLst>
                <a:gd name="T0" fmla="*/ 2147483647 w 6"/>
                <a:gd name="T1" fmla="*/ 2147483647 h 9"/>
                <a:gd name="T2" fmla="*/ 2147483647 w 6"/>
                <a:gd name="T3" fmla="*/ 2147483647 h 9"/>
                <a:gd name="T4" fmla="*/ 2147483647 w 6"/>
                <a:gd name="T5" fmla="*/ 0 h 9"/>
                <a:gd name="T6" fmla="*/ 0 w 6"/>
                <a:gd name="T7" fmla="*/ 2147483647 h 9"/>
                <a:gd name="T8" fmla="*/ 0 w 6"/>
                <a:gd name="T9" fmla="*/ 2147483647 h 9"/>
                <a:gd name="T10" fmla="*/ 0 w 6"/>
                <a:gd name="T11" fmla="*/ 2147483647 h 9"/>
                <a:gd name="T12" fmla="*/ 2147483647 w 6"/>
                <a:gd name="T13" fmla="*/ 2147483647 h 9"/>
                <a:gd name="T14" fmla="*/ 2147483647 w 6"/>
                <a:gd name="T15" fmla="*/ 2147483647 h 9"/>
                <a:gd name="T16" fmla="*/ 2147483647 w 6"/>
                <a:gd name="T17" fmla="*/ 2147483647 h 9"/>
                <a:gd name="T18" fmla="*/ 2147483647 w 6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9"/>
                <a:gd name="T32" fmla="*/ 6 w 6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9">
                  <a:moveTo>
                    <a:pt x="6" y="3"/>
                  </a:moveTo>
                  <a:lnTo>
                    <a:pt x="6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9"/>
                  </a:lnTo>
                  <a:lnTo>
                    <a:pt x="3" y="9"/>
                  </a:lnTo>
                  <a:lnTo>
                    <a:pt x="6" y="9"/>
                  </a:lnTo>
                  <a:lnTo>
                    <a:pt x="6" y="7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565" name="Freeform 487"/>
            <p:cNvSpPr>
              <a:spLocks/>
            </p:cNvSpPr>
            <p:nvPr/>
          </p:nvSpPr>
          <p:spPr bwMode="auto">
            <a:xfrm>
              <a:off x="2209800" y="1206500"/>
              <a:ext cx="4763" cy="3175"/>
            </a:xfrm>
            <a:custGeom>
              <a:avLst/>
              <a:gdLst>
                <a:gd name="T0" fmla="*/ 2147483647 w 12"/>
                <a:gd name="T1" fmla="*/ 0 h 6"/>
                <a:gd name="T2" fmla="*/ 0 w 12"/>
                <a:gd name="T3" fmla="*/ 0 h 6"/>
                <a:gd name="T4" fmla="*/ 0 w 12"/>
                <a:gd name="T5" fmla="*/ 2147483647 h 6"/>
                <a:gd name="T6" fmla="*/ 0 w 12"/>
                <a:gd name="T7" fmla="*/ 2147483647 h 6"/>
                <a:gd name="T8" fmla="*/ 2147483647 w 12"/>
                <a:gd name="T9" fmla="*/ 2147483647 h 6"/>
                <a:gd name="T10" fmla="*/ 2147483647 w 12"/>
                <a:gd name="T11" fmla="*/ 2147483647 h 6"/>
                <a:gd name="T12" fmla="*/ 2147483647 w 12"/>
                <a:gd name="T13" fmla="*/ 2147483647 h 6"/>
                <a:gd name="T14" fmla="*/ 2147483647 w 12"/>
                <a:gd name="T15" fmla="*/ 0 h 6"/>
                <a:gd name="T16" fmla="*/ 2147483647 w 12"/>
                <a:gd name="T17" fmla="*/ 0 h 6"/>
                <a:gd name="T18" fmla="*/ 2147483647 w 12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"/>
                <a:gd name="T31" fmla="*/ 0 h 6"/>
                <a:gd name="T32" fmla="*/ 12 w 12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" h="6">
                  <a:moveTo>
                    <a:pt x="3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3" y="6"/>
                  </a:lnTo>
                  <a:lnTo>
                    <a:pt x="12" y="6"/>
                  </a:lnTo>
                  <a:lnTo>
                    <a:pt x="12" y="4"/>
                  </a:lnTo>
                  <a:lnTo>
                    <a:pt x="12" y="0"/>
                  </a:lnTo>
                  <a:lnTo>
                    <a:pt x="6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566" name="Freeform 488"/>
            <p:cNvSpPr>
              <a:spLocks/>
            </p:cNvSpPr>
            <p:nvPr/>
          </p:nvSpPr>
          <p:spPr bwMode="auto">
            <a:xfrm>
              <a:off x="2211388" y="1206500"/>
              <a:ext cx="3175" cy="6350"/>
            </a:xfrm>
            <a:custGeom>
              <a:avLst/>
              <a:gdLst>
                <a:gd name="T0" fmla="*/ 2147483647 w 6"/>
                <a:gd name="T1" fmla="*/ 2147483647 h 16"/>
                <a:gd name="T2" fmla="*/ 2147483647 w 6"/>
                <a:gd name="T3" fmla="*/ 0 h 16"/>
                <a:gd name="T4" fmla="*/ 2147483647 w 6"/>
                <a:gd name="T5" fmla="*/ 0 h 16"/>
                <a:gd name="T6" fmla="*/ 0 w 6"/>
                <a:gd name="T7" fmla="*/ 0 h 16"/>
                <a:gd name="T8" fmla="*/ 0 w 6"/>
                <a:gd name="T9" fmla="*/ 2147483647 h 16"/>
                <a:gd name="T10" fmla="*/ 0 w 6"/>
                <a:gd name="T11" fmla="*/ 2147483647 h 16"/>
                <a:gd name="T12" fmla="*/ 2147483647 w 6"/>
                <a:gd name="T13" fmla="*/ 2147483647 h 16"/>
                <a:gd name="T14" fmla="*/ 2147483647 w 6"/>
                <a:gd name="T15" fmla="*/ 2147483647 h 16"/>
                <a:gd name="T16" fmla="*/ 2147483647 w 6"/>
                <a:gd name="T17" fmla="*/ 2147483647 h 16"/>
                <a:gd name="T18" fmla="*/ 2147483647 w 6"/>
                <a:gd name="T19" fmla="*/ 2147483647 h 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6"/>
                <a:gd name="T32" fmla="*/ 6 w 6"/>
                <a:gd name="T33" fmla="*/ 16 h 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6">
                  <a:moveTo>
                    <a:pt x="6" y="4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4" y="16"/>
                  </a:lnTo>
                  <a:lnTo>
                    <a:pt x="6" y="16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567" name="Freeform 489"/>
            <p:cNvSpPr>
              <a:spLocks/>
            </p:cNvSpPr>
            <p:nvPr/>
          </p:nvSpPr>
          <p:spPr bwMode="auto">
            <a:xfrm>
              <a:off x="2211388" y="1211263"/>
              <a:ext cx="4762" cy="1587"/>
            </a:xfrm>
            <a:custGeom>
              <a:avLst/>
              <a:gdLst>
                <a:gd name="T0" fmla="*/ 2147483647 w 13"/>
                <a:gd name="T1" fmla="*/ 0 h 6"/>
                <a:gd name="T2" fmla="*/ 0 w 13"/>
                <a:gd name="T3" fmla="*/ 2147483647 h 6"/>
                <a:gd name="T4" fmla="*/ 0 w 13"/>
                <a:gd name="T5" fmla="*/ 2147483647 h 6"/>
                <a:gd name="T6" fmla="*/ 0 w 13"/>
                <a:gd name="T7" fmla="*/ 2147483647 h 6"/>
                <a:gd name="T8" fmla="*/ 2147483647 w 13"/>
                <a:gd name="T9" fmla="*/ 2147483647 h 6"/>
                <a:gd name="T10" fmla="*/ 2147483647 w 13"/>
                <a:gd name="T11" fmla="*/ 2147483647 h 6"/>
                <a:gd name="T12" fmla="*/ 2147483647 w 13"/>
                <a:gd name="T13" fmla="*/ 2147483647 h 6"/>
                <a:gd name="T14" fmla="*/ 2147483647 w 13"/>
                <a:gd name="T15" fmla="*/ 2147483647 h 6"/>
                <a:gd name="T16" fmla="*/ 2147483647 w 13"/>
                <a:gd name="T17" fmla="*/ 0 h 6"/>
                <a:gd name="T18" fmla="*/ 2147483647 w 1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6"/>
                <a:gd name="T32" fmla="*/ 13 w 1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6">
                  <a:moveTo>
                    <a:pt x="4" y="0"/>
                  </a:moveTo>
                  <a:lnTo>
                    <a:pt x="0" y="3"/>
                  </a:lnTo>
                  <a:lnTo>
                    <a:pt x="0" y="6"/>
                  </a:lnTo>
                  <a:lnTo>
                    <a:pt x="4" y="6"/>
                  </a:lnTo>
                  <a:lnTo>
                    <a:pt x="13" y="6"/>
                  </a:lnTo>
                  <a:lnTo>
                    <a:pt x="13" y="3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568" name="Freeform 490"/>
            <p:cNvSpPr>
              <a:spLocks/>
            </p:cNvSpPr>
            <p:nvPr/>
          </p:nvSpPr>
          <p:spPr bwMode="auto">
            <a:xfrm>
              <a:off x="2214563" y="1211263"/>
              <a:ext cx="1587" cy="3175"/>
            </a:xfrm>
            <a:custGeom>
              <a:avLst/>
              <a:gdLst>
                <a:gd name="T0" fmla="*/ 2147483647 w 7"/>
                <a:gd name="T1" fmla="*/ 2147483647 h 9"/>
                <a:gd name="T2" fmla="*/ 2147483647 w 7"/>
                <a:gd name="T3" fmla="*/ 2147483647 h 9"/>
                <a:gd name="T4" fmla="*/ 2147483647 w 7"/>
                <a:gd name="T5" fmla="*/ 0 h 9"/>
                <a:gd name="T6" fmla="*/ 0 w 7"/>
                <a:gd name="T7" fmla="*/ 2147483647 h 9"/>
                <a:gd name="T8" fmla="*/ 0 w 7"/>
                <a:gd name="T9" fmla="*/ 2147483647 h 9"/>
                <a:gd name="T10" fmla="*/ 0 w 7"/>
                <a:gd name="T11" fmla="*/ 2147483647 h 9"/>
                <a:gd name="T12" fmla="*/ 2147483647 w 7"/>
                <a:gd name="T13" fmla="*/ 2147483647 h 9"/>
                <a:gd name="T14" fmla="*/ 2147483647 w 7"/>
                <a:gd name="T15" fmla="*/ 2147483647 h 9"/>
                <a:gd name="T16" fmla="*/ 2147483647 w 7"/>
                <a:gd name="T17" fmla="*/ 2147483647 h 9"/>
                <a:gd name="T18" fmla="*/ 2147483647 w 7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9"/>
                <a:gd name="T32" fmla="*/ 7 w 7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9">
                  <a:moveTo>
                    <a:pt x="7" y="3"/>
                  </a:moveTo>
                  <a:lnTo>
                    <a:pt x="7" y="3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4" y="9"/>
                  </a:lnTo>
                  <a:lnTo>
                    <a:pt x="7" y="9"/>
                  </a:lnTo>
                  <a:lnTo>
                    <a:pt x="7" y="6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569" name="Freeform 491"/>
            <p:cNvSpPr>
              <a:spLocks/>
            </p:cNvSpPr>
            <p:nvPr/>
          </p:nvSpPr>
          <p:spPr bwMode="auto">
            <a:xfrm>
              <a:off x="2214563" y="1211263"/>
              <a:ext cx="7937" cy="3175"/>
            </a:xfrm>
            <a:custGeom>
              <a:avLst/>
              <a:gdLst>
                <a:gd name="T0" fmla="*/ 2147483647 w 20"/>
                <a:gd name="T1" fmla="*/ 0 h 6"/>
                <a:gd name="T2" fmla="*/ 0 w 20"/>
                <a:gd name="T3" fmla="*/ 0 h 6"/>
                <a:gd name="T4" fmla="*/ 0 w 20"/>
                <a:gd name="T5" fmla="*/ 2147483647 h 6"/>
                <a:gd name="T6" fmla="*/ 0 w 20"/>
                <a:gd name="T7" fmla="*/ 2147483647 h 6"/>
                <a:gd name="T8" fmla="*/ 2147483647 w 20"/>
                <a:gd name="T9" fmla="*/ 2147483647 h 6"/>
                <a:gd name="T10" fmla="*/ 2147483647 w 20"/>
                <a:gd name="T11" fmla="*/ 2147483647 h 6"/>
                <a:gd name="T12" fmla="*/ 2147483647 w 20"/>
                <a:gd name="T13" fmla="*/ 2147483647 h 6"/>
                <a:gd name="T14" fmla="*/ 2147483647 w 20"/>
                <a:gd name="T15" fmla="*/ 0 h 6"/>
                <a:gd name="T16" fmla="*/ 2147483647 w 20"/>
                <a:gd name="T17" fmla="*/ 0 h 6"/>
                <a:gd name="T18" fmla="*/ 2147483647 w 20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6"/>
                <a:gd name="T32" fmla="*/ 20 w 20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6">
                  <a:moveTo>
                    <a:pt x="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11" y="6"/>
                  </a:lnTo>
                  <a:lnTo>
                    <a:pt x="18" y="6"/>
                  </a:lnTo>
                  <a:lnTo>
                    <a:pt x="20" y="3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570" name="Freeform 492"/>
            <p:cNvSpPr>
              <a:spLocks/>
            </p:cNvSpPr>
            <p:nvPr/>
          </p:nvSpPr>
          <p:spPr bwMode="auto">
            <a:xfrm>
              <a:off x="2219325" y="1211263"/>
              <a:ext cx="3175" cy="4762"/>
            </a:xfrm>
            <a:custGeom>
              <a:avLst/>
              <a:gdLst>
                <a:gd name="T0" fmla="*/ 2147483647 w 6"/>
                <a:gd name="T1" fmla="*/ 2147483647 h 10"/>
                <a:gd name="T2" fmla="*/ 2147483647 w 6"/>
                <a:gd name="T3" fmla="*/ 0 h 10"/>
                <a:gd name="T4" fmla="*/ 2147483647 w 6"/>
                <a:gd name="T5" fmla="*/ 0 h 10"/>
                <a:gd name="T6" fmla="*/ 0 w 6"/>
                <a:gd name="T7" fmla="*/ 0 h 10"/>
                <a:gd name="T8" fmla="*/ 0 w 6"/>
                <a:gd name="T9" fmla="*/ 2147483647 h 10"/>
                <a:gd name="T10" fmla="*/ 0 w 6"/>
                <a:gd name="T11" fmla="*/ 2147483647 h 10"/>
                <a:gd name="T12" fmla="*/ 2147483647 w 6"/>
                <a:gd name="T13" fmla="*/ 2147483647 h 10"/>
                <a:gd name="T14" fmla="*/ 2147483647 w 6"/>
                <a:gd name="T15" fmla="*/ 2147483647 h 10"/>
                <a:gd name="T16" fmla="*/ 2147483647 w 6"/>
                <a:gd name="T17" fmla="*/ 2147483647 h 10"/>
                <a:gd name="T18" fmla="*/ 2147483647 w 6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0"/>
                <a:gd name="T32" fmla="*/ 6 w 6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0">
                  <a:moveTo>
                    <a:pt x="6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6" y="6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571" name="Freeform 493"/>
            <p:cNvSpPr>
              <a:spLocks/>
            </p:cNvSpPr>
            <p:nvPr/>
          </p:nvSpPr>
          <p:spPr bwMode="auto">
            <a:xfrm>
              <a:off x="2219325" y="1212850"/>
              <a:ext cx="7938" cy="3175"/>
            </a:xfrm>
            <a:custGeom>
              <a:avLst/>
              <a:gdLst>
                <a:gd name="T0" fmla="*/ 2147483647 w 19"/>
                <a:gd name="T1" fmla="*/ 0 h 7"/>
                <a:gd name="T2" fmla="*/ 0 w 19"/>
                <a:gd name="T3" fmla="*/ 0 h 7"/>
                <a:gd name="T4" fmla="*/ 0 w 19"/>
                <a:gd name="T5" fmla="*/ 2147483647 h 7"/>
                <a:gd name="T6" fmla="*/ 0 w 19"/>
                <a:gd name="T7" fmla="*/ 2147483647 h 7"/>
                <a:gd name="T8" fmla="*/ 2147483647 w 19"/>
                <a:gd name="T9" fmla="*/ 2147483647 h 7"/>
                <a:gd name="T10" fmla="*/ 2147483647 w 19"/>
                <a:gd name="T11" fmla="*/ 2147483647 h 7"/>
                <a:gd name="T12" fmla="*/ 2147483647 w 19"/>
                <a:gd name="T13" fmla="*/ 2147483647 h 7"/>
                <a:gd name="T14" fmla="*/ 2147483647 w 19"/>
                <a:gd name="T15" fmla="*/ 0 h 7"/>
                <a:gd name="T16" fmla="*/ 2147483647 w 19"/>
                <a:gd name="T17" fmla="*/ 0 h 7"/>
                <a:gd name="T18" fmla="*/ 2147483647 w 19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"/>
                <a:gd name="T31" fmla="*/ 0 h 7"/>
                <a:gd name="T32" fmla="*/ 19 w 19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" h="7">
                  <a:moveTo>
                    <a:pt x="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10" y="7"/>
                  </a:lnTo>
                  <a:lnTo>
                    <a:pt x="17" y="7"/>
                  </a:lnTo>
                  <a:lnTo>
                    <a:pt x="19" y="3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572" name="Freeform 494"/>
            <p:cNvSpPr>
              <a:spLocks/>
            </p:cNvSpPr>
            <p:nvPr/>
          </p:nvSpPr>
          <p:spPr bwMode="auto">
            <a:xfrm>
              <a:off x="2224088" y="1212850"/>
              <a:ext cx="3175" cy="4763"/>
            </a:xfrm>
            <a:custGeom>
              <a:avLst/>
              <a:gdLst>
                <a:gd name="T0" fmla="*/ 2147483647 w 6"/>
                <a:gd name="T1" fmla="*/ 2147483647 h 13"/>
                <a:gd name="T2" fmla="*/ 2147483647 w 6"/>
                <a:gd name="T3" fmla="*/ 0 h 13"/>
                <a:gd name="T4" fmla="*/ 2147483647 w 6"/>
                <a:gd name="T5" fmla="*/ 0 h 13"/>
                <a:gd name="T6" fmla="*/ 0 w 6"/>
                <a:gd name="T7" fmla="*/ 0 h 13"/>
                <a:gd name="T8" fmla="*/ 0 w 6"/>
                <a:gd name="T9" fmla="*/ 2147483647 h 13"/>
                <a:gd name="T10" fmla="*/ 0 w 6"/>
                <a:gd name="T11" fmla="*/ 2147483647 h 13"/>
                <a:gd name="T12" fmla="*/ 2147483647 w 6"/>
                <a:gd name="T13" fmla="*/ 2147483647 h 13"/>
                <a:gd name="T14" fmla="*/ 2147483647 w 6"/>
                <a:gd name="T15" fmla="*/ 2147483647 h 13"/>
                <a:gd name="T16" fmla="*/ 2147483647 w 6"/>
                <a:gd name="T17" fmla="*/ 2147483647 h 13"/>
                <a:gd name="T18" fmla="*/ 2147483647 w 6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3"/>
                <a:gd name="T32" fmla="*/ 6 w 6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3">
                  <a:moveTo>
                    <a:pt x="6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3"/>
                  </a:lnTo>
                  <a:lnTo>
                    <a:pt x="4" y="13"/>
                  </a:lnTo>
                  <a:lnTo>
                    <a:pt x="6" y="13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573" name="Freeform 495"/>
            <p:cNvSpPr>
              <a:spLocks/>
            </p:cNvSpPr>
            <p:nvPr/>
          </p:nvSpPr>
          <p:spPr bwMode="auto">
            <a:xfrm>
              <a:off x="2224088" y="1216025"/>
              <a:ext cx="6350" cy="1588"/>
            </a:xfrm>
            <a:custGeom>
              <a:avLst/>
              <a:gdLst>
                <a:gd name="T0" fmla="*/ 2147483647 w 13"/>
                <a:gd name="T1" fmla="*/ 0 h 6"/>
                <a:gd name="T2" fmla="*/ 0 w 13"/>
                <a:gd name="T3" fmla="*/ 0 h 6"/>
                <a:gd name="T4" fmla="*/ 0 w 13"/>
                <a:gd name="T5" fmla="*/ 2147483647 h 6"/>
                <a:gd name="T6" fmla="*/ 0 w 13"/>
                <a:gd name="T7" fmla="*/ 2147483647 h 6"/>
                <a:gd name="T8" fmla="*/ 2147483647 w 13"/>
                <a:gd name="T9" fmla="*/ 2147483647 h 6"/>
                <a:gd name="T10" fmla="*/ 2147483647 w 13"/>
                <a:gd name="T11" fmla="*/ 2147483647 h 6"/>
                <a:gd name="T12" fmla="*/ 2147483647 w 13"/>
                <a:gd name="T13" fmla="*/ 2147483647 h 6"/>
                <a:gd name="T14" fmla="*/ 2147483647 w 13"/>
                <a:gd name="T15" fmla="*/ 0 h 6"/>
                <a:gd name="T16" fmla="*/ 2147483647 w 13"/>
                <a:gd name="T17" fmla="*/ 0 h 6"/>
                <a:gd name="T18" fmla="*/ 2147483647 w 1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6"/>
                <a:gd name="T32" fmla="*/ 13 w 1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6">
                  <a:moveTo>
                    <a:pt x="4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4" y="6"/>
                  </a:lnTo>
                  <a:lnTo>
                    <a:pt x="10" y="6"/>
                  </a:lnTo>
                  <a:lnTo>
                    <a:pt x="13" y="2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574" name="Freeform 496"/>
            <p:cNvSpPr>
              <a:spLocks/>
            </p:cNvSpPr>
            <p:nvPr/>
          </p:nvSpPr>
          <p:spPr bwMode="auto">
            <a:xfrm>
              <a:off x="2227263" y="1216025"/>
              <a:ext cx="3175" cy="3175"/>
            </a:xfrm>
            <a:custGeom>
              <a:avLst/>
              <a:gdLst>
                <a:gd name="T0" fmla="*/ 2147483647 w 7"/>
                <a:gd name="T1" fmla="*/ 2147483647 h 9"/>
                <a:gd name="T2" fmla="*/ 2147483647 w 7"/>
                <a:gd name="T3" fmla="*/ 0 h 9"/>
                <a:gd name="T4" fmla="*/ 2147483647 w 7"/>
                <a:gd name="T5" fmla="*/ 0 h 9"/>
                <a:gd name="T6" fmla="*/ 0 w 7"/>
                <a:gd name="T7" fmla="*/ 0 h 9"/>
                <a:gd name="T8" fmla="*/ 0 w 7"/>
                <a:gd name="T9" fmla="*/ 2147483647 h 9"/>
                <a:gd name="T10" fmla="*/ 0 w 7"/>
                <a:gd name="T11" fmla="*/ 2147483647 h 9"/>
                <a:gd name="T12" fmla="*/ 2147483647 w 7"/>
                <a:gd name="T13" fmla="*/ 2147483647 h 9"/>
                <a:gd name="T14" fmla="*/ 2147483647 w 7"/>
                <a:gd name="T15" fmla="*/ 2147483647 h 9"/>
                <a:gd name="T16" fmla="*/ 2147483647 w 7"/>
                <a:gd name="T17" fmla="*/ 2147483647 h 9"/>
                <a:gd name="T18" fmla="*/ 2147483647 w 7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9"/>
                <a:gd name="T32" fmla="*/ 7 w 7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9">
                  <a:moveTo>
                    <a:pt x="7" y="2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9"/>
                  </a:lnTo>
                  <a:lnTo>
                    <a:pt x="4" y="9"/>
                  </a:lnTo>
                  <a:lnTo>
                    <a:pt x="7" y="6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575" name="Freeform 497"/>
            <p:cNvSpPr>
              <a:spLocks/>
            </p:cNvSpPr>
            <p:nvPr/>
          </p:nvSpPr>
          <p:spPr bwMode="auto">
            <a:xfrm>
              <a:off x="2227263" y="1216025"/>
              <a:ext cx="12700" cy="3175"/>
            </a:xfrm>
            <a:custGeom>
              <a:avLst/>
              <a:gdLst>
                <a:gd name="T0" fmla="*/ 2147483647 w 31"/>
                <a:gd name="T1" fmla="*/ 0 h 7"/>
                <a:gd name="T2" fmla="*/ 0 w 31"/>
                <a:gd name="T3" fmla="*/ 0 h 7"/>
                <a:gd name="T4" fmla="*/ 0 w 31"/>
                <a:gd name="T5" fmla="*/ 2147483647 h 7"/>
                <a:gd name="T6" fmla="*/ 0 w 31"/>
                <a:gd name="T7" fmla="*/ 2147483647 h 7"/>
                <a:gd name="T8" fmla="*/ 2147483647 w 31"/>
                <a:gd name="T9" fmla="*/ 2147483647 h 7"/>
                <a:gd name="T10" fmla="*/ 2147483647 w 31"/>
                <a:gd name="T11" fmla="*/ 2147483647 h 7"/>
                <a:gd name="T12" fmla="*/ 2147483647 w 31"/>
                <a:gd name="T13" fmla="*/ 2147483647 h 7"/>
                <a:gd name="T14" fmla="*/ 2147483647 w 31"/>
                <a:gd name="T15" fmla="*/ 0 h 7"/>
                <a:gd name="T16" fmla="*/ 2147483647 w 31"/>
                <a:gd name="T17" fmla="*/ 0 h 7"/>
                <a:gd name="T18" fmla="*/ 2147483647 w 31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1"/>
                <a:gd name="T31" fmla="*/ 0 h 7"/>
                <a:gd name="T32" fmla="*/ 31 w 31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1" h="7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24" y="7"/>
                  </a:lnTo>
                  <a:lnTo>
                    <a:pt x="31" y="7"/>
                  </a:lnTo>
                  <a:lnTo>
                    <a:pt x="31" y="4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576" name="Freeform 498"/>
            <p:cNvSpPr>
              <a:spLocks/>
            </p:cNvSpPr>
            <p:nvPr/>
          </p:nvSpPr>
          <p:spPr bwMode="auto">
            <a:xfrm>
              <a:off x="2238375" y="1216025"/>
              <a:ext cx="1588" cy="4763"/>
            </a:xfrm>
            <a:custGeom>
              <a:avLst/>
              <a:gdLst>
                <a:gd name="T0" fmla="*/ 2147483647 w 4"/>
                <a:gd name="T1" fmla="*/ 2147483647 h 10"/>
                <a:gd name="T2" fmla="*/ 2147483647 w 4"/>
                <a:gd name="T3" fmla="*/ 0 h 10"/>
                <a:gd name="T4" fmla="*/ 0 w 4"/>
                <a:gd name="T5" fmla="*/ 0 h 10"/>
                <a:gd name="T6" fmla="*/ 0 w 4"/>
                <a:gd name="T7" fmla="*/ 0 h 10"/>
                <a:gd name="T8" fmla="*/ 0 w 4"/>
                <a:gd name="T9" fmla="*/ 2147483647 h 10"/>
                <a:gd name="T10" fmla="*/ 0 w 4"/>
                <a:gd name="T11" fmla="*/ 2147483647 h 10"/>
                <a:gd name="T12" fmla="*/ 0 w 4"/>
                <a:gd name="T13" fmla="*/ 2147483647 h 10"/>
                <a:gd name="T14" fmla="*/ 2147483647 w 4"/>
                <a:gd name="T15" fmla="*/ 2147483647 h 10"/>
                <a:gd name="T16" fmla="*/ 2147483647 w 4"/>
                <a:gd name="T17" fmla="*/ 2147483647 h 10"/>
                <a:gd name="T18" fmla="*/ 2147483647 w 4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10"/>
                <a:gd name="T32" fmla="*/ 4 w 4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10">
                  <a:moveTo>
                    <a:pt x="4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10"/>
                  </a:lnTo>
                  <a:lnTo>
                    <a:pt x="4" y="7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577" name="Freeform 499"/>
            <p:cNvSpPr>
              <a:spLocks/>
            </p:cNvSpPr>
            <p:nvPr/>
          </p:nvSpPr>
          <p:spPr bwMode="auto">
            <a:xfrm>
              <a:off x="2236788" y="1217613"/>
              <a:ext cx="4762" cy="1587"/>
            </a:xfrm>
            <a:custGeom>
              <a:avLst/>
              <a:gdLst>
                <a:gd name="T0" fmla="*/ 2147483647 w 14"/>
                <a:gd name="T1" fmla="*/ 0 h 3"/>
                <a:gd name="T2" fmla="*/ 2147483647 w 14"/>
                <a:gd name="T3" fmla="*/ 0 h 3"/>
                <a:gd name="T4" fmla="*/ 0 w 14"/>
                <a:gd name="T5" fmla="*/ 2147483647 h 3"/>
                <a:gd name="T6" fmla="*/ 2147483647 w 14"/>
                <a:gd name="T7" fmla="*/ 2147483647 h 3"/>
                <a:gd name="T8" fmla="*/ 2147483647 w 14"/>
                <a:gd name="T9" fmla="*/ 2147483647 h 3"/>
                <a:gd name="T10" fmla="*/ 2147483647 w 14"/>
                <a:gd name="T11" fmla="*/ 2147483647 h 3"/>
                <a:gd name="T12" fmla="*/ 2147483647 w 14"/>
                <a:gd name="T13" fmla="*/ 2147483647 h 3"/>
                <a:gd name="T14" fmla="*/ 2147483647 w 14"/>
                <a:gd name="T15" fmla="*/ 0 h 3"/>
                <a:gd name="T16" fmla="*/ 2147483647 w 14"/>
                <a:gd name="T17" fmla="*/ 0 h 3"/>
                <a:gd name="T18" fmla="*/ 2147483647 w 14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3"/>
                <a:gd name="T32" fmla="*/ 14 w 14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3">
                  <a:moveTo>
                    <a:pt x="3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7" y="3"/>
                  </a:lnTo>
                  <a:lnTo>
                    <a:pt x="14" y="3"/>
                  </a:lnTo>
                  <a:lnTo>
                    <a:pt x="14" y="0"/>
                  </a:lnTo>
                  <a:lnTo>
                    <a:pt x="7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578" name="Freeform 500"/>
            <p:cNvSpPr>
              <a:spLocks/>
            </p:cNvSpPr>
            <p:nvPr/>
          </p:nvSpPr>
          <p:spPr bwMode="auto">
            <a:xfrm>
              <a:off x="2239963" y="1217613"/>
              <a:ext cx="1587" cy="3175"/>
            </a:xfrm>
            <a:custGeom>
              <a:avLst/>
              <a:gdLst>
                <a:gd name="T0" fmla="*/ 2147483647 w 4"/>
                <a:gd name="T1" fmla="*/ 2147483647 h 9"/>
                <a:gd name="T2" fmla="*/ 2147483647 w 4"/>
                <a:gd name="T3" fmla="*/ 0 h 9"/>
                <a:gd name="T4" fmla="*/ 0 w 4"/>
                <a:gd name="T5" fmla="*/ 0 h 9"/>
                <a:gd name="T6" fmla="*/ 0 w 4"/>
                <a:gd name="T7" fmla="*/ 0 h 9"/>
                <a:gd name="T8" fmla="*/ 0 w 4"/>
                <a:gd name="T9" fmla="*/ 2147483647 h 9"/>
                <a:gd name="T10" fmla="*/ 0 w 4"/>
                <a:gd name="T11" fmla="*/ 2147483647 h 9"/>
                <a:gd name="T12" fmla="*/ 0 w 4"/>
                <a:gd name="T13" fmla="*/ 2147483647 h 9"/>
                <a:gd name="T14" fmla="*/ 2147483647 w 4"/>
                <a:gd name="T15" fmla="*/ 2147483647 h 9"/>
                <a:gd name="T16" fmla="*/ 2147483647 w 4"/>
                <a:gd name="T17" fmla="*/ 2147483647 h 9"/>
                <a:gd name="T18" fmla="*/ 2147483647 w 4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9"/>
                <a:gd name="T32" fmla="*/ 4 w 4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9">
                  <a:moveTo>
                    <a:pt x="4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4" y="6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579" name="Freeform 501"/>
            <p:cNvSpPr>
              <a:spLocks/>
            </p:cNvSpPr>
            <p:nvPr/>
          </p:nvSpPr>
          <p:spPr bwMode="auto">
            <a:xfrm>
              <a:off x="2239963" y="1219200"/>
              <a:ext cx="4762" cy="1588"/>
            </a:xfrm>
            <a:custGeom>
              <a:avLst/>
              <a:gdLst>
                <a:gd name="T0" fmla="*/ 2147483647 w 13"/>
                <a:gd name="T1" fmla="*/ 0 h 3"/>
                <a:gd name="T2" fmla="*/ 2147483647 w 13"/>
                <a:gd name="T3" fmla="*/ 0 h 3"/>
                <a:gd name="T4" fmla="*/ 0 w 13"/>
                <a:gd name="T5" fmla="*/ 2147483647 h 3"/>
                <a:gd name="T6" fmla="*/ 2147483647 w 13"/>
                <a:gd name="T7" fmla="*/ 2147483647 h 3"/>
                <a:gd name="T8" fmla="*/ 2147483647 w 13"/>
                <a:gd name="T9" fmla="*/ 2147483647 h 3"/>
                <a:gd name="T10" fmla="*/ 2147483647 w 13"/>
                <a:gd name="T11" fmla="*/ 2147483647 h 3"/>
                <a:gd name="T12" fmla="*/ 2147483647 w 13"/>
                <a:gd name="T13" fmla="*/ 2147483647 h 3"/>
                <a:gd name="T14" fmla="*/ 2147483647 w 13"/>
                <a:gd name="T15" fmla="*/ 0 h 3"/>
                <a:gd name="T16" fmla="*/ 2147483647 w 13"/>
                <a:gd name="T17" fmla="*/ 0 h 3"/>
                <a:gd name="T18" fmla="*/ 2147483647 w 13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3"/>
                <a:gd name="T32" fmla="*/ 13 w 13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3">
                  <a:moveTo>
                    <a:pt x="3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7" y="3"/>
                  </a:lnTo>
                  <a:lnTo>
                    <a:pt x="13" y="3"/>
                  </a:lnTo>
                  <a:lnTo>
                    <a:pt x="13" y="0"/>
                  </a:lnTo>
                  <a:lnTo>
                    <a:pt x="7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580" name="Freeform 502"/>
            <p:cNvSpPr>
              <a:spLocks/>
            </p:cNvSpPr>
            <p:nvPr/>
          </p:nvSpPr>
          <p:spPr bwMode="auto">
            <a:xfrm>
              <a:off x="2241550" y="1219200"/>
              <a:ext cx="3175" cy="3175"/>
            </a:xfrm>
            <a:custGeom>
              <a:avLst/>
              <a:gdLst>
                <a:gd name="T0" fmla="*/ 2147483647 w 6"/>
                <a:gd name="T1" fmla="*/ 2147483647 h 10"/>
                <a:gd name="T2" fmla="*/ 2147483647 w 6"/>
                <a:gd name="T3" fmla="*/ 0 h 10"/>
                <a:gd name="T4" fmla="*/ 2147483647 w 6"/>
                <a:gd name="T5" fmla="*/ 0 h 10"/>
                <a:gd name="T6" fmla="*/ 0 w 6"/>
                <a:gd name="T7" fmla="*/ 0 h 10"/>
                <a:gd name="T8" fmla="*/ 0 w 6"/>
                <a:gd name="T9" fmla="*/ 2147483647 h 10"/>
                <a:gd name="T10" fmla="*/ 0 w 6"/>
                <a:gd name="T11" fmla="*/ 2147483647 h 10"/>
                <a:gd name="T12" fmla="*/ 2147483647 w 6"/>
                <a:gd name="T13" fmla="*/ 2147483647 h 10"/>
                <a:gd name="T14" fmla="*/ 2147483647 w 6"/>
                <a:gd name="T15" fmla="*/ 2147483647 h 10"/>
                <a:gd name="T16" fmla="*/ 2147483647 w 6"/>
                <a:gd name="T17" fmla="*/ 2147483647 h 10"/>
                <a:gd name="T18" fmla="*/ 2147483647 w 6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0"/>
                <a:gd name="T32" fmla="*/ 6 w 6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0">
                  <a:moveTo>
                    <a:pt x="6" y="3"/>
                  </a:move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6" y="10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581" name="Freeform 503"/>
            <p:cNvSpPr>
              <a:spLocks/>
            </p:cNvSpPr>
            <p:nvPr/>
          </p:nvSpPr>
          <p:spPr bwMode="auto">
            <a:xfrm>
              <a:off x="2241550" y="1220788"/>
              <a:ext cx="7938" cy="1587"/>
            </a:xfrm>
            <a:custGeom>
              <a:avLst/>
              <a:gdLst>
                <a:gd name="T0" fmla="*/ 2147483647 w 18"/>
                <a:gd name="T1" fmla="*/ 0 h 7"/>
                <a:gd name="T2" fmla="*/ 0 w 18"/>
                <a:gd name="T3" fmla="*/ 0 h 7"/>
                <a:gd name="T4" fmla="*/ 0 w 18"/>
                <a:gd name="T5" fmla="*/ 2147483647 h 7"/>
                <a:gd name="T6" fmla="*/ 0 w 18"/>
                <a:gd name="T7" fmla="*/ 2147483647 h 7"/>
                <a:gd name="T8" fmla="*/ 2147483647 w 18"/>
                <a:gd name="T9" fmla="*/ 2147483647 h 7"/>
                <a:gd name="T10" fmla="*/ 2147483647 w 18"/>
                <a:gd name="T11" fmla="*/ 2147483647 h 7"/>
                <a:gd name="T12" fmla="*/ 2147483647 w 18"/>
                <a:gd name="T13" fmla="*/ 2147483647 h 7"/>
                <a:gd name="T14" fmla="*/ 2147483647 w 18"/>
                <a:gd name="T15" fmla="*/ 0 h 7"/>
                <a:gd name="T16" fmla="*/ 2147483647 w 18"/>
                <a:gd name="T17" fmla="*/ 0 h 7"/>
                <a:gd name="T18" fmla="*/ 2147483647 w 18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"/>
                <a:gd name="T31" fmla="*/ 0 h 7"/>
                <a:gd name="T32" fmla="*/ 18 w 18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" h="7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9" y="7"/>
                  </a:lnTo>
                  <a:lnTo>
                    <a:pt x="18" y="7"/>
                  </a:lnTo>
                  <a:lnTo>
                    <a:pt x="18" y="3"/>
                  </a:lnTo>
                  <a:lnTo>
                    <a:pt x="18" y="0"/>
                  </a:lnTo>
                  <a:lnTo>
                    <a:pt x="1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582" name="Freeform 504"/>
            <p:cNvSpPr>
              <a:spLocks/>
            </p:cNvSpPr>
            <p:nvPr/>
          </p:nvSpPr>
          <p:spPr bwMode="auto">
            <a:xfrm>
              <a:off x="2246313" y="1220788"/>
              <a:ext cx="3175" cy="3175"/>
            </a:xfrm>
            <a:custGeom>
              <a:avLst/>
              <a:gdLst>
                <a:gd name="T0" fmla="*/ 2147483647 w 5"/>
                <a:gd name="T1" fmla="*/ 2147483647 h 9"/>
                <a:gd name="T2" fmla="*/ 2147483647 w 5"/>
                <a:gd name="T3" fmla="*/ 0 h 9"/>
                <a:gd name="T4" fmla="*/ 2147483647 w 5"/>
                <a:gd name="T5" fmla="*/ 0 h 9"/>
                <a:gd name="T6" fmla="*/ 0 w 5"/>
                <a:gd name="T7" fmla="*/ 0 h 9"/>
                <a:gd name="T8" fmla="*/ 0 w 5"/>
                <a:gd name="T9" fmla="*/ 2147483647 h 9"/>
                <a:gd name="T10" fmla="*/ 0 w 5"/>
                <a:gd name="T11" fmla="*/ 2147483647 h 9"/>
                <a:gd name="T12" fmla="*/ 2147483647 w 5"/>
                <a:gd name="T13" fmla="*/ 2147483647 h 9"/>
                <a:gd name="T14" fmla="*/ 2147483647 w 5"/>
                <a:gd name="T15" fmla="*/ 2147483647 h 9"/>
                <a:gd name="T16" fmla="*/ 2147483647 w 5"/>
                <a:gd name="T17" fmla="*/ 2147483647 h 9"/>
                <a:gd name="T18" fmla="*/ 2147483647 w 5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"/>
                <a:gd name="T31" fmla="*/ 0 h 9"/>
                <a:gd name="T32" fmla="*/ 5 w 5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" h="9">
                  <a:moveTo>
                    <a:pt x="5" y="3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5" y="7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583" name="Freeform 505"/>
            <p:cNvSpPr>
              <a:spLocks/>
            </p:cNvSpPr>
            <p:nvPr/>
          </p:nvSpPr>
          <p:spPr bwMode="auto">
            <a:xfrm>
              <a:off x="2246313" y="1220788"/>
              <a:ext cx="4762" cy="3175"/>
            </a:xfrm>
            <a:custGeom>
              <a:avLst/>
              <a:gdLst>
                <a:gd name="T0" fmla="*/ 2147483647 w 12"/>
                <a:gd name="T1" fmla="*/ 0 h 6"/>
                <a:gd name="T2" fmla="*/ 0 w 12"/>
                <a:gd name="T3" fmla="*/ 0 h 6"/>
                <a:gd name="T4" fmla="*/ 0 w 12"/>
                <a:gd name="T5" fmla="*/ 2147483647 h 6"/>
                <a:gd name="T6" fmla="*/ 0 w 12"/>
                <a:gd name="T7" fmla="*/ 2147483647 h 6"/>
                <a:gd name="T8" fmla="*/ 2147483647 w 12"/>
                <a:gd name="T9" fmla="*/ 2147483647 h 6"/>
                <a:gd name="T10" fmla="*/ 2147483647 w 12"/>
                <a:gd name="T11" fmla="*/ 2147483647 h 6"/>
                <a:gd name="T12" fmla="*/ 2147483647 w 12"/>
                <a:gd name="T13" fmla="*/ 2147483647 h 6"/>
                <a:gd name="T14" fmla="*/ 2147483647 w 12"/>
                <a:gd name="T15" fmla="*/ 0 h 6"/>
                <a:gd name="T16" fmla="*/ 2147483647 w 12"/>
                <a:gd name="T17" fmla="*/ 0 h 6"/>
                <a:gd name="T18" fmla="*/ 2147483647 w 12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"/>
                <a:gd name="T31" fmla="*/ 0 h 6"/>
                <a:gd name="T32" fmla="*/ 12 w 12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" h="6">
                  <a:moveTo>
                    <a:pt x="3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3" y="6"/>
                  </a:lnTo>
                  <a:lnTo>
                    <a:pt x="12" y="6"/>
                  </a:lnTo>
                  <a:lnTo>
                    <a:pt x="12" y="4"/>
                  </a:lnTo>
                  <a:lnTo>
                    <a:pt x="12" y="0"/>
                  </a:lnTo>
                  <a:lnTo>
                    <a:pt x="5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584" name="Freeform 506"/>
            <p:cNvSpPr>
              <a:spLocks/>
            </p:cNvSpPr>
            <p:nvPr/>
          </p:nvSpPr>
          <p:spPr bwMode="auto">
            <a:xfrm>
              <a:off x="2249488" y="1220788"/>
              <a:ext cx="1587" cy="4762"/>
            </a:xfrm>
            <a:custGeom>
              <a:avLst/>
              <a:gdLst>
                <a:gd name="T0" fmla="*/ 2147483647 w 7"/>
                <a:gd name="T1" fmla="*/ 2147483647 h 10"/>
                <a:gd name="T2" fmla="*/ 2147483647 w 7"/>
                <a:gd name="T3" fmla="*/ 0 h 10"/>
                <a:gd name="T4" fmla="*/ 2147483647 w 7"/>
                <a:gd name="T5" fmla="*/ 0 h 10"/>
                <a:gd name="T6" fmla="*/ 0 w 7"/>
                <a:gd name="T7" fmla="*/ 0 h 10"/>
                <a:gd name="T8" fmla="*/ 0 w 7"/>
                <a:gd name="T9" fmla="*/ 2147483647 h 10"/>
                <a:gd name="T10" fmla="*/ 0 w 7"/>
                <a:gd name="T11" fmla="*/ 2147483647 h 10"/>
                <a:gd name="T12" fmla="*/ 2147483647 w 7"/>
                <a:gd name="T13" fmla="*/ 2147483647 h 10"/>
                <a:gd name="T14" fmla="*/ 2147483647 w 7"/>
                <a:gd name="T15" fmla="*/ 2147483647 h 10"/>
                <a:gd name="T16" fmla="*/ 2147483647 w 7"/>
                <a:gd name="T17" fmla="*/ 2147483647 h 10"/>
                <a:gd name="T18" fmla="*/ 2147483647 w 7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0"/>
                <a:gd name="T32" fmla="*/ 7 w 7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0">
                  <a:moveTo>
                    <a:pt x="7" y="4"/>
                  </a:move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4" y="10"/>
                  </a:lnTo>
                  <a:lnTo>
                    <a:pt x="7" y="6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585" name="Freeform 507"/>
            <p:cNvSpPr>
              <a:spLocks/>
            </p:cNvSpPr>
            <p:nvPr/>
          </p:nvSpPr>
          <p:spPr bwMode="auto">
            <a:xfrm>
              <a:off x="2249488" y="1222375"/>
              <a:ext cx="9525" cy="1588"/>
            </a:xfrm>
            <a:custGeom>
              <a:avLst/>
              <a:gdLst>
                <a:gd name="T0" fmla="*/ 2147483647 w 27"/>
                <a:gd name="T1" fmla="*/ 0 h 2"/>
                <a:gd name="T2" fmla="*/ 0 w 27"/>
                <a:gd name="T3" fmla="*/ 0 h 2"/>
                <a:gd name="T4" fmla="*/ 0 w 27"/>
                <a:gd name="T5" fmla="*/ 2147483647 h 2"/>
                <a:gd name="T6" fmla="*/ 0 w 27"/>
                <a:gd name="T7" fmla="*/ 2147483647 h 2"/>
                <a:gd name="T8" fmla="*/ 2147483647 w 27"/>
                <a:gd name="T9" fmla="*/ 2147483647 h 2"/>
                <a:gd name="T10" fmla="*/ 2147483647 w 27"/>
                <a:gd name="T11" fmla="*/ 2147483647 h 2"/>
                <a:gd name="T12" fmla="*/ 2147483647 w 27"/>
                <a:gd name="T13" fmla="*/ 2147483647 h 2"/>
                <a:gd name="T14" fmla="*/ 2147483647 w 27"/>
                <a:gd name="T15" fmla="*/ 0 h 2"/>
                <a:gd name="T16" fmla="*/ 2147483647 w 27"/>
                <a:gd name="T17" fmla="*/ 0 h 2"/>
                <a:gd name="T18" fmla="*/ 2147483647 w 27"/>
                <a:gd name="T19" fmla="*/ 0 h 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"/>
                <a:gd name="T31" fmla="*/ 0 h 2"/>
                <a:gd name="T32" fmla="*/ 27 w 27"/>
                <a:gd name="T33" fmla="*/ 2 h 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" h="2">
                  <a:moveTo>
                    <a:pt x="4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8" y="2"/>
                  </a:lnTo>
                  <a:lnTo>
                    <a:pt x="27" y="2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586" name="Freeform 508"/>
            <p:cNvSpPr>
              <a:spLocks/>
            </p:cNvSpPr>
            <p:nvPr/>
          </p:nvSpPr>
          <p:spPr bwMode="auto">
            <a:xfrm>
              <a:off x="2257425" y="1222375"/>
              <a:ext cx="1588" cy="7938"/>
            </a:xfrm>
            <a:custGeom>
              <a:avLst/>
              <a:gdLst>
                <a:gd name="T0" fmla="*/ 2147483647 w 7"/>
                <a:gd name="T1" fmla="*/ 2147483647 h 19"/>
                <a:gd name="T2" fmla="*/ 2147483647 w 7"/>
                <a:gd name="T3" fmla="*/ 0 h 19"/>
                <a:gd name="T4" fmla="*/ 2147483647 w 7"/>
                <a:gd name="T5" fmla="*/ 0 h 19"/>
                <a:gd name="T6" fmla="*/ 0 w 7"/>
                <a:gd name="T7" fmla="*/ 0 h 19"/>
                <a:gd name="T8" fmla="*/ 0 w 7"/>
                <a:gd name="T9" fmla="*/ 2147483647 h 19"/>
                <a:gd name="T10" fmla="*/ 0 w 7"/>
                <a:gd name="T11" fmla="*/ 2147483647 h 19"/>
                <a:gd name="T12" fmla="*/ 2147483647 w 7"/>
                <a:gd name="T13" fmla="*/ 2147483647 h 19"/>
                <a:gd name="T14" fmla="*/ 2147483647 w 7"/>
                <a:gd name="T15" fmla="*/ 2147483647 h 19"/>
                <a:gd name="T16" fmla="*/ 2147483647 w 7"/>
                <a:gd name="T17" fmla="*/ 2147483647 h 19"/>
                <a:gd name="T18" fmla="*/ 2147483647 w 7"/>
                <a:gd name="T19" fmla="*/ 2147483647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9"/>
                <a:gd name="T32" fmla="*/ 7 w 7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9">
                  <a:moveTo>
                    <a:pt x="7" y="2"/>
                  </a:move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4" y="19"/>
                  </a:lnTo>
                  <a:lnTo>
                    <a:pt x="7" y="15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587" name="Freeform 509"/>
            <p:cNvSpPr>
              <a:spLocks/>
            </p:cNvSpPr>
            <p:nvPr/>
          </p:nvSpPr>
          <p:spPr bwMode="auto">
            <a:xfrm>
              <a:off x="2257425" y="1228725"/>
              <a:ext cx="4763" cy="0"/>
            </a:xfrm>
            <a:custGeom>
              <a:avLst/>
              <a:gdLst>
                <a:gd name="T0" fmla="*/ 2147483647 w 13"/>
                <a:gd name="T1" fmla="*/ 0 h 3"/>
                <a:gd name="T2" fmla="*/ 0 w 13"/>
                <a:gd name="T3" fmla="*/ 0 h 3"/>
                <a:gd name="T4" fmla="*/ 0 w 13"/>
                <a:gd name="T5" fmla="*/ 0 h 3"/>
                <a:gd name="T6" fmla="*/ 0 w 13"/>
                <a:gd name="T7" fmla="*/ 0 h 3"/>
                <a:gd name="T8" fmla="*/ 2147483647 w 13"/>
                <a:gd name="T9" fmla="*/ 0 h 3"/>
                <a:gd name="T10" fmla="*/ 2147483647 w 13"/>
                <a:gd name="T11" fmla="*/ 0 h 3"/>
                <a:gd name="T12" fmla="*/ 2147483647 w 13"/>
                <a:gd name="T13" fmla="*/ 0 h 3"/>
                <a:gd name="T14" fmla="*/ 2147483647 w 13"/>
                <a:gd name="T15" fmla="*/ 0 h 3"/>
                <a:gd name="T16" fmla="*/ 2147483647 w 13"/>
                <a:gd name="T17" fmla="*/ 0 h 3"/>
                <a:gd name="T18" fmla="*/ 2147483647 w 13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3"/>
                <a:gd name="T32" fmla="*/ 13 w 13"/>
                <a:gd name="T33" fmla="*/ 0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3">
                  <a:moveTo>
                    <a:pt x="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4" y="3"/>
                  </a:lnTo>
                  <a:lnTo>
                    <a:pt x="13" y="3"/>
                  </a:lnTo>
                  <a:lnTo>
                    <a:pt x="13" y="0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588" name="Freeform 510"/>
            <p:cNvSpPr>
              <a:spLocks/>
            </p:cNvSpPr>
            <p:nvPr/>
          </p:nvSpPr>
          <p:spPr bwMode="auto">
            <a:xfrm>
              <a:off x="2259013" y="1228725"/>
              <a:ext cx="3175" cy="4763"/>
            </a:xfrm>
            <a:custGeom>
              <a:avLst/>
              <a:gdLst>
                <a:gd name="T0" fmla="*/ 2147483647 w 6"/>
                <a:gd name="T1" fmla="*/ 2147483647 h 16"/>
                <a:gd name="T2" fmla="*/ 2147483647 w 6"/>
                <a:gd name="T3" fmla="*/ 0 h 16"/>
                <a:gd name="T4" fmla="*/ 2147483647 w 6"/>
                <a:gd name="T5" fmla="*/ 0 h 16"/>
                <a:gd name="T6" fmla="*/ 0 w 6"/>
                <a:gd name="T7" fmla="*/ 0 h 16"/>
                <a:gd name="T8" fmla="*/ 0 w 6"/>
                <a:gd name="T9" fmla="*/ 2147483647 h 16"/>
                <a:gd name="T10" fmla="*/ 0 w 6"/>
                <a:gd name="T11" fmla="*/ 2147483647 h 16"/>
                <a:gd name="T12" fmla="*/ 2147483647 w 6"/>
                <a:gd name="T13" fmla="*/ 2147483647 h 16"/>
                <a:gd name="T14" fmla="*/ 2147483647 w 6"/>
                <a:gd name="T15" fmla="*/ 2147483647 h 16"/>
                <a:gd name="T16" fmla="*/ 2147483647 w 6"/>
                <a:gd name="T17" fmla="*/ 2147483647 h 16"/>
                <a:gd name="T18" fmla="*/ 2147483647 w 6"/>
                <a:gd name="T19" fmla="*/ 2147483647 h 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6"/>
                <a:gd name="T32" fmla="*/ 6 w 6"/>
                <a:gd name="T33" fmla="*/ 16 h 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6">
                  <a:moveTo>
                    <a:pt x="6" y="3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4" y="16"/>
                  </a:lnTo>
                  <a:lnTo>
                    <a:pt x="6" y="16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589" name="Freeform 511"/>
            <p:cNvSpPr>
              <a:spLocks/>
            </p:cNvSpPr>
            <p:nvPr/>
          </p:nvSpPr>
          <p:spPr bwMode="auto">
            <a:xfrm>
              <a:off x="2259013" y="1231900"/>
              <a:ext cx="6350" cy="1588"/>
            </a:xfrm>
            <a:custGeom>
              <a:avLst/>
              <a:gdLst>
                <a:gd name="T0" fmla="*/ 2147483647 w 13"/>
                <a:gd name="T1" fmla="*/ 0 h 7"/>
                <a:gd name="T2" fmla="*/ 0 w 13"/>
                <a:gd name="T3" fmla="*/ 2147483647 h 7"/>
                <a:gd name="T4" fmla="*/ 0 w 13"/>
                <a:gd name="T5" fmla="*/ 2147483647 h 7"/>
                <a:gd name="T6" fmla="*/ 0 w 13"/>
                <a:gd name="T7" fmla="*/ 2147483647 h 7"/>
                <a:gd name="T8" fmla="*/ 2147483647 w 13"/>
                <a:gd name="T9" fmla="*/ 2147483647 h 7"/>
                <a:gd name="T10" fmla="*/ 2147483647 w 13"/>
                <a:gd name="T11" fmla="*/ 2147483647 h 7"/>
                <a:gd name="T12" fmla="*/ 2147483647 w 13"/>
                <a:gd name="T13" fmla="*/ 2147483647 h 7"/>
                <a:gd name="T14" fmla="*/ 2147483647 w 13"/>
                <a:gd name="T15" fmla="*/ 2147483647 h 7"/>
                <a:gd name="T16" fmla="*/ 2147483647 w 13"/>
                <a:gd name="T17" fmla="*/ 0 h 7"/>
                <a:gd name="T18" fmla="*/ 2147483647 w 13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7"/>
                <a:gd name="T32" fmla="*/ 13 w 13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7">
                  <a:moveTo>
                    <a:pt x="4" y="0"/>
                  </a:moveTo>
                  <a:lnTo>
                    <a:pt x="0" y="3"/>
                  </a:lnTo>
                  <a:lnTo>
                    <a:pt x="0" y="7"/>
                  </a:lnTo>
                  <a:lnTo>
                    <a:pt x="4" y="7"/>
                  </a:lnTo>
                  <a:lnTo>
                    <a:pt x="10" y="7"/>
                  </a:lnTo>
                  <a:lnTo>
                    <a:pt x="13" y="3"/>
                  </a:lnTo>
                  <a:lnTo>
                    <a:pt x="10" y="3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590" name="Freeform 512"/>
            <p:cNvSpPr>
              <a:spLocks/>
            </p:cNvSpPr>
            <p:nvPr/>
          </p:nvSpPr>
          <p:spPr bwMode="auto">
            <a:xfrm>
              <a:off x="2262188" y="1231900"/>
              <a:ext cx="3175" cy="3175"/>
            </a:xfrm>
            <a:custGeom>
              <a:avLst/>
              <a:gdLst>
                <a:gd name="T0" fmla="*/ 2147483647 w 7"/>
                <a:gd name="T1" fmla="*/ 2147483647 h 9"/>
                <a:gd name="T2" fmla="*/ 2147483647 w 7"/>
                <a:gd name="T3" fmla="*/ 2147483647 h 9"/>
                <a:gd name="T4" fmla="*/ 2147483647 w 7"/>
                <a:gd name="T5" fmla="*/ 0 h 9"/>
                <a:gd name="T6" fmla="*/ 0 w 7"/>
                <a:gd name="T7" fmla="*/ 2147483647 h 9"/>
                <a:gd name="T8" fmla="*/ 0 w 7"/>
                <a:gd name="T9" fmla="*/ 2147483647 h 9"/>
                <a:gd name="T10" fmla="*/ 0 w 7"/>
                <a:gd name="T11" fmla="*/ 2147483647 h 9"/>
                <a:gd name="T12" fmla="*/ 2147483647 w 7"/>
                <a:gd name="T13" fmla="*/ 2147483647 h 9"/>
                <a:gd name="T14" fmla="*/ 2147483647 w 7"/>
                <a:gd name="T15" fmla="*/ 2147483647 h 9"/>
                <a:gd name="T16" fmla="*/ 2147483647 w 7"/>
                <a:gd name="T17" fmla="*/ 2147483647 h 9"/>
                <a:gd name="T18" fmla="*/ 2147483647 w 7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9"/>
                <a:gd name="T32" fmla="*/ 7 w 7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9">
                  <a:moveTo>
                    <a:pt x="7" y="3"/>
                  </a:moveTo>
                  <a:lnTo>
                    <a:pt x="4" y="3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9"/>
                  </a:lnTo>
                  <a:lnTo>
                    <a:pt x="4" y="9"/>
                  </a:lnTo>
                  <a:lnTo>
                    <a:pt x="7" y="7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591" name="Freeform 513"/>
            <p:cNvSpPr>
              <a:spLocks/>
            </p:cNvSpPr>
            <p:nvPr/>
          </p:nvSpPr>
          <p:spPr bwMode="auto">
            <a:xfrm>
              <a:off x="2262188" y="1231900"/>
              <a:ext cx="7937" cy="3175"/>
            </a:xfrm>
            <a:custGeom>
              <a:avLst/>
              <a:gdLst>
                <a:gd name="T0" fmla="*/ 2147483647 w 20"/>
                <a:gd name="T1" fmla="*/ 0 h 6"/>
                <a:gd name="T2" fmla="*/ 0 w 20"/>
                <a:gd name="T3" fmla="*/ 0 h 6"/>
                <a:gd name="T4" fmla="*/ 0 w 20"/>
                <a:gd name="T5" fmla="*/ 2147483647 h 6"/>
                <a:gd name="T6" fmla="*/ 0 w 20"/>
                <a:gd name="T7" fmla="*/ 2147483647 h 6"/>
                <a:gd name="T8" fmla="*/ 2147483647 w 20"/>
                <a:gd name="T9" fmla="*/ 2147483647 h 6"/>
                <a:gd name="T10" fmla="*/ 2147483647 w 20"/>
                <a:gd name="T11" fmla="*/ 2147483647 h 6"/>
                <a:gd name="T12" fmla="*/ 2147483647 w 20"/>
                <a:gd name="T13" fmla="*/ 2147483647 h 6"/>
                <a:gd name="T14" fmla="*/ 2147483647 w 20"/>
                <a:gd name="T15" fmla="*/ 0 h 6"/>
                <a:gd name="T16" fmla="*/ 2147483647 w 20"/>
                <a:gd name="T17" fmla="*/ 0 h 6"/>
                <a:gd name="T18" fmla="*/ 2147483647 w 20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6"/>
                <a:gd name="T32" fmla="*/ 20 w 20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6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11" y="6"/>
                  </a:lnTo>
                  <a:lnTo>
                    <a:pt x="18" y="6"/>
                  </a:lnTo>
                  <a:lnTo>
                    <a:pt x="20" y="4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592" name="Freeform 514"/>
            <p:cNvSpPr>
              <a:spLocks/>
            </p:cNvSpPr>
            <p:nvPr/>
          </p:nvSpPr>
          <p:spPr bwMode="auto">
            <a:xfrm>
              <a:off x="2266950" y="1231900"/>
              <a:ext cx="3175" cy="6350"/>
            </a:xfrm>
            <a:custGeom>
              <a:avLst/>
              <a:gdLst>
                <a:gd name="T0" fmla="*/ 2147483647 w 6"/>
                <a:gd name="T1" fmla="*/ 2147483647 h 12"/>
                <a:gd name="T2" fmla="*/ 2147483647 w 6"/>
                <a:gd name="T3" fmla="*/ 0 h 12"/>
                <a:gd name="T4" fmla="*/ 2147483647 w 6"/>
                <a:gd name="T5" fmla="*/ 0 h 12"/>
                <a:gd name="T6" fmla="*/ 0 w 6"/>
                <a:gd name="T7" fmla="*/ 0 h 12"/>
                <a:gd name="T8" fmla="*/ 0 w 6"/>
                <a:gd name="T9" fmla="*/ 2147483647 h 12"/>
                <a:gd name="T10" fmla="*/ 0 w 6"/>
                <a:gd name="T11" fmla="*/ 2147483647 h 12"/>
                <a:gd name="T12" fmla="*/ 2147483647 w 6"/>
                <a:gd name="T13" fmla="*/ 2147483647 h 12"/>
                <a:gd name="T14" fmla="*/ 2147483647 w 6"/>
                <a:gd name="T15" fmla="*/ 2147483647 h 12"/>
                <a:gd name="T16" fmla="*/ 2147483647 w 6"/>
                <a:gd name="T17" fmla="*/ 2147483647 h 12"/>
                <a:gd name="T18" fmla="*/ 2147483647 w 6"/>
                <a:gd name="T19" fmla="*/ 2147483647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2"/>
                <a:gd name="T32" fmla="*/ 6 w 6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2">
                  <a:moveTo>
                    <a:pt x="6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0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6" y="10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593" name="Freeform 515"/>
            <p:cNvSpPr>
              <a:spLocks/>
            </p:cNvSpPr>
            <p:nvPr/>
          </p:nvSpPr>
          <p:spPr bwMode="auto">
            <a:xfrm>
              <a:off x="2266950" y="1235075"/>
              <a:ext cx="7938" cy="1588"/>
            </a:xfrm>
            <a:custGeom>
              <a:avLst/>
              <a:gdLst>
                <a:gd name="T0" fmla="*/ 2147483647 w 20"/>
                <a:gd name="T1" fmla="*/ 0 h 4"/>
                <a:gd name="T2" fmla="*/ 0 w 20"/>
                <a:gd name="T3" fmla="*/ 0 h 4"/>
                <a:gd name="T4" fmla="*/ 0 w 20"/>
                <a:gd name="T5" fmla="*/ 2147483647 h 4"/>
                <a:gd name="T6" fmla="*/ 0 w 20"/>
                <a:gd name="T7" fmla="*/ 2147483647 h 4"/>
                <a:gd name="T8" fmla="*/ 2147483647 w 20"/>
                <a:gd name="T9" fmla="*/ 2147483647 h 4"/>
                <a:gd name="T10" fmla="*/ 2147483647 w 20"/>
                <a:gd name="T11" fmla="*/ 2147483647 h 4"/>
                <a:gd name="T12" fmla="*/ 2147483647 w 20"/>
                <a:gd name="T13" fmla="*/ 2147483647 h 4"/>
                <a:gd name="T14" fmla="*/ 2147483647 w 20"/>
                <a:gd name="T15" fmla="*/ 0 h 4"/>
                <a:gd name="T16" fmla="*/ 2147483647 w 20"/>
                <a:gd name="T17" fmla="*/ 0 h 4"/>
                <a:gd name="T18" fmla="*/ 2147483647 w 20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4"/>
                <a:gd name="T32" fmla="*/ 20 w 20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4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10" y="4"/>
                  </a:lnTo>
                  <a:lnTo>
                    <a:pt x="17" y="4"/>
                  </a:lnTo>
                  <a:lnTo>
                    <a:pt x="20" y="4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594" name="Freeform 516"/>
            <p:cNvSpPr>
              <a:spLocks/>
            </p:cNvSpPr>
            <p:nvPr/>
          </p:nvSpPr>
          <p:spPr bwMode="auto">
            <a:xfrm>
              <a:off x="2273300" y="1235075"/>
              <a:ext cx="1588" cy="4763"/>
            </a:xfrm>
            <a:custGeom>
              <a:avLst/>
              <a:gdLst>
                <a:gd name="T0" fmla="*/ 2147483647 w 7"/>
                <a:gd name="T1" fmla="*/ 2147483647 h 10"/>
                <a:gd name="T2" fmla="*/ 2147483647 w 7"/>
                <a:gd name="T3" fmla="*/ 0 h 10"/>
                <a:gd name="T4" fmla="*/ 2147483647 w 7"/>
                <a:gd name="T5" fmla="*/ 0 h 10"/>
                <a:gd name="T6" fmla="*/ 0 w 7"/>
                <a:gd name="T7" fmla="*/ 0 h 10"/>
                <a:gd name="T8" fmla="*/ 0 w 7"/>
                <a:gd name="T9" fmla="*/ 2147483647 h 10"/>
                <a:gd name="T10" fmla="*/ 0 w 7"/>
                <a:gd name="T11" fmla="*/ 2147483647 h 10"/>
                <a:gd name="T12" fmla="*/ 2147483647 w 7"/>
                <a:gd name="T13" fmla="*/ 2147483647 h 10"/>
                <a:gd name="T14" fmla="*/ 2147483647 w 7"/>
                <a:gd name="T15" fmla="*/ 2147483647 h 10"/>
                <a:gd name="T16" fmla="*/ 2147483647 w 7"/>
                <a:gd name="T17" fmla="*/ 2147483647 h 10"/>
                <a:gd name="T18" fmla="*/ 2147483647 w 7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0"/>
                <a:gd name="T32" fmla="*/ 7 w 7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0">
                  <a:moveTo>
                    <a:pt x="7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4" y="10"/>
                  </a:lnTo>
                  <a:lnTo>
                    <a:pt x="4" y="6"/>
                  </a:lnTo>
                  <a:lnTo>
                    <a:pt x="7" y="6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595" name="Freeform 517"/>
            <p:cNvSpPr>
              <a:spLocks/>
            </p:cNvSpPr>
            <p:nvPr/>
          </p:nvSpPr>
          <p:spPr bwMode="auto">
            <a:xfrm>
              <a:off x="2273300" y="1236663"/>
              <a:ext cx="6350" cy="1587"/>
            </a:xfrm>
            <a:custGeom>
              <a:avLst/>
              <a:gdLst>
                <a:gd name="T0" fmla="*/ 2147483647 w 17"/>
                <a:gd name="T1" fmla="*/ 0 h 2"/>
                <a:gd name="T2" fmla="*/ 0 w 17"/>
                <a:gd name="T3" fmla="*/ 0 h 2"/>
                <a:gd name="T4" fmla="*/ 0 w 17"/>
                <a:gd name="T5" fmla="*/ 2147483647 h 2"/>
                <a:gd name="T6" fmla="*/ 0 w 17"/>
                <a:gd name="T7" fmla="*/ 2147483647 h 2"/>
                <a:gd name="T8" fmla="*/ 2147483647 w 17"/>
                <a:gd name="T9" fmla="*/ 2147483647 h 2"/>
                <a:gd name="T10" fmla="*/ 2147483647 w 17"/>
                <a:gd name="T11" fmla="*/ 2147483647 h 2"/>
                <a:gd name="T12" fmla="*/ 2147483647 w 17"/>
                <a:gd name="T13" fmla="*/ 2147483647 h 2"/>
                <a:gd name="T14" fmla="*/ 2147483647 w 17"/>
                <a:gd name="T15" fmla="*/ 0 h 2"/>
                <a:gd name="T16" fmla="*/ 2147483647 w 17"/>
                <a:gd name="T17" fmla="*/ 0 h 2"/>
                <a:gd name="T18" fmla="*/ 2147483647 w 17"/>
                <a:gd name="T19" fmla="*/ 0 h 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2"/>
                <a:gd name="T32" fmla="*/ 17 w 17"/>
                <a:gd name="T33" fmla="*/ 2 h 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2">
                  <a:moveTo>
                    <a:pt x="4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17" y="2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596" name="Freeform 518"/>
            <p:cNvSpPr>
              <a:spLocks/>
            </p:cNvSpPr>
            <p:nvPr/>
          </p:nvSpPr>
          <p:spPr bwMode="auto">
            <a:xfrm>
              <a:off x="2278063" y="1236663"/>
              <a:ext cx="1587" cy="3175"/>
            </a:xfrm>
            <a:custGeom>
              <a:avLst/>
              <a:gdLst>
                <a:gd name="T0" fmla="*/ 2147483647 w 4"/>
                <a:gd name="T1" fmla="*/ 2147483647 h 6"/>
                <a:gd name="T2" fmla="*/ 2147483647 w 4"/>
                <a:gd name="T3" fmla="*/ 0 h 6"/>
                <a:gd name="T4" fmla="*/ 0 w 4"/>
                <a:gd name="T5" fmla="*/ 0 h 6"/>
                <a:gd name="T6" fmla="*/ 0 w 4"/>
                <a:gd name="T7" fmla="*/ 0 h 6"/>
                <a:gd name="T8" fmla="*/ 0 w 4"/>
                <a:gd name="T9" fmla="*/ 2147483647 h 6"/>
                <a:gd name="T10" fmla="*/ 0 w 4"/>
                <a:gd name="T11" fmla="*/ 2147483647 h 6"/>
                <a:gd name="T12" fmla="*/ 0 w 4"/>
                <a:gd name="T13" fmla="*/ 2147483647 h 6"/>
                <a:gd name="T14" fmla="*/ 2147483647 w 4"/>
                <a:gd name="T15" fmla="*/ 2147483647 h 6"/>
                <a:gd name="T16" fmla="*/ 2147483647 w 4"/>
                <a:gd name="T17" fmla="*/ 2147483647 h 6"/>
                <a:gd name="T18" fmla="*/ 2147483647 w 4"/>
                <a:gd name="T19" fmla="*/ 2147483647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6"/>
                <a:gd name="T32" fmla="*/ 4 w 4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6">
                  <a:moveTo>
                    <a:pt x="4" y="2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4" y="6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597" name="Freeform 519"/>
            <p:cNvSpPr>
              <a:spLocks/>
            </p:cNvSpPr>
            <p:nvPr/>
          </p:nvSpPr>
          <p:spPr bwMode="auto">
            <a:xfrm>
              <a:off x="2276475" y="1236663"/>
              <a:ext cx="7938" cy="3175"/>
            </a:xfrm>
            <a:custGeom>
              <a:avLst/>
              <a:gdLst>
                <a:gd name="T0" fmla="*/ 2147483647 w 18"/>
                <a:gd name="T1" fmla="*/ 0 h 6"/>
                <a:gd name="T2" fmla="*/ 2147483647 w 18"/>
                <a:gd name="T3" fmla="*/ 2147483647 h 6"/>
                <a:gd name="T4" fmla="*/ 0 w 18"/>
                <a:gd name="T5" fmla="*/ 2147483647 h 6"/>
                <a:gd name="T6" fmla="*/ 2147483647 w 18"/>
                <a:gd name="T7" fmla="*/ 2147483647 h 6"/>
                <a:gd name="T8" fmla="*/ 2147483647 w 18"/>
                <a:gd name="T9" fmla="*/ 2147483647 h 6"/>
                <a:gd name="T10" fmla="*/ 2147483647 w 18"/>
                <a:gd name="T11" fmla="*/ 2147483647 h 6"/>
                <a:gd name="T12" fmla="*/ 2147483647 w 18"/>
                <a:gd name="T13" fmla="*/ 2147483647 h 6"/>
                <a:gd name="T14" fmla="*/ 2147483647 w 18"/>
                <a:gd name="T15" fmla="*/ 2147483647 h 6"/>
                <a:gd name="T16" fmla="*/ 2147483647 w 18"/>
                <a:gd name="T17" fmla="*/ 0 h 6"/>
                <a:gd name="T18" fmla="*/ 2147483647 w 18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"/>
                <a:gd name="T31" fmla="*/ 0 h 6"/>
                <a:gd name="T32" fmla="*/ 18 w 18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" h="6">
                  <a:moveTo>
                    <a:pt x="2" y="0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2" y="6"/>
                  </a:lnTo>
                  <a:lnTo>
                    <a:pt x="13" y="6"/>
                  </a:lnTo>
                  <a:lnTo>
                    <a:pt x="18" y="6"/>
                  </a:lnTo>
                  <a:lnTo>
                    <a:pt x="18" y="2"/>
                  </a:lnTo>
                  <a:lnTo>
                    <a:pt x="1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598" name="Freeform 520"/>
            <p:cNvSpPr>
              <a:spLocks/>
            </p:cNvSpPr>
            <p:nvPr/>
          </p:nvSpPr>
          <p:spPr bwMode="auto">
            <a:xfrm>
              <a:off x="2282825" y="1236663"/>
              <a:ext cx="1588" cy="3175"/>
            </a:xfrm>
            <a:custGeom>
              <a:avLst/>
              <a:gdLst>
                <a:gd name="T0" fmla="*/ 2147483647 w 2"/>
                <a:gd name="T1" fmla="*/ 2147483647 h 9"/>
                <a:gd name="T2" fmla="*/ 2147483647 w 2"/>
                <a:gd name="T3" fmla="*/ 2147483647 h 9"/>
                <a:gd name="T4" fmla="*/ 0 w 2"/>
                <a:gd name="T5" fmla="*/ 0 h 9"/>
                <a:gd name="T6" fmla="*/ 0 w 2"/>
                <a:gd name="T7" fmla="*/ 2147483647 h 9"/>
                <a:gd name="T8" fmla="*/ 0 w 2"/>
                <a:gd name="T9" fmla="*/ 2147483647 h 9"/>
                <a:gd name="T10" fmla="*/ 0 w 2"/>
                <a:gd name="T11" fmla="*/ 2147483647 h 9"/>
                <a:gd name="T12" fmla="*/ 0 w 2"/>
                <a:gd name="T13" fmla="*/ 2147483647 h 9"/>
                <a:gd name="T14" fmla="*/ 2147483647 w 2"/>
                <a:gd name="T15" fmla="*/ 2147483647 h 9"/>
                <a:gd name="T16" fmla="*/ 2147483647 w 2"/>
                <a:gd name="T17" fmla="*/ 2147483647 h 9"/>
                <a:gd name="T18" fmla="*/ 2147483647 w 2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"/>
                <a:gd name="T31" fmla="*/ 0 h 9"/>
                <a:gd name="T32" fmla="*/ 2 w 2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" h="9">
                  <a:moveTo>
                    <a:pt x="2" y="2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9"/>
                  </a:lnTo>
                  <a:lnTo>
                    <a:pt x="2" y="9"/>
                  </a:lnTo>
                  <a:lnTo>
                    <a:pt x="2" y="6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599" name="Freeform 521"/>
            <p:cNvSpPr>
              <a:spLocks/>
            </p:cNvSpPr>
            <p:nvPr/>
          </p:nvSpPr>
          <p:spPr bwMode="auto">
            <a:xfrm>
              <a:off x="2282825" y="1238250"/>
              <a:ext cx="4763" cy="1588"/>
            </a:xfrm>
            <a:custGeom>
              <a:avLst/>
              <a:gdLst>
                <a:gd name="T0" fmla="*/ 2147483647 w 12"/>
                <a:gd name="T1" fmla="*/ 0 h 7"/>
                <a:gd name="T2" fmla="*/ 2147483647 w 12"/>
                <a:gd name="T3" fmla="*/ 0 h 7"/>
                <a:gd name="T4" fmla="*/ 0 w 12"/>
                <a:gd name="T5" fmla="*/ 2147483647 h 7"/>
                <a:gd name="T6" fmla="*/ 2147483647 w 12"/>
                <a:gd name="T7" fmla="*/ 2147483647 h 7"/>
                <a:gd name="T8" fmla="*/ 2147483647 w 12"/>
                <a:gd name="T9" fmla="*/ 2147483647 h 7"/>
                <a:gd name="T10" fmla="*/ 2147483647 w 12"/>
                <a:gd name="T11" fmla="*/ 2147483647 h 7"/>
                <a:gd name="T12" fmla="*/ 2147483647 w 12"/>
                <a:gd name="T13" fmla="*/ 2147483647 h 7"/>
                <a:gd name="T14" fmla="*/ 2147483647 w 12"/>
                <a:gd name="T15" fmla="*/ 0 h 7"/>
                <a:gd name="T16" fmla="*/ 2147483647 w 12"/>
                <a:gd name="T17" fmla="*/ 0 h 7"/>
                <a:gd name="T18" fmla="*/ 2147483647 w 12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"/>
                <a:gd name="T31" fmla="*/ 0 h 7"/>
                <a:gd name="T32" fmla="*/ 12 w 12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" h="7">
                  <a:moveTo>
                    <a:pt x="3" y="0"/>
                  </a:moveTo>
                  <a:lnTo>
                    <a:pt x="3" y="0"/>
                  </a:lnTo>
                  <a:lnTo>
                    <a:pt x="0" y="4"/>
                  </a:lnTo>
                  <a:lnTo>
                    <a:pt x="3" y="7"/>
                  </a:lnTo>
                  <a:lnTo>
                    <a:pt x="5" y="7"/>
                  </a:lnTo>
                  <a:lnTo>
                    <a:pt x="12" y="7"/>
                  </a:lnTo>
                  <a:lnTo>
                    <a:pt x="12" y="4"/>
                  </a:lnTo>
                  <a:lnTo>
                    <a:pt x="12" y="0"/>
                  </a:lnTo>
                  <a:lnTo>
                    <a:pt x="5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600" name="Freeform 522"/>
            <p:cNvSpPr>
              <a:spLocks/>
            </p:cNvSpPr>
            <p:nvPr/>
          </p:nvSpPr>
          <p:spPr bwMode="auto">
            <a:xfrm>
              <a:off x="2286000" y="1238250"/>
              <a:ext cx="1588" cy="4763"/>
            </a:xfrm>
            <a:custGeom>
              <a:avLst/>
              <a:gdLst>
                <a:gd name="T0" fmla="*/ 2147483647 w 3"/>
                <a:gd name="T1" fmla="*/ 2147483647 h 13"/>
                <a:gd name="T2" fmla="*/ 2147483647 w 3"/>
                <a:gd name="T3" fmla="*/ 0 h 13"/>
                <a:gd name="T4" fmla="*/ 0 w 3"/>
                <a:gd name="T5" fmla="*/ 0 h 13"/>
                <a:gd name="T6" fmla="*/ 0 w 3"/>
                <a:gd name="T7" fmla="*/ 0 h 13"/>
                <a:gd name="T8" fmla="*/ 0 w 3"/>
                <a:gd name="T9" fmla="*/ 2147483647 h 13"/>
                <a:gd name="T10" fmla="*/ 0 w 3"/>
                <a:gd name="T11" fmla="*/ 2147483647 h 13"/>
                <a:gd name="T12" fmla="*/ 0 w 3"/>
                <a:gd name="T13" fmla="*/ 2147483647 h 13"/>
                <a:gd name="T14" fmla="*/ 2147483647 w 3"/>
                <a:gd name="T15" fmla="*/ 2147483647 h 13"/>
                <a:gd name="T16" fmla="*/ 2147483647 w 3"/>
                <a:gd name="T17" fmla="*/ 2147483647 h 13"/>
                <a:gd name="T18" fmla="*/ 2147483647 w 3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13"/>
                <a:gd name="T32" fmla="*/ 3 w 3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13">
                  <a:moveTo>
                    <a:pt x="3" y="4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3" y="10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601" name="Freeform 523"/>
            <p:cNvSpPr>
              <a:spLocks/>
            </p:cNvSpPr>
            <p:nvPr/>
          </p:nvSpPr>
          <p:spPr bwMode="auto">
            <a:xfrm>
              <a:off x="2284413" y="1239838"/>
              <a:ext cx="4762" cy="1587"/>
            </a:xfrm>
            <a:custGeom>
              <a:avLst/>
              <a:gdLst>
                <a:gd name="T0" fmla="*/ 2147483647 w 14"/>
                <a:gd name="T1" fmla="*/ 0 h 3"/>
                <a:gd name="T2" fmla="*/ 2147483647 w 14"/>
                <a:gd name="T3" fmla="*/ 0 h 3"/>
                <a:gd name="T4" fmla="*/ 0 w 14"/>
                <a:gd name="T5" fmla="*/ 2147483647 h 3"/>
                <a:gd name="T6" fmla="*/ 2147483647 w 14"/>
                <a:gd name="T7" fmla="*/ 2147483647 h 3"/>
                <a:gd name="T8" fmla="*/ 2147483647 w 14"/>
                <a:gd name="T9" fmla="*/ 2147483647 h 3"/>
                <a:gd name="T10" fmla="*/ 2147483647 w 14"/>
                <a:gd name="T11" fmla="*/ 2147483647 h 3"/>
                <a:gd name="T12" fmla="*/ 2147483647 w 14"/>
                <a:gd name="T13" fmla="*/ 2147483647 h 3"/>
                <a:gd name="T14" fmla="*/ 2147483647 w 14"/>
                <a:gd name="T15" fmla="*/ 0 h 3"/>
                <a:gd name="T16" fmla="*/ 2147483647 w 14"/>
                <a:gd name="T17" fmla="*/ 0 h 3"/>
                <a:gd name="T18" fmla="*/ 2147483647 w 14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3"/>
                <a:gd name="T32" fmla="*/ 14 w 14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3">
                  <a:moveTo>
                    <a:pt x="4" y="0"/>
                  </a:moveTo>
                  <a:lnTo>
                    <a:pt x="4" y="0"/>
                  </a:lnTo>
                  <a:lnTo>
                    <a:pt x="0" y="3"/>
                  </a:lnTo>
                  <a:lnTo>
                    <a:pt x="4" y="3"/>
                  </a:lnTo>
                  <a:lnTo>
                    <a:pt x="7" y="3"/>
                  </a:lnTo>
                  <a:lnTo>
                    <a:pt x="14" y="3"/>
                  </a:lnTo>
                  <a:lnTo>
                    <a:pt x="14" y="0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602" name="Freeform 524"/>
            <p:cNvSpPr>
              <a:spLocks/>
            </p:cNvSpPr>
            <p:nvPr/>
          </p:nvSpPr>
          <p:spPr bwMode="auto">
            <a:xfrm>
              <a:off x="2287588" y="1239838"/>
              <a:ext cx="1587" cy="4762"/>
            </a:xfrm>
            <a:custGeom>
              <a:avLst/>
              <a:gdLst>
                <a:gd name="T0" fmla="*/ 2147483647 w 7"/>
                <a:gd name="T1" fmla="*/ 2147483647 h 10"/>
                <a:gd name="T2" fmla="*/ 2147483647 w 7"/>
                <a:gd name="T3" fmla="*/ 0 h 10"/>
                <a:gd name="T4" fmla="*/ 2147483647 w 7"/>
                <a:gd name="T5" fmla="*/ 0 h 10"/>
                <a:gd name="T6" fmla="*/ 0 w 7"/>
                <a:gd name="T7" fmla="*/ 0 h 10"/>
                <a:gd name="T8" fmla="*/ 0 w 7"/>
                <a:gd name="T9" fmla="*/ 2147483647 h 10"/>
                <a:gd name="T10" fmla="*/ 0 w 7"/>
                <a:gd name="T11" fmla="*/ 2147483647 h 10"/>
                <a:gd name="T12" fmla="*/ 2147483647 w 7"/>
                <a:gd name="T13" fmla="*/ 2147483647 h 10"/>
                <a:gd name="T14" fmla="*/ 2147483647 w 7"/>
                <a:gd name="T15" fmla="*/ 2147483647 h 10"/>
                <a:gd name="T16" fmla="*/ 2147483647 w 7"/>
                <a:gd name="T17" fmla="*/ 2147483647 h 10"/>
                <a:gd name="T18" fmla="*/ 2147483647 w 7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0"/>
                <a:gd name="T32" fmla="*/ 7 w 7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0">
                  <a:moveTo>
                    <a:pt x="7" y="3"/>
                  </a:move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7" y="10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603" name="Freeform 525"/>
            <p:cNvSpPr>
              <a:spLocks/>
            </p:cNvSpPr>
            <p:nvPr/>
          </p:nvSpPr>
          <p:spPr bwMode="auto">
            <a:xfrm>
              <a:off x="2287588" y="1241425"/>
              <a:ext cx="7937" cy="3175"/>
            </a:xfrm>
            <a:custGeom>
              <a:avLst/>
              <a:gdLst>
                <a:gd name="T0" fmla="*/ 2147483647 w 20"/>
                <a:gd name="T1" fmla="*/ 0 h 7"/>
                <a:gd name="T2" fmla="*/ 0 w 20"/>
                <a:gd name="T3" fmla="*/ 0 h 7"/>
                <a:gd name="T4" fmla="*/ 0 w 20"/>
                <a:gd name="T5" fmla="*/ 2147483647 h 7"/>
                <a:gd name="T6" fmla="*/ 0 w 20"/>
                <a:gd name="T7" fmla="*/ 2147483647 h 7"/>
                <a:gd name="T8" fmla="*/ 2147483647 w 20"/>
                <a:gd name="T9" fmla="*/ 2147483647 h 7"/>
                <a:gd name="T10" fmla="*/ 2147483647 w 20"/>
                <a:gd name="T11" fmla="*/ 2147483647 h 7"/>
                <a:gd name="T12" fmla="*/ 2147483647 w 20"/>
                <a:gd name="T13" fmla="*/ 2147483647 h 7"/>
                <a:gd name="T14" fmla="*/ 2147483647 w 20"/>
                <a:gd name="T15" fmla="*/ 0 h 7"/>
                <a:gd name="T16" fmla="*/ 2147483647 w 20"/>
                <a:gd name="T17" fmla="*/ 0 h 7"/>
                <a:gd name="T18" fmla="*/ 2147483647 w 20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7"/>
                <a:gd name="T32" fmla="*/ 20 w 20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7">
                  <a:moveTo>
                    <a:pt x="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11" y="7"/>
                  </a:lnTo>
                  <a:lnTo>
                    <a:pt x="20" y="7"/>
                  </a:lnTo>
                  <a:lnTo>
                    <a:pt x="20" y="3"/>
                  </a:lnTo>
                  <a:lnTo>
                    <a:pt x="20" y="0"/>
                  </a:lnTo>
                  <a:lnTo>
                    <a:pt x="1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604" name="Freeform 526"/>
            <p:cNvSpPr>
              <a:spLocks/>
            </p:cNvSpPr>
            <p:nvPr/>
          </p:nvSpPr>
          <p:spPr bwMode="auto">
            <a:xfrm>
              <a:off x="2292350" y="1241425"/>
              <a:ext cx="3175" cy="4763"/>
            </a:xfrm>
            <a:custGeom>
              <a:avLst/>
              <a:gdLst>
                <a:gd name="T0" fmla="*/ 2147483647 w 7"/>
                <a:gd name="T1" fmla="*/ 2147483647 h 13"/>
                <a:gd name="T2" fmla="*/ 2147483647 w 7"/>
                <a:gd name="T3" fmla="*/ 0 h 13"/>
                <a:gd name="T4" fmla="*/ 2147483647 w 7"/>
                <a:gd name="T5" fmla="*/ 0 h 13"/>
                <a:gd name="T6" fmla="*/ 0 w 7"/>
                <a:gd name="T7" fmla="*/ 0 h 13"/>
                <a:gd name="T8" fmla="*/ 0 w 7"/>
                <a:gd name="T9" fmla="*/ 2147483647 h 13"/>
                <a:gd name="T10" fmla="*/ 0 w 7"/>
                <a:gd name="T11" fmla="*/ 2147483647 h 13"/>
                <a:gd name="T12" fmla="*/ 2147483647 w 7"/>
                <a:gd name="T13" fmla="*/ 2147483647 h 13"/>
                <a:gd name="T14" fmla="*/ 2147483647 w 7"/>
                <a:gd name="T15" fmla="*/ 2147483647 h 13"/>
                <a:gd name="T16" fmla="*/ 2147483647 w 7"/>
                <a:gd name="T17" fmla="*/ 2147483647 h 13"/>
                <a:gd name="T18" fmla="*/ 2147483647 w 7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3"/>
                <a:gd name="T32" fmla="*/ 7 w 7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3">
                  <a:moveTo>
                    <a:pt x="7" y="3"/>
                  </a:move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9"/>
                  </a:lnTo>
                  <a:lnTo>
                    <a:pt x="4" y="13"/>
                  </a:lnTo>
                  <a:lnTo>
                    <a:pt x="7" y="9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605" name="Freeform 527"/>
            <p:cNvSpPr>
              <a:spLocks/>
            </p:cNvSpPr>
            <p:nvPr/>
          </p:nvSpPr>
          <p:spPr bwMode="auto">
            <a:xfrm>
              <a:off x="2292350" y="1244600"/>
              <a:ext cx="4763" cy="0"/>
            </a:xfrm>
            <a:custGeom>
              <a:avLst/>
              <a:gdLst>
                <a:gd name="T0" fmla="*/ 2147483647 w 13"/>
                <a:gd name="T1" fmla="*/ 0 h 2"/>
                <a:gd name="T2" fmla="*/ 0 w 13"/>
                <a:gd name="T3" fmla="*/ 0 h 2"/>
                <a:gd name="T4" fmla="*/ 0 w 13"/>
                <a:gd name="T5" fmla="*/ 0 h 2"/>
                <a:gd name="T6" fmla="*/ 0 w 13"/>
                <a:gd name="T7" fmla="*/ 0 h 2"/>
                <a:gd name="T8" fmla="*/ 2147483647 w 13"/>
                <a:gd name="T9" fmla="*/ 0 h 2"/>
                <a:gd name="T10" fmla="*/ 2147483647 w 13"/>
                <a:gd name="T11" fmla="*/ 0 h 2"/>
                <a:gd name="T12" fmla="*/ 2147483647 w 13"/>
                <a:gd name="T13" fmla="*/ 0 h 2"/>
                <a:gd name="T14" fmla="*/ 2147483647 w 13"/>
                <a:gd name="T15" fmla="*/ 0 h 2"/>
                <a:gd name="T16" fmla="*/ 2147483647 w 13"/>
                <a:gd name="T17" fmla="*/ 0 h 2"/>
                <a:gd name="T18" fmla="*/ 2147483647 w 13"/>
                <a:gd name="T19" fmla="*/ 0 h 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2"/>
                <a:gd name="T32" fmla="*/ 13 w 13"/>
                <a:gd name="T33" fmla="*/ 0 h 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2">
                  <a:moveTo>
                    <a:pt x="4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4" y="2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606" name="Freeform 528"/>
            <p:cNvSpPr>
              <a:spLocks/>
            </p:cNvSpPr>
            <p:nvPr/>
          </p:nvSpPr>
          <p:spPr bwMode="auto">
            <a:xfrm>
              <a:off x="2295525" y="1244600"/>
              <a:ext cx="1588" cy="3175"/>
            </a:xfrm>
            <a:custGeom>
              <a:avLst/>
              <a:gdLst>
                <a:gd name="T0" fmla="*/ 2147483647 w 6"/>
                <a:gd name="T1" fmla="*/ 2147483647 h 9"/>
                <a:gd name="T2" fmla="*/ 2147483647 w 6"/>
                <a:gd name="T3" fmla="*/ 0 h 9"/>
                <a:gd name="T4" fmla="*/ 2147483647 w 6"/>
                <a:gd name="T5" fmla="*/ 0 h 9"/>
                <a:gd name="T6" fmla="*/ 0 w 6"/>
                <a:gd name="T7" fmla="*/ 0 h 9"/>
                <a:gd name="T8" fmla="*/ 0 w 6"/>
                <a:gd name="T9" fmla="*/ 2147483647 h 9"/>
                <a:gd name="T10" fmla="*/ 0 w 6"/>
                <a:gd name="T11" fmla="*/ 2147483647 h 9"/>
                <a:gd name="T12" fmla="*/ 2147483647 w 6"/>
                <a:gd name="T13" fmla="*/ 2147483647 h 9"/>
                <a:gd name="T14" fmla="*/ 2147483647 w 6"/>
                <a:gd name="T15" fmla="*/ 2147483647 h 9"/>
                <a:gd name="T16" fmla="*/ 2147483647 w 6"/>
                <a:gd name="T17" fmla="*/ 2147483647 h 9"/>
                <a:gd name="T18" fmla="*/ 2147483647 w 6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9"/>
                <a:gd name="T32" fmla="*/ 6 w 6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9">
                  <a:moveTo>
                    <a:pt x="6" y="2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9"/>
                  </a:lnTo>
                  <a:lnTo>
                    <a:pt x="4" y="9"/>
                  </a:lnTo>
                  <a:lnTo>
                    <a:pt x="6" y="9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607" name="Freeform 529"/>
            <p:cNvSpPr>
              <a:spLocks/>
            </p:cNvSpPr>
            <p:nvPr/>
          </p:nvSpPr>
          <p:spPr bwMode="auto">
            <a:xfrm>
              <a:off x="2295525" y="1244600"/>
              <a:ext cx="7938" cy="3175"/>
            </a:xfrm>
            <a:custGeom>
              <a:avLst/>
              <a:gdLst>
                <a:gd name="T0" fmla="*/ 2147483647 w 20"/>
                <a:gd name="T1" fmla="*/ 0 h 7"/>
                <a:gd name="T2" fmla="*/ 0 w 20"/>
                <a:gd name="T3" fmla="*/ 2147483647 h 7"/>
                <a:gd name="T4" fmla="*/ 0 w 20"/>
                <a:gd name="T5" fmla="*/ 2147483647 h 7"/>
                <a:gd name="T6" fmla="*/ 0 w 20"/>
                <a:gd name="T7" fmla="*/ 2147483647 h 7"/>
                <a:gd name="T8" fmla="*/ 2147483647 w 20"/>
                <a:gd name="T9" fmla="*/ 2147483647 h 7"/>
                <a:gd name="T10" fmla="*/ 2147483647 w 20"/>
                <a:gd name="T11" fmla="*/ 2147483647 h 7"/>
                <a:gd name="T12" fmla="*/ 2147483647 w 20"/>
                <a:gd name="T13" fmla="*/ 2147483647 h 7"/>
                <a:gd name="T14" fmla="*/ 2147483647 w 20"/>
                <a:gd name="T15" fmla="*/ 2147483647 h 7"/>
                <a:gd name="T16" fmla="*/ 2147483647 w 20"/>
                <a:gd name="T17" fmla="*/ 0 h 7"/>
                <a:gd name="T18" fmla="*/ 2147483647 w 20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7"/>
                <a:gd name="T32" fmla="*/ 20 w 20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7">
                  <a:moveTo>
                    <a:pt x="4" y="0"/>
                  </a:moveTo>
                  <a:lnTo>
                    <a:pt x="0" y="4"/>
                  </a:lnTo>
                  <a:lnTo>
                    <a:pt x="0" y="7"/>
                  </a:lnTo>
                  <a:lnTo>
                    <a:pt x="10" y="7"/>
                  </a:lnTo>
                  <a:lnTo>
                    <a:pt x="20" y="7"/>
                  </a:lnTo>
                  <a:lnTo>
                    <a:pt x="20" y="4"/>
                  </a:lnTo>
                  <a:lnTo>
                    <a:pt x="1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608" name="Freeform 530"/>
            <p:cNvSpPr>
              <a:spLocks/>
            </p:cNvSpPr>
            <p:nvPr/>
          </p:nvSpPr>
          <p:spPr bwMode="auto">
            <a:xfrm>
              <a:off x="2300288" y="1244600"/>
              <a:ext cx="3175" cy="4763"/>
            </a:xfrm>
            <a:custGeom>
              <a:avLst/>
              <a:gdLst>
                <a:gd name="T0" fmla="*/ 2147483647 w 7"/>
                <a:gd name="T1" fmla="*/ 2147483647 h 10"/>
                <a:gd name="T2" fmla="*/ 2147483647 w 7"/>
                <a:gd name="T3" fmla="*/ 2147483647 h 10"/>
                <a:gd name="T4" fmla="*/ 2147483647 w 7"/>
                <a:gd name="T5" fmla="*/ 0 h 10"/>
                <a:gd name="T6" fmla="*/ 0 w 7"/>
                <a:gd name="T7" fmla="*/ 2147483647 h 10"/>
                <a:gd name="T8" fmla="*/ 0 w 7"/>
                <a:gd name="T9" fmla="*/ 2147483647 h 10"/>
                <a:gd name="T10" fmla="*/ 0 w 7"/>
                <a:gd name="T11" fmla="*/ 2147483647 h 10"/>
                <a:gd name="T12" fmla="*/ 2147483647 w 7"/>
                <a:gd name="T13" fmla="*/ 2147483647 h 10"/>
                <a:gd name="T14" fmla="*/ 2147483647 w 7"/>
                <a:gd name="T15" fmla="*/ 2147483647 h 10"/>
                <a:gd name="T16" fmla="*/ 2147483647 w 7"/>
                <a:gd name="T17" fmla="*/ 2147483647 h 10"/>
                <a:gd name="T18" fmla="*/ 2147483647 w 7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0"/>
                <a:gd name="T32" fmla="*/ 7 w 7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0">
                  <a:moveTo>
                    <a:pt x="7" y="4"/>
                  </a:moveTo>
                  <a:lnTo>
                    <a:pt x="7" y="4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7" y="10"/>
                  </a:lnTo>
                  <a:lnTo>
                    <a:pt x="7" y="7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609" name="Freeform 531"/>
            <p:cNvSpPr>
              <a:spLocks/>
            </p:cNvSpPr>
            <p:nvPr/>
          </p:nvSpPr>
          <p:spPr bwMode="auto">
            <a:xfrm>
              <a:off x="2300288" y="1246188"/>
              <a:ext cx="7937" cy="3175"/>
            </a:xfrm>
            <a:custGeom>
              <a:avLst/>
              <a:gdLst>
                <a:gd name="T0" fmla="*/ 2147483647 w 20"/>
                <a:gd name="T1" fmla="*/ 0 h 6"/>
                <a:gd name="T2" fmla="*/ 0 w 20"/>
                <a:gd name="T3" fmla="*/ 0 h 6"/>
                <a:gd name="T4" fmla="*/ 0 w 20"/>
                <a:gd name="T5" fmla="*/ 2147483647 h 6"/>
                <a:gd name="T6" fmla="*/ 0 w 20"/>
                <a:gd name="T7" fmla="*/ 2147483647 h 6"/>
                <a:gd name="T8" fmla="*/ 2147483647 w 20"/>
                <a:gd name="T9" fmla="*/ 2147483647 h 6"/>
                <a:gd name="T10" fmla="*/ 2147483647 w 20"/>
                <a:gd name="T11" fmla="*/ 2147483647 h 6"/>
                <a:gd name="T12" fmla="*/ 2147483647 w 20"/>
                <a:gd name="T13" fmla="*/ 2147483647 h 6"/>
                <a:gd name="T14" fmla="*/ 2147483647 w 20"/>
                <a:gd name="T15" fmla="*/ 0 h 6"/>
                <a:gd name="T16" fmla="*/ 2147483647 w 20"/>
                <a:gd name="T17" fmla="*/ 0 h 6"/>
                <a:gd name="T18" fmla="*/ 2147483647 w 20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6"/>
                <a:gd name="T32" fmla="*/ 20 w 20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6">
                  <a:moveTo>
                    <a:pt x="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11" y="6"/>
                  </a:lnTo>
                  <a:lnTo>
                    <a:pt x="17" y="6"/>
                  </a:lnTo>
                  <a:lnTo>
                    <a:pt x="20" y="3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610" name="Freeform 532"/>
            <p:cNvSpPr>
              <a:spLocks/>
            </p:cNvSpPr>
            <p:nvPr/>
          </p:nvSpPr>
          <p:spPr bwMode="auto">
            <a:xfrm>
              <a:off x="2305050" y="1246188"/>
              <a:ext cx="3175" cy="3175"/>
            </a:xfrm>
            <a:custGeom>
              <a:avLst/>
              <a:gdLst>
                <a:gd name="T0" fmla="*/ 2147483647 w 7"/>
                <a:gd name="T1" fmla="*/ 2147483647 h 9"/>
                <a:gd name="T2" fmla="*/ 2147483647 w 7"/>
                <a:gd name="T3" fmla="*/ 0 h 9"/>
                <a:gd name="T4" fmla="*/ 2147483647 w 7"/>
                <a:gd name="T5" fmla="*/ 0 h 9"/>
                <a:gd name="T6" fmla="*/ 0 w 7"/>
                <a:gd name="T7" fmla="*/ 0 h 9"/>
                <a:gd name="T8" fmla="*/ 0 w 7"/>
                <a:gd name="T9" fmla="*/ 2147483647 h 9"/>
                <a:gd name="T10" fmla="*/ 0 w 7"/>
                <a:gd name="T11" fmla="*/ 2147483647 h 9"/>
                <a:gd name="T12" fmla="*/ 2147483647 w 7"/>
                <a:gd name="T13" fmla="*/ 2147483647 h 9"/>
                <a:gd name="T14" fmla="*/ 2147483647 w 7"/>
                <a:gd name="T15" fmla="*/ 2147483647 h 9"/>
                <a:gd name="T16" fmla="*/ 2147483647 w 7"/>
                <a:gd name="T17" fmla="*/ 2147483647 h 9"/>
                <a:gd name="T18" fmla="*/ 2147483647 w 7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9"/>
                <a:gd name="T32" fmla="*/ 7 w 7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9">
                  <a:moveTo>
                    <a:pt x="7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9"/>
                  </a:lnTo>
                  <a:lnTo>
                    <a:pt x="4" y="9"/>
                  </a:lnTo>
                  <a:lnTo>
                    <a:pt x="7" y="6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611" name="Freeform 533"/>
            <p:cNvSpPr>
              <a:spLocks/>
            </p:cNvSpPr>
            <p:nvPr/>
          </p:nvSpPr>
          <p:spPr bwMode="auto">
            <a:xfrm>
              <a:off x="2305050" y="1247775"/>
              <a:ext cx="6350" cy="1588"/>
            </a:xfrm>
            <a:custGeom>
              <a:avLst/>
              <a:gdLst>
                <a:gd name="T0" fmla="*/ 2147483647 w 14"/>
                <a:gd name="T1" fmla="*/ 0 h 6"/>
                <a:gd name="T2" fmla="*/ 0 w 14"/>
                <a:gd name="T3" fmla="*/ 0 h 6"/>
                <a:gd name="T4" fmla="*/ 0 w 14"/>
                <a:gd name="T5" fmla="*/ 2147483647 h 6"/>
                <a:gd name="T6" fmla="*/ 0 w 14"/>
                <a:gd name="T7" fmla="*/ 2147483647 h 6"/>
                <a:gd name="T8" fmla="*/ 2147483647 w 14"/>
                <a:gd name="T9" fmla="*/ 2147483647 h 6"/>
                <a:gd name="T10" fmla="*/ 2147483647 w 14"/>
                <a:gd name="T11" fmla="*/ 2147483647 h 6"/>
                <a:gd name="T12" fmla="*/ 2147483647 w 14"/>
                <a:gd name="T13" fmla="*/ 2147483647 h 6"/>
                <a:gd name="T14" fmla="*/ 2147483647 w 14"/>
                <a:gd name="T15" fmla="*/ 0 h 6"/>
                <a:gd name="T16" fmla="*/ 2147483647 w 14"/>
                <a:gd name="T17" fmla="*/ 0 h 6"/>
                <a:gd name="T18" fmla="*/ 2147483647 w 14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6"/>
                <a:gd name="T32" fmla="*/ 14 w 14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6">
                  <a:moveTo>
                    <a:pt x="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4" y="6"/>
                  </a:lnTo>
                  <a:lnTo>
                    <a:pt x="11" y="6"/>
                  </a:lnTo>
                  <a:lnTo>
                    <a:pt x="14" y="3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612" name="Freeform 534"/>
            <p:cNvSpPr>
              <a:spLocks/>
            </p:cNvSpPr>
            <p:nvPr/>
          </p:nvSpPr>
          <p:spPr bwMode="auto">
            <a:xfrm>
              <a:off x="2308225" y="1247775"/>
              <a:ext cx="3175" cy="3175"/>
            </a:xfrm>
            <a:custGeom>
              <a:avLst/>
              <a:gdLst>
                <a:gd name="T0" fmla="*/ 2147483647 w 7"/>
                <a:gd name="T1" fmla="*/ 2147483647 h 10"/>
                <a:gd name="T2" fmla="*/ 2147483647 w 7"/>
                <a:gd name="T3" fmla="*/ 0 h 10"/>
                <a:gd name="T4" fmla="*/ 2147483647 w 7"/>
                <a:gd name="T5" fmla="*/ 0 h 10"/>
                <a:gd name="T6" fmla="*/ 0 w 7"/>
                <a:gd name="T7" fmla="*/ 0 h 10"/>
                <a:gd name="T8" fmla="*/ 0 w 7"/>
                <a:gd name="T9" fmla="*/ 2147483647 h 10"/>
                <a:gd name="T10" fmla="*/ 0 w 7"/>
                <a:gd name="T11" fmla="*/ 2147483647 h 10"/>
                <a:gd name="T12" fmla="*/ 2147483647 w 7"/>
                <a:gd name="T13" fmla="*/ 2147483647 h 10"/>
                <a:gd name="T14" fmla="*/ 2147483647 w 7"/>
                <a:gd name="T15" fmla="*/ 2147483647 h 10"/>
                <a:gd name="T16" fmla="*/ 2147483647 w 7"/>
                <a:gd name="T17" fmla="*/ 2147483647 h 10"/>
                <a:gd name="T18" fmla="*/ 2147483647 w 7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0"/>
                <a:gd name="T32" fmla="*/ 7 w 7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0">
                  <a:moveTo>
                    <a:pt x="7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4" y="10"/>
                  </a:lnTo>
                  <a:lnTo>
                    <a:pt x="4" y="6"/>
                  </a:lnTo>
                  <a:lnTo>
                    <a:pt x="7" y="6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613" name="Freeform 535"/>
            <p:cNvSpPr>
              <a:spLocks/>
            </p:cNvSpPr>
            <p:nvPr/>
          </p:nvSpPr>
          <p:spPr bwMode="auto">
            <a:xfrm>
              <a:off x="2308225" y="1249363"/>
              <a:ext cx="7938" cy="0"/>
            </a:xfrm>
            <a:custGeom>
              <a:avLst/>
              <a:gdLst>
                <a:gd name="T0" fmla="*/ 2147483647 w 20"/>
                <a:gd name="T1" fmla="*/ 0 h 3"/>
                <a:gd name="T2" fmla="*/ 0 w 20"/>
                <a:gd name="T3" fmla="*/ 0 h 3"/>
                <a:gd name="T4" fmla="*/ 0 w 20"/>
                <a:gd name="T5" fmla="*/ 0 h 3"/>
                <a:gd name="T6" fmla="*/ 0 w 20"/>
                <a:gd name="T7" fmla="*/ 0 h 3"/>
                <a:gd name="T8" fmla="*/ 2147483647 w 20"/>
                <a:gd name="T9" fmla="*/ 0 h 3"/>
                <a:gd name="T10" fmla="*/ 2147483647 w 20"/>
                <a:gd name="T11" fmla="*/ 0 h 3"/>
                <a:gd name="T12" fmla="*/ 2147483647 w 20"/>
                <a:gd name="T13" fmla="*/ 0 h 3"/>
                <a:gd name="T14" fmla="*/ 2147483647 w 20"/>
                <a:gd name="T15" fmla="*/ 0 h 3"/>
                <a:gd name="T16" fmla="*/ 2147483647 w 20"/>
                <a:gd name="T17" fmla="*/ 0 h 3"/>
                <a:gd name="T18" fmla="*/ 2147483647 w 20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3"/>
                <a:gd name="T32" fmla="*/ 20 w 20"/>
                <a:gd name="T33" fmla="*/ 0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3">
                  <a:moveTo>
                    <a:pt x="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11" y="3"/>
                  </a:lnTo>
                  <a:lnTo>
                    <a:pt x="17" y="3"/>
                  </a:lnTo>
                  <a:lnTo>
                    <a:pt x="20" y="3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614" name="Freeform 536"/>
            <p:cNvSpPr>
              <a:spLocks/>
            </p:cNvSpPr>
            <p:nvPr/>
          </p:nvSpPr>
          <p:spPr bwMode="auto">
            <a:xfrm>
              <a:off x="2312988" y="1249363"/>
              <a:ext cx="3175" cy="1587"/>
            </a:xfrm>
            <a:custGeom>
              <a:avLst/>
              <a:gdLst>
                <a:gd name="T0" fmla="*/ 2147483647 w 7"/>
                <a:gd name="T1" fmla="*/ 2147483647 h 7"/>
                <a:gd name="T2" fmla="*/ 2147483647 w 7"/>
                <a:gd name="T3" fmla="*/ 0 h 7"/>
                <a:gd name="T4" fmla="*/ 2147483647 w 7"/>
                <a:gd name="T5" fmla="*/ 0 h 7"/>
                <a:gd name="T6" fmla="*/ 0 w 7"/>
                <a:gd name="T7" fmla="*/ 0 h 7"/>
                <a:gd name="T8" fmla="*/ 0 w 7"/>
                <a:gd name="T9" fmla="*/ 2147483647 h 7"/>
                <a:gd name="T10" fmla="*/ 0 w 7"/>
                <a:gd name="T11" fmla="*/ 2147483647 h 7"/>
                <a:gd name="T12" fmla="*/ 2147483647 w 7"/>
                <a:gd name="T13" fmla="*/ 2147483647 h 7"/>
                <a:gd name="T14" fmla="*/ 2147483647 w 7"/>
                <a:gd name="T15" fmla="*/ 2147483647 h 7"/>
                <a:gd name="T16" fmla="*/ 2147483647 w 7"/>
                <a:gd name="T17" fmla="*/ 2147483647 h 7"/>
                <a:gd name="T18" fmla="*/ 2147483647 w 7"/>
                <a:gd name="T19" fmla="*/ 2147483647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7"/>
                <a:gd name="T32" fmla="*/ 7 w 7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7">
                  <a:moveTo>
                    <a:pt x="7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4" y="7"/>
                  </a:lnTo>
                  <a:lnTo>
                    <a:pt x="7" y="7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615" name="Freeform 537"/>
            <p:cNvSpPr>
              <a:spLocks/>
            </p:cNvSpPr>
            <p:nvPr/>
          </p:nvSpPr>
          <p:spPr bwMode="auto">
            <a:xfrm>
              <a:off x="2312988" y="1249363"/>
              <a:ext cx="7937" cy="1587"/>
            </a:xfrm>
            <a:custGeom>
              <a:avLst/>
              <a:gdLst>
                <a:gd name="T0" fmla="*/ 2147483647 w 18"/>
                <a:gd name="T1" fmla="*/ 0 h 7"/>
                <a:gd name="T2" fmla="*/ 0 w 18"/>
                <a:gd name="T3" fmla="*/ 2147483647 h 7"/>
                <a:gd name="T4" fmla="*/ 0 w 18"/>
                <a:gd name="T5" fmla="*/ 2147483647 h 7"/>
                <a:gd name="T6" fmla="*/ 0 w 18"/>
                <a:gd name="T7" fmla="*/ 2147483647 h 7"/>
                <a:gd name="T8" fmla="*/ 2147483647 w 18"/>
                <a:gd name="T9" fmla="*/ 2147483647 h 7"/>
                <a:gd name="T10" fmla="*/ 2147483647 w 18"/>
                <a:gd name="T11" fmla="*/ 2147483647 h 7"/>
                <a:gd name="T12" fmla="*/ 2147483647 w 18"/>
                <a:gd name="T13" fmla="*/ 2147483647 h 7"/>
                <a:gd name="T14" fmla="*/ 2147483647 w 18"/>
                <a:gd name="T15" fmla="*/ 2147483647 h 7"/>
                <a:gd name="T16" fmla="*/ 2147483647 w 18"/>
                <a:gd name="T17" fmla="*/ 0 h 7"/>
                <a:gd name="T18" fmla="*/ 2147483647 w 18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"/>
                <a:gd name="T31" fmla="*/ 0 h 7"/>
                <a:gd name="T32" fmla="*/ 18 w 18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" h="7">
                  <a:moveTo>
                    <a:pt x="4" y="0"/>
                  </a:moveTo>
                  <a:lnTo>
                    <a:pt x="0" y="3"/>
                  </a:lnTo>
                  <a:lnTo>
                    <a:pt x="0" y="7"/>
                  </a:lnTo>
                  <a:lnTo>
                    <a:pt x="11" y="7"/>
                  </a:lnTo>
                  <a:lnTo>
                    <a:pt x="18" y="7"/>
                  </a:lnTo>
                  <a:lnTo>
                    <a:pt x="18" y="3"/>
                  </a:lnTo>
                  <a:lnTo>
                    <a:pt x="1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616" name="Freeform 538"/>
            <p:cNvSpPr>
              <a:spLocks/>
            </p:cNvSpPr>
            <p:nvPr/>
          </p:nvSpPr>
          <p:spPr bwMode="auto">
            <a:xfrm>
              <a:off x="2319338" y="1249363"/>
              <a:ext cx="1587" cy="3175"/>
            </a:xfrm>
            <a:custGeom>
              <a:avLst/>
              <a:gdLst>
                <a:gd name="T0" fmla="*/ 2147483647 w 4"/>
                <a:gd name="T1" fmla="*/ 2147483647 h 9"/>
                <a:gd name="T2" fmla="*/ 2147483647 w 4"/>
                <a:gd name="T3" fmla="*/ 2147483647 h 9"/>
                <a:gd name="T4" fmla="*/ 0 w 4"/>
                <a:gd name="T5" fmla="*/ 0 h 9"/>
                <a:gd name="T6" fmla="*/ 0 w 4"/>
                <a:gd name="T7" fmla="*/ 2147483647 h 9"/>
                <a:gd name="T8" fmla="*/ 0 w 4"/>
                <a:gd name="T9" fmla="*/ 2147483647 h 9"/>
                <a:gd name="T10" fmla="*/ 0 w 4"/>
                <a:gd name="T11" fmla="*/ 2147483647 h 9"/>
                <a:gd name="T12" fmla="*/ 0 w 4"/>
                <a:gd name="T13" fmla="*/ 2147483647 h 9"/>
                <a:gd name="T14" fmla="*/ 2147483647 w 4"/>
                <a:gd name="T15" fmla="*/ 2147483647 h 9"/>
                <a:gd name="T16" fmla="*/ 2147483647 w 4"/>
                <a:gd name="T17" fmla="*/ 2147483647 h 9"/>
                <a:gd name="T18" fmla="*/ 2147483647 w 4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9"/>
                <a:gd name="T32" fmla="*/ 4 w 4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9">
                  <a:moveTo>
                    <a:pt x="4" y="3"/>
                  </a:moveTo>
                  <a:lnTo>
                    <a:pt x="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7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617" name="Freeform 539"/>
            <p:cNvSpPr>
              <a:spLocks/>
            </p:cNvSpPr>
            <p:nvPr/>
          </p:nvSpPr>
          <p:spPr bwMode="auto">
            <a:xfrm>
              <a:off x="2317750" y="1249363"/>
              <a:ext cx="7938" cy="3175"/>
            </a:xfrm>
            <a:custGeom>
              <a:avLst/>
              <a:gdLst>
                <a:gd name="T0" fmla="*/ 2147483647 w 19"/>
                <a:gd name="T1" fmla="*/ 0 h 6"/>
                <a:gd name="T2" fmla="*/ 2147483647 w 19"/>
                <a:gd name="T3" fmla="*/ 2147483647 h 6"/>
                <a:gd name="T4" fmla="*/ 0 w 19"/>
                <a:gd name="T5" fmla="*/ 2147483647 h 6"/>
                <a:gd name="T6" fmla="*/ 2147483647 w 19"/>
                <a:gd name="T7" fmla="*/ 2147483647 h 6"/>
                <a:gd name="T8" fmla="*/ 2147483647 w 19"/>
                <a:gd name="T9" fmla="*/ 2147483647 h 6"/>
                <a:gd name="T10" fmla="*/ 2147483647 w 19"/>
                <a:gd name="T11" fmla="*/ 2147483647 h 6"/>
                <a:gd name="T12" fmla="*/ 2147483647 w 19"/>
                <a:gd name="T13" fmla="*/ 2147483647 h 6"/>
                <a:gd name="T14" fmla="*/ 2147483647 w 19"/>
                <a:gd name="T15" fmla="*/ 2147483647 h 6"/>
                <a:gd name="T16" fmla="*/ 2147483647 w 19"/>
                <a:gd name="T17" fmla="*/ 0 h 6"/>
                <a:gd name="T18" fmla="*/ 2147483647 w 19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"/>
                <a:gd name="T31" fmla="*/ 0 h 6"/>
                <a:gd name="T32" fmla="*/ 19 w 19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" h="6">
                  <a:moveTo>
                    <a:pt x="3" y="0"/>
                  </a:moveTo>
                  <a:lnTo>
                    <a:pt x="3" y="4"/>
                  </a:lnTo>
                  <a:lnTo>
                    <a:pt x="0" y="4"/>
                  </a:lnTo>
                  <a:lnTo>
                    <a:pt x="3" y="6"/>
                  </a:lnTo>
                  <a:lnTo>
                    <a:pt x="12" y="6"/>
                  </a:lnTo>
                  <a:lnTo>
                    <a:pt x="19" y="6"/>
                  </a:lnTo>
                  <a:lnTo>
                    <a:pt x="19" y="4"/>
                  </a:lnTo>
                  <a:lnTo>
                    <a:pt x="1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618" name="Freeform 540"/>
            <p:cNvSpPr>
              <a:spLocks/>
            </p:cNvSpPr>
            <p:nvPr/>
          </p:nvSpPr>
          <p:spPr bwMode="auto">
            <a:xfrm>
              <a:off x="2324100" y="1249363"/>
              <a:ext cx="1588" cy="6350"/>
            </a:xfrm>
            <a:custGeom>
              <a:avLst/>
              <a:gdLst>
                <a:gd name="T0" fmla="*/ 2147483647 w 3"/>
                <a:gd name="T1" fmla="*/ 2147483647 h 13"/>
                <a:gd name="T2" fmla="*/ 2147483647 w 3"/>
                <a:gd name="T3" fmla="*/ 2147483647 h 13"/>
                <a:gd name="T4" fmla="*/ 0 w 3"/>
                <a:gd name="T5" fmla="*/ 0 h 13"/>
                <a:gd name="T6" fmla="*/ 0 w 3"/>
                <a:gd name="T7" fmla="*/ 2147483647 h 13"/>
                <a:gd name="T8" fmla="*/ 0 w 3"/>
                <a:gd name="T9" fmla="*/ 2147483647 h 13"/>
                <a:gd name="T10" fmla="*/ 0 w 3"/>
                <a:gd name="T11" fmla="*/ 2147483647 h 13"/>
                <a:gd name="T12" fmla="*/ 0 w 3"/>
                <a:gd name="T13" fmla="*/ 2147483647 h 13"/>
                <a:gd name="T14" fmla="*/ 2147483647 w 3"/>
                <a:gd name="T15" fmla="*/ 2147483647 h 13"/>
                <a:gd name="T16" fmla="*/ 2147483647 w 3"/>
                <a:gd name="T17" fmla="*/ 2147483647 h 13"/>
                <a:gd name="T18" fmla="*/ 2147483647 w 3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13"/>
                <a:gd name="T32" fmla="*/ 3 w 3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13">
                  <a:moveTo>
                    <a:pt x="3" y="4"/>
                  </a:moveTo>
                  <a:lnTo>
                    <a:pt x="3" y="4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3" y="10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619" name="Freeform 541"/>
            <p:cNvSpPr>
              <a:spLocks/>
            </p:cNvSpPr>
            <p:nvPr/>
          </p:nvSpPr>
          <p:spPr bwMode="auto">
            <a:xfrm>
              <a:off x="2322513" y="1252538"/>
              <a:ext cx="7937" cy="1587"/>
            </a:xfrm>
            <a:custGeom>
              <a:avLst/>
              <a:gdLst>
                <a:gd name="T0" fmla="*/ 2147483647 w 20"/>
                <a:gd name="T1" fmla="*/ 0 h 4"/>
                <a:gd name="T2" fmla="*/ 2147483647 w 20"/>
                <a:gd name="T3" fmla="*/ 0 h 4"/>
                <a:gd name="T4" fmla="*/ 0 w 20"/>
                <a:gd name="T5" fmla="*/ 2147483647 h 4"/>
                <a:gd name="T6" fmla="*/ 2147483647 w 20"/>
                <a:gd name="T7" fmla="*/ 2147483647 h 4"/>
                <a:gd name="T8" fmla="*/ 2147483647 w 20"/>
                <a:gd name="T9" fmla="*/ 2147483647 h 4"/>
                <a:gd name="T10" fmla="*/ 2147483647 w 20"/>
                <a:gd name="T11" fmla="*/ 2147483647 h 4"/>
                <a:gd name="T12" fmla="*/ 2147483647 w 20"/>
                <a:gd name="T13" fmla="*/ 2147483647 h 4"/>
                <a:gd name="T14" fmla="*/ 2147483647 w 20"/>
                <a:gd name="T15" fmla="*/ 0 h 4"/>
                <a:gd name="T16" fmla="*/ 2147483647 w 20"/>
                <a:gd name="T17" fmla="*/ 0 h 4"/>
                <a:gd name="T18" fmla="*/ 2147483647 w 20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4"/>
                <a:gd name="T32" fmla="*/ 20 w 20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4">
                  <a:moveTo>
                    <a:pt x="4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13" y="4"/>
                  </a:lnTo>
                  <a:lnTo>
                    <a:pt x="20" y="4"/>
                  </a:lnTo>
                  <a:lnTo>
                    <a:pt x="20" y="0"/>
                  </a:lnTo>
                  <a:lnTo>
                    <a:pt x="1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620" name="Freeform 542"/>
            <p:cNvSpPr>
              <a:spLocks/>
            </p:cNvSpPr>
            <p:nvPr/>
          </p:nvSpPr>
          <p:spPr bwMode="auto">
            <a:xfrm>
              <a:off x="2328863" y="1252538"/>
              <a:ext cx="1587" cy="4762"/>
            </a:xfrm>
            <a:custGeom>
              <a:avLst/>
              <a:gdLst>
                <a:gd name="T0" fmla="*/ 2147483647 w 3"/>
                <a:gd name="T1" fmla="*/ 2147483647 h 10"/>
                <a:gd name="T2" fmla="*/ 2147483647 w 3"/>
                <a:gd name="T3" fmla="*/ 0 h 10"/>
                <a:gd name="T4" fmla="*/ 0 w 3"/>
                <a:gd name="T5" fmla="*/ 0 h 10"/>
                <a:gd name="T6" fmla="*/ 0 w 3"/>
                <a:gd name="T7" fmla="*/ 0 h 10"/>
                <a:gd name="T8" fmla="*/ 0 w 3"/>
                <a:gd name="T9" fmla="*/ 2147483647 h 10"/>
                <a:gd name="T10" fmla="*/ 0 w 3"/>
                <a:gd name="T11" fmla="*/ 2147483647 h 10"/>
                <a:gd name="T12" fmla="*/ 0 w 3"/>
                <a:gd name="T13" fmla="*/ 2147483647 h 10"/>
                <a:gd name="T14" fmla="*/ 2147483647 w 3"/>
                <a:gd name="T15" fmla="*/ 2147483647 h 10"/>
                <a:gd name="T16" fmla="*/ 2147483647 w 3"/>
                <a:gd name="T17" fmla="*/ 2147483647 h 10"/>
                <a:gd name="T18" fmla="*/ 2147483647 w 3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10"/>
                <a:gd name="T32" fmla="*/ 3 w 3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10">
                  <a:moveTo>
                    <a:pt x="3" y="4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621" name="Freeform 543"/>
            <p:cNvSpPr>
              <a:spLocks/>
            </p:cNvSpPr>
            <p:nvPr/>
          </p:nvSpPr>
          <p:spPr bwMode="auto">
            <a:xfrm>
              <a:off x="2327275" y="1254125"/>
              <a:ext cx="7938" cy="3175"/>
            </a:xfrm>
            <a:custGeom>
              <a:avLst/>
              <a:gdLst>
                <a:gd name="T0" fmla="*/ 2147483647 w 20"/>
                <a:gd name="T1" fmla="*/ 0 h 6"/>
                <a:gd name="T2" fmla="*/ 2147483647 w 20"/>
                <a:gd name="T3" fmla="*/ 2147483647 h 6"/>
                <a:gd name="T4" fmla="*/ 0 w 20"/>
                <a:gd name="T5" fmla="*/ 2147483647 h 6"/>
                <a:gd name="T6" fmla="*/ 2147483647 w 20"/>
                <a:gd name="T7" fmla="*/ 2147483647 h 6"/>
                <a:gd name="T8" fmla="*/ 2147483647 w 20"/>
                <a:gd name="T9" fmla="*/ 2147483647 h 6"/>
                <a:gd name="T10" fmla="*/ 2147483647 w 20"/>
                <a:gd name="T11" fmla="*/ 2147483647 h 6"/>
                <a:gd name="T12" fmla="*/ 2147483647 w 20"/>
                <a:gd name="T13" fmla="*/ 2147483647 h 6"/>
                <a:gd name="T14" fmla="*/ 2147483647 w 20"/>
                <a:gd name="T15" fmla="*/ 2147483647 h 6"/>
                <a:gd name="T16" fmla="*/ 2147483647 w 20"/>
                <a:gd name="T17" fmla="*/ 0 h 6"/>
                <a:gd name="T18" fmla="*/ 2147483647 w 20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6"/>
                <a:gd name="T32" fmla="*/ 20 w 20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6">
                  <a:moveTo>
                    <a:pt x="4" y="0"/>
                  </a:moveTo>
                  <a:lnTo>
                    <a:pt x="4" y="3"/>
                  </a:lnTo>
                  <a:lnTo>
                    <a:pt x="0" y="3"/>
                  </a:lnTo>
                  <a:lnTo>
                    <a:pt x="4" y="6"/>
                  </a:lnTo>
                  <a:lnTo>
                    <a:pt x="13" y="6"/>
                  </a:lnTo>
                  <a:lnTo>
                    <a:pt x="20" y="6"/>
                  </a:lnTo>
                  <a:lnTo>
                    <a:pt x="20" y="3"/>
                  </a:lnTo>
                  <a:lnTo>
                    <a:pt x="1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622" name="Freeform 544"/>
            <p:cNvSpPr>
              <a:spLocks/>
            </p:cNvSpPr>
            <p:nvPr/>
          </p:nvSpPr>
          <p:spPr bwMode="auto">
            <a:xfrm>
              <a:off x="2333625" y="1254125"/>
              <a:ext cx="1588" cy="4763"/>
            </a:xfrm>
            <a:custGeom>
              <a:avLst/>
              <a:gdLst>
                <a:gd name="T0" fmla="*/ 2147483647 w 7"/>
                <a:gd name="T1" fmla="*/ 2147483647 h 13"/>
                <a:gd name="T2" fmla="*/ 2147483647 w 7"/>
                <a:gd name="T3" fmla="*/ 2147483647 h 13"/>
                <a:gd name="T4" fmla="*/ 2147483647 w 7"/>
                <a:gd name="T5" fmla="*/ 0 h 13"/>
                <a:gd name="T6" fmla="*/ 0 w 7"/>
                <a:gd name="T7" fmla="*/ 2147483647 h 13"/>
                <a:gd name="T8" fmla="*/ 0 w 7"/>
                <a:gd name="T9" fmla="*/ 2147483647 h 13"/>
                <a:gd name="T10" fmla="*/ 0 w 7"/>
                <a:gd name="T11" fmla="*/ 2147483647 h 13"/>
                <a:gd name="T12" fmla="*/ 2147483647 w 7"/>
                <a:gd name="T13" fmla="*/ 2147483647 h 13"/>
                <a:gd name="T14" fmla="*/ 2147483647 w 7"/>
                <a:gd name="T15" fmla="*/ 2147483647 h 13"/>
                <a:gd name="T16" fmla="*/ 2147483647 w 7"/>
                <a:gd name="T17" fmla="*/ 2147483647 h 13"/>
                <a:gd name="T18" fmla="*/ 2147483647 w 7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3"/>
                <a:gd name="T32" fmla="*/ 7 w 7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3">
                  <a:moveTo>
                    <a:pt x="7" y="3"/>
                  </a:moveTo>
                  <a:lnTo>
                    <a:pt x="7" y="3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9"/>
                  </a:lnTo>
                  <a:lnTo>
                    <a:pt x="0" y="13"/>
                  </a:lnTo>
                  <a:lnTo>
                    <a:pt x="4" y="13"/>
                  </a:lnTo>
                  <a:lnTo>
                    <a:pt x="7" y="13"/>
                  </a:lnTo>
                  <a:lnTo>
                    <a:pt x="7" y="9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623" name="Freeform 545"/>
            <p:cNvSpPr>
              <a:spLocks/>
            </p:cNvSpPr>
            <p:nvPr/>
          </p:nvSpPr>
          <p:spPr bwMode="auto">
            <a:xfrm>
              <a:off x="2333625" y="1257300"/>
              <a:ext cx="7938" cy="1588"/>
            </a:xfrm>
            <a:custGeom>
              <a:avLst/>
              <a:gdLst>
                <a:gd name="T0" fmla="*/ 2147483647 w 20"/>
                <a:gd name="T1" fmla="*/ 0 h 7"/>
                <a:gd name="T2" fmla="*/ 0 w 20"/>
                <a:gd name="T3" fmla="*/ 0 h 7"/>
                <a:gd name="T4" fmla="*/ 0 w 20"/>
                <a:gd name="T5" fmla="*/ 2147483647 h 7"/>
                <a:gd name="T6" fmla="*/ 0 w 20"/>
                <a:gd name="T7" fmla="*/ 2147483647 h 7"/>
                <a:gd name="T8" fmla="*/ 2147483647 w 20"/>
                <a:gd name="T9" fmla="*/ 2147483647 h 7"/>
                <a:gd name="T10" fmla="*/ 2147483647 w 20"/>
                <a:gd name="T11" fmla="*/ 2147483647 h 7"/>
                <a:gd name="T12" fmla="*/ 2147483647 w 20"/>
                <a:gd name="T13" fmla="*/ 2147483647 h 7"/>
                <a:gd name="T14" fmla="*/ 2147483647 w 20"/>
                <a:gd name="T15" fmla="*/ 0 h 7"/>
                <a:gd name="T16" fmla="*/ 2147483647 w 20"/>
                <a:gd name="T17" fmla="*/ 0 h 7"/>
                <a:gd name="T18" fmla="*/ 2147483647 w 20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7"/>
                <a:gd name="T32" fmla="*/ 20 w 20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7">
                  <a:moveTo>
                    <a:pt x="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11" y="7"/>
                  </a:lnTo>
                  <a:lnTo>
                    <a:pt x="20" y="7"/>
                  </a:lnTo>
                  <a:lnTo>
                    <a:pt x="20" y="3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624" name="Freeform 546"/>
            <p:cNvSpPr>
              <a:spLocks/>
            </p:cNvSpPr>
            <p:nvPr/>
          </p:nvSpPr>
          <p:spPr bwMode="auto">
            <a:xfrm>
              <a:off x="2338388" y="1257300"/>
              <a:ext cx="3175" cy="3175"/>
            </a:xfrm>
            <a:custGeom>
              <a:avLst/>
              <a:gdLst>
                <a:gd name="T0" fmla="*/ 2147483647 w 6"/>
                <a:gd name="T1" fmla="*/ 2147483647 h 9"/>
                <a:gd name="T2" fmla="*/ 2147483647 w 6"/>
                <a:gd name="T3" fmla="*/ 0 h 9"/>
                <a:gd name="T4" fmla="*/ 2147483647 w 6"/>
                <a:gd name="T5" fmla="*/ 0 h 9"/>
                <a:gd name="T6" fmla="*/ 0 w 6"/>
                <a:gd name="T7" fmla="*/ 0 h 9"/>
                <a:gd name="T8" fmla="*/ 0 w 6"/>
                <a:gd name="T9" fmla="*/ 2147483647 h 9"/>
                <a:gd name="T10" fmla="*/ 0 w 6"/>
                <a:gd name="T11" fmla="*/ 2147483647 h 9"/>
                <a:gd name="T12" fmla="*/ 2147483647 w 6"/>
                <a:gd name="T13" fmla="*/ 2147483647 h 9"/>
                <a:gd name="T14" fmla="*/ 2147483647 w 6"/>
                <a:gd name="T15" fmla="*/ 2147483647 h 9"/>
                <a:gd name="T16" fmla="*/ 2147483647 w 6"/>
                <a:gd name="T17" fmla="*/ 2147483647 h 9"/>
                <a:gd name="T18" fmla="*/ 2147483647 w 6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9"/>
                <a:gd name="T32" fmla="*/ 6 w 6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9">
                  <a:moveTo>
                    <a:pt x="6" y="3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4" y="9"/>
                  </a:lnTo>
                  <a:lnTo>
                    <a:pt x="6" y="7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625" name="Freeform 547"/>
            <p:cNvSpPr>
              <a:spLocks/>
            </p:cNvSpPr>
            <p:nvPr/>
          </p:nvSpPr>
          <p:spPr bwMode="auto">
            <a:xfrm>
              <a:off x="2338388" y="1257300"/>
              <a:ext cx="4762" cy="1588"/>
            </a:xfrm>
            <a:custGeom>
              <a:avLst/>
              <a:gdLst>
                <a:gd name="T0" fmla="*/ 2147483647 w 13"/>
                <a:gd name="T1" fmla="*/ 0 h 4"/>
                <a:gd name="T2" fmla="*/ 0 w 13"/>
                <a:gd name="T3" fmla="*/ 0 h 4"/>
                <a:gd name="T4" fmla="*/ 0 w 13"/>
                <a:gd name="T5" fmla="*/ 2147483647 h 4"/>
                <a:gd name="T6" fmla="*/ 0 w 13"/>
                <a:gd name="T7" fmla="*/ 2147483647 h 4"/>
                <a:gd name="T8" fmla="*/ 2147483647 w 13"/>
                <a:gd name="T9" fmla="*/ 2147483647 h 4"/>
                <a:gd name="T10" fmla="*/ 2147483647 w 13"/>
                <a:gd name="T11" fmla="*/ 2147483647 h 4"/>
                <a:gd name="T12" fmla="*/ 2147483647 w 13"/>
                <a:gd name="T13" fmla="*/ 2147483647 h 4"/>
                <a:gd name="T14" fmla="*/ 2147483647 w 13"/>
                <a:gd name="T15" fmla="*/ 0 h 4"/>
                <a:gd name="T16" fmla="*/ 2147483647 w 13"/>
                <a:gd name="T17" fmla="*/ 0 h 4"/>
                <a:gd name="T18" fmla="*/ 2147483647 w 13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4"/>
                <a:gd name="T32" fmla="*/ 13 w 13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4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13" y="4"/>
                  </a:lnTo>
                  <a:lnTo>
                    <a:pt x="13" y="0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626" name="Freeform 548"/>
            <p:cNvSpPr>
              <a:spLocks/>
            </p:cNvSpPr>
            <p:nvPr/>
          </p:nvSpPr>
          <p:spPr bwMode="auto">
            <a:xfrm>
              <a:off x="2341563" y="1257300"/>
              <a:ext cx="1587" cy="3175"/>
            </a:xfrm>
            <a:custGeom>
              <a:avLst/>
              <a:gdLst>
                <a:gd name="T0" fmla="*/ 2147483647 w 7"/>
                <a:gd name="T1" fmla="*/ 2147483647 h 6"/>
                <a:gd name="T2" fmla="*/ 2147483647 w 7"/>
                <a:gd name="T3" fmla="*/ 0 h 6"/>
                <a:gd name="T4" fmla="*/ 2147483647 w 7"/>
                <a:gd name="T5" fmla="*/ 0 h 6"/>
                <a:gd name="T6" fmla="*/ 0 w 7"/>
                <a:gd name="T7" fmla="*/ 0 h 6"/>
                <a:gd name="T8" fmla="*/ 0 w 7"/>
                <a:gd name="T9" fmla="*/ 2147483647 h 6"/>
                <a:gd name="T10" fmla="*/ 0 w 7"/>
                <a:gd name="T11" fmla="*/ 2147483647 h 6"/>
                <a:gd name="T12" fmla="*/ 2147483647 w 7"/>
                <a:gd name="T13" fmla="*/ 2147483647 h 6"/>
                <a:gd name="T14" fmla="*/ 2147483647 w 7"/>
                <a:gd name="T15" fmla="*/ 2147483647 h 6"/>
                <a:gd name="T16" fmla="*/ 2147483647 w 7"/>
                <a:gd name="T17" fmla="*/ 2147483647 h 6"/>
                <a:gd name="T18" fmla="*/ 2147483647 w 7"/>
                <a:gd name="T19" fmla="*/ 2147483647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6"/>
                <a:gd name="T32" fmla="*/ 7 w 7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6">
                  <a:moveTo>
                    <a:pt x="7" y="4"/>
                  </a:move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4" y="6"/>
                  </a:lnTo>
                  <a:lnTo>
                    <a:pt x="7" y="6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627" name="Freeform 549"/>
            <p:cNvSpPr>
              <a:spLocks/>
            </p:cNvSpPr>
            <p:nvPr/>
          </p:nvSpPr>
          <p:spPr bwMode="auto">
            <a:xfrm>
              <a:off x="2341563" y="1257300"/>
              <a:ext cx="4762" cy="3175"/>
            </a:xfrm>
            <a:custGeom>
              <a:avLst/>
              <a:gdLst>
                <a:gd name="T0" fmla="*/ 2147483647 w 14"/>
                <a:gd name="T1" fmla="*/ 0 h 6"/>
                <a:gd name="T2" fmla="*/ 0 w 14"/>
                <a:gd name="T3" fmla="*/ 2147483647 h 6"/>
                <a:gd name="T4" fmla="*/ 0 w 14"/>
                <a:gd name="T5" fmla="*/ 2147483647 h 6"/>
                <a:gd name="T6" fmla="*/ 0 w 14"/>
                <a:gd name="T7" fmla="*/ 2147483647 h 6"/>
                <a:gd name="T8" fmla="*/ 2147483647 w 14"/>
                <a:gd name="T9" fmla="*/ 2147483647 h 6"/>
                <a:gd name="T10" fmla="*/ 2147483647 w 14"/>
                <a:gd name="T11" fmla="*/ 2147483647 h 6"/>
                <a:gd name="T12" fmla="*/ 2147483647 w 14"/>
                <a:gd name="T13" fmla="*/ 2147483647 h 6"/>
                <a:gd name="T14" fmla="*/ 2147483647 w 14"/>
                <a:gd name="T15" fmla="*/ 2147483647 h 6"/>
                <a:gd name="T16" fmla="*/ 2147483647 w 14"/>
                <a:gd name="T17" fmla="*/ 0 h 6"/>
                <a:gd name="T18" fmla="*/ 2147483647 w 14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6"/>
                <a:gd name="T32" fmla="*/ 14 w 14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6">
                  <a:moveTo>
                    <a:pt x="4" y="0"/>
                  </a:moveTo>
                  <a:lnTo>
                    <a:pt x="0" y="4"/>
                  </a:lnTo>
                  <a:lnTo>
                    <a:pt x="0" y="6"/>
                  </a:lnTo>
                  <a:lnTo>
                    <a:pt x="4" y="6"/>
                  </a:lnTo>
                  <a:lnTo>
                    <a:pt x="14" y="6"/>
                  </a:lnTo>
                  <a:lnTo>
                    <a:pt x="14" y="4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628" name="Freeform 550"/>
            <p:cNvSpPr>
              <a:spLocks/>
            </p:cNvSpPr>
            <p:nvPr/>
          </p:nvSpPr>
          <p:spPr bwMode="auto">
            <a:xfrm>
              <a:off x="2343150" y="1257300"/>
              <a:ext cx="3175" cy="4763"/>
            </a:xfrm>
            <a:custGeom>
              <a:avLst/>
              <a:gdLst>
                <a:gd name="T0" fmla="*/ 2147483647 w 7"/>
                <a:gd name="T1" fmla="*/ 2147483647 h 10"/>
                <a:gd name="T2" fmla="*/ 2147483647 w 7"/>
                <a:gd name="T3" fmla="*/ 2147483647 h 10"/>
                <a:gd name="T4" fmla="*/ 2147483647 w 7"/>
                <a:gd name="T5" fmla="*/ 0 h 10"/>
                <a:gd name="T6" fmla="*/ 0 w 7"/>
                <a:gd name="T7" fmla="*/ 2147483647 h 10"/>
                <a:gd name="T8" fmla="*/ 0 w 7"/>
                <a:gd name="T9" fmla="*/ 2147483647 h 10"/>
                <a:gd name="T10" fmla="*/ 0 w 7"/>
                <a:gd name="T11" fmla="*/ 2147483647 h 10"/>
                <a:gd name="T12" fmla="*/ 2147483647 w 7"/>
                <a:gd name="T13" fmla="*/ 2147483647 h 10"/>
                <a:gd name="T14" fmla="*/ 2147483647 w 7"/>
                <a:gd name="T15" fmla="*/ 2147483647 h 10"/>
                <a:gd name="T16" fmla="*/ 2147483647 w 7"/>
                <a:gd name="T17" fmla="*/ 2147483647 h 10"/>
                <a:gd name="T18" fmla="*/ 2147483647 w 7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0"/>
                <a:gd name="T32" fmla="*/ 7 w 7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0">
                  <a:moveTo>
                    <a:pt x="7" y="4"/>
                  </a:moveTo>
                  <a:lnTo>
                    <a:pt x="7" y="4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7" y="10"/>
                  </a:lnTo>
                  <a:lnTo>
                    <a:pt x="7" y="6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629" name="Freeform 551"/>
            <p:cNvSpPr>
              <a:spLocks/>
            </p:cNvSpPr>
            <p:nvPr/>
          </p:nvSpPr>
          <p:spPr bwMode="auto">
            <a:xfrm>
              <a:off x="2343150" y="1258888"/>
              <a:ext cx="22225" cy="3175"/>
            </a:xfrm>
            <a:custGeom>
              <a:avLst/>
              <a:gdLst>
                <a:gd name="T0" fmla="*/ 2147483647 w 56"/>
                <a:gd name="T1" fmla="*/ 0 h 6"/>
                <a:gd name="T2" fmla="*/ 0 w 56"/>
                <a:gd name="T3" fmla="*/ 2147483647 h 6"/>
                <a:gd name="T4" fmla="*/ 0 w 56"/>
                <a:gd name="T5" fmla="*/ 2147483647 h 6"/>
                <a:gd name="T6" fmla="*/ 0 w 56"/>
                <a:gd name="T7" fmla="*/ 2147483647 h 6"/>
                <a:gd name="T8" fmla="*/ 2147483647 w 56"/>
                <a:gd name="T9" fmla="*/ 2147483647 h 6"/>
                <a:gd name="T10" fmla="*/ 2147483647 w 56"/>
                <a:gd name="T11" fmla="*/ 2147483647 h 6"/>
                <a:gd name="T12" fmla="*/ 2147483647 w 56"/>
                <a:gd name="T13" fmla="*/ 2147483647 h 6"/>
                <a:gd name="T14" fmla="*/ 2147483647 w 56"/>
                <a:gd name="T15" fmla="*/ 2147483647 h 6"/>
                <a:gd name="T16" fmla="*/ 2147483647 w 56"/>
                <a:gd name="T17" fmla="*/ 0 h 6"/>
                <a:gd name="T18" fmla="*/ 2147483647 w 56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6"/>
                <a:gd name="T32" fmla="*/ 56 w 56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6">
                  <a:moveTo>
                    <a:pt x="4" y="0"/>
                  </a:moveTo>
                  <a:lnTo>
                    <a:pt x="0" y="2"/>
                  </a:lnTo>
                  <a:lnTo>
                    <a:pt x="0" y="6"/>
                  </a:lnTo>
                  <a:lnTo>
                    <a:pt x="49" y="6"/>
                  </a:lnTo>
                  <a:lnTo>
                    <a:pt x="56" y="6"/>
                  </a:lnTo>
                  <a:lnTo>
                    <a:pt x="56" y="2"/>
                  </a:lnTo>
                  <a:lnTo>
                    <a:pt x="5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630" name="Freeform 552"/>
            <p:cNvSpPr>
              <a:spLocks/>
            </p:cNvSpPr>
            <p:nvPr/>
          </p:nvSpPr>
          <p:spPr bwMode="auto">
            <a:xfrm>
              <a:off x="2365375" y="1258888"/>
              <a:ext cx="0" cy="4762"/>
            </a:xfrm>
            <a:custGeom>
              <a:avLst/>
              <a:gdLst>
                <a:gd name="T0" fmla="*/ 0 w 3"/>
                <a:gd name="T1" fmla="*/ 2147483647 h 12"/>
                <a:gd name="T2" fmla="*/ 0 w 3"/>
                <a:gd name="T3" fmla="*/ 2147483647 h 12"/>
                <a:gd name="T4" fmla="*/ 0 w 3"/>
                <a:gd name="T5" fmla="*/ 0 h 12"/>
                <a:gd name="T6" fmla="*/ 0 w 3"/>
                <a:gd name="T7" fmla="*/ 2147483647 h 12"/>
                <a:gd name="T8" fmla="*/ 0 w 3"/>
                <a:gd name="T9" fmla="*/ 2147483647 h 12"/>
                <a:gd name="T10" fmla="*/ 0 w 3"/>
                <a:gd name="T11" fmla="*/ 2147483647 h 12"/>
                <a:gd name="T12" fmla="*/ 0 w 3"/>
                <a:gd name="T13" fmla="*/ 2147483647 h 12"/>
                <a:gd name="T14" fmla="*/ 0 w 3"/>
                <a:gd name="T15" fmla="*/ 2147483647 h 12"/>
                <a:gd name="T16" fmla="*/ 0 w 3"/>
                <a:gd name="T17" fmla="*/ 2147483647 h 12"/>
                <a:gd name="T18" fmla="*/ 0 w 3"/>
                <a:gd name="T19" fmla="*/ 2147483647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12"/>
                <a:gd name="T32" fmla="*/ 0 w 3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12">
                  <a:moveTo>
                    <a:pt x="3" y="2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9"/>
                  </a:lnTo>
                  <a:lnTo>
                    <a:pt x="0" y="12"/>
                  </a:lnTo>
                  <a:lnTo>
                    <a:pt x="3" y="12"/>
                  </a:lnTo>
                  <a:lnTo>
                    <a:pt x="3" y="9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631" name="Freeform 553"/>
            <p:cNvSpPr>
              <a:spLocks/>
            </p:cNvSpPr>
            <p:nvPr/>
          </p:nvSpPr>
          <p:spPr bwMode="auto">
            <a:xfrm>
              <a:off x="2363788" y="1262063"/>
              <a:ext cx="4762" cy="1587"/>
            </a:xfrm>
            <a:custGeom>
              <a:avLst/>
              <a:gdLst>
                <a:gd name="T0" fmla="*/ 2147483647 w 13"/>
                <a:gd name="T1" fmla="*/ 0 h 6"/>
                <a:gd name="T2" fmla="*/ 2147483647 w 13"/>
                <a:gd name="T3" fmla="*/ 0 h 6"/>
                <a:gd name="T4" fmla="*/ 0 w 13"/>
                <a:gd name="T5" fmla="*/ 2147483647 h 6"/>
                <a:gd name="T6" fmla="*/ 2147483647 w 13"/>
                <a:gd name="T7" fmla="*/ 2147483647 h 6"/>
                <a:gd name="T8" fmla="*/ 2147483647 w 13"/>
                <a:gd name="T9" fmla="*/ 2147483647 h 6"/>
                <a:gd name="T10" fmla="*/ 2147483647 w 13"/>
                <a:gd name="T11" fmla="*/ 2147483647 h 6"/>
                <a:gd name="T12" fmla="*/ 2147483647 w 13"/>
                <a:gd name="T13" fmla="*/ 2147483647 h 6"/>
                <a:gd name="T14" fmla="*/ 2147483647 w 13"/>
                <a:gd name="T15" fmla="*/ 0 h 6"/>
                <a:gd name="T16" fmla="*/ 2147483647 w 13"/>
                <a:gd name="T17" fmla="*/ 0 h 6"/>
                <a:gd name="T18" fmla="*/ 2147483647 w 1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6"/>
                <a:gd name="T32" fmla="*/ 13 w 1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6">
                  <a:moveTo>
                    <a:pt x="4" y="0"/>
                  </a:moveTo>
                  <a:lnTo>
                    <a:pt x="4" y="0"/>
                  </a:lnTo>
                  <a:lnTo>
                    <a:pt x="0" y="3"/>
                  </a:lnTo>
                  <a:lnTo>
                    <a:pt x="4" y="6"/>
                  </a:lnTo>
                  <a:lnTo>
                    <a:pt x="7" y="6"/>
                  </a:lnTo>
                  <a:lnTo>
                    <a:pt x="13" y="6"/>
                  </a:lnTo>
                  <a:lnTo>
                    <a:pt x="13" y="3"/>
                  </a:lnTo>
                  <a:lnTo>
                    <a:pt x="13" y="0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632" name="Freeform 554"/>
            <p:cNvSpPr>
              <a:spLocks/>
            </p:cNvSpPr>
            <p:nvPr/>
          </p:nvSpPr>
          <p:spPr bwMode="auto">
            <a:xfrm>
              <a:off x="2366963" y="1262063"/>
              <a:ext cx="1587" cy="3175"/>
            </a:xfrm>
            <a:custGeom>
              <a:avLst/>
              <a:gdLst>
                <a:gd name="T0" fmla="*/ 2147483647 w 2"/>
                <a:gd name="T1" fmla="*/ 2147483647 h 9"/>
                <a:gd name="T2" fmla="*/ 2147483647 w 2"/>
                <a:gd name="T3" fmla="*/ 0 h 9"/>
                <a:gd name="T4" fmla="*/ 0 w 2"/>
                <a:gd name="T5" fmla="*/ 0 h 9"/>
                <a:gd name="T6" fmla="*/ 0 w 2"/>
                <a:gd name="T7" fmla="*/ 0 h 9"/>
                <a:gd name="T8" fmla="*/ 0 w 2"/>
                <a:gd name="T9" fmla="*/ 2147483647 h 9"/>
                <a:gd name="T10" fmla="*/ 0 w 2"/>
                <a:gd name="T11" fmla="*/ 2147483647 h 9"/>
                <a:gd name="T12" fmla="*/ 0 w 2"/>
                <a:gd name="T13" fmla="*/ 2147483647 h 9"/>
                <a:gd name="T14" fmla="*/ 2147483647 w 2"/>
                <a:gd name="T15" fmla="*/ 2147483647 h 9"/>
                <a:gd name="T16" fmla="*/ 2147483647 w 2"/>
                <a:gd name="T17" fmla="*/ 2147483647 h 9"/>
                <a:gd name="T18" fmla="*/ 2147483647 w 2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"/>
                <a:gd name="T31" fmla="*/ 0 h 9"/>
                <a:gd name="T32" fmla="*/ 2 w 2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" h="9">
                  <a:moveTo>
                    <a:pt x="2" y="3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2" y="6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633" name="Freeform 555"/>
            <p:cNvSpPr>
              <a:spLocks/>
            </p:cNvSpPr>
            <p:nvPr/>
          </p:nvSpPr>
          <p:spPr bwMode="auto">
            <a:xfrm>
              <a:off x="2365375" y="1262063"/>
              <a:ext cx="6350" cy="1587"/>
            </a:xfrm>
            <a:custGeom>
              <a:avLst/>
              <a:gdLst>
                <a:gd name="T0" fmla="*/ 2147483647 w 13"/>
                <a:gd name="T1" fmla="*/ 0 h 3"/>
                <a:gd name="T2" fmla="*/ 2147483647 w 13"/>
                <a:gd name="T3" fmla="*/ 0 h 3"/>
                <a:gd name="T4" fmla="*/ 0 w 13"/>
                <a:gd name="T5" fmla="*/ 2147483647 h 3"/>
                <a:gd name="T6" fmla="*/ 2147483647 w 13"/>
                <a:gd name="T7" fmla="*/ 2147483647 h 3"/>
                <a:gd name="T8" fmla="*/ 2147483647 w 13"/>
                <a:gd name="T9" fmla="*/ 2147483647 h 3"/>
                <a:gd name="T10" fmla="*/ 2147483647 w 13"/>
                <a:gd name="T11" fmla="*/ 2147483647 h 3"/>
                <a:gd name="T12" fmla="*/ 2147483647 w 13"/>
                <a:gd name="T13" fmla="*/ 2147483647 h 3"/>
                <a:gd name="T14" fmla="*/ 2147483647 w 13"/>
                <a:gd name="T15" fmla="*/ 0 h 3"/>
                <a:gd name="T16" fmla="*/ 2147483647 w 13"/>
                <a:gd name="T17" fmla="*/ 0 h 3"/>
                <a:gd name="T18" fmla="*/ 2147483647 w 13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3"/>
                <a:gd name="T32" fmla="*/ 13 w 13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3">
                  <a:moveTo>
                    <a:pt x="4" y="0"/>
                  </a:moveTo>
                  <a:lnTo>
                    <a:pt x="4" y="0"/>
                  </a:lnTo>
                  <a:lnTo>
                    <a:pt x="0" y="3"/>
                  </a:lnTo>
                  <a:lnTo>
                    <a:pt x="4" y="3"/>
                  </a:lnTo>
                  <a:lnTo>
                    <a:pt x="6" y="3"/>
                  </a:lnTo>
                  <a:lnTo>
                    <a:pt x="13" y="3"/>
                  </a:lnTo>
                  <a:lnTo>
                    <a:pt x="13" y="0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634" name="Freeform 556"/>
            <p:cNvSpPr>
              <a:spLocks/>
            </p:cNvSpPr>
            <p:nvPr/>
          </p:nvSpPr>
          <p:spPr bwMode="auto">
            <a:xfrm>
              <a:off x="2370138" y="1262063"/>
              <a:ext cx="1587" cy="3175"/>
            </a:xfrm>
            <a:custGeom>
              <a:avLst/>
              <a:gdLst>
                <a:gd name="T0" fmla="*/ 2147483647 w 3"/>
                <a:gd name="T1" fmla="*/ 2147483647 h 6"/>
                <a:gd name="T2" fmla="*/ 2147483647 w 3"/>
                <a:gd name="T3" fmla="*/ 0 h 6"/>
                <a:gd name="T4" fmla="*/ 0 w 3"/>
                <a:gd name="T5" fmla="*/ 0 h 6"/>
                <a:gd name="T6" fmla="*/ 0 w 3"/>
                <a:gd name="T7" fmla="*/ 0 h 6"/>
                <a:gd name="T8" fmla="*/ 0 w 3"/>
                <a:gd name="T9" fmla="*/ 2147483647 h 6"/>
                <a:gd name="T10" fmla="*/ 0 w 3"/>
                <a:gd name="T11" fmla="*/ 2147483647 h 6"/>
                <a:gd name="T12" fmla="*/ 0 w 3"/>
                <a:gd name="T13" fmla="*/ 2147483647 h 6"/>
                <a:gd name="T14" fmla="*/ 2147483647 w 3"/>
                <a:gd name="T15" fmla="*/ 2147483647 h 6"/>
                <a:gd name="T16" fmla="*/ 2147483647 w 3"/>
                <a:gd name="T17" fmla="*/ 2147483647 h 6"/>
                <a:gd name="T18" fmla="*/ 2147483647 w 3"/>
                <a:gd name="T19" fmla="*/ 2147483647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6"/>
                <a:gd name="T32" fmla="*/ 3 w 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6">
                  <a:moveTo>
                    <a:pt x="3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6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635" name="Freeform 557"/>
            <p:cNvSpPr>
              <a:spLocks/>
            </p:cNvSpPr>
            <p:nvPr/>
          </p:nvSpPr>
          <p:spPr bwMode="auto">
            <a:xfrm>
              <a:off x="2368550" y="1262063"/>
              <a:ext cx="4763" cy="3175"/>
            </a:xfrm>
            <a:custGeom>
              <a:avLst/>
              <a:gdLst>
                <a:gd name="T0" fmla="*/ 2147483647 w 14"/>
                <a:gd name="T1" fmla="*/ 0 h 6"/>
                <a:gd name="T2" fmla="*/ 2147483647 w 14"/>
                <a:gd name="T3" fmla="*/ 2147483647 h 6"/>
                <a:gd name="T4" fmla="*/ 0 w 14"/>
                <a:gd name="T5" fmla="*/ 2147483647 h 6"/>
                <a:gd name="T6" fmla="*/ 2147483647 w 14"/>
                <a:gd name="T7" fmla="*/ 2147483647 h 6"/>
                <a:gd name="T8" fmla="*/ 2147483647 w 14"/>
                <a:gd name="T9" fmla="*/ 2147483647 h 6"/>
                <a:gd name="T10" fmla="*/ 2147483647 w 14"/>
                <a:gd name="T11" fmla="*/ 2147483647 h 6"/>
                <a:gd name="T12" fmla="*/ 2147483647 w 14"/>
                <a:gd name="T13" fmla="*/ 2147483647 h 6"/>
                <a:gd name="T14" fmla="*/ 2147483647 w 14"/>
                <a:gd name="T15" fmla="*/ 2147483647 h 6"/>
                <a:gd name="T16" fmla="*/ 2147483647 w 14"/>
                <a:gd name="T17" fmla="*/ 0 h 6"/>
                <a:gd name="T18" fmla="*/ 2147483647 w 14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6"/>
                <a:gd name="T32" fmla="*/ 14 w 14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6">
                  <a:moveTo>
                    <a:pt x="4" y="0"/>
                  </a:moveTo>
                  <a:lnTo>
                    <a:pt x="4" y="3"/>
                  </a:lnTo>
                  <a:lnTo>
                    <a:pt x="0" y="3"/>
                  </a:lnTo>
                  <a:lnTo>
                    <a:pt x="4" y="6"/>
                  </a:lnTo>
                  <a:lnTo>
                    <a:pt x="7" y="6"/>
                  </a:lnTo>
                  <a:lnTo>
                    <a:pt x="14" y="6"/>
                  </a:lnTo>
                  <a:lnTo>
                    <a:pt x="14" y="3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636" name="Freeform 558"/>
            <p:cNvSpPr>
              <a:spLocks/>
            </p:cNvSpPr>
            <p:nvPr/>
          </p:nvSpPr>
          <p:spPr bwMode="auto">
            <a:xfrm>
              <a:off x="2373313" y="1262063"/>
              <a:ext cx="0" cy="6350"/>
            </a:xfrm>
            <a:custGeom>
              <a:avLst/>
              <a:gdLst>
                <a:gd name="T0" fmla="*/ 0 w 3"/>
                <a:gd name="T1" fmla="*/ 2147483647 h 12"/>
                <a:gd name="T2" fmla="*/ 0 w 3"/>
                <a:gd name="T3" fmla="*/ 2147483647 h 12"/>
                <a:gd name="T4" fmla="*/ 0 w 3"/>
                <a:gd name="T5" fmla="*/ 0 h 12"/>
                <a:gd name="T6" fmla="*/ 0 w 3"/>
                <a:gd name="T7" fmla="*/ 2147483647 h 12"/>
                <a:gd name="T8" fmla="*/ 0 w 3"/>
                <a:gd name="T9" fmla="*/ 2147483647 h 12"/>
                <a:gd name="T10" fmla="*/ 0 w 3"/>
                <a:gd name="T11" fmla="*/ 2147483647 h 12"/>
                <a:gd name="T12" fmla="*/ 0 w 3"/>
                <a:gd name="T13" fmla="*/ 2147483647 h 12"/>
                <a:gd name="T14" fmla="*/ 0 w 3"/>
                <a:gd name="T15" fmla="*/ 2147483647 h 12"/>
                <a:gd name="T16" fmla="*/ 0 w 3"/>
                <a:gd name="T17" fmla="*/ 2147483647 h 12"/>
                <a:gd name="T18" fmla="*/ 0 w 3"/>
                <a:gd name="T19" fmla="*/ 2147483647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12"/>
                <a:gd name="T32" fmla="*/ 0 w 3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12">
                  <a:moveTo>
                    <a:pt x="3" y="3"/>
                  </a:moveTo>
                  <a:lnTo>
                    <a:pt x="3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8"/>
                  </a:lnTo>
                  <a:lnTo>
                    <a:pt x="0" y="12"/>
                  </a:lnTo>
                  <a:lnTo>
                    <a:pt x="3" y="12"/>
                  </a:lnTo>
                  <a:lnTo>
                    <a:pt x="3" y="8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637" name="Freeform 559"/>
            <p:cNvSpPr>
              <a:spLocks/>
            </p:cNvSpPr>
            <p:nvPr/>
          </p:nvSpPr>
          <p:spPr bwMode="auto">
            <a:xfrm>
              <a:off x="2371725" y="1265238"/>
              <a:ext cx="4763" cy="3175"/>
            </a:xfrm>
            <a:custGeom>
              <a:avLst/>
              <a:gdLst>
                <a:gd name="T0" fmla="*/ 2147483647 w 13"/>
                <a:gd name="T1" fmla="*/ 0 h 6"/>
                <a:gd name="T2" fmla="*/ 2147483647 w 13"/>
                <a:gd name="T3" fmla="*/ 0 h 6"/>
                <a:gd name="T4" fmla="*/ 0 w 13"/>
                <a:gd name="T5" fmla="*/ 2147483647 h 6"/>
                <a:gd name="T6" fmla="*/ 2147483647 w 13"/>
                <a:gd name="T7" fmla="*/ 2147483647 h 6"/>
                <a:gd name="T8" fmla="*/ 2147483647 w 13"/>
                <a:gd name="T9" fmla="*/ 2147483647 h 6"/>
                <a:gd name="T10" fmla="*/ 2147483647 w 13"/>
                <a:gd name="T11" fmla="*/ 2147483647 h 6"/>
                <a:gd name="T12" fmla="*/ 2147483647 w 13"/>
                <a:gd name="T13" fmla="*/ 2147483647 h 6"/>
                <a:gd name="T14" fmla="*/ 2147483647 w 13"/>
                <a:gd name="T15" fmla="*/ 0 h 6"/>
                <a:gd name="T16" fmla="*/ 2147483647 w 13"/>
                <a:gd name="T17" fmla="*/ 0 h 6"/>
                <a:gd name="T18" fmla="*/ 2147483647 w 1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6"/>
                <a:gd name="T32" fmla="*/ 13 w 1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6">
                  <a:moveTo>
                    <a:pt x="4" y="0"/>
                  </a:moveTo>
                  <a:lnTo>
                    <a:pt x="4" y="0"/>
                  </a:lnTo>
                  <a:lnTo>
                    <a:pt x="0" y="2"/>
                  </a:lnTo>
                  <a:lnTo>
                    <a:pt x="4" y="6"/>
                  </a:lnTo>
                  <a:lnTo>
                    <a:pt x="7" y="6"/>
                  </a:lnTo>
                  <a:lnTo>
                    <a:pt x="13" y="6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638" name="Freeform 560"/>
            <p:cNvSpPr>
              <a:spLocks/>
            </p:cNvSpPr>
            <p:nvPr/>
          </p:nvSpPr>
          <p:spPr bwMode="auto">
            <a:xfrm>
              <a:off x="2374900" y="1265238"/>
              <a:ext cx="1588" cy="3175"/>
            </a:xfrm>
            <a:custGeom>
              <a:avLst/>
              <a:gdLst>
                <a:gd name="T0" fmla="*/ 2147483647 w 2"/>
                <a:gd name="T1" fmla="*/ 2147483647 h 9"/>
                <a:gd name="T2" fmla="*/ 2147483647 w 2"/>
                <a:gd name="T3" fmla="*/ 0 h 9"/>
                <a:gd name="T4" fmla="*/ 0 w 2"/>
                <a:gd name="T5" fmla="*/ 0 h 9"/>
                <a:gd name="T6" fmla="*/ 0 w 2"/>
                <a:gd name="T7" fmla="*/ 0 h 9"/>
                <a:gd name="T8" fmla="*/ 0 w 2"/>
                <a:gd name="T9" fmla="*/ 2147483647 h 9"/>
                <a:gd name="T10" fmla="*/ 0 w 2"/>
                <a:gd name="T11" fmla="*/ 2147483647 h 9"/>
                <a:gd name="T12" fmla="*/ 0 w 2"/>
                <a:gd name="T13" fmla="*/ 2147483647 h 9"/>
                <a:gd name="T14" fmla="*/ 2147483647 w 2"/>
                <a:gd name="T15" fmla="*/ 2147483647 h 9"/>
                <a:gd name="T16" fmla="*/ 2147483647 w 2"/>
                <a:gd name="T17" fmla="*/ 2147483647 h 9"/>
                <a:gd name="T18" fmla="*/ 2147483647 w 2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"/>
                <a:gd name="T31" fmla="*/ 0 h 9"/>
                <a:gd name="T32" fmla="*/ 2 w 2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" h="9">
                  <a:moveTo>
                    <a:pt x="2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9"/>
                  </a:lnTo>
                  <a:lnTo>
                    <a:pt x="2" y="9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639" name="Freeform 561"/>
            <p:cNvSpPr>
              <a:spLocks/>
            </p:cNvSpPr>
            <p:nvPr/>
          </p:nvSpPr>
          <p:spPr bwMode="auto">
            <a:xfrm>
              <a:off x="2373313" y="1266825"/>
              <a:ext cx="4762" cy="1588"/>
            </a:xfrm>
            <a:custGeom>
              <a:avLst/>
              <a:gdLst>
                <a:gd name="T0" fmla="*/ 2147483647 w 13"/>
                <a:gd name="T1" fmla="*/ 0 h 7"/>
                <a:gd name="T2" fmla="*/ 2147483647 w 13"/>
                <a:gd name="T3" fmla="*/ 2147483647 h 7"/>
                <a:gd name="T4" fmla="*/ 0 w 13"/>
                <a:gd name="T5" fmla="*/ 2147483647 h 7"/>
                <a:gd name="T6" fmla="*/ 2147483647 w 13"/>
                <a:gd name="T7" fmla="*/ 2147483647 h 7"/>
                <a:gd name="T8" fmla="*/ 2147483647 w 13"/>
                <a:gd name="T9" fmla="*/ 2147483647 h 7"/>
                <a:gd name="T10" fmla="*/ 2147483647 w 13"/>
                <a:gd name="T11" fmla="*/ 2147483647 h 7"/>
                <a:gd name="T12" fmla="*/ 2147483647 w 13"/>
                <a:gd name="T13" fmla="*/ 2147483647 h 7"/>
                <a:gd name="T14" fmla="*/ 2147483647 w 13"/>
                <a:gd name="T15" fmla="*/ 2147483647 h 7"/>
                <a:gd name="T16" fmla="*/ 2147483647 w 13"/>
                <a:gd name="T17" fmla="*/ 0 h 7"/>
                <a:gd name="T18" fmla="*/ 2147483647 w 13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7"/>
                <a:gd name="T32" fmla="*/ 13 w 13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7">
                  <a:moveTo>
                    <a:pt x="4" y="0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4" y="7"/>
                  </a:lnTo>
                  <a:lnTo>
                    <a:pt x="6" y="7"/>
                  </a:lnTo>
                  <a:lnTo>
                    <a:pt x="13" y="7"/>
                  </a:lnTo>
                  <a:lnTo>
                    <a:pt x="13" y="4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640" name="Freeform 562"/>
            <p:cNvSpPr>
              <a:spLocks/>
            </p:cNvSpPr>
            <p:nvPr/>
          </p:nvSpPr>
          <p:spPr bwMode="auto">
            <a:xfrm>
              <a:off x="2376488" y="1266825"/>
              <a:ext cx="1587" cy="3175"/>
            </a:xfrm>
            <a:custGeom>
              <a:avLst/>
              <a:gdLst>
                <a:gd name="T0" fmla="*/ 2147483647 w 7"/>
                <a:gd name="T1" fmla="*/ 2147483647 h 11"/>
                <a:gd name="T2" fmla="*/ 2147483647 w 7"/>
                <a:gd name="T3" fmla="*/ 2147483647 h 11"/>
                <a:gd name="T4" fmla="*/ 2147483647 w 7"/>
                <a:gd name="T5" fmla="*/ 0 h 11"/>
                <a:gd name="T6" fmla="*/ 0 w 7"/>
                <a:gd name="T7" fmla="*/ 2147483647 h 11"/>
                <a:gd name="T8" fmla="*/ 0 w 7"/>
                <a:gd name="T9" fmla="*/ 2147483647 h 11"/>
                <a:gd name="T10" fmla="*/ 0 w 7"/>
                <a:gd name="T11" fmla="*/ 2147483647 h 11"/>
                <a:gd name="T12" fmla="*/ 2147483647 w 7"/>
                <a:gd name="T13" fmla="*/ 2147483647 h 11"/>
                <a:gd name="T14" fmla="*/ 2147483647 w 7"/>
                <a:gd name="T15" fmla="*/ 2147483647 h 11"/>
                <a:gd name="T16" fmla="*/ 2147483647 w 7"/>
                <a:gd name="T17" fmla="*/ 2147483647 h 11"/>
                <a:gd name="T18" fmla="*/ 2147483647 w 7"/>
                <a:gd name="T19" fmla="*/ 2147483647 h 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1"/>
                <a:gd name="T32" fmla="*/ 7 w 7"/>
                <a:gd name="T33" fmla="*/ 11 h 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1">
                  <a:moveTo>
                    <a:pt x="7" y="4"/>
                  </a:moveTo>
                  <a:lnTo>
                    <a:pt x="7" y="4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11"/>
                  </a:lnTo>
                  <a:lnTo>
                    <a:pt x="4" y="11"/>
                  </a:lnTo>
                  <a:lnTo>
                    <a:pt x="7" y="11"/>
                  </a:lnTo>
                  <a:lnTo>
                    <a:pt x="7" y="7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641" name="Freeform 563"/>
            <p:cNvSpPr>
              <a:spLocks/>
            </p:cNvSpPr>
            <p:nvPr/>
          </p:nvSpPr>
          <p:spPr bwMode="auto">
            <a:xfrm>
              <a:off x="2376488" y="1268413"/>
              <a:ext cx="4762" cy="1587"/>
            </a:xfrm>
            <a:custGeom>
              <a:avLst/>
              <a:gdLst>
                <a:gd name="T0" fmla="*/ 2147483647 w 14"/>
                <a:gd name="T1" fmla="*/ 0 h 7"/>
                <a:gd name="T2" fmla="*/ 0 w 14"/>
                <a:gd name="T3" fmla="*/ 2147483647 h 7"/>
                <a:gd name="T4" fmla="*/ 0 w 14"/>
                <a:gd name="T5" fmla="*/ 2147483647 h 7"/>
                <a:gd name="T6" fmla="*/ 0 w 14"/>
                <a:gd name="T7" fmla="*/ 2147483647 h 7"/>
                <a:gd name="T8" fmla="*/ 2147483647 w 14"/>
                <a:gd name="T9" fmla="*/ 2147483647 h 7"/>
                <a:gd name="T10" fmla="*/ 2147483647 w 14"/>
                <a:gd name="T11" fmla="*/ 2147483647 h 7"/>
                <a:gd name="T12" fmla="*/ 2147483647 w 14"/>
                <a:gd name="T13" fmla="*/ 2147483647 h 7"/>
                <a:gd name="T14" fmla="*/ 2147483647 w 14"/>
                <a:gd name="T15" fmla="*/ 2147483647 h 7"/>
                <a:gd name="T16" fmla="*/ 2147483647 w 14"/>
                <a:gd name="T17" fmla="*/ 0 h 7"/>
                <a:gd name="T18" fmla="*/ 2147483647 w 14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7"/>
                <a:gd name="T32" fmla="*/ 14 w 14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7">
                  <a:moveTo>
                    <a:pt x="4" y="0"/>
                  </a:moveTo>
                  <a:lnTo>
                    <a:pt x="0" y="3"/>
                  </a:lnTo>
                  <a:lnTo>
                    <a:pt x="0" y="7"/>
                  </a:lnTo>
                  <a:lnTo>
                    <a:pt x="4" y="7"/>
                  </a:lnTo>
                  <a:lnTo>
                    <a:pt x="14" y="7"/>
                  </a:lnTo>
                  <a:lnTo>
                    <a:pt x="14" y="3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642" name="Freeform 564"/>
            <p:cNvSpPr>
              <a:spLocks/>
            </p:cNvSpPr>
            <p:nvPr/>
          </p:nvSpPr>
          <p:spPr bwMode="auto">
            <a:xfrm>
              <a:off x="2378075" y="1268413"/>
              <a:ext cx="3175" cy="3175"/>
            </a:xfrm>
            <a:custGeom>
              <a:avLst/>
              <a:gdLst>
                <a:gd name="T0" fmla="*/ 2147483647 w 7"/>
                <a:gd name="T1" fmla="*/ 2147483647 h 9"/>
                <a:gd name="T2" fmla="*/ 2147483647 w 7"/>
                <a:gd name="T3" fmla="*/ 2147483647 h 9"/>
                <a:gd name="T4" fmla="*/ 2147483647 w 7"/>
                <a:gd name="T5" fmla="*/ 0 h 9"/>
                <a:gd name="T6" fmla="*/ 0 w 7"/>
                <a:gd name="T7" fmla="*/ 2147483647 h 9"/>
                <a:gd name="T8" fmla="*/ 0 w 7"/>
                <a:gd name="T9" fmla="*/ 2147483647 h 9"/>
                <a:gd name="T10" fmla="*/ 0 w 7"/>
                <a:gd name="T11" fmla="*/ 2147483647 h 9"/>
                <a:gd name="T12" fmla="*/ 2147483647 w 7"/>
                <a:gd name="T13" fmla="*/ 2147483647 h 9"/>
                <a:gd name="T14" fmla="*/ 2147483647 w 7"/>
                <a:gd name="T15" fmla="*/ 2147483647 h 9"/>
                <a:gd name="T16" fmla="*/ 2147483647 w 7"/>
                <a:gd name="T17" fmla="*/ 2147483647 h 9"/>
                <a:gd name="T18" fmla="*/ 2147483647 w 7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9"/>
                <a:gd name="T32" fmla="*/ 7 w 7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9">
                  <a:moveTo>
                    <a:pt x="7" y="3"/>
                  </a:moveTo>
                  <a:lnTo>
                    <a:pt x="7" y="3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9"/>
                  </a:lnTo>
                  <a:lnTo>
                    <a:pt x="4" y="9"/>
                  </a:lnTo>
                  <a:lnTo>
                    <a:pt x="7" y="9"/>
                  </a:lnTo>
                  <a:lnTo>
                    <a:pt x="7" y="7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643" name="Freeform 565"/>
            <p:cNvSpPr>
              <a:spLocks/>
            </p:cNvSpPr>
            <p:nvPr/>
          </p:nvSpPr>
          <p:spPr bwMode="auto">
            <a:xfrm>
              <a:off x="2378075" y="1268413"/>
              <a:ext cx="11113" cy="3175"/>
            </a:xfrm>
            <a:custGeom>
              <a:avLst/>
              <a:gdLst>
                <a:gd name="T0" fmla="*/ 2147483647 w 27"/>
                <a:gd name="T1" fmla="*/ 0 h 6"/>
                <a:gd name="T2" fmla="*/ 0 w 27"/>
                <a:gd name="T3" fmla="*/ 0 h 6"/>
                <a:gd name="T4" fmla="*/ 0 w 27"/>
                <a:gd name="T5" fmla="*/ 2147483647 h 6"/>
                <a:gd name="T6" fmla="*/ 0 w 27"/>
                <a:gd name="T7" fmla="*/ 2147483647 h 6"/>
                <a:gd name="T8" fmla="*/ 2147483647 w 27"/>
                <a:gd name="T9" fmla="*/ 2147483647 h 6"/>
                <a:gd name="T10" fmla="*/ 2147483647 w 27"/>
                <a:gd name="T11" fmla="*/ 2147483647 h 6"/>
                <a:gd name="T12" fmla="*/ 2147483647 w 27"/>
                <a:gd name="T13" fmla="*/ 2147483647 h 6"/>
                <a:gd name="T14" fmla="*/ 2147483647 w 27"/>
                <a:gd name="T15" fmla="*/ 0 h 6"/>
                <a:gd name="T16" fmla="*/ 2147483647 w 27"/>
                <a:gd name="T17" fmla="*/ 0 h 6"/>
                <a:gd name="T18" fmla="*/ 2147483647 w 27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"/>
                <a:gd name="T31" fmla="*/ 0 h 6"/>
                <a:gd name="T32" fmla="*/ 27 w 27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" h="6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17" y="6"/>
                  </a:lnTo>
                  <a:lnTo>
                    <a:pt x="27" y="6"/>
                  </a:lnTo>
                  <a:lnTo>
                    <a:pt x="27" y="4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644" name="Freeform 566"/>
            <p:cNvSpPr>
              <a:spLocks/>
            </p:cNvSpPr>
            <p:nvPr/>
          </p:nvSpPr>
          <p:spPr bwMode="auto">
            <a:xfrm>
              <a:off x="2386013" y="1268413"/>
              <a:ext cx="3175" cy="4762"/>
            </a:xfrm>
            <a:custGeom>
              <a:avLst/>
              <a:gdLst>
                <a:gd name="T0" fmla="*/ 2147483647 w 7"/>
                <a:gd name="T1" fmla="*/ 2147483647 h 12"/>
                <a:gd name="T2" fmla="*/ 2147483647 w 7"/>
                <a:gd name="T3" fmla="*/ 0 h 12"/>
                <a:gd name="T4" fmla="*/ 2147483647 w 7"/>
                <a:gd name="T5" fmla="*/ 0 h 12"/>
                <a:gd name="T6" fmla="*/ 0 w 7"/>
                <a:gd name="T7" fmla="*/ 0 h 12"/>
                <a:gd name="T8" fmla="*/ 0 w 7"/>
                <a:gd name="T9" fmla="*/ 2147483647 h 12"/>
                <a:gd name="T10" fmla="*/ 0 w 7"/>
                <a:gd name="T11" fmla="*/ 2147483647 h 12"/>
                <a:gd name="T12" fmla="*/ 2147483647 w 7"/>
                <a:gd name="T13" fmla="*/ 2147483647 h 12"/>
                <a:gd name="T14" fmla="*/ 2147483647 w 7"/>
                <a:gd name="T15" fmla="*/ 2147483647 h 12"/>
                <a:gd name="T16" fmla="*/ 2147483647 w 7"/>
                <a:gd name="T17" fmla="*/ 2147483647 h 12"/>
                <a:gd name="T18" fmla="*/ 2147483647 w 7"/>
                <a:gd name="T19" fmla="*/ 2147483647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2"/>
                <a:gd name="T32" fmla="*/ 7 w 7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2">
                  <a:moveTo>
                    <a:pt x="7" y="4"/>
                  </a:move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0"/>
                  </a:lnTo>
                  <a:lnTo>
                    <a:pt x="4" y="12"/>
                  </a:lnTo>
                  <a:lnTo>
                    <a:pt x="7" y="10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645" name="Freeform 567"/>
            <p:cNvSpPr>
              <a:spLocks/>
            </p:cNvSpPr>
            <p:nvPr/>
          </p:nvSpPr>
          <p:spPr bwMode="auto">
            <a:xfrm>
              <a:off x="2386013" y="1271588"/>
              <a:ext cx="6350" cy="1587"/>
            </a:xfrm>
            <a:custGeom>
              <a:avLst/>
              <a:gdLst>
                <a:gd name="T0" fmla="*/ 2147483647 w 13"/>
                <a:gd name="T1" fmla="*/ 0 h 4"/>
                <a:gd name="T2" fmla="*/ 0 w 13"/>
                <a:gd name="T3" fmla="*/ 0 h 4"/>
                <a:gd name="T4" fmla="*/ 0 w 13"/>
                <a:gd name="T5" fmla="*/ 2147483647 h 4"/>
                <a:gd name="T6" fmla="*/ 0 w 13"/>
                <a:gd name="T7" fmla="*/ 2147483647 h 4"/>
                <a:gd name="T8" fmla="*/ 2147483647 w 13"/>
                <a:gd name="T9" fmla="*/ 2147483647 h 4"/>
                <a:gd name="T10" fmla="*/ 2147483647 w 13"/>
                <a:gd name="T11" fmla="*/ 2147483647 h 4"/>
                <a:gd name="T12" fmla="*/ 2147483647 w 13"/>
                <a:gd name="T13" fmla="*/ 2147483647 h 4"/>
                <a:gd name="T14" fmla="*/ 2147483647 w 13"/>
                <a:gd name="T15" fmla="*/ 0 h 4"/>
                <a:gd name="T16" fmla="*/ 2147483647 w 13"/>
                <a:gd name="T17" fmla="*/ 0 h 4"/>
                <a:gd name="T18" fmla="*/ 2147483647 w 13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4"/>
                <a:gd name="T32" fmla="*/ 13 w 13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4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13" y="4"/>
                  </a:lnTo>
                  <a:lnTo>
                    <a:pt x="13" y="0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646" name="Freeform 568"/>
            <p:cNvSpPr>
              <a:spLocks/>
            </p:cNvSpPr>
            <p:nvPr/>
          </p:nvSpPr>
          <p:spPr bwMode="auto">
            <a:xfrm>
              <a:off x="2389188" y="1271588"/>
              <a:ext cx="3175" cy="1587"/>
            </a:xfrm>
            <a:custGeom>
              <a:avLst/>
              <a:gdLst>
                <a:gd name="T0" fmla="*/ 2147483647 w 6"/>
                <a:gd name="T1" fmla="*/ 2147483647 h 6"/>
                <a:gd name="T2" fmla="*/ 2147483647 w 6"/>
                <a:gd name="T3" fmla="*/ 0 h 6"/>
                <a:gd name="T4" fmla="*/ 2147483647 w 6"/>
                <a:gd name="T5" fmla="*/ 0 h 6"/>
                <a:gd name="T6" fmla="*/ 0 w 6"/>
                <a:gd name="T7" fmla="*/ 0 h 6"/>
                <a:gd name="T8" fmla="*/ 0 w 6"/>
                <a:gd name="T9" fmla="*/ 2147483647 h 6"/>
                <a:gd name="T10" fmla="*/ 0 w 6"/>
                <a:gd name="T11" fmla="*/ 2147483647 h 6"/>
                <a:gd name="T12" fmla="*/ 2147483647 w 6"/>
                <a:gd name="T13" fmla="*/ 2147483647 h 6"/>
                <a:gd name="T14" fmla="*/ 2147483647 w 6"/>
                <a:gd name="T15" fmla="*/ 2147483647 h 6"/>
                <a:gd name="T16" fmla="*/ 2147483647 w 6"/>
                <a:gd name="T17" fmla="*/ 2147483647 h 6"/>
                <a:gd name="T18" fmla="*/ 2147483647 w 6"/>
                <a:gd name="T19" fmla="*/ 2147483647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6"/>
                <a:gd name="T32" fmla="*/ 6 w 6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6">
                  <a:moveTo>
                    <a:pt x="6" y="4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4" y="6"/>
                  </a:lnTo>
                  <a:lnTo>
                    <a:pt x="6" y="6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647" name="Freeform 569"/>
            <p:cNvSpPr>
              <a:spLocks/>
            </p:cNvSpPr>
            <p:nvPr/>
          </p:nvSpPr>
          <p:spPr bwMode="auto">
            <a:xfrm>
              <a:off x="2389188" y="1271588"/>
              <a:ext cx="11112" cy="1587"/>
            </a:xfrm>
            <a:custGeom>
              <a:avLst/>
              <a:gdLst>
                <a:gd name="T0" fmla="*/ 2147483647 w 26"/>
                <a:gd name="T1" fmla="*/ 0 h 6"/>
                <a:gd name="T2" fmla="*/ 0 w 26"/>
                <a:gd name="T3" fmla="*/ 2147483647 h 6"/>
                <a:gd name="T4" fmla="*/ 0 w 26"/>
                <a:gd name="T5" fmla="*/ 2147483647 h 6"/>
                <a:gd name="T6" fmla="*/ 0 w 26"/>
                <a:gd name="T7" fmla="*/ 2147483647 h 6"/>
                <a:gd name="T8" fmla="*/ 2147483647 w 26"/>
                <a:gd name="T9" fmla="*/ 2147483647 h 6"/>
                <a:gd name="T10" fmla="*/ 2147483647 w 26"/>
                <a:gd name="T11" fmla="*/ 2147483647 h 6"/>
                <a:gd name="T12" fmla="*/ 2147483647 w 26"/>
                <a:gd name="T13" fmla="*/ 2147483647 h 6"/>
                <a:gd name="T14" fmla="*/ 2147483647 w 26"/>
                <a:gd name="T15" fmla="*/ 2147483647 h 6"/>
                <a:gd name="T16" fmla="*/ 2147483647 w 26"/>
                <a:gd name="T17" fmla="*/ 0 h 6"/>
                <a:gd name="T18" fmla="*/ 2147483647 w 26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6"/>
                <a:gd name="T32" fmla="*/ 26 w 26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6">
                  <a:moveTo>
                    <a:pt x="4" y="0"/>
                  </a:moveTo>
                  <a:lnTo>
                    <a:pt x="0" y="4"/>
                  </a:lnTo>
                  <a:lnTo>
                    <a:pt x="0" y="6"/>
                  </a:lnTo>
                  <a:lnTo>
                    <a:pt x="16" y="6"/>
                  </a:lnTo>
                  <a:lnTo>
                    <a:pt x="22" y="6"/>
                  </a:lnTo>
                  <a:lnTo>
                    <a:pt x="26" y="4"/>
                  </a:lnTo>
                  <a:lnTo>
                    <a:pt x="22" y="4"/>
                  </a:lnTo>
                  <a:lnTo>
                    <a:pt x="1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648" name="Freeform 570"/>
            <p:cNvSpPr>
              <a:spLocks/>
            </p:cNvSpPr>
            <p:nvPr/>
          </p:nvSpPr>
          <p:spPr bwMode="auto">
            <a:xfrm>
              <a:off x="2397125" y="1271588"/>
              <a:ext cx="3175" cy="4762"/>
            </a:xfrm>
            <a:custGeom>
              <a:avLst/>
              <a:gdLst>
                <a:gd name="T0" fmla="*/ 2147483647 w 7"/>
                <a:gd name="T1" fmla="*/ 2147483647 h 13"/>
                <a:gd name="T2" fmla="*/ 2147483647 w 7"/>
                <a:gd name="T3" fmla="*/ 2147483647 h 13"/>
                <a:gd name="T4" fmla="*/ 2147483647 w 7"/>
                <a:gd name="T5" fmla="*/ 0 h 13"/>
                <a:gd name="T6" fmla="*/ 0 w 7"/>
                <a:gd name="T7" fmla="*/ 2147483647 h 13"/>
                <a:gd name="T8" fmla="*/ 0 w 7"/>
                <a:gd name="T9" fmla="*/ 2147483647 h 13"/>
                <a:gd name="T10" fmla="*/ 0 w 7"/>
                <a:gd name="T11" fmla="*/ 2147483647 h 13"/>
                <a:gd name="T12" fmla="*/ 2147483647 w 7"/>
                <a:gd name="T13" fmla="*/ 2147483647 h 13"/>
                <a:gd name="T14" fmla="*/ 2147483647 w 7"/>
                <a:gd name="T15" fmla="*/ 2147483647 h 13"/>
                <a:gd name="T16" fmla="*/ 2147483647 w 7"/>
                <a:gd name="T17" fmla="*/ 2147483647 h 13"/>
                <a:gd name="T18" fmla="*/ 2147483647 w 7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3"/>
                <a:gd name="T32" fmla="*/ 7 w 7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3">
                  <a:moveTo>
                    <a:pt x="7" y="4"/>
                  </a:moveTo>
                  <a:lnTo>
                    <a:pt x="3" y="4"/>
                  </a:lnTo>
                  <a:lnTo>
                    <a:pt x="3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3" y="13"/>
                  </a:lnTo>
                  <a:lnTo>
                    <a:pt x="7" y="10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649" name="Freeform 571"/>
            <p:cNvSpPr>
              <a:spLocks/>
            </p:cNvSpPr>
            <p:nvPr/>
          </p:nvSpPr>
          <p:spPr bwMode="auto">
            <a:xfrm>
              <a:off x="2397125" y="1273175"/>
              <a:ext cx="4763" cy="3175"/>
            </a:xfrm>
            <a:custGeom>
              <a:avLst/>
              <a:gdLst>
                <a:gd name="T0" fmla="*/ 2147483647 w 14"/>
                <a:gd name="T1" fmla="*/ 0 h 7"/>
                <a:gd name="T2" fmla="*/ 0 w 14"/>
                <a:gd name="T3" fmla="*/ 0 h 7"/>
                <a:gd name="T4" fmla="*/ 0 w 14"/>
                <a:gd name="T5" fmla="*/ 2147483647 h 7"/>
                <a:gd name="T6" fmla="*/ 0 w 14"/>
                <a:gd name="T7" fmla="*/ 2147483647 h 7"/>
                <a:gd name="T8" fmla="*/ 2147483647 w 14"/>
                <a:gd name="T9" fmla="*/ 2147483647 h 7"/>
                <a:gd name="T10" fmla="*/ 2147483647 w 14"/>
                <a:gd name="T11" fmla="*/ 2147483647 h 7"/>
                <a:gd name="T12" fmla="*/ 2147483647 w 14"/>
                <a:gd name="T13" fmla="*/ 2147483647 h 7"/>
                <a:gd name="T14" fmla="*/ 2147483647 w 14"/>
                <a:gd name="T15" fmla="*/ 0 h 7"/>
                <a:gd name="T16" fmla="*/ 2147483647 w 14"/>
                <a:gd name="T17" fmla="*/ 0 h 7"/>
                <a:gd name="T18" fmla="*/ 2147483647 w 14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7"/>
                <a:gd name="T32" fmla="*/ 14 w 14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7">
                  <a:moveTo>
                    <a:pt x="3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3" y="7"/>
                  </a:lnTo>
                  <a:lnTo>
                    <a:pt x="10" y="7"/>
                  </a:lnTo>
                  <a:lnTo>
                    <a:pt x="14" y="4"/>
                  </a:lnTo>
                  <a:lnTo>
                    <a:pt x="10" y="0"/>
                  </a:lnTo>
                  <a:lnTo>
                    <a:pt x="7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650" name="Freeform 572"/>
            <p:cNvSpPr>
              <a:spLocks/>
            </p:cNvSpPr>
            <p:nvPr/>
          </p:nvSpPr>
          <p:spPr bwMode="auto">
            <a:xfrm>
              <a:off x="2400300" y="1273175"/>
              <a:ext cx="1588" cy="4763"/>
            </a:xfrm>
            <a:custGeom>
              <a:avLst/>
              <a:gdLst>
                <a:gd name="T0" fmla="*/ 2147483647 w 7"/>
                <a:gd name="T1" fmla="*/ 2147483647 h 10"/>
                <a:gd name="T2" fmla="*/ 2147483647 w 7"/>
                <a:gd name="T3" fmla="*/ 0 h 10"/>
                <a:gd name="T4" fmla="*/ 2147483647 w 7"/>
                <a:gd name="T5" fmla="*/ 0 h 10"/>
                <a:gd name="T6" fmla="*/ 0 w 7"/>
                <a:gd name="T7" fmla="*/ 0 h 10"/>
                <a:gd name="T8" fmla="*/ 0 w 7"/>
                <a:gd name="T9" fmla="*/ 2147483647 h 10"/>
                <a:gd name="T10" fmla="*/ 0 w 7"/>
                <a:gd name="T11" fmla="*/ 2147483647 h 10"/>
                <a:gd name="T12" fmla="*/ 2147483647 w 7"/>
                <a:gd name="T13" fmla="*/ 2147483647 h 10"/>
                <a:gd name="T14" fmla="*/ 2147483647 w 7"/>
                <a:gd name="T15" fmla="*/ 2147483647 h 10"/>
                <a:gd name="T16" fmla="*/ 2147483647 w 7"/>
                <a:gd name="T17" fmla="*/ 2147483647 h 10"/>
                <a:gd name="T18" fmla="*/ 2147483647 w 7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0"/>
                <a:gd name="T32" fmla="*/ 7 w 7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0">
                  <a:moveTo>
                    <a:pt x="7" y="4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3" y="10"/>
                  </a:lnTo>
                  <a:lnTo>
                    <a:pt x="3" y="7"/>
                  </a:lnTo>
                  <a:lnTo>
                    <a:pt x="7" y="7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651" name="Freeform 573"/>
            <p:cNvSpPr>
              <a:spLocks/>
            </p:cNvSpPr>
            <p:nvPr/>
          </p:nvSpPr>
          <p:spPr bwMode="auto">
            <a:xfrm>
              <a:off x="2400300" y="1274763"/>
              <a:ext cx="7938" cy="1587"/>
            </a:xfrm>
            <a:custGeom>
              <a:avLst/>
              <a:gdLst>
                <a:gd name="T0" fmla="*/ 2147483647 w 20"/>
                <a:gd name="T1" fmla="*/ 0 h 3"/>
                <a:gd name="T2" fmla="*/ 0 w 20"/>
                <a:gd name="T3" fmla="*/ 0 h 3"/>
                <a:gd name="T4" fmla="*/ 0 w 20"/>
                <a:gd name="T5" fmla="*/ 2147483647 h 3"/>
                <a:gd name="T6" fmla="*/ 0 w 20"/>
                <a:gd name="T7" fmla="*/ 2147483647 h 3"/>
                <a:gd name="T8" fmla="*/ 2147483647 w 20"/>
                <a:gd name="T9" fmla="*/ 2147483647 h 3"/>
                <a:gd name="T10" fmla="*/ 2147483647 w 20"/>
                <a:gd name="T11" fmla="*/ 2147483647 h 3"/>
                <a:gd name="T12" fmla="*/ 2147483647 w 20"/>
                <a:gd name="T13" fmla="*/ 2147483647 h 3"/>
                <a:gd name="T14" fmla="*/ 2147483647 w 20"/>
                <a:gd name="T15" fmla="*/ 0 h 3"/>
                <a:gd name="T16" fmla="*/ 2147483647 w 20"/>
                <a:gd name="T17" fmla="*/ 0 h 3"/>
                <a:gd name="T18" fmla="*/ 2147483647 w 20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3"/>
                <a:gd name="T32" fmla="*/ 20 w 20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3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9" y="3"/>
                  </a:lnTo>
                  <a:lnTo>
                    <a:pt x="16" y="3"/>
                  </a:lnTo>
                  <a:lnTo>
                    <a:pt x="20" y="3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652" name="Freeform 574"/>
            <p:cNvSpPr>
              <a:spLocks/>
            </p:cNvSpPr>
            <p:nvPr/>
          </p:nvSpPr>
          <p:spPr bwMode="auto">
            <a:xfrm>
              <a:off x="2405063" y="1274763"/>
              <a:ext cx="3175" cy="3175"/>
            </a:xfrm>
            <a:custGeom>
              <a:avLst/>
              <a:gdLst>
                <a:gd name="T0" fmla="*/ 2147483647 w 7"/>
                <a:gd name="T1" fmla="*/ 2147483647 h 9"/>
                <a:gd name="T2" fmla="*/ 2147483647 w 7"/>
                <a:gd name="T3" fmla="*/ 0 h 9"/>
                <a:gd name="T4" fmla="*/ 2147483647 w 7"/>
                <a:gd name="T5" fmla="*/ 0 h 9"/>
                <a:gd name="T6" fmla="*/ 0 w 7"/>
                <a:gd name="T7" fmla="*/ 0 h 9"/>
                <a:gd name="T8" fmla="*/ 0 w 7"/>
                <a:gd name="T9" fmla="*/ 2147483647 h 9"/>
                <a:gd name="T10" fmla="*/ 0 w 7"/>
                <a:gd name="T11" fmla="*/ 2147483647 h 9"/>
                <a:gd name="T12" fmla="*/ 2147483647 w 7"/>
                <a:gd name="T13" fmla="*/ 2147483647 h 9"/>
                <a:gd name="T14" fmla="*/ 2147483647 w 7"/>
                <a:gd name="T15" fmla="*/ 2147483647 h 9"/>
                <a:gd name="T16" fmla="*/ 2147483647 w 7"/>
                <a:gd name="T17" fmla="*/ 2147483647 h 9"/>
                <a:gd name="T18" fmla="*/ 2147483647 w 7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9"/>
                <a:gd name="T32" fmla="*/ 7 w 7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9">
                  <a:moveTo>
                    <a:pt x="7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9"/>
                  </a:lnTo>
                  <a:lnTo>
                    <a:pt x="3" y="6"/>
                  </a:lnTo>
                  <a:lnTo>
                    <a:pt x="7" y="6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653" name="Freeform 575"/>
            <p:cNvSpPr>
              <a:spLocks/>
            </p:cNvSpPr>
            <p:nvPr/>
          </p:nvSpPr>
          <p:spPr bwMode="auto">
            <a:xfrm>
              <a:off x="2405063" y="1276350"/>
              <a:ext cx="3175" cy="1588"/>
            </a:xfrm>
            <a:custGeom>
              <a:avLst/>
              <a:gdLst>
                <a:gd name="T0" fmla="*/ 2147483647 w 10"/>
                <a:gd name="T1" fmla="*/ 0 h 3"/>
                <a:gd name="T2" fmla="*/ 0 w 10"/>
                <a:gd name="T3" fmla="*/ 0 h 3"/>
                <a:gd name="T4" fmla="*/ 0 w 10"/>
                <a:gd name="T5" fmla="*/ 2147483647 h 3"/>
                <a:gd name="T6" fmla="*/ 0 w 10"/>
                <a:gd name="T7" fmla="*/ 2147483647 h 3"/>
                <a:gd name="T8" fmla="*/ 2147483647 w 10"/>
                <a:gd name="T9" fmla="*/ 2147483647 h 3"/>
                <a:gd name="T10" fmla="*/ 2147483647 w 10"/>
                <a:gd name="T11" fmla="*/ 2147483647 h 3"/>
                <a:gd name="T12" fmla="*/ 2147483647 w 10"/>
                <a:gd name="T13" fmla="*/ 2147483647 h 3"/>
                <a:gd name="T14" fmla="*/ 2147483647 w 10"/>
                <a:gd name="T15" fmla="*/ 0 h 3"/>
                <a:gd name="T16" fmla="*/ 2147483647 w 10"/>
                <a:gd name="T17" fmla="*/ 0 h 3"/>
                <a:gd name="T18" fmla="*/ 2147483647 w 10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3"/>
                <a:gd name="T32" fmla="*/ 10 w 10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3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10" y="3"/>
                  </a:lnTo>
                  <a:lnTo>
                    <a:pt x="10" y="0"/>
                  </a:lnTo>
                  <a:lnTo>
                    <a:pt x="7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654" name="Freeform 576"/>
            <p:cNvSpPr>
              <a:spLocks/>
            </p:cNvSpPr>
            <p:nvPr/>
          </p:nvSpPr>
          <p:spPr bwMode="auto">
            <a:xfrm>
              <a:off x="2408238" y="1276350"/>
              <a:ext cx="0" cy="1588"/>
            </a:xfrm>
            <a:custGeom>
              <a:avLst/>
              <a:gdLst>
                <a:gd name="T0" fmla="*/ 0 w 3"/>
                <a:gd name="T1" fmla="*/ 2147483647 h 6"/>
                <a:gd name="T2" fmla="*/ 0 w 3"/>
                <a:gd name="T3" fmla="*/ 0 h 6"/>
                <a:gd name="T4" fmla="*/ 0 w 3"/>
                <a:gd name="T5" fmla="*/ 0 h 6"/>
                <a:gd name="T6" fmla="*/ 0 w 3"/>
                <a:gd name="T7" fmla="*/ 0 h 6"/>
                <a:gd name="T8" fmla="*/ 0 w 3"/>
                <a:gd name="T9" fmla="*/ 2147483647 h 6"/>
                <a:gd name="T10" fmla="*/ 0 w 3"/>
                <a:gd name="T11" fmla="*/ 2147483647 h 6"/>
                <a:gd name="T12" fmla="*/ 0 w 3"/>
                <a:gd name="T13" fmla="*/ 2147483647 h 6"/>
                <a:gd name="T14" fmla="*/ 0 w 3"/>
                <a:gd name="T15" fmla="*/ 2147483647 h 6"/>
                <a:gd name="T16" fmla="*/ 0 w 3"/>
                <a:gd name="T17" fmla="*/ 2147483647 h 6"/>
                <a:gd name="T18" fmla="*/ 0 w 3"/>
                <a:gd name="T19" fmla="*/ 2147483647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6"/>
                <a:gd name="T32" fmla="*/ 0 w 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6">
                  <a:moveTo>
                    <a:pt x="3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6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655" name="Freeform 577"/>
            <p:cNvSpPr>
              <a:spLocks/>
            </p:cNvSpPr>
            <p:nvPr/>
          </p:nvSpPr>
          <p:spPr bwMode="auto">
            <a:xfrm>
              <a:off x="2406650" y="1276350"/>
              <a:ext cx="4763" cy="1588"/>
            </a:xfrm>
            <a:custGeom>
              <a:avLst/>
              <a:gdLst>
                <a:gd name="T0" fmla="*/ 2147483647 w 13"/>
                <a:gd name="T1" fmla="*/ 0 h 6"/>
                <a:gd name="T2" fmla="*/ 2147483647 w 13"/>
                <a:gd name="T3" fmla="*/ 2147483647 h 6"/>
                <a:gd name="T4" fmla="*/ 0 w 13"/>
                <a:gd name="T5" fmla="*/ 2147483647 h 6"/>
                <a:gd name="T6" fmla="*/ 2147483647 w 13"/>
                <a:gd name="T7" fmla="*/ 2147483647 h 6"/>
                <a:gd name="T8" fmla="*/ 2147483647 w 13"/>
                <a:gd name="T9" fmla="*/ 2147483647 h 6"/>
                <a:gd name="T10" fmla="*/ 2147483647 w 13"/>
                <a:gd name="T11" fmla="*/ 2147483647 h 6"/>
                <a:gd name="T12" fmla="*/ 2147483647 w 13"/>
                <a:gd name="T13" fmla="*/ 2147483647 h 6"/>
                <a:gd name="T14" fmla="*/ 2147483647 w 13"/>
                <a:gd name="T15" fmla="*/ 2147483647 h 6"/>
                <a:gd name="T16" fmla="*/ 2147483647 w 13"/>
                <a:gd name="T17" fmla="*/ 0 h 6"/>
                <a:gd name="T18" fmla="*/ 2147483647 w 1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6"/>
                <a:gd name="T32" fmla="*/ 13 w 1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6">
                  <a:moveTo>
                    <a:pt x="4" y="0"/>
                  </a:moveTo>
                  <a:lnTo>
                    <a:pt x="4" y="3"/>
                  </a:lnTo>
                  <a:lnTo>
                    <a:pt x="0" y="3"/>
                  </a:lnTo>
                  <a:lnTo>
                    <a:pt x="4" y="6"/>
                  </a:lnTo>
                  <a:lnTo>
                    <a:pt x="7" y="6"/>
                  </a:lnTo>
                  <a:lnTo>
                    <a:pt x="13" y="6"/>
                  </a:lnTo>
                  <a:lnTo>
                    <a:pt x="13" y="3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656" name="Freeform 578"/>
            <p:cNvSpPr>
              <a:spLocks/>
            </p:cNvSpPr>
            <p:nvPr/>
          </p:nvSpPr>
          <p:spPr bwMode="auto">
            <a:xfrm>
              <a:off x="2409825" y="1276350"/>
              <a:ext cx="1588" cy="3175"/>
            </a:xfrm>
            <a:custGeom>
              <a:avLst/>
              <a:gdLst>
                <a:gd name="T0" fmla="*/ 2147483647 w 2"/>
                <a:gd name="T1" fmla="*/ 2147483647 h 10"/>
                <a:gd name="T2" fmla="*/ 2147483647 w 2"/>
                <a:gd name="T3" fmla="*/ 2147483647 h 10"/>
                <a:gd name="T4" fmla="*/ 0 w 2"/>
                <a:gd name="T5" fmla="*/ 0 h 10"/>
                <a:gd name="T6" fmla="*/ 0 w 2"/>
                <a:gd name="T7" fmla="*/ 2147483647 h 10"/>
                <a:gd name="T8" fmla="*/ 0 w 2"/>
                <a:gd name="T9" fmla="*/ 2147483647 h 10"/>
                <a:gd name="T10" fmla="*/ 0 w 2"/>
                <a:gd name="T11" fmla="*/ 2147483647 h 10"/>
                <a:gd name="T12" fmla="*/ 0 w 2"/>
                <a:gd name="T13" fmla="*/ 2147483647 h 10"/>
                <a:gd name="T14" fmla="*/ 2147483647 w 2"/>
                <a:gd name="T15" fmla="*/ 2147483647 h 10"/>
                <a:gd name="T16" fmla="*/ 2147483647 w 2"/>
                <a:gd name="T17" fmla="*/ 2147483647 h 10"/>
                <a:gd name="T18" fmla="*/ 2147483647 w 2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"/>
                <a:gd name="T31" fmla="*/ 0 h 10"/>
                <a:gd name="T32" fmla="*/ 2 w 2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" h="10">
                  <a:moveTo>
                    <a:pt x="2" y="3"/>
                  </a:moveTo>
                  <a:lnTo>
                    <a:pt x="2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2" y="6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657" name="Freeform 579"/>
            <p:cNvSpPr>
              <a:spLocks/>
            </p:cNvSpPr>
            <p:nvPr/>
          </p:nvSpPr>
          <p:spPr bwMode="auto">
            <a:xfrm>
              <a:off x="2408238" y="1277938"/>
              <a:ext cx="11112" cy="1587"/>
            </a:xfrm>
            <a:custGeom>
              <a:avLst/>
              <a:gdLst>
                <a:gd name="T0" fmla="*/ 2147483647 w 26"/>
                <a:gd name="T1" fmla="*/ 0 h 7"/>
                <a:gd name="T2" fmla="*/ 2147483647 w 26"/>
                <a:gd name="T3" fmla="*/ 0 h 7"/>
                <a:gd name="T4" fmla="*/ 0 w 26"/>
                <a:gd name="T5" fmla="*/ 2147483647 h 7"/>
                <a:gd name="T6" fmla="*/ 2147483647 w 26"/>
                <a:gd name="T7" fmla="*/ 2147483647 h 7"/>
                <a:gd name="T8" fmla="*/ 2147483647 w 26"/>
                <a:gd name="T9" fmla="*/ 2147483647 h 7"/>
                <a:gd name="T10" fmla="*/ 2147483647 w 26"/>
                <a:gd name="T11" fmla="*/ 2147483647 h 7"/>
                <a:gd name="T12" fmla="*/ 2147483647 w 26"/>
                <a:gd name="T13" fmla="*/ 2147483647 h 7"/>
                <a:gd name="T14" fmla="*/ 2147483647 w 26"/>
                <a:gd name="T15" fmla="*/ 0 h 7"/>
                <a:gd name="T16" fmla="*/ 2147483647 w 26"/>
                <a:gd name="T17" fmla="*/ 0 h 7"/>
                <a:gd name="T18" fmla="*/ 2147483647 w 26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7"/>
                <a:gd name="T32" fmla="*/ 26 w 26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7">
                  <a:moveTo>
                    <a:pt x="4" y="0"/>
                  </a:moveTo>
                  <a:lnTo>
                    <a:pt x="4" y="0"/>
                  </a:lnTo>
                  <a:lnTo>
                    <a:pt x="0" y="3"/>
                  </a:lnTo>
                  <a:lnTo>
                    <a:pt x="4" y="7"/>
                  </a:lnTo>
                  <a:lnTo>
                    <a:pt x="20" y="7"/>
                  </a:lnTo>
                  <a:lnTo>
                    <a:pt x="26" y="7"/>
                  </a:lnTo>
                  <a:lnTo>
                    <a:pt x="26" y="3"/>
                  </a:lnTo>
                  <a:lnTo>
                    <a:pt x="26" y="0"/>
                  </a:lnTo>
                  <a:lnTo>
                    <a:pt x="2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658" name="Freeform 580"/>
            <p:cNvSpPr>
              <a:spLocks/>
            </p:cNvSpPr>
            <p:nvPr/>
          </p:nvSpPr>
          <p:spPr bwMode="auto">
            <a:xfrm>
              <a:off x="2417763" y="1277938"/>
              <a:ext cx="1587" cy="3175"/>
            </a:xfrm>
            <a:custGeom>
              <a:avLst/>
              <a:gdLst>
                <a:gd name="T0" fmla="*/ 2147483647 w 2"/>
                <a:gd name="T1" fmla="*/ 2147483647 h 9"/>
                <a:gd name="T2" fmla="*/ 2147483647 w 2"/>
                <a:gd name="T3" fmla="*/ 0 h 9"/>
                <a:gd name="T4" fmla="*/ 0 w 2"/>
                <a:gd name="T5" fmla="*/ 0 h 9"/>
                <a:gd name="T6" fmla="*/ 0 w 2"/>
                <a:gd name="T7" fmla="*/ 0 h 9"/>
                <a:gd name="T8" fmla="*/ 0 w 2"/>
                <a:gd name="T9" fmla="*/ 2147483647 h 9"/>
                <a:gd name="T10" fmla="*/ 0 w 2"/>
                <a:gd name="T11" fmla="*/ 2147483647 h 9"/>
                <a:gd name="T12" fmla="*/ 0 w 2"/>
                <a:gd name="T13" fmla="*/ 2147483647 h 9"/>
                <a:gd name="T14" fmla="*/ 2147483647 w 2"/>
                <a:gd name="T15" fmla="*/ 2147483647 h 9"/>
                <a:gd name="T16" fmla="*/ 2147483647 w 2"/>
                <a:gd name="T17" fmla="*/ 2147483647 h 9"/>
                <a:gd name="T18" fmla="*/ 2147483647 w 2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"/>
                <a:gd name="T31" fmla="*/ 0 h 9"/>
                <a:gd name="T32" fmla="*/ 2 w 2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" h="9">
                  <a:moveTo>
                    <a:pt x="2" y="3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9"/>
                  </a:lnTo>
                  <a:lnTo>
                    <a:pt x="2" y="9"/>
                  </a:lnTo>
                  <a:lnTo>
                    <a:pt x="2" y="7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659" name="Freeform 581"/>
            <p:cNvSpPr>
              <a:spLocks/>
            </p:cNvSpPr>
            <p:nvPr/>
          </p:nvSpPr>
          <p:spPr bwMode="auto">
            <a:xfrm>
              <a:off x="2416175" y="1277938"/>
              <a:ext cx="6350" cy="3175"/>
            </a:xfrm>
            <a:custGeom>
              <a:avLst/>
              <a:gdLst>
                <a:gd name="T0" fmla="*/ 2147483647 w 13"/>
                <a:gd name="T1" fmla="*/ 0 h 6"/>
                <a:gd name="T2" fmla="*/ 2147483647 w 13"/>
                <a:gd name="T3" fmla="*/ 0 h 6"/>
                <a:gd name="T4" fmla="*/ 0 w 13"/>
                <a:gd name="T5" fmla="*/ 2147483647 h 6"/>
                <a:gd name="T6" fmla="*/ 2147483647 w 13"/>
                <a:gd name="T7" fmla="*/ 2147483647 h 6"/>
                <a:gd name="T8" fmla="*/ 2147483647 w 13"/>
                <a:gd name="T9" fmla="*/ 2147483647 h 6"/>
                <a:gd name="T10" fmla="*/ 2147483647 w 13"/>
                <a:gd name="T11" fmla="*/ 2147483647 h 6"/>
                <a:gd name="T12" fmla="*/ 2147483647 w 13"/>
                <a:gd name="T13" fmla="*/ 2147483647 h 6"/>
                <a:gd name="T14" fmla="*/ 2147483647 w 13"/>
                <a:gd name="T15" fmla="*/ 0 h 6"/>
                <a:gd name="T16" fmla="*/ 2147483647 w 13"/>
                <a:gd name="T17" fmla="*/ 0 h 6"/>
                <a:gd name="T18" fmla="*/ 2147483647 w 1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6"/>
                <a:gd name="T32" fmla="*/ 13 w 1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6">
                  <a:moveTo>
                    <a:pt x="4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6"/>
                  </a:lnTo>
                  <a:lnTo>
                    <a:pt x="6" y="6"/>
                  </a:lnTo>
                  <a:lnTo>
                    <a:pt x="13" y="6"/>
                  </a:lnTo>
                  <a:lnTo>
                    <a:pt x="13" y="4"/>
                  </a:lnTo>
                  <a:lnTo>
                    <a:pt x="13" y="0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660" name="Freeform 582"/>
            <p:cNvSpPr>
              <a:spLocks/>
            </p:cNvSpPr>
            <p:nvPr/>
          </p:nvSpPr>
          <p:spPr bwMode="auto">
            <a:xfrm>
              <a:off x="2420938" y="1277938"/>
              <a:ext cx="1587" cy="4762"/>
            </a:xfrm>
            <a:custGeom>
              <a:avLst/>
              <a:gdLst>
                <a:gd name="T0" fmla="*/ 2147483647 w 3"/>
                <a:gd name="T1" fmla="*/ 2147483647 h 10"/>
                <a:gd name="T2" fmla="*/ 2147483647 w 3"/>
                <a:gd name="T3" fmla="*/ 0 h 10"/>
                <a:gd name="T4" fmla="*/ 0 w 3"/>
                <a:gd name="T5" fmla="*/ 0 h 10"/>
                <a:gd name="T6" fmla="*/ 0 w 3"/>
                <a:gd name="T7" fmla="*/ 0 h 10"/>
                <a:gd name="T8" fmla="*/ 0 w 3"/>
                <a:gd name="T9" fmla="*/ 2147483647 h 10"/>
                <a:gd name="T10" fmla="*/ 0 w 3"/>
                <a:gd name="T11" fmla="*/ 2147483647 h 10"/>
                <a:gd name="T12" fmla="*/ 0 w 3"/>
                <a:gd name="T13" fmla="*/ 2147483647 h 10"/>
                <a:gd name="T14" fmla="*/ 2147483647 w 3"/>
                <a:gd name="T15" fmla="*/ 2147483647 h 10"/>
                <a:gd name="T16" fmla="*/ 2147483647 w 3"/>
                <a:gd name="T17" fmla="*/ 2147483647 h 10"/>
                <a:gd name="T18" fmla="*/ 2147483647 w 3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10"/>
                <a:gd name="T32" fmla="*/ 3 w 3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10">
                  <a:moveTo>
                    <a:pt x="3" y="4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3" y="6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661" name="Freeform 583"/>
            <p:cNvSpPr>
              <a:spLocks/>
            </p:cNvSpPr>
            <p:nvPr/>
          </p:nvSpPr>
          <p:spPr bwMode="auto">
            <a:xfrm>
              <a:off x="2419350" y="1279525"/>
              <a:ext cx="4763" cy="1588"/>
            </a:xfrm>
            <a:custGeom>
              <a:avLst/>
              <a:gdLst>
                <a:gd name="T0" fmla="*/ 2147483647 w 14"/>
                <a:gd name="T1" fmla="*/ 0 h 2"/>
                <a:gd name="T2" fmla="*/ 2147483647 w 14"/>
                <a:gd name="T3" fmla="*/ 0 h 2"/>
                <a:gd name="T4" fmla="*/ 0 w 14"/>
                <a:gd name="T5" fmla="*/ 2147483647 h 2"/>
                <a:gd name="T6" fmla="*/ 2147483647 w 14"/>
                <a:gd name="T7" fmla="*/ 2147483647 h 2"/>
                <a:gd name="T8" fmla="*/ 2147483647 w 14"/>
                <a:gd name="T9" fmla="*/ 2147483647 h 2"/>
                <a:gd name="T10" fmla="*/ 2147483647 w 14"/>
                <a:gd name="T11" fmla="*/ 2147483647 h 2"/>
                <a:gd name="T12" fmla="*/ 2147483647 w 14"/>
                <a:gd name="T13" fmla="*/ 2147483647 h 2"/>
                <a:gd name="T14" fmla="*/ 2147483647 w 14"/>
                <a:gd name="T15" fmla="*/ 0 h 2"/>
                <a:gd name="T16" fmla="*/ 2147483647 w 14"/>
                <a:gd name="T17" fmla="*/ 0 h 2"/>
                <a:gd name="T18" fmla="*/ 2147483647 w 14"/>
                <a:gd name="T19" fmla="*/ 0 h 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2"/>
                <a:gd name="T32" fmla="*/ 14 w 14"/>
                <a:gd name="T33" fmla="*/ 2 h 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2">
                  <a:moveTo>
                    <a:pt x="4" y="0"/>
                  </a:moveTo>
                  <a:lnTo>
                    <a:pt x="4" y="0"/>
                  </a:lnTo>
                  <a:lnTo>
                    <a:pt x="0" y="2"/>
                  </a:lnTo>
                  <a:lnTo>
                    <a:pt x="4" y="2"/>
                  </a:lnTo>
                  <a:lnTo>
                    <a:pt x="7" y="2"/>
                  </a:lnTo>
                  <a:lnTo>
                    <a:pt x="14" y="2"/>
                  </a:lnTo>
                  <a:lnTo>
                    <a:pt x="14" y="0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662" name="Freeform 584"/>
            <p:cNvSpPr>
              <a:spLocks/>
            </p:cNvSpPr>
            <p:nvPr/>
          </p:nvSpPr>
          <p:spPr bwMode="auto">
            <a:xfrm>
              <a:off x="2422525" y="1279525"/>
              <a:ext cx="1588" cy="3175"/>
            </a:xfrm>
            <a:custGeom>
              <a:avLst/>
              <a:gdLst>
                <a:gd name="T0" fmla="*/ 2147483647 w 7"/>
                <a:gd name="T1" fmla="*/ 2147483647 h 6"/>
                <a:gd name="T2" fmla="*/ 2147483647 w 7"/>
                <a:gd name="T3" fmla="*/ 0 h 6"/>
                <a:gd name="T4" fmla="*/ 2147483647 w 7"/>
                <a:gd name="T5" fmla="*/ 0 h 6"/>
                <a:gd name="T6" fmla="*/ 0 w 7"/>
                <a:gd name="T7" fmla="*/ 0 h 6"/>
                <a:gd name="T8" fmla="*/ 0 w 7"/>
                <a:gd name="T9" fmla="*/ 2147483647 h 6"/>
                <a:gd name="T10" fmla="*/ 0 w 7"/>
                <a:gd name="T11" fmla="*/ 2147483647 h 6"/>
                <a:gd name="T12" fmla="*/ 2147483647 w 7"/>
                <a:gd name="T13" fmla="*/ 2147483647 h 6"/>
                <a:gd name="T14" fmla="*/ 2147483647 w 7"/>
                <a:gd name="T15" fmla="*/ 2147483647 h 6"/>
                <a:gd name="T16" fmla="*/ 2147483647 w 7"/>
                <a:gd name="T17" fmla="*/ 2147483647 h 6"/>
                <a:gd name="T18" fmla="*/ 2147483647 w 7"/>
                <a:gd name="T19" fmla="*/ 2147483647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6"/>
                <a:gd name="T32" fmla="*/ 7 w 7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6">
                  <a:moveTo>
                    <a:pt x="7" y="2"/>
                  </a:move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4" y="6"/>
                  </a:lnTo>
                  <a:lnTo>
                    <a:pt x="7" y="6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663" name="Freeform 585"/>
            <p:cNvSpPr>
              <a:spLocks/>
            </p:cNvSpPr>
            <p:nvPr/>
          </p:nvSpPr>
          <p:spPr bwMode="auto">
            <a:xfrm>
              <a:off x="2422525" y="1279525"/>
              <a:ext cx="20638" cy="3175"/>
            </a:xfrm>
            <a:custGeom>
              <a:avLst/>
              <a:gdLst>
                <a:gd name="T0" fmla="*/ 2147483647 w 53"/>
                <a:gd name="T1" fmla="*/ 0 h 6"/>
                <a:gd name="T2" fmla="*/ 0 w 53"/>
                <a:gd name="T3" fmla="*/ 2147483647 h 6"/>
                <a:gd name="T4" fmla="*/ 0 w 53"/>
                <a:gd name="T5" fmla="*/ 2147483647 h 6"/>
                <a:gd name="T6" fmla="*/ 0 w 53"/>
                <a:gd name="T7" fmla="*/ 2147483647 h 6"/>
                <a:gd name="T8" fmla="*/ 2147483647 w 53"/>
                <a:gd name="T9" fmla="*/ 2147483647 h 6"/>
                <a:gd name="T10" fmla="*/ 2147483647 w 53"/>
                <a:gd name="T11" fmla="*/ 2147483647 h 6"/>
                <a:gd name="T12" fmla="*/ 2147483647 w 53"/>
                <a:gd name="T13" fmla="*/ 2147483647 h 6"/>
                <a:gd name="T14" fmla="*/ 2147483647 w 53"/>
                <a:gd name="T15" fmla="*/ 2147483647 h 6"/>
                <a:gd name="T16" fmla="*/ 2147483647 w 53"/>
                <a:gd name="T17" fmla="*/ 0 h 6"/>
                <a:gd name="T18" fmla="*/ 2147483647 w 5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"/>
                <a:gd name="T31" fmla="*/ 0 h 6"/>
                <a:gd name="T32" fmla="*/ 53 w 5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" h="6">
                  <a:moveTo>
                    <a:pt x="4" y="0"/>
                  </a:moveTo>
                  <a:lnTo>
                    <a:pt x="0" y="2"/>
                  </a:lnTo>
                  <a:lnTo>
                    <a:pt x="0" y="6"/>
                  </a:lnTo>
                  <a:lnTo>
                    <a:pt x="42" y="6"/>
                  </a:lnTo>
                  <a:lnTo>
                    <a:pt x="49" y="6"/>
                  </a:lnTo>
                  <a:lnTo>
                    <a:pt x="53" y="2"/>
                  </a:lnTo>
                  <a:lnTo>
                    <a:pt x="49" y="2"/>
                  </a:lnTo>
                  <a:lnTo>
                    <a:pt x="4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664" name="Freeform 586"/>
            <p:cNvSpPr>
              <a:spLocks/>
            </p:cNvSpPr>
            <p:nvPr/>
          </p:nvSpPr>
          <p:spPr bwMode="auto">
            <a:xfrm>
              <a:off x="2439988" y="1279525"/>
              <a:ext cx="3175" cy="4763"/>
            </a:xfrm>
            <a:custGeom>
              <a:avLst/>
              <a:gdLst>
                <a:gd name="T0" fmla="*/ 2147483647 w 7"/>
                <a:gd name="T1" fmla="*/ 2147483647 h 9"/>
                <a:gd name="T2" fmla="*/ 2147483647 w 7"/>
                <a:gd name="T3" fmla="*/ 2147483647 h 9"/>
                <a:gd name="T4" fmla="*/ 2147483647 w 7"/>
                <a:gd name="T5" fmla="*/ 0 h 9"/>
                <a:gd name="T6" fmla="*/ 0 w 7"/>
                <a:gd name="T7" fmla="*/ 2147483647 h 9"/>
                <a:gd name="T8" fmla="*/ 0 w 7"/>
                <a:gd name="T9" fmla="*/ 2147483647 h 9"/>
                <a:gd name="T10" fmla="*/ 0 w 7"/>
                <a:gd name="T11" fmla="*/ 2147483647 h 9"/>
                <a:gd name="T12" fmla="*/ 2147483647 w 7"/>
                <a:gd name="T13" fmla="*/ 2147483647 h 9"/>
                <a:gd name="T14" fmla="*/ 2147483647 w 7"/>
                <a:gd name="T15" fmla="*/ 2147483647 h 9"/>
                <a:gd name="T16" fmla="*/ 2147483647 w 7"/>
                <a:gd name="T17" fmla="*/ 2147483647 h 9"/>
                <a:gd name="T18" fmla="*/ 2147483647 w 7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9"/>
                <a:gd name="T32" fmla="*/ 7 w 7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9">
                  <a:moveTo>
                    <a:pt x="7" y="2"/>
                  </a:moveTo>
                  <a:lnTo>
                    <a:pt x="3" y="2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9"/>
                  </a:lnTo>
                  <a:lnTo>
                    <a:pt x="7" y="6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665" name="Freeform 587"/>
            <p:cNvSpPr>
              <a:spLocks/>
            </p:cNvSpPr>
            <p:nvPr/>
          </p:nvSpPr>
          <p:spPr bwMode="auto">
            <a:xfrm>
              <a:off x="2439988" y="1281113"/>
              <a:ext cx="11112" cy="3175"/>
            </a:xfrm>
            <a:custGeom>
              <a:avLst/>
              <a:gdLst>
                <a:gd name="T0" fmla="*/ 2147483647 w 27"/>
                <a:gd name="T1" fmla="*/ 0 h 7"/>
                <a:gd name="T2" fmla="*/ 0 w 27"/>
                <a:gd name="T3" fmla="*/ 2147483647 h 7"/>
                <a:gd name="T4" fmla="*/ 0 w 27"/>
                <a:gd name="T5" fmla="*/ 2147483647 h 7"/>
                <a:gd name="T6" fmla="*/ 0 w 27"/>
                <a:gd name="T7" fmla="*/ 2147483647 h 7"/>
                <a:gd name="T8" fmla="*/ 2147483647 w 27"/>
                <a:gd name="T9" fmla="*/ 2147483647 h 7"/>
                <a:gd name="T10" fmla="*/ 2147483647 w 27"/>
                <a:gd name="T11" fmla="*/ 2147483647 h 7"/>
                <a:gd name="T12" fmla="*/ 2147483647 w 27"/>
                <a:gd name="T13" fmla="*/ 2147483647 h 7"/>
                <a:gd name="T14" fmla="*/ 2147483647 w 27"/>
                <a:gd name="T15" fmla="*/ 2147483647 h 7"/>
                <a:gd name="T16" fmla="*/ 2147483647 w 27"/>
                <a:gd name="T17" fmla="*/ 0 h 7"/>
                <a:gd name="T18" fmla="*/ 2147483647 w 27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"/>
                <a:gd name="T31" fmla="*/ 0 h 7"/>
                <a:gd name="T32" fmla="*/ 27 w 27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" h="7">
                  <a:moveTo>
                    <a:pt x="3" y="0"/>
                  </a:moveTo>
                  <a:lnTo>
                    <a:pt x="0" y="4"/>
                  </a:lnTo>
                  <a:lnTo>
                    <a:pt x="0" y="7"/>
                  </a:lnTo>
                  <a:lnTo>
                    <a:pt x="16" y="7"/>
                  </a:lnTo>
                  <a:lnTo>
                    <a:pt x="23" y="7"/>
                  </a:lnTo>
                  <a:lnTo>
                    <a:pt x="27" y="4"/>
                  </a:lnTo>
                  <a:lnTo>
                    <a:pt x="23" y="4"/>
                  </a:lnTo>
                  <a:lnTo>
                    <a:pt x="2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666" name="Freeform 588"/>
            <p:cNvSpPr>
              <a:spLocks/>
            </p:cNvSpPr>
            <p:nvPr/>
          </p:nvSpPr>
          <p:spPr bwMode="auto">
            <a:xfrm>
              <a:off x="2447925" y="1281113"/>
              <a:ext cx="3175" cy="4762"/>
            </a:xfrm>
            <a:custGeom>
              <a:avLst/>
              <a:gdLst>
                <a:gd name="T0" fmla="*/ 2147483647 w 7"/>
                <a:gd name="T1" fmla="*/ 2147483647 h 10"/>
                <a:gd name="T2" fmla="*/ 2147483647 w 7"/>
                <a:gd name="T3" fmla="*/ 2147483647 h 10"/>
                <a:gd name="T4" fmla="*/ 2147483647 w 7"/>
                <a:gd name="T5" fmla="*/ 0 h 10"/>
                <a:gd name="T6" fmla="*/ 0 w 7"/>
                <a:gd name="T7" fmla="*/ 2147483647 h 10"/>
                <a:gd name="T8" fmla="*/ 0 w 7"/>
                <a:gd name="T9" fmla="*/ 2147483647 h 10"/>
                <a:gd name="T10" fmla="*/ 0 w 7"/>
                <a:gd name="T11" fmla="*/ 2147483647 h 10"/>
                <a:gd name="T12" fmla="*/ 2147483647 w 7"/>
                <a:gd name="T13" fmla="*/ 2147483647 h 10"/>
                <a:gd name="T14" fmla="*/ 2147483647 w 7"/>
                <a:gd name="T15" fmla="*/ 2147483647 h 10"/>
                <a:gd name="T16" fmla="*/ 2147483647 w 7"/>
                <a:gd name="T17" fmla="*/ 2147483647 h 10"/>
                <a:gd name="T18" fmla="*/ 2147483647 w 7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0"/>
                <a:gd name="T32" fmla="*/ 7 w 7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0">
                  <a:moveTo>
                    <a:pt x="7" y="4"/>
                  </a:moveTo>
                  <a:lnTo>
                    <a:pt x="3" y="4"/>
                  </a:lnTo>
                  <a:lnTo>
                    <a:pt x="3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7" y="7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667" name="Freeform 589"/>
            <p:cNvSpPr>
              <a:spLocks/>
            </p:cNvSpPr>
            <p:nvPr/>
          </p:nvSpPr>
          <p:spPr bwMode="auto">
            <a:xfrm>
              <a:off x="2447925" y="1282700"/>
              <a:ext cx="12700" cy="3175"/>
            </a:xfrm>
            <a:custGeom>
              <a:avLst/>
              <a:gdLst>
                <a:gd name="T0" fmla="*/ 2147483647 w 30"/>
                <a:gd name="T1" fmla="*/ 0 h 6"/>
                <a:gd name="T2" fmla="*/ 0 w 30"/>
                <a:gd name="T3" fmla="*/ 0 h 6"/>
                <a:gd name="T4" fmla="*/ 0 w 30"/>
                <a:gd name="T5" fmla="*/ 2147483647 h 6"/>
                <a:gd name="T6" fmla="*/ 0 w 30"/>
                <a:gd name="T7" fmla="*/ 2147483647 h 6"/>
                <a:gd name="T8" fmla="*/ 2147483647 w 30"/>
                <a:gd name="T9" fmla="*/ 2147483647 h 6"/>
                <a:gd name="T10" fmla="*/ 2147483647 w 30"/>
                <a:gd name="T11" fmla="*/ 2147483647 h 6"/>
                <a:gd name="T12" fmla="*/ 2147483647 w 30"/>
                <a:gd name="T13" fmla="*/ 2147483647 h 6"/>
                <a:gd name="T14" fmla="*/ 2147483647 w 30"/>
                <a:gd name="T15" fmla="*/ 0 h 6"/>
                <a:gd name="T16" fmla="*/ 2147483647 w 30"/>
                <a:gd name="T17" fmla="*/ 0 h 6"/>
                <a:gd name="T18" fmla="*/ 2147483647 w 30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"/>
                <a:gd name="T31" fmla="*/ 0 h 6"/>
                <a:gd name="T32" fmla="*/ 30 w 30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" h="6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23" y="6"/>
                  </a:lnTo>
                  <a:lnTo>
                    <a:pt x="30" y="6"/>
                  </a:lnTo>
                  <a:lnTo>
                    <a:pt x="30" y="3"/>
                  </a:lnTo>
                  <a:lnTo>
                    <a:pt x="30" y="0"/>
                  </a:lnTo>
                  <a:lnTo>
                    <a:pt x="27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668" name="Freeform 590"/>
            <p:cNvSpPr>
              <a:spLocks/>
            </p:cNvSpPr>
            <p:nvPr/>
          </p:nvSpPr>
          <p:spPr bwMode="auto">
            <a:xfrm>
              <a:off x="2459038" y="1282700"/>
              <a:ext cx="1587" cy="4763"/>
            </a:xfrm>
            <a:custGeom>
              <a:avLst/>
              <a:gdLst>
                <a:gd name="T0" fmla="*/ 2147483647 w 3"/>
                <a:gd name="T1" fmla="*/ 2147483647 h 13"/>
                <a:gd name="T2" fmla="*/ 2147483647 w 3"/>
                <a:gd name="T3" fmla="*/ 0 h 13"/>
                <a:gd name="T4" fmla="*/ 0 w 3"/>
                <a:gd name="T5" fmla="*/ 0 h 13"/>
                <a:gd name="T6" fmla="*/ 0 w 3"/>
                <a:gd name="T7" fmla="*/ 0 h 13"/>
                <a:gd name="T8" fmla="*/ 0 w 3"/>
                <a:gd name="T9" fmla="*/ 2147483647 h 13"/>
                <a:gd name="T10" fmla="*/ 0 w 3"/>
                <a:gd name="T11" fmla="*/ 2147483647 h 13"/>
                <a:gd name="T12" fmla="*/ 0 w 3"/>
                <a:gd name="T13" fmla="*/ 2147483647 h 13"/>
                <a:gd name="T14" fmla="*/ 2147483647 w 3"/>
                <a:gd name="T15" fmla="*/ 2147483647 h 13"/>
                <a:gd name="T16" fmla="*/ 2147483647 w 3"/>
                <a:gd name="T17" fmla="*/ 2147483647 h 13"/>
                <a:gd name="T18" fmla="*/ 2147483647 w 3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13"/>
                <a:gd name="T32" fmla="*/ 3 w 3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13">
                  <a:moveTo>
                    <a:pt x="3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3"/>
                  </a:lnTo>
                  <a:lnTo>
                    <a:pt x="3" y="9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669" name="Freeform 591"/>
            <p:cNvSpPr>
              <a:spLocks/>
            </p:cNvSpPr>
            <p:nvPr/>
          </p:nvSpPr>
          <p:spPr bwMode="auto">
            <a:xfrm>
              <a:off x="2457450" y="1285875"/>
              <a:ext cx="4763" cy="0"/>
            </a:xfrm>
            <a:custGeom>
              <a:avLst/>
              <a:gdLst>
                <a:gd name="T0" fmla="*/ 2147483647 w 13"/>
                <a:gd name="T1" fmla="*/ 0 h 3"/>
                <a:gd name="T2" fmla="*/ 2147483647 w 13"/>
                <a:gd name="T3" fmla="*/ 0 h 3"/>
                <a:gd name="T4" fmla="*/ 0 w 13"/>
                <a:gd name="T5" fmla="*/ 0 h 3"/>
                <a:gd name="T6" fmla="*/ 2147483647 w 13"/>
                <a:gd name="T7" fmla="*/ 0 h 3"/>
                <a:gd name="T8" fmla="*/ 2147483647 w 13"/>
                <a:gd name="T9" fmla="*/ 0 h 3"/>
                <a:gd name="T10" fmla="*/ 2147483647 w 13"/>
                <a:gd name="T11" fmla="*/ 0 h 3"/>
                <a:gd name="T12" fmla="*/ 2147483647 w 13"/>
                <a:gd name="T13" fmla="*/ 0 h 3"/>
                <a:gd name="T14" fmla="*/ 2147483647 w 13"/>
                <a:gd name="T15" fmla="*/ 0 h 3"/>
                <a:gd name="T16" fmla="*/ 2147483647 w 13"/>
                <a:gd name="T17" fmla="*/ 0 h 3"/>
                <a:gd name="T18" fmla="*/ 2147483647 w 13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3"/>
                <a:gd name="T32" fmla="*/ 13 w 13"/>
                <a:gd name="T33" fmla="*/ 0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3">
                  <a:moveTo>
                    <a:pt x="4" y="0"/>
                  </a:moveTo>
                  <a:lnTo>
                    <a:pt x="4" y="0"/>
                  </a:lnTo>
                  <a:lnTo>
                    <a:pt x="0" y="3"/>
                  </a:lnTo>
                  <a:lnTo>
                    <a:pt x="4" y="3"/>
                  </a:lnTo>
                  <a:lnTo>
                    <a:pt x="7" y="3"/>
                  </a:lnTo>
                  <a:lnTo>
                    <a:pt x="13" y="3"/>
                  </a:lnTo>
                  <a:lnTo>
                    <a:pt x="13" y="0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670" name="Freeform 592"/>
            <p:cNvSpPr>
              <a:spLocks/>
            </p:cNvSpPr>
            <p:nvPr/>
          </p:nvSpPr>
          <p:spPr bwMode="auto">
            <a:xfrm>
              <a:off x="2462213" y="1285875"/>
              <a:ext cx="0" cy="1588"/>
            </a:xfrm>
            <a:custGeom>
              <a:avLst/>
              <a:gdLst>
                <a:gd name="T0" fmla="*/ 0 w 2"/>
                <a:gd name="T1" fmla="*/ 2147483647 h 7"/>
                <a:gd name="T2" fmla="*/ 0 w 2"/>
                <a:gd name="T3" fmla="*/ 0 h 7"/>
                <a:gd name="T4" fmla="*/ 0 w 2"/>
                <a:gd name="T5" fmla="*/ 0 h 7"/>
                <a:gd name="T6" fmla="*/ 0 w 2"/>
                <a:gd name="T7" fmla="*/ 0 h 7"/>
                <a:gd name="T8" fmla="*/ 0 w 2"/>
                <a:gd name="T9" fmla="*/ 2147483647 h 7"/>
                <a:gd name="T10" fmla="*/ 0 w 2"/>
                <a:gd name="T11" fmla="*/ 2147483647 h 7"/>
                <a:gd name="T12" fmla="*/ 0 w 2"/>
                <a:gd name="T13" fmla="*/ 2147483647 h 7"/>
                <a:gd name="T14" fmla="*/ 0 w 2"/>
                <a:gd name="T15" fmla="*/ 2147483647 h 7"/>
                <a:gd name="T16" fmla="*/ 0 w 2"/>
                <a:gd name="T17" fmla="*/ 2147483647 h 7"/>
                <a:gd name="T18" fmla="*/ 0 w 2"/>
                <a:gd name="T19" fmla="*/ 2147483647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"/>
                <a:gd name="T31" fmla="*/ 0 h 7"/>
                <a:gd name="T32" fmla="*/ 0 w 2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" h="7">
                  <a:moveTo>
                    <a:pt x="2" y="3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2" y="7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671" name="Freeform 593"/>
            <p:cNvSpPr>
              <a:spLocks/>
            </p:cNvSpPr>
            <p:nvPr/>
          </p:nvSpPr>
          <p:spPr bwMode="auto">
            <a:xfrm>
              <a:off x="2460625" y="1285875"/>
              <a:ext cx="15875" cy="1588"/>
            </a:xfrm>
            <a:custGeom>
              <a:avLst/>
              <a:gdLst>
                <a:gd name="T0" fmla="*/ 2147483647 w 39"/>
                <a:gd name="T1" fmla="*/ 0 h 7"/>
                <a:gd name="T2" fmla="*/ 2147483647 w 39"/>
                <a:gd name="T3" fmla="*/ 2147483647 h 7"/>
                <a:gd name="T4" fmla="*/ 0 w 39"/>
                <a:gd name="T5" fmla="*/ 2147483647 h 7"/>
                <a:gd name="T6" fmla="*/ 2147483647 w 39"/>
                <a:gd name="T7" fmla="*/ 2147483647 h 7"/>
                <a:gd name="T8" fmla="*/ 2147483647 w 39"/>
                <a:gd name="T9" fmla="*/ 2147483647 h 7"/>
                <a:gd name="T10" fmla="*/ 2147483647 w 39"/>
                <a:gd name="T11" fmla="*/ 2147483647 h 7"/>
                <a:gd name="T12" fmla="*/ 2147483647 w 39"/>
                <a:gd name="T13" fmla="*/ 2147483647 h 7"/>
                <a:gd name="T14" fmla="*/ 2147483647 w 39"/>
                <a:gd name="T15" fmla="*/ 2147483647 h 7"/>
                <a:gd name="T16" fmla="*/ 2147483647 w 39"/>
                <a:gd name="T17" fmla="*/ 0 h 7"/>
                <a:gd name="T18" fmla="*/ 2147483647 w 39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9"/>
                <a:gd name="T31" fmla="*/ 0 h 7"/>
                <a:gd name="T32" fmla="*/ 39 w 39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9" h="7">
                  <a:moveTo>
                    <a:pt x="4" y="0"/>
                  </a:moveTo>
                  <a:lnTo>
                    <a:pt x="4" y="3"/>
                  </a:lnTo>
                  <a:lnTo>
                    <a:pt x="0" y="3"/>
                  </a:lnTo>
                  <a:lnTo>
                    <a:pt x="4" y="7"/>
                  </a:lnTo>
                  <a:lnTo>
                    <a:pt x="33" y="7"/>
                  </a:lnTo>
                  <a:lnTo>
                    <a:pt x="39" y="7"/>
                  </a:lnTo>
                  <a:lnTo>
                    <a:pt x="39" y="3"/>
                  </a:lnTo>
                  <a:lnTo>
                    <a:pt x="3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672" name="Freeform 594"/>
            <p:cNvSpPr>
              <a:spLocks/>
            </p:cNvSpPr>
            <p:nvPr/>
          </p:nvSpPr>
          <p:spPr bwMode="auto">
            <a:xfrm>
              <a:off x="2473325" y="1285875"/>
              <a:ext cx="3175" cy="3175"/>
            </a:xfrm>
            <a:custGeom>
              <a:avLst/>
              <a:gdLst>
                <a:gd name="T0" fmla="*/ 2147483647 w 6"/>
                <a:gd name="T1" fmla="*/ 2147483647 h 9"/>
                <a:gd name="T2" fmla="*/ 2147483647 w 6"/>
                <a:gd name="T3" fmla="*/ 2147483647 h 9"/>
                <a:gd name="T4" fmla="*/ 2147483647 w 6"/>
                <a:gd name="T5" fmla="*/ 0 h 9"/>
                <a:gd name="T6" fmla="*/ 0 w 6"/>
                <a:gd name="T7" fmla="*/ 2147483647 h 9"/>
                <a:gd name="T8" fmla="*/ 0 w 6"/>
                <a:gd name="T9" fmla="*/ 2147483647 h 9"/>
                <a:gd name="T10" fmla="*/ 0 w 6"/>
                <a:gd name="T11" fmla="*/ 2147483647 h 9"/>
                <a:gd name="T12" fmla="*/ 2147483647 w 6"/>
                <a:gd name="T13" fmla="*/ 2147483647 h 9"/>
                <a:gd name="T14" fmla="*/ 2147483647 w 6"/>
                <a:gd name="T15" fmla="*/ 2147483647 h 9"/>
                <a:gd name="T16" fmla="*/ 2147483647 w 6"/>
                <a:gd name="T17" fmla="*/ 2147483647 h 9"/>
                <a:gd name="T18" fmla="*/ 2147483647 w 6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9"/>
                <a:gd name="T32" fmla="*/ 6 w 6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9">
                  <a:moveTo>
                    <a:pt x="6" y="3"/>
                  </a:moveTo>
                  <a:lnTo>
                    <a:pt x="6" y="3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9"/>
                  </a:lnTo>
                  <a:lnTo>
                    <a:pt x="2" y="9"/>
                  </a:lnTo>
                  <a:lnTo>
                    <a:pt x="6" y="9"/>
                  </a:lnTo>
                  <a:lnTo>
                    <a:pt x="6" y="7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673" name="Freeform 595"/>
            <p:cNvSpPr>
              <a:spLocks/>
            </p:cNvSpPr>
            <p:nvPr/>
          </p:nvSpPr>
          <p:spPr bwMode="auto">
            <a:xfrm>
              <a:off x="2473325" y="1285875"/>
              <a:ext cx="4763" cy="3175"/>
            </a:xfrm>
            <a:custGeom>
              <a:avLst/>
              <a:gdLst>
                <a:gd name="T0" fmla="*/ 2147483647 w 13"/>
                <a:gd name="T1" fmla="*/ 0 h 6"/>
                <a:gd name="T2" fmla="*/ 0 w 13"/>
                <a:gd name="T3" fmla="*/ 0 h 6"/>
                <a:gd name="T4" fmla="*/ 0 w 13"/>
                <a:gd name="T5" fmla="*/ 2147483647 h 6"/>
                <a:gd name="T6" fmla="*/ 0 w 13"/>
                <a:gd name="T7" fmla="*/ 2147483647 h 6"/>
                <a:gd name="T8" fmla="*/ 2147483647 w 13"/>
                <a:gd name="T9" fmla="*/ 2147483647 h 6"/>
                <a:gd name="T10" fmla="*/ 2147483647 w 13"/>
                <a:gd name="T11" fmla="*/ 2147483647 h 6"/>
                <a:gd name="T12" fmla="*/ 2147483647 w 13"/>
                <a:gd name="T13" fmla="*/ 2147483647 h 6"/>
                <a:gd name="T14" fmla="*/ 2147483647 w 13"/>
                <a:gd name="T15" fmla="*/ 0 h 6"/>
                <a:gd name="T16" fmla="*/ 2147483647 w 13"/>
                <a:gd name="T17" fmla="*/ 0 h 6"/>
                <a:gd name="T18" fmla="*/ 2147483647 w 1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6"/>
                <a:gd name="T32" fmla="*/ 13 w 1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6">
                  <a:moveTo>
                    <a:pt x="2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6"/>
                  </a:lnTo>
                  <a:lnTo>
                    <a:pt x="13" y="6"/>
                  </a:lnTo>
                  <a:lnTo>
                    <a:pt x="13" y="4"/>
                  </a:lnTo>
                  <a:lnTo>
                    <a:pt x="13" y="0"/>
                  </a:lnTo>
                  <a:lnTo>
                    <a:pt x="6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674" name="Freeform 596"/>
            <p:cNvSpPr>
              <a:spLocks/>
            </p:cNvSpPr>
            <p:nvPr/>
          </p:nvSpPr>
          <p:spPr bwMode="auto">
            <a:xfrm>
              <a:off x="2476500" y="1285875"/>
              <a:ext cx="1588" cy="4763"/>
            </a:xfrm>
            <a:custGeom>
              <a:avLst/>
              <a:gdLst>
                <a:gd name="T0" fmla="*/ 2147483647 w 7"/>
                <a:gd name="T1" fmla="*/ 2147483647 h 13"/>
                <a:gd name="T2" fmla="*/ 2147483647 w 7"/>
                <a:gd name="T3" fmla="*/ 0 h 13"/>
                <a:gd name="T4" fmla="*/ 2147483647 w 7"/>
                <a:gd name="T5" fmla="*/ 0 h 13"/>
                <a:gd name="T6" fmla="*/ 0 w 7"/>
                <a:gd name="T7" fmla="*/ 0 h 13"/>
                <a:gd name="T8" fmla="*/ 0 w 7"/>
                <a:gd name="T9" fmla="*/ 2147483647 h 13"/>
                <a:gd name="T10" fmla="*/ 0 w 7"/>
                <a:gd name="T11" fmla="*/ 2147483647 h 13"/>
                <a:gd name="T12" fmla="*/ 2147483647 w 7"/>
                <a:gd name="T13" fmla="*/ 2147483647 h 13"/>
                <a:gd name="T14" fmla="*/ 2147483647 w 7"/>
                <a:gd name="T15" fmla="*/ 2147483647 h 13"/>
                <a:gd name="T16" fmla="*/ 2147483647 w 7"/>
                <a:gd name="T17" fmla="*/ 2147483647 h 13"/>
                <a:gd name="T18" fmla="*/ 2147483647 w 7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3"/>
                <a:gd name="T32" fmla="*/ 7 w 7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3">
                  <a:moveTo>
                    <a:pt x="7" y="4"/>
                  </a:move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0"/>
                  </a:lnTo>
                  <a:lnTo>
                    <a:pt x="3" y="13"/>
                  </a:lnTo>
                  <a:lnTo>
                    <a:pt x="7" y="10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675" name="Freeform 597"/>
            <p:cNvSpPr>
              <a:spLocks/>
            </p:cNvSpPr>
            <p:nvPr/>
          </p:nvSpPr>
          <p:spPr bwMode="auto">
            <a:xfrm>
              <a:off x="2476500" y="1289050"/>
              <a:ext cx="20638" cy="1588"/>
            </a:xfrm>
            <a:custGeom>
              <a:avLst/>
              <a:gdLst>
                <a:gd name="T0" fmla="*/ 2147483647 w 54"/>
                <a:gd name="T1" fmla="*/ 0 h 4"/>
                <a:gd name="T2" fmla="*/ 0 w 54"/>
                <a:gd name="T3" fmla="*/ 0 h 4"/>
                <a:gd name="T4" fmla="*/ 0 w 54"/>
                <a:gd name="T5" fmla="*/ 2147483647 h 4"/>
                <a:gd name="T6" fmla="*/ 0 w 54"/>
                <a:gd name="T7" fmla="*/ 2147483647 h 4"/>
                <a:gd name="T8" fmla="*/ 2147483647 w 54"/>
                <a:gd name="T9" fmla="*/ 2147483647 h 4"/>
                <a:gd name="T10" fmla="*/ 2147483647 w 54"/>
                <a:gd name="T11" fmla="*/ 2147483647 h 4"/>
                <a:gd name="T12" fmla="*/ 2147483647 w 54"/>
                <a:gd name="T13" fmla="*/ 2147483647 h 4"/>
                <a:gd name="T14" fmla="*/ 2147483647 w 54"/>
                <a:gd name="T15" fmla="*/ 0 h 4"/>
                <a:gd name="T16" fmla="*/ 2147483647 w 54"/>
                <a:gd name="T17" fmla="*/ 0 h 4"/>
                <a:gd name="T18" fmla="*/ 2147483647 w 54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4"/>
                <a:gd name="T31" fmla="*/ 0 h 4"/>
                <a:gd name="T32" fmla="*/ 54 w 54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4" h="4">
                  <a:moveTo>
                    <a:pt x="3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43" y="4"/>
                  </a:lnTo>
                  <a:lnTo>
                    <a:pt x="50" y="4"/>
                  </a:lnTo>
                  <a:lnTo>
                    <a:pt x="54" y="4"/>
                  </a:lnTo>
                  <a:lnTo>
                    <a:pt x="50" y="0"/>
                  </a:lnTo>
                  <a:lnTo>
                    <a:pt x="47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676" name="Freeform 598"/>
            <p:cNvSpPr>
              <a:spLocks/>
            </p:cNvSpPr>
            <p:nvPr/>
          </p:nvSpPr>
          <p:spPr bwMode="auto">
            <a:xfrm>
              <a:off x="2493963" y="1289050"/>
              <a:ext cx="3175" cy="3175"/>
            </a:xfrm>
            <a:custGeom>
              <a:avLst/>
              <a:gdLst>
                <a:gd name="T0" fmla="*/ 2147483647 w 7"/>
                <a:gd name="T1" fmla="*/ 2147483647 h 10"/>
                <a:gd name="T2" fmla="*/ 2147483647 w 7"/>
                <a:gd name="T3" fmla="*/ 0 h 10"/>
                <a:gd name="T4" fmla="*/ 2147483647 w 7"/>
                <a:gd name="T5" fmla="*/ 0 h 10"/>
                <a:gd name="T6" fmla="*/ 0 w 7"/>
                <a:gd name="T7" fmla="*/ 0 h 10"/>
                <a:gd name="T8" fmla="*/ 0 w 7"/>
                <a:gd name="T9" fmla="*/ 2147483647 h 10"/>
                <a:gd name="T10" fmla="*/ 0 w 7"/>
                <a:gd name="T11" fmla="*/ 2147483647 h 10"/>
                <a:gd name="T12" fmla="*/ 2147483647 w 7"/>
                <a:gd name="T13" fmla="*/ 2147483647 h 10"/>
                <a:gd name="T14" fmla="*/ 2147483647 w 7"/>
                <a:gd name="T15" fmla="*/ 2147483647 h 10"/>
                <a:gd name="T16" fmla="*/ 2147483647 w 7"/>
                <a:gd name="T17" fmla="*/ 2147483647 h 10"/>
                <a:gd name="T18" fmla="*/ 2147483647 w 7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0"/>
                <a:gd name="T32" fmla="*/ 7 w 7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0">
                  <a:moveTo>
                    <a:pt x="7" y="4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7" y="10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677" name="Freeform 599"/>
            <p:cNvSpPr>
              <a:spLocks/>
            </p:cNvSpPr>
            <p:nvPr/>
          </p:nvSpPr>
          <p:spPr bwMode="auto">
            <a:xfrm>
              <a:off x="2493963" y="1290638"/>
              <a:ext cx="4762" cy="1587"/>
            </a:xfrm>
            <a:custGeom>
              <a:avLst/>
              <a:gdLst>
                <a:gd name="T0" fmla="*/ 2147483647 w 9"/>
                <a:gd name="T1" fmla="*/ 0 h 6"/>
                <a:gd name="T2" fmla="*/ 0 w 9"/>
                <a:gd name="T3" fmla="*/ 2147483647 h 6"/>
                <a:gd name="T4" fmla="*/ 0 w 9"/>
                <a:gd name="T5" fmla="*/ 2147483647 h 6"/>
                <a:gd name="T6" fmla="*/ 0 w 9"/>
                <a:gd name="T7" fmla="*/ 2147483647 h 6"/>
                <a:gd name="T8" fmla="*/ 2147483647 w 9"/>
                <a:gd name="T9" fmla="*/ 2147483647 h 6"/>
                <a:gd name="T10" fmla="*/ 2147483647 w 9"/>
                <a:gd name="T11" fmla="*/ 2147483647 h 6"/>
                <a:gd name="T12" fmla="*/ 2147483647 w 9"/>
                <a:gd name="T13" fmla="*/ 2147483647 h 6"/>
                <a:gd name="T14" fmla="*/ 2147483647 w 9"/>
                <a:gd name="T15" fmla="*/ 2147483647 h 6"/>
                <a:gd name="T16" fmla="*/ 2147483647 w 9"/>
                <a:gd name="T17" fmla="*/ 0 h 6"/>
                <a:gd name="T18" fmla="*/ 2147483647 w 9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"/>
                <a:gd name="T31" fmla="*/ 0 h 6"/>
                <a:gd name="T32" fmla="*/ 9 w 9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" h="6">
                  <a:moveTo>
                    <a:pt x="3" y="0"/>
                  </a:moveTo>
                  <a:lnTo>
                    <a:pt x="0" y="3"/>
                  </a:lnTo>
                  <a:lnTo>
                    <a:pt x="0" y="6"/>
                  </a:lnTo>
                  <a:lnTo>
                    <a:pt x="3" y="6"/>
                  </a:lnTo>
                  <a:lnTo>
                    <a:pt x="9" y="6"/>
                  </a:lnTo>
                  <a:lnTo>
                    <a:pt x="9" y="3"/>
                  </a:lnTo>
                  <a:lnTo>
                    <a:pt x="7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678" name="Freeform 600"/>
            <p:cNvSpPr>
              <a:spLocks/>
            </p:cNvSpPr>
            <p:nvPr/>
          </p:nvSpPr>
          <p:spPr bwMode="auto">
            <a:xfrm>
              <a:off x="2497138" y="1290638"/>
              <a:ext cx="1587" cy="3175"/>
            </a:xfrm>
            <a:custGeom>
              <a:avLst/>
              <a:gdLst>
                <a:gd name="T0" fmla="*/ 2147483647 w 2"/>
                <a:gd name="T1" fmla="*/ 2147483647 h 9"/>
                <a:gd name="T2" fmla="*/ 2147483647 w 2"/>
                <a:gd name="T3" fmla="*/ 2147483647 h 9"/>
                <a:gd name="T4" fmla="*/ 0 w 2"/>
                <a:gd name="T5" fmla="*/ 0 h 9"/>
                <a:gd name="T6" fmla="*/ 0 w 2"/>
                <a:gd name="T7" fmla="*/ 2147483647 h 9"/>
                <a:gd name="T8" fmla="*/ 0 w 2"/>
                <a:gd name="T9" fmla="*/ 2147483647 h 9"/>
                <a:gd name="T10" fmla="*/ 0 w 2"/>
                <a:gd name="T11" fmla="*/ 2147483647 h 9"/>
                <a:gd name="T12" fmla="*/ 0 w 2"/>
                <a:gd name="T13" fmla="*/ 2147483647 h 9"/>
                <a:gd name="T14" fmla="*/ 2147483647 w 2"/>
                <a:gd name="T15" fmla="*/ 2147483647 h 9"/>
                <a:gd name="T16" fmla="*/ 2147483647 w 2"/>
                <a:gd name="T17" fmla="*/ 2147483647 h 9"/>
                <a:gd name="T18" fmla="*/ 2147483647 w 2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"/>
                <a:gd name="T31" fmla="*/ 0 h 9"/>
                <a:gd name="T32" fmla="*/ 2 w 2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" h="9">
                  <a:moveTo>
                    <a:pt x="2" y="3"/>
                  </a:moveTo>
                  <a:lnTo>
                    <a:pt x="2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2" y="9"/>
                  </a:lnTo>
                  <a:lnTo>
                    <a:pt x="2" y="6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679" name="Freeform 601"/>
            <p:cNvSpPr>
              <a:spLocks/>
            </p:cNvSpPr>
            <p:nvPr/>
          </p:nvSpPr>
          <p:spPr bwMode="auto">
            <a:xfrm>
              <a:off x="2495550" y="1290638"/>
              <a:ext cx="4763" cy="3175"/>
            </a:xfrm>
            <a:custGeom>
              <a:avLst/>
              <a:gdLst>
                <a:gd name="T0" fmla="*/ 2147483647 w 13"/>
                <a:gd name="T1" fmla="*/ 0 h 6"/>
                <a:gd name="T2" fmla="*/ 2147483647 w 13"/>
                <a:gd name="T3" fmla="*/ 0 h 6"/>
                <a:gd name="T4" fmla="*/ 0 w 13"/>
                <a:gd name="T5" fmla="*/ 2147483647 h 6"/>
                <a:gd name="T6" fmla="*/ 2147483647 w 13"/>
                <a:gd name="T7" fmla="*/ 2147483647 h 6"/>
                <a:gd name="T8" fmla="*/ 2147483647 w 13"/>
                <a:gd name="T9" fmla="*/ 2147483647 h 6"/>
                <a:gd name="T10" fmla="*/ 2147483647 w 13"/>
                <a:gd name="T11" fmla="*/ 2147483647 h 6"/>
                <a:gd name="T12" fmla="*/ 2147483647 w 13"/>
                <a:gd name="T13" fmla="*/ 2147483647 h 6"/>
                <a:gd name="T14" fmla="*/ 2147483647 w 13"/>
                <a:gd name="T15" fmla="*/ 0 h 6"/>
                <a:gd name="T16" fmla="*/ 2147483647 w 13"/>
                <a:gd name="T17" fmla="*/ 0 h 6"/>
                <a:gd name="T18" fmla="*/ 2147483647 w 1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6"/>
                <a:gd name="T32" fmla="*/ 13 w 1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6">
                  <a:moveTo>
                    <a:pt x="4" y="0"/>
                  </a:moveTo>
                  <a:lnTo>
                    <a:pt x="4" y="0"/>
                  </a:lnTo>
                  <a:lnTo>
                    <a:pt x="0" y="3"/>
                  </a:lnTo>
                  <a:lnTo>
                    <a:pt x="4" y="6"/>
                  </a:lnTo>
                  <a:lnTo>
                    <a:pt x="6" y="6"/>
                  </a:lnTo>
                  <a:lnTo>
                    <a:pt x="13" y="6"/>
                  </a:lnTo>
                  <a:lnTo>
                    <a:pt x="13" y="3"/>
                  </a:lnTo>
                  <a:lnTo>
                    <a:pt x="13" y="0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680" name="Freeform 602"/>
            <p:cNvSpPr>
              <a:spLocks/>
            </p:cNvSpPr>
            <p:nvPr/>
          </p:nvSpPr>
          <p:spPr bwMode="auto">
            <a:xfrm>
              <a:off x="2500313" y="1290638"/>
              <a:ext cx="0" cy="6350"/>
            </a:xfrm>
            <a:custGeom>
              <a:avLst/>
              <a:gdLst>
                <a:gd name="T0" fmla="*/ 0 w 3"/>
                <a:gd name="T1" fmla="*/ 2147483647 h 12"/>
                <a:gd name="T2" fmla="*/ 0 w 3"/>
                <a:gd name="T3" fmla="*/ 0 h 12"/>
                <a:gd name="T4" fmla="*/ 0 w 3"/>
                <a:gd name="T5" fmla="*/ 0 h 12"/>
                <a:gd name="T6" fmla="*/ 0 w 3"/>
                <a:gd name="T7" fmla="*/ 0 h 12"/>
                <a:gd name="T8" fmla="*/ 0 w 3"/>
                <a:gd name="T9" fmla="*/ 2147483647 h 12"/>
                <a:gd name="T10" fmla="*/ 0 w 3"/>
                <a:gd name="T11" fmla="*/ 2147483647 h 12"/>
                <a:gd name="T12" fmla="*/ 0 w 3"/>
                <a:gd name="T13" fmla="*/ 2147483647 h 12"/>
                <a:gd name="T14" fmla="*/ 0 w 3"/>
                <a:gd name="T15" fmla="*/ 2147483647 h 12"/>
                <a:gd name="T16" fmla="*/ 0 w 3"/>
                <a:gd name="T17" fmla="*/ 2147483647 h 12"/>
                <a:gd name="T18" fmla="*/ 0 w 3"/>
                <a:gd name="T19" fmla="*/ 2147483647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12"/>
                <a:gd name="T32" fmla="*/ 0 w 3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12">
                  <a:moveTo>
                    <a:pt x="3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3" y="12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681" name="Freeform 603"/>
            <p:cNvSpPr>
              <a:spLocks/>
            </p:cNvSpPr>
            <p:nvPr/>
          </p:nvSpPr>
          <p:spPr bwMode="auto">
            <a:xfrm>
              <a:off x="2498725" y="1293813"/>
              <a:ext cx="4763" cy="3175"/>
            </a:xfrm>
            <a:custGeom>
              <a:avLst/>
              <a:gdLst>
                <a:gd name="T0" fmla="*/ 2147483647 w 13"/>
                <a:gd name="T1" fmla="*/ 0 h 6"/>
                <a:gd name="T2" fmla="*/ 2147483647 w 13"/>
                <a:gd name="T3" fmla="*/ 2147483647 h 6"/>
                <a:gd name="T4" fmla="*/ 0 w 13"/>
                <a:gd name="T5" fmla="*/ 2147483647 h 6"/>
                <a:gd name="T6" fmla="*/ 2147483647 w 13"/>
                <a:gd name="T7" fmla="*/ 2147483647 h 6"/>
                <a:gd name="T8" fmla="*/ 2147483647 w 13"/>
                <a:gd name="T9" fmla="*/ 2147483647 h 6"/>
                <a:gd name="T10" fmla="*/ 2147483647 w 13"/>
                <a:gd name="T11" fmla="*/ 2147483647 h 6"/>
                <a:gd name="T12" fmla="*/ 2147483647 w 13"/>
                <a:gd name="T13" fmla="*/ 2147483647 h 6"/>
                <a:gd name="T14" fmla="*/ 2147483647 w 13"/>
                <a:gd name="T15" fmla="*/ 2147483647 h 6"/>
                <a:gd name="T16" fmla="*/ 2147483647 w 13"/>
                <a:gd name="T17" fmla="*/ 0 h 6"/>
                <a:gd name="T18" fmla="*/ 2147483647 w 1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6"/>
                <a:gd name="T32" fmla="*/ 13 w 1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6">
                  <a:moveTo>
                    <a:pt x="4" y="0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4" y="6"/>
                  </a:lnTo>
                  <a:lnTo>
                    <a:pt x="7" y="6"/>
                  </a:lnTo>
                  <a:lnTo>
                    <a:pt x="13" y="6"/>
                  </a:lnTo>
                  <a:lnTo>
                    <a:pt x="13" y="4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682" name="Freeform 604"/>
            <p:cNvSpPr>
              <a:spLocks/>
            </p:cNvSpPr>
            <p:nvPr/>
          </p:nvSpPr>
          <p:spPr bwMode="auto">
            <a:xfrm>
              <a:off x="2501900" y="1293813"/>
              <a:ext cx="1588" cy="4762"/>
            </a:xfrm>
            <a:custGeom>
              <a:avLst/>
              <a:gdLst>
                <a:gd name="T0" fmla="*/ 2147483647 w 2"/>
                <a:gd name="T1" fmla="*/ 2147483647 h 10"/>
                <a:gd name="T2" fmla="*/ 2147483647 w 2"/>
                <a:gd name="T3" fmla="*/ 2147483647 h 10"/>
                <a:gd name="T4" fmla="*/ 0 w 2"/>
                <a:gd name="T5" fmla="*/ 0 h 10"/>
                <a:gd name="T6" fmla="*/ 0 w 2"/>
                <a:gd name="T7" fmla="*/ 2147483647 h 10"/>
                <a:gd name="T8" fmla="*/ 0 w 2"/>
                <a:gd name="T9" fmla="*/ 2147483647 h 10"/>
                <a:gd name="T10" fmla="*/ 0 w 2"/>
                <a:gd name="T11" fmla="*/ 2147483647 h 10"/>
                <a:gd name="T12" fmla="*/ 0 w 2"/>
                <a:gd name="T13" fmla="*/ 2147483647 h 10"/>
                <a:gd name="T14" fmla="*/ 2147483647 w 2"/>
                <a:gd name="T15" fmla="*/ 2147483647 h 10"/>
                <a:gd name="T16" fmla="*/ 2147483647 w 2"/>
                <a:gd name="T17" fmla="*/ 2147483647 h 10"/>
                <a:gd name="T18" fmla="*/ 2147483647 w 2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"/>
                <a:gd name="T31" fmla="*/ 0 h 10"/>
                <a:gd name="T32" fmla="*/ 2 w 2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" h="10">
                  <a:moveTo>
                    <a:pt x="2" y="4"/>
                  </a:moveTo>
                  <a:lnTo>
                    <a:pt x="2" y="4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2" y="6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683" name="Freeform 605"/>
            <p:cNvSpPr>
              <a:spLocks/>
            </p:cNvSpPr>
            <p:nvPr/>
          </p:nvSpPr>
          <p:spPr bwMode="auto">
            <a:xfrm>
              <a:off x="2500313" y="1295400"/>
              <a:ext cx="6350" cy="3175"/>
            </a:xfrm>
            <a:custGeom>
              <a:avLst/>
              <a:gdLst>
                <a:gd name="T0" fmla="*/ 2147483647 w 13"/>
                <a:gd name="T1" fmla="*/ 0 h 6"/>
                <a:gd name="T2" fmla="*/ 2147483647 w 13"/>
                <a:gd name="T3" fmla="*/ 0 h 6"/>
                <a:gd name="T4" fmla="*/ 0 w 13"/>
                <a:gd name="T5" fmla="*/ 2147483647 h 6"/>
                <a:gd name="T6" fmla="*/ 2147483647 w 13"/>
                <a:gd name="T7" fmla="*/ 2147483647 h 6"/>
                <a:gd name="T8" fmla="*/ 2147483647 w 13"/>
                <a:gd name="T9" fmla="*/ 2147483647 h 6"/>
                <a:gd name="T10" fmla="*/ 2147483647 w 13"/>
                <a:gd name="T11" fmla="*/ 2147483647 h 6"/>
                <a:gd name="T12" fmla="*/ 2147483647 w 13"/>
                <a:gd name="T13" fmla="*/ 2147483647 h 6"/>
                <a:gd name="T14" fmla="*/ 2147483647 w 13"/>
                <a:gd name="T15" fmla="*/ 0 h 6"/>
                <a:gd name="T16" fmla="*/ 2147483647 w 13"/>
                <a:gd name="T17" fmla="*/ 0 h 6"/>
                <a:gd name="T18" fmla="*/ 2147483647 w 1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6"/>
                <a:gd name="T32" fmla="*/ 13 w 1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6">
                  <a:moveTo>
                    <a:pt x="4" y="0"/>
                  </a:moveTo>
                  <a:lnTo>
                    <a:pt x="4" y="0"/>
                  </a:lnTo>
                  <a:lnTo>
                    <a:pt x="0" y="2"/>
                  </a:lnTo>
                  <a:lnTo>
                    <a:pt x="4" y="6"/>
                  </a:lnTo>
                  <a:lnTo>
                    <a:pt x="6" y="6"/>
                  </a:lnTo>
                  <a:lnTo>
                    <a:pt x="13" y="6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684" name="Freeform 606"/>
            <p:cNvSpPr>
              <a:spLocks/>
            </p:cNvSpPr>
            <p:nvPr/>
          </p:nvSpPr>
          <p:spPr bwMode="auto">
            <a:xfrm>
              <a:off x="2505075" y="1295400"/>
              <a:ext cx="1588" cy="3175"/>
            </a:xfrm>
            <a:custGeom>
              <a:avLst/>
              <a:gdLst>
                <a:gd name="T0" fmla="*/ 2147483647 w 3"/>
                <a:gd name="T1" fmla="*/ 2147483647 h 9"/>
                <a:gd name="T2" fmla="*/ 2147483647 w 3"/>
                <a:gd name="T3" fmla="*/ 0 h 9"/>
                <a:gd name="T4" fmla="*/ 0 w 3"/>
                <a:gd name="T5" fmla="*/ 0 h 9"/>
                <a:gd name="T6" fmla="*/ 0 w 3"/>
                <a:gd name="T7" fmla="*/ 0 h 9"/>
                <a:gd name="T8" fmla="*/ 0 w 3"/>
                <a:gd name="T9" fmla="*/ 2147483647 h 9"/>
                <a:gd name="T10" fmla="*/ 0 w 3"/>
                <a:gd name="T11" fmla="*/ 2147483647 h 9"/>
                <a:gd name="T12" fmla="*/ 0 w 3"/>
                <a:gd name="T13" fmla="*/ 2147483647 h 9"/>
                <a:gd name="T14" fmla="*/ 2147483647 w 3"/>
                <a:gd name="T15" fmla="*/ 2147483647 h 9"/>
                <a:gd name="T16" fmla="*/ 2147483647 w 3"/>
                <a:gd name="T17" fmla="*/ 2147483647 h 9"/>
                <a:gd name="T18" fmla="*/ 2147483647 w 3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9"/>
                <a:gd name="T32" fmla="*/ 3 w 3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9">
                  <a:moveTo>
                    <a:pt x="3" y="2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9"/>
                  </a:lnTo>
                  <a:lnTo>
                    <a:pt x="3" y="9"/>
                  </a:lnTo>
                  <a:lnTo>
                    <a:pt x="3" y="6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685" name="Freeform 607"/>
            <p:cNvSpPr>
              <a:spLocks/>
            </p:cNvSpPr>
            <p:nvPr/>
          </p:nvSpPr>
          <p:spPr bwMode="auto">
            <a:xfrm>
              <a:off x="2503488" y="1296988"/>
              <a:ext cx="7937" cy="1587"/>
            </a:xfrm>
            <a:custGeom>
              <a:avLst/>
              <a:gdLst>
                <a:gd name="T0" fmla="*/ 2147483647 w 20"/>
                <a:gd name="T1" fmla="*/ 0 h 7"/>
                <a:gd name="T2" fmla="*/ 2147483647 w 20"/>
                <a:gd name="T3" fmla="*/ 0 h 7"/>
                <a:gd name="T4" fmla="*/ 0 w 20"/>
                <a:gd name="T5" fmla="*/ 2147483647 h 7"/>
                <a:gd name="T6" fmla="*/ 2147483647 w 20"/>
                <a:gd name="T7" fmla="*/ 2147483647 h 7"/>
                <a:gd name="T8" fmla="*/ 2147483647 w 20"/>
                <a:gd name="T9" fmla="*/ 2147483647 h 7"/>
                <a:gd name="T10" fmla="*/ 2147483647 w 20"/>
                <a:gd name="T11" fmla="*/ 2147483647 h 7"/>
                <a:gd name="T12" fmla="*/ 2147483647 w 20"/>
                <a:gd name="T13" fmla="*/ 2147483647 h 7"/>
                <a:gd name="T14" fmla="*/ 2147483647 w 20"/>
                <a:gd name="T15" fmla="*/ 0 h 7"/>
                <a:gd name="T16" fmla="*/ 2147483647 w 20"/>
                <a:gd name="T17" fmla="*/ 0 h 7"/>
                <a:gd name="T18" fmla="*/ 2147483647 w 20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7"/>
                <a:gd name="T32" fmla="*/ 20 w 20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7">
                  <a:moveTo>
                    <a:pt x="4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7"/>
                  </a:lnTo>
                  <a:lnTo>
                    <a:pt x="14" y="7"/>
                  </a:lnTo>
                  <a:lnTo>
                    <a:pt x="20" y="7"/>
                  </a:lnTo>
                  <a:lnTo>
                    <a:pt x="20" y="4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686" name="Freeform 608"/>
            <p:cNvSpPr>
              <a:spLocks/>
            </p:cNvSpPr>
            <p:nvPr/>
          </p:nvSpPr>
          <p:spPr bwMode="auto">
            <a:xfrm>
              <a:off x="2509838" y="1296988"/>
              <a:ext cx="1587" cy="3175"/>
            </a:xfrm>
            <a:custGeom>
              <a:avLst/>
              <a:gdLst>
                <a:gd name="T0" fmla="*/ 2147483647 w 4"/>
                <a:gd name="T1" fmla="*/ 2147483647 h 10"/>
                <a:gd name="T2" fmla="*/ 2147483647 w 4"/>
                <a:gd name="T3" fmla="*/ 0 h 10"/>
                <a:gd name="T4" fmla="*/ 0 w 4"/>
                <a:gd name="T5" fmla="*/ 0 h 10"/>
                <a:gd name="T6" fmla="*/ 0 w 4"/>
                <a:gd name="T7" fmla="*/ 0 h 10"/>
                <a:gd name="T8" fmla="*/ 0 w 4"/>
                <a:gd name="T9" fmla="*/ 2147483647 h 10"/>
                <a:gd name="T10" fmla="*/ 0 w 4"/>
                <a:gd name="T11" fmla="*/ 2147483647 h 10"/>
                <a:gd name="T12" fmla="*/ 0 w 4"/>
                <a:gd name="T13" fmla="*/ 2147483647 h 10"/>
                <a:gd name="T14" fmla="*/ 2147483647 w 4"/>
                <a:gd name="T15" fmla="*/ 2147483647 h 10"/>
                <a:gd name="T16" fmla="*/ 2147483647 w 4"/>
                <a:gd name="T17" fmla="*/ 2147483647 h 10"/>
                <a:gd name="T18" fmla="*/ 2147483647 w 4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10"/>
                <a:gd name="T32" fmla="*/ 4 w 4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10">
                  <a:moveTo>
                    <a:pt x="4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10"/>
                  </a:lnTo>
                  <a:lnTo>
                    <a:pt x="4" y="7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687" name="Freeform 609"/>
            <p:cNvSpPr>
              <a:spLocks/>
            </p:cNvSpPr>
            <p:nvPr/>
          </p:nvSpPr>
          <p:spPr bwMode="auto">
            <a:xfrm>
              <a:off x="2508250" y="1298575"/>
              <a:ext cx="15875" cy="0"/>
            </a:xfrm>
            <a:custGeom>
              <a:avLst/>
              <a:gdLst>
                <a:gd name="T0" fmla="*/ 2147483647 w 40"/>
                <a:gd name="T1" fmla="*/ 0 h 3"/>
                <a:gd name="T2" fmla="*/ 2147483647 w 40"/>
                <a:gd name="T3" fmla="*/ 0 h 3"/>
                <a:gd name="T4" fmla="*/ 0 w 40"/>
                <a:gd name="T5" fmla="*/ 0 h 3"/>
                <a:gd name="T6" fmla="*/ 2147483647 w 40"/>
                <a:gd name="T7" fmla="*/ 0 h 3"/>
                <a:gd name="T8" fmla="*/ 2147483647 w 40"/>
                <a:gd name="T9" fmla="*/ 0 h 3"/>
                <a:gd name="T10" fmla="*/ 2147483647 w 40"/>
                <a:gd name="T11" fmla="*/ 0 h 3"/>
                <a:gd name="T12" fmla="*/ 2147483647 w 40"/>
                <a:gd name="T13" fmla="*/ 0 h 3"/>
                <a:gd name="T14" fmla="*/ 2147483647 w 40"/>
                <a:gd name="T15" fmla="*/ 0 h 3"/>
                <a:gd name="T16" fmla="*/ 2147483647 w 40"/>
                <a:gd name="T17" fmla="*/ 0 h 3"/>
                <a:gd name="T18" fmla="*/ 2147483647 w 40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"/>
                <a:gd name="T31" fmla="*/ 0 h 3"/>
                <a:gd name="T32" fmla="*/ 40 w 40"/>
                <a:gd name="T33" fmla="*/ 0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" h="3">
                  <a:moveTo>
                    <a:pt x="2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33" y="3"/>
                  </a:lnTo>
                  <a:lnTo>
                    <a:pt x="40" y="3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688" name="Freeform 610"/>
            <p:cNvSpPr>
              <a:spLocks/>
            </p:cNvSpPr>
            <p:nvPr/>
          </p:nvSpPr>
          <p:spPr bwMode="auto">
            <a:xfrm>
              <a:off x="2520950" y="1298575"/>
              <a:ext cx="3175" cy="3175"/>
            </a:xfrm>
            <a:custGeom>
              <a:avLst/>
              <a:gdLst>
                <a:gd name="T0" fmla="*/ 2147483647 w 7"/>
                <a:gd name="T1" fmla="*/ 2147483647 h 9"/>
                <a:gd name="T2" fmla="*/ 2147483647 w 7"/>
                <a:gd name="T3" fmla="*/ 0 h 9"/>
                <a:gd name="T4" fmla="*/ 2147483647 w 7"/>
                <a:gd name="T5" fmla="*/ 0 h 9"/>
                <a:gd name="T6" fmla="*/ 0 w 7"/>
                <a:gd name="T7" fmla="*/ 0 h 9"/>
                <a:gd name="T8" fmla="*/ 0 w 7"/>
                <a:gd name="T9" fmla="*/ 2147483647 h 9"/>
                <a:gd name="T10" fmla="*/ 0 w 7"/>
                <a:gd name="T11" fmla="*/ 2147483647 h 9"/>
                <a:gd name="T12" fmla="*/ 2147483647 w 7"/>
                <a:gd name="T13" fmla="*/ 2147483647 h 9"/>
                <a:gd name="T14" fmla="*/ 2147483647 w 7"/>
                <a:gd name="T15" fmla="*/ 2147483647 h 9"/>
                <a:gd name="T16" fmla="*/ 2147483647 w 7"/>
                <a:gd name="T17" fmla="*/ 2147483647 h 9"/>
                <a:gd name="T18" fmla="*/ 2147483647 w 7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9"/>
                <a:gd name="T32" fmla="*/ 7 w 7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9">
                  <a:moveTo>
                    <a:pt x="7" y="3"/>
                  </a:move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9"/>
                  </a:lnTo>
                  <a:lnTo>
                    <a:pt x="7" y="9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689" name="Freeform 611"/>
            <p:cNvSpPr>
              <a:spLocks/>
            </p:cNvSpPr>
            <p:nvPr/>
          </p:nvSpPr>
          <p:spPr bwMode="auto">
            <a:xfrm>
              <a:off x="2520950" y="1298575"/>
              <a:ext cx="6350" cy="3175"/>
            </a:xfrm>
            <a:custGeom>
              <a:avLst/>
              <a:gdLst>
                <a:gd name="T0" fmla="*/ 2147483647 w 13"/>
                <a:gd name="T1" fmla="*/ 0 h 6"/>
                <a:gd name="T2" fmla="*/ 0 w 13"/>
                <a:gd name="T3" fmla="*/ 2147483647 h 6"/>
                <a:gd name="T4" fmla="*/ 0 w 13"/>
                <a:gd name="T5" fmla="*/ 2147483647 h 6"/>
                <a:gd name="T6" fmla="*/ 0 w 13"/>
                <a:gd name="T7" fmla="*/ 2147483647 h 6"/>
                <a:gd name="T8" fmla="*/ 2147483647 w 13"/>
                <a:gd name="T9" fmla="*/ 2147483647 h 6"/>
                <a:gd name="T10" fmla="*/ 2147483647 w 13"/>
                <a:gd name="T11" fmla="*/ 2147483647 h 6"/>
                <a:gd name="T12" fmla="*/ 2147483647 w 13"/>
                <a:gd name="T13" fmla="*/ 2147483647 h 6"/>
                <a:gd name="T14" fmla="*/ 2147483647 w 13"/>
                <a:gd name="T15" fmla="*/ 2147483647 h 6"/>
                <a:gd name="T16" fmla="*/ 2147483647 w 13"/>
                <a:gd name="T17" fmla="*/ 0 h 6"/>
                <a:gd name="T18" fmla="*/ 2147483647 w 1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6"/>
                <a:gd name="T32" fmla="*/ 13 w 1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6">
                  <a:moveTo>
                    <a:pt x="3" y="0"/>
                  </a:moveTo>
                  <a:lnTo>
                    <a:pt x="0" y="3"/>
                  </a:lnTo>
                  <a:lnTo>
                    <a:pt x="0" y="6"/>
                  </a:lnTo>
                  <a:lnTo>
                    <a:pt x="3" y="6"/>
                  </a:lnTo>
                  <a:lnTo>
                    <a:pt x="13" y="6"/>
                  </a:lnTo>
                  <a:lnTo>
                    <a:pt x="13" y="3"/>
                  </a:lnTo>
                  <a:lnTo>
                    <a:pt x="7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690" name="Freeform 612"/>
            <p:cNvSpPr>
              <a:spLocks/>
            </p:cNvSpPr>
            <p:nvPr/>
          </p:nvSpPr>
          <p:spPr bwMode="auto">
            <a:xfrm>
              <a:off x="2524125" y="1298575"/>
              <a:ext cx="3175" cy="3175"/>
            </a:xfrm>
            <a:custGeom>
              <a:avLst/>
              <a:gdLst>
                <a:gd name="T0" fmla="*/ 2147483647 w 6"/>
                <a:gd name="T1" fmla="*/ 2147483647 h 8"/>
                <a:gd name="T2" fmla="*/ 2147483647 w 6"/>
                <a:gd name="T3" fmla="*/ 2147483647 h 8"/>
                <a:gd name="T4" fmla="*/ 2147483647 w 6"/>
                <a:gd name="T5" fmla="*/ 0 h 8"/>
                <a:gd name="T6" fmla="*/ 0 w 6"/>
                <a:gd name="T7" fmla="*/ 2147483647 h 8"/>
                <a:gd name="T8" fmla="*/ 0 w 6"/>
                <a:gd name="T9" fmla="*/ 2147483647 h 8"/>
                <a:gd name="T10" fmla="*/ 0 w 6"/>
                <a:gd name="T11" fmla="*/ 2147483647 h 8"/>
                <a:gd name="T12" fmla="*/ 2147483647 w 6"/>
                <a:gd name="T13" fmla="*/ 2147483647 h 8"/>
                <a:gd name="T14" fmla="*/ 2147483647 w 6"/>
                <a:gd name="T15" fmla="*/ 2147483647 h 8"/>
                <a:gd name="T16" fmla="*/ 2147483647 w 6"/>
                <a:gd name="T17" fmla="*/ 2147483647 h 8"/>
                <a:gd name="T18" fmla="*/ 2147483647 w 6"/>
                <a:gd name="T19" fmla="*/ 2147483647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8"/>
                <a:gd name="T32" fmla="*/ 6 w 6"/>
                <a:gd name="T33" fmla="*/ 8 h 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8">
                  <a:moveTo>
                    <a:pt x="6" y="3"/>
                  </a:moveTo>
                  <a:lnTo>
                    <a:pt x="6" y="3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8"/>
                  </a:lnTo>
                  <a:lnTo>
                    <a:pt x="6" y="8"/>
                  </a:lnTo>
                  <a:lnTo>
                    <a:pt x="6" y="6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691" name="Freeform 613"/>
            <p:cNvSpPr>
              <a:spLocks/>
            </p:cNvSpPr>
            <p:nvPr/>
          </p:nvSpPr>
          <p:spPr bwMode="auto">
            <a:xfrm>
              <a:off x="2524125" y="1300163"/>
              <a:ext cx="4763" cy="1587"/>
            </a:xfrm>
            <a:custGeom>
              <a:avLst/>
              <a:gdLst>
                <a:gd name="T0" fmla="*/ 2147483647 w 13"/>
                <a:gd name="T1" fmla="*/ 0 h 5"/>
                <a:gd name="T2" fmla="*/ 0 w 13"/>
                <a:gd name="T3" fmla="*/ 0 h 5"/>
                <a:gd name="T4" fmla="*/ 0 w 13"/>
                <a:gd name="T5" fmla="*/ 2147483647 h 5"/>
                <a:gd name="T6" fmla="*/ 0 w 13"/>
                <a:gd name="T7" fmla="*/ 2147483647 h 5"/>
                <a:gd name="T8" fmla="*/ 2147483647 w 13"/>
                <a:gd name="T9" fmla="*/ 2147483647 h 5"/>
                <a:gd name="T10" fmla="*/ 2147483647 w 13"/>
                <a:gd name="T11" fmla="*/ 2147483647 h 5"/>
                <a:gd name="T12" fmla="*/ 2147483647 w 13"/>
                <a:gd name="T13" fmla="*/ 2147483647 h 5"/>
                <a:gd name="T14" fmla="*/ 2147483647 w 13"/>
                <a:gd name="T15" fmla="*/ 0 h 5"/>
                <a:gd name="T16" fmla="*/ 2147483647 w 13"/>
                <a:gd name="T17" fmla="*/ 0 h 5"/>
                <a:gd name="T18" fmla="*/ 2147483647 w 13"/>
                <a:gd name="T19" fmla="*/ 0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5"/>
                <a:gd name="T32" fmla="*/ 13 w 13"/>
                <a:gd name="T33" fmla="*/ 5 h 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5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5"/>
                  </a:lnTo>
                  <a:lnTo>
                    <a:pt x="13" y="5"/>
                  </a:lnTo>
                  <a:lnTo>
                    <a:pt x="13" y="3"/>
                  </a:lnTo>
                  <a:lnTo>
                    <a:pt x="13" y="0"/>
                  </a:lnTo>
                  <a:lnTo>
                    <a:pt x="6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692" name="Freeform 614"/>
            <p:cNvSpPr>
              <a:spLocks/>
            </p:cNvSpPr>
            <p:nvPr/>
          </p:nvSpPr>
          <p:spPr bwMode="auto">
            <a:xfrm>
              <a:off x="2527300" y="1300163"/>
              <a:ext cx="1588" cy="4762"/>
            </a:xfrm>
            <a:custGeom>
              <a:avLst/>
              <a:gdLst>
                <a:gd name="T0" fmla="*/ 2147483647 w 7"/>
                <a:gd name="T1" fmla="*/ 2147483647 h 12"/>
                <a:gd name="T2" fmla="*/ 2147483647 w 7"/>
                <a:gd name="T3" fmla="*/ 0 h 12"/>
                <a:gd name="T4" fmla="*/ 2147483647 w 7"/>
                <a:gd name="T5" fmla="*/ 0 h 12"/>
                <a:gd name="T6" fmla="*/ 0 w 7"/>
                <a:gd name="T7" fmla="*/ 0 h 12"/>
                <a:gd name="T8" fmla="*/ 0 w 7"/>
                <a:gd name="T9" fmla="*/ 2147483647 h 12"/>
                <a:gd name="T10" fmla="*/ 0 w 7"/>
                <a:gd name="T11" fmla="*/ 2147483647 h 12"/>
                <a:gd name="T12" fmla="*/ 2147483647 w 7"/>
                <a:gd name="T13" fmla="*/ 2147483647 h 12"/>
                <a:gd name="T14" fmla="*/ 2147483647 w 7"/>
                <a:gd name="T15" fmla="*/ 2147483647 h 12"/>
                <a:gd name="T16" fmla="*/ 2147483647 w 7"/>
                <a:gd name="T17" fmla="*/ 2147483647 h 12"/>
                <a:gd name="T18" fmla="*/ 2147483647 w 7"/>
                <a:gd name="T19" fmla="*/ 2147483647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2"/>
                <a:gd name="T32" fmla="*/ 7 w 7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2">
                  <a:moveTo>
                    <a:pt x="7" y="3"/>
                  </a:move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3" y="12"/>
                  </a:lnTo>
                  <a:lnTo>
                    <a:pt x="7" y="9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693" name="Freeform 615"/>
            <p:cNvSpPr>
              <a:spLocks/>
            </p:cNvSpPr>
            <p:nvPr/>
          </p:nvSpPr>
          <p:spPr bwMode="auto">
            <a:xfrm>
              <a:off x="2527300" y="1301750"/>
              <a:ext cx="12700" cy="1588"/>
            </a:xfrm>
            <a:custGeom>
              <a:avLst/>
              <a:gdLst>
                <a:gd name="T0" fmla="*/ 2147483647 w 33"/>
                <a:gd name="T1" fmla="*/ 0 h 4"/>
                <a:gd name="T2" fmla="*/ 0 w 33"/>
                <a:gd name="T3" fmla="*/ 0 h 4"/>
                <a:gd name="T4" fmla="*/ 0 w 33"/>
                <a:gd name="T5" fmla="*/ 2147483647 h 4"/>
                <a:gd name="T6" fmla="*/ 0 w 33"/>
                <a:gd name="T7" fmla="*/ 2147483647 h 4"/>
                <a:gd name="T8" fmla="*/ 2147483647 w 33"/>
                <a:gd name="T9" fmla="*/ 2147483647 h 4"/>
                <a:gd name="T10" fmla="*/ 2147483647 w 33"/>
                <a:gd name="T11" fmla="*/ 2147483647 h 4"/>
                <a:gd name="T12" fmla="*/ 2147483647 w 33"/>
                <a:gd name="T13" fmla="*/ 2147483647 h 4"/>
                <a:gd name="T14" fmla="*/ 2147483647 w 33"/>
                <a:gd name="T15" fmla="*/ 0 h 4"/>
                <a:gd name="T16" fmla="*/ 2147483647 w 33"/>
                <a:gd name="T17" fmla="*/ 0 h 4"/>
                <a:gd name="T18" fmla="*/ 2147483647 w 33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"/>
                <a:gd name="T31" fmla="*/ 0 h 4"/>
                <a:gd name="T32" fmla="*/ 33 w 33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" h="4">
                  <a:moveTo>
                    <a:pt x="3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23" y="4"/>
                  </a:lnTo>
                  <a:lnTo>
                    <a:pt x="29" y="4"/>
                  </a:lnTo>
                  <a:lnTo>
                    <a:pt x="33" y="4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694" name="Freeform 616"/>
            <p:cNvSpPr>
              <a:spLocks/>
            </p:cNvSpPr>
            <p:nvPr/>
          </p:nvSpPr>
          <p:spPr bwMode="auto">
            <a:xfrm>
              <a:off x="2536825" y="1301750"/>
              <a:ext cx="3175" cy="4763"/>
            </a:xfrm>
            <a:custGeom>
              <a:avLst/>
              <a:gdLst>
                <a:gd name="T0" fmla="*/ 2147483647 w 6"/>
                <a:gd name="T1" fmla="*/ 2147483647 h 11"/>
                <a:gd name="T2" fmla="*/ 2147483647 w 6"/>
                <a:gd name="T3" fmla="*/ 0 h 11"/>
                <a:gd name="T4" fmla="*/ 2147483647 w 6"/>
                <a:gd name="T5" fmla="*/ 0 h 11"/>
                <a:gd name="T6" fmla="*/ 0 w 6"/>
                <a:gd name="T7" fmla="*/ 0 h 11"/>
                <a:gd name="T8" fmla="*/ 0 w 6"/>
                <a:gd name="T9" fmla="*/ 2147483647 h 11"/>
                <a:gd name="T10" fmla="*/ 0 w 6"/>
                <a:gd name="T11" fmla="*/ 2147483647 h 11"/>
                <a:gd name="T12" fmla="*/ 2147483647 w 6"/>
                <a:gd name="T13" fmla="*/ 2147483647 h 11"/>
                <a:gd name="T14" fmla="*/ 2147483647 w 6"/>
                <a:gd name="T15" fmla="*/ 2147483647 h 11"/>
                <a:gd name="T16" fmla="*/ 2147483647 w 6"/>
                <a:gd name="T17" fmla="*/ 2147483647 h 11"/>
                <a:gd name="T18" fmla="*/ 2147483647 w 6"/>
                <a:gd name="T19" fmla="*/ 2147483647 h 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1"/>
                <a:gd name="T32" fmla="*/ 6 w 6"/>
                <a:gd name="T33" fmla="*/ 11 h 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1">
                  <a:moveTo>
                    <a:pt x="6" y="4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6" y="11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695" name="Freeform 617"/>
            <p:cNvSpPr>
              <a:spLocks/>
            </p:cNvSpPr>
            <p:nvPr/>
          </p:nvSpPr>
          <p:spPr bwMode="auto">
            <a:xfrm>
              <a:off x="2536825" y="1303338"/>
              <a:ext cx="4763" cy="3175"/>
            </a:xfrm>
            <a:custGeom>
              <a:avLst/>
              <a:gdLst>
                <a:gd name="T0" fmla="*/ 2147483647 w 12"/>
                <a:gd name="T1" fmla="*/ 0 h 7"/>
                <a:gd name="T2" fmla="*/ 0 w 12"/>
                <a:gd name="T3" fmla="*/ 2147483647 h 7"/>
                <a:gd name="T4" fmla="*/ 0 w 12"/>
                <a:gd name="T5" fmla="*/ 2147483647 h 7"/>
                <a:gd name="T6" fmla="*/ 0 w 12"/>
                <a:gd name="T7" fmla="*/ 2147483647 h 7"/>
                <a:gd name="T8" fmla="*/ 2147483647 w 12"/>
                <a:gd name="T9" fmla="*/ 2147483647 h 7"/>
                <a:gd name="T10" fmla="*/ 2147483647 w 12"/>
                <a:gd name="T11" fmla="*/ 2147483647 h 7"/>
                <a:gd name="T12" fmla="*/ 2147483647 w 12"/>
                <a:gd name="T13" fmla="*/ 2147483647 h 7"/>
                <a:gd name="T14" fmla="*/ 2147483647 w 12"/>
                <a:gd name="T15" fmla="*/ 2147483647 h 7"/>
                <a:gd name="T16" fmla="*/ 2147483647 w 12"/>
                <a:gd name="T17" fmla="*/ 0 h 7"/>
                <a:gd name="T18" fmla="*/ 2147483647 w 12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"/>
                <a:gd name="T31" fmla="*/ 0 h 7"/>
                <a:gd name="T32" fmla="*/ 12 w 12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" h="7">
                  <a:moveTo>
                    <a:pt x="2" y="0"/>
                  </a:moveTo>
                  <a:lnTo>
                    <a:pt x="0" y="3"/>
                  </a:lnTo>
                  <a:lnTo>
                    <a:pt x="0" y="7"/>
                  </a:lnTo>
                  <a:lnTo>
                    <a:pt x="2" y="7"/>
                  </a:lnTo>
                  <a:lnTo>
                    <a:pt x="9" y="7"/>
                  </a:lnTo>
                  <a:lnTo>
                    <a:pt x="12" y="3"/>
                  </a:lnTo>
                  <a:lnTo>
                    <a:pt x="9" y="3"/>
                  </a:lnTo>
                  <a:lnTo>
                    <a:pt x="6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696" name="Freeform 618"/>
            <p:cNvSpPr>
              <a:spLocks/>
            </p:cNvSpPr>
            <p:nvPr/>
          </p:nvSpPr>
          <p:spPr bwMode="auto">
            <a:xfrm>
              <a:off x="2540000" y="1303338"/>
              <a:ext cx="1588" cy="4762"/>
            </a:xfrm>
            <a:custGeom>
              <a:avLst/>
              <a:gdLst>
                <a:gd name="T0" fmla="*/ 2147483647 w 6"/>
                <a:gd name="T1" fmla="*/ 2147483647 h 9"/>
                <a:gd name="T2" fmla="*/ 2147483647 w 6"/>
                <a:gd name="T3" fmla="*/ 2147483647 h 9"/>
                <a:gd name="T4" fmla="*/ 2147483647 w 6"/>
                <a:gd name="T5" fmla="*/ 0 h 9"/>
                <a:gd name="T6" fmla="*/ 0 w 6"/>
                <a:gd name="T7" fmla="*/ 2147483647 h 9"/>
                <a:gd name="T8" fmla="*/ 0 w 6"/>
                <a:gd name="T9" fmla="*/ 2147483647 h 9"/>
                <a:gd name="T10" fmla="*/ 0 w 6"/>
                <a:gd name="T11" fmla="*/ 2147483647 h 9"/>
                <a:gd name="T12" fmla="*/ 2147483647 w 6"/>
                <a:gd name="T13" fmla="*/ 2147483647 h 9"/>
                <a:gd name="T14" fmla="*/ 2147483647 w 6"/>
                <a:gd name="T15" fmla="*/ 2147483647 h 9"/>
                <a:gd name="T16" fmla="*/ 2147483647 w 6"/>
                <a:gd name="T17" fmla="*/ 2147483647 h 9"/>
                <a:gd name="T18" fmla="*/ 2147483647 w 6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9"/>
                <a:gd name="T32" fmla="*/ 6 w 6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9">
                  <a:moveTo>
                    <a:pt x="6" y="3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9"/>
                  </a:lnTo>
                  <a:lnTo>
                    <a:pt x="3" y="9"/>
                  </a:lnTo>
                  <a:lnTo>
                    <a:pt x="6" y="7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697" name="Freeform 619"/>
            <p:cNvSpPr>
              <a:spLocks/>
            </p:cNvSpPr>
            <p:nvPr/>
          </p:nvSpPr>
          <p:spPr bwMode="auto">
            <a:xfrm>
              <a:off x="2540000" y="1304925"/>
              <a:ext cx="6350" cy="3175"/>
            </a:xfrm>
            <a:custGeom>
              <a:avLst/>
              <a:gdLst>
                <a:gd name="T0" fmla="*/ 2147483647 w 16"/>
                <a:gd name="T1" fmla="*/ 0 h 6"/>
                <a:gd name="T2" fmla="*/ 0 w 16"/>
                <a:gd name="T3" fmla="*/ 0 h 6"/>
                <a:gd name="T4" fmla="*/ 0 w 16"/>
                <a:gd name="T5" fmla="*/ 2147483647 h 6"/>
                <a:gd name="T6" fmla="*/ 0 w 16"/>
                <a:gd name="T7" fmla="*/ 2147483647 h 6"/>
                <a:gd name="T8" fmla="*/ 2147483647 w 16"/>
                <a:gd name="T9" fmla="*/ 2147483647 h 6"/>
                <a:gd name="T10" fmla="*/ 2147483647 w 16"/>
                <a:gd name="T11" fmla="*/ 2147483647 h 6"/>
                <a:gd name="T12" fmla="*/ 2147483647 w 16"/>
                <a:gd name="T13" fmla="*/ 2147483647 h 6"/>
                <a:gd name="T14" fmla="*/ 2147483647 w 16"/>
                <a:gd name="T15" fmla="*/ 0 h 6"/>
                <a:gd name="T16" fmla="*/ 2147483647 w 16"/>
                <a:gd name="T17" fmla="*/ 0 h 6"/>
                <a:gd name="T18" fmla="*/ 2147483647 w 16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"/>
                <a:gd name="T31" fmla="*/ 0 h 6"/>
                <a:gd name="T32" fmla="*/ 16 w 16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" h="6">
                  <a:moveTo>
                    <a:pt x="3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10" y="6"/>
                  </a:lnTo>
                  <a:lnTo>
                    <a:pt x="16" y="6"/>
                  </a:lnTo>
                  <a:lnTo>
                    <a:pt x="16" y="4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698" name="Freeform 620"/>
            <p:cNvSpPr>
              <a:spLocks/>
            </p:cNvSpPr>
            <p:nvPr/>
          </p:nvSpPr>
          <p:spPr bwMode="auto">
            <a:xfrm>
              <a:off x="2544763" y="1304925"/>
              <a:ext cx="1587" cy="3175"/>
            </a:xfrm>
            <a:custGeom>
              <a:avLst/>
              <a:gdLst>
                <a:gd name="T0" fmla="*/ 2147483647 w 4"/>
                <a:gd name="T1" fmla="*/ 2147483647 h 10"/>
                <a:gd name="T2" fmla="*/ 2147483647 w 4"/>
                <a:gd name="T3" fmla="*/ 0 h 10"/>
                <a:gd name="T4" fmla="*/ 0 w 4"/>
                <a:gd name="T5" fmla="*/ 0 h 10"/>
                <a:gd name="T6" fmla="*/ 0 w 4"/>
                <a:gd name="T7" fmla="*/ 0 h 10"/>
                <a:gd name="T8" fmla="*/ 0 w 4"/>
                <a:gd name="T9" fmla="*/ 2147483647 h 10"/>
                <a:gd name="T10" fmla="*/ 0 w 4"/>
                <a:gd name="T11" fmla="*/ 2147483647 h 10"/>
                <a:gd name="T12" fmla="*/ 0 w 4"/>
                <a:gd name="T13" fmla="*/ 2147483647 h 10"/>
                <a:gd name="T14" fmla="*/ 2147483647 w 4"/>
                <a:gd name="T15" fmla="*/ 2147483647 h 10"/>
                <a:gd name="T16" fmla="*/ 2147483647 w 4"/>
                <a:gd name="T17" fmla="*/ 2147483647 h 10"/>
                <a:gd name="T18" fmla="*/ 2147483647 w 4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10"/>
                <a:gd name="T32" fmla="*/ 4 w 4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10">
                  <a:moveTo>
                    <a:pt x="4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4" y="6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699" name="Freeform 621"/>
            <p:cNvSpPr>
              <a:spLocks/>
            </p:cNvSpPr>
            <p:nvPr/>
          </p:nvSpPr>
          <p:spPr bwMode="auto">
            <a:xfrm>
              <a:off x="2543175" y="1306513"/>
              <a:ext cx="6350" cy="1587"/>
            </a:xfrm>
            <a:custGeom>
              <a:avLst/>
              <a:gdLst>
                <a:gd name="T0" fmla="*/ 2147483647 w 13"/>
                <a:gd name="T1" fmla="*/ 0 h 6"/>
                <a:gd name="T2" fmla="*/ 2147483647 w 13"/>
                <a:gd name="T3" fmla="*/ 0 h 6"/>
                <a:gd name="T4" fmla="*/ 0 w 13"/>
                <a:gd name="T5" fmla="*/ 2147483647 h 6"/>
                <a:gd name="T6" fmla="*/ 2147483647 w 13"/>
                <a:gd name="T7" fmla="*/ 2147483647 h 6"/>
                <a:gd name="T8" fmla="*/ 2147483647 w 13"/>
                <a:gd name="T9" fmla="*/ 2147483647 h 6"/>
                <a:gd name="T10" fmla="*/ 2147483647 w 13"/>
                <a:gd name="T11" fmla="*/ 2147483647 h 6"/>
                <a:gd name="T12" fmla="*/ 2147483647 w 13"/>
                <a:gd name="T13" fmla="*/ 2147483647 h 6"/>
                <a:gd name="T14" fmla="*/ 2147483647 w 13"/>
                <a:gd name="T15" fmla="*/ 0 h 6"/>
                <a:gd name="T16" fmla="*/ 2147483647 w 13"/>
                <a:gd name="T17" fmla="*/ 0 h 6"/>
                <a:gd name="T18" fmla="*/ 2147483647 w 1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6"/>
                <a:gd name="T32" fmla="*/ 13 w 1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6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6"/>
                  </a:lnTo>
                  <a:lnTo>
                    <a:pt x="6" y="6"/>
                  </a:lnTo>
                  <a:lnTo>
                    <a:pt x="13" y="6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6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700" name="Freeform 622"/>
            <p:cNvSpPr>
              <a:spLocks/>
            </p:cNvSpPr>
            <p:nvPr/>
          </p:nvSpPr>
          <p:spPr bwMode="auto">
            <a:xfrm>
              <a:off x="2547938" y="1306513"/>
              <a:ext cx="1587" cy="3175"/>
            </a:xfrm>
            <a:custGeom>
              <a:avLst/>
              <a:gdLst>
                <a:gd name="T0" fmla="*/ 2147483647 w 4"/>
                <a:gd name="T1" fmla="*/ 2147483647 h 8"/>
                <a:gd name="T2" fmla="*/ 2147483647 w 4"/>
                <a:gd name="T3" fmla="*/ 0 h 8"/>
                <a:gd name="T4" fmla="*/ 0 w 4"/>
                <a:gd name="T5" fmla="*/ 0 h 8"/>
                <a:gd name="T6" fmla="*/ 0 w 4"/>
                <a:gd name="T7" fmla="*/ 0 h 8"/>
                <a:gd name="T8" fmla="*/ 0 w 4"/>
                <a:gd name="T9" fmla="*/ 2147483647 h 8"/>
                <a:gd name="T10" fmla="*/ 0 w 4"/>
                <a:gd name="T11" fmla="*/ 2147483647 h 8"/>
                <a:gd name="T12" fmla="*/ 0 w 4"/>
                <a:gd name="T13" fmla="*/ 2147483647 h 8"/>
                <a:gd name="T14" fmla="*/ 2147483647 w 4"/>
                <a:gd name="T15" fmla="*/ 2147483647 h 8"/>
                <a:gd name="T16" fmla="*/ 2147483647 w 4"/>
                <a:gd name="T17" fmla="*/ 2147483647 h 8"/>
                <a:gd name="T18" fmla="*/ 2147483647 w 4"/>
                <a:gd name="T19" fmla="*/ 2147483647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8"/>
                <a:gd name="T32" fmla="*/ 4 w 4"/>
                <a:gd name="T33" fmla="*/ 8 h 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8">
                  <a:moveTo>
                    <a:pt x="4" y="2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8"/>
                  </a:lnTo>
                  <a:lnTo>
                    <a:pt x="4" y="6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701" name="Freeform 623"/>
            <p:cNvSpPr>
              <a:spLocks/>
            </p:cNvSpPr>
            <p:nvPr/>
          </p:nvSpPr>
          <p:spPr bwMode="auto">
            <a:xfrm>
              <a:off x="2546350" y="1308100"/>
              <a:ext cx="4763" cy="0"/>
            </a:xfrm>
            <a:custGeom>
              <a:avLst/>
              <a:gdLst>
                <a:gd name="T0" fmla="*/ 2147483647 w 14"/>
                <a:gd name="T1" fmla="*/ 0 h 4"/>
                <a:gd name="T2" fmla="*/ 2147483647 w 14"/>
                <a:gd name="T3" fmla="*/ 0 h 4"/>
                <a:gd name="T4" fmla="*/ 0 w 14"/>
                <a:gd name="T5" fmla="*/ 0 h 4"/>
                <a:gd name="T6" fmla="*/ 2147483647 w 14"/>
                <a:gd name="T7" fmla="*/ 0 h 4"/>
                <a:gd name="T8" fmla="*/ 2147483647 w 14"/>
                <a:gd name="T9" fmla="*/ 0 h 4"/>
                <a:gd name="T10" fmla="*/ 2147483647 w 14"/>
                <a:gd name="T11" fmla="*/ 0 h 4"/>
                <a:gd name="T12" fmla="*/ 2147483647 w 14"/>
                <a:gd name="T13" fmla="*/ 0 h 4"/>
                <a:gd name="T14" fmla="*/ 2147483647 w 14"/>
                <a:gd name="T15" fmla="*/ 0 h 4"/>
                <a:gd name="T16" fmla="*/ 2147483647 w 14"/>
                <a:gd name="T17" fmla="*/ 0 h 4"/>
                <a:gd name="T18" fmla="*/ 2147483647 w 14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4"/>
                <a:gd name="T32" fmla="*/ 14 w 14"/>
                <a:gd name="T33" fmla="*/ 0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4">
                  <a:moveTo>
                    <a:pt x="3" y="0"/>
                  </a:moveTo>
                  <a:lnTo>
                    <a:pt x="3" y="0"/>
                  </a:lnTo>
                  <a:lnTo>
                    <a:pt x="0" y="4"/>
                  </a:lnTo>
                  <a:lnTo>
                    <a:pt x="3" y="4"/>
                  </a:lnTo>
                  <a:lnTo>
                    <a:pt x="7" y="4"/>
                  </a:lnTo>
                  <a:lnTo>
                    <a:pt x="14" y="4"/>
                  </a:lnTo>
                  <a:lnTo>
                    <a:pt x="14" y="0"/>
                  </a:lnTo>
                  <a:lnTo>
                    <a:pt x="7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702" name="Freeform 624"/>
            <p:cNvSpPr>
              <a:spLocks/>
            </p:cNvSpPr>
            <p:nvPr/>
          </p:nvSpPr>
          <p:spPr bwMode="auto">
            <a:xfrm>
              <a:off x="2549525" y="1308100"/>
              <a:ext cx="1588" cy="3175"/>
            </a:xfrm>
            <a:custGeom>
              <a:avLst/>
              <a:gdLst>
                <a:gd name="T0" fmla="*/ 2147483647 w 4"/>
                <a:gd name="T1" fmla="*/ 2147483647 h 10"/>
                <a:gd name="T2" fmla="*/ 2147483647 w 4"/>
                <a:gd name="T3" fmla="*/ 0 h 10"/>
                <a:gd name="T4" fmla="*/ 0 w 4"/>
                <a:gd name="T5" fmla="*/ 0 h 10"/>
                <a:gd name="T6" fmla="*/ 0 w 4"/>
                <a:gd name="T7" fmla="*/ 0 h 10"/>
                <a:gd name="T8" fmla="*/ 0 w 4"/>
                <a:gd name="T9" fmla="*/ 2147483647 h 10"/>
                <a:gd name="T10" fmla="*/ 0 w 4"/>
                <a:gd name="T11" fmla="*/ 2147483647 h 10"/>
                <a:gd name="T12" fmla="*/ 0 w 4"/>
                <a:gd name="T13" fmla="*/ 2147483647 h 10"/>
                <a:gd name="T14" fmla="*/ 2147483647 w 4"/>
                <a:gd name="T15" fmla="*/ 2147483647 h 10"/>
                <a:gd name="T16" fmla="*/ 2147483647 w 4"/>
                <a:gd name="T17" fmla="*/ 2147483647 h 10"/>
                <a:gd name="T18" fmla="*/ 2147483647 w 4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10"/>
                <a:gd name="T32" fmla="*/ 4 w 4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10">
                  <a:moveTo>
                    <a:pt x="4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703" name="Freeform 625"/>
            <p:cNvSpPr>
              <a:spLocks/>
            </p:cNvSpPr>
            <p:nvPr/>
          </p:nvSpPr>
          <p:spPr bwMode="auto">
            <a:xfrm>
              <a:off x="2549525" y="1308100"/>
              <a:ext cx="7938" cy="3175"/>
            </a:xfrm>
            <a:custGeom>
              <a:avLst/>
              <a:gdLst>
                <a:gd name="T0" fmla="*/ 2147483647 w 20"/>
                <a:gd name="T1" fmla="*/ 0 h 6"/>
                <a:gd name="T2" fmla="*/ 2147483647 w 20"/>
                <a:gd name="T3" fmla="*/ 0 h 6"/>
                <a:gd name="T4" fmla="*/ 0 w 20"/>
                <a:gd name="T5" fmla="*/ 2147483647 h 6"/>
                <a:gd name="T6" fmla="*/ 2147483647 w 20"/>
                <a:gd name="T7" fmla="*/ 2147483647 h 6"/>
                <a:gd name="T8" fmla="*/ 2147483647 w 20"/>
                <a:gd name="T9" fmla="*/ 2147483647 h 6"/>
                <a:gd name="T10" fmla="*/ 2147483647 w 20"/>
                <a:gd name="T11" fmla="*/ 2147483647 h 6"/>
                <a:gd name="T12" fmla="*/ 2147483647 w 20"/>
                <a:gd name="T13" fmla="*/ 2147483647 h 6"/>
                <a:gd name="T14" fmla="*/ 2147483647 w 20"/>
                <a:gd name="T15" fmla="*/ 0 h 6"/>
                <a:gd name="T16" fmla="*/ 2147483647 w 20"/>
                <a:gd name="T17" fmla="*/ 0 h 6"/>
                <a:gd name="T18" fmla="*/ 2147483647 w 20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6"/>
                <a:gd name="T32" fmla="*/ 20 w 20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6">
                  <a:moveTo>
                    <a:pt x="3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3" y="6"/>
                  </a:lnTo>
                  <a:lnTo>
                    <a:pt x="13" y="6"/>
                  </a:lnTo>
                  <a:lnTo>
                    <a:pt x="20" y="6"/>
                  </a:lnTo>
                  <a:lnTo>
                    <a:pt x="20" y="2"/>
                  </a:lnTo>
                  <a:lnTo>
                    <a:pt x="20" y="0"/>
                  </a:lnTo>
                  <a:lnTo>
                    <a:pt x="1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704" name="Freeform 626"/>
            <p:cNvSpPr>
              <a:spLocks/>
            </p:cNvSpPr>
            <p:nvPr/>
          </p:nvSpPr>
          <p:spPr bwMode="auto">
            <a:xfrm>
              <a:off x="2554288" y="1308100"/>
              <a:ext cx="3175" cy="4763"/>
            </a:xfrm>
            <a:custGeom>
              <a:avLst/>
              <a:gdLst>
                <a:gd name="T0" fmla="*/ 2147483647 w 7"/>
                <a:gd name="T1" fmla="*/ 2147483647 h 9"/>
                <a:gd name="T2" fmla="*/ 2147483647 w 7"/>
                <a:gd name="T3" fmla="*/ 0 h 9"/>
                <a:gd name="T4" fmla="*/ 2147483647 w 7"/>
                <a:gd name="T5" fmla="*/ 0 h 9"/>
                <a:gd name="T6" fmla="*/ 0 w 7"/>
                <a:gd name="T7" fmla="*/ 0 h 9"/>
                <a:gd name="T8" fmla="*/ 0 w 7"/>
                <a:gd name="T9" fmla="*/ 2147483647 h 9"/>
                <a:gd name="T10" fmla="*/ 0 w 7"/>
                <a:gd name="T11" fmla="*/ 2147483647 h 9"/>
                <a:gd name="T12" fmla="*/ 2147483647 w 7"/>
                <a:gd name="T13" fmla="*/ 2147483647 h 9"/>
                <a:gd name="T14" fmla="*/ 2147483647 w 7"/>
                <a:gd name="T15" fmla="*/ 2147483647 h 9"/>
                <a:gd name="T16" fmla="*/ 2147483647 w 7"/>
                <a:gd name="T17" fmla="*/ 2147483647 h 9"/>
                <a:gd name="T18" fmla="*/ 2147483647 w 7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9"/>
                <a:gd name="T32" fmla="*/ 7 w 7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9">
                  <a:moveTo>
                    <a:pt x="7" y="2"/>
                  </a:move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9"/>
                  </a:lnTo>
                  <a:lnTo>
                    <a:pt x="3" y="9"/>
                  </a:lnTo>
                  <a:lnTo>
                    <a:pt x="7" y="9"/>
                  </a:lnTo>
                  <a:lnTo>
                    <a:pt x="7" y="6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705" name="Freeform 627"/>
            <p:cNvSpPr>
              <a:spLocks/>
            </p:cNvSpPr>
            <p:nvPr/>
          </p:nvSpPr>
          <p:spPr bwMode="auto">
            <a:xfrm>
              <a:off x="2554288" y="1309688"/>
              <a:ext cx="12700" cy="3175"/>
            </a:xfrm>
            <a:custGeom>
              <a:avLst/>
              <a:gdLst>
                <a:gd name="T0" fmla="*/ 2147483647 w 33"/>
                <a:gd name="T1" fmla="*/ 0 h 7"/>
                <a:gd name="T2" fmla="*/ 0 w 33"/>
                <a:gd name="T3" fmla="*/ 0 h 7"/>
                <a:gd name="T4" fmla="*/ 0 w 33"/>
                <a:gd name="T5" fmla="*/ 2147483647 h 7"/>
                <a:gd name="T6" fmla="*/ 0 w 33"/>
                <a:gd name="T7" fmla="*/ 2147483647 h 7"/>
                <a:gd name="T8" fmla="*/ 2147483647 w 33"/>
                <a:gd name="T9" fmla="*/ 2147483647 h 7"/>
                <a:gd name="T10" fmla="*/ 2147483647 w 33"/>
                <a:gd name="T11" fmla="*/ 2147483647 h 7"/>
                <a:gd name="T12" fmla="*/ 2147483647 w 33"/>
                <a:gd name="T13" fmla="*/ 2147483647 h 7"/>
                <a:gd name="T14" fmla="*/ 2147483647 w 33"/>
                <a:gd name="T15" fmla="*/ 0 h 7"/>
                <a:gd name="T16" fmla="*/ 2147483647 w 33"/>
                <a:gd name="T17" fmla="*/ 0 h 7"/>
                <a:gd name="T18" fmla="*/ 2147483647 w 33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"/>
                <a:gd name="T31" fmla="*/ 0 h 7"/>
                <a:gd name="T32" fmla="*/ 33 w 33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" h="7">
                  <a:moveTo>
                    <a:pt x="3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23" y="7"/>
                  </a:lnTo>
                  <a:lnTo>
                    <a:pt x="33" y="7"/>
                  </a:lnTo>
                  <a:lnTo>
                    <a:pt x="33" y="4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706" name="Freeform 628"/>
            <p:cNvSpPr>
              <a:spLocks/>
            </p:cNvSpPr>
            <p:nvPr/>
          </p:nvSpPr>
          <p:spPr bwMode="auto">
            <a:xfrm>
              <a:off x="2565400" y="1309688"/>
              <a:ext cx="1588" cy="4762"/>
            </a:xfrm>
            <a:custGeom>
              <a:avLst/>
              <a:gdLst>
                <a:gd name="T0" fmla="*/ 2147483647 w 6"/>
                <a:gd name="T1" fmla="*/ 2147483647 h 10"/>
                <a:gd name="T2" fmla="*/ 2147483647 w 6"/>
                <a:gd name="T3" fmla="*/ 0 h 10"/>
                <a:gd name="T4" fmla="*/ 2147483647 w 6"/>
                <a:gd name="T5" fmla="*/ 0 h 10"/>
                <a:gd name="T6" fmla="*/ 0 w 6"/>
                <a:gd name="T7" fmla="*/ 0 h 10"/>
                <a:gd name="T8" fmla="*/ 0 w 6"/>
                <a:gd name="T9" fmla="*/ 2147483647 h 10"/>
                <a:gd name="T10" fmla="*/ 0 w 6"/>
                <a:gd name="T11" fmla="*/ 2147483647 h 10"/>
                <a:gd name="T12" fmla="*/ 2147483647 w 6"/>
                <a:gd name="T13" fmla="*/ 2147483647 h 10"/>
                <a:gd name="T14" fmla="*/ 2147483647 w 6"/>
                <a:gd name="T15" fmla="*/ 2147483647 h 10"/>
                <a:gd name="T16" fmla="*/ 2147483647 w 6"/>
                <a:gd name="T17" fmla="*/ 2147483647 h 10"/>
                <a:gd name="T18" fmla="*/ 2147483647 w 6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0"/>
                <a:gd name="T32" fmla="*/ 6 w 6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0">
                  <a:moveTo>
                    <a:pt x="6" y="4"/>
                  </a:moveTo>
                  <a:lnTo>
                    <a:pt x="6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3" y="10"/>
                  </a:lnTo>
                  <a:lnTo>
                    <a:pt x="6" y="7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707" name="Freeform 629"/>
            <p:cNvSpPr>
              <a:spLocks/>
            </p:cNvSpPr>
            <p:nvPr/>
          </p:nvSpPr>
          <p:spPr bwMode="auto">
            <a:xfrm>
              <a:off x="2565400" y="1311275"/>
              <a:ext cx="7938" cy="1588"/>
            </a:xfrm>
            <a:custGeom>
              <a:avLst/>
              <a:gdLst>
                <a:gd name="T0" fmla="*/ 2147483647 w 20"/>
                <a:gd name="T1" fmla="*/ 0 h 3"/>
                <a:gd name="T2" fmla="*/ 0 w 20"/>
                <a:gd name="T3" fmla="*/ 0 h 3"/>
                <a:gd name="T4" fmla="*/ 0 w 20"/>
                <a:gd name="T5" fmla="*/ 2147483647 h 3"/>
                <a:gd name="T6" fmla="*/ 0 w 20"/>
                <a:gd name="T7" fmla="*/ 2147483647 h 3"/>
                <a:gd name="T8" fmla="*/ 2147483647 w 20"/>
                <a:gd name="T9" fmla="*/ 2147483647 h 3"/>
                <a:gd name="T10" fmla="*/ 2147483647 w 20"/>
                <a:gd name="T11" fmla="*/ 2147483647 h 3"/>
                <a:gd name="T12" fmla="*/ 2147483647 w 20"/>
                <a:gd name="T13" fmla="*/ 2147483647 h 3"/>
                <a:gd name="T14" fmla="*/ 2147483647 w 20"/>
                <a:gd name="T15" fmla="*/ 0 h 3"/>
                <a:gd name="T16" fmla="*/ 2147483647 w 20"/>
                <a:gd name="T17" fmla="*/ 0 h 3"/>
                <a:gd name="T18" fmla="*/ 2147483647 w 20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3"/>
                <a:gd name="T32" fmla="*/ 20 w 20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3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9" y="3"/>
                  </a:lnTo>
                  <a:lnTo>
                    <a:pt x="20" y="3"/>
                  </a:lnTo>
                  <a:lnTo>
                    <a:pt x="20" y="0"/>
                  </a:lnTo>
                  <a:lnTo>
                    <a:pt x="1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708" name="Freeform 630"/>
            <p:cNvSpPr>
              <a:spLocks/>
            </p:cNvSpPr>
            <p:nvPr/>
          </p:nvSpPr>
          <p:spPr bwMode="auto">
            <a:xfrm>
              <a:off x="2570163" y="1311275"/>
              <a:ext cx="3175" cy="3175"/>
            </a:xfrm>
            <a:custGeom>
              <a:avLst/>
              <a:gdLst>
                <a:gd name="T0" fmla="*/ 2147483647 w 7"/>
                <a:gd name="T1" fmla="*/ 2147483647 h 9"/>
                <a:gd name="T2" fmla="*/ 2147483647 w 7"/>
                <a:gd name="T3" fmla="*/ 0 h 9"/>
                <a:gd name="T4" fmla="*/ 2147483647 w 7"/>
                <a:gd name="T5" fmla="*/ 0 h 9"/>
                <a:gd name="T6" fmla="*/ 0 w 7"/>
                <a:gd name="T7" fmla="*/ 0 h 9"/>
                <a:gd name="T8" fmla="*/ 0 w 7"/>
                <a:gd name="T9" fmla="*/ 2147483647 h 9"/>
                <a:gd name="T10" fmla="*/ 0 w 7"/>
                <a:gd name="T11" fmla="*/ 2147483647 h 9"/>
                <a:gd name="T12" fmla="*/ 2147483647 w 7"/>
                <a:gd name="T13" fmla="*/ 2147483647 h 9"/>
                <a:gd name="T14" fmla="*/ 2147483647 w 7"/>
                <a:gd name="T15" fmla="*/ 2147483647 h 9"/>
                <a:gd name="T16" fmla="*/ 2147483647 w 7"/>
                <a:gd name="T17" fmla="*/ 2147483647 h 9"/>
                <a:gd name="T18" fmla="*/ 2147483647 w 7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9"/>
                <a:gd name="T32" fmla="*/ 7 w 7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9">
                  <a:moveTo>
                    <a:pt x="7" y="3"/>
                  </a:move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9"/>
                  </a:lnTo>
                  <a:lnTo>
                    <a:pt x="7" y="6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709" name="Freeform 631"/>
            <p:cNvSpPr>
              <a:spLocks/>
            </p:cNvSpPr>
            <p:nvPr/>
          </p:nvSpPr>
          <p:spPr bwMode="auto">
            <a:xfrm>
              <a:off x="2570163" y="1312863"/>
              <a:ext cx="9525" cy="1587"/>
            </a:xfrm>
            <a:custGeom>
              <a:avLst/>
              <a:gdLst>
                <a:gd name="T0" fmla="*/ 2147483647 w 25"/>
                <a:gd name="T1" fmla="*/ 0 h 3"/>
                <a:gd name="T2" fmla="*/ 0 w 25"/>
                <a:gd name="T3" fmla="*/ 0 h 3"/>
                <a:gd name="T4" fmla="*/ 0 w 25"/>
                <a:gd name="T5" fmla="*/ 2147483647 h 3"/>
                <a:gd name="T6" fmla="*/ 0 w 25"/>
                <a:gd name="T7" fmla="*/ 2147483647 h 3"/>
                <a:gd name="T8" fmla="*/ 2147483647 w 25"/>
                <a:gd name="T9" fmla="*/ 2147483647 h 3"/>
                <a:gd name="T10" fmla="*/ 2147483647 w 25"/>
                <a:gd name="T11" fmla="*/ 2147483647 h 3"/>
                <a:gd name="T12" fmla="*/ 2147483647 w 25"/>
                <a:gd name="T13" fmla="*/ 2147483647 h 3"/>
                <a:gd name="T14" fmla="*/ 2147483647 w 25"/>
                <a:gd name="T15" fmla="*/ 0 h 3"/>
                <a:gd name="T16" fmla="*/ 2147483647 w 25"/>
                <a:gd name="T17" fmla="*/ 0 h 3"/>
                <a:gd name="T18" fmla="*/ 2147483647 w 25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"/>
                <a:gd name="T31" fmla="*/ 0 h 3"/>
                <a:gd name="T32" fmla="*/ 25 w 25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" h="3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16" y="3"/>
                  </a:lnTo>
                  <a:lnTo>
                    <a:pt x="23" y="3"/>
                  </a:lnTo>
                  <a:lnTo>
                    <a:pt x="25" y="3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710" name="Freeform 632"/>
            <p:cNvSpPr>
              <a:spLocks/>
            </p:cNvSpPr>
            <p:nvPr/>
          </p:nvSpPr>
          <p:spPr bwMode="auto">
            <a:xfrm>
              <a:off x="2578100" y="1312863"/>
              <a:ext cx="1588" cy="1587"/>
            </a:xfrm>
            <a:custGeom>
              <a:avLst/>
              <a:gdLst>
                <a:gd name="T0" fmla="*/ 2147483647 w 5"/>
                <a:gd name="T1" fmla="*/ 2147483647 h 6"/>
                <a:gd name="T2" fmla="*/ 2147483647 w 5"/>
                <a:gd name="T3" fmla="*/ 0 h 6"/>
                <a:gd name="T4" fmla="*/ 2147483647 w 5"/>
                <a:gd name="T5" fmla="*/ 0 h 6"/>
                <a:gd name="T6" fmla="*/ 0 w 5"/>
                <a:gd name="T7" fmla="*/ 0 h 6"/>
                <a:gd name="T8" fmla="*/ 0 w 5"/>
                <a:gd name="T9" fmla="*/ 2147483647 h 6"/>
                <a:gd name="T10" fmla="*/ 0 w 5"/>
                <a:gd name="T11" fmla="*/ 2147483647 h 6"/>
                <a:gd name="T12" fmla="*/ 2147483647 w 5"/>
                <a:gd name="T13" fmla="*/ 2147483647 h 6"/>
                <a:gd name="T14" fmla="*/ 2147483647 w 5"/>
                <a:gd name="T15" fmla="*/ 2147483647 h 6"/>
                <a:gd name="T16" fmla="*/ 2147483647 w 5"/>
                <a:gd name="T17" fmla="*/ 2147483647 h 6"/>
                <a:gd name="T18" fmla="*/ 2147483647 w 5"/>
                <a:gd name="T19" fmla="*/ 2147483647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"/>
                <a:gd name="T31" fmla="*/ 0 h 6"/>
                <a:gd name="T32" fmla="*/ 5 w 5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" h="6">
                  <a:moveTo>
                    <a:pt x="5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6"/>
                  </a:lnTo>
                  <a:lnTo>
                    <a:pt x="5" y="6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711" name="Freeform 633"/>
            <p:cNvSpPr>
              <a:spLocks/>
            </p:cNvSpPr>
            <p:nvPr/>
          </p:nvSpPr>
          <p:spPr bwMode="auto">
            <a:xfrm>
              <a:off x="2578100" y="1312863"/>
              <a:ext cx="7938" cy="1587"/>
            </a:xfrm>
            <a:custGeom>
              <a:avLst/>
              <a:gdLst>
                <a:gd name="T0" fmla="*/ 2147483647 w 19"/>
                <a:gd name="T1" fmla="*/ 0 h 6"/>
                <a:gd name="T2" fmla="*/ 0 w 19"/>
                <a:gd name="T3" fmla="*/ 2147483647 h 6"/>
                <a:gd name="T4" fmla="*/ 0 w 19"/>
                <a:gd name="T5" fmla="*/ 2147483647 h 6"/>
                <a:gd name="T6" fmla="*/ 0 w 19"/>
                <a:gd name="T7" fmla="*/ 2147483647 h 6"/>
                <a:gd name="T8" fmla="*/ 2147483647 w 19"/>
                <a:gd name="T9" fmla="*/ 2147483647 h 6"/>
                <a:gd name="T10" fmla="*/ 2147483647 w 19"/>
                <a:gd name="T11" fmla="*/ 2147483647 h 6"/>
                <a:gd name="T12" fmla="*/ 2147483647 w 19"/>
                <a:gd name="T13" fmla="*/ 2147483647 h 6"/>
                <a:gd name="T14" fmla="*/ 2147483647 w 19"/>
                <a:gd name="T15" fmla="*/ 2147483647 h 6"/>
                <a:gd name="T16" fmla="*/ 2147483647 w 19"/>
                <a:gd name="T17" fmla="*/ 0 h 6"/>
                <a:gd name="T18" fmla="*/ 2147483647 w 19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"/>
                <a:gd name="T31" fmla="*/ 0 h 6"/>
                <a:gd name="T32" fmla="*/ 19 w 19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" h="6">
                  <a:moveTo>
                    <a:pt x="3" y="0"/>
                  </a:moveTo>
                  <a:lnTo>
                    <a:pt x="0" y="3"/>
                  </a:lnTo>
                  <a:lnTo>
                    <a:pt x="0" y="6"/>
                  </a:lnTo>
                  <a:lnTo>
                    <a:pt x="9" y="6"/>
                  </a:lnTo>
                  <a:lnTo>
                    <a:pt x="16" y="6"/>
                  </a:lnTo>
                  <a:lnTo>
                    <a:pt x="19" y="3"/>
                  </a:lnTo>
                  <a:lnTo>
                    <a:pt x="16" y="3"/>
                  </a:lnTo>
                  <a:lnTo>
                    <a:pt x="1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712" name="Freeform 634"/>
            <p:cNvSpPr>
              <a:spLocks/>
            </p:cNvSpPr>
            <p:nvPr/>
          </p:nvSpPr>
          <p:spPr bwMode="auto">
            <a:xfrm>
              <a:off x="2582863" y="1312863"/>
              <a:ext cx="3175" cy="4762"/>
            </a:xfrm>
            <a:custGeom>
              <a:avLst/>
              <a:gdLst>
                <a:gd name="T0" fmla="*/ 2147483647 w 7"/>
                <a:gd name="T1" fmla="*/ 2147483647 h 12"/>
                <a:gd name="T2" fmla="*/ 2147483647 w 7"/>
                <a:gd name="T3" fmla="*/ 2147483647 h 12"/>
                <a:gd name="T4" fmla="*/ 2147483647 w 7"/>
                <a:gd name="T5" fmla="*/ 0 h 12"/>
                <a:gd name="T6" fmla="*/ 0 w 7"/>
                <a:gd name="T7" fmla="*/ 2147483647 h 12"/>
                <a:gd name="T8" fmla="*/ 0 w 7"/>
                <a:gd name="T9" fmla="*/ 2147483647 h 12"/>
                <a:gd name="T10" fmla="*/ 0 w 7"/>
                <a:gd name="T11" fmla="*/ 2147483647 h 12"/>
                <a:gd name="T12" fmla="*/ 2147483647 w 7"/>
                <a:gd name="T13" fmla="*/ 2147483647 h 12"/>
                <a:gd name="T14" fmla="*/ 2147483647 w 7"/>
                <a:gd name="T15" fmla="*/ 2147483647 h 12"/>
                <a:gd name="T16" fmla="*/ 2147483647 w 7"/>
                <a:gd name="T17" fmla="*/ 2147483647 h 12"/>
                <a:gd name="T18" fmla="*/ 2147483647 w 7"/>
                <a:gd name="T19" fmla="*/ 2147483647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2"/>
                <a:gd name="T32" fmla="*/ 7 w 7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2">
                  <a:moveTo>
                    <a:pt x="7" y="3"/>
                  </a:moveTo>
                  <a:lnTo>
                    <a:pt x="4" y="3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7" y="10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713" name="Freeform 635"/>
            <p:cNvSpPr>
              <a:spLocks/>
            </p:cNvSpPr>
            <p:nvPr/>
          </p:nvSpPr>
          <p:spPr bwMode="auto">
            <a:xfrm>
              <a:off x="2582863" y="1314450"/>
              <a:ext cx="4762" cy="3175"/>
            </a:xfrm>
            <a:custGeom>
              <a:avLst/>
              <a:gdLst>
                <a:gd name="T0" fmla="*/ 2147483647 w 11"/>
                <a:gd name="T1" fmla="*/ 0 h 6"/>
                <a:gd name="T2" fmla="*/ 0 w 11"/>
                <a:gd name="T3" fmla="*/ 0 h 6"/>
                <a:gd name="T4" fmla="*/ 0 w 11"/>
                <a:gd name="T5" fmla="*/ 2147483647 h 6"/>
                <a:gd name="T6" fmla="*/ 0 w 11"/>
                <a:gd name="T7" fmla="*/ 2147483647 h 6"/>
                <a:gd name="T8" fmla="*/ 2147483647 w 11"/>
                <a:gd name="T9" fmla="*/ 2147483647 h 6"/>
                <a:gd name="T10" fmla="*/ 2147483647 w 11"/>
                <a:gd name="T11" fmla="*/ 2147483647 h 6"/>
                <a:gd name="T12" fmla="*/ 2147483647 w 11"/>
                <a:gd name="T13" fmla="*/ 2147483647 h 6"/>
                <a:gd name="T14" fmla="*/ 2147483647 w 11"/>
                <a:gd name="T15" fmla="*/ 0 h 6"/>
                <a:gd name="T16" fmla="*/ 2147483647 w 11"/>
                <a:gd name="T17" fmla="*/ 0 h 6"/>
                <a:gd name="T18" fmla="*/ 2147483647 w 11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"/>
                <a:gd name="T31" fmla="*/ 0 h 6"/>
                <a:gd name="T32" fmla="*/ 11 w 11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" h="6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4" y="6"/>
                  </a:lnTo>
                  <a:lnTo>
                    <a:pt x="11" y="6"/>
                  </a:lnTo>
                  <a:lnTo>
                    <a:pt x="11" y="4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714" name="Freeform 636"/>
            <p:cNvSpPr>
              <a:spLocks/>
            </p:cNvSpPr>
            <p:nvPr/>
          </p:nvSpPr>
          <p:spPr bwMode="auto">
            <a:xfrm>
              <a:off x="2586038" y="1314450"/>
              <a:ext cx="1587" cy="4763"/>
            </a:xfrm>
            <a:custGeom>
              <a:avLst/>
              <a:gdLst>
                <a:gd name="T0" fmla="*/ 2147483647 w 4"/>
                <a:gd name="T1" fmla="*/ 2147483647 h 10"/>
                <a:gd name="T2" fmla="*/ 2147483647 w 4"/>
                <a:gd name="T3" fmla="*/ 0 h 10"/>
                <a:gd name="T4" fmla="*/ 0 w 4"/>
                <a:gd name="T5" fmla="*/ 0 h 10"/>
                <a:gd name="T6" fmla="*/ 0 w 4"/>
                <a:gd name="T7" fmla="*/ 0 h 10"/>
                <a:gd name="T8" fmla="*/ 0 w 4"/>
                <a:gd name="T9" fmla="*/ 2147483647 h 10"/>
                <a:gd name="T10" fmla="*/ 0 w 4"/>
                <a:gd name="T11" fmla="*/ 2147483647 h 10"/>
                <a:gd name="T12" fmla="*/ 0 w 4"/>
                <a:gd name="T13" fmla="*/ 2147483647 h 10"/>
                <a:gd name="T14" fmla="*/ 2147483647 w 4"/>
                <a:gd name="T15" fmla="*/ 2147483647 h 10"/>
                <a:gd name="T16" fmla="*/ 2147483647 w 4"/>
                <a:gd name="T17" fmla="*/ 2147483647 h 10"/>
                <a:gd name="T18" fmla="*/ 2147483647 w 4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10"/>
                <a:gd name="T32" fmla="*/ 4 w 4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10">
                  <a:moveTo>
                    <a:pt x="4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4" y="6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715" name="Freeform 637"/>
            <p:cNvSpPr>
              <a:spLocks/>
            </p:cNvSpPr>
            <p:nvPr/>
          </p:nvSpPr>
          <p:spPr bwMode="auto">
            <a:xfrm>
              <a:off x="2584450" y="1316038"/>
              <a:ext cx="26988" cy="1587"/>
            </a:xfrm>
            <a:custGeom>
              <a:avLst/>
              <a:gdLst>
                <a:gd name="T0" fmla="*/ 2147483647 w 66"/>
                <a:gd name="T1" fmla="*/ 0 h 2"/>
                <a:gd name="T2" fmla="*/ 2147483647 w 66"/>
                <a:gd name="T3" fmla="*/ 0 h 2"/>
                <a:gd name="T4" fmla="*/ 0 w 66"/>
                <a:gd name="T5" fmla="*/ 2147483647 h 2"/>
                <a:gd name="T6" fmla="*/ 2147483647 w 66"/>
                <a:gd name="T7" fmla="*/ 2147483647 h 2"/>
                <a:gd name="T8" fmla="*/ 2147483647 w 66"/>
                <a:gd name="T9" fmla="*/ 2147483647 h 2"/>
                <a:gd name="T10" fmla="*/ 2147483647 w 66"/>
                <a:gd name="T11" fmla="*/ 2147483647 h 2"/>
                <a:gd name="T12" fmla="*/ 2147483647 w 66"/>
                <a:gd name="T13" fmla="*/ 2147483647 h 2"/>
                <a:gd name="T14" fmla="*/ 2147483647 w 66"/>
                <a:gd name="T15" fmla="*/ 0 h 2"/>
                <a:gd name="T16" fmla="*/ 2147483647 w 66"/>
                <a:gd name="T17" fmla="*/ 0 h 2"/>
                <a:gd name="T18" fmla="*/ 2147483647 w 66"/>
                <a:gd name="T19" fmla="*/ 0 h 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6"/>
                <a:gd name="T31" fmla="*/ 0 h 2"/>
                <a:gd name="T32" fmla="*/ 66 w 66"/>
                <a:gd name="T33" fmla="*/ 2 h 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6" h="2">
                  <a:moveTo>
                    <a:pt x="3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3" y="2"/>
                  </a:lnTo>
                  <a:lnTo>
                    <a:pt x="60" y="2"/>
                  </a:lnTo>
                  <a:lnTo>
                    <a:pt x="66" y="2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716" name="Freeform 638"/>
            <p:cNvSpPr>
              <a:spLocks/>
            </p:cNvSpPr>
            <p:nvPr/>
          </p:nvSpPr>
          <p:spPr bwMode="auto">
            <a:xfrm>
              <a:off x="2608263" y="1316038"/>
              <a:ext cx="3175" cy="3175"/>
            </a:xfrm>
            <a:custGeom>
              <a:avLst/>
              <a:gdLst>
                <a:gd name="T0" fmla="*/ 2147483647 w 6"/>
                <a:gd name="T1" fmla="*/ 2147483647 h 9"/>
                <a:gd name="T2" fmla="*/ 2147483647 w 6"/>
                <a:gd name="T3" fmla="*/ 0 h 9"/>
                <a:gd name="T4" fmla="*/ 2147483647 w 6"/>
                <a:gd name="T5" fmla="*/ 0 h 9"/>
                <a:gd name="T6" fmla="*/ 0 w 6"/>
                <a:gd name="T7" fmla="*/ 0 h 9"/>
                <a:gd name="T8" fmla="*/ 0 w 6"/>
                <a:gd name="T9" fmla="*/ 2147483647 h 9"/>
                <a:gd name="T10" fmla="*/ 0 w 6"/>
                <a:gd name="T11" fmla="*/ 2147483647 h 9"/>
                <a:gd name="T12" fmla="*/ 2147483647 w 6"/>
                <a:gd name="T13" fmla="*/ 2147483647 h 9"/>
                <a:gd name="T14" fmla="*/ 2147483647 w 6"/>
                <a:gd name="T15" fmla="*/ 2147483647 h 9"/>
                <a:gd name="T16" fmla="*/ 2147483647 w 6"/>
                <a:gd name="T17" fmla="*/ 2147483647 h 9"/>
                <a:gd name="T18" fmla="*/ 2147483647 w 6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9"/>
                <a:gd name="T32" fmla="*/ 6 w 6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9">
                  <a:moveTo>
                    <a:pt x="6" y="2"/>
                  </a:move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9"/>
                  </a:lnTo>
                  <a:lnTo>
                    <a:pt x="2" y="9"/>
                  </a:lnTo>
                  <a:lnTo>
                    <a:pt x="6" y="9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717" name="Freeform 639"/>
            <p:cNvSpPr>
              <a:spLocks/>
            </p:cNvSpPr>
            <p:nvPr/>
          </p:nvSpPr>
          <p:spPr bwMode="auto">
            <a:xfrm>
              <a:off x="2608263" y="1317625"/>
              <a:ext cx="9525" cy="1588"/>
            </a:xfrm>
            <a:custGeom>
              <a:avLst/>
              <a:gdLst>
                <a:gd name="T0" fmla="*/ 2147483647 w 25"/>
                <a:gd name="T1" fmla="*/ 0 h 7"/>
                <a:gd name="T2" fmla="*/ 0 w 25"/>
                <a:gd name="T3" fmla="*/ 2147483647 h 7"/>
                <a:gd name="T4" fmla="*/ 0 w 25"/>
                <a:gd name="T5" fmla="*/ 2147483647 h 7"/>
                <a:gd name="T6" fmla="*/ 0 w 25"/>
                <a:gd name="T7" fmla="*/ 2147483647 h 7"/>
                <a:gd name="T8" fmla="*/ 2147483647 w 25"/>
                <a:gd name="T9" fmla="*/ 2147483647 h 7"/>
                <a:gd name="T10" fmla="*/ 2147483647 w 25"/>
                <a:gd name="T11" fmla="*/ 2147483647 h 7"/>
                <a:gd name="T12" fmla="*/ 2147483647 w 25"/>
                <a:gd name="T13" fmla="*/ 2147483647 h 7"/>
                <a:gd name="T14" fmla="*/ 2147483647 w 25"/>
                <a:gd name="T15" fmla="*/ 2147483647 h 7"/>
                <a:gd name="T16" fmla="*/ 2147483647 w 25"/>
                <a:gd name="T17" fmla="*/ 0 h 7"/>
                <a:gd name="T18" fmla="*/ 2147483647 w 25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"/>
                <a:gd name="T31" fmla="*/ 0 h 7"/>
                <a:gd name="T32" fmla="*/ 25 w 25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" h="7">
                  <a:moveTo>
                    <a:pt x="2" y="0"/>
                  </a:moveTo>
                  <a:lnTo>
                    <a:pt x="0" y="4"/>
                  </a:lnTo>
                  <a:lnTo>
                    <a:pt x="0" y="7"/>
                  </a:lnTo>
                  <a:lnTo>
                    <a:pt x="16" y="7"/>
                  </a:lnTo>
                  <a:lnTo>
                    <a:pt x="25" y="7"/>
                  </a:lnTo>
                  <a:lnTo>
                    <a:pt x="25" y="4"/>
                  </a:lnTo>
                  <a:lnTo>
                    <a:pt x="2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718" name="Freeform 640"/>
            <p:cNvSpPr>
              <a:spLocks/>
            </p:cNvSpPr>
            <p:nvPr/>
          </p:nvSpPr>
          <p:spPr bwMode="auto">
            <a:xfrm>
              <a:off x="2616200" y="1317625"/>
              <a:ext cx="1588" cy="4763"/>
            </a:xfrm>
            <a:custGeom>
              <a:avLst/>
              <a:gdLst>
                <a:gd name="T0" fmla="*/ 2147483647 w 5"/>
                <a:gd name="T1" fmla="*/ 2147483647 h 13"/>
                <a:gd name="T2" fmla="*/ 2147483647 w 5"/>
                <a:gd name="T3" fmla="*/ 2147483647 h 13"/>
                <a:gd name="T4" fmla="*/ 2147483647 w 5"/>
                <a:gd name="T5" fmla="*/ 0 h 13"/>
                <a:gd name="T6" fmla="*/ 0 w 5"/>
                <a:gd name="T7" fmla="*/ 2147483647 h 13"/>
                <a:gd name="T8" fmla="*/ 0 w 5"/>
                <a:gd name="T9" fmla="*/ 2147483647 h 13"/>
                <a:gd name="T10" fmla="*/ 0 w 5"/>
                <a:gd name="T11" fmla="*/ 2147483647 h 13"/>
                <a:gd name="T12" fmla="*/ 2147483647 w 5"/>
                <a:gd name="T13" fmla="*/ 2147483647 h 13"/>
                <a:gd name="T14" fmla="*/ 2147483647 w 5"/>
                <a:gd name="T15" fmla="*/ 2147483647 h 13"/>
                <a:gd name="T16" fmla="*/ 2147483647 w 5"/>
                <a:gd name="T17" fmla="*/ 2147483647 h 13"/>
                <a:gd name="T18" fmla="*/ 2147483647 w 5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"/>
                <a:gd name="T31" fmla="*/ 0 h 13"/>
                <a:gd name="T32" fmla="*/ 5 w 5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" h="13">
                  <a:moveTo>
                    <a:pt x="5" y="4"/>
                  </a:moveTo>
                  <a:lnTo>
                    <a:pt x="5" y="4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5" y="1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719" name="Freeform 641"/>
            <p:cNvSpPr>
              <a:spLocks/>
            </p:cNvSpPr>
            <p:nvPr/>
          </p:nvSpPr>
          <p:spPr bwMode="auto">
            <a:xfrm>
              <a:off x="2616200" y="1319213"/>
              <a:ext cx="4763" cy="3175"/>
            </a:xfrm>
            <a:custGeom>
              <a:avLst/>
              <a:gdLst>
                <a:gd name="T0" fmla="*/ 2147483647 w 12"/>
                <a:gd name="T1" fmla="*/ 0 h 6"/>
                <a:gd name="T2" fmla="*/ 0 w 12"/>
                <a:gd name="T3" fmla="*/ 0 h 6"/>
                <a:gd name="T4" fmla="*/ 0 w 12"/>
                <a:gd name="T5" fmla="*/ 2147483647 h 6"/>
                <a:gd name="T6" fmla="*/ 0 w 12"/>
                <a:gd name="T7" fmla="*/ 2147483647 h 6"/>
                <a:gd name="T8" fmla="*/ 2147483647 w 12"/>
                <a:gd name="T9" fmla="*/ 2147483647 h 6"/>
                <a:gd name="T10" fmla="*/ 2147483647 w 12"/>
                <a:gd name="T11" fmla="*/ 2147483647 h 6"/>
                <a:gd name="T12" fmla="*/ 2147483647 w 12"/>
                <a:gd name="T13" fmla="*/ 2147483647 h 6"/>
                <a:gd name="T14" fmla="*/ 2147483647 w 12"/>
                <a:gd name="T15" fmla="*/ 0 h 6"/>
                <a:gd name="T16" fmla="*/ 2147483647 w 12"/>
                <a:gd name="T17" fmla="*/ 0 h 6"/>
                <a:gd name="T18" fmla="*/ 2147483647 w 12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"/>
                <a:gd name="T31" fmla="*/ 0 h 6"/>
                <a:gd name="T32" fmla="*/ 12 w 12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" h="6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2" y="6"/>
                  </a:lnTo>
                  <a:lnTo>
                    <a:pt x="9" y="6"/>
                  </a:lnTo>
                  <a:lnTo>
                    <a:pt x="12" y="3"/>
                  </a:lnTo>
                  <a:lnTo>
                    <a:pt x="9" y="0"/>
                  </a:lnTo>
                  <a:lnTo>
                    <a:pt x="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720" name="Freeform 642"/>
            <p:cNvSpPr>
              <a:spLocks/>
            </p:cNvSpPr>
            <p:nvPr/>
          </p:nvSpPr>
          <p:spPr bwMode="auto">
            <a:xfrm>
              <a:off x="2617788" y="1319213"/>
              <a:ext cx="3175" cy="4762"/>
            </a:xfrm>
            <a:custGeom>
              <a:avLst/>
              <a:gdLst>
                <a:gd name="T0" fmla="*/ 2147483647 w 7"/>
                <a:gd name="T1" fmla="*/ 2147483647 h 10"/>
                <a:gd name="T2" fmla="*/ 2147483647 w 7"/>
                <a:gd name="T3" fmla="*/ 0 h 10"/>
                <a:gd name="T4" fmla="*/ 2147483647 w 7"/>
                <a:gd name="T5" fmla="*/ 0 h 10"/>
                <a:gd name="T6" fmla="*/ 0 w 7"/>
                <a:gd name="T7" fmla="*/ 0 h 10"/>
                <a:gd name="T8" fmla="*/ 0 w 7"/>
                <a:gd name="T9" fmla="*/ 2147483647 h 10"/>
                <a:gd name="T10" fmla="*/ 0 w 7"/>
                <a:gd name="T11" fmla="*/ 2147483647 h 10"/>
                <a:gd name="T12" fmla="*/ 2147483647 w 7"/>
                <a:gd name="T13" fmla="*/ 2147483647 h 10"/>
                <a:gd name="T14" fmla="*/ 2147483647 w 7"/>
                <a:gd name="T15" fmla="*/ 2147483647 h 10"/>
                <a:gd name="T16" fmla="*/ 2147483647 w 7"/>
                <a:gd name="T17" fmla="*/ 2147483647 h 10"/>
                <a:gd name="T18" fmla="*/ 2147483647 w 7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0"/>
                <a:gd name="T32" fmla="*/ 7 w 7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0">
                  <a:moveTo>
                    <a:pt x="7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4" y="10"/>
                  </a:lnTo>
                  <a:lnTo>
                    <a:pt x="4" y="6"/>
                  </a:lnTo>
                  <a:lnTo>
                    <a:pt x="7" y="6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721" name="Freeform 643"/>
            <p:cNvSpPr>
              <a:spLocks/>
            </p:cNvSpPr>
            <p:nvPr/>
          </p:nvSpPr>
          <p:spPr bwMode="auto">
            <a:xfrm>
              <a:off x="2617788" y="1320800"/>
              <a:ext cx="6350" cy="1588"/>
            </a:xfrm>
            <a:custGeom>
              <a:avLst/>
              <a:gdLst>
                <a:gd name="T0" fmla="*/ 2147483647 w 13"/>
                <a:gd name="T1" fmla="*/ 0 h 3"/>
                <a:gd name="T2" fmla="*/ 0 w 13"/>
                <a:gd name="T3" fmla="*/ 0 h 3"/>
                <a:gd name="T4" fmla="*/ 0 w 13"/>
                <a:gd name="T5" fmla="*/ 2147483647 h 3"/>
                <a:gd name="T6" fmla="*/ 0 w 13"/>
                <a:gd name="T7" fmla="*/ 2147483647 h 3"/>
                <a:gd name="T8" fmla="*/ 2147483647 w 13"/>
                <a:gd name="T9" fmla="*/ 2147483647 h 3"/>
                <a:gd name="T10" fmla="*/ 2147483647 w 13"/>
                <a:gd name="T11" fmla="*/ 2147483647 h 3"/>
                <a:gd name="T12" fmla="*/ 2147483647 w 13"/>
                <a:gd name="T13" fmla="*/ 2147483647 h 3"/>
                <a:gd name="T14" fmla="*/ 2147483647 w 13"/>
                <a:gd name="T15" fmla="*/ 0 h 3"/>
                <a:gd name="T16" fmla="*/ 2147483647 w 13"/>
                <a:gd name="T17" fmla="*/ 0 h 3"/>
                <a:gd name="T18" fmla="*/ 2147483647 w 13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3"/>
                <a:gd name="T32" fmla="*/ 13 w 13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3">
                  <a:moveTo>
                    <a:pt x="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4" y="3"/>
                  </a:lnTo>
                  <a:lnTo>
                    <a:pt x="11" y="3"/>
                  </a:lnTo>
                  <a:lnTo>
                    <a:pt x="13" y="3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722" name="Freeform 644"/>
            <p:cNvSpPr>
              <a:spLocks/>
            </p:cNvSpPr>
            <p:nvPr/>
          </p:nvSpPr>
          <p:spPr bwMode="auto">
            <a:xfrm>
              <a:off x="2620963" y="1320800"/>
              <a:ext cx="3175" cy="3175"/>
            </a:xfrm>
            <a:custGeom>
              <a:avLst/>
              <a:gdLst>
                <a:gd name="T0" fmla="*/ 2147483647 w 6"/>
                <a:gd name="T1" fmla="*/ 2147483647 h 7"/>
                <a:gd name="T2" fmla="*/ 2147483647 w 6"/>
                <a:gd name="T3" fmla="*/ 0 h 7"/>
                <a:gd name="T4" fmla="*/ 2147483647 w 6"/>
                <a:gd name="T5" fmla="*/ 0 h 7"/>
                <a:gd name="T6" fmla="*/ 0 w 6"/>
                <a:gd name="T7" fmla="*/ 0 h 7"/>
                <a:gd name="T8" fmla="*/ 0 w 6"/>
                <a:gd name="T9" fmla="*/ 2147483647 h 7"/>
                <a:gd name="T10" fmla="*/ 0 w 6"/>
                <a:gd name="T11" fmla="*/ 2147483647 h 7"/>
                <a:gd name="T12" fmla="*/ 2147483647 w 6"/>
                <a:gd name="T13" fmla="*/ 2147483647 h 7"/>
                <a:gd name="T14" fmla="*/ 2147483647 w 6"/>
                <a:gd name="T15" fmla="*/ 2147483647 h 7"/>
                <a:gd name="T16" fmla="*/ 2147483647 w 6"/>
                <a:gd name="T17" fmla="*/ 2147483647 h 7"/>
                <a:gd name="T18" fmla="*/ 2147483647 w 6"/>
                <a:gd name="T19" fmla="*/ 2147483647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7"/>
                <a:gd name="T32" fmla="*/ 6 w 6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7">
                  <a:moveTo>
                    <a:pt x="6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4" y="7"/>
                  </a:lnTo>
                  <a:lnTo>
                    <a:pt x="6" y="7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723" name="Freeform 645"/>
            <p:cNvSpPr>
              <a:spLocks/>
            </p:cNvSpPr>
            <p:nvPr/>
          </p:nvSpPr>
          <p:spPr bwMode="auto">
            <a:xfrm>
              <a:off x="2620963" y="1320800"/>
              <a:ext cx="7937" cy="3175"/>
            </a:xfrm>
            <a:custGeom>
              <a:avLst/>
              <a:gdLst>
                <a:gd name="T0" fmla="*/ 2147483647 w 20"/>
                <a:gd name="T1" fmla="*/ 0 h 7"/>
                <a:gd name="T2" fmla="*/ 0 w 20"/>
                <a:gd name="T3" fmla="*/ 2147483647 h 7"/>
                <a:gd name="T4" fmla="*/ 0 w 20"/>
                <a:gd name="T5" fmla="*/ 2147483647 h 7"/>
                <a:gd name="T6" fmla="*/ 0 w 20"/>
                <a:gd name="T7" fmla="*/ 2147483647 h 7"/>
                <a:gd name="T8" fmla="*/ 2147483647 w 20"/>
                <a:gd name="T9" fmla="*/ 2147483647 h 7"/>
                <a:gd name="T10" fmla="*/ 2147483647 w 20"/>
                <a:gd name="T11" fmla="*/ 2147483647 h 7"/>
                <a:gd name="T12" fmla="*/ 2147483647 w 20"/>
                <a:gd name="T13" fmla="*/ 2147483647 h 7"/>
                <a:gd name="T14" fmla="*/ 2147483647 w 20"/>
                <a:gd name="T15" fmla="*/ 2147483647 h 7"/>
                <a:gd name="T16" fmla="*/ 2147483647 w 20"/>
                <a:gd name="T17" fmla="*/ 0 h 7"/>
                <a:gd name="T18" fmla="*/ 2147483647 w 20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7"/>
                <a:gd name="T32" fmla="*/ 20 w 20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7">
                  <a:moveTo>
                    <a:pt x="4" y="0"/>
                  </a:moveTo>
                  <a:lnTo>
                    <a:pt x="0" y="3"/>
                  </a:lnTo>
                  <a:lnTo>
                    <a:pt x="0" y="7"/>
                  </a:lnTo>
                  <a:lnTo>
                    <a:pt x="10" y="7"/>
                  </a:lnTo>
                  <a:lnTo>
                    <a:pt x="17" y="7"/>
                  </a:lnTo>
                  <a:lnTo>
                    <a:pt x="20" y="3"/>
                  </a:lnTo>
                  <a:lnTo>
                    <a:pt x="17" y="3"/>
                  </a:lnTo>
                  <a:lnTo>
                    <a:pt x="1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724" name="Freeform 646"/>
            <p:cNvSpPr>
              <a:spLocks/>
            </p:cNvSpPr>
            <p:nvPr/>
          </p:nvSpPr>
          <p:spPr bwMode="auto">
            <a:xfrm>
              <a:off x="2625725" y="1320800"/>
              <a:ext cx="3175" cy="4763"/>
            </a:xfrm>
            <a:custGeom>
              <a:avLst/>
              <a:gdLst>
                <a:gd name="T0" fmla="*/ 2147483647 w 7"/>
                <a:gd name="T1" fmla="*/ 2147483647 h 9"/>
                <a:gd name="T2" fmla="*/ 2147483647 w 7"/>
                <a:gd name="T3" fmla="*/ 2147483647 h 9"/>
                <a:gd name="T4" fmla="*/ 2147483647 w 7"/>
                <a:gd name="T5" fmla="*/ 0 h 9"/>
                <a:gd name="T6" fmla="*/ 0 w 7"/>
                <a:gd name="T7" fmla="*/ 2147483647 h 9"/>
                <a:gd name="T8" fmla="*/ 0 w 7"/>
                <a:gd name="T9" fmla="*/ 2147483647 h 9"/>
                <a:gd name="T10" fmla="*/ 0 w 7"/>
                <a:gd name="T11" fmla="*/ 2147483647 h 9"/>
                <a:gd name="T12" fmla="*/ 2147483647 w 7"/>
                <a:gd name="T13" fmla="*/ 2147483647 h 9"/>
                <a:gd name="T14" fmla="*/ 2147483647 w 7"/>
                <a:gd name="T15" fmla="*/ 2147483647 h 9"/>
                <a:gd name="T16" fmla="*/ 2147483647 w 7"/>
                <a:gd name="T17" fmla="*/ 2147483647 h 9"/>
                <a:gd name="T18" fmla="*/ 2147483647 w 7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9"/>
                <a:gd name="T32" fmla="*/ 7 w 7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9">
                  <a:moveTo>
                    <a:pt x="7" y="3"/>
                  </a:moveTo>
                  <a:lnTo>
                    <a:pt x="4" y="3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9"/>
                  </a:lnTo>
                  <a:lnTo>
                    <a:pt x="4" y="9"/>
                  </a:lnTo>
                  <a:lnTo>
                    <a:pt x="7" y="7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725" name="Freeform 647"/>
            <p:cNvSpPr>
              <a:spLocks/>
            </p:cNvSpPr>
            <p:nvPr/>
          </p:nvSpPr>
          <p:spPr bwMode="auto">
            <a:xfrm>
              <a:off x="2625725" y="1322388"/>
              <a:ext cx="6350" cy="3175"/>
            </a:xfrm>
            <a:custGeom>
              <a:avLst/>
              <a:gdLst>
                <a:gd name="T0" fmla="*/ 2147483647 w 13"/>
                <a:gd name="T1" fmla="*/ 0 h 6"/>
                <a:gd name="T2" fmla="*/ 0 w 13"/>
                <a:gd name="T3" fmla="*/ 0 h 6"/>
                <a:gd name="T4" fmla="*/ 0 w 13"/>
                <a:gd name="T5" fmla="*/ 2147483647 h 6"/>
                <a:gd name="T6" fmla="*/ 0 w 13"/>
                <a:gd name="T7" fmla="*/ 2147483647 h 6"/>
                <a:gd name="T8" fmla="*/ 2147483647 w 13"/>
                <a:gd name="T9" fmla="*/ 2147483647 h 6"/>
                <a:gd name="T10" fmla="*/ 2147483647 w 13"/>
                <a:gd name="T11" fmla="*/ 2147483647 h 6"/>
                <a:gd name="T12" fmla="*/ 2147483647 w 13"/>
                <a:gd name="T13" fmla="*/ 2147483647 h 6"/>
                <a:gd name="T14" fmla="*/ 2147483647 w 13"/>
                <a:gd name="T15" fmla="*/ 0 h 6"/>
                <a:gd name="T16" fmla="*/ 2147483647 w 13"/>
                <a:gd name="T17" fmla="*/ 0 h 6"/>
                <a:gd name="T18" fmla="*/ 2147483647 w 1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6"/>
                <a:gd name="T32" fmla="*/ 13 w 1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6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4" y="6"/>
                  </a:lnTo>
                  <a:lnTo>
                    <a:pt x="11" y="6"/>
                  </a:lnTo>
                  <a:lnTo>
                    <a:pt x="13" y="4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726" name="Freeform 648"/>
            <p:cNvSpPr>
              <a:spLocks/>
            </p:cNvSpPr>
            <p:nvPr/>
          </p:nvSpPr>
          <p:spPr bwMode="auto">
            <a:xfrm>
              <a:off x="2628900" y="1322388"/>
              <a:ext cx="3175" cy="4762"/>
            </a:xfrm>
            <a:custGeom>
              <a:avLst/>
              <a:gdLst>
                <a:gd name="T0" fmla="*/ 2147483647 w 6"/>
                <a:gd name="T1" fmla="*/ 2147483647 h 13"/>
                <a:gd name="T2" fmla="*/ 2147483647 w 6"/>
                <a:gd name="T3" fmla="*/ 0 h 13"/>
                <a:gd name="T4" fmla="*/ 2147483647 w 6"/>
                <a:gd name="T5" fmla="*/ 0 h 13"/>
                <a:gd name="T6" fmla="*/ 0 w 6"/>
                <a:gd name="T7" fmla="*/ 0 h 13"/>
                <a:gd name="T8" fmla="*/ 0 w 6"/>
                <a:gd name="T9" fmla="*/ 2147483647 h 13"/>
                <a:gd name="T10" fmla="*/ 0 w 6"/>
                <a:gd name="T11" fmla="*/ 2147483647 h 13"/>
                <a:gd name="T12" fmla="*/ 2147483647 w 6"/>
                <a:gd name="T13" fmla="*/ 2147483647 h 13"/>
                <a:gd name="T14" fmla="*/ 2147483647 w 6"/>
                <a:gd name="T15" fmla="*/ 2147483647 h 13"/>
                <a:gd name="T16" fmla="*/ 2147483647 w 6"/>
                <a:gd name="T17" fmla="*/ 2147483647 h 13"/>
                <a:gd name="T18" fmla="*/ 2147483647 w 6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3"/>
                <a:gd name="T32" fmla="*/ 6 w 6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3">
                  <a:moveTo>
                    <a:pt x="6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0"/>
                  </a:lnTo>
                  <a:lnTo>
                    <a:pt x="4" y="13"/>
                  </a:lnTo>
                  <a:lnTo>
                    <a:pt x="4" y="10"/>
                  </a:lnTo>
                  <a:lnTo>
                    <a:pt x="6" y="10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727" name="Freeform 649"/>
            <p:cNvSpPr>
              <a:spLocks/>
            </p:cNvSpPr>
            <p:nvPr/>
          </p:nvSpPr>
          <p:spPr bwMode="auto">
            <a:xfrm>
              <a:off x="2628900" y="1325563"/>
              <a:ext cx="9525" cy="1587"/>
            </a:xfrm>
            <a:custGeom>
              <a:avLst/>
              <a:gdLst>
                <a:gd name="T0" fmla="*/ 2147483647 w 23"/>
                <a:gd name="T1" fmla="*/ 0 h 4"/>
                <a:gd name="T2" fmla="*/ 0 w 23"/>
                <a:gd name="T3" fmla="*/ 0 h 4"/>
                <a:gd name="T4" fmla="*/ 0 w 23"/>
                <a:gd name="T5" fmla="*/ 2147483647 h 4"/>
                <a:gd name="T6" fmla="*/ 0 w 23"/>
                <a:gd name="T7" fmla="*/ 2147483647 h 4"/>
                <a:gd name="T8" fmla="*/ 2147483647 w 23"/>
                <a:gd name="T9" fmla="*/ 2147483647 h 4"/>
                <a:gd name="T10" fmla="*/ 2147483647 w 23"/>
                <a:gd name="T11" fmla="*/ 2147483647 h 4"/>
                <a:gd name="T12" fmla="*/ 2147483647 w 23"/>
                <a:gd name="T13" fmla="*/ 2147483647 h 4"/>
                <a:gd name="T14" fmla="*/ 2147483647 w 23"/>
                <a:gd name="T15" fmla="*/ 0 h 4"/>
                <a:gd name="T16" fmla="*/ 2147483647 w 23"/>
                <a:gd name="T17" fmla="*/ 0 h 4"/>
                <a:gd name="T18" fmla="*/ 2147483647 w 23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"/>
                <a:gd name="T31" fmla="*/ 0 h 4"/>
                <a:gd name="T32" fmla="*/ 23 w 23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" h="4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17" y="4"/>
                  </a:lnTo>
                  <a:lnTo>
                    <a:pt x="23" y="4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728" name="Freeform 650"/>
            <p:cNvSpPr>
              <a:spLocks/>
            </p:cNvSpPr>
            <p:nvPr/>
          </p:nvSpPr>
          <p:spPr bwMode="auto">
            <a:xfrm>
              <a:off x="2636838" y="1325563"/>
              <a:ext cx="1587" cy="3175"/>
            </a:xfrm>
            <a:custGeom>
              <a:avLst/>
              <a:gdLst>
                <a:gd name="T0" fmla="*/ 2147483647 w 4"/>
                <a:gd name="T1" fmla="*/ 2147483647 h 10"/>
                <a:gd name="T2" fmla="*/ 2147483647 w 4"/>
                <a:gd name="T3" fmla="*/ 0 h 10"/>
                <a:gd name="T4" fmla="*/ 0 w 4"/>
                <a:gd name="T5" fmla="*/ 0 h 10"/>
                <a:gd name="T6" fmla="*/ 0 w 4"/>
                <a:gd name="T7" fmla="*/ 0 h 10"/>
                <a:gd name="T8" fmla="*/ 0 w 4"/>
                <a:gd name="T9" fmla="*/ 2147483647 h 10"/>
                <a:gd name="T10" fmla="*/ 0 w 4"/>
                <a:gd name="T11" fmla="*/ 2147483647 h 10"/>
                <a:gd name="T12" fmla="*/ 0 w 4"/>
                <a:gd name="T13" fmla="*/ 2147483647 h 10"/>
                <a:gd name="T14" fmla="*/ 2147483647 w 4"/>
                <a:gd name="T15" fmla="*/ 2147483647 h 10"/>
                <a:gd name="T16" fmla="*/ 2147483647 w 4"/>
                <a:gd name="T17" fmla="*/ 2147483647 h 10"/>
                <a:gd name="T18" fmla="*/ 2147483647 w 4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10"/>
                <a:gd name="T32" fmla="*/ 4 w 4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10">
                  <a:moveTo>
                    <a:pt x="4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10"/>
                  </a:lnTo>
                  <a:lnTo>
                    <a:pt x="4" y="7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729" name="Freeform 651"/>
            <p:cNvSpPr>
              <a:spLocks/>
            </p:cNvSpPr>
            <p:nvPr/>
          </p:nvSpPr>
          <p:spPr bwMode="auto">
            <a:xfrm>
              <a:off x="2635250" y="1327150"/>
              <a:ext cx="6350" cy="0"/>
            </a:xfrm>
            <a:custGeom>
              <a:avLst/>
              <a:gdLst>
                <a:gd name="T0" fmla="*/ 2147483647 w 13"/>
                <a:gd name="T1" fmla="*/ 0 h 3"/>
                <a:gd name="T2" fmla="*/ 2147483647 w 13"/>
                <a:gd name="T3" fmla="*/ 0 h 3"/>
                <a:gd name="T4" fmla="*/ 0 w 13"/>
                <a:gd name="T5" fmla="*/ 0 h 3"/>
                <a:gd name="T6" fmla="*/ 2147483647 w 13"/>
                <a:gd name="T7" fmla="*/ 0 h 3"/>
                <a:gd name="T8" fmla="*/ 2147483647 w 13"/>
                <a:gd name="T9" fmla="*/ 0 h 3"/>
                <a:gd name="T10" fmla="*/ 2147483647 w 13"/>
                <a:gd name="T11" fmla="*/ 0 h 3"/>
                <a:gd name="T12" fmla="*/ 2147483647 w 13"/>
                <a:gd name="T13" fmla="*/ 0 h 3"/>
                <a:gd name="T14" fmla="*/ 2147483647 w 13"/>
                <a:gd name="T15" fmla="*/ 0 h 3"/>
                <a:gd name="T16" fmla="*/ 2147483647 w 13"/>
                <a:gd name="T17" fmla="*/ 0 h 3"/>
                <a:gd name="T18" fmla="*/ 2147483647 w 13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3"/>
                <a:gd name="T32" fmla="*/ 13 w 13"/>
                <a:gd name="T33" fmla="*/ 0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3">
                  <a:moveTo>
                    <a:pt x="2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6" y="3"/>
                  </a:lnTo>
                  <a:lnTo>
                    <a:pt x="13" y="3"/>
                  </a:lnTo>
                  <a:lnTo>
                    <a:pt x="13" y="0"/>
                  </a:lnTo>
                  <a:lnTo>
                    <a:pt x="6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730" name="Freeform 652"/>
            <p:cNvSpPr>
              <a:spLocks/>
            </p:cNvSpPr>
            <p:nvPr/>
          </p:nvSpPr>
          <p:spPr bwMode="auto">
            <a:xfrm>
              <a:off x="2640013" y="1327150"/>
              <a:ext cx="1587" cy="1588"/>
            </a:xfrm>
            <a:custGeom>
              <a:avLst/>
              <a:gdLst>
                <a:gd name="T0" fmla="*/ 2147483647 w 4"/>
                <a:gd name="T1" fmla="*/ 2147483647 h 6"/>
                <a:gd name="T2" fmla="*/ 2147483647 w 4"/>
                <a:gd name="T3" fmla="*/ 0 h 6"/>
                <a:gd name="T4" fmla="*/ 0 w 4"/>
                <a:gd name="T5" fmla="*/ 0 h 6"/>
                <a:gd name="T6" fmla="*/ 0 w 4"/>
                <a:gd name="T7" fmla="*/ 0 h 6"/>
                <a:gd name="T8" fmla="*/ 0 w 4"/>
                <a:gd name="T9" fmla="*/ 2147483647 h 6"/>
                <a:gd name="T10" fmla="*/ 0 w 4"/>
                <a:gd name="T11" fmla="*/ 2147483647 h 6"/>
                <a:gd name="T12" fmla="*/ 0 w 4"/>
                <a:gd name="T13" fmla="*/ 2147483647 h 6"/>
                <a:gd name="T14" fmla="*/ 2147483647 w 4"/>
                <a:gd name="T15" fmla="*/ 2147483647 h 6"/>
                <a:gd name="T16" fmla="*/ 2147483647 w 4"/>
                <a:gd name="T17" fmla="*/ 2147483647 h 6"/>
                <a:gd name="T18" fmla="*/ 2147483647 w 4"/>
                <a:gd name="T19" fmla="*/ 2147483647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6"/>
                <a:gd name="T32" fmla="*/ 4 w 4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6">
                  <a:moveTo>
                    <a:pt x="4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4" y="6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731" name="Freeform 653"/>
            <p:cNvSpPr>
              <a:spLocks/>
            </p:cNvSpPr>
            <p:nvPr/>
          </p:nvSpPr>
          <p:spPr bwMode="auto">
            <a:xfrm>
              <a:off x="2638425" y="1327150"/>
              <a:ext cx="4763" cy="1588"/>
            </a:xfrm>
            <a:custGeom>
              <a:avLst/>
              <a:gdLst>
                <a:gd name="T0" fmla="*/ 2147483647 w 14"/>
                <a:gd name="T1" fmla="*/ 0 h 6"/>
                <a:gd name="T2" fmla="*/ 2147483647 w 14"/>
                <a:gd name="T3" fmla="*/ 2147483647 h 6"/>
                <a:gd name="T4" fmla="*/ 0 w 14"/>
                <a:gd name="T5" fmla="*/ 2147483647 h 6"/>
                <a:gd name="T6" fmla="*/ 2147483647 w 14"/>
                <a:gd name="T7" fmla="*/ 2147483647 h 6"/>
                <a:gd name="T8" fmla="*/ 2147483647 w 14"/>
                <a:gd name="T9" fmla="*/ 2147483647 h 6"/>
                <a:gd name="T10" fmla="*/ 2147483647 w 14"/>
                <a:gd name="T11" fmla="*/ 2147483647 h 6"/>
                <a:gd name="T12" fmla="*/ 2147483647 w 14"/>
                <a:gd name="T13" fmla="*/ 2147483647 h 6"/>
                <a:gd name="T14" fmla="*/ 2147483647 w 14"/>
                <a:gd name="T15" fmla="*/ 2147483647 h 6"/>
                <a:gd name="T16" fmla="*/ 2147483647 w 14"/>
                <a:gd name="T17" fmla="*/ 0 h 6"/>
                <a:gd name="T18" fmla="*/ 2147483647 w 14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6"/>
                <a:gd name="T32" fmla="*/ 14 w 14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6">
                  <a:moveTo>
                    <a:pt x="3" y="0"/>
                  </a:moveTo>
                  <a:lnTo>
                    <a:pt x="3" y="3"/>
                  </a:lnTo>
                  <a:lnTo>
                    <a:pt x="0" y="3"/>
                  </a:lnTo>
                  <a:lnTo>
                    <a:pt x="3" y="6"/>
                  </a:lnTo>
                  <a:lnTo>
                    <a:pt x="7" y="6"/>
                  </a:lnTo>
                  <a:lnTo>
                    <a:pt x="14" y="6"/>
                  </a:lnTo>
                  <a:lnTo>
                    <a:pt x="14" y="3"/>
                  </a:lnTo>
                  <a:lnTo>
                    <a:pt x="7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732" name="Freeform 654"/>
            <p:cNvSpPr>
              <a:spLocks/>
            </p:cNvSpPr>
            <p:nvPr/>
          </p:nvSpPr>
          <p:spPr bwMode="auto">
            <a:xfrm>
              <a:off x="2641600" y="1327150"/>
              <a:ext cx="1588" cy="3175"/>
            </a:xfrm>
            <a:custGeom>
              <a:avLst/>
              <a:gdLst>
                <a:gd name="T0" fmla="*/ 2147483647 w 4"/>
                <a:gd name="T1" fmla="*/ 2147483647 h 9"/>
                <a:gd name="T2" fmla="*/ 2147483647 w 4"/>
                <a:gd name="T3" fmla="*/ 2147483647 h 9"/>
                <a:gd name="T4" fmla="*/ 0 w 4"/>
                <a:gd name="T5" fmla="*/ 0 h 9"/>
                <a:gd name="T6" fmla="*/ 0 w 4"/>
                <a:gd name="T7" fmla="*/ 2147483647 h 9"/>
                <a:gd name="T8" fmla="*/ 0 w 4"/>
                <a:gd name="T9" fmla="*/ 2147483647 h 9"/>
                <a:gd name="T10" fmla="*/ 0 w 4"/>
                <a:gd name="T11" fmla="*/ 2147483647 h 9"/>
                <a:gd name="T12" fmla="*/ 0 w 4"/>
                <a:gd name="T13" fmla="*/ 2147483647 h 9"/>
                <a:gd name="T14" fmla="*/ 2147483647 w 4"/>
                <a:gd name="T15" fmla="*/ 2147483647 h 9"/>
                <a:gd name="T16" fmla="*/ 2147483647 w 4"/>
                <a:gd name="T17" fmla="*/ 2147483647 h 9"/>
                <a:gd name="T18" fmla="*/ 2147483647 w 4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9"/>
                <a:gd name="T32" fmla="*/ 4 w 4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9">
                  <a:moveTo>
                    <a:pt x="4" y="3"/>
                  </a:moveTo>
                  <a:lnTo>
                    <a:pt x="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6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733" name="Freeform 655"/>
            <p:cNvSpPr>
              <a:spLocks/>
            </p:cNvSpPr>
            <p:nvPr/>
          </p:nvSpPr>
          <p:spPr bwMode="auto">
            <a:xfrm>
              <a:off x="2641600" y="1327150"/>
              <a:ext cx="4763" cy="3175"/>
            </a:xfrm>
            <a:custGeom>
              <a:avLst/>
              <a:gdLst>
                <a:gd name="T0" fmla="*/ 2147483647 w 13"/>
                <a:gd name="T1" fmla="*/ 0 h 6"/>
                <a:gd name="T2" fmla="*/ 2147483647 w 13"/>
                <a:gd name="T3" fmla="*/ 0 h 6"/>
                <a:gd name="T4" fmla="*/ 0 w 13"/>
                <a:gd name="T5" fmla="*/ 2147483647 h 6"/>
                <a:gd name="T6" fmla="*/ 2147483647 w 13"/>
                <a:gd name="T7" fmla="*/ 2147483647 h 6"/>
                <a:gd name="T8" fmla="*/ 2147483647 w 13"/>
                <a:gd name="T9" fmla="*/ 2147483647 h 6"/>
                <a:gd name="T10" fmla="*/ 2147483647 w 13"/>
                <a:gd name="T11" fmla="*/ 2147483647 h 6"/>
                <a:gd name="T12" fmla="*/ 2147483647 w 13"/>
                <a:gd name="T13" fmla="*/ 2147483647 h 6"/>
                <a:gd name="T14" fmla="*/ 2147483647 w 13"/>
                <a:gd name="T15" fmla="*/ 0 h 6"/>
                <a:gd name="T16" fmla="*/ 2147483647 w 13"/>
                <a:gd name="T17" fmla="*/ 0 h 6"/>
                <a:gd name="T18" fmla="*/ 2147483647 w 1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6"/>
                <a:gd name="T32" fmla="*/ 13 w 1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6">
                  <a:moveTo>
                    <a:pt x="3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6"/>
                  </a:lnTo>
                  <a:lnTo>
                    <a:pt x="7" y="6"/>
                  </a:lnTo>
                  <a:lnTo>
                    <a:pt x="13" y="6"/>
                  </a:lnTo>
                  <a:lnTo>
                    <a:pt x="13" y="3"/>
                  </a:lnTo>
                  <a:lnTo>
                    <a:pt x="13" y="0"/>
                  </a:lnTo>
                  <a:lnTo>
                    <a:pt x="7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734" name="Freeform 656"/>
            <p:cNvSpPr>
              <a:spLocks/>
            </p:cNvSpPr>
            <p:nvPr/>
          </p:nvSpPr>
          <p:spPr bwMode="auto">
            <a:xfrm>
              <a:off x="2643188" y="1327150"/>
              <a:ext cx="3175" cy="4763"/>
            </a:xfrm>
            <a:custGeom>
              <a:avLst/>
              <a:gdLst>
                <a:gd name="T0" fmla="*/ 2147483647 w 6"/>
                <a:gd name="T1" fmla="*/ 2147483647 h 12"/>
                <a:gd name="T2" fmla="*/ 2147483647 w 6"/>
                <a:gd name="T3" fmla="*/ 0 h 12"/>
                <a:gd name="T4" fmla="*/ 2147483647 w 6"/>
                <a:gd name="T5" fmla="*/ 0 h 12"/>
                <a:gd name="T6" fmla="*/ 0 w 6"/>
                <a:gd name="T7" fmla="*/ 0 h 12"/>
                <a:gd name="T8" fmla="*/ 0 w 6"/>
                <a:gd name="T9" fmla="*/ 2147483647 h 12"/>
                <a:gd name="T10" fmla="*/ 0 w 6"/>
                <a:gd name="T11" fmla="*/ 2147483647 h 12"/>
                <a:gd name="T12" fmla="*/ 2147483647 w 6"/>
                <a:gd name="T13" fmla="*/ 2147483647 h 12"/>
                <a:gd name="T14" fmla="*/ 2147483647 w 6"/>
                <a:gd name="T15" fmla="*/ 2147483647 h 12"/>
                <a:gd name="T16" fmla="*/ 2147483647 w 6"/>
                <a:gd name="T17" fmla="*/ 2147483647 h 12"/>
                <a:gd name="T18" fmla="*/ 2147483647 w 6"/>
                <a:gd name="T19" fmla="*/ 2147483647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2"/>
                <a:gd name="T32" fmla="*/ 6 w 6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2">
                  <a:moveTo>
                    <a:pt x="6" y="3"/>
                  </a:move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6" y="10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735" name="Freeform 657"/>
            <p:cNvSpPr>
              <a:spLocks/>
            </p:cNvSpPr>
            <p:nvPr/>
          </p:nvSpPr>
          <p:spPr bwMode="auto">
            <a:xfrm>
              <a:off x="2643188" y="1330325"/>
              <a:ext cx="6350" cy="1588"/>
            </a:xfrm>
            <a:custGeom>
              <a:avLst/>
              <a:gdLst>
                <a:gd name="T0" fmla="*/ 2147483647 w 13"/>
                <a:gd name="T1" fmla="*/ 0 h 4"/>
                <a:gd name="T2" fmla="*/ 0 w 13"/>
                <a:gd name="T3" fmla="*/ 0 h 4"/>
                <a:gd name="T4" fmla="*/ 0 w 13"/>
                <a:gd name="T5" fmla="*/ 2147483647 h 4"/>
                <a:gd name="T6" fmla="*/ 0 w 13"/>
                <a:gd name="T7" fmla="*/ 2147483647 h 4"/>
                <a:gd name="T8" fmla="*/ 2147483647 w 13"/>
                <a:gd name="T9" fmla="*/ 2147483647 h 4"/>
                <a:gd name="T10" fmla="*/ 2147483647 w 13"/>
                <a:gd name="T11" fmla="*/ 2147483647 h 4"/>
                <a:gd name="T12" fmla="*/ 2147483647 w 13"/>
                <a:gd name="T13" fmla="*/ 2147483647 h 4"/>
                <a:gd name="T14" fmla="*/ 2147483647 w 13"/>
                <a:gd name="T15" fmla="*/ 0 h 4"/>
                <a:gd name="T16" fmla="*/ 2147483647 w 13"/>
                <a:gd name="T17" fmla="*/ 0 h 4"/>
                <a:gd name="T18" fmla="*/ 2147483647 w 13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4"/>
                <a:gd name="T32" fmla="*/ 13 w 13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4">
                  <a:moveTo>
                    <a:pt x="2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2" y="4"/>
                  </a:lnTo>
                  <a:lnTo>
                    <a:pt x="13" y="4"/>
                  </a:lnTo>
                  <a:lnTo>
                    <a:pt x="13" y="0"/>
                  </a:lnTo>
                  <a:lnTo>
                    <a:pt x="6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736" name="Freeform 658"/>
            <p:cNvSpPr>
              <a:spLocks/>
            </p:cNvSpPr>
            <p:nvPr/>
          </p:nvSpPr>
          <p:spPr bwMode="auto">
            <a:xfrm>
              <a:off x="2646363" y="1330325"/>
              <a:ext cx="3175" cy="3175"/>
            </a:xfrm>
            <a:custGeom>
              <a:avLst/>
              <a:gdLst>
                <a:gd name="T0" fmla="*/ 2147483647 w 7"/>
                <a:gd name="T1" fmla="*/ 2147483647 h 10"/>
                <a:gd name="T2" fmla="*/ 2147483647 w 7"/>
                <a:gd name="T3" fmla="*/ 0 h 10"/>
                <a:gd name="T4" fmla="*/ 2147483647 w 7"/>
                <a:gd name="T5" fmla="*/ 0 h 10"/>
                <a:gd name="T6" fmla="*/ 0 w 7"/>
                <a:gd name="T7" fmla="*/ 0 h 10"/>
                <a:gd name="T8" fmla="*/ 0 w 7"/>
                <a:gd name="T9" fmla="*/ 2147483647 h 10"/>
                <a:gd name="T10" fmla="*/ 0 w 7"/>
                <a:gd name="T11" fmla="*/ 2147483647 h 10"/>
                <a:gd name="T12" fmla="*/ 2147483647 w 7"/>
                <a:gd name="T13" fmla="*/ 2147483647 h 10"/>
                <a:gd name="T14" fmla="*/ 2147483647 w 7"/>
                <a:gd name="T15" fmla="*/ 2147483647 h 10"/>
                <a:gd name="T16" fmla="*/ 2147483647 w 7"/>
                <a:gd name="T17" fmla="*/ 2147483647 h 10"/>
                <a:gd name="T18" fmla="*/ 2147483647 w 7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0"/>
                <a:gd name="T32" fmla="*/ 7 w 7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0">
                  <a:moveTo>
                    <a:pt x="7" y="4"/>
                  </a:move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3" y="10"/>
                  </a:lnTo>
                  <a:lnTo>
                    <a:pt x="7" y="6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737" name="Freeform 659"/>
            <p:cNvSpPr>
              <a:spLocks/>
            </p:cNvSpPr>
            <p:nvPr/>
          </p:nvSpPr>
          <p:spPr bwMode="auto">
            <a:xfrm>
              <a:off x="2646363" y="1331913"/>
              <a:ext cx="9525" cy="0"/>
            </a:xfrm>
            <a:custGeom>
              <a:avLst/>
              <a:gdLst>
                <a:gd name="T0" fmla="*/ 2147483647 w 26"/>
                <a:gd name="T1" fmla="*/ 0 h 2"/>
                <a:gd name="T2" fmla="*/ 0 w 26"/>
                <a:gd name="T3" fmla="*/ 0 h 2"/>
                <a:gd name="T4" fmla="*/ 0 w 26"/>
                <a:gd name="T5" fmla="*/ 0 h 2"/>
                <a:gd name="T6" fmla="*/ 0 w 26"/>
                <a:gd name="T7" fmla="*/ 0 h 2"/>
                <a:gd name="T8" fmla="*/ 2147483647 w 26"/>
                <a:gd name="T9" fmla="*/ 0 h 2"/>
                <a:gd name="T10" fmla="*/ 2147483647 w 26"/>
                <a:gd name="T11" fmla="*/ 0 h 2"/>
                <a:gd name="T12" fmla="*/ 2147483647 w 26"/>
                <a:gd name="T13" fmla="*/ 0 h 2"/>
                <a:gd name="T14" fmla="*/ 2147483647 w 26"/>
                <a:gd name="T15" fmla="*/ 0 h 2"/>
                <a:gd name="T16" fmla="*/ 2147483647 w 26"/>
                <a:gd name="T17" fmla="*/ 0 h 2"/>
                <a:gd name="T18" fmla="*/ 2147483647 w 26"/>
                <a:gd name="T19" fmla="*/ 0 h 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2"/>
                <a:gd name="T32" fmla="*/ 26 w 26"/>
                <a:gd name="T33" fmla="*/ 0 h 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2">
                  <a:moveTo>
                    <a:pt x="3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6" y="2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19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738" name="Freeform 660"/>
            <p:cNvSpPr>
              <a:spLocks/>
            </p:cNvSpPr>
            <p:nvPr/>
          </p:nvSpPr>
          <p:spPr bwMode="auto">
            <a:xfrm>
              <a:off x="2652713" y="1331913"/>
              <a:ext cx="3175" cy="1587"/>
            </a:xfrm>
            <a:custGeom>
              <a:avLst/>
              <a:gdLst>
                <a:gd name="T0" fmla="*/ 2147483647 w 7"/>
                <a:gd name="T1" fmla="*/ 2147483647 h 6"/>
                <a:gd name="T2" fmla="*/ 2147483647 w 7"/>
                <a:gd name="T3" fmla="*/ 0 h 6"/>
                <a:gd name="T4" fmla="*/ 2147483647 w 7"/>
                <a:gd name="T5" fmla="*/ 0 h 6"/>
                <a:gd name="T6" fmla="*/ 0 w 7"/>
                <a:gd name="T7" fmla="*/ 0 h 6"/>
                <a:gd name="T8" fmla="*/ 0 w 7"/>
                <a:gd name="T9" fmla="*/ 2147483647 h 6"/>
                <a:gd name="T10" fmla="*/ 0 w 7"/>
                <a:gd name="T11" fmla="*/ 2147483647 h 6"/>
                <a:gd name="T12" fmla="*/ 2147483647 w 7"/>
                <a:gd name="T13" fmla="*/ 2147483647 h 6"/>
                <a:gd name="T14" fmla="*/ 2147483647 w 7"/>
                <a:gd name="T15" fmla="*/ 2147483647 h 6"/>
                <a:gd name="T16" fmla="*/ 2147483647 w 7"/>
                <a:gd name="T17" fmla="*/ 2147483647 h 6"/>
                <a:gd name="T18" fmla="*/ 2147483647 w 7"/>
                <a:gd name="T19" fmla="*/ 2147483647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6"/>
                <a:gd name="T32" fmla="*/ 7 w 7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6">
                  <a:moveTo>
                    <a:pt x="7" y="2"/>
                  </a:move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4" y="6"/>
                  </a:lnTo>
                  <a:lnTo>
                    <a:pt x="7" y="6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739" name="Freeform 661"/>
            <p:cNvSpPr>
              <a:spLocks/>
            </p:cNvSpPr>
            <p:nvPr/>
          </p:nvSpPr>
          <p:spPr bwMode="auto">
            <a:xfrm>
              <a:off x="2652713" y="1331913"/>
              <a:ext cx="7937" cy="1587"/>
            </a:xfrm>
            <a:custGeom>
              <a:avLst/>
              <a:gdLst>
                <a:gd name="T0" fmla="*/ 2147483647 w 20"/>
                <a:gd name="T1" fmla="*/ 0 h 6"/>
                <a:gd name="T2" fmla="*/ 0 w 20"/>
                <a:gd name="T3" fmla="*/ 2147483647 h 6"/>
                <a:gd name="T4" fmla="*/ 0 w 20"/>
                <a:gd name="T5" fmla="*/ 2147483647 h 6"/>
                <a:gd name="T6" fmla="*/ 0 w 20"/>
                <a:gd name="T7" fmla="*/ 2147483647 h 6"/>
                <a:gd name="T8" fmla="*/ 2147483647 w 20"/>
                <a:gd name="T9" fmla="*/ 2147483647 h 6"/>
                <a:gd name="T10" fmla="*/ 2147483647 w 20"/>
                <a:gd name="T11" fmla="*/ 2147483647 h 6"/>
                <a:gd name="T12" fmla="*/ 2147483647 w 20"/>
                <a:gd name="T13" fmla="*/ 2147483647 h 6"/>
                <a:gd name="T14" fmla="*/ 2147483647 w 20"/>
                <a:gd name="T15" fmla="*/ 2147483647 h 6"/>
                <a:gd name="T16" fmla="*/ 2147483647 w 20"/>
                <a:gd name="T17" fmla="*/ 0 h 6"/>
                <a:gd name="T18" fmla="*/ 2147483647 w 20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6"/>
                <a:gd name="T32" fmla="*/ 20 w 20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6">
                  <a:moveTo>
                    <a:pt x="4" y="0"/>
                  </a:moveTo>
                  <a:lnTo>
                    <a:pt x="0" y="2"/>
                  </a:lnTo>
                  <a:lnTo>
                    <a:pt x="0" y="6"/>
                  </a:lnTo>
                  <a:lnTo>
                    <a:pt x="11" y="6"/>
                  </a:lnTo>
                  <a:lnTo>
                    <a:pt x="20" y="6"/>
                  </a:lnTo>
                  <a:lnTo>
                    <a:pt x="20" y="2"/>
                  </a:lnTo>
                  <a:lnTo>
                    <a:pt x="1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740" name="Freeform 662"/>
            <p:cNvSpPr>
              <a:spLocks/>
            </p:cNvSpPr>
            <p:nvPr/>
          </p:nvSpPr>
          <p:spPr bwMode="auto">
            <a:xfrm>
              <a:off x="2659063" y="1331913"/>
              <a:ext cx="1587" cy="3175"/>
            </a:xfrm>
            <a:custGeom>
              <a:avLst/>
              <a:gdLst>
                <a:gd name="T0" fmla="*/ 2147483647 w 7"/>
                <a:gd name="T1" fmla="*/ 2147483647 h 9"/>
                <a:gd name="T2" fmla="*/ 2147483647 w 7"/>
                <a:gd name="T3" fmla="*/ 2147483647 h 9"/>
                <a:gd name="T4" fmla="*/ 2147483647 w 7"/>
                <a:gd name="T5" fmla="*/ 0 h 9"/>
                <a:gd name="T6" fmla="*/ 0 w 7"/>
                <a:gd name="T7" fmla="*/ 2147483647 h 9"/>
                <a:gd name="T8" fmla="*/ 0 w 7"/>
                <a:gd name="T9" fmla="*/ 2147483647 h 9"/>
                <a:gd name="T10" fmla="*/ 0 w 7"/>
                <a:gd name="T11" fmla="*/ 2147483647 h 9"/>
                <a:gd name="T12" fmla="*/ 2147483647 w 7"/>
                <a:gd name="T13" fmla="*/ 2147483647 h 9"/>
                <a:gd name="T14" fmla="*/ 2147483647 w 7"/>
                <a:gd name="T15" fmla="*/ 2147483647 h 9"/>
                <a:gd name="T16" fmla="*/ 2147483647 w 7"/>
                <a:gd name="T17" fmla="*/ 2147483647 h 9"/>
                <a:gd name="T18" fmla="*/ 2147483647 w 7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9"/>
                <a:gd name="T32" fmla="*/ 7 w 7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9">
                  <a:moveTo>
                    <a:pt x="7" y="2"/>
                  </a:moveTo>
                  <a:lnTo>
                    <a:pt x="7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9"/>
                  </a:lnTo>
                  <a:lnTo>
                    <a:pt x="4" y="9"/>
                  </a:lnTo>
                  <a:lnTo>
                    <a:pt x="7" y="9"/>
                  </a:lnTo>
                  <a:lnTo>
                    <a:pt x="7" y="6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741" name="Freeform 663"/>
            <p:cNvSpPr>
              <a:spLocks/>
            </p:cNvSpPr>
            <p:nvPr/>
          </p:nvSpPr>
          <p:spPr bwMode="auto">
            <a:xfrm>
              <a:off x="2659063" y="1331913"/>
              <a:ext cx="12700" cy="3175"/>
            </a:xfrm>
            <a:custGeom>
              <a:avLst/>
              <a:gdLst>
                <a:gd name="T0" fmla="*/ 2147483647 w 33"/>
                <a:gd name="T1" fmla="*/ 0 h 7"/>
                <a:gd name="T2" fmla="*/ 0 w 33"/>
                <a:gd name="T3" fmla="*/ 0 h 7"/>
                <a:gd name="T4" fmla="*/ 0 w 33"/>
                <a:gd name="T5" fmla="*/ 2147483647 h 7"/>
                <a:gd name="T6" fmla="*/ 0 w 33"/>
                <a:gd name="T7" fmla="*/ 2147483647 h 7"/>
                <a:gd name="T8" fmla="*/ 2147483647 w 33"/>
                <a:gd name="T9" fmla="*/ 2147483647 h 7"/>
                <a:gd name="T10" fmla="*/ 2147483647 w 33"/>
                <a:gd name="T11" fmla="*/ 2147483647 h 7"/>
                <a:gd name="T12" fmla="*/ 2147483647 w 33"/>
                <a:gd name="T13" fmla="*/ 2147483647 h 7"/>
                <a:gd name="T14" fmla="*/ 2147483647 w 33"/>
                <a:gd name="T15" fmla="*/ 0 h 7"/>
                <a:gd name="T16" fmla="*/ 2147483647 w 33"/>
                <a:gd name="T17" fmla="*/ 0 h 7"/>
                <a:gd name="T18" fmla="*/ 2147483647 w 33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"/>
                <a:gd name="T31" fmla="*/ 0 h 7"/>
                <a:gd name="T32" fmla="*/ 33 w 33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" h="7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24" y="7"/>
                  </a:lnTo>
                  <a:lnTo>
                    <a:pt x="31" y="7"/>
                  </a:lnTo>
                  <a:lnTo>
                    <a:pt x="33" y="4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742" name="Freeform 664"/>
            <p:cNvSpPr>
              <a:spLocks/>
            </p:cNvSpPr>
            <p:nvPr/>
          </p:nvSpPr>
          <p:spPr bwMode="auto">
            <a:xfrm>
              <a:off x="2668588" y="1331913"/>
              <a:ext cx="3175" cy="4762"/>
            </a:xfrm>
            <a:custGeom>
              <a:avLst/>
              <a:gdLst>
                <a:gd name="T0" fmla="*/ 2147483647 w 6"/>
                <a:gd name="T1" fmla="*/ 2147483647 h 10"/>
                <a:gd name="T2" fmla="*/ 2147483647 w 6"/>
                <a:gd name="T3" fmla="*/ 0 h 10"/>
                <a:gd name="T4" fmla="*/ 2147483647 w 6"/>
                <a:gd name="T5" fmla="*/ 0 h 10"/>
                <a:gd name="T6" fmla="*/ 0 w 6"/>
                <a:gd name="T7" fmla="*/ 0 h 10"/>
                <a:gd name="T8" fmla="*/ 0 w 6"/>
                <a:gd name="T9" fmla="*/ 2147483647 h 10"/>
                <a:gd name="T10" fmla="*/ 0 w 6"/>
                <a:gd name="T11" fmla="*/ 2147483647 h 10"/>
                <a:gd name="T12" fmla="*/ 2147483647 w 6"/>
                <a:gd name="T13" fmla="*/ 2147483647 h 10"/>
                <a:gd name="T14" fmla="*/ 2147483647 w 6"/>
                <a:gd name="T15" fmla="*/ 2147483647 h 10"/>
                <a:gd name="T16" fmla="*/ 2147483647 w 6"/>
                <a:gd name="T17" fmla="*/ 2147483647 h 10"/>
                <a:gd name="T18" fmla="*/ 2147483647 w 6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0"/>
                <a:gd name="T32" fmla="*/ 6 w 6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0">
                  <a:moveTo>
                    <a:pt x="6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6" y="7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743" name="Freeform 665"/>
            <p:cNvSpPr>
              <a:spLocks/>
            </p:cNvSpPr>
            <p:nvPr/>
          </p:nvSpPr>
          <p:spPr bwMode="auto">
            <a:xfrm>
              <a:off x="2668588" y="1333500"/>
              <a:ext cx="9525" cy="3175"/>
            </a:xfrm>
            <a:custGeom>
              <a:avLst/>
              <a:gdLst>
                <a:gd name="T0" fmla="*/ 2147483647 w 24"/>
                <a:gd name="T1" fmla="*/ 0 h 6"/>
                <a:gd name="T2" fmla="*/ 0 w 24"/>
                <a:gd name="T3" fmla="*/ 0 h 6"/>
                <a:gd name="T4" fmla="*/ 0 w 24"/>
                <a:gd name="T5" fmla="*/ 2147483647 h 6"/>
                <a:gd name="T6" fmla="*/ 0 w 24"/>
                <a:gd name="T7" fmla="*/ 2147483647 h 6"/>
                <a:gd name="T8" fmla="*/ 2147483647 w 24"/>
                <a:gd name="T9" fmla="*/ 2147483647 h 6"/>
                <a:gd name="T10" fmla="*/ 2147483647 w 24"/>
                <a:gd name="T11" fmla="*/ 2147483647 h 6"/>
                <a:gd name="T12" fmla="*/ 2147483647 w 24"/>
                <a:gd name="T13" fmla="*/ 2147483647 h 6"/>
                <a:gd name="T14" fmla="*/ 2147483647 w 24"/>
                <a:gd name="T15" fmla="*/ 0 h 6"/>
                <a:gd name="T16" fmla="*/ 2147483647 w 24"/>
                <a:gd name="T17" fmla="*/ 0 h 6"/>
                <a:gd name="T18" fmla="*/ 2147483647 w 24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"/>
                <a:gd name="T31" fmla="*/ 0 h 6"/>
                <a:gd name="T32" fmla="*/ 24 w 24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" h="6">
                  <a:moveTo>
                    <a:pt x="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17" y="6"/>
                  </a:lnTo>
                  <a:lnTo>
                    <a:pt x="24" y="6"/>
                  </a:lnTo>
                  <a:lnTo>
                    <a:pt x="24" y="3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744" name="Freeform 666"/>
            <p:cNvSpPr>
              <a:spLocks/>
            </p:cNvSpPr>
            <p:nvPr/>
          </p:nvSpPr>
          <p:spPr bwMode="auto">
            <a:xfrm>
              <a:off x="2676525" y="1333500"/>
              <a:ext cx="1588" cy="3175"/>
            </a:xfrm>
            <a:custGeom>
              <a:avLst/>
              <a:gdLst>
                <a:gd name="T0" fmla="*/ 2147483647 w 4"/>
                <a:gd name="T1" fmla="*/ 2147483647 h 9"/>
                <a:gd name="T2" fmla="*/ 2147483647 w 4"/>
                <a:gd name="T3" fmla="*/ 0 h 9"/>
                <a:gd name="T4" fmla="*/ 0 w 4"/>
                <a:gd name="T5" fmla="*/ 0 h 9"/>
                <a:gd name="T6" fmla="*/ 0 w 4"/>
                <a:gd name="T7" fmla="*/ 0 h 9"/>
                <a:gd name="T8" fmla="*/ 0 w 4"/>
                <a:gd name="T9" fmla="*/ 2147483647 h 9"/>
                <a:gd name="T10" fmla="*/ 0 w 4"/>
                <a:gd name="T11" fmla="*/ 2147483647 h 9"/>
                <a:gd name="T12" fmla="*/ 0 w 4"/>
                <a:gd name="T13" fmla="*/ 2147483647 h 9"/>
                <a:gd name="T14" fmla="*/ 2147483647 w 4"/>
                <a:gd name="T15" fmla="*/ 2147483647 h 9"/>
                <a:gd name="T16" fmla="*/ 2147483647 w 4"/>
                <a:gd name="T17" fmla="*/ 2147483647 h 9"/>
                <a:gd name="T18" fmla="*/ 2147483647 w 4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9"/>
                <a:gd name="T32" fmla="*/ 4 w 4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9">
                  <a:moveTo>
                    <a:pt x="4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4" y="6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745" name="Freeform 667"/>
            <p:cNvSpPr>
              <a:spLocks/>
            </p:cNvSpPr>
            <p:nvPr/>
          </p:nvSpPr>
          <p:spPr bwMode="auto">
            <a:xfrm>
              <a:off x="2676525" y="1335088"/>
              <a:ext cx="4763" cy="1587"/>
            </a:xfrm>
            <a:custGeom>
              <a:avLst/>
              <a:gdLst>
                <a:gd name="T0" fmla="*/ 2147483647 w 13"/>
                <a:gd name="T1" fmla="*/ 0 h 3"/>
                <a:gd name="T2" fmla="*/ 2147483647 w 13"/>
                <a:gd name="T3" fmla="*/ 0 h 3"/>
                <a:gd name="T4" fmla="*/ 0 w 13"/>
                <a:gd name="T5" fmla="*/ 2147483647 h 3"/>
                <a:gd name="T6" fmla="*/ 2147483647 w 13"/>
                <a:gd name="T7" fmla="*/ 2147483647 h 3"/>
                <a:gd name="T8" fmla="*/ 2147483647 w 13"/>
                <a:gd name="T9" fmla="*/ 2147483647 h 3"/>
                <a:gd name="T10" fmla="*/ 2147483647 w 13"/>
                <a:gd name="T11" fmla="*/ 2147483647 h 3"/>
                <a:gd name="T12" fmla="*/ 2147483647 w 13"/>
                <a:gd name="T13" fmla="*/ 2147483647 h 3"/>
                <a:gd name="T14" fmla="*/ 2147483647 w 13"/>
                <a:gd name="T15" fmla="*/ 0 h 3"/>
                <a:gd name="T16" fmla="*/ 2147483647 w 13"/>
                <a:gd name="T17" fmla="*/ 0 h 3"/>
                <a:gd name="T18" fmla="*/ 2147483647 w 13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3"/>
                <a:gd name="T32" fmla="*/ 13 w 13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3">
                  <a:moveTo>
                    <a:pt x="3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7" y="3"/>
                  </a:lnTo>
                  <a:lnTo>
                    <a:pt x="13" y="3"/>
                  </a:lnTo>
                  <a:lnTo>
                    <a:pt x="13" y="0"/>
                  </a:lnTo>
                  <a:lnTo>
                    <a:pt x="7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746" name="Freeform 668"/>
            <p:cNvSpPr>
              <a:spLocks/>
            </p:cNvSpPr>
            <p:nvPr/>
          </p:nvSpPr>
          <p:spPr bwMode="auto">
            <a:xfrm>
              <a:off x="2679700" y="1335088"/>
              <a:ext cx="1588" cy="1587"/>
            </a:xfrm>
            <a:custGeom>
              <a:avLst/>
              <a:gdLst>
                <a:gd name="T0" fmla="*/ 2147483647 w 4"/>
                <a:gd name="T1" fmla="*/ 2147483647 h 6"/>
                <a:gd name="T2" fmla="*/ 2147483647 w 4"/>
                <a:gd name="T3" fmla="*/ 0 h 6"/>
                <a:gd name="T4" fmla="*/ 0 w 4"/>
                <a:gd name="T5" fmla="*/ 0 h 6"/>
                <a:gd name="T6" fmla="*/ 0 w 4"/>
                <a:gd name="T7" fmla="*/ 0 h 6"/>
                <a:gd name="T8" fmla="*/ 0 w 4"/>
                <a:gd name="T9" fmla="*/ 2147483647 h 6"/>
                <a:gd name="T10" fmla="*/ 0 w 4"/>
                <a:gd name="T11" fmla="*/ 2147483647 h 6"/>
                <a:gd name="T12" fmla="*/ 0 w 4"/>
                <a:gd name="T13" fmla="*/ 2147483647 h 6"/>
                <a:gd name="T14" fmla="*/ 2147483647 w 4"/>
                <a:gd name="T15" fmla="*/ 2147483647 h 6"/>
                <a:gd name="T16" fmla="*/ 2147483647 w 4"/>
                <a:gd name="T17" fmla="*/ 2147483647 h 6"/>
                <a:gd name="T18" fmla="*/ 2147483647 w 4"/>
                <a:gd name="T19" fmla="*/ 2147483647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6"/>
                <a:gd name="T32" fmla="*/ 4 w 4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6">
                  <a:moveTo>
                    <a:pt x="4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4" y="6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747" name="Freeform 669"/>
            <p:cNvSpPr>
              <a:spLocks/>
            </p:cNvSpPr>
            <p:nvPr/>
          </p:nvSpPr>
          <p:spPr bwMode="auto">
            <a:xfrm>
              <a:off x="2678113" y="1335088"/>
              <a:ext cx="7937" cy="1587"/>
            </a:xfrm>
            <a:custGeom>
              <a:avLst/>
              <a:gdLst>
                <a:gd name="T0" fmla="*/ 2147483647 w 20"/>
                <a:gd name="T1" fmla="*/ 0 h 6"/>
                <a:gd name="T2" fmla="*/ 2147483647 w 20"/>
                <a:gd name="T3" fmla="*/ 2147483647 h 6"/>
                <a:gd name="T4" fmla="*/ 0 w 20"/>
                <a:gd name="T5" fmla="*/ 2147483647 h 6"/>
                <a:gd name="T6" fmla="*/ 2147483647 w 20"/>
                <a:gd name="T7" fmla="*/ 2147483647 h 6"/>
                <a:gd name="T8" fmla="*/ 2147483647 w 20"/>
                <a:gd name="T9" fmla="*/ 2147483647 h 6"/>
                <a:gd name="T10" fmla="*/ 2147483647 w 20"/>
                <a:gd name="T11" fmla="*/ 2147483647 h 6"/>
                <a:gd name="T12" fmla="*/ 2147483647 w 20"/>
                <a:gd name="T13" fmla="*/ 2147483647 h 6"/>
                <a:gd name="T14" fmla="*/ 2147483647 w 20"/>
                <a:gd name="T15" fmla="*/ 2147483647 h 6"/>
                <a:gd name="T16" fmla="*/ 2147483647 w 20"/>
                <a:gd name="T17" fmla="*/ 0 h 6"/>
                <a:gd name="T18" fmla="*/ 2147483647 w 20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6"/>
                <a:gd name="T32" fmla="*/ 20 w 20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6">
                  <a:moveTo>
                    <a:pt x="2" y="0"/>
                  </a:moveTo>
                  <a:lnTo>
                    <a:pt x="2" y="3"/>
                  </a:lnTo>
                  <a:lnTo>
                    <a:pt x="0" y="3"/>
                  </a:lnTo>
                  <a:lnTo>
                    <a:pt x="2" y="6"/>
                  </a:lnTo>
                  <a:lnTo>
                    <a:pt x="13" y="6"/>
                  </a:lnTo>
                  <a:lnTo>
                    <a:pt x="20" y="6"/>
                  </a:lnTo>
                  <a:lnTo>
                    <a:pt x="20" y="3"/>
                  </a:lnTo>
                  <a:lnTo>
                    <a:pt x="1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748" name="Freeform 670"/>
            <p:cNvSpPr>
              <a:spLocks/>
            </p:cNvSpPr>
            <p:nvPr/>
          </p:nvSpPr>
          <p:spPr bwMode="auto">
            <a:xfrm>
              <a:off x="2684463" y="1335088"/>
              <a:ext cx="1587" cy="3175"/>
            </a:xfrm>
            <a:custGeom>
              <a:avLst/>
              <a:gdLst>
                <a:gd name="T0" fmla="*/ 2147483647 w 4"/>
                <a:gd name="T1" fmla="*/ 2147483647 h 8"/>
                <a:gd name="T2" fmla="*/ 2147483647 w 4"/>
                <a:gd name="T3" fmla="*/ 2147483647 h 8"/>
                <a:gd name="T4" fmla="*/ 0 w 4"/>
                <a:gd name="T5" fmla="*/ 0 h 8"/>
                <a:gd name="T6" fmla="*/ 0 w 4"/>
                <a:gd name="T7" fmla="*/ 2147483647 h 8"/>
                <a:gd name="T8" fmla="*/ 0 w 4"/>
                <a:gd name="T9" fmla="*/ 2147483647 h 8"/>
                <a:gd name="T10" fmla="*/ 0 w 4"/>
                <a:gd name="T11" fmla="*/ 2147483647 h 8"/>
                <a:gd name="T12" fmla="*/ 0 w 4"/>
                <a:gd name="T13" fmla="*/ 2147483647 h 8"/>
                <a:gd name="T14" fmla="*/ 2147483647 w 4"/>
                <a:gd name="T15" fmla="*/ 2147483647 h 8"/>
                <a:gd name="T16" fmla="*/ 2147483647 w 4"/>
                <a:gd name="T17" fmla="*/ 2147483647 h 8"/>
                <a:gd name="T18" fmla="*/ 2147483647 w 4"/>
                <a:gd name="T19" fmla="*/ 2147483647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8"/>
                <a:gd name="T32" fmla="*/ 4 w 4"/>
                <a:gd name="T33" fmla="*/ 8 h 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8">
                  <a:moveTo>
                    <a:pt x="4" y="3"/>
                  </a:moveTo>
                  <a:lnTo>
                    <a:pt x="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749" name="Freeform 671"/>
            <p:cNvSpPr>
              <a:spLocks/>
            </p:cNvSpPr>
            <p:nvPr/>
          </p:nvSpPr>
          <p:spPr bwMode="auto">
            <a:xfrm>
              <a:off x="2684463" y="1336675"/>
              <a:ext cx="22225" cy="1588"/>
            </a:xfrm>
            <a:custGeom>
              <a:avLst/>
              <a:gdLst>
                <a:gd name="T0" fmla="*/ 2147483647 w 58"/>
                <a:gd name="T1" fmla="*/ 0 h 5"/>
                <a:gd name="T2" fmla="*/ 2147483647 w 58"/>
                <a:gd name="T3" fmla="*/ 2147483647 h 5"/>
                <a:gd name="T4" fmla="*/ 0 w 58"/>
                <a:gd name="T5" fmla="*/ 2147483647 h 5"/>
                <a:gd name="T6" fmla="*/ 2147483647 w 58"/>
                <a:gd name="T7" fmla="*/ 2147483647 h 5"/>
                <a:gd name="T8" fmla="*/ 2147483647 w 58"/>
                <a:gd name="T9" fmla="*/ 2147483647 h 5"/>
                <a:gd name="T10" fmla="*/ 2147483647 w 58"/>
                <a:gd name="T11" fmla="*/ 2147483647 h 5"/>
                <a:gd name="T12" fmla="*/ 2147483647 w 58"/>
                <a:gd name="T13" fmla="*/ 2147483647 h 5"/>
                <a:gd name="T14" fmla="*/ 2147483647 w 58"/>
                <a:gd name="T15" fmla="*/ 2147483647 h 5"/>
                <a:gd name="T16" fmla="*/ 2147483647 w 58"/>
                <a:gd name="T17" fmla="*/ 0 h 5"/>
                <a:gd name="T18" fmla="*/ 2147483647 w 58"/>
                <a:gd name="T19" fmla="*/ 0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8"/>
                <a:gd name="T31" fmla="*/ 0 h 5"/>
                <a:gd name="T32" fmla="*/ 58 w 58"/>
                <a:gd name="T33" fmla="*/ 5 h 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8" h="5">
                  <a:moveTo>
                    <a:pt x="3" y="0"/>
                  </a:moveTo>
                  <a:lnTo>
                    <a:pt x="3" y="3"/>
                  </a:lnTo>
                  <a:lnTo>
                    <a:pt x="0" y="3"/>
                  </a:lnTo>
                  <a:lnTo>
                    <a:pt x="3" y="5"/>
                  </a:lnTo>
                  <a:lnTo>
                    <a:pt x="52" y="5"/>
                  </a:lnTo>
                  <a:lnTo>
                    <a:pt x="58" y="5"/>
                  </a:lnTo>
                  <a:lnTo>
                    <a:pt x="58" y="3"/>
                  </a:lnTo>
                  <a:lnTo>
                    <a:pt x="5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750" name="Freeform 672"/>
            <p:cNvSpPr>
              <a:spLocks/>
            </p:cNvSpPr>
            <p:nvPr/>
          </p:nvSpPr>
          <p:spPr bwMode="auto">
            <a:xfrm>
              <a:off x="2705100" y="1336675"/>
              <a:ext cx="1588" cy="3175"/>
            </a:xfrm>
            <a:custGeom>
              <a:avLst/>
              <a:gdLst>
                <a:gd name="T0" fmla="*/ 2147483647 w 6"/>
                <a:gd name="T1" fmla="*/ 2147483647 h 9"/>
                <a:gd name="T2" fmla="*/ 2147483647 w 6"/>
                <a:gd name="T3" fmla="*/ 2147483647 h 9"/>
                <a:gd name="T4" fmla="*/ 2147483647 w 6"/>
                <a:gd name="T5" fmla="*/ 0 h 9"/>
                <a:gd name="T6" fmla="*/ 0 w 6"/>
                <a:gd name="T7" fmla="*/ 2147483647 h 9"/>
                <a:gd name="T8" fmla="*/ 0 w 6"/>
                <a:gd name="T9" fmla="*/ 2147483647 h 9"/>
                <a:gd name="T10" fmla="*/ 0 w 6"/>
                <a:gd name="T11" fmla="*/ 2147483647 h 9"/>
                <a:gd name="T12" fmla="*/ 2147483647 w 6"/>
                <a:gd name="T13" fmla="*/ 2147483647 h 9"/>
                <a:gd name="T14" fmla="*/ 2147483647 w 6"/>
                <a:gd name="T15" fmla="*/ 2147483647 h 9"/>
                <a:gd name="T16" fmla="*/ 2147483647 w 6"/>
                <a:gd name="T17" fmla="*/ 2147483647 h 9"/>
                <a:gd name="T18" fmla="*/ 2147483647 w 6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9"/>
                <a:gd name="T32" fmla="*/ 6 w 6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9">
                  <a:moveTo>
                    <a:pt x="6" y="3"/>
                  </a:moveTo>
                  <a:lnTo>
                    <a:pt x="6" y="3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6" y="9"/>
                  </a:lnTo>
                  <a:lnTo>
                    <a:pt x="6" y="5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751" name="Freeform 673"/>
            <p:cNvSpPr>
              <a:spLocks/>
            </p:cNvSpPr>
            <p:nvPr/>
          </p:nvSpPr>
          <p:spPr bwMode="auto">
            <a:xfrm>
              <a:off x="2705100" y="1336675"/>
              <a:ext cx="7938" cy="3175"/>
            </a:xfrm>
            <a:custGeom>
              <a:avLst/>
              <a:gdLst>
                <a:gd name="T0" fmla="*/ 2147483647 w 20"/>
                <a:gd name="T1" fmla="*/ 0 h 6"/>
                <a:gd name="T2" fmla="*/ 0 w 20"/>
                <a:gd name="T3" fmla="*/ 0 h 6"/>
                <a:gd name="T4" fmla="*/ 0 w 20"/>
                <a:gd name="T5" fmla="*/ 2147483647 h 6"/>
                <a:gd name="T6" fmla="*/ 0 w 20"/>
                <a:gd name="T7" fmla="*/ 2147483647 h 6"/>
                <a:gd name="T8" fmla="*/ 2147483647 w 20"/>
                <a:gd name="T9" fmla="*/ 2147483647 h 6"/>
                <a:gd name="T10" fmla="*/ 2147483647 w 20"/>
                <a:gd name="T11" fmla="*/ 2147483647 h 6"/>
                <a:gd name="T12" fmla="*/ 2147483647 w 20"/>
                <a:gd name="T13" fmla="*/ 2147483647 h 6"/>
                <a:gd name="T14" fmla="*/ 2147483647 w 20"/>
                <a:gd name="T15" fmla="*/ 0 h 6"/>
                <a:gd name="T16" fmla="*/ 2147483647 w 20"/>
                <a:gd name="T17" fmla="*/ 0 h 6"/>
                <a:gd name="T18" fmla="*/ 2147483647 w 20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6"/>
                <a:gd name="T32" fmla="*/ 20 w 20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6">
                  <a:moveTo>
                    <a:pt x="4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10" y="6"/>
                  </a:lnTo>
                  <a:lnTo>
                    <a:pt x="17" y="6"/>
                  </a:lnTo>
                  <a:lnTo>
                    <a:pt x="20" y="2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752" name="Freeform 674"/>
            <p:cNvSpPr>
              <a:spLocks/>
            </p:cNvSpPr>
            <p:nvPr/>
          </p:nvSpPr>
          <p:spPr bwMode="auto">
            <a:xfrm>
              <a:off x="2709863" y="1336675"/>
              <a:ext cx="3175" cy="4763"/>
            </a:xfrm>
            <a:custGeom>
              <a:avLst/>
              <a:gdLst>
                <a:gd name="T0" fmla="*/ 2147483647 w 7"/>
                <a:gd name="T1" fmla="*/ 2147483647 h 9"/>
                <a:gd name="T2" fmla="*/ 2147483647 w 7"/>
                <a:gd name="T3" fmla="*/ 0 h 9"/>
                <a:gd name="T4" fmla="*/ 2147483647 w 7"/>
                <a:gd name="T5" fmla="*/ 0 h 9"/>
                <a:gd name="T6" fmla="*/ 0 w 7"/>
                <a:gd name="T7" fmla="*/ 0 h 9"/>
                <a:gd name="T8" fmla="*/ 0 w 7"/>
                <a:gd name="T9" fmla="*/ 2147483647 h 9"/>
                <a:gd name="T10" fmla="*/ 0 w 7"/>
                <a:gd name="T11" fmla="*/ 2147483647 h 9"/>
                <a:gd name="T12" fmla="*/ 2147483647 w 7"/>
                <a:gd name="T13" fmla="*/ 2147483647 h 9"/>
                <a:gd name="T14" fmla="*/ 2147483647 w 7"/>
                <a:gd name="T15" fmla="*/ 2147483647 h 9"/>
                <a:gd name="T16" fmla="*/ 2147483647 w 7"/>
                <a:gd name="T17" fmla="*/ 2147483647 h 9"/>
                <a:gd name="T18" fmla="*/ 2147483647 w 7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9"/>
                <a:gd name="T32" fmla="*/ 7 w 7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9">
                  <a:moveTo>
                    <a:pt x="7" y="2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9"/>
                  </a:lnTo>
                  <a:lnTo>
                    <a:pt x="4" y="9"/>
                  </a:lnTo>
                  <a:lnTo>
                    <a:pt x="7" y="6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753" name="Freeform 675"/>
            <p:cNvSpPr>
              <a:spLocks/>
            </p:cNvSpPr>
            <p:nvPr/>
          </p:nvSpPr>
          <p:spPr bwMode="auto">
            <a:xfrm>
              <a:off x="2709863" y="1338263"/>
              <a:ext cx="4762" cy="3175"/>
            </a:xfrm>
            <a:custGeom>
              <a:avLst/>
              <a:gdLst>
                <a:gd name="T0" fmla="*/ 2147483647 w 13"/>
                <a:gd name="T1" fmla="*/ 0 h 7"/>
                <a:gd name="T2" fmla="*/ 0 w 13"/>
                <a:gd name="T3" fmla="*/ 0 h 7"/>
                <a:gd name="T4" fmla="*/ 0 w 13"/>
                <a:gd name="T5" fmla="*/ 2147483647 h 7"/>
                <a:gd name="T6" fmla="*/ 0 w 13"/>
                <a:gd name="T7" fmla="*/ 2147483647 h 7"/>
                <a:gd name="T8" fmla="*/ 2147483647 w 13"/>
                <a:gd name="T9" fmla="*/ 2147483647 h 7"/>
                <a:gd name="T10" fmla="*/ 2147483647 w 13"/>
                <a:gd name="T11" fmla="*/ 2147483647 h 7"/>
                <a:gd name="T12" fmla="*/ 2147483647 w 13"/>
                <a:gd name="T13" fmla="*/ 2147483647 h 7"/>
                <a:gd name="T14" fmla="*/ 2147483647 w 13"/>
                <a:gd name="T15" fmla="*/ 0 h 7"/>
                <a:gd name="T16" fmla="*/ 2147483647 w 13"/>
                <a:gd name="T17" fmla="*/ 0 h 7"/>
                <a:gd name="T18" fmla="*/ 2147483647 w 13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7"/>
                <a:gd name="T32" fmla="*/ 13 w 13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7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4" y="7"/>
                  </a:lnTo>
                  <a:lnTo>
                    <a:pt x="11" y="7"/>
                  </a:lnTo>
                  <a:lnTo>
                    <a:pt x="13" y="4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754" name="Freeform 676"/>
            <p:cNvSpPr>
              <a:spLocks/>
            </p:cNvSpPr>
            <p:nvPr/>
          </p:nvSpPr>
          <p:spPr bwMode="auto">
            <a:xfrm>
              <a:off x="2713038" y="1338263"/>
              <a:ext cx="1587" cy="4762"/>
            </a:xfrm>
            <a:custGeom>
              <a:avLst/>
              <a:gdLst>
                <a:gd name="T0" fmla="*/ 2147483647 w 6"/>
                <a:gd name="T1" fmla="*/ 2147483647 h 10"/>
                <a:gd name="T2" fmla="*/ 2147483647 w 6"/>
                <a:gd name="T3" fmla="*/ 0 h 10"/>
                <a:gd name="T4" fmla="*/ 2147483647 w 6"/>
                <a:gd name="T5" fmla="*/ 0 h 10"/>
                <a:gd name="T6" fmla="*/ 0 w 6"/>
                <a:gd name="T7" fmla="*/ 0 h 10"/>
                <a:gd name="T8" fmla="*/ 0 w 6"/>
                <a:gd name="T9" fmla="*/ 2147483647 h 10"/>
                <a:gd name="T10" fmla="*/ 0 w 6"/>
                <a:gd name="T11" fmla="*/ 2147483647 h 10"/>
                <a:gd name="T12" fmla="*/ 2147483647 w 6"/>
                <a:gd name="T13" fmla="*/ 2147483647 h 10"/>
                <a:gd name="T14" fmla="*/ 2147483647 w 6"/>
                <a:gd name="T15" fmla="*/ 2147483647 h 10"/>
                <a:gd name="T16" fmla="*/ 2147483647 w 6"/>
                <a:gd name="T17" fmla="*/ 2147483647 h 10"/>
                <a:gd name="T18" fmla="*/ 2147483647 w 6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0"/>
                <a:gd name="T32" fmla="*/ 6 w 6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0">
                  <a:moveTo>
                    <a:pt x="6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4" y="10"/>
                  </a:lnTo>
                  <a:lnTo>
                    <a:pt x="4" y="7"/>
                  </a:lnTo>
                  <a:lnTo>
                    <a:pt x="6" y="7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755" name="Freeform 677"/>
            <p:cNvSpPr>
              <a:spLocks/>
            </p:cNvSpPr>
            <p:nvPr/>
          </p:nvSpPr>
          <p:spPr bwMode="auto">
            <a:xfrm>
              <a:off x="2713038" y="1339850"/>
              <a:ext cx="7937" cy="1588"/>
            </a:xfrm>
            <a:custGeom>
              <a:avLst/>
              <a:gdLst>
                <a:gd name="T0" fmla="*/ 2147483647 w 20"/>
                <a:gd name="T1" fmla="*/ 0 h 3"/>
                <a:gd name="T2" fmla="*/ 0 w 20"/>
                <a:gd name="T3" fmla="*/ 0 h 3"/>
                <a:gd name="T4" fmla="*/ 0 w 20"/>
                <a:gd name="T5" fmla="*/ 2147483647 h 3"/>
                <a:gd name="T6" fmla="*/ 0 w 20"/>
                <a:gd name="T7" fmla="*/ 2147483647 h 3"/>
                <a:gd name="T8" fmla="*/ 2147483647 w 20"/>
                <a:gd name="T9" fmla="*/ 2147483647 h 3"/>
                <a:gd name="T10" fmla="*/ 2147483647 w 20"/>
                <a:gd name="T11" fmla="*/ 2147483647 h 3"/>
                <a:gd name="T12" fmla="*/ 2147483647 w 20"/>
                <a:gd name="T13" fmla="*/ 2147483647 h 3"/>
                <a:gd name="T14" fmla="*/ 2147483647 w 20"/>
                <a:gd name="T15" fmla="*/ 0 h 3"/>
                <a:gd name="T16" fmla="*/ 2147483647 w 20"/>
                <a:gd name="T17" fmla="*/ 0 h 3"/>
                <a:gd name="T18" fmla="*/ 2147483647 w 20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3"/>
                <a:gd name="T32" fmla="*/ 20 w 20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3">
                  <a:moveTo>
                    <a:pt x="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10" y="3"/>
                  </a:lnTo>
                  <a:lnTo>
                    <a:pt x="17" y="3"/>
                  </a:lnTo>
                  <a:lnTo>
                    <a:pt x="20" y="3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756" name="Freeform 678"/>
            <p:cNvSpPr>
              <a:spLocks/>
            </p:cNvSpPr>
            <p:nvPr/>
          </p:nvSpPr>
          <p:spPr bwMode="auto">
            <a:xfrm>
              <a:off x="2717800" y="1339850"/>
              <a:ext cx="3175" cy="3175"/>
            </a:xfrm>
            <a:custGeom>
              <a:avLst/>
              <a:gdLst>
                <a:gd name="T0" fmla="*/ 2147483647 w 7"/>
                <a:gd name="T1" fmla="*/ 2147483647 h 6"/>
                <a:gd name="T2" fmla="*/ 2147483647 w 7"/>
                <a:gd name="T3" fmla="*/ 0 h 6"/>
                <a:gd name="T4" fmla="*/ 2147483647 w 7"/>
                <a:gd name="T5" fmla="*/ 0 h 6"/>
                <a:gd name="T6" fmla="*/ 0 w 7"/>
                <a:gd name="T7" fmla="*/ 0 h 6"/>
                <a:gd name="T8" fmla="*/ 0 w 7"/>
                <a:gd name="T9" fmla="*/ 2147483647 h 6"/>
                <a:gd name="T10" fmla="*/ 0 w 7"/>
                <a:gd name="T11" fmla="*/ 2147483647 h 6"/>
                <a:gd name="T12" fmla="*/ 2147483647 w 7"/>
                <a:gd name="T13" fmla="*/ 2147483647 h 6"/>
                <a:gd name="T14" fmla="*/ 2147483647 w 7"/>
                <a:gd name="T15" fmla="*/ 2147483647 h 6"/>
                <a:gd name="T16" fmla="*/ 2147483647 w 7"/>
                <a:gd name="T17" fmla="*/ 2147483647 h 6"/>
                <a:gd name="T18" fmla="*/ 2147483647 w 7"/>
                <a:gd name="T19" fmla="*/ 2147483647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6"/>
                <a:gd name="T32" fmla="*/ 7 w 7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6">
                  <a:moveTo>
                    <a:pt x="7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4" y="6"/>
                  </a:lnTo>
                  <a:lnTo>
                    <a:pt x="7" y="6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757" name="Freeform 679"/>
            <p:cNvSpPr>
              <a:spLocks/>
            </p:cNvSpPr>
            <p:nvPr/>
          </p:nvSpPr>
          <p:spPr bwMode="auto">
            <a:xfrm>
              <a:off x="2717800" y="1339850"/>
              <a:ext cx="11113" cy="3175"/>
            </a:xfrm>
            <a:custGeom>
              <a:avLst/>
              <a:gdLst>
                <a:gd name="T0" fmla="*/ 2147483647 w 29"/>
                <a:gd name="T1" fmla="*/ 0 h 6"/>
                <a:gd name="T2" fmla="*/ 0 w 29"/>
                <a:gd name="T3" fmla="*/ 2147483647 h 6"/>
                <a:gd name="T4" fmla="*/ 0 w 29"/>
                <a:gd name="T5" fmla="*/ 2147483647 h 6"/>
                <a:gd name="T6" fmla="*/ 0 w 29"/>
                <a:gd name="T7" fmla="*/ 2147483647 h 6"/>
                <a:gd name="T8" fmla="*/ 2147483647 w 29"/>
                <a:gd name="T9" fmla="*/ 2147483647 h 6"/>
                <a:gd name="T10" fmla="*/ 2147483647 w 29"/>
                <a:gd name="T11" fmla="*/ 2147483647 h 6"/>
                <a:gd name="T12" fmla="*/ 2147483647 w 29"/>
                <a:gd name="T13" fmla="*/ 2147483647 h 6"/>
                <a:gd name="T14" fmla="*/ 2147483647 w 29"/>
                <a:gd name="T15" fmla="*/ 2147483647 h 6"/>
                <a:gd name="T16" fmla="*/ 2147483647 w 29"/>
                <a:gd name="T17" fmla="*/ 0 h 6"/>
                <a:gd name="T18" fmla="*/ 2147483647 w 29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6"/>
                <a:gd name="T32" fmla="*/ 29 w 29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6">
                  <a:moveTo>
                    <a:pt x="4" y="0"/>
                  </a:moveTo>
                  <a:lnTo>
                    <a:pt x="0" y="3"/>
                  </a:lnTo>
                  <a:lnTo>
                    <a:pt x="0" y="6"/>
                  </a:lnTo>
                  <a:lnTo>
                    <a:pt x="23" y="6"/>
                  </a:lnTo>
                  <a:lnTo>
                    <a:pt x="29" y="6"/>
                  </a:lnTo>
                  <a:lnTo>
                    <a:pt x="29" y="3"/>
                  </a:lnTo>
                  <a:lnTo>
                    <a:pt x="2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758" name="Freeform 680"/>
            <p:cNvSpPr>
              <a:spLocks/>
            </p:cNvSpPr>
            <p:nvPr/>
          </p:nvSpPr>
          <p:spPr bwMode="auto">
            <a:xfrm>
              <a:off x="2728913" y="1339850"/>
              <a:ext cx="0" cy="3175"/>
            </a:xfrm>
            <a:custGeom>
              <a:avLst/>
              <a:gdLst>
                <a:gd name="T0" fmla="*/ 0 w 2"/>
                <a:gd name="T1" fmla="*/ 2147483647 h 9"/>
                <a:gd name="T2" fmla="*/ 0 w 2"/>
                <a:gd name="T3" fmla="*/ 2147483647 h 9"/>
                <a:gd name="T4" fmla="*/ 0 w 2"/>
                <a:gd name="T5" fmla="*/ 0 h 9"/>
                <a:gd name="T6" fmla="*/ 0 w 2"/>
                <a:gd name="T7" fmla="*/ 2147483647 h 9"/>
                <a:gd name="T8" fmla="*/ 0 w 2"/>
                <a:gd name="T9" fmla="*/ 2147483647 h 9"/>
                <a:gd name="T10" fmla="*/ 0 w 2"/>
                <a:gd name="T11" fmla="*/ 2147483647 h 9"/>
                <a:gd name="T12" fmla="*/ 0 w 2"/>
                <a:gd name="T13" fmla="*/ 2147483647 h 9"/>
                <a:gd name="T14" fmla="*/ 0 w 2"/>
                <a:gd name="T15" fmla="*/ 2147483647 h 9"/>
                <a:gd name="T16" fmla="*/ 0 w 2"/>
                <a:gd name="T17" fmla="*/ 2147483647 h 9"/>
                <a:gd name="T18" fmla="*/ 0 w 2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"/>
                <a:gd name="T31" fmla="*/ 0 h 9"/>
                <a:gd name="T32" fmla="*/ 0 w 2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" h="9">
                  <a:moveTo>
                    <a:pt x="2" y="3"/>
                  </a:moveTo>
                  <a:lnTo>
                    <a:pt x="2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2" y="9"/>
                  </a:lnTo>
                  <a:lnTo>
                    <a:pt x="2" y="6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759" name="Freeform 681"/>
            <p:cNvSpPr>
              <a:spLocks/>
            </p:cNvSpPr>
            <p:nvPr/>
          </p:nvSpPr>
          <p:spPr bwMode="auto">
            <a:xfrm>
              <a:off x="2727325" y="1341438"/>
              <a:ext cx="4763" cy="1587"/>
            </a:xfrm>
            <a:custGeom>
              <a:avLst/>
              <a:gdLst>
                <a:gd name="T0" fmla="*/ 2147483647 w 13"/>
                <a:gd name="T1" fmla="*/ 0 h 6"/>
                <a:gd name="T2" fmla="*/ 2147483647 w 13"/>
                <a:gd name="T3" fmla="*/ 0 h 6"/>
                <a:gd name="T4" fmla="*/ 0 w 13"/>
                <a:gd name="T5" fmla="*/ 2147483647 h 6"/>
                <a:gd name="T6" fmla="*/ 2147483647 w 13"/>
                <a:gd name="T7" fmla="*/ 2147483647 h 6"/>
                <a:gd name="T8" fmla="*/ 2147483647 w 13"/>
                <a:gd name="T9" fmla="*/ 2147483647 h 6"/>
                <a:gd name="T10" fmla="*/ 2147483647 w 13"/>
                <a:gd name="T11" fmla="*/ 2147483647 h 6"/>
                <a:gd name="T12" fmla="*/ 2147483647 w 13"/>
                <a:gd name="T13" fmla="*/ 2147483647 h 6"/>
                <a:gd name="T14" fmla="*/ 2147483647 w 13"/>
                <a:gd name="T15" fmla="*/ 0 h 6"/>
                <a:gd name="T16" fmla="*/ 2147483647 w 13"/>
                <a:gd name="T17" fmla="*/ 0 h 6"/>
                <a:gd name="T18" fmla="*/ 2147483647 w 1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6"/>
                <a:gd name="T32" fmla="*/ 13 w 1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6">
                  <a:moveTo>
                    <a:pt x="4" y="0"/>
                  </a:moveTo>
                  <a:lnTo>
                    <a:pt x="4" y="0"/>
                  </a:lnTo>
                  <a:lnTo>
                    <a:pt x="0" y="3"/>
                  </a:lnTo>
                  <a:lnTo>
                    <a:pt x="4" y="6"/>
                  </a:lnTo>
                  <a:lnTo>
                    <a:pt x="6" y="6"/>
                  </a:lnTo>
                  <a:lnTo>
                    <a:pt x="13" y="6"/>
                  </a:lnTo>
                  <a:lnTo>
                    <a:pt x="13" y="3"/>
                  </a:lnTo>
                  <a:lnTo>
                    <a:pt x="13" y="0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760" name="Freeform 682"/>
            <p:cNvSpPr>
              <a:spLocks/>
            </p:cNvSpPr>
            <p:nvPr/>
          </p:nvSpPr>
          <p:spPr bwMode="auto">
            <a:xfrm>
              <a:off x="2730500" y="1341438"/>
              <a:ext cx="1588" cy="3175"/>
            </a:xfrm>
            <a:custGeom>
              <a:avLst/>
              <a:gdLst>
                <a:gd name="T0" fmla="*/ 2147483647 w 3"/>
                <a:gd name="T1" fmla="*/ 2147483647 h 10"/>
                <a:gd name="T2" fmla="*/ 2147483647 w 3"/>
                <a:gd name="T3" fmla="*/ 0 h 10"/>
                <a:gd name="T4" fmla="*/ 0 w 3"/>
                <a:gd name="T5" fmla="*/ 0 h 10"/>
                <a:gd name="T6" fmla="*/ 0 w 3"/>
                <a:gd name="T7" fmla="*/ 0 h 10"/>
                <a:gd name="T8" fmla="*/ 0 w 3"/>
                <a:gd name="T9" fmla="*/ 2147483647 h 10"/>
                <a:gd name="T10" fmla="*/ 0 w 3"/>
                <a:gd name="T11" fmla="*/ 2147483647 h 10"/>
                <a:gd name="T12" fmla="*/ 0 w 3"/>
                <a:gd name="T13" fmla="*/ 2147483647 h 10"/>
                <a:gd name="T14" fmla="*/ 2147483647 w 3"/>
                <a:gd name="T15" fmla="*/ 2147483647 h 10"/>
                <a:gd name="T16" fmla="*/ 2147483647 w 3"/>
                <a:gd name="T17" fmla="*/ 2147483647 h 10"/>
                <a:gd name="T18" fmla="*/ 2147483647 w 3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10"/>
                <a:gd name="T32" fmla="*/ 3 w 3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10">
                  <a:moveTo>
                    <a:pt x="3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3" y="6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761" name="Freeform 683"/>
            <p:cNvSpPr>
              <a:spLocks/>
            </p:cNvSpPr>
            <p:nvPr/>
          </p:nvSpPr>
          <p:spPr bwMode="auto">
            <a:xfrm>
              <a:off x="2728913" y="1343025"/>
              <a:ext cx="36512" cy="1588"/>
            </a:xfrm>
            <a:custGeom>
              <a:avLst/>
              <a:gdLst>
                <a:gd name="T0" fmla="*/ 2147483647 w 89"/>
                <a:gd name="T1" fmla="*/ 0 h 7"/>
                <a:gd name="T2" fmla="*/ 2147483647 w 89"/>
                <a:gd name="T3" fmla="*/ 0 h 7"/>
                <a:gd name="T4" fmla="*/ 0 w 89"/>
                <a:gd name="T5" fmla="*/ 2147483647 h 7"/>
                <a:gd name="T6" fmla="*/ 2147483647 w 89"/>
                <a:gd name="T7" fmla="*/ 2147483647 h 7"/>
                <a:gd name="T8" fmla="*/ 2147483647 w 89"/>
                <a:gd name="T9" fmla="*/ 2147483647 h 7"/>
                <a:gd name="T10" fmla="*/ 2147483647 w 89"/>
                <a:gd name="T11" fmla="*/ 2147483647 h 7"/>
                <a:gd name="T12" fmla="*/ 2147483647 w 89"/>
                <a:gd name="T13" fmla="*/ 2147483647 h 7"/>
                <a:gd name="T14" fmla="*/ 2147483647 w 89"/>
                <a:gd name="T15" fmla="*/ 0 h 7"/>
                <a:gd name="T16" fmla="*/ 2147483647 w 89"/>
                <a:gd name="T17" fmla="*/ 0 h 7"/>
                <a:gd name="T18" fmla="*/ 2147483647 w 89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9"/>
                <a:gd name="T31" fmla="*/ 0 h 7"/>
                <a:gd name="T32" fmla="*/ 89 w 89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9" h="7">
                  <a:moveTo>
                    <a:pt x="4" y="0"/>
                  </a:moveTo>
                  <a:lnTo>
                    <a:pt x="4" y="0"/>
                  </a:lnTo>
                  <a:lnTo>
                    <a:pt x="0" y="3"/>
                  </a:lnTo>
                  <a:lnTo>
                    <a:pt x="4" y="7"/>
                  </a:lnTo>
                  <a:lnTo>
                    <a:pt x="87" y="7"/>
                  </a:lnTo>
                  <a:lnTo>
                    <a:pt x="89" y="7"/>
                  </a:lnTo>
                  <a:lnTo>
                    <a:pt x="89" y="3"/>
                  </a:lnTo>
                  <a:lnTo>
                    <a:pt x="89" y="0"/>
                  </a:lnTo>
                  <a:lnTo>
                    <a:pt x="8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762" name="Freeform 684"/>
            <p:cNvSpPr>
              <a:spLocks/>
            </p:cNvSpPr>
            <p:nvPr/>
          </p:nvSpPr>
          <p:spPr bwMode="auto">
            <a:xfrm>
              <a:off x="2763838" y="1343025"/>
              <a:ext cx="1587" cy="3175"/>
            </a:xfrm>
            <a:custGeom>
              <a:avLst/>
              <a:gdLst>
                <a:gd name="T0" fmla="*/ 2147483647 w 2"/>
                <a:gd name="T1" fmla="*/ 2147483647 h 9"/>
                <a:gd name="T2" fmla="*/ 2147483647 w 2"/>
                <a:gd name="T3" fmla="*/ 0 h 9"/>
                <a:gd name="T4" fmla="*/ 0 w 2"/>
                <a:gd name="T5" fmla="*/ 0 h 9"/>
                <a:gd name="T6" fmla="*/ 0 w 2"/>
                <a:gd name="T7" fmla="*/ 0 h 9"/>
                <a:gd name="T8" fmla="*/ 0 w 2"/>
                <a:gd name="T9" fmla="*/ 2147483647 h 9"/>
                <a:gd name="T10" fmla="*/ 0 w 2"/>
                <a:gd name="T11" fmla="*/ 2147483647 h 9"/>
                <a:gd name="T12" fmla="*/ 0 w 2"/>
                <a:gd name="T13" fmla="*/ 2147483647 h 9"/>
                <a:gd name="T14" fmla="*/ 2147483647 w 2"/>
                <a:gd name="T15" fmla="*/ 2147483647 h 9"/>
                <a:gd name="T16" fmla="*/ 2147483647 w 2"/>
                <a:gd name="T17" fmla="*/ 2147483647 h 9"/>
                <a:gd name="T18" fmla="*/ 2147483647 w 2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"/>
                <a:gd name="T31" fmla="*/ 0 h 9"/>
                <a:gd name="T32" fmla="*/ 2 w 2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" h="9">
                  <a:moveTo>
                    <a:pt x="2" y="3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9"/>
                  </a:lnTo>
                  <a:lnTo>
                    <a:pt x="2" y="7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763" name="Freeform 685"/>
            <p:cNvSpPr>
              <a:spLocks/>
            </p:cNvSpPr>
            <p:nvPr/>
          </p:nvSpPr>
          <p:spPr bwMode="auto">
            <a:xfrm>
              <a:off x="2762250" y="1343025"/>
              <a:ext cx="12700" cy="1588"/>
            </a:xfrm>
            <a:custGeom>
              <a:avLst/>
              <a:gdLst>
                <a:gd name="T0" fmla="*/ 2147483647 w 32"/>
                <a:gd name="T1" fmla="*/ 0 h 4"/>
                <a:gd name="T2" fmla="*/ 2147483647 w 32"/>
                <a:gd name="T3" fmla="*/ 0 h 4"/>
                <a:gd name="T4" fmla="*/ 0 w 32"/>
                <a:gd name="T5" fmla="*/ 2147483647 h 4"/>
                <a:gd name="T6" fmla="*/ 2147483647 w 32"/>
                <a:gd name="T7" fmla="*/ 2147483647 h 4"/>
                <a:gd name="T8" fmla="*/ 2147483647 w 32"/>
                <a:gd name="T9" fmla="*/ 2147483647 h 4"/>
                <a:gd name="T10" fmla="*/ 2147483647 w 32"/>
                <a:gd name="T11" fmla="*/ 2147483647 h 4"/>
                <a:gd name="T12" fmla="*/ 2147483647 w 32"/>
                <a:gd name="T13" fmla="*/ 2147483647 h 4"/>
                <a:gd name="T14" fmla="*/ 2147483647 w 32"/>
                <a:gd name="T15" fmla="*/ 0 h 4"/>
                <a:gd name="T16" fmla="*/ 2147483647 w 32"/>
                <a:gd name="T17" fmla="*/ 0 h 4"/>
                <a:gd name="T18" fmla="*/ 2147483647 w 32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"/>
                <a:gd name="T31" fmla="*/ 0 h 4"/>
                <a:gd name="T32" fmla="*/ 32 w 32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" h="4">
                  <a:moveTo>
                    <a:pt x="3" y="0"/>
                  </a:moveTo>
                  <a:lnTo>
                    <a:pt x="3" y="0"/>
                  </a:lnTo>
                  <a:lnTo>
                    <a:pt x="0" y="4"/>
                  </a:lnTo>
                  <a:lnTo>
                    <a:pt x="3" y="4"/>
                  </a:lnTo>
                  <a:lnTo>
                    <a:pt x="25" y="4"/>
                  </a:lnTo>
                  <a:lnTo>
                    <a:pt x="32" y="4"/>
                  </a:lnTo>
                  <a:lnTo>
                    <a:pt x="32" y="0"/>
                  </a:lnTo>
                  <a:lnTo>
                    <a:pt x="25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764" name="Freeform 686"/>
            <p:cNvSpPr>
              <a:spLocks/>
            </p:cNvSpPr>
            <p:nvPr/>
          </p:nvSpPr>
          <p:spPr bwMode="auto">
            <a:xfrm>
              <a:off x="2774950" y="1343025"/>
              <a:ext cx="0" cy="4763"/>
            </a:xfrm>
            <a:custGeom>
              <a:avLst/>
              <a:gdLst>
                <a:gd name="T0" fmla="*/ 0 w 3"/>
                <a:gd name="T1" fmla="*/ 2147483647 h 10"/>
                <a:gd name="T2" fmla="*/ 0 w 3"/>
                <a:gd name="T3" fmla="*/ 0 h 10"/>
                <a:gd name="T4" fmla="*/ 0 w 3"/>
                <a:gd name="T5" fmla="*/ 0 h 10"/>
                <a:gd name="T6" fmla="*/ 0 w 3"/>
                <a:gd name="T7" fmla="*/ 0 h 10"/>
                <a:gd name="T8" fmla="*/ 0 w 3"/>
                <a:gd name="T9" fmla="*/ 2147483647 h 10"/>
                <a:gd name="T10" fmla="*/ 0 w 3"/>
                <a:gd name="T11" fmla="*/ 2147483647 h 10"/>
                <a:gd name="T12" fmla="*/ 0 w 3"/>
                <a:gd name="T13" fmla="*/ 2147483647 h 10"/>
                <a:gd name="T14" fmla="*/ 0 w 3"/>
                <a:gd name="T15" fmla="*/ 2147483647 h 10"/>
                <a:gd name="T16" fmla="*/ 0 w 3"/>
                <a:gd name="T17" fmla="*/ 2147483647 h 10"/>
                <a:gd name="T18" fmla="*/ 0 w 3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10"/>
                <a:gd name="T32" fmla="*/ 0 w 3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10">
                  <a:moveTo>
                    <a:pt x="3" y="4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3" y="6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765" name="Freeform 687"/>
            <p:cNvSpPr>
              <a:spLocks/>
            </p:cNvSpPr>
            <p:nvPr/>
          </p:nvSpPr>
          <p:spPr bwMode="auto">
            <a:xfrm>
              <a:off x="2773363" y="1344613"/>
              <a:ext cx="4762" cy="1587"/>
            </a:xfrm>
            <a:custGeom>
              <a:avLst/>
              <a:gdLst>
                <a:gd name="T0" fmla="*/ 2147483647 w 13"/>
                <a:gd name="T1" fmla="*/ 0 h 2"/>
                <a:gd name="T2" fmla="*/ 2147483647 w 13"/>
                <a:gd name="T3" fmla="*/ 0 h 2"/>
                <a:gd name="T4" fmla="*/ 0 w 13"/>
                <a:gd name="T5" fmla="*/ 2147483647 h 2"/>
                <a:gd name="T6" fmla="*/ 2147483647 w 13"/>
                <a:gd name="T7" fmla="*/ 2147483647 h 2"/>
                <a:gd name="T8" fmla="*/ 2147483647 w 13"/>
                <a:gd name="T9" fmla="*/ 2147483647 h 2"/>
                <a:gd name="T10" fmla="*/ 2147483647 w 13"/>
                <a:gd name="T11" fmla="*/ 2147483647 h 2"/>
                <a:gd name="T12" fmla="*/ 2147483647 w 13"/>
                <a:gd name="T13" fmla="*/ 2147483647 h 2"/>
                <a:gd name="T14" fmla="*/ 2147483647 w 13"/>
                <a:gd name="T15" fmla="*/ 0 h 2"/>
                <a:gd name="T16" fmla="*/ 2147483647 w 13"/>
                <a:gd name="T17" fmla="*/ 0 h 2"/>
                <a:gd name="T18" fmla="*/ 2147483647 w 13"/>
                <a:gd name="T19" fmla="*/ 0 h 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2"/>
                <a:gd name="T32" fmla="*/ 13 w 13"/>
                <a:gd name="T33" fmla="*/ 2 h 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2">
                  <a:moveTo>
                    <a:pt x="4" y="0"/>
                  </a:moveTo>
                  <a:lnTo>
                    <a:pt x="4" y="0"/>
                  </a:lnTo>
                  <a:lnTo>
                    <a:pt x="0" y="2"/>
                  </a:lnTo>
                  <a:lnTo>
                    <a:pt x="4" y="2"/>
                  </a:lnTo>
                  <a:lnTo>
                    <a:pt x="7" y="2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766" name="Freeform 688"/>
            <p:cNvSpPr>
              <a:spLocks/>
            </p:cNvSpPr>
            <p:nvPr/>
          </p:nvSpPr>
          <p:spPr bwMode="auto">
            <a:xfrm>
              <a:off x="2776538" y="1344613"/>
              <a:ext cx="1587" cy="3175"/>
            </a:xfrm>
            <a:custGeom>
              <a:avLst/>
              <a:gdLst>
                <a:gd name="T0" fmla="*/ 2147483647 w 2"/>
                <a:gd name="T1" fmla="*/ 2147483647 h 6"/>
                <a:gd name="T2" fmla="*/ 2147483647 w 2"/>
                <a:gd name="T3" fmla="*/ 0 h 6"/>
                <a:gd name="T4" fmla="*/ 0 w 2"/>
                <a:gd name="T5" fmla="*/ 0 h 6"/>
                <a:gd name="T6" fmla="*/ 0 w 2"/>
                <a:gd name="T7" fmla="*/ 0 h 6"/>
                <a:gd name="T8" fmla="*/ 0 w 2"/>
                <a:gd name="T9" fmla="*/ 2147483647 h 6"/>
                <a:gd name="T10" fmla="*/ 0 w 2"/>
                <a:gd name="T11" fmla="*/ 2147483647 h 6"/>
                <a:gd name="T12" fmla="*/ 0 w 2"/>
                <a:gd name="T13" fmla="*/ 2147483647 h 6"/>
                <a:gd name="T14" fmla="*/ 2147483647 w 2"/>
                <a:gd name="T15" fmla="*/ 2147483647 h 6"/>
                <a:gd name="T16" fmla="*/ 2147483647 w 2"/>
                <a:gd name="T17" fmla="*/ 2147483647 h 6"/>
                <a:gd name="T18" fmla="*/ 2147483647 w 2"/>
                <a:gd name="T19" fmla="*/ 2147483647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"/>
                <a:gd name="T31" fmla="*/ 0 h 6"/>
                <a:gd name="T32" fmla="*/ 2 w 2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" h="6">
                  <a:moveTo>
                    <a:pt x="2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767" name="Freeform 689"/>
            <p:cNvSpPr>
              <a:spLocks/>
            </p:cNvSpPr>
            <p:nvPr/>
          </p:nvSpPr>
          <p:spPr bwMode="auto">
            <a:xfrm>
              <a:off x="2774950" y="1344613"/>
              <a:ext cx="6350" cy="3175"/>
            </a:xfrm>
            <a:custGeom>
              <a:avLst/>
              <a:gdLst>
                <a:gd name="T0" fmla="*/ 2147483647 w 13"/>
                <a:gd name="T1" fmla="*/ 0 h 6"/>
                <a:gd name="T2" fmla="*/ 2147483647 w 13"/>
                <a:gd name="T3" fmla="*/ 2147483647 h 6"/>
                <a:gd name="T4" fmla="*/ 0 w 13"/>
                <a:gd name="T5" fmla="*/ 2147483647 h 6"/>
                <a:gd name="T6" fmla="*/ 2147483647 w 13"/>
                <a:gd name="T7" fmla="*/ 2147483647 h 6"/>
                <a:gd name="T8" fmla="*/ 2147483647 w 13"/>
                <a:gd name="T9" fmla="*/ 2147483647 h 6"/>
                <a:gd name="T10" fmla="*/ 2147483647 w 13"/>
                <a:gd name="T11" fmla="*/ 2147483647 h 6"/>
                <a:gd name="T12" fmla="*/ 2147483647 w 13"/>
                <a:gd name="T13" fmla="*/ 2147483647 h 6"/>
                <a:gd name="T14" fmla="*/ 2147483647 w 13"/>
                <a:gd name="T15" fmla="*/ 2147483647 h 6"/>
                <a:gd name="T16" fmla="*/ 2147483647 w 13"/>
                <a:gd name="T17" fmla="*/ 0 h 6"/>
                <a:gd name="T18" fmla="*/ 2147483647 w 1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6"/>
                <a:gd name="T32" fmla="*/ 13 w 1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6">
                  <a:moveTo>
                    <a:pt x="4" y="0"/>
                  </a:moveTo>
                  <a:lnTo>
                    <a:pt x="4" y="2"/>
                  </a:lnTo>
                  <a:lnTo>
                    <a:pt x="0" y="2"/>
                  </a:lnTo>
                  <a:lnTo>
                    <a:pt x="4" y="6"/>
                  </a:lnTo>
                  <a:lnTo>
                    <a:pt x="6" y="6"/>
                  </a:lnTo>
                  <a:lnTo>
                    <a:pt x="13" y="6"/>
                  </a:lnTo>
                  <a:lnTo>
                    <a:pt x="13" y="2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768" name="Freeform 690"/>
            <p:cNvSpPr>
              <a:spLocks/>
            </p:cNvSpPr>
            <p:nvPr/>
          </p:nvSpPr>
          <p:spPr bwMode="auto">
            <a:xfrm>
              <a:off x="2778125" y="1344613"/>
              <a:ext cx="3175" cy="3175"/>
            </a:xfrm>
            <a:custGeom>
              <a:avLst/>
              <a:gdLst>
                <a:gd name="T0" fmla="*/ 2147483647 w 7"/>
                <a:gd name="T1" fmla="*/ 2147483647 h 9"/>
                <a:gd name="T2" fmla="*/ 2147483647 w 7"/>
                <a:gd name="T3" fmla="*/ 2147483647 h 9"/>
                <a:gd name="T4" fmla="*/ 2147483647 w 7"/>
                <a:gd name="T5" fmla="*/ 0 h 9"/>
                <a:gd name="T6" fmla="*/ 0 w 7"/>
                <a:gd name="T7" fmla="*/ 2147483647 h 9"/>
                <a:gd name="T8" fmla="*/ 0 w 7"/>
                <a:gd name="T9" fmla="*/ 2147483647 h 9"/>
                <a:gd name="T10" fmla="*/ 0 w 7"/>
                <a:gd name="T11" fmla="*/ 2147483647 h 9"/>
                <a:gd name="T12" fmla="*/ 2147483647 w 7"/>
                <a:gd name="T13" fmla="*/ 2147483647 h 9"/>
                <a:gd name="T14" fmla="*/ 2147483647 w 7"/>
                <a:gd name="T15" fmla="*/ 2147483647 h 9"/>
                <a:gd name="T16" fmla="*/ 2147483647 w 7"/>
                <a:gd name="T17" fmla="*/ 2147483647 h 9"/>
                <a:gd name="T18" fmla="*/ 2147483647 w 7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9"/>
                <a:gd name="T32" fmla="*/ 7 w 7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9">
                  <a:moveTo>
                    <a:pt x="7" y="2"/>
                  </a:moveTo>
                  <a:lnTo>
                    <a:pt x="7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9"/>
                  </a:lnTo>
                  <a:lnTo>
                    <a:pt x="4" y="9"/>
                  </a:lnTo>
                  <a:lnTo>
                    <a:pt x="7" y="9"/>
                  </a:lnTo>
                  <a:lnTo>
                    <a:pt x="7" y="6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769" name="Freeform 691"/>
            <p:cNvSpPr>
              <a:spLocks/>
            </p:cNvSpPr>
            <p:nvPr/>
          </p:nvSpPr>
          <p:spPr bwMode="auto">
            <a:xfrm>
              <a:off x="2778125" y="1346200"/>
              <a:ext cx="4763" cy="1588"/>
            </a:xfrm>
            <a:custGeom>
              <a:avLst/>
              <a:gdLst>
                <a:gd name="T0" fmla="*/ 2147483647 w 14"/>
                <a:gd name="T1" fmla="*/ 0 h 7"/>
                <a:gd name="T2" fmla="*/ 0 w 14"/>
                <a:gd name="T3" fmla="*/ 0 h 7"/>
                <a:gd name="T4" fmla="*/ 0 w 14"/>
                <a:gd name="T5" fmla="*/ 2147483647 h 7"/>
                <a:gd name="T6" fmla="*/ 0 w 14"/>
                <a:gd name="T7" fmla="*/ 2147483647 h 7"/>
                <a:gd name="T8" fmla="*/ 2147483647 w 14"/>
                <a:gd name="T9" fmla="*/ 2147483647 h 7"/>
                <a:gd name="T10" fmla="*/ 2147483647 w 14"/>
                <a:gd name="T11" fmla="*/ 2147483647 h 7"/>
                <a:gd name="T12" fmla="*/ 2147483647 w 14"/>
                <a:gd name="T13" fmla="*/ 2147483647 h 7"/>
                <a:gd name="T14" fmla="*/ 2147483647 w 14"/>
                <a:gd name="T15" fmla="*/ 0 h 7"/>
                <a:gd name="T16" fmla="*/ 2147483647 w 14"/>
                <a:gd name="T17" fmla="*/ 0 h 7"/>
                <a:gd name="T18" fmla="*/ 2147483647 w 14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7"/>
                <a:gd name="T32" fmla="*/ 14 w 14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7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4" y="7"/>
                  </a:lnTo>
                  <a:lnTo>
                    <a:pt x="14" y="7"/>
                  </a:lnTo>
                  <a:lnTo>
                    <a:pt x="14" y="4"/>
                  </a:lnTo>
                  <a:lnTo>
                    <a:pt x="14" y="0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770" name="Freeform 692"/>
            <p:cNvSpPr>
              <a:spLocks/>
            </p:cNvSpPr>
            <p:nvPr/>
          </p:nvSpPr>
          <p:spPr bwMode="auto">
            <a:xfrm>
              <a:off x="2781300" y="1346200"/>
              <a:ext cx="1588" cy="3175"/>
            </a:xfrm>
            <a:custGeom>
              <a:avLst/>
              <a:gdLst>
                <a:gd name="T0" fmla="*/ 2147483647 w 7"/>
                <a:gd name="T1" fmla="*/ 2147483647 h 10"/>
                <a:gd name="T2" fmla="*/ 2147483647 w 7"/>
                <a:gd name="T3" fmla="*/ 0 h 10"/>
                <a:gd name="T4" fmla="*/ 2147483647 w 7"/>
                <a:gd name="T5" fmla="*/ 0 h 10"/>
                <a:gd name="T6" fmla="*/ 0 w 7"/>
                <a:gd name="T7" fmla="*/ 0 h 10"/>
                <a:gd name="T8" fmla="*/ 0 w 7"/>
                <a:gd name="T9" fmla="*/ 2147483647 h 10"/>
                <a:gd name="T10" fmla="*/ 0 w 7"/>
                <a:gd name="T11" fmla="*/ 2147483647 h 10"/>
                <a:gd name="T12" fmla="*/ 2147483647 w 7"/>
                <a:gd name="T13" fmla="*/ 2147483647 h 10"/>
                <a:gd name="T14" fmla="*/ 2147483647 w 7"/>
                <a:gd name="T15" fmla="*/ 2147483647 h 10"/>
                <a:gd name="T16" fmla="*/ 2147483647 w 7"/>
                <a:gd name="T17" fmla="*/ 2147483647 h 10"/>
                <a:gd name="T18" fmla="*/ 2147483647 w 7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0"/>
                <a:gd name="T32" fmla="*/ 7 w 7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0">
                  <a:moveTo>
                    <a:pt x="7" y="4"/>
                  </a:move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7" y="10"/>
                  </a:lnTo>
                  <a:lnTo>
                    <a:pt x="7" y="7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771" name="Freeform 693"/>
            <p:cNvSpPr>
              <a:spLocks/>
            </p:cNvSpPr>
            <p:nvPr/>
          </p:nvSpPr>
          <p:spPr bwMode="auto">
            <a:xfrm>
              <a:off x="2781300" y="1347788"/>
              <a:ext cx="4763" cy="1587"/>
            </a:xfrm>
            <a:custGeom>
              <a:avLst/>
              <a:gdLst>
                <a:gd name="T0" fmla="*/ 2147483647 w 13"/>
                <a:gd name="T1" fmla="*/ 0 h 6"/>
                <a:gd name="T2" fmla="*/ 0 w 13"/>
                <a:gd name="T3" fmla="*/ 0 h 6"/>
                <a:gd name="T4" fmla="*/ 0 w 13"/>
                <a:gd name="T5" fmla="*/ 2147483647 h 6"/>
                <a:gd name="T6" fmla="*/ 0 w 13"/>
                <a:gd name="T7" fmla="*/ 2147483647 h 6"/>
                <a:gd name="T8" fmla="*/ 2147483647 w 13"/>
                <a:gd name="T9" fmla="*/ 2147483647 h 6"/>
                <a:gd name="T10" fmla="*/ 2147483647 w 13"/>
                <a:gd name="T11" fmla="*/ 2147483647 h 6"/>
                <a:gd name="T12" fmla="*/ 2147483647 w 13"/>
                <a:gd name="T13" fmla="*/ 2147483647 h 6"/>
                <a:gd name="T14" fmla="*/ 2147483647 w 13"/>
                <a:gd name="T15" fmla="*/ 0 h 6"/>
                <a:gd name="T16" fmla="*/ 2147483647 w 13"/>
                <a:gd name="T17" fmla="*/ 0 h 6"/>
                <a:gd name="T18" fmla="*/ 2147483647 w 1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6"/>
                <a:gd name="T32" fmla="*/ 13 w 1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6">
                  <a:moveTo>
                    <a:pt x="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4" y="6"/>
                  </a:lnTo>
                  <a:lnTo>
                    <a:pt x="13" y="6"/>
                  </a:lnTo>
                  <a:lnTo>
                    <a:pt x="13" y="3"/>
                  </a:lnTo>
                  <a:lnTo>
                    <a:pt x="13" y="0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772" name="Freeform 694"/>
            <p:cNvSpPr>
              <a:spLocks/>
            </p:cNvSpPr>
            <p:nvPr/>
          </p:nvSpPr>
          <p:spPr bwMode="auto">
            <a:xfrm>
              <a:off x="2782888" y="1347788"/>
              <a:ext cx="3175" cy="3175"/>
            </a:xfrm>
            <a:custGeom>
              <a:avLst/>
              <a:gdLst>
                <a:gd name="T0" fmla="*/ 2147483647 w 6"/>
                <a:gd name="T1" fmla="*/ 2147483647 h 9"/>
                <a:gd name="T2" fmla="*/ 2147483647 w 6"/>
                <a:gd name="T3" fmla="*/ 0 h 9"/>
                <a:gd name="T4" fmla="*/ 2147483647 w 6"/>
                <a:gd name="T5" fmla="*/ 0 h 9"/>
                <a:gd name="T6" fmla="*/ 0 w 6"/>
                <a:gd name="T7" fmla="*/ 0 h 9"/>
                <a:gd name="T8" fmla="*/ 0 w 6"/>
                <a:gd name="T9" fmla="*/ 2147483647 h 9"/>
                <a:gd name="T10" fmla="*/ 0 w 6"/>
                <a:gd name="T11" fmla="*/ 2147483647 h 9"/>
                <a:gd name="T12" fmla="*/ 2147483647 w 6"/>
                <a:gd name="T13" fmla="*/ 2147483647 h 9"/>
                <a:gd name="T14" fmla="*/ 2147483647 w 6"/>
                <a:gd name="T15" fmla="*/ 2147483647 h 9"/>
                <a:gd name="T16" fmla="*/ 2147483647 w 6"/>
                <a:gd name="T17" fmla="*/ 2147483647 h 9"/>
                <a:gd name="T18" fmla="*/ 2147483647 w 6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9"/>
                <a:gd name="T32" fmla="*/ 6 w 6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9">
                  <a:moveTo>
                    <a:pt x="6" y="3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4" y="9"/>
                  </a:lnTo>
                  <a:lnTo>
                    <a:pt x="6" y="6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773" name="Freeform 695"/>
            <p:cNvSpPr>
              <a:spLocks/>
            </p:cNvSpPr>
            <p:nvPr/>
          </p:nvSpPr>
          <p:spPr bwMode="auto">
            <a:xfrm>
              <a:off x="2782888" y="1347788"/>
              <a:ext cx="6350" cy="1587"/>
            </a:xfrm>
            <a:custGeom>
              <a:avLst/>
              <a:gdLst>
                <a:gd name="T0" fmla="*/ 2147483647 w 13"/>
                <a:gd name="T1" fmla="*/ 0 h 3"/>
                <a:gd name="T2" fmla="*/ 0 w 13"/>
                <a:gd name="T3" fmla="*/ 0 h 3"/>
                <a:gd name="T4" fmla="*/ 0 w 13"/>
                <a:gd name="T5" fmla="*/ 2147483647 h 3"/>
                <a:gd name="T6" fmla="*/ 0 w 13"/>
                <a:gd name="T7" fmla="*/ 2147483647 h 3"/>
                <a:gd name="T8" fmla="*/ 2147483647 w 13"/>
                <a:gd name="T9" fmla="*/ 2147483647 h 3"/>
                <a:gd name="T10" fmla="*/ 2147483647 w 13"/>
                <a:gd name="T11" fmla="*/ 2147483647 h 3"/>
                <a:gd name="T12" fmla="*/ 2147483647 w 13"/>
                <a:gd name="T13" fmla="*/ 2147483647 h 3"/>
                <a:gd name="T14" fmla="*/ 2147483647 w 13"/>
                <a:gd name="T15" fmla="*/ 0 h 3"/>
                <a:gd name="T16" fmla="*/ 2147483647 w 13"/>
                <a:gd name="T17" fmla="*/ 0 h 3"/>
                <a:gd name="T18" fmla="*/ 2147483647 w 13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3"/>
                <a:gd name="T32" fmla="*/ 13 w 13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3">
                  <a:moveTo>
                    <a:pt x="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4" y="3"/>
                  </a:lnTo>
                  <a:lnTo>
                    <a:pt x="13" y="3"/>
                  </a:lnTo>
                  <a:lnTo>
                    <a:pt x="13" y="0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774" name="Freeform 696"/>
            <p:cNvSpPr>
              <a:spLocks/>
            </p:cNvSpPr>
            <p:nvPr/>
          </p:nvSpPr>
          <p:spPr bwMode="auto">
            <a:xfrm>
              <a:off x="2786063" y="1347788"/>
              <a:ext cx="3175" cy="4762"/>
            </a:xfrm>
            <a:custGeom>
              <a:avLst/>
              <a:gdLst>
                <a:gd name="T0" fmla="*/ 2147483647 w 7"/>
                <a:gd name="T1" fmla="*/ 2147483647 h 10"/>
                <a:gd name="T2" fmla="*/ 2147483647 w 7"/>
                <a:gd name="T3" fmla="*/ 0 h 10"/>
                <a:gd name="T4" fmla="*/ 2147483647 w 7"/>
                <a:gd name="T5" fmla="*/ 0 h 10"/>
                <a:gd name="T6" fmla="*/ 0 w 7"/>
                <a:gd name="T7" fmla="*/ 0 h 10"/>
                <a:gd name="T8" fmla="*/ 0 w 7"/>
                <a:gd name="T9" fmla="*/ 2147483647 h 10"/>
                <a:gd name="T10" fmla="*/ 0 w 7"/>
                <a:gd name="T11" fmla="*/ 2147483647 h 10"/>
                <a:gd name="T12" fmla="*/ 2147483647 w 7"/>
                <a:gd name="T13" fmla="*/ 2147483647 h 10"/>
                <a:gd name="T14" fmla="*/ 2147483647 w 7"/>
                <a:gd name="T15" fmla="*/ 2147483647 h 10"/>
                <a:gd name="T16" fmla="*/ 2147483647 w 7"/>
                <a:gd name="T17" fmla="*/ 2147483647 h 10"/>
                <a:gd name="T18" fmla="*/ 2147483647 w 7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0"/>
                <a:gd name="T32" fmla="*/ 7 w 7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0">
                  <a:moveTo>
                    <a:pt x="7" y="3"/>
                  </a:move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4" y="10"/>
                  </a:lnTo>
                  <a:lnTo>
                    <a:pt x="7" y="6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775" name="Freeform 697"/>
            <p:cNvSpPr>
              <a:spLocks/>
            </p:cNvSpPr>
            <p:nvPr/>
          </p:nvSpPr>
          <p:spPr bwMode="auto">
            <a:xfrm>
              <a:off x="2786063" y="1349375"/>
              <a:ext cx="4762" cy="1588"/>
            </a:xfrm>
            <a:custGeom>
              <a:avLst/>
              <a:gdLst>
                <a:gd name="T0" fmla="*/ 2147483647 w 14"/>
                <a:gd name="T1" fmla="*/ 0 h 3"/>
                <a:gd name="T2" fmla="*/ 0 w 14"/>
                <a:gd name="T3" fmla="*/ 0 h 3"/>
                <a:gd name="T4" fmla="*/ 0 w 14"/>
                <a:gd name="T5" fmla="*/ 2147483647 h 3"/>
                <a:gd name="T6" fmla="*/ 0 w 14"/>
                <a:gd name="T7" fmla="*/ 2147483647 h 3"/>
                <a:gd name="T8" fmla="*/ 2147483647 w 14"/>
                <a:gd name="T9" fmla="*/ 2147483647 h 3"/>
                <a:gd name="T10" fmla="*/ 2147483647 w 14"/>
                <a:gd name="T11" fmla="*/ 2147483647 h 3"/>
                <a:gd name="T12" fmla="*/ 2147483647 w 14"/>
                <a:gd name="T13" fmla="*/ 2147483647 h 3"/>
                <a:gd name="T14" fmla="*/ 2147483647 w 14"/>
                <a:gd name="T15" fmla="*/ 0 h 3"/>
                <a:gd name="T16" fmla="*/ 2147483647 w 14"/>
                <a:gd name="T17" fmla="*/ 0 h 3"/>
                <a:gd name="T18" fmla="*/ 2147483647 w 14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3"/>
                <a:gd name="T32" fmla="*/ 14 w 14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3">
                  <a:moveTo>
                    <a:pt x="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4" y="3"/>
                  </a:lnTo>
                  <a:lnTo>
                    <a:pt x="14" y="3"/>
                  </a:lnTo>
                  <a:lnTo>
                    <a:pt x="14" y="0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776" name="Freeform 698"/>
            <p:cNvSpPr>
              <a:spLocks/>
            </p:cNvSpPr>
            <p:nvPr/>
          </p:nvSpPr>
          <p:spPr bwMode="auto">
            <a:xfrm>
              <a:off x="2789238" y="1349375"/>
              <a:ext cx="1587" cy="3175"/>
            </a:xfrm>
            <a:custGeom>
              <a:avLst/>
              <a:gdLst>
                <a:gd name="T0" fmla="*/ 2147483647 w 7"/>
                <a:gd name="T1" fmla="*/ 2147483647 h 7"/>
                <a:gd name="T2" fmla="*/ 2147483647 w 7"/>
                <a:gd name="T3" fmla="*/ 0 h 7"/>
                <a:gd name="T4" fmla="*/ 2147483647 w 7"/>
                <a:gd name="T5" fmla="*/ 0 h 7"/>
                <a:gd name="T6" fmla="*/ 0 w 7"/>
                <a:gd name="T7" fmla="*/ 0 h 7"/>
                <a:gd name="T8" fmla="*/ 0 w 7"/>
                <a:gd name="T9" fmla="*/ 2147483647 h 7"/>
                <a:gd name="T10" fmla="*/ 0 w 7"/>
                <a:gd name="T11" fmla="*/ 2147483647 h 7"/>
                <a:gd name="T12" fmla="*/ 2147483647 w 7"/>
                <a:gd name="T13" fmla="*/ 2147483647 h 7"/>
                <a:gd name="T14" fmla="*/ 2147483647 w 7"/>
                <a:gd name="T15" fmla="*/ 2147483647 h 7"/>
                <a:gd name="T16" fmla="*/ 2147483647 w 7"/>
                <a:gd name="T17" fmla="*/ 2147483647 h 7"/>
                <a:gd name="T18" fmla="*/ 2147483647 w 7"/>
                <a:gd name="T19" fmla="*/ 2147483647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7"/>
                <a:gd name="T32" fmla="*/ 7 w 7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7">
                  <a:moveTo>
                    <a:pt x="7" y="3"/>
                  </a:move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4" y="7"/>
                  </a:lnTo>
                  <a:lnTo>
                    <a:pt x="7" y="7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777" name="Freeform 699"/>
            <p:cNvSpPr>
              <a:spLocks/>
            </p:cNvSpPr>
            <p:nvPr/>
          </p:nvSpPr>
          <p:spPr bwMode="auto">
            <a:xfrm>
              <a:off x="2789238" y="1349375"/>
              <a:ext cx="20637" cy="3175"/>
            </a:xfrm>
            <a:custGeom>
              <a:avLst/>
              <a:gdLst>
                <a:gd name="T0" fmla="*/ 2147483647 w 53"/>
                <a:gd name="T1" fmla="*/ 0 h 7"/>
                <a:gd name="T2" fmla="*/ 0 w 53"/>
                <a:gd name="T3" fmla="*/ 2147483647 h 7"/>
                <a:gd name="T4" fmla="*/ 0 w 53"/>
                <a:gd name="T5" fmla="*/ 2147483647 h 7"/>
                <a:gd name="T6" fmla="*/ 0 w 53"/>
                <a:gd name="T7" fmla="*/ 2147483647 h 7"/>
                <a:gd name="T8" fmla="*/ 2147483647 w 53"/>
                <a:gd name="T9" fmla="*/ 2147483647 h 7"/>
                <a:gd name="T10" fmla="*/ 2147483647 w 53"/>
                <a:gd name="T11" fmla="*/ 2147483647 h 7"/>
                <a:gd name="T12" fmla="*/ 2147483647 w 53"/>
                <a:gd name="T13" fmla="*/ 2147483647 h 7"/>
                <a:gd name="T14" fmla="*/ 2147483647 w 53"/>
                <a:gd name="T15" fmla="*/ 2147483647 h 7"/>
                <a:gd name="T16" fmla="*/ 2147483647 w 53"/>
                <a:gd name="T17" fmla="*/ 0 h 7"/>
                <a:gd name="T18" fmla="*/ 2147483647 w 53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"/>
                <a:gd name="T31" fmla="*/ 0 h 7"/>
                <a:gd name="T32" fmla="*/ 53 w 53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" h="7">
                  <a:moveTo>
                    <a:pt x="4" y="0"/>
                  </a:moveTo>
                  <a:lnTo>
                    <a:pt x="0" y="3"/>
                  </a:lnTo>
                  <a:lnTo>
                    <a:pt x="0" y="7"/>
                  </a:lnTo>
                  <a:lnTo>
                    <a:pt x="43" y="7"/>
                  </a:lnTo>
                  <a:lnTo>
                    <a:pt x="49" y="7"/>
                  </a:lnTo>
                  <a:lnTo>
                    <a:pt x="53" y="3"/>
                  </a:lnTo>
                  <a:lnTo>
                    <a:pt x="49" y="3"/>
                  </a:lnTo>
                  <a:lnTo>
                    <a:pt x="4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778" name="Freeform 700"/>
            <p:cNvSpPr>
              <a:spLocks/>
            </p:cNvSpPr>
            <p:nvPr/>
          </p:nvSpPr>
          <p:spPr bwMode="auto">
            <a:xfrm>
              <a:off x="2806700" y="1349375"/>
              <a:ext cx="3175" cy="4763"/>
            </a:xfrm>
            <a:custGeom>
              <a:avLst/>
              <a:gdLst>
                <a:gd name="T0" fmla="*/ 2147483647 w 6"/>
                <a:gd name="T1" fmla="*/ 2147483647 h 9"/>
                <a:gd name="T2" fmla="*/ 2147483647 w 6"/>
                <a:gd name="T3" fmla="*/ 2147483647 h 9"/>
                <a:gd name="T4" fmla="*/ 2147483647 w 6"/>
                <a:gd name="T5" fmla="*/ 0 h 9"/>
                <a:gd name="T6" fmla="*/ 0 w 6"/>
                <a:gd name="T7" fmla="*/ 2147483647 h 9"/>
                <a:gd name="T8" fmla="*/ 0 w 6"/>
                <a:gd name="T9" fmla="*/ 2147483647 h 9"/>
                <a:gd name="T10" fmla="*/ 0 w 6"/>
                <a:gd name="T11" fmla="*/ 2147483647 h 9"/>
                <a:gd name="T12" fmla="*/ 2147483647 w 6"/>
                <a:gd name="T13" fmla="*/ 2147483647 h 9"/>
                <a:gd name="T14" fmla="*/ 2147483647 w 6"/>
                <a:gd name="T15" fmla="*/ 2147483647 h 9"/>
                <a:gd name="T16" fmla="*/ 2147483647 w 6"/>
                <a:gd name="T17" fmla="*/ 2147483647 h 9"/>
                <a:gd name="T18" fmla="*/ 2147483647 w 6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9"/>
                <a:gd name="T32" fmla="*/ 6 w 6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9">
                  <a:moveTo>
                    <a:pt x="6" y="3"/>
                  </a:moveTo>
                  <a:lnTo>
                    <a:pt x="2" y="3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9"/>
                  </a:lnTo>
                  <a:lnTo>
                    <a:pt x="2" y="9"/>
                  </a:lnTo>
                  <a:lnTo>
                    <a:pt x="6" y="7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779" name="Freeform 701"/>
            <p:cNvSpPr>
              <a:spLocks/>
            </p:cNvSpPr>
            <p:nvPr/>
          </p:nvSpPr>
          <p:spPr bwMode="auto">
            <a:xfrm>
              <a:off x="2806700" y="1350963"/>
              <a:ext cx="3175" cy="3175"/>
            </a:xfrm>
            <a:custGeom>
              <a:avLst/>
              <a:gdLst>
                <a:gd name="T0" fmla="*/ 2147483647 w 9"/>
                <a:gd name="T1" fmla="*/ 0 h 6"/>
                <a:gd name="T2" fmla="*/ 0 w 9"/>
                <a:gd name="T3" fmla="*/ 0 h 6"/>
                <a:gd name="T4" fmla="*/ 0 w 9"/>
                <a:gd name="T5" fmla="*/ 2147483647 h 6"/>
                <a:gd name="T6" fmla="*/ 0 w 9"/>
                <a:gd name="T7" fmla="*/ 2147483647 h 6"/>
                <a:gd name="T8" fmla="*/ 2147483647 w 9"/>
                <a:gd name="T9" fmla="*/ 2147483647 h 6"/>
                <a:gd name="T10" fmla="*/ 2147483647 w 9"/>
                <a:gd name="T11" fmla="*/ 2147483647 h 6"/>
                <a:gd name="T12" fmla="*/ 2147483647 w 9"/>
                <a:gd name="T13" fmla="*/ 2147483647 h 6"/>
                <a:gd name="T14" fmla="*/ 2147483647 w 9"/>
                <a:gd name="T15" fmla="*/ 0 h 6"/>
                <a:gd name="T16" fmla="*/ 2147483647 w 9"/>
                <a:gd name="T17" fmla="*/ 0 h 6"/>
                <a:gd name="T18" fmla="*/ 2147483647 w 9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"/>
                <a:gd name="T31" fmla="*/ 0 h 6"/>
                <a:gd name="T32" fmla="*/ 9 w 9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" h="6">
                  <a:moveTo>
                    <a:pt x="2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6"/>
                  </a:lnTo>
                  <a:lnTo>
                    <a:pt x="9" y="6"/>
                  </a:lnTo>
                  <a:lnTo>
                    <a:pt x="9" y="4"/>
                  </a:lnTo>
                  <a:lnTo>
                    <a:pt x="9" y="0"/>
                  </a:lnTo>
                  <a:lnTo>
                    <a:pt x="6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780" name="Freeform 702"/>
            <p:cNvSpPr>
              <a:spLocks/>
            </p:cNvSpPr>
            <p:nvPr/>
          </p:nvSpPr>
          <p:spPr bwMode="auto">
            <a:xfrm>
              <a:off x="2809875" y="1350963"/>
              <a:ext cx="0" cy="4762"/>
            </a:xfrm>
            <a:custGeom>
              <a:avLst/>
              <a:gdLst>
                <a:gd name="T0" fmla="*/ 0 w 3"/>
                <a:gd name="T1" fmla="*/ 2147483647 h 13"/>
                <a:gd name="T2" fmla="*/ 0 w 3"/>
                <a:gd name="T3" fmla="*/ 0 h 13"/>
                <a:gd name="T4" fmla="*/ 0 w 3"/>
                <a:gd name="T5" fmla="*/ 0 h 13"/>
                <a:gd name="T6" fmla="*/ 0 w 3"/>
                <a:gd name="T7" fmla="*/ 0 h 13"/>
                <a:gd name="T8" fmla="*/ 0 w 3"/>
                <a:gd name="T9" fmla="*/ 2147483647 h 13"/>
                <a:gd name="T10" fmla="*/ 0 w 3"/>
                <a:gd name="T11" fmla="*/ 2147483647 h 13"/>
                <a:gd name="T12" fmla="*/ 0 w 3"/>
                <a:gd name="T13" fmla="*/ 2147483647 h 13"/>
                <a:gd name="T14" fmla="*/ 0 w 3"/>
                <a:gd name="T15" fmla="*/ 2147483647 h 13"/>
                <a:gd name="T16" fmla="*/ 0 w 3"/>
                <a:gd name="T17" fmla="*/ 2147483647 h 13"/>
                <a:gd name="T18" fmla="*/ 0 w 3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13"/>
                <a:gd name="T32" fmla="*/ 0 w 3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13">
                  <a:moveTo>
                    <a:pt x="3" y="4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3" y="10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781" name="Freeform 703"/>
            <p:cNvSpPr>
              <a:spLocks/>
            </p:cNvSpPr>
            <p:nvPr/>
          </p:nvSpPr>
          <p:spPr bwMode="auto">
            <a:xfrm>
              <a:off x="2808288" y="1354138"/>
              <a:ext cx="4762" cy="1587"/>
            </a:xfrm>
            <a:custGeom>
              <a:avLst/>
              <a:gdLst>
                <a:gd name="T0" fmla="*/ 2147483647 w 13"/>
                <a:gd name="T1" fmla="*/ 0 h 4"/>
                <a:gd name="T2" fmla="*/ 2147483647 w 13"/>
                <a:gd name="T3" fmla="*/ 0 h 4"/>
                <a:gd name="T4" fmla="*/ 0 w 13"/>
                <a:gd name="T5" fmla="*/ 2147483647 h 4"/>
                <a:gd name="T6" fmla="*/ 2147483647 w 13"/>
                <a:gd name="T7" fmla="*/ 2147483647 h 4"/>
                <a:gd name="T8" fmla="*/ 2147483647 w 13"/>
                <a:gd name="T9" fmla="*/ 2147483647 h 4"/>
                <a:gd name="T10" fmla="*/ 2147483647 w 13"/>
                <a:gd name="T11" fmla="*/ 2147483647 h 4"/>
                <a:gd name="T12" fmla="*/ 2147483647 w 13"/>
                <a:gd name="T13" fmla="*/ 2147483647 h 4"/>
                <a:gd name="T14" fmla="*/ 2147483647 w 13"/>
                <a:gd name="T15" fmla="*/ 0 h 4"/>
                <a:gd name="T16" fmla="*/ 2147483647 w 13"/>
                <a:gd name="T17" fmla="*/ 0 h 4"/>
                <a:gd name="T18" fmla="*/ 2147483647 w 13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4"/>
                <a:gd name="T32" fmla="*/ 13 w 13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4">
                  <a:moveTo>
                    <a:pt x="4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7" y="4"/>
                  </a:lnTo>
                  <a:lnTo>
                    <a:pt x="13" y="4"/>
                  </a:lnTo>
                  <a:lnTo>
                    <a:pt x="13" y="0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782" name="Freeform 704"/>
            <p:cNvSpPr>
              <a:spLocks/>
            </p:cNvSpPr>
            <p:nvPr/>
          </p:nvSpPr>
          <p:spPr bwMode="auto">
            <a:xfrm>
              <a:off x="2811463" y="1354138"/>
              <a:ext cx="1587" cy="4762"/>
            </a:xfrm>
            <a:custGeom>
              <a:avLst/>
              <a:gdLst>
                <a:gd name="T0" fmla="*/ 2147483647 w 2"/>
                <a:gd name="T1" fmla="*/ 2147483647 h 13"/>
                <a:gd name="T2" fmla="*/ 2147483647 w 2"/>
                <a:gd name="T3" fmla="*/ 0 h 13"/>
                <a:gd name="T4" fmla="*/ 0 w 2"/>
                <a:gd name="T5" fmla="*/ 0 h 13"/>
                <a:gd name="T6" fmla="*/ 0 w 2"/>
                <a:gd name="T7" fmla="*/ 0 h 13"/>
                <a:gd name="T8" fmla="*/ 0 w 2"/>
                <a:gd name="T9" fmla="*/ 2147483647 h 13"/>
                <a:gd name="T10" fmla="*/ 0 w 2"/>
                <a:gd name="T11" fmla="*/ 2147483647 h 13"/>
                <a:gd name="T12" fmla="*/ 0 w 2"/>
                <a:gd name="T13" fmla="*/ 2147483647 h 13"/>
                <a:gd name="T14" fmla="*/ 2147483647 w 2"/>
                <a:gd name="T15" fmla="*/ 2147483647 h 13"/>
                <a:gd name="T16" fmla="*/ 2147483647 w 2"/>
                <a:gd name="T17" fmla="*/ 2147483647 h 13"/>
                <a:gd name="T18" fmla="*/ 2147483647 w 2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"/>
                <a:gd name="T31" fmla="*/ 0 h 13"/>
                <a:gd name="T32" fmla="*/ 2 w 2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" h="13">
                  <a:moveTo>
                    <a:pt x="2" y="4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2" y="13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783" name="Freeform 705"/>
            <p:cNvSpPr>
              <a:spLocks/>
            </p:cNvSpPr>
            <p:nvPr/>
          </p:nvSpPr>
          <p:spPr bwMode="auto">
            <a:xfrm>
              <a:off x="2809875" y="1355725"/>
              <a:ext cx="11113" cy="3175"/>
            </a:xfrm>
            <a:custGeom>
              <a:avLst/>
              <a:gdLst>
                <a:gd name="T0" fmla="*/ 2147483647 w 26"/>
                <a:gd name="T1" fmla="*/ 0 h 6"/>
                <a:gd name="T2" fmla="*/ 2147483647 w 26"/>
                <a:gd name="T3" fmla="*/ 0 h 6"/>
                <a:gd name="T4" fmla="*/ 0 w 26"/>
                <a:gd name="T5" fmla="*/ 2147483647 h 6"/>
                <a:gd name="T6" fmla="*/ 2147483647 w 26"/>
                <a:gd name="T7" fmla="*/ 2147483647 h 6"/>
                <a:gd name="T8" fmla="*/ 2147483647 w 26"/>
                <a:gd name="T9" fmla="*/ 2147483647 h 6"/>
                <a:gd name="T10" fmla="*/ 2147483647 w 26"/>
                <a:gd name="T11" fmla="*/ 2147483647 h 6"/>
                <a:gd name="T12" fmla="*/ 2147483647 w 26"/>
                <a:gd name="T13" fmla="*/ 2147483647 h 6"/>
                <a:gd name="T14" fmla="*/ 2147483647 w 26"/>
                <a:gd name="T15" fmla="*/ 0 h 6"/>
                <a:gd name="T16" fmla="*/ 2147483647 w 26"/>
                <a:gd name="T17" fmla="*/ 0 h 6"/>
                <a:gd name="T18" fmla="*/ 2147483647 w 26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6"/>
                <a:gd name="T32" fmla="*/ 26 w 26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6">
                  <a:moveTo>
                    <a:pt x="4" y="0"/>
                  </a:moveTo>
                  <a:lnTo>
                    <a:pt x="4" y="0"/>
                  </a:lnTo>
                  <a:lnTo>
                    <a:pt x="0" y="3"/>
                  </a:lnTo>
                  <a:lnTo>
                    <a:pt x="4" y="6"/>
                  </a:lnTo>
                  <a:lnTo>
                    <a:pt x="20" y="6"/>
                  </a:lnTo>
                  <a:lnTo>
                    <a:pt x="26" y="6"/>
                  </a:lnTo>
                  <a:lnTo>
                    <a:pt x="26" y="3"/>
                  </a:lnTo>
                  <a:lnTo>
                    <a:pt x="26" y="0"/>
                  </a:lnTo>
                  <a:lnTo>
                    <a:pt x="2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784" name="Freeform 706"/>
            <p:cNvSpPr>
              <a:spLocks/>
            </p:cNvSpPr>
            <p:nvPr/>
          </p:nvSpPr>
          <p:spPr bwMode="auto">
            <a:xfrm>
              <a:off x="2819400" y="1355725"/>
              <a:ext cx="1588" cy="4763"/>
            </a:xfrm>
            <a:custGeom>
              <a:avLst/>
              <a:gdLst>
                <a:gd name="T0" fmla="*/ 2147483647 w 2"/>
                <a:gd name="T1" fmla="*/ 2147483647 h 10"/>
                <a:gd name="T2" fmla="*/ 2147483647 w 2"/>
                <a:gd name="T3" fmla="*/ 0 h 10"/>
                <a:gd name="T4" fmla="*/ 0 w 2"/>
                <a:gd name="T5" fmla="*/ 0 h 10"/>
                <a:gd name="T6" fmla="*/ 0 w 2"/>
                <a:gd name="T7" fmla="*/ 0 h 10"/>
                <a:gd name="T8" fmla="*/ 0 w 2"/>
                <a:gd name="T9" fmla="*/ 2147483647 h 10"/>
                <a:gd name="T10" fmla="*/ 0 w 2"/>
                <a:gd name="T11" fmla="*/ 2147483647 h 10"/>
                <a:gd name="T12" fmla="*/ 0 w 2"/>
                <a:gd name="T13" fmla="*/ 2147483647 h 10"/>
                <a:gd name="T14" fmla="*/ 2147483647 w 2"/>
                <a:gd name="T15" fmla="*/ 2147483647 h 10"/>
                <a:gd name="T16" fmla="*/ 2147483647 w 2"/>
                <a:gd name="T17" fmla="*/ 2147483647 h 10"/>
                <a:gd name="T18" fmla="*/ 2147483647 w 2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"/>
                <a:gd name="T31" fmla="*/ 0 h 10"/>
                <a:gd name="T32" fmla="*/ 2 w 2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" h="10">
                  <a:moveTo>
                    <a:pt x="2" y="3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2" y="6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785" name="Freeform 707"/>
            <p:cNvSpPr>
              <a:spLocks/>
            </p:cNvSpPr>
            <p:nvPr/>
          </p:nvSpPr>
          <p:spPr bwMode="auto">
            <a:xfrm>
              <a:off x="2817813" y="1357313"/>
              <a:ext cx="6350" cy="3175"/>
            </a:xfrm>
            <a:custGeom>
              <a:avLst/>
              <a:gdLst>
                <a:gd name="T0" fmla="*/ 2147483647 w 13"/>
                <a:gd name="T1" fmla="*/ 0 h 7"/>
                <a:gd name="T2" fmla="*/ 2147483647 w 13"/>
                <a:gd name="T3" fmla="*/ 0 h 7"/>
                <a:gd name="T4" fmla="*/ 0 w 13"/>
                <a:gd name="T5" fmla="*/ 2147483647 h 7"/>
                <a:gd name="T6" fmla="*/ 2147483647 w 13"/>
                <a:gd name="T7" fmla="*/ 2147483647 h 7"/>
                <a:gd name="T8" fmla="*/ 2147483647 w 13"/>
                <a:gd name="T9" fmla="*/ 2147483647 h 7"/>
                <a:gd name="T10" fmla="*/ 2147483647 w 13"/>
                <a:gd name="T11" fmla="*/ 2147483647 h 7"/>
                <a:gd name="T12" fmla="*/ 2147483647 w 13"/>
                <a:gd name="T13" fmla="*/ 2147483647 h 7"/>
                <a:gd name="T14" fmla="*/ 2147483647 w 13"/>
                <a:gd name="T15" fmla="*/ 0 h 7"/>
                <a:gd name="T16" fmla="*/ 2147483647 w 13"/>
                <a:gd name="T17" fmla="*/ 0 h 7"/>
                <a:gd name="T18" fmla="*/ 2147483647 w 13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7"/>
                <a:gd name="T32" fmla="*/ 13 w 13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7">
                  <a:moveTo>
                    <a:pt x="4" y="0"/>
                  </a:moveTo>
                  <a:lnTo>
                    <a:pt x="4" y="0"/>
                  </a:lnTo>
                  <a:lnTo>
                    <a:pt x="0" y="3"/>
                  </a:lnTo>
                  <a:lnTo>
                    <a:pt x="4" y="7"/>
                  </a:lnTo>
                  <a:lnTo>
                    <a:pt x="6" y="7"/>
                  </a:lnTo>
                  <a:lnTo>
                    <a:pt x="13" y="7"/>
                  </a:lnTo>
                  <a:lnTo>
                    <a:pt x="13" y="3"/>
                  </a:lnTo>
                  <a:lnTo>
                    <a:pt x="13" y="0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786" name="Freeform 708"/>
            <p:cNvSpPr>
              <a:spLocks/>
            </p:cNvSpPr>
            <p:nvPr/>
          </p:nvSpPr>
          <p:spPr bwMode="auto">
            <a:xfrm>
              <a:off x="2820988" y="1357313"/>
              <a:ext cx="3175" cy="3175"/>
            </a:xfrm>
            <a:custGeom>
              <a:avLst/>
              <a:gdLst>
                <a:gd name="T0" fmla="*/ 2147483647 w 7"/>
                <a:gd name="T1" fmla="*/ 2147483647 h 9"/>
                <a:gd name="T2" fmla="*/ 2147483647 w 7"/>
                <a:gd name="T3" fmla="*/ 0 h 9"/>
                <a:gd name="T4" fmla="*/ 2147483647 w 7"/>
                <a:gd name="T5" fmla="*/ 0 h 9"/>
                <a:gd name="T6" fmla="*/ 0 w 7"/>
                <a:gd name="T7" fmla="*/ 0 h 9"/>
                <a:gd name="T8" fmla="*/ 0 w 7"/>
                <a:gd name="T9" fmla="*/ 2147483647 h 9"/>
                <a:gd name="T10" fmla="*/ 0 w 7"/>
                <a:gd name="T11" fmla="*/ 2147483647 h 9"/>
                <a:gd name="T12" fmla="*/ 2147483647 w 7"/>
                <a:gd name="T13" fmla="*/ 2147483647 h 9"/>
                <a:gd name="T14" fmla="*/ 2147483647 w 7"/>
                <a:gd name="T15" fmla="*/ 2147483647 h 9"/>
                <a:gd name="T16" fmla="*/ 2147483647 w 7"/>
                <a:gd name="T17" fmla="*/ 2147483647 h 9"/>
                <a:gd name="T18" fmla="*/ 2147483647 w 7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9"/>
                <a:gd name="T32" fmla="*/ 7 w 7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9">
                  <a:moveTo>
                    <a:pt x="7" y="3"/>
                  </a:move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9"/>
                  </a:lnTo>
                  <a:lnTo>
                    <a:pt x="4" y="9"/>
                  </a:lnTo>
                  <a:lnTo>
                    <a:pt x="7" y="9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787" name="Freeform 709"/>
            <p:cNvSpPr>
              <a:spLocks/>
            </p:cNvSpPr>
            <p:nvPr/>
          </p:nvSpPr>
          <p:spPr bwMode="auto">
            <a:xfrm>
              <a:off x="2820988" y="1358900"/>
              <a:ext cx="4762" cy="1588"/>
            </a:xfrm>
            <a:custGeom>
              <a:avLst/>
              <a:gdLst>
                <a:gd name="T0" fmla="*/ 2147483647 w 14"/>
                <a:gd name="T1" fmla="*/ 0 h 6"/>
                <a:gd name="T2" fmla="*/ 0 w 14"/>
                <a:gd name="T3" fmla="*/ 2147483647 h 6"/>
                <a:gd name="T4" fmla="*/ 0 w 14"/>
                <a:gd name="T5" fmla="*/ 2147483647 h 6"/>
                <a:gd name="T6" fmla="*/ 0 w 14"/>
                <a:gd name="T7" fmla="*/ 2147483647 h 6"/>
                <a:gd name="T8" fmla="*/ 2147483647 w 14"/>
                <a:gd name="T9" fmla="*/ 2147483647 h 6"/>
                <a:gd name="T10" fmla="*/ 2147483647 w 14"/>
                <a:gd name="T11" fmla="*/ 2147483647 h 6"/>
                <a:gd name="T12" fmla="*/ 2147483647 w 14"/>
                <a:gd name="T13" fmla="*/ 2147483647 h 6"/>
                <a:gd name="T14" fmla="*/ 2147483647 w 14"/>
                <a:gd name="T15" fmla="*/ 2147483647 h 6"/>
                <a:gd name="T16" fmla="*/ 2147483647 w 14"/>
                <a:gd name="T17" fmla="*/ 0 h 6"/>
                <a:gd name="T18" fmla="*/ 2147483647 w 14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6"/>
                <a:gd name="T32" fmla="*/ 14 w 14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6">
                  <a:moveTo>
                    <a:pt x="4" y="0"/>
                  </a:moveTo>
                  <a:lnTo>
                    <a:pt x="0" y="4"/>
                  </a:lnTo>
                  <a:lnTo>
                    <a:pt x="0" y="6"/>
                  </a:lnTo>
                  <a:lnTo>
                    <a:pt x="4" y="6"/>
                  </a:lnTo>
                  <a:lnTo>
                    <a:pt x="14" y="6"/>
                  </a:lnTo>
                  <a:lnTo>
                    <a:pt x="14" y="4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788" name="Freeform 710"/>
            <p:cNvSpPr>
              <a:spLocks/>
            </p:cNvSpPr>
            <p:nvPr/>
          </p:nvSpPr>
          <p:spPr bwMode="auto">
            <a:xfrm>
              <a:off x="2824163" y="1358900"/>
              <a:ext cx="1587" cy="3175"/>
            </a:xfrm>
            <a:custGeom>
              <a:avLst/>
              <a:gdLst>
                <a:gd name="T0" fmla="*/ 2147483647 w 7"/>
                <a:gd name="T1" fmla="*/ 2147483647 h 10"/>
                <a:gd name="T2" fmla="*/ 2147483647 w 7"/>
                <a:gd name="T3" fmla="*/ 2147483647 h 10"/>
                <a:gd name="T4" fmla="*/ 2147483647 w 7"/>
                <a:gd name="T5" fmla="*/ 0 h 10"/>
                <a:gd name="T6" fmla="*/ 0 w 7"/>
                <a:gd name="T7" fmla="*/ 2147483647 h 10"/>
                <a:gd name="T8" fmla="*/ 0 w 7"/>
                <a:gd name="T9" fmla="*/ 2147483647 h 10"/>
                <a:gd name="T10" fmla="*/ 0 w 7"/>
                <a:gd name="T11" fmla="*/ 2147483647 h 10"/>
                <a:gd name="T12" fmla="*/ 2147483647 w 7"/>
                <a:gd name="T13" fmla="*/ 2147483647 h 10"/>
                <a:gd name="T14" fmla="*/ 2147483647 w 7"/>
                <a:gd name="T15" fmla="*/ 2147483647 h 10"/>
                <a:gd name="T16" fmla="*/ 2147483647 w 7"/>
                <a:gd name="T17" fmla="*/ 2147483647 h 10"/>
                <a:gd name="T18" fmla="*/ 2147483647 w 7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0"/>
                <a:gd name="T32" fmla="*/ 7 w 7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0">
                  <a:moveTo>
                    <a:pt x="7" y="4"/>
                  </a:moveTo>
                  <a:lnTo>
                    <a:pt x="7" y="4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7" y="10"/>
                  </a:lnTo>
                  <a:lnTo>
                    <a:pt x="7" y="6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789" name="Freeform 711"/>
            <p:cNvSpPr>
              <a:spLocks/>
            </p:cNvSpPr>
            <p:nvPr/>
          </p:nvSpPr>
          <p:spPr bwMode="auto">
            <a:xfrm>
              <a:off x="2824163" y="1360488"/>
              <a:ext cx="4762" cy="1587"/>
            </a:xfrm>
            <a:custGeom>
              <a:avLst/>
              <a:gdLst>
                <a:gd name="T0" fmla="*/ 2147483647 w 13"/>
                <a:gd name="T1" fmla="*/ 0 h 6"/>
                <a:gd name="T2" fmla="*/ 0 w 13"/>
                <a:gd name="T3" fmla="*/ 0 h 6"/>
                <a:gd name="T4" fmla="*/ 0 w 13"/>
                <a:gd name="T5" fmla="*/ 2147483647 h 6"/>
                <a:gd name="T6" fmla="*/ 0 w 13"/>
                <a:gd name="T7" fmla="*/ 2147483647 h 6"/>
                <a:gd name="T8" fmla="*/ 2147483647 w 13"/>
                <a:gd name="T9" fmla="*/ 2147483647 h 6"/>
                <a:gd name="T10" fmla="*/ 2147483647 w 13"/>
                <a:gd name="T11" fmla="*/ 2147483647 h 6"/>
                <a:gd name="T12" fmla="*/ 2147483647 w 13"/>
                <a:gd name="T13" fmla="*/ 2147483647 h 6"/>
                <a:gd name="T14" fmla="*/ 2147483647 w 13"/>
                <a:gd name="T15" fmla="*/ 0 h 6"/>
                <a:gd name="T16" fmla="*/ 2147483647 w 13"/>
                <a:gd name="T17" fmla="*/ 0 h 6"/>
                <a:gd name="T18" fmla="*/ 2147483647 w 1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6"/>
                <a:gd name="T32" fmla="*/ 13 w 1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6">
                  <a:moveTo>
                    <a:pt x="4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4" y="6"/>
                  </a:lnTo>
                  <a:lnTo>
                    <a:pt x="13" y="6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790" name="Freeform 712"/>
            <p:cNvSpPr>
              <a:spLocks/>
            </p:cNvSpPr>
            <p:nvPr/>
          </p:nvSpPr>
          <p:spPr bwMode="auto">
            <a:xfrm>
              <a:off x="2825750" y="1360488"/>
              <a:ext cx="3175" cy="3175"/>
            </a:xfrm>
            <a:custGeom>
              <a:avLst/>
              <a:gdLst>
                <a:gd name="T0" fmla="*/ 2147483647 w 6"/>
                <a:gd name="T1" fmla="*/ 2147483647 h 9"/>
                <a:gd name="T2" fmla="*/ 2147483647 w 6"/>
                <a:gd name="T3" fmla="*/ 0 h 9"/>
                <a:gd name="T4" fmla="*/ 2147483647 w 6"/>
                <a:gd name="T5" fmla="*/ 0 h 9"/>
                <a:gd name="T6" fmla="*/ 0 w 6"/>
                <a:gd name="T7" fmla="*/ 0 h 9"/>
                <a:gd name="T8" fmla="*/ 0 w 6"/>
                <a:gd name="T9" fmla="*/ 2147483647 h 9"/>
                <a:gd name="T10" fmla="*/ 0 w 6"/>
                <a:gd name="T11" fmla="*/ 2147483647 h 9"/>
                <a:gd name="T12" fmla="*/ 2147483647 w 6"/>
                <a:gd name="T13" fmla="*/ 2147483647 h 9"/>
                <a:gd name="T14" fmla="*/ 2147483647 w 6"/>
                <a:gd name="T15" fmla="*/ 2147483647 h 9"/>
                <a:gd name="T16" fmla="*/ 2147483647 w 6"/>
                <a:gd name="T17" fmla="*/ 2147483647 h 9"/>
                <a:gd name="T18" fmla="*/ 2147483647 w 6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9"/>
                <a:gd name="T32" fmla="*/ 6 w 6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9">
                  <a:moveTo>
                    <a:pt x="6" y="2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9"/>
                  </a:lnTo>
                  <a:lnTo>
                    <a:pt x="4" y="9"/>
                  </a:lnTo>
                  <a:lnTo>
                    <a:pt x="6" y="9"/>
                  </a:lnTo>
                  <a:lnTo>
                    <a:pt x="6" y="6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791" name="Freeform 713"/>
            <p:cNvSpPr>
              <a:spLocks/>
            </p:cNvSpPr>
            <p:nvPr/>
          </p:nvSpPr>
          <p:spPr bwMode="auto">
            <a:xfrm>
              <a:off x="2825750" y="1360488"/>
              <a:ext cx="6350" cy="3175"/>
            </a:xfrm>
            <a:custGeom>
              <a:avLst/>
              <a:gdLst>
                <a:gd name="T0" fmla="*/ 2147483647 w 13"/>
                <a:gd name="T1" fmla="*/ 0 h 7"/>
                <a:gd name="T2" fmla="*/ 0 w 13"/>
                <a:gd name="T3" fmla="*/ 0 h 7"/>
                <a:gd name="T4" fmla="*/ 0 w 13"/>
                <a:gd name="T5" fmla="*/ 2147483647 h 7"/>
                <a:gd name="T6" fmla="*/ 0 w 13"/>
                <a:gd name="T7" fmla="*/ 2147483647 h 7"/>
                <a:gd name="T8" fmla="*/ 2147483647 w 13"/>
                <a:gd name="T9" fmla="*/ 2147483647 h 7"/>
                <a:gd name="T10" fmla="*/ 2147483647 w 13"/>
                <a:gd name="T11" fmla="*/ 2147483647 h 7"/>
                <a:gd name="T12" fmla="*/ 2147483647 w 13"/>
                <a:gd name="T13" fmla="*/ 2147483647 h 7"/>
                <a:gd name="T14" fmla="*/ 2147483647 w 13"/>
                <a:gd name="T15" fmla="*/ 0 h 7"/>
                <a:gd name="T16" fmla="*/ 2147483647 w 13"/>
                <a:gd name="T17" fmla="*/ 0 h 7"/>
                <a:gd name="T18" fmla="*/ 2147483647 w 13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7"/>
                <a:gd name="T32" fmla="*/ 13 w 13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7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4" y="7"/>
                  </a:lnTo>
                  <a:lnTo>
                    <a:pt x="13" y="7"/>
                  </a:lnTo>
                  <a:lnTo>
                    <a:pt x="13" y="4"/>
                  </a:lnTo>
                  <a:lnTo>
                    <a:pt x="13" y="0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792" name="Freeform 714"/>
            <p:cNvSpPr>
              <a:spLocks/>
            </p:cNvSpPr>
            <p:nvPr/>
          </p:nvSpPr>
          <p:spPr bwMode="auto">
            <a:xfrm>
              <a:off x="2828925" y="1360488"/>
              <a:ext cx="3175" cy="4762"/>
            </a:xfrm>
            <a:custGeom>
              <a:avLst/>
              <a:gdLst>
                <a:gd name="T0" fmla="*/ 2147483647 w 7"/>
                <a:gd name="T1" fmla="*/ 2147483647 h 10"/>
                <a:gd name="T2" fmla="*/ 2147483647 w 7"/>
                <a:gd name="T3" fmla="*/ 0 h 10"/>
                <a:gd name="T4" fmla="*/ 2147483647 w 7"/>
                <a:gd name="T5" fmla="*/ 0 h 10"/>
                <a:gd name="T6" fmla="*/ 0 w 7"/>
                <a:gd name="T7" fmla="*/ 0 h 10"/>
                <a:gd name="T8" fmla="*/ 0 w 7"/>
                <a:gd name="T9" fmla="*/ 2147483647 h 10"/>
                <a:gd name="T10" fmla="*/ 0 w 7"/>
                <a:gd name="T11" fmla="*/ 2147483647 h 10"/>
                <a:gd name="T12" fmla="*/ 2147483647 w 7"/>
                <a:gd name="T13" fmla="*/ 2147483647 h 10"/>
                <a:gd name="T14" fmla="*/ 2147483647 w 7"/>
                <a:gd name="T15" fmla="*/ 2147483647 h 10"/>
                <a:gd name="T16" fmla="*/ 2147483647 w 7"/>
                <a:gd name="T17" fmla="*/ 2147483647 h 10"/>
                <a:gd name="T18" fmla="*/ 2147483647 w 7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0"/>
                <a:gd name="T32" fmla="*/ 7 w 7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0">
                  <a:moveTo>
                    <a:pt x="7" y="4"/>
                  </a:move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4" y="10"/>
                  </a:lnTo>
                  <a:lnTo>
                    <a:pt x="7" y="7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793" name="Freeform 715"/>
            <p:cNvSpPr>
              <a:spLocks/>
            </p:cNvSpPr>
            <p:nvPr/>
          </p:nvSpPr>
          <p:spPr bwMode="auto">
            <a:xfrm>
              <a:off x="2828925" y="1362075"/>
              <a:ext cx="4763" cy="1588"/>
            </a:xfrm>
            <a:custGeom>
              <a:avLst/>
              <a:gdLst>
                <a:gd name="T0" fmla="*/ 2147483647 w 14"/>
                <a:gd name="T1" fmla="*/ 0 h 3"/>
                <a:gd name="T2" fmla="*/ 0 w 14"/>
                <a:gd name="T3" fmla="*/ 0 h 3"/>
                <a:gd name="T4" fmla="*/ 0 w 14"/>
                <a:gd name="T5" fmla="*/ 2147483647 h 3"/>
                <a:gd name="T6" fmla="*/ 0 w 14"/>
                <a:gd name="T7" fmla="*/ 2147483647 h 3"/>
                <a:gd name="T8" fmla="*/ 2147483647 w 14"/>
                <a:gd name="T9" fmla="*/ 2147483647 h 3"/>
                <a:gd name="T10" fmla="*/ 2147483647 w 14"/>
                <a:gd name="T11" fmla="*/ 2147483647 h 3"/>
                <a:gd name="T12" fmla="*/ 2147483647 w 14"/>
                <a:gd name="T13" fmla="*/ 2147483647 h 3"/>
                <a:gd name="T14" fmla="*/ 2147483647 w 14"/>
                <a:gd name="T15" fmla="*/ 0 h 3"/>
                <a:gd name="T16" fmla="*/ 2147483647 w 14"/>
                <a:gd name="T17" fmla="*/ 0 h 3"/>
                <a:gd name="T18" fmla="*/ 2147483647 w 14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3"/>
                <a:gd name="T32" fmla="*/ 14 w 14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3">
                  <a:moveTo>
                    <a:pt x="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4" y="3"/>
                  </a:lnTo>
                  <a:lnTo>
                    <a:pt x="14" y="3"/>
                  </a:lnTo>
                  <a:lnTo>
                    <a:pt x="14" y="0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794" name="Freeform 716"/>
            <p:cNvSpPr>
              <a:spLocks/>
            </p:cNvSpPr>
            <p:nvPr/>
          </p:nvSpPr>
          <p:spPr bwMode="auto">
            <a:xfrm>
              <a:off x="2832100" y="1362075"/>
              <a:ext cx="1588" cy="3175"/>
            </a:xfrm>
            <a:custGeom>
              <a:avLst/>
              <a:gdLst>
                <a:gd name="T0" fmla="*/ 2147483647 w 7"/>
                <a:gd name="T1" fmla="*/ 2147483647 h 9"/>
                <a:gd name="T2" fmla="*/ 2147483647 w 7"/>
                <a:gd name="T3" fmla="*/ 0 h 9"/>
                <a:gd name="T4" fmla="*/ 2147483647 w 7"/>
                <a:gd name="T5" fmla="*/ 0 h 9"/>
                <a:gd name="T6" fmla="*/ 0 w 7"/>
                <a:gd name="T7" fmla="*/ 0 h 9"/>
                <a:gd name="T8" fmla="*/ 0 w 7"/>
                <a:gd name="T9" fmla="*/ 2147483647 h 9"/>
                <a:gd name="T10" fmla="*/ 0 w 7"/>
                <a:gd name="T11" fmla="*/ 2147483647 h 9"/>
                <a:gd name="T12" fmla="*/ 2147483647 w 7"/>
                <a:gd name="T13" fmla="*/ 2147483647 h 9"/>
                <a:gd name="T14" fmla="*/ 2147483647 w 7"/>
                <a:gd name="T15" fmla="*/ 2147483647 h 9"/>
                <a:gd name="T16" fmla="*/ 2147483647 w 7"/>
                <a:gd name="T17" fmla="*/ 2147483647 h 9"/>
                <a:gd name="T18" fmla="*/ 2147483647 w 7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9"/>
                <a:gd name="T32" fmla="*/ 7 w 7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9">
                  <a:moveTo>
                    <a:pt x="7" y="3"/>
                  </a:move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4" y="9"/>
                  </a:lnTo>
                  <a:lnTo>
                    <a:pt x="7" y="6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795" name="Freeform 717"/>
            <p:cNvSpPr>
              <a:spLocks/>
            </p:cNvSpPr>
            <p:nvPr/>
          </p:nvSpPr>
          <p:spPr bwMode="auto">
            <a:xfrm>
              <a:off x="2832100" y="1363663"/>
              <a:ext cx="7938" cy="1587"/>
            </a:xfrm>
            <a:custGeom>
              <a:avLst/>
              <a:gdLst>
                <a:gd name="T0" fmla="*/ 2147483647 w 20"/>
                <a:gd name="T1" fmla="*/ 0 h 3"/>
                <a:gd name="T2" fmla="*/ 0 w 20"/>
                <a:gd name="T3" fmla="*/ 0 h 3"/>
                <a:gd name="T4" fmla="*/ 0 w 20"/>
                <a:gd name="T5" fmla="*/ 2147483647 h 3"/>
                <a:gd name="T6" fmla="*/ 0 w 20"/>
                <a:gd name="T7" fmla="*/ 2147483647 h 3"/>
                <a:gd name="T8" fmla="*/ 2147483647 w 20"/>
                <a:gd name="T9" fmla="*/ 2147483647 h 3"/>
                <a:gd name="T10" fmla="*/ 2147483647 w 20"/>
                <a:gd name="T11" fmla="*/ 2147483647 h 3"/>
                <a:gd name="T12" fmla="*/ 2147483647 w 20"/>
                <a:gd name="T13" fmla="*/ 2147483647 h 3"/>
                <a:gd name="T14" fmla="*/ 2147483647 w 20"/>
                <a:gd name="T15" fmla="*/ 0 h 3"/>
                <a:gd name="T16" fmla="*/ 2147483647 w 20"/>
                <a:gd name="T17" fmla="*/ 0 h 3"/>
                <a:gd name="T18" fmla="*/ 2147483647 w 20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3"/>
                <a:gd name="T32" fmla="*/ 20 w 20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3">
                  <a:moveTo>
                    <a:pt x="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11" y="3"/>
                  </a:lnTo>
                  <a:lnTo>
                    <a:pt x="20" y="3"/>
                  </a:lnTo>
                  <a:lnTo>
                    <a:pt x="20" y="0"/>
                  </a:lnTo>
                  <a:lnTo>
                    <a:pt x="1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796" name="Freeform 718"/>
            <p:cNvSpPr>
              <a:spLocks/>
            </p:cNvSpPr>
            <p:nvPr/>
          </p:nvSpPr>
          <p:spPr bwMode="auto">
            <a:xfrm>
              <a:off x="2836863" y="1363663"/>
              <a:ext cx="3175" cy="1587"/>
            </a:xfrm>
            <a:custGeom>
              <a:avLst/>
              <a:gdLst>
                <a:gd name="T0" fmla="*/ 2147483647 w 7"/>
                <a:gd name="T1" fmla="*/ 2147483647 h 6"/>
                <a:gd name="T2" fmla="*/ 2147483647 w 7"/>
                <a:gd name="T3" fmla="*/ 0 h 6"/>
                <a:gd name="T4" fmla="*/ 2147483647 w 7"/>
                <a:gd name="T5" fmla="*/ 0 h 6"/>
                <a:gd name="T6" fmla="*/ 0 w 7"/>
                <a:gd name="T7" fmla="*/ 0 h 6"/>
                <a:gd name="T8" fmla="*/ 0 w 7"/>
                <a:gd name="T9" fmla="*/ 2147483647 h 6"/>
                <a:gd name="T10" fmla="*/ 0 w 7"/>
                <a:gd name="T11" fmla="*/ 2147483647 h 6"/>
                <a:gd name="T12" fmla="*/ 2147483647 w 7"/>
                <a:gd name="T13" fmla="*/ 2147483647 h 6"/>
                <a:gd name="T14" fmla="*/ 2147483647 w 7"/>
                <a:gd name="T15" fmla="*/ 2147483647 h 6"/>
                <a:gd name="T16" fmla="*/ 2147483647 w 7"/>
                <a:gd name="T17" fmla="*/ 2147483647 h 6"/>
                <a:gd name="T18" fmla="*/ 2147483647 w 7"/>
                <a:gd name="T19" fmla="*/ 2147483647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6"/>
                <a:gd name="T32" fmla="*/ 7 w 7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6">
                  <a:moveTo>
                    <a:pt x="7" y="3"/>
                  </a:move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6"/>
                  </a:lnTo>
                  <a:lnTo>
                    <a:pt x="7" y="6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797" name="Freeform 719"/>
            <p:cNvSpPr>
              <a:spLocks/>
            </p:cNvSpPr>
            <p:nvPr/>
          </p:nvSpPr>
          <p:spPr bwMode="auto">
            <a:xfrm>
              <a:off x="2836863" y="1363663"/>
              <a:ext cx="4762" cy="1587"/>
            </a:xfrm>
            <a:custGeom>
              <a:avLst/>
              <a:gdLst>
                <a:gd name="T0" fmla="*/ 2147483647 w 13"/>
                <a:gd name="T1" fmla="*/ 0 h 6"/>
                <a:gd name="T2" fmla="*/ 0 w 13"/>
                <a:gd name="T3" fmla="*/ 2147483647 h 6"/>
                <a:gd name="T4" fmla="*/ 0 w 13"/>
                <a:gd name="T5" fmla="*/ 2147483647 h 6"/>
                <a:gd name="T6" fmla="*/ 0 w 13"/>
                <a:gd name="T7" fmla="*/ 2147483647 h 6"/>
                <a:gd name="T8" fmla="*/ 2147483647 w 13"/>
                <a:gd name="T9" fmla="*/ 2147483647 h 6"/>
                <a:gd name="T10" fmla="*/ 2147483647 w 13"/>
                <a:gd name="T11" fmla="*/ 2147483647 h 6"/>
                <a:gd name="T12" fmla="*/ 2147483647 w 13"/>
                <a:gd name="T13" fmla="*/ 2147483647 h 6"/>
                <a:gd name="T14" fmla="*/ 2147483647 w 13"/>
                <a:gd name="T15" fmla="*/ 2147483647 h 6"/>
                <a:gd name="T16" fmla="*/ 2147483647 w 13"/>
                <a:gd name="T17" fmla="*/ 0 h 6"/>
                <a:gd name="T18" fmla="*/ 2147483647 w 1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6"/>
                <a:gd name="T32" fmla="*/ 13 w 1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6">
                  <a:moveTo>
                    <a:pt x="3" y="0"/>
                  </a:moveTo>
                  <a:lnTo>
                    <a:pt x="0" y="3"/>
                  </a:lnTo>
                  <a:lnTo>
                    <a:pt x="0" y="6"/>
                  </a:lnTo>
                  <a:lnTo>
                    <a:pt x="3" y="6"/>
                  </a:lnTo>
                  <a:lnTo>
                    <a:pt x="10" y="6"/>
                  </a:lnTo>
                  <a:lnTo>
                    <a:pt x="13" y="3"/>
                  </a:lnTo>
                  <a:lnTo>
                    <a:pt x="10" y="3"/>
                  </a:lnTo>
                  <a:lnTo>
                    <a:pt x="7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798" name="Freeform 720"/>
            <p:cNvSpPr>
              <a:spLocks/>
            </p:cNvSpPr>
            <p:nvPr/>
          </p:nvSpPr>
          <p:spPr bwMode="auto">
            <a:xfrm>
              <a:off x="2840038" y="1363663"/>
              <a:ext cx="1587" cy="4762"/>
            </a:xfrm>
            <a:custGeom>
              <a:avLst/>
              <a:gdLst>
                <a:gd name="T0" fmla="*/ 2147483647 w 6"/>
                <a:gd name="T1" fmla="*/ 2147483647 h 12"/>
                <a:gd name="T2" fmla="*/ 2147483647 w 6"/>
                <a:gd name="T3" fmla="*/ 2147483647 h 12"/>
                <a:gd name="T4" fmla="*/ 2147483647 w 6"/>
                <a:gd name="T5" fmla="*/ 0 h 12"/>
                <a:gd name="T6" fmla="*/ 0 w 6"/>
                <a:gd name="T7" fmla="*/ 2147483647 h 12"/>
                <a:gd name="T8" fmla="*/ 0 w 6"/>
                <a:gd name="T9" fmla="*/ 2147483647 h 12"/>
                <a:gd name="T10" fmla="*/ 0 w 6"/>
                <a:gd name="T11" fmla="*/ 2147483647 h 12"/>
                <a:gd name="T12" fmla="*/ 2147483647 w 6"/>
                <a:gd name="T13" fmla="*/ 2147483647 h 12"/>
                <a:gd name="T14" fmla="*/ 2147483647 w 6"/>
                <a:gd name="T15" fmla="*/ 2147483647 h 12"/>
                <a:gd name="T16" fmla="*/ 2147483647 w 6"/>
                <a:gd name="T17" fmla="*/ 2147483647 h 12"/>
                <a:gd name="T18" fmla="*/ 2147483647 w 6"/>
                <a:gd name="T19" fmla="*/ 2147483647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2"/>
                <a:gd name="T32" fmla="*/ 6 w 6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2">
                  <a:moveTo>
                    <a:pt x="6" y="3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3" y="12"/>
                  </a:lnTo>
                  <a:lnTo>
                    <a:pt x="6" y="10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799" name="Freeform 721"/>
            <p:cNvSpPr>
              <a:spLocks/>
            </p:cNvSpPr>
            <p:nvPr/>
          </p:nvSpPr>
          <p:spPr bwMode="auto">
            <a:xfrm>
              <a:off x="2840038" y="1365250"/>
              <a:ext cx="22225" cy="3175"/>
            </a:xfrm>
            <a:custGeom>
              <a:avLst/>
              <a:gdLst>
                <a:gd name="T0" fmla="*/ 2147483647 w 56"/>
                <a:gd name="T1" fmla="*/ 0 h 6"/>
                <a:gd name="T2" fmla="*/ 0 w 56"/>
                <a:gd name="T3" fmla="*/ 0 h 6"/>
                <a:gd name="T4" fmla="*/ 0 w 56"/>
                <a:gd name="T5" fmla="*/ 2147483647 h 6"/>
                <a:gd name="T6" fmla="*/ 0 w 56"/>
                <a:gd name="T7" fmla="*/ 2147483647 h 6"/>
                <a:gd name="T8" fmla="*/ 2147483647 w 56"/>
                <a:gd name="T9" fmla="*/ 2147483647 h 6"/>
                <a:gd name="T10" fmla="*/ 2147483647 w 56"/>
                <a:gd name="T11" fmla="*/ 2147483647 h 6"/>
                <a:gd name="T12" fmla="*/ 2147483647 w 56"/>
                <a:gd name="T13" fmla="*/ 2147483647 h 6"/>
                <a:gd name="T14" fmla="*/ 2147483647 w 56"/>
                <a:gd name="T15" fmla="*/ 0 h 6"/>
                <a:gd name="T16" fmla="*/ 2147483647 w 56"/>
                <a:gd name="T17" fmla="*/ 0 h 6"/>
                <a:gd name="T18" fmla="*/ 2147483647 w 56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6"/>
                <a:gd name="T32" fmla="*/ 56 w 56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6">
                  <a:moveTo>
                    <a:pt x="3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49" y="6"/>
                  </a:lnTo>
                  <a:lnTo>
                    <a:pt x="56" y="6"/>
                  </a:lnTo>
                  <a:lnTo>
                    <a:pt x="56" y="4"/>
                  </a:lnTo>
                  <a:lnTo>
                    <a:pt x="56" y="0"/>
                  </a:lnTo>
                  <a:lnTo>
                    <a:pt x="5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800" name="Freeform 722"/>
            <p:cNvSpPr>
              <a:spLocks/>
            </p:cNvSpPr>
            <p:nvPr/>
          </p:nvSpPr>
          <p:spPr bwMode="auto">
            <a:xfrm>
              <a:off x="2860675" y="1365250"/>
              <a:ext cx="1588" cy="4763"/>
            </a:xfrm>
            <a:custGeom>
              <a:avLst/>
              <a:gdLst>
                <a:gd name="T0" fmla="*/ 2147483647 w 3"/>
                <a:gd name="T1" fmla="*/ 2147483647 h 10"/>
                <a:gd name="T2" fmla="*/ 2147483647 w 3"/>
                <a:gd name="T3" fmla="*/ 0 h 10"/>
                <a:gd name="T4" fmla="*/ 0 w 3"/>
                <a:gd name="T5" fmla="*/ 0 h 10"/>
                <a:gd name="T6" fmla="*/ 0 w 3"/>
                <a:gd name="T7" fmla="*/ 0 h 10"/>
                <a:gd name="T8" fmla="*/ 0 w 3"/>
                <a:gd name="T9" fmla="*/ 2147483647 h 10"/>
                <a:gd name="T10" fmla="*/ 0 w 3"/>
                <a:gd name="T11" fmla="*/ 2147483647 h 10"/>
                <a:gd name="T12" fmla="*/ 0 w 3"/>
                <a:gd name="T13" fmla="*/ 2147483647 h 10"/>
                <a:gd name="T14" fmla="*/ 2147483647 w 3"/>
                <a:gd name="T15" fmla="*/ 2147483647 h 10"/>
                <a:gd name="T16" fmla="*/ 2147483647 w 3"/>
                <a:gd name="T17" fmla="*/ 2147483647 h 10"/>
                <a:gd name="T18" fmla="*/ 2147483647 w 3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10"/>
                <a:gd name="T32" fmla="*/ 3 w 3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10">
                  <a:moveTo>
                    <a:pt x="3" y="4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3" y="6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801" name="Freeform 723"/>
            <p:cNvSpPr>
              <a:spLocks/>
            </p:cNvSpPr>
            <p:nvPr/>
          </p:nvSpPr>
          <p:spPr bwMode="auto">
            <a:xfrm>
              <a:off x="2859088" y="1366838"/>
              <a:ext cx="15875" cy="1587"/>
            </a:xfrm>
            <a:custGeom>
              <a:avLst/>
              <a:gdLst>
                <a:gd name="T0" fmla="*/ 2147483647 w 40"/>
                <a:gd name="T1" fmla="*/ 0 h 2"/>
                <a:gd name="T2" fmla="*/ 2147483647 w 40"/>
                <a:gd name="T3" fmla="*/ 0 h 2"/>
                <a:gd name="T4" fmla="*/ 0 w 40"/>
                <a:gd name="T5" fmla="*/ 2147483647 h 2"/>
                <a:gd name="T6" fmla="*/ 2147483647 w 40"/>
                <a:gd name="T7" fmla="*/ 2147483647 h 2"/>
                <a:gd name="T8" fmla="*/ 2147483647 w 40"/>
                <a:gd name="T9" fmla="*/ 2147483647 h 2"/>
                <a:gd name="T10" fmla="*/ 2147483647 w 40"/>
                <a:gd name="T11" fmla="*/ 2147483647 h 2"/>
                <a:gd name="T12" fmla="*/ 2147483647 w 40"/>
                <a:gd name="T13" fmla="*/ 2147483647 h 2"/>
                <a:gd name="T14" fmla="*/ 2147483647 w 40"/>
                <a:gd name="T15" fmla="*/ 0 h 2"/>
                <a:gd name="T16" fmla="*/ 2147483647 w 40"/>
                <a:gd name="T17" fmla="*/ 0 h 2"/>
                <a:gd name="T18" fmla="*/ 2147483647 w 40"/>
                <a:gd name="T19" fmla="*/ 0 h 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"/>
                <a:gd name="T31" fmla="*/ 0 h 2"/>
                <a:gd name="T32" fmla="*/ 40 w 40"/>
                <a:gd name="T33" fmla="*/ 2 h 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" h="2">
                  <a:moveTo>
                    <a:pt x="4" y="0"/>
                  </a:moveTo>
                  <a:lnTo>
                    <a:pt x="4" y="0"/>
                  </a:lnTo>
                  <a:lnTo>
                    <a:pt x="0" y="2"/>
                  </a:lnTo>
                  <a:lnTo>
                    <a:pt x="4" y="2"/>
                  </a:lnTo>
                  <a:lnTo>
                    <a:pt x="33" y="2"/>
                  </a:lnTo>
                  <a:lnTo>
                    <a:pt x="40" y="2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802" name="Freeform 724"/>
            <p:cNvSpPr>
              <a:spLocks/>
            </p:cNvSpPr>
            <p:nvPr/>
          </p:nvSpPr>
          <p:spPr bwMode="auto">
            <a:xfrm>
              <a:off x="2871788" y="1366838"/>
              <a:ext cx="3175" cy="4762"/>
            </a:xfrm>
            <a:custGeom>
              <a:avLst/>
              <a:gdLst>
                <a:gd name="T0" fmla="*/ 2147483647 w 7"/>
                <a:gd name="T1" fmla="*/ 2147483647 h 9"/>
                <a:gd name="T2" fmla="*/ 2147483647 w 7"/>
                <a:gd name="T3" fmla="*/ 0 h 9"/>
                <a:gd name="T4" fmla="*/ 2147483647 w 7"/>
                <a:gd name="T5" fmla="*/ 0 h 9"/>
                <a:gd name="T6" fmla="*/ 0 w 7"/>
                <a:gd name="T7" fmla="*/ 0 h 9"/>
                <a:gd name="T8" fmla="*/ 0 w 7"/>
                <a:gd name="T9" fmla="*/ 2147483647 h 9"/>
                <a:gd name="T10" fmla="*/ 0 w 7"/>
                <a:gd name="T11" fmla="*/ 2147483647 h 9"/>
                <a:gd name="T12" fmla="*/ 2147483647 w 7"/>
                <a:gd name="T13" fmla="*/ 2147483647 h 9"/>
                <a:gd name="T14" fmla="*/ 2147483647 w 7"/>
                <a:gd name="T15" fmla="*/ 2147483647 h 9"/>
                <a:gd name="T16" fmla="*/ 2147483647 w 7"/>
                <a:gd name="T17" fmla="*/ 2147483647 h 9"/>
                <a:gd name="T18" fmla="*/ 2147483647 w 7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9"/>
                <a:gd name="T32" fmla="*/ 7 w 7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9">
                  <a:moveTo>
                    <a:pt x="7" y="2"/>
                  </a:move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4" y="9"/>
                  </a:lnTo>
                  <a:lnTo>
                    <a:pt x="7" y="6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803" name="Freeform 725"/>
            <p:cNvSpPr>
              <a:spLocks/>
            </p:cNvSpPr>
            <p:nvPr/>
          </p:nvSpPr>
          <p:spPr bwMode="auto">
            <a:xfrm>
              <a:off x="2871788" y="1368425"/>
              <a:ext cx="6350" cy="1588"/>
            </a:xfrm>
            <a:custGeom>
              <a:avLst/>
              <a:gdLst>
                <a:gd name="T0" fmla="*/ 2147483647 w 13"/>
                <a:gd name="T1" fmla="*/ 0 h 4"/>
                <a:gd name="T2" fmla="*/ 0 w 13"/>
                <a:gd name="T3" fmla="*/ 0 h 4"/>
                <a:gd name="T4" fmla="*/ 0 w 13"/>
                <a:gd name="T5" fmla="*/ 2147483647 h 4"/>
                <a:gd name="T6" fmla="*/ 0 w 13"/>
                <a:gd name="T7" fmla="*/ 2147483647 h 4"/>
                <a:gd name="T8" fmla="*/ 2147483647 w 13"/>
                <a:gd name="T9" fmla="*/ 2147483647 h 4"/>
                <a:gd name="T10" fmla="*/ 2147483647 w 13"/>
                <a:gd name="T11" fmla="*/ 2147483647 h 4"/>
                <a:gd name="T12" fmla="*/ 2147483647 w 13"/>
                <a:gd name="T13" fmla="*/ 2147483647 h 4"/>
                <a:gd name="T14" fmla="*/ 2147483647 w 13"/>
                <a:gd name="T15" fmla="*/ 0 h 4"/>
                <a:gd name="T16" fmla="*/ 2147483647 w 13"/>
                <a:gd name="T17" fmla="*/ 0 h 4"/>
                <a:gd name="T18" fmla="*/ 2147483647 w 13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4"/>
                <a:gd name="T32" fmla="*/ 13 w 13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4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13" y="4"/>
                  </a:lnTo>
                  <a:lnTo>
                    <a:pt x="13" y="0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804" name="Freeform 726"/>
            <p:cNvSpPr>
              <a:spLocks/>
            </p:cNvSpPr>
            <p:nvPr/>
          </p:nvSpPr>
          <p:spPr bwMode="auto">
            <a:xfrm>
              <a:off x="2874963" y="1368425"/>
              <a:ext cx="3175" cy="3175"/>
            </a:xfrm>
            <a:custGeom>
              <a:avLst/>
              <a:gdLst>
                <a:gd name="T0" fmla="*/ 2147483647 w 6"/>
                <a:gd name="T1" fmla="*/ 2147483647 h 7"/>
                <a:gd name="T2" fmla="*/ 2147483647 w 6"/>
                <a:gd name="T3" fmla="*/ 0 h 7"/>
                <a:gd name="T4" fmla="*/ 2147483647 w 6"/>
                <a:gd name="T5" fmla="*/ 0 h 7"/>
                <a:gd name="T6" fmla="*/ 0 w 6"/>
                <a:gd name="T7" fmla="*/ 0 h 7"/>
                <a:gd name="T8" fmla="*/ 0 w 6"/>
                <a:gd name="T9" fmla="*/ 2147483647 h 7"/>
                <a:gd name="T10" fmla="*/ 0 w 6"/>
                <a:gd name="T11" fmla="*/ 2147483647 h 7"/>
                <a:gd name="T12" fmla="*/ 2147483647 w 6"/>
                <a:gd name="T13" fmla="*/ 2147483647 h 7"/>
                <a:gd name="T14" fmla="*/ 2147483647 w 6"/>
                <a:gd name="T15" fmla="*/ 2147483647 h 7"/>
                <a:gd name="T16" fmla="*/ 2147483647 w 6"/>
                <a:gd name="T17" fmla="*/ 2147483647 h 7"/>
                <a:gd name="T18" fmla="*/ 2147483647 w 6"/>
                <a:gd name="T19" fmla="*/ 2147483647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7"/>
                <a:gd name="T32" fmla="*/ 6 w 6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7">
                  <a:moveTo>
                    <a:pt x="6" y="4"/>
                  </a:move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2" y="7"/>
                  </a:lnTo>
                  <a:lnTo>
                    <a:pt x="6" y="7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805" name="Freeform 727"/>
            <p:cNvSpPr>
              <a:spLocks/>
            </p:cNvSpPr>
            <p:nvPr/>
          </p:nvSpPr>
          <p:spPr bwMode="auto">
            <a:xfrm>
              <a:off x="2874963" y="1368425"/>
              <a:ext cx="7937" cy="3175"/>
            </a:xfrm>
            <a:custGeom>
              <a:avLst/>
              <a:gdLst>
                <a:gd name="T0" fmla="*/ 2147483647 w 20"/>
                <a:gd name="T1" fmla="*/ 0 h 7"/>
                <a:gd name="T2" fmla="*/ 0 w 20"/>
                <a:gd name="T3" fmla="*/ 2147483647 h 7"/>
                <a:gd name="T4" fmla="*/ 0 w 20"/>
                <a:gd name="T5" fmla="*/ 2147483647 h 7"/>
                <a:gd name="T6" fmla="*/ 0 w 20"/>
                <a:gd name="T7" fmla="*/ 2147483647 h 7"/>
                <a:gd name="T8" fmla="*/ 2147483647 w 20"/>
                <a:gd name="T9" fmla="*/ 2147483647 h 7"/>
                <a:gd name="T10" fmla="*/ 2147483647 w 20"/>
                <a:gd name="T11" fmla="*/ 2147483647 h 7"/>
                <a:gd name="T12" fmla="*/ 2147483647 w 20"/>
                <a:gd name="T13" fmla="*/ 2147483647 h 7"/>
                <a:gd name="T14" fmla="*/ 2147483647 w 20"/>
                <a:gd name="T15" fmla="*/ 2147483647 h 7"/>
                <a:gd name="T16" fmla="*/ 2147483647 w 20"/>
                <a:gd name="T17" fmla="*/ 0 h 7"/>
                <a:gd name="T18" fmla="*/ 2147483647 w 20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7"/>
                <a:gd name="T32" fmla="*/ 20 w 20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7">
                  <a:moveTo>
                    <a:pt x="2" y="0"/>
                  </a:moveTo>
                  <a:lnTo>
                    <a:pt x="0" y="4"/>
                  </a:lnTo>
                  <a:lnTo>
                    <a:pt x="0" y="7"/>
                  </a:lnTo>
                  <a:lnTo>
                    <a:pt x="9" y="7"/>
                  </a:lnTo>
                  <a:lnTo>
                    <a:pt x="20" y="7"/>
                  </a:lnTo>
                  <a:lnTo>
                    <a:pt x="20" y="4"/>
                  </a:lnTo>
                  <a:lnTo>
                    <a:pt x="1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806" name="Freeform 728"/>
            <p:cNvSpPr>
              <a:spLocks/>
            </p:cNvSpPr>
            <p:nvPr/>
          </p:nvSpPr>
          <p:spPr bwMode="auto">
            <a:xfrm>
              <a:off x="2879725" y="1368425"/>
              <a:ext cx="3175" cy="3175"/>
            </a:xfrm>
            <a:custGeom>
              <a:avLst/>
              <a:gdLst>
                <a:gd name="T0" fmla="*/ 2147483647 w 7"/>
                <a:gd name="T1" fmla="*/ 2147483647 h 9"/>
                <a:gd name="T2" fmla="*/ 2147483647 w 7"/>
                <a:gd name="T3" fmla="*/ 2147483647 h 9"/>
                <a:gd name="T4" fmla="*/ 2147483647 w 7"/>
                <a:gd name="T5" fmla="*/ 0 h 9"/>
                <a:gd name="T6" fmla="*/ 0 w 7"/>
                <a:gd name="T7" fmla="*/ 2147483647 h 9"/>
                <a:gd name="T8" fmla="*/ 0 w 7"/>
                <a:gd name="T9" fmla="*/ 2147483647 h 9"/>
                <a:gd name="T10" fmla="*/ 0 w 7"/>
                <a:gd name="T11" fmla="*/ 2147483647 h 9"/>
                <a:gd name="T12" fmla="*/ 2147483647 w 7"/>
                <a:gd name="T13" fmla="*/ 2147483647 h 9"/>
                <a:gd name="T14" fmla="*/ 2147483647 w 7"/>
                <a:gd name="T15" fmla="*/ 2147483647 h 9"/>
                <a:gd name="T16" fmla="*/ 2147483647 w 7"/>
                <a:gd name="T17" fmla="*/ 2147483647 h 9"/>
                <a:gd name="T18" fmla="*/ 2147483647 w 7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9"/>
                <a:gd name="T32" fmla="*/ 7 w 7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9">
                  <a:moveTo>
                    <a:pt x="7" y="4"/>
                  </a:moveTo>
                  <a:lnTo>
                    <a:pt x="7" y="4"/>
                  </a:lnTo>
                  <a:lnTo>
                    <a:pt x="3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9"/>
                  </a:lnTo>
                  <a:lnTo>
                    <a:pt x="3" y="9"/>
                  </a:lnTo>
                  <a:lnTo>
                    <a:pt x="7" y="9"/>
                  </a:lnTo>
                  <a:lnTo>
                    <a:pt x="7" y="7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807" name="Freeform 729"/>
            <p:cNvSpPr>
              <a:spLocks/>
            </p:cNvSpPr>
            <p:nvPr/>
          </p:nvSpPr>
          <p:spPr bwMode="auto">
            <a:xfrm>
              <a:off x="2879725" y="1370013"/>
              <a:ext cx="6350" cy="1587"/>
            </a:xfrm>
            <a:custGeom>
              <a:avLst/>
              <a:gdLst>
                <a:gd name="T0" fmla="*/ 2147483647 w 13"/>
                <a:gd name="T1" fmla="*/ 0 h 5"/>
                <a:gd name="T2" fmla="*/ 0 w 13"/>
                <a:gd name="T3" fmla="*/ 0 h 5"/>
                <a:gd name="T4" fmla="*/ 0 w 13"/>
                <a:gd name="T5" fmla="*/ 2147483647 h 5"/>
                <a:gd name="T6" fmla="*/ 0 w 13"/>
                <a:gd name="T7" fmla="*/ 2147483647 h 5"/>
                <a:gd name="T8" fmla="*/ 2147483647 w 13"/>
                <a:gd name="T9" fmla="*/ 2147483647 h 5"/>
                <a:gd name="T10" fmla="*/ 2147483647 w 13"/>
                <a:gd name="T11" fmla="*/ 2147483647 h 5"/>
                <a:gd name="T12" fmla="*/ 2147483647 w 13"/>
                <a:gd name="T13" fmla="*/ 2147483647 h 5"/>
                <a:gd name="T14" fmla="*/ 2147483647 w 13"/>
                <a:gd name="T15" fmla="*/ 0 h 5"/>
                <a:gd name="T16" fmla="*/ 2147483647 w 13"/>
                <a:gd name="T17" fmla="*/ 0 h 5"/>
                <a:gd name="T18" fmla="*/ 2147483647 w 13"/>
                <a:gd name="T19" fmla="*/ 0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5"/>
                <a:gd name="T32" fmla="*/ 13 w 13"/>
                <a:gd name="T33" fmla="*/ 5 h 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5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5"/>
                  </a:lnTo>
                  <a:lnTo>
                    <a:pt x="13" y="5"/>
                  </a:lnTo>
                  <a:lnTo>
                    <a:pt x="13" y="3"/>
                  </a:lnTo>
                  <a:lnTo>
                    <a:pt x="13" y="0"/>
                  </a:lnTo>
                  <a:lnTo>
                    <a:pt x="7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808" name="Freeform 730"/>
            <p:cNvSpPr>
              <a:spLocks/>
            </p:cNvSpPr>
            <p:nvPr/>
          </p:nvSpPr>
          <p:spPr bwMode="auto">
            <a:xfrm>
              <a:off x="2882900" y="1370013"/>
              <a:ext cx="3175" cy="3175"/>
            </a:xfrm>
            <a:custGeom>
              <a:avLst/>
              <a:gdLst>
                <a:gd name="T0" fmla="*/ 2147483647 w 6"/>
                <a:gd name="T1" fmla="*/ 2147483647 h 9"/>
                <a:gd name="T2" fmla="*/ 2147483647 w 6"/>
                <a:gd name="T3" fmla="*/ 0 h 9"/>
                <a:gd name="T4" fmla="*/ 2147483647 w 6"/>
                <a:gd name="T5" fmla="*/ 0 h 9"/>
                <a:gd name="T6" fmla="*/ 0 w 6"/>
                <a:gd name="T7" fmla="*/ 0 h 9"/>
                <a:gd name="T8" fmla="*/ 0 w 6"/>
                <a:gd name="T9" fmla="*/ 2147483647 h 9"/>
                <a:gd name="T10" fmla="*/ 0 w 6"/>
                <a:gd name="T11" fmla="*/ 2147483647 h 9"/>
                <a:gd name="T12" fmla="*/ 2147483647 w 6"/>
                <a:gd name="T13" fmla="*/ 2147483647 h 9"/>
                <a:gd name="T14" fmla="*/ 2147483647 w 6"/>
                <a:gd name="T15" fmla="*/ 2147483647 h 9"/>
                <a:gd name="T16" fmla="*/ 2147483647 w 6"/>
                <a:gd name="T17" fmla="*/ 2147483647 h 9"/>
                <a:gd name="T18" fmla="*/ 2147483647 w 6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9"/>
                <a:gd name="T32" fmla="*/ 6 w 6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9">
                  <a:moveTo>
                    <a:pt x="6" y="3"/>
                  </a:move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9"/>
                  </a:lnTo>
                  <a:lnTo>
                    <a:pt x="2" y="9"/>
                  </a:lnTo>
                  <a:lnTo>
                    <a:pt x="6" y="9"/>
                  </a:lnTo>
                  <a:lnTo>
                    <a:pt x="6" y="5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809" name="Freeform 731"/>
            <p:cNvSpPr>
              <a:spLocks/>
            </p:cNvSpPr>
            <p:nvPr/>
          </p:nvSpPr>
          <p:spPr bwMode="auto">
            <a:xfrm>
              <a:off x="2882900" y="1371600"/>
              <a:ext cx="7938" cy="1588"/>
            </a:xfrm>
            <a:custGeom>
              <a:avLst/>
              <a:gdLst>
                <a:gd name="T0" fmla="*/ 2147483647 w 20"/>
                <a:gd name="T1" fmla="*/ 0 h 6"/>
                <a:gd name="T2" fmla="*/ 0 w 20"/>
                <a:gd name="T3" fmla="*/ 0 h 6"/>
                <a:gd name="T4" fmla="*/ 0 w 20"/>
                <a:gd name="T5" fmla="*/ 2147483647 h 6"/>
                <a:gd name="T6" fmla="*/ 0 w 20"/>
                <a:gd name="T7" fmla="*/ 2147483647 h 6"/>
                <a:gd name="T8" fmla="*/ 2147483647 w 20"/>
                <a:gd name="T9" fmla="*/ 2147483647 h 6"/>
                <a:gd name="T10" fmla="*/ 2147483647 w 20"/>
                <a:gd name="T11" fmla="*/ 2147483647 h 6"/>
                <a:gd name="T12" fmla="*/ 2147483647 w 20"/>
                <a:gd name="T13" fmla="*/ 2147483647 h 6"/>
                <a:gd name="T14" fmla="*/ 2147483647 w 20"/>
                <a:gd name="T15" fmla="*/ 0 h 6"/>
                <a:gd name="T16" fmla="*/ 2147483647 w 20"/>
                <a:gd name="T17" fmla="*/ 0 h 6"/>
                <a:gd name="T18" fmla="*/ 2147483647 w 20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6"/>
                <a:gd name="T32" fmla="*/ 20 w 20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6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9" y="6"/>
                  </a:lnTo>
                  <a:lnTo>
                    <a:pt x="16" y="6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810" name="Freeform 732"/>
            <p:cNvSpPr>
              <a:spLocks/>
            </p:cNvSpPr>
            <p:nvPr/>
          </p:nvSpPr>
          <p:spPr bwMode="auto">
            <a:xfrm>
              <a:off x="2887663" y="1371600"/>
              <a:ext cx="3175" cy="4763"/>
            </a:xfrm>
            <a:custGeom>
              <a:avLst/>
              <a:gdLst>
                <a:gd name="T0" fmla="*/ 2147483647 w 7"/>
                <a:gd name="T1" fmla="*/ 2147483647 h 12"/>
                <a:gd name="T2" fmla="*/ 2147483647 w 7"/>
                <a:gd name="T3" fmla="*/ 0 h 12"/>
                <a:gd name="T4" fmla="*/ 2147483647 w 7"/>
                <a:gd name="T5" fmla="*/ 0 h 12"/>
                <a:gd name="T6" fmla="*/ 0 w 7"/>
                <a:gd name="T7" fmla="*/ 0 h 12"/>
                <a:gd name="T8" fmla="*/ 0 w 7"/>
                <a:gd name="T9" fmla="*/ 2147483647 h 12"/>
                <a:gd name="T10" fmla="*/ 0 w 7"/>
                <a:gd name="T11" fmla="*/ 2147483647 h 12"/>
                <a:gd name="T12" fmla="*/ 2147483647 w 7"/>
                <a:gd name="T13" fmla="*/ 2147483647 h 12"/>
                <a:gd name="T14" fmla="*/ 2147483647 w 7"/>
                <a:gd name="T15" fmla="*/ 2147483647 h 12"/>
                <a:gd name="T16" fmla="*/ 2147483647 w 7"/>
                <a:gd name="T17" fmla="*/ 2147483647 h 12"/>
                <a:gd name="T18" fmla="*/ 2147483647 w 7"/>
                <a:gd name="T19" fmla="*/ 2147483647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2"/>
                <a:gd name="T32" fmla="*/ 7 w 7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2">
                  <a:moveTo>
                    <a:pt x="7" y="2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8"/>
                  </a:lnTo>
                  <a:lnTo>
                    <a:pt x="3" y="12"/>
                  </a:lnTo>
                  <a:lnTo>
                    <a:pt x="3" y="8"/>
                  </a:lnTo>
                  <a:lnTo>
                    <a:pt x="7" y="8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811" name="Freeform 733"/>
            <p:cNvSpPr>
              <a:spLocks/>
            </p:cNvSpPr>
            <p:nvPr/>
          </p:nvSpPr>
          <p:spPr bwMode="auto">
            <a:xfrm>
              <a:off x="2887663" y="1373188"/>
              <a:ext cx="6350" cy="1587"/>
            </a:xfrm>
            <a:custGeom>
              <a:avLst/>
              <a:gdLst>
                <a:gd name="T0" fmla="*/ 2147483647 w 13"/>
                <a:gd name="T1" fmla="*/ 0 h 2"/>
                <a:gd name="T2" fmla="*/ 0 w 13"/>
                <a:gd name="T3" fmla="*/ 0 h 2"/>
                <a:gd name="T4" fmla="*/ 0 w 13"/>
                <a:gd name="T5" fmla="*/ 2147483647 h 2"/>
                <a:gd name="T6" fmla="*/ 0 w 13"/>
                <a:gd name="T7" fmla="*/ 2147483647 h 2"/>
                <a:gd name="T8" fmla="*/ 2147483647 w 13"/>
                <a:gd name="T9" fmla="*/ 2147483647 h 2"/>
                <a:gd name="T10" fmla="*/ 2147483647 w 13"/>
                <a:gd name="T11" fmla="*/ 2147483647 h 2"/>
                <a:gd name="T12" fmla="*/ 2147483647 w 13"/>
                <a:gd name="T13" fmla="*/ 2147483647 h 2"/>
                <a:gd name="T14" fmla="*/ 2147483647 w 13"/>
                <a:gd name="T15" fmla="*/ 0 h 2"/>
                <a:gd name="T16" fmla="*/ 2147483647 w 13"/>
                <a:gd name="T17" fmla="*/ 0 h 2"/>
                <a:gd name="T18" fmla="*/ 2147483647 w 13"/>
                <a:gd name="T19" fmla="*/ 0 h 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2"/>
                <a:gd name="T32" fmla="*/ 13 w 13"/>
                <a:gd name="T33" fmla="*/ 2 h 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2">
                  <a:moveTo>
                    <a:pt x="3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" y="2"/>
                  </a:lnTo>
                  <a:lnTo>
                    <a:pt x="9" y="2"/>
                  </a:lnTo>
                  <a:lnTo>
                    <a:pt x="13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812" name="Freeform 734"/>
            <p:cNvSpPr>
              <a:spLocks/>
            </p:cNvSpPr>
            <p:nvPr/>
          </p:nvSpPr>
          <p:spPr bwMode="auto">
            <a:xfrm>
              <a:off x="2890838" y="1373188"/>
              <a:ext cx="3175" cy="3175"/>
            </a:xfrm>
            <a:custGeom>
              <a:avLst/>
              <a:gdLst>
                <a:gd name="T0" fmla="*/ 2147483647 w 6"/>
                <a:gd name="T1" fmla="*/ 2147483647 h 6"/>
                <a:gd name="T2" fmla="*/ 2147483647 w 6"/>
                <a:gd name="T3" fmla="*/ 0 h 6"/>
                <a:gd name="T4" fmla="*/ 2147483647 w 6"/>
                <a:gd name="T5" fmla="*/ 0 h 6"/>
                <a:gd name="T6" fmla="*/ 0 w 6"/>
                <a:gd name="T7" fmla="*/ 0 h 6"/>
                <a:gd name="T8" fmla="*/ 0 w 6"/>
                <a:gd name="T9" fmla="*/ 2147483647 h 6"/>
                <a:gd name="T10" fmla="*/ 0 w 6"/>
                <a:gd name="T11" fmla="*/ 2147483647 h 6"/>
                <a:gd name="T12" fmla="*/ 2147483647 w 6"/>
                <a:gd name="T13" fmla="*/ 2147483647 h 6"/>
                <a:gd name="T14" fmla="*/ 2147483647 w 6"/>
                <a:gd name="T15" fmla="*/ 2147483647 h 6"/>
                <a:gd name="T16" fmla="*/ 2147483647 w 6"/>
                <a:gd name="T17" fmla="*/ 2147483647 h 6"/>
                <a:gd name="T18" fmla="*/ 2147483647 w 6"/>
                <a:gd name="T19" fmla="*/ 2147483647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6"/>
                <a:gd name="T32" fmla="*/ 6 w 6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6">
                  <a:moveTo>
                    <a:pt x="6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2" y="6"/>
                  </a:lnTo>
                  <a:lnTo>
                    <a:pt x="6" y="6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813" name="Freeform 735"/>
            <p:cNvSpPr>
              <a:spLocks/>
            </p:cNvSpPr>
            <p:nvPr/>
          </p:nvSpPr>
          <p:spPr bwMode="auto">
            <a:xfrm>
              <a:off x="2890838" y="1373188"/>
              <a:ext cx="17462" cy="3175"/>
            </a:xfrm>
            <a:custGeom>
              <a:avLst/>
              <a:gdLst>
                <a:gd name="T0" fmla="*/ 2147483647 w 42"/>
                <a:gd name="T1" fmla="*/ 0 h 6"/>
                <a:gd name="T2" fmla="*/ 0 w 42"/>
                <a:gd name="T3" fmla="*/ 2147483647 h 6"/>
                <a:gd name="T4" fmla="*/ 0 w 42"/>
                <a:gd name="T5" fmla="*/ 2147483647 h 6"/>
                <a:gd name="T6" fmla="*/ 0 w 42"/>
                <a:gd name="T7" fmla="*/ 2147483647 h 6"/>
                <a:gd name="T8" fmla="*/ 2147483647 w 42"/>
                <a:gd name="T9" fmla="*/ 2147483647 h 6"/>
                <a:gd name="T10" fmla="*/ 2147483647 w 42"/>
                <a:gd name="T11" fmla="*/ 2147483647 h 6"/>
                <a:gd name="T12" fmla="*/ 2147483647 w 42"/>
                <a:gd name="T13" fmla="*/ 2147483647 h 6"/>
                <a:gd name="T14" fmla="*/ 2147483647 w 42"/>
                <a:gd name="T15" fmla="*/ 2147483647 h 6"/>
                <a:gd name="T16" fmla="*/ 2147483647 w 42"/>
                <a:gd name="T17" fmla="*/ 0 h 6"/>
                <a:gd name="T18" fmla="*/ 2147483647 w 42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2"/>
                <a:gd name="T31" fmla="*/ 0 h 6"/>
                <a:gd name="T32" fmla="*/ 42 w 42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2" h="6">
                  <a:moveTo>
                    <a:pt x="2" y="0"/>
                  </a:moveTo>
                  <a:lnTo>
                    <a:pt x="0" y="2"/>
                  </a:lnTo>
                  <a:lnTo>
                    <a:pt x="0" y="6"/>
                  </a:lnTo>
                  <a:lnTo>
                    <a:pt x="36" y="6"/>
                  </a:lnTo>
                  <a:lnTo>
                    <a:pt x="42" y="6"/>
                  </a:lnTo>
                  <a:lnTo>
                    <a:pt x="42" y="2"/>
                  </a:lnTo>
                  <a:lnTo>
                    <a:pt x="4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814" name="Freeform 736"/>
            <p:cNvSpPr>
              <a:spLocks/>
            </p:cNvSpPr>
            <p:nvPr/>
          </p:nvSpPr>
          <p:spPr bwMode="auto">
            <a:xfrm>
              <a:off x="2906713" y="1373188"/>
              <a:ext cx="1587" cy="3175"/>
            </a:xfrm>
            <a:custGeom>
              <a:avLst/>
              <a:gdLst>
                <a:gd name="T0" fmla="*/ 2147483647 w 2"/>
                <a:gd name="T1" fmla="*/ 2147483647 h 9"/>
                <a:gd name="T2" fmla="*/ 2147483647 w 2"/>
                <a:gd name="T3" fmla="*/ 2147483647 h 9"/>
                <a:gd name="T4" fmla="*/ 0 w 2"/>
                <a:gd name="T5" fmla="*/ 0 h 9"/>
                <a:gd name="T6" fmla="*/ 0 w 2"/>
                <a:gd name="T7" fmla="*/ 2147483647 h 9"/>
                <a:gd name="T8" fmla="*/ 0 w 2"/>
                <a:gd name="T9" fmla="*/ 2147483647 h 9"/>
                <a:gd name="T10" fmla="*/ 0 w 2"/>
                <a:gd name="T11" fmla="*/ 2147483647 h 9"/>
                <a:gd name="T12" fmla="*/ 0 w 2"/>
                <a:gd name="T13" fmla="*/ 2147483647 h 9"/>
                <a:gd name="T14" fmla="*/ 2147483647 w 2"/>
                <a:gd name="T15" fmla="*/ 2147483647 h 9"/>
                <a:gd name="T16" fmla="*/ 2147483647 w 2"/>
                <a:gd name="T17" fmla="*/ 2147483647 h 9"/>
                <a:gd name="T18" fmla="*/ 2147483647 w 2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"/>
                <a:gd name="T31" fmla="*/ 0 h 9"/>
                <a:gd name="T32" fmla="*/ 2 w 2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" h="9">
                  <a:moveTo>
                    <a:pt x="2" y="2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9"/>
                  </a:lnTo>
                  <a:lnTo>
                    <a:pt x="2" y="9"/>
                  </a:lnTo>
                  <a:lnTo>
                    <a:pt x="2" y="6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815" name="Freeform 737"/>
            <p:cNvSpPr>
              <a:spLocks/>
            </p:cNvSpPr>
            <p:nvPr/>
          </p:nvSpPr>
          <p:spPr bwMode="auto">
            <a:xfrm>
              <a:off x="2905125" y="1374775"/>
              <a:ext cx="4763" cy="1588"/>
            </a:xfrm>
            <a:custGeom>
              <a:avLst/>
              <a:gdLst>
                <a:gd name="T0" fmla="*/ 2147483647 w 13"/>
                <a:gd name="T1" fmla="*/ 0 h 7"/>
                <a:gd name="T2" fmla="*/ 2147483647 w 13"/>
                <a:gd name="T3" fmla="*/ 0 h 7"/>
                <a:gd name="T4" fmla="*/ 0 w 13"/>
                <a:gd name="T5" fmla="*/ 2147483647 h 7"/>
                <a:gd name="T6" fmla="*/ 2147483647 w 13"/>
                <a:gd name="T7" fmla="*/ 2147483647 h 7"/>
                <a:gd name="T8" fmla="*/ 2147483647 w 13"/>
                <a:gd name="T9" fmla="*/ 2147483647 h 7"/>
                <a:gd name="T10" fmla="*/ 2147483647 w 13"/>
                <a:gd name="T11" fmla="*/ 2147483647 h 7"/>
                <a:gd name="T12" fmla="*/ 2147483647 w 13"/>
                <a:gd name="T13" fmla="*/ 2147483647 h 7"/>
                <a:gd name="T14" fmla="*/ 2147483647 w 13"/>
                <a:gd name="T15" fmla="*/ 0 h 7"/>
                <a:gd name="T16" fmla="*/ 2147483647 w 13"/>
                <a:gd name="T17" fmla="*/ 0 h 7"/>
                <a:gd name="T18" fmla="*/ 2147483647 w 13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7"/>
                <a:gd name="T32" fmla="*/ 13 w 13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7">
                  <a:moveTo>
                    <a:pt x="4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7"/>
                  </a:lnTo>
                  <a:lnTo>
                    <a:pt x="6" y="7"/>
                  </a:lnTo>
                  <a:lnTo>
                    <a:pt x="13" y="7"/>
                  </a:lnTo>
                  <a:lnTo>
                    <a:pt x="13" y="4"/>
                  </a:lnTo>
                  <a:lnTo>
                    <a:pt x="13" y="0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816" name="Freeform 738"/>
            <p:cNvSpPr>
              <a:spLocks/>
            </p:cNvSpPr>
            <p:nvPr/>
          </p:nvSpPr>
          <p:spPr bwMode="auto">
            <a:xfrm>
              <a:off x="2909888" y="1374775"/>
              <a:ext cx="0" cy="3175"/>
            </a:xfrm>
            <a:custGeom>
              <a:avLst/>
              <a:gdLst>
                <a:gd name="T0" fmla="*/ 0 w 3"/>
                <a:gd name="T1" fmla="*/ 2147483647 h 10"/>
                <a:gd name="T2" fmla="*/ 0 w 3"/>
                <a:gd name="T3" fmla="*/ 0 h 10"/>
                <a:gd name="T4" fmla="*/ 0 w 3"/>
                <a:gd name="T5" fmla="*/ 0 h 10"/>
                <a:gd name="T6" fmla="*/ 0 w 3"/>
                <a:gd name="T7" fmla="*/ 0 h 10"/>
                <a:gd name="T8" fmla="*/ 0 w 3"/>
                <a:gd name="T9" fmla="*/ 2147483647 h 10"/>
                <a:gd name="T10" fmla="*/ 0 w 3"/>
                <a:gd name="T11" fmla="*/ 2147483647 h 10"/>
                <a:gd name="T12" fmla="*/ 0 w 3"/>
                <a:gd name="T13" fmla="*/ 2147483647 h 10"/>
                <a:gd name="T14" fmla="*/ 0 w 3"/>
                <a:gd name="T15" fmla="*/ 2147483647 h 10"/>
                <a:gd name="T16" fmla="*/ 0 w 3"/>
                <a:gd name="T17" fmla="*/ 2147483647 h 10"/>
                <a:gd name="T18" fmla="*/ 0 w 3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10"/>
                <a:gd name="T32" fmla="*/ 0 w 3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10">
                  <a:moveTo>
                    <a:pt x="3" y="4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3" y="7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817" name="Freeform 739"/>
            <p:cNvSpPr>
              <a:spLocks/>
            </p:cNvSpPr>
            <p:nvPr/>
          </p:nvSpPr>
          <p:spPr bwMode="auto">
            <a:xfrm>
              <a:off x="2908300" y="1376363"/>
              <a:ext cx="4763" cy="1587"/>
            </a:xfrm>
            <a:custGeom>
              <a:avLst/>
              <a:gdLst>
                <a:gd name="T0" fmla="*/ 2147483647 w 13"/>
                <a:gd name="T1" fmla="*/ 0 h 6"/>
                <a:gd name="T2" fmla="*/ 2147483647 w 13"/>
                <a:gd name="T3" fmla="*/ 0 h 6"/>
                <a:gd name="T4" fmla="*/ 0 w 13"/>
                <a:gd name="T5" fmla="*/ 2147483647 h 6"/>
                <a:gd name="T6" fmla="*/ 2147483647 w 13"/>
                <a:gd name="T7" fmla="*/ 2147483647 h 6"/>
                <a:gd name="T8" fmla="*/ 2147483647 w 13"/>
                <a:gd name="T9" fmla="*/ 2147483647 h 6"/>
                <a:gd name="T10" fmla="*/ 2147483647 w 13"/>
                <a:gd name="T11" fmla="*/ 2147483647 h 6"/>
                <a:gd name="T12" fmla="*/ 2147483647 w 13"/>
                <a:gd name="T13" fmla="*/ 2147483647 h 6"/>
                <a:gd name="T14" fmla="*/ 2147483647 w 13"/>
                <a:gd name="T15" fmla="*/ 0 h 6"/>
                <a:gd name="T16" fmla="*/ 2147483647 w 13"/>
                <a:gd name="T17" fmla="*/ 0 h 6"/>
                <a:gd name="T18" fmla="*/ 2147483647 w 1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6"/>
                <a:gd name="T32" fmla="*/ 13 w 1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6">
                  <a:moveTo>
                    <a:pt x="4" y="0"/>
                  </a:moveTo>
                  <a:lnTo>
                    <a:pt x="4" y="0"/>
                  </a:lnTo>
                  <a:lnTo>
                    <a:pt x="0" y="3"/>
                  </a:lnTo>
                  <a:lnTo>
                    <a:pt x="4" y="6"/>
                  </a:lnTo>
                  <a:lnTo>
                    <a:pt x="7" y="6"/>
                  </a:lnTo>
                  <a:lnTo>
                    <a:pt x="13" y="6"/>
                  </a:lnTo>
                  <a:lnTo>
                    <a:pt x="13" y="3"/>
                  </a:lnTo>
                  <a:lnTo>
                    <a:pt x="13" y="0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818" name="Freeform 740"/>
            <p:cNvSpPr>
              <a:spLocks/>
            </p:cNvSpPr>
            <p:nvPr/>
          </p:nvSpPr>
          <p:spPr bwMode="auto">
            <a:xfrm>
              <a:off x="2909888" y="1376363"/>
              <a:ext cx="3175" cy="3175"/>
            </a:xfrm>
            <a:custGeom>
              <a:avLst/>
              <a:gdLst>
                <a:gd name="T0" fmla="*/ 2147483647 w 6"/>
                <a:gd name="T1" fmla="*/ 2147483647 h 9"/>
                <a:gd name="T2" fmla="*/ 2147483647 w 6"/>
                <a:gd name="T3" fmla="*/ 0 h 9"/>
                <a:gd name="T4" fmla="*/ 2147483647 w 6"/>
                <a:gd name="T5" fmla="*/ 0 h 9"/>
                <a:gd name="T6" fmla="*/ 0 w 6"/>
                <a:gd name="T7" fmla="*/ 0 h 9"/>
                <a:gd name="T8" fmla="*/ 0 w 6"/>
                <a:gd name="T9" fmla="*/ 2147483647 h 9"/>
                <a:gd name="T10" fmla="*/ 0 w 6"/>
                <a:gd name="T11" fmla="*/ 2147483647 h 9"/>
                <a:gd name="T12" fmla="*/ 2147483647 w 6"/>
                <a:gd name="T13" fmla="*/ 2147483647 h 9"/>
                <a:gd name="T14" fmla="*/ 2147483647 w 6"/>
                <a:gd name="T15" fmla="*/ 2147483647 h 9"/>
                <a:gd name="T16" fmla="*/ 2147483647 w 6"/>
                <a:gd name="T17" fmla="*/ 2147483647 h 9"/>
                <a:gd name="T18" fmla="*/ 2147483647 w 6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9"/>
                <a:gd name="T32" fmla="*/ 6 w 6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9">
                  <a:moveTo>
                    <a:pt x="6" y="3"/>
                  </a:move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9"/>
                  </a:lnTo>
                  <a:lnTo>
                    <a:pt x="2" y="9"/>
                  </a:lnTo>
                  <a:lnTo>
                    <a:pt x="6" y="9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819" name="Freeform 741"/>
            <p:cNvSpPr>
              <a:spLocks/>
            </p:cNvSpPr>
            <p:nvPr/>
          </p:nvSpPr>
          <p:spPr bwMode="auto">
            <a:xfrm>
              <a:off x="2909888" y="1376363"/>
              <a:ext cx="14287" cy="3175"/>
            </a:xfrm>
            <a:custGeom>
              <a:avLst/>
              <a:gdLst>
                <a:gd name="T0" fmla="*/ 2147483647 w 33"/>
                <a:gd name="T1" fmla="*/ 0 h 6"/>
                <a:gd name="T2" fmla="*/ 0 w 33"/>
                <a:gd name="T3" fmla="*/ 2147483647 h 6"/>
                <a:gd name="T4" fmla="*/ 0 w 33"/>
                <a:gd name="T5" fmla="*/ 2147483647 h 6"/>
                <a:gd name="T6" fmla="*/ 0 w 33"/>
                <a:gd name="T7" fmla="*/ 2147483647 h 6"/>
                <a:gd name="T8" fmla="*/ 2147483647 w 33"/>
                <a:gd name="T9" fmla="*/ 2147483647 h 6"/>
                <a:gd name="T10" fmla="*/ 2147483647 w 33"/>
                <a:gd name="T11" fmla="*/ 2147483647 h 6"/>
                <a:gd name="T12" fmla="*/ 2147483647 w 33"/>
                <a:gd name="T13" fmla="*/ 2147483647 h 6"/>
                <a:gd name="T14" fmla="*/ 2147483647 w 33"/>
                <a:gd name="T15" fmla="*/ 2147483647 h 6"/>
                <a:gd name="T16" fmla="*/ 2147483647 w 33"/>
                <a:gd name="T17" fmla="*/ 0 h 6"/>
                <a:gd name="T18" fmla="*/ 2147483647 w 3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"/>
                <a:gd name="T31" fmla="*/ 0 h 6"/>
                <a:gd name="T32" fmla="*/ 33 w 3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" h="6">
                  <a:moveTo>
                    <a:pt x="2" y="0"/>
                  </a:moveTo>
                  <a:lnTo>
                    <a:pt x="0" y="3"/>
                  </a:lnTo>
                  <a:lnTo>
                    <a:pt x="0" y="6"/>
                  </a:lnTo>
                  <a:lnTo>
                    <a:pt x="22" y="6"/>
                  </a:lnTo>
                  <a:lnTo>
                    <a:pt x="33" y="6"/>
                  </a:lnTo>
                  <a:lnTo>
                    <a:pt x="33" y="3"/>
                  </a:lnTo>
                  <a:lnTo>
                    <a:pt x="26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820" name="Freeform 742"/>
            <p:cNvSpPr>
              <a:spLocks/>
            </p:cNvSpPr>
            <p:nvPr/>
          </p:nvSpPr>
          <p:spPr bwMode="auto">
            <a:xfrm>
              <a:off x="2921000" y="1376363"/>
              <a:ext cx="3175" cy="4762"/>
            </a:xfrm>
            <a:custGeom>
              <a:avLst/>
              <a:gdLst>
                <a:gd name="T0" fmla="*/ 2147483647 w 7"/>
                <a:gd name="T1" fmla="*/ 2147483647 h 10"/>
                <a:gd name="T2" fmla="*/ 2147483647 w 7"/>
                <a:gd name="T3" fmla="*/ 2147483647 h 10"/>
                <a:gd name="T4" fmla="*/ 2147483647 w 7"/>
                <a:gd name="T5" fmla="*/ 0 h 10"/>
                <a:gd name="T6" fmla="*/ 0 w 7"/>
                <a:gd name="T7" fmla="*/ 2147483647 h 10"/>
                <a:gd name="T8" fmla="*/ 0 w 7"/>
                <a:gd name="T9" fmla="*/ 2147483647 h 10"/>
                <a:gd name="T10" fmla="*/ 0 w 7"/>
                <a:gd name="T11" fmla="*/ 2147483647 h 10"/>
                <a:gd name="T12" fmla="*/ 2147483647 w 7"/>
                <a:gd name="T13" fmla="*/ 2147483647 h 10"/>
                <a:gd name="T14" fmla="*/ 2147483647 w 7"/>
                <a:gd name="T15" fmla="*/ 2147483647 h 10"/>
                <a:gd name="T16" fmla="*/ 2147483647 w 7"/>
                <a:gd name="T17" fmla="*/ 2147483647 h 10"/>
                <a:gd name="T18" fmla="*/ 2147483647 w 7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0"/>
                <a:gd name="T32" fmla="*/ 7 w 7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0">
                  <a:moveTo>
                    <a:pt x="7" y="3"/>
                  </a:moveTo>
                  <a:lnTo>
                    <a:pt x="7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7" y="10"/>
                  </a:lnTo>
                  <a:lnTo>
                    <a:pt x="7" y="6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821" name="Freeform 743"/>
            <p:cNvSpPr>
              <a:spLocks/>
            </p:cNvSpPr>
            <p:nvPr/>
          </p:nvSpPr>
          <p:spPr bwMode="auto">
            <a:xfrm>
              <a:off x="2921000" y="1377950"/>
              <a:ext cx="7938" cy="3175"/>
            </a:xfrm>
            <a:custGeom>
              <a:avLst/>
              <a:gdLst>
                <a:gd name="T0" fmla="*/ 2147483647 w 20"/>
                <a:gd name="T1" fmla="*/ 0 h 7"/>
                <a:gd name="T2" fmla="*/ 0 w 20"/>
                <a:gd name="T3" fmla="*/ 2147483647 h 7"/>
                <a:gd name="T4" fmla="*/ 0 w 20"/>
                <a:gd name="T5" fmla="*/ 2147483647 h 7"/>
                <a:gd name="T6" fmla="*/ 0 w 20"/>
                <a:gd name="T7" fmla="*/ 2147483647 h 7"/>
                <a:gd name="T8" fmla="*/ 2147483647 w 20"/>
                <a:gd name="T9" fmla="*/ 2147483647 h 7"/>
                <a:gd name="T10" fmla="*/ 2147483647 w 20"/>
                <a:gd name="T11" fmla="*/ 2147483647 h 7"/>
                <a:gd name="T12" fmla="*/ 2147483647 w 20"/>
                <a:gd name="T13" fmla="*/ 2147483647 h 7"/>
                <a:gd name="T14" fmla="*/ 2147483647 w 20"/>
                <a:gd name="T15" fmla="*/ 2147483647 h 7"/>
                <a:gd name="T16" fmla="*/ 2147483647 w 20"/>
                <a:gd name="T17" fmla="*/ 0 h 7"/>
                <a:gd name="T18" fmla="*/ 2147483647 w 20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7"/>
                <a:gd name="T32" fmla="*/ 20 w 20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7">
                  <a:moveTo>
                    <a:pt x="3" y="0"/>
                  </a:moveTo>
                  <a:lnTo>
                    <a:pt x="0" y="3"/>
                  </a:lnTo>
                  <a:lnTo>
                    <a:pt x="0" y="7"/>
                  </a:lnTo>
                  <a:lnTo>
                    <a:pt x="10" y="7"/>
                  </a:lnTo>
                  <a:lnTo>
                    <a:pt x="20" y="7"/>
                  </a:lnTo>
                  <a:lnTo>
                    <a:pt x="20" y="3"/>
                  </a:lnTo>
                  <a:lnTo>
                    <a:pt x="1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822" name="Freeform 744"/>
            <p:cNvSpPr>
              <a:spLocks/>
            </p:cNvSpPr>
            <p:nvPr/>
          </p:nvSpPr>
          <p:spPr bwMode="auto">
            <a:xfrm>
              <a:off x="2925763" y="1377950"/>
              <a:ext cx="3175" cy="4763"/>
            </a:xfrm>
            <a:custGeom>
              <a:avLst/>
              <a:gdLst>
                <a:gd name="T0" fmla="*/ 2147483647 w 6"/>
                <a:gd name="T1" fmla="*/ 2147483647 h 9"/>
                <a:gd name="T2" fmla="*/ 2147483647 w 6"/>
                <a:gd name="T3" fmla="*/ 2147483647 h 9"/>
                <a:gd name="T4" fmla="*/ 2147483647 w 6"/>
                <a:gd name="T5" fmla="*/ 0 h 9"/>
                <a:gd name="T6" fmla="*/ 0 w 6"/>
                <a:gd name="T7" fmla="*/ 2147483647 h 9"/>
                <a:gd name="T8" fmla="*/ 0 w 6"/>
                <a:gd name="T9" fmla="*/ 2147483647 h 9"/>
                <a:gd name="T10" fmla="*/ 0 w 6"/>
                <a:gd name="T11" fmla="*/ 2147483647 h 9"/>
                <a:gd name="T12" fmla="*/ 2147483647 w 6"/>
                <a:gd name="T13" fmla="*/ 2147483647 h 9"/>
                <a:gd name="T14" fmla="*/ 2147483647 w 6"/>
                <a:gd name="T15" fmla="*/ 2147483647 h 9"/>
                <a:gd name="T16" fmla="*/ 2147483647 w 6"/>
                <a:gd name="T17" fmla="*/ 2147483647 h 9"/>
                <a:gd name="T18" fmla="*/ 2147483647 w 6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9"/>
                <a:gd name="T32" fmla="*/ 6 w 6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9">
                  <a:moveTo>
                    <a:pt x="6" y="3"/>
                  </a:moveTo>
                  <a:lnTo>
                    <a:pt x="6" y="3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9"/>
                  </a:lnTo>
                  <a:lnTo>
                    <a:pt x="2" y="9"/>
                  </a:lnTo>
                  <a:lnTo>
                    <a:pt x="6" y="9"/>
                  </a:lnTo>
                  <a:lnTo>
                    <a:pt x="6" y="7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823" name="Freeform 745"/>
            <p:cNvSpPr>
              <a:spLocks/>
            </p:cNvSpPr>
            <p:nvPr/>
          </p:nvSpPr>
          <p:spPr bwMode="auto">
            <a:xfrm>
              <a:off x="2925763" y="1379538"/>
              <a:ext cx="4762" cy="3175"/>
            </a:xfrm>
            <a:custGeom>
              <a:avLst/>
              <a:gdLst>
                <a:gd name="T0" fmla="*/ 2147483647 w 13"/>
                <a:gd name="T1" fmla="*/ 0 h 6"/>
                <a:gd name="T2" fmla="*/ 0 w 13"/>
                <a:gd name="T3" fmla="*/ 0 h 6"/>
                <a:gd name="T4" fmla="*/ 0 w 13"/>
                <a:gd name="T5" fmla="*/ 2147483647 h 6"/>
                <a:gd name="T6" fmla="*/ 0 w 13"/>
                <a:gd name="T7" fmla="*/ 2147483647 h 6"/>
                <a:gd name="T8" fmla="*/ 2147483647 w 13"/>
                <a:gd name="T9" fmla="*/ 2147483647 h 6"/>
                <a:gd name="T10" fmla="*/ 2147483647 w 13"/>
                <a:gd name="T11" fmla="*/ 2147483647 h 6"/>
                <a:gd name="T12" fmla="*/ 2147483647 w 13"/>
                <a:gd name="T13" fmla="*/ 2147483647 h 6"/>
                <a:gd name="T14" fmla="*/ 2147483647 w 13"/>
                <a:gd name="T15" fmla="*/ 0 h 6"/>
                <a:gd name="T16" fmla="*/ 2147483647 w 13"/>
                <a:gd name="T17" fmla="*/ 0 h 6"/>
                <a:gd name="T18" fmla="*/ 2147483647 w 1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6"/>
                <a:gd name="T32" fmla="*/ 13 w 1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6">
                  <a:moveTo>
                    <a:pt x="2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6"/>
                  </a:lnTo>
                  <a:lnTo>
                    <a:pt x="9" y="6"/>
                  </a:lnTo>
                  <a:lnTo>
                    <a:pt x="13" y="4"/>
                  </a:lnTo>
                  <a:lnTo>
                    <a:pt x="9" y="0"/>
                  </a:lnTo>
                  <a:lnTo>
                    <a:pt x="6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824" name="Freeform 746"/>
            <p:cNvSpPr>
              <a:spLocks/>
            </p:cNvSpPr>
            <p:nvPr/>
          </p:nvSpPr>
          <p:spPr bwMode="auto">
            <a:xfrm>
              <a:off x="2928938" y="1379538"/>
              <a:ext cx="1587" cy="4762"/>
            </a:xfrm>
            <a:custGeom>
              <a:avLst/>
              <a:gdLst>
                <a:gd name="T0" fmla="*/ 2147483647 w 7"/>
                <a:gd name="T1" fmla="*/ 2147483647 h 10"/>
                <a:gd name="T2" fmla="*/ 2147483647 w 7"/>
                <a:gd name="T3" fmla="*/ 0 h 10"/>
                <a:gd name="T4" fmla="*/ 2147483647 w 7"/>
                <a:gd name="T5" fmla="*/ 0 h 10"/>
                <a:gd name="T6" fmla="*/ 0 w 7"/>
                <a:gd name="T7" fmla="*/ 0 h 10"/>
                <a:gd name="T8" fmla="*/ 0 w 7"/>
                <a:gd name="T9" fmla="*/ 2147483647 h 10"/>
                <a:gd name="T10" fmla="*/ 0 w 7"/>
                <a:gd name="T11" fmla="*/ 2147483647 h 10"/>
                <a:gd name="T12" fmla="*/ 2147483647 w 7"/>
                <a:gd name="T13" fmla="*/ 2147483647 h 10"/>
                <a:gd name="T14" fmla="*/ 2147483647 w 7"/>
                <a:gd name="T15" fmla="*/ 2147483647 h 10"/>
                <a:gd name="T16" fmla="*/ 2147483647 w 7"/>
                <a:gd name="T17" fmla="*/ 2147483647 h 10"/>
                <a:gd name="T18" fmla="*/ 2147483647 w 7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0"/>
                <a:gd name="T32" fmla="*/ 7 w 7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0">
                  <a:moveTo>
                    <a:pt x="7" y="4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7" y="6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825" name="Freeform 747"/>
            <p:cNvSpPr>
              <a:spLocks/>
            </p:cNvSpPr>
            <p:nvPr/>
          </p:nvSpPr>
          <p:spPr bwMode="auto">
            <a:xfrm>
              <a:off x="2928938" y="1381125"/>
              <a:ext cx="15875" cy="3175"/>
            </a:xfrm>
            <a:custGeom>
              <a:avLst/>
              <a:gdLst>
                <a:gd name="T0" fmla="*/ 2147483647 w 43"/>
                <a:gd name="T1" fmla="*/ 0 h 6"/>
                <a:gd name="T2" fmla="*/ 0 w 43"/>
                <a:gd name="T3" fmla="*/ 0 h 6"/>
                <a:gd name="T4" fmla="*/ 0 w 43"/>
                <a:gd name="T5" fmla="*/ 2147483647 h 6"/>
                <a:gd name="T6" fmla="*/ 0 w 43"/>
                <a:gd name="T7" fmla="*/ 2147483647 h 6"/>
                <a:gd name="T8" fmla="*/ 2147483647 w 43"/>
                <a:gd name="T9" fmla="*/ 2147483647 h 6"/>
                <a:gd name="T10" fmla="*/ 2147483647 w 43"/>
                <a:gd name="T11" fmla="*/ 2147483647 h 6"/>
                <a:gd name="T12" fmla="*/ 2147483647 w 43"/>
                <a:gd name="T13" fmla="*/ 2147483647 h 6"/>
                <a:gd name="T14" fmla="*/ 2147483647 w 43"/>
                <a:gd name="T15" fmla="*/ 0 h 6"/>
                <a:gd name="T16" fmla="*/ 2147483647 w 43"/>
                <a:gd name="T17" fmla="*/ 0 h 6"/>
                <a:gd name="T18" fmla="*/ 2147483647 w 4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3"/>
                <a:gd name="T31" fmla="*/ 0 h 6"/>
                <a:gd name="T32" fmla="*/ 43 w 4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3" h="6">
                  <a:moveTo>
                    <a:pt x="3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36" y="6"/>
                  </a:lnTo>
                  <a:lnTo>
                    <a:pt x="43" y="6"/>
                  </a:lnTo>
                  <a:lnTo>
                    <a:pt x="43" y="2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826" name="Freeform 748"/>
            <p:cNvSpPr>
              <a:spLocks/>
            </p:cNvSpPr>
            <p:nvPr/>
          </p:nvSpPr>
          <p:spPr bwMode="auto">
            <a:xfrm>
              <a:off x="2944813" y="1381125"/>
              <a:ext cx="0" cy="3175"/>
            </a:xfrm>
            <a:custGeom>
              <a:avLst/>
              <a:gdLst>
                <a:gd name="T0" fmla="*/ 0 w 3"/>
                <a:gd name="T1" fmla="*/ 2147483647 h 9"/>
                <a:gd name="T2" fmla="*/ 0 w 3"/>
                <a:gd name="T3" fmla="*/ 0 h 9"/>
                <a:gd name="T4" fmla="*/ 0 w 3"/>
                <a:gd name="T5" fmla="*/ 0 h 9"/>
                <a:gd name="T6" fmla="*/ 0 w 3"/>
                <a:gd name="T7" fmla="*/ 0 h 9"/>
                <a:gd name="T8" fmla="*/ 0 w 3"/>
                <a:gd name="T9" fmla="*/ 2147483647 h 9"/>
                <a:gd name="T10" fmla="*/ 0 w 3"/>
                <a:gd name="T11" fmla="*/ 2147483647 h 9"/>
                <a:gd name="T12" fmla="*/ 0 w 3"/>
                <a:gd name="T13" fmla="*/ 2147483647 h 9"/>
                <a:gd name="T14" fmla="*/ 0 w 3"/>
                <a:gd name="T15" fmla="*/ 2147483647 h 9"/>
                <a:gd name="T16" fmla="*/ 0 w 3"/>
                <a:gd name="T17" fmla="*/ 2147483647 h 9"/>
                <a:gd name="T18" fmla="*/ 0 w 3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9"/>
                <a:gd name="T32" fmla="*/ 0 w 3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9">
                  <a:moveTo>
                    <a:pt x="3" y="2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6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827" name="Freeform 749"/>
            <p:cNvSpPr>
              <a:spLocks/>
            </p:cNvSpPr>
            <p:nvPr/>
          </p:nvSpPr>
          <p:spPr bwMode="auto">
            <a:xfrm>
              <a:off x="2943225" y="1382713"/>
              <a:ext cx="4763" cy="1587"/>
            </a:xfrm>
            <a:custGeom>
              <a:avLst/>
              <a:gdLst>
                <a:gd name="T0" fmla="*/ 2147483647 w 13"/>
                <a:gd name="T1" fmla="*/ 0 h 4"/>
                <a:gd name="T2" fmla="*/ 2147483647 w 13"/>
                <a:gd name="T3" fmla="*/ 0 h 4"/>
                <a:gd name="T4" fmla="*/ 0 w 13"/>
                <a:gd name="T5" fmla="*/ 2147483647 h 4"/>
                <a:gd name="T6" fmla="*/ 2147483647 w 13"/>
                <a:gd name="T7" fmla="*/ 2147483647 h 4"/>
                <a:gd name="T8" fmla="*/ 2147483647 w 13"/>
                <a:gd name="T9" fmla="*/ 2147483647 h 4"/>
                <a:gd name="T10" fmla="*/ 2147483647 w 13"/>
                <a:gd name="T11" fmla="*/ 2147483647 h 4"/>
                <a:gd name="T12" fmla="*/ 2147483647 w 13"/>
                <a:gd name="T13" fmla="*/ 2147483647 h 4"/>
                <a:gd name="T14" fmla="*/ 2147483647 w 13"/>
                <a:gd name="T15" fmla="*/ 0 h 4"/>
                <a:gd name="T16" fmla="*/ 2147483647 w 13"/>
                <a:gd name="T17" fmla="*/ 0 h 4"/>
                <a:gd name="T18" fmla="*/ 2147483647 w 13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4"/>
                <a:gd name="T32" fmla="*/ 13 w 13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4">
                  <a:moveTo>
                    <a:pt x="4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7" y="4"/>
                  </a:lnTo>
                  <a:lnTo>
                    <a:pt x="13" y="4"/>
                  </a:lnTo>
                  <a:lnTo>
                    <a:pt x="13" y="0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828" name="Freeform 750"/>
            <p:cNvSpPr>
              <a:spLocks/>
            </p:cNvSpPr>
            <p:nvPr/>
          </p:nvSpPr>
          <p:spPr bwMode="auto">
            <a:xfrm>
              <a:off x="2946400" y="1382713"/>
              <a:ext cx="1588" cy="3175"/>
            </a:xfrm>
            <a:custGeom>
              <a:avLst/>
              <a:gdLst>
                <a:gd name="T0" fmla="*/ 2147483647 w 2"/>
                <a:gd name="T1" fmla="*/ 2147483647 h 10"/>
                <a:gd name="T2" fmla="*/ 2147483647 w 2"/>
                <a:gd name="T3" fmla="*/ 0 h 10"/>
                <a:gd name="T4" fmla="*/ 0 w 2"/>
                <a:gd name="T5" fmla="*/ 0 h 10"/>
                <a:gd name="T6" fmla="*/ 0 w 2"/>
                <a:gd name="T7" fmla="*/ 0 h 10"/>
                <a:gd name="T8" fmla="*/ 0 w 2"/>
                <a:gd name="T9" fmla="*/ 2147483647 h 10"/>
                <a:gd name="T10" fmla="*/ 0 w 2"/>
                <a:gd name="T11" fmla="*/ 2147483647 h 10"/>
                <a:gd name="T12" fmla="*/ 0 w 2"/>
                <a:gd name="T13" fmla="*/ 2147483647 h 10"/>
                <a:gd name="T14" fmla="*/ 2147483647 w 2"/>
                <a:gd name="T15" fmla="*/ 2147483647 h 10"/>
                <a:gd name="T16" fmla="*/ 2147483647 w 2"/>
                <a:gd name="T17" fmla="*/ 2147483647 h 10"/>
                <a:gd name="T18" fmla="*/ 2147483647 w 2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"/>
                <a:gd name="T31" fmla="*/ 0 h 10"/>
                <a:gd name="T32" fmla="*/ 2 w 2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" h="10">
                  <a:moveTo>
                    <a:pt x="2" y="4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829" name="Freeform 751"/>
            <p:cNvSpPr>
              <a:spLocks/>
            </p:cNvSpPr>
            <p:nvPr/>
          </p:nvSpPr>
          <p:spPr bwMode="auto">
            <a:xfrm>
              <a:off x="2944813" y="1384300"/>
              <a:ext cx="6350" cy="1588"/>
            </a:xfrm>
            <a:custGeom>
              <a:avLst/>
              <a:gdLst>
                <a:gd name="T0" fmla="*/ 2147483647 w 13"/>
                <a:gd name="T1" fmla="*/ 0 h 6"/>
                <a:gd name="T2" fmla="*/ 2147483647 w 13"/>
                <a:gd name="T3" fmla="*/ 2147483647 h 6"/>
                <a:gd name="T4" fmla="*/ 0 w 13"/>
                <a:gd name="T5" fmla="*/ 2147483647 h 6"/>
                <a:gd name="T6" fmla="*/ 2147483647 w 13"/>
                <a:gd name="T7" fmla="*/ 2147483647 h 6"/>
                <a:gd name="T8" fmla="*/ 2147483647 w 13"/>
                <a:gd name="T9" fmla="*/ 2147483647 h 6"/>
                <a:gd name="T10" fmla="*/ 2147483647 w 13"/>
                <a:gd name="T11" fmla="*/ 2147483647 h 6"/>
                <a:gd name="T12" fmla="*/ 2147483647 w 13"/>
                <a:gd name="T13" fmla="*/ 2147483647 h 6"/>
                <a:gd name="T14" fmla="*/ 2147483647 w 13"/>
                <a:gd name="T15" fmla="*/ 2147483647 h 6"/>
                <a:gd name="T16" fmla="*/ 2147483647 w 13"/>
                <a:gd name="T17" fmla="*/ 0 h 6"/>
                <a:gd name="T18" fmla="*/ 2147483647 w 1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6"/>
                <a:gd name="T32" fmla="*/ 13 w 1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6">
                  <a:moveTo>
                    <a:pt x="4" y="0"/>
                  </a:moveTo>
                  <a:lnTo>
                    <a:pt x="4" y="3"/>
                  </a:lnTo>
                  <a:lnTo>
                    <a:pt x="0" y="3"/>
                  </a:lnTo>
                  <a:lnTo>
                    <a:pt x="4" y="6"/>
                  </a:lnTo>
                  <a:lnTo>
                    <a:pt x="6" y="6"/>
                  </a:lnTo>
                  <a:lnTo>
                    <a:pt x="13" y="6"/>
                  </a:lnTo>
                  <a:lnTo>
                    <a:pt x="13" y="3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830" name="Freeform 752"/>
            <p:cNvSpPr>
              <a:spLocks/>
            </p:cNvSpPr>
            <p:nvPr/>
          </p:nvSpPr>
          <p:spPr bwMode="auto">
            <a:xfrm>
              <a:off x="2949575" y="1384300"/>
              <a:ext cx="1588" cy="3175"/>
            </a:xfrm>
            <a:custGeom>
              <a:avLst/>
              <a:gdLst>
                <a:gd name="T0" fmla="*/ 2147483647 w 4"/>
                <a:gd name="T1" fmla="*/ 2147483647 h 9"/>
                <a:gd name="T2" fmla="*/ 2147483647 w 4"/>
                <a:gd name="T3" fmla="*/ 2147483647 h 9"/>
                <a:gd name="T4" fmla="*/ 0 w 4"/>
                <a:gd name="T5" fmla="*/ 0 h 9"/>
                <a:gd name="T6" fmla="*/ 0 w 4"/>
                <a:gd name="T7" fmla="*/ 2147483647 h 9"/>
                <a:gd name="T8" fmla="*/ 0 w 4"/>
                <a:gd name="T9" fmla="*/ 2147483647 h 9"/>
                <a:gd name="T10" fmla="*/ 0 w 4"/>
                <a:gd name="T11" fmla="*/ 2147483647 h 9"/>
                <a:gd name="T12" fmla="*/ 0 w 4"/>
                <a:gd name="T13" fmla="*/ 2147483647 h 9"/>
                <a:gd name="T14" fmla="*/ 2147483647 w 4"/>
                <a:gd name="T15" fmla="*/ 2147483647 h 9"/>
                <a:gd name="T16" fmla="*/ 2147483647 w 4"/>
                <a:gd name="T17" fmla="*/ 2147483647 h 9"/>
                <a:gd name="T18" fmla="*/ 2147483647 w 4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9"/>
                <a:gd name="T32" fmla="*/ 4 w 4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9">
                  <a:moveTo>
                    <a:pt x="4" y="3"/>
                  </a:moveTo>
                  <a:lnTo>
                    <a:pt x="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6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831" name="Freeform 753"/>
            <p:cNvSpPr>
              <a:spLocks/>
            </p:cNvSpPr>
            <p:nvPr/>
          </p:nvSpPr>
          <p:spPr bwMode="auto">
            <a:xfrm>
              <a:off x="2947988" y="1384300"/>
              <a:ext cx="7937" cy="3175"/>
            </a:xfrm>
            <a:custGeom>
              <a:avLst/>
              <a:gdLst>
                <a:gd name="T0" fmla="*/ 2147483647 w 20"/>
                <a:gd name="T1" fmla="*/ 0 h 6"/>
                <a:gd name="T2" fmla="*/ 2147483647 w 20"/>
                <a:gd name="T3" fmla="*/ 0 h 6"/>
                <a:gd name="T4" fmla="*/ 0 w 20"/>
                <a:gd name="T5" fmla="*/ 2147483647 h 6"/>
                <a:gd name="T6" fmla="*/ 2147483647 w 20"/>
                <a:gd name="T7" fmla="*/ 2147483647 h 6"/>
                <a:gd name="T8" fmla="*/ 2147483647 w 20"/>
                <a:gd name="T9" fmla="*/ 2147483647 h 6"/>
                <a:gd name="T10" fmla="*/ 2147483647 w 20"/>
                <a:gd name="T11" fmla="*/ 2147483647 h 6"/>
                <a:gd name="T12" fmla="*/ 2147483647 w 20"/>
                <a:gd name="T13" fmla="*/ 2147483647 h 6"/>
                <a:gd name="T14" fmla="*/ 2147483647 w 20"/>
                <a:gd name="T15" fmla="*/ 0 h 6"/>
                <a:gd name="T16" fmla="*/ 2147483647 w 20"/>
                <a:gd name="T17" fmla="*/ 0 h 6"/>
                <a:gd name="T18" fmla="*/ 2147483647 w 20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6"/>
                <a:gd name="T32" fmla="*/ 20 w 20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6">
                  <a:moveTo>
                    <a:pt x="3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6"/>
                  </a:lnTo>
                  <a:lnTo>
                    <a:pt x="14" y="6"/>
                  </a:lnTo>
                  <a:lnTo>
                    <a:pt x="20" y="6"/>
                  </a:lnTo>
                  <a:lnTo>
                    <a:pt x="20" y="3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832" name="Freeform 754"/>
            <p:cNvSpPr>
              <a:spLocks/>
            </p:cNvSpPr>
            <p:nvPr/>
          </p:nvSpPr>
          <p:spPr bwMode="auto">
            <a:xfrm>
              <a:off x="2954338" y="1384300"/>
              <a:ext cx="1587" cy="4763"/>
            </a:xfrm>
            <a:custGeom>
              <a:avLst/>
              <a:gdLst>
                <a:gd name="T0" fmla="*/ 2147483647 w 4"/>
                <a:gd name="T1" fmla="*/ 2147483647 h 10"/>
                <a:gd name="T2" fmla="*/ 2147483647 w 4"/>
                <a:gd name="T3" fmla="*/ 0 h 10"/>
                <a:gd name="T4" fmla="*/ 0 w 4"/>
                <a:gd name="T5" fmla="*/ 0 h 10"/>
                <a:gd name="T6" fmla="*/ 0 w 4"/>
                <a:gd name="T7" fmla="*/ 0 h 10"/>
                <a:gd name="T8" fmla="*/ 0 w 4"/>
                <a:gd name="T9" fmla="*/ 2147483647 h 10"/>
                <a:gd name="T10" fmla="*/ 0 w 4"/>
                <a:gd name="T11" fmla="*/ 2147483647 h 10"/>
                <a:gd name="T12" fmla="*/ 0 w 4"/>
                <a:gd name="T13" fmla="*/ 2147483647 h 10"/>
                <a:gd name="T14" fmla="*/ 2147483647 w 4"/>
                <a:gd name="T15" fmla="*/ 2147483647 h 10"/>
                <a:gd name="T16" fmla="*/ 2147483647 w 4"/>
                <a:gd name="T17" fmla="*/ 2147483647 h 10"/>
                <a:gd name="T18" fmla="*/ 2147483647 w 4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10"/>
                <a:gd name="T32" fmla="*/ 4 w 4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10">
                  <a:moveTo>
                    <a:pt x="4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4" y="6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833" name="Freeform 755"/>
            <p:cNvSpPr>
              <a:spLocks/>
            </p:cNvSpPr>
            <p:nvPr/>
          </p:nvSpPr>
          <p:spPr bwMode="auto">
            <a:xfrm>
              <a:off x="2952750" y="1385888"/>
              <a:ext cx="6350" cy="3175"/>
            </a:xfrm>
            <a:custGeom>
              <a:avLst/>
              <a:gdLst>
                <a:gd name="T0" fmla="*/ 2147483647 w 13"/>
                <a:gd name="T1" fmla="*/ 0 h 7"/>
                <a:gd name="T2" fmla="*/ 2147483647 w 13"/>
                <a:gd name="T3" fmla="*/ 0 h 7"/>
                <a:gd name="T4" fmla="*/ 0 w 13"/>
                <a:gd name="T5" fmla="*/ 2147483647 h 7"/>
                <a:gd name="T6" fmla="*/ 2147483647 w 13"/>
                <a:gd name="T7" fmla="*/ 2147483647 h 7"/>
                <a:gd name="T8" fmla="*/ 2147483647 w 13"/>
                <a:gd name="T9" fmla="*/ 2147483647 h 7"/>
                <a:gd name="T10" fmla="*/ 2147483647 w 13"/>
                <a:gd name="T11" fmla="*/ 2147483647 h 7"/>
                <a:gd name="T12" fmla="*/ 2147483647 w 13"/>
                <a:gd name="T13" fmla="*/ 2147483647 h 7"/>
                <a:gd name="T14" fmla="*/ 2147483647 w 13"/>
                <a:gd name="T15" fmla="*/ 0 h 7"/>
                <a:gd name="T16" fmla="*/ 2147483647 w 13"/>
                <a:gd name="T17" fmla="*/ 0 h 7"/>
                <a:gd name="T18" fmla="*/ 2147483647 w 13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7"/>
                <a:gd name="T32" fmla="*/ 13 w 13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7">
                  <a:moveTo>
                    <a:pt x="2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2" y="7"/>
                  </a:lnTo>
                  <a:lnTo>
                    <a:pt x="6" y="7"/>
                  </a:lnTo>
                  <a:lnTo>
                    <a:pt x="13" y="7"/>
                  </a:lnTo>
                  <a:lnTo>
                    <a:pt x="13" y="3"/>
                  </a:lnTo>
                  <a:lnTo>
                    <a:pt x="13" y="0"/>
                  </a:lnTo>
                  <a:lnTo>
                    <a:pt x="6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834" name="Freeform 756"/>
            <p:cNvSpPr>
              <a:spLocks/>
            </p:cNvSpPr>
            <p:nvPr/>
          </p:nvSpPr>
          <p:spPr bwMode="auto">
            <a:xfrm>
              <a:off x="2955925" y="1385888"/>
              <a:ext cx="3175" cy="3175"/>
            </a:xfrm>
            <a:custGeom>
              <a:avLst/>
              <a:gdLst>
                <a:gd name="T0" fmla="*/ 2147483647 w 7"/>
                <a:gd name="T1" fmla="*/ 2147483647 h 9"/>
                <a:gd name="T2" fmla="*/ 2147483647 w 7"/>
                <a:gd name="T3" fmla="*/ 0 h 9"/>
                <a:gd name="T4" fmla="*/ 2147483647 w 7"/>
                <a:gd name="T5" fmla="*/ 0 h 9"/>
                <a:gd name="T6" fmla="*/ 0 w 7"/>
                <a:gd name="T7" fmla="*/ 0 h 9"/>
                <a:gd name="T8" fmla="*/ 0 w 7"/>
                <a:gd name="T9" fmla="*/ 2147483647 h 9"/>
                <a:gd name="T10" fmla="*/ 0 w 7"/>
                <a:gd name="T11" fmla="*/ 2147483647 h 9"/>
                <a:gd name="T12" fmla="*/ 2147483647 w 7"/>
                <a:gd name="T13" fmla="*/ 2147483647 h 9"/>
                <a:gd name="T14" fmla="*/ 2147483647 w 7"/>
                <a:gd name="T15" fmla="*/ 2147483647 h 9"/>
                <a:gd name="T16" fmla="*/ 2147483647 w 7"/>
                <a:gd name="T17" fmla="*/ 2147483647 h 9"/>
                <a:gd name="T18" fmla="*/ 2147483647 w 7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9"/>
                <a:gd name="T32" fmla="*/ 7 w 7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9">
                  <a:moveTo>
                    <a:pt x="7" y="3"/>
                  </a:move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9"/>
                  </a:lnTo>
                  <a:lnTo>
                    <a:pt x="3" y="9"/>
                  </a:lnTo>
                  <a:lnTo>
                    <a:pt x="7" y="9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835" name="Freeform 757"/>
            <p:cNvSpPr>
              <a:spLocks/>
            </p:cNvSpPr>
            <p:nvPr/>
          </p:nvSpPr>
          <p:spPr bwMode="auto">
            <a:xfrm>
              <a:off x="2955925" y="1387475"/>
              <a:ext cx="4763" cy="1588"/>
            </a:xfrm>
            <a:custGeom>
              <a:avLst/>
              <a:gdLst>
                <a:gd name="T0" fmla="*/ 2147483647 w 14"/>
                <a:gd name="T1" fmla="*/ 0 h 6"/>
                <a:gd name="T2" fmla="*/ 0 w 14"/>
                <a:gd name="T3" fmla="*/ 2147483647 h 6"/>
                <a:gd name="T4" fmla="*/ 0 w 14"/>
                <a:gd name="T5" fmla="*/ 2147483647 h 6"/>
                <a:gd name="T6" fmla="*/ 0 w 14"/>
                <a:gd name="T7" fmla="*/ 2147483647 h 6"/>
                <a:gd name="T8" fmla="*/ 2147483647 w 14"/>
                <a:gd name="T9" fmla="*/ 2147483647 h 6"/>
                <a:gd name="T10" fmla="*/ 2147483647 w 14"/>
                <a:gd name="T11" fmla="*/ 2147483647 h 6"/>
                <a:gd name="T12" fmla="*/ 2147483647 w 14"/>
                <a:gd name="T13" fmla="*/ 2147483647 h 6"/>
                <a:gd name="T14" fmla="*/ 2147483647 w 14"/>
                <a:gd name="T15" fmla="*/ 2147483647 h 6"/>
                <a:gd name="T16" fmla="*/ 2147483647 w 14"/>
                <a:gd name="T17" fmla="*/ 0 h 6"/>
                <a:gd name="T18" fmla="*/ 2147483647 w 14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6"/>
                <a:gd name="T32" fmla="*/ 14 w 14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6">
                  <a:moveTo>
                    <a:pt x="3" y="0"/>
                  </a:moveTo>
                  <a:lnTo>
                    <a:pt x="0" y="4"/>
                  </a:lnTo>
                  <a:lnTo>
                    <a:pt x="0" y="6"/>
                  </a:lnTo>
                  <a:lnTo>
                    <a:pt x="3" y="6"/>
                  </a:lnTo>
                  <a:lnTo>
                    <a:pt x="14" y="6"/>
                  </a:lnTo>
                  <a:lnTo>
                    <a:pt x="14" y="4"/>
                  </a:lnTo>
                  <a:lnTo>
                    <a:pt x="7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836" name="Freeform 758"/>
            <p:cNvSpPr>
              <a:spLocks/>
            </p:cNvSpPr>
            <p:nvPr/>
          </p:nvSpPr>
          <p:spPr bwMode="auto">
            <a:xfrm>
              <a:off x="2959100" y="1387475"/>
              <a:ext cx="1588" cy="3175"/>
            </a:xfrm>
            <a:custGeom>
              <a:avLst/>
              <a:gdLst>
                <a:gd name="T0" fmla="*/ 2147483647 w 7"/>
                <a:gd name="T1" fmla="*/ 2147483647 h 10"/>
                <a:gd name="T2" fmla="*/ 2147483647 w 7"/>
                <a:gd name="T3" fmla="*/ 2147483647 h 10"/>
                <a:gd name="T4" fmla="*/ 2147483647 w 7"/>
                <a:gd name="T5" fmla="*/ 0 h 10"/>
                <a:gd name="T6" fmla="*/ 0 w 7"/>
                <a:gd name="T7" fmla="*/ 2147483647 h 10"/>
                <a:gd name="T8" fmla="*/ 0 w 7"/>
                <a:gd name="T9" fmla="*/ 2147483647 h 10"/>
                <a:gd name="T10" fmla="*/ 0 w 7"/>
                <a:gd name="T11" fmla="*/ 2147483647 h 10"/>
                <a:gd name="T12" fmla="*/ 2147483647 w 7"/>
                <a:gd name="T13" fmla="*/ 2147483647 h 10"/>
                <a:gd name="T14" fmla="*/ 2147483647 w 7"/>
                <a:gd name="T15" fmla="*/ 2147483647 h 10"/>
                <a:gd name="T16" fmla="*/ 2147483647 w 7"/>
                <a:gd name="T17" fmla="*/ 2147483647 h 10"/>
                <a:gd name="T18" fmla="*/ 2147483647 w 7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0"/>
                <a:gd name="T32" fmla="*/ 7 w 7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0">
                  <a:moveTo>
                    <a:pt x="7" y="4"/>
                  </a:moveTo>
                  <a:lnTo>
                    <a:pt x="7" y="4"/>
                  </a:lnTo>
                  <a:lnTo>
                    <a:pt x="3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7" y="10"/>
                  </a:lnTo>
                  <a:lnTo>
                    <a:pt x="7" y="6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837" name="Freeform 759"/>
            <p:cNvSpPr>
              <a:spLocks/>
            </p:cNvSpPr>
            <p:nvPr/>
          </p:nvSpPr>
          <p:spPr bwMode="auto">
            <a:xfrm>
              <a:off x="2959100" y="1389063"/>
              <a:ext cx="7938" cy="1587"/>
            </a:xfrm>
            <a:custGeom>
              <a:avLst/>
              <a:gdLst>
                <a:gd name="T0" fmla="*/ 2147483647 w 20"/>
                <a:gd name="T1" fmla="*/ 0 h 6"/>
                <a:gd name="T2" fmla="*/ 0 w 20"/>
                <a:gd name="T3" fmla="*/ 0 h 6"/>
                <a:gd name="T4" fmla="*/ 0 w 20"/>
                <a:gd name="T5" fmla="*/ 2147483647 h 6"/>
                <a:gd name="T6" fmla="*/ 0 w 20"/>
                <a:gd name="T7" fmla="*/ 2147483647 h 6"/>
                <a:gd name="T8" fmla="*/ 2147483647 w 20"/>
                <a:gd name="T9" fmla="*/ 2147483647 h 6"/>
                <a:gd name="T10" fmla="*/ 2147483647 w 20"/>
                <a:gd name="T11" fmla="*/ 2147483647 h 6"/>
                <a:gd name="T12" fmla="*/ 2147483647 w 20"/>
                <a:gd name="T13" fmla="*/ 2147483647 h 6"/>
                <a:gd name="T14" fmla="*/ 2147483647 w 20"/>
                <a:gd name="T15" fmla="*/ 0 h 6"/>
                <a:gd name="T16" fmla="*/ 2147483647 w 20"/>
                <a:gd name="T17" fmla="*/ 0 h 6"/>
                <a:gd name="T18" fmla="*/ 2147483647 w 20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6"/>
                <a:gd name="T32" fmla="*/ 20 w 20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6">
                  <a:moveTo>
                    <a:pt x="3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9" y="6"/>
                  </a:lnTo>
                  <a:lnTo>
                    <a:pt x="20" y="6"/>
                  </a:lnTo>
                  <a:lnTo>
                    <a:pt x="20" y="2"/>
                  </a:lnTo>
                  <a:lnTo>
                    <a:pt x="20" y="0"/>
                  </a:lnTo>
                  <a:lnTo>
                    <a:pt x="1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838" name="Freeform 760"/>
            <p:cNvSpPr>
              <a:spLocks/>
            </p:cNvSpPr>
            <p:nvPr/>
          </p:nvSpPr>
          <p:spPr bwMode="auto">
            <a:xfrm>
              <a:off x="2963863" y="1389063"/>
              <a:ext cx="3175" cy="3175"/>
            </a:xfrm>
            <a:custGeom>
              <a:avLst/>
              <a:gdLst>
                <a:gd name="T0" fmla="*/ 2147483647 w 7"/>
                <a:gd name="T1" fmla="*/ 2147483647 h 9"/>
                <a:gd name="T2" fmla="*/ 2147483647 w 7"/>
                <a:gd name="T3" fmla="*/ 0 h 9"/>
                <a:gd name="T4" fmla="*/ 2147483647 w 7"/>
                <a:gd name="T5" fmla="*/ 0 h 9"/>
                <a:gd name="T6" fmla="*/ 0 w 7"/>
                <a:gd name="T7" fmla="*/ 0 h 9"/>
                <a:gd name="T8" fmla="*/ 0 w 7"/>
                <a:gd name="T9" fmla="*/ 2147483647 h 9"/>
                <a:gd name="T10" fmla="*/ 0 w 7"/>
                <a:gd name="T11" fmla="*/ 2147483647 h 9"/>
                <a:gd name="T12" fmla="*/ 2147483647 w 7"/>
                <a:gd name="T13" fmla="*/ 2147483647 h 9"/>
                <a:gd name="T14" fmla="*/ 2147483647 w 7"/>
                <a:gd name="T15" fmla="*/ 2147483647 h 9"/>
                <a:gd name="T16" fmla="*/ 2147483647 w 7"/>
                <a:gd name="T17" fmla="*/ 2147483647 h 9"/>
                <a:gd name="T18" fmla="*/ 2147483647 w 7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9"/>
                <a:gd name="T32" fmla="*/ 7 w 7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9">
                  <a:moveTo>
                    <a:pt x="7" y="2"/>
                  </a:move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9"/>
                  </a:lnTo>
                  <a:lnTo>
                    <a:pt x="3" y="9"/>
                  </a:lnTo>
                  <a:lnTo>
                    <a:pt x="7" y="9"/>
                  </a:lnTo>
                  <a:lnTo>
                    <a:pt x="7" y="6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839" name="Freeform 761"/>
            <p:cNvSpPr>
              <a:spLocks/>
            </p:cNvSpPr>
            <p:nvPr/>
          </p:nvSpPr>
          <p:spPr bwMode="auto">
            <a:xfrm>
              <a:off x="2963863" y="1389063"/>
              <a:ext cx="7937" cy="3175"/>
            </a:xfrm>
            <a:custGeom>
              <a:avLst/>
              <a:gdLst>
                <a:gd name="T0" fmla="*/ 2147483647 w 20"/>
                <a:gd name="T1" fmla="*/ 0 h 7"/>
                <a:gd name="T2" fmla="*/ 0 w 20"/>
                <a:gd name="T3" fmla="*/ 0 h 7"/>
                <a:gd name="T4" fmla="*/ 0 w 20"/>
                <a:gd name="T5" fmla="*/ 2147483647 h 7"/>
                <a:gd name="T6" fmla="*/ 0 w 20"/>
                <a:gd name="T7" fmla="*/ 2147483647 h 7"/>
                <a:gd name="T8" fmla="*/ 2147483647 w 20"/>
                <a:gd name="T9" fmla="*/ 2147483647 h 7"/>
                <a:gd name="T10" fmla="*/ 2147483647 w 20"/>
                <a:gd name="T11" fmla="*/ 2147483647 h 7"/>
                <a:gd name="T12" fmla="*/ 2147483647 w 20"/>
                <a:gd name="T13" fmla="*/ 2147483647 h 7"/>
                <a:gd name="T14" fmla="*/ 2147483647 w 20"/>
                <a:gd name="T15" fmla="*/ 0 h 7"/>
                <a:gd name="T16" fmla="*/ 2147483647 w 20"/>
                <a:gd name="T17" fmla="*/ 0 h 7"/>
                <a:gd name="T18" fmla="*/ 2147483647 w 20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7"/>
                <a:gd name="T32" fmla="*/ 20 w 20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7">
                  <a:moveTo>
                    <a:pt x="3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10" y="7"/>
                  </a:lnTo>
                  <a:lnTo>
                    <a:pt x="20" y="7"/>
                  </a:lnTo>
                  <a:lnTo>
                    <a:pt x="20" y="4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840" name="Freeform 762"/>
            <p:cNvSpPr>
              <a:spLocks/>
            </p:cNvSpPr>
            <p:nvPr/>
          </p:nvSpPr>
          <p:spPr bwMode="auto">
            <a:xfrm>
              <a:off x="2968625" y="1389063"/>
              <a:ext cx="3175" cy="4762"/>
            </a:xfrm>
            <a:custGeom>
              <a:avLst/>
              <a:gdLst>
                <a:gd name="T0" fmla="*/ 2147483647 w 6"/>
                <a:gd name="T1" fmla="*/ 2147483647 h 10"/>
                <a:gd name="T2" fmla="*/ 2147483647 w 6"/>
                <a:gd name="T3" fmla="*/ 0 h 10"/>
                <a:gd name="T4" fmla="*/ 2147483647 w 6"/>
                <a:gd name="T5" fmla="*/ 0 h 10"/>
                <a:gd name="T6" fmla="*/ 0 w 6"/>
                <a:gd name="T7" fmla="*/ 0 h 10"/>
                <a:gd name="T8" fmla="*/ 0 w 6"/>
                <a:gd name="T9" fmla="*/ 2147483647 h 10"/>
                <a:gd name="T10" fmla="*/ 0 w 6"/>
                <a:gd name="T11" fmla="*/ 2147483647 h 10"/>
                <a:gd name="T12" fmla="*/ 2147483647 w 6"/>
                <a:gd name="T13" fmla="*/ 2147483647 h 10"/>
                <a:gd name="T14" fmla="*/ 2147483647 w 6"/>
                <a:gd name="T15" fmla="*/ 2147483647 h 10"/>
                <a:gd name="T16" fmla="*/ 2147483647 w 6"/>
                <a:gd name="T17" fmla="*/ 2147483647 h 10"/>
                <a:gd name="T18" fmla="*/ 2147483647 w 6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0"/>
                <a:gd name="T32" fmla="*/ 6 w 6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0">
                  <a:moveTo>
                    <a:pt x="6" y="4"/>
                  </a:move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6" y="10"/>
                  </a:lnTo>
                  <a:lnTo>
                    <a:pt x="6" y="7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841" name="Freeform 763"/>
            <p:cNvSpPr>
              <a:spLocks/>
            </p:cNvSpPr>
            <p:nvPr/>
          </p:nvSpPr>
          <p:spPr bwMode="auto">
            <a:xfrm>
              <a:off x="2968625" y="1390650"/>
              <a:ext cx="6350" cy="3175"/>
            </a:xfrm>
            <a:custGeom>
              <a:avLst/>
              <a:gdLst>
                <a:gd name="T0" fmla="*/ 2147483647 w 13"/>
                <a:gd name="T1" fmla="*/ 0 h 6"/>
                <a:gd name="T2" fmla="*/ 0 w 13"/>
                <a:gd name="T3" fmla="*/ 0 h 6"/>
                <a:gd name="T4" fmla="*/ 0 w 13"/>
                <a:gd name="T5" fmla="*/ 2147483647 h 6"/>
                <a:gd name="T6" fmla="*/ 0 w 13"/>
                <a:gd name="T7" fmla="*/ 2147483647 h 6"/>
                <a:gd name="T8" fmla="*/ 2147483647 w 13"/>
                <a:gd name="T9" fmla="*/ 2147483647 h 6"/>
                <a:gd name="T10" fmla="*/ 2147483647 w 13"/>
                <a:gd name="T11" fmla="*/ 2147483647 h 6"/>
                <a:gd name="T12" fmla="*/ 2147483647 w 13"/>
                <a:gd name="T13" fmla="*/ 2147483647 h 6"/>
                <a:gd name="T14" fmla="*/ 2147483647 w 13"/>
                <a:gd name="T15" fmla="*/ 0 h 6"/>
                <a:gd name="T16" fmla="*/ 2147483647 w 13"/>
                <a:gd name="T17" fmla="*/ 0 h 6"/>
                <a:gd name="T18" fmla="*/ 2147483647 w 1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6"/>
                <a:gd name="T32" fmla="*/ 13 w 1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6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2" y="6"/>
                  </a:lnTo>
                  <a:lnTo>
                    <a:pt x="13" y="6"/>
                  </a:lnTo>
                  <a:lnTo>
                    <a:pt x="13" y="3"/>
                  </a:lnTo>
                  <a:lnTo>
                    <a:pt x="13" y="0"/>
                  </a:lnTo>
                  <a:lnTo>
                    <a:pt x="6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842" name="Freeform 764"/>
            <p:cNvSpPr>
              <a:spLocks/>
            </p:cNvSpPr>
            <p:nvPr/>
          </p:nvSpPr>
          <p:spPr bwMode="auto">
            <a:xfrm>
              <a:off x="2971800" y="1390650"/>
              <a:ext cx="3175" cy="3175"/>
            </a:xfrm>
            <a:custGeom>
              <a:avLst/>
              <a:gdLst>
                <a:gd name="T0" fmla="*/ 2147483647 w 7"/>
                <a:gd name="T1" fmla="*/ 2147483647 h 9"/>
                <a:gd name="T2" fmla="*/ 2147483647 w 7"/>
                <a:gd name="T3" fmla="*/ 0 h 9"/>
                <a:gd name="T4" fmla="*/ 2147483647 w 7"/>
                <a:gd name="T5" fmla="*/ 0 h 9"/>
                <a:gd name="T6" fmla="*/ 0 w 7"/>
                <a:gd name="T7" fmla="*/ 0 h 9"/>
                <a:gd name="T8" fmla="*/ 0 w 7"/>
                <a:gd name="T9" fmla="*/ 2147483647 h 9"/>
                <a:gd name="T10" fmla="*/ 0 w 7"/>
                <a:gd name="T11" fmla="*/ 2147483647 h 9"/>
                <a:gd name="T12" fmla="*/ 2147483647 w 7"/>
                <a:gd name="T13" fmla="*/ 2147483647 h 9"/>
                <a:gd name="T14" fmla="*/ 2147483647 w 7"/>
                <a:gd name="T15" fmla="*/ 2147483647 h 9"/>
                <a:gd name="T16" fmla="*/ 2147483647 w 7"/>
                <a:gd name="T17" fmla="*/ 2147483647 h 9"/>
                <a:gd name="T18" fmla="*/ 2147483647 w 7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9"/>
                <a:gd name="T32" fmla="*/ 7 w 7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9">
                  <a:moveTo>
                    <a:pt x="7" y="3"/>
                  </a:move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9"/>
                  </a:lnTo>
                  <a:lnTo>
                    <a:pt x="7" y="6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843" name="Freeform 765"/>
            <p:cNvSpPr>
              <a:spLocks/>
            </p:cNvSpPr>
            <p:nvPr/>
          </p:nvSpPr>
          <p:spPr bwMode="auto">
            <a:xfrm>
              <a:off x="2971800" y="1392238"/>
              <a:ext cx="11113" cy="1587"/>
            </a:xfrm>
            <a:custGeom>
              <a:avLst/>
              <a:gdLst>
                <a:gd name="T0" fmla="*/ 2147483647 w 27"/>
                <a:gd name="T1" fmla="*/ 0 h 3"/>
                <a:gd name="T2" fmla="*/ 0 w 27"/>
                <a:gd name="T3" fmla="*/ 0 h 3"/>
                <a:gd name="T4" fmla="*/ 0 w 27"/>
                <a:gd name="T5" fmla="*/ 2147483647 h 3"/>
                <a:gd name="T6" fmla="*/ 0 w 27"/>
                <a:gd name="T7" fmla="*/ 2147483647 h 3"/>
                <a:gd name="T8" fmla="*/ 2147483647 w 27"/>
                <a:gd name="T9" fmla="*/ 2147483647 h 3"/>
                <a:gd name="T10" fmla="*/ 2147483647 w 27"/>
                <a:gd name="T11" fmla="*/ 2147483647 h 3"/>
                <a:gd name="T12" fmla="*/ 2147483647 w 27"/>
                <a:gd name="T13" fmla="*/ 2147483647 h 3"/>
                <a:gd name="T14" fmla="*/ 2147483647 w 27"/>
                <a:gd name="T15" fmla="*/ 0 h 3"/>
                <a:gd name="T16" fmla="*/ 2147483647 w 27"/>
                <a:gd name="T17" fmla="*/ 0 h 3"/>
                <a:gd name="T18" fmla="*/ 2147483647 w 27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"/>
                <a:gd name="T31" fmla="*/ 0 h 3"/>
                <a:gd name="T32" fmla="*/ 27 w 27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" h="3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16" y="3"/>
                  </a:lnTo>
                  <a:lnTo>
                    <a:pt x="23" y="3"/>
                  </a:lnTo>
                  <a:lnTo>
                    <a:pt x="27" y="3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844" name="Freeform 766"/>
            <p:cNvSpPr>
              <a:spLocks/>
            </p:cNvSpPr>
            <p:nvPr/>
          </p:nvSpPr>
          <p:spPr bwMode="auto">
            <a:xfrm>
              <a:off x="2979738" y="1392238"/>
              <a:ext cx="3175" cy="1587"/>
            </a:xfrm>
            <a:custGeom>
              <a:avLst/>
              <a:gdLst>
                <a:gd name="T0" fmla="*/ 2147483647 w 7"/>
                <a:gd name="T1" fmla="*/ 2147483647 h 6"/>
                <a:gd name="T2" fmla="*/ 2147483647 w 7"/>
                <a:gd name="T3" fmla="*/ 0 h 6"/>
                <a:gd name="T4" fmla="*/ 2147483647 w 7"/>
                <a:gd name="T5" fmla="*/ 0 h 6"/>
                <a:gd name="T6" fmla="*/ 0 w 7"/>
                <a:gd name="T7" fmla="*/ 0 h 6"/>
                <a:gd name="T8" fmla="*/ 0 w 7"/>
                <a:gd name="T9" fmla="*/ 2147483647 h 6"/>
                <a:gd name="T10" fmla="*/ 0 w 7"/>
                <a:gd name="T11" fmla="*/ 2147483647 h 6"/>
                <a:gd name="T12" fmla="*/ 2147483647 w 7"/>
                <a:gd name="T13" fmla="*/ 2147483647 h 6"/>
                <a:gd name="T14" fmla="*/ 2147483647 w 7"/>
                <a:gd name="T15" fmla="*/ 2147483647 h 6"/>
                <a:gd name="T16" fmla="*/ 2147483647 w 7"/>
                <a:gd name="T17" fmla="*/ 2147483647 h 6"/>
                <a:gd name="T18" fmla="*/ 2147483647 w 7"/>
                <a:gd name="T19" fmla="*/ 2147483647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6"/>
                <a:gd name="T32" fmla="*/ 7 w 7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6">
                  <a:moveTo>
                    <a:pt x="7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6"/>
                  </a:lnTo>
                  <a:lnTo>
                    <a:pt x="7" y="6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845" name="Freeform 767"/>
            <p:cNvSpPr>
              <a:spLocks/>
            </p:cNvSpPr>
            <p:nvPr/>
          </p:nvSpPr>
          <p:spPr bwMode="auto">
            <a:xfrm>
              <a:off x="2979738" y="1392238"/>
              <a:ext cx="7937" cy="1587"/>
            </a:xfrm>
            <a:custGeom>
              <a:avLst/>
              <a:gdLst>
                <a:gd name="T0" fmla="*/ 2147483647 w 19"/>
                <a:gd name="T1" fmla="*/ 0 h 6"/>
                <a:gd name="T2" fmla="*/ 0 w 19"/>
                <a:gd name="T3" fmla="*/ 2147483647 h 6"/>
                <a:gd name="T4" fmla="*/ 0 w 19"/>
                <a:gd name="T5" fmla="*/ 2147483647 h 6"/>
                <a:gd name="T6" fmla="*/ 0 w 19"/>
                <a:gd name="T7" fmla="*/ 2147483647 h 6"/>
                <a:gd name="T8" fmla="*/ 2147483647 w 19"/>
                <a:gd name="T9" fmla="*/ 2147483647 h 6"/>
                <a:gd name="T10" fmla="*/ 2147483647 w 19"/>
                <a:gd name="T11" fmla="*/ 2147483647 h 6"/>
                <a:gd name="T12" fmla="*/ 2147483647 w 19"/>
                <a:gd name="T13" fmla="*/ 2147483647 h 6"/>
                <a:gd name="T14" fmla="*/ 2147483647 w 19"/>
                <a:gd name="T15" fmla="*/ 2147483647 h 6"/>
                <a:gd name="T16" fmla="*/ 2147483647 w 19"/>
                <a:gd name="T17" fmla="*/ 0 h 6"/>
                <a:gd name="T18" fmla="*/ 2147483647 w 19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"/>
                <a:gd name="T31" fmla="*/ 0 h 6"/>
                <a:gd name="T32" fmla="*/ 19 w 19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" h="6">
                  <a:moveTo>
                    <a:pt x="3" y="0"/>
                  </a:moveTo>
                  <a:lnTo>
                    <a:pt x="0" y="3"/>
                  </a:lnTo>
                  <a:lnTo>
                    <a:pt x="0" y="6"/>
                  </a:lnTo>
                  <a:lnTo>
                    <a:pt x="9" y="6"/>
                  </a:lnTo>
                  <a:lnTo>
                    <a:pt x="16" y="6"/>
                  </a:lnTo>
                  <a:lnTo>
                    <a:pt x="19" y="3"/>
                  </a:lnTo>
                  <a:lnTo>
                    <a:pt x="16" y="3"/>
                  </a:lnTo>
                  <a:lnTo>
                    <a:pt x="1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846" name="Freeform 768"/>
            <p:cNvSpPr>
              <a:spLocks/>
            </p:cNvSpPr>
            <p:nvPr/>
          </p:nvSpPr>
          <p:spPr bwMode="auto">
            <a:xfrm>
              <a:off x="2984500" y="1392238"/>
              <a:ext cx="3175" cy="4762"/>
            </a:xfrm>
            <a:custGeom>
              <a:avLst/>
              <a:gdLst>
                <a:gd name="T0" fmla="*/ 2147483647 w 6"/>
                <a:gd name="T1" fmla="*/ 2147483647 h 12"/>
                <a:gd name="T2" fmla="*/ 2147483647 w 6"/>
                <a:gd name="T3" fmla="*/ 2147483647 h 12"/>
                <a:gd name="T4" fmla="*/ 2147483647 w 6"/>
                <a:gd name="T5" fmla="*/ 0 h 12"/>
                <a:gd name="T6" fmla="*/ 0 w 6"/>
                <a:gd name="T7" fmla="*/ 2147483647 h 12"/>
                <a:gd name="T8" fmla="*/ 0 w 6"/>
                <a:gd name="T9" fmla="*/ 2147483647 h 12"/>
                <a:gd name="T10" fmla="*/ 0 w 6"/>
                <a:gd name="T11" fmla="*/ 2147483647 h 12"/>
                <a:gd name="T12" fmla="*/ 2147483647 w 6"/>
                <a:gd name="T13" fmla="*/ 2147483647 h 12"/>
                <a:gd name="T14" fmla="*/ 2147483647 w 6"/>
                <a:gd name="T15" fmla="*/ 2147483647 h 12"/>
                <a:gd name="T16" fmla="*/ 2147483647 w 6"/>
                <a:gd name="T17" fmla="*/ 2147483647 h 12"/>
                <a:gd name="T18" fmla="*/ 2147483647 w 6"/>
                <a:gd name="T19" fmla="*/ 2147483647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2"/>
                <a:gd name="T32" fmla="*/ 6 w 6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2">
                  <a:moveTo>
                    <a:pt x="6" y="3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3" y="12"/>
                  </a:lnTo>
                  <a:lnTo>
                    <a:pt x="6" y="10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847" name="Freeform 769"/>
            <p:cNvSpPr>
              <a:spLocks/>
            </p:cNvSpPr>
            <p:nvPr/>
          </p:nvSpPr>
          <p:spPr bwMode="auto">
            <a:xfrm>
              <a:off x="2984500" y="1393825"/>
              <a:ext cx="6350" cy="3175"/>
            </a:xfrm>
            <a:custGeom>
              <a:avLst/>
              <a:gdLst>
                <a:gd name="T0" fmla="*/ 2147483647 w 16"/>
                <a:gd name="T1" fmla="*/ 0 h 6"/>
                <a:gd name="T2" fmla="*/ 0 w 16"/>
                <a:gd name="T3" fmla="*/ 0 h 6"/>
                <a:gd name="T4" fmla="*/ 0 w 16"/>
                <a:gd name="T5" fmla="*/ 2147483647 h 6"/>
                <a:gd name="T6" fmla="*/ 0 w 16"/>
                <a:gd name="T7" fmla="*/ 2147483647 h 6"/>
                <a:gd name="T8" fmla="*/ 2147483647 w 16"/>
                <a:gd name="T9" fmla="*/ 2147483647 h 6"/>
                <a:gd name="T10" fmla="*/ 2147483647 w 16"/>
                <a:gd name="T11" fmla="*/ 2147483647 h 6"/>
                <a:gd name="T12" fmla="*/ 2147483647 w 16"/>
                <a:gd name="T13" fmla="*/ 2147483647 h 6"/>
                <a:gd name="T14" fmla="*/ 2147483647 w 16"/>
                <a:gd name="T15" fmla="*/ 0 h 6"/>
                <a:gd name="T16" fmla="*/ 2147483647 w 16"/>
                <a:gd name="T17" fmla="*/ 0 h 6"/>
                <a:gd name="T18" fmla="*/ 2147483647 w 16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"/>
                <a:gd name="T31" fmla="*/ 0 h 6"/>
                <a:gd name="T32" fmla="*/ 16 w 16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" h="6">
                  <a:moveTo>
                    <a:pt x="3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10" y="6"/>
                  </a:lnTo>
                  <a:lnTo>
                    <a:pt x="16" y="6"/>
                  </a:lnTo>
                  <a:lnTo>
                    <a:pt x="16" y="4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848" name="Freeform 770"/>
            <p:cNvSpPr>
              <a:spLocks/>
            </p:cNvSpPr>
            <p:nvPr/>
          </p:nvSpPr>
          <p:spPr bwMode="auto">
            <a:xfrm>
              <a:off x="2989263" y="1393825"/>
              <a:ext cx="1587" cy="6350"/>
            </a:xfrm>
            <a:custGeom>
              <a:avLst/>
              <a:gdLst>
                <a:gd name="T0" fmla="*/ 2147483647 w 4"/>
                <a:gd name="T1" fmla="*/ 2147483647 h 13"/>
                <a:gd name="T2" fmla="*/ 2147483647 w 4"/>
                <a:gd name="T3" fmla="*/ 0 h 13"/>
                <a:gd name="T4" fmla="*/ 0 w 4"/>
                <a:gd name="T5" fmla="*/ 0 h 13"/>
                <a:gd name="T6" fmla="*/ 0 w 4"/>
                <a:gd name="T7" fmla="*/ 0 h 13"/>
                <a:gd name="T8" fmla="*/ 0 w 4"/>
                <a:gd name="T9" fmla="*/ 2147483647 h 13"/>
                <a:gd name="T10" fmla="*/ 0 w 4"/>
                <a:gd name="T11" fmla="*/ 2147483647 h 13"/>
                <a:gd name="T12" fmla="*/ 0 w 4"/>
                <a:gd name="T13" fmla="*/ 2147483647 h 13"/>
                <a:gd name="T14" fmla="*/ 2147483647 w 4"/>
                <a:gd name="T15" fmla="*/ 2147483647 h 13"/>
                <a:gd name="T16" fmla="*/ 2147483647 w 4"/>
                <a:gd name="T17" fmla="*/ 2147483647 h 13"/>
                <a:gd name="T18" fmla="*/ 2147483647 w 4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13"/>
                <a:gd name="T32" fmla="*/ 4 w 4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13">
                  <a:moveTo>
                    <a:pt x="4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4" y="10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849" name="Freeform 771"/>
            <p:cNvSpPr>
              <a:spLocks/>
            </p:cNvSpPr>
            <p:nvPr/>
          </p:nvSpPr>
          <p:spPr bwMode="auto">
            <a:xfrm>
              <a:off x="2989263" y="1397000"/>
              <a:ext cx="4762" cy="1588"/>
            </a:xfrm>
            <a:custGeom>
              <a:avLst/>
              <a:gdLst>
                <a:gd name="T0" fmla="*/ 2147483647 w 13"/>
                <a:gd name="T1" fmla="*/ 0 h 4"/>
                <a:gd name="T2" fmla="*/ 2147483647 w 13"/>
                <a:gd name="T3" fmla="*/ 0 h 4"/>
                <a:gd name="T4" fmla="*/ 0 w 13"/>
                <a:gd name="T5" fmla="*/ 2147483647 h 4"/>
                <a:gd name="T6" fmla="*/ 2147483647 w 13"/>
                <a:gd name="T7" fmla="*/ 2147483647 h 4"/>
                <a:gd name="T8" fmla="*/ 2147483647 w 13"/>
                <a:gd name="T9" fmla="*/ 2147483647 h 4"/>
                <a:gd name="T10" fmla="*/ 2147483647 w 13"/>
                <a:gd name="T11" fmla="*/ 2147483647 h 4"/>
                <a:gd name="T12" fmla="*/ 2147483647 w 13"/>
                <a:gd name="T13" fmla="*/ 2147483647 h 4"/>
                <a:gd name="T14" fmla="*/ 2147483647 w 13"/>
                <a:gd name="T15" fmla="*/ 0 h 4"/>
                <a:gd name="T16" fmla="*/ 2147483647 w 13"/>
                <a:gd name="T17" fmla="*/ 0 h 4"/>
                <a:gd name="T18" fmla="*/ 2147483647 w 13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4"/>
                <a:gd name="T32" fmla="*/ 13 w 13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4">
                  <a:moveTo>
                    <a:pt x="2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2" y="4"/>
                  </a:lnTo>
                  <a:lnTo>
                    <a:pt x="6" y="4"/>
                  </a:lnTo>
                  <a:lnTo>
                    <a:pt x="13" y="4"/>
                  </a:lnTo>
                  <a:lnTo>
                    <a:pt x="13" y="0"/>
                  </a:lnTo>
                  <a:lnTo>
                    <a:pt x="6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850" name="Freeform 772"/>
            <p:cNvSpPr>
              <a:spLocks/>
            </p:cNvSpPr>
            <p:nvPr/>
          </p:nvSpPr>
          <p:spPr bwMode="auto">
            <a:xfrm>
              <a:off x="2992438" y="1397000"/>
              <a:ext cx="1587" cy="3175"/>
            </a:xfrm>
            <a:custGeom>
              <a:avLst/>
              <a:gdLst>
                <a:gd name="T0" fmla="*/ 2147483647 w 4"/>
                <a:gd name="T1" fmla="*/ 2147483647 h 7"/>
                <a:gd name="T2" fmla="*/ 2147483647 w 4"/>
                <a:gd name="T3" fmla="*/ 0 h 7"/>
                <a:gd name="T4" fmla="*/ 0 w 4"/>
                <a:gd name="T5" fmla="*/ 0 h 7"/>
                <a:gd name="T6" fmla="*/ 0 w 4"/>
                <a:gd name="T7" fmla="*/ 0 h 7"/>
                <a:gd name="T8" fmla="*/ 0 w 4"/>
                <a:gd name="T9" fmla="*/ 2147483647 h 7"/>
                <a:gd name="T10" fmla="*/ 0 w 4"/>
                <a:gd name="T11" fmla="*/ 2147483647 h 7"/>
                <a:gd name="T12" fmla="*/ 0 w 4"/>
                <a:gd name="T13" fmla="*/ 2147483647 h 7"/>
                <a:gd name="T14" fmla="*/ 2147483647 w 4"/>
                <a:gd name="T15" fmla="*/ 2147483647 h 7"/>
                <a:gd name="T16" fmla="*/ 2147483647 w 4"/>
                <a:gd name="T17" fmla="*/ 2147483647 h 7"/>
                <a:gd name="T18" fmla="*/ 2147483647 w 4"/>
                <a:gd name="T19" fmla="*/ 2147483647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7"/>
                <a:gd name="T32" fmla="*/ 4 w 4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7">
                  <a:moveTo>
                    <a:pt x="4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4" y="7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851" name="Freeform 773"/>
            <p:cNvSpPr>
              <a:spLocks/>
            </p:cNvSpPr>
            <p:nvPr/>
          </p:nvSpPr>
          <p:spPr bwMode="auto">
            <a:xfrm>
              <a:off x="2990850" y="1397000"/>
              <a:ext cx="6350" cy="3175"/>
            </a:xfrm>
            <a:custGeom>
              <a:avLst/>
              <a:gdLst>
                <a:gd name="T0" fmla="*/ 2147483647 w 14"/>
                <a:gd name="T1" fmla="*/ 0 h 7"/>
                <a:gd name="T2" fmla="*/ 2147483647 w 14"/>
                <a:gd name="T3" fmla="*/ 2147483647 h 7"/>
                <a:gd name="T4" fmla="*/ 0 w 14"/>
                <a:gd name="T5" fmla="*/ 2147483647 h 7"/>
                <a:gd name="T6" fmla="*/ 2147483647 w 14"/>
                <a:gd name="T7" fmla="*/ 2147483647 h 7"/>
                <a:gd name="T8" fmla="*/ 2147483647 w 14"/>
                <a:gd name="T9" fmla="*/ 2147483647 h 7"/>
                <a:gd name="T10" fmla="*/ 2147483647 w 14"/>
                <a:gd name="T11" fmla="*/ 2147483647 h 7"/>
                <a:gd name="T12" fmla="*/ 2147483647 w 14"/>
                <a:gd name="T13" fmla="*/ 2147483647 h 7"/>
                <a:gd name="T14" fmla="*/ 2147483647 w 14"/>
                <a:gd name="T15" fmla="*/ 2147483647 h 7"/>
                <a:gd name="T16" fmla="*/ 2147483647 w 14"/>
                <a:gd name="T17" fmla="*/ 0 h 7"/>
                <a:gd name="T18" fmla="*/ 2147483647 w 14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7"/>
                <a:gd name="T32" fmla="*/ 14 w 14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7">
                  <a:moveTo>
                    <a:pt x="3" y="0"/>
                  </a:moveTo>
                  <a:lnTo>
                    <a:pt x="3" y="4"/>
                  </a:lnTo>
                  <a:lnTo>
                    <a:pt x="0" y="4"/>
                  </a:lnTo>
                  <a:lnTo>
                    <a:pt x="3" y="7"/>
                  </a:lnTo>
                  <a:lnTo>
                    <a:pt x="7" y="7"/>
                  </a:lnTo>
                  <a:lnTo>
                    <a:pt x="14" y="7"/>
                  </a:lnTo>
                  <a:lnTo>
                    <a:pt x="14" y="4"/>
                  </a:lnTo>
                  <a:lnTo>
                    <a:pt x="7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852" name="Freeform 774"/>
            <p:cNvSpPr>
              <a:spLocks/>
            </p:cNvSpPr>
            <p:nvPr/>
          </p:nvSpPr>
          <p:spPr bwMode="auto">
            <a:xfrm>
              <a:off x="2995613" y="1397000"/>
              <a:ext cx="1587" cy="4763"/>
            </a:xfrm>
            <a:custGeom>
              <a:avLst/>
              <a:gdLst>
                <a:gd name="T0" fmla="*/ 2147483647 w 4"/>
                <a:gd name="T1" fmla="*/ 2147483647 h 10"/>
                <a:gd name="T2" fmla="*/ 2147483647 w 4"/>
                <a:gd name="T3" fmla="*/ 2147483647 h 10"/>
                <a:gd name="T4" fmla="*/ 0 w 4"/>
                <a:gd name="T5" fmla="*/ 0 h 10"/>
                <a:gd name="T6" fmla="*/ 0 w 4"/>
                <a:gd name="T7" fmla="*/ 2147483647 h 10"/>
                <a:gd name="T8" fmla="*/ 0 w 4"/>
                <a:gd name="T9" fmla="*/ 2147483647 h 10"/>
                <a:gd name="T10" fmla="*/ 0 w 4"/>
                <a:gd name="T11" fmla="*/ 2147483647 h 10"/>
                <a:gd name="T12" fmla="*/ 0 w 4"/>
                <a:gd name="T13" fmla="*/ 2147483647 h 10"/>
                <a:gd name="T14" fmla="*/ 2147483647 w 4"/>
                <a:gd name="T15" fmla="*/ 2147483647 h 10"/>
                <a:gd name="T16" fmla="*/ 2147483647 w 4"/>
                <a:gd name="T17" fmla="*/ 2147483647 h 10"/>
                <a:gd name="T18" fmla="*/ 2147483647 w 4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10"/>
                <a:gd name="T32" fmla="*/ 4 w 4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10">
                  <a:moveTo>
                    <a:pt x="4" y="4"/>
                  </a:moveTo>
                  <a:lnTo>
                    <a:pt x="4" y="4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4" y="7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853" name="Freeform 775"/>
            <p:cNvSpPr>
              <a:spLocks/>
            </p:cNvSpPr>
            <p:nvPr/>
          </p:nvSpPr>
          <p:spPr bwMode="auto">
            <a:xfrm>
              <a:off x="2994025" y="1398588"/>
              <a:ext cx="4763" cy="3175"/>
            </a:xfrm>
            <a:custGeom>
              <a:avLst/>
              <a:gdLst>
                <a:gd name="T0" fmla="*/ 2147483647 w 13"/>
                <a:gd name="T1" fmla="*/ 0 h 6"/>
                <a:gd name="T2" fmla="*/ 2147483647 w 13"/>
                <a:gd name="T3" fmla="*/ 0 h 6"/>
                <a:gd name="T4" fmla="*/ 0 w 13"/>
                <a:gd name="T5" fmla="*/ 2147483647 h 6"/>
                <a:gd name="T6" fmla="*/ 2147483647 w 13"/>
                <a:gd name="T7" fmla="*/ 2147483647 h 6"/>
                <a:gd name="T8" fmla="*/ 2147483647 w 13"/>
                <a:gd name="T9" fmla="*/ 2147483647 h 6"/>
                <a:gd name="T10" fmla="*/ 2147483647 w 13"/>
                <a:gd name="T11" fmla="*/ 2147483647 h 6"/>
                <a:gd name="T12" fmla="*/ 2147483647 w 13"/>
                <a:gd name="T13" fmla="*/ 2147483647 h 6"/>
                <a:gd name="T14" fmla="*/ 2147483647 w 13"/>
                <a:gd name="T15" fmla="*/ 0 h 6"/>
                <a:gd name="T16" fmla="*/ 2147483647 w 13"/>
                <a:gd name="T17" fmla="*/ 0 h 6"/>
                <a:gd name="T18" fmla="*/ 2147483647 w 1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6"/>
                <a:gd name="T32" fmla="*/ 13 w 1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6">
                  <a:moveTo>
                    <a:pt x="3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6"/>
                  </a:lnTo>
                  <a:lnTo>
                    <a:pt x="7" y="6"/>
                  </a:lnTo>
                  <a:lnTo>
                    <a:pt x="13" y="6"/>
                  </a:lnTo>
                  <a:lnTo>
                    <a:pt x="13" y="3"/>
                  </a:lnTo>
                  <a:lnTo>
                    <a:pt x="13" y="0"/>
                  </a:lnTo>
                  <a:lnTo>
                    <a:pt x="7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854" name="Freeform 776"/>
            <p:cNvSpPr>
              <a:spLocks/>
            </p:cNvSpPr>
            <p:nvPr/>
          </p:nvSpPr>
          <p:spPr bwMode="auto">
            <a:xfrm>
              <a:off x="2997200" y="1398588"/>
              <a:ext cx="1588" cy="4762"/>
            </a:xfrm>
            <a:custGeom>
              <a:avLst/>
              <a:gdLst>
                <a:gd name="T0" fmla="*/ 2147483647 w 4"/>
                <a:gd name="T1" fmla="*/ 2147483647 h 13"/>
                <a:gd name="T2" fmla="*/ 2147483647 w 4"/>
                <a:gd name="T3" fmla="*/ 0 h 13"/>
                <a:gd name="T4" fmla="*/ 0 w 4"/>
                <a:gd name="T5" fmla="*/ 0 h 13"/>
                <a:gd name="T6" fmla="*/ 0 w 4"/>
                <a:gd name="T7" fmla="*/ 0 h 13"/>
                <a:gd name="T8" fmla="*/ 0 w 4"/>
                <a:gd name="T9" fmla="*/ 2147483647 h 13"/>
                <a:gd name="T10" fmla="*/ 0 w 4"/>
                <a:gd name="T11" fmla="*/ 2147483647 h 13"/>
                <a:gd name="T12" fmla="*/ 0 w 4"/>
                <a:gd name="T13" fmla="*/ 2147483647 h 13"/>
                <a:gd name="T14" fmla="*/ 2147483647 w 4"/>
                <a:gd name="T15" fmla="*/ 2147483647 h 13"/>
                <a:gd name="T16" fmla="*/ 2147483647 w 4"/>
                <a:gd name="T17" fmla="*/ 2147483647 h 13"/>
                <a:gd name="T18" fmla="*/ 2147483647 w 4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13"/>
                <a:gd name="T32" fmla="*/ 4 w 4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13">
                  <a:moveTo>
                    <a:pt x="4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3"/>
                  </a:lnTo>
                  <a:lnTo>
                    <a:pt x="4" y="9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855" name="Freeform 777"/>
            <p:cNvSpPr>
              <a:spLocks/>
            </p:cNvSpPr>
            <p:nvPr/>
          </p:nvSpPr>
          <p:spPr bwMode="auto">
            <a:xfrm>
              <a:off x="2997200" y="1401763"/>
              <a:ext cx="4763" cy="0"/>
            </a:xfrm>
            <a:custGeom>
              <a:avLst/>
              <a:gdLst>
                <a:gd name="T0" fmla="*/ 2147483647 w 13"/>
                <a:gd name="T1" fmla="*/ 0 h 3"/>
                <a:gd name="T2" fmla="*/ 2147483647 w 13"/>
                <a:gd name="T3" fmla="*/ 0 h 3"/>
                <a:gd name="T4" fmla="*/ 0 w 13"/>
                <a:gd name="T5" fmla="*/ 0 h 3"/>
                <a:gd name="T6" fmla="*/ 2147483647 w 13"/>
                <a:gd name="T7" fmla="*/ 0 h 3"/>
                <a:gd name="T8" fmla="*/ 2147483647 w 13"/>
                <a:gd name="T9" fmla="*/ 0 h 3"/>
                <a:gd name="T10" fmla="*/ 2147483647 w 13"/>
                <a:gd name="T11" fmla="*/ 0 h 3"/>
                <a:gd name="T12" fmla="*/ 2147483647 w 13"/>
                <a:gd name="T13" fmla="*/ 0 h 3"/>
                <a:gd name="T14" fmla="*/ 2147483647 w 13"/>
                <a:gd name="T15" fmla="*/ 0 h 3"/>
                <a:gd name="T16" fmla="*/ 2147483647 w 13"/>
                <a:gd name="T17" fmla="*/ 0 h 3"/>
                <a:gd name="T18" fmla="*/ 2147483647 w 13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3"/>
                <a:gd name="T32" fmla="*/ 13 w 13"/>
                <a:gd name="T33" fmla="*/ 0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3">
                  <a:moveTo>
                    <a:pt x="2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6" y="3"/>
                  </a:lnTo>
                  <a:lnTo>
                    <a:pt x="13" y="3"/>
                  </a:lnTo>
                  <a:lnTo>
                    <a:pt x="13" y="0"/>
                  </a:lnTo>
                  <a:lnTo>
                    <a:pt x="6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856" name="Freeform 778"/>
            <p:cNvSpPr>
              <a:spLocks/>
            </p:cNvSpPr>
            <p:nvPr/>
          </p:nvSpPr>
          <p:spPr bwMode="auto">
            <a:xfrm>
              <a:off x="2998788" y="1401763"/>
              <a:ext cx="3175" cy="3175"/>
            </a:xfrm>
            <a:custGeom>
              <a:avLst/>
              <a:gdLst>
                <a:gd name="T0" fmla="*/ 2147483647 w 7"/>
                <a:gd name="T1" fmla="*/ 2147483647 h 9"/>
                <a:gd name="T2" fmla="*/ 2147483647 w 7"/>
                <a:gd name="T3" fmla="*/ 0 h 9"/>
                <a:gd name="T4" fmla="*/ 2147483647 w 7"/>
                <a:gd name="T5" fmla="*/ 0 h 9"/>
                <a:gd name="T6" fmla="*/ 0 w 7"/>
                <a:gd name="T7" fmla="*/ 0 h 9"/>
                <a:gd name="T8" fmla="*/ 0 w 7"/>
                <a:gd name="T9" fmla="*/ 2147483647 h 9"/>
                <a:gd name="T10" fmla="*/ 0 w 7"/>
                <a:gd name="T11" fmla="*/ 2147483647 h 9"/>
                <a:gd name="T12" fmla="*/ 2147483647 w 7"/>
                <a:gd name="T13" fmla="*/ 2147483647 h 9"/>
                <a:gd name="T14" fmla="*/ 2147483647 w 7"/>
                <a:gd name="T15" fmla="*/ 2147483647 h 9"/>
                <a:gd name="T16" fmla="*/ 2147483647 w 7"/>
                <a:gd name="T17" fmla="*/ 2147483647 h 9"/>
                <a:gd name="T18" fmla="*/ 2147483647 w 7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9"/>
                <a:gd name="T32" fmla="*/ 7 w 7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9">
                  <a:moveTo>
                    <a:pt x="7" y="3"/>
                  </a:move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3" y="9"/>
                  </a:lnTo>
                  <a:lnTo>
                    <a:pt x="7" y="7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857" name="Freeform 779"/>
            <p:cNvSpPr>
              <a:spLocks/>
            </p:cNvSpPr>
            <p:nvPr/>
          </p:nvSpPr>
          <p:spPr bwMode="auto">
            <a:xfrm>
              <a:off x="2998788" y="1401763"/>
              <a:ext cx="6350" cy="1587"/>
            </a:xfrm>
            <a:custGeom>
              <a:avLst/>
              <a:gdLst>
                <a:gd name="T0" fmla="*/ 2147483647 w 14"/>
                <a:gd name="T1" fmla="*/ 0 h 4"/>
                <a:gd name="T2" fmla="*/ 0 w 14"/>
                <a:gd name="T3" fmla="*/ 0 h 4"/>
                <a:gd name="T4" fmla="*/ 0 w 14"/>
                <a:gd name="T5" fmla="*/ 2147483647 h 4"/>
                <a:gd name="T6" fmla="*/ 0 w 14"/>
                <a:gd name="T7" fmla="*/ 2147483647 h 4"/>
                <a:gd name="T8" fmla="*/ 2147483647 w 14"/>
                <a:gd name="T9" fmla="*/ 2147483647 h 4"/>
                <a:gd name="T10" fmla="*/ 2147483647 w 14"/>
                <a:gd name="T11" fmla="*/ 2147483647 h 4"/>
                <a:gd name="T12" fmla="*/ 2147483647 w 14"/>
                <a:gd name="T13" fmla="*/ 2147483647 h 4"/>
                <a:gd name="T14" fmla="*/ 2147483647 w 14"/>
                <a:gd name="T15" fmla="*/ 0 h 4"/>
                <a:gd name="T16" fmla="*/ 2147483647 w 14"/>
                <a:gd name="T17" fmla="*/ 0 h 4"/>
                <a:gd name="T18" fmla="*/ 2147483647 w 14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4"/>
                <a:gd name="T32" fmla="*/ 14 w 14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4">
                  <a:moveTo>
                    <a:pt x="3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3" y="4"/>
                  </a:lnTo>
                  <a:lnTo>
                    <a:pt x="14" y="4"/>
                  </a:lnTo>
                  <a:lnTo>
                    <a:pt x="14" y="0"/>
                  </a:lnTo>
                  <a:lnTo>
                    <a:pt x="7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858" name="Freeform 780"/>
            <p:cNvSpPr>
              <a:spLocks/>
            </p:cNvSpPr>
            <p:nvPr/>
          </p:nvSpPr>
          <p:spPr bwMode="auto">
            <a:xfrm>
              <a:off x="3001963" y="1401763"/>
              <a:ext cx="3175" cy="3175"/>
            </a:xfrm>
            <a:custGeom>
              <a:avLst/>
              <a:gdLst>
                <a:gd name="T0" fmla="*/ 2147483647 w 7"/>
                <a:gd name="T1" fmla="*/ 2147483647 h 6"/>
                <a:gd name="T2" fmla="*/ 2147483647 w 7"/>
                <a:gd name="T3" fmla="*/ 0 h 6"/>
                <a:gd name="T4" fmla="*/ 2147483647 w 7"/>
                <a:gd name="T5" fmla="*/ 0 h 6"/>
                <a:gd name="T6" fmla="*/ 0 w 7"/>
                <a:gd name="T7" fmla="*/ 0 h 6"/>
                <a:gd name="T8" fmla="*/ 0 w 7"/>
                <a:gd name="T9" fmla="*/ 2147483647 h 6"/>
                <a:gd name="T10" fmla="*/ 0 w 7"/>
                <a:gd name="T11" fmla="*/ 2147483647 h 6"/>
                <a:gd name="T12" fmla="*/ 2147483647 w 7"/>
                <a:gd name="T13" fmla="*/ 2147483647 h 6"/>
                <a:gd name="T14" fmla="*/ 2147483647 w 7"/>
                <a:gd name="T15" fmla="*/ 2147483647 h 6"/>
                <a:gd name="T16" fmla="*/ 2147483647 w 7"/>
                <a:gd name="T17" fmla="*/ 2147483647 h 6"/>
                <a:gd name="T18" fmla="*/ 2147483647 w 7"/>
                <a:gd name="T19" fmla="*/ 2147483647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6"/>
                <a:gd name="T32" fmla="*/ 7 w 7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6">
                  <a:moveTo>
                    <a:pt x="7" y="4"/>
                  </a:move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3" y="6"/>
                  </a:lnTo>
                  <a:lnTo>
                    <a:pt x="7" y="6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859" name="Freeform 781"/>
            <p:cNvSpPr>
              <a:spLocks/>
            </p:cNvSpPr>
            <p:nvPr/>
          </p:nvSpPr>
          <p:spPr bwMode="auto">
            <a:xfrm>
              <a:off x="3001963" y="1401763"/>
              <a:ext cx="20637" cy="3175"/>
            </a:xfrm>
            <a:custGeom>
              <a:avLst/>
              <a:gdLst>
                <a:gd name="T0" fmla="*/ 2147483647 w 52"/>
                <a:gd name="T1" fmla="*/ 0 h 6"/>
                <a:gd name="T2" fmla="*/ 0 w 52"/>
                <a:gd name="T3" fmla="*/ 2147483647 h 6"/>
                <a:gd name="T4" fmla="*/ 0 w 52"/>
                <a:gd name="T5" fmla="*/ 2147483647 h 6"/>
                <a:gd name="T6" fmla="*/ 0 w 52"/>
                <a:gd name="T7" fmla="*/ 2147483647 h 6"/>
                <a:gd name="T8" fmla="*/ 2147483647 w 52"/>
                <a:gd name="T9" fmla="*/ 2147483647 h 6"/>
                <a:gd name="T10" fmla="*/ 2147483647 w 52"/>
                <a:gd name="T11" fmla="*/ 2147483647 h 6"/>
                <a:gd name="T12" fmla="*/ 2147483647 w 52"/>
                <a:gd name="T13" fmla="*/ 2147483647 h 6"/>
                <a:gd name="T14" fmla="*/ 2147483647 w 52"/>
                <a:gd name="T15" fmla="*/ 2147483647 h 6"/>
                <a:gd name="T16" fmla="*/ 2147483647 w 52"/>
                <a:gd name="T17" fmla="*/ 0 h 6"/>
                <a:gd name="T18" fmla="*/ 2147483647 w 52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2"/>
                <a:gd name="T31" fmla="*/ 0 h 6"/>
                <a:gd name="T32" fmla="*/ 52 w 52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2" h="6">
                  <a:moveTo>
                    <a:pt x="3" y="0"/>
                  </a:moveTo>
                  <a:lnTo>
                    <a:pt x="0" y="4"/>
                  </a:lnTo>
                  <a:lnTo>
                    <a:pt x="0" y="6"/>
                  </a:lnTo>
                  <a:lnTo>
                    <a:pt x="42" y="6"/>
                  </a:lnTo>
                  <a:lnTo>
                    <a:pt x="49" y="6"/>
                  </a:lnTo>
                  <a:lnTo>
                    <a:pt x="52" y="4"/>
                  </a:lnTo>
                  <a:lnTo>
                    <a:pt x="49" y="4"/>
                  </a:lnTo>
                  <a:lnTo>
                    <a:pt x="46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860" name="Freeform 782"/>
            <p:cNvSpPr>
              <a:spLocks/>
            </p:cNvSpPr>
            <p:nvPr/>
          </p:nvSpPr>
          <p:spPr bwMode="auto">
            <a:xfrm>
              <a:off x="3021013" y="1401763"/>
              <a:ext cx="1587" cy="4762"/>
            </a:xfrm>
            <a:custGeom>
              <a:avLst/>
              <a:gdLst>
                <a:gd name="T0" fmla="*/ 2147483647 w 6"/>
                <a:gd name="T1" fmla="*/ 2147483647 h 10"/>
                <a:gd name="T2" fmla="*/ 2147483647 w 6"/>
                <a:gd name="T3" fmla="*/ 2147483647 h 10"/>
                <a:gd name="T4" fmla="*/ 2147483647 w 6"/>
                <a:gd name="T5" fmla="*/ 0 h 10"/>
                <a:gd name="T6" fmla="*/ 0 w 6"/>
                <a:gd name="T7" fmla="*/ 2147483647 h 10"/>
                <a:gd name="T8" fmla="*/ 0 w 6"/>
                <a:gd name="T9" fmla="*/ 2147483647 h 10"/>
                <a:gd name="T10" fmla="*/ 0 w 6"/>
                <a:gd name="T11" fmla="*/ 2147483647 h 10"/>
                <a:gd name="T12" fmla="*/ 2147483647 w 6"/>
                <a:gd name="T13" fmla="*/ 2147483647 h 10"/>
                <a:gd name="T14" fmla="*/ 2147483647 w 6"/>
                <a:gd name="T15" fmla="*/ 2147483647 h 10"/>
                <a:gd name="T16" fmla="*/ 2147483647 w 6"/>
                <a:gd name="T17" fmla="*/ 2147483647 h 10"/>
                <a:gd name="T18" fmla="*/ 2147483647 w 6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0"/>
                <a:gd name="T32" fmla="*/ 6 w 6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0">
                  <a:moveTo>
                    <a:pt x="6" y="4"/>
                  </a:moveTo>
                  <a:lnTo>
                    <a:pt x="3" y="4"/>
                  </a:lnTo>
                  <a:lnTo>
                    <a:pt x="3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6" y="6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861" name="Freeform 783"/>
            <p:cNvSpPr>
              <a:spLocks/>
            </p:cNvSpPr>
            <p:nvPr/>
          </p:nvSpPr>
          <p:spPr bwMode="auto">
            <a:xfrm>
              <a:off x="3021013" y="1403350"/>
              <a:ext cx="11112" cy="3175"/>
            </a:xfrm>
            <a:custGeom>
              <a:avLst/>
              <a:gdLst>
                <a:gd name="T0" fmla="*/ 2147483647 w 30"/>
                <a:gd name="T1" fmla="*/ 0 h 6"/>
                <a:gd name="T2" fmla="*/ 0 w 30"/>
                <a:gd name="T3" fmla="*/ 0 h 6"/>
                <a:gd name="T4" fmla="*/ 0 w 30"/>
                <a:gd name="T5" fmla="*/ 2147483647 h 6"/>
                <a:gd name="T6" fmla="*/ 0 w 30"/>
                <a:gd name="T7" fmla="*/ 2147483647 h 6"/>
                <a:gd name="T8" fmla="*/ 2147483647 w 30"/>
                <a:gd name="T9" fmla="*/ 2147483647 h 6"/>
                <a:gd name="T10" fmla="*/ 2147483647 w 30"/>
                <a:gd name="T11" fmla="*/ 2147483647 h 6"/>
                <a:gd name="T12" fmla="*/ 2147483647 w 30"/>
                <a:gd name="T13" fmla="*/ 2147483647 h 6"/>
                <a:gd name="T14" fmla="*/ 2147483647 w 30"/>
                <a:gd name="T15" fmla="*/ 0 h 6"/>
                <a:gd name="T16" fmla="*/ 2147483647 w 30"/>
                <a:gd name="T17" fmla="*/ 0 h 6"/>
                <a:gd name="T18" fmla="*/ 2147483647 w 30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"/>
                <a:gd name="T31" fmla="*/ 0 h 6"/>
                <a:gd name="T32" fmla="*/ 30 w 30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" h="6">
                  <a:moveTo>
                    <a:pt x="3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23" y="6"/>
                  </a:lnTo>
                  <a:lnTo>
                    <a:pt x="30" y="6"/>
                  </a:lnTo>
                  <a:lnTo>
                    <a:pt x="30" y="2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862" name="Freeform 784"/>
            <p:cNvSpPr>
              <a:spLocks/>
            </p:cNvSpPr>
            <p:nvPr/>
          </p:nvSpPr>
          <p:spPr bwMode="auto">
            <a:xfrm>
              <a:off x="3030538" y="1403350"/>
              <a:ext cx="1587" cy="3175"/>
            </a:xfrm>
            <a:custGeom>
              <a:avLst/>
              <a:gdLst>
                <a:gd name="T0" fmla="*/ 2147483647 w 4"/>
                <a:gd name="T1" fmla="*/ 2147483647 h 9"/>
                <a:gd name="T2" fmla="*/ 2147483647 w 4"/>
                <a:gd name="T3" fmla="*/ 0 h 9"/>
                <a:gd name="T4" fmla="*/ 0 w 4"/>
                <a:gd name="T5" fmla="*/ 0 h 9"/>
                <a:gd name="T6" fmla="*/ 0 w 4"/>
                <a:gd name="T7" fmla="*/ 0 h 9"/>
                <a:gd name="T8" fmla="*/ 0 w 4"/>
                <a:gd name="T9" fmla="*/ 2147483647 h 9"/>
                <a:gd name="T10" fmla="*/ 0 w 4"/>
                <a:gd name="T11" fmla="*/ 2147483647 h 9"/>
                <a:gd name="T12" fmla="*/ 0 w 4"/>
                <a:gd name="T13" fmla="*/ 2147483647 h 9"/>
                <a:gd name="T14" fmla="*/ 2147483647 w 4"/>
                <a:gd name="T15" fmla="*/ 2147483647 h 9"/>
                <a:gd name="T16" fmla="*/ 2147483647 w 4"/>
                <a:gd name="T17" fmla="*/ 2147483647 h 9"/>
                <a:gd name="T18" fmla="*/ 2147483647 w 4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9"/>
                <a:gd name="T32" fmla="*/ 4 w 4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9">
                  <a:moveTo>
                    <a:pt x="4" y="2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6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863" name="Freeform 785"/>
            <p:cNvSpPr>
              <a:spLocks/>
            </p:cNvSpPr>
            <p:nvPr/>
          </p:nvSpPr>
          <p:spPr bwMode="auto">
            <a:xfrm>
              <a:off x="3028950" y="1404938"/>
              <a:ext cx="15875" cy="1587"/>
            </a:xfrm>
            <a:custGeom>
              <a:avLst/>
              <a:gdLst>
                <a:gd name="T0" fmla="*/ 2147483647 w 40"/>
                <a:gd name="T1" fmla="*/ 0 h 7"/>
                <a:gd name="T2" fmla="*/ 2147483647 w 40"/>
                <a:gd name="T3" fmla="*/ 0 h 7"/>
                <a:gd name="T4" fmla="*/ 0 w 40"/>
                <a:gd name="T5" fmla="*/ 2147483647 h 7"/>
                <a:gd name="T6" fmla="*/ 2147483647 w 40"/>
                <a:gd name="T7" fmla="*/ 2147483647 h 7"/>
                <a:gd name="T8" fmla="*/ 2147483647 w 40"/>
                <a:gd name="T9" fmla="*/ 2147483647 h 7"/>
                <a:gd name="T10" fmla="*/ 2147483647 w 40"/>
                <a:gd name="T11" fmla="*/ 2147483647 h 7"/>
                <a:gd name="T12" fmla="*/ 2147483647 w 40"/>
                <a:gd name="T13" fmla="*/ 2147483647 h 7"/>
                <a:gd name="T14" fmla="*/ 2147483647 w 40"/>
                <a:gd name="T15" fmla="*/ 0 h 7"/>
                <a:gd name="T16" fmla="*/ 2147483647 w 40"/>
                <a:gd name="T17" fmla="*/ 0 h 7"/>
                <a:gd name="T18" fmla="*/ 2147483647 w 40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"/>
                <a:gd name="T31" fmla="*/ 0 h 7"/>
                <a:gd name="T32" fmla="*/ 40 w 40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" h="7">
                  <a:moveTo>
                    <a:pt x="3" y="0"/>
                  </a:moveTo>
                  <a:lnTo>
                    <a:pt x="3" y="0"/>
                  </a:lnTo>
                  <a:lnTo>
                    <a:pt x="0" y="4"/>
                  </a:lnTo>
                  <a:lnTo>
                    <a:pt x="3" y="7"/>
                  </a:lnTo>
                  <a:lnTo>
                    <a:pt x="33" y="7"/>
                  </a:lnTo>
                  <a:lnTo>
                    <a:pt x="40" y="7"/>
                  </a:lnTo>
                  <a:lnTo>
                    <a:pt x="40" y="4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864" name="Freeform 786"/>
            <p:cNvSpPr>
              <a:spLocks/>
            </p:cNvSpPr>
            <p:nvPr/>
          </p:nvSpPr>
          <p:spPr bwMode="auto">
            <a:xfrm>
              <a:off x="3043238" y="1404938"/>
              <a:ext cx="1587" cy="3175"/>
            </a:xfrm>
            <a:custGeom>
              <a:avLst/>
              <a:gdLst>
                <a:gd name="T0" fmla="*/ 2147483647 w 4"/>
                <a:gd name="T1" fmla="*/ 2147483647 h 9"/>
                <a:gd name="T2" fmla="*/ 2147483647 w 4"/>
                <a:gd name="T3" fmla="*/ 0 h 9"/>
                <a:gd name="T4" fmla="*/ 0 w 4"/>
                <a:gd name="T5" fmla="*/ 0 h 9"/>
                <a:gd name="T6" fmla="*/ 0 w 4"/>
                <a:gd name="T7" fmla="*/ 0 h 9"/>
                <a:gd name="T8" fmla="*/ 0 w 4"/>
                <a:gd name="T9" fmla="*/ 2147483647 h 9"/>
                <a:gd name="T10" fmla="*/ 0 w 4"/>
                <a:gd name="T11" fmla="*/ 2147483647 h 9"/>
                <a:gd name="T12" fmla="*/ 0 w 4"/>
                <a:gd name="T13" fmla="*/ 2147483647 h 9"/>
                <a:gd name="T14" fmla="*/ 2147483647 w 4"/>
                <a:gd name="T15" fmla="*/ 2147483647 h 9"/>
                <a:gd name="T16" fmla="*/ 2147483647 w 4"/>
                <a:gd name="T17" fmla="*/ 2147483647 h 9"/>
                <a:gd name="T18" fmla="*/ 2147483647 w 4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9"/>
                <a:gd name="T32" fmla="*/ 4 w 4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9">
                  <a:moveTo>
                    <a:pt x="4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9"/>
                  </a:lnTo>
                  <a:lnTo>
                    <a:pt x="4" y="7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865" name="Freeform 787"/>
            <p:cNvSpPr>
              <a:spLocks/>
            </p:cNvSpPr>
            <p:nvPr/>
          </p:nvSpPr>
          <p:spPr bwMode="auto">
            <a:xfrm>
              <a:off x="3043238" y="1406525"/>
              <a:ext cx="9525" cy="0"/>
            </a:xfrm>
            <a:custGeom>
              <a:avLst/>
              <a:gdLst>
                <a:gd name="T0" fmla="*/ 2147483647 w 27"/>
                <a:gd name="T1" fmla="*/ 0 h 3"/>
                <a:gd name="T2" fmla="*/ 2147483647 w 27"/>
                <a:gd name="T3" fmla="*/ 0 h 3"/>
                <a:gd name="T4" fmla="*/ 0 w 27"/>
                <a:gd name="T5" fmla="*/ 0 h 3"/>
                <a:gd name="T6" fmla="*/ 2147483647 w 27"/>
                <a:gd name="T7" fmla="*/ 0 h 3"/>
                <a:gd name="T8" fmla="*/ 2147483647 w 27"/>
                <a:gd name="T9" fmla="*/ 0 h 3"/>
                <a:gd name="T10" fmla="*/ 2147483647 w 27"/>
                <a:gd name="T11" fmla="*/ 0 h 3"/>
                <a:gd name="T12" fmla="*/ 2147483647 w 27"/>
                <a:gd name="T13" fmla="*/ 0 h 3"/>
                <a:gd name="T14" fmla="*/ 2147483647 w 27"/>
                <a:gd name="T15" fmla="*/ 0 h 3"/>
                <a:gd name="T16" fmla="*/ 2147483647 w 27"/>
                <a:gd name="T17" fmla="*/ 0 h 3"/>
                <a:gd name="T18" fmla="*/ 2147483647 w 27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"/>
                <a:gd name="T31" fmla="*/ 0 h 3"/>
                <a:gd name="T32" fmla="*/ 27 w 27"/>
                <a:gd name="T33" fmla="*/ 0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" h="3">
                  <a:moveTo>
                    <a:pt x="3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20" y="3"/>
                  </a:lnTo>
                  <a:lnTo>
                    <a:pt x="27" y="3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866" name="Freeform 788"/>
            <p:cNvSpPr>
              <a:spLocks/>
            </p:cNvSpPr>
            <p:nvPr/>
          </p:nvSpPr>
          <p:spPr bwMode="auto">
            <a:xfrm>
              <a:off x="3051175" y="1406525"/>
              <a:ext cx="1588" cy="3175"/>
            </a:xfrm>
            <a:custGeom>
              <a:avLst/>
              <a:gdLst>
                <a:gd name="T0" fmla="*/ 2147483647 w 7"/>
                <a:gd name="T1" fmla="*/ 2147483647 h 9"/>
                <a:gd name="T2" fmla="*/ 2147483647 w 7"/>
                <a:gd name="T3" fmla="*/ 0 h 9"/>
                <a:gd name="T4" fmla="*/ 2147483647 w 7"/>
                <a:gd name="T5" fmla="*/ 0 h 9"/>
                <a:gd name="T6" fmla="*/ 0 w 7"/>
                <a:gd name="T7" fmla="*/ 0 h 9"/>
                <a:gd name="T8" fmla="*/ 0 w 7"/>
                <a:gd name="T9" fmla="*/ 2147483647 h 9"/>
                <a:gd name="T10" fmla="*/ 0 w 7"/>
                <a:gd name="T11" fmla="*/ 2147483647 h 9"/>
                <a:gd name="T12" fmla="*/ 2147483647 w 7"/>
                <a:gd name="T13" fmla="*/ 2147483647 h 9"/>
                <a:gd name="T14" fmla="*/ 2147483647 w 7"/>
                <a:gd name="T15" fmla="*/ 2147483647 h 9"/>
                <a:gd name="T16" fmla="*/ 2147483647 w 7"/>
                <a:gd name="T17" fmla="*/ 2147483647 h 9"/>
                <a:gd name="T18" fmla="*/ 2147483647 w 7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9"/>
                <a:gd name="T32" fmla="*/ 7 w 7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9">
                  <a:moveTo>
                    <a:pt x="7" y="3"/>
                  </a:move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9"/>
                  </a:lnTo>
                  <a:lnTo>
                    <a:pt x="7" y="5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867" name="Freeform 789"/>
            <p:cNvSpPr>
              <a:spLocks/>
            </p:cNvSpPr>
            <p:nvPr/>
          </p:nvSpPr>
          <p:spPr bwMode="auto">
            <a:xfrm>
              <a:off x="3051175" y="1406525"/>
              <a:ext cx="22225" cy="1588"/>
            </a:xfrm>
            <a:custGeom>
              <a:avLst/>
              <a:gdLst>
                <a:gd name="T0" fmla="*/ 2147483647 w 59"/>
                <a:gd name="T1" fmla="*/ 0 h 2"/>
                <a:gd name="T2" fmla="*/ 0 w 59"/>
                <a:gd name="T3" fmla="*/ 0 h 2"/>
                <a:gd name="T4" fmla="*/ 0 w 59"/>
                <a:gd name="T5" fmla="*/ 2147483647 h 2"/>
                <a:gd name="T6" fmla="*/ 0 w 59"/>
                <a:gd name="T7" fmla="*/ 2147483647 h 2"/>
                <a:gd name="T8" fmla="*/ 2147483647 w 59"/>
                <a:gd name="T9" fmla="*/ 2147483647 h 2"/>
                <a:gd name="T10" fmla="*/ 2147483647 w 59"/>
                <a:gd name="T11" fmla="*/ 2147483647 h 2"/>
                <a:gd name="T12" fmla="*/ 2147483647 w 59"/>
                <a:gd name="T13" fmla="*/ 2147483647 h 2"/>
                <a:gd name="T14" fmla="*/ 2147483647 w 59"/>
                <a:gd name="T15" fmla="*/ 0 h 2"/>
                <a:gd name="T16" fmla="*/ 2147483647 w 59"/>
                <a:gd name="T17" fmla="*/ 0 h 2"/>
                <a:gd name="T18" fmla="*/ 2147483647 w 59"/>
                <a:gd name="T19" fmla="*/ 0 h 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9"/>
                <a:gd name="T31" fmla="*/ 0 h 2"/>
                <a:gd name="T32" fmla="*/ 59 w 59"/>
                <a:gd name="T33" fmla="*/ 2 h 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9" h="2">
                  <a:moveTo>
                    <a:pt x="3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49" y="2"/>
                  </a:lnTo>
                  <a:lnTo>
                    <a:pt x="56" y="2"/>
                  </a:lnTo>
                  <a:lnTo>
                    <a:pt x="59" y="2"/>
                  </a:lnTo>
                  <a:lnTo>
                    <a:pt x="56" y="0"/>
                  </a:lnTo>
                  <a:lnTo>
                    <a:pt x="5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868" name="Freeform 790"/>
            <p:cNvSpPr>
              <a:spLocks/>
            </p:cNvSpPr>
            <p:nvPr/>
          </p:nvSpPr>
          <p:spPr bwMode="auto">
            <a:xfrm>
              <a:off x="3070225" y="1406525"/>
              <a:ext cx="3175" cy="3175"/>
            </a:xfrm>
            <a:custGeom>
              <a:avLst/>
              <a:gdLst>
                <a:gd name="T0" fmla="*/ 2147483647 w 7"/>
                <a:gd name="T1" fmla="*/ 2147483647 h 6"/>
                <a:gd name="T2" fmla="*/ 2147483647 w 7"/>
                <a:gd name="T3" fmla="*/ 0 h 6"/>
                <a:gd name="T4" fmla="*/ 2147483647 w 7"/>
                <a:gd name="T5" fmla="*/ 0 h 6"/>
                <a:gd name="T6" fmla="*/ 0 w 7"/>
                <a:gd name="T7" fmla="*/ 0 h 6"/>
                <a:gd name="T8" fmla="*/ 0 w 7"/>
                <a:gd name="T9" fmla="*/ 2147483647 h 6"/>
                <a:gd name="T10" fmla="*/ 0 w 7"/>
                <a:gd name="T11" fmla="*/ 2147483647 h 6"/>
                <a:gd name="T12" fmla="*/ 2147483647 w 7"/>
                <a:gd name="T13" fmla="*/ 2147483647 h 6"/>
                <a:gd name="T14" fmla="*/ 2147483647 w 7"/>
                <a:gd name="T15" fmla="*/ 2147483647 h 6"/>
                <a:gd name="T16" fmla="*/ 2147483647 w 7"/>
                <a:gd name="T17" fmla="*/ 2147483647 h 6"/>
                <a:gd name="T18" fmla="*/ 2147483647 w 7"/>
                <a:gd name="T19" fmla="*/ 2147483647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6"/>
                <a:gd name="T32" fmla="*/ 7 w 7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6">
                  <a:moveTo>
                    <a:pt x="7" y="2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4" y="6"/>
                  </a:lnTo>
                  <a:lnTo>
                    <a:pt x="7" y="6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869" name="Freeform 791"/>
            <p:cNvSpPr>
              <a:spLocks/>
            </p:cNvSpPr>
            <p:nvPr/>
          </p:nvSpPr>
          <p:spPr bwMode="auto">
            <a:xfrm>
              <a:off x="3070225" y="1406525"/>
              <a:ext cx="6350" cy="3175"/>
            </a:xfrm>
            <a:custGeom>
              <a:avLst/>
              <a:gdLst>
                <a:gd name="T0" fmla="*/ 2147483647 w 13"/>
                <a:gd name="T1" fmla="*/ 0 h 6"/>
                <a:gd name="T2" fmla="*/ 0 w 13"/>
                <a:gd name="T3" fmla="*/ 2147483647 h 6"/>
                <a:gd name="T4" fmla="*/ 0 w 13"/>
                <a:gd name="T5" fmla="*/ 2147483647 h 6"/>
                <a:gd name="T6" fmla="*/ 0 w 13"/>
                <a:gd name="T7" fmla="*/ 2147483647 h 6"/>
                <a:gd name="T8" fmla="*/ 2147483647 w 13"/>
                <a:gd name="T9" fmla="*/ 2147483647 h 6"/>
                <a:gd name="T10" fmla="*/ 2147483647 w 13"/>
                <a:gd name="T11" fmla="*/ 2147483647 h 6"/>
                <a:gd name="T12" fmla="*/ 2147483647 w 13"/>
                <a:gd name="T13" fmla="*/ 2147483647 h 6"/>
                <a:gd name="T14" fmla="*/ 2147483647 w 13"/>
                <a:gd name="T15" fmla="*/ 2147483647 h 6"/>
                <a:gd name="T16" fmla="*/ 2147483647 w 13"/>
                <a:gd name="T17" fmla="*/ 0 h 6"/>
                <a:gd name="T18" fmla="*/ 2147483647 w 1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6"/>
                <a:gd name="T32" fmla="*/ 13 w 1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6">
                  <a:moveTo>
                    <a:pt x="4" y="0"/>
                  </a:moveTo>
                  <a:lnTo>
                    <a:pt x="0" y="2"/>
                  </a:lnTo>
                  <a:lnTo>
                    <a:pt x="0" y="6"/>
                  </a:lnTo>
                  <a:lnTo>
                    <a:pt x="4" y="6"/>
                  </a:lnTo>
                  <a:lnTo>
                    <a:pt x="11" y="6"/>
                  </a:lnTo>
                  <a:lnTo>
                    <a:pt x="13" y="2"/>
                  </a:lnTo>
                  <a:lnTo>
                    <a:pt x="11" y="2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870" name="Freeform 792"/>
            <p:cNvSpPr>
              <a:spLocks/>
            </p:cNvSpPr>
            <p:nvPr/>
          </p:nvSpPr>
          <p:spPr bwMode="auto">
            <a:xfrm>
              <a:off x="3073400" y="1406525"/>
              <a:ext cx="3175" cy="4763"/>
            </a:xfrm>
            <a:custGeom>
              <a:avLst/>
              <a:gdLst>
                <a:gd name="T0" fmla="*/ 2147483647 w 6"/>
                <a:gd name="T1" fmla="*/ 2147483647 h 8"/>
                <a:gd name="T2" fmla="*/ 2147483647 w 6"/>
                <a:gd name="T3" fmla="*/ 2147483647 h 8"/>
                <a:gd name="T4" fmla="*/ 2147483647 w 6"/>
                <a:gd name="T5" fmla="*/ 0 h 8"/>
                <a:gd name="T6" fmla="*/ 0 w 6"/>
                <a:gd name="T7" fmla="*/ 2147483647 h 8"/>
                <a:gd name="T8" fmla="*/ 0 w 6"/>
                <a:gd name="T9" fmla="*/ 2147483647 h 8"/>
                <a:gd name="T10" fmla="*/ 0 w 6"/>
                <a:gd name="T11" fmla="*/ 2147483647 h 8"/>
                <a:gd name="T12" fmla="*/ 2147483647 w 6"/>
                <a:gd name="T13" fmla="*/ 2147483647 h 8"/>
                <a:gd name="T14" fmla="*/ 2147483647 w 6"/>
                <a:gd name="T15" fmla="*/ 2147483647 h 8"/>
                <a:gd name="T16" fmla="*/ 2147483647 w 6"/>
                <a:gd name="T17" fmla="*/ 2147483647 h 8"/>
                <a:gd name="T18" fmla="*/ 2147483647 w 6"/>
                <a:gd name="T19" fmla="*/ 2147483647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8"/>
                <a:gd name="T32" fmla="*/ 6 w 6"/>
                <a:gd name="T33" fmla="*/ 8 h 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8">
                  <a:moveTo>
                    <a:pt x="6" y="2"/>
                  </a:moveTo>
                  <a:lnTo>
                    <a:pt x="4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8"/>
                  </a:lnTo>
                  <a:lnTo>
                    <a:pt x="4" y="8"/>
                  </a:lnTo>
                  <a:lnTo>
                    <a:pt x="6" y="6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871" name="Freeform 793"/>
            <p:cNvSpPr>
              <a:spLocks/>
            </p:cNvSpPr>
            <p:nvPr/>
          </p:nvSpPr>
          <p:spPr bwMode="auto">
            <a:xfrm>
              <a:off x="3073400" y="1408113"/>
              <a:ext cx="12700" cy="3175"/>
            </a:xfrm>
            <a:custGeom>
              <a:avLst/>
              <a:gdLst>
                <a:gd name="T0" fmla="*/ 2147483647 w 30"/>
                <a:gd name="T1" fmla="*/ 0 h 6"/>
                <a:gd name="T2" fmla="*/ 0 w 30"/>
                <a:gd name="T3" fmla="*/ 0 h 6"/>
                <a:gd name="T4" fmla="*/ 0 w 30"/>
                <a:gd name="T5" fmla="*/ 2147483647 h 6"/>
                <a:gd name="T6" fmla="*/ 0 w 30"/>
                <a:gd name="T7" fmla="*/ 2147483647 h 6"/>
                <a:gd name="T8" fmla="*/ 2147483647 w 30"/>
                <a:gd name="T9" fmla="*/ 2147483647 h 6"/>
                <a:gd name="T10" fmla="*/ 2147483647 w 30"/>
                <a:gd name="T11" fmla="*/ 2147483647 h 6"/>
                <a:gd name="T12" fmla="*/ 2147483647 w 30"/>
                <a:gd name="T13" fmla="*/ 2147483647 h 6"/>
                <a:gd name="T14" fmla="*/ 2147483647 w 30"/>
                <a:gd name="T15" fmla="*/ 0 h 6"/>
                <a:gd name="T16" fmla="*/ 2147483647 w 30"/>
                <a:gd name="T17" fmla="*/ 0 h 6"/>
                <a:gd name="T18" fmla="*/ 2147483647 w 30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"/>
                <a:gd name="T31" fmla="*/ 0 h 6"/>
                <a:gd name="T32" fmla="*/ 30 w 30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" h="6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23" y="6"/>
                  </a:lnTo>
                  <a:lnTo>
                    <a:pt x="30" y="6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872" name="Freeform 794"/>
            <p:cNvSpPr>
              <a:spLocks/>
            </p:cNvSpPr>
            <p:nvPr/>
          </p:nvSpPr>
          <p:spPr bwMode="auto">
            <a:xfrm>
              <a:off x="3084513" y="1408113"/>
              <a:ext cx="1587" cy="4762"/>
            </a:xfrm>
            <a:custGeom>
              <a:avLst/>
              <a:gdLst>
                <a:gd name="T0" fmla="*/ 2147483647 w 4"/>
                <a:gd name="T1" fmla="*/ 2147483647 h 10"/>
                <a:gd name="T2" fmla="*/ 2147483647 w 4"/>
                <a:gd name="T3" fmla="*/ 0 h 10"/>
                <a:gd name="T4" fmla="*/ 0 w 4"/>
                <a:gd name="T5" fmla="*/ 0 h 10"/>
                <a:gd name="T6" fmla="*/ 0 w 4"/>
                <a:gd name="T7" fmla="*/ 0 h 10"/>
                <a:gd name="T8" fmla="*/ 0 w 4"/>
                <a:gd name="T9" fmla="*/ 2147483647 h 10"/>
                <a:gd name="T10" fmla="*/ 0 w 4"/>
                <a:gd name="T11" fmla="*/ 2147483647 h 10"/>
                <a:gd name="T12" fmla="*/ 0 w 4"/>
                <a:gd name="T13" fmla="*/ 2147483647 h 10"/>
                <a:gd name="T14" fmla="*/ 2147483647 w 4"/>
                <a:gd name="T15" fmla="*/ 2147483647 h 10"/>
                <a:gd name="T16" fmla="*/ 2147483647 w 4"/>
                <a:gd name="T17" fmla="*/ 2147483647 h 10"/>
                <a:gd name="T18" fmla="*/ 2147483647 w 4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10"/>
                <a:gd name="T32" fmla="*/ 4 w 4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10">
                  <a:moveTo>
                    <a:pt x="4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4" y="6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873" name="Freeform 795"/>
            <p:cNvSpPr>
              <a:spLocks/>
            </p:cNvSpPr>
            <p:nvPr/>
          </p:nvSpPr>
          <p:spPr bwMode="auto">
            <a:xfrm>
              <a:off x="3082925" y="1409700"/>
              <a:ext cx="4763" cy="3175"/>
            </a:xfrm>
            <a:custGeom>
              <a:avLst/>
              <a:gdLst>
                <a:gd name="T0" fmla="*/ 2147483647 w 14"/>
                <a:gd name="T1" fmla="*/ 0 h 6"/>
                <a:gd name="T2" fmla="*/ 2147483647 w 14"/>
                <a:gd name="T3" fmla="*/ 0 h 6"/>
                <a:gd name="T4" fmla="*/ 0 w 14"/>
                <a:gd name="T5" fmla="*/ 2147483647 h 6"/>
                <a:gd name="T6" fmla="*/ 2147483647 w 14"/>
                <a:gd name="T7" fmla="*/ 2147483647 h 6"/>
                <a:gd name="T8" fmla="*/ 2147483647 w 14"/>
                <a:gd name="T9" fmla="*/ 2147483647 h 6"/>
                <a:gd name="T10" fmla="*/ 2147483647 w 14"/>
                <a:gd name="T11" fmla="*/ 2147483647 h 6"/>
                <a:gd name="T12" fmla="*/ 2147483647 w 14"/>
                <a:gd name="T13" fmla="*/ 2147483647 h 6"/>
                <a:gd name="T14" fmla="*/ 2147483647 w 14"/>
                <a:gd name="T15" fmla="*/ 0 h 6"/>
                <a:gd name="T16" fmla="*/ 2147483647 w 14"/>
                <a:gd name="T17" fmla="*/ 0 h 6"/>
                <a:gd name="T18" fmla="*/ 2147483647 w 14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6"/>
                <a:gd name="T32" fmla="*/ 14 w 14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6">
                  <a:moveTo>
                    <a:pt x="3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3" y="6"/>
                  </a:lnTo>
                  <a:lnTo>
                    <a:pt x="7" y="6"/>
                  </a:lnTo>
                  <a:lnTo>
                    <a:pt x="14" y="6"/>
                  </a:lnTo>
                  <a:lnTo>
                    <a:pt x="14" y="2"/>
                  </a:lnTo>
                  <a:lnTo>
                    <a:pt x="14" y="0"/>
                  </a:lnTo>
                  <a:lnTo>
                    <a:pt x="7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874" name="Freeform 796"/>
            <p:cNvSpPr>
              <a:spLocks/>
            </p:cNvSpPr>
            <p:nvPr/>
          </p:nvSpPr>
          <p:spPr bwMode="auto">
            <a:xfrm>
              <a:off x="3086100" y="1409700"/>
              <a:ext cx="1588" cy="3175"/>
            </a:xfrm>
            <a:custGeom>
              <a:avLst/>
              <a:gdLst>
                <a:gd name="T0" fmla="*/ 2147483647 w 4"/>
                <a:gd name="T1" fmla="*/ 2147483647 h 9"/>
                <a:gd name="T2" fmla="*/ 2147483647 w 4"/>
                <a:gd name="T3" fmla="*/ 0 h 9"/>
                <a:gd name="T4" fmla="*/ 0 w 4"/>
                <a:gd name="T5" fmla="*/ 0 h 9"/>
                <a:gd name="T6" fmla="*/ 0 w 4"/>
                <a:gd name="T7" fmla="*/ 0 h 9"/>
                <a:gd name="T8" fmla="*/ 0 w 4"/>
                <a:gd name="T9" fmla="*/ 2147483647 h 9"/>
                <a:gd name="T10" fmla="*/ 0 w 4"/>
                <a:gd name="T11" fmla="*/ 2147483647 h 9"/>
                <a:gd name="T12" fmla="*/ 0 w 4"/>
                <a:gd name="T13" fmla="*/ 2147483647 h 9"/>
                <a:gd name="T14" fmla="*/ 2147483647 w 4"/>
                <a:gd name="T15" fmla="*/ 2147483647 h 9"/>
                <a:gd name="T16" fmla="*/ 2147483647 w 4"/>
                <a:gd name="T17" fmla="*/ 2147483647 h 9"/>
                <a:gd name="T18" fmla="*/ 2147483647 w 4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9"/>
                <a:gd name="T32" fmla="*/ 4 w 4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9">
                  <a:moveTo>
                    <a:pt x="4" y="2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9"/>
                  </a:lnTo>
                  <a:lnTo>
                    <a:pt x="4" y="6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875" name="Freeform 797"/>
            <p:cNvSpPr>
              <a:spLocks/>
            </p:cNvSpPr>
            <p:nvPr/>
          </p:nvSpPr>
          <p:spPr bwMode="auto">
            <a:xfrm>
              <a:off x="3086100" y="1411288"/>
              <a:ext cx="9525" cy="1587"/>
            </a:xfrm>
            <a:custGeom>
              <a:avLst/>
              <a:gdLst>
                <a:gd name="T0" fmla="*/ 2147483647 w 25"/>
                <a:gd name="T1" fmla="*/ 0 h 4"/>
                <a:gd name="T2" fmla="*/ 2147483647 w 25"/>
                <a:gd name="T3" fmla="*/ 0 h 4"/>
                <a:gd name="T4" fmla="*/ 0 w 25"/>
                <a:gd name="T5" fmla="*/ 2147483647 h 4"/>
                <a:gd name="T6" fmla="*/ 2147483647 w 25"/>
                <a:gd name="T7" fmla="*/ 2147483647 h 4"/>
                <a:gd name="T8" fmla="*/ 2147483647 w 25"/>
                <a:gd name="T9" fmla="*/ 2147483647 h 4"/>
                <a:gd name="T10" fmla="*/ 2147483647 w 25"/>
                <a:gd name="T11" fmla="*/ 2147483647 h 4"/>
                <a:gd name="T12" fmla="*/ 2147483647 w 25"/>
                <a:gd name="T13" fmla="*/ 2147483647 h 4"/>
                <a:gd name="T14" fmla="*/ 2147483647 w 25"/>
                <a:gd name="T15" fmla="*/ 0 h 4"/>
                <a:gd name="T16" fmla="*/ 2147483647 w 25"/>
                <a:gd name="T17" fmla="*/ 0 h 4"/>
                <a:gd name="T18" fmla="*/ 2147483647 w 25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"/>
                <a:gd name="T31" fmla="*/ 0 h 4"/>
                <a:gd name="T32" fmla="*/ 25 w 25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" h="4">
                  <a:moveTo>
                    <a:pt x="3" y="0"/>
                  </a:moveTo>
                  <a:lnTo>
                    <a:pt x="3" y="0"/>
                  </a:lnTo>
                  <a:lnTo>
                    <a:pt x="0" y="4"/>
                  </a:lnTo>
                  <a:lnTo>
                    <a:pt x="3" y="4"/>
                  </a:lnTo>
                  <a:lnTo>
                    <a:pt x="20" y="4"/>
                  </a:lnTo>
                  <a:lnTo>
                    <a:pt x="25" y="4"/>
                  </a:lnTo>
                  <a:lnTo>
                    <a:pt x="25" y="0"/>
                  </a:lnTo>
                  <a:lnTo>
                    <a:pt x="2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876" name="Freeform 798"/>
            <p:cNvSpPr>
              <a:spLocks/>
            </p:cNvSpPr>
            <p:nvPr/>
          </p:nvSpPr>
          <p:spPr bwMode="auto">
            <a:xfrm>
              <a:off x="3094038" y="1411288"/>
              <a:ext cx="1587" cy="1587"/>
            </a:xfrm>
            <a:custGeom>
              <a:avLst/>
              <a:gdLst>
                <a:gd name="T0" fmla="*/ 2147483647 w 5"/>
                <a:gd name="T1" fmla="*/ 2147483647 h 7"/>
                <a:gd name="T2" fmla="*/ 2147483647 w 5"/>
                <a:gd name="T3" fmla="*/ 0 h 7"/>
                <a:gd name="T4" fmla="*/ 2147483647 w 5"/>
                <a:gd name="T5" fmla="*/ 0 h 7"/>
                <a:gd name="T6" fmla="*/ 0 w 5"/>
                <a:gd name="T7" fmla="*/ 0 h 7"/>
                <a:gd name="T8" fmla="*/ 0 w 5"/>
                <a:gd name="T9" fmla="*/ 2147483647 h 7"/>
                <a:gd name="T10" fmla="*/ 0 w 5"/>
                <a:gd name="T11" fmla="*/ 2147483647 h 7"/>
                <a:gd name="T12" fmla="*/ 2147483647 w 5"/>
                <a:gd name="T13" fmla="*/ 2147483647 h 7"/>
                <a:gd name="T14" fmla="*/ 2147483647 w 5"/>
                <a:gd name="T15" fmla="*/ 2147483647 h 7"/>
                <a:gd name="T16" fmla="*/ 2147483647 w 5"/>
                <a:gd name="T17" fmla="*/ 2147483647 h 7"/>
                <a:gd name="T18" fmla="*/ 2147483647 w 5"/>
                <a:gd name="T19" fmla="*/ 2147483647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"/>
                <a:gd name="T31" fmla="*/ 0 h 7"/>
                <a:gd name="T32" fmla="*/ 5 w 5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" h="7">
                  <a:moveTo>
                    <a:pt x="5" y="4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3" y="7"/>
                  </a:lnTo>
                  <a:lnTo>
                    <a:pt x="5" y="7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877" name="Freeform 799"/>
            <p:cNvSpPr>
              <a:spLocks/>
            </p:cNvSpPr>
            <p:nvPr/>
          </p:nvSpPr>
          <p:spPr bwMode="auto">
            <a:xfrm>
              <a:off x="3094038" y="1411288"/>
              <a:ext cx="17462" cy="1587"/>
            </a:xfrm>
            <a:custGeom>
              <a:avLst/>
              <a:gdLst>
                <a:gd name="T0" fmla="*/ 2147483647 w 45"/>
                <a:gd name="T1" fmla="*/ 0 h 7"/>
                <a:gd name="T2" fmla="*/ 0 w 45"/>
                <a:gd name="T3" fmla="*/ 2147483647 h 7"/>
                <a:gd name="T4" fmla="*/ 0 w 45"/>
                <a:gd name="T5" fmla="*/ 2147483647 h 7"/>
                <a:gd name="T6" fmla="*/ 0 w 45"/>
                <a:gd name="T7" fmla="*/ 2147483647 h 7"/>
                <a:gd name="T8" fmla="*/ 2147483647 w 45"/>
                <a:gd name="T9" fmla="*/ 2147483647 h 7"/>
                <a:gd name="T10" fmla="*/ 2147483647 w 45"/>
                <a:gd name="T11" fmla="*/ 2147483647 h 7"/>
                <a:gd name="T12" fmla="*/ 2147483647 w 45"/>
                <a:gd name="T13" fmla="*/ 2147483647 h 7"/>
                <a:gd name="T14" fmla="*/ 2147483647 w 45"/>
                <a:gd name="T15" fmla="*/ 2147483647 h 7"/>
                <a:gd name="T16" fmla="*/ 2147483647 w 45"/>
                <a:gd name="T17" fmla="*/ 0 h 7"/>
                <a:gd name="T18" fmla="*/ 2147483647 w 45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5"/>
                <a:gd name="T31" fmla="*/ 0 h 7"/>
                <a:gd name="T32" fmla="*/ 45 w 45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5" h="7">
                  <a:moveTo>
                    <a:pt x="3" y="0"/>
                  </a:moveTo>
                  <a:lnTo>
                    <a:pt x="0" y="4"/>
                  </a:lnTo>
                  <a:lnTo>
                    <a:pt x="0" y="7"/>
                  </a:lnTo>
                  <a:lnTo>
                    <a:pt x="36" y="7"/>
                  </a:lnTo>
                  <a:lnTo>
                    <a:pt x="43" y="7"/>
                  </a:lnTo>
                  <a:lnTo>
                    <a:pt x="45" y="4"/>
                  </a:lnTo>
                  <a:lnTo>
                    <a:pt x="43" y="4"/>
                  </a:lnTo>
                  <a:lnTo>
                    <a:pt x="39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878" name="Freeform 800"/>
            <p:cNvSpPr>
              <a:spLocks/>
            </p:cNvSpPr>
            <p:nvPr/>
          </p:nvSpPr>
          <p:spPr bwMode="auto">
            <a:xfrm>
              <a:off x="3108325" y="1411288"/>
              <a:ext cx="3175" cy="6350"/>
            </a:xfrm>
            <a:custGeom>
              <a:avLst/>
              <a:gdLst>
                <a:gd name="T0" fmla="*/ 2147483647 w 6"/>
                <a:gd name="T1" fmla="*/ 2147483647 h 17"/>
                <a:gd name="T2" fmla="*/ 2147483647 w 6"/>
                <a:gd name="T3" fmla="*/ 2147483647 h 17"/>
                <a:gd name="T4" fmla="*/ 2147483647 w 6"/>
                <a:gd name="T5" fmla="*/ 0 h 17"/>
                <a:gd name="T6" fmla="*/ 0 w 6"/>
                <a:gd name="T7" fmla="*/ 2147483647 h 17"/>
                <a:gd name="T8" fmla="*/ 0 w 6"/>
                <a:gd name="T9" fmla="*/ 2147483647 h 17"/>
                <a:gd name="T10" fmla="*/ 0 w 6"/>
                <a:gd name="T11" fmla="*/ 2147483647 h 17"/>
                <a:gd name="T12" fmla="*/ 2147483647 w 6"/>
                <a:gd name="T13" fmla="*/ 2147483647 h 17"/>
                <a:gd name="T14" fmla="*/ 2147483647 w 6"/>
                <a:gd name="T15" fmla="*/ 2147483647 h 17"/>
                <a:gd name="T16" fmla="*/ 2147483647 w 6"/>
                <a:gd name="T17" fmla="*/ 2147483647 h 17"/>
                <a:gd name="T18" fmla="*/ 2147483647 w 6"/>
                <a:gd name="T19" fmla="*/ 2147483647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7"/>
                <a:gd name="T32" fmla="*/ 6 w 6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7">
                  <a:moveTo>
                    <a:pt x="6" y="4"/>
                  </a:moveTo>
                  <a:lnTo>
                    <a:pt x="4" y="4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13"/>
                  </a:lnTo>
                  <a:lnTo>
                    <a:pt x="0" y="17"/>
                  </a:lnTo>
                  <a:lnTo>
                    <a:pt x="4" y="17"/>
                  </a:lnTo>
                  <a:lnTo>
                    <a:pt x="6" y="13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879" name="Freeform 801"/>
            <p:cNvSpPr>
              <a:spLocks/>
            </p:cNvSpPr>
            <p:nvPr/>
          </p:nvSpPr>
          <p:spPr bwMode="auto">
            <a:xfrm>
              <a:off x="3108325" y="1414463"/>
              <a:ext cx="11113" cy="3175"/>
            </a:xfrm>
            <a:custGeom>
              <a:avLst/>
              <a:gdLst>
                <a:gd name="T0" fmla="*/ 2147483647 w 26"/>
                <a:gd name="T1" fmla="*/ 0 h 7"/>
                <a:gd name="T2" fmla="*/ 0 w 26"/>
                <a:gd name="T3" fmla="*/ 0 h 7"/>
                <a:gd name="T4" fmla="*/ 0 w 26"/>
                <a:gd name="T5" fmla="*/ 2147483647 h 7"/>
                <a:gd name="T6" fmla="*/ 0 w 26"/>
                <a:gd name="T7" fmla="*/ 2147483647 h 7"/>
                <a:gd name="T8" fmla="*/ 2147483647 w 26"/>
                <a:gd name="T9" fmla="*/ 2147483647 h 7"/>
                <a:gd name="T10" fmla="*/ 2147483647 w 26"/>
                <a:gd name="T11" fmla="*/ 2147483647 h 7"/>
                <a:gd name="T12" fmla="*/ 2147483647 w 26"/>
                <a:gd name="T13" fmla="*/ 2147483647 h 7"/>
                <a:gd name="T14" fmla="*/ 2147483647 w 26"/>
                <a:gd name="T15" fmla="*/ 0 h 7"/>
                <a:gd name="T16" fmla="*/ 2147483647 w 26"/>
                <a:gd name="T17" fmla="*/ 0 h 7"/>
                <a:gd name="T18" fmla="*/ 2147483647 w 26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7"/>
                <a:gd name="T32" fmla="*/ 26 w 26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7">
                  <a:moveTo>
                    <a:pt x="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17" y="7"/>
                  </a:lnTo>
                  <a:lnTo>
                    <a:pt x="23" y="7"/>
                  </a:lnTo>
                  <a:lnTo>
                    <a:pt x="26" y="3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880" name="Freeform 802"/>
            <p:cNvSpPr>
              <a:spLocks/>
            </p:cNvSpPr>
            <p:nvPr/>
          </p:nvSpPr>
          <p:spPr bwMode="auto">
            <a:xfrm>
              <a:off x="3116263" y="1414463"/>
              <a:ext cx="3175" cy="3175"/>
            </a:xfrm>
            <a:custGeom>
              <a:avLst/>
              <a:gdLst>
                <a:gd name="T0" fmla="*/ 2147483647 w 7"/>
                <a:gd name="T1" fmla="*/ 2147483647 h 9"/>
                <a:gd name="T2" fmla="*/ 2147483647 w 7"/>
                <a:gd name="T3" fmla="*/ 0 h 9"/>
                <a:gd name="T4" fmla="*/ 2147483647 w 7"/>
                <a:gd name="T5" fmla="*/ 0 h 9"/>
                <a:gd name="T6" fmla="*/ 0 w 7"/>
                <a:gd name="T7" fmla="*/ 0 h 9"/>
                <a:gd name="T8" fmla="*/ 0 w 7"/>
                <a:gd name="T9" fmla="*/ 2147483647 h 9"/>
                <a:gd name="T10" fmla="*/ 0 w 7"/>
                <a:gd name="T11" fmla="*/ 2147483647 h 9"/>
                <a:gd name="T12" fmla="*/ 2147483647 w 7"/>
                <a:gd name="T13" fmla="*/ 2147483647 h 9"/>
                <a:gd name="T14" fmla="*/ 2147483647 w 7"/>
                <a:gd name="T15" fmla="*/ 2147483647 h 9"/>
                <a:gd name="T16" fmla="*/ 2147483647 w 7"/>
                <a:gd name="T17" fmla="*/ 2147483647 h 9"/>
                <a:gd name="T18" fmla="*/ 2147483647 w 7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9"/>
                <a:gd name="T32" fmla="*/ 7 w 7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9">
                  <a:moveTo>
                    <a:pt x="7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4" y="9"/>
                  </a:lnTo>
                  <a:lnTo>
                    <a:pt x="4" y="7"/>
                  </a:lnTo>
                  <a:lnTo>
                    <a:pt x="7" y="7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881" name="Freeform 803"/>
            <p:cNvSpPr>
              <a:spLocks/>
            </p:cNvSpPr>
            <p:nvPr/>
          </p:nvSpPr>
          <p:spPr bwMode="auto">
            <a:xfrm>
              <a:off x="3116263" y="1416050"/>
              <a:ext cx="4762" cy="1588"/>
            </a:xfrm>
            <a:custGeom>
              <a:avLst/>
              <a:gdLst>
                <a:gd name="T0" fmla="*/ 2147483647 w 11"/>
                <a:gd name="T1" fmla="*/ 0 h 4"/>
                <a:gd name="T2" fmla="*/ 0 w 11"/>
                <a:gd name="T3" fmla="*/ 0 h 4"/>
                <a:gd name="T4" fmla="*/ 0 w 11"/>
                <a:gd name="T5" fmla="*/ 2147483647 h 4"/>
                <a:gd name="T6" fmla="*/ 0 w 11"/>
                <a:gd name="T7" fmla="*/ 2147483647 h 4"/>
                <a:gd name="T8" fmla="*/ 2147483647 w 11"/>
                <a:gd name="T9" fmla="*/ 2147483647 h 4"/>
                <a:gd name="T10" fmla="*/ 2147483647 w 11"/>
                <a:gd name="T11" fmla="*/ 2147483647 h 4"/>
                <a:gd name="T12" fmla="*/ 2147483647 w 11"/>
                <a:gd name="T13" fmla="*/ 2147483647 h 4"/>
                <a:gd name="T14" fmla="*/ 2147483647 w 11"/>
                <a:gd name="T15" fmla="*/ 0 h 4"/>
                <a:gd name="T16" fmla="*/ 2147483647 w 11"/>
                <a:gd name="T17" fmla="*/ 0 h 4"/>
                <a:gd name="T18" fmla="*/ 2147483647 w 11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"/>
                <a:gd name="T31" fmla="*/ 0 h 4"/>
                <a:gd name="T32" fmla="*/ 11 w 11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" h="4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11" y="4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882" name="Freeform 804"/>
            <p:cNvSpPr>
              <a:spLocks/>
            </p:cNvSpPr>
            <p:nvPr/>
          </p:nvSpPr>
          <p:spPr bwMode="auto">
            <a:xfrm>
              <a:off x="3119438" y="1416050"/>
              <a:ext cx="1587" cy="1588"/>
            </a:xfrm>
            <a:custGeom>
              <a:avLst/>
              <a:gdLst>
                <a:gd name="T0" fmla="*/ 2147483647 w 4"/>
                <a:gd name="T1" fmla="*/ 2147483647 h 6"/>
                <a:gd name="T2" fmla="*/ 2147483647 w 4"/>
                <a:gd name="T3" fmla="*/ 0 h 6"/>
                <a:gd name="T4" fmla="*/ 0 w 4"/>
                <a:gd name="T5" fmla="*/ 0 h 6"/>
                <a:gd name="T6" fmla="*/ 0 w 4"/>
                <a:gd name="T7" fmla="*/ 0 h 6"/>
                <a:gd name="T8" fmla="*/ 0 w 4"/>
                <a:gd name="T9" fmla="*/ 2147483647 h 6"/>
                <a:gd name="T10" fmla="*/ 0 w 4"/>
                <a:gd name="T11" fmla="*/ 2147483647 h 6"/>
                <a:gd name="T12" fmla="*/ 0 w 4"/>
                <a:gd name="T13" fmla="*/ 2147483647 h 6"/>
                <a:gd name="T14" fmla="*/ 2147483647 w 4"/>
                <a:gd name="T15" fmla="*/ 2147483647 h 6"/>
                <a:gd name="T16" fmla="*/ 2147483647 w 4"/>
                <a:gd name="T17" fmla="*/ 2147483647 h 6"/>
                <a:gd name="T18" fmla="*/ 2147483647 w 4"/>
                <a:gd name="T19" fmla="*/ 2147483647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6"/>
                <a:gd name="T32" fmla="*/ 4 w 4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6">
                  <a:moveTo>
                    <a:pt x="4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4" y="6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883" name="Freeform 805"/>
            <p:cNvSpPr>
              <a:spLocks/>
            </p:cNvSpPr>
            <p:nvPr/>
          </p:nvSpPr>
          <p:spPr bwMode="auto">
            <a:xfrm>
              <a:off x="3117850" y="1416050"/>
              <a:ext cx="6350" cy="1588"/>
            </a:xfrm>
            <a:custGeom>
              <a:avLst/>
              <a:gdLst>
                <a:gd name="T0" fmla="*/ 2147483647 w 14"/>
                <a:gd name="T1" fmla="*/ 0 h 6"/>
                <a:gd name="T2" fmla="*/ 2147483647 w 14"/>
                <a:gd name="T3" fmla="*/ 2147483647 h 6"/>
                <a:gd name="T4" fmla="*/ 0 w 14"/>
                <a:gd name="T5" fmla="*/ 2147483647 h 6"/>
                <a:gd name="T6" fmla="*/ 2147483647 w 14"/>
                <a:gd name="T7" fmla="*/ 2147483647 h 6"/>
                <a:gd name="T8" fmla="*/ 2147483647 w 14"/>
                <a:gd name="T9" fmla="*/ 2147483647 h 6"/>
                <a:gd name="T10" fmla="*/ 2147483647 w 14"/>
                <a:gd name="T11" fmla="*/ 2147483647 h 6"/>
                <a:gd name="T12" fmla="*/ 2147483647 w 14"/>
                <a:gd name="T13" fmla="*/ 2147483647 h 6"/>
                <a:gd name="T14" fmla="*/ 2147483647 w 14"/>
                <a:gd name="T15" fmla="*/ 2147483647 h 6"/>
                <a:gd name="T16" fmla="*/ 2147483647 w 14"/>
                <a:gd name="T17" fmla="*/ 0 h 6"/>
                <a:gd name="T18" fmla="*/ 2147483647 w 14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6"/>
                <a:gd name="T32" fmla="*/ 14 w 14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6">
                  <a:moveTo>
                    <a:pt x="3" y="0"/>
                  </a:moveTo>
                  <a:lnTo>
                    <a:pt x="3" y="4"/>
                  </a:lnTo>
                  <a:lnTo>
                    <a:pt x="0" y="4"/>
                  </a:lnTo>
                  <a:lnTo>
                    <a:pt x="3" y="6"/>
                  </a:lnTo>
                  <a:lnTo>
                    <a:pt x="7" y="6"/>
                  </a:lnTo>
                  <a:lnTo>
                    <a:pt x="14" y="6"/>
                  </a:lnTo>
                  <a:lnTo>
                    <a:pt x="14" y="4"/>
                  </a:lnTo>
                  <a:lnTo>
                    <a:pt x="7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884" name="Freeform 806"/>
            <p:cNvSpPr>
              <a:spLocks/>
            </p:cNvSpPr>
            <p:nvPr/>
          </p:nvSpPr>
          <p:spPr bwMode="auto">
            <a:xfrm>
              <a:off x="3122613" y="1416050"/>
              <a:ext cx="1587" cy="3175"/>
            </a:xfrm>
            <a:custGeom>
              <a:avLst/>
              <a:gdLst>
                <a:gd name="T0" fmla="*/ 2147483647 w 4"/>
                <a:gd name="T1" fmla="*/ 2147483647 h 10"/>
                <a:gd name="T2" fmla="*/ 2147483647 w 4"/>
                <a:gd name="T3" fmla="*/ 2147483647 h 10"/>
                <a:gd name="T4" fmla="*/ 0 w 4"/>
                <a:gd name="T5" fmla="*/ 0 h 10"/>
                <a:gd name="T6" fmla="*/ 0 w 4"/>
                <a:gd name="T7" fmla="*/ 2147483647 h 10"/>
                <a:gd name="T8" fmla="*/ 0 w 4"/>
                <a:gd name="T9" fmla="*/ 2147483647 h 10"/>
                <a:gd name="T10" fmla="*/ 0 w 4"/>
                <a:gd name="T11" fmla="*/ 2147483647 h 10"/>
                <a:gd name="T12" fmla="*/ 0 w 4"/>
                <a:gd name="T13" fmla="*/ 2147483647 h 10"/>
                <a:gd name="T14" fmla="*/ 2147483647 w 4"/>
                <a:gd name="T15" fmla="*/ 2147483647 h 10"/>
                <a:gd name="T16" fmla="*/ 2147483647 w 4"/>
                <a:gd name="T17" fmla="*/ 2147483647 h 10"/>
                <a:gd name="T18" fmla="*/ 2147483647 w 4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10"/>
                <a:gd name="T32" fmla="*/ 4 w 4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10">
                  <a:moveTo>
                    <a:pt x="4" y="4"/>
                  </a:moveTo>
                  <a:lnTo>
                    <a:pt x="4" y="4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4" y="6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885" name="Freeform 807"/>
            <p:cNvSpPr>
              <a:spLocks/>
            </p:cNvSpPr>
            <p:nvPr/>
          </p:nvSpPr>
          <p:spPr bwMode="auto">
            <a:xfrm>
              <a:off x="3121025" y="1417638"/>
              <a:ext cx="23813" cy="1587"/>
            </a:xfrm>
            <a:custGeom>
              <a:avLst/>
              <a:gdLst>
                <a:gd name="T0" fmla="*/ 2147483647 w 59"/>
                <a:gd name="T1" fmla="*/ 0 h 6"/>
                <a:gd name="T2" fmla="*/ 2147483647 w 59"/>
                <a:gd name="T3" fmla="*/ 2147483647 h 6"/>
                <a:gd name="T4" fmla="*/ 0 w 59"/>
                <a:gd name="T5" fmla="*/ 2147483647 h 6"/>
                <a:gd name="T6" fmla="*/ 2147483647 w 59"/>
                <a:gd name="T7" fmla="*/ 2147483647 h 6"/>
                <a:gd name="T8" fmla="*/ 2147483647 w 59"/>
                <a:gd name="T9" fmla="*/ 2147483647 h 6"/>
                <a:gd name="T10" fmla="*/ 2147483647 w 59"/>
                <a:gd name="T11" fmla="*/ 2147483647 h 6"/>
                <a:gd name="T12" fmla="*/ 2147483647 w 59"/>
                <a:gd name="T13" fmla="*/ 2147483647 h 6"/>
                <a:gd name="T14" fmla="*/ 2147483647 w 59"/>
                <a:gd name="T15" fmla="*/ 2147483647 h 6"/>
                <a:gd name="T16" fmla="*/ 2147483647 w 59"/>
                <a:gd name="T17" fmla="*/ 0 h 6"/>
                <a:gd name="T18" fmla="*/ 2147483647 w 59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9"/>
                <a:gd name="T31" fmla="*/ 0 h 6"/>
                <a:gd name="T32" fmla="*/ 59 w 59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9" h="6">
                  <a:moveTo>
                    <a:pt x="3" y="0"/>
                  </a:moveTo>
                  <a:lnTo>
                    <a:pt x="3" y="2"/>
                  </a:lnTo>
                  <a:lnTo>
                    <a:pt x="0" y="2"/>
                  </a:lnTo>
                  <a:lnTo>
                    <a:pt x="3" y="6"/>
                  </a:lnTo>
                  <a:lnTo>
                    <a:pt x="52" y="6"/>
                  </a:lnTo>
                  <a:lnTo>
                    <a:pt x="59" y="6"/>
                  </a:lnTo>
                  <a:lnTo>
                    <a:pt x="59" y="2"/>
                  </a:lnTo>
                  <a:lnTo>
                    <a:pt x="5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886" name="Freeform 808"/>
            <p:cNvSpPr>
              <a:spLocks/>
            </p:cNvSpPr>
            <p:nvPr/>
          </p:nvSpPr>
          <p:spPr bwMode="auto">
            <a:xfrm>
              <a:off x="3141663" y="1417638"/>
              <a:ext cx="3175" cy="3175"/>
            </a:xfrm>
            <a:custGeom>
              <a:avLst/>
              <a:gdLst>
                <a:gd name="T0" fmla="*/ 2147483647 w 7"/>
                <a:gd name="T1" fmla="*/ 2147483647 h 9"/>
                <a:gd name="T2" fmla="*/ 2147483647 w 7"/>
                <a:gd name="T3" fmla="*/ 2147483647 h 9"/>
                <a:gd name="T4" fmla="*/ 2147483647 w 7"/>
                <a:gd name="T5" fmla="*/ 0 h 9"/>
                <a:gd name="T6" fmla="*/ 0 w 7"/>
                <a:gd name="T7" fmla="*/ 2147483647 h 9"/>
                <a:gd name="T8" fmla="*/ 0 w 7"/>
                <a:gd name="T9" fmla="*/ 2147483647 h 9"/>
                <a:gd name="T10" fmla="*/ 0 w 7"/>
                <a:gd name="T11" fmla="*/ 2147483647 h 9"/>
                <a:gd name="T12" fmla="*/ 2147483647 w 7"/>
                <a:gd name="T13" fmla="*/ 2147483647 h 9"/>
                <a:gd name="T14" fmla="*/ 2147483647 w 7"/>
                <a:gd name="T15" fmla="*/ 2147483647 h 9"/>
                <a:gd name="T16" fmla="*/ 2147483647 w 7"/>
                <a:gd name="T17" fmla="*/ 2147483647 h 9"/>
                <a:gd name="T18" fmla="*/ 2147483647 w 7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9"/>
                <a:gd name="T32" fmla="*/ 7 w 7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9">
                  <a:moveTo>
                    <a:pt x="7" y="2"/>
                  </a:moveTo>
                  <a:lnTo>
                    <a:pt x="7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9"/>
                  </a:lnTo>
                  <a:lnTo>
                    <a:pt x="4" y="9"/>
                  </a:lnTo>
                  <a:lnTo>
                    <a:pt x="7" y="9"/>
                  </a:lnTo>
                  <a:lnTo>
                    <a:pt x="7" y="6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887" name="Freeform 809"/>
            <p:cNvSpPr>
              <a:spLocks/>
            </p:cNvSpPr>
            <p:nvPr/>
          </p:nvSpPr>
          <p:spPr bwMode="auto">
            <a:xfrm>
              <a:off x="3141663" y="1417638"/>
              <a:ext cx="7937" cy="3175"/>
            </a:xfrm>
            <a:custGeom>
              <a:avLst/>
              <a:gdLst>
                <a:gd name="T0" fmla="*/ 2147483647 w 20"/>
                <a:gd name="T1" fmla="*/ 0 h 7"/>
                <a:gd name="T2" fmla="*/ 0 w 20"/>
                <a:gd name="T3" fmla="*/ 0 h 7"/>
                <a:gd name="T4" fmla="*/ 0 w 20"/>
                <a:gd name="T5" fmla="*/ 2147483647 h 7"/>
                <a:gd name="T6" fmla="*/ 0 w 20"/>
                <a:gd name="T7" fmla="*/ 2147483647 h 7"/>
                <a:gd name="T8" fmla="*/ 2147483647 w 20"/>
                <a:gd name="T9" fmla="*/ 2147483647 h 7"/>
                <a:gd name="T10" fmla="*/ 2147483647 w 20"/>
                <a:gd name="T11" fmla="*/ 2147483647 h 7"/>
                <a:gd name="T12" fmla="*/ 2147483647 w 20"/>
                <a:gd name="T13" fmla="*/ 2147483647 h 7"/>
                <a:gd name="T14" fmla="*/ 2147483647 w 20"/>
                <a:gd name="T15" fmla="*/ 0 h 7"/>
                <a:gd name="T16" fmla="*/ 2147483647 w 20"/>
                <a:gd name="T17" fmla="*/ 0 h 7"/>
                <a:gd name="T18" fmla="*/ 2147483647 w 20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7"/>
                <a:gd name="T32" fmla="*/ 20 w 20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7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11" y="7"/>
                  </a:lnTo>
                  <a:lnTo>
                    <a:pt x="20" y="7"/>
                  </a:lnTo>
                  <a:lnTo>
                    <a:pt x="20" y="4"/>
                  </a:lnTo>
                  <a:lnTo>
                    <a:pt x="20" y="0"/>
                  </a:lnTo>
                  <a:lnTo>
                    <a:pt x="1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888" name="Freeform 810"/>
            <p:cNvSpPr>
              <a:spLocks/>
            </p:cNvSpPr>
            <p:nvPr/>
          </p:nvSpPr>
          <p:spPr bwMode="auto">
            <a:xfrm>
              <a:off x="3146425" y="1417638"/>
              <a:ext cx="3175" cy="4762"/>
            </a:xfrm>
            <a:custGeom>
              <a:avLst/>
              <a:gdLst>
                <a:gd name="T0" fmla="*/ 2147483647 w 7"/>
                <a:gd name="T1" fmla="*/ 2147483647 h 13"/>
                <a:gd name="T2" fmla="*/ 2147483647 w 7"/>
                <a:gd name="T3" fmla="*/ 0 h 13"/>
                <a:gd name="T4" fmla="*/ 2147483647 w 7"/>
                <a:gd name="T5" fmla="*/ 0 h 13"/>
                <a:gd name="T6" fmla="*/ 0 w 7"/>
                <a:gd name="T7" fmla="*/ 0 h 13"/>
                <a:gd name="T8" fmla="*/ 0 w 7"/>
                <a:gd name="T9" fmla="*/ 2147483647 h 13"/>
                <a:gd name="T10" fmla="*/ 0 w 7"/>
                <a:gd name="T11" fmla="*/ 2147483647 h 13"/>
                <a:gd name="T12" fmla="*/ 2147483647 w 7"/>
                <a:gd name="T13" fmla="*/ 2147483647 h 13"/>
                <a:gd name="T14" fmla="*/ 2147483647 w 7"/>
                <a:gd name="T15" fmla="*/ 2147483647 h 13"/>
                <a:gd name="T16" fmla="*/ 2147483647 w 7"/>
                <a:gd name="T17" fmla="*/ 2147483647 h 13"/>
                <a:gd name="T18" fmla="*/ 2147483647 w 7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3"/>
                <a:gd name="T32" fmla="*/ 7 w 7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3">
                  <a:moveTo>
                    <a:pt x="7" y="4"/>
                  </a:move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0"/>
                  </a:lnTo>
                  <a:lnTo>
                    <a:pt x="4" y="13"/>
                  </a:lnTo>
                  <a:lnTo>
                    <a:pt x="7" y="10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889" name="Freeform 811"/>
            <p:cNvSpPr>
              <a:spLocks/>
            </p:cNvSpPr>
            <p:nvPr/>
          </p:nvSpPr>
          <p:spPr bwMode="auto">
            <a:xfrm>
              <a:off x="3146425" y="1420813"/>
              <a:ext cx="23813" cy="1587"/>
            </a:xfrm>
            <a:custGeom>
              <a:avLst/>
              <a:gdLst>
                <a:gd name="T0" fmla="*/ 2147483647 w 57"/>
                <a:gd name="T1" fmla="*/ 0 h 3"/>
                <a:gd name="T2" fmla="*/ 0 w 57"/>
                <a:gd name="T3" fmla="*/ 0 h 3"/>
                <a:gd name="T4" fmla="*/ 0 w 57"/>
                <a:gd name="T5" fmla="*/ 2147483647 h 3"/>
                <a:gd name="T6" fmla="*/ 0 w 57"/>
                <a:gd name="T7" fmla="*/ 2147483647 h 3"/>
                <a:gd name="T8" fmla="*/ 2147483647 w 57"/>
                <a:gd name="T9" fmla="*/ 2147483647 h 3"/>
                <a:gd name="T10" fmla="*/ 2147483647 w 57"/>
                <a:gd name="T11" fmla="*/ 2147483647 h 3"/>
                <a:gd name="T12" fmla="*/ 2147483647 w 57"/>
                <a:gd name="T13" fmla="*/ 2147483647 h 3"/>
                <a:gd name="T14" fmla="*/ 2147483647 w 57"/>
                <a:gd name="T15" fmla="*/ 0 h 3"/>
                <a:gd name="T16" fmla="*/ 2147483647 w 57"/>
                <a:gd name="T17" fmla="*/ 0 h 3"/>
                <a:gd name="T18" fmla="*/ 2147483647 w 57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7"/>
                <a:gd name="T31" fmla="*/ 0 h 3"/>
                <a:gd name="T32" fmla="*/ 57 w 57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7" h="3">
                  <a:moveTo>
                    <a:pt x="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51" y="3"/>
                  </a:lnTo>
                  <a:lnTo>
                    <a:pt x="57" y="3"/>
                  </a:lnTo>
                  <a:lnTo>
                    <a:pt x="57" y="0"/>
                  </a:lnTo>
                  <a:lnTo>
                    <a:pt x="5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890" name="Freeform 812"/>
            <p:cNvSpPr>
              <a:spLocks/>
            </p:cNvSpPr>
            <p:nvPr/>
          </p:nvSpPr>
          <p:spPr bwMode="auto">
            <a:xfrm>
              <a:off x="3168650" y="1420813"/>
              <a:ext cx="1588" cy="1587"/>
            </a:xfrm>
            <a:custGeom>
              <a:avLst/>
              <a:gdLst>
                <a:gd name="T0" fmla="*/ 2147483647 w 4"/>
                <a:gd name="T1" fmla="*/ 2147483647 h 6"/>
                <a:gd name="T2" fmla="*/ 2147483647 w 4"/>
                <a:gd name="T3" fmla="*/ 0 h 6"/>
                <a:gd name="T4" fmla="*/ 0 w 4"/>
                <a:gd name="T5" fmla="*/ 0 h 6"/>
                <a:gd name="T6" fmla="*/ 0 w 4"/>
                <a:gd name="T7" fmla="*/ 0 h 6"/>
                <a:gd name="T8" fmla="*/ 0 w 4"/>
                <a:gd name="T9" fmla="*/ 2147483647 h 6"/>
                <a:gd name="T10" fmla="*/ 0 w 4"/>
                <a:gd name="T11" fmla="*/ 2147483647 h 6"/>
                <a:gd name="T12" fmla="*/ 0 w 4"/>
                <a:gd name="T13" fmla="*/ 2147483647 h 6"/>
                <a:gd name="T14" fmla="*/ 2147483647 w 4"/>
                <a:gd name="T15" fmla="*/ 2147483647 h 6"/>
                <a:gd name="T16" fmla="*/ 2147483647 w 4"/>
                <a:gd name="T17" fmla="*/ 2147483647 h 6"/>
                <a:gd name="T18" fmla="*/ 2147483647 w 4"/>
                <a:gd name="T19" fmla="*/ 2147483647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6"/>
                <a:gd name="T32" fmla="*/ 4 w 4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6">
                  <a:moveTo>
                    <a:pt x="4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4" y="6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891" name="Freeform 813"/>
            <p:cNvSpPr>
              <a:spLocks/>
            </p:cNvSpPr>
            <p:nvPr/>
          </p:nvSpPr>
          <p:spPr bwMode="auto">
            <a:xfrm>
              <a:off x="3167063" y="1420813"/>
              <a:ext cx="17462" cy="1587"/>
            </a:xfrm>
            <a:custGeom>
              <a:avLst/>
              <a:gdLst>
                <a:gd name="T0" fmla="*/ 2147483647 w 45"/>
                <a:gd name="T1" fmla="*/ 0 h 6"/>
                <a:gd name="T2" fmla="*/ 2147483647 w 45"/>
                <a:gd name="T3" fmla="*/ 2147483647 h 6"/>
                <a:gd name="T4" fmla="*/ 0 w 45"/>
                <a:gd name="T5" fmla="*/ 2147483647 h 6"/>
                <a:gd name="T6" fmla="*/ 2147483647 w 45"/>
                <a:gd name="T7" fmla="*/ 2147483647 h 6"/>
                <a:gd name="T8" fmla="*/ 2147483647 w 45"/>
                <a:gd name="T9" fmla="*/ 2147483647 h 6"/>
                <a:gd name="T10" fmla="*/ 2147483647 w 45"/>
                <a:gd name="T11" fmla="*/ 2147483647 h 6"/>
                <a:gd name="T12" fmla="*/ 2147483647 w 45"/>
                <a:gd name="T13" fmla="*/ 2147483647 h 6"/>
                <a:gd name="T14" fmla="*/ 2147483647 w 45"/>
                <a:gd name="T15" fmla="*/ 2147483647 h 6"/>
                <a:gd name="T16" fmla="*/ 2147483647 w 45"/>
                <a:gd name="T17" fmla="*/ 0 h 6"/>
                <a:gd name="T18" fmla="*/ 2147483647 w 45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5"/>
                <a:gd name="T31" fmla="*/ 0 h 6"/>
                <a:gd name="T32" fmla="*/ 45 w 45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5" h="6">
                  <a:moveTo>
                    <a:pt x="2" y="0"/>
                  </a:moveTo>
                  <a:lnTo>
                    <a:pt x="2" y="3"/>
                  </a:lnTo>
                  <a:lnTo>
                    <a:pt x="0" y="3"/>
                  </a:lnTo>
                  <a:lnTo>
                    <a:pt x="2" y="6"/>
                  </a:lnTo>
                  <a:lnTo>
                    <a:pt x="38" y="6"/>
                  </a:lnTo>
                  <a:lnTo>
                    <a:pt x="45" y="6"/>
                  </a:lnTo>
                  <a:lnTo>
                    <a:pt x="45" y="3"/>
                  </a:lnTo>
                  <a:lnTo>
                    <a:pt x="38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892" name="Freeform 814"/>
            <p:cNvSpPr>
              <a:spLocks/>
            </p:cNvSpPr>
            <p:nvPr/>
          </p:nvSpPr>
          <p:spPr bwMode="auto">
            <a:xfrm>
              <a:off x="3182938" y="1420813"/>
              <a:ext cx="1587" cy="4762"/>
            </a:xfrm>
            <a:custGeom>
              <a:avLst/>
              <a:gdLst>
                <a:gd name="T0" fmla="*/ 2147483647 w 7"/>
                <a:gd name="T1" fmla="*/ 2147483647 h 12"/>
                <a:gd name="T2" fmla="*/ 2147483647 w 7"/>
                <a:gd name="T3" fmla="*/ 2147483647 h 12"/>
                <a:gd name="T4" fmla="*/ 2147483647 w 7"/>
                <a:gd name="T5" fmla="*/ 0 h 12"/>
                <a:gd name="T6" fmla="*/ 0 w 7"/>
                <a:gd name="T7" fmla="*/ 2147483647 h 12"/>
                <a:gd name="T8" fmla="*/ 0 w 7"/>
                <a:gd name="T9" fmla="*/ 2147483647 h 12"/>
                <a:gd name="T10" fmla="*/ 0 w 7"/>
                <a:gd name="T11" fmla="*/ 2147483647 h 12"/>
                <a:gd name="T12" fmla="*/ 2147483647 w 7"/>
                <a:gd name="T13" fmla="*/ 2147483647 h 12"/>
                <a:gd name="T14" fmla="*/ 2147483647 w 7"/>
                <a:gd name="T15" fmla="*/ 2147483647 h 12"/>
                <a:gd name="T16" fmla="*/ 2147483647 w 7"/>
                <a:gd name="T17" fmla="*/ 2147483647 h 12"/>
                <a:gd name="T18" fmla="*/ 2147483647 w 7"/>
                <a:gd name="T19" fmla="*/ 2147483647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2"/>
                <a:gd name="T32" fmla="*/ 7 w 7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2">
                  <a:moveTo>
                    <a:pt x="7" y="3"/>
                  </a:moveTo>
                  <a:lnTo>
                    <a:pt x="7" y="3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7" y="12"/>
                  </a:lnTo>
                  <a:lnTo>
                    <a:pt x="7" y="10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893" name="Freeform 815"/>
            <p:cNvSpPr>
              <a:spLocks/>
            </p:cNvSpPr>
            <p:nvPr/>
          </p:nvSpPr>
          <p:spPr bwMode="auto">
            <a:xfrm>
              <a:off x="3182938" y="1422400"/>
              <a:ext cx="9525" cy="3175"/>
            </a:xfrm>
            <a:custGeom>
              <a:avLst/>
              <a:gdLst>
                <a:gd name="T0" fmla="*/ 2147483647 w 27"/>
                <a:gd name="T1" fmla="*/ 0 h 6"/>
                <a:gd name="T2" fmla="*/ 0 w 27"/>
                <a:gd name="T3" fmla="*/ 0 h 6"/>
                <a:gd name="T4" fmla="*/ 0 w 27"/>
                <a:gd name="T5" fmla="*/ 2147483647 h 6"/>
                <a:gd name="T6" fmla="*/ 0 w 27"/>
                <a:gd name="T7" fmla="*/ 2147483647 h 6"/>
                <a:gd name="T8" fmla="*/ 2147483647 w 27"/>
                <a:gd name="T9" fmla="*/ 2147483647 h 6"/>
                <a:gd name="T10" fmla="*/ 2147483647 w 27"/>
                <a:gd name="T11" fmla="*/ 2147483647 h 6"/>
                <a:gd name="T12" fmla="*/ 2147483647 w 27"/>
                <a:gd name="T13" fmla="*/ 2147483647 h 6"/>
                <a:gd name="T14" fmla="*/ 2147483647 w 27"/>
                <a:gd name="T15" fmla="*/ 0 h 6"/>
                <a:gd name="T16" fmla="*/ 2147483647 w 27"/>
                <a:gd name="T17" fmla="*/ 0 h 6"/>
                <a:gd name="T18" fmla="*/ 2147483647 w 27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"/>
                <a:gd name="T31" fmla="*/ 0 h 6"/>
                <a:gd name="T32" fmla="*/ 27 w 27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" h="6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17" y="6"/>
                  </a:lnTo>
                  <a:lnTo>
                    <a:pt x="27" y="6"/>
                  </a:lnTo>
                  <a:lnTo>
                    <a:pt x="27" y="4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894" name="Freeform 816"/>
            <p:cNvSpPr>
              <a:spLocks/>
            </p:cNvSpPr>
            <p:nvPr/>
          </p:nvSpPr>
          <p:spPr bwMode="auto">
            <a:xfrm>
              <a:off x="3190875" y="1422400"/>
              <a:ext cx="1588" cy="4763"/>
            </a:xfrm>
            <a:custGeom>
              <a:avLst/>
              <a:gdLst>
                <a:gd name="T0" fmla="*/ 2147483647 w 7"/>
                <a:gd name="T1" fmla="*/ 2147483647 h 10"/>
                <a:gd name="T2" fmla="*/ 2147483647 w 7"/>
                <a:gd name="T3" fmla="*/ 0 h 10"/>
                <a:gd name="T4" fmla="*/ 2147483647 w 7"/>
                <a:gd name="T5" fmla="*/ 0 h 10"/>
                <a:gd name="T6" fmla="*/ 0 w 7"/>
                <a:gd name="T7" fmla="*/ 0 h 10"/>
                <a:gd name="T8" fmla="*/ 0 w 7"/>
                <a:gd name="T9" fmla="*/ 2147483647 h 10"/>
                <a:gd name="T10" fmla="*/ 0 w 7"/>
                <a:gd name="T11" fmla="*/ 2147483647 h 10"/>
                <a:gd name="T12" fmla="*/ 2147483647 w 7"/>
                <a:gd name="T13" fmla="*/ 2147483647 h 10"/>
                <a:gd name="T14" fmla="*/ 2147483647 w 7"/>
                <a:gd name="T15" fmla="*/ 2147483647 h 10"/>
                <a:gd name="T16" fmla="*/ 2147483647 w 7"/>
                <a:gd name="T17" fmla="*/ 2147483647 h 10"/>
                <a:gd name="T18" fmla="*/ 2147483647 w 7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0"/>
                <a:gd name="T32" fmla="*/ 7 w 7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0">
                  <a:moveTo>
                    <a:pt x="7" y="4"/>
                  </a:move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7" y="10"/>
                  </a:lnTo>
                  <a:lnTo>
                    <a:pt x="7" y="6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895" name="Freeform 817"/>
            <p:cNvSpPr>
              <a:spLocks/>
            </p:cNvSpPr>
            <p:nvPr/>
          </p:nvSpPr>
          <p:spPr bwMode="auto">
            <a:xfrm>
              <a:off x="3190875" y="1423988"/>
              <a:ext cx="4763" cy="3175"/>
            </a:xfrm>
            <a:custGeom>
              <a:avLst/>
              <a:gdLst>
                <a:gd name="T0" fmla="*/ 2147483647 w 13"/>
                <a:gd name="T1" fmla="*/ 0 h 6"/>
                <a:gd name="T2" fmla="*/ 0 w 13"/>
                <a:gd name="T3" fmla="*/ 0 h 6"/>
                <a:gd name="T4" fmla="*/ 0 w 13"/>
                <a:gd name="T5" fmla="*/ 2147483647 h 6"/>
                <a:gd name="T6" fmla="*/ 0 w 13"/>
                <a:gd name="T7" fmla="*/ 2147483647 h 6"/>
                <a:gd name="T8" fmla="*/ 2147483647 w 13"/>
                <a:gd name="T9" fmla="*/ 2147483647 h 6"/>
                <a:gd name="T10" fmla="*/ 2147483647 w 13"/>
                <a:gd name="T11" fmla="*/ 2147483647 h 6"/>
                <a:gd name="T12" fmla="*/ 2147483647 w 13"/>
                <a:gd name="T13" fmla="*/ 2147483647 h 6"/>
                <a:gd name="T14" fmla="*/ 2147483647 w 13"/>
                <a:gd name="T15" fmla="*/ 0 h 6"/>
                <a:gd name="T16" fmla="*/ 2147483647 w 13"/>
                <a:gd name="T17" fmla="*/ 0 h 6"/>
                <a:gd name="T18" fmla="*/ 2147483647 w 1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6"/>
                <a:gd name="T32" fmla="*/ 13 w 1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6">
                  <a:moveTo>
                    <a:pt x="4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4" y="6"/>
                  </a:lnTo>
                  <a:lnTo>
                    <a:pt x="13" y="6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896" name="Freeform 818"/>
            <p:cNvSpPr>
              <a:spLocks/>
            </p:cNvSpPr>
            <p:nvPr/>
          </p:nvSpPr>
          <p:spPr bwMode="auto">
            <a:xfrm>
              <a:off x="3192463" y="1423988"/>
              <a:ext cx="3175" cy="4762"/>
            </a:xfrm>
            <a:custGeom>
              <a:avLst/>
              <a:gdLst>
                <a:gd name="T0" fmla="*/ 2147483647 w 6"/>
                <a:gd name="T1" fmla="*/ 2147483647 h 9"/>
                <a:gd name="T2" fmla="*/ 2147483647 w 6"/>
                <a:gd name="T3" fmla="*/ 0 h 9"/>
                <a:gd name="T4" fmla="*/ 2147483647 w 6"/>
                <a:gd name="T5" fmla="*/ 0 h 9"/>
                <a:gd name="T6" fmla="*/ 0 w 6"/>
                <a:gd name="T7" fmla="*/ 0 h 9"/>
                <a:gd name="T8" fmla="*/ 0 w 6"/>
                <a:gd name="T9" fmla="*/ 2147483647 h 9"/>
                <a:gd name="T10" fmla="*/ 0 w 6"/>
                <a:gd name="T11" fmla="*/ 2147483647 h 9"/>
                <a:gd name="T12" fmla="*/ 2147483647 w 6"/>
                <a:gd name="T13" fmla="*/ 2147483647 h 9"/>
                <a:gd name="T14" fmla="*/ 2147483647 w 6"/>
                <a:gd name="T15" fmla="*/ 2147483647 h 9"/>
                <a:gd name="T16" fmla="*/ 2147483647 w 6"/>
                <a:gd name="T17" fmla="*/ 2147483647 h 9"/>
                <a:gd name="T18" fmla="*/ 2147483647 w 6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9"/>
                <a:gd name="T32" fmla="*/ 6 w 6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9">
                  <a:moveTo>
                    <a:pt x="6" y="2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4" y="9"/>
                  </a:lnTo>
                  <a:lnTo>
                    <a:pt x="6" y="6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897" name="Freeform 819"/>
            <p:cNvSpPr>
              <a:spLocks/>
            </p:cNvSpPr>
            <p:nvPr/>
          </p:nvSpPr>
          <p:spPr bwMode="auto">
            <a:xfrm>
              <a:off x="3192463" y="1425575"/>
              <a:ext cx="7937" cy="1588"/>
            </a:xfrm>
            <a:custGeom>
              <a:avLst/>
              <a:gdLst>
                <a:gd name="T0" fmla="*/ 2147483647 w 20"/>
                <a:gd name="T1" fmla="*/ 0 h 4"/>
                <a:gd name="T2" fmla="*/ 0 w 20"/>
                <a:gd name="T3" fmla="*/ 0 h 4"/>
                <a:gd name="T4" fmla="*/ 0 w 20"/>
                <a:gd name="T5" fmla="*/ 2147483647 h 4"/>
                <a:gd name="T6" fmla="*/ 0 w 20"/>
                <a:gd name="T7" fmla="*/ 2147483647 h 4"/>
                <a:gd name="T8" fmla="*/ 2147483647 w 20"/>
                <a:gd name="T9" fmla="*/ 2147483647 h 4"/>
                <a:gd name="T10" fmla="*/ 2147483647 w 20"/>
                <a:gd name="T11" fmla="*/ 2147483647 h 4"/>
                <a:gd name="T12" fmla="*/ 2147483647 w 20"/>
                <a:gd name="T13" fmla="*/ 2147483647 h 4"/>
                <a:gd name="T14" fmla="*/ 2147483647 w 20"/>
                <a:gd name="T15" fmla="*/ 0 h 4"/>
                <a:gd name="T16" fmla="*/ 2147483647 w 20"/>
                <a:gd name="T17" fmla="*/ 0 h 4"/>
                <a:gd name="T18" fmla="*/ 2147483647 w 20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4"/>
                <a:gd name="T32" fmla="*/ 20 w 20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4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10" y="4"/>
                  </a:lnTo>
                  <a:lnTo>
                    <a:pt x="17" y="4"/>
                  </a:lnTo>
                  <a:lnTo>
                    <a:pt x="20" y="4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898" name="Freeform 820"/>
            <p:cNvSpPr>
              <a:spLocks/>
            </p:cNvSpPr>
            <p:nvPr/>
          </p:nvSpPr>
          <p:spPr bwMode="auto">
            <a:xfrm>
              <a:off x="3198813" y="1425575"/>
              <a:ext cx="1587" cy="3175"/>
            </a:xfrm>
            <a:custGeom>
              <a:avLst/>
              <a:gdLst>
                <a:gd name="T0" fmla="*/ 2147483647 w 7"/>
                <a:gd name="T1" fmla="*/ 2147483647 h 7"/>
                <a:gd name="T2" fmla="*/ 2147483647 w 7"/>
                <a:gd name="T3" fmla="*/ 0 h 7"/>
                <a:gd name="T4" fmla="*/ 2147483647 w 7"/>
                <a:gd name="T5" fmla="*/ 0 h 7"/>
                <a:gd name="T6" fmla="*/ 0 w 7"/>
                <a:gd name="T7" fmla="*/ 0 h 7"/>
                <a:gd name="T8" fmla="*/ 0 w 7"/>
                <a:gd name="T9" fmla="*/ 2147483647 h 7"/>
                <a:gd name="T10" fmla="*/ 0 w 7"/>
                <a:gd name="T11" fmla="*/ 2147483647 h 7"/>
                <a:gd name="T12" fmla="*/ 2147483647 w 7"/>
                <a:gd name="T13" fmla="*/ 2147483647 h 7"/>
                <a:gd name="T14" fmla="*/ 2147483647 w 7"/>
                <a:gd name="T15" fmla="*/ 2147483647 h 7"/>
                <a:gd name="T16" fmla="*/ 2147483647 w 7"/>
                <a:gd name="T17" fmla="*/ 2147483647 h 7"/>
                <a:gd name="T18" fmla="*/ 2147483647 w 7"/>
                <a:gd name="T19" fmla="*/ 2147483647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7"/>
                <a:gd name="T32" fmla="*/ 7 w 7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7">
                  <a:moveTo>
                    <a:pt x="7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4" y="7"/>
                  </a:lnTo>
                  <a:lnTo>
                    <a:pt x="7" y="7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899" name="Freeform 821"/>
            <p:cNvSpPr>
              <a:spLocks/>
            </p:cNvSpPr>
            <p:nvPr/>
          </p:nvSpPr>
          <p:spPr bwMode="auto">
            <a:xfrm>
              <a:off x="3198813" y="1425575"/>
              <a:ext cx="9525" cy="3175"/>
            </a:xfrm>
            <a:custGeom>
              <a:avLst/>
              <a:gdLst>
                <a:gd name="T0" fmla="*/ 2147483647 w 27"/>
                <a:gd name="T1" fmla="*/ 0 h 7"/>
                <a:gd name="T2" fmla="*/ 0 w 27"/>
                <a:gd name="T3" fmla="*/ 2147483647 h 7"/>
                <a:gd name="T4" fmla="*/ 0 w 27"/>
                <a:gd name="T5" fmla="*/ 2147483647 h 7"/>
                <a:gd name="T6" fmla="*/ 0 w 27"/>
                <a:gd name="T7" fmla="*/ 2147483647 h 7"/>
                <a:gd name="T8" fmla="*/ 2147483647 w 27"/>
                <a:gd name="T9" fmla="*/ 2147483647 h 7"/>
                <a:gd name="T10" fmla="*/ 2147483647 w 27"/>
                <a:gd name="T11" fmla="*/ 2147483647 h 7"/>
                <a:gd name="T12" fmla="*/ 2147483647 w 27"/>
                <a:gd name="T13" fmla="*/ 2147483647 h 7"/>
                <a:gd name="T14" fmla="*/ 2147483647 w 27"/>
                <a:gd name="T15" fmla="*/ 2147483647 h 7"/>
                <a:gd name="T16" fmla="*/ 2147483647 w 27"/>
                <a:gd name="T17" fmla="*/ 0 h 7"/>
                <a:gd name="T18" fmla="*/ 2147483647 w 27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"/>
                <a:gd name="T31" fmla="*/ 0 h 7"/>
                <a:gd name="T32" fmla="*/ 27 w 27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" h="7">
                  <a:moveTo>
                    <a:pt x="4" y="0"/>
                  </a:moveTo>
                  <a:lnTo>
                    <a:pt x="0" y="4"/>
                  </a:lnTo>
                  <a:lnTo>
                    <a:pt x="0" y="7"/>
                  </a:lnTo>
                  <a:lnTo>
                    <a:pt x="17" y="7"/>
                  </a:lnTo>
                  <a:lnTo>
                    <a:pt x="23" y="7"/>
                  </a:lnTo>
                  <a:lnTo>
                    <a:pt x="27" y="4"/>
                  </a:lnTo>
                  <a:lnTo>
                    <a:pt x="23" y="4"/>
                  </a:lnTo>
                  <a:lnTo>
                    <a:pt x="2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900" name="Freeform 822"/>
            <p:cNvSpPr>
              <a:spLocks/>
            </p:cNvSpPr>
            <p:nvPr/>
          </p:nvSpPr>
          <p:spPr bwMode="auto">
            <a:xfrm>
              <a:off x="3205163" y="1425575"/>
              <a:ext cx="3175" cy="6350"/>
            </a:xfrm>
            <a:custGeom>
              <a:avLst/>
              <a:gdLst>
                <a:gd name="T0" fmla="*/ 2147483647 w 7"/>
                <a:gd name="T1" fmla="*/ 2147483647 h 17"/>
                <a:gd name="T2" fmla="*/ 2147483647 w 7"/>
                <a:gd name="T3" fmla="*/ 2147483647 h 17"/>
                <a:gd name="T4" fmla="*/ 2147483647 w 7"/>
                <a:gd name="T5" fmla="*/ 0 h 17"/>
                <a:gd name="T6" fmla="*/ 0 w 7"/>
                <a:gd name="T7" fmla="*/ 2147483647 h 17"/>
                <a:gd name="T8" fmla="*/ 0 w 7"/>
                <a:gd name="T9" fmla="*/ 2147483647 h 17"/>
                <a:gd name="T10" fmla="*/ 0 w 7"/>
                <a:gd name="T11" fmla="*/ 2147483647 h 17"/>
                <a:gd name="T12" fmla="*/ 2147483647 w 7"/>
                <a:gd name="T13" fmla="*/ 2147483647 h 17"/>
                <a:gd name="T14" fmla="*/ 2147483647 w 7"/>
                <a:gd name="T15" fmla="*/ 2147483647 h 17"/>
                <a:gd name="T16" fmla="*/ 2147483647 w 7"/>
                <a:gd name="T17" fmla="*/ 2147483647 h 17"/>
                <a:gd name="T18" fmla="*/ 2147483647 w 7"/>
                <a:gd name="T19" fmla="*/ 2147483647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7"/>
                <a:gd name="T32" fmla="*/ 7 w 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7">
                  <a:moveTo>
                    <a:pt x="7" y="4"/>
                  </a:moveTo>
                  <a:lnTo>
                    <a:pt x="3" y="4"/>
                  </a:lnTo>
                  <a:lnTo>
                    <a:pt x="3" y="0"/>
                  </a:lnTo>
                  <a:lnTo>
                    <a:pt x="0" y="4"/>
                  </a:lnTo>
                  <a:lnTo>
                    <a:pt x="0" y="13"/>
                  </a:lnTo>
                  <a:lnTo>
                    <a:pt x="0" y="17"/>
                  </a:lnTo>
                  <a:lnTo>
                    <a:pt x="3" y="17"/>
                  </a:lnTo>
                  <a:lnTo>
                    <a:pt x="7" y="13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901" name="Freeform 823"/>
            <p:cNvSpPr>
              <a:spLocks/>
            </p:cNvSpPr>
            <p:nvPr/>
          </p:nvSpPr>
          <p:spPr bwMode="auto">
            <a:xfrm>
              <a:off x="3205163" y="1430338"/>
              <a:ext cx="14287" cy="1587"/>
            </a:xfrm>
            <a:custGeom>
              <a:avLst/>
              <a:gdLst>
                <a:gd name="T0" fmla="*/ 2147483647 w 36"/>
                <a:gd name="T1" fmla="*/ 0 h 7"/>
                <a:gd name="T2" fmla="*/ 0 w 36"/>
                <a:gd name="T3" fmla="*/ 0 h 7"/>
                <a:gd name="T4" fmla="*/ 0 w 36"/>
                <a:gd name="T5" fmla="*/ 2147483647 h 7"/>
                <a:gd name="T6" fmla="*/ 0 w 36"/>
                <a:gd name="T7" fmla="*/ 2147483647 h 7"/>
                <a:gd name="T8" fmla="*/ 2147483647 w 36"/>
                <a:gd name="T9" fmla="*/ 2147483647 h 7"/>
                <a:gd name="T10" fmla="*/ 2147483647 w 36"/>
                <a:gd name="T11" fmla="*/ 2147483647 h 7"/>
                <a:gd name="T12" fmla="*/ 2147483647 w 36"/>
                <a:gd name="T13" fmla="*/ 2147483647 h 7"/>
                <a:gd name="T14" fmla="*/ 2147483647 w 36"/>
                <a:gd name="T15" fmla="*/ 0 h 7"/>
                <a:gd name="T16" fmla="*/ 2147483647 w 36"/>
                <a:gd name="T17" fmla="*/ 0 h 7"/>
                <a:gd name="T18" fmla="*/ 2147483647 w 36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7"/>
                <a:gd name="T32" fmla="*/ 36 w 36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7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29" y="7"/>
                  </a:lnTo>
                  <a:lnTo>
                    <a:pt x="36" y="7"/>
                  </a:lnTo>
                  <a:lnTo>
                    <a:pt x="36" y="3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902" name="Freeform 824"/>
            <p:cNvSpPr>
              <a:spLocks/>
            </p:cNvSpPr>
            <p:nvPr/>
          </p:nvSpPr>
          <p:spPr bwMode="auto">
            <a:xfrm>
              <a:off x="3219450" y="1430338"/>
              <a:ext cx="0" cy="3175"/>
            </a:xfrm>
            <a:custGeom>
              <a:avLst/>
              <a:gdLst>
                <a:gd name="T0" fmla="*/ 0 w 3"/>
                <a:gd name="T1" fmla="*/ 2147483647 h 9"/>
                <a:gd name="T2" fmla="*/ 0 w 3"/>
                <a:gd name="T3" fmla="*/ 0 h 9"/>
                <a:gd name="T4" fmla="*/ 0 w 3"/>
                <a:gd name="T5" fmla="*/ 0 h 9"/>
                <a:gd name="T6" fmla="*/ 0 w 3"/>
                <a:gd name="T7" fmla="*/ 0 h 9"/>
                <a:gd name="T8" fmla="*/ 0 w 3"/>
                <a:gd name="T9" fmla="*/ 2147483647 h 9"/>
                <a:gd name="T10" fmla="*/ 0 w 3"/>
                <a:gd name="T11" fmla="*/ 2147483647 h 9"/>
                <a:gd name="T12" fmla="*/ 0 w 3"/>
                <a:gd name="T13" fmla="*/ 2147483647 h 9"/>
                <a:gd name="T14" fmla="*/ 0 w 3"/>
                <a:gd name="T15" fmla="*/ 2147483647 h 9"/>
                <a:gd name="T16" fmla="*/ 0 w 3"/>
                <a:gd name="T17" fmla="*/ 2147483647 h 9"/>
                <a:gd name="T18" fmla="*/ 0 w 3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9"/>
                <a:gd name="T32" fmla="*/ 0 w 3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9">
                  <a:moveTo>
                    <a:pt x="3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9"/>
                  </a:lnTo>
                  <a:lnTo>
                    <a:pt x="3" y="7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903" name="Freeform 825"/>
            <p:cNvSpPr>
              <a:spLocks/>
            </p:cNvSpPr>
            <p:nvPr/>
          </p:nvSpPr>
          <p:spPr bwMode="auto">
            <a:xfrm>
              <a:off x="3217863" y="1430338"/>
              <a:ext cx="9525" cy="1587"/>
            </a:xfrm>
            <a:custGeom>
              <a:avLst/>
              <a:gdLst>
                <a:gd name="T0" fmla="*/ 2147483647 w 27"/>
                <a:gd name="T1" fmla="*/ 0 h 4"/>
                <a:gd name="T2" fmla="*/ 2147483647 w 27"/>
                <a:gd name="T3" fmla="*/ 0 h 4"/>
                <a:gd name="T4" fmla="*/ 0 w 27"/>
                <a:gd name="T5" fmla="*/ 2147483647 h 4"/>
                <a:gd name="T6" fmla="*/ 2147483647 w 27"/>
                <a:gd name="T7" fmla="*/ 2147483647 h 4"/>
                <a:gd name="T8" fmla="*/ 2147483647 w 27"/>
                <a:gd name="T9" fmla="*/ 2147483647 h 4"/>
                <a:gd name="T10" fmla="*/ 2147483647 w 27"/>
                <a:gd name="T11" fmla="*/ 2147483647 h 4"/>
                <a:gd name="T12" fmla="*/ 2147483647 w 27"/>
                <a:gd name="T13" fmla="*/ 2147483647 h 4"/>
                <a:gd name="T14" fmla="*/ 2147483647 w 27"/>
                <a:gd name="T15" fmla="*/ 0 h 4"/>
                <a:gd name="T16" fmla="*/ 2147483647 w 27"/>
                <a:gd name="T17" fmla="*/ 0 h 4"/>
                <a:gd name="T18" fmla="*/ 2147483647 w 27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"/>
                <a:gd name="T31" fmla="*/ 0 h 4"/>
                <a:gd name="T32" fmla="*/ 27 w 27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" h="4">
                  <a:moveTo>
                    <a:pt x="4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20" y="4"/>
                  </a:lnTo>
                  <a:lnTo>
                    <a:pt x="27" y="4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904" name="Freeform 826"/>
            <p:cNvSpPr>
              <a:spLocks/>
            </p:cNvSpPr>
            <p:nvPr/>
          </p:nvSpPr>
          <p:spPr bwMode="auto">
            <a:xfrm>
              <a:off x="3225800" y="1430338"/>
              <a:ext cx="1588" cy="3175"/>
            </a:xfrm>
            <a:custGeom>
              <a:avLst/>
              <a:gdLst>
                <a:gd name="T0" fmla="*/ 2147483647 w 7"/>
                <a:gd name="T1" fmla="*/ 2147483647 h 6"/>
                <a:gd name="T2" fmla="*/ 2147483647 w 7"/>
                <a:gd name="T3" fmla="*/ 0 h 6"/>
                <a:gd name="T4" fmla="*/ 2147483647 w 7"/>
                <a:gd name="T5" fmla="*/ 0 h 6"/>
                <a:gd name="T6" fmla="*/ 0 w 7"/>
                <a:gd name="T7" fmla="*/ 0 h 6"/>
                <a:gd name="T8" fmla="*/ 0 w 7"/>
                <a:gd name="T9" fmla="*/ 2147483647 h 6"/>
                <a:gd name="T10" fmla="*/ 0 w 7"/>
                <a:gd name="T11" fmla="*/ 2147483647 h 6"/>
                <a:gd name="T12" fmla="*/ 2147483647 w 7"/>
                <a:gd name="T13" fmla="*/ 2147483647 h 6"/>
                <a:gd name="T14" fmla="*/ 2147483647 w 7"/>
                <a:gd name="T15" fmla="*/ 2147483647 h 6"/>
                <a:gd name="T16" fmla="*/ 2147483647 w 7"/>
                <a:gd name="T17" fmla="*/ 2147483647 h 6"/>
                <a:gd name="T18" fmla="*/ 2147483647 w 7"/>
                <a:gd name="T19" fmla="*/ 2147483647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6"/>
                <a:gd name="T32" fmla="*/ 7 w 7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6">
                  <a:moveTo>
                    <a:pt x="7" y="4"/>
                  </a:move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4" y="6"/>
                  </a:lnTo>
                  <a:lnTo>
                    <a:pt x="7" y="6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905" name="Freeform 827"/>
            <p:cNvSpPr>
              <a:spLocks/>
            </p:cNvSpPr>
            <p:nvPr/>
          </p:nvSpPr>
          <p:spPr bwMode="auto">
            <a:xfrm>
              <a:off x="3225800" y="1430338"/>
              <a:ext cx="4763" cy="3175"/>
            </a:xfrm>
            <a:custGeom>
              <a:avLst/>
              <a:gdLst>
                <a:gd name="T0" fmla="*/ 2147483647 w 13"/>
                <a:gd name="T1" fmla="*/ 0 h 6"/>
                <a:gd name="T2" fmla="*/ 0 w 13"/>
                <a:gd name="T3" fmla="*/ 2147483647 h 6"/>
                <a:gd name="T4" fmla="*/ 0 w 13"/>
                <a:gd name="T5" fmla="*/ 2147483647 h 6"/>
                <a:gd name="T6" fmla="*/ 0 w 13"/>
                <a:gd name="T7" fmla="*/ 2147483647 h 6"/>
                <a:gd name="T8" fmla="*/ 2147483647 w 13"/>
                <a:gd name="T9" fmla="*/ 2147483647 h 6"/>
                <a:gd name="T10" fmla="*/ 2147483647 w 13"/>
                <a:gd name="T11" fmla="*/ 2147483647 h 6"/>
                <a:gd name="T12" fmla="*/ 2147483647 w 13"/>
                <a:gd name="T13" fmla="*/ 2147483647 h 6"/>
                <a:gd name="T14" fmla="*/ 2147483647 w 13"/>
                <a:gd name="T15" fmla="*/ 2147483647 h 6"/>
                <a:gd name="T16" fmla="*/ 2147483647 w 13"/>
                <a:gd name="T17" fmla="*/ 0 h 6"/>
                <a:gd name="T18" fmla="*/ 2147483647 w 1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6"/>
                <a:gd name="T32" fmla="*/ 13 w 1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6">
                  <a:moveTo>
                    <a:pt x="4" y="0"/>
                  </a:moveTo>
                  <a:lnTo>
                    <a:pt x="0" y="4"/>
                  </a:lnTo>
                  <a:lnTo>
                    <a:pt x="0" y="6"/>
                  </a:lnTo>
                  <a:lnTo>
                    <a:pt x="4" y="6"/>
                  </a:lnTo>
                  <a:lnTo>
                    <a:pt x="13" y="6"/>
                  </a:lnTo>
                  <a:lnTo>
                    <a:pt x="13" y="4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906" name="Freeform 828"/>
            <p:cNvSpPr>
              <a:spLocks/>
            </p:cNvSpPr>
            <p:nvPr/>
          </p:nvSpPr>
          <p:spPr bwMode="auto">
            <a:xfrm>
              <a:off x="3227388" y="1430338"/>
              <a:ext cx="3175" cy="4762"/>
            </a:xfrm>
            <a:custGeom>
              <a:avLst/>
              <a:gdLst>
                <a:gd name="T0" fmla="*/ 2147483647 w 6"/>
                <a:gd name="T1" fmla="*/ 2147483647 h 10"/>
                <a:gd name="T2" fmla="*/ 2147483647 w 6"/>
                <a:gd name="T3" fmla="*/ 2147483647 h 10"/>
                <a:gd name="T4" fmla="*/ 2147483647 w 6"/>
                <a:gd name="T5" fmla="*/ 0 h 10"/>
                <a:gd name="T6" fmla="*/ 0 w 6"/>
                <a:gd name="T7" fmla="*/ 2147483647 h 10"/>
                <a:gd name="T8" fmla="*/ 0 w 6"/>
                <a:gd name="T9" fmla="*/ 2147483647 h 10"/>
                <a:gd name="T10" fmla="*/ 0 w 6"/>
                <a:gd name="T11" fmla="*/ 2147483647 h 10"/>
                <a:gd name="T12" fmla="*/ 2147483647 w 6"/>
                <a:gd name="T13" fmla="*/ 2147483647 h 10"/>
                <a:gd name="T14" fmla="*/ 2147483647 w 6"/>
                <a:gd name="T15" fmla="*/ 2147483647 h 10"/>
                <a:gd name="T16" fmla="*/ 2147483647 w 6"/>
                <a:gd name="T17" fmla="*/ 2147483647 h 10"/>
                <a:gd name="T18" fmla="*/ 2147483647 w 6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0"/>
                <a:gd name="T32" fmla="*/ 6 w 6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0">
                  <a:moveTo>
                    <a:pt x="6" y="4"/>
                  </a:moveTo>
                  <a:lnTo>
                    <a:pt x="6" y="4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6" y="10"/>
                  </a:lnTo>
                  <a:lnTo>
                    <a:pt x="6" y="6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907" name="Freeform 829"/>
            <p:cNvSpPr>
              <a:spLocks/>
            </p:cNvSpPr>
            <p:nvPr/>
          </p:nvSpPr>
          <p:spPr bwMode="auto">
            <a:xfrm>
              <a:off x="3227388" y="1431925"/>
              <a:ext cx="6350" cy="3175"/>
            </a:xfrm>
            <a:custGeom>
              <a:avLst/>
              <a:gdLst>
                <a:gd name="T0" fmla="*/ 2147483647 w 13"/>
                <a:gd name="T1" fmla="*/ 0 h 6"/>
                <a:gd name="T2" fmla="*/ 0 w 13"/>
                <a:gd name="T3" fmla="*/ 2147483647 h 6"/>
                <a:gd name="T4" fmla="*/ 0 w 13"/>
                <a:gd name="T5" fmla="*/ 2147483647 h 6"/>
                <a:gd name="T6" fmla="*/ 0 w 13"/>
                <a:gd name="T7" fmla="*/ 2147483647 h 6"/>
                <a:gd name="T8" fmla="*/ 2147483647 w 13"/>
                <a:gd name="T9" fmla="*/ 2147483647 h 6"/>
                <a:gd name="T10" fmla="*/ 2147483647 w 13"/>
                <a:gd name="T11" fmla="*/ 2147483647 h 6"/>
                <a:gd name="T12" fmla="*/ 2147483647 w 13"/>
                <a:gd name="T13" fmla="*/ 2147483647 h 6"/>
                <a:gd name="T14" fmla="*/ 2147483647 w 13"/>
                <a:gd name="T15" fmla="*/ 2147483647 h 6"/>
                <a:gd name="T16" fmla="*/ 2147483647 w 13"/>
                <a:gd name="T17" fmla="*/ 0 h 6"/>
                <a:gd name="T18" fmla="*/ 2147483647 w 1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6"/>
                <a:gd name="T32" fmla="*/ 13 w 1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6">
                  <a:moveTo>
                    <a:pt x="4" y="0"/>
                  </a:moveTo>
                  <a:lnTo>
                    <a:pt x="0" y="2"/>
                  </a:lnTo>
                  <a:lnTo>
                    <a:pt x="0" y="6"/>
                  </a:lnTo>
                  <a:lnTo>
                    <a:pt x="4" y="6"/>
                  </a:lnTo>
                  <a:lnTo>
                    <a:pt x="13" y="6"/>
                  </a:lnTo>
                  <a:lnTo>
                    <a:pt x="13" y="2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908" name="Freeform 830"/>
            <p:cNvSpPr>
              <a:spLocks/>
            </p:cNvSpPr>
            <p:nvPr/>
          </p:nvSpPr>
          <p:spPr bwMode="auto">
            <a:xfrm>
              <a:off x="3230563" y="1431925"/>
              <a:ext cx="3175" cy="6350"/>
            </a:xfrm>
            <a:custGeom>
              <a:avLst/>
              <a:gdLst>
                <a:gd name="T0" fmla="*/ 2147483647 w 7"/>
                <a:gd name="T1" fmla="*/ 2147483647 h 15"/>
                <a:gd name="T2" fmla="*/ 2147483647 w 7"/>
                <a:gd name="T3" fmla="*/ 2147483647 h 15"/>
                <a:gd name="T4" fmla="*/ 2147483647 w 7"/>
                <a:gd name="T5" fmla="*/ 0 h 15"/>
                <a:gd name="T6" fmla="*/ 0 w 7"/>
                <a:gd name="T7" fmla="*/ 2147483647 h 15"/>
                <a:gd name="T8" fmla="*/ 0 w 7"/>
                <a:gd name="T9" fmla="*/ 2147483647 h 15"/>
                <a:gd name="T10" fmla="*/ 0 w 7"/>
                <a:gd name="T11" fmla="*/ 2147483647 h 15"/>
                <a:gd name="T12" fmla="*/ 2147483647 w 7"/>
                <a:gd name="T13" fmla="*/ 2147483647 h 15"/>
                <a:gd name="T14" fmla="*/ 2147483647 w 7"/>
                <a:gd name="T15" fmla="*/ 2147483647 h 15"/>
                <a:gd name="T16" fmla="*/ 2147483647 w 7"/>
                <a:gd name="T17" fmla="*/ 2147483647 h 15"/>
                <a:gd name="T18" fmla="*/ 2147483647 w 7"/>
                <a:gd name="T19" fmla="*/ 2147483647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5"/>
                <a:gd name="T32" fmla="*/ 7 w 7"/>
                <a:gd name="T33" fmla="*/ 15 h 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5">
                  <a:moveTo>
                    <a:pt x="7" y="2"/>
                  </a:moveTo>
                  <a:lnTo>
                    <a:pt x="7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12"/>
                  </a:lnTo>
                  <a:lnTo>
                    <a:pt x="4" y="15"/>
                  </a:lnTo>
                  <a:lnTo>
                    <a:pt x="7" y="12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909" name="Freeform 831"/>
            <p:cNvSpPr>
              <a:spLocks/>
            </p:cNvSpPr>
            <p:nvPr/>
          </p:nvSpPr>
          <p:spPr bwMode="auto">
            <a:xfrm>
              <a:off x="3230563" y="1435100"/>
              <a:ext cx="4762" cy="1588"/>
            </a:xfrm>
            <a:custGeom>
              <a:avLst/>
              <a:gdLst>
                <a:gd name="T0" fmla="*/ 2147483647 w 14"/>
                <a:gd name="T1" fmla="*/ 0 h 3"/>
                <a:gd name="T2" fmla="*/ 0 w 14"/>
                <a:gd name="T3" fmla="*/ 0 h 3"/>
                <a:gd name="T4" fmla="*/ 0 w 14"/>
                <a:gd name="T5" fmla="*/ 2147483647 h 3"/>
                <a:gd name="T6" fmla="*/ 0 w 14"/>
                <a:gd name="T7" fmla="*/ 2147483647 h 3"/>
                <a:gd name="T8" fmla="*/ 2147483647 w 14"/>
                <a:gd name="T9" fmla="*/ 2147483647 h 3"/>
                <a:gd name="T10" fmla="*/ 2147483647 w 14"/>
                <a:gd name="T11" fmla="*/ 2147483647 h 3"/>
                <a:gd name="T12" fmla="*/ 2147483647 w 14"/>
                <a:gd name="T13" fmla="*/ 2147483647 h 3"/>
                <a:gd name="T14" fmla="*/ 2147483647 w 14"/>
                <a:gd name="T15" fmla="*/ 0 h 3"/>
                <a:gd name="T16" fmla="*/ 2147483647 w 14"/>
                <a:gd name="T17" fmla="*/ 0 h 3"/>
                <a:gd name="T18" fmla="*/ 2147483647 w 14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3"/>
                <a:gd name="T32" fmla="*/ 14 w 14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3">
                  <a:moveTo>
                    <a:pt x="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4" y="3"/>
                  </a:lnTo>
                  <a:lnTo>
                    <a:pt x="14" y="3"/>
                  </a:lnTo>
                  <a:lnTo>
                    <a:pt x="14" y="0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910" name="Freeform 832"/>
            <p:cNvSpPr>
              <a:spLocks/>
            </p:cNvSpPr>
            <p:nvPr/>
          </p:nvSpPr>
          <p:spPr bwMode="auto">
            <a:xfrm>
              <a:off x="3233738" y="1435100"/>
              <a:ext cx="1587" cy="3175"/>
            </a:xfrm>
            <a:custGeom>
              <a:avLst/>
              <a:gdLst>
                <a:gd name="T0" fmla="*/ 2147483647 w 7"/>
                <a:gd name="T1" fmla="*/ 2147483647 h 6"/>
                <a:gd name="T2" fmla="*/ 2147483647 w 7"/>
                <a:gd name="T3" fmla="*/ 0 h 6"/>
                <a:gd name="T4" fmla="*/ 2147483647 w 7"/>
                <a:gd name="T5" fmla="*/ 0 h 6"/>
                <a:gd name="T6" fmla="*/ 0 w 7"/>
                <a:gd name="T7" fmla="*/ 0 h 6"/>
                <a:gd name="T8" fmla="*/ 0 w 7"/>
                <a:gd name="T9" fmla="*/ 2147483647 h 6"/>
                <a:gd name="T10" fmla="*/ 0 w 7"/>
                <a:gd name="T11" fmla="*/ 2147483647 h 6"/>
                <a:gd name="T12" fmla="*/ 2147483647 w 7"/>
                <a:gd name="T13" fmla="*/ 2147483647 h 6"/>
                <a:gd name="T14" fmla="*/ 2147483647 w 7"/>
                <a:gd name="T15" fmla="*/ 2147483647 h 6"/>
                <a:gd name="T16" fmla="*/ 2147483647 w 7"/>
                <a:gd name="T17" fmla="*/ 2147483647 h 6"/>
                <a:gd name="T18" fmla="*/ 2147483647 w 7"/>
                <a:gd name="T19" fmla="*/ 2147483647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6"/>
                <a:gd name="T32" fmla="*/ 7 w 7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6">
                  <a:moveTo>
                    <a:pt x="7" y="3"/>
                  </a:move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4" y="6"/>
                  </a:lnTo>
                  <a:lnTo>
                    <a:pt x="7" y="6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911" name="Freeform 833"/>
            <p:cNvSpPr>
              <a:spLocks/>
            </p:cNvSpPr>
            <p:nvPr/>
          </p:nvSpPr>
          <p:spPr bwMode="auto">
            <a:xfrm>
              <a:off x="3233738" y="1435100"/>
              <a:ext cx="20637" cy="3175"/>
            </a:xfrm>
            <a:custGeom>
              <a:avLst/>
              <a:gdLst>
                <a:gd name="T0" fmla="*/ 2147483647 w 53"/>
                <a:gd name="T1" fmla="*/ 0 h 6"/>
                <a:gd name="T2" fmla="*/ 0 w 53"/>
                <a:gd name="T3" fmla="*/ 2147483647 h 6"/>
                <a:gd name="T4" fmla="*/ 0 w 53"/>
                <a:gd name="T5" fmla="*/ 2147483647 h 6"/>
                <a:gd name="T6" fmla="*/ 0 w 53"/>
                <a:gd name="T7" fmla="*/ 2147483647 h 6"/>
                <a:gd name="T8" fmla="*/ 2147483647 w 53"/>
                <a:gd name="T9" fmla="*/ 2147483647 h 6"/>
                <a:gd name="T10" fmla="*/ 2147483647 w 53"/>
                <a:gd name="T11" fmla="*/ 2147483647 h 6"/>
                <a:gd name="T12" fmla="*/ 2147483647 w 53"/>
                <a:gd name="T13" fmla="*/ 2147483647 h 6"/>
                <a:gd name="T14" fmla="*/ 2147483647 w 53"/>
                <a:gd name="T15" fmla="*/ 2147483647 h 6"/>
                <a:gd name="T16" fmla="*/ 2147483647 w 53"/>
                <a:gd name="T17" fmla="*/ 0 h 6"/>
                <a:gd name="T18" fmla="*/ 2147483647 w 5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"/>
                <a:gd name="T31" fmla="*/ 0 h 6"/>
                <a:gd name="T32" fmla="*/ 53 w 5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" h="6">
                  <a:moveTo>
                    <a:pt x="4" y="0"/>
                  </a:moveTo>
                  <a:lnTo>
                    <a:pt x="0" y="3"/>
                  </a:lnTo>
                  <a:lnTo>
                    <a:pt x="0" y="6"/>
                  </a:lnTo>
                  <a:lnTo>
                    <a:pt x="43" y="6"/>
                  </a:lnTo>
                  <a:lnTo>
                    <a:pt x="49" y="6"/>
                  </a:lnTo>
                  <a:lnTo>
                    <a:pt x="53" y="3"/>
                  </a:lnTo>
                  <a:lnTo>
                    <a:pt x="49" y="3"/>
                  </a:lnTo>
                  <a:lnTo>
                    <a:pt x="4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912" name="Freeform 834"/>
            <p:cNvSpPr>
              <a:spLocks/>
            </p:cNvSpPr>
            <p:nvPr/>
          </p:nvSpPr>
          <p:spPr bwMode="auto">
            <a:xfrm>
              <a:off x="3251200" y="1435100"/>
              <a:ext cx="3175" cy="4763"/>
            </a:xfrm>
            <a:custGeom>
              <a:avLst/>
              <a:gdLst>
                <a:gd name="T0" fmla="*/ 2147483647 w 6"/>
                <a:gd name="T1" fmla="*/ 2147483647 h 10"/>
                <a:gd name="T2" fmla="*/ 2147483647 w 6"/>
                <a:gd name="T3" fmla="*/ 2147483647 h 10"/>
                <a:gd name="T4" fmla="*/ 2147483647 w 6"/>
                <a:gd name="T5" fmla="*/ 0 h 10"/>
                <a:gd name="T6" fmla="*/ 0 w 6"/>
                <a:gd name="T7" fmla="*/ 2147483647 h 10"/>
                <a:gd name="T8" fmla="*/ 0 w 6"/>
                <a:gd name="T9" fmla="*/ 2147483647 h 10"/>
                <a:gd name="T10" fmla="*/ 0 w 6"/>
                <a:gd name="T11" fmla="*/ 2147483647 h 10"/>
                <a:gd name="T12" fmla="*/ 2147483647 w 6"/>
                <a:gd name="T13" fmla="*/ 2147483647 h 10"/>
                <a:gd name="T14" fmla="*/ 2147483647 w 6"/>
                <a:gd name="T15" fmla="*/ 2147483647 h 10"/>
                <a:gd name="T16" fmla="*/ 2147483647 w 6"/>
                <a:gd name="T17" fmla="*/ 2147483647 h 10"/>
                <a:gd name="T18" fmla="*/ 2147483647 w 6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0"/>
                <a:gd name="T32" fmla="*/ 6 w 6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0">
                  <a:moveTo>
                    <a:pt x="6" y="3"/>
                  </a:moveTo>
                  <a:lnTo>
                    <a:pt x="2" y="3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6" y="6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913" name="Freeform 835"/>
            <p:cNvSpPr>
              <a:spLocks/>
            </p:cNvSpPr>
            <p:nvPr/>
          </p:nvSpPr>
          <p:spPr bwMode="auto">
            <a:xfrm>
              <a:off x="3251200" y="1436688"/>
              <a:ext cx="12700" cy="3175"/>
            </a:xfrm>
            <a:custGeom>
              <a:avLst/>
              <a:gdLst>
                <a:gd name="T0" fmla="*/ 2147483647 w 29"/>
                <a:gd name="T1" fmla="*/ 0 h 7"/>
                <a:gd name="T2" fmla="*/ 0 w 29"/>
                <a:gd name="T3" fmla="*/ 2147483647 h 7"/>
                <a:gd name="T4" fmla="*/ 0 w 29"/>
                <a:gd name="T5" fmla="*/ 2147483647 h 7"/>
                <a:gd name="T6" fmla="*/ 0 w 29"/>
                <a:gd name="T7" fmla="*/ 2147483647 h 7"/>
                <a:gd name="T8" fmla="*/ 2147483647 w 29"/>
                <a:gd name="T9" fmla="*/ 2147483647 h 7"/>
                <a:gd name="T10" fmla="*/ 2147483647 w 29"/>
                <a:gd name="T11" fmla="*/ 2147483647 h 7"/>
                <a:gd name="T12" fmla="*/ 2147483647 w 29"/>
                <a:gd name="T13" fmla="*/ 2147483647 h 7"/>
                <a:gd name="T14" fmla="*/ 2147483647 w 29"/>
                <a:gd name="T15" fmla="*/ 2147483647 h 7"/>
                <a:gd name="T16" fmla="*/ 2147483647 w 29"/>
                <a:gd name="T17" fmla="*/ 0 h 7"/>
                <a:gd name="T18" fmla="*/ 2147483647 w 29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7"/>
                <a:gd name="T32" fmla="*/ 29 w 29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7">
                  <a:moveTo>
                    <a:pt x="2" y="0"/>
                  </a:moveTo>
                  <a:lnTo>
                    <a:pt x="0" y="3"/>
                  </a:lnTo>
                  <a:lnTo>
                    <a:pt x="0" y="7"/>
                  </a:lnTo>
                  <a:lnTo>
                    <a:pt x="22" y="7"/>
                  </a:lnTo>
                  <a:lnTo>
                    <a:pt x="29" y="7"/>
                  </a:lnTo>
                  <a:lnTo>
                    <a:pt x="29" y="3"/>
                  </a:lnTo>
                  <a:lnTo>
                    <a:pt x="26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914" name="Freeform 836"/>
            <p:cNvSpPr>
              <a:spLocks/>
            </p:cNvSpPr>
            <p:nvPr/>
          </p:nvSpPr>
          <p:spPr bwMode="auto">
            <a:xfrm>
              <a:off x="3262313" y="1436688"/>
              <a:ext cx="1587" cy="4762"/>
            </a:xfrm>
            <a:custGeom>
              <a:avLst/>
              <a:gdLst>
                <a:gd name="T0" fmla="*/ 2147483647 w 3"/>
                <a:gd name="T1" fmla="*/ 2147483647 h 9"/>
                <a:gd name="T2" fmla="*/ 2147483647 w 3"/>
                <a:gd name="T3" fmla="*/ 2147483647 h 9"/>
                <a:gd name="T4" fmla="*/ 0 w 3"/>
                <a:gd name="T5" fmla="*/ 0 h 9"/>
                <a:gd name="T6" fmla="*/ 0 w 3"/>
                <a:gd name="T7" fmla="*/ 2147483647 h 9"/>
                <a:gd name="T8" fmla="*/ 0 w 3"/>
                <a:gd name="T9" fmla="*/ 2147483647 h 9"/>
                <a:gd name="T10" fmla="*/ 0 w 3"/>
                <a:gd name="T11" fmla="*/ 2147483647 h 9"/>
                <a:gd name="T12" fmla="*/ 0 w 3"/>
                <a:gd name="T13" fmla="*/ 2147483647 h 9"/>
                <a:gd name="T14" fmla="*/ 2147483647 w 3"/>
                <a:gd name="T15" fmla="*/ 2147483647 h 9"/>
                <a:gd name="T16" fmla="*/ 2147483647 w 3"/>
                <a:gd name="T17" fmla="*/ 2147483647 h 9"/>
                <a:gd name="T18" fmla="*/ 2147483647 w 3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9"/>
                <a:gd name="T32" fmla="*/ 3 w 3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9">
                  <a:moveTo>
                    <a:pt x="3" y="3"/>
                  </a:moveTo>
                  <a:lnTo>
                    <a:pt x="3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9"/>
                  </a:lnTo>
                  <a:lnTo>
                    <a:pt x="3" y="9"/>
                  </a:lnTo>
                  <a:lnTo>
                    <a:pt x="3" y="7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915" name="Freeform 837"/>
            <p:cNvSpPr>
              <a:spLocks/>
            </p:cNvSpPr>
            <p:nvPr/>
          </p:nvSpPr>
          <p:spPr bwMode="auto">
            <a:xfrm>
              <a:off x="3260725" y="1438275"/>
              <a:ext cx="4763" cy="3175"/>
            </a:xfrm>
            <a:custGeom>
              <a:avLst/>
              <a:gdLst>
                <a:gd name="T0" fmla="*/ 2147483647 w 13"/>
                <a:gd name="T1" fmla="*/ 0 h 6"/>
                <a:gd name="T2" fmla="*/ 2147483647 w 13"/>
                <a:gd name="T3" fmla="*/ 0 h 6"/>
                <a:gd name="T4" fmla="*/ 0 w 13"/>
                <a:gd name="T5" fmla="*/ 2147483647 h 6"/>
                <a:gd name="T6" fmla="*/ 2147483647 w 13"/>
                <a:gd name="T7" fmla="*/ 2147483647 h 6"/>
                <a:gd name="T8" fmla="*/ 2147483647 w 13"/>
                <a:gd name="T9" fmla="*/ 2147483647 h 6"/>
                <a:gd name="T10" fmla="*/ 2147483647 w 13"/>
                <a:gd name="T11" fmla="*/ 2147483647 h 6"/>
                <a:gd name="T12" fmla="*/ 2147483647 w 13"/>
                <a:gd name="T13" fmla="*/ 2147483647 h 6"/>
                <a:gd name="T14" fmla="*/ 2147483647 w 13"/>
                <a:gd name="T15" fmla="*/ 0 h 6"/>
                <a:gd name="T16" fmla="*/ 2147483647 w 13"/>
                <a:gd name="T17" fmla="*/ 0 h 6"/>
                <a:gd name="T18" fmla="*/ 2147483647 w 1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6"/>
                <a:gd name="T32" fmla="*/ 13 w 1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6">
                  <a:moveTo>
                    <a:pt x="4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6"/>
                  </a:lnTo>
                  <a:lnTo>
                    <a:pt x="7" y="6"/>
                  </a:lnTo>
                  <a:lnTo>
                    <a:pt x="13" y="6"/>
                  </a:lnTo>
                  <a:lnTo>
                    <a:pt x="13" y="4"/>
                  </a:lnTo>
                  <a:lnTo>
                    <a:pt x="13" y="0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916" name="Freeform 838"/>
            <p:cNvSpPr>
              <a:spLocks/>
            </p:cNvSpPr>
            <p:nvPr/>
          </p:nvSpPr>
          <p:spPr bwMode="auto">
            <a:xfrm>
              <a:off x="3265488" y="1438275"/>
              <a:ext cx="0" cy="3175"/>
            </a:xfrm>
            <a:custGeom>
              <a:avLst/>
              <a:gdLst>
                <a:gd name="T0" fmla="*/ 0 w 2"/>
                <a:gd name="T1" fmla="*/ 2147483647 h 9"/>
                <a:gd name="T2" fmla="*/ 0 w 2"/>
                <a:gd name="T3" fmla="*/ 0 h 9"/>
                <a:gd name="T4" fmla="*/ 0 w 2"/>
                <a:gd name="T5" fmla="*/ 0 h 9"/>
                <a:gd name="T6" fmla="*/ 0 w 2"/>
                <a:gd name="T7" fmla="*/ 0 h 9"/>
                <a:gd name="T8" fmla="*/ 0 w 2"/>
                <a:gd name="T9" fmla="*/ 2147483647 h 9"/>
                <a:gd name="T10" fmla="*/ 0 w 2"/>
                <a:gd name="T11" fmla="*/ 2147483647 h 9"/>
                <a:gd name="T12" fmla="*/ 0 w 2"/>
                <a:gd name="T13" fmla="*/ 2147483647 h 9"/>
                <a:gd name="T14" fmla="*/ 0 w 2"/>
                <a:gd name="T15" fmla="*/ 2147483647 h 9"/>
                <a:gd name="T16" fmla="*/ 0 w 2"/>
                <a:gd name="T17" fmla="*/ 2147483647 h 9"/>
                <a:gd name="T18" fmla="*/ 0 w 2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"/>
                <a:gd name="T31" fmla="*/ 0 h 9"/>
                <a:gd name="T32" fmla="*/ 0 w 2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" h="9">
                  <a:moveTo>
                    <a:pt x="2" y="4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2" y="9"/>
                  </a:lnTo>
                  <a:lnTo>
                    <a:pt x="2" y="6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917" name="Freeform 839"/>
            <p:cNvSpPr>
              <a:spLocks/>
            </p:cNvSpPr>
            <p:nvPr/>
          </p:nvSpPr>
          <p:spPr bwMode="auto">
            <a:xfrm>
              <a:off x="3263900" y="1439863"/>
              <a:ext cx="28575" cy="1587"/>
            </a:xfrm>
            <a:custGeom>
              <a:avLst/>
              <a:gdLst>
                <a:gd name="T0" fmla="*/ 2147483647 w 73"/>
                <a:gd name="T1" fmla="*/ 0 h 5"/>
                <a:gd name="T2" fmla="*/ 2147483647 w 73"/>
                <a:gd name="T3" fmla="*/ 0 h 5"/>
                <a:gd name="T4" fmla="*/ 0 w 73"/>
                <a:gd name="T5" fmla="*/ 2147483647 h 5"/>
                <a:gd name="T6" fmla="*/ 2147483647 w 73"/>
                <a:gd name="T7" fmla="*/ 2147483647 h 5"/>
                <a:gd name="T8" fmla="*/ 2147483647 w 73"/>
                <a:gd name="T9" fmla="*/ 2147483647 h 5"/>
                <a:gd name="T10" fmla="*/ 2147483647 w 73"/>
                <a:gd name="T11" fmla="*/ 2147483647 h 5"/>
                <a:gd name="T12" fmla="*/ 2147483647 w 73"/>
                <a:gd name="T13" fmla="*/ 2147483647 h 5"/>
                <a:gd name="T14" fmla="*/ 2147483647 w 73"/>
                <a:gd name="T15" fmla="*/ 0 h 5"/>
                <a:gd name="T16" fmla="*/ 2147483647 w 73"/>
                <a:gd name="T17" fmla="*/ 0 h 5"/>
                <a:gd name="T18" fmla="*/ 2147483647 w 73"/>
                <a:gd name="T19" fmla="*/ 0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3"/>
                <a:gd name="T31" fmla="*/ 0 h 5"/>
                <a:gd name="T32" fmla="*/ 73 w 73"/>
                <a:gd name="T33" fmla="*/ 5 h 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3" h="5">
                  <a:moveTo>
                    <a:pt x="4" y="0"/>
                  </a:moveTo>
                  <a:lnTo>
                    <a:pt x="4" y="0"/>
                  </a:lnTo>
                  <a:lnTo>
                    <a:pt x="0" y="2"/>
                  </a:lnTo>
                  <a:lnTo>
                    <a:pt x="4" y="5"/>
                  </a:lnTo>
                  <a:lnTo>
                    <a:pt x="66" y="5"/>
                  </a:lnTo>
                  <a:lnTo>
                    <a:pt x="69" y="5"/>
                  </a:lnTo>
                  <a:lnTo>
                    <a:pt x="73" y="2"/>
                  </a:lnTo>
                  <a:lnTo>
                    <a:pt x="69" y="0"/>
                  </a:lnTo>
                  <a:lnTo>
                    <a:pt x="6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918" name="Freeform 840"/>
            <p:cNvSpPr>
              <a:spLocks/>
            </p:cNvSpPr>
            <p:nvPr/>
          </p:nvSpPr>
          <p:spPr bwMode="auto">
            <a:xfrm>
              <a:off x="3289300" y="1439863"/>
              <a:ext cx="3175" cy="3175"/>
            </a:xfrm>
            <a:custGeom>
              <a:avLst/>
              <a:gdLst>
                <a:gd name="T0" fmla="*/ 2147483647 w 7"/>
                <a:gd name="T1" fmla="*/ 2147483647 h 9"/>
                <a:gd name="T2" fmla="*/ 2147483647 w 7"/>
                <a:gd name="T3" fmla="*/ 0 h 9"/>
                <a:gd name="T4" fmla="*/ 2147483647 w 7"/>
                <a:gd name="T5" fmla="*/ 0 h 9"/>
                <a:gd name="T6" fmla="*/ 0 w 7"/>
                <a:gd name="T7" fmla="*/ 0 h 9"/>
                <a:gd name="T8" fmla="*/ 0 w 7"/>
                <a:gd name="T9" fmla="*/ 2147483647 h 9"/>
                <a:gd name="T10" fmla="*/ 0 w 7"/>
                <a:gd name="T11" fmla="*/ 2147483647 h 9"/>
                <a:gd name="T12" fmla="*/ 2147483647 w 7"/>
                <a:gd name="T13" fmla="*/ 2147483647 h 9"/>
                <a:gd name="T14" fmla="*/ 2147483647 w 7"/>
                <a:gd name="T15" fmla="*/ 2147483647 h 9"/>
                <a:gd name="T16" fmla="*/ 2147483647 w 7"/>
                <a:gd name="T17" fmla="*/ 2147483647 h 9"/>
                <a:gd name="T18" fmla="*/ 2147483647 w 7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9"/>
                <a:gd name="T32" fmla="*/ 7 w 7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9">
                  <a:moveTo>
                    <a:pt x="7" y="2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9"/>
                  </a:lnTo>
                  <a:lnTo>
                    <a:pt x="3" y="5"/>
                  </a:lnTo>
                  <a:lnTo>
                    <a:pt x="7" y="5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919" name="Freeform 841"/>
            <p:cNvSpPr>
              <a:spLocks/>
            </p:cNvSpPr>
            <p:nvPr/>
          </p:nvSpPr>
          <p:spPr bwMode="auto">
            <a:xfrm>
              <a:off x="3289300" y="1441450"/>
              <a:ext cx="7938" cy="0"/>
            </a:xfrm>
            <a:custGeom>
              <a:avLst/>
              <a:gdLst>
                <a:gd name="T0" fmla="*/ 2147483647 w 20"/>
                <a:gd name="T1" fmla="*/ 0 h 3"/>
                <a:gd name="T2" fmla="*/ 0 w 20"/>
                <a:gd name="T3" fmla="*/ 0 h 3"/>
                <a:gd name="T4" fmla="*/ 0 w 20"/>
                <a:gd name="T5" fmla="*/ 0 h 3"/>
                <a:gd name="T6" fmla="*/ 0 w 20"/>
                <a:gd name="T7" fmla="*/ 0 h 3"/>
                <a:gd name="T8" fmla="*/ 2147483647 w 20"/>
                <a:gd name="T9" fmla="*/ 0 h 3"/>
                <a:gd name="T10" fmla="*/ 2147483647 w 20"/>
                <a:gd name="T11" fmla="*/ 0 h 3"/>
                <a:gd name="T12" fmla="*/ 2147483647 w 20"/>
                <a:gd name="T13" fmla="*/ 0 h 3"/>
                <a:gd name="T14" fmla="*/ 2147483647 w 20"/>
                <a:gd name="T15" fmla="*/ 0 h 3"/>
                <a:gd name="T16" fmla="*/ 2147483647 w 20"/>
                <a:gd name="T17" fmla="*/ 0 h 3"/>
                <a:gd name="T18" fmla="*/ 2147483647 w 20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3"/>
                <a:gd name="T32" fmla="*/ 20 w 20"/>
                <a:gd name="T33" fmla="*/ 0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3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9" y="3"/>
                  </a:lnTo>
                  <a:lnTo>
                    <a:pt x="16" y="3"/>
                  </a:lnTo>
                  <a:lnTo>
                    <a:pt x="20" y="3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920" name="Freeform 842"/>
            <p:cNvSpPr>
              <a:spLocks/>
            </p:cNvSpPr>
            <p:nvPr/>
          </p:nvSpPr>
          <p:spPr bwMode="auto">
            <a:xfrm>
              <a:off x="3295650" y="1441450"/>
              <a:ext cx="1588" cy="3175"/>
            </a:xfrm>
            <a:custGeom>
              <a:avLst/>
              <a:gdLst>
                <a:gd name="T0" fmla="*/ 2147483647 w 7"/>
                <a:gd name="T1" fmla="*/ 2147483647 h 9"/>
                <a:gd name="T2" fmla="*/ 2147483647 w 7"/>
                <a:gd name="T3" fmla="*/ 0 h 9"/>
                <a:gd name="T4" fmla="*/ 2147483647 w 7"/>
                <a:gd name="T5" fmla="*/ 0 h 9"/>
                <a:gd name="T6" fmla="*/ 0 w 7"/>
                <a:gd name="T7" fmla="*/ 0 h 9"/>
                <a:gd name="T8" fmla="*/ 0 w 7"/>
                <a:gd name="T9" fmla="*/ 2147483647 h 9"/>
                <a:gd name="T10" fmla="*/ 0 w 7"/>
                <a:gd name="T11" fmla="*/ 2147483647 h 9"/>
                <a:gd name="T12" fmla="*/ 2147483647 w 7"/>
                <a:gd name="T13" fmla="*/ 2147483647 h 9"/>
                <a:gd name="T14" fmla="*/ 2147483647 w 7"/>
                <a:gd name="T15" fmla="*/ 2147483647 h 9"/>
                <a:gd name="T16" fmla="*/ 2147483647 w 7"/>
                <a:gd name="T17" fmla="*/ 2147483647 h 9"/>
                <a:gd name="T18" fmla="*/ 2147483647 w 7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9"/>
                <a:gd name="T32" fmla="*/ 7 w 7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9">
                  <a:moveTo>
                    <a:pt x="7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3" y="9"/>
                  </a:lnTo>
                  <a:lnTo>
                    <a:pt x="3" y="7"/>
                  </a:lnTo>
                  <a:lnTo>
                    <a:pt x="7" y="7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921" name="Freeform 843"/>
            <p:cNvSpPr>
              <a:spLocks/>
            </p:cNvSpPr>
            <p:nvPr/>
          </p:nvSpPr>
          <p:spPr bwMode="auto">
            <a:xfrm>
              <a:off x="3295650" y="1441450"/>
              <a:ext cx="6350" cy="1588"/>
            </a:xfrm>
            <a:custGeom>
              <a:avLst/>
              <a:gdLst>
                <a:gd name="T0" fmla="*/ 2147483647 w 16"/>
                <a:gd name="T1" fmla="*/ 0 h 4"/>
                <a:gd name="T2" fmla="*/ 0 w 16"/>
                <a:gd name="T3" fmla="*/ 0 h 4"/>
                <a:gd name="T4" fmla="*/ 0 w 16"/>
                <a:gd name="T5" fmla="*/ 2147483647 h 4"/>
                <a:gd name="T6" fmla="*/ 0 w 16"/>
                <a:gd name="T7" fmla="*/ 2147483647 h 4"/>
                <a:gd name="T8" fmla="*/ 2147483647 w 16"/>
                <a:gd name="T9" fmla="*/ 2147483647 h 4"/>
                <a:gd name="T10" fmla="*/ 2147483647 w 16"/>
                <a:gd name="T11" fmla="*/ 2147483647 h 4"/>
                <a:gd name="T12" fmla="*/ 2147483647 w 16"/>
                <a:gd name="T13" fmla="*/ 2147483647 h 4"/>
                <a:gd name="T14" fmla="*/ 2147483647 w 16"/>
                <a:gd name="T15" fmla="*/ 0 h 4"/>
                <a:gd name="T16" fmla="*/ 2147483647 w 16"/>
                <a:gd name="T17" fmla="*/ 0 h 4"/>
                <a:gd name="T18" fmla="*/ 2147483647 w 16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"/>
                <a:gd name="T31" fmla="*/ 0 h 4"/>
                <a:gd name="T32" fmla="*/ 16 w 16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" h="4">
                  <a:moveTo>
                    <a:pt x="3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10" y="4"/>
                  </a:lnTo>
                  <a:lnTo>
                    <a:pt x="16" y="4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922" name="Freeform 844"/>
            <p:cNvSpPr>
              <a:spLocks/>
            </p:cNvSpPr>
            <p:nvPr/>
          </p:nvSpPr>
          <p:spPr bwMode="auto">
            <a:xfrm>
              <a:off x="3300413" y="1441450"/>
              <a:ext cx="1587" cy="4763"/>
            </a:xfrm>
            <a:custGeom>
              <a:avLst/>
              <a:gdLst>
                <a:gd name="T0" fmla="*/ 2147483647 w 2"/>
                <a:gd name="T1" fmla="*/ 2147483647 h 10"/>
                <a:gd name="T2" fmla="*/ 2147483647 w 2"/>
                <a:gd name="T3" fmla="*/ 0 h 10"/>
                <a:gd name="T4" fmla="*/ 0 w 2"/>
                <a:gd name="T5" fmla="*/ 0 h 10"/>
                <a:gd name="T6" fmla="*/ 0 w 2"/>
                <a:gd name="T7" fmla="*/ 0 h 10"/>
                <a:gd name="T8" fmla="*/ 0 w 2"/>
                <a:gd name="T9" fmla="*/ 2147483647 h 10"/>
                <a:gd name="T10" fmla="*/ 0 w 2"/>
                <a:gd name="T11" fmla="*/ 2147483647 h 10"/>
                <a:gd name="T12" fmla="*/ 0 w 2"/>
                <a:gd name="T13" fmla="*/ 2147483647 h 10"/>
                <a:gd name="T14" fmla="*/ 2147483647 w 2"/>
                <a:gd name="T15" fmla="*/ 2147483647 h 10"/>
                <a:gd name="T16" fmla="*/ 2147483647 w 2"/>
                <a:gd name="T17" fmla="*/ 2147483647 h 10"/>
                <a:gd name="T18" fmla="*/ 2147483647 w 2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"/>
                <a:gd name="T31" fmla="*/ 0 h 10"/>
                <a:gd name="T32" fmla="*/ 2 w 2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" h="10">
                  <a:moveTo>
                    <a:pt x="2" y="4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923" name="Freeform 845"/>
            <p:cNvSpPr>
              <a:spLocks/>
            </p:cNvSpPr>
            <p:nvPr/>
          </p:nvSpPr>
          <p:spPr bwMode="auto">
            <a:xfrm>
              <a:off x="3298825" y="1443038"/>
              <a:ext cx="7938" cy="3175"/>
            </a:xfrm>
            <a:custGeom>
              <a:avLst/>
              <a:gdLst>
                <a:gd name="T0" fmla="*/ 2147483647 w 20"/>
                <a:gd name="T1" fmla="*/ 0 h 6"/>
                <a:gd name="T2" fmla="*/ 2147483647 w 20"/>
                <a:gd name="T3" fmla="*/ 0 h 6"/>
                <a:gd name="T4" fmla="*/ 0 w 20"/>
                <a:gd name="T5" fmla="*/ 2147483647 h 6"/>
                <a:gd name="T6" fmla="*/ 2147483647 w 20"/>
                <a:gd name="T7" fmla="*/ 2147483647 h 6"/>
                <a:gd name="T8" fmla="*/ 2147483647 w 20"/>
                <a:gd name="T9" fmla="*/ 2147483647 h 6"/>
                <a:gd name="T10" fmla="*/ 2147483647 w 20"/>
                <a:gd name="T11" fmla="*/ 2147483647 h 6"/>
                <a:gd name="T12" fmla="*/ 2147483647 w 20"/>
                <a:gd name="T13" fmla="*/ 2147483647 h 6"/>
                <a:gd name="T14" fmla="*/ 2147483647 w 20"/>
                <a:gd name="T15" fmla="*/ 0 h 6"/>
                <a:gd name="T16" fmla="*/ 2147483647 w 20"/>
                <a:gd name="T17" fmla="*/ 0 h 6"/>
                <a:gd name="T18" fmla="*/ 2147483647 w 20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6"/>
                <a:gd name="T32" fmla="*/ 20 w 20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6">
                  <a:moveTo>
                    <a:pt x="4" y="0"/>
                  </a:moveTo>
                  <a:lnTo>
                    <a:pt x="4" y="0"/>
                  </a:lnTo>
                  <a:lnTo>
                    <a:pt x="0" y="2"/>
                  </a:lnTo>
                  <a:lnTo>
                    <a:pt x="4" y="6"/>
                  </a:lnTo>
                  <a:lnTo>
                    <a:pt x="13" y="6"/>
                  </a:lnTo>
                  <a:lnTo>
                    <a:pt x="20" y="6"/>
                  </a:lnTo>
                  <a:lnTo>
                    <a:pt x="20" y="2"/>
                  </a:lnTo>
                  <a:lnTo>
                    <a:pt x="20" y="0"/>
                  </a:lnTo>
                  <a:lnTo>
                    <a:pt x="1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924" name="Freeform 846"/>
            <p:cNvSpPr>
              <a:spLocks/>
            </p:cNvSpPr>
            <p:nvPr/>
          </p:nvSpPr>
          <p:spPr bwMode="auto">
            <a:xfrm>
              <a:off x="3305175" y="1443038"/>
              <a:ext cx="1588" cy="4762"/>
            </a:xfrm>
            <a:custGeom>
              <a:avLst/>
              <a:gdLst>
                <a:gd name="T0" fmla="*/ 2147483647 w 3"/>
                <a:gd name="T1" fmla="*/ 2147483647 h 12"/>
                <a:gd name="T2" fmla="*/ 2147483647 w 3"/>
                <a:gd name="T3" fmla="*/ 0 h 12"/>
                <a:gd name="T4" fmla="*/ 0 w 3"/>
                <a:gd name="T5" fmla="*/ 0 h 12"/>
                <a:gd name="T6" fmla="*/ 0 w 3"/>
                <a:gd name="T7" fmla="*/ 0 h 12"/>
                <a:gd name="T8" fmla="*/ 0 w 3"/>
                <a:gd name="T9" fmla="*/ 2147483647 h 12"/>
                <a:gd name="T10" fmla="*/ 0 w 3"/>
                <a:gd name="T11" fmla="*/ 2147483647 h 12"/>
                <a:gd name="T12" fmla="*/ 0 w 3"/>
                <a:gd name="T13" fmla="*/ 2147483647 h 12"/>
                <a:gd name="T14" fmla="*/ 2147483647 w 3"/>
                <a:gd name="T15" fmla="*/ 2147483647 h 12"/>
                <a:gd name="T16" fmla="*/ 2147483647 w 3"/>
                <a:gd name="T17" fmla="*/ 2147483647 h 12"/>
                <a:gd name="T18" fmla="*/ 2147483647 w 3"/>
                <a:gd name="T19" fmla="*/ 2147483647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12"/>
                <a:gd name="T32" fmla="*/ 3 w 3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12">
                  <a:moveTo>
                    <a:pt x="3" y="2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2"/>
                  </a:lnTo>
                  <a:lnTo>
                    <a:pt x="3" y="8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925" name="Freeform 847"/>
            <p:cNvSpPr>
              <a:spLocks/>
            </p:cNvSpPr>
            <p:nvPr/>
          </p:nvSpPr>
          <p:spPr bwMode="auto">
            <a:xfrm>
              <a:off x="3303588" y="1446213"/>
              <a:ext cx="15875" cy="0"/>
            </a:xfrm>
            <a:custGeom>
              <a:avLst/>
              <a:gdLst>
                <a:gd name="T0" fmla="*/ 2147483647 w 40"/>
                <a:gd name="T1" fmla="*/ 0 h 2"/>
                <a:gd name="T2" fmla="*/ 2147483647 w 40"/>
                <a:gd name="T3" fmla="*/ 0 h 2"/>
                <a:gd name="T4" fmla="*/ 0 w 40"/>
                <a:gd name="T5" fmla="*/ 0 h 2"/>
                <a:gd name="T6" fmla="*/ 2147483647 w 40"/>
                <a:gd name="T7" fmla="*/ 0 h 2"/>
                <a:gd name="T8" fmla="*/ 2147483647 w 40"/>
                <a:gd name="T9" fmla="*/ 0 h 2"/>
                <a:gd name="T10" fmla="*/ 2147483647 w 40"/>
                <a:gd name="T11" fmla="*/ 0 h 2"/>
                <a:gd name="T12" fmla="*/ 2147483647 w 40"/>
                <a:gd name="T13" fmla="*/ 0 h 2"/>
                <a:gd name="T14" fmla="*/ 2147483647 w 40"/>
                <a:gd name="T15" fmla="*/ 0 h 2"/>
                <a:gd name="T16" fmla="*/ 2147483647 w 40"/>
                <a:gd name="T17" fmla="*/ 0 h 2"/>
                <a:gd name="T18" fmla="*/ 2147483647 w 40"/>
                <a:gd name="T19" fmla="*/ 0 h 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"/>
                <a:gd name="T31" fmla="*/ 0 h 2"/>
                <a:gd name="T32" fmla="*/ 40 w 40"/>
                <a:gd name="T33" fmla="*/ 0 h 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" h="2">
                  <a:moveTo>
                    <a:pt x="4" y="0"/>
                  </a:moveTo>
                  <a:lnTo>
                    <a:pt x="4" y="0"/>
                  </a:lnTo>
                  <a:lnTo>
                    <a:pt x="0" y="2"/>
                  </a:lnTo>
                  <a:lnTo>
                    <a:pt x="4" y="2"/>
                  </a:lnTo>
                  <a:lnTo>
                    <a:pt x="33" y="2"/>
                  </a:lnTo>
                  <a:lnTo>
                    <a:pt x="40" y="2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926" name="Freeform 848"/>
            <p:cNvSpPr>
              <a:spLocks/>
            </p:cNvSpPr>
            <p:nvPr/>
          </p:nvSpPr>
          <p:spPr bwMode="auto">
            <a:xfrm>
              <a:off x="3317875" y="1446213"/>
              <a:ext cx="1588" cy="3175"/>
            </a:xfrm>
            <a:custGeom>
              <a:avLst/>
              <a:gdLst>
                <a:gd name="T0" fmla="*/ 2147483647 w 7"/>
                <a:gd name="T1" fmla="*/ 2147483647 h 9"/>
                <a:gd name="T2" fmla="*/ 2147483647 w 7"/>
                <a:gd name="T3" fmla="*/ 0 h 9"/>
                <a:gd name="T4" fmla="*/ 2147483647 w 7"/>
                <a:gd name="T5" fmla="*/ 0 h 9"/>
                <a:gd name="T6" fmla="*/ 0 w 7"/>
                <a:gd name="T7" fmla="*/ 0 h 9"/>
                <a:gd name="T8" fmla="*/ 0 w 7"/>
                <a:gd name="T9" fmla="*/ 2147483647 h 9"/>
                <a:gd name="T10" fmla="*/ 0 w 7"/>
                <a:gd name="T11" fmla="*/ 2147483647 h 9"/>
                <a:gd name="T12" fmla="*/ 2147483647 w 7"/>
                <a:gd name="T13" fmla="*/ 2147483647 h 9"/>
                <a:gd name="T14" fmla="*/ 2147483647 w 7"/>
                <a:gd name="T15" fmla="*/ 2147483647 h 9"/>
                <a:gd name="T16" fmla="*/ 2147483647 w 7"/>
                <a:gd name="T17" fmla="*/ 2147483647 h 9"/>
                <a:gd name="T18" fmla="*/ 2147483647 w 7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9"/>
                <a:gd name="T32" fmla="*/ 7 w 7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9">
                  <a:moveTo>
                    <a:pt x="7" y="2"/>
                  </a:move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3" y="9"/>
                  </a:lnTo>
                  <a:lnTo>
                    <a:pt x="7" y="6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927" name="Freeform 849"/>
            <p:cNvSpPr>
              <a:spLocks/>
            </p:cNvSpPr>
            <p:nvPr/>
          </p:nvSpPr>
          <p:spPr bwMode="auto">
            <a:xfrm>
              <a:off x="3317875" y="1446213"/>
              <a:ext cx="15875" cy="1587"/>
            </a:xfrm>
            <a:custGeom>
              <a:avLst/>
              <a:gdLst>
                <a:gd name="T0" fmla="*/ 2147483647 w 40"/>
                <a:gd name="T1" fmla="*/ 0 h 4"/>
                <a:gd name="T2" fmla="*/ 0 w 40"/>
                <a:gd name="T3" fmla="*/ 0 h 4"/>
                <a:gd name="T4" fmla="*/ 0 w 40"/>
                <a:gd name="T5" fmla="*/ 2147483647 h 4"/>
                <a:gd name="T6" fmla="*/ 0 w 40"/>
                <a:gd name="T7" fmla="*/ 2147483647 h 4"/>
                <a:gd name="T8" fmla="*/ 2147483647 w 40"/>
                <a:gd name="T9" fmla="*/ 2147483647 h 4"/>
                <a:gd name="T10" fmla="*/ 2147483647 w 40"/>
                <a:gd name="T11" fmla="*/ 2147483647 h 4"/>
                <a:gd name="T12" fmla="*/ 2147483647 w 40"/>
                <a:gd name="T13" fmla="*/ 2147483647 h 4"/>
                <a:gd name="T14" fmla="*/ 2147483647 w 40"/>
                <a:gd name="T15" fmla="*/ 0 h 4"/>
                <a:gd name="T16" fmla="*/ 2147483647 w 40"/>
                <a:gd name="T17" fmla="*/ 0 h 4"/>
                <a:gd name="T18" fmla="*/ 2147483647 w 40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"/>
                <a:gd name="T31" fmla="*/ 0 h 4"/>
                <a:gd name="T32" fmla="*/ 40 w 40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" h="4">
                  <a:moveTo>
                    <a:pt x="3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29" y="4"/>
                  </a:lnTo>
                  <a:lnTo>
                    <a:pt x="36" y="4"/>
                  </a:lnTo>
                  <a:lnTo>
                    <a:pt x="40" y="4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928" name="Freeform 850"/>
            <p:cNvSpPr>
              <a:spLocks/>
            </p:cNvSpPr>
            <p:nvPr/>
          </p:nvSpPr>
          <p:spPr bwMode="auto">
            <a:xfrm>
              <a:off x="3330575" y="1446213"/>
              <a:ext cx="3175" cy="3175"/>
            </a:xfrm>
            <a:custGeom>
              <a:avLst/>
              <a:gdLst>
                <a:gd name="T0" fmla="*/ 2147483647 w 7"/>
                <a:gd name="T1" fmla="*/ 2147483647 h 7"/>
                <a:gd name="T2" fmla="*/ 2147483647 w 7"/>
                <a:gd name="T3" fmla="*/ 0 h 7"/>
                <a:gd name="T4" fmla="*/ 2147483647 w 7"/>
                <a:gd name="T5" fmla="*/ 0 h 7"/>
                <a:gd name="T6" fmla="*/ 0 w 7"/>
                <a:gd name="T7" fmla="*/ 0 h 7"/>
                <a:gd name="T8" fmla="*/ 0 w 7"/>
                <a:gd name="T9" fmla="*/ 2147483647 h 7"/>
                <a:gd name="T10" fmla="*/ 0 w 7"/>
                <a:gd name="T11" fmla="*/ 2147483647 h 7"/>
                <a:gd name="T12" fmla="*/ 2147483647 w 7"/>
                <a:gd name="T13" fmla="*/ 2147483647 h 7"/>
                <a:gd name="T14" fmla="*/ 2147483647 w 7"/>
                <a:gd name="T15" fmla="*/ 2147483647 h 7"/>
                <a:gd name="T16" fmla="*/ 2147483647 w 7"/>
                <a:gd name="T17" fmla="*/ 2147483647 h 7"/>
                <a:gd name="T18" fmla="*/ 2147483647 w 7"/>
                <a:gd name="T19" fmla="*/ 2147483647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7"/>
                <a:gd name="T32" fmla="*/ 7 w 7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7">
                  <a:moveTo>
                    <a:pt x="7" y="4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3" y="7"/>
                  </a:lnTo>
                  <a:lnTo>
                    <a:pt x="7" y="7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929" name="Freeform 851"/>
            <p:cNvSpPr>
              <a:spLocks/>
            </p:cNvSpPr>
            <p:nvPr/>
          </p:nvSpPr>
          <p:spPr bwMode="auto">
            <a:xfrm>
              <a:off x="3330575" y="1446213"/>
              <a:ext cx="34925" cy="3175"/>
            </a:xfrm>
            <a:custGeom>
              <a:avLst/>
              <a:gdLst>
                <a:gd name="T0" fmla="*/ 2147483647 w 89"/>
                <a:gd name="T1" fmla="*/ 0 h 7"/>
                <a:gd name="T2" fmla="*/ 0 w 89"/>
                <a:gd name="T3" fmla="*/ 2147483647 h 7"/>
                <a:gd name="T4" fmla="*/ 0 w 89"/>
                <a:gd name="T5" fmla="*/ 2147483647 h 7"/>
                <a:gd name="T6" fmla="*/ 0 w 89"/>
                <a:gd name="T7" fmla="*/ 2147483647 h 7"/>
                <a:gd name="T8" fmla="*/ 2147483647 w 89"/>
                <a:gd name="T9" fmla="*/ 2147483647 h 7"/>
                <a:gd name="T10" fmla="*/ 2147483647 w 89"/>
                <a:gd name="T11" fmla="*/ 2147483647 h 7"/>
                <a:gd name="T12" fmla="*/ 2147483647 w 89"/>
                <a:gd name="T13" fmla="*/ 2147483647 h 7"/>
                <a:gd name="T14" fmla="*/ 2147483647 w 89"/>
                <a:gd name="T15" fmla="*/ 2147483647 h 7"/>
                <a:gd name="T16" fmla="*/ 2147483647 w 89"/>
                <a:gd name="T17" fmla="*/ 0 h 7"/>
                <a:gd name="T18" fmla="*/ 2147483647 w 89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9"/>
                <a:gd name="T31" fmla="*/ 0 h 7"/>
                <a:gd name="T32" fmla="*/ 89 w 89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9" h="7">
                  <a:moveTo>
                    <a:pt x="3" y="0"/>
                  </a:moveTo>
                  <a:lnTo>
                    <a:pt x="0" y="4"/>
                  </a:lnTo>
                  <a:lnTo>
                    <a:pt x="0" y="7"/>
                  </a:lnTo>
                  <a:lnTo>
                    <a:pt x="83" y="7"/>
                  </a:lnTo>
                  <a:lnTo>
                    <a:pt x="89" y="7"/>
                  </a:lnTo>
                  <a:lnTo>
                    <a:pt x="89" y="4"/>
                  </a:lnTo>
                  <a:lnTo>
                    <a:pt x="85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930" name="Freeform 852"/>
            <p:cNvSpPr>
              <a:spLocks/>
            </p:cNvSpPr>
            <p:nvPr/>
          </p:nvSpPr>
          <p:spPr bwMode="auto">
            <a:xfrm>
              <a:off x="3362325" y="1446213"/>
              <a:ext cx="3175" cy="4762"/>
            </a:xfrm>
            <a:custGeom>
              <a:avLst/>
              <a:gdLst>
                <a:gd name="T0" fmla="*/ 2147483647 w 6"/>
                <a:gd name="T1" fmla="*/ 2147483647 h 10"/>
                <a:gd name="T2" fmla="*/ 2147483647 w 6"/>
                <a:gd name="T3" fmla="*/ 2147483647 h 10"/>
                <a:gd name="T4" fmla="*/ 2147483647 w 6"/>
                <a:gd name="T5" fmla="*/ 0 h 10"/>
                <a:gd name="T6" fmla="*/ 0 w 6"/>
                <a:gd name="T7" fmla="*/ 2147483647 h 10"/>
                <a:gd name="T8" fmla="*/ 0 w 6"/>
                <a:gd name="T9" fmla="*/ 2147483647 h 10"/>
                <a:gd name="T10" fmla="*/ 0 w 6"/>
                <a:gd name="T11" fmla="*/ 2147483647 h 10"/>
                <a:gd name="T12" fmla="*/ 2147483647 w 6"/>
                <a:gd name="T13" fmla="*/ 2147483647 h 10"/>
                <a:gd name="T14" fmla="*/ 2147483647 w 6"/>
                <a:gd name="T15" fmla="*/ 2147483647 h 10"/>
                <a:gd name="T16" fmla="*/ 2147483647 w 6"/>
                <a:gd name="T17" fmla="*/ 2147483647 h 10"/>
                <a:gd name="T18" fmla="*/ 2147483647 w 6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0"/>
                <a:gd name="T32" fmla="*/ 6 w 6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0">
                  <a:moveTo>
                    <a:pt x="6" y="4"/>
                  </a:moveTo>
                  <a:lnTo>
                    <a:pt x="6" y="4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6" y="10"/>
                  </a:lnTo>
                  <a:lnTo>
                    <a:pt x="6" y="7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931" name="Freeform 853"/>
            <p:cNvSpPr>
              <a:spLocks/>
            </p:cNvSpPr>
            <p:nvPr/>
          </p:nvSpPr>
          <p:spPr bwMode="auto">
            <a:xfrm>
              <a:off x="3362325" y="1447800"/>
              <a:ext cx="6350" cy="3175"/>
            </a:xfrm>
            <a:custGeom>
              <a:avLst/>
              <a:gdLst>
                <a:gd name="T0" fmla="*/ 2147483647 w 13"/>
                <a:gd name="T1" fmla="*/ 0 h 6"/>
                <a:gd name="T2" fmla="*/ 0 w 13"/>
                <a:gd name="T3" fmla="*/ 0 h 6"/>
                <a:gd name="T4" fmla="*/ 0 w 13"/>
                <a:gd name="T5" fmla="*/ 2147483647 h 6"/>
                <a:gd name="T6" fmla="*/ 0 w 13"/>
                <a:gd name="T7" fmla="*/ 2147483647 h 6"/>
                <a:gd name="T8" fmla="*/ 2147483647 w 13"/>
                <a:gd name="T9" fmla="*/ 2147483647 h 6"/>
                <a:gd name="T10" fmla="*/ 2147483647 w 13"/>
                <a:gd name="T11" fmla="*/ 2147483647 h 6"/>
                <a:gd name="T12" fmla="*/ 2147483647 w 13"/>
                <a:gd name="T13" fmla="*/ 2147483647 h 6"/>
                <a:gd name="T14" fmla="*/ 2147483647 w 13"/>
                <a:gd name="T15" fmla="*/ 0 h 6"/>
                <a:gd name="T16" fmla="*/ 2147483647 w 13"/>
                <a:gd name="T17" fmla="*/ 0 h 6"/>
                <a:gd name="T18" fmla="*/ 2147483647 w 1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6"/>
                <a:gd name="T32" fmla="*/ 13 w 1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6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2" y="6"/>
                  </a:lnTo>
                  <a:lnTo>
                    <a:pt x="13" y="6"/>
                  </a:lnTo>
                  <a:lnTo>
                    <a:pt x="13" y="3"/>
                  </a:lnTo>
                  <a:lnTo>
                    <a:pt x="13" y="0"/>
                  </a:lnTo>
                  <a:lnTo>
                    <a:pt x="6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932" name="Freeform 854"/>
            <p:cNvSpPr>
              <a:spLocks/>
            </p:cNvSpPr>
            <p:nvPr/>
          </p:nvSpPr>
          <p:spPr bwMode="auto">
            <a:xfrm>
              <a:off x="3365500" y="1447800"/>
              <a:ext cx="3175" cy="4763"/>
            </a:xfrm>
            <a:custGeom>
              <a:avLst/>
              <a:gdLst>
                <a:gd name="T0" fmla="*/ 2147483647 w 7"/>
                <a:gd name="T1" fmla="*/ 2147483647 h 9"/>
                <a:gd name="T2" fmla="*/ 2147483647 w 7"/>
                <a:gd name="T3" fmla="*/ 0 h 9"/>
                <a:gd name="T4" fmla="*/ 2147483647 w 7"/>
                <a:gd name="T5" fmla="*/ 0 h 9"/>
                <a:gd name="T6" fmla="*/ 0 w 7"/>
                <a:gd name="T7" fmla="*/ 0 h 9"/>
                <a:gd name="T8" fmla="*/ 0 w 7"/>
                <a:gd name="T9" fmla="*/ 2147483647 h 9"/>
                <a:gd name="T10" fmla="*/ 0 w 7"/>
                <a:gd name="T11" fmla="*/ 2147483647 h 9"/>
                <a:gd name="T12" fmla="*/ 2147483647 w 7"/>
                <a:gd name="T13" fmla="*/ 2147483647 h 9"/>
                <a:gd name="T14" fmla="*/ 2147483647 w 7"/>
                <a:gd name="T15" fmla="*/ 2147483647 h 9"/>
                <a:gd name="T16" fmla="*/ 2147483647 w 7"/>
                <a:gd name="T17" fmla="*/ 2147483647 h 9"/>
                <a:gd name="T18" fmla="*/ 2147483647 w 7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9"/>
                <a:gd name="T32" fmla="*/ 7 w 7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9">
                  <a:moveTo>
                    <a:pt x="7" y="3"/>
                  </a:move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9"/>
                  </a:lnTo>
                  <a:lnTo>
                    <a:pt x="3" y="9"/>
                  </a:lnTo>
                  <a:lnTo>
                    <a:pt x="7" y="9"/>
                  </a:lnTo>
                  <a:lnTo>
                    <a:pt x="7" y="6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933" name="Freeform 855"/>
            <p:cNvSpPr>
              <a:spLocks/>
            </p:cNvSpPr>
            <p:nvPr/>
          </p:nvSpPr>
          <p:spPr bwMode="auto">
            <a:xfrm>
              <a:off x="3365500" y="1449388"/>
              <a:ext cx="7938" cy="3175"/>
            </a:xfrm>
            <a:custGeom>
              <a:avLst/>
              <a:gdLst>
                <a:gd name="T0" fmla="*/ 2147483647 w 20"/>
                <a:gd name="T1" fmla="*/ 0 h 6"/>
                <a:gd name="T2" fmla="*/ 0 w 20"/>
                <a:gd name="T3" fmla="*/ 0 h 6"/>
                <a:gd name="T4" fmla="*/ 0 w 20"/>
                <a:gd name="T5" fmla="*/ 2147483647 h 6"/>
                <a:gd name="T6" fmla="*/ 0 w 20"/>
                <a:gd name="T7" fmla="*/ 2147483647 h 6"/>
                <a:gd name="T8" fmla="*/ 2147483647 w 20"/>
                <a:gd name="T9" fmla="*/ 2147483647 h 6"/>
                <a:gd name="T10" fmla="*/ 2147483647 w 20"/>
                <a:gd name="T11" fmla="*/ 2147483647 h 6"/>
                <a:gd name="T12" fmla="*/ 2147483647 w 20"/>
                <a:gd name="T13" fmla="*/ 2147483647 h 6"/>
                <a:gd name="T14" fmla="*/ 2147483647 w 20"/>
                <a:gd name="T15" fmla="*/ 0 h 6"/>
                <a:gd name="T16" fmla="*/ 2147483647 w 20"/>
                <a:gd name="T17" fmla="*/ 0 h 6"/>
                <a:gd name="T18" fmla="*/ 2147483647 w 20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6"/>
                <a:gd name="T32" fmla="*/ 20 w 20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6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10" y="6"/>
                  </a:lnTo>
                  <a:lnTo>
                    <a:pt x="20" y="6"/>
                  </a:lnTo>
                  <a:lnTo>
                    <a:pt x="20" y="3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934" name="Freeform 856"/>
            <p:cNvSpPr>
              <a:spLocks/>
            </p:cNvSpPr>
            <p:nvPr/>
          </p:nvSpPr>
          <p:spPr bwMode="auto">
            <a:xfrm>
              <a:off x="3370263" y="1449388"/>
              <a:ext cx="3175" cy="3175"/>
            </a:xfrm>
            <a:custGeom>
              <a:avLst/>
              <a:gdLst>
                <a:gd name="T0" fmla="*/ 2147483647 w 6"/>
                <a:gd name="T1" fmla="*/ 2147483647 h 10"/>
                <a:gd name="T2" fmla="*/ 2147483647 w 6"/>
                <a:gd name="T3" fmla="*/ 0 h 10"/>
                <a:gd name="T4" fmla="*/ 2147483647 w 6"/>
                <a:gd name="T5" fmla="*/ 0 h 10"/>
                <a:gd name="T6" fmla="*/ 0 w 6"/>
                <a:gd name="T7" fmla="*/ 0 h 10"/>
                <a:gd name="T8" fmla="*/ 0 w 6"/>
                <a:gd name="T9" fmla="*/ 2147483647 h 10"/>
                <a:gd name="T10" fmla="*/ 0 w 6"/>
                <a:gd name="T11" fmla="*/ 2147483647 h 10"/>
                <a:gd name="T12" fmla="*/ 2147483647 w 6"/>
                <a:gd name="T13" fmla="*/ 2147483647 h 10"/>
                <a:gd name="T14" fmla="*/ 2147483647 w 6"/>
                <a:gd name="T15" fmla="*/ 2147483647 h 10"/>
                <a:gd name="T16" fmla="*/ 2147483647 w 6"/>
                <a:gd name="T17" fmla="*/ 2147483647 h 10"/>
                <a:gd name="T18" fmla="*/ 2147483647 w 6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0"/>
                <a:gd name="T32" fmla="*/ 6 w 6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0">
                  <a:moveTo>
                    <a:pt x="6" y="3"/>
                  </a:move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2" y="10"/>
                  </a:lnTo>
                  <a:lnTo>
                    <a:pt x="6" y="6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935" name="Freeform 857"/>
            <p:cNvSpPr>
              <a:spLocks/>
            </p:cNvSpPr>
            <p:nvPr/>
          </p:nvSpPr>
          <p:spPr bwMode="auto">
            <a:xfrm>
              <a:off x="3370263" y="1450975"/>
              <a:ext cx="11112" cy="1588"/>
            </a:xfrm>
            <a:custGeom>
              <a:avLst/>
              <a:gdLst>
                <a:gd name="T0" fmla="*/ 2147483647 w 26"/>
                <a:gd name="T1" fmla="*/ 0 h 3"/>
                <a:gd name="T2" fmla="*/ 0 w 26"/>
                <a:gd name="T3" fmla="*/ 0 h 3"/>
                <a:gd name="T4" fmla="*/ 0 w 26"/>
                <a:gd name="T5" fmla="*/ 2147483647 h 3"/>
                <a:gd name="T6" fmla="*/ 0 w 26"/>
                <a:gd name="T7" fmla="*/ 2147483647 h 3"/>
                <a:gd name="T8" fmla="*/ 2147483647 w 26"/>
                <a:gd name="T9" fmla="*/ 2147483647 h 3"/>
                <a:gd name="T10" fmla="*/ 2147483647 w 26"/>
                <a:gd name="T11" fmla="*/ 2147483647 h 3"/>
                <a:gd name="T12" fmla="*/ 2147483647 w 26"/>
                <a:gd name="T13" fmla="*/ 2147483647 h 3"/>
                <a:gd name="T14" fmla="*/ 2147483647 w 26"/>
                <a:gd name="T15" fmla="*/ 0 h 3"/>
                <a:gd name="T16" fmla="*/ 2147483647 w 26"/>
                <a:gd name="T17" fmla="*/ 0 h 3"/>
                <a:gd name="T18" fmla="*/ 2147483647 w 26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3"/>
                <a:gd name="T32" fmla="*/ 26 w 26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16" y="3"/>
                  </a:lnTo>
                  <a:lnTo>
                    <a:pt x="22" y="3"/>
                  </a:lnTo>
                  <a:lnTo>
                    <a:pt x="26" y="3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936" name="Freeform 858"/>
            <p:cNvSpPr>
              <a:spLocks/>
            </p:cNvSpPr>
            <p:nvPr/>
          </p:nvSpPr>
          <p:spPr bwMode="auto">
            <a:xfrm>
              <a:off x="3378200" y="1450975"/>
              <a:ext cx="3175" cy="3175"/>
            </a:xfrm>
            <a:custGeom>
              <a:avLst/>
              <a:gdLst>
                <a:gd name="T0" fmla="*/ 2147483647 w 6"/>
                <a:gd name="T1" fmla="*/ 2147483647 h 9"/>
                <a:gd name="T2" fmla="*/ 2147483647 w 6"/>
                <a:gd name="T3" fmla="*/ 0 h 9"/>
                <a:gd name="T4" fmla="*/ 2147483647 w 6"/>
                <a:gd name="T5" fmla="*/ 0 h 9"/>
                <a:gd name="T6" fmla="*/ 0 w 6"/>
                <a:gd name="T7" fmla="*/ 0 h 9"/>
                <a:gd name="T8" fmla="*/ 0 w 6"/>
                <a:gd name="T9" fmla="*/ 2147483647 h 9"/>
                <a:gd name="T10" fmla="*/ 0 w 6"/>
                <a:gd name="T11" fmla="*/ 2147483647 h 9"/>
                <a:gd name="T12" fmla="*/ 2147483647 w 6"/>
                <a:gd name="T13" fmla="*/ 2147483647 h 9"/>
                <a:gd name="T14" fmla="*/ 2147483647 w 6"/>
                <a:gd name="T15" fmla="*/ 2147483647 h 9"/>
                <a:gd name="T16" fmla="*/ 2147483647 w 6"/>
                <a:gd name="T17" fmla="*/ 2147483647 h 9"/>
                <a:gd name="T18" fmla="*/ 2147483647 w 6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9"/>
                <a:gd name="T32" fmla="*/ 6 w 6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9">
                  <a:moveTo>
                    <a:pt x="6" y="3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2" y="9"/>
                  </a:lnTo>
                  <a:lnTo>
                    <a:pt x="2" y="7"/>
                  </a:lnTo>
                  <a:lnTo>
                    <a:pt x="6" y="7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937" name="Freeform 859"/>
            <p:cNvSpPr>
              <a:spLocks/>
            </p:cNvSpPr>
            <p:nvPr/>
          </p:nvSpPr>
          <p:spPr bwMode="auto">
            <a:xfrm>
              <a:off x="3378200" y="1452563"/>
              <a:ext cx="6350" cy="0"/>
            </a:xfrm>
            <a:custGeom>
              <a:avLst/>
              <a:gdLst>
                <a:gd name="T0" fmla="*/ 2147483647 w 13"/>
                <a:gd name="T1" fmla="*/ 0 h 4"/>
                <a:gd name="T2" fmla="*/ 0 w 13"/>
                <a:gd name="T3" fmla="*/ 0 h 4"/>
                <a:gd name="T4" fmla="*/ 0 w 13"/>
                <a:gd name="T5" fmla="*/ 0 h 4"/>
                <a:gd name="T6" fmla="*/ 0 w 13"/>
                <a:gd name="T7" fmla="*/ 0 h 4"/>
                <a:gd name="T8" fmla="*/ 2147483647 w 13"/>
                <a:gd name="T9" fmla="*/ 0 h 4"/>
                <a:gd name="T10" fmla="*/ 2147483647 w 13"/>
                <a:gd name="T11" fmla="*/ 0 h 4"/>
                <a:gd name="T12" fmla="*/ 2147483647 w 13"/>
                <a:gd name="T13" fmla="*/ 0 h 4"/>
                <a:gd name="T14" fmla="*/ 2147483647 w 13"/>
                <a:gd name="T15" fmla="*/ 0 h 4"/>
                <a:gd name="T16" fmla="*/ 2147483647 w 13"/>
                <a:gd name="T17" fmla="*/ 0 h 4"/>
                <a:gd name="T18" fmla="*/ 2147483647 w 13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4"/>
                <a:gd name="T32" fmla="*/ 13 w 13"/>
                <a:gd name="T33" fmla="*/ 0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4">
                  <a:moveTo>
                    <a:pt x="2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2" y="4"/>
                  </a:lnTo>
                  <a:lnTo>
                    <a:pt x="9" y="4"/>
                  </a:lnTo>
                  <a:lnTo>
                    <a:pt x="13" y="4"/>
                  </a:lnTo>
                  <a:lnTo>
                    <a:pt x="9" y="0"/>
                  </a:lnTo>
                  <a:lnTo>
                    <a:pt x="6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938" name="Freeform 860"/>
            <p:cNvSpPr>
              <a:spLocks/>
            </p:cNvSpPr>
            <p:nvPr/>
          </p:nvSpPr>
          <p:spPr bwMode="auto">
            <a:xfrm>
              <a:off x="3381375" y="1452563"/>
              <a:ext cx="3175" cy="1587"/>
            </a:xfrm>
            <a:custGeom>
              <a:avLst/>
              <a:gdLst>
                <a:gd name="T0" fmla="*/ 2147483647 w 7"/>
                <a:gd name="T1" fmla="*/ 2147483647 h 6"/>
                <a:gd name="T2" fmla="*/ 2147483647 w 7"/>
                <a:gd name="T3" fmla="*/ 0 h 6"/>
                <a:gd name="T4" fmla="*/ 2147483647 w 7"/>
                <a:gd name="T5" fmla="*/ 0 h 6"/>
                <a:gd name="T6" fmla="*/ 0 w 7"/>
                <a:gd name="T7" fmla="*/ 0 h 6"/>
                <a:gd name="T8" fmla="*/ 0 w 7"/>
                <a:gd name="T9" fmla="*/ 2147483647 h 6"/>
                <a:gd name="T10" fmla="*/ 0 w 7"/>
                <a:gd name="T11" fmla="*/ 2147483647 h 6"/>
                <a:gd name="T12" fmla="*/ 2147483647 w 7"/>
                <a:gd name="T13" fmla="*/ 2147483647 h 6"/>
                <a:gd name="T14" fmla="*/ 2147483647 w 7"/>
                <a:gd name="T15" fmla="*/ 2147483647 h 6"/>
                <a:gd name="T16" fmla="*/ 2147483647 w 7"/>
                <a:gd name="T17" fmla="*/ 2147483647 h 6"/>
                <a:gd name="T18" fmla="*/ 2147483647 w 7"/>
                <a:gd name="T19" fmla="*/ 2147483647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6"/>
                <a:gd name="T32" fmla="*/ 7 w 7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6">
                  <a:moveTo>
                    <a:pt x="7" y="4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3" y="6"/>
                  </a:lnTo>
                  <a:lnTo>
                    <a:pt x="7" y="6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939" name="Freeform 861"/>
            <p:cNvSpPr>
              <a:spLocks/>
            </p:cNvSpPr>
            <p:nvPr/>
          </p:nvSpPr>
          <p:spPr bwMode="auto">
            <a:xfrm>
              <a:off x="3381375" y="1452563"/>
              <a:ext cx="9525" cy="1587"/>
            </a:xfrm>
            <a:custGeom>
              <a:avLst/>
              <a:gdLst>
                <a:gd name="T0" fmla="*/ 2147483647 w 23"/>
                <a:gd name="T1" fmla="*/ 0 h 6"/>
                <a:gd name="T2" fmla="*/ 0 w 23"/>
                <a:gd name="T3" fmla="*/ 2147483647 h 6"/>
                <a:gd name="T4" fmla="*/ 0 w 23"/>
                <a:gd name="T5" fmla="*/ 2147483647 h 6"/>
                <a:gd name="T6" fmla="*/ 0 w 23"/>
                <a:gd name="T7" fmla="*/ 2147483647 h 6"/>
                <a:gd name="T8" fmla="*/ 2147483647 w 23"/>
                <a:gd name="T9" fmla="*/ 2147483647 h 6"/>
                <a:gd name="T10" fmla="*/ 2147483647 w 23"/>
                <a:gd name="T11" fmla="*/ 2147483647 h 6"/>
                <a:gd name="T12" fmla="*/ 2147483647 w 23"/>
                <a:gd name="T13" fmla="*/ 2147483647 h 6"/>
                <a:gd name="T14" fmla="*/ 2147483647 w 23"/>
                <a:gd name="T15" fmla="*/ 2147483647 h 6"/>
                <a:gd name="T16" fmla="*/ 2147483647 w 23"/>
                <a:gd name="T17" fmla="*/ 0 h 6"/>
                <a:gd name="T18" fmla="*/ 2147483647 w 2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"/>
                <a:gd name="T31" fmla="*/ 0 h 6"/>
                <a:gd name="T32" fmla="*/ 23 w 2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" h="6">
                  <a:moveTo>
                    <a:pt x="3" y="0"/>
                  </a:moveTo>
                  <a:lnTo>
                    <a:pt x="0" y="4"/>
                  </a:lnTo>
                  <a:lnTo>
                    <a:pt x="0" y="6"/>
                  </a:lnTo>
                  <a:lnTo>
                    <a:pt x="16" y="6"/>
                  </a:lnTo>
                  <a:lnTo>
                    <a:pt x="23" y="6"/>
                  </a:lnTo>
                  <a:lnTo>
                    <a:pt x="23" y="4"/>
                  </a:lnTo>
                  <a:lnTo>
                    <a:pt x="2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940" name="Freeform 862"/>
            <p:cNvSpPr>
              <a:spLocks/>
            </p:cNvSpPr>
            <p:nvPr/>
          </p:nvSpPr>
          <p:spPr bwMode="auto">
            <a:xfrm>
              <a:off x="3389313" y="1452563"/>
              <a:ext cx="1587" cy="3175"/>
            </a:xfrm>
            <a:custGeom>
              <a:avLst/>
              <a:gdLst>
                <a:gd name="T0" fmla="*/ 2147483647 w 3"/>
                <a:gd name="T1" fmla="*/ 2147483647 h 10"/>
                <a:gd name="T2" fmla="*/ 2147483647 w 3"/>
                <a:gd name="T3" fmla="*/ 2147483647 h 10"/>
                <a:gd name="T4" fmla="*/ 0 w 3"/>
                <a:gd name="T5" fmla="*/ 0 h 10"/>
                <a:gd name="T6" fmla="*/ 0 w 3"/>
                <a:gd name="T7" fmla="*/ 2147483647 h 10"/>
                <a:gd name="T8" fmla="*/ 0 w 3"/>
                <a:gd name="T9" fmla="*/ 2147483647 h 10"/>
                <a:gd name="T10" fmla="*/ 0 w 3"/>
                <a:gd name="T11" fmla="*/ 2147483647 h 10"/>
                <a:gd name="T12" fmla="*/ 0 w 3"/>
                <a:gd name="T13" fmla="*/ 2147483647 h 10"/>
                <a:gd name="T14" fmla="*/ 2147483647 w 3"/>
                <a:gd name="T15" fmla="*/ 2147483647 h 10"/>
                <a:gd name="T16" fmla="*/ 2147483647 w 3"/>
                <a:gd name="T17" fmla="*/ 2147483647 h 10"/>
                <a:gd name="T18" fmla="*/ 2147483647 w 3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10"/>
                <a:gd name="T32" fmla="*/ 3 w 3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10">
                  <a:moveTo>
                    <a:pt x="3" y="4"/>
                  </a:moveTo>
                  <a:lnTo>
                    <a:pt x="3" y="4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3" y="6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941" name="Freeform 863"/>
            <p:cNvSpPr>
              <a:spLocks/>
            </p:cNvSpPr>
            <p:nvPr/>
          </p:nvSpPr>
          <p:spPr bwMode="auto">
            <a:xfrm>
              <a:off x="3387725" y="1452563"/>
              <a:ext cx="4763" cy="3175"/>
            </a:xfrm>
            <a:custGeom>
              <a:avLst/>
              <a:gdLst>
                <a:gd name="T0" fmla="*/ 2147483647 w 13"/>
                <a:gd name="T1" fmla="*/ 0 h 6"/>
                <a:gd name="T2" fmla="*/ 2147483647 w 13"/>
                <a:gd name="T3" fmla="*/ 0 h 6"/>
                <a:gd name="T4" fmla="*/ 0 w 13"/>
                <a:gd name="T5" fmla="*/ 2147483647 h 6"/>
                <a:gd name="T6" fmla="*/ 2147483647 w 13"/>
                <a:gd name="T7" fmla="*/ 2147483647 h 6"/>
                <a:gd name="T8" fmla="*/ 2147483647 w 13"/>
                <a:gd name="T9" fmla="*/ 2147483647 h 6"/>
                <a:gd name="T10" fmla="*/ 2147483647 w 13"/>
                <a:gd name="T11" fmla="*/ 2147483647 h 6"/>
                <a:gd name="T12" fmla="*/ 2147483647 w 13"/>
                <a:gd name="T13" fmla="*/ 2147483647 h 6"/>
                <a:gd name="T14" fmla="*/ 2147483647 w 13"/>
                <a:gd name="T15" fmla="*/ 0 h 6"/>
                <a:gd name="T16" fmla="*/ 2147483647 w 13"/>
                <a:gd name="T17" fmla="*/ 0 h 6"/>
                <a:gd name="T18" fmla="*/ 2147483647 w 1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6"/>
                <a:gd name="T32" fmla="*/ 13 w 1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6">
                  <a:moveTo>
                    <a:pt x="4" y="0"/>
                  </a:moveTo>
                  <a:lnTo>
                    <a:pt x="4" y="0"/>
                  </a:lnTo>
                  <a:lnTo>
                    <a:pt x="0" y="2"/>
                  </a:lnTo>
                  <a:lnTo>
                    <a:pt x="4" y="6"/>
                  </a:lnTo>
                  <a:lnTo>
                    <a:pt x="7" y="6"/>
                  </a:lnTo>
                  <a:lnTo>
                    <a:pt x="13" y="6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942" name="Freeform 864"/>
            <p:cNvSpPr>
              <a:spLocks/>
            </p:cNvSpPr>
            <p:nvPr/>
          </p:nvSpPr>
          <p:spPr bwMode="auto">
            <a:xfrm>
              <a:off x="3390900" y="1452563"/>
              <a:ext cx="1588" cy="4762"/>
            </a:xfrm>
            <a:custGeom>
              <a:avLst/>
              <a:gdLst>
                <a:gd name="T0" fmla="*/ 2147483647 w 4"/>
                <a:gd name="T1" fmla="*/ 2147483647 h 9"/>
                <a:gd name="T2" fmla="*/ 2147483647 w 4"/>
                <a:gd name="T3" fmla="*/ 0 h 9"/>
                <a:gd name="T4" fmla="*/ 0 w 4"/>
                <a:gd name="T5" fmla="*/ 0 h 9"/>
                <a:gd name="T6" fmla="*/ 0 w 4"/>
                <a:gd name="T7" fmla="*/ 0 h 9"/>
                <a:gd name="T8" fmla="*/ 0 w 4"/>
                <a:gd name="T9" fmla="*/ 2147483647 h 9"/>
                <a:gd name="T10" fmla="*/ 0 w 4"/>
                <a:gd name="T11" fmla="*/ 2147483647 h 9"/>
                <a:gd name="T12" fmla="*/ 0 w 4"/>
                <a:gd name="T13" fmla="*/ 2147483647 h 9"/>
                <a:gd name="T14" fmla="*/ 2147483647 w 4"/>
                <a:gd name="T15" fmla="*/ 2147483647 h 9"/>
                <a:gd name="T16" fmla="*/ 2147483647 w 4"/>
                <a:gd name="T17" fmla="*/ 2147483647 h 9"/>
                <a:gd name="T18" fmla="*/ 2147483647 w 4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9"/>
                <a:gd name="T32" fmla="*/ 4 w 4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9">
                  <a:moveTo>
                    <a:pt x="4" y="2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6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943" name="Freeform 865"/>
            <p:cNvSpPr>
              <a:spLocks/>
            </p:cNvSpPr>
            <p:nvPr/>
          </p:nvSpPr>
          <p:spPr bwMode="auto">
            <a:xfrm>
              <a:off x="3390900" y="1454150"/>
              <a:ext cx="4763" cy="3175"/>
            </a:xfrm>
            <a:custGeom>
              <a:avLst/>
              <a:gdLst>
                <a:gd name="T0" fmla="*/ 2147483647 w 13"/>
                <a:gd name="T1" fmla="*/ 0 h 7"/>
                <a:gd name="T2" fmla="*/ 2147483647 w 13"/>
                <a:gd name="T3" fmla="*/ 0 h 7"/>
                <a:gd name="T4" fmla="*/ 0 w 13"/>
                <a:gd name="T5" fmla="*/ 2147483647 h 7"/>
                <a:gd name="T6" fmla="*/ 2147483647 w 13"/>
                <a:gd name="T7" fmla="*/ 2147483647 h 7"/>
                <a:gd name="T8" fmla="*/ 2147483647 w 13"/>
                <a:gd name="T9" fmla="*/ 2147483647 h 7"/>
                <a:gd name="T10" fmla="*/ 2147483647 w 13"/>
                <a:gd name="T11" fmla="*/ 2147483647 h 7"/>
                <a:gd name="T12" fmla="*/ 2147483647 w 13"/>
                <a:gd name="T13" fmla="*/ 2147483647 h 7"/>
                <a:gd name="T14" fmla="*/ 2147483647 w 13"/>
                <a:gd name="T15" fmla="*/ 0 h 7"/>
                <a:gd name="T16" fmla="*/ 2147483647 w 13"/>
                <a:gd name="T17" fmla="*/ 0 h 7"/>
                <a:gd name="T18" fmla="*/ 2147483647 w 13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7"/>
                <a:gd name="T32" fmla="*/ 13 w 13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7">
                  <a:moveTo>
                    <a:pt x="2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2" y="7"/>
                  </a:lnTo>
                  <a:lnTo>
                    <a:pt x="6" y="7"/>
                  </a:lnTo>
                  <a:lnTo>
                    <a:pt x="13" y="7"/>
                  </a:lnTo>
                  <a:lnTo>
                    <a:pt x="13" y="4"/>
                  </a:lnTo>
                  <a:lnTo>
                    <a:pt x="13" y="0"/>
                  </a:lnTo>
                  <a:lnTo>
                    <a:pt x="6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944" name="Freeform 866"/>
            <p:cNvSpPr>
              <a:spLocks/>
            </p:cNvSpPr>
            <p:nvPr/>
          </p:nvSpPr>
          <p:spPr bwMode="auto">
            <a:xfrm>
              <a:off x="3394075" y="1454150"/>
              <a:ext cx="1588" cy="4763"/>
            </a:xfrm>
            <a:custGeom>
              <a:avLst/>
              <a:gdLst>
                <a:gd name="T0" fmla="*/ 2147483647 w 4"/>
                <a:gd name="T1" fmla="*/ 2147483647 h 10"/>
                <a:gd name="T2" fmla="*/ 2147483647 w 4"/>
                <a:gd name="T3" fmla="*/ 0 h 10"/>
                <a:gd name="T4" fmla="*/ 0 w 4"/>
                <a:gd name="T5" fmla="*/ 0 h 10"/>
                <a:gd name="T6" fmla="*/ 0 w 4"/>
                <a:gd name="T7" fmla="*/ 0 h 10"/>
                <a:gd name="T8" fmla="*/ 0 w 4"/>
                <a:gd name="T9" fmla="*/ 2147483647 h 10"/>
                <a:gd name="T10" fmla="*/ 0 w 4"/>
                <a:gd name="T11" fmla="*/ 2147483647 h 10"/>
                <a:gd name="T12" fmla="*/ 0 w 4"/>
                <a:gd name="T13" fmla="*/ 2147483647 h 10"/>
                <a:gd name="T14" fmla="*/ 2147483647 w 4"/>
                <a:gd name="T15" fmla="*/ 2147483647 h 10"/>
                <a:gd name="T16" fmla="*/ 2147483647 w 4"/>
                <a:gd name="T17" fmla="*/ 2147483647 h 10"/>
                <a:gd name="T18" fmla="*/ 2147483647 w 4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10"/>
                <a:gd name="T32" fmla="*/ 4 w 4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10">
                  <a:moveTo>
                    <a:pt x="4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4" y="7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945" name="Freeform 867"/>
            <p:cNvSpPr>
              <a:spLocks/>
            </p:cNvSpPr>
            <p:nvPr/>
          </p:nvSpPr>
          <p:spPr bwMode="auto">
            <a:xfrm>
              <a:off x="3392488" y="1455738"/>
              <a:ext cx="6350" cy="3175"/>
            </a:xfrm>
            <a:custGeom>
              <a:avLst/>
              <a:gdLst>
                <a:gd name="T0" fmla="*/ 2147483647 w 14"/>
                <a:gd name="T1" fmla="*/ 0 h 6"/>
                <a:gd name="T2" fmla="*/ 2147483647 w 14"/>
                <a:gd name="T3" fmla="*/ 0 h 6"/>
                <a:gd name="T4" fmla="*/ 0 w 14"/>
                <a:gd name="T5" fmla="*/ 2147483647 h 6"/>
                <a:gd name="T6" fmla="*/ 2147483647 w 14"/>
                <a:gd name="T7" fmla="*/ 2147483647 h 6"/>
                <a:gd name="T8" fmla="*/ 2147483647 w 14"/>
                <a:gd name="T9" fmla="*/ 2147483647 h 6"/>
                <a:gd name="T10" fmla="*/ 2147483647 w 14"/>
                <a:gd name="T11" fmla="*/ 2147483647 h 6"/>
                <a:gd name="T12" fmla="*/ 2147483647 w 14"/>
                <a:gd name="T13" fmla="*/ 2147483647 h 6"/>
                <a:gd name="T14" fmla="*/ 2147483647 w 14"/>
                <a:gd name="T15" fmla="*/ 0 h 6"/>
                <a:gd name="T16" fmla="*/ 2147483647 w 14"/>
                <a:gd name="T17" fmla="*/ 0 h 6"/>
                <a:gd name="T18" fmla="*/ 2147483647 w 14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6"/>
                <a:gd name="T32" fmla="*/ 14 w 14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6">
                  <a:moveTo>
                    <a:pt x="3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6"/>
                  </a:lnTo>
                  <a:lnTo>
                    <a:pt x="7" y="6"/>
                  </a:lnTo>
                  <a:lnTo>
                    <a:pt x="14" y="6"/>
                  </a:lnTo>
                  <a:lnTo>
                    <a:pt x="14" y="3"/>
                  </a:lnTo>
                  <a:lnTo>
                    <a:pt x="14" y="0"/>
                  </a:lnTo>
                  <a:lnTo>
                    <a:pt x="7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946" name="Freeform 868"/>
            <p:cNvSpPr>
              <a:spLocks/>
            </p:cNvSpPr>
            <p:nvPr/>
          </p:nvSpPr>
          <p:spPr bwMode="auto">
            <a:xfrm>
              <a:off x="3397250" y="1455738"/>
              <a:ext cx="1588" cy="3175"/>
            </a:xfrm>
            <a:custGeom>
              <a:avLst/>
              <a:gdLst>
                <a:gd name="T0" fmla="*/ 2147483647 w 4"/>
                <a:gd name="T1" fmla="*/ 2147483647 h 9"/>
                <a:gd name="T2" fmla="*/ 2147483647 w 4"/>
                <a:gd name="T3" fmla="*/ 0 h 9"/>
                <a:gd name="T4" fmla="*/ 0 w 4"/>
                <a:gd name="T5" fmla="*/ 0 h 9"/>
                <a:gd name="T6" fmla="*/ 0 w 4"/>
                <a:gd name="T7" fmla="*/ 0 h 9"/>
                <a:gd name="T8" fmla="*/ 0 w 4"/>
                <a:gd name="T9" fmla="*/ 2147483647 h 9"/>
                <a:gd name="T10" fmla="*/ 0 w 4"/>
                <a:gd name="T11" fmla="*/ 2147483647 h 9"/>
                <a:gd name="T12" fmla="*/ 0 w 4"/>
                <a:gd name="T13" fmla="*/ 2147483647 h 9"/>
                <a:gd name="T14" fmla="*/ 2147483647 w 4"/>
                <a:gd name="T15" fmla="*/ 2147483647 h 9"/>
                <a:gd name="T16" fmla="*/ 2147483647 w 4"/>
                <a:gd name="T17" fmla="*/ 2147483647 h 9"/>
                <a:gd name="T18" fmla="*/ 2147483647 w 4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9"/>
                <a:gd name="T32" fmla="*/ 4 w 4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9">
                  <a:moveTo>
                    <a:pt x="4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4" y="6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947" name="Freeform 869"/>
            <p:cNvSpPr>
              <a:spLocks/>
            </p:cNvSpPr>
            <p:nvPr/>
          </p:nvSpPr>
          <p:spPr bwMode="auto">
            <a:xfrm>
              <a:off x="3395663" y="1457325"/>
              <a:ext cx="4762" cy="1588"/>
            </a:xfrm>
            <a:custGeom>
              <a:avLst/>
              <a:gdLst>
                <a:gd name="T0" fmla="*/ 2147483647 w 13"/>
                <a:gd name="T1" fmla="*/ 0 h 3"/>
                <a:gd name="T2" fmla="*/ 2147483647 w 13"/>
                <a:gd name="T3" fmla="*/ 0 h 3"/>
                <a:gd name="T4" fmla="*/ 0 w 13"/>
                <a:gd name="T5" fmla="*/ 2147483647 h 3"/>
                <a:gd name="T6" fmla="*/ 2147483647 w 13"/>
                <a:gd name="T7" fmla="*/ 2147483647 h 3"/>
                <a:gd name="T8" fmla="*/ 2147483647 w 13"/>
                <a:gd name="T9" fmla="*/ 2147483647 h 3"/>
                <a:gd name="T10" fmla="*/ 2147483647 w 13"/>
                <a:gd name="T11" fmla="*/ 2147483647 h 3"/>
                <a:gd name="T12" fmla="*/ 2147483647 w 13"/>
                <a:gd name="T13" fmla="*/ 2147483647 h 3"/>
                <a:gd name="T14" fmla="*/ 2147483647 w 13"/>
                <a:gd name="T15" fmla="*/ 0 h 3"/>
                <a:gd name="T16" fmla="*/ 2147483647 w 13"/>
                <a:gd name="T17" fmla="*/ 0 h 3"/>
                <a:gd name="T18" fmla="*/ 2147483647 w 13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3"/>
                <a:gd name="T32" fmla="*/ 13 w 13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3">
                  <a:moveTo>
                    <a:pt x="3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7" y="3"/>
                  </a:lnTo>
                  <a:lnTo>
                    <a:pt x="13" y="3"/>
                  </a:lnTo>
                  <a:lnTo>
                    <a:pt x="13" y="0"/>
                  </a:lnTo>
                  <a:lnTo>
                    <a:pt x="7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948" name="Freeform 870"/>
            <p:cNvSpPr>
              <a:spLocks/>
            </p:cNvSpPr>
            <p:nvPr/>
          </p:nvSpPr>
          <p:spPr bwMode="auto">
            <a:xfrm>
              <a:off x="3398838" y="1457325"/>
              <a:ext cx="1587" cy="1588"/>
            </a:xfrm>
            <a:custGeom>
              <a:avLst/>
              <a:gdLst>
                <a:gd name="T0" fmla="*/ 2147483647 w 4"/>
                <a:gd name="T1" fmla="*/ 2147483647 h 6"/>
                <a:gd name="T2" fmla="*/ 2147483647 w 4"/>
                <a:gd name="T3" fmla="*/ 0 h 6"/>
                <a:gd name="T4" fmla="*/ 0 w 4"/>
                <a:gd name="T5" fmla="*/ 0 h 6"/>
                <a:gd name="T6" fmla="*/ 0 w 4"/>
                <a:gd name="T7" fmla="*/ 0 h 6"/>
                <a:gd name="T8" fmla="*/ 0 w 4"/>
                <a:gd name="T9" fmla="*/ 2147483647 h 6"/>
                <a:gd name="T10" fmla="*/ 0 w 4"/>
                <a:gd name="T11" fmla="*/ 2147483647 h 6"/>
                <a:gd name="T12" fmla="*/ 0 w 4"/>
                <a:gd name="T13" fmla="*/ 2147483647 h 6"/>
                <a:gd name="T14" fmla="*/ 2147483647 w 4"/>
                <a:gd name="T15" fmla="*/ 2147483647 h 6"/>
                <a:gd name="T16" fmla="*/ 2147483647 w 4"/>
                <a:gd name="T17" fmla="*/ 2147483647 h 6"/>
                <a:gd name="T18" fmla="*/ 2147483647 w 4"/>
                <a:gd name="T19" fmla="*/ 2147483647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6"/>
                <a:gd name="T32" fmla="*/ 4 w 4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6">
                  <a:moveTo>
                    <a:pt x="4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4" y="6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949" name="Freeform 871"/>
            <p:cNvSpPr>
              <a:spLocks/>
            </p:cNvSpPr>
            <p:nvPr/>
          </p:nvSpPr>
          <p:spPr bwMode="auto">
            <a:xfrm>
              <a:off x="3398838" y="1457325"/>
              <a:ext cx="4762" cy="1588"/>
            </a:xfrm>
            <a:custGeom>
              <a:avLst/>
              <a:gdLst>
                <a:gd name="T0" fmla="*/ 2147483647 w 13"/>
                <a:gd name="T1" fmla="*/ 0 h 6"/>
                <a:gd name="T2" fmla="*/ 2147483647 w 13"/>
                <a:gd name="T3" fmla="*/ 2147483647 h 6"/>
                <a:gd name="T4" fmla="*/ 0 w 13"/>
                <a:gd name="T5" fmla="*/ 2147483647 h 6"/>
                <a:gd name="T6" fmla="*/ 2147483647 w 13"/>
                <a:gd name="T7" fmla="*/ 2147483647 h 6"/>
                <a:gd name="T8" fmla="*/ 2147483647 w 13"/>
                <a:gd name="T9" fmla="*/ 2147483647 h 6"/>
                <a:gd name="T10" fmla="*/ 2147483647 w 13"/>
                <a:gd name="T11" fmla="*/ 2147483647 h 6"/>
                <a:gd name="T12" fmla="*/ 2147483647 w 13"/>
                <a:gd name="T13" fmla="*/ 2147483647 h 6"/>
                <a:gd name="T14" fmla="*/ 2147483647 w 13"/>
                <a:gd name="T15" fmla="*/ 2147483647 h 6"/>
                <a:gd name="T16" fmla="*/ 2147483647 w 13"/>
                <a:gd name="T17" fmla="*/ 0 h 6"/>
                <a:gd name="T18" fmla="*/ 2147483647 w 1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6"/>
                <a:gd name="T32" fmla="*/ 13 w 1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6">
                  <a:moveTo>
                    <a:pt x="2" y="0"/>
                  </a:moveTo>
                  <a:lnTo>
                    <a:pt x="2" y="3"/>
                  </a:lnTo>
                  <a:lnTo>
                    <a:pt x="0" y="3"/>
                  </a:lnTo>
                  <a:lnTo>
                    <a:pt x="2" y="6"/>
                  </a:lnTo>
                  <a:lnTo>
                    <a:pt x="6" y="6"/>
                  </a:lnTo>
                  <a:lnTo>
                    <a:pt x="13" y="6"/>
                  </a:lnTo>
                  <a:lnTo>
                    <a:pt x="13" y="3"/>
                  </a:lnTo>
                  <a:lnTo>
                    <a:pt x="6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950" name="Freeform 872"/>
            <p:cNvSpPr>
              <a:spLocks/>
            </p:cNvSpPr>
            <p:nvPr/>
          </p:nvSpPr>
          <p:spPr bwMode="auto">
            <a:xfrm>
              <a:off x="3400425" y="1457325"/>
              <a:ext cx="3175" cy="4763"/>
            </a:xfrm>
            <a:custGeom>
              <a:avLst/>
              <a:gdLst>
                <a:gd name="T0" fmla="*/ 2147483647 w 7"/>
                <a:gd name="T1" fmla="*/ 2147483647 h 12"/>
                <a:gd name="T2" fmla="*/ 2147483647 w 7"/>
                <a:gd name="T3" fmla="*/ 2147483647 h 12"/>
                <a:gd name="T4" fmla="*/ 2147483647 w 7"/>
                <a:gd name="T5" fmla="*/ 0 h 12"/>
                <a:gd name="T6" fmla="*/ 0 w 7"/>
                <a:gd name="T7" fmla="*/ 2147483647 h 12"/>
                <a:gd name="T8" fmla="*/ 0 w 7"/>
                <a:gd name="T9" fmla="*/ 2147483647 h 12"/>
                <a:gd name="T10" fmla="*/ 0 w 7"/>
                <a:gd name="T11" fmla="*/ 2147483647 h 12"/>
                <a:gd name="T12" fmla="*/ 2147483647 w 7"/>
                <a:gd name="T13" fmla="*/ 2147483647 h 12"/>
                <a:gd name="T14" fmla="*/ 2147483647 w 7"/>
                <a:gd name="T15" fmla="*/ 2147483647 h 12"/>
                <a:gd name="T16" fmla="*/ 2147483647 w 7"/>
                <a:gd name="T17" fmla="*/ 2147483647 h 12"/>
                <a:gd name="T18" fmla="*/ 2147483647 w 7"/>
                <a:gd name="T19" fmla="*/ 2147483647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2"/>
                <a:gd name="T32" fmla="*/ 7 w 7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2">
                  <a:moveTo>
                    <a:pt x="7" y="3"/>
                  </a:moveTo>
                  <a:lnTo>
                    <a:pt x="7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3" y="12"/>
                  </a:lnTo>
                  <a:lnTo>
                    <a:pt x="7" y="12"/>
                  </a:lnTo>
                  <a:lnTo>
                    <a:pt x="7" y="10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951" name="Freeform 873"/>
            <p:cNvSpPr>
              <a:spLocks/>
            </p:cNvSpPr>
            <p:nvPr/>
          </p:nvSpPr>
          <p:spPr bwMode="auto">
            <a:xfrm>
              <a:off x="3400425" y="1458913"/>
              <a:ext cx="15875" cy="3175"/>
            </a:xfrm>
            <a:custGeom>
              <a:avLst/>
              <a:gdLst>
                <a:gd name="T0" fmla="*/ 2147483647 w 40"/>
                <a:gd name="T1" fmla="*/ 0 h 6"/>
                <a:gd name="T2" fmla="*/ 0 w 40"/>
                <a:gd name="T3" fmla="*/ 0 h 6"/>
                <a:gd name="T4" fmla="*/ 0 w 40"/>
                <a:gd name="T5" fmla="*/ 2147483647 h 6"/>
                <a:gd name="T6" fmla="*/ 0 w 40"/>
                <a:gd name="T7" fmla="*/ 2147483647 h 6"/>
                <a:gd name="T8" fmla="*/ 2147483647 w 40"/>
                <a:gd name="T9" fmla="*/ 2147483647 h 6"/>
                <a:gd name="T10" fmla="*/ 2147483647 w 40"/>
                <a:gd name="T11" fmla="*/ 2147483647 h 6"/>
                <a:gd name="T12" fmla="*/ 2147483647 w 40"/>
                <a:gd name="T13" fmla="*/ 2147483647 h 6"/>
                <a:gd name="T14" fmla="*/ 2147483647 w 40"/>
                <a:gd name="T15" fmla="*/ 0 h 6"/>
                <a:gd name="T16" fmla="*/ 2147483647 w 40"/>
                <a:gd name="T17" fmla="*/ 0 h 6"/>
                <a:gd name="T18" fmla="*/ 2147483647 w 40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"/>
                <a:gd name="T31" fmla="*/ 0 h 6"/>
                <a:gd name="T32" fmla="*/ 40 w 40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" h="6">
                  <a:moveTo>
                    <a:pt x="3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30" y="6"/>
                  </a:lnTo>
                  <a:lnTo>
                    <a:pt x="40" y="6"/>
                  </a:lnTo>
                  <a:lnTo>
                    <a:pt x="40" y="4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952" name="Freeform 874"/>
            <p:cNvSpPr>
              <a:spLocks/>
            </p:cNvSpPr>
            <p:nvPr/>
          </p:nvSpPr>
          <p:spPr bwMode="auto">
            <a:xfrm>
              <a:off x="3414713" y="1458913"/>
              <a:ext cx="1587" cy="4762"/>
            </a:xfrm>
            <a:custGeom>
              <a:avLst/>
              <a:gdLst>
                <a:gd name="T0" fmla="*/ 2147483647 w 6"/>
                <a:gd name="T1" fmla="*/ 2147483647 h 10"/>
                <a:gd name="T2" fmla="*/ 2147483647 w 6"/>
                <a:gd name="T3" fmla="*/ 0 h 10"/>
                <a:gd name="T4" fmla="*/ 2147483647 w 6"/>
                <a:gd name="T5" fmla="*/ 0 h 10"/>
                <a:gd name="T6" fmla="*/ 0 w 6"/>
                <a:gd name="T7" fmla="*/ 0 h 10"/>
                <a:gd name="T8" fmla="*/ 0 w 6"/>
                <a:gd name="T9" fmla="*/ 2147483647 h 10"/>
                <a:gd name="T10" fmla="*/ 0 w 6"/>
                <a:gd name="T11" fmla="*/ 2147483647 h 10"/>
                <a:gd name="T12" fmla="*/ 2147483647 w 6"/>
                <a:gd name="T13" fmla="*/ 2147483647 h 10"/>
                <a:gd name="T14" fmla="*/ 2147483647 w 6"/>
                <a:gd name="T15" fmla="*/ 2147483647 h 10"/>
                <a:gd name="T16" fmla="*/ 2147483647 w 6"/>
                <a:gd name="T17" fmla="*/ 2147483647 h 10"/>
                <a:gd name="T18" fmla="*/ 2147483647 w 6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0"/>
                <a:gd name="T32" fmla="*/ 6 w 6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0">
                  <a:moveTo>
                    <a:pt x="6" y="4"/>
                  </a:move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6" y="10"/>
                  </a:lnTo>
                  <a:lnTo>
                    <a:pt x="6" y="6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953" name="Freeform 875"/>
            <p:cNvSpPr>
              <a:spLocks/>
            </p:cNvSpPr>
            <p:nvPr/>
          </p:nvSpPr>
          <p:spPr bwMode="auto">
            <a:xfrm>
              <a:off x="3414713" y="1460500"/>
              <a:ext cx="7937" cy="3175"/>
            </a:xfrm>
            <a:custGeom>
              <a:avLst/>
              <a:gdLst>
                <a:gd name="T0" fmla="*/ 2147483647 w 20"/>
                <a:gd name="T1" fmla="*/ 0 h 6"/>
                <a:gd name="T2" fmla="*/ 0 w 20"/>
                <a:gd name="T3" fmla="*/ 0 h 6"/>
                <a:gd name="T4" fmla="*/ 0 w 20"/>
                <a:gd name="T5" fmla="*/ 2147483647 h 6"/>
                <a:gd name="T6" fmla="*/ 0 w 20"/>
                <a:gd name="T7" fmla="*/ 2147483647 h 6"/>
                <a:gd name="T8" fmla="*/ 2147483647 w 20"/>
                <a:gd name="T9" fmla="*/ 2147483647 h 6"/>
                <a:gd name="T10" fmla="*/ 2147483647 w 20"/>
                <a:gd name="T11" fmla="*/ 2147483647 h 6"/>
                <a:gd name="T12" fmla="*/ 2147483647 w 20"/>
                <a:gd name="T13" fmla="*/ 2147483647 h 6"/>
                <a:gd name="T14" fmla="*/ 2147483647 w 20"/>
                <a:gd name="T15" fmla="*/ 0 h 6"/>
                <a:gd name="T16" fmla="*/ 2147483647 w 20"/>
                <a:gd name="T17" fmla="*/ 0 h 6"/>
                <a:gd name="T18" fmla="*/ 2147483647 w 20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6"/>
                <a:gd name="T32" fmla="*/ 20 w 20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6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9" y="6"/>
                  </a:lnTo>
                  <a:lnTo>
                    <a:pt x="16" y="6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954" name="Freeform 876"/>
            <p:cNvSpPr>
              <a:spLocks/>
            </p:cNvSpPr>
            <p:nvPr/>
          </p:nvSpPr>
          <p:spPr bwMode="auto">
            <a:xfrm>
              <a:off x="3419475" y="1460500"/>
              <a:ext cx="3175" cy="3175"/>
            </a:xfrm>
            <a:custGeom>
              <a:avLst/>
              <a:gdLst>
                <a:gd name="T0" fmla="*/ 2147483647 w 7"/>
                <a:gd name="T1" fmla="*/ 2147483647 h 9"/>
                <a:gd name="T2" fmla="*/ 2147483647 w 7"/>
                <a:gd name="T3" fmla="*/ 0 h 9"/>
                <a:gd name="T4" fmla="*/ 2147483647 w 7"/>
                <a:gd name="T5" fmla="*/ 0 h 9"/>
                <a:gd name="T6" fmla="*/ 0 w 7"/>
                <a:gd name="T7" fmla="*/ 0 h 9"/>
                <a:gd name="T8" fmla="*/ 0 w 7"/>
                <a:gd name="T9" fmla="*/ 2147483647 h 9"/>
                <a:gd name="T10" fmla="*/ 0 w 7"/>
                <a:gd name="T11" fmla="*/ 2147483647 h 9"/>
                <a:gd name="T12" fmla="*/ 2147483647 w 7"/>
                <a:gd name="T13" fmla="*/ 2147483647 h 9"/>
                <a:gd name="T14" fmla="*/ 2147483647 w 7"/>
                <a:gd name="T15" fmla="*/ 2147483647 h 9"/>
                <a:gd name="T16" fmla="*/ 2147483647 w 7"/>
                <a:gd name="T17" fmla="*/ 2147483647 h 9"/>
                <a:gd name="T18" fmla="*/ 2147483647 w 7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9"/>
                <a:gd name="T32" fmla="*/ 7 w 7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9">
                  <a:moveTo>
                    <a:pt x="7" y="2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3" y="9"/>
                  </a:lnTo>
                  <a:lnTo>
                    <a:pt x="3" y="6"/>
                  </a:lnTo>
                  <a:lnTo>
                    <a:pt x="7" y="6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955" name="Freeform 877"/>
            <p:cNvSpPr>
              <a:spLocks/>
            </p:cNvSpPr>
            <p:nvPr/>
          </p:nvSpPr>
          <p:spPr bwMode="auto">
            <a:xfrm>
              <a:off x="3419475" y="1462088"/>
              <a:ext cx="4763" cy="1587"/>
            </a:xfrm>
            <a:custGeom>
              <a:avLst/>
              <a:gdLst>
                <a:gd name="T0" fmla="*/ 2147483647 w 13"/>
                <a:gd name="T1" fmla="*/ 0 h 4"/>
                <a:gd name="T2" fmla="*/ 0 w 13"/>
                <a:gd name="T3" fmla="*/ 0 h 4"/>
                <a:gd name="T4" fmla="*/ 0 w 13"/>
                <a:gd name="T5" fmla="*/ 2147483647 h 4"/>
                <a:gd name="T6" fmla="*/ 0 w 13"/>
                <a:gd name="T7" fmla="*/ 2147483647 h 4"/>
                <a:gd name="T8" fmla="*/ 2147483647 w 13"/>
                <a:gd name="T9" fmla="*/ 2147483647 h 4"/>
                <a:gd name="T10" fmla="*/ 2147483647 w 13"/>
                <a:gd name="T11" fmla="*/ 2147483647 h 4"/>
                <a:gd name="T12" fmla="*/ 2147483647 w 13"/>
                <a:gd name="T13" fmla="*/ 2147483647 h 4"/>
                <a:gd name="T14" fmla="*/ 2147483647 w 13"/>
                <a:gd name="T15" fmla="*/ 0 h 4"/>
                <a:gd name="T16" fmla="*/ 2147483647 w 13"/>
                <a:gd name="T17" fmla="*/ 0 h 4"/>
                <a:gd name="T18" fmla="*/ 2147483647 w 13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4"/>
                <a:gd name="T32" fmla="*/ 13 w 13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4">
                  <a:moveTo>
                    <a:pt x="3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3" y="4"/>
                  </a:lnTo>
                  <a:lnTo>
                    <a:pt x="9" y="4"/>
                  </a:lnTo>
                  <a:lnTo>
                    <a:pt x="13" y="4"/>
                  </a:lnTo>
                  <a:lnTo>
                    <a:pt x="9" y="0"/>
                  </a:lnTo>
                  <a:lnTo>
                    <a:pt x="7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956" name="Freeform 878"/>
            <p:cNvSpPr>
              <a:spLocks/>
            </p:cNvSpPr>
            <p:nvPr/>
          </p:nvSpPr>
          <p:spPr bwMode="auto">
            <a:xfrm>
              <a:off x="3422650" y="1462088"/>
              <a:ext cx="1588" cy="4762"/>
            </a:xfrm>
            <a:custGeom>
              <a:avLst/>
              <a:gdLst>
                <a:gd name="T0" fmla="*/ 2147483647 w 6"/>
                <a:gd name="T1" fmla="*/ 2147483647 h 13"/>
                <a:gd name="T2" fmla="*/ 2147483647 w 6"/>
                <a:gd name="T3" fmla="*/ 0 h 13"/>
                <a:gd name="T4" fmla="*/ 2147483647 w 6"/>
                <a:gd name="T5" fmla="*/ 0 h 13"/>
                <a:gd name="T6" fmla="*/ 0 w 6"/>
                <a:gd name="T7" fmla="*/ 0 h 13"/>
                <a:gd name="T8" fmla="*/ 0 w 6"/>
                <a:gd name="T9" fmla="*/ 2147483647 h 13"/>
                <a:gd name="T10" fmla="*/ 0 w 6"/>
                <a:gd name="T11" fmla="*/ 2147483647 h 13"/>
                <a:gd name="T12" fmla="*/ 2147483647 w 6"/>
                <a:gd name="T13" fmla="*/ 2147483647 h 13"/>
                <a:gd name="T14" fmla="*/ 2147483647 w 6"/>
                <a:gd name="T15" fmla="*/ 2147483647 h 13"/>
                <a:gd name="T16" fmla="*/ 2147483647 w 6"/>
                <a:gd name="T17" fmla="*/ 2147483647 h 13"/>
                <a:gd name="T18" fmla="*/ 2147483647 w 6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3"/>
                <a:gd name="T32" fmla="*/ 6 w 6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3">
                  <a:moveTo>
                    <a:pt x="6" y="4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2" y="13"/>
                  </a:lnTo>
                  <a:lnTo>
                    <a:pt x="6" y="13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957" name="Freeform 879"/>
            <p:cNvSpPr>
              <a:spLocks/>
            </p:cNvSpPr>
            <p:nvPr/>
          </p:nvSpPr>
          <p:spPr bwMode="auto">
            <a:xfrm>
              <a:off x="3422650" y="1463675"/>
              <a:ext cx="11113" cy="3175"/>
            </a:xfrm>
            <a:custGeom>
              <a:avLst/>
              <a:gdLst>
                <a:gd name="T0" fmla="*/ 2147483647 w 29"/>
                <a:gd name="T1" fmla="*/ 0 h 6"/>
                <a:gd name="T2" fmla="*/ 0 w 29"/>
                <a:gd name="T3" fmla="*/ 0 h 6"/>
                <a:gd name="T4" fmla="*/ 0 w 29"/>
                <a:gd name="T5" fmla="*/ 2147483647 h 6"/>
                <a:gd name="T6" fmla="*/ 0 w 29"/>
                <a:gd name="T7" fmla="*/ 2147483647 h 6"/>
                <a:gd name="T8" fmla="*/ 2147483647 w 29"/>
                <a:gd name="T9" fmla="*/ 2147483647 h 6"/>
                <a:gd name="T10" fmla="*/ 2147483647 w 29"/>
                <a:gd name="T11" fmla="*/ 2147483647 h 6"/>
                <a:gd name="T12" fmla="*/ 2147483647 w 29"/>
                <a:gd name="T13" fmla="*/ 2147483647 h 6"/>
                <a:gd name="T14" fmla="*/ 2147483647 w 29"/>
                <a:gd name="T15" fmla="*/ 0 h 6"/>
                <a:gd name="T16" fmla="*/ 2147483647 w 29"/>
                <a:gd name="T17" fmla="*/ 0 h 6"/>
                <a:gd name="T18" fmla="*/ 2147483647 w 29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6"/>
                <a:gd name="T32" fmla="*/ 29 w 29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6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22" y="6"/>
                  </a:lnTo>
                  <a:lnTo>
                    <a:pt x="29" y="6"/>
                  </a:lnTo>
                  <a:lnTo>
                    <a:pt x="29" y="3"/>
                  </a:lnTo>
                  <a:lnTo>
                    <a:pt x="29" y="0"/>
                  </a:lnTo>
                  <a:lnTo>
                    <a:pt x="2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958" name="Freeform 880"/>
            <p:cNvSpPr>
              <a:spLocks/>
            </p:cNvSpPr>
            <p:nvPr/>
          </p:nvSpPr>
          <p:spPr bwMode="auto">
            <a:xfrm>
              <a:off x="3432175" y="1463675"/>
              <a:ext cx="1588" cy="6350"/>
            </a:xfrm>
            <a:custGeom>
              <a:avLst/>
              <a:gdLst>
                <a:gd name="T0" fmla="*/ 2147483647 w 4"/>
                <a:gd name="T1" fmla="*/ 2147483647 h 12"/>
                <a:gd name="T2" fmla="*/ 2147483647 w 4"/>
                <a:gd name="T3" fmla="*/ 0 h 12"/>
                <a:gd name="T4" fmla="*/ 0 w 4"/>
                <a:gd name="T5" fmla="*/ 0 h 12"/>
                <a:gd name="T6" fmla="*/ 0 w 4"/>
                <a:gd name="T7" fmla="*/ 0 h 12"/>
                <a:gd name="T8" fmla="*/ 0 w 4"/>
                <a:gd name="T9" fmla="*/ 2147483647 h 12"/>
                <a:gd name="T10" fmla="*/ 0 w 4"/>
                <a:gd name="T11" fmla="*/ 2147483647 h 12"/>
                <a:gd name="T12" fmla="*/ 0 w 4"/>
                <a:gd name="T13" fmla="*/ 2147483647 h 12"/>
                <a:gd name="T14" fmla="*/ 2147483647 w 4"/>
                <a:gd name="T15" fmla="*/ 2147483647 h 12"/>
                <a:gd name="T16" fmla="*/ 2147483647 w 4"/>
                <a:gd name="T17" fmla="*/ 2147483647 h 12"/>
                <a:gd name="T18" fmla="*/ 2147483647 w 4"/>
                <a:gd name="T19" fmla="*/ 2147483647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12"/>
                <a:gd name="T32" fmla="*/ 4 w 4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12">
                  <a:moveTo>
                    <a:pt x="4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4" y="10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959" name="Freeform 881"/>
            <p:cNvSpPr>
              <a:spLocks/>
            </p:cNvSpPr>
            <p:nvPr/>
          </p:nvSpPr>
          <p:spPr bwMode="auto">
            <a:xfrm>
              <a:off x="3430588" y="1466850"/>
              <a:ext cx="6350" cy="1588"/>
            </a:xfrm>
            <a:custGeom>
              <a:avLst/>
              <a:gdLst>
                <a:gd name="T0" fmla="*/ 2147483647 w 13"/>
                <a:gd name="T1" fmla="*/ 0 h 4"/>
                <a:gd name="T2" fmla="*/ 2147483647 w 13"/>
                <a:gd name="T3" fmla="*/ 0 h 4"/>
                <a:gd name="T4" fmla="*/ 0 w 13"/>
                <a:gd name="T5" fmla="*/ 2147483647 h 4"/>
                <a:gd name="T6" fmla="*/ 2147483647 w 13"/>
                <a:gd name="T7" fmla="*/ 2147483647 h 4"/>
                <a:gd name="T8" fmla="*/ 2147483647 w 13"/>
                <a:gd name="T9" fmla="*/ 2147483647 h 4"/>
                <a:gd name="T10" fmla="*/ 2147483647 w 13"/>
                <a:gd name="T11" fmla="*/ 2147483647 h 4"/>
                <a:gd name="T12" fmla="*/ 2147483647 w 13"/>
                <a:gd name="T13" fmla="*/ 2147483647 h 4"/>
                <a:gd name="T14" fmla="*/ 2147483647 w 13"/>
                <a:gd name="T15" fmla="*/ 0 h 4"/>
                <a:gd name="T16" fmla="*/ 2147483647 w 13"/>
                <a:gd name="T17" fmla="*/ 0 h 4"/>
                <a:gd name="T18" fmla="*/ 2147483647 w 13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4"/>
                <a:gd name="T32" fmla="*/ 13 w 13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4">
                  <a:moveTo>
                    <a:pt x="3" y="0"/>
                  </a:moveTo>
                  <a:lnTo>
                    <a:pt x="3" y="0"/>
                  </a:lnTo>
                  <a:lnTo>
                    <a:pt x="0" y="4"/>
                  </a:lnTo>
                  <a:lnTo>
                    <a:pt x="3" y="4"/>
                  </a:lnTo>
                  <a:lnTo>
                    <a:pt x="7" y="4"/>
                  </a:lnTo>
                  <a:lnTo>
                    <a:pt x="13" y="4"/>
                  </a:lnTo>
                  <a:lnTo>
                    <a:pt x="13" y="0"/>
                  </a:lnTo>
                  <a:lnTo>
                    <a:pt x="7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960" name="Freeform 882"/>
            <p:cNvSpPr>
              <a:spLocks/>
            </p:cNvSpPr>
            <p:nvPr/>
          </p:nvSpPr>
          <p:spPr bwMode="auto">
            <a:xfrm>
              <a:off x="3435350" y="1466850"/>
              <a:ext cx="1588" cy="4763"/>
            </a:xfrm>
            <a:custGeom>
              <a:avLst/>
              <a:gdLst>
                <a:gd name="T0" fmla="*/ 2147483647 w 4"/>
                <a:gd name="T1" fmla="*/ 2147483647 h 10"/>
                <a:gd name="T2" fmla="*/ 2147483647 w 4"/>
                <a:gd name="T3" fmla="*/ 0 h 10"/>
                <a:gd name="T4" fmla="*/ 0 w 4"/>
                <a:gd name="T5" fmla="*/ 0 h 10"/>
                <a:gd name="T6" fmla="*/ 0 w 4"/>
                <a:gd name="T7" fmla="*/ 0 h 10"/>
                <a:gd name="T8" fmla="*/ 0 w 4"/>
                <a:gd name="T9" fmla="*/ 2147483647 h 10"/>
                <a:gd name="T10" fmla="*/ 0 w 4"/>
                <a:gd name="T11" fmla="*/ 2147483647 h 10"/>
                <a:gd name="T12" fmla="*/ 0 w 4"/>
                <a:gd name="T13" fmla="*/ 2147483647 h 10"/>
                <a:gd name="T14" fmla="*/ 2147483647 w 4"/>
                <a:gd name="T15" fmla="*/ 2147483647 h 10"/>
                <a:gd name="T16" fmla="*/ 2147483647 w 4"/>
                <a:gd name="T17" fmla="*/ 2147483647 h 10"/>
                <a:gd name="T18" fmla="*/ 2147483647 w 4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10"/>
                <a:gd name="T32" fmla="*/ 4 w 4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10">
                  <a:moveTo>
                    <a:pt x="4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4" y="6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961" name="Freeform 883"/>
            <p:cNvSpPr>
              <a:spLocks/>
            </p:cNvSpPr>
            <p:nvPr/>
          </p:nvSpPr>
          <p:spPr bwMode="auto">
            <a:xfrm>
              <a:off x="3433763" y="1468438"/>
              <a:ext cx="4762" cy="1587"/>
            </a:xfrm>
            <a:custGeom>
              <a:avLst/>
              <a:gdLst>
                <a:gd name="T0" fmla="*/ 2147483647 w 13"/>
                <a:gd name="T1" fmla="*/ 0 h 2"/>
                <a:gd name="T2" fmla="*/ 2147483647 w 13"/>
                <a:gd name="T3" fmla="*/ 0 h 2"/>
                <a:gd name="T4" fmla="*/ 0 w 13"/>
                <a:gd name="T5" fmla="*/ 2147483647 h 2"/>
                <a:gd name="T6" fmla="*/ 2147483647 w 13"/>
                <a:gd name="T7" fmla="*/ 2147483647 h 2"/>
                <a:gd name="T8" fmla="*/ 2147483647 w 13"/>
                <a:gd name="T9" fmla="*/ 2147483647 h 2"/>
                <a:gd name="T10" fmla="*/ 2147483647 w 13"/>
                <a:gd name="T11" fmla="*/ 2147483647 h 2"/>
                <a:gd name="T12" fmla="*/ 2147483647 w 13"/>
                <a:gd name="T13" fmla="*/ 2147483647 h 2"/>
                <a:gd name="T14" fmla="*/ 2147483647 w 13"/>
                <a:gd name="T15" fmla="*/ 0 h 2"/>
                <a:gd name="T16" fmla="*/ 2147483647 w 13"/>
                <a:gd name="T17" fmla="*/ 0 h 2"/>
                <a:gd name="T18" fmla="*/ 2147483647 w 13"/>
                <a:gd name="T19" fmla="*/ 0 h 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2"/>
                <a:gd name="T32" fmla="*/ 13 w 13"/>
                <a:gd name="T33" fmla="*/ 2 h 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2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6" y="2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6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962" name="Freeform 884"/>
            <p:cNvSpPr>
              <a:spLocks/>
            </p:cNvSpPr>
            <p:nvPr/>
          </p:nvSpPr>
          <p:spPr bwMode="auto">
            <a:xfrm>
              <a:off x="3436938" y="1468438"/>
              <a:ext cx="1587" cy="3175"/>
            </a:xfrm>
            <a:custGeom>
              <a:avLst/>
              <a:gdLst>
                <a:gd name="T0" fmla="*/ 2147483647 w 4"/>
                <a:gd name="T1" fmla="*/ 2147483647 h 6"/>
                <a:gd name="T2" fmla="*/ 2147483647 w 4"/>
                <a:gd name="T3" fmla="*/ 0 h 6"/>
                <a:gd name="T4" fmla="*/ 0 w 4"/>
                <a:gd name="T5" fmla="*/ 0 h 6"/>
                <a:gd name="T6" fmla="*/ 0 w 4"/>
                <a:gd name="T7" fmla="*/ 0 h 6"/>
                <a:gd name="T8" fmla="*/ 0 w 4"/>
                <a:gd name="T9" fmla="*/ 2147483647 h 6"/>
                <a:gd name="T10" fmla="*/ 0 w 4"/>
                <a:gd name="T11" fmla="*/ 2147483647 h 6"/>
                <a:gd name="T12" fmla="*/ 0 w 4"/>
                <a:gd name="T13" fmla="*/ 2147483647 h 6"/>
                <a:gd name="T14" fmla="*/ 2147483647 w 4"/>
                <a:gd name="T15" fmla="*/ 2147483647 h 6"/>
                <a:gd name="T16" fmla="*/ 2147483647 w 4"/>
                <a:gd name="T17" fmla="*/ 2147483647 h 6"/>
                <a:gd name="T18" fmla="*/ 2147483647 w 4"/>
                <a:gd name="T19" fmla="*/ 2147483647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6"/>
                <a:gd name="T32" fmla="*/ 4 w 4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6">
                  <a:moveTo>
                    <a:pt x="4" y="2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4" y="6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963" name="Freeform 885"/>
            <p:cNvSpPr>
              <a:spLocks/>
            </p:cNvSpPr>
            <p:nvPr/>
          </p:nvSpPr>
          <p:spPr bwMode="auto">
            <a:xfrm>
              <a:off x="3436938" y="1468438"/>
              <a:ext cx="17462" cy="3175"/>
            </a:xfrm>
            <a:custGeom>
              <a:avLst/>
              <a:gdLst>
                <a:gd name="T0" fmla="*/ 2147483647 w 47"/>
                <a:gd name="T1" fmla="*/ 0 h 6"/>
                <a:gd name="T2" fmla="*/ 2147483647 w 47"/>
                <a:gd name="T3" fmla="*/ 2147483647 h 6"/>
                <a:gd name="T4" fmla="*/ 0 w 47"/>
                <a:gd name="T5" fmla="*/ 2147483647 h 6"/>
                <a:gd name="T6" fmla="*/ 2147483647 w 47"/>
                <a:gd name="T7" fmla="*/ 2147483647 h 6"/>
                <a:gd name="T8" fmla="*/ 2147483647 w 47"/>
                <a:gd name="T9" fmla="*/ 2147483647 h 6"/>
                <a:gd name="T10" fmla="*/ 2147483647 w 47"/>
                <a:gd name="T11" fmla="*/ 2147483647 h 6"/>
                <a:gd name="T12" fmla="*/ 2147483647 w 47"/>
                <a:gd name="T13" fmla="*/ 2147483647 h 6"/>
                <a:gd name="T14" fmla="*/ 2147483647 w 47"/>
                <a:gd name="T15" fmla="*/ 2147483647 h 6"/>
                <a:gd name="T16" fmla="*/ 2147483647 w 47"/>
                <a:gd name="T17" fmla="*/ 0 h 6"/>
                <a:gd name="T18" fmla="*/ 2147483647 w 47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7"/>
                <a:gd name="T31" fmla="*/ 0 h 6"/>
                <a:gd name="T32" fmla="*/ 47 w 47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7" h="6">
                  <a:moveTo>
                    <a:pt x="3" y="0"/>
                  </a:moveTo>
                  <a:lnTo>
                    <a:pt x="3" y="2"/>
                  </a:lnTo>
                  <a:lnTo>
                    <a:pt x="0" y="2"/>
                  </a:lnTo>
                  <a:lnTo>
                    <a:pt x="3" y="6"/>
                  </a:lnTo>
                  <a:lnTo>
                    <a:pt x="40" y="6"/>
                  </a:lnTo>
                  <a:lnTo>
                    <a:pt x="47" y="6"/>
                  </a:lnTo>
                  <a:lnTo>
                    <a:pt x="47" y="2"/>
                  </a:lnTo>
                  <a:lnTo>
                    <a:pt x="4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964" name="Freeform 886"/>
            <p:cNvSpPr>
              <a:spLocks/>
            </p:cNvSpPr>
            <p:nvPr/>
          </p:nvSpPr>
          <p:spPr bwMode="auto">
            <a:xfrm>
              <a:off x="3452813" y="1468438"/>
              <a:ext cx="1587" cy="3175"/>
            </a:xfrm>
            <a:custGeom>
              <a:avLst/>
              <a:gdLst>
                <a:gd name="T0" fmla="*/ 2147483647 w 7"/>
                <a:gd name="T1" fmla="*/ 2147483647 h 9"/>
                <a:gd name="T2" fmla="*/ 2147483647 w 7"/>
                <a:gd name="T3" fmla="*/ 2147483647 h 9"/>
                <a:gd name="T4" fmla="*/ 2147483647 w 7"/>
                <a:gd name="T5" fmla="*/ 0 h 9"/>
                <a:gd name="T6" fmla="*/ 0 w 7"/>
                <a:gd name="T7" fmla="*/ 2147483647 h 9"/>
                <a:gd name="T8" fmla="*/ 0 w 7"/>
                <a:gd name="T9" fmla="*/ 2147483647 h 9"/>
                <a:gd name="T10" fmla="*/ 0 w 7"/>
                <a:gd name="T11" fmla="*/ 2147483647 h 9"/>
                <a:gd name="T12" fmla="*/ 2147483647 w 7"/>
                <a:gd name="T13" fmla="*/ 2147483647 h 9"/>
                <a:gd name="T14" fmla="*/ 2147483647 w 7"/>
                <a:gd name="T15" fmla="*/ 2147483647 h 9"/>
                <a:gd name="T16" fmla="*/ 2147483647 w 7"/>
                <a:gd name="T17" fmla="*/ 2147483647 h 9"/>
                <a:gd name="T18" fmla="*/ 2147483647 w 7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9"/>
                <a:gd name="T32" fmla="*/ 7 w 7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9">
                  <a:moveTo>
                    <a:pt x="7" y="2"/>
                  </a:moveTo>
                  <a:lnTo>
                    <a:pt x="7" y="2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9"/>
                  </a:lnTo>
                  <a:lnTo>
                    <a:pt x="7" y="9"/>
                  </a:lnTo>
                  <a:lnTo>
                    <a:pt x="7" y="6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965" name="Freeform 887"/>
            <p:cNvSpPr>
              <a:spLocks/>
            </p:cNvSpPr>
            <p:nvPr/>
          </p:nvSpPr>
          <p:spPr bwMode="auto">
            <a:xfrm>
              <a:off x="3452813" y="1470025"/>
              <a:ext cx="4762" cy="1588"/>
            </a:xfrm>
            <a:custGeom>
              <a:avLst/>
              <a:gdLst>
                <a:gd name="T0" fmla="*/ 2147483647 w 14"/>
                <a:gd name="T1" fmla="*/ 0 h 7"/>
                <a:gd name="T2" fmla="*/ 0 w 14"/>
                <a:gd name="T3" fmla="*/ 0 h 7"/>
                <a:gd name="T4" fmla="*/ 0 w 14"/>
                <a:gd name="T5" fmla="*/ 2147483647 h 7"/>
                <a:gd name="T6" fmla="*/ 0 w 14"/>
                <a:gd name="T7" fmla="*/ 2147483647 h 7"/>
                <a:gd name="T8" fmla="*/ 2147483647 w 14"/>
                <a:gd name="T9" fmla="*/ 2147483647 h 7"/>
                <a:gd name="T10" fmla="*/ 2147483647 w 14"/>
                <a:gd name="T11" fmla="*/ 2147483647 h 7"/>
                <a:gd name="T12" fmla="*/ 2147483647 w 14"/>
                <a:gd name="T13" fmla="*/ 2147483647 h 7"/>
                <a:gd name="T14" fmla="*/ 2147483647 w 14"/>
                <a:gd name="T15" fmla="*/ 0 h 7"/>
                <a:gd name="T16" fmla="*/ 2147483647 w 14"/>
                <a:gd name="T17" fmla="*/ 0 h 7"/>
                <a:gd name="T18" fmla="*/ 2147483647 w 14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7"/>
                <a:gd name="T32" fmla="*/ 14 w 14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7">
                  <a:moveTo>
                    <a:pt x="3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3" y="7"/>
                  </a:lnTo>
                  <a:lnTo>
                    <a:pt x="14" y="7"/>
                  </a:lnTo>
                  <a:lnTo>
                    <a:pt x="14" y="4"/>
                  </a:lnTo>
                  <a:lnTo>
                    <a:pt x="14" y="0"/>
                  </a:lnTo>
                  <a:lnTo>
                    <a:pt x="7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966" name="Freeform 888"/>
            <p:cNvSpPr>
              <a:spLocks/>
            </p:cNvSpPr>
            <p:nvPr/>
          </p:nvSpPr>
          <p:spPr bwMode="auto">
            <a:xfrm>
              <a:off x="3454400" y="1470025"/>
              <a:ext cx="3175" cy="3175"/>
            </a:xfrm>
            <a:custGeom>
              <a:avLst/>
              <a:gdLst>
                <a:gd name="T0" fmla="*/ 2147483647 w 7"/>
                <a:gd name="T1" fmla="*/ 2147483647 h 10"/>
                <a:gd name="T2" fmla="*/ 2147483647 w 7"/>
                <a:gd name="T3" fmla="*/ 0 h 10"/>
                <a:gd name="T4" fmla="*/ 2147483647 w 7"/>
                <a:gd name="T5" fmla="*/ 0 h 10"/>
                <a:gd name="T6" fmla="*/ 0 w 7"/>
                <a:gd name="T7" fmla="*/ 0 h 10"/>
                <a:gd name="T8" fmla="*/ 0 w 7"/>
                <a:gd name="T9" fmla="*/ 2147483647 h 10"/>
                <a:gd name="T10" fmla="*/ 0 w 7"/>
                <a:gd name="T11" fmla="*/ 2147483647 h 10"/>
                <a:gd name="T12" fmla="*/ 2147483647 w 7"/>
                <a:gd name="T13" fmla="*/ 2147483647 h 10"/>
                <a:gd name="T14" fmla="*/ 2147483647 w 7"/>
                <a:gd name="T15" fmla="*/ 2147483647 h 10"/>
                <a:gd name="T16" fmla="*/ 2147483647 w 7"/>
                <a:gd name="T17" fmla="*/ 2147483647 h 10"/>
                <a:gd name="T18" fmla="*/ 2147483647 w 7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0"/>
                <a:gd name="T32" fmla="*/ 7 w 7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0">
                  <a:moveTo>
                    <a:pt x="7" y="4"/>
                  </a:move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7" y="10"/>
                  </a:lnTo>
                  <a:lnTo>
                    <a:pt x="7" y="7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967" name="Freeform 889"/>
            <p:cNvSpPr>
              <a:spLocks/>
            </p:cNvSpPr>
            <p:nvPr/>
          </p:nvSpPr>
          <p:spPr bwMode="auto">
            <a:xfrm>
              <a:off x="3454400" y="1471613"/>
              <a:ext cx="11113" cy="1587"/>
            </a:xfrm>
            <a:custGeom>
              <a:avLst/>
              <a:gdLst>
                <a:gd name="T0" fmla="*/ 2147483647 w 25"/>
                <a:gd name="T1" fmla="*/ 0 h 6"/>
                <a:gd name="T2" fmla="*/ 0 w 25"/>
                <a:gd name="T3" fmla="*/ 0 h 6"/>
                <a:gd name="T4" fmla="*/ 0 w 25"/>
                <a:gd name="T5" fmla="*/ 2147483647 h 6"/>
                <a:gd name="T6" fmla="*/ 0 w 25"/>
                <a:gd name="T7" fmla="*/ 2147483647 h 6"/>
                <a:gd name="T8" fmla="*/ 2147483647 w 25"/>
                <a:gd name="T9" fmla="*/ 2147483647 h 6"/>
                <a:gd name="T10" fmla="*/ 2147483647 w 25"/>
                <a:gd name="T11" fmla="*/ 2147483647 h 6"/>
                <a:gd name="T12" fmla="*/ 2147483647 w 25"/>
                <a:gd name="T13" fmla="*/ 2147483647 h 6"/>
                <a:gd name="T14" fmla="*/ 2147483647 w 25"/>
                <a:gd name="T15" fmla="*/ 0 h 6"/>
                <a:gd name="T16" fmla="*/ 2147483647 w 25"/>
                <a:gd name="T17" fmla="*/ 0 h 6"/>
                <a:gd name="T18" fmla="*/ 2147483647 w 25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"/>
                <a:gd name="T31" fmla="*/ 0 h 6"/>
                <a:gd name="T32" fmla="*/ 25 w 25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" h="6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16" y="6"/>
                  </a:lnTo>
                  <a:lnTo>
                    <a:pt x="22" y="6"/>
                  </a:lnTo>
                  <a:lnTo>
                    <a:pt x="25" y="3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968" name="Freeform 890"/>
            <p:cNvSpPr>
              <a:spLocks/>
            </p:cNvSpPr>
            <p:nvPr/>
          </p:nvSpPr>
          <p:spPr bwMode="auto">
            <a:xfrm>
              <a:off x="3462338" y="1471613"/>
              <a:ext cx="3175" cy="3175"/>
            </a:xfrm>
            <a:custGeom>
              <a:avLst/>
              <a:gdLst>
                <a:gd name="T0" fmla="*/ 2147483647 w 5"/>
                <a:gd name="T1" fmla="*/ 2147483647 h 9"/>
                <a:gd name="T2" fmla="*/ 2147483647 w 5"/>
                <a:gd name="T3" fmla="*/ 0 h 9"/>
                <a:gd name="T4" fmla="*/ 2147483647 w 5"/>
                <a:gd name="T5" fmla="*/ 0 h 9"/>
                <a:gd name="T6" fmla="*/ 0 w 5"/>
                <a:gd name="T7" fmla="*/ 0 h 9"/>
                <a:gd name="T8" fmla="*/ 0 w 5"/>
                <a:gd name="T9" fmla="*/ 2147483647 h 9"/>
                <a:gd name="T10" fmla="*/ 0 w 5"/>
                <a:gd name="T11" fmla="*/ 2147483647 h 9"/>
                <a:gd name="T12" fmla="*/ 2147483647 w 5"/>
                <a:gd name="T13" fmla="*/ 2147483647 h 9"/>
                <a:gd name="T14" fmla="*/ 2147483647 w 5"/>
                <a:gd name="T15" fmla="*/ 2147483647 h 9"/>
                <a:gd name="T16" fmla="*/ 2147483647 w 5"/>
                <a:gd name="T17" fmla="*/ 2147483647 h 9"/>
                <a:gd name="T18" fmla="*/ 2147483647 w 5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"/>
                <a:gd name="T31" fmla="*/ 0 h 9"/>
                <a:gd name="T32" fmla="*/ 5 w 5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" h="9">
                  <a:moveTo>
                    <a:pt x="5" y="3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9"/>
                  </a:lnTo>
                  <a:lnTo>
                    <a:pt x="2" y="9"/>
                  </a:lnTo>
                  <a:lnTo>
                    <a:pt x="5" y="6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969" name="Freeform 891"/>
            <p:cNvSpPr>
              <a:spLocks/>
            </p:cNvSpPr>
            <p:nvPr/>
          </p:nvSpPr>
          <p:spPr bwMode="auto">
            <a:xfrm>
              <a:off x="3462338" y="1471613"/>
              <a:ext cx="15875" cy="3175"/>
            </a:xfrm>
            <a:custGeom>
              <a:avLst/>
              <a:gdLst>
                <a:gd name="T0" fmla="*/ 2147483647 w 38"/>
                <a:gd name="T1" fmla="*/ 0 h 6"/>
                <a:gd name="T2" fmla="*/ 0 w 38"/>
                <a:gd name="T3" fmla="*/ 0 h 6"/>
                <a:gd name="T4" fmla="*/ 0 w 38"/>
                <a:gd name="T5" fmla="*/ 2147483647 h 6"/>
                <a:gd name="T6" fmla="*/ 0 w 38"/>
                <a:gd name="T7" fmla="*/ 2147483647 h 6"/>
                <a:gd name="T8" fmla="*/ 2147483647 w 38"/>
                <a:gd name="T9" fmla="*/ 2147483647 h 6"/>
                <a:gd name="T10" fmla="*/ 2147483647 w 38"/>
                <a:gd name="T11" fmla="*/ 2147483647 h 6"/>
                <a:gd name="T12" fmla="*/ 2147483647 w 38"/>
                <a:gd name="T13" fmla="*/ 2147483647 h 6"/>
                <a:gd name="T14" fmla="*/ 2147483647 w 38"/>
                <a:gd name="T15" fmla="*/ 0 h 6"/>
                <a:gd name="T16" fmla="*/ 2147483647 w 38"/>
                <a:gd name="T17" fmla="*/ 0 h 6"/>
                <a:gd name="T18" fmla="*/ 2147483647 w 38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8"/>
                <a:gd name="T31" fmla="*/ 0 h 6"/>
                <a:gd name="T32" fmla="*/ 38 w 38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8" h="6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29" y="6"/>
                  </a:lnTo>
                  <a:lnTo>
                    <a:pt x="36" y="6"/>
                  </a:lnTo>
                  <a:lnTo>
                    <a:pt x="38" y="3"/>
                  </a:lnTo>
                  <a:lnTo>
                    <a:pt x="36" y="0"/>
                  </a:lnTo>
                  <a:lnTo>
                    <a:pt x="3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970" name="Freeform 892"/>
            <p:cNvSpPr>
              <a:spLocks/>
            </p:cNvSpPr>
            <p:nvPr/>
          </p:nvSpPr>
          <p:spPr bwMode="auto">
            <a:xfrm>
              <a:off x="3475038" y="1471613"/>
              <a:ext cx="3175" cy="4762"/>
            </a:xfrm>
            <a:custGeom>
              <a:avLst/>
              <a:gdLst>
                <a:gd name="T0" fmla="*/ 2147483647 w 6"/>
                <a:gd name="T1" fmla="*/ 2147483647 h 10"/>
                <a:gd name="T2" fmla="*/ 2147483647 w 6"/>
                <a:gd name="T3" fmla="*/ 0 h 10"/>
                <a:gd name="T4" fmla="*/ 2147483647 w 6"/>
                <a:gd name="T5" fmla="*/ 0 h 10"/>
                <a:gd name="T6" fmla="*/ 0 w 6"/>
                <a:gd name="T7" fmla="*/ 0 h 10"/>
                <a:gd name="T8" fmla="*/ 0 w 6"/>
                <a:gd name="T9" fmla="*/ 2147483647 h 10"/>
                <a:gd name="T10" fmla="*/ 0 w 6"/>
                <a:gd name="T11" fmla="*/ 2147483647 h 10"/>
                <a:gd name="T12" fmla="*/ 2147483647 w 6"/>
                <a:gd name="T13" fmla="*/ 2147483647 h 10"/>
                <a:gd name="T14" fmla="*/ 2147483647 w 6"/>
                <a:gd name="T15" fmla="*/ 2147483647 h 10"/>
                <a:gd name="T16" fmla="*/ 2147483647 w 6"/>
                <a:gd name="T17" fmla="*/ 2147483647 h 10"/>
                <a:gd name="T18" fmla="*/ 2147483647 w 6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0"/>
                <a:gd name="T32" fmla="*/ 6 w 6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0">
                  <a:moveTo>
                    <a:pt x="6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4" y="10"/>
                  </a:lnTo>
                  <a:lnTo>
                    <a:pt x="4" y="6"/>
                  </a:lnTo>
                  <a:lnTo>
                    <a:pt x="6" y="6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971" name="Freeform 893"/>
            <p:cNvSpPr>
              <a:spLocks/>
            </p:cNvSpPr>
            <p:nvPr/>
          </p:nvSpPr>
          <p:spPr bwMode="auto">
            <a:xfrm>
              <a:off x="3475038" y="1473200"/>
              <a:ext cx="4762" cy="1588"/>
            </a:xfrm>
            <a:custGeom>
              <a:avLst/>
              <a:gdLst>
                <a:gd name="T0" fmla="*/ 2147483647 w 10"/>
                <a:gd name="T1" fmla="*/ 0 h 3"/>
                <a:gd name="T2" fmla="*/ 0 w 10"/>
                <a:gd name="T3" fmla="*/ 0 h 3"/>
                <a:gd name="T4" fmla="*/ 0 w 10"/>
                <a:gd name="T5" fmla="*/ 2147483647 h 3"/>
                <a:gd name="T6" fmla="*/ 0 w 10"/>
                <a:gd name="T7" fmla="*/ 2147483647 h 3"/>
                <a:gd name="T8" fmla="*/ 2147483647 w 10"/>
                <a:gd name="T9" fmla="*/ 2147483647 h 3"/>
                <a:gd name="T10" fmla="*/ 2147483647 w 10"/>
                <a:gd name="T11" fmla="*/ 2147483647 h 3"/>
                <a:gd name="T12" fmla="*/ 2147483647 w 10"/>
                <a:gd name="T13" fmla="*/ 2147483647 h 3"/>
                <a:gd name="T14" fmla="*/ 2147483647 w 10"/>
                <a:gd name="T15" fmla="*/ 0 h 3"/>
                <a:gd name="T16" fmla="*/ 2147483647 w 10"/>
                <a:gd name="T17" fmla="*/ 0 h 3"/>
                <a:gd name="T18" fmla="*/ 2147483647 w 10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3"/>
                <a:gd name="T32" fmla="*/ 10 w 10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3">
                  <a:moveTo>
                    <a:pt x="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4" y="3"/>
                  </a:lnTo>
                  <a:lnTo>
                    <a:pt x="10" y="3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972" name="Freeform 894"/>
            <p:cNvSpPr>
              <a:spLocks/>
            </p:cNvSpPr>
            <p:nvPr/>
          </p:nvSpPr>
          <p:spPr bwMode="auto">
            <a:xfrm>
              <a:off x="3478213" y="1473200"/>
              <a:ext cx="1587" cy="3175"/>
            </a:xfrm>
            <a:custGeom>
              <a:avLst/>
              <a:gdLst>
                <a:gd name="T0" fmla="*/ 2147483647 w 4"/>
                <a:gd name="T1" fmla="*/ 2147483647 h 7"/>
                <a:gd name="T2" fmla="*/ 2147483647 w 4"/>
                <a:gd name="T3" fmla="*/ 0 h 7"/>
                <a:gd name="T4" fmla="*/ 0 w 4"/>
                <a:gd name="T5" fmla="*/ 0 h 7"/>
                <a:gd name="T6" fmla="*/ 0 w 4"/>
                <a:gd name="T7" fmla="*/ 0 h 7"/>
                <a:gd name="T8" fmla="*/ 0 w 4"/>
                <a:gd name="T9" fmla="*/ 2147483647 h 7"/>
                <a:gd name="T10" fmla="*/ 0 w 4"/>
                <a:gd name="T11" fmla="*/ 2147483647 h 7"/>
                <a:gd name="T12" fmla="*/ 0 w 4"/>
                <a:gd name="T13" fmla="*/ 2147483647 h 7"/>
                <a:gd name="T14" fmla="*/ 2147483647 w 4"/>
                <a:gd name="T15" fmla="*/ 2147483647 h 7"/>
                <a:gd name="T16" fmla="*/ 2147483647 w 4"/>
                <a:gd name="T17" fmla="*/ 2147483647 h 7"/>
                <a:gd name="T18" fmla="*/ 2147483647 w 4"/>
                <a:gd name="T19" fmla="*/ 2147483647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7"/>
                <a:gd name="T32" fmla="*/ 4 w 4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7">
                  <a:moveTo>
                    <a:pt x="4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4" y="7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973" name="Freeform 895"/>
            <p:cNvSpPr>
              <a:spLocks/>
            </p:cNvSpPr>
            <p:nvPr/>
          </p:nvSpPr>
          <p:spPr bwMode="auto">
            <a:xfrm>
              <a:off x="3476625" y="1473200"/>
              <a:ext cx="4763" cy="3175"/>
            </a:xfrm>
            <a:custGeom>
              <a:avLst/>
              <a:gdLst>
                <a:gd name="T0" fmla="*/ 2147483647 w 13"/>
                <a:gd name="T1" fmla="*/ 0 h 7"/>
                <a:gd name="T2" fmla="*/ 2147483647 w 13"/>
                <a:gd name="T3" fmla="*/ 2147483647 h 7"/>
                <a:gd name="T4" fmla="*/ 0 w 13"/>
                <a:gd name="T5" fmla="*/ 2147483647 h 7"/>
                <a:gd name="T6" fmla="*/ 2147483647 w 13"/>
                <a:gd name="T7" fmla="*/ 2147483647 h 7"/>
                <a:gd name="T8" fmla="*/ 2147483647 w 13"/>
                <a:gd name="T9" fmla="*/ 2147483647 h 7"/>
                <a:gd name="T10" fmla="*/ 2147483647 w 13"/>
                <a:gd name="T11" fmla="*/ 2147483647 h 7"/>
                <a:gd name="T12" fmla="*/ 2147483647 w 13"/>
                <a:gd name="T13" fmla="*/ 2147483647 h 7"/>
                <a:gd name="T14" fmla="*/ 2147483647 w 13"/>
                <a:gd name="T15" fmla="*/ 2147483647 h 7"/>
                <a:gd name="T16" fmla="*/ 2147483647 w 13"/>
                <a:gd name="T17" fmla="*/ 0 h 7"/>
                <a:gd name="T18" fmla="*/ 2147483647 w 13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7"/>
                <a:gd name="T32" fmla="*/ 13 w 13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7">
                  <a:moveTo>
                    <a:pt x="2" y="0"/>
                  </a:moveTo>
                  <a:lnTo>
                    <a:pt x="2" y="3"/>
                  </a:lnTo>
                  <a:lnTo>
                    <a:pt x="0" y="3"/>
                  </a:lnTo>
                  <a:lnTo>
                    <a:pt x="2" y="7"/>
                  </a:lnTo>
                  <a:lnTo>
                    <a:pt x="6" y="7"/>
                  </a:lnTo>
                  <a:lnTo>
                    <a:pt x="13" y="7"/>
                  </a:lnTo>
                  <a:lnTo>
                    <a:pt x="13" y="3"/>
                  </a:lnTo>
                  <a:lnTo>
                    <a:pt x="6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974" name="Freeform 896"/>
            <p:cNvSpPr>
              <a:spLocks/>
            </p:cNvSpPr>
            <p:nvPr/>
          </p:nvSpPr>
          <p:spPr bwMode="auto">
            <a:xfrm>
              <a:off x="3479800" y="1473200"/>
              <a:ext cx="1588" cy="3175"/>
            </a:xfrm>
            <a:custGeom>
              <a:avLst/>
              <a:gdLst>
                <a:gd name="T0" fmla="*/ 2147483647 w 4"/>
                <a:gd name="T1" fmla="*/ 2147483647 h 9"/>
                <a:gd name="T2" fmla="*/ 2147483647 w 4"/>
                <a:gd name="T3" fmla="*/ 2147483647 h 9"/>
                <a:gd name="T4" fmla="*/ 0 w 4"/>
                <a:gd name="T5" fmla="*/ 0 h 9"/>
                <a:gd name="T6" fmla="*/ 0 w 4"/>
                <a:gd name="T7" fmla="*/ 2147483647 h 9"/>
                <a:gd name="T8" fmla="*/ 0 w 4"/>
                <a:gd name="T9" fmla="*/ 2147483647 h 9"/>
                <a:gd name="T10" fmla="*/ 0 w 4"/>
                <a:gd name="T11" fmla="*/ 2147483647 h 9"/>
                <a:gd name="T12" fmla="*/ 0 w 4"/>
                <a:gd name="T13" fmla="*/ 2147483647 h 9"/>
                <a:gd name="T14" fmla="*/ 2147483647 w 4"/>
                <a:gd name="T15" fmla="*/ 2147483647 h 9"/>
                <a:gd name="T16" fmla="*/ 2147483647 w 4"/>
                <a:gd name="T17" fmla="*/ 2147483647 h 9"/>
                <a:gd name="T18" fmla="*/ 2147483647 w 4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9"/>
                <a:gd name="T32" fmla="*/ 4 w 4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9">
                  <a:moveTo>
                    <a:pt x="4" y="3"/>
                  </a:moveTo>
                  <a:lnTo>
                    <a:pt x="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7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975" name="Freeform 897"/>
            <p:cNvSpPr>
              <a:spLocks/>
            </p:cNvSpPr>
            <p:nvPr/>
          </p:nvSpPr>
          <p:spPr bwMode="auto">
            <a:xfrm>
              <a:off x="3479800" y="1474788"/>
              <a:ext cx="4763" cy="1587"/>
            </a:xfrm>
            <a:custGeom>
              <a:avLst/>
              <a:gdLst>
                <a:gd name="T0" fmla="*/ 2147483647 w 14"/>
                <a:gd name="T1" fmla="*/ 0 h 6"/>
                <a:gd name="T2" fmla="*/ 2147483647 w 14"/>
                <a:gd name="T3" fmla="*/ 2147483647 h 6"/>
                <a:gd name="T4" fmla="*/ 0 w 14"/>
                <a:gd name="T5" fmla="*/ 2147483647 h 6"/>
                <a:gd name="T6" fmla="*/ 2147483647 w 14"/>
                <a:gd name="T7" fmla="*/ 2147483647 h 6"/>
                <a:gd name="T8" fmla="*/ 2147483647 w 14"/>
                <a:gd name="T9" fmla="*/ 2147483647 h 6"/>
                <a:gd name="T10" fmla="*/ 2147483647 w 14"/>
                <a:gd name="T11" fmla="*/ 2147483647 h 6"/>
                <a:gd name="T12" fmla="*/ 2147483647 w 14"/>
                <a:gd name="T13" fmla="*/ 2147483647 h 6"/>
                <a:gd name="T14" fmla="*/ 2147483647 w 14"/>
                <a:gd name="T15" fmla="*/ 2147483647 h 6"/>
                <a:gd name="T16" fmla="*/ 2147483647 w 14"/>
                <a:gd name="T17" fmla="*/ 0 h 6"/>
                <a:gd name="T18" fmla="*/ 2147483647 w 14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6"/>
                <a:gd name="T32" fmla="*/ 14 w 14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6">
                  <a:moveTo>
                    <a:pt x="3" y="0"/>
                  </a:moveTo>
                  <a:lnTo>
                    <a:pt x="3" y="4"/>
                  </a:lnTo>
                  <a:lnTo>
                    <a:pt x="0" y="4"/>
                  </a:lnTo>
                  <a:lnTo>
                    <a:pt x="3" y="6"/>
                  </a:lnTo>
                  <a:lnTo>
                    <a:pt x="7" y="6"/>
                  </a:lnTo>
                  <a:lnTo>
                    <a:pt x="14" y="6"/>
                  </a:lnTo>
                  <a:lnTo>
                    <a:pt x="14" y="4"/>
                  </a:lnTo>
                  <a:lnTo>
                    <a:pt x="7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976" name="Freeform 898"/>
            <p:cNvSpPr>
              <a:spLocks/>
            </p:cNvSpPr>
            <p:nvPr/>
          </p:nvSpPr>
          <p:spPr bwMode="auto">
            <a:xfrm>
              <a:off x="3482975" y="1474788"/>
              <a:ext cx="1588" cy="6350"/>
            </a:xfrm>
            <a:custGeom>
              <a:avLst/>
              <a:gdLst>
                <a:gd name="T0" fmla="*/ 2147483647 w 4"/>
                <a:gd name="T1" fmla="*/ 2147483647 h 15"/>
                <a:gd name="T2" fmla="*/ 2147483647 w 4"/>
                <a:gd name="T3" fmla="*/ 2147483647 h 15"/>
                <a:gd name="T4" fmla="*/ 0 w 4"/>
                <a:gd name="T5" fmla="*/ 0 h 15"/>
                <a:gd name="T6" fmla="*/ 0 w 4"/>
                <a:gd name="T7" fmla="*/ 2147483647 h 15"/>
                <a:gd name="T8" fmla="*/ 0 w 4"/>
                <a:gd name="T9" fmla="*/ 2147483647 h 15"/>
                <a:gd name="T10" fmla="*/ 0 w 4"/>
                <a:gd name="T11" fmla="*/ 2147483647 h 15"/>
                <a:gd name="T12" fmla="*/ 0 w 4"/>
                <a:gd name="T13" fmla="*/ 2147483647 h 15"/>
                <a:gd name="T14" fmla="*/ 2147483647 w 4"/>
                <a:gd name="T15" fmla="*/ 2147483647 h 15"/>
                <a:gd name="T16" fmla="*/ 2147483647 w 4"/>
                <a:gd name="T17" fmla="*/ 2147483647 h 15"/>
                <a:gd name="T18" fmla="*/ 2147483647 w 4"/>
                <a:gd name="T19" fmla="*/ 2147483647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15"/>
                <a:gd name="T32" fmla="*/ 4 w 4"/>
                <a:gd name="T33" fmla="*/ 15 h 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15">
                  <a:moveTo>
                    <a:pt x="4" y="4"/>
                  </a:moveTo>
                  <a:lnTo>
                    <a:pt x="4" y="4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4" y="13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977" name="Freeform 899"/>
            <p:cNvSpPr>
              <a:spLocks/>
            </p:cNvSpPr>
            <p:nvPr/>
          </p:nvSpPr>
          <p:spPr bwMode="auto">
            <a:xfrm>
              <a:off x="3481388" y="1477963"/>
              <a:ext cx="14287" cy="1587"/>
            </a:xfrm>
            <a:custGeom>
              <a:avLst/>
              <a:gdLst>
                <a:gd name="T0" fmla="*/ 2147483647 w 33"/>
                <a:gd name="T1" fmla="*/ 0 h 4"/>
                <a:gd name="T2" fmla="*/ 2147483647 w 33"/>
                <a:gd name="T3" fmla="*/ 0 h 4"/>
                <a:gd name="T4" fmla="*/ 0 w 33"/>
                <a:gd name="T5" fmla="*/ 2147483647 h 4"/>
                <a:gd name="T6" fmla="*/ 2147483647 w 33"/>
                <a:gd name="T7" fmla="*/ 2147483647 h 4"/>
                <a:gd name="T8" fmla="*/ 2147483647 w 33"/>
                <a:gd name="T9" fmla="*/ 2147483647 h 4"/>
                <a:gd name="T10" fmla="*/ 2147483647 w 33"/>
                <a:gd name="T11" fmla="*/ 2147483647 h 4"/>
                <a:gd name="T12" fmla="*/ 2147483647 w 33"/>
                <a:gd name="T13" fmla="*/ 2147483647 h 4"/>
                <a:gd name="T14" fmla="*/ 2147483647 w 33"/>
                <a:gd name="T15" fmla="*/ 0 h 4"/>
                <a:gd name="T16" fmla="*/ 2147483647 w 33"/>
                <a:gd name="T17" fmla="*/ 0 h 4"/>
                <a:gd name="T18" fmla="*/ 2147483647 w 33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"/>
                <a:gd name="T31" fmla="*/ 0 h 4"/>
                <a:gd name="T32" fmla="*/ 33 w 33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" h="4">
                  <a:moveTo>
                    <a:pt x="3" y="0"/>
                  </a:moveTo>
                  <a:lnTo>
                    <a:pt x="3" y="0"/>
                  </a:lnTo>
                  <a:lnTo>
                    <a:pt x="0" y="4"/>
                  </a:lnTo>
                  <a:lnTo>
                    <a:pt x="3" y="4"/>
                  </a:lnTo>
                  <a:lnTo>
                    <a:pt x="26" y="4"/>
                  </a:lnTo>
                  <a:lnTo>
                    <a:pt x="33" y="4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978" name="Freeform 900"/>
            <p:cNvSpPr>
              <a:spLocks/>
            </p:cNvSpPr>
            <p:nvPr/>
          </p:nvSpPr>
          <p:spPr bwMode="auto">
            <a:xfrm>
              <a:off x="3492500" y="1477963"/>
              <a:ext cx="3175" cy="3175"/>
            </a:xfrm>
            <a:custGeom>
              <a:avLst/>
              <a:gdLst>
                <a:gd name="T0" fmla="*/ 2147483647 w 7"/>
                <a:gd name="T1" fmla="*/ 2147483647 h 10"/>
                <a:gd name="T2" fmla="*/ 2147483647 w 7"/>
                <a:gd name="T3" fmla="*/ 0 h 10"/>
                <a:gd name="T4" fmla="*/ 2147483647 w 7"/>
                <a:gd name="T5" fmla="*/ 0 h 10"/>
                <a:gd name="T6" fmla="*/ 0 w 7"/>
                <a:gd name="T7" fmla="*/ 0 h 10"/>
                <a:gd name="T8" fmla="*/ 0 w 7"/>
                <a:gd name="T9" fmla="*/ 2147483647 h 10"/>
                <a:gd name="T10" fmla="*/ 0 w 7"/>
                <a:gd name="T11" fmla="*/ 2147483647 h 10"/>
                <a:gd name="T12" fmla="*/ 2147483647 w 7"/>
                <a:gd name="T13" fmla="*/ 2147483647 h 10"/>
                <a:gd name="T14" fmla="*/ 2147483647 w 7"/>
                <a:gd name="T15" fmla="*/ 2147483647 h 10"/>
                <a:gd name="T16" fmla="*/ 2147483647 w 7"/>
                <a:gd name="T17" fmla="*/ 2147483647 h 10"/>
                <a:gd name="T18" fmla="*/ 2147483647 w 7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0"/>
                <a:gd name="T32" fmla="*/ 7 w 7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0">
                  <a:moveTo>
                    <a:pt x="7" y="4"/>
                  </a:move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3" y="10"/>
                  </a:lnTo>
                  <a:lnTo>
                    <a:pt x="7" y="6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979" name="Freeform 901"/>
            <p:cNvSpPr>
              <a:spLocks/>
            </p:cNvSpPr>
            <p:nvPr/>
          </p:nvSpPr>
          <p:spPr bwMode="auto">
            <a:xfrm>
              <a:off x="3492500" y="1479550"/>
              <a:ext cx="15875" cy="1588"/>
            </a:xfrm>
            <a:custGeom>
              <a:avLst/>
              <a:gdLst>
                <a:gd name="T0" fmla="*/ 2147483647 w 39"/>
                <a:gd name="T1" fmla="*/ 0 h 2"/>
                <a:gd name="T2" fmla="*/ 0 w 39"/>
                <a:gd name="T3" fmla="*/ 0 h 2"/>
                <a:gd name="T4" fmla="*/ 0 w 39"/>
                <a:gd name="T5" fmla="*/ 2147483647 h 2"/>
                <a:gd name="T6" fmla="*/ 0 w 39"/>
                <a:gd name="T7" fmla="*/ 2147483647 h 2"/>
                <a:gd name="T8" fmla="*/ 2147483647 w 39"/>
                <a:gd name="T9" fmla="*/ 2147483647 h 2"/>
                <a:gd name="T10" fmla="*/ 2147483647 w 39"/>
                <a:gd name="T11" fmla="*/ 2147483647 h 2"/>
                <a:gd name="T12" fmla="*/ 2147483647 w 39"/>
                <a:gd name="T13" fmla="*/ 2147483647 h 2"/>
                <a:gd name="T14" fmla="*/ 2147483647 w 39"/>
                <a:gd name="T15" fmla="*/ 0 h 2"/>
                <a:gd name="T16" fmla="*/ 2147483647 w 39"/>
                <a:gd name="T17" fmla="*/ 0 h 2"/>
                <a:gd name="T18" fmla="*/ 2147483647 w 39"/>
                <a:gd name="T19" fmla="*/ 0 h 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9"/>
                <a:gd name="T31" fmla="*/ 0 h 2"/>
                <a:gd name="T32" fmla="*/ 39 w 39"/>
                <a:gd name="T33" fmla="*/ 2 h 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9" h="2">
                  <a:moveTo>
                    <a:pt x="3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0" y="2"/>
                  </a:lnTo>
                  <a:lnTo>
                    <a:pt x="39" y="2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980" name="Freeform 902"/>
            <p:cNvSpPr>
              <a:spLocks/>
            </p:cNvSpPr>
            <p:nvPr/>
          </p:nvSpPr>
          <p:spPr bwMode="auto">
            <a:xfrm>
              <a:off x="3505200" y="1479550"/>
              <a:ext cx="3175" cy="3175"/>
            </a:xfrm>
            <a:custGeom>
              <a:avLst/>
              <a:gdLst>
                <a:gd name="T0" fmla="*/ 2147483647 w 7"/>
                <a:gd name="T1" fmla="*/ 2147483647 h 8"/>
                <a:gd name="T2" fmla="*/ 2147483647 w 7"/>
                <a:gd name="T3" fmla="*/ 0 h 8"/>
                <a:gd name="T4" fmla="*/ 2147483647 w 7"/>
                <a:gd name="T5" fmla="*/ 0 h 8"/>
                <a:gd name="T6" fmla="*/ 0 w 7"/>
                <a:gd name="T7" fmla="*/ 0 h 8"/>
                <a:gd name="T8" fmla="*/ 0 w 7"/>
                <a:gd name="T9" fmla="*/ 2147483647 h 8"/>
                <a:gd name="T10" fmla="*/ 0 w 7"/>
                <a:gd name="T11" fmla="*/ 2147483647 h 8"/>
                <a:gd name="T12" fmla="*/ 2147483647 w 7"/>
                <a:gd name="T13" fmla="*/ 2147483647 h 8"/>
                <a:gd name="T14" fmla="*/ 2147483647 w 7"/>
                <a:gd name="T15" fmla="*/ 2147483647 h 8"/>
                <a:gd name="T16" fmla="*/ 2147483647 w 7"/>
                <a:gd name="T17" fmla="*/ 2147483647 h 8"/>
                <a:gd name="T18" fmla="*/ 2147483647 w 7"/>
                <a:gd name="T19" fmla="*/ 2147483647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8"/>
                <a:gd name="T32" fmla="*/ 7 w 7"/>
                <a:gd name="T33" fmla="*/ 8 h 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8">
                  <a:moveTo>
                    <a:pt x="7" y="2"/>
                  </a:move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8"/>
                  </a:lnTo>
                  <a:lnTo>
                    <a:pt x="4" y="8"/>
                  </a:lnTo>
                  <a:lnTo>
                    <a:pt x="7" y="8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981" name="Freeform 903"/>
            <p:cNvSpPr>
              <a:spLocks/>
            </p:cNvSpPr>
            <p:nvPr/>
          </p:nvSpPr>
          <p:spPr bwMode="auto">
            <a:xfrm>
              <a:off x="3505200" y="1481138"/>
              <a:ext cx="4763" cy="1587"/>
            </a:xfrm>
            <a:custGeom>
              <a:avLst/>
              <a:gdLst>
                <a:gd name="T0" fmla="*/ 2147483647 w 14"/>
                <a:gd name="T1" fmla="*/ 0 h 6"/>
                <a:gd name="T2" fmla="*/ 0 w 14"/>
                <a:gd name="T3" fmla="*/ 0 h 6"/>
                <a:gd name="T4" fmla="*/ 0 w 14"/>
                <a:gd name="T5" fmla="*/ 2147483647 h 6"/>
                <a:gd name="T6" fmla="*/ 0 w 14"/>
                <a:gd name="T7" fmla="*/ 2147483647 h 6"/>
                <a:gd name="T8" fmla="*/ 2147483647 w 14"/>
                <a:gd name="T9" fmla="*/ 2147483647 h 6"/>
                <a:gd name="T10" fmla="*/ 2147483647 w 14"/>
                <a:gd name="T11" fmla="*/ 2147483647 h 6"/>
                <a:gd name="T12" fmla="*/ 2147483647 w 14"/>
                <a:gd name="T13" fmla="*/ 2147483647 h 6"/>
                <a:gd name="T14" fmla="*/ 2147483647 w 14"/>
                <a:gd name="T15" fmla="*/ 0 h 6"/>
                <a:gd name="T16" fmla="*/ 2147483647 w 14"/>
                <a:gd name="T17" fmla="*/ 0 h 6"/>
                <a:gd name="T18" fmla="*/ 2147483647 w 14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6"/>
                <a:gd name="T32" fmla="*/ 14 w 14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6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4" y="6"/>
                  </a:lnTo>
                  <a:lnTo>
                    <a:pt x="11" y="6"/>
                  </a:lnTo>
                  <a:lnTo>
                    <a:pt x="14" y="4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982" name="Freeform 904"/>
            <p:cNvSpPr>
              <a:spLocks/>
            </p:cNvSpPr>
            <p:nvPr/>
          </p:nvSpPr>
          <p:spPr bwMode="auto">
            <a:xfrm>
              <a:off x="3508375" y="1481138"/>
              <a:ext cx="1588" cy="4762"/>
            </a:xfrm>
            <a:custGeom>
              <a:avLst/>
              <a:gdLst>
                <a:gd name="T0" fmla="*/ 2147483647 w 7"/>
                <a:gd name="T1" fmla="*/ 2147483647 h 13"/>
                <a:gd name="T2" fmla="*/ 2147483647 w 7"/>
                <a:gd name="T3" fmla="*/ 0 h 13"/>
                <a:gd name="T4" fmla="*/ 2147483647 w 7"/>
                <a:gd name="T5" fmla="*/ 0 h 13"/>
                <a:gd name="T6" fmla="*/ 0 w 7"/>
                <a:gd name="T7" fmla="*/ 0 h 13"/>
                <a:gd name="T8" fmla="*/ 0 w 7"/>
                <a:gd name="T9" fmla="*/ 2147483647 h 13"/>
                <a:gd name="T10" fmla="*/ 0 w 7"/>
                <a:gd name="T11" fmla="*/ 2147483647 h 13"/>
                <a:gd name="T12" fmla="*/ 2147483647 w 7"/>
                <a:gd name="T13" fmla="*/ 2147483647 h 13"/>
                <a:gd name="T14" fmla="*/ 2147483647 w 7"/>
                <a:gd name="T15" fmla="*/ 2147483647 h 13"/>
                <a:gd name="T16" fmla="*/ 2147483647 w 7"/>
                <a:gd name="T17" fmla="*/ 2147483647 h 13"/>
                <a:gd name="T18" fmla="*/ 2147483647 w 7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3"/>
                <a:gd name="T32" fmla="*/ 7 w 7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3">
                  <a:moveTo>
                    <a:pt x="7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0"/>
                  </a:lnTo>
                  <a:lnTo>
                    <a:pt x="4" y="13"/>
                  </a:lnTo>
                  <a:lnTo>
                    <a:pt x="4" y="10"/>
                  </a:lnTo>
                  <a:lnTo>
                    <a:pt x="7" y="10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983" name="Freeform 905"/>
            <p:cNvSpPr>
              <a:spLocks/>
            </p:cNvSpPr>
            <p:nvPr/>
          </p:nvSpPr>
          <p:spPr bwMode="auto">
            <a:xfrm>
              <a:off x="3508375" y="1482725"/>
              <a:ext cx="9525" cy="1588"/>
            </a:xfrm>
            <a:custGeom>
              <a:avLst/>
              <a:gdLst>
                <a:gd name="T0" fmla="*/ 2147483647 w 27"/>
                <a:gd name="T1" fmla="*/ 0 h 4"/>
                <a:gd name="T2" fmla="*/ 0 w 27"/>
                <a:gd name="T3" fmla="*/ 0 h 4"/>
                <a:gd name="T4" fmla="*/ 0 w 27"/>
                <a:gd name="T5" fmla="*/ 2147483647 h 4"/>
                <a:gd name="T6" fmla="*/ 0 w 27"/>
                <a:gd name="T7" fmla="*/ 2147483647 h 4"/>
                <a:gd name="T8" fmla="*/ 2147483647 w 27"/>
                <a:gd name="T9" fmla="*/ 2147483647 h 4"/>
                <a:gd name="T10" fmla="*/ 2147483647 w 27"/>
                <a:gd name="T11" fmla="*/ 2147483647 h 4"/>
                <a:gd name="T12" fmla="*/ 2147483647 w 27"/>
                <a:gd name="T13" fmla="*/ 2147483647 h 4"/>
                <a:gd name="T14" fmla="*/ 2147483647 w 27"/>
                <a:gd name="T15" fmla="*/ 0 h 4"/>
                <a:gd name="T16" fmla="*/ 2147483647 w 27"/>
                <a:gd name="T17" fmla="*/ 0 h 4"/>
                <a:gd name="T18" fmla="*/ 2147483647 w 27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"/>
                <a:gd name="T31" fmla="*/ 0 h 4"/>
                <a:gd name="T32" fmla="*/ 27 w 27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" h="4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17" y="4"/>
                  </a:lnTo>
                  <a:lnTo>
                    <a:pt x="24" y="4"/>
                  </a:lnTo>
                  <a:lnTo>
                    <a:pt x="27" y="4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984" name="Freeform 906"/>
            <p:cNvSpPr>
              <a:spLocks/>
            </p:cNvSpPr>
            <p:nvPr/>
          </p:nvSpPr>
          <p:spPr bwMode="auto">
            <a:xfrm>
              <a:off x="3516313" y="1482725"/>
              <a:ext cx="1587" cy="4763"/>
            </a:xfrm>
            <a:custGeom>
              <a:avLst/>
              <a:gdLst>
                <a:gd name="T0" fmla="*/ 2147483647 w 7"/>
                <a:gd name="T1" fmla="*/ 2147483647 h 10"/>
                <a:gd name="T2" fmla="*/ 2147483647 w 7"/>
                <a:gd name="T3" fmla="*/ 0 h 10"/>
                <a:gd name="T4" fmla="*/ 2147483647 w 7"/>
                <a:gd name="T5" fmla="*/ 0 h 10"/>
                <a:gd name="T6" fmla="*/ 0 w 7"/>
                <a:gd name="T7" fmla="*/ 0 h 10"/>
                <a:gd name="T8" fmla="*/ 0 w 7"/>
                <a:gd name="T9" fmla="*/ 2147483647 h 10"/>
                <a:gd name="T10" fmla="*/ 0 w 7"/>
                <a:gd name="T11" fmla="*/ 2147483647 h 10"/>
                <a:gd name="T12" fmla="*/ 2147483647 w 7"/>
                <a:gd name="T13" fmla="*/ 2147483647 h 10"/>
                <a:gd name="T14" fmla="*/ 2147483647 w 7"/>
                <a:gd name="T15" fmla="*/ 2147483647 h 10"/>
                <a:gd name="T16" fmla="*/ 2147483647 w 7"/>
                <a:gd name="T17" fmla="*/ 2147483647 h 10"/>
                <a:gd name="T18" fmla="*/ 2147483647 w 7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0"/>
                <a:gd name="T32" fmla="*/ 7 w 7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0">
                  <a:moveTo>
                    <a:pt x="7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4" y="10"/>
                  </a:lnTo>
                  <a:lnTo>
                    <a:pt x="4" y="7"/>
                  </a:lnTo>
                  <a:lnTo>
                    <a:pt x="7" y="7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985" name="Freeform 907"/>
            <p:cNvSpPr>
              <a:spLocks/>
            </p:cNvSpPr>
            <p:nvPr/>
          </p:nvSpPr>
          <p:spPr bwMode="auto">
            <a:xfrm>
              <a:off x="3516313" y="1484313"/>
              <a:ext cx="4762" cy="1587"/>
            </a:xfrm>
            <a:custGeom>
              <a:avLst/>
              <a:gdLst>
                <a:gd name="T0" fmla="*/ 2147483647 w 13"/>
                <a:gd name="T1" fmla="*/ 0 h 3"/>
                <a:gd name="T2" fmla="*/ 0 w 13"/>
                <a:gd name="T3" fmla="*/ 0 h 3"/>
                <a:gd name="T4" fmla="*/ 0 w 13"/>
                <a:gd name="T5" fmla="*/ 2147483647 h 3"/>
                <a:gd name="T6" fmla="*/ 0 w 13"/>
                <a:gd name="T7" fmla="*/ 2147483647 h 3"/>
                <a:gd name="T8" fmla="*/ 2147483647 w 13"/>
                <a:gd name="T9" fmla="*/ 2147483647 h 3"/>
                <a:gd name="T10" fmla="*/ 2147483647 w 13"/>
                <a:gd name="T11" fmla="*/ 2147483647 h 3"/>
                <a:gd name="T12" fmla="*/ 2147483647 w 13"/>
                <a:gd name="T13" fmla="*/ 2147483647 h 3"/>
                <a:gd name="T14" fmla="*/ 2147483647 w 13"/>
                <a:gd name="T15" fmla="*/ 0 h 3"/>
                <a:gd name="T16" fmla="*/ 2147483647 w 13"/>
                <a:gd name="T17" fmla="*/ 0 h 3"/>
                <a:gd name="T18" fmla="*/ 2147483647 w 13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3"/>
                <a:gd name="T32" fmla="*/ 13 w 13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3">
                  <a:moveTo>
                    <a:pt x="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4" y="3"/>
                  </a:lnTo>
                  <a:lnTo>
                    <a:pt x="11" y="3"/>
                  </a:lnTo>
                  <a:lnTo>
                    <a:pt x="13" y="3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986" name="Freeform 908"/>
            <p:cNvSpPr>
              <a:spLocks/>
            </p:cNvSpPr>
            <p:nvPr/>
          </p:nvSpPr>
          <p:spPr bwMode="auto">
            <a:xfrm>
              <a:off x="3517900" y="1484313"/>
              <a:ext cx="3175" cy="3175"/>
            </a:xfrm>
            <a:custGeom>
              <a:avLst/>
              <a:gdLst>
                <a:gd name="T0" fmla="*/ 2147483647 w 6"/>
                <a:gd name="T1" fmla="*/ 2147483647 h 6"/>
                <a:gd name="T2" fmla="*/ 2147483647 w 6"/>
                <a:gd name="T3" fmla="*/ 0 h 6"/>
                <a:gd name="T4" fmla="*/ 2147483647 w 6"/>
                <a:gd name="T5" fmla="*/ 0 h 6"/>
                <a:gd name="T6" fmla="*/ 0 w 6"/>
                <a:gd name="T7" fmla="*/ 0 h 6"/>
                <a:gd name="T8" fmla="*/ 0 w 6"/>
                <a:gd name="T9" fmla="*/ 2147483647 h 6"/>
                <a:gd name="T10" fmla="*/ 0 w 6"/>
                <a:gd name="T11" fmla="*/ 2147483647 h 6"/>
                <a:gd name="T12" fmla="*/ 2147483647 w 6"/>
                <a:gd name="T13" fmla="*/ 2147483647 h 6"/>
                <a:gd name="T14" fmla="*/ 2147483647 w 6"/>
                <a:gd name="T15" fmla="*/ 2147483647 h 6"/>
                <a:gd name="T16" fmla="*/ 2147483647 w 6"/>
                <a:gd name="T17" fmla="*/ 2147483647 h 6"/>
                <a:gd name="T18" fmla="*/ 2147483647 w 6"/>
                <a:gd name="T19" fmla="*/ 2147483647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6"/>
                <a:gd name="T32" fmla="*/ 6 w 6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6">
                  <a:moveTo>
                    <a:pt x="6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4" y="6"/>
                  </a:lnTo>
                  <a:lnTo>
                    <a:pt x="6" y="6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987" name="Freeform 909"/>
            <p:cNvSpPr>
              <a:spLocks/>
            </p:cNvSpPr>
            <p:nvPr/>
          </p:nvSpPr>
          <p:spPr bwMode="auto">
            <a:xfrm>
              <a:off x="3517900" y="1484313"/>
              <a:ext cx="28575" cy="3175"/>
            </a:xfrm>
            <a:custGeom>
              <a:avLst/>
              <a:gdLst>
                <a:gd name="T0" fmla="*/ 2147483647 w 69"/>
                <a:gd name="T1" fmla="*/ 0 h 6"/>
                <a:gd name="T2" fmla="*/ 0 w 69"/>
                <a:gd name="T3" fmla="*/ 2147483647 h 6"/>
                <a:gd name="T4" fmla="*/ 0 w 69"/>
                <a:gd name="T5" fmla="*/ 2147483647 h 6"/>
                <a:gd name="T6" fmla="*/ 0 w 69"/>
                <a:gd name="T7" fmla="*/ 2147483647 h 6"/>
                <a:gd name="T8" fmla="*/ 2147483647 w 69"/>
                <a:gd name="T9" fmla="*/ 2147483647 h 6"/>
                <a:gd name="T10" fmla="*/ 2147483647 w 69"/>
                <a:gd name="T11" fmla="*/ 2147483647 h 6"/>
                <a:gd name="T12" fmla="*/ 2147483647 w 69"/>
                <a:gd name="T13" fmla="*/ 2147483647 h 6"/>
                <a:gd name="T14" fmla="*/ 2147483647 w 69"/>
                <a:gd name="T15" fmla="*/ 2147483647 h 6"/>
                <a:gd name="T16" fmla="*/ 2147483647 w 69"/>
                <a:gd name="T17" fmla="*/ 0 h 6"/>
                <a:gd name="T18" fmla="*/ 2147483647 w 69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9"/>
                <a:gd name="T31" fmla="*/ 0 h 6"/>
                <a:gd name="T32" fmla="*/ 69 w 69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9" h="6">
                  <a:moveTo>
                    <a:pt x="4" y="0"/>
                  </a:moveTo>
                  <a:lnTo>
                    <a:pt x="0" y="3"/>
                  </a:lnTo>
                  <a:lnTo>
                    <a:pt x="0" y="6"/>
                  </a:lnTo>
                  <a:lnTo>
                    <a:pt x="62" y="6"/>
                  </a:lnTo>
                  <a:lnTo>
                    <a:pt x="69" y="6"/>
                  </a:lnTo>
                  <a:lnTo>
                    <a:pt x="69" y="3"/>
                  </a:lnTo>
                  <a:lnTo>
                    <a:pt x="6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988" name="Freeform 910"/>
            <p:cNvSpPr>
              <a:spLocks/>
            </p:cNvSpPr>
            <p:nvPr/>
          </p:nvSpPr>
          <p:spPr bwMode="auto">
            <a:xfrm>
              <a:off x="3543300" y="1484313"/>
              <a:ext cx="3175" cy="3175"/>
            </a:xfrm>
            <a:custGeom>
              <a:avLst/>
              <a:gdLst>
                <a:gd name="T0" fmla="*/ 2147483647 w 7"/>
                <a:gd name="T1" fmla="*/ 2147483647 h 9"/>
                <a:gd name="T2" fmla="*/ 2147483647 w 7"/>
                <a:gd name="T3" fmla="*/ 2147483647 h 9"/>
                <a:gd name="T4" fmla="*/ 2147483647 w 7"/>
                <a:gd name="T5" fmla="*/ 0 h 9"/>
                <a:gd name="T6" fmla="*/ 0 w 7"/>
                <a:gd name="T7" fmla="*/ 2147483647 h 9"/>
                <a:gd name="T8" fmla="*/ 0 w 7"/>
                <a:gd name="T9" fmla="*/ 2147483647 h 9"/>
                <a:gd name="T10" fmla="*/ 0 w 7"/>
                <a:gd name="T11" fmla="*/ 2147483647 h 9"/>
                <a:gd name="T12" fmla="*/ 2147483647 w 7"/>
                <a:gd name="T13" fmla="*/ 2147483647 h 9"/>
                <a:gd name="T14" fmla="*/ 2147483647 w 7"/>
                <a:gd name="T15" fmla="*/ 2147483647 h 9"/>
                <a:gd name="T16" fmla="*/ 2147483647 w 7"/>
                <a:gd name="T17" fmla="*/ 2147483647 h 9"/>
                <a:gd name="T18" fmla="*/ 2147483647 w 7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9"/>
                <a:gd name="T32" fmla="*/ 7 w 7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9">
                  <a:moveTo>
                    <a:pt x="7" y="3"/>
                  </a:moveTo>
                  <a:lnTo>
                    <a:pt x="7" y="3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4" y="9"/>
                  </a:lnTo>
                  <a:lnTo>
                    <a:pt x="7" y="9"/>
                  </a:lnTo>
                  <a:lnTo>
                    <a:pt x="7" y="6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989" name="Freeform 911"/>
            <p:cNvSpPr>
              <a:spLocks/>
            </p:cNvSpPr>
            <p:nvPr/>
          </p:nvSpPr>
          <p:spPr bwMode="auto">
            <a:xfrm>
              <a:off x="3543300" y="1485900"/>
              <a:ext cx="4763" cy="1588"/>
            </a:xfrm>
            <a:custGeom>
              <a:avLst/>
              <a:gdLst>
                <a:gd name="T0" fmla="*/ 2147483647 w 13"/>
                <a:gd name="T1" fmla="*/ 0 h 6"/>
                <a:gd name="T2" fmla="*/ 0 w 13"/>
                <a:gd name="T3" fmla="*/ 2147483647 h 6"/>
                <a:gd name="T4" fmla="*/ 0 w 13"/>
                <a:gd name="T5" fmla="*/ 2147483647 h 6"/>
                <a:gd name="T6" fmla="*/ 0 w 13"/>
                <a:gd name="T7" fmla="*/ 2147483647 h 6"/>
                <a:gd name="T8" fmla="*/ 2147483647 w 13"/>
                <a:gd name="T9" fmla="*/ 2147483647 h 6"/>
                <a:gd name="T10" fmla="*/ 2147483647 w 13"/>
                <a:gd name="T11" fmla="*/ 2147483647 h 6"/>
                <a:gd name="T12" fmla="*/ 2147483647 w 13"/>
                <a:gd name="T13" fmla="*/ 2147483647 h 6"/>
                <a:gd name="T14" fmla="*/ 2147483647 w 13"/>
                <a:gd name="T15" fmla="*/ 2147483647 h 6"/>
                <a:gd name="T16" fmla="*/ 2147483647 w 13"/>
                <a:gd name="T17" fmla="*/ 0 h 6"/>
                <a:gd name="T18" fmla="*/ 2147483647 w 1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6"/>
                <a:gd name="T32" fmla="*/ 13 w 1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6">
                  <a:moveTo>
                    <a:pt x="4" y="0"/>
                  </a:moveTo>
                  <a:lnTo>
                    <a:pt x="0" y="3"/>
                  </a:lnTo>
                  <a:lnTo>
                    <a:pt x="0" y="6"/>
                  </a:lnTo>
                  <a:lnTo>
                    <a:pt x="4" y="6"/>
                  </a:lnTo>
                  <a:lnTo>
                    <a:pt x="13" y="6"/>
                  </a:lnTo>
                  <a:lnTo>
                    <a:pt x="13" y="3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990" name="Freeform 912"/>
            <p:cNvSpPr>
              <a:spLocks/>
            </p:cNvSpPr>
            <p:nvPr/>
          </p:nvSpPr>
          <p:spPr bwMode="auto">
            <a:xfrm>
              <a:off x="3546475" y="1485900"/>
              <a:ext cx="1588" cy="4763"/>
            </a:xfrm>
            <a:custGeom>
              <a:avLst/>
              <a:gdLst>
                <a:gd name="T0" fmla="*/ 2147483647 w 6"/>
                <a:gd name="T1" fmla="*/ 2147483647 h 12"/>
                <a:gd name="T2" fmla="*/ 2147483647 w 6"/>
                <a:gd name="T3" fmla="*/ 2147483647 h 12"/>
                <a:gd name="T4" fmla="*/ 2147483647 w 6"/>
                <a:gd name="T5" fmla="*/ 0 h 12"/>
                <a:gd name="T6" fmla="*/ 0 w 6"/>
                <a:gd name="T7" fmla="*/ 2147483647 h 12"/>
                <a:gd name="T8" fmla="*/ 0 w 6"/>
                <a:gd name="T9" fmla="*/ 2147483647 h 12"/>
                <a:gd name="T10" fmla="*/ 0 w 6"/>
                <a:gd name="T11" fmla="*/ 2147483647 h 12"/>
                <a:gd name="T12" fmla="*/ 2147483647 w 6"/>
                <a:gd name="T13" fmla="*/ 2147483647 h 12"/>
                <a:gd name="T14" fmla="*/ 2147483647 w 6"/>
                <a:gd name="T15" fmla="*/ 2147483647 h 12"/>
                <a:gd name="T16" fmla="*/ 2147483647 w 6"/>
                <a:gd name="T17" fmla="*/ 2147483647 h 12"/>
                <a:gd name="T18" fmla="*/ 2147483647 w 6"/>
                <a:gd name="T19" fmla="*/ 2147483647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2"/>
                <a:gd name="T32" fmla="*/ 6 w 6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2">
                  <a:moveTo>
                    <a:pt x="6" y="3"/>
                  </a:moveTo>
                  <a:lnTo>
                    <a:pt x="6" y="3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6" y="12"/>
                  </a:lnTo>
                  <a:lnTo>
                    <a:pt x="6" y="10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991" name="Freeform 913"/>
            <p:cNvSpPr>
              <a:spLocks/>
            </p:cNvSpPr>
            <p:nvPr/>
          </p:nvSpPr>
          <p:spPr bwMode="auto">
            <a:xfrm>
              <a:off x="3546475" y="1487488"/>
              <a:ext cx="7938" cy="3175"/>
            </a:xfrm>
            <a:custGeom>
              <a:avLst/>
              <a:gdLst>
                <a:gd name="T0" fmla="*/ 2147483647 w 20"/>
                <a:gd name="T1" fmla="*/ 0 h 6"/>
                <a:gd name="T2" fmla="*/ 0 w 20"/>
                <a:gd name="T3" fmla="*/ 0 h 6"/>
                <a:gd name="T4" fmla="*/ 0 w 20"/>
                <a:gd name="T5" fmla="*/ 2147483647 h 6"/>
                <a:gd name="T6" fmla="*/ 0 w 20"/>
                <a:gd name="T7" fmla="*/ 2147483647 h 6"/>
                <a:gd name="T8" fmla="*/ 2147483647 w 20"/>
                <a:gd name="T9" fmla="*/ 2147483647 h 6"/>
                <a:gd name="T10" fmla="*/ 2147483647 w 20"/>
                <a:gd name="T11" fmla="*/ 2147483647 h 6"/>
                <a:gd name="T12" fmla="*/ 2147483647 w 20"/>
                <a:gd name="T13" fmla="*/ 2147483647 h 6"/>
                <a:gd name="T14" fmla="*/ 2147483647 w 20"/>
                <a:gd name="T15" fmla="*/ 0 h 6"/>
                <a:gd name="T16" fmla="*/ 2147483647 w 20"/>
                <a:gd name="T17" fmla="*/ 0 h 6"/>
                <a:gd name="T18" fmla="*/ 2147483647 w 20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6"/>
                <a:gd name="T32" fmla="*/ 20 w 20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6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10" y="6"/>
                  </a:lnTo>
                  <a:lnTo>
                    <a:pt x="17" y="6"/>
                  </a:lnTo>
                  <a:lnTo>
                    <a:pt x="20" y="4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992" name="Freeform 914"/>
            <p:cNvSpPr>
              <a:spLocks/>
            </p:cNvSpPr>
            <p:nvPr/>
          </p:nvSpPr>
          <p:spPr bwMode="auto">
            <a:xfrm>
              <a:off x="3551238" y="1487488"/>
              <a:ext cx="3175" cy="4762"/>
            </a:xfrm>
            <a:custGeom>
              <a:avLst/>
              <a:gdLst>
                <a:gd name="T0" fmla="*/ 2147483647 w 7"/>
                <a:gd name="T1" fmla="*/ 2147483647 h 10"/>
                <a:gd name="T2" fmla="*/ 2147483647 w 7"/>
                <a:gd name="T3" fmla="*/ 0 h 10"/>
                <a:gd name="T4" fmla="*/ 2147483647 w 7"/>
                <a:gd name="T5" fmla="*/ 0 h 10"/>
                <a:gd name="T6" fmla="*/ 0 w 7"/>
                <a:gd name="T7" fmla="*/ 0 h 10"/>
                <a:gd name="T8" fmla="*/ 0 w 7"/>
                <a:gd name="T9" fmla="*/ 2147483647 h 10"/>
                <a:gd name="T10" fmla="*/ 0 w 7"/>
                <a:gd name="T11" fmla="*/ 2147483647 h 10"/>
                <a:gd name="T12" fmla="*/ 2147483647 w 7"/>
                <a:gd name="T13" fmla="*/ 2147483647 h 10"/>
                <a:gd name="T14" fmla="*/ 2147483647 w 7"/>
                <a:gd name="T15" fmla="*/ 2147483647 h 10"/>
                <a:gd name="T16" fmla="*/ 2147483647 w 7"/>
                <a:gd name="T17" fmla="*/ 2147483647 h 10"/>
                <a:gd name="T18" fmla="*/ 2147483647 w 7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0"/>
                <a:gd name="T32" fmla="*/ 7 w 7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0">
                  <a:moveTo>
                    <a:pt x="7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4" y="10"/>
                  </a:lnTo>
                  <a:lnTo>
                    <a:pt x="4" y="6"/>
                  </a:lnTo>
                  <a:lnTo>
                    <a:pt x="7" y="6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993" name="Freeform 915"/>
            <p:cNvSpPr>
              <a:spLocks/>
            </p:cNvSpPr>
            <p:nvPr/>
          </p:nvSpPr>
          <p:spPr bwMode="auto">
            <a:xfrm>
              <a:off x="3551238" y="1489075"/>
              <a:ext cx="4762" cy="1588"/>
            </a:xfrm>
            <a:custGeom>
              <a:avLst/>
              <a:gdLst>
                <a:gd name="T0" fmla="*/ 2147483647 w 13"/>
                <a:gd name="T1" fmla="*/ 0 h 2"/>
                <a:gd name="T2" fmla="*/ 0 w 13"/>
                <a:gd name="T3" fmla="*/ 0 h 2"/>
                <a:gd name="T4" fmla="*/ 0 w 13"/>
                <a:gd name="T5" fmla="*/ 2147483647 h 2"/>
                <a:gd name="T6" fmla="*/ 0 w 13"/>
                <a:gd name="T7" fmla="*/ 2147483647 h 2"/>
                <a:gd name="T8" fmla="*/ 2147483647 w 13"/>
                <a:gd name="T9" fmla="*/ 2147483647 h 2"/>
                <a:gd name="T10" fmla="*/ 2147483647 w 13"/>
                <a:gd name="T11" fmla="*/ 2147483647 h 2"/>
                <a:gd name="T12" fmla="*/ 2147483647 w 13"/>
                <a:gd name="T13" fmla="*/ 2147483647 h 2"/>
                <a:gd name="T14" fmla="*/ 2147483647 w 13"/>
                <a:gd name="T15" fmla="*/ 0 h 2"/>
                <a:gd name="T16" fmla="*/ 2147483647 w 13"/>
                <a:gd name="T17" fmla="*/ 0 h 2"/>
                <a:gd name="T18" fmla="*/ 2147483647 w 13"/>
                <a:gd name="T19" fmla="*/ 0 h 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2"/>
                <a:gd name="T32" fmla="*/ 13 w 13"/>
                <a:gd name="T33" fmla="*/ 2 h 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2">
                  <a:moveTo>
                    <a:pt x="4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4" y="2"/>
                  </a:lnTo>
                  <a:lnTo>
                    <a:pt x="11" y="2"/>
                  </a:lnTo>
                  <a:lnTo>
                    <a:pt x="13" y="2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994" name="Freeform 916"/>
            <p:cNvSpPr>
              <a:spLocks/>
            </p:cNvSpPr>
            <p:nvPr/>
          </p:nvSpPr>
          <p:spPr bwMode="auto">
            <a:xfrm>
              <a:off x="3554413" y="1489075"/>
              <a:ext cx="1587" cy="4763"/>
            </a:xfrm>
            <a:custGeom>
              <a:avLst/>
              <a:gdLst>
                <a:gd name="T0" fmla="*/ 2147483647 w 6"/>
                <a:gd name="T1" fmla="*/ 2147483647 h 12"/>
                <a:gd name="T2" fmla="*/ 2147483647 w 6"/>
                <a:gd name="T3" fmla="*/ 0 h 12"/>
                <a:gd name="T4" fmla="*/ 2147483647 w 6"/>
                <a:gd name="T5" fmla="*/ 0 h 12"/>
                <a:gd name="T6" fmla="*/ 0 w 6"/>
                <a:gd name="T7" fmla="*/ 0 h 12"/>
                <a:gd name="T8" fmla="*/ 0 w 6"/>
                <a:gd name="T9" fmla="*/ 2147483647 h 12"/>
                <a:gd name="T10" fmla="*/ 0 w 6"/>
                <a:gd name="T11" fmla="*/ 2147483647 h 12"/>
                <a:gd name="T12" fmla="*/ 2147483647 w 6"/>
                <a:gd name="T13" fmla="*/ 2147483647 h 12"/>
                <a:gd name="T14" fmla="*/ 2147483647 w 6"/>
                <a:gd name="T15" fmla="*/ 2147483647 h 12"/>
                <a:gd name="T16" fmla="*/ 2147483647 w 6"/>
                <a:gd name="T17" fmla="*/ 2147483647 h 12"/>
                <a:gd name="T18" fmla="*/ 2147483647 w 6"/>
                <a:gd name="T19" fmla="*/ 2147483647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2"/>
                <a:gd name="T32" fmla="*/ 6 w 6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2">
                  <a:moveTo>
                    <a:pt x="6" y="2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6" y="12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995" name="Freeform 917"/>
            <p:cNvSpPr>
              <a:spLocks/>
            </p:cNvSpPr>
            <p:nvPr/>
          </p:nvSpPr>
          <p:spPr bwMode="auto">
            <a:xfrm>
              <a:off x="3554413" y="1492250"/>
              <a:ext cx="7937" cy="1588"/>
            </a:xfrm>
            <a:custGeom>
              <a:avLst/>
              <a:gdLst>
                <a:gd name="T0" fmla="*/ 2147483647 w 19"/>
                <a:gd name="T1" fmla="*/ 0 h 6"/>
                <a:gd name="T2" fmla="*/ 0 w 19"/>
                <a:gd name="T3" fmla="*/ 0 h 6"/>
                <a:gd name="T4" fmla="*/ 0 w 19"/>
                <a:gd name="T5" fmla="*/ 2147483647 h 6"/>
                <a:gd name="T6" fmla="*/ 0 w 19"/>
                <a:gd name="T7" fmla="*/ 2147483647 h 6"/>
                <a:gd name="T8" fmla="*/ 2147483647 w 19"/>
                <a:gd name="T9" fmla="*/ 2147483647 h 6"/>
                <a:gd name="T10" fmla="*/ 2147483647 w 19"/>
                <a:gd name="T11" fmla="*/ 2147483647 h 6"/>
                <a:gd name="T12" fmla="*/ 2147483647 w 19"/>
                <a:gd name="T13" fmla="*/ 2147483647 h 6"/>
                <a:gd name="T14" fmla="*/ 2147483647 w 19"/>
                <a:gd name="T15" fmla="*/ 0 h 6"/>
                <a:gd name="T16" fmla="*/ 2147483647 w 19"/>
                <a:gd name="T17" fmla="*/ 0 h 6"/>
                <a:gd name="T18" fmla="*/ 2147483647 w 19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"/>
                <a:gd name="T31" fmla="*/ 0 h 6"/>
                <a:gd name="T32" fmla="*/ 19 w 19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" h="6">
                  <a:moveTo>
                    <a:pt x="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10" y="6"/>
                  </a:lnTo>
                  <a:lnTo>
                    <a:pt x="17" y="6"/>
                  </a:lnTo>
                  <a:lnTo>
                    <a:pt x="19" y="3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996" name="Freeform 918"/>
            <p:cNvSpPr>
              <a:spLocks/>
            </p:cNvSpPr>
            <p:nvPr/>
          </p:nvSpPr>
          <p:spPr bwMode="auto">
            <a:xfrm>
              <a:off x="3559175" y="1492250"/>
              <a:ext cx="3175" cy="3175"/>
            </a:xfrm>
            <a:custGeom>
              <a:avLst/>
              <a:gdLst>
                <a:gd name="T0" fmla="*/ 2147483647 w 6"/>
                <a:gd name="T1" fmla="*/ 2147483647 h 9"/>
                <a:gd name="T2" fmla="*/ 2147483647 w 6"/>
                <a:gd name="T3" fmla="*/ 0 h 9"/>
                <a:gd name="T4" fmla="*/ 2147483647 w 6"/>
                <a:gd name="T5" fmla="*/ 0 h 9"/>
                <a:gd name="T6" fmla="*/ 0 w 6"/>
                <a:gd name="T7" fmla="*/ 0 h 9"/>
                <a:gd name="T8" fmla="*/ 0 w 6"/>
                <a:gd name="T9" fmla="*/ 2147483647 h 9"/>
                <a:gd name="T10" fmla="*/ 0 w 6"/>
                <a:gd name="T11" fmla="*/ 2147483647 h 9"/>
                <a:gd name="T12" fmla="*/ 2147483647 w 6"/>
                <a:gd name="T13" fmla="*/ 2147483647 h 9"/>
                <a:gd name="T14" fmla="*/ 2147483647 w 6"/>
                <a:gd name="T15" fmla="*/ 2147483647 h 9"/>
                <a:gd name="T16" fmla="*/ 2147483647 w 6"/>
                <a:gd name="T17" fmla="*/ 2147483647 h 9"/>
                <a:gd name="T18" fmla="*/ 2147483647 w 6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9"/>
                <a:gd name="T32" fmla="*/ 6 w 6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9">
                  <a:moveTo>
                    <a:pt x="6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9"/>
                  </a:lnTo>
                  <a:lnTo>
                    <a:pt x="4" y="9"/>
                  </a:lnTo>
                  <a:lnTo>
                    <a:pt x="6" y="6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997" name="Freeform 919"/>
            <p:cNvSpPr>
              <a:spLocks/>
            </p:cNvSpPr>
            <p:nvPr/>
          </p:nvSpPr>
          <p:spPr bwMode="auto">
            <a:xfrm>
              <a:off x="3559175" y="1492250"/>
              <a:ext cx="26988" cy="3175"/>
            </a:xfrm>
            <a:custGeom>
              <a:avLst/>
              <a:gdLst>
                <a:gd name="T0" fmla="*/ 2147483647 w 69"/>
                <a:gd name="T1" fmla="*/ 0 h 6"/>
                <a:gd name="T2" fmla="*/ 0 w 69"/>
                <a:gd name="T3" fmla="*/ 0 h 6"/>
                <a:gd name="T4" fmla="*/ 0 w 69"/>
                <a:gd name="T5" fmla="*/ 2147483647 h 6"/>
                <a:gd name="T6" fmla="*/ 0 w 69"/>
                <a:gd name="T7" fmla="*/ 2147483647 h 6"/>
                <a:gd name="T8" fmla="*/ 2147483647 w 69"/>
                <a:gd name="T9" fmla="*/ 2147483647 h 6"/>
                <a:gd name="T10" fmla="*/ 2147483647 w 69"/>
                <a:gd name="T11" fmla="*/ 2147483647 h 6"/>
                <a:gd name="T12" fmla="*/ 2147483647 w 69"/>
                <a:gd name="T13" fmla="*/ 2147483647 h 6"/>
                <a:gd name="T14" fmla="*/ 2147483647 w 69"/>
                <a:gd name="T15" fmla="*/ 0 h 6"/>
                <a:gd name="T16" fmla="*/ 2147483647 w 69"/>
                <a:gd name="T17" fmla="*/ 0 h 6"/>
                <a:gd name="T18" fmla="*/ 2147483647 w 69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9"/>
                <a:gd name="T31" fmla="*/ 0 h 6"/>
                <a:gd name="T32" fmla="*/ 69 w 69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9" h="6">
                  <a:moveTo>
                    <a:pt x="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62" y="6"/>
                  </a:lnTo>
                  <a:lnTo>
                    <a:pt x="69" y="6"/>
                  </a:lnTo>
                  <a:lnTo>
                    <a:pt x="69" y="3"/>
                  </a:lnTo>
                  <a:lnTo>
                    <a:pt x="69" y="0"/>
                  </a:lnTo>
                  <a:lnTo>
                    <a:pt x="6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998" name="Freeform 920"/>
            <p:cNvSpPr>
              <a:spLocks/>
            </p:cNvSpPr>
            <p:nvPr/>
          </p:nvSpPr>
          <p:spPr bwMode="auto">
            <a:xfrm>
              <a:off x="3584575" y="1492250"/>
              <a:ext cx="1588" cy="6350"/>
            </a:xfrm>
            <a:custGeom>
              <a:avLst/>
              <a:gdLst>
                <a:gd name="T0" fmla="*/ 2147483647 w 7"/>
                <a:gd name="T1" fmla="*/ 2147483647 h 12"/>
                <a:gd name="T2" fmla="*/ 2147483647 w 7"/>
                <a:gd name="T3" fmla="*/ 0 h 12"/>
                <a:gd name="T4" fmla="*/ 2147483647 w 7"/>
                <a:gd name="T5" fmla="*/ 0 h 12"/>
                <a:gd name="T6" fmla="*/ 0 w 7"/>
                <a:gd name="T7" fmla="*/ 0 h 12"/>
                <a:gd name="T8" fmla="*/ 0 w 7"/>
                <a:gd name="T9" fmla="*/ 2147483647 h 12"/>
                <a:gd name="T10" fmla="*/ 0 w 7"/>
                <a:gd name="T11" fmla="*/ 2147483647 h 12"/>
                <a:gd name="T12" fmla="*/ 2147483647 w 7"/>
                <a:gd name="T13" fmla="*/ 2147483647 h 12"/>
                <a:gd name="T14" fmla="*/ 2147483647 w 7"/>
                <a:gd name="T15" fmla="*/ 2147483647 h 12"/>
                <a:gd name="T16" fmla="*/ 2147483647 w 7"/>
                <a:gd name="T17" fmla="*/ 2147483647 h 12"/>
                <a:gd name="T18" fmla="*/ 2147483647 w 7"/>
                <a:gd name="T19" fmla="*/ 2147483647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2"/>
                <a:gd name="T32" fmla="*/ 7 w 7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2">
                  <a:moveTo>
                    <a:pt x="7" y="3"/>
                  </a:move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0"/>
                  </a:lnTo>
                  <a:lnTo>
                    <a:pt x="4" y="12"/>
                  </a:lnTo>
                  <a:lnTo>
                    <a:pt x="7" y="10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999" name="Freeform 921"/>
            <p:cNvSpPr>
              <a:spLocks/>
            </p:cNvSpPr>
            <p:nvPr/>
          </p:nvSpPr>
          <p:spPr bwMode="auto">
            <a:xfrm>
              <a:off x="3584575" y="1495425"/>
              <a:ext cx="17463" cy="1588"/>
            </a:xfrm>
            <a:custGeom>
              <a:avLst/>
              <a:gdLst>
                <a:gd name="T0" fmla="*/ 2147483647 w 47"/>
                <a:gd name="T1" fmla="*/ 0 h 4"/>
                <a:gd name="T2" fmla="*/ 0 w 47"/>
                <a:gd name="T3" fmla="*/ 0 h 4"/>
                <a:gd name="T4" fmla="*/ 0 w 47"/>
                <a:gd name="T5" fmla="*/ 2147483647 h 4"/>
                <a:gd name="T6" fmla="*/ 0 w 47"/>
                <a:gd name="T7" fmla="*/ 2147483647 h 4"/>
                <a:gd name="T8" fmla="*/ 2147483647 w 47"/>
                <a:gd name="T9" fmla="*/ 2147483647 h 4"/>
                <a:gd name="T10" fmla="*/ 2147483647 w 47"/>
                <a:gd name="T11" fmla="*/ 2147483647 h 4"/>
                <a:gd name="T12" fmla="*/ 2147483647 w 47"/>
                <a:gd name="T13" fmla="*/ 2147483647 h 4"/>
                <a:gd name="T14" fmla="*/ 2147483647 w 47"/>
                <a:gd name="T15" fmla="*/ 0 h 4"/>
                <a:gd name="T16" fmla="*/ 2147483647 w 47"/>
                <a:gd name="T17" fmla="*/ 0 h 4"/>
                <a:gd name="T18" fmla="*/ 2147483647 w 47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7"/>
                <a:gd name="T31" fmla="*/ 0 h 4"/>
                <a:gd name="T32" fmla="*/ 47 w 47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7" h="4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37" y="4"/>
                  </a:lnTo>
                  <a:lnTo>
                    <a:pt x="44" y="4"/>
                  </a:lnTo>
                  <a:lnTo>
                    <a:pt x="47" y="4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000" name="Freeform 922"/>
            <p:cNvSpPr>
              <a:spLocks/>
            </p:cNvSpPr>
            <p:nvPr/>
          </p:nvSpPr>
          <p:spPr bwMode="auto">
            <a:xfrm>
              <a:off x="3600450" y="1495425"/>
              <a:ext cx="1588" cy="3175"/>
            </a:xfrm>
            <a:custGeom>
              <a:avLst/>
              <a:gdLst>
                <a:gd name="T0" fmla="*/ 2147483647 w 7"/>
                <a:gd name="T1" fmla="*/ 2147483647 h 6"/>
                <a:gd name="T2" fmla="*/ 2147483647 w 7"/>
                <a:gd name="T3" fmla="*/ 0 h 6"/>
                <a:gd name="T4" fmla="*/ 2147483647 w 7"/>
                <a:gd name="T5" fmla="*/ 0 h 6"/>
                <a:gd name="T6" fmla="*/ 0 w 7"/>
                <a:gd name="T7" fmla="*/ 0 h 6"/>
                <a:gd name="T8" fmla="*/ 0 w 7"/>
                <a:gd name="T9" fmla="*/ 2147483647 h 6"/>
                <a:gd name="T10" fmla="*/ 0 w 7"/>
                <a:gd name="T11" fmla="*/ 2147483647 h 6"/>
                <a:gd name="T12" fmla="*/ 2147483647 w 7"/>
                <a:gd name="T13" fmla="*/ 2147483647 h 6"/>
                <a:gd name="T14" fmla="*/ 2147483647 w 7"/>
                <a:gd name="T15" fmla="*/ 2147483647 h 6"/>
                <a:gd name="T16" fmla="*/ 2147483647 w 7"/>
                <a:gd name="T17" fmla="*/ 2147483647 h 6"/>
                <a:gd name="T18" fmla="*/ 2147483647 w 7"/>
                <a:gd name="T19" fmla="*/ 2147483647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6"/>
                <a:gd name="T32" fmla="*/ 7 w 7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6">
                  <a:moveTo>
                    <a:pt x="7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4" y="6"/>
                  </a:lnTo>
                  <a:lnTo>
                    <a:pt x="7" y="6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001" name="Freeform 923"/>
            <p:cNvSpPr>
              <a:spLocks/>
            </p:cNvSpPr>
            <p:nvPr/>
          </p:nvSpPr>
          <p:spPr bwMode="auto">
            <a:xfrm>
              <a:off x="3600450" y="1495425"/>
              <a:ext cx="9525" cy="3175"/>
            </a:xfrm>
            <a:custGeom>
              <a:avLst/>
              <a:gdLst>
                <a:gd name="T0" fmla="*/ 2147483647 w 27"/>
                <a:gd name="T1" fmla="*/ 0 h 6"/>
                <a:gd name="T2" fmla="*/ 0 w 27"/>
                <a:gd name="T3" fmla="*/ 2147483647 h 6"/>
                <a:gd name="T4" fmla="*/ 0 w 27"/>
                <a:gd name="T5" fmla="*/ 2147483647 h 6"/>
                <a:gd name="T6" fmla="*/ 0 w 27"/>
                <a:gd name="T7" fmla="*/ 2147483647 h 6"/>
                <a:gd name="T8" fmla="*/ 2147483647 w 27"/>
                <a:gd name="T9" fmla="*/ 2147483647 h 6"/>
                <a:gd name="T10" fmla="*/ 2147483647 w 27"/>
                <a:gd name="T11" fmla="*/ 2147483647 h 6"/>
                <a:gd name="T12" fmla="*/ 2147483647 w 27"/>
                <a:gd name="T13" fmla="*/ 2147483647 h 6"/>
                <a:gd name="T14" fmla="*/ 2147483647 w 27"/>
                <a:gd name="T15" fmla="*/ 2147483647 h 6"/>
                <a:gd name="T16" fmla="*/ 2147483647 w 27"/>
                <a:gd name="T17" fmla="*/ 0 h 6"/>
                <a:gd name="T18" fmla="*/ 2147483647 w 27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"/>
                <a:gd name="T31" fmla="*/ 0 h 6"/>
                <a:gd name="T32" fmla="*/ 27 w 27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" h="6">
                  <a:moveTo>
                    <a:pt x="4" y="0"/>
                  </a:moveTo>
                  <a:lnTo>
                    <a:pt x="0" y="4"/>
                  </a:lnTo>
                  <a:lnTo>
                    <a:pt x="0" y="6"/>
                  </a:lnTo>
                  <a:lnTo>
                    <a:pt x="17" y="6"/>
                  </a:lnTo>
                  <a:lnTo>
                    <a:pt x="24" y="6"/>
                  </a:lnTo>
                  <a:lnTo>
                    <a:pt x="27" y="4"/>
                  </a:lnTo>
                  <a:lnTo>
                    <a:pt x="24" y="4"/>
                  </a:lnTo>
                  <a:lnTo>
                    <a:pt x="2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002" name="Freeform 924"/>
            <p:cNvSpPr>
              <a:spLocks/>
            </p:cNvSpPr>
            <p:nvPr/>
          </p:nvSpPr>
          <p:spPr bwMode="auto">
            <a:xfrm>
              <a:off x="3608388" y="1495425"/>
              <a:ext cx="1587" cy="4763"/>
            </a:xfrm>
            <a:custGeom>
              <a:avLst/>
              <a:gdLst>
                <a:gd name="T0" fmla="*/ 2147483647 w 7"/>
                <a:gd name="T1" fmla="*/ 2147483647 h 10"/>
                <a:gd name="T2" fmla="*/ 2147483647 w 7"/>
                <a:gd name="T3" fmla="*/ 2147483647 h 10"/>
                <a:gd name="T4" fmla="*/ 2147483647 w 7"/>
                <a:gd name="T5" fmla="*/ 0 h 10"/>
                <a:gd name="T6" fmla="*/ 0 w 7"/>
                <a:gd name="T7" fmla="*/ 2147483647 h 10"/>
                <a:gd name="T8" fmla="*/ 0 w 7"/>
                <a:gd name="T9" fmla="*/ 2147483647 h 10"/>
                <a:gd name="T10" fmla="*/ 0 w 7"/>
                <a:gd name="T11" fmla="*/ 2147483647 h 10"/>
                <a:gd name="T12" fmla="*/ 2147483647 w 7"/>
                <a:gd name="T13" fmla="*/ 2147483647 h 10"/>
                <a:gd name="T14" fmla="*/ 2147483647 w 7"/>
                <a:gd name="T15" fmla="*/ 2147483647 h 10"/>
                <a:gd name="T16" fmla="*/ 2147483647 w 7"/>
                <a:gd name="T17" fmla="*/ 2147483647 h 10"/>
                <a:gd name="T18" fmla="*/ 2147483647 w 7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0"/>
                <a:gd name="T32" fmla="*/ 7 w 7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0">
                  <a:moveTo>
                    <a:pt x="7" y="4"/>
                  </a:moveTo>
                  <a:lnTo>
                    <a:pt x="4" y="4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7" y="6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003" name="Freeform 925"/>
            <p:cNvSpPr>
              <a:spLocks/>
            </p:cNvSpPr>
            <p:nvPr/>
          </p:nvSpPr>
          <p:spPr bwMode="auto">
            <a:xfrm>
              <a:off x="3608388" y="1497013"/>
              <a:ext cx="19050" cy="3175"/>
            </a:xfrm>
            <a:custGeom>
              <a:avLst/>
              <a:gdLst>
                <a:gd name="T0" fmla="*/ 2147483647 w 49"/>
                <a:gd name="T1" fmla="*/ 0 h 6"/>
                <a:gd name="T2" fmla="*/ 0 w 49"/>
                <a:gd name="T3" fmla="*/ 2147483647 h 6"/>
                <a:gd name="T4" fmla="*/ 0 w 49"/>
                <a:gd name="T5" fmla="*/ 2147483647 h 6"/>
                <a:gd name="T6" fmla="*/ 0 w 49"/>
                <a:gd name="T7" fmla="*/ 2147483647 h 6"/>
                <a:gd name="T8" fmla="*/ 2147483647 w 49"/>
                <a:gd name="T9" fmla="*/ 2147483647 h 6"/>
                <a:gd name="T10" fmla="*/ 2147483647 w 49"/>
                <a:gd name="T11" fmla="*/ 2147483647 h 6"/>
                <a:gd name="T12" fmla="*/ 2147483647 w 49"/>
                <a:gd name="T13" fmla="*/ 2147483647 h 6"/>
                <a:gd name="T14" fmla="*/ 2147483647 w 49"/>
                <a:gd name="T15" fmla="*/ 2147483647 h 6"/>
                <a:gd name="T16" fmla="*/ 2147483647 w 49"/>
                <a:gd name="T17" fmla="*/ 0 h 6"/>
                <a:gd name="T18" fmla="*/ 2147483647 w 49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9"/>
                <a:gd name="T31" fmla="*/ 0 h 6"/>
                <a:gd name="T32" fmla="*/ 49 w 49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9" h="6">
                  <a:moveTo>
                    <a:pt x="4" y="0"/>
                  </a:moveTo>
                  <a:lnTo>
                    <a:pt x="0" y="2"/>
                  </a:lnTo>
                  <a:lnTo>
                    <a:pt x="0" y="6"/>
                  </a:lnTo>
                  <a:lnTo>
                    <a:pt x="43" y="6"/>
                  </a:lnTo>
                  <a:lnTo>
                    <a:pt x="49" y="6"/>
                  </a:lnTo>
                  <a:lnTo>
                    <a:pt x="49" y="2"/>
                  </a:lnTo>
                  <a:lnTo>
                    <a:pt x="4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004" name="Freeform 926"/>
            <p:cNvSpPr>
              <a:spLocks/>
            </p:cNvSpPr>
            <p:nvPr/>
          </p:nvSpPr>
          <p:spPr bwMode="auto">
            <a:xfrm>
              <a:off x="3624263" y="1497013"/>
              <a:ext cx="3175" cy="3175"/>
            </a:xfrm>
            <a:custGeom>
              <a:avLst/>
              <a:gdLst>
                <a:gd name="T0" fmla="*/ 2147483647 w 6"/>
                <a:gd name="T1" fmla="*/ 2147483647 h 9"/>
                <a:gd name="T2" fmla="*/ 2147483647 w 6"/>
                <a:gd name="T3" fmla="*/ 2147483647 h 9"/>
                <a:gd name="T4" fmla="*/ 2147483647 w 6"/>
                <a:gd name="T5" fmla="*/ 0 h 9"/>
                <a:gd name="T6" fmla="*/ 0 w 6"/>
                <a:gd name="T7" fmla="*/ 2147483647 h 9"/>
                <a:gd name="T8" fmla="*/ 0 w 6"/>
                <a:gd name="T9" fmla="*/ 2147483647 h 9"/>
                <a:gd name="T10" fmla="*/ 0 w 6"/>
                <a:gd name="T11" fmla="*/ 2147483647 h 9"/>
                <a:gd name="T12" fmla="*/ 2147483647 w 6"/>
                <a:gd name="T13" fmla="*/ 2147483647 h 9"/>
                <a:gd name="T14" fmla="*/ 2147483647 w 6"/>
                <a:gd name="T15" fmla="*/ 2147483647 h 9"/>
                <a:gd name="T16" fmla="*/ 2147483647 w 6"/>
                <a:gd name="T17" fmla="*/ 2147483647 h 9"/>
                <a:gd name="T18" fmla="*/ 2147483647 w 6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9"/>
                <a:gd name="T32" fmla="*/ 6 w 6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9">
                  <a:moveTo>
                    <a:pt x="6" y="2"/>
                  </a:moveTo>
                  <a:lnTo>
                    <a:pt x="6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9"/>
                  </a:lnTo>
                  <a:lnTo>
                    <a:pt x="4" y="9"/>
                  </a:lnTo>
                  <a:lnTo>
                    <a:pt x="6" y="9"/>
                  </a:lnTo>
                  <a:lnTo>
                    <a:pt x="6" y="6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005" name="Freeform 927"/>
            <p:cNvSpPr>
              <a:spLocks/>
            </p:cNvSpPr>
            <p:nvPr/>
          </p:nvSpPr>
          <p:spPr bwMode="auto">
            <a:xfrm>
              <a:off x="3624263" y="1498600"/>
              <a:ext cx="12700" cy="1588"/>
            </a:xfrm>
            <a:custGeom>
              <a:avLst/>
              <a:gdLst>
                <a:gd name="T0" fmla="*/ 2147483647 w 33"/>
                <a:gd name="T1" fmla="*/ 0 h 7"/>
                <a:gd name="T2" fmla="*/ 0 w 33"/>
                <a:gd name="T3" fmla="*/ 0 h 7"/>
                <a:gd name="T4" fmla="*/ 0 w 33"/>
                <a:gd name="T5" fmla="*/ 2147483647 h 7"/>
                <a:gd name="T6" fmla="*/ 0 w 33"/>
                <a:gd name="T7" fmla="*/ 2147483647 h 7"/>
                <a:gd name="T8" fmla="*/ 2147483647 w 33"/>
                <a:gd name="T9" fmla="*/ 2147483647 h 7"/>
                <a:gd name="T10" fmla="*/ 2147483647 w 33"/>
                <a:gd name="T11" fmla="*/ 2147483647 h 7"/>
                <a:gd name="T12" fmla="*/ 2147483647 w 33"/>
                <a:gd name="T13" fmla="*/ 2147483647 h 7"/>
                <a:gd name="T14" fmla="*/ 2147483647 w 33"/>
                <a:gd name="T15" fmla="*/ 0 h 7"/>
                <a:gd name="T16" fmla="*/ 2147483647 w 33"/>
                <a:gd name="T17" fmla="*/ 0 h 7"/>
                <a:gd name="T18" fmla="*/ 2147483647 w 33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"/>
                <a:gd name="T31" fmla="*/ 0 h 7"/>
                <a:gd name="T32" fmla="*/ 33 w 33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" h="7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23" y="7"/>
                  </a:lnTo>
                  <a:lnTo>
                    <a:pt x="33" y="7"/>
                  </a:lnTo>
                  <a:lnTo>
                    <a:pt x="33" y="4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006" name="Freeform 928"/>
            <p:cNvSpPr>
              <a:spLocks/>
            </p:cNvSpPr>
            <p:nvPr/>
          </p:nvSpPr>
          <p:spPr bwMode="auto">
            <a:xfrm>
              <a:off x="3635375" y="1498600"/>
              <a:ext cx="1588" cy="3175"/>
            </a:xfrm>
            <a:custGeom>
              <a:avLst/>
              <a:gdLst>
                <a:gd name="T0" fmla="*/ 2147483647 w 7"/>
                <a:gd name="T1" fmla="*/ 2147483647 h 10"/>
                <a:gd name="T2" fmla="*/ 2147483647 w 7"/>
                <a:gd name="T3" fmla="*/ 0 h 10"/>
                <a:gd name="T4" fmla="*/ 2147483647 w 7"/>
                <a:gd name="T5" fmla="*/ 0 h 10"/>
                <a:gd name="T6" fmla="*/ 0 w 7"/>
                <a:gd name="T7" fmla="*/ 0 h 10"/>
                <a:gd name="T8" fmla="*/ 0 w 7"/>
                <a:gd name="T9" fmla="*/ 2147483647 h 10"/>
                <a:gd name="T10" fmla="*/ 0 w 7"/>
                <a:gd name="T11" fmla="*/ 2147483647 h 10"/>
                <a:gd name="T12" fmla="*/ 2147483647 w 7"/>
                <a:gd name="T13" fmla="*/ 2147483647 h 10"/>
                <a:gd name="T14" fmla="*/ 2147483647 w 7"/>
                <a:gd name="T15" fmla="*/ 2147483647 h 10"/>
                <a:gd name="T16" fmla="*/ 2147483647 w 7"/>
                <a:gd name="T17" fmla="*/ 2147483647 h 10"/>
                <a:gd name="T18" fmla="*/ 2147483647 w 7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0"/>
                <a:gd name="T32" fmla="*/ 7 w 7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0">
                  <a:moveTo>
                    <a:pt x="7" y="4"/>
                  </a:move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7" y="10"/>
                  </a:lnTo>
                  <a:lnTo>
                    <a:pt x="7" y="7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007" name="Freeform 929"/>
            <p:cNvSpPr>
              <a:spLocks/>
            </p:cNvSpPr>
            <p:nvPr/>
          </p:nvSpPr>
          <p:spPr bwMode="auto">
            <a:xfrm>
              <a:off x="3635375" y="1500188"/>
              <a:ext cx="20638" cy="1587"/>
            </a:xfrm>
            <a:custGeom>
              <a:avLst/>
              <a:gdLst>
                <a:gd name="T0" fmla="*/ 2147483647 w 53"/>
                <a:gd name="T1" fmla="*/ 0 h 6"/>
                <a:gd name="T2" fmla="*/ 0 w 53"/>
                <a:gd name="T3" fmla="*/ 0 h 6"/>
                <a:gd name="T4" fmla="*/ 0 w 53"/>
                <a:gd name="T5" fmla="*/ 2147483647 h 6"/>
                <a:gd name="T6" fmla="*/ 0 w 53"/>
                <a:gd name="T7" fmla="*/ 2147483647 h 6"/>
                <a:gd name="T8" fmla="*/ 2147483647 w 53"/>
                <a:gd name="T9" fmla="*/ 2147483647 h 6"/>
                <a:gd name="T10" fmla="*/ 2147483647 w 53"/>
                <a:gd name="T11" fmla="*/ 2147483647 h 6"/>
                <a:gd name="T12" fmla="*/ 2147483647 w 53"/>
                <a:gd name="T13" fmla="*/ 2147483647 h 6"/>
                <a:gd name="T14" fmla="*/ 2147483647 w 53"/>
                <a:gd name="T15" fmla="*/ 0 h 6"/>
                <a:gd name="T16" fmla="*/ 2147483647 w 53"/>
                <a:gd name="T17" fmla="*/ 0 h 6"/>
                <a:gd name="T18" fmla="*/ 2147483647 w 5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"/>
                <a:gd name="T31" fmla="*/ 0 h 6"/>
                <a:gd name="T32" fmla="*/ 53 w 5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" h="6">
                  <a:moveTo>
                    <a:pt x="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43" y="6"/>
                  </a:lnTo>
                  <a:lnTo>
                    <a:pt x="49" y="6"/>
                  </a:lnTo>
                  <a:lnTo>
                    <a:pt x="53" y="3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008" name="Freeform 930"/>
            <p:cNvSpPr>
              <a:spLocks/>
            </p:cNvSpPr>
            <p:nvPr/>
          </p:nvSpPr>
          <p:spPr bwMode="auto">
            <a:xfrm>
              <a:off x="3652838" y="1500188"/>
              <a:ext cx="3175" cy="3175"/>
            </a:xfrm>
            <a:custGeom>
              <a:avLst/>
              <a:gdLst>
                <a:gd name="T0" fmla="*/ 2147483647 w 6"/>
                <a:gd name="T1" fmla="*/ 2147483647 h 9"/>
                <a:gd name="T2" fmla="*/ 2147483647 w 6"/>
                <a:gd name="T3" fmla="*/ 0 h 9"/>
                <a:gd name="T4" fmla="*/ 2147483647 w 6"/>
                <a:gd name="T5" fmla="*/ 0 h 9"/>
                <a:gd name="T6" fmla="*/ 0 w 6"/>
                <a:gd name="T7" fmla="*/ 0 h 9"/>
                <a:gd name="T8" fmla="*/ 0 w 6"/>
                <a:gd name="T9" fmla="*/ 2147483647 h 9"/>
                <a:gd name="T10" fmla="*/ 0 w 6"/>
                <a:gd name="T11" fmla="*/ 2147483647 h 9"/>
                <a:gd name="T12" fmla="*/ 2147483647 w 6"/>
                <a:gd name="T13" fmla="*/ 2147483647 h 9"/>
                <a:gd name="T14" fmla="*/ 2147483647 w 6"/>
                <a:gd name="T15" fmla="*/ 2147483647 h 9"/>
                <a:gd name="T16" fmla="*/ 2147483647 w 6"/>
                <a:gd name="T17" fmla="*/ 2147483647 h 9"/>
                <a:gd name="T18" fmla="*/ 2147483647 w 6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9"/>
                <a:gd name="T32" fmla="*/ 6 w 6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9">
                  <a:moveTo>
                    <a:pt x="6" y="3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2" y="9"/>
                  </a:lnTo>
                  <a:lnTo>
                    <a:pt x="2" y="6"/>
                  </a:lnTo>
                  <a:lnTo>
                    <a:pt x="6" y="6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009" name="Freeform 931"/>
            <p:cNvSpPr>
              <a:spLocks/>
            </p:cNvSpPr>
            <p:nvPr/>
          </p:nvSpPr>
          <p:spPr bwMode="auto">
            <a:xfrm>
              <a:off x="3652838" y="1500188"/>
              <a:ext cx="6350" cy="1587"/>
            </a:xfrm>
            <a:custGeom>
              <a:avLst/>
              <a:gdLst>
                <a:gd name="T0" fmla="*/ 2147483647 w 16"/>
                <a:gd name="T1" fmla="*/ 0 h 3"/>
                <a:gd name="T2" fmla="*/ 0 w 16"/>
                <a:gd name="T3" fmla="*/ 0 h 3"/>
                <a:gd name="T4" fmla="*/ 0 w 16"/>
                <a:gd name="T5" fmla="*/ 2147483647 h 3"/>
                <a:gd name="T6" fmla="*/ 0 w 16"/>
                <a:gd name="T7" fmla="*/ 2147483647 h 3"/>
                <a:gd name="T8" fmla="*/ 2147483647 w 16"/>
                <a:gd name="T9" fmla="*/ 2147483647 h 3"/>
                <a:gd name="T10" fmla="*/ 2147483647 w 16"/>
                <a:gd name="T11" fmla="*/ 2147483647 h 3"/>
                <a:gd name="T12" fmla="*/ 2147483647 w 16"/>
                <a:gd name="T13" fmla="*/ 2147483647 h 3"/>
                <a:gd name="T14" fmla="*/ 2147483647 w 16"/>
                <a:gd name="T15" fmla="*/ 0 h 3"/>
                <a:gd name="T16" fmla="*/ 2147483647 w 16"/>
                <a:gd name="T17" fmla="*/ 0 h 3"/>
                <a:gd name="T18" fmla="*/ 2147483647 w 16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"/>
                <a:gd name="T31" fmla="*/ 0 h 3"/>
                <a:gd name="T32" fmla="*/ 16 w 16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9" y="3"/>
                  </a:lnTo>
                  <a:lnTo>
                    <a:pt x="16" y="3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010" name="Freeform 932"/>
            <p:cNvSpPr>
              <a:spLocks/>
            </p:cNvSpPr>
            <p:nvPr/>
          </p:nvSpPr>
          <p:spPr bwMode="auto">
            <a:xfrm>
              <a:off x="3659188" y="1500188"/>
              <a:ext cx="0" cy="4762"/>
            </a:xfrm>
            <a:custGeom>
              <a:avLst/>
              <a:gdLst>
                <a:gd name="T0" fmla="*/ 0 w 3"/>
                <a:gd name="T1" fmla="*/ 2147483647 h 10"/>
                <a:gd name="T2" fmla="*/ 0 w 3"/>
                <a:gd name="T3" fmla="*/ 0 h 10"/>
                <a:gd name="T4" fmla="*/ 0 w 3"/>
                <a:gd name="T5" fmla="*/ 0 h 10"/>
                <a:gd name="T6" fmla="*/ 0 w 3"/>
                <a:gd name="T7" fmla="*/ 0 h 10"/>
                <a:gd name="T8" fmla="*/ 0 w 3"/>
                <a:gd name="T9" fmla="*/ 2147483647 h 10"/>
                <a:gd name="T10" fmla="*/ 0 w 3"/>
                <a:gd name="T11" fmla="*/ 2147483647 h 10"/>
                <a:gd name="T12" fmla="*/ 0 w 3"/>
                <a:gd name="T13" fmla="*/ 2147483647 h 10"/>
                <a:gd name="T14" fmla="*/ 0 w 3"/>
                <a:gd name="T15" fmla="*/ 2147483647 h 10"/>
                <a:gd name="T16" fmla="*/ 0 w 3"/>
                <a:gd name="T17" fmla="*/ 2147483647 h 10"/>
                <a:gd name="T18" fmla="*/ 0 w 3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10"/>
                <a:gd name="T32" fmla="*/ 0 w 3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10">
                  <a:moveTo>
                    <a:pt x="3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3" y="6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011" name="Freeform 933"/>
            <p:cNvSpPr>
              <a:spLocks/>
            </p:cNvSpPr>
            <p:nvPr/>
          </p:nvSpPr>
          <p:spPr bwMode="auto">
            <a:xfrm>
              <a:off x="3657600" y="1501775"/>
              <a:ext cx="7938" cy="1588"/>
            </a:xfrm>
            <a:custGeom>
              <a:avLst/>
              <a:gdLst>
                <a:gd name="T0" fmla="*/ 2147483647 w 20"/>
                <a:gd name="T1" fmla="*/ 0 h 3"/>
                <a:gd name="T2" fmla="*/ 2147483647 w 20"/>
                <a:gd name="T3" fmla="*/ 0 h 3"/>
                <a:gd name="T4" fmla="*/ 0 w 20"/>
                <a:gd name="T5" fmla="*/ 2147483647 h 3"/>
                <a:gd name="T6" fmla="*/ 2147483647 w 20"/>
                <a:gd name="T7" fmla="*/ 2147483647 h 3"/>
                <a:gd name="T8" fmla="*/ 2147483647 w 20"/>
                <a:gd name="T9" fmla="*/ 2147483647 h 3"/>
                <a:gd name="T10" fmla="*/ 2147483647 w 20"/>
                <a:gd name="T11" fmla="*/ 2147483647 h 3"/>
                <a:gd name="T12" fmla="*/ 2147483647 w 20"/>
                <a:gd name="T13" fmla="*/ 2147483647 h 3"/>
                <a:gd name="T14" fmla="*/ 2147483647 w 20"/>
                <a:gd name="T15" fmla="*/ 0 h 3"/>
                <a:gd name="T16" fmla="*/ 2147483647 w 20"/>
                <a:gd name="T17" fmla="*/ 0 h 3"/>
                <a:gd name="T18" fmla="*/ 2147483647 w 20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3"/>
                <a:gd name="T32" fmla="*/ 20 w 20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3">
                  <a:moveTo>
                    <a:pt x="4" y="0"/>
                  </a:moveTo>
                  <a:lnTo>
                    <a:pt x="4" y="0"/>
                  </a:lnTo>
                  <a:lnTo>
                    <a:pt x="0" y="3"/>
                  </a:lnTo>
                  <a:lnTo>
                    <a:pt x="4" y="3"/>
                  </a:lnTo>
                  <a:lnTo>
                    <a:pt x="13" y="3"/>
                  </a:lnTo>
                  <a:lnTo>
                    <a:pt x="20" y="3"/>
                  </a:lnTo>
                  <a:lnTo>
                    <a:pt x="20" y="0"/>
                  </a:lnTo>
                  <a:lnTo>
                    <a:pt x="1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012" name="Freeform 934"/>
            <p:cNvSpPr>
              <a:spLocks/>
            </p:cNvSpPr>
            <p:nvPr/>
          </p:nvSpPr>
          <p:spPr bwMode="auto">
            <a:xfrm>
              <a:off x="3663950" y="1501775"/>
              <a:ext cx="1588" cy="3175"/>
            </a:xfrm>
            <a:custGeom>
              <a:avLst/>
              <a:gdLst>
                <a:gd name="T0" fmla="*/ 2147483647 w 3"/>
                <a:gd name="T1" fmla="*/ 2147483647 h 7"/>
                <a:gd name="T2" fmla="*/ 2147483647 w 3"/>
                <a:gd name="T3" fmla="*/ 0 h 7"/>
                <a:gd name="T4" fmla="*/ 0 w 3"/>
                <a:gd name="T5" fmla="*/ 0 h 7"/>
                <a:gd name="T6" fmla="*/ 0 w 3"/>
                <a:gd name="T7" fmla="*/ 0 h 7"/>
                <a:gd name="T8" fmla="*/ 0 w 3"/>
                <a:gd name="T9" fmla="*/ 2147483647 h 7"/>
                <a:gd name="T10" fmla="*/ 0 w 3"/>
                <a:gd name="T11" fmla="*/ 2147483647 h 7"/>
                <a:gd name="T12" fmla="*/ 0 w 3"/>
                <a:gd name="T13" fmla="*/ 2147483647 h 7"/>
                <a:gd name="T14" fmla="*/ 2147483647 w 3"/>
                <a:gd name="T15" fmla="*/ 2147483647 h 7"/>
                <a:gd name="T16" fmla="*/ 2147483647 w 3"/>
                <a:gd name="T17" fmla="*/ 2147483647 h 7"/>
                <a:gd name="T18" fmla="*/ 2147483647 w 3"/>
                <a:gd name="T19" fmla="*/ 2147483647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7"/>
                <a:gd name="T32" fmla="*/ 3 w 3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7">
                  <a:moveTo>
                    <a:pt x="3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3" y="7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013" name="Freeform 935"/>
            <p:cNvSpPr>
              <a:spLocks/>
            </p:cNvSpPr>
            <p:nvPr/>
          </p:nvSpPr>
          <p:spPr bwMode="auto">
            <a:xfrm>
              <a:off x="3662363" y="1501775"/>
              <a:ext cx="11112" cy="3175"/>
            </a:xfrm>
            <a:custGeom>
              <a:avLst/>
              <a:gdLst>
                <a:gd name="T0" fmla="*/ 2147483647 w 27"/>
                <a:gd name="T1" fmla="*/ 0 h 7"/>
                <a:gd name="T2" fmla="*/ 2147483647 w 27"/>
                <a:gd name="T3" fmla="*/ 2147483647 h 7"/>
                <a:gd name="T4" fmla="*/ 0 w 27"/>
                <a:gd name="T5" fmla="*/ 2147483647 h 7"/>
                <a:gd name="T6" fmla="*/ 2147483647 w 27"/>
                <a:gd name="T7" fmla="*/ 2147483647 h 7"/>
                <a:gd name="T8" fmla="*/ 2147483647 w 27"/>
                <a:gd name="T9" fmla="*/ 2147483647 h 7"/>
                <a:gd name="T10" fmla="*/ 2147483647 w 27"/>
                <a:gd name="T11" fmla="*/ 2147483647 h 7"/>
                <a:gd name="T12" fmla="*/ 2147483647 w 27"/>
                <a:gd name="T13" fmla="*/ 2147483647 h 7"/>
                <a:gd name="T14" fmla="*/ 2147483647 w 27"/>
                <a:gd name="T15" fmla="*/ 2147483647 h 7"/>
                <a:gd name="T16" fmla="*/ 2147483647 w 27"/>
                <a:gd name="T17" fmla="*/ 0 h 7"/>
                <a:gd name="T18" fmla="*/ 2147483647 w 27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"/>
                <a:gd name="T31" fmla="*/ 0 h 7"/>
                <a:gd name="T32" fmla="*/ 27 w 27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" h="7">
                  <a:moveTo>
                    <a:pt x="4" y="0"/>
                  </a:moveTo>
                  <a:lnTo>
                    <a:pt x="4" y="3"/>
                  </a:lnTo>
                  <a:lnTo>
                    <a:pt x="0" y="3"/>
                  </a:lnTo>
                  <a:lnTo>
                    <a:pt x="4" y="7"/>
                  </a:lnTo>
                  <a:lnTo>
                    <a:pt x="20" y="7"/>
                  </a:lnTo>
                  <a:lnTo>
                    <a:pt x="27" y="7"/>
                  </a:lnTo>
                  <a:lnTo>
                    <a:pt x="27" y="3"/>
                  </a:lnTo>
                  <a:lnTo>
                    <a:pt x="2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014" name="Freeform 936"/>
            <p:cNvSpPr>
              <a:spLocks/>
            </p:cNvSpPr>
            <p:nvPr/>
          </p:nvSpPr>
          <p:spPr bwMode="auto">
            <a:xfrm>
              <a:off x="3670300" y="1501775"/>
              <a:ext cx="3175" cy="4763"/>
            </a:xfrm>
            <a:custGeom>
              <a:avLst/>
              <a:gdLst>
                <a:gd name="T0" fmla="*/ 2147483647 w 7"/>
                <a:gd name="T1" fmla="*/ 2147483647 h 13"/>
                <a:gd name="T2" fmla="*/ 2147483647 w 7"/>
                <a:gd name="T3" fmla="*/ 2147483647 h 13"/>
                <a:gd name="T4" fmla="*/ 2147483647 w 7"/>
                <a:gd name="T5" fmla="*/ 0 h 13"/>
                <a:gd name="T6" fmla="*/ 0 w 7"/>
                <a:gd name="T7" fmla="*/ 2147483647 h 13"/>
                <a:gd name="T8" fmla="*/ 0 w 7"/>
                <a:gd name="T9" fmla="*/ 2147483647 h 13"/>
                <a:gd name="T10" fmla="*/ 0 w 7"/>
                <a:gd name="T11" fmla="*/ 2147483647 h 13"/>
                <a:gd name="T12" fmla="*/ 2147483647 w 7"/>
                <a:gd name="T13" fmla="*/ 2147483647 h 13"/>
                <a:gd name="T14" fmla="*/ 2147483647 w 7"/>
                <a:gd name="T15" fmla="*/ 2147483647 h 13"/>
                <a:gd name="T16" fmla="*/ 2147483647 w 7"/>
                <a:gd name="T17" fmla="*/ 2147483647 h 13"/>
                <a:gd name="T18" fmla="*/ 2147483647 w 7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3"/>
                <a:gd name="T32" fmla="*/ 7 w 7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3">
                  <a:moveTo>
                    <a:pt x="7" y="3"/>
                  </a:moveTo>
                  <a:lnTo>
                    <a:pt x="7" y="3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9"/>
                  </a:lnTo>
                  <a:lnTo>
                    <a:pt x="0" y="13"/>
                  </a:lnTo>
                  <a:lnTo>
                    <a:pt x="4" y="13"/>
                  </a:lnTo>
                  <a:lnTo>
                    <a:pt x="7" y="13"/>
                  </a:lnTo>
                  <a:lnTo>
                    <a:pt x="7" y="9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015" name="Freeform 937"/>
            <p:cNvSpPr>
              <a:spLocks/>
            </p:cNvSpPr>
            <p:nvPr/>
          </p:nvSpPr>
          <p:spPr bwMode="auto">
            <a:xfrm>
              <a:off x="3670300" y="1504950"/>
              <a:ext cx="4763" cy="1588"/>
            </a:xfrm>
            <a:custGeom>
              <a:avLst/>
              <a:gdLst>
                <a:gd name="T0" fmla="*/ 2147483647 w 13"/>
                <a:gd name="T1" fmla="*/ 0 h 6"/>
                <a:gd name="T2" fmla="*/ 0 w 13"/>
                <a:gd name="T3" fmla="*/ 0 h 6"/>
                <a:gd name="T4" fmla="*/ 0 w 13"/>
                <a:gd name="T5" fmla="*/ 2147483647 h 6"/>
                <a:gd name="T6" fmla="*/ 0 w 13"/>
                <a:gd name="T7" fmla="*/ 2147483647 h 6"/>
                <a:gd name="T8" fmla="*/ 2147483647 w 13"/>
                <a:gd name="T9" fmla="*/ 2147483647 h 6"/>
                <a:gd name="T10" fmla="*/ 2147483647 w 13"/>
                <a:gd name="T11" fmla="*/ 2147483647 h 6"/>
                <a:gd name="T12" fmla="*/ 2147483647 w 13"/>
                <a:gd name="T13" fmla="*/ 2147483647 h 6"/>
                <a:gd name="T14" fmla="*/ 2147483647 w 13"/>
                <a:gd name="T15" fmla="*/ 0 h 6"/>
                <a:gd name="T16" fmla="*/ 2147483647 w 13"/>
                <a:gd name="T17" fmla="*/ 0 h 6"/>
                <a:gd name="T18" fmla="*/ 2147483647 w 1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6"/>
                <a:gd name="T32" fmla="*/ 13 w 1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6">
                  <a:moveTo>
                    <a:pt x="4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4" y="6"/>
                  </a:lnTo>
                  <a:lnTo>
                    <a:pt x="13" y="6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016" name="Freeform 938"/>
            <p:cNvSpPr>
              <a:spLocks/>
            </p:cNvSpPr>
            <p:nvPr/>
          </p:nvSpPr>
          <p:spPr bwMode="auto">
            <a:xfrm>
              <a:off x="3673475" y="1504950"/>
              <a:ext cx="1588" cy="3175"/>
            </a:xfrm>
            <a:custGeom>
              <a:avLst/>
              <a:gdLst>
                <a:gd name="T0" fmla="*/ 2147483647 w 6"/>
                <a:gd name="T1" fmla="*/ 2147483647 h 9"/>
                <a:gd name="T2" fmla="*/ 2147483647 w 6"/>
                <a:gd name="T3" fmla="*/ 0 h 9"/>
                <a:gd name="T4" fmla="*/ 2147483647 w 6"/>
                <a:gd name="T5" fmla="*/ 0 h 9"/>
                <a:gd name="T6" fmla="*/ 0 w 6"/>
                <a:gd name="T7" fmla="*/ 0 h 9"/>
                <a:gd name="T8" fmla="*/ 0 w 6"/>
                <a:gd name="T9" fmla="*/ 2147483647 h 9"/>
                <a:gd name="T10" fmla="*/ 0 w 6"/>
                <a:gd name="T11" fmla="*/ 2147483647 h 9"/>
                <a:gd name="T12" fmla="*/ 2147483647 w 6"/>
                <a:gd name="T13" fmla="*/ 2147483647 h 9"/>
                <a:gd name="T14" fmla="*/ 2147483647 w 6"/>
                <a:gd name="T15" fmla="*/ 2147483647 h 9"/>
                <a:gd name="T16" fmla="*/ 2147483647 w 6"/>
                <a:gd name="T17" fmla="*/ 2147483647 h 9"/>
                <a:gd name="T18" fmla="*/ 2147483647 w 6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9"/>
                <a:gd name="T32" fmla="*/ 6 w 6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9">
                  <a:moveTo>
                    <a:pt x="6" y="2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9"/>
                  </a:lnTo>
                  <a:lnTo>
                    <a:pt x="4" y="9"/>
                  </a:lnTo>
                  <a:lnTo>
                    <a:pt x="6" y="9"/>
                  </a:lnTo>
                  <a:lnTo>
                    <a:pt x="6" y="6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017" name="Freeform 939"/>
            <p:cNvSpPr>
              <a:spLocks/>
            </p:cNvSpPr>
            <p:nvPr/>
          </p:nvSpPr>
          <p:spPr bwMode="auto">
            <a:xfrm>
              <a:off x="3673475" y="1504950"/>
              <a:ext cx="4763" cy="3175"/>
            </a:xfrm>
            <a:custGeom>
              <a:avLst/>
              <a:gdLst>
                <a:gd name="T0" fmla="*/ 2147483647 w 13"/>
                <a:gd name="T1" fmla="*/ 0 h 7"/>
                <a:gd name="T2" fmla="*/ 0 w 13"/>
                <a:gd name="T3" fmla="*/ 0 h 7"/>
                <a:gd name="T4" fmla="*/ 0 w 13"/>
                <a:gd name="T5" fmla="*/ 2147483647 h 7"/>
                <a:gd name="T6" fmla="*/ 0 w 13"/>
                <a:gd name="T7" fmla="*/ 2147483647 h 7"/>
                <a:gd name="T8" fmla="*/ 2147483647 w 13"/>
                <a:gd name="T9" fmla="*/ 2147483647 h 7"/>
                <a:gd name="T10" fmla="*/ 2147483647 w 13"/>
                <a:gd name="T11" fmla="*/ 2147483647 h 7"/>
                <a:gd name="T12" fmla="*/ 2147483647 w 13"/>
                <a:gd name="T13" fmla="*/ 2147483647 h 7"/>
                <a:gd name="T14" fmla="*/ 2147483647 w 13"/>
                <a:gd name="T15" fmla="*/ 0 h 7"/>
                <a:gd name="T16" fmla="*/ 2147483647 w 13"/>
                <a:gd name="T17" fmla="*/ 0 h 7"/>
                <a:gd name="T18" fmla="*/ 2147483647 w 13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7"/>
                <a:gd name="T32" fmla="*/ 13 w 13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7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4" y="7"/>
                  </a:lnTo>
                  <a:lnTo>
                    <a:pt x="13" y="7"/>
                  </a:lnTo>
                  <a:lnTo>
                    <a:pt x="13" y="4"/>
                  </a:lnTo>
                  <a:lnTo>
                    <a:pt x="13" y="0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018" name="Freeform 940"/>
            <p:cNvSpPr>
              <a:spLocks/>
            </p:cNvSpPr>
            <p:nvPr/>
          </p:nvSpPr>
          <p:spPr bwMode="auto">
            <a:xfrm>
              <a:off x="3675063" y="1504950"/>
              <a:ext cx="3175" cy="4763"/>
            </a:xfrm>
            <a:custGeom>
              <a:avLst/>
              <a:gdLst>
                <a:gd name="T0" fmla="*/ 2147483647 w 7"/>
                <a:gd name="T1" fmla="*/ 2147483647 h 10"/>
                <a:gd name="T2" fmla="*/ 2147483647 w 7"/>
                <a:gd name="T3" fmla="*/ 0 h 10"/>
                <a:gd name="T4" fmla="*/ 2147483647 w 7"/>
                <a:gd name="T5" fmla="*/ 0 h 10"/>
                <a:gd name="T6" fmla="*/ 0 w 7"/>
                <a:gd name="T7" fmla="*/ 0 h 10"/>
                <a:gd name="T8" fmla="*/ 0 w 7"/>
                <a:gd name="T9" fmla="*/ 2147483647 h 10"/>
                <a:gd name="T10" fmla="*/ 0 w 7"/>
                <a:gd name="T11" fmla="*/ 2147483647 h 10"/>
                <a:gd name="T12" fmla="*/ 2147483647 w 7"/>
                <a:gd name="T13" fmla="*/ 2147483647 h 10"/>
                <a:gd name="T14" fmla="*/ 2147483647 w 7"/>
                <a:gd name="T15" fmla="*/ 2147483647 h 10"/>
                <a:gd name="T16" fmla="*/ 2147483647 w 7"/>
                <a:gd name="T17" fmla="*/ 2147483647 h 10"/>
                <a:gd name="T18" fmla="*/ 2147483647 w 7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0"/>
                <a:gd name="T32" fmla="*/ 7 w 7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0">
                  <a:moveTo>
                    <a:pt x="7" y="4"/>
                  </a:move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4" y="10"/>
                  </a:lnTo>
                  <a:lnTo>
                    <a:pt x="7" y="7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019" name="Freeform 941"/>
            <p:cNvSpPr>
              <a:spLocks/>
            </p:cNvSpPr>
            <p:nvPr/>
          </p:nvSpPr>
          <p:spPr bwMode="auto">
            <a:xfrm>
              <a:off x="3675063" y="1506538"/>
              <a:ext cx="7937" cy="1587"/>
            </a:xfrm>
            <a:custGeom>
              <a:avLst/>
              <a:gdLst>
                <a:gd name="T0" fmla="*/ 2147483647 w 20"/>
                <a:gd name="T1" fmla="*/ 0 h 3"/>
                <a:gd name="T2" fmla="*/ 0 w 20"/>
                <a:gd name="T3" fmla="*/ 0 h 3"/>
                <a:gd name="T4" fmla="*/ 0 w 20"/>
                <a:gd name="T5" fmla="*/ 2147483647 h 3"/>
                <a:gd name="T6" fmla="*/ 0 w 20"/>
                <a:gd name="T7" fmla="*/ 2147483647 h 3"/>
                <a:gd name="T8" fmla="*/ 2147483647 w 20"/>
                <a:gd name="T9" fmla="*/ 2147483647 h 3"/>
                <a:gd name="T10" fmla="*/ 2147483647 w 20"/>
                <a:gd name="T11" fmla="*/ 2147483647 h 3"/>
                <a:gd name="T12" fmla="*/ 2147483647 w 20"/>
                <a:gd name="T13" fmla="*/ 2147483647 h 3"/>
                <a:gd name="T14" fmla="*/ 2147483647 w 20"/>
                <a:gd name="T15" fmla="*/ 0 h 3"/>
                <a:gd name="T16" fmla="*/ 2147483647 w 20"/>
                <a:gd name="T17" fmla="*/ 0 h 3"/>
                <a:gd name="T18" fmla="*/ 2147483647 w 20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3"/>
                <a:gd name="T32" fmla="*/ 20 w 20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3">
                  <a:moveTo>
                    <a:pt x="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11" y="3"/>
                  </a:lnTo>
                  <a:lnTo>
                    <a:pt x="20" y="3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020" name="Freeform 942"/>
            <p:cNvSpPr>
              <a:spLocks/>
            </p:cNvSpPr>
            <p:nvPr/>
          </p:nvSpPr>
          <p:spPr bwMode="auto">
            <a:xfrm>
              <a:off x="3681413" y="1506538"/>
              <a:ext cx="1587" cy="3175"/>
            </a:xfrm>
            <a:custGeom>
              <a:avLst/>
              <a:gdLst>
                <a:gd name="T0" fmla="*/ 2147483647 w 6"/>
                <a:gd name="T1" fmla="*/ 2147483647 h 9"/>
                <a:gd name="T2" fmla="*/ 2147483647 w 6"/>
                <a:gd name="T3" fmla="*/ 0 h 9"/>
                <a:gd name="T4" fmla="*/ 2147483647 w 6"/>
                <a:gd name="T5" fmla="*/ 0 h 9"/>
                <a:gd name="T6" fmla="*/ 0 w 6"/>
                <a:gd name="T7" fmla="*/ 0 h 9"/>
                <a:gd name="T8" fmla="*/ 0 w 6"/>
                <a:gd name="T9" fmla="*/ 2147483647 h 9"/>
                <a:gd name="T10" fmla="*/ 0 w 6"/>
                <a:gd name="T11" fmla="*/ 2147483647 h 9"/>
                <a:gd name="T12" fmla="*/ 2147483647 w 6"/>
                <a:gd name="T13" fmla="*/ 2147483647 h 9"/>
                <a:gd name="T14" fmla="*/ 2147483647 w 6"/>
                <a:gd name="T15" fmla="*/ 2147483647 h 9"/>
                <a:gd name="T16" fmla="*/ 2147483647 w 6"/>
                <a:gd name="T17" fmla="*/ 2147483647 h 9"/>
                <a:gd name="T18" fmla="*/ 2147483647 w 6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9"/>
                <a:gd name="T32" fmla="*/ 6 w 6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9">
                  <a:moveTo>
                    <a:pt x="6" y="3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4" y="9"/>
                  </a:lnTo>
                  <a:lnTo>
                    <a:pt x="6" y="6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021" name="Freeform 943"/>
            <p:cNvSpPr>
              <a:spLocks/>
            </p:cNvSpPr>
            <p:nvPr/>
          </p:nvSpPr>
          <p:spPr bwMode="auto">
            <a:xfrm>
              <a:off x="3681413" y="1508125"/>
              <a:ext cx="4762" cy="1588"/>
            </a:xfrm>
            <a:custGeom>
              <a:avLst/>
              <a:gdLst>
                <a:gd name="T0" fmla="*/ 2147483647 w 13"/>
                <a:gd name="T1" fmla="*/ 0 h 3"/>
                <a:gd name="T2" fmla="*/ 0 w 13"/>
                <a:gd name="T3" fmla="*/ 0 h 3"/>
                <a:gd name="T4" fmla="*/ 0 w 13"/>
                <a:gd name="T5" fmla="*/ 2147483647 h 3"/>
                <a:gd name="T6" fmla="*/ 0 w 13"/>
                <a:gd name="T7" fmla="*/ 2147483647 h 3"/>
                <a:gd name="T8" fmla="*/ 2147483647 w 13"/>
                <a:gd name="T9" fmla="*/ 2147483647 h 3"/>
                <a:gd name="T10" fmla="*/ 2147483647 w 13"/>
                <a:gd name="T11" fmla="*/ 2147483647 h 3"/>
                <a:gd name="T12" fmla="*/ 2147483647 w 13"/>
                <a:gd name="T13" fmla="*/ 2147483647 h 3"/>
                <a:gd name="T14" fmla="*/ 2147483647 w 13"/>
                <a:gd name="T15" fmla="*/ 0 h 3"/>
                <a:gd name="T16" fmla="*/ 2147483647 w 13"/>
                <a:gd name="T17" fmla="*/ 0 h 3"/>
                <a:gd name="T18" fmla="*/ 2147483647 w 13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3"/>
                <a:gd name="T32" fmla="*/ 13 w 13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3">
                  <a:moveTo>
                    <a:pt x="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4" y="3"/>
                  </a:lnTo>
                  <a:lnTo>
                    <a:pt x="13" y="3"/>
                  </a:lnTo>
                  <a:lnTo>
                    <a:pt x="13" y="0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022" name="Freeform 944"/>
            <p:cNvSpPr>
              <a:spLocks/>
            </p:cNvSpPr>
            <p:nvPr/>
          </p:nvSpPr>
          <p:spPr bwMode="auto">
            <a:xfrm>
              <a:off x="3683000" y="1508125"/>
              <a:ext cx="3175" cy="1588"/>
            </a:xfrm>
            <a:custGeom>
              <a:avLst/>
              <a:gdLst>
                <a:gd name="T0" fmla="*/ 2147483647 w 7"/>
                <a:gd name="T1" fmla="*/ 2147483647 h 6"/>
                <a:gd name="T2" fmla="*/ 2147483647 w 7"/>
                <a:gd name="T3" fmla="*/ 0 h 6"/>
                <a:gd name="T4" fmla="*/ 2147483647 w 7"/>
                <a:gd name="T5" fmla="*/ 0 h 6"/>
                <a:gd name="T6" fmla="*/ 0 w 7"/>
                <a:gd name="T7" fmla="*/ 0 h 6"/>
                <a:gd name="T8" fmla="*/ 0 w 7"/>
                <a:gd name="T9" fmla="*/ 2147483647 h 6"/>
                <a:gd name="T10" fmla="*/ 0 w 7"/>
                <a:gd name="T11" fmla="*/ 2147483647 h 6"/>
                <a:gd name="T12" fmla="*/ 2147483647 w 7"/>
                <a:gd name="T13" fmla="*/ 2147483647 h 6"/>
                <a:gd name="T14" fmla="*/ 2147483647 w 7"/>
                <a:gd name="T15" fmla="*/ 2147483647 h 6"/>
                <a:gd name="T16" fmla="*/ 2147483647 w 7"/>
                <a:gd name="T17" fmla="*/ 2147483647 h 6"/>
                <a:gd name="T18" fmla="*/ 2147483647 w 7"/>
                <a:gd name="T19" fmla="*/ 2147483647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6"/>
                <a:gd name="T32" fmla="*/ 7 w 7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6">
                  <a:moveTo>
                    <a:pt x="7" y="3"/>
                  </a:move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4" y="6"/>
                  </a:lnTo>
                  <a:lnTo>
                    <a:pt x="7" y="6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023" name="Freeform 945"/>
            <p:cNvSpPr>
              <a:spLocks/>
            </p:cNvSpPr>
            <p:nvPr/>
          </p:nvSpPr>
          <p:spPr bwMode="auto">
            <a:xfrm>
              <a:off x="3683000" y="1508125"/>
              <a:ext cx="6350" cy="1588"/>
            </a:xfrm>
            <a:custGeom>
              <a:avLst/>
              <a:gdLst>
                <a:gd name="T0" fmla="*/ 2147483647 w 14"/>
                <a:gd name="T1" fmla="*/ 0 h 6"/>
                <a:gd name="T2" fmla="*/ 0 w 14"/>
                <a:gd name="T3" fmla="*/ 2147483647 h 6"/>
                <a:gd name="T4" fmla="*/ 0 w 14"/>
                <a:gd name="T5" fmla="*/ 2147483647 h 6"/>
                <a:gd name="T6" fmla="*/ 0 w 14"/>
                <a:gd name="T7" fmla="*/ 2147483647 h 6"/>
                <a:gd name="T8" fmla="*/ 2147483647 w 14"/>
                <a:gd name="T9" fmla="*/ 2147483647 h 6"/>
                <a:gd name="T10" fmla="*/ 2147483647 w 14"/>
                <a:gd name="T11" fmla="*/ 2147483647 h 6"/>
                <a:gd name="T12" fmla="*/ 2147483647 w 14"/>
                <a:gd name="T13" fmla="*/ 2147483647 h 6"/>
                <a:gd name="T14" fmla="*/ 2147483647 w 14"/>
                <a:gd name="T15" fmla="*/ 2147483647 h 6"/>
                <a:gd name="T16" fmla="*/ 2147483647 w 14"/>
                <a:gd name="T17" fmla="*/ 0 h 6"/>
                <a:gd name="T18" fmla="*/ 2147483647 w 14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6"/>
                <a:gd name="T32" fmla="*/ 14 w 14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6">
                  <a:moveTo>
                    <a:pt x="4" y="0"/>
                  </a:moveTo>
                  <a:lnTo>
                    <a:pt x="0" y="3"/>
                  </a:lnTo>
                  <a:lnTo>
                    <a:pt x="0" y="6"/>
                  </a:lnTo>
                  <a:lnTo>
                    <a:pt x="4" y="6"/>
                  </a:lnTo>
                  <a:lnTo>
                    <a:pt x="10" y="6"/>
                  </a:lnTo>
                  <a:lnTo>
                    <a:pt x="14" y="3"/>
                  </a:lnTo>
                  <a:lnTo>
                    <a:pt x="10" y="3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024" name="Freeform 946"/>
            <p:cNvSpPr>
              <a:spLocks/>
            </p:cNvSpPr>
            <p:nvPr/>
          </p:nvSpPr>
          <p:spPr bwMode="auto">
            <a:xfrm>
              <a:off x="3686175" y="1508125"/>
              <a:ext cx="3175" cy="3175"/>
            </a:xfrm>
            <a:custGeom>
              <a:avLst/>
              <a:gdLst>
                <a:gd name="T0" fmla="*/ 2147483647 w 7"/>
                <a:gd name="T1" fmla="*/ 2147483647 h 10"/>
                <a:gd name="T2" fmla="*/ 2147483647 w 7"/>
                <a:gd name="T3" fmla="*/ 2147483647 h 10"/>
                <a:gd name="T4" fmla="*/ 2147483647 w 7"/>
                <a:gd name="T5" fmla="*/ 0 h 10"/>
                <a:gd name="T6" fmla="*/ 0 w 7"/>
                <a:gd name="T7" fmla="*/ 2147483647 h 10"/>
                <a:gd name="T8" fmla="*/ 0 w 7"/>
                <a:gd name="T9" fmla="*/ 2147483647 h 10"/>
                <a:gd name="T10" fmla="*/ 0 w 7"/>
                <a:gd name="T11" fmla="*/ 2147483647 h 10"/>
                <a:gd name="T12" fmla="*/ 2147483647 w 7"/>
                <a:gd name="T13" fmla="*/ 2147483647 h 10"/>
                <a:gd name="T14" fmla="*/ 2147483647 w 7"/>
                <a:gd name="T15" fmla="*/ 2147483647 h 10"/>
                <a:gd name="T16" fmla="*/ 2147483647 w 7"/>
                <a:gd name="T17" fmla="*/ 2147483647 h 10"/>
                <a:gd name="T18" fmla="*/ 2147483647 w 7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0"/>
                <a:gd name="T32" fmla="*/ 7 w 7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0">
                  <a:moveTo>
                    <a:pt x="7" y="3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7" y="6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025" name="Freeform 947"/>
            <p:cNvSpPr>
              <a:spLocks/>
            </p:cNvSpPr>
            <p:nvPr/>
          </p:nvSpPr>
          <p:spPr bwMode="auto">
            <a:xfrm>
              <a:off x="3686175" y="1509713"/>
              <a:ext cx="11113" cy="1587"/>
            </a:xfrm>
            <a:custGeom>
              <a:avLst/>
              <a:gdLst>
                <a:gd name="T0" fmla="*/ 2147483647 w 27"/>
                <a:gd name="T1" fmla="*/ 0 h 7"/>
                <a:gd name="T2" fmla="*/ 0 w 27"/>
                <a:gd name="T3" fmla="*/ 0 h 7"/>
                <a:gd name="T4" fmla="*/ 0 w 27"/>
                <a:gd name="T5" fmla="*/ 2147483647 h 7"/>
                <a:gd name="T6" fmla="*/ 0 w 27"/>
                <a:gd name="T7" fmla="*/ 2147483647 h 7"/>
                <a:gd name="T8" fmla="*/ 2147483647 w 27"/>
                <a:gd name="T9" fmla="*/ 2147483647 h 7"/>
                <a:gd name="T10" fmla="*/ 2147483647 w 27"/>
                <a:gd name="T11" fmla="*/ 2147483647 h 7"/>
                <a:gd name="T12" fmla="*/ 2147483647 w 27"/>
                <a:gd name="T13" fmla="*/ 2147483647 h 7"/>
                <a:gd name="T14" fmla="*/ 2147483647 w 27"/>
                <a:gd name="T15" fmla="*/ 0 h 7"/>
                <a:gd name="T16" fmla="*/ 2147483647 w 27"/>
                <a:gd name="T17" fmla="*/ 0 h 7"/>
                <a:gd name="T18" fmla="*/ 2147483647 w 27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"/>
                <a:gd name="T31" fmla="*/ 0 h 7"/>
                <a:gd name="T32" fmla="*/ 27 w 27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" h="7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16" y="7"/>
                  </a:lnTo>
                  <a:lnTo>
                    <a:pt x="23" y="7"/>
                  </a:lnTo>
                  <a:lnTo>
                    <a:pt x="27" y="3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026" name="Freeform 948"/>
            <p:cNvSpPr>
              <a:spLocks/>
            </p:cNvSpPr>
            <p:nvPr/>
          </p:nvSpPr>
          <p:spPr bwMode="auto">
            <a:xfrm>
              <a:off x="3694113" y="1509713"/>
              <a:ext cx="3175" cy="3175"/>
            </a:xfrm>
            <a:custGeom>
              <a:avLst/>
              <a:gdLst>
                <a:gd name="T0" fmla="*/ 2147483647 w 7"/>
                <a:gd name="T1" fmla="*/ 2147483647 h 9"/>
                <a:gd name="T2" fmla="*/ 2147483647 w 7"/>
                <a:gd name="T3" fmla="*/ 0 h 9"/>
                <a:gd name="T4" fmla="*/ 2147483647 w 7"/>
                <a:gd name="T5" fmla="*/ 0 h 9"/>
                <a:gd name="T6" fmla="*/ 0 w 7"/>
                <a:gd name="T7" fmla="*/ 0 h 9"/>
                <a:gd name="T8" fmla="*/ 0 w 7"/>
                <a:gd name="T9" fmla="*/ 2147483647 h 9"/>
                <a:gd name="T10" fmla="*/ 0 w 7"/>
                <a:gd name="T11" fmla="*/ 2147483647 h 9"/>
                <a:gd name="T12" fmla="*/ 2147483647 w 7"/>
                <a:gd name="T13" fmla="*/ 2147483647 h 9"/>
                <a:gd name="T14" fmla="*/ 2147483647 w 7"/>
                <a:gd name="T15" fmla="*/ 2147483647 h 9"/>
                <a:gd name="T16" fmla="*/ 2147483647 w 7"/>
                <a:gd name="T17" fmla="*/ 2147483647 h 9"/>
                <a:gd name="T18" fmla="*/ 2147483647 w 7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9"/>
                <a:gd name="T32" fmla="*/ 7 w 7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9">
                  <a:moveTo>
                    <a:pt x="7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9"/>
                  </a:lnTo>
                  <a:lnTo>
                    <a:pt x="3" y="9"/>
                  </a:lnTo>
                  <a:lnTo>
                    <a:pt x="7" y="7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027" name="Freeform 949"/>
            <p:cNvSpPr>
              <a:spLocks/>
            </p:cNvSpPr>
            <p:nvPr/>
          </p:nvSpPr>
          <p:spPr bwMode="auto">
            <a:xfrm>
              <a:off x="3694113" y="1509713"/>
              <a:ext cx="26987" cy="3175"/>
            </a:xfrm>
            <a:custGeom>
              <a:avLst/>
              <a:gdLst>
                <a:gd name="T0" fmla="*/ 2147483647 w 69"/>
                <a:gd name="T1" fmla="*/ 0 h 6"/>
                <a:gd name="T2" fmla="*/ 0 w 69"/>
                <a:gd name="T3" fmla="*/ 0 h 6"/>
                <a:gd name="T4" fmla="*/ 0 w 69"/>
                <a:gd name="T5" fmla="*/ 2147483647 h 6"/>
                <a:gd name="T6" fmla="*/ 0 w 69"/>
                <a:gd name="T7" fmla="*/ 2147483647 h 6"/>
                <a:gd name="T8" fmla="*/ 2147483647 w 69"/>
                <a:gd name="T9" fmla="*/ 2147483647 h 6"/>
                <a:gd name="T10" fmla="*/ 2147483647 w 69"/>
                <a:gd name="T11" fmla="*/ 2147483647 h 6"/>
                <a:gd name="T12" fmla="*/ 2147483647 w 69"/>
                <a:gd name="T13" fmla="*/ 2147483647 h 6"/>
                <a:gd name="T14" fmla="*/ 2147483647 w 69"/>
                <a:gd name="T15" fmla="*/ 0 h 6"/>
                <a:gd name="T16" fmla="*/ 2147483647 w 69"/>
                <a:gd name="T17" fmla="*/ 0 h 6"/>
                <a:gd name="T18" fmla="*/ 2147483647 w 69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9"/>
                <a:gd name="T31" fmla="*/ 0 h 6"/>
                <a:gd name="T32" fmla="*/ 69 w 69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9" h="6">
                  <a:moveTo>
                    <a:pt x="3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62" y="6"/>
                  </a:lnTo>
                  <a:lnTo>
                    <a:pt x="69" y="6"/>
                  </a:lnTo>
                  <a:lnTo>
                    <a:pt x="69" y="4"/>
                  </a:lnTo>
                  <a:lnTo>
                    <a:pt x="69" y="0"/>
                  </a:lnTo>
                  <a:lnTo>
                    <a:pt x="66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028" name="Freeform 950"/>
            <p:cNvSpPr>
              <a:spLocks/>
            </p:cNvSpPr>
            <p:nvPr/>
          </p:nvSpPr>
          <p:spPr bwMode="auto">
            <a:xfrm>
              <a:off x="3719513" y="1509713"/>
              <a:ext cx="1587" cy="6350"/>
            </a:xfrm>
            <a:custGeom>
              <a:avLst/>
              <a:gdLst>
                <a:gd name="T0" fmla="*/ 2147483647 w 7"/>
                <a:gd name="T1" fmla="*/ 2147483647 h 13"/>
                <a:gd name="T2" fmla="*/ 2147483647 w 7"/>
                <a:gd name="T3" fmla="*/ 0 h 13"/>
                <a:gd name="T4" fmla="*/ 2147483647 w 7"/>
                <a:gd name="T5" fmla="*/ 0 h 13"/>
                <a:gd name="T6" fmla="*/ 0 w 7"/>
                <a:gd name="T7" fmla="*/ 0 h 13"/>
                <a:gd name="T8" fmla="*/ 0 w 7"/>
                <a:gd name="T9" fmla="*/ 2147483647 h 13"/>
                <a:gd name="T10" fmla="*/ 0 w 7"/>
                <a:gd name="T11" fmla="*/ 2147483647 h 13"/>
                <a:gd name="T12" fmla="*/ 2147483647 w 7"/>
                <a:gd name="T13" fmla="*/ 2147483647 h 13"/>
                <a:gd name="T14" fmla="*/ 2147483647 w 7"/>
                <a:gd name="T15" fmla="*/ 2147483647 h 13"/>
                <a:gd name="T16" fmla="*/ 2147483647 w 7"/>
                <a:gd name="T17" fmla="*/ 2147483647 h 13"/>
                <a:gd name="T18" fmla="*/ 2147483647 w 7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3"/>
                <a:gd name="T32" fmla="*/ 7 w 7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3">
                  <a:moveTo>
                    <a:pt x="7" y="4"/>
                  </a:move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9"/>
                  </a:lnTo>
                  <a:lnTo>
                    <a:pt x="4" y="13"/>
                  </a:lnTo>
                  <a:lnTo>
                    <a:pt x="7" y="9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029" name="Freeform 951"/>
            <p:cNvSpPr>
              <a:spLocks/>
            </p:cNvSpPr>
            <p:nvPr/>
          </p:nvSpPr>
          <p:spPr bwMode="auto">
            <a:xfrm>
              <a:off x="3719513" y="1512888"/>
              <a:ext cx="7937" cy="1587"/>
            </a:xfrm>
            <a:custGeom>
              <a:avLst/>
              <a:gdLst>
                <a:gd name="T0" fmla="*/ 2147483647 w 20"/>
                <a:gd name="T1" fmla="*/ 0 h 3"/>
                <a:gd name="T2" fmla="*/ 0 w 20"/>
                <a:gd name="T3" fmla="*/ 0 h 3"/>
                <a:gd name="T4" fmla="*/ 0 w 20"/>
                <a:gd name="T5" fmla="*/ 2147483647 h 3"/>
                <a:gd name="T6" fmla="*/ 0 w 20"/>
                <a:gd name="T7" fmla="*/ 2147483647 h 3"/>
                <a:gd name="T8" fmla="*/ 2147483647 w 20"/>
                <a:gd name="T9" fmla="*/ 2147483647 h 3"/>
                <a:gd name="T10" fmla="*/ 2147483647 w 20"/>
                <a:gd name="T11" fmla="*/ 2147483647 h 3"/>
                <a:gd name="T12" fmla="*/ 2147483647 w 20"/>
                <a:gd name="T13" fmla="*/ 2147483647 h 3"/>
                <a:gd name="T14" fmla="*/ 2147483647 w 20"/>
                <a:gd name="T15" fmla="*/ 0 h 3"/>
                <a:gd name="T16" fmla="*/ 2147483647 w 20"/>
                <a:gd name="T17" fmla="*/ 0 h 3"/>
                <a:gd name="T18" fmla="*/ 2147483647 w 20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3"/>
                <a:gd name="T32" fmla="*/ 20 w 20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3">
                  <a:moveTo>
                    <a:pt x="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11" y="3"/>
                  </a:lnTo>
                  <a:lnTo>
                    <a:pt x="20" y="3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030" name="Freeform 952"/>
            <p:cNvSpPr>
              <a:spLocks/>
            </p:cNvSpPr>
            <p:nvPr/>
          </p:nvSpPr>
          <p:spPr bwMode="auto">
            <a:xfrm>
              <a:off x="3724275" y="1512888"/>
              <a:ext cx="3175" cy="3175"/>
            </a:xfrm>
            <a:custGeom>
              <a:avLst/>
              <a:gdLst>
                <a:gd name="T0" fmla="*/ 2147483647 w 6"/>
                <a:gd name="T1" fmla="*/ 2147483647 h 7"/>
                <a:gd name="T2" fmla="*/ 2147483647 w 6"/>
                <a:gd name="T3" fmla="*/ 0 h 7"/>
                <a:gd name="T4" fmla="*/ 2147483647 w 6"/>
                <a:gd name="T5" fmla="*/ 0 h 7"/>
                <a:gd name="T6" fmla="*/ 0 w 6"/>
                <a:gd name="T7" fmla="*/ 0 h 7"/>
                <a:gd name="T8" fmla="*/ 0 w 6"/>
                <a:gd name="T9" fmla="*/ 2147483647 h 7"/>
                <a:gd name="T10" fmla="*/ 0 w 6"/>
                <a:gd name="T11" fmla="*/ 2147483647 h 7"/>
                <a:gd name="T12" fmla="*/ 2147483647 w 6"/>
                <a:gd name="T13" fmla="*/ 2147483647 h 7"/>
                <a:gd name="T14" fmla="*/ 2147483647 w 6"/>
                <a:gd name="T15" fmla="*/ 2147483647 h 7"/>
                <a:gd name="T16" fmla="*/ 2147483647 w 6"/>
                <a:gd name="T17" fmla="*/ 2147483647 h 7"/>
                <a:gd name="T18" fmla="*/ 2147483647 w 6"/>
                <a:gd name="T19" fmla="*/ 2147483647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7"/>
                <a:gd name="T32" fmla="*/ 6 w 6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7">
                  <a:moveTo>
                    <a:pt x="6" y="3"/>
                  </a:move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2" y="7"/>
                  </a:lnTo>
                  <a:lnTo>
                    <a:pt x="6" y="7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031" name="Freeform 953"/>
            <p:cNvSpPr>
              <a:spLocks/>
            </p:cNvSpPr>
            <p:nvPr/>
          </p:nvSpPr>
          <p:spPr bwMode="auto">
            <a:xfrm>
              <a:off x="3724275" y="1512888"/>
              <a:ext cx="7938" cy="3175"/>
            </a:xfrm>
            <a:custGeom>
              <a:avLst/>
              <a:gdLst>
                <a:gd name="T0" fmla="*/ 2147483647 w 20"/>
                <a:gd name="T1" fmla="*/ 0 h 7"/>
                <a:gd name="T2" fmla="*/ 0 w 20"/>
                <a:gd name="T3" fmla="*/ 2147483647 h 7"/>
                <a:gd name="T4" fmla="*/ 0 w 20"/>
                <a:gd name="T5" fmla="*/ 2147483647 h 7"/>
                <a:gd name="T6" fmla="*/ 0 w 20"/>
                <a:gd name="T7" fmla="*/ 2147483647 h 7"/>
                <a:gd name="T8" fmla="*/ 2147483647 w 20"/>
                <a:gd name="T9" fmla="*/ 2147483647 h 7"/>
                <a:gd name="T10" fmla="*/ 2147483647 w 20"/>
                <a:gd name="T11" fmla="*/ 2147483647 h 7"/>
                <a:gd name="T12" fmla="*/ 2147483647 w 20"/>
                <a:gd name="T13" fmla="*/ 2147483647 h 7"/>
                <a:gd name="T14" fmla="*/ 2147483647 w 20"/>
                <a:gd name="T15" fmla="*/ 2147483647 h 7"/>
                <a:gd name="T16" fmla="*/ 2147483647 w 20"/>
                <a:gd name="T17" fmla="*/ 0 h 7"/>
                <a:gd name="T18" fmla="*/ 2147483647 w 20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7"/>
                <a:gd name="T32" fmla="*/ 20 w 20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7">
                  <a:moveTo>
                    <a:pt x="2" y="0"/>
                  </a:moveTo>
                  <a:lnTo>
                    <a:pt x="0" y="3"/>
                  </a:lnTo>
                  <a:lnTo>
                    <a:pt x="0" y="7"/>
                  </a:lnTo>
                  <a:lnTo>
                    <a:pt x="9" y="7"/>
                  </a:lnTo>
                  <a:lnTo>
                    <a:pt x="16" y="7"/>
                  </a:lnTo>
                  <a:lnTo>
                    <a:pt x="20" y="3"/>
                  </a:lnTo>
                  <a:lnTo>
                    <a:pt x="16" y="3"/>
                  </a:lnTo>
                  <a:lnTo>
                    <a:pt x="1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032" name="Freeform 954"/>
            <p:cNvSpPr>
              <a:spLocks/>
            </p:cNvSpPr>
            <p:nvPr/>
          </p:nvSpPr>
          <p:spPr bwMode="auto">
            <a:xfrm>
              <a:off x="3729038" y="1512888"/>
              <a:ext cx="3175" cy="3175"/>
            </a:xfrm>
            <a:custGeom>
              <a:avLst/>
              <a:gdLst>
                <a:gd name="T0" fmla="*/ 2147483647 w 7"/>
                <a:gd name="T1" fmla="*/ 2147483647 h 9"/>
                <a:gd name="T2" fmla="*/ 2147483647 w 7"/>
                <a:gd name="T3" fmla="*/ 2147483647 h 9"/>
                <a:gd name="T4" fmla="*/ 2147483647 w 7"/>
                <a:gd name="T5" fmla="*/ 0 h 9"/>
                <a:gd name="T6" fmla="*/ 0 w 7"/>
                <a:gd name="T7" fmla="*/ 2147483647 h 9"/>
                <a:gd name="T8" fmla="*/ 0 w 7"/>
                <a:gd name="T9" fmla="*/ 2147483647 h 9"/>
                <a:gd name="T10" fmla="*/ 0 w 7"/>
                <a:gd name="T11" fmla="*/ 2147483647 h 9"/>
                <a:gd name="T12" fmla="*/ 2147483647 w 7"/>
                <a:gd name="T13" fmla="*/ 2147483647 h 9"/>
                <a:gd name="T14" fmla="*/ 2147483647 w 7"/>
                <a:gd name="T15" fmla="*/ 2147483647 h 9"/>
                <a:gd name="T16" fmla="*/ 2147483647 w 7"/>
                <a:gd name="T17" fmla="*/ 2147483647 h 9"/>
                <a:gd name="T18" fmla="*/ 2147483647 w 7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9"/>
                <a:gd name="T32" fmla="*/ 7 w 7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9">
                  <a:moveTo>
                    <a:pt x="7" y="3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9"/>
                  </a:lnTo>
                  <a:lnTo>
                    <a:pt x="3" y="9"/>
                  </a:lnTo>
                  <a:lnTo>
                    <a:pt x="7" y="7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033" name="Freeform 955"/>
            <p:cNvSpPr>
              <a:spLocks/>
            </p:cNvSpPr>
            <p:nvPr/>
          </p:nvSpPr>
          <p:spPr bwMode="auto">
            <a:xfrm>
              <a:off x="3729038" y="1514475"/>
              <a:ext cx="6350" cy="1588"/>
            </a:xfrm>
            <a:custGeom>
              <a:avLst/>
              <a:gdLst>
                <a:gd name="T0" fmla="*/ 2147483647 w 13"/>
                <a:gd name="T1" fmla="*/ 0 h 6"/>
                <a:gd name="T2" fmla="*/ 0 w 13"/>
                <a:gd name="T3" fmla="*/ 2147483647 h 6"/>
                <a:gd name="T4" fmla="*/ 0 w 13"/>
                <a:gd name="T5" fmla="*/ 2147483647 h 6"/>
                <a:gd name="T6" fmla="*/ 0 w 13"/>
                <a:gd name="T7" fmla="*/ 2147483647 h 6"/>
                <a:gd name="T8" fmla="*/ 2147483647 w 13"/>
                <a:gd name="T9" fmla="*/ 2147483647 h 6"/>
                <a:gd name="T10" fmla="*/ 2147483647 w 13"/>
                <a:gd name="T11" fmla="*/ 2147483647 h 6"/>
                <a:gd name="T12" fmla="*/ 2147483647 w 13"/>
                <a:gd name="T13" fmla="*/ 2147483647 h 6"/>
                <a:gd name="T14" fmla="*/ 2147483647 w 13"/>
                <a:gd name="T15" fmla="*/ 2147483647 h 6"/>
                <a:gd name="T16" fmla="*/ 2147483647 w 13"/>
                <a:gd name="T17" fmla="*/ 0 h 6"/>
                <a:gd name="T18" fmla="*/ 2147483647 w 1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6"/>
                <a:gd name="T32" fmla="*/ 13 w 1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6">
                  <a:moveTo>
                    <a:pt x="3" y="0"/>
                  </a:moveTo>
                  <a:lnTo>
                    <a:pt x="0" y="4"/>
                  </a:lnTo>
                  <a:lnTo>
                    <a:pt x="0" y="6"/>
                  </a:lnTo>
                  <a:lnTo>
                    <a:pt x="3" y="6"/>
                  </a:lnTo>
                  <a:lnTo>
                    <a:pt x="9" y="6"/>
                  </a:lnTo>
                  <a:lnTo>
                    <a:pt x="13" y="4"/>
                  </a:lnTo>
                  <a:lnTo>
                    <a:pt x="9" y="4"/>
                  </a:lnTo>
                  <a:lnTo>
                    <a:pt x="7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034" name="Freeform 956"/>
            <p:cNvSpPr>
              <a:spLocks/>
            </p:cNvSpPr>
            <p:nvPr/>
          </p:nvSpPr>
          <p:spPr bwMode="auto">
            <a:xfrm>
              <a:off x="3732213" y="1514475"/>
              <a:ext cx="3175" cy="3175"/>
            </a:xfrm>
            <a:custGeom>
              <a:avLst/>
              <a:gdLst>
                <a:gd name="T0" fmla="*/ 2147483647 w 6"/>
                <a:gd name="T1" fmla="*/ 2147483647 h 10"/>
                <a:gd name="T2" fmla="*/ 2147483647 w 6"/>
                <a:gd name="T3" fmla="*/ 2147483647 h 10"/>
                <a:gd name="T4" fmla="*/ 2147483647 w 6"/>
                <a:gd name="T5" fmla="*/ 0 h 10"/>
                <a:gd name="T6" fmla="*/ 0 w 6"/>
                <a:gd name="T7" fmla="*/ 2147483647 h 10"/>
                <a:gd name="T8" fmla="*/ 0 w 6"/>
                <a:gd name="T9" fmla="*/ 2147483647 h 10"/>
                <a:gd name="T10" fmla="*/ 0 w 6"/>
                <a:gd name="T11" fmla="*/ 2147483647 h 10"/>
                <a:gd name="T12" fmla="*/ 2147483647 w 6"/>
                <a:gd name="T13" fmla="*/ 2147483647 h 10"/>
                <a:gd name="T14" fmla="*/ 2147483647 w 6"/>
                <a:gd name="T15" fmla="*/ 2147483647 h 10"/>
                <a:gd name="T16" fmla="*/ 2147483647 w 6"/>
                <a:gd name="T17" fmla="*/ 2147483647 h 10"/>
                <a:gd name="T18" fmla="*/ 2147483647 w 6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0"/>
                <a:gd name="T32" fmla="*/ 6 w 6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0">
                  <a:moveTo>
                    <a:pt x="6" y="4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6" y="6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035" name="Freeform 957"/>
            <p:cNvSpPr>
              <a:spLocks/>
            </p:cNvSpPr>
            <p:nvPr/>
          </p:nvSpPr>
          <p:spPr bwMode="auto">
            <a:xfrm>
              <a:off x="3732213" y="1516063"/>
              <a:ext cx="11112" cy="1587"/>
            </a:xfrm>
            <a:custGeom>
              <a:avLst/>
              <a:gdLst>
                <a:gd name="T0" fmla="*/ 2147483647 w 26"/>
                <a:gd name="T1" fmla="*/ 0 h 6"/>
                <a:gd name="T2" fmla="*/ 0 w 26"/>
                <a:gd name="T3" fmla="*/ 0 h 6"/>
                <a:gd name="T4" fmla="*/ 0 w 26"/>
                <a:gd name="T5" fmla="*/ 2147483647 h 6"/>
                <a:gd name="T6" fmla="*/ 0 w 26"/>
                <a:gd name="T7" fmla="*/ 2147483647 h 6"/>
                <a:gd name="T8" fmla="*/ 2147483647 w 26"/>
                <a:gd name="T9" fmla="*/ 2147483647 h 6"/>
                <a:gd name="T10" fmla="*/ 2147483647 w 26"/>
                <a:gd name="T11" fmla="*/ 2147483647 h 6"/>
                <a:gd name="T12" fmla="*/ 2147483647 w 26"/>
                <a:gd name="T13" fmla="*/ 2147483647 h 6"/>
                <a:gd name="T14" fmla="*/ 2147483647 w 26"/>
                <a:gd name="T15" fmla="*/ 0 h 6"/>
                <a:gd name="T16" fmla="*/ 2147483647 w 26"/>
                <a:gd name="T17" fmla="*/ 0 h 6"/>
                <a:gd name="T18" fmla="*/ 2147483647 w 26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6"/>
                <a:gd name="T32" fmla="*/ 26 w 26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6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15" y="6"/>
                  </a:lnTo>
                  <a:lnTo>
                    <a:pt x="22" y="6"/>
                  </a:lnTo>
                  <a:lnTo>
                    <a:pt x="26" y="2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036" name="Freeform 958"/>
            <p:cNvSpPr>
              <a:spLocks/>
            </p:cNvSpPr>
            <p:nvPr/>
          </p:nvSpPr>
          <p:spPr bwMode="auto">
            <a:xfrm>
              <a:off x="3740150" y="1516063"/>
              <a:ext cx="3175" cy="3175"/>
            </a:xfrm>
            <a:custGeom>
              <a:avLst/>
              <a:gdLst>
                <a:gd name="T0" fmla="*/ 2147483647 w 7"/>
                <a:gd name="T1" fmla="*/ 2147483647 h 8"/>
                <a:gd name="T2" fmla="*/ 2147483647 w 7"/>
                <a:gd name="T3" fmla="*/ 0 h 8"/>
                <a:gd name="T4" fmla="*/ 2147483647 w 7"/>
                <a:gd name="T5" fmla="*/ 0 h 8"/>
                <a:gd name="T6" fmla="*/ 0 w 7"/>
                <a:gd name="T7" fmla="*/ 0 h 8"/>
                <a:gd name="T8" fmla="*/ 0 w 7"/>
                <a:gd name="T9" fmla="*/ 2147483647 h 8"/>
                <a:gd name="T10" fmla="*/ 0 w 7"/>
                <a:gd name="T11" fmla="*/ 2147483647 h 8"/>
                <a:gd name="T12" fmla="*/ 2147483647 w 7"/>
                <a:gd name="T13" fmla="*/ 2147483647 h 8"/>
                <a:gd name="T14" fmla="*/ 2147483647 w 7"/>
                <a:gd name="T15" fmla="*/ 2147483647 h 8"/>
                <a:gd name="T16" fmla="*/ 2147483647 w 7"/>
                <a:gd name="T17" fmla="*/ 2147483647 h 8"/>
                <a:gd name="T18" fmla="*/ 2147483647 w 7"/>
                <a:gd name="T19" fmla="*/ 2147483647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8"/>
                <a:gd name="T32" fmla="*/ 7 w 7"/>
                <a:gd name="T33" fmla="*/ 8 h 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8">
                  <a:moveTo>
                    <a:pt x="7" y="2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3" y="8"/>
                  </a:lnTo>
                  <a:lnTo>
                    <a:pt x="7" y="6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037" name="Freeform 959"/>
            <p:cNvSpPr>
              <a:spLocks/>
            </p:cNvSpPr>
            <p:nvPr/>
          </p:nvSpPr>
          <p:spPr bwMode="auto">
            <a:xfrm>
              <a:off x="3740150" y="1516063"/>
              <a:ext cx="6350" cy="3175"/>
            </a:xfrm>
            <a:custGeom>
              <a:avLst/>
              <a:gdLst>
                <a:gd name="T0" fmla="*/ 2147483647 w 16"/>
                <a:gd name="T1" fmla="*/ 0 h 6"/>
                <a:gd name="T2" fmla="*/ 0 w 16"/>
                <a:gd name="T3" fmla="*/ 0 h 6"/>
                <a:gd name="T4" fmla="*/ 0 w 16"/>
                <a:gd name="T5" fmla="*/ 2147483647 h 6"/>
                <a:gd name="T6" fmla="*/ 0 w 16"/>
                <a:gd name="T7" fmla="*/ 2147483647 h 6"/>
                <a:gd name="T8" fmla="*/ 2147483647 w 16"/>
                <a:gd name="T9" fmla="*/ 2147483647 h 6"/>
                <a:gd name="T10" fmla="*/ 2147483647 w 16"/>
                <a:gd name="T11" fmla="*/ 2147483647 h 6"/>
                <a:gd name="T12" fmla="*/ 2147483647 w 16"/>
                <a:gd name="T13" fmla="*/ 2147483647 h 6"/>
                <a:gd name="T14" fmla="*/ 2147483647 w 16"/>
                <a:gd name="T15" fmla="*/ 0 h 6"/>
                <a:gd name="T16" fmla="*/ 2147483647 w 16"/>
                <a:gd name="T17" fmla="*/ 0 h 6"/>
                <a:gd name="T18" fmla="*/ 2147483647 w 16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"/>
                <a:gd name="T31" fmla="*/ 0 h 6"/>
                <a:gd name="T32" fmla="*/ 16 w 16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" h="6">
                  <a:moveTo>
                    <a:pt x="3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10" y="6"/>
                  </a:lnTo>
                  <a:lnTo>
                    <a:pt x="16" y="6"/>
                  </a:lnTo>
                  <a:lnTo>
                    <a:pt x="16" y="4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038" name="Freeform 960"/>
            <p:cNvSpPr>
              <a:spLocks/>
            </p:cNvSpPr>
            <p:nvPr/>
          </p:nvSpPr>
          <p:spPr bwMode="auto">
            <a:xfrm>
              <a:off x="3744913" y="1516063"/>
              <a:ext cx="1587" cy="4762"/>
            </a:xfrm>
            <a:custGeom>
              <a:avLst/>
              <a:gdLst>
                <a:gd name="T0" fmla="*/ 2147483647 w 2"/>
                <a:gd name="T1" fmla="*/ 2147483647 h 10"/>
                <a:gd name="T2" fmla="*/ 2147483647 w 2"/>
                <a:gd name="T3" fmla="*/ 0 h 10"/>
                <a:gd name="T4" fmla="*/ 0 w 2"/>
                <a:gd name="T5" fmla="*/ 0 h 10"/>
                <a:gd name="T6" fmla="*/ 0 w 2"/>
                <a:gd name="T7" fmla="*/ 0 h 10"/>
                <a:gd name="T8" fmla="*/ 0 w 2"/>
                <a:gd name="T9" fmla="*/ 2147483647 h 10"/>
                <a:gd name="T10" fmla="*/ 0 w 2"/>
                <a:gd name="T11" fmla="*/ 2147483647 h 10"/>
                <a:gd name="T12" fmla="*/ 0 w 2"/>
                <a:gd name="T13" fmla="*/ 2147483647 h 10"/>
                <a:gd name="T14" fmla="*/ 2147483647 w 2"/>
                <a:gd name="T15" fmla="*/ 2147483647 h 10"/>
                <a:gd name="T16" fmla="*/ 2147483647 w 2"/>
                <a:gd name="T17" fmla="*/ 2147483647 h 10"/>
                <a:gd name="T18" fmla="*/ 2147483647 w 2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"/>
                <a:gd name="T31" fmla="*/ 0 h 10"/>
                <a:gd name="T32" fmla="*/ 2 w 2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" h="10">
                  <a:moveTo>
                    <a:pt x="2" y="4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2" y="6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039" name="Freeform 961"/>
            <p:cNvSpPr>
              <a:spLocks/>
            </p:cNvSpPr>
            <p:nvPr/>
          </p:nvSpPr>
          <p:spPr bwMode="auto">
            <a:xfrm>
              <a:off x="3743325" y="1517650"/>
              <a:ext cx="6350" cy="3175"/>
            </a:xfrm>
            <a:custGeom>
              <a:avLst/>
              <a:gdLst>
                <a:gd name="T0" fmla="*/ 2147483647 w 13"/>
                <a:gd name="T1" fmla="*/ 0 h 6"/>
                <a:gd name="T2" fmla="*/ 2147483647 w 13"/>
                <a:gd name="T3" fmla="*/ 0 h 6"/>
                <a:gd name="T4" fmla="*/ 0 w 13"/>
                <a:gd name="T5" fmla="*/ 2147483647 h 6"/>
                <a:gd name="T6" fmla="*/ 2147483647 w 13"/>
                <a:gd name="T7" fmla="*/ 2147483647 h 6"/>
                <a:gd name="T8" fmla="*/ 2147483647 w 13"/>
                <a:gd name="T9" fmla="*/ 2147483647 h 6"/>
                <a:gd name="T10" fmla="*/ 2147483647 w 13"/>
                <a:gd name="T11" fmla="*/ 2147483647 h 6"/>
                <a:gd name="T12" fmla="*/ 2147483647 w 13"/>
                <a:gd name="T13" fmla="*/ 2147483647 h 6"/>
                <a:gd name="T14" fmla="*/ 2147483647 w 13"/>
                <a:gd name="T15" fmla="*/ 0 h 6"/>
                <a:gd name="T16" fmla="*/ 2147483647 w 13"/>
                <a:gd name="T17" fmla="*/ 0 h 6"/>
                <a:gd name="T18" fmla="*/ 2147483647 w 1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6"/>
                <a:gd name="T32" fmla="*/ 13 w 1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6">
                  <a:moveTo>
                    <a:pt x="4" y="0"/>
                  </a:moveTo>
                  <a:lnTo>
                    <a:pt x="4" y="0"/>
                  </a:lnTo>
                  <a:lnTo>
                    <a:pt x="0" y="2"/>
                  </a:lnTo>
                  <a:lnTo>
                    <a:pt x="4" y="6"/>
                  </a:lnTo>
                  <a:lnTo>
                    <a:pt x="6" y="6"/>
                  </a:lnTo>
                  <a:lnTo>
                    <a:pt x="13" y="6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040" name="Freeform 962"/>
            <p:cNvSpPr>
              <a:spLocks/>
            </p:cNvSpPr>
            <p:nvPr/>
          </p:nvSpPr>
          <p:spPr bwMode="auto">
            <a:xfrm>
              <a:off x="3748088" y="1517650"/>
              <a:ext cx="1587" cy="3175"/>
            </a:xfrm>
            <a:custGeom>
              <a:avLst/>
              <a:gdLst>
                <a:gd name="T0" fmla="*/ 2147483647 w 3"/>
                <a:gd name="T1" fmla="*/ 2147483647 h 9"/>
                <a:gd name="T2" fmla="*/ 2147483647 w 3"/>
                <a:gd name="T3" fmla="*/ 0 h 9"/>
                <a:gd name="T4" fmla="*/ 0 w 3"/>
                <a:gd name="T5" fmla="*/ 0 h 9"/>
                <a:gd name="T6" fmla="*/ 0 w 3"/>
                <a:gd name="T7" fmla="*/ 0 h 9"/>
                <a:gd name="T8" fmla="*/ 0 w 3"/>
                <a:gd name="T9" fmla="*/ 2147483647 h 9"/>
                <a:gd name="T10" fmla="*/ 0 w 3"/>
                <a:gd name="T11" fmla="*/ 2147483647 h 9"/>
                <a:gd name="T12" fmla="*/ 0 w 3"/>
                <a:gd name="T13" fmla="*/ 2147483647 h 9"/>
                <a:gd name="T14" fmla="*/ 2147483647 w 3"/>
                <a:gd name="T15" fmla="*/ 2147483647 h 9"/>
                <a:gd name="T16" fmla="*/ 2147483647 w 3"/>
                <a:gd name="T17" fmla="*/ 2147483647 h 9"/>
                <a:gd name="T18" fmla="*/ 2147483647 w 3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9"/>
                <a:gd name="T32" fmla="*/ 3 w 3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9">
                  <a:moveTo>
                    <a:pt x="3" y="2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6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041" name="Freeform 963"/>
            <p:cNvSpPr>
              <a:spLocks/>
            </p:cNvSpPr>
            <p:nvPr/>
          </p:nvSpPr>
          <p:spPr bwMode="auto">
            <a:xfrm>
              <a:off x="3746500" y="1519238"/>
              <a:ext cx="7938" cy="1587"/>
            </a:xfrm>
            <a:custGeom>
              <a:avLst/>
              <a:gdLst>
                <a:gd name="T0" fmla="*/ 2147483647 w 20"/>
                <a:gd name="T1" fmla="*/ 0 h 4"/>
                <a:gd name="T2" fmla="*/ 2147483647 w 20"/>
                <a:gd name="T3" fmla="*/ 0 h 4"/>
                <a:gd name="T4" fmla="*/ 0 w 20"/>
                <a:gd name="T5" fmla="*/ 2147483647 h 4"/>
                <a:gd name="T6" fmla="*/ 2147483647 w 20"/>
                <a:gd name="T7" fmla="*/ 2147483647 h 4"/>
                <a:gd name="T8" fmla="*/ 2147483647 w 20"/>
                <a:gd name="T9" fmla="*/ 2147483647 h 4"/>
                <a:gd name="T10" fmla="*/ 2147483647 w 20"/>
                <a:gd name="T11" fmla="*/ 2147483647 h 4"/>
                <a:gd name="T12" fmla="*/ 2147483647 w 20"/>
                <a:gd name="T13" fmla="*/ 2147483647 h 4"/>
                <a:gd name="T14" fmla="*/ 2147483647 w 20"/>
                <a:gd name="T15" fmla="*/ 0 h 4"/>
                <a:gd name="T16" fmla="*/ 2147483647 w 20"/>
                <a:gd name="T17" fmla="*/ 0 h 4"/>
                <a:gd name="T18" fmla="*/ 2147483647 w 20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4"/>
                <a:gd name="T32" fmla="*/ 20 w 20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4">
                  <a:moveTo>
                    <a:pt x="4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14" y="4"/>
                  </a:lnTo>
                  <a:lnTo>
                    <a:pt x="20" y="4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042" name="Freeform 964"/>
            <p:cNvSpPr>
              <a:spLocks/>
            </p:cNvSpPr>
            <p:nvPr/>
          </p:nvSpPr>
          <p:spPr bwMode="auto">
            <a:xfrm>
              <a:off x="3752850" y="1519238"/>
              <a:ext cx="1588" cy="1587"/>
            </a:xfrm>
            <a:custGeom>
              <a:avLst/>
              <a:gdLst>
                <a:gd name="T0" fmla="*/ 2147483647 w 2"/>
                <a:gd name="T1" fmla="*/ 2147483647 h 7"/>
                <a:gd name="T2" fmla="*/ 2147483647 w 2"/>
                <a:gd name="T3" fmla="*/ 0 h 7"/>
                <a:gd name="T4" fmla="*/ 0 w 2"/>
                <a:gd name="T5" fmla="*/ 0 h 7"/>
                <a:gd name="T6" fmla="*/ 0 w 2"/>
                <a:gd name="T7" fmla="*/ 0 h 7"/>
                <a:gd name="T8" fmla="*/ 0 w 2"/>
                <a:gd name="T9" fmla="*/ 2147483647 h 7"/>
                <a:gd name="T10" fmla="*/ 0 w 2"/>
                <a:gd name="T11" fmla="*/ 2147483647 h 7"/>
                <a:gd name="T12" fmla="*/ 0 w 2"/>
                <a:gd name="T13" fmla="*/ 2147483647 h 7"/>
                <a:gd name="T14" fmla="*/ 2147483647 w 2"/>
                <a:gd name="T15" fmla="*/ 2147483647 h 7"/>
                <a:gd name="T16" fmla="*/ 2147483647 w 2"/>
                <a:gd name="T17" fmla="*/ 2147483647 h 7"/>
                <a:gd name="T18" fmla="*/ 2147483647 w 2"/>
                <a:gd name="T19" fmla="*/ 2147483647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"/>
                <a:gd name="T31" fmla="*/ 0 h 7"/>
                <a:gd name="T32" fmla="*/ 2 w 2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" h="7">
                  <a:moveTo>
                    <a:pt x="2" y="4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2" y="7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043" name="Freeform 965"/>
            <p:cNvSpPr>
              <a:spLocks/>
            </p:cNvSpPr>
            <p:nvPr/>
          </p:nvSpPr>
          <p:spPr bwMode="auto">
            <a:xfrm>
              <a:off x="3751263" y="1519238"/>
              <a:ext cx="12700" cy="1587"/>
            </a:xfrm>
            <a:custGeom>
              <a:avLst/>
              <a:gdLst>
                <a:gd name="T0" fmla="*/ 2147483647 w 33"/>
                <a:gd name="T1" fmla="*/ 0 h 7"/>
                <a:gd name="T2" fmla="*/ 2147483647 w 33"/>
                <a:gd name="T3" fmla="*/ 2147483647 h 7"/>
                <a:gd name="T4" fmla="*/ 0 w 33"/>
                <a:gd name="T5" fmla="*/ 2147483647 h 7"/>
                <a:gd name="T6" fmla="*/ 2147483647 w 33"/>
                <a:gd name="T7" fmla="*/ 2147483647 h 7"/>
                <a:gd name="T8" fmla="*/ 2147483647 w 33"/>
                <a:gd name="T9" fmla="*/ 2147483647 h 7"/>
                <a:gd name="T10" fmla="*/ 2147483647 w 33"/>
                <a:gd name="T11" fmla="*/ 2147483647 h 7"/>
                <a:gd name="T12" fmla="*/ 2147483647 w 33"/>
                <a:gd name="T13" fmla="*/ 2147483647 h 7"/>
                <a:gd name="T14" fmla="*/ 2147483647 w 33"/>
                <a:gd name="T15" fmla="*/ 2147483647 h 7"/>
                <a:gd name="T16" fmla="*/ 2147483647 w 33"/>
                <a:gd name="T17" fmla="*/ 0 h 7"/>
                <a:gd name="T18" fmla="*/ 2147483647 w 33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"/>
                <a:gd name="T31" fmla="*/ 0 h 7"/>
                <a:gd name="T32" fmla="*/ 33 w 33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" h="7">
                  <a:moveTo>
                    <a:pt x="4" y="0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4" y="7"/>
                  </a:lnTo>
                  <a:lnTo>
                    <a:pt x="26" y="7"/>
                  </a:lnTo>
                  <a:lnTo>
                    <a:pt x="33" y="7"/>
                  </a:lnTo>
                  <a:lnTo>
                    <a:pt x="33" y="4"/>
                  </a:lnTo>
                  <a:lnTo>
                    <a:pt x="2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044" name="Freeform 966"/>
            <p:cNvSpPr>
              <a:spLocks/>
            </p:cNvSpPr>
            <p:nvPr/>
          </p:nvSpPr>
          <p:spPr bwMode="auto">
            <a:xfrm>
              <a:off x="3762375" y="1519238"/>
              <a:ext cx="1588" cy="3175"/>
            </a:xfrm>
            <a:custGeom>
              <a:avLst/>
              <a:gdLst>
                <a:gd name="T0" fmla="*/ 2147483647 w 7"/>
                <a:gd name="T1" fmla="*/ 2147483647 h 10"/>
                <a:gd name="T2" fmla="*/ 2147483647 w 7"/>
                <a:gd name="T3" fmla="*/ 2147483647 h 10"/>
                <a:gd name="T4" fmla="*/ 2147483647 w 7"/>
                <a:gd name="T5" fmla="*/ 0 h 10"/>
                <a:gd name="T6" fmla="*/ 0 w 7"/>
                <a:gd name="T7" fmla="*/ 2147483647 h 10"/>
                <a:gd name="T8" fmla="*/ 0 w 7"/>
                <a:gd name="T9" fmla="*/ 2147483647 h 10"/>
                <a:gd name="T10" fmla="*/ 0 w 7"/>
                <a:gd name="T11" fmla="*/ 2147483647 h 10"/>
                <a:gd name="T12" fmla="*/ 2147483647 w 7"/>
                <a:gd name="T13" fmla="*/ 2147483647 h 10"/>
                <a:gd name="T14" fmla="*/ 2147483647 w 7"/>
                <a:gd name="T15" fmla="*/ 2147483647 h 10"/>
                <a:gd name="T16" fmla="*/ 2147483647 w 7"/>
                <a:gd name="T17" fmla="*/ 2147483647 h 10"/>
                <a:gd name="T18" fmla="*/ 2147483647 w 7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0"/>
                <a:gd name="T32" fmla="*/ 7 w 7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0">
                  <a:moveTo>
                    <a:pt x="7" y="4"/>
                  </a:moveTo>
                  <a:lnTo>
                    <a:pt x="7" y="4"/>
                  </a:lnTo>
                  <a:lnTo>
                    <a:pt x="3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7" y="10"/>
                  </a:lnTo>
                  <a:lnTo>
                    <a:pt x="7" y="7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045" name="Freeform 967"/>
            <p:cNvSpPr>
              <a:spLocks/>
            </p:cNvSpPr>
            <p:nvPr/>
          </p:nvSpPr>
          <p:spPr bwMode="auto">
            <a:xfrm>
              <a:off x="3762375" y="1520825"/>
              <a:ext cx="15875" cy="1588"/>
            </a:xfrm>
            <a:custGeom>
              <a:avLst/>
              <a:gdLst>
                <a:gd name="T0" fmla="*/ 2147483647 w 40"/>
                <a:gd name="T1" fmla="*/ 0 h 6"/>
                <a:gd name="T2" fmla="*/ 0 w 40"/>
                <a:gd name="T3" fmla="*/ 2147483647 h 6"/>
                <a:gd name="T4" fmla="*/ 0 w 40"/>
                <a:gd name="T5" fmla="*/ 2147483647 h 6"/>
                <a:gd name="T6" fmla="*/ 0 w 40"/>
                <a:gd name="T7" fmla="*/ 2147483647 h 6"/>
                <a:gd name="T8" fmla="*/ 2147483647 w 40"/>
                <a:gd name="T9" fmla="*/ 2147483647 h 6"/>
                <a:gd name="T10" fmla="*/ 2147483647 w 40"/>
                <a:gd name="T11" fmla="*/ 2147483647 h 6"/>
                <a:gd name="T12" fmla="*/ 2147483647 w 40"/>
                <a:gd name="T13" fmla="*/ 2147483647 h 6"/>
                <a:gd name="T14" fmla="*/ 2147483647 w 40"/>
                <a:gd name="T15" fmla="*/ 2147483647 h 6"/>
                <a:gd name="T16" fmla="*/ 2147483647 w 40"/>
                <a:gd name="T17" fmla="*/ 0 h 6"/>
                <a:gd name="T18" fmla="*/ 2147483647 w 40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"/>
                <a:gd name="T31" fmla="*/ 0 h 6"/>
                <a:gd name="T32" fmla="*/ 40 w 40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" h="6">
                  <a:moveTo>
                    <a:pt x="3" y="0"/>
                  </a:moveTo>
                  <a:lnTo>
                    <a:pt x="0" y="3"/>
                  </a:lnTo>
                  <a:lnTo>
                    <a:pt x="0" y="6"/>
                  </a:lnTo>
                  <a:lnTo>
                    <a:pt x="29" y="6"/>
                  </a:lnTo>
                  <a:lnTo>
                    <a:pt x="36" y="6"/>
                  </a:lnTo>
                  <a:lnTo>
                    <a:pt x="40" y="3"/>
                  </a:lnTo>
                  <a:lnTo>
                    <a:pt x="36" y="3"/>
                  </a:lnTo>
                  <a:lnTo>
                    <a:pt x="3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046" name="Freeform 968"/>
            <p:cNvSpPr>
              <a:spLocks/>
            </p:cNvSpPr>
            <p:nvPr/>
          </p:nvSpPr>
          <p:spPr bwMode="auto">
            <a:xfrm>
              <a:off x="3775075" y="1520825"/>
              <a:ext cx="3175" cy="3175"/>
            </a:xfrm>
            <a:custGeom>
              <a:avLst/>
              <a:gdLst>
                <a:gd name="T0" fmla="*/ 2147483647 w 7"/>
                <a:gd name="T1" fmla="*/ 2147483647 h 9"/>
                <a:gd name="T2" fmla="*/ 2147483647 w 7"/>
                <a:gd name="T3" fmla="*/ 2147483647 h 9"/>
                <a:gd name="T4" fmla="*/ 2147483647 w 7"/>
                <a:gd name="T5" fmla="*/ 0 h 9"/>
                <a:gd name="T6" fmla="*/ 0 w 7"/>
                <a:gd name="T7" fmla="*/ 2147483647 h 9"/>
                <a:gd name="T8" fmla="*/ 0 w 7"/>
                <a:gd name="T9" fmla="*/ 2147483647 h 9"/>
                <a:gd name="T10" fmla="*/ 0 w 7"/>
                <a:gd name="T11" fmla="*/ 2147483647 h 9"/>
                <a:gd name="T12" fmla="*/ 2147483647 w 7"/>
                <a:gd name="T13" fmla="*/ 2147483647 h 9"/>
                <a:gd name="T14" fmla="*/ 2147483647 w 7"/>
                <a:gd name="T15" fmla="*/ 2147483647 h 9"/>
                <a:gd name="T16" fmla="*/ 2147483647 w 7"/>
                <a:gd name="T17" fmla="*/ 2147483647 h 9"/>
                <a:gd name="T18" fmla="*/ 2147483647 w 7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9"/>
                <a:gd name="T32" fmla="*/ 7 w 7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9">
                  <a:moveTo>
                    <a:pt x="7" y="3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9"/>
                  </a:lnTo>
                  <a:lnTo>
                    <a:pt x="7" y="6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047" name="Freeform 969"/>
            <p:cNvSpPr>
              <a:spLocks/>
            </p:cNvSpPr>
            <p:nvPr/>
          </p:nvSpPr>
          <p:spPr bwMode="auto">
            <a:xfrm>
              <a:off x="3775075" y="1520825"/>
              <a:ext cx="17463" cy="3175"/>
            </a:xfrm>
            <a:custGeom>
              <a:avLst/>
              <a:gdLst>
                <a:gd name="T0" fmla="*/ 2147483647 w 43"/>
                <a:gd name="T1" fmla="*/ 0 h 6"/>
                <a:gd name="T2" fmla="*/ 0 w 43"/>
                <a:gd name="T3" fmla="*/ 0 h 6"/>
                <a:gd name="T4" fmla="*/ 0 w 43"/>
                <a:gd name="T5" fmla="*/ 2147483647 h 6"/>
                <a:gd name="T6" fmla="*/ 0 w 43"/>
                <a:gd name="T7" fmla="*/ 2147483647 h 6"/>
                <a:gd name="T8" fmla="*/ 2147483647 w 43"/>
                <a:gd name="T9" fmla="*/ 2147483647 h 6"/>
                <a:gd name="T10" fmla="*/ 2147483647 w 43"/>
                <a:gd name="T11" fmla="*/ 2147483647 h 6"/>
                <a:gd name="T12" fmla="*/ 2147483647 w 43"/>
                <a:gd name="T13" fmla="*/ 2147483647 h 6"/>
                <a:gd name="T14" fmla="*/ 2147483647 w 43"/>
                <a:gd name="T15" fmla="*/ 0 h 6"/>
                <a:gd name="T16" fmla="*/ 2147483647 w 43"/>
                <a:gd name="T17" fmla="*/ 0 h 6"/>
                <a:gd name="T18" fmla="*/ 2147483647 w 4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3"/>
                <a:gd name="T31" fmla="*/ 0 h 6"/>
                <a:gd name="T32" fmla="*/ 43 w 4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3" h="6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6" y="6"/>
                  </a:lnTo>
                  <a:lnTo>
                    <a:pt x="43" y="6"/>
                  </a:lnTo>
                  <a:lnTo>
                    <a:pt x="43" y="3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048" name="Freeform 970"/>
            <p:cNvSpPr>
              <a:spLocks/>
            </p:cNvSpPr>
            <p:nvPr/>
          </p:nvSpPr>
          <p:spPr bwMode="auto">
            <a:xfrm>
              <a:off x="3790950" y="1520825"/>
              <a:ext cx="1588" cy="6350"/>
            </a:xfrm>
            <a:custGeom>
              <a:avLst/>
              <a:gdLst>
                <a:gd name="T0" fmla="*/ 2147483647 w 3"/>
                <a:gd name="T1" fmla="*/ 2147483647 h 12"/>
                <a:gd name="T2" fmla="*/ 2147483647 w 3"/>
                <a:gd name="T3" fmla="*/ 0 h 12"/>
                <a:gd name="T4" fmla="*/ 0 w 3"/>
                <a:gd name="T5" fmla="*/ 0 h 12"/>
                <a:gd name="T6" fmla="*/ 0 w 3"/>
                <a:gd name="T7" fmla="*/ 0 h 12"/>
                <a:gd name="T8" fmla="*/ 0 w 3"/>
                <a:gd name="T9" fmla="*/ 2147483647 h 12"/>
                <a:gd name="T10" fmla="*/ 0 w 3"/>
                <a:gd name="T11" fmla="*/ 2147483647 h 12"/>
                <a:gd name="T12" fmla="*/ 0 w 3"/>
                <a:gd name="T13" fmla="*/ 2147483647 h 12"/>
                <a:gd name="T14" fmla="*/ 2147483647 w 3"/>
                <a:gd name="T15" fmla="*/ 2147483647 h 12"/>
                <a:gd name="T16" fmla="*/ 2147483647 w 3"/>
                <a:gd name="T17" fmla="*/ 2147483647 h 12"/>
                <a:gd name="T18" fmla="*/ 2147483647 w 3"/>
                <a:gd name="T19" fmla="*/ 2147483647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12"/>
                <a:gd name="T32" fmla="*/ 3 w 3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12">
                  <a:moveTo>
                    <a:pt x="3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3" y="12"/>
                  </a:lnTo>
                  <a:lnTo>
                    <a:pt x="3" y="10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049" name="Freeform 971"/>
            <p:cNvSpPr>
              <a:spLocks/>
            </p:cNvSpPr>
            <p:nvPr/>
          </p:nvSpPr>
          <p:spPr bwMode="auto">
            <a:xfrm>
              <a:off x="3789363" y="1524000"/>
              <a:ext cx="11112" cy="3175"/>
            </a:xfrm>
            <a:custGeom>
              <a:avLst/>
              <a:gdLst>
                <a:gd name="T0" fmla="*/ 2147483647 w 27"/>
                <a:gd name="T1" fmla="*/ 0 h 6"/>
                <a:gd name="T2" fmla="*/ 2147483647 w 27"/>
                <a:gd name="T3" fmla="*/ 0 h 6"/>
                <a:gd name="T4" fmla="*/ 0 w 27"/>
                <a:gd name="T5" fmla="*/ 2147483647 h 6"/>
                <a:gd name="T6" fmla="*/ 2147483647 w 27"/>
                <a:gd name="T7" fmla="*/ 2147483647 h 6"/>
                <a:gd name="T8" fmla="*/ 2147483647 w 27"/>
                <a:gd name="T9" fmla="*/ 2147483647 h 6"/>
                <a:gd name="T10" fmla="*/ 2147483647 w 27"/>
                <a:gd name="T11" fmla="*/ 2147483647 h 6"/>
                <a:gd name="T12" fmla="*/ 2147483647 w 27"/>
                <a:gd name="T13" fmla="*/ 2147483647 h 6"/>
                <a:gd name="T14" fmla="*/ 2147483647 w 27"/>
                <a:gd name="T15" fmla="*/ 0 h 6"/>
                <a:gd name="T16" fmla="*/ 2147483647 w 27"/>
                <a:gd name="T17" fmla="*/ 0 h 6"/>
                <a:gd name="T18" fmla="*/ 2147483647 w 27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"/>
                <a:gd name="T31" fmla="*/ 0 h 6"/>
                <a:gd name="T32" fmla="*/ 27 w 27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" h="6">
                  <a:moveTo>
                    <a:pt x="4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6"/>
                  </a:lnTo>
                  <a:lnTo>
                    <a:pt x="20" y="6"/>
                  </a:lnTo>
                  <a:lnTo>
                    <a:pt x="27" y="6"/>
                  </a:lnTo>
                  <a:lnTo>
                    <a:pt x="27" y="4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050" name="Freeform 972"/>
            <p:cNvSpPr>
              <a:spLocks/>
            </p:cNvSpPr>
            <p:nvPr/>
          </p:nvSpPr>
          <p:spPr bwMode="auto">
            <a:xfrm>
              <a:off x="3798888" y="1524000"/>
              <a:ext cx="1587" cy="4763"/>
            </a:xfrm>
            <a:custGeom>
              <a:avLst/>
              <a:gdLst>
                <a:gd name="T0" fmla="*/ 2147483647 w 4"/>
                <a:gd name="T1" fmla="*/ 2147483647 h 10"/>
                <a:gd name="T2" fmla="*/ 2147483647 w 4"/>
                <a:gd name="T3" fmla="*/ 0 h 10"/>
                <a:gd name="T4" fmla="*/ 0 w 4"/>
                <a:gd name="T5" fmla="*/ 0 h 10"/>
                <a:gd name="T6" fmla="*/ 0 w 4"/>
                <a:gd name="T7" fmla="*/ 0 h 10"/>
                <a:gd name="T8" fmla="*/ 0 w 4"/>
                <a:gd name="T9" fmla="*/ 2147483647 h 10"/>
                <a:gd name="T10" fmla="*/ 0 w 4"/>
                <a:gd name="T11" fmla="*/ 2147483647 h 10"/>
                <a:gd name="T12" fmla="*/ 0 w 4"/>
                <a:gd name="T13" fmla="*/ 2147483647 h 10"/>
                <a:gd name="T14" fmla="*/ 2147483647 w 4"/>
                <a:gd name="T15" fmla="*/ 2147483647 h 10"/>
                <a:gd name="T16" fmla="*/ 2147483647 w 4"/>
                <a:gd name="T17" fmla="*/ 2147483647 h 10"/>
                <a:gd name="T18" fmla="*/ 2147483647 w 4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10"/>
                <a:gd name="T32" fmla="*/ 4 w 4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10">
                  <a:moveTo>
                    <a:pt x="4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4" y="6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051" name="Freeform 973"/>
            <p:cNvSpPr>
              <a:spLocks/>
            </p:cNvSpPr>
            <p:nvPr/>
          </p:nvSpPr>
          <p:spPr bwMode="auto">
            <a:xfrm>
              <a:off x="3797300" y="1525588"/>
              <a:ext cx="11113" cy="1587"/>
            </a:xfrm>
            <a:custGeom>
              <a:avLst/>
              <a:gdLst>
                <a:gd name="T0" fmla="*/ 2147483647 w 27"/>
                <a:gd name="T1" fmla="*/ 0 h 2"/>
                <a:gd name="T2" fmla="*/ 2147483647 w 27"/>
                <a:gd name="T3" fmla="*/ 0 h 2"/>
                <a:gd name="T4" fmla="*/ 0 w 27"/>
                <a:gd name="T5" fmla="*/ 2147483647 h 2"/>
                <a:gd name="T6" fmla="*/ 2147483647 w 27"/>
                <a:gd name="T7" fmla="*/ 2147483647 h 2"/>
                <a:gd name="T8" fmla="*/ 2147483647 w 27"/>
                <a:gd name="T9" fmla="*/ 2147483647 h 2"/>
                <a:gd name="T10" fmla="*/ 2147483647 w 27"/>
                <a:gd name="T11" fmla="*/ 2147483647 h 2"/>
                <a:gd name="T12" fmla="*/ 2147483647 w 27"/>
                <a:gd name="T13" fmla="*/ 2147483647 h 2"/>
                <a:gd name="T14" fmla="*/ 2147483647 w 27"/>
                <a:gd name="T15" fmla="*/ 0 h 2"/>
                <a:gd name="T16" fmla="*/ 2147483647 w 27"/>
                <a:gd name="T17" fmla="*/ 0 h 2"/>
                <a:gd name="T18" fmla="*/ 2147483647 w 27"/>
                <a:gd name="T19" fmla="*/ 0 h 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"/>
                <a:gd name="T31" fmla="*/ 0 h 2"/>
                <a:gd name="T32" fmla="*/ 27 w 27"/>
                <a:gd name="T33" fmla="*/ 2 h 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" h="2">
                  <a:moveTo>
                    <a:pt x="3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3" y="2"/>
                  </a:lnTo>
                  <a:lnTo>
                    <a:pt x="20" y="2"/>
                  </a:lnTo>
                  <a:lnTo>
                    <a:pt x="27" y="2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052" name="Freeform 974"/>
            <p:cNvSpPr>
              <a:spLocks/>
            </p:cNvSpPr>
            <p:nvPr/>
          </p:nvSpPr>
          <p:spPr bwMode="auto">
            <a:xfrm>
              <a:off x="3805238" y="1525588"/>
              <a:ext cx="3175" cy="3175"/>
            </a:xfrm>
            <a:custGeom>
              <a:avLst/>
              <a:gdLst>
                <a:gd name="T0" fmla="*/ 2147483647 w 7"/>
                <a:gd name="T1" fmla="*/ 2147483647 h 6"/>
                <a:gd name="T2" fmla="*/ 2147483647 w 7"/>
                <a:gd name="T3" fmla="*/ 0 h 6"/>
                <a:gd name="T4" fmla="*/ 2147483647 w 7"/>
                <a:gd name="T5" fmla="*/ 0 h 6"/>
                <a:gd name="T6" fmla="*/ 0 w 7"/>
                <a:gd name="T7" fmla="*/ 0 h 6"/>
                <a:gd name="T8" fmla="*/ 0 w 7"/>
                <a:gd name="T9" fmla="*/ 2147483647 h 6"/>
                <a:gd name="T10" fmla="*/ 0 w 7"/>
                <a:gd name="T11" fmla="*/ 2147483647 h 6"/>
                <a:gd name="T12" fmla="*/ 2147483647 w 7"/>
                <a:gd name="T13" fmla="*/ 2147483647 h 6"/>
                <a:gd name="T14" fmla="*/ 2147483647 w 7"/>
                <a:gd name="T15" fmla="*/ 2147483647 h 6"/>
                <a:gd name="T16" fmla="*/ 2147483647 w 7"/>
                <a:gd name="T17" fmla="*/ 2147483647 h 6"/>
                <a:gd name="T18" fmla="*/ 2147483647 w 7"/>
                <a:gd name="T19" fmla="*/ 2147483647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6"/>
                <a:gd name="T32" fmla="*/ 7 w 7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6">
                  <a:moveTo>
                    <a:pt x="7" y="2"/>
                  </a:move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3" y="6"/>
                  </a:lnTo>
                  <a:lnTo>
                    <a:pt x="7" y="6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053" name="Freeform 975"/>
            <p:cNvSpPr>
              <a:spLocks/>
            </p:cNvSpPr>
            <p:nvPr/>
          </p:nvSpPr>
          <p:spPr bwMode="auto">
            <a:xfrm>
              <a:off x="3805238" y="1525588"/>
              <a:ext cx="20637" cy="3175"/>
            </a:xfrm>
            <a:custGeom>
              <a:avLst/>
              <a:gdLst>
                <a:gd name="T0" fmla="*/ 2147483647 w 53"/>
                <a:gd name="T1" fmla="*/ 0 h 6"/>
                <a:gd name="T2" fmla="*/ 0 w 53"/>
                <a:gd name="T3" fmla="*/ 2147483647 h 6"/>
                <a:gd name="T4" fmla="*/ 0 w 53"/>
                <a:gd name="T5" fmla="*/ 2147483647 h 6"/>
                <a:gd name="T6" fmla="*/ 0 w 53"/>
                <a:gd name="T7" fmla="*/ 2147483647 h 6"/>
                <a:gd name="T8" fmla="*/ 2147483647 w 53"/>
                <a:gd name="T9" fmla="*/ 2147483647 h 6"/>
                <a:gd name="T10" fmla="*/ 2147483647 w 53"/>
                <a:gd name="T11" fmla="*/ 2147483647 h 6"/>
                <a:gd name="T12" fmla="*/ 2147483647 w 53"/>
                <a:gd name="T13" fmla="*/ 2147483647 h 6"/>
                <a:gd name="T14" fmla="*/ 2147483647 w 53"/>
                <a:gd name="T15" fmla="*/ 2147483647 h 6"/>
                <a:gd name="T16" fmla="*/ 2147483647 w 53"/>
                <a:gd name="T17" fmla="*/ 0 h 6"/>
                <a:gd name="T18" fmla="*/ 2147483647 w 5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"/>
                <a:gd name="T31" fmla="*/ 0 h 6"/>
                <a:gd name="T32" fmla="*/ 53 w 5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" h="6">
                  <a:moveTo>
                    <a:pt x="3" y="0"/>
                  </a:moveTo>
                  <a:lnTo>
                    <a:pt x="0" y="2"/>
                  </a:lnTo>
                  <a:lnTo>
                    <a:pt x="0" y="6"/>
                  </a:lnTo>
                  <a:lnTo>
                    <a:pt x="43" y="6"/>
                  </a:lnTo>
                  <a:lnTo>
                    <a:pt x="49" y="6"/>
                  </a:lnTo>
                  <a:lnTo>
                    <a:pt x="53" y="2"/>
                  </a:lnTo>
                  <a:lnTo>
                    <a:pt x="49" y="2"/>
                  </a:lnTo>
                  <a:lnTo>
                    <a:pt x="47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054" name="Freeform 976"/>
            <p:cNvSpPr>
              <a:spLocks/>
            </p:cNvSpPr>
            <p:nvPr/>
          </p:nvSpPr>
          <p:spPr bwMode="auto">
            <a:xfrm>
              <a:off x="3824288" y="1525588"/>
              <a:ext cx="1587" cy="3175"/>
            </a:xfrm>
            <a:custGeom>
              <a:avLst/>
              <a:gdLst>
                <a:gd name="T0" fmla="*/ 2147483647 w 6"/>
                <a:gd name="T1" fmla="*/ 2147483647 h 9"/>
                <a:gd name="T2" fmla="*/ 2147483647 w 6"/>
                <a:gd name="T3" fmla="*/ 2147483647 h 9"/>
                <a:gd name="T4" fmla="*/ 2147483647 w 6"/>
                <a:gd name="T5" fmla="*/ 0 h 9"/>
                <a:gd name="T6" fmla="*/ 0 w 6"/>
                <a:gd name="T7" fmla="*/ 2147483647 h 9"/>
                <a:gd name="T8" fmla="*/ 0 w 6"/>
                <a:gd name="T9" fmla="*/ 2147483647 h 9"/>
                <a:gd name="T10" fmla="*/ 0 w 6"/>
                <a:gd name="T11" fmla="*/ 2147483647 h 9"/>
                <a:gd name="T12" fmla="*/ 2147483647 w 6"/>
                <a:gd name="T13" fmla="*/ 2147483647 h 9"/>
                <a:gd name="T14" fmla="*/ 2147483647 w 6"/>
                <a:gd name="T15" fmla="*/ 2147483647 h 9"/>
                <a:gd name="T16" fmla="*/ 2147483647 w 6"/>
                <a:gd name="T17" fmla="*/ 2147483647 h 9"/>
                <a:gd name="T18" fmla="*/ 2147483647 w 6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9"/>
                <a:gd name="T32" fmla="*/ 6 w 6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9">
                  <a:moveTo>
                    <a:pt x="6" y="2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9"/>
                  </a:lnTo>
                  <a:lnTo>
                    <a:pt x="2" y="9"/>
                  </a:lnTo>
                  <a:lnTo>
                    <a:pt x="6" y="6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055" name="Freeform 977"/>
            <p:cNvSpPr>
              <a:spLocks/>
            </p:cNvSpPr>
            <p:nvPr/>
          </p:nvSpPr>
          <p:spPr bwMode="auto">
            <a:xfrm>
              <a:off x="3824288" y="1527175"/>
              <a:ext cx="11112" cy="1588"/>
            </a:xfrm>
            <a:custGeom>
              <a:avLst/>
              <a:gdLst>
                <a:gd name="T0" fmla="*/ 2147483647 w 29"/>
                <a:gd name="T1" fmla="*/ 0 h 7"/>
                <a:gd name="T2" fmla="*/ 0 w 29"/>
                <a:gd name="T3" fmla="*/ 2147483647 h 7"/>
                <a:gd name="T4" fmla="*/ 0 w 29"/>
                <a:gd name="T5" fmla="*/ 2147483647 h 7"/>
                <a:gd name="T6" fmla="*/ 0 w 29"/>
                <a:gd name="T7" fmla="*/ 2147483647 h 7"/>
                <a:gd name="T8" fmla="*/ 2147483647 w 29"/>
                <a:gd name="T9" fmla="*/ 2147483647 h 7"/>
                <a:gd name="T10" fmla="*/ 2147483647 w 29"/>
                <a:gd name="T11" fmla="*/ 2147483647 h 7"/>
                <a:gd name="T12" fmla="*/ 2147483647 w 29"/>
                <a:gd name="T13" fmla="*/ 2147483647 h 7"/>
                <a:gd name="T14" fmla="*/ 2147483647 w 29"/>
                <a:gd name="T15" fmla="*/ 2147483647 h 7"/>
                <a:gd name="T16" fmla="*/ 2147483647 w 29"/>
                <a:gd name="T17" fmla="*/ 0 h 7"/>
                <a:gd name="T18" fmla="*/ 2147483647 w 29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7"/>
                <a:gd name="T32" fmla="*/ 29 w 29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7">
                  <a:moveTo>
                    <a:pt x="2" y="0"/>
                  </a:moveTo>
                  <a:lnTo>
                    <a:pt x="0" y="4"/>
                  </a:lnTo>
                  <a:lnTo>
                    <a:pt x="0" y="7"/>
                  </a:lnTo>
                  <a:lnTo>
                    <a:pt x="22" y="7"/>
                  </a:lnTo>
                  <a:lnTo>
                    <a:pt x="29" y="7"/>
                  </a:lnTo>
                  <a:lnTo>
                    <a:pt x="29" y="4"/>
                  </a:lnTo>
                  <a:lnTo>
                    <a:pt x="2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056" name="Freeform 978"/>
            <p:cNvSpPr>
              <a:spLocks/>
            </p:cNvSpPr>
            <p:nvPr/>
          </p:nvSpPr>
          <p:spPr bwMode="auto">
            <a:xfrm>
              <a:off x="3833813" y="1527175"/>
              <a:ext cx="1587" cy="4763"/>
            </a:xfrm>
            <a:custGeom>
              <a:avLst/>
              <a:gdLst>
                <a:gd name="T0" fmla="*/ 2147483647 w 4"/>
                <a:gd name="T1" fmla="*/ 2147483647 h 13"/>
                <a:gd name="T2" fmla="*/ 2147483647 w 4"/>
                <a:gd name="T3" fmla="*/ 2147483647 h 13"/>
                <a:gd name="T4" fmla="*/ 0 w 4"/>
                <a:gd name="T5" fmla="*/ 0 h 13"/>
                <a:gd name="T6" fmla="*/ 0 w 4"/>
                <a:gd name="T7" fmla="*/ 2147483647 h 13"/>
                <a:gd name="T8" fmla="*/ 0 w 4"/>
                <a:gd name="T9" fmla="*/ 2147483647 h 13"/>
                <a:gd name="T10" fmla="*/ 0 w 4"/>
                <a:gd name="T11" fmla="*/ 2147483647 h 13"/>
                <a:gd name="T12" fmla="*/ 0 w 4"/>
                <a:gd name="T13" fmla="*/ 2147483647 h 13"/>
                <a:gd name="T14" fmla="*/ 2147483647 w 4"/>
                <a:gd name="T15" fmla="*/ 2147483647 h 13"/>
                <a:gd name="T16" fmla="*/ 2147483647 w 4"/>
                <a:gd name="T17" fmla="*/ 2147483647 h 13"/>
                <a:gd name="T18" fmla="*/ 2147483647 w 4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13"/>
                <a:gd name="T32" fmla="*/ 4 w 4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13">
                  <a:moveTo>
                    <a:pt x="4" y="4"/>
                  </a:moveTo>
                  <a:lnTo>
                    <a:pt x="4" y="4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4" y="13"/>
                  </a:lnTo>
                  <a:lnTo>
                    <a:pt x="4" y="10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057" name="Freeform 979"/>
            <p:cNvSpPr>
              <a:spLocks/>
            </p:cNvSpPr>
            <p:nvPr/>
          </p:nvSpPr>
          <p:spPr bwMode="auto">
            <a:xfrm>
              <a:off x="3832225" y="1528763"/>
              <a:ext cx="19050" cy="3175"/>
            </a:xfrm>
            <a:custGeom>
              <a:avLst/>
              <a:gdLst>
                <a:gd name="T0" fmla="*/ 2147483647 w 47"/>
                <a:gd name="T1" fmla="*/ 0 h 6"/>
                <a:gd name="T2" fmla="*/ 2147483647 w 47"/>
                <a:gd name="T3" fmla="*/ 0 h 6"/>
                <a:gd name="T4" fmla="*/ 0 w 47"/>
                <a:gd name="T5" fmla="*/ 2147483647 h 6"/>
                <a:gd name="T6" fmla="*/ 2147483647 w 47"/>
                <a:gd name="T7" fmla="*/ 2147483647 h 6"/>
                <a:gd name="T8" fmla="*/ 2147483647 w 47"/>
                <a:gd name="T9" fmla="*/ 2147483647 h 6"/>
                <a:gd name="T10" fmla="*/ 2147483647 w 47"/>
                <a:gd name="T11" fmla="*/ 2147483647 h 6"/>
                <a:gd name="T12" fmla="*/ 2147483647 w 47"/>
                <a:gd name="T13" fmla="*/ 2147483647 h 6"/>
                <a:gd name="T14" fmla="*/ 2147483647 w 47"/>
                <a:gd name="T15" fmla="*/ 0 h 6"/>
                <a:gd name="T16" fmla="*/ 2147483647 w 47"/>
                <a:gd name="T17" fmla="*/ 0 h 6"/>
                <a:gd name="T18" fmla="*/ 2147483647 w 47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7"/>
                <a:gd name="T31" fmla="*/ 0 h 6"/>
                <a:gd name="T32" fmla="*/ 47 w 47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7" h="6">
                  <a:moveTo>
                    <a:pt x="3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6"/>
                  </a:lnTo>
                  <a:lnTo>
                    <a:pt x="40" y="6"/>
                  </a:lnTo>
                  <a:lnTo>
                    <a:pt x="47" y="6"/>
                  </a:lnTo>
                  <a:lnTo>
                    <a:pt x="47" y="3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058" name="Freeform 980"/>
            <p:cNvSpPr>
              <a:spLocks/>
            </p:cNvSpPr>
            <p:nvPr/>
          </p:nvSpPr>
          <p:spPr bwMode="auto">
            <a:xfrm>
              <a:off x="3848100" y="1528763"/>
              <a:ext cx="3175" cy="4762"/>
            </a:xfrm>
            <a:custGeom>
              <a:avLst/>
              <a:gdLst>
                <a:gd name="T0" fmla="*/ 2147483647 w 7"/>
                <a:gd name="T1" fmla="*/ 2147483647 h 10"/>
                <a:gd name="T2" fmla="*/ 2147483647 w 7"/>
                <a:gd name="T3" fmla="*/ 0 h 10"/>
                <a:gd name="T4" fmla="*/ 2147483647 w 7"/>
                <a:gd name="T5" fmla="*/ 0 h 10"/>
                <a:gd name="T6" fmla="*/ 0 w 7"/>
                <a:gd name="T7" fmla="*/ 0 h 10"/>
                <a:gd name="T8" fmla="*/ 0 w 7"/>
                <a:gd name="T9" fmla="*/ 2147483647 h 10"/>
                <a:gd name="T10" fmla="*/ 0 w 7"/>
                <a:gd name="T11" fmla="*/ 2147483647 h 10"/>
                <a:gd name="T12" fmla="*/ 2147483647 w 7"/>
                <a:gd name="T13" fmla="*/ 2147483647 h 10"/>
                <a:gd name="T14" fmla="*/ 2147483647 w 7"/>
                <a:gd name="T15" fmla="*/ 2147483647 h 10"/>
                <a:gd name="T16" fmla="*/ 2147483647 w 7"/>
                <a:gd name="T17" fmla="*/ 2147483647 h 10"/>
                <a:gd name="T18" fmla="*/ 2147483647 w 7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0"/>
                <a:gd name="T32" fmla="*/ 7 w 7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0">
                  <a:moveTo>
                    <a:pt x="7" y="3"/>
                  </a:move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7" y="10"/>
                  </a:lnTo>
                  <a:lnTo>
                    <a:pt x="7" y="6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059" name="Freeform 981"/>
            <p:cNvSpPr>
              <a:spLocks/>
            </p:cNvSpPr>
            <p:nvPr/>
          </p:nvSpPr>
          <p:spPr bwMode="auto">
            <a:xfrm>
              <a:off x="3848100" y="1530350"/>
              <a:ext cx="6350" cy="3175"/>
            </a:xfrm>
            <a:custGeom>
              <a:avLst/>
              <a:gdLst>
                <a:gd name="T0" fmla="*/ 2147483647 w 13"/>
                <a:gd name="T1" fmla="*/ 0 h 7"/>
                <a:gd name="T2" fmla="*/ 0 w 13"/>
                <a:gd name="T3" fmla="*/ 0 h 7"/>
                <a:gd name="T4" fmla="*/ 0 w 13"/>
                <a:gd name="T5" fmla="*/ 2147483647 h 7"/>
                <a:gd name="T6" fmla="*/ 0 w 13"/>
                <a:gd name="T7" fmla="*/ 2147483647 h 7"/>
                <a:gd name="T8" fmla="*/ 2147483647 w 13"/>
                <a:gd name="T9" fmla="*/ 2147483647 h 7"/>
                <a:gd name="T10" fmla="*/ 2147483647 w 13"/>
                <a:gd name="T11" fmla="*/ 2147483647 h 7"/>
                <a:gd name="T12" fmla="*/ 2147483647 w 13"/>
                <a:gd name="T13" fmla="*/ 2147483647 h 7"/>
                <a:gd name="T14" fmla="*/ 2147483647 w 13"/>
                <a:gd name="T15" fmla="*/ 0 h 7"/>
                <a:gd name="T16" fmla="*/ 2147483647 w 13"/>
                <a:gd name="T17" fmla="*/ 0 h 7"/>
                <a:gd name="T18" fmla="*/ 2147483647 w 13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7"/>
                <a:gd name="T32" fmla="*/ 13 w 13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7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3" y="7"/>
                  </a:lnTo>
                  <a:lnTo>
                    <a:pt x="13" y="7"/>
                  </a:lnTo>
                  <a:lnTo>
                    <a:pt x="13" y="3"/>
                  </a:lnTo>
                  <a:lnTo>
                    <a:pt x="13" y="0"/>
                  </a:lnTo>
                  <a:lnTo>
                    <a:pt x="7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060" name="Freeform 982"/>
            <p:cNvSpPr>
              <a:spLocks/>
            </p:cNvSpPr>
            <p:nvPr/>
          </p:nvSpPr>
          <p:spPr bwMode="auto">
            <a:xfrm>
              <a:off x="3851275" y="1530350"/>
              <a:ext cx="3175" cy="3175"/>
            </a:xfrm>
            <a:custGeom>
              <a:avLst/>
              <a:gdLst>
                <a:gd name="T0" fmla="*/ 2147483647 w 6"/>
                <a:gd name="T1" fmla="*/ 2147483647 h 9"/>
                <a:gd name="T2" fmla="*/ 2147483647 w 6"/>
                <a:gd name="T3" fmla="*/ 0 h 9"/>
                <a:gd name="T4" fmla="*/ 2147483647 w 6"/>
                <a:gd name="T5" fmla="*/ 0 h 9"/>
                <a:gd name="T6" fmla="*/ 0 w 6"/>
                <a:gd name="T7" fmla="*/ 0 h 9"/>
                <a:gd name="T8" fmla="*/ 0 w 6"/>
                <a:gd name="T9" fmla="*/ 2147483647 h 9"/>
                <a:gd name="T10" fmla="*/ 0 w 6"/>
                <a:gd name="T11" fmla="*/ 2147483647 h 9"/>
                <a:gd name="T12" fmla="*/ 2147483647 w 6"/>
                <a:gd name="T13" fmla="*/ 2147483647 h 9"/>
                <a:gd name="T14" fmla="*/ 2147483647 w 6"/>
                <a:gd name="T15" fmla="*/ 2147483647 h 9"/>
                <a:gd name="T16" fmla="*/ 2147483647 w 6"/>
                <a:gd name="T17" fmla="*/ 2147483647 h 9"/>
                <a:gd name="T18" fmla="*/ 2147483647 w 6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9"/>
                <a:gd name="T32" fmla="*/ 6 w 6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9">
                  <a:moveTo>
                    <a:pt x="6" y="3"/>
                  </a:move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2" y="9"/>
                  </a:lnTo>
                  <a:lnTo>
                    <a:pt x="6" y="7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061" name="Freeform 983"/>
            <p:cNvSpPr>
              <a:spLocks/>
            </p:cNvSpPr>
            <p:nvPr/>
          </p:nvSpPr>
          <p:spPr bwMode="auto">
            <a:xfrm>
              <a:off x="3851275" y="1531938"/>
              <a:ext cx="7938" cy="1587"/>
            </a:xfrm>
            <a:custGeom>
              <a:avLst/>
              <a:gdLst>
                <a:gd name="T0" fmla="*/ 2147483647 w 20"/>
                <a:gd name="T1" fmla="*/ 0 h 4"/>
                <a:gd name="T2" fmla="*/ 0 w 20"/>
                <a:gd name="T3" fmla="*/ 0 h 4"/>
                <a:gd name="T4" fmla="*/ 0 w 20"/>
                <a:gd name="T5" fmla="*/ 2147483647 h 4"/>
                <a:gd name="T6" fmla="*/ 0 w 20"/>
                <a:gd name="T7" fmla="*/ 2147483647 h 4"/>
                <a:gd name="T8" fmla="*/ 2147483647 w 20"/>
                <a:gd name="T9" fmla="*/ 2147483647 h 4"/>
                <a:gd name="T10" fmla="*/ 2147483647 w 20"/>
                <a:gd name="T11" fmla="*/ 2147483647 h 4"/>
                <a:gd name="T12" fmla="*/ 2147483647 w 20"/>
                <a:gd name="T13" fmla="*/ 2147483647 h 4"/>
                <a:gd name="T14" fmla="*/ 2147483647 w 20"/>
                <a:gd name="T15" fmla="*/ 0 h 4"/>
                <a:gd name="T16" fmla="*/ 2147483647 w 20"/>
                <a:gd name="T17" fmla="*/ 0 h 4"/>
                <a:gd name="T18" fmla="*/ 2147483647 w 20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4"/>
                <a:gd name="T32" fmla="*/ 20 w 20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4">
                  <a:moveTo>
                    <a:pt x="2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9" y="4"/>
                  </a:lnTo>
                  <a:lnTo>
                    <a:pt x="20" y="4"/>
                  </a:lnTo>
                  <a:lnTo>
                    <a:pt x="20" y="0"/>
                  </a:lnTo>
                  <a:lnTo>
                    <a:pt x="1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062" name="Freeform 984"/>
            <p:cNvSpPr>
              <a:spLocks/>
            </p:cNvSpPr>
            <p:nvPr/>
          </p:nvSpPr>
          <p:spPr bwMode="auto">
            <a:xfrm>
              <a:off x="3856038" y="1531938"/>
              <a:ext cx="3175" cy="3175"/>
            </a:xfrm>
            <a:custGeom>
              <a:avLst/>
              <a:gdLst>
                <a:gd name="T0" fmla="*/ 2147483647 w 7"/>
                <a:gd name="T1" fmla="*/ 2147483647 h 10"/>
                <a:gd name="T2" fmla="*/ 2147483647 w 7"/>
                <a:gd name="T3" fmla="*/ 0 h 10"/>
                <a:gd name="T4" fmla="*/ 2147483647 w 7"/>
                <a:gd name="T5" fmla="*/ 0 h 10"/>
                <a:gd name="T6" fmla="*/ 0 w 7"/>
                <a:gd name="T7" fmla="*/ 0 h 10"/>
                <a:gd name="T8" fmla="*/ 0 w 7"/>
                <a:gd name="T9" fmla="*/ 2147483647 h 10"/>
                <a:gd name="T10" fmla="*/ 0 w 7"/>
                <a:gd name="T11" fmla="*/ 2147483647 h 10"/>
                <a:gd name="T12" fmla="*/ 2147483647 w 7"/>
                <a:gd name="T13" fmla="*/ 2147483647 h 10"/>
                <a:gd name="T14" fmla="*/ 2147483647 w 7"/>
                <a:gd name="T15" fmla="*/ 2147483647 h 10"/>
                <a:gd name="T16" fmla="*/ 2147483647 w 7"/>
                <a:gd name="T17" fmla="*/ 2147483647 h 10"/>
                <a:gd name="T18" fmla="*/ 2147483647 w 7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0"/>
                <a:gd name="T32" fmla="*/ 7 w 7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0">
                  <a:moveTo>
                    <a:pt x="7" y="4"/>
                  </a:move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3" y="10"/>
                  </a:lnTo>
                  <a:lnTo>
                    <a:pt x="7" y="6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063" name="Freeform 985"/>
            <p:cNvSpPr>
              <a:spLocks/>
            </p:cNvSpPr>
            <p:nvPr/>
          </p:nvSpPr>
          <p:spPr bwMode="auto">
            <a:xfrm>
              <a:off x="3856038" y="1533525"/>
              <a:ext cx="15875" cy="0"/>
            </a:xfrm>
            <a:custGeom>
              <a:avLst/>
              <a:gdLst>
                <a:gd name="T0" fmla="*/ 2147483647 w 38"/>
                <a:gd name="T1" fmla="*/ 0 h 2"/>
                <a:gd name="T2" fmla="*/ 0 w 38"/>
                <a:gd name="T3" fmla="*/ 0 h 2"/>
                <a:gd name="T4" fmla="*/ 0 w 38"/>
                <a:gd name="T5" fmla="*/ 0 h 2"/>
                <a:gd name="T6" fmla="*/ 0 w 38"/>
                <a:gd name="T7" fmla="*/ 0 h 2"/>
                <a:gd name="T8" fmla="*/ 2147483647 w 38"/>
                <a:gd name="T9" fmla="*/ 0 h 2"/>
                <a:gd name="T10" fmla="*/ 2147483647 w 38"/>
                <a:gd name="T11" fmla="*/ 0 h 2"/>
                <a:gd name="T12" fmla="*/ 2147483647 w 38"/>
                <a:gd name="T13" fmla="*/ 0 h 2"/>
                <a:gd name="T14" fmla="*/ 2147483647 w 38"/>
                <a:gd name="T15" fmla="*/ 0 h 2"/>
                <a:gd name="T16" fmla="*/ 2147483647 w 38"/>
                <a:gd name="T17" fmla="*/ 0 h 2"/>
                <a:gd name="T18" fmla="*/ 2147483647 w 38"/>
                <a:gd name="T19" fmla="*/ 0 h 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8"/>
                <a:gd name="T31" fmla="*/ 0 h 2"/>
                <a:gd name="T32" fmla="*/ 38 w 38"/>
                <a:gd name="T33" fmla="*/ 0 h 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8" h="2">
                  <a:moveTo>
                    <a:pt x="3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9" y="2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064" name="Freeform 986"/>
            <p:cNvSpPr>
              <a:spLocks/>
            </p:cNvSpPr>
            <p:nvPr/>
          </p:nvSpPr>
          <p:spPr bwMode="auto">
            <a:xfrm>
              <a:off x="3870325" y="1533525"/>
              <a:ext cx="1588" cy="1588"/>
            </a:xfrm>
            <a:custGeom>
              <a:avLst/>
              <a:gdLst>
                <a:gd name="T0" fmla="*/ 2147483647 w 5"/>
                <a:gd name="T1" fmla="*/ 2147483647 h 6"/>
                <a:gd name="T2" fmla="*/ 2147483647 w 5"/>
                <a:gd name="T3" fmla="*/ 0 h 6"/>
                <a:gd name="T4" fmla="*/ 2147483647 w 5"/>
                <a:gd name="T5" fmla="*/ 0 h 6"/>
                <a:gd name="T6" fmla="*/ 0 w 5"/>
                <a:gd name="T7" fmla="*/ 0 h 6"/>
                <a:gd name="T8" fmla="*/ 0 w 5"/>
                <a:gd name="T9" fmla="*/ 2147483647 h 6"/>
                <a:gd name="T10" fmla="*/ 0 w 5"/>
                <a:gd name="T11" fmla="*/ 2147483647 h 6"/>
                <a:gd name="T12" fmla="*/ 2147483647 w 5"/>
                <a:gd name="T13" fmla="*/ 2147483647 h 6"/>
                <a:gd name="T14" fmla="*/ 2147483647 w 5"/>
                <a:gd name="T15" fmla="*/ 2147483647 h 6"/>
                <a:gd name="T16" fmla="*/ 2147483647 w 5"/>
                <a:gd name="T17" fmla="*/ 2147483647 h 6"/>
                <a:gd name="T18" fmla="*/ 2147483647 w 5"/>
                <a:gd name="T19" fmla="*/ 2147483647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"/>
                <a:gd name="T31" fmla="*/ 0 h 6"/>
                <a:gd name="T32" fmla="*/ 5 w 5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" h="6">
                  <a:moveTo>
                    <a:pt x="5" y="2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3" y="6"/>
                  </a:lnTo>
                  <a:lnTo>
                    <a:pt x="5" y="6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065" name="Freeform 987"/>
            <p:cNvSpPr>
              <a:spLocks/>
            </p:cNvSpPr>
            <p:nvPr/>
          </p:nvSpPr>
          <p:spPr bwMode="auto">
            <a:xfrm>
              <a:off x="3870325" y="1533525"/>
              <a:ext cx="14288" cy="1588"/>
            </a:xfrm>
            <a:custGeom>
              <a:avLst/>
              <a:gdLst>
                <a:gd name="T0" fmla="*/ 2147483647 w 36"/>
                <a:gd name="T1" fmla="*/ 0 h 6"/>
                <a:gd name="T2" fmla="*/ 0 w 36"/>
                <a:gd name="T3" fmla="*/ 2147483647 h 6"/>
                <a:gd name="T4" fmla="*/ 0 w 36"/>
                <a:gd name="T5" fmla="*/ 2147483647 h 6"/>
                <a:gd name="T6" fmla="*/ 0 w 36"/>
                <a:gd name="T7" fmla="*/ 2147483647 h 6"/>
                <a:gd name="T8" fmla="*/ 2147483647 w 36"/>
                <a:gd name="T9" fmla="*/ 2147483647 h 6"/>
                <a:gd name="T10" fmla="*/ 2147483647 w 36"/>
                <a:gd name="T11" fmla="*/ 2147483647 h 6"/>
                <a:gd name="T12" fmla="*/ 2147483647 w 36"/>
                <a:gd name="T13" fmla="*/ 2147483647 h 6"/>
                <a:gd name="T14" fmla="*/ 2147483647 w 36"/>
                <a:gd name="T15" fmla="*/ 2147483647 h 6"/>
                <a:gd name="T16" fmla="*/ 2147483647 w 36"/>
                <a:gd name="T17" fmla="*/ 0 h 6"/>
                <a:gd name="T18" fmla="*/ 2147483647 w 36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6"/>
                <a:gd name="T32" fmla="*/ 36 w 36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6">
                  <a:moveTo>
                    <a:pt x="3" y="0"/>
                  </a:moveTo>
                  <a:lnTo>
                    <a:pt x="0" y="2"/>
                  </a:lnTo>
                  <a:lnTo>
                    <a:pt x="0" y="6"/>
                  </a:lnTo>
                  <a:lnTo>
                    <a:pt x="29" y="6"/>
                  </a:lnTo>
                  <a:lnTo>
                    <a:pt x="36" y="6"/>
                  </a:lnTo>
                  <a:lnTo>
                    <a:pt x="36" y="2"/>
                  </a:lnTo>
                  <a:lnTo>
                    <a:pt x="3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066" name="Freeform 988"/>
            <p:cNvSpPr>
              <a:spLocks/>
            </p:cNvSpPr>
            <p:nvPr/>
          </p:nvSpPr>
          <p:spPr bwMode="auto">
            <a:xfrm>
              <a:off x="3883025" y="1533525"/>
              <a:ext cx="1588" cy="3175"/>
            </a:xfrm>
            <a:custGeom>
              <a:avLst/>
              <a:gdLst>
                <a:gd name="T0" fmla="*/ 2147483647 w 4"/>
                <a:gd name="T1" fmla="*/ 2147483647 h 9"/>
                <a:gd name="T2" fmla="*/ 2147483647 w 4"/>
                <a:gd name="T3" fmla="*/ 2147483647 h 9"/>
                <a:gd name="T4" fmla="*/ 0 w 4"/>
                <a:gd name="T5" fmla="*/ 0 h 9"/>
                <a:gd name="T6" fmla="*/ 0 w 4"/>
                <a:gd name="T7" fmla="*/ 2147483647 h 9"/>
                <a:gd name="T8" fmla="*/ 0 w 4"/>
                <a:gd name="T9" fmla="*/ 2147483647 h 9"/>
                <a:gd name="T10" fmla="*/ 0 w 4"/>
                <a:gd name="T11" fmla="*/ 2147483647 h 9"/>
                <a:gd name="T12" fmla="*/ 0 w 4"/>
                <a:gd name="T13" fmla="*/ 2147483647 h 9"/>
                <a:gd name="T14" fmla="*/ 2147483647 w 4"/>
                <a:gd name="T15" fmla="*/ 2147483647 h 9"/>
                <a:gd name="T16" fmla="*/ 2147483647 w 4"/>
                <a:gd name="T17" fmla="*/ 2147483647 h 9"/>
                <a:gd name="T18" fmla="*/ 2147483647 w 4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9"/>
                <a:gd name="T32" fmla="*/ 4 w 4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9">
                  <a:moveTo>
                    <a:pt x="4" y="2"/>
                  </a:moveTo>
                  <a:lnTo>
                    <a:pt x="4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6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067" name="Freeform 989"/>
            <p:cNvSpPr>
              <a:spLocks/>
            </p:cNvSpPr>
            <p:nvPr/>
          </p:nvSpPr>
          <p:spPr bwMode="auto">
            <a:xfrm>
              <a:off x="3881438" y="1533525"/>
              <a:ext cx="4762" cy="3175"/>
            </a:xfrm>
            <a:custGeom>
              <a:avLst/>
              <a:gdLst>
                <a:gd name="T0" fmla="*/ 2147483647 w 14"/>
                <a:gd name="T1" fmla="*/ 0 h 7"/>
                <a:gd name="T2" fmla="*/ 2147483647 w 14"/>
                <a:gd name="T3" fmla="*/ 0 h 7"/>
                <a:gd name="T4" fmla="*/ 0 w 14"/>
                <a:gd name="T5" fmla="*/ 2147483647 h 7"/>
                <a:gd name="T6" fmla="*/ 2147483647 w 14"/>
                <a:gd name="T7" fmla="*/ 2147483647 h 7"/>
                <a:gd name="T8" fmla="*/ 2147483647 w 14"/>
                <a:gd name="T9" fmla="*/ 2147483647 h 7"/>
                <a:gd name="T10" fmla="*/ 2147483647 w 14"/>
                <a:gd name="T11" fmla="*/ 2147483647 h 7"/>
                <a:gd name="T12" fmla="*/ 2147483647 w 14"/>
                <a:gd name="T13" fmla="*/ 2147483647 h 7"/>
                <a:gd name="T14" fmla="*/ 2147483647 w 14"/>
                <a:gd name="T15" fmla="*/ 0 h 7"/>
                <a:gd name="T16" fmla="*/ 2147483647 w 14"/>
                <a:gd name="T17" fmla="*/ 0 h 7"/>
                <a:gd name="T18" fmla="*/ 2147483647 w 14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7"/>
                <a:gd name="T32" fmla="*/ 14 w 14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7">
                  <a:moveTo>
                    <a:pt x="3" y="0"/>
                  </a:moveTo>
                  <a:lnTo>
                    <a:pt x="3" y="0"/>
                  </a:lnTo>
                  <a:lnTo>
                    <a:pt x="0" y="4"/>
                  </a:lnTo>
                  <a:lnTo>
                    <a:pt x="3" y="7"/>
                  </a:lnTo>
                  <a:lnTo>
                    <a:pt x="7" y="7"/>
                  </a:lnTo>
                  <a:lnTo>
                    <a:pt x="14" y="7"/>
                  </a:lnTo>
                  <a:lnTo>
                    <a:pt x="14" y="4"/>
                  </a:lnTo>
                  <a:lnTo>
                    <a:pt x="14" y="0"/>
                  </a:lnTo>
                  <a:lnTo>
                    <a:pt x="7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068" name="Freeform 990"/>
            <p:cNvSpPr>
              <a:spLocks/>
            </p:cNvSpPr>
            <p:nvPr/>
          </p:nvSpPr>
          <p:spPr bwMode="auto">
            <a:xfrm>
              <a:off x="3884613" y="1533525"/>
              <a:ext cx="1587" cy="4763"/>
            </a:xfrm>
            <a:custGeom>
              <a:avLst/>
              <a:gdLst>
                <a:gd name="T0" fmla="*/ 2147483647 w 4"/>
                <a:gd name="T1" fmla="*/ 2147483647 h 10"/>
                <a:gd name="T2" fmla="*/ 2147483647 w 4"/>
                <a:gd name="T3" fmla="*/ 0 h 10"/>
                <a:gd name="T4" fmla="*/ 0 w 4"/>
                <a:gd name="T5" fmla="*/ 0 h 10"/>
                <a:gd name="T6" fmla="*/ 0 w 4"/>
                <a:gd name="T7" fmla="*/ 0 h 10"/>
                <a:gd name="T8" fmla="*/ 0 w 4"/>
                <a:gd name="T9" fmla="*/ 2147483647 h 10"/>
                <a:gd name="T10" fmla="*/ 0 w 4"/>
                <a:gd name="T11" fmla="*/ 2147483647 h 10"/>
                <a:gd name="T12" fmla="*/ 0 w 4"/>
                <a:gd name="T13" fmla="*/ 2147483647 h 10"/>
                <a:gd name="T14" fmla="*/ 2147483647 w 4"/>
                <a:gd name="T15" fmla="*/ 2147483647 h 10"/>
                <a:gd name="T16" fmla="*/ 2147483647 w 4"/>
                <a:gd name="T17" fmla="*/ 2147483647 h 10"/>
                <a:gd name="T18" fmla="*/ 2147483647 w 4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10"/>
                <a:gd name="T32" fmla="*/ 4 w 4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10">
                  <a:moveTo>
                    <a:pt x="4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4" y="7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069" name="Freeform 991"/>
            <p:cNvSpPr>
              <a:spLocks/>
            </p:cNvSpPr>
            <p:nvPr/>
          </p:nvSpPr>
          <p:spPr bwMode="auto">
            <a:xfrm>
              <a:off x="3884613" y="1535113"/>
              <a:ext cx="6350" cy="3175"/>
            </a:xfrm>
            <a:custGeom>
              <a:avLst/>
              <a:gdLst>
                <a:gd name="T0" fmla="*/ 2147483647 w 20"/>
                <a:gd name="T1" fmla="*/ 0 h 6"/>
                <a:gd name="T2" fmla="*/ 2147483647 w 20"/>
                <a:gd name="T3" fmla="*/ 0 h 6"/>
                <a:gd name="T4" fmla="*/ 0 w 20"/>
                <a:gd name="T5" fmla="*/ 2147483647 h 6"/>
                <a:gd name="T6" fmla="*/ 2147483647 w 20"/>
                <a:gd name="T7" fmla="*/ 2147483647 h 6"/>
                <a:gd name="T8" fmla="*/ 2147483647 w 20"/>
                <a:gd name="T9" fmla="*/ 2147483647 h 6"/>
                <a:gd name="T10" fmla="*/ 2147483647 w 20"/>
                <a:gd name="T11" fmla="*/ 2147483647 h 6"/>
                <a:gd name="T12" fmla="*/ 2147483647 w 20"/>
                <a:gd name="T13" fmla="*/ 2147483647 h 6"/>
                <a:gd name="T14" fmla="*/ 2147483647 w 20"/>
                <a:gd name="T15" fmla="*/ 0 h 6"/>
                <a:gd name="T16" fmla="*/ 2147483647 w 20"/>
                <a:gd name="T17" fmla="*/ 0 h 6"/>
                <a:gd name="T18" fmla="*/ 2147483647 w 20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6"/>
                <a:gd name="T32" fmla="*/ 20 w 20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6">
                  <a:moveTo>
                    <a:pt x="3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6"/>
                  </a:lnTo>
                  <a:lnTo>
                    <a:pt x="13" y="6"/>
                  </a:lnTo>
                  <a:lnTo>
                    <a:pt x="20" y="6"/>
                  </a:lnTo>
                  <a:lnTo>
                    <a:pt x="20" y="3"/>
                  </a:lnTo>
                  <a:lnTo>
                    <a:pt x="20" y="0"/>
                  </a:lnTo>
                  <a:lnTo>
                    <a:pt x="1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070" name="Freeform 992"/>
            <p:cNvSpPr>
              <a:spLocks/>
            </p:cNvSpPr>
            <p:nvPr/>
          </p:nvSpPr>
          <p:spPr bwMode="auto">
            <a:xfrm>
              <a:off x="3889375" y="1535113"/>
              <a:ext cx="1588" cy="3175"/>
            </a:xfrm>
            <a:custGeom>
              <a:avLst/>
              <a:gdLst>
                <a:gd name="T0" fmla="*/ 2147483647 w 7"/>
                <a:gd name="T1" fmla="*/ 2147483647 h 9"/>
                <a:gd name="T2" fmla="*/ 2147483647 w 7"/>
                <a:gd name="T3" fmla="*/ 0 h 9"/>
                <a:gd name="T4" fmla="*/ 2147483647 w 7"/>
                <a:gd name="T5" fmla="*/ 0 h 9"/>
                <a:gd name="T6" fmla="*/ 0 w 7"/>
                <a:gd name="T7" fmla="*/ 0 h 9"/>
                <a:gd name="T8" fmla="*/ 0 w 7"/>
                <a:gd name="T9" fmla="*/ 2147483647 h 9"/>
                <a:gd name="T10" fmla="*/ 0 w 7"/>
                <a:gd name="T11" fmla="*/ 2147483647 h 9"/>
                <a:gd name="T12" fmla="*/ 2147483647 w 7"/>
                <a:gd name="T13" fmla="*/ 2147483647 h 9"/>
                <a:gd name="T14" fmla="*/ 2147483647 w 7"/>
                <a:gd name="T15" fmla="*/ 2147483647 h 9"/>
                <a:gd name="T16" fmla="*/ 2147483647 w 7"/>
                <a:gd name="T17" fmla="*/ 2147483647 h 9"/>
                <a:gd name="T18" fmla="*/ 2147483647 w 7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9"/>
                <a:gd name="T32" fmla="*/ 7 w 7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9">
                  <a:moveTo>
                    <a:pt x="7" y="3"/>
                  </a:move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9"/>
                  </a:lnTo>
                  <a:lnTo>
                    <a:pt x="3" y="9"/>
                  </a:lnTo>
                  <a:lnTo>
                    <a:pt x="7" y="9"/>
                  </a:lnTo>
                  <a:lnTo>
                    <a:pt x="7" y="6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071" name="Freeform 993"/>
            <p:cNvSpPr>
              <a:spLocks/>
            </p:cNvSpPr>
            <p:nvPr/>
          </p:nvSpPr>
          <p:spPr bwMode="auto">
            <a:xfrm>
              <a:off x="3889375" y="1536700"/>
              <a:ext cx="9525" cy="1588"/>
            </a:xfrm>
            <a:custGeom>
              <a:avLst/>
              <a:gdLst>
                <a:gd name="T0" fmla="*/ 2147483647 w 27"/>
                <a:gd name="T1" fmla="*/ 0 h 6"/>
                <a:gd name="T2" fmla="*/ 0 w 27"/>
                <a:gd name="T3" fmla="*/ 0 h 6"/>
                <a:gd name="T4" fmla="*/ 0 w 27"/>
                <a:gd name="T5" fmla="*/ 2147483647 h 6"/>
                <a:gd name="T6" fmla="*/ 0 w 27"/>
                <a:gd name="T7" fmla="*/ 2147483647 h 6"/>
                <a:gd name="T8" fmla="*/ 2147483647 w 27"/>
                <a:gd name="T9" fmla="*/ 2147483647 h 6"/>
                <a:gd name="T10" fmla="*/ 2147483647 w 27"/>
                <a:gd name="T11" fmla="*/ 2147483647 h 6"/>
                <a:gd name="T12" fmla="*/ 2147483647 w 27"/>
                <a:gd name="T13" fmla="*/ 2147483647 h 6"/>
                <a:gd name="T14" fmla="*/ 2147483647 w 27"/>
                <a:gd name="T15" fmla="*/ 0 h 6"/>
                <a:gd name="T16" fmla="*/ 2147483647 w 27"/>
                <a:gd name="T17" fmla="*/ 0 h 6"/>
                <a:gd name="T18" fmla="*/ 2147483647 w 27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"/>
                <a:gd name="T31" fmla="*/ 0 h 6"/>
                <a:gd name="T32" fmla="*/ 27 w 27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" h="6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16" y="6"/>
                  </a:lnTo>
                  <a:lnTo>
                    <a:pt x="27" y="6"/>
                  </a:lnTo>
                  <a:lnTo>
                    <a:pt x="27" y="3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072" name="Freeform 994"/>
            <p:cNvSpPr>
              <a:spLocks/>
            </p:cNvSpPr>
            <p:nvPr/>
          </p:nvSpPr>
          <p:spPr bwMode="auto">
            <a:xfrm>
              <a:off x="3897313" y="1536700"/>
              <a:ext cx="1587" cy="3175"/>
            </a:xfrm>
            <a:custGeom>
              <a:avLst/>
              <a:gdLst>
                <a:gd name="T0" fmla="*/ 2147483647 w 7"/>
                <a:gd name="T1" fmla="*/ 2147483647 h 10"/>
                <a:gd name="T2" fmla="*/ 2147483647 w 7"/>
                <a:gd name="T3" fmla="*/ 0 h 10"/>
                <a:gd name="T4" fmla="*/ 2147483647 w 7"/>
                <a:gd name="T5" fmla="*/ 0 h 10"/>
                <a:gd name="T6" fmla="*/ 0 w 7"/>
                <a:gd name="T7" fmla="*/ 0 h 10"/>
                <a:gd name="T8" fmla="*/ 0 w 7"/>
                <a:gd name="T9" fmla="*/ 2147483647 h 10"/>
                <a:gd name="T10" fmla="*/ 0 w 7"/>
                <a:gd name="T11" fmla="*/ 2147483647 h 10"/>
                <a:gd name="T12" fmla="*/ 2147483647 w 7"/>
                <a:gd name="T13" fmla="*/ 2147483647 h 10"/>
                <a:gd name="T14" fmla="*/ 2147483647 w 7"/>
                <a:gd name="T15" fmla="*/ 2147483647 h 10"/>
                <a:gd name="T16" fmla="*/ 2147483647 w 7"/>
                <a:gd name="T17" fmla="*/ 2147483647 h 10"/>
                <a:gd name="T18" fmla="*/ 2147483647 w 7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0"/>
                <a:gd name="T32" fmla="*/ 7 w 7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0">
                  <a:moveTo>
                    <a:pt x="7" y="3"/>
                  </a:move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10"/>
                  </a:lnTo>
                  <a:lnTo>
                    <a:pt x="7" y="6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073" name="Freeform 995"/>
            <p:cNvSpPr>
              <a:spLocks/>
            </p:cNvSpPr>
            <p:nvPr/>
          </p:nvSpPr>
          <p:spPr bwMode="auto">
            <a:xfrm>
              <a:off x="3897313" y="1538288"/>
              <a:ext cx="7937" cy="0"/>
            </a:xfrm>
            <a:custGeom>
              <a:avLst/>
              <a:gdLst>
                <a:gd name="T0" fmla="*/ 2147483647 w 20"/>
                <a:gd name="T1" fmla="*/ 0 h 3"/>
                <a:gd name="T2" fmla="*/ 0 w 20"/>
                <a:gd name="T3" fmla="*/ 0 h 3"/>
                <a:gd name="T4" fmla="*/ 0 w 20"/>
                <a:gd name="T5" fmla="*/ 0 h 3"/>
                <a:gd name="T6" fmla="*/ 0 w 20"/>
                <a:gd name="T7" fmla="*/ 0 h 3"/>
                <a:gd name="T8" fmla="*/ 2147483647 w 20"/>
                <a:gd name="T9" fmla="*/ 0 h 3"/>
                <a:gd name="T10" fmla="*/ 2147483647 w 20"/>
                <a:gd name="T11" fmla="*/ 0 h 3"/>
                <a:gd name="T12" fmla="*/ 2147483647 w 20"/>
                <a:gd name="T13" fmla="*/ 0 h 3"/>
                <a:gd name="T14" fmla="*/ 2147483647 w 20"/>
                <a:gd name="T15" fmla="*/ 0 h 3"/>
                <a:gd name="T16" fmla="*/ 2147483647 w 20"/>
                <a:gd name="T17" fmla="*/ 0 h 3"/>
                <a:gd name="T18" fmla="*/ 2147483647 w 20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3"/>
                <a:gd name="T32" fmla="*/ 20 w 20"/>
                <a:gd name="T33" fmla="*/ 0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3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10" y="3"/>
                  </a:lnTo>
                  <a:lnTo>
                    <a:pt x="20" y="3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074" name="Freeform 996"/>
            <p:cNvSpPr>
              <a:spLocks/>
            </p:cNvSpPr>
            <p:nvPr/>
          </p:nvSpPr>
          <p:spPr bwMode="auto">
            <a:xfrm>
              <a:off x="3902075" y="1538288"/>
              <a:ext cx="3175" cy="3175"/>
            </a:xfrm>
            <a:custGeom>
              <a:avLst/>
              <a:gdLst>
                <a:gd name="T0" fmla="*/ 2147483647 w 6"/>
                <a:gd name="T1" fmla="*/ 2147483647 h 9"/>
                <a:gd name="T2" fmla="*/ 2147483647 w 6"/>
                <a:gd name="T3" fmla="*/ 0 h 9"/>
                <a:gd name="T4" fmla="*/ 2147483647 w 6"/>
                <a:gd name="T5" fmla="*/ 0 h 9"/>
                <a:gd name="T6" fmla="*/ 0 w 6"/>
                <a:gd name="T7" fmla="*/ 0 h 9"/>
                <a:gd name="T8" fmla="*/ 0 w 6"/>
                <a:gd name="T9" fmla="*/ 2147483647 h 9"/>
                <a:gd name="T10" fmla="*/ 0 w 6"/>
                <a:gd name="T11" fmla="*/ 2147483647 h 9"/>
                <a:gd name="T12" fmla="*/ 2147483647 w 6"/>
                <a:gd name="T13" fmla="*/ 2147483647 h 9"/>
                <a:gd name="T14" fmla="*/ 2147483647 w 6"/>
                <a:gd name="T15" fmla="*/ 2147483647 h 9"/>
                <a:gd name="T16" fmla="*/ 2147483647 w 6"/>
                <a:gd name="T17" fmla="*/ 2147483647 h 9"/>
                <a:gd name="T18" fmla="*/ 2147483647 w 6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9"/>
                <a:gd name="T32" fmla="*/ 6 w 6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9">
                  <a:moveTo>
                    <a:pt x="6" y="3"/>
                  </a:move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2" y="9"/>
                  </a:lnTo>
                  <a:lnTo>
                    <a:pt x="6" y="7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075" name="Freeform 997"/>
            <p:cNvSpPr>
              <a:spLocks/>
            </p:cNvSpPr>
            <p:nvPr/>
          </p:nvSpPr>
          <p:spPr bwMode="auto">
            <a:xfrm>
              <a:off x="3902075" y="1538288"/>
              <a:ext cx="4763" cy="1587"/>
            </a:xfrm>
            <a:custGeom>
              <a:avLst/>
              <a:gdLst>
                <a:gd name="T0" fmla="*/ 2147483647 w 13"/>
                <a:gd name="T1" fmla="*/ 0 h 4"/>
                <a:gd name="T2" fmla="*/ 0 w 13"/>
                <a:gd name="T3" fmla="*/ 0 h 4"/>
                <a:gd name="T4" fmla="*/ 0 w 13"/>
                <a:gd name="T5" fmla="*/ 2147483647 h 4"/>
                <a:gd name="T6" fmla="*/ 0 w 13"/>
                <a:gd name="T7" fmla="*/ 2147483647 h 4"/>
                <a:gd name="T8" fmla="*/ 2147483647 w 13"/>
                <a:gd name="T9" fmla="*/ 2147483647 h 4"/>
                <a:gd name="T10" fmla="*/ 2147483647 w 13"/>
                <a:gd name="T11" fmla="*/ 2147483647 h 4"/>
                <a:gd name="T12" fmla="*/ 2147483647 w 13"/>
                <a:gd name="T13" fmla="*/ 2147483647 h 4"/>
                <a:gd name="T14" fmla="*/ 2147483647 w 13"/>
                <a:gd name="T15" fmla="*/ 0 h 4"/>
                <a:gd name="T16" fmla="*/ 2147483647 w 13"/>
                <a:gd name="T17" fmla="*/ 0 h 4"/>
                <a:gd name="T18" fmla="*/ 2147483647 w 13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4"/>
                <a:gd name="T32" fmla="*/ 13 w 13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4">
                  <a:moveTo>
                    <a:pt x="2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2" y="4"/>
                  </a:lnTo>
                  <a:lnTo>
                    <a:pt x="13" y="4"/>
                  </a:lnTo>
                  <a:lnTo>
                    <a:pt x="13" y="0"/>
                  </a:lnTo>
                  <a:lnTo>
                    <a:pt x="6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076" name="Freeform 998"/>
            <p:cNvSpPr>
              <a:spLocks/>
            </p:cNvSpPr>
            <p:nvPr/>
          </p:nvSpPr>
          <p:spPr bwMode="auto">
            <a:xfrm>
              <a:off x="3905250" y="1538288"/>
              <a:ext cx="1588" cy="3175"/>
            </a:xfrm>
            <a:custGeom>
              <a:avLst/>
              <a:gdLst>
                <a:gd name="T0" fmla="*/ 2147483647 w 7"/>
                <a:gd name="T1" fmla="*/ 2147483647 h 6"/>
                <a:gd name="T2" fmla="*/ 2147483647 w 7"/>
                <a:gd name="T3" fmla="*/ 0 h 6"/>
                <a:gd name="T4" fmla="*/ 2147483647 w 7"/>
                <a:gd name="T5" fmla="*/ 0 h 6"/>
                <a:gd name="T6" fmla="*/ 0 w 7"/>
                <a:gd name="T7" fmla="*/ 0 h 6"/>
                <a:gd name="T8" fmla="*/ 0 w 7"/>
                <a:gd name="T9" fmla="*/ 2147483647 h 6"/>
                <a:gd name="T10" fmla="*/ 0 w 7"/>
                <a:gd name="T11" fmla="*/ 2147483647 h 6"/>
                <a:gd name="T12" fmla="*/ 2147483647 w 7"/>
                <a:gd name="T13" fmla="*/ 2147483647 h 6"/>
                <a:gd name="T14" fmla="*/ 2147483647 w 7"/>
                <a:gd name="T15" fmla="*/ 2147483647 h 6"/>
                <a:gd name="T16" fmla="*/ 2147483647 w 7"/>
                <a:gd name="T17" fmla="*/ 2147483647 h 6"/>
                <a:gd name="T18" fmla="*/ 2147483647 w 7"/>
                <a:gd name="T19" fmla="*/ 2147483647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6"/>
                <a:gd name="T32" fmla="*/ 7 w 7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6">
                  <a:moveTo>
                    <a:pt x="7" y="4"/>
                  </a:move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3" y="6"/>
                  </a:lnTo>
                  <a:lnTo>
                    <a:pt x="7" y="6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077" name="Freeform 999"/>
            <p:cNvSpPr>
              <a:spLocks/>
            </p:cNvSpPr>
            <p:nvPr/>
          </p:nvSpPr>
          <p:spPr bwMode="auto">
            <a:xfrm>
              <a:off x="3905250" y="1538288"/>
              <a:ext cx="6350" cy="3175"/>
            </a:xfrm>
            <a:custGeom>
              <a:avLst/>
              <a:gdLst>
                <a:gd name="T0" fmla="*/ 2147483647 w 19"/>
                <a:gd name="T1" fmla="*/ 0 h 6"/>
                <a:gd name="T2" fmla="*/ 0 w 19"/>
                <a:gd name="T3" fmla="*/ 2147483647 h 6"/>
                <a:gd name="T4" fmla="*/ 0 w 19"/>
                <a:gd name="T5" fmla="*/ 2147483647 h 6"/>
                <a:gd name="T6" fmla="*/ 0 w 19"/>
                <a:gd name="T7" fmla="*/ 2147483647 h 6"/>
                <a:gd name="T8" fmla="*/ 2147483647 w 19"/>
                <a:gd name="T9" fmla="*/ 2147483647 h 6"/>
                <a:gd name="T10" fmla="*/ 2147483647 w 19"/>
                <a:gd name="T11" fmla="*/ 2147483647 h 6"/>
                <a:gd name="T12" fmla="*/ 2147483647 w 19"/>
                <a:gd name="T13" fmla="*/ 2147483647 h 6"/>
                <a:gd name="T14" fmla="*/ 2147483647 w 19"/>
                <a:gd name="T15" fmla="*/ 2147483647 h 6"/>
                <a:gd name="T16" fmla="*/ 2147483647 w 19"/>
                <a:gd name="T17" fmla="*/ 0 h 6"/>
                <a:gd name="T18" fmla="*/ 2147483647 w 19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"/>
                <a:gd name="T31" fmla="*/ 0 h 6"/>
                <a:gd name="T32" fmla="*/ 19 w 19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" h="6">
                  <a:moveTo>
                    <a:pt x="3" y="0"/>
                  </a:moveTo>
                  <a:lnTo>
                    <a:pt x="0" y="4"/>
                  </a:lnTo>
                  <a:lnTo>
                    <a:pt x="0" y="6"/>
                  </a:lnTo>
                  <a:lnTo>
                    <a:pt x="9" y="6"/>
                  </a:lnTo>
                  <a:lnTo>
                    <a:pt x="16" y="6"/>
                  </a:lnTo>
                  <a:lnTo>
                    <a:pt x="19" y="4"/>
                  </a:lnTo>
                  <a:lnTo>
                    <a:pt x="16" y="4"/>
                  </a:lnTo>
                  <a:lnTo>
                    <a:pt x="1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078" name="Freeform 1000"/>
            <p:cNvSpPr>
              <a:spLocks/>
            </p:cNvSpPr>
            <p:nvPr/>
          </p:nvSpPr>
          <p:spPr bwMode="auto">
            <a:xfrm>
              <a:off x="3910013" y="1538288"/>
              <a:ext cx="1587" cy="4762"/>
            </a:xfrm>
            <a:custGeom>
              <a:avLst/>
              <a:gdLst>
                <a:gd name="T0" fmla="*/ 2147483647 w 7"/>
                <a:gd name="T1" fmla="*/ 2147483647 h 10"/>
                <a:gd name="T2" fmla="*/ 2147483647 w 7"/>
                <a:gd name="T3" fmla="*/ 2147483647 h 10"/>
                <a:gd name="T4" fmla="*/ 2147483647 w 7"/>
                <a:gd name="T5" fmla="*/ 0 h 10"/>
                <a:gd name="T6" fmla="*/ 0 w 7"/>
                <a:gd name="T7" fmla="*/ 2147483647 h 10"/>
                <a:gd name="T8" fmla="*/ 0 w 7"/>
                <a:gd name="T9" fmla="*/ 2147483647 h 10"/>
                <a:gd name="T10" fmla="*/ 0 w 7"/>
                <a:gd name="T11" fmla="*/ 2147483647 h 10"/>
                <a:gd name="T12" fmla="*/ 2147483647 w 7"/>
                <a:gd name="T13" fmla="*/ 2147483647 h 10"/>
                <a:gd name="T14" fmla="*/ 2147483647 w 7"/>
                <a:gd name="T15" fmla="*/ 2147483647 h 10"/>
                <a:gd name="T16" fmla="*/ 2147483647 w 7"/>
                <a:gd name="T17" fmla="*/ 2147483647 h 10"/>
                <a:gd name="T18" fmla="*/ 2147483647 w 7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0"/>
                <a:gd name="T32" fmla="*/ 7 w 7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0">
                  <a:moveTo>
                    <a:pt x="7" y="4"/>
                  </a:moveTo>
                  <a:lnTo>
                    <a:pt x="4" y="4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7" y="6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079" name="Freeform 1001"/>
            <p:cNvSpPr>
              <a:spLocks/>
            </p:cNvSpPr>
            <p:nvPr/>
          </p:nvSpPr>
          <p:spPr bwMode="auto">
            <a:xfrm>
              <a:off x="3910013" y="1539875"/>
              <a:ext cx="17462" cy="3175"/>
            </a:xfrm>
            <a:custGeom>
              <a:avLst/>
              <a:gdLst>
                <a:gd name="T0" fmla="*/ 2147483647 w 44"/>
                <a:gd name="T1" fmla="*/ 0 h 6"/>
                <a:gd name="T2" fmla="*/ 0 w 44"/>
                <a:gd name="T3" fmla="*/ 2147483647 h 6"/>
                <a:gd name="T4" fmla="*/ 0 w 44"/>
                <a:gd name="T5" fmla="*/ 2147483647 h 6"/>
                <a:gd name="T6" fmla="*/ 0 w 44"/>
                <a:gd name="T7" fmla="*/ 2147483647 h 6"/>
                <a:gd name="T8" fmla="*/ 2147483647 w 44"/>
                <a:gd name="T9" fmla="*/ 2147483647 h 6"/>
                <a:gd name="T10" fmla="*/ 2147483647 w 44"/>
                <a:gd name="T11" fmla="*/ 2147483647 h 6"/>
                <a:gd name="T12" fmla="*/ 2147483647 w 44"/>
                <a:gd name="T13" fmla="*/ 2147483647 h 6"/>
                <a:gd name="T14" fmla="*/ 2147483647 w 44"/>
                <a:gd name="T15" fmla="*/ 2147483647 h 6"/>
                <a:gd name="T16" fmla="*/ 2147483647 w 44"/>
                <a:gd name="T17" fmla="*/ 0 h 6"/>
                <a:gd name="T18" fmla="*/ 2147483647 w 44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4"/>
                <a:gd name="T31" fmla="*/ 0 h 6"/>
                <a:gd name="T32" fmla="*/ 44 w 44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4" h="6">
                  <a:moveTo>
                    <a:pt x="4" y="0"/>
                  </a:moveTo>
                  <a:lnTo>
                    <a:pt x="0" y="2"/>
                  </a:lnTo>
                  <a:lnTo>
                    <a:pt x="0" y="6"/>
                  </a:lnTo>
                  <a:lnTo>
                    <a:pt x="37" y="6"/>
                  </a:lnTo>
                  <a:lnTo>
                    <a:pt x="44" y="6"/>
                  </a:lnTo>
                  <a:lnTo>
                    <a:pt x="44" y="2"/>
                  </a:lnTo>
                  <a:lnTo>
                    <a:pt x="4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080" name="Freeform 1002"/>
            <p:cNvSpPr>
              <a:spLocks/>
            </p:cNvSpPr>
            <p:nvPr/>
          </p:nvSpPr>
          <p:spPr bwMode="auto">
            <a:xfrm>
              <a:off x="3925888" y="1539875"/>
              <a:ext cx="1587" cy="4763"/>
            </a:xfrm>
            <a:custGeom>
              <a:avLst/>
              <a:gdLst>
                <a:gd name="T0" fmla="*/ 2147483647 w 4"/>
                <a:gd name="T1" fmla="*/ 2147483647 h 9"/>
                <a:gd name="T2" fmla="*/ 2147483647 w 4"/>
                <a:gd name="T3" fmla="*/ 2147483647 h 9"/>
                <a:gd name="T4" fmla="*/ 0 w 4"/>
                <a:gd name="T5" fmla="*/ 0 h 9"/>
                <a:gd name="T6" fmla="*/ 0 w 4"/>
                <a:gd name="T7" fmla="*/ 2147483647 h 9"/>
                <a:gd name="T8" fmla="*/ 0 w 4"/>
                <a:gd name="T9" fmla="*/ 2147483647 h 9"/>
                <a:gd name="T10" fmla="*/ 0 w 4"/>
                <a:gd name="T11" fmla="*/ 2147483647 h 9"/>
                <a:gd name="T12" fmla="*/ 0 w 4"/>
                <a:gd name="T13" fmla="*/ 2147483647 h 9"/>
                <a:gd name="T14" fmla="*/ 2147483647 w 4"/>
                <a:gd name="T15" fmla="*/ 2147483647 h 9"/>
                <a:gd name="T16" fmla="*/ 2147483647 w 4"/>
                <a:gd name="T17" fmla="*/ 2147483647 h 9"/>
                <a:gd name="T18" fmla="*/ 2147483647 w 4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9"/>
                <a:gd name="T32" fmla="*/ 4 w 4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9">
                  <a:moveTo>
                    <a:pt x="4" y="2"/>
                  </a:moveTo>
                  <a:lnTo>
                    <a:pt x="4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6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081" name="Freeform 1003"/>
            <p:cNvSpPr>
              <a:spLocks/>
            </p:cNvSpPr>
            <p:nvPr/>
          </p:nvSpPr>
          <p:spPr bwMode="auto">
            <a:xfrm>
              <a:off x="3924300" y="1541463"/>
              <a:ext cx="15875" cy="3175"/>
            </a:xfrm>
            <a:custGeom>
              <a:avLst/>
              <a:gdLst>
                <a:gd name="T0" fmla="*/ 2147483647 w 40"/>
                <a:gd name="T1" fmla="*/ 0 h 7"/>
                <a:gd name="T2" fmla="*/ 2147483647 w 40"/>
                <a:gd name="T3" fmla="*/ 0 h 7"/>
                <a:gd name="T4" fmla="*/ 0 w 40"/>
                <a:gd name="T5" fmla="*/ 2147483647 h 7"/>
                <a:gd name="T6" fmla="*/ 2147483647 w 40"/>
                <a:gd name="T7" fmla="*/ 2147483647 h 7"/>
                <a:gd name="T8" fmla="*/ 2147483647 w 40"/>
                <a:gd name="T9" fmla="*/ 2147483647 h 7"/>
                <a:gd name="T10" fmla="*/ 2147483647 w 40"/>
                <a:gd name="T11" fmla="*/ 2147483647 h 7"/>
                <a:gd name="T12" fmla="*/ 2147483647 w 40"/>
                <a:gd name="T13" fmla="*/ 2147483647 h 7"/>
                <a:gd name="T14" fmla="*/ 2147483647 w 40"/>
                <a:gd name="T15" fmla="*/ 0 h 7"/>
                <a:gd name="T16" fmla="*/ 2147483647 w 40"/>
                <a:gd name="T17" fmla="*/ 0 h 7"/>
                <a:gd name="T18" fmla="*/ 2147483647 w 40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"/>
                <a:gd name="T31" fmla="*/ 0 h 7"/>
                <a:gd name="T32" fmla="*/ 40 w 40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" h="7">
                  <a:moveTo>
                    <a:pt x="3" y="0"/>
                  </a:moveTo>
                  <a:lnTo>
                    <a:pt x="3" y="0"/>
                  </a:lnTo>
                  <a:lnTo>
                    <a:pt x="0" y="4"/>
                  </a:lnTo>
                  <a:lnTo>
                    <a:pt x="3" y="7"/>
                  </a:lnTo>
                  <a:lnTo>
                    <a:pt x="34" y="7"/>
                  </a:lnTo>
                  <a:lnTo>
                    <a:pt x="40" y="7"/>
                  </a:lnTo>
                  <a:lnTo>
                    <a:pt x="40" y="4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082" name="Freeform 1004"/>
            <p:cNvSpPr>
              <a:spLocks/>
            </p:cNvSpPr>
            <p:nvPr/>
          </p:nvSpPr>
          <p:spPr bwMode="auto">
            <a:xfrm>
              <a:off x="3937000" y="1541463"/>
              <a:ext cx="3175" cy="4762"/>
            </a:xfrm>
            <a:custGeom>
              <a:avLst/>
              <a:gdLst>
                <a:gd name="T0" fmla="*/ 2147483647 w 6"/>
                <a:gd name="T1" fmla="*/ 2147483647 h 10"/>
                <a:gd name="T2" fmla="*/ 2147483647 w 6"/>
                <a:gd name="T3" fmla="*/ 0 h 10"/>
                <a:gd name="T4" fmla="*/ 2147483647 w 6"/>
                <a:gd name="T5" fmla="*/ 0 h 10"/>
                <a:gd name="T6" fmla="*/ 0 w 6"/>
                <a:gd name="T7" fmla="*/ 0 h 10"/>
                <a:gd name="T8" fmla="*/ 0 w 6"/>
                <a:gd name="T9" fmla="*/ 2147483647 h 10"/>
                <a:gd name="T10" fmla="*/ 0 w 6"/>
                <a:gd name="T11" fmla="*/ 2147483647 h 10"/>
                <a:gd name="T12" fmla="*/ 2147483647 w 6"/>
                <a:gd name="T13" fmla="*/ 2147483647 h 10"/>
                <a:gd name="T14" fmla="*/ 2147483647 w 6"/>
                <a:gd name="T15" fmla="*/ 2147483647 h 10"/>
                <a:gd name="T16" fmla="*/ 2147483647 w 6"/>
                <a:gd name="T17" fmla="*/ 2147483647 h 10"/>
                <a:gd name="T18" fmla="*/ 2147483647 w 6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0"/>
                <a:gd name="T32" fmla="*/ 6 w 6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0">
                  <a:moveTo>
                    <a:pt x="6" y="4"/>
                  </a:move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6" y="10"/>
                  </a:lnTo>
                  <a:lnTo>
                    <a:pt x="6" y="7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083" name="Freeform 1005"/>
            <p:cNvSpPr>
              <a:spLocks/>
            </p:cNvSpPr>
            <p:nvPr/>
          </p:nvSpPr>
          <p:spPr bwMode="auto">
            <a:xfrm>
              <a:off x="3937000" y="1543050"/>
              <a:ext cx="19050" cy="3175"/>
            </a:xfrm>
            <a:custGeom>
              <a:avLst/>
              <a:gdLst>
                <a:gd name="T0" fmla="*/ 2147483647 w 45"/>
                <a:gd name="T1" fmla="*/ 0 h 6"/>
                <a:gd name="T2" fmla="*/ 0 w 45"/>
                <a:gd name="T3" fmla="*/ 0 h 6"/>
                <a:gd name="T4" fmla="*/ 0 w 45"/>
                <a:gd name="T5" fmla="*/ 2147483647 h 6"/>
                <a:gd name="T6" fmla="*/ 0 w 45"/>
                <a:gd name="T7" fmla="*/ 2147483647 h 6"/>
                <a:gd name="T8" fmla="*/ 2147483647 w 45"/>
                <a:gd name="T9" fmla="*/ 2147483647 h 6"/>
                <a:gd name="T10" fmla="*/ 2147483647 w 45"/>
                <a:gd name="T11" fmla="*/ 2147483647 h 6"/>
                <a:gd name="T12" fmla="*/ 2147483647 w 45"/>
                <a:gd name="T13" fmla="*/ 2147483647 h 6"/>
                <a:gd name="T14" fmla="*/ 2147483647 w 45"/>
                <a:gd name="T15" fmla="*/ 0 h 6"/>
                <a:gd name="T16" fmla="*/ 2147483647 w 45"/>
                <a:gd name="T17" fmla="*/ 0 h 6"/>
                <a:gd name="T18" fmla="*/ 2147483647 w 45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5"/>
                <a:gd name="T31" fmla="*/ 0 h 6"/>
                <a:gd name="T32" fmla="*/ 45 w 45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5" h="6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5" y="6"/>
                  </a:lnTo>
                  <a:lnTo>
                    <a:pt x="42" y="6"/>
                  </a:lnTo>
                  <a:lnTo>
                    <a:pt x="45" y="3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084" name="Freeform 1006"/>
            <p:cNvSpPr>
              <a:spLocks/>
            </p:cNvSpPr>
            <p:nvPr/>
          </p:nvSpPr>
          <p:spPr bwMode="auto">
            <a:xfrm>
              <a:off x="3952875" y="1543050"/>
              <a:ext cx="3175" cy="3175"/>
            </a:xfrm>
            <a:custGeom>
              <a:avLst/>
              <a:gdLst>
                <a:gd name="T0" fmla="*/ 2147483647 w 7"/>
                <a:gd name="T1" fmla="*/ 2147483647 h 9"/>
                <a:gd name="T2" fmla="*/ 2147483647 w 7"/>
                <a:gd name="T3" fmla="*/ 0 h 9"/>
                <a:gd name="T4" fmla="*/ 2147483647 w 7"/>
                <a:gd name="T5" fmla="*/ 0 h 9"/>
                <a:gd name="T6" fmla="*/ 0 w 7"/>
                <a:gd name="T7" fmla="*/ 0 h 9"/>
                <a:gd name="T8" fmla="*/ 0 w 7"/>
                <a:gd name="T9" fmla="*/ 2147483647 h 9"/>
                <a:gd name="T10" fmla="*/ 0 w 7"/>
                <a:gd name="T11" fmla="*/ 2147483647 h 9"/>
                <a:gd name="T12" fmla="*/ 2147483647 w 7"/>
                <a:gd name="T13" fmla="*/ 2147483647 h 9"/>
                <a:gd name="T14" fmla="*/ 2147483647 w 7"/>
                <a:gd name="T15" fmla="*/ 2147483647 h 9"/>
                <a:gd name="T16" fmla="*/ 2147483647 w 7"/>
                <a:gd name="T17" fmla="*/ 2147483647 h 9"/>
                <a:gd name="T18" fmla="*/ 2147483647 w 7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9"/>
                <a:gd name="T32" fmla="*/ 7 w 7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9">
                  <a:moveTo>
                    <a:pt x="7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4" y="9"/>
                  </a:lnTo>
                  <a:lnTo>
                    <a:pt x="4" y="6"/>
                  </a:lnTo>
                  <a:lnTo>
                    <a:pt x="7" y="6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085" name="Freeform 1007"/>
            <p:cNvSpPr>
              <a:spLocks/>
            </p:cNvSpPr>
            <p:nvPr/>
          </p:nvSpPr>
          <p:spPr bwMode="auto">
            <a:xfrm>
              <a:off x="3952875" y="1544638"/>
              <a:ext cx="4763" cy="1587"/>
            </a:xfrm>
            <a:custGeom>
              <a:avLst/>
              <a:gdLst>
                <a:gd name="T0" fmla="*/ 2147483647 w 13"/>
                <a:gd name="T1" fmla="*/ 0 h 3"/>
                <a:gd name="T2" fmla="*/ 0 w 13"/>
                <a:gd name="T3" fmla="*/ 0 h 3"/>
                <a:gd name="T4" fmla="*/ 0 w 13"/>
                <a:gd name="T5" fmla="*/ 2147483647 h 3"/>
                <a:gd name="T6" fmla="*/ 0 w 13"/>
                <a:gd name="T7" fmla="*/ 2147483647 h 3"/>
                <a:gd name="T8" fmla="*/ 2147483647 w 13"/>
                <a:gd name="T9" fmla="*/ 2147483647 h 3"/>
                <a:gd name="T10" fmla="*/ 2147483647 w 13"/>
                <a:gd name="T11" fmla="*/ 2147483647 h 3"/>
                <a:gd name="T12" fmla="*/ 2147483647 w 13"/>
                <a:gd name="T13" fmla="*/ 2147483647 h 3"/>
                <a:gd name="T14" fmla="*/ 2147483647 w 13"/>
                <a:gd name="T15" fmla="*/ 0 h 3"/>
                <a:gd name="T16" fmla="*/ 2147483647 w 13"/>
                <a:gd name="T17" fmla="*/ 0 h 3"/>
                <a:gd name="T18" fmla="*/ 2147483647 w 13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3"/>
                <a:gd name="T32" fmla="*/ 13 w 13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3">
                  <a:moveTo>
                    <a:pt x="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4" y="3"/>
                  </a:lnTo>
                  <a:lnTo>
                    <a:pt x="11" y="3"/>
                  </a:lnTo>
                  <a:lnTo>
                    <a:pt x="13" y="3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086" name="Freeform 1008"/>
            <p:cNvSpPr>
              <a:spLocks/>
            </p:cNvSpPr>
            <p:nvPr/>
          </p:nvSpPr>
          <p:spPr bwMode="auto">
            <a:xfrm>
              <a:off x="3956050" y="1544638"/>
              <a:ext cx="1588" cy="3175"/>
            </a:xfrm>
            <a:custGeom>
              <a:avLst/>
              <a:gdLst>
                <a:gd name="T0" fmla="*/ 2147483647 w 6"/>
                <a:gd name="T1" fmla="*/ 2147483647 h 8"/>
                <a:gd name="T2" fmla="*/ 2147483647 w 6"/>
                <a:gd name="T3" fmla="*/ 0 h 8"/>
                <a:gd name="T4" fmla="*/ 2147483647 w 6"/>
                <a:gd name="T5" fmla="*/ 0 h 8"/>
                <a:gd name="T6" fmla="*/ 0 w 6"/>
                <a:gd name="T7" fmla="*/ 0 h 8"/>
                <a:gd name="T8" fmla="*/ 0 w 6"/>
                <a:gd name="T9" fmla="*/ 2147483647 h 8"/>
                <a:gd name="T10" fmla="*/ 0 w 6"/>
                <a:gd name="T11" fmla="*/ 2147483647 h 8"/>
                <a:gd name="T12" fmla="*/ 2147483647 w 6"/>
                <a:gd name="T13" fmla="*/ 2147483647 h 8"/>
                <a:gd name="T14" fmla="*/ 2147483647 w 6"/>
                <a:gd name="T15" fmla="*/ 2147483647 h 8"/>
                <a:gd name="T16" fmla="*/ 2147483647 w 6"/>
                <a:gd name="T17" fmla="*/ 2147483647 h 8"/>
                <a:gd name="T18" fmla="*/ 2147483647 w 6"/>
                <a:gd name="T19" fmla="*/ 2147483647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8"/>
                <a:gd name="T32" fmla="*/ 6 w 6"/>
                <a:gd name="T33" fmla="*/ 8 h 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8">
                  <a:moveTo>
                    <a:pt x="6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4" y="8"/>
                  </a:lnTo>
                  <a:lnTo>
                    <a:pt x="4" y="6"/>
                  </a:lnTo>
                  <a:lnTo>
                    <a:pt x="6" y="6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087" name="Freeform 1009"/>
            <p:cNvSpPr>
              <a:spLocks/>
            </p:cNvSpPr>
            <p:nvPr/>
          </p:nvSpPr>
          <p:spPr bwMode="auto">
            <a:xfrm>
              <a:off x="3956050" y="1546225"/>
              <a:ext cx="17463" cy="0"/>
            </a:xfrm>
            <a:custGeom>
              <a:avLst/>
              <a:gdLst>
                <a:gd name="T0" fmla="*/ 2147483647 w 43"/>
                <a:gd name="T1" fmla="*/ 0 h 3"/>
                <a:gd name="T2" fmla="*/ 0 w 43"/>
                <a:gd name="T3" fmla="*/ 0 h 3"/>
                <a:gd name="T4" fmla="*/ 0 w 43"/>
                <a:gd name="T5" fmla="*/ 0 h 3"/>
                <a:gd name="T6" fmla="*/ 0 w 43"/>
                <a:gd name="T7" fmla="*/ 0 h 3"/>
                <a:gd name="T8" fmla="*/ 2147483647 w 43"/>
                <a:gd name="T9" fmla="*/ 0 h 3"/>
                <a:gd name="T10" fmla="*/ 2147483647 w 43"/>
                <a:gd name="T11" fmla="*/ 0 h 3"/>
                <a:gd name="T12" fmla="*/ 2147483647 w 43"/>
                <a:gd name="T13" fmla="*/ 0 h 3"/>
                <a:gd name="T14" fmla="*/ 2147483647 w 43"/>
                <a:gd name="T15" fmla="*/ 0 h 3"/>
                <a:gd name="T16" fmla="*/ 2147483647 w 43"/>
                <a:gd name="T17" fmla="*/ 0 h 3"/>
                <a:gd name="T18" fmla="*/ 2147483647 w 43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3"/>
                <a:gd name="T31" fmla="*/ 0 h 3"/>
                <a:gd name="T32" fmla="*/ 43 w 43"/>
                <a:gd name="T33" fmla="*/ 0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3" h="3">
                  <a:moveTo>
                    <a:pt x="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7" y="3"/>
                  </a:lnTo>
                  <a:lnTo>
                    <a:pt x="43" y="3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088" name="Freeform 1010"/>
            <p:cNvSpPr>
              <a:spLocks/>
            </p:cNvSpPr>
            <p:nvPr/>
          </p:nvSpPr>
          <p:spPr bwMode="auto">
            <a:xfrm>
              <a:off x="3971925" y="1546225"/>
              <a:ext cx="1588" cy="1588"/>
            </a:xfrm>
            <a:custGeom>
              <a:avLst/>
              <a:gdLst>
                <a:gd name="T0" fmla="*/ 2147483647 w 3"/>
                <a:gd name="T1" fmla="*/ 2147483647 h 5"/>
                <a:gd name="T2" fmla="*/ 2147483647 w 3"/>
                <a:gd name="T3" fmla="*/ 0 h 5"/>
                <a:gd name="T4" fmla="*/ 0 w 3"/>
                <a:gd name="T5" fmla="*/ 0 h 5"/>
                <a:gd name="T6" fmla="*/ 0 w 3"/>
                <a:gd name="T7" fmla="*/ 0 h 5"/>
                <a:gd name="T8" fmla="*/ 0 w 3"/>
                <a:gd name="T9" fmla="*/ 2147483647 h 5"/>
                <a:gd name="T10" fmla="*/ 0 w 3"/>
                <a:gd name="T11" fmla="*/ 2147483647 h 5"/>
                <a:gd name="T12" fmla="*/ 0 w 3"/>
                <a:gd name="T13" fmla="*/ 2147483647 h 5"/>
                <a:gd name="T14" fmla="*/ 2147483647 w 3"/>
                <a:gd name="T15" fmla="*/ 2147483647 h 5"/>
                <a:gd name="T16" fmla="*/ 2147483647 w 3"/>
                <a:gd name="T17" fmla="*/ 2147483647 h 5"/>
                <a:gd name="T18" fmla="*/ 2147483647 w 3"/>
                <a:gd name="T19" fmla="*/ 2147483647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5"/>
                <a:gd name="T32" fmla="*/ 3 w 3"/>
                <a:gd name="T33" fmla="*/ 5 h 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5">
                  <a:moveTo>
                    <a:pt x="3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089" name="Freeform 1011"/>
            <p:cNvSpPr>
              <a:spLocks/>
            </p:cNvSpPr>
            <p:nvPr/>
          </p:nvSpPr>
          <p:spPr bwMode="auto">
            <a:xfrm>
              <a:off x="3970338" y="1546225"/>
              <a:ext cx="15875" cy="1588"/>
            </a:xfrm>
            <a:custGeom>
              <a:avLst/>
              <a:gdLst>
                <a:gd name="T0" fmla="*/ 2147483647 w 38"/>
                <a:gd name="T1" fmla="*/ 0 h 5"/>
                <a:gd name="T2" fmla="*/ 2147483647 w 38"/>
                <a:gd name="T3" fmla="*/ 2147483647 h 5"/>
                <a:gd name="T4" fmla="*/ 0 w 38"/>
                <a:gd name="T5" fmla="*/ 2147483647 h 5"/>
                <a:gd name="T6" fmla="*/ 2147483647 w 38"/>
                <a:gd name="T7" fmla="*/ 2147483647 h 5"/>
                <a:gd name="T8" fmla="*/ 2147483647 w 38"/>
                <a:gd name="T9" fmla="*/ 2147483647 h 5"/>
                <a:gd name="T10" fmla="*/ 2147483647 w 38"/>
                <a:gd name="T11" fmla="*/ 2147483647 h 5"/>
                <a:gd name="T12" fmla="*/ 2147483647 w 38"/>
                <a:gd name="T13" fmla="*/ 2147483647 h 5"/>
                <a:gd name="T14" fmla="*/ 2147483647 w 38"/>
                <a:gd name="T15" fmla="*/ 2147483647 h 5"/>
                <a:gd name="T16" fmla="*/ 2147483647 w 38"/>
                <a:gd name="T17" fmla="*/ 0 h 5"/>
                <a:gd name="T18" fmla="*/ 2147483647 w 38"/>
                <a:gd name="T19" fmla="*/ 0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8"/>
                <a:gd name="T31" fmla="*/ 0 h 5"/>
                <a:gd name="T32" fmla="*/ 38 w 38"/>
                <a:gd name="T33" fmla="*/ 5 h 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8" h="5">
                  <a:moveTo>
                    <a:pt x="3" y="0"/>
                  </a:moveTo>
                  <a:lnTo>
                    <a:pt x="3" y="3"/>
                  </a:lnTo>
                  <a:lnTo>
                    <a:pt x="0" y="3"/>
                  </a:lnTo>
                  <a:lnTo>
                    <a:pt x="3" y="5"/>
                  </a:lnTo>
                  <a:lnTo>
                    <a:pt x="32" y="5"/>
                  </a:lnTo>
                  <a:lnTo>
                    <a:pt x="38" y="5"/>
                  </a:lnTo>
                  <a:lnTo>
                    <a:pt x="38" y="3"/>
                  </a:lnTo>
                  <a:lnTo>
                    <a:pt x="3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090" name="Freeform 1012"/>
            <p:cNvSpPr>
              <a:spLocks/>
            </p:cNvSpPr>
            <p:nvPr/>
          </p:nvSpPr>
          <p:spPr bwMode="auto">
            <a:xfrm>
              <a:off x="3983038" y="1546225"/>
              <a:ext cx="3175" cy="3175"/>
            </a:xfrm>
            <a:custGeom>
              <a:avLst/>
              <a:gdLst>
                <a:gd name="T0" fmla="*/ 2147483647 w 6"/>
                <a:gd name="T1" fmla="*/ 2147483647 h 9"/>
                <a:gd name="T2" fmla="*/ 2147483647 w 6"/>
                <a:gd name="T3" fmla="*/ 2147483647 h 9"/>
                <a:gd name="T4" fmla="*/ 2147483647 w 6"/>
                <a:gd name="T5" fmla="*/ 0 h 9"/>
                <a:gd name="T6" fmla="*/ 0 w 6"/>
                <a:gd name="T7" fmla="*/ 2147483647 h 9"/>
                <a:gd name="T8" fmla="*/ 0 w 6"/>
                <a:gd name="T9" fmla="*/ 2147483647 h 9"/>
                <a:gd name="T10" fmla="*/ 0 w 6"/>
                <a:gd name="T11" fmla="*/ 2147483647 h 9"/>
                <a:gd name="T12" fmla="*/ 2147483647 w 6"/>
                <a:gd name="T13" fmla="*/ 2147483647 h 9"/>
                <a:gd name="T14" fmla="*/ 2147483647 w 6"/>
                <a:gd name="T15" fmla="*/ 2147483647 h 9"/>
                <a:gd name="T16" fmla="*/ 2147483647 w 6"/>
                <a:gd name="T17" fmla="*/ 2147483647 h 9"/>
                <a:gd name="T18" fmla="*/ 2147483647 w 6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9"/>
                <a:gd name="T32" fmla="*/ 6 w 6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9">
                  <a:moveTo>
                    <a:pt x="6" y="3"/>
                  </a:moveTo>
                  <a:lnTo>
                    <a:pt x="6" y="3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6" y="9"/>
                  </a:lnTo>
                  <a:lnTo>
                    <a:pt x="6" y="5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091" name="Freeform 1013"/>
            <p:cNvSpPr>
              <a:spLocks/>
            </p:cNvSpPr>
            <p:nvPr/>
          </p:nvSpPr>
          <p:spPr bwMode="auto">
            <a:xfrm>
              <a:off x="3983038" y="1546225"/>
              <a:ext cx="7937" cy="3175"/>
            </a:xfrm>
            <a:custGeom>
              <a:avLst/>
              <a:gdLst>
                <a:gd name="T0" fmla="*/ 2147483647 w 20"/>
                <a:gd name="T1" fmla="*/ 0 h 6"/>
                <a:gd name="T2" fmla="*/ 0 w 20"/>
                <a:gd name="T3" fmla="*/ 2147483647 h 6"/>
                <a:gd name="T4" fmla="*/ 0 w 20"/>
                <a:gd name="T5" fmla="*/ 2147483647 h 6"/>
                <a:gd name="T6" fmla="*/ 0 w 20"/>
                <a:gd name="T7" fmla="*/ 2147483647 h 6"/>
                <a:gd name="T8" fmla="*/ 2147483647 w 20"/>
                <a:gd name="T9" fmla="*/ 2147483647 h 6"/>
                <a:gd name="T10" fmla="*/ 2147483647 w 20"/>
                <a:gd name="T11" fmla="*/ 2147483647 h 6"/>
                <a:gd name="T12" fmla="*/ 2147483647 w 20"/>
                <a:gd name="T13" fmla="*/ 2147483647 h 6"/>
                <a:gd name="T14" fmla="*/ 2147483647 w 20"/>
                <a:gd name="T15" fmla="*/ 2147483647 h 6"/>
                <a:gd name="T16" fmla="*/ 2147483647 w 20"/>
                <a:gd name="T17" fmla="*/ 0 h 6"/>
                <a:gd name="T18" fmla="*/ 2147483647 w 20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6"/>
                <a:gd name="T32" fmla="*/ 20 w 20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6">
                  <a:moveTo>
                    <a:pt x="4" y="0"/>
                  </a:moveTo>
                  <a:lnTo>
                    <a:pt x="0" y="2"/>
                  </a:lnTo>
                  <a:lnTo>
                    <a:pt x="0" y="6"/>
                  </a:lnTo>
                  <a:lnTo>
                    <a:pt x="10" y="6"/>
                  </a:lnTo>
                  <a:lnTo>
                    <a:pt x="20" y="6"/>
                  </a:lnTo>
                  <a:lnTo>
                    <a:pt x="20" y="2"/>
                  </a:lnTo>
                  <a:lnTo>
                    <a:pt x="1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092" name="Freeform 1014"/>
            <p:cNvSpPr>
              <a:spLocks/>
            </p:cNvSpPr>
            <p:nvPr/>
          </p:nvSpPr>
          <p:spPr bwMode="auto">
            <a:xfrm>
              <a:off x="3987800" y="1546225"/>
              <a:ext cx="3175" cy="3175"/>
            </a:xfrm>
            <a:custGeom>
              <a:avLst/>
              <a:gdLst>
                <a:gd name="T0" fmla="*/ 2147483647 w 7"/>
                <a:gd name="T1" fmla="*/ 2147483647 h 9"/>
                <a:gd name="T2" fmla="*/ 2147483647 w 7"/>
                <a:gd name="T3" fmla="*/ 2147483647 h 9"/>
                <a:gd name="T4" fmla="*/ 2147483647 w 7"/>
                <a:gd name="T5" fmla="*/ 0 h 9"/>
                <a:gd name="T6" fmla="*/ 0 w 7"/>
                <a:gd name="T7" fmla="*/ 2147483647 h 9"/>
                <a:gd name="T8" fmla="*/ 0 w 7"/>
                <a:gd name="T9" fmla="*/ 2147483647 h 9"/>
                <a:gd name="T10" fmla="*/ 0 w 7"/>
                <a:gd name="T11" fmla="*/ 2147483647 h 9"/>
                <a:gd name="T12" fmla="*/ 2147483647 w 7"/>
                <a:gd name="T13" fmla="*/ 2147483647 h 9"/>
                <a:gd name="T14" fmla="*/ 2147483647 w 7"/>
                <a:gd name="T15" fmla="*/ 2147483647 h 9"/>
                <a:gd name="T16" fmla="*/ 2147483647 w 7"/>
                <a:gd name="T17" fmla="*/ 2147483647 h 9"/>
                <a:gd name="T18" fmla="*/ 2147483647 w 7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9"/>
                <a:gd name="T32" fmla="*/ 7 w 7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9">
                  <a:moveTo>
                    <a:pt x="7" y="2"/>
                  </a:moveTo>
                  <a:lnTo>
                    <a:pt x="7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9"/>
                  </a:lnTo>
                  <a:lnTo>
                    <a:pt x="4" y="9"/>
                  </a:lnTo>
                  <a:lnTo>
                    <a:pt x="7" y="9"/>
                  </a:lnTo>
                  <a:lnTo>
                    <a:pt x="7" y="6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093" name="Freeform 1015"/>
            <p:cNvSpPr>
              <a:spLocks/>
            </p:cNvSpPr>
            <p:nvPr/>
          </p:nvSpPr>
          <p:spPr bwMode="auto">
            <a:xfrm>
              <a:off x="3987800" y="1547813"/>
              <a:ext cx="6350" cy="1587"/>
            </a:xfrm>
            <a:custGeom>
              <a:avLst/>
              <a:gdLst>
                <a:gd name="T0" fmla="*/ 2147483647 w 13"/>
                <a:gd name="T1" fmla="*/ 0 h 7"/>
                <a:gd name="T2" fmla="*/ 0 w 13"/>
                <a:gd name="T3" fmla="*/ 0 h 7"/>
                <a:gd name="T4" fmla="*/ 0 w 13"/>
                <a:gd name="T5" fmla="*/ 2147483647 h 7"/>
                <a:gd name="T6" fmla="*/ 0 w 13"/>
                <a:gd name="T7" fmla="*/ 2147483647 h 7"/>
                <a:gd name="T8" fmla="*/ 2147483647 w 13"/>
                <a:gd name="T9" fmla="*/ 2147483647 h 7"/>
                <a:gd name="T10" fmla="*/ 2147483647 w 13"/>
                <a:gd name="T11" fmla="*/ 2147483647 h 7"/>
                <a:gd name="T12" fmla="*/ 2147483647 w 13"/>
                <a:gd name="T13" fmla="*/ 2147483647 h 7"/>
                <a:gd name="T14" fmla="*/ 2147483647 w 13"/>
                <a:gd name="T15" fmla="*/ 0 h 7"/>
                <a:gd name="T16" fmla="*/ 2147483647 w 13"/>
                <a:gd name="T17" fmla="*/ 0 h 7"/>
                <a:gd name="T18" fmla="*/ 2147483647 w 13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7"/>
                <a:gd name="T32" fmla="*/ 13 w 13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7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4" y="7"/>
                  </a:lnTo>
                  <a:lnTo>
                    <a:pt x="13" y="7"/>
                  </a:lnTo>
                  <a:lnTo>
                    <a:pt x="13" y="4"/>
                  </a:lnTo>
                  <a:lnTo>
                    <a:pt x="13" y="0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094" name="Freeform 1016"/>
            <p:cNvSpPr>
              <a:spLocks/>
            </p:cNvSpPr>
            <p:nvPr/>
          </p:nvSpPr>
          <p:spPr bwMode="auto">
            <a:xfrm>
              <a:off x="3990975" y="1547813"/>
              <a:ext cx="3175" cy="3175"/>
            </a:xfrm>
            <a:custGeom>
              <a:avLst/>
              <a:gdLst>
                <a:gd name="T0" fmla="*/ 2147483647 w 6"/>
                <a:gd name="T1" fmla="*/ 2147483647 h 11"/>
                <a:gd name="T2" fmla="*/ 2147483647 w 6"/>
                <a:gd name="T3" fmla="*/ 0 h 11"/>
                <a:gd name="T4" fmla="*/ 2147483647 w 6"/>
                <a:gd name="T5" fmla="*/ 0 h 11"/>
                <a:gd name="T6" fmla="*/ 0 w 6"/>
                <a:gd name="T7" fmla="*/ 0 h 11"/>
                <a:gd name="T8" fmla="*/ 0 w 6"/>
                <a:gd name="T9" fmla="*/ 2147483647 h 11"/>
                <a:gd name="T10" fmla="*/ 0 w 6"/>
                <a:gd name="T11" fmla="*/ 2147483647 h 11"/>
                <a:gd name="T12" fmla="*/ 2147483647 w 6"/>
                <a:gd name="T13" fmla="*/ 2147483647 h 11"/>
                <a:gd name="T14" fmla="*/ 2147483647 w 6"/>
                <a:gd name="T15" fmla="*/ 2147483647 h 11"/>
                <a:gd name="T16" fmla="*/ 2147483647 w 6"/>
                <a:gd name="T17" fmla="*/ 2147483647 h 11"/>
                <a:gd name="T18" fmla="*/ 2147483647 w 6"/>
                <a:gd name="T19" fmla="*/ 2147483647 h 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1"/>
                <a:gd name="T32" fmla="*/ 6 w 6"/>
                <a:gd name="T33" fmla="*/ 11 h 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1">
                  <a:moveTo>
                    <a:pt x="6" y="4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1"/>
                  </a:lnTo>
                  <a:lnTo>
                    <a:pt x="4" y="11"/>
                  </a:lnTo>
                  <a:lnTo>
                    <a:pt x="6" y="11"/>
                  </a:lnTo>
                  <a:lnTo>
                    <a:pt x="6" y="7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095" name="Freeform 1017"/>
            <p:cNvSpPr>
              <a:spLocks/>
            </p:cNvSpPr>
            <p:nvPr/>
          </p:nvSpPr>
          <p:spPr bwMode="auto">
            <a:xfrm>
              <a:off x="3990975" y="1549400"/>
              <a:ext cx="4763" cy="1588"/>
            </a:xfrm>
            <a:custGeom>
              <a:avLst/>
              <a:gdLst>
                <a:gd name="T0" fmla="*/ 2147483647 w 13"/>
                <a:gd name="T1" fmla="*/ 0 h 7"/>
                <a:gd name="T2" fmla="*/ 0 w 13"/>
                <a:gd name="T3" fmla="*/ 0 h 7"/>
                <a:gd name="T4" fmla="*/ 0 w 13"/>
                <a:gd name="T5" fmla="*/ 2147483647 h 7"/>
                <a:gd name="T6" fmla="*/ 0 w 13"/>
                <a:gd name="T7" fmla="*/ 2147483647 h 7"/>
                <a:gd name="T8" fmla="*/ 2147483647 w 13"/>
                <a:gd name="T9" fmla="*/ 2147483647 h 7"/>
                <a:gd name="T10" fmla="*/ 2147483647 w 13"/>
                <a:gd name="T11" fmla="*/ 2147483647 h 7"/>
                <a:gd name="T12" fmla="*/ 2147483647 w 13"/>
                <a:gd name="T13" fmla="*/ 2147483647 h 7"/>
                <a:gd name="T14" fmla="*/ 2147483647 w 13"/>
                <a:gd name="T15" fmla="*/ 0 h 7"/>
                <a:gd name="T16" fmla="*/ 2147483647 w 13"/>
                <a:gd name="T17" fmla="*/ 0 h 7"/>
                <a:gd name="T18" fmla="*/ 2147483647 w 13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7"/>
                <a:gd name="T32" fmla="*/ 13 w 13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7">
                  <a:moveTo>
                    <a:pt x="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4" y="7"/>
                  </a:lnTo>
                  <a:lnTo>
                    <a:pt x="13" y="7"/>
                  </a:lnTo>
                  <a:lnTo>
                    <a:pt x="13" y="3"/>
                  </a:lnTo>
                  <a:lnTo>
                    <a:pt x="13" y="0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096" name="Freeform 1018"/>
            <p:cNvSpPr>
              <a:spLocks/>
            </p:cNvSpPr>
            <p:nvPr/>
          </p:nvSpPr>
          <p:spPr bwMode="auto">
            <a:xfrm>
              <a:off x="3994150" y="1549400"/>
              <a:ext cx="1588" cy="4763"/>
            </a:xfrm>
            <a:custGeom>
              <a:avLst/>
              <a:gdLst>
                <a:gd name="T0" fmla="*/ 2147483647 w 7"/>
                <a:gd name="T1" fmla="*/ 2147483647 h 13"/>
                <a:gd name="T2" fmla="*/ 2147483647 w 7"/>
                <a:gd name="T3" fmla="*/ 0 h 13"/>
                <a:gd name="T4" fmla="*/ 2147483647 w 7"/>
                <a:gd name="T5" fmla="*/ 0 h 13"/>
                <a:gd name="T6" fmla="*/ 0 w 7"/>
                <a:gd name="T7" fmla="*/ 0 h 13"/>
                <a:gd name="T8" fmla="*/ 0 w 7"/>
                <a:gd name="T9" fmla="*/ 2147483647 h 13"/>
                <a:gd name="T10" fmla="*/ 0 w 7"/>
                <a:gd name="T11" fmla="*/ 2147483647 h 13"/>
                <a:gd name="T12" fmla="*/ 2147483647 w 7"/>
                <a:gd name="T13" fmla="*/ 2147483647 h 13"/>
                <a:gd name="T14" fmla="*/ 2147483647 w 7"/>
                <a:gd name="T15" fmla="*/ 2147483647 h 13"/>
                <a:gd name="T16" fmla="*/ 2147483647 w 7"/>
                <a:gd name="T17" fmla="*/ 2147483647 h 13"/>
                <a:gd name="T18" fmla="*/ 2147483647 w 7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3"/>
                <a:gd name="T32" fmla="*/ 7 w 7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3">
                  <a:moveTo>
                    <a:pt x="7" y="3"/>
                  </a:move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9"/>
                  </a:lnTo>
                  <a:lnTo>
                    <a:pt x="4" y="13"/>
                  </a:lnTo>
                  <a:lnTo>
                    <a:pt x="7" y="9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097" name="Freeform 1019"/>
            <p:cNvSpPr>
              <a:spLocks/>
            </p:cNvSpPr>
            <p:nvPr/>
          </p:nvSpPr>
          <p:spPr bwMode="auto">
            <a:xfrm>
              <a:off x="3994150" y="1550988"/>
              <a:ext cx="7938" cy="1587"/>
            </a:xfrm>
            <a:custGeom>
              <a:avLst/>
              <a:gdLst>
                <a:gd name="T0" fmla="*/ 2147483647 w 20"/>
                <a:gd name="T1" fmla="*/ 0 h 2"/>
                <a:gd name="T2" fmla="*/ 0 w 20"/>
                <a:gd name="T3" fmla="*/ 0 h 2"/>
                <a:gd name="T4" fmla="*/ 0 w 20"/>
                <a:gd name="T5" fmla="*/ 2147483647 h 2"/>
                <a:gd name="T6" fmla="*/ 0 w 20"/>
                <a:gd name="T7" fmla="*/ 2147483647 h 2"/>
                <a:gd name="T8" fmla="*/ 2147483647 w 20"/>
                <a:gd name="T9" fmla="*/ 2147483647 h 2"/>
                <a:gd name="T10" fmla="*/ 2147483647 w 20"/>
                <a:gd name="T11" fmla="*/ 2147483647 h 2"/>
                <a:gd name="T12" fmla="*/ 2147483647 w 20"/>
                <a:gd name="T13" fmla="*/ 2147483647 h 2"/>
                <a:gd name="T14" fmla="*/ 2147483647 w 20"/>
                <a:gd name="T15" fmla="*/ 0 h 2"/>
                <a:gd name="T16" fmla="*/ 2147483647 w 20"/>
                <a:gd name="T17" fmla="*/ 0 h 2"/>
                <a:gd name="T18" fmla="*/ 2147483647 w 20"/>
                <a:gd name="T19" fmla="*/ 0 h 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2"/>
                <a:gd name="T32" fmla="*/ 20 w 20"/>
                <a:gd name="T33" fmla="*/ 2 h 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2">
                  <a:moveTo>
                    <a:pt x="4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098" name="Freeform 1020"/>
            <p:cNvSpPr>
              <a:spLocks/>
            </p:cNvSpPr>
            <p:nvPr/>
          </p:nvSpPr>
          <p:spPr bwMode="auto">
            <a:xfrm>
              <a:off x="3998913" y="1550988"/>
              <a:ext cx="3175" cy="4762"/>
            </a:xfrm>
            <a:custGeom>
              <a:avLst/>
              <a:gdLst>
                <a:gd name="T0" fmla="*/ 2147483647 w 6"/>
                <a:gd name="T1" fmla="*/ 2147483647 h 8"/>
                <a:gd name="T2" fmla="*/ 2147483647 w 6"/>
                <a:gd name="T3" fmla="*/ 0 h 8"/>
                <a:gd name="T4" fmla="*/ 2147483647 w 6"/>
                <a:gd name="T5" fmla="*/ 0 h 8"/>
                <a:gd name="T6" fmla="*/ 0 w 6"/>
                <a:gd name="T7" fmla="*/ 0 h 8"/>
                <a:gd name="T8" fmla="*/ 0 w 6"/>
                <a:gd name="T9" fmla="*/ 2147483647 h 8"/>
                <a:gd name="T10" fmla="*/ 0 w 6"/>
                <a:gd name="T11" fmla="*/ 2147483647 h 8"/>
                <a:gd name="T12" fmla="*/ 2147483647 w 6"/>
                <a:gd name="T13" fmla="*/ 2147483647 h 8"/>
                <a:gd name="T14" fmla="*/ 2147483647 w 6"/>
                <a:gd name="T15" fmla="*/ 2147483647 h 8"/>
                <a:gd name="T16" fmla="*/ 2147483647 w 6"/>
                <a:gd name="T17" fmla="*/ 2147483647 h 8"/>
                <a:gd name="T18" fmla="*/ 2147483647 w 6"/>
                <a:gd name="T19" fmla="*/ 2147483647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8"/>
                <a:gd name="T32" fmla="*/ 6 w 6"/>
                <a:gd name="T33" fmla="*/ 8 h 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8">
                  <a:moveTo>
                    <a:pt x="6" y="2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4" y="8"/>
                  </a:lnTo>
                  <a:lnTo>
                    <a:pt x="4" y="6"/>
                  </a:lnTo>
                  <a:lnTo>
                    <a:pt x="6" y="6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099" name="Freeform 1021"/>
            <p:cNvSpPr>
              <a:spLocks/>
            </p:cNvSpPr>
            <p:nvPr/>
          </p:nvSpPr>
          <p:spPr bwMode="auto">
            <a:xfrm>
              <a:off x="3998913" y="1552575"/>
              <a:ext cx="11112" cy="1588"/>
            </a:xfrm>
            <a:custGeom>
              <a:avLst/>
              <a:gdLst>
                <a:gd name="T0" fmla="*/ 2147483647 w 26"/>
                <a:gd name="T1" fmla="*/ 0 h 4"/>
                <a:gd name="T2" fmla="*/ 0 w 26"/>
                <a:gd name="T3" fmla="*/ 0 h 4"/>
                <a:gd name="T4" fmla="*/ 0 w 26"/>
                <a:gd name="T5" fmla="*/ 2147483647 h 4"/>
                <a:gd name="T6" fmla="*/ 0 w 26"/>
                <a:gd name="T7" fmla="*/ 2147483647 h 4"/>
                <a:gd name="T8" fmla="*/ 2147483647 w 26"/>
                <a:gd name="T9" fmla="*/ 2147483647 h 4"/>
                <a:gd name="T10" fmla="*/ 2147483647 w 26"/>
                <a:gd name="T11" fmla="*/ 2147483647 h 4"/>
                <a:gd name="T12" fmla="*/ 2147483647 w 26"/>
                <a:gd name="T13" fmla="*/ 2147483647 h 4"/>
                <a:gd name="T14" fmla="*/ 2147483647 w 26"/>
                <a:gd name="T15" fmla="*/ 0 h 4"/>
                <a:gd name="T16" fmla="*/ 2147483647 w 26"/>
                <a:gd name="T17" fmla="*/ 0 h 4"/>
                <a:gd name="T18" fmla="*/ 2147483647 w 26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4"/>
                <a:gd name="T32" fmla="*/ 26 w 26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4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17" y="4"/>
                  </a:lnTo>
                  <a:lnTo>
                    <a:pt x="23" y="4"/>
                  </a:lnTo>
                  <a:lnTo>
                    <a:pt x="26" y="4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100" name="Freeform 1022"/>
            <p:cNvSpPr>
              <a:spLocks/>
            </p:cNvSpPr>
            <p:nvPr/>
          </p:nvSpPr>
          <p:spPr bwMode="auto">
            <a:xfrm>
              <a:off x="4006850" y="1552575"/>
              <a:ext cx="3175" cy="3175"/>
            </a:xfrm>
            <a:custGeom>
              <a:avLst/>
              <a:gdLst>
                <a:gd name="T0" fmla="*/ 2147483647 w 7"/>
                <a:gd name="T1" fmla="*/ 2147483647 h 6"/>
                <a:gd name="T2" fmla="*/ 2147483647 w 7"/>
                <a:gd name="T3" fmla="*/ 0 h 6"/>
                <a:gd name="T4" fmla="*/ 2147483647 w 7"/>
                <a:gd name="T5" fmla="*/ 0 h 6"/>
                <a:gd name="T6" fmla="*/ 0 w 7"/>
                <a:gd name="T7" fmla="*/ 0 h 6"/>
                <a:gd name="T8" fmla="*/ 0 w 7"/>
                <a:gd name="T9" fmla="*/ 2147483647 h 6"/>
                <a:gd name="T10" fmla="*/ 0 w 7"/>
                <a:gd name="T11" fmla="*/ 2147483647 h 6"/>
                <a:gd name="T12" fmla="*/ 2147483647 w 7"/>
                <a:gd name="T13" fmla="*/ 2147483647 h 6"/>
                <a:gd name="T14" fmla="*/ 2147483647 w 7"/>
                <a:gd name="T15" fmla="*/ 2147483647 h 6"/>
                <a:gd name="T16" fmla="*/ 2147483647 w 7"/>
                <a:gd name="T17" fmla="*/ 2147483647 h 6"/>
                <a:gd name="T18" fmla="*/ 2147483647 w 7"/>
                <a:gd name="T19" fmla="*/ 2147483647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6"/>
                <a:gd name="T32" fmla="*/ 7 w 7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6">
                  <a:moveTo>
                    <a:pt x="7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4" y="6"/>
                  </a:lnTo>
                  <a:lnTo>
                    <a:pt x="7" y="6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101" name="Freeform 1023"/>
            <p:cNvSpPr>
              <a:spLocks/>
            </p:cNvSpPr>
            <p:nvPr/>
          </p:nvSpPr>
          <p:spPr bwMode="auto">
            <a:xfrm>
              <a:off x="4006850" y="1552575"/>
              <a:ext cx="17463" cy="3175"/>
            </a:xfrm>
            <a:custGeom>
              <a:avLst/>
              <a:gdLst>
                <a:gd name="T0" fmla="*/ 2147483647 w 43"/>
                <a:gd name="T1" fmla="*/ 0 h 6"/>
                <a:gd name="T2" fmla="*/ 0 w 43"/>
                <a:gd name="T3" fmla="*/ 2147483647 h 6"/>
                <a:gd name="T4" fmla="*/ 0 w 43"/>
                <a:gd name="T5" fmla="*/ 2147483647 h 6"/>
                <a:gd name="T6" fmla="*/ 0 w 43"/>
                <a:gd name="T7" fmla="*/ 2147483647 h 6"/>
                <a:gd name="T8" fmla="*/ 2147483647 w 43"/>
                <a:gd name="T9" fmla="*/ 2147483647 h 6"/>
                <a:gd name="T10" fmla="*/ 2147483647 w 43"/>
                <a:gd name="T11" fmla="*/ 2147483647 h 6"/>
                <a:gd name="T12" fmla="*/ 2147483647 w 43"/>
                <a:gd name="T13" fmla="*/ 2147483647 h 6"/>
                <a:gd name="T14" fmla="*/ 2147483647 w 43"/>
                <a:gd name="T15" fmla="*/ 2147483647 h 6"/>
                <a:gd name="T16" fmla="*/ 2147483647 w 43"/>
                <a:gd name="T17" fmla="*/ 0 h 6"/>
                <a:gd name="T18" fmla="*/ 2147483647 w 4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3"/>
                <a:gd name="T31" fmla="*/ 0 h 6"/>
                <a:gd name="T32" fmla="*/ 43 w 4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3" h="6">
                  <a:moveTo>
                    <a:pt x="4" y="0"/>
                  </a:moveTo>
                  <a:lnTo>
                    <a:pt x="0" y="4"/>
                  </a:lnTo>
                  <a:lnTo>
                    <a:pt x="0" y="6"/>
                  </a:lnTo>
                  <a:lnTo>
                    <a:pt x="36" y="6"/>
                  </a:lnTo>
                  <a:lnTo>
                    <a:pt x="43" y="6"/>
                  </a:lnTo>
                  <a:lnTo>
                    <a:pt x="43" y="4"/>
                  </a:lnTo>
                  <a:lnTo>
                    <a:pt x="4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102" name="Freeform 1024"/>
            <p:cNvSpPr>
              <a:spLocks/>
            </p:cNvSpPr>
            <p:nvPr/>
          </p:nvSpPr>
          <p:spPr bwMode="auto">
            <a:xfrm>
              <a:off x="4022725" y="1552575"/>
              <a:ext cx="1588" cy="4763"/>
            </a:xfrm>
            <a:custGeom>
              <a:avLst/>
              <a:gdLst>
                <a:gd name="T0" fmla="*/ 2147483647 w 3"/>
                <a:gd name="T1" fmla="*/ 2147483647 h 10"/>
                <a:gd name="T2" fmla="*/ 2147483647 w 3"/>
                <a:gd name="T3" fmla="*/ 2147483647 h 10"/>
                <a:gd name="T4" fmla="*/ 0 w 3"/>
                <a:gd name="T5" fmla="*/ 0 h 10"/>
                <a:gd name="T6" fmla="*/ 0 w 3"/>
                <a:gd name="T7" fmla="*/ 2147483647 h 10"/>
                <a:gd name="T8" fmla="*/ 0 w 3"/>
                <a:gd name="T9" fmla="*/ 2147483647 h 10"/>
                <a:gd name="T10" fmla="*/ 0 w 3"/>
                <a:gd name="T11" fmla="*/ 2147483647 h 10"/>
                <a:gd name="T12" fmla="*/ 0 w 3"/>
                <a:gd name="T13" fmla="*/ 2147483647 h 10"/>
                <a:gd name="T14" fmla="*/ 2147483647 w 3"/>
                <a:gd name="T15" fmla="*/ 2147483647 h 10"/>
                <a:gd name="T16" fmla="*/ 2147483647 w 3"/>
                <a:gd name="T17" fmla="*/ 2147483647 h 10"/>
                <a:gd name="T18" fmla="*/ 2147483647 w 3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10"/>
                <a:gd name="T32" fmla="*/ 3 w 3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10">
                  <a:moveTo>
                    <a:pt x="3" y="4"/>
                  </a:moveTo>
                  <a:lnTo>
                    <a:pt x="3" y="4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3" y="6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103" name="Freeform 1025"/>
            <p:cNvSpPr>
              <a:spLocks/>
            </p:cNvSpPr>
            <p:nvPr/>
          </p:nvSpPr>
          <p:spPr bwMode="auto">
            <a:xfrm>
              <a:off x="4021138" y="1554163"/>
              <a:ext cx="15875" cy="3175"/>
            </a:xfrm>
            <a:custGeom>
              <a:avLst/>
              <a:gdLst>
                <a:gd name="T0" fmla="*/ 2147483647 w 40"/>
                <a:gd name="T1" fmla="*/ 0 h 6"/>
                <a:gd name="T2" fmla="*/ 2147483647 w 40"/>
                <a:gd name="T3" fmla="*/ 2147483647 h 6"/>
                <a:gd name="T4" fmla="*/ 0 w 40"/>
                <a:gd name="T5" fmla="*/ 2147483647 h 6"/>
                <a:gd name="T6" fmla="*/ 2147483647 w 40"/>
                <a:gd name="T7" fmla="*/ 2147483647 h 6"/>
                <a:gd name="T8" fmla="*/ 2147483647 w 40"/>
                <a:gd name="T9" fmla="*/ 2147483647 h 6"/>
                <a:gd name="T10" fmla="*/ 2147483647 w 40"/>
                <a:gd name="T11" fmla="*/ 2147483647 h 6"/>
                <a:gd name="T12" fmla="*/ 2147483647 w 40"/>
                <a:gd name="T13" fmla="*/ 2147483647 h 6"/>
                <a:gd name="T14" fmla="*/ 2147483647 w 40"/>
                <a:gd name="T15" fmla="*/ 2147483647 h 6"/>
                <a:gd name="T16" fmla="*/ 2147483647 w 40"/>
                <a:gd name="T17" fmla="*/ 0 h 6"/>
                <a:gd name="T18" fmla="*/ 2147483647 w 40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"/>
                <a:gd name="T31" fmla="*/ 0 h 6"/>
                <a:gd name="T32" fmla="*/ 40 w 40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" h="6">
                  <a:moveTo>
                    <a:pt x="4" y="0"/>
                  </a:moveTo>
                  <a:lnTo>
                    <a:pt x="4" y="2"/>
                  </a:lnTo>
                  <a:lnTo>
                    <a:pt x="0" y="2"/>
                  </a:lnTo>
                  <a:lnTo>
                    <a:pt x="4" y="6"/>
                  </a:lnTo>
                  <a:lnTo>
                    <a:pt x="34" y="6"/>
                  </a:lnTo>
                  <a:lnTo>
                    <a:pt x="40" y="6"/>
                  </a:lnTo>
                  <a:lnTo>
                    <a:pt x="40" y="2"/>
                  </a:lnTo>
                  <a:lnTo>
                    <a:pt x="3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104" name="Freeform 1026"/>
            <p:cNvSpPr>
              <a:spLocks/>
            </p:cNvSpPr>
            <p:nvPr/>
          </p:nvSpPr>
          <p:spPr bwMode="auto">
            <a:xfrm>
              <a:off x="4033838" y="1554163"/>
              <a:ext cx="3175" cy="3175"/>
            </a:xfrm>
            <a:custGeom>
              <a:avLst/>
              <a:gdLst>
                <a:gd name="T0" fmla="*/ 2147483647 w 6"/>
                <a:gd name="T1" fmla="*/ 2147483647 h 9"/>
                <a:gd name="T2" fmla="*/ 2147483647 w 6"/>
                <a:gd name="T3" fmla="*/ 2147483647 h 9"/>
                <a:gd name="T4" fmla="*/ 2147483647 w 6"/>
                <a:gd name="T5" fmla="*/ 0 h 9"/>
                <a:gd name="T6" fmla="*/ 0 w 6"/>
                <a:gd name="T7" fmla="*/ 2147483647 h 9"/>
                <a:gd name="T8" fmla="*/ 0 w 6"/>
                <a:gd name="T9" fmla="*/ 2147483647 h 9"/>
                <a:gd name="T10" fmla="*/ 0 w 6"/>
                <a:gd name="T11" fmla="*/ 2147483647 h 9"/>
                <a:gd name="T12" fmla="*/ 2147483647 w 6"/>
                <a:gd name="T13" fmla="*/ 2147483647 h 9"/>
                <a:gd name="T14" fmla="*/ 2147483647 w 6"/>
                <a:gd name="T15" fmla="*/ 2147483647 h 9"/>
                <a:gd name="T16" fmla="*/ 2147483647 w 6"/>
                <a:gd name="T17" fmla="*/ 2147483647 h 9"/>
                <a:gd name="T18" fmla="*/ 2147483647 w 6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9"/>
                <a:gd name="T32" fmla="*/ 6 w 6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9">
                  <a:moveTo>
                    <a:pt x="6" y="2"/>
                  </a:moveTo>
                  <a:lnTo>
                    <a:pt x="6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9"/>
                  </a:lnTo>
                  <a:lnTo>
                    <a:pt x="4" y="9"/>
                  </a:lnTo>
                  <a:lnTo>
                    <a:pt x="6" y="9"/>
                  </a:lnTo>
                  <a:lnTo>
                    <a:pt x="6" y="6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105" name="Freeform 1027"/>
            <p:cNvSpPr>
              <a:spLocks/>
            </p:cNvSpPr>
            <p:nvPr/>
          </p:nvSpPr>
          <p:spPr bwMode="auto">
            <a:xfrm>
              <a:off x="4033838" y="1555750"/>
              <a:ext cx="4762" cy="1588"/>
            </a:xfrm>
            <a:custGeom>
              <a:avLst/>
              <a:gdLst>
                <a:gd name="T0" fmla="*/ 2147483647 w 13"/>
                <a:gd name="T1" fmla="*/ 0 h 7"/>
                <a:gd name="T2" fmla="*/ 0 w 13"/>
                <a:gd name="T3" fmla="*/ 0 h 7"/>
                <a:gd name="T4" fmla="*/ 0 w 13"/>
                <a:gd name="T5" fmla="*/ 2147483647 h 7"/>
                <a:gd name="T6" fmla="*/ 0 w 13"/>
                <a:gd name="T7" fmla="*/ 2147483647 h 7"/>
                <a:gd name="T8" fmla="*/ 2147483647 w 13"/>
                <a:gd name="T9" fmla="*/ 2147483647 h 7"/>
                <a:gd name="T10" fmla="*/ 2147483647 w 13"/>
                <a:gd name="T11" fmla="*/ 2147483647 h 7"/>
                <a:gd name="T12" fmla="*/ 2147483647 w 13"/>
                <a:gd name="T13" fmla="*/ 2147483647 h 7"/>
                <a:gd name="T14" fmla="*/ 2147483647 w 13"/>
                <a:gd name="T15" fmla="*/ 0 h 7"/>
                <a:gd name="T16" fmla="*/ 2147483647 w 13"/>
                <a:gd name="T17" fmla="*/ 0 h 7"/>
                <a:gd name="T18" fmla="*/ 2147483647 w 13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7"/>
                <a:gd name="T32" fmla="*/ 13 w 13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7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4" y="7"/>
                  </a:lnTo>
                  <a:lnTo>
                    <a:pt x="13" y="7"/>
                  </a:lnTo>
                  <a:lnTo>
                    <a:pt x="13" y="4"/>
                  </a:lnTo>
                  <a:lnTo>
                    <a:pt x="13" y="0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106" name="Freeform 1028"/>
            <p:cNvSpPr>
              <a:spLocks/>
            </p:cNvSpPr>
            <p:nvPr/>
          </p:nvSpPr>
          <p:spPr bwMode="auto">
            <a:xfrm>
              <a:off x="4037013" y="1555750"/>
              <a:ext cx="1587" cy="3175"/>
            </a:xfrm>
            <a:custGeom>
              <a:avLst/>
              <a:gdLst>
                <a:gd name="T0" fmla="*/ 2147483647 w 7"/>
                <a:gd name="T1" fmla="*/ 2147483647 h 10"/>
                <a:gd name="T2" fmla="*/ 2147483647 w 7"/>
                <a:gd name="T3" fmla="*/ 0 h 10"/>
                <a:gd name="T4" fmla="*/ 2147483647 w 7"/>
                <a:gd name="T5" fmla="*/ 0 h 10"/>
                <a:gd name="T6" fmla="*/ 0 w 7"/>
                <a:gd name="T7" fmla="*/ 0 h 10"/>
                <a:gd name="T8" fmla="*/ 0 w 7"/>
                <a:gd name="T9" fmla="*/ 2147483647 h 10"/>
                <a:gd name="T10" fmla="*/ 0 w 7"/>
                <a:gd name="T11" fmla="*/ 2147483647 h 10"/>
                <a:gd name="T12" fmla="*/ 2147483647 w 7"/>
                <a:gd name="T13" fmla="*/ 2147483647 h 10"/>
                <a:gd name="T14" fmla="*/ 2147483647 w 7"/>
                <a:gd name="T15" fmla="*/ 2147483647 h 10"/>
                <a:gd name="T16" fmla="*/ 2147483647 w 7"/>
                <a:gd name="T17" fmla="*/ 2147483647 h 10"/>
                <a:gd name="T18" fmla="*/ 2147483647 w 7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0"/>
                <a:gd name="T32" fmla="*/ 7 w 7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0">
                  <a:moveTo>
                    <a:pt x="7" y="4"/>
                  </a:move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7" y="10"/>
                  </a:lnTo>
                  <a:lnTo>
                    <a:pt x="7" y="7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107" name="Freeform 1029"/>
            <p:cNvSpPr>
              <a:spLocks/>
            </p:cNvSpPr>
            <p:nvPr/>
          </p:nvSpPr>
          <p:spPr bwMode="auto">
            <a:xfrm>
              <a:off x="4037013" y="1557338"/>
              <a:ext cx="17462" cy="1587"/>
            </a:xfrm>
            <a:custGeom>
              <a:avLst/>
              <a:gdLst>
                <a:gd name="T0" fmla="*/ 2147483647 w 47"/>
                <a:gd name="T1" fmla="*/ 0 h 6"/>
                <a:gd name="T2" fmla="*/ 0 w 47"/>
                <a:gd name="T3" fmla="*/ 0 h 6"/>
                <a:gd name="T4" fmla="*/ 0 w 47"/>
                <a:gd name="T5" fmla="*/ 2147483647 h 6"/>
                <a:gd name="T6" fmla="*/ 0 w 47"/>
                <a:gd name="T7" fmla="*/ 2147483647 h 6"/>
                <a:gd name="T8" fmla="*/ 2147483647 w 47"/>
                <a:gd name="T9" fmla="*/ 2147483647 h 6"/>
                <a:gd name="T10" fmla="*/ 2147483647 w 47"/>
                <a:gd name="T11" fmla="*/ 2147483647 h 6"/>
                <a:gd name="T12" fmla="*/ 2147483647 w 47"/>
                <a:gd name="T13" fmla="*/ 2147483647 h 6"/>
                <a:gd name="T14" fmla="*/ 2147483647 w 47"/>
                <a:gd name="T15" fmla="*/ 0 h 6"/>
                <a:gd name="T16" fmla="*/ 2147483647 w 47"/>
                <a:gd name="T17" fmla="*/ 0 h 6"/>
                <a:gd name="T18" fmla="*/ 2147483647 w 47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7"/>
                <a:gd name="T31" fmla="*/ 0 h 6"/>
                <a:gd name="T32" fmla="*/ 47 w 47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7" h="6">
                  <a:moveTo>
                    <a:pt x="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7" y="6"/>
                  </a:lnTo>
                  <a:lnTo>
                    <a:pt x="44" y="6"/>
                  </a:lnTo>
                  <a:lnTo>
                    <a:pt x="47" y="3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108" name="Freeform 1030"/>
            <p:cNvSpPr>
              <a:spLocks/>
            </p:cNvSpPr>
            <p:nvPr/>
          </p:nvSpPr>
          <p:spPr bwMode="auto">
            <a:xfrm>
              <a:off x="4052888" y="1557338"/>
              <a:ext cx="1587" cy="3175"/>
            </a:xfrm>
            <a:custGeom>
              <a:avLst/>
              <a:gdLst>
                <a:gd name="T0" fmla="*/ 2147483647 w 7"/>
                <a:gd name="T1" fmla="*/ 2147483647 h 9"/>
                <a:gd name="T2" fmla="*/ 2147483647 w 7"/>
                <a:gd name="T3" fmla="*/ 0 h 9"/>
                <a:gd name="T4" fmla="*/ 2147483647 w 7"/>
                <a:gd name="T5" fmla="*/ 0 h 9"/>
                <a:gd name="T6" fmla="*/ 0 w 7"/>
                <a:gd name="T7" fmla="*/ 0 h 9"/>
                <a:gd name="T8" fmla="*/ 0 w 7"/>
                <a:gd name="T9" fmla="*/ 2147483647 h 9"/>
                <a:gd name="T10" fmla="*/ 0 w 7"/>
                <a:gd name="T11" fmla="*/ 2147483647 h 9"/>
                <a:gd name="T12" fmla="*/ 2147483647 w 7"/>
                <a:gd name="T13" fmla="*/ 2147483647 h 9"/>
                <a:gd name="T14" fmla="*/ 2147483647 w 7"/>
                <a:gd name="T15" fmla="*/ 2147483647 h 9"/>
                <a:gd name="T16" fmla="*/ 2147483647 w 7"/>
                <a:gd name="T17" fmla="*/ 2147483647 h 9"/>
                <a:gd name="T18" fmla="*/ 2147483647 w 7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9"/>
                <a:gd name="T32" fmla="*/ 7 w 7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9">
                  <a:moveTo>
                    <a:pt x="7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9"/>
                  </a:lnTo>
                  <a:lnTo>
                    <a:pt x="4" y="9"/>
                  </a:lnTo>
                  <a:lnTo>
                    <a:pt x="7" y="6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109" name="Freeform 1031"/>
            <p:cNvSpPr>
              <a:spLocks/>
            </p:cNvSpPr>
            <p:nvPr/>
          </p:nvSpPr>
          <p:spPr bwMode="auto">
            <a:xfrm>
              <a:off x="4052888" y="1557338"/>
              <a:ext cx="11112" cy="3175"/>
            </a:xfrm>
            <a:custGeom>
              <a:avLst/>
              <a:gdLst>
                <a:gd name="T0" fmla="*/ 2147483647 w 29"/>
                <a:gd name="T1" fmla="*/ 0 h 6"/>
                <a:gd name="T2" fmla="*/ 0 w 29"/>
                <a:gd name="T3" fmla="*/ 0 h 6"/>
                <a:gd name="T4" fmla="*/ 0 w 29"/>
                <a:gd name="T5" fmla="*/ 2147483647 h 6"/>
                <a:gd name="T6" fmla="*/ 0 w 29"/>
                <a:gd name="T7" fmla="*/ 2147483647 h 6"/>
                <a:gd name="T8" fmla="*/ 2147483647 w 29"/>
                <a:gd name="T9" fmla="*/ 2147483647 h 6"/>
                <a:gd name="T10" fmla="*/ 2147483647 w 29"/>
                <a:gd name="T11" fmla="*/ 2147483647 h 6"/>
                <a:gd name="T12" fmla="*/ 2147483647 w 29"/>
                <a:gd name="T13" fmla="*/ 2147483647 h 6"/>
                <a:gd name="T14" fmla="*/ 2147483647 w 29"/>
                <a:gd name="T15" fmla="*/ 0 h 6"/>
                <a:gd name="T16" fmla="*/ 2147483647 w 29"/>
                <a:gd name="T17" fmla="*/ 0 h 6"/>
                <a:gd name="T18" fmla="*/ 2147483647 w 29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6"/>
                <a:gd name="T32" fmla="*/ 29 w 29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6">
                  <a:moveTo>
                    <a:pt x="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23" y="6"/>
                  </a:lnTo>
                  <a:lnTo>
                    <a:pt x="29" y="6"/>
                  </a:lnTo>
                  <a:lnTo>
                    <a:pt x="29" y="3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110" name="Freeform 1032"/>
            <p:cNvSpPr>
              <a:spLocks/>
            </p:cNvSpPr>
            <p:nvPr/>
          </p:nvSpPr>
          <p:spPr bwMode="auto">
            <a:xfrm>
              <a:off x="4062413" y="1557338"/>
              <a:ext cx="1587" cy="4762"/>
            </a:xfrm>
            <a:custGeom>
              <a:avLst/>
              <a:gdLst>
                <a:gd name="T0" fmla="*/ 2147483647 w 2"/>
                <a:gd name="T1" fmla="*/ 2147483647 h 10"/>
                <a:gd name="T2" fmla="*/ 2147483647 w 2"/>
                <a:gd name="T3" fmla="*/ 0 h 10"/>
                <a:gd name="T4" fmla="*/ 0 w 2"/>
                <a:gd name="T5" fmla="*/ 0 h 10"/>
                <a:gd name="T6" fmla="*/ 0 w 2"/>
                <a:gd name="T7" fmla="*/ 0 h 10"/>
                <a:gd name="T8" fmla="*/ 0 w 2"/>
                <a:gd name="T9" fmla="*/ 2147483647 h 10"/>
                <a:gd name="T10" fmla="*/ 0 w 2"/>
                <a:gd name="T11" fmla="*/ 2147483647 h 10"/>
                <a:gd name="T12" fmla="*/ 0 w 2"/>
                <a:gd name="T13" fmla="*/ 2147483647 h 10"/>
                <a:gd name="T14" fmla="*/ 2147483647 w 2"/>
                <a:gd name="T15" fmla="*/ 2147483647 h 10"/>
                <a:gd name="T16" fmla="*/ 2147483647 w 2"/>
                <a:gd name="T17" fmla="*/ 2147483647 h 10"/>
                <a:gd name="T18" fmla="*/ 2147483647 w 2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"/>
                <a:gd name="T31" fmla="*/ 0 h 10"/>
                <a:gd name="T32" fmla="*/ 2 w 2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" h="10">
                  <a:moveTo>
                    <a:pt x="2" y="3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6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111" name="Freeform 1033"/>
            <p:cNvSpPr>
              <a:spLocks/>
            </p:cNvSpPr>
            <p:nvPr/>
          </p:nvSpPr>
          <p:spPr bwMode="auto">
            <a:xfrm>
              <a:off x="4060825" y="1558925"/>
              <a:ext cx="46038" cy="1588"/>
            </a:xfrm>
            <a:custGeom>
              <a:avLst/>
              <a:gdLst>
                <a:gd name="T0" fmla="*/ 2147483647 w 115"/>
                <a:gd name="T1" fmla="*/ 0 h 3"/>
                <a:gd name="T2" fmla="*/ 2147483647 w 115"/>
                <a:gd name="T3" fmla="*/ 0 h 3"/>
                <a:gd name="T4" fmla="*/ 0 w 115"/>
                <a:gd name="T5" fmla="*/ 2147483647 h 3"/>
                <a:gd name="T6" fmla="*/ 2147483647 w 115"/>
                <a:gd name="T7" fmla="*/ 2147483647 h 3"/>
                <a:gd name="T8" fmla="*/ 2147483647 w 115"/>
                <a:gd name="T9" fmla="*/ 2147483647 h 3"/>
                <a:gd name="T10" fmla="*/ 2147483647 w 115"/>
                <a:gd name="T11" fmla="*/ 2147483647 h 3"/>
                <a:gd name="T12" fmla="*/ 2147483647 w 115"/>
                <a:gd name="T13" fmla="*/ 2147483647 h 3"/>
                <a:gd name="T14" fmla="*/ 2147483647 w 115"/>
                <a:gd name="T15" fmla="*/ 0 h 3"/>
                <a:gd name="T16" fmla="*/ 2147483647 w 115"/>
                <a:gd name="T17" fmla="*/ 0 h 3"/>
                <a:gd name="T18" fmla="*/ 2147483647 w 115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5"/>
                <a:gd name="T31" fmla="*/ 0 h 3"/>
                <a:gd name="T32" fmla="*/ 115 w 115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5" h="3">
                  <a:moveTo>
                    <a:pt x="4" y="0"/>
                  </a:moveTo>
                  <a:lnTo>
                    <a:pt x="4" y="0"/>
                  </a:lnTo>
                  <a:lnTo>
                    <a:pt x="0" y="3"/>
                  </a:lnTo>
                  <a:lnTo>
                    <a:pt x="4" y="3"/>
                  </a:lnTo>
                  <a:lnTo>
                    <a:pt x="113" y="3"/>
                  </a:lnTo>
                  <a:lnTo>
                    <a:pt x="115" y="3"/>
                  </a:lnTo>
                  <a:lnTo>
                    <a:pt x="115" y="0"/>
                  </a:lnTo>
                  <a:lnTo>
                    <a:pt x="11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112" name="Freeform 1034"/>
            <p:cNvSpPr>
              <a:spLocks/>
            </p:cNvSpPr>
            <p:nvPr/>
          </p:nvSpPr>
          <p:spPr bwMode="auto">
            <a:xfrm>
              <a:off x="4106863" y="1558925"/>
              <a:ext cx="0" cy="3175"/>
            </a:xfrm>
            <a:custGeom>
              <a:avLst/>
              <a:gdLst>
                <a:gd name="T0" fmla="*/ 0 w 2"/>
                <a:gd name="T1" fmla="*/ 2147483647 h 9"/>
                <a:gd name="T2" fmla="*/ 0 w 2"/>
                <a:gd name="T3" fmla="*/ 0 h 9"/>
                <a:gd name="T4" fmla="*/ 0 w 2"/>
                <a:gd name="T5" fmla="*/ 0 h 9"/>
                <a:gd name="T6" fmla="*/ 0 w 2"/>
                <a:gd name="T7" fmla="*/ 0 h 9"/>
                <a:gd name="T8" fmla="*/ 0 w 2"/>
                <a:gd name="T9" fmla="*/ 2147483647 h 9"/>
                <a:gd name="T10" fmla="*/ 0 w 2"/>
                <a:gd name="T11" fmla="*/ 2147483647 h 9"/>
                <a:gd name="T12" fmla="*/ 0 w 2"/>
                <a:gd name="T13" fmla="*/ 2147483647 h 9"/>
                <a:gd name="T14" fmla="*/ 0 w 2"/>
                <a:gd name="T15" fmla="*/ 2147483647 h 9"/>
                <a:gd name="T16" fmla="*/ 0 w 2"/>
                <a:gd name="T17" fmla="*/ 2147483647 h 9"/>
                <a:gd name="T18" fmla="*/ 0 w 2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"/>
                <a:gd name="T31" fmla="*/ 0 h 9"/>
                <a:gd name="T32" fmla="*/ 0 w 2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" h="9">
                  <a:moveTo>
                    <a:pt x="2" y="3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9"/>
                  </a:lnTo>
                  <a:lnTo>
                    <a:pt x="2" y="7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113" name="Freeform 1035"/>
            <p:cNvSpPr>
              <a:spLocks/>
            </p:cNvSpPr>
            <p:nvPr/>
          </p:nvSpPr>
          <p:spPr bwMode="auto">
            <a:xfrm>
              <a:off x="4105275" y="1560513"/>
              <a:ext cx="7938" cy="1587"/>
            </a:xfrm>
            <a:custGeom>
              <a:avLst/>
              <a:gdLst>
                <a:gd name="T0" fmla="*/ 2147483647 w 19"/>
                <a:gd name="T1" fmla="*/ 0 h 4"/>
                <a:gd name="T2" fmla="*/ 2147483647 w 19"/>
                <a:gd name="T3" fmla="*/ 0 h 4"/>
                <a:gd name="T4" fmla="*/ 0 w 19"/>
                <a:gd name="T5" fmla="*/ 2147483647 h 4"/>
                <a:gd name="T6" fmla="*/ 2147483647 w 19"/>
                <a:gd name="T7" fmla="*/ 2147483647 h 4"/>
                <a:gd name="T8" fmla="*/ 2147483647 w 19"/>
                <a:gd name="T9" fmla="*/ 2147483647 h 4"/>
                <a:gd name="T10" fmla="*/ 2147483647 w 19"/>
                <a:gd name="T11" fmla="*/ 2147483647 h 4"/>
                <a:gd name="T12" fmla="*/ 2147483647 w 19"/>
                <a:gd name="T13" fmla="*/ 2147483647 h 4"/>
                <a:gd name="T14" fmla="*/ 2147483647 w 19"/>
                <a:gd name="T15" fmla="*/ 0 h 4"/>
                <a:gd name="T16" fmla="*/ 2147483647 w 19"/>
                <a:gd name="T17" fmla="*/ 0 h 4"/>
                <a:gd name="T18" fmla="*/ 2147483647 w 19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"/>
                <a:gd name="T31" fmla="*/ 0 h 4"/>
                <a:gd name="T32" fmla="*/ 19 w 19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" h="4">
                  <a:moveTo>
                    <a:pt x="4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13" y="4"/>
                  </a:lnTo>
                  <a:lnTo>
                    <a:pt x="19" y="4"/>
                  </a:lnTo>
                  <a:lnTo>
                    <a:pt x="19" y="0"/>
                  </a:lnTo>
                  <a:lnTo>
                    <a:pt x="1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114" name="Freeform 1036"/>
            <p:cNvSpPr>
              <a:spLocks/>
            </p:cNvSpPr>
            <p:nvPr/>
          </p:nvSpPr>
          <p:spPr bwMode="auto">
            <a:xfrm>
              <a:off x="4111625" y="1560513"/>
              <a:ext cx="1588" cy="1587"/>
            </a:xfrm>
            <a:custGeom>
              <a:avLst/>
              <a:gdLst>
                <a:gd name="T0" fmla="*/ 2147483647 w 2"/>
                <a:gd name="T1" fmla="*/ 2147483647 h 6"/>
                <a:gd name="T2" fmla="*/ 2147483647 w 2"/>
                <a:gd name="T3" fmla="*/ 0 h 6"/>
                <a:gd name="T4" fmla="*/ 0 w 2"/>
                <a:gd name="T5" fmla="*/ 0 h 6"/>
                <a:gd name="T6" fmla="*/ 0 w 2"/>
                <a:gd name="T7" fmla="*/ 0 h 6"/>
                <a:gd name="T8" fmla="*/ 0 w 2"/>
                <a:gd name="T9" fmla="*/ 2147483647 h 6"/>
                <a:gd name="T10" fmla="*/ 0 w 2"/>
                <a:gd name="T11" fmla="*/ 2147483647 h 6"/>
                <a:gd name="T12" fmla="*/ 0 w 2"/>
                <a:gd name="T13" fmla="*/ 2147483647 h 6"/>
                <a:gd name="T14" fmla="*/ 2147483647 w 2"/>
                <a:gd name="T15" fmla="*/ 2147483647 h 6"/>
                <a:gd name="T16" fmla="*/ 2147483647 w 2"/>
                <a:gd name="T17" fmla="*/ 2147483647 h 6"/>
                <a:gd name="T18" fmla="*/ 2147483647 w 2"/>
                <a:gd name="T19" fmla="*/ 2147483647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"/>
                <a:gd name="T31" fmla="*/ 0 h 6"/>
                <a:gd name="T32" fmla="*/ 2 w 2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" h="6">
                  <a:moveTo>
                    <a:pt x="2" y="4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115" name="Freeform 1037"/>
            <p:cNvSpPr>
              <a:spLocks/>
            </p:cNvSpPr>
            <p:nvPr/>
          </p:nvSpPr>
          <p:spPr bwMode="auto">
            <a:xfrm>
              <a:off x="4110038" y="1560513"/>
              <a:ext cx="23812" cy="1587"/>
            </a:xfrm>
            <a:custGeom>
              <a:avLst/>
              <a:gdLst>
                <a:gd name="T0" fmla="*/ 2147483647 w 60"/>
                <a:gd name="T1" fmla="*/ 0 h 6"/>
                <a:gd name="T2" fmla="*/ 2147483647 w 60"/>
                <a:gd name="T3" fmla="*/ 2147483647 h 6"/>
                <a:gd name="T4" fmla="*/ 0 w 60"/>
                <a:gd name="T5" fmla="*/ 2147483647 h 6"/>
                <a:gd name="T6" fmla="*/ 2147483647 w 60"/>
                <a:gd name="T7" fmla="*/ 2147483647 h 6"/>
                <a:gd name="T8" fmla="*/ 2147483647 w 60"/>
                <a:gd name="T9" fmla="*/ 2147483647 h 6"/>
                <a:gd name="T10" fmla="*/ 2147483647 w 60"/>
                <a:gd name="T11" fmla="*/ 2147483647 h 6"/>
                <a:gd name="T12" fmla="*/ 2147483647 w 60"/>
                <a:gd name="T13" fmla="*/ 2147483647 h 6"/>
                <a:gd name="T14" fmla="*/ 2147483647 w 60"/>
                <a:gd name="T15" fmla="*/ 2147483647 h 6"/>
                <a:gd name="T16" fmla="*/ 2147483647 w 60"/>
                <a:gd name="T17" fmla="*/ 0 h 6"/>
                <a:gd name="T18" fmla="*/ 2147483647 w 60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0"/>
                <a:gd name="T31" fmla="*/ 0 h 6"/>
                <a:gd name="T32" fmla="*/ 60 w 60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0" h="6">
                  <a:moveTo>
                    <a:pt x="4" y="0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4" y="6"/>
                  </a:lnTo>
                  <a:lnTo>
                    <a:pt x="53" y="6"/>
                  </a:lnTo>
                  <a:lnTo>
                    <a:pt x="56" y="6"/>
                  </a:lnTo>
                  <a:lnTo>
                    <a:pt x="60" y="4"/>
                  </a:lnTo>
                  <a:lnTo>
                    <a:pt x="56" y="4"/>
                  </a:lnTo>
                  <a:lnTo>
                    <a:pt x="5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116" name="Freeform 1038"/>
            <p:cNvSpPr>
              <a:spLocks/>
            </p:cNvSpPr>
            <p:nvPr/>
          </p:nvSpPr>
          <p:spPr bwMode="auto">
            <a:xfrm>
              <a:off x="4130675" y="1560513"/>
              <a:ext cx="3175" cy="3175"/>
            </a:xfrm>
            <a:custGeom>
              <a:avLst/>
              <a:gdLst>
                <a:gd name="T0" fmla="*/ 2147483647 w 7"/>
                <a:gd name="T1" fmla="*/ 2147483647 h 10"/>
                <a:gd name="T2" fmla="*/ 2147483647 w 7"/>
                <a:gd name="T3" fmla="*/ 2147483647 h 10"/>
                <a:gd name="T4" fmla="*/ 2147483647 w 7"/>
                <a:gd name="T5" fmla="*/ 0 h 10"/>
                <a:gd name="T6" fmla="*/ 0 w 7"/>
                <a:gd name="T7" fmla="*/ 2147483647 h 10"/>
                <a:gd name="T8" fmla="*/ 0 w 7"/>
                <a:gd name="T9" fmla="*/ 2147483647 h 10"/>
                <a:gd name="T10" fmla="*/ 0 w 7"/>
                <a:gd name="T11" fmla="*/ 2147483647 h 10"/>
                <a:gd name="T12" fmla="*/ 2147483647 w 7"/>
                <a:gd name="T13" fmla="*/ 2147483647 h 10"/>
                <a:gd name="T14" fmla="*/ 2147483647 w 7"/>
                <a:gd name="T15" fmla="*/ 2147483647 h 10"/>
                <a:gd name="T16" fmla="*/ 2147483647 w 7"/>
                <a:gd name="T17" fmla="*/ 2147483647 h 10"/>
                <a:gd name="T18" fmla="*/ 2147483647 w 7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0"/>
                <a:gd name="T32" fmla="*/ 7 w 7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0">
                  <a:moveTo>
                    <a:pt x="7" y="4"/>
                  </a:moveTo>
                  <a:lnTo>
                    <a:pt x="3" y="4"/>
                  </a:lnTo>
                  <a:lnTo>
                    <a:pt x="3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7" y="6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117" name="Freeform 1039"/>
            <p:cNvSpPr>
              <a:spLocks/>
            </p:cNvSpPr>
            <p:nvPr/>
          </p:nvSpPr>
          <p:spPr bwMode="auto">
            <a:xfrm>
              <a:off x="4130675" y="1562100"/>
              <a:ext cx="7938" cy="1588"/>
            </a:xfrm>
            <a:custGeom>
              <a:avLst/>
              <a:gdLst>
                <a:gd name="T0" fmla="*/ 2147483647 w 20"/>
                <a:gd name="T1" fmla="*/ 0 h 6"/>
                <a:gd name="T2" fmla="*/ 0 w 20"/>
                <a:gd name="T3" fmla="*/ 2147483647 h 6"/>
                <a:gd name="T4" fmla="*/ 0 w 20"/>
                <a:gd name="T5" fmla="*/ 2147483647 h 6"/>
                <a:gd name="T6" fmla="*/ 0 w 20"/>
                <a:gd name="T7" fmla="*/ 2147483647 h 6"/>
                <a:gd name="T8" fmla="*/ 2147483647 w 20"/>
                <a:gd name="T9" fmla="*/ 2147483647 h 6"/>
                <a:gd name="T10" fmla="*/ 2147483647 w 20"/>
                <a:gd name="T11" fmla="*/ 2147483647 h 6"/>
                <a:gd name="T12" fmla="*/ 2147483647 w 20"/>
                <a:gd name="T13" fmla="*/ 2147483647 h 6"/>
                <a:gd name="T14" fmla="*/ 2147483647 w 20"/>
                <a:gd name="T15" fmla="*/ 2147483647 h 6"/>
                <a:gd name="T16" fmla="*/ 2147483647 w 20"/>
                <a:gd name="T17" fmla="*/ 0 h 6"/>
                <a:gd name="T18" fmla="*/ 2147483647 w 20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6"/>
                <a:gd name="T32" fmla="*/ 20 w 20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6">
                  <a:moveTo>
                    <a:pt x="3" y="0"/>
                  </a:moveTo>
                  <a:lnTo>
                    <a:pt x="0" y="2"/>
                  </a:lnTo>
                  <a:lnTo>
                    <a:pt x="0" y="6"/>
                  </a:lnTo>
                  <a:lnTo>
                    <a:pt x="9" y="6"/>
                  </a:lnTo>
                  <a:lnTo>
                    <a:pt x="16" y="6"/>
                  </a:lnTo>
                  <a:lnTo>
                    <a:pt x="20" y="2"/>
                  </a:lnTo>
                  <a:lnTo>
                    <a:pt x="16" y="2"/>
                  </a:lnTo>
                  <a:lnTo>
                    <a:pt x="1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118" name="Freeform 1040"/>
            <p:cNvSpPr>
              <a:spLocks/>
            </p:cNvSpPr>
            <p:nvPr/>
          </p:nvSpPr>
          <p:spPr bwMode="auto">
            <a:xfrm>
              <a:off x="4137025" y="1562100"/>
              <a:ext cx="1588" cy="4763"/>
            </a:xfrm>
            <a:custGeom>
              <a:avLst/>
              <a:gdLst>
                <a:gd name="T0" fmla="*/ 2147483647 w 7"/>
                <a:gd name="T1" fmla="*/ 2147483647 h 12"/>
                <a:gd name="T2" fmla="*/ 2147483647 w 7"/>
                <a:gd name="T3" fmla="*/ 2147483647 h 12"/>
                <a:gd name="T4" fmla="*/ 2147483647 w 7"/>
                <a:gd name="T5" fmla="*/ 0 h 12"/>
                <a:gd name="T6" fmla="*/ 0 w 7"/>
                <a:gd name="T7" fmla="*/ 2147483647 h 12"/>
                <a:gd name="T8" fmla="*/ 0 w 7"/>
                <a:gd name="T9" fmla="*/ 2147483647 h 12"/>
                <a:gd name="T10" fmla="*/ 0 w 7"/>
                <a:gd name="T11" fmla="*/ 2147483647 h 12"/>
                <a:gd name="T12" fmla="*/ 2147483647 w 7"/>
                <a:gd name="T13" fmla="*/ 2147483647 h 12"/>
                <a:gd name="T14" fmla="*/ 2147483647 w 7"/>
                <a:gd name="T15" fmla="*/ 2147483647 h 12"/>
                <a:gd name="T16" fmla="*/ 2147483647 w 7"/>
                <a:gd name="T17" fmla="*/ 2147483647 h 12"/>
                <a:gd name="T18" fmla="*/ 2147483647 w 7"/>
                <a:gd name="T19" fmla="*/ 2147483647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2"/>
                <a:gd name="T32" fmla="*/ 7 w 7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2">
                  <a:moveTo>
                    <a:pt x="7" y="2"/>
                  </a:moveTo>
                  <a:lnTo>
                    <a:pt x="3" y="2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9"/>
                  </a:lnTo>
                  <a:lnTo>
                    <a:pt x="0" y="12"/>
                  </a:lnTo>
                  <a:lnTo>
                    <a:pt x="3" y="12"/>
                  </a:lnTo>
                  <a:lnTo>
                    <a:pt x="7" y="9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119" name="Freeform 1041"/>
            <p:cNvSpPr>
              <a:spLocks/>
            </p:cNvSpPr>
            <p:nvPr/>
          </p:nvSpPr>
          <p:spPr bwMode="auto">
            <a:xfrm>
              <a:off x="4137025" y="1563688"/>
              <a:ext cx="26988" cy="3175"/>
            </a:xfrm>
            <a:custGeom>
              <a:avLst/>
              <a:gdLst>
                <a:gd name="T0" fmla="*/ 2147483647 w 69"/>
                <a:gd name="T1" fmla="*/ 0 h 6"/>
                <a:gd name="T2" fmla="*/ 0 w 69"/>
                <a:gd name="T3" fmla="*/ 0 h 6"/>
                <a:gd name="T4" fmla="*/ 0 w 69"/>
                <a:gd name="T5" fmla="*/ 2147483647 h 6"/>
                <a:gd name="T6" fmla="*/ 0 w 69"/>
                <a:gd name="T7" fmla="*/ 2147483647 h 6"/>
                <a:gd name="T8" fmla="*/ 2147483647 w 69"/>
                <a:gd name="T9" fmla="*/ 2147483647 h 6"/>
                <a:gd name="T10" fmla="*/ 2147483647 w 69"/>
                <a:gd name="T11" fmla="*/ 2147483647 h 6"/>
                <a:gd name="T12" fmla="*/ 2147483647 w 69"/>
                <a:gd name="T13" fmla="*/ 2147483647 h 6"/>
                <a:gd name="T14" fmla="*/ 2147483647 w 69"/>
                <a:gd name="T15" fmla="*/ 0 h 6"/>
                <a:gd name="T16" fmla="*/ 2147483647 w 69"/>
                <a:gd name="T17" fmla="*/ 0 h 6"/>
                <a:gd name="T18" fmla="*/ 2147483647 w 69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9"/>
                <a:gd name="T31" fmla="*/ 0 h 6"/>
                <a:gd name="T32" fmla="*/ 69 w 69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9" h="6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63" y="6"/>
                  </a:lnTo>
                  <a:lnTo>
                    <a:pt x="69" y="6"/>
                  </a:lnTo>
                  <a:lnTo>
                    <a:pt x="69" y="3"/>
                  </a:lnTo>
                  <a:lnTo>
                    <a:pt x="69" y="0"/>
                  </a:lnTo>
                  <a:lnTo>
                    <a:pt x="67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120" name="Freeform 1042"/>
            <p:cNvSpPr>
              <a:spLocks/>
            </p:cNvSpPr>
            <p:nvPr/>
          </p:nvSpPr>
          <p:spPr bwMode="auto">
            <a:xfrm>
              <a:off x="4160838" y="1563688"/>
              <a:ext cx="3175" cy="4762"/>
            </a:xfrm>
            <a:custGeom>
              <a:avLst/>
              <a:gdLst>
                <a:gd name="T0" fmla="*/ 2147483647 w 6"/>
                <a:gd name="T1" fmla="*/ 2147483647 h 13"/>
                <a:gd name="T2" fmla="*/ 2147483647 w 6"/>
                <a:gd name="T3" fmla="*/ 0 h 13"/>
                <a:gd name="T4" fmla="*/ 2147483647 w 6"/>
                <a:gd name="T5" fmla="*/ 0 h 13"/>
                <a:gd name="T6" fmla="*/ 0 w 6"/>
                <a:gd name="T7" fmla="*/ 0 h 13"/>
                <a:gd name="T8" fmla="*/ 0 w 6"/>
                <a:gd name="T9" fmla="*/ 2147483647 h 13"/>
                <a:gd name="T10" fmla="*/ 0 w 6"/>
                <a:gd name="T11" fmla="*/ 2147483647 h 13"/>
                <a:gd name="T12" fmla="*/ 2147483647 w 6"/>
                <a:gd name="T13" fmla="*/ 2147483647 h 13"/>
                <a:gd name="T14" fmla="*/ 2147483647 w 6"/>
                <a:gd name="T15" fmla="*/ 2147483647 h 13"/>
                <a:gd name="T16" fmla="*/ 2147483647 w 6"/>
                <a:gd name="T17" fmla="*/ 2147483647 h 13"/>
                <a:gd name="T18" fmla="*/ 2147483647 w 6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3"/>
                <a:gd name="T32" fmla="*/ 6 w 6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3">
                  <a:moveTo>
                    <a:pt x="6" y="3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9"/>
                  </a:lnTo>
                  <a:lnTo>
                    <a:pt x="4" y="13"/>
                  </a:lnTo>
                  <a:lnTo>
                    <a:pt x="6" y="9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121" name="Freeform 1043"/>
            <p:cNvSpPr>
              <a:spLocks/>
            </p:cNvSpPr>
            <p:nvPr/>
          </p:nvSpPr>
          <p:spPr bwMode="auto">
            <a:xfrm>
              <a:off x="4160838" y="1566863"/>
              <a:ext cx="11112" cy="0"/>
            </a:xfrm>
            <a:custGeom>
              <a:avLst/>
              <a:gdLst>
                <a:gd name="T0" fmla="*/ 2147483647 w 26"/>
                <a:gd name="T1" fmla="*/ 0 h 3"/>
                <a:gd name="T2" fmla="*/ 0 w 26"/>
                <a:gd name="T3" fmla="*/ 0 h 3"/>
                <a:gd name="T4" fmla="*/ 0 w 26"/>
                <a:gd name="T5" fmla="*/ 0 h 3"/>
                <a:gd name="T6" fmla="*/ 0 w 26"/>
                <a:gd name="T7" fmla="*/ 0 h 3"/>
                <a:gd name="T8" fmla="*/ 2147483647 w 26"/>
                <a:gd name="T9" fmla="*/ 0 h 3"/>
                <a:gd name="T10" fmla="*/ 2147483647 w 26"/>
                <a:gd name="T11" fmla="*/ 0 h 3"/>
                <a:gd name="T12" fmla="*/ 2147483647 w 26"/>
                <a:gd name="T13" fmla="*/ 0 h 3"/>
                <a:gd name="T14" fmla="*/ 2147483647 w 26"/>
                <a:gd name="T15" fmla="*/ 0 h 3"/>
                <a:gd name="T16" fmla="*/ 2147483647 w 26"/>
                <a:gd name="T17" fmla="*/ 0 h 3"/>
                <a:gd name="T18" fmla="*/ 2147483647 w 26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3"/>
                <a:gd name="T32" fmla="*/ 26 w 26"/>
                <a:gd name="T33" fmla="*/ 0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3">
                  <a:moveTo>
                    <a:pt x="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16" y="3"/>
                  </a:lnTo>
                  <a:lnTo>
                    <a:pt x="26" y="3"/>
                  </a:lnTo>
                  <a:lnTo>
                    <a:pt x="26" y="0"/>
                  </a:lnTo>
                  <a:lnTo>
                    <a:pt x="2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122" name="Freeform 1044"/>
            <p:cNvSpPr>
              <a:spLocks/>
            </p:cNvSpPr>
            <p:nvPr/>
          </p:nvSpPr>
          <p:spPr bwMode="auto">
            <a:xfrm>
              <a:off x="4168775" y="1566863"/>
              <a:ext cx="3175" cy="4762"/>
            </a:xfrm>
            <a:custGeom>
              <a:avLst/>
              <a:gdLst>
                <a:gd name="T0" fmla="*/ 2147483647 w 6"/>
                <a:gd name="T1" fmla="*/ 2147483647 h 13"/>
                <a:gd name="T2" fmla="*/ 2147483647 w 6"/>
                <a:gd name="T3" fmla="*/ 0 h 13"/>
                <a:gd name="T4" fmla="*/ 2147483647 w 6"/>
                <a:gd name="T5" fmla="*/ 0 h 13"/>
                <a:gd name="T6" fmla="*/ 0 w 6"/>
                <a:gd name="T7" fmla="*/ 0 h 13"/>
                <a:gd name="T8" fmla="*/ 0 w 6"/>
                <a:gd name="T9" fmla="*/ 2147483647 h 13"/>
                <a:gd name="T10" fmla="*/ 0 w 6"/>
                <a:gd name="T11" fmla="*/ 2147483647 h 13"/>
                <a:gd name="T12" fmla="*/ 2147483647 w 6"/>
                <a:gd name="T13" fmla="*/ 2147483647 h 13"/>
                <a:gd name="T14" fmla="*/ 2147483647 w 6"/>
                <a:gd name="T15" fmla="*/ 2147483647 h 13"/>
                <a:gd name="T16" fmla="*/ 2147483647 w 6"/>
                <a:gd name="T17" fmla="*/ 2147483647 h 13"/>
                <a:gd name="T18" fmla="*/ 2147483647 w 6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3"/>
                <a:gd name="T32" fmla="*/ 6 w 6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3">
                  <a:moveTo>
                    <a:pt x="6" y="3"/>
                  </a:move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9"/>
                  </a:lnTo>
                  <a:lnTo>
                    <a:pt x="2" y="13"/>
                  </a:lnTo>
                  <a:lnTo>
                    <a:pt x="6" y="9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123" name="Freeform 1045"/>
            <p:cNvSpPr>
              <a:spLocks/>
            </p:cNvSpPr>
            <p:nvPr/>
          </p:nvSpPr>
          <p:spPr bwMode="auto">
            <a:xfrm>
              <a:off x="4168775" y="1568450"/>
              <a:ext cx="11113" cy="1588"/>
            </a:xfrm>
            <a:custGeom>
              <a:avLst/>
              <a:gdLst>
                <a:gd name="T0" fmla="*/ 2147483647 w 26"/>
                <a:gd name="T1" fmla="*/ 0 h 2"/>
                <a:gd name="T2" fmla="*/ 0 w 26"/>
                <a:gd name="T3" fmla="*/ 0 h 2"/>
                <a:gd name="T4" fmla="*/ 0 w 26"/>
                <a:gd name="T5" fmla="*/ 2147483647 h 2"/>
                <a:gd name="T6" fmla="*/ 0 w 26"/>
                <a:gd name="T7" fmla="*/ 2147483647 h 2"/>
                <a:gd name="T8" fmla="*/ 2147483647 w 26"/>
                <a:gd name="T9" fmla="*/ 2147483647 h 2"/>
                <a:gd name="T10" fmla="*/ 2147483647 w 26"/>
                <a:gd name="T11" fmla="*/ 2147483647 h 2"/>
                <a:gd name="T12" fmla="*/ 2147483647 w 26"/>
                <a:gd name="T13" fmla="*/ 2147483647 h 2"/>
                <a:gd name="T14" fmla="*/ 2147483647 w 26"/>
                <a:gd name="T15" fmla="*/ 0 h 2"/>
                <a:gd name="T16" fmla="*/ 2147483647 w 26"/>
                <a:gd name="T17" fmla="*/ 0 h 2"/>
                <a:gd name="T18" fmla="*/ 2147483647 w 26"/>
                <a:gd name="T19" fmla="*/ 0 h 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2"/>
                <a:gd name="T32" fmla="*/ 26 w 26"/>
                <a:gd name="T33" fmla="*/ 2 h 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2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6" y="2"/>
                  </a:lnTo>
                  <a:lnTo>
                    <a:pt x="22" y="2"/>
                  </a:lnTo>
                  <a:lnTo>
                    <a:pt x="26" y="2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124" name="Freeform 1046"/>
            <p:cNvSpPr>
              <a:spLocks/>
            </p:cNvSpPr>
            <p:nvPr/>
          </p:nvSpPr>
          <p:spPr bwMode="auto">
            <a:xfrm>
              <a:off x="4176713" y="1568450"/>
              <a:ext cx="3175" cy="3175"/>
            </a:xfrm>
            <a:custGeom>
              <a:avLst/>
              <a:gdLst>
                <a:gd name="T0" fmla="*/ 2147483647 w 6"/>
                <a:gd name="T1" fmla="*/ 2147483647 h 6"/>
                <a:gd name="T2" fmla="*/ 2147483647 w 6"/>
                <a:gd name="T3" fmla="*/ 0 h 6"/>
                <a:gd name="T4" fmla="*/ 2147483647 w 6"/>
                <a:gd name="T5" fmla="*/ 0 h 6"/>
                <a:gd name="T6" fmla="*/ 0 w 6"/>
                <a:gd name="T7" fmla="*/ 0 h 6"/>
                <a:gd name="T8" fmla="*/ 0 w 6"/>
                <a:gd name="T9" fmla="*/ 2147483647 h 6"/>
                <a:gd name="T10" fmla="*/ 0 w 6"/>
                <a:gd name="T11" fmla="*/ 2147483647 h 6"/>
                <a:gd name="T12" fmla="*/ 2147483647 w 6"/>
                <a:gd name="T13" fmla="*/ 2147483647 h 6"/>
                <a:gd name="T14" fmla="*/ 2147483647 w 6"/>
                <a:gd name="T15" fmla="*/ 2147483647 h 6"/>
                <a:gd name="T16" fmla="*/ 2147483647 w 6"/>
                <a:gd name="T17" fmla="*/ 2147483647 h 6"/>
                <a:gd name="T18" fmla="*/ 2147483647 w 6"/>
                <a:gd name="T19" fmla="*/ 2147483647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6"/>
                <a:gd name="T32" fmla="*/ 6 w 6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6">
                  <a:moveTo>
                    <a:pt x="6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2" y="6"/>
                  </a:lnTo>
                  <a:lnTo>
                    <a:pt x="6" y="6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125" name="Freeform 1047"/>
            <p:cNvSpPr>
              <a:spLocks/>
            </p:cNvSpPr>
            <p:nvPr/>
          </p:nvSpPr>
          <p:spPr bwMode="auto">
            <a:xfrm>
              <a:off x="4176713" y="1568450"/>
              <a:ext cx="7937" cy="3175"/>
            </a:xfrm>
            <a:custGeom>
              <a:avLst/>
              <a:gdLst>
                <a:gd name="T0" fmla="*/ 2147483647 w 19"/>
                <a:gd name="T1" fmla="*/ 0 h 6"/>
                <a:gd name="T2" fmla="*/ 0 w 19"/>
                <a:gd name="T3" fmla="*/ 2147483647 h 6"/>
                <a:gd name="T4" fmla="*/ 0 w 19"/>
                <a:gd name="T5" fmla="*/ 2147483647 h 6"/>
                <a:gd name="T6" fmla="*/ 0 w 19"/>
                <a:gd name="T7" fmla="*/ 2147483647 h 6"/>
                <a:gd name="T8" fmla="*/ 2147483647 w 19"/>
                <a:gd name="T9" fmla="*/ 2147483647 h 6"/>
                <a:gd name="T10" fmla="*/ 2147483647 w 19"/>
                <a:gd name="T11" fmla="*/ 2147483647 h 6"/>
                <a:gd name="T12" fmla="*/ 2147483647 w 19"/>
                <a:gd name="T13" fmla="*/ 2147483647 h 6"/>
                <a:gd name="T14" fmla="*/ 2147483647 w 19"/>
                <a:gd name="T15" fmla="*/ 2147483647 h 6"/>
                <a:gd name="T16" fmla="*/ 2147483647 w 19"/>
                <a:gd name="T17" fmla="*/ 0 h 6"/>
                <a:gd name="T18" fmla="*/ 2147483647 w 19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"/>
                <a:gd name="T31" fmla="*/ 0 h 6"/>
                <a:gd name="T32" fmla="*/ 19 w 19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" h="6">
                  <a:moveTo>
                    <a:pt x="2" y="0"/>
                  </a:moveTo>
                  <a:lnTo>
                    <a:pt x="0" y="2"/>
                  </a:lnTo>
                  <a:lnTo>
                    <a:pt x="0" y="6"/>
                  </a:lnTo>
                  <a:lnTo>
                    <a:pt x="9" y="6"/>
                  </a:lnTo>
                  <a:lnTo>
                    <a:pt x="15" y="6"/>
                  </a:lnTo>
                  <a:lnTo>
                    <a:pt x="19" y="2"/>
                  </a:lnTo>
                  <a:lnTo>
                    <a:pt x="15" y="2"/>
                  </a:lnTo>
                  <a:lnTo>
                    <a:pt x="1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126" name="Freeform 1048"/>
            <p:cNvSpPr>
              <a:spLocks/>
            </p:cNvSpPr>
            <p:nvPr/>
          </p:nvSpPr>
          <p:spPr bwMode="auto">
            <a:xfrm>
              <a:off x="4181475" y="1568450"/>
              <a:ext cx="3175" cy="4763"/>
            </a:xfrm>
            <a:custGeom>
              <a:avLst/>
              <a:gdLst>
                <a:gd name="T0" fmla="*/ 2147483647 w 6"/>
                <a:gd name="T1" fmla="*/ 2147483647 h 9"/>
                <a:gd name="T2" fmla="*/ 2147483647 w 6"/>
                <a:gd name="T3" fmla="*/ 2147483647 h 9"/>
                <a:gd name="T4" fmla="*/ 2147483647 w 6"/>
                <a:gd name="T5" fmla="*/ 0 h 9"/>
                <a:gd name="T6" fmla="*/ 0 w 6"/>
                <a:gd name="T7" fmla="*/ 2147483647 h 9"/>
                <a:gd name="T8" fmla="*/ 0 w 6"/>
                <a:gd name="T9" fmla="*/ 2147483647 h 9"/>
                <a:gd name="T10" fmla="*/ 0 w 6"/>
                <a:gd name="T11" fmla="*/ 2147483647 h 9"/>
                <a:gd name="T12" fmla="*/ 2147483647 w 6"/>
                <a:gd name="T13" fmla="*/ 2147483647 h 9"/>
                <a:gd name="T14" fmla="*/ 2147483647 w 6"/>
                <a:gd name="T15" fmla="*/ 2147483647 h 9"/>
                <a:gd name="T16" fmla="*/ 2147483647 w 6"/>
                <a:gd name="T17" fmla="*/ 2147483647 h 9"/>
                <a:gd name="T18" fmla="*/ 2147483647 w 6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9"/>
                <a:gd name="T32" fmla="*/ 6 w 6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9">
                  <a:moveTo>
                    <a:pt x="6" y="2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9"/>
                  </a:lnTo>
                  <a:lnTo>
                    <a:pt x="2" y="9"/>
                  </a:lnTo>
                  <a:lnTo>
                    <a:pt x="6" y="6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127" name="Freeform 1049"/>
            <p:cNvSpPr>
              <a:spLocks/>
            </p:cNvSpPr>
            <p:nvPr/>
          </p:nvSpPr>
          <p:spPr bwMode="auto">
            <a:xfrm>
              <a:off x="4181475" y="1570038"/>
              <a:ext cx="7938" cy="3175"/>
            </a:xfrm>
            <a:custGeom>
              <a:avLst/>
              <a:gdLst>
                <a:gd name="T0" fmla="*/ 2147483647 w 20"/>
                <a:gd name="T1" fmla="*/ 0 h 7"/>
                <a:gd name="T2" fmla="*/ 0 w 20"/>
                <a:gd name="T3" fmla="*/ 2147483647 h 7"/>
                <a:gd name="T4" fmla="*/ 0 w 20"/>
                <a:gd name="T5" fmla="*/ 2147483647 h 7"/>
                <a:gd name="T6" fmla="*/ 0 w 20"/>
                <a:gd name="T7" fmla="*/ 2147483647 h 7"/>
                <a:gd name="T8" fmla="*/ 2147483647 w 20"/>
                <a:gd name="T9" fmla="*/ 2147483647 h 7"/>
                <a:gd name="T10" fmla="*/ 2147483647 w 20"/>
                <a:gd name="T11" fmla="*/ 2147483647 h 7"/>
                <a:gd name="T12" fmla="*/ 2147483647 w 20"/>
                <a:gd name="T13" fmla="*/ 2147483647 h 7"/>
                <a:gd name="T14" fmla="*/ 2147483647 w 20"/>
                <a:gd name="T15" fmla="*/ 2147483647 h 7"/>
                <a:gd name="T16" fmla="*/ 2147483647 w 20"/>
                <a:gd name="T17" fmla="*/ 0 h 7"/>
                <a:gd name="T18" fmla="*/ 2147483647 w 20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7"/>
                <a:gd name="T32" fmla="*/ 20 w 20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7">
                  <a:moveTo>
                    <a:pt x="2" y="0"/>
                  </a:moveTo>
                  <a:lnTo>
                    <a:pt x="0" y="4"/>
                  </a:lnTo>
                  <a:lnTo>
                    <a:pt x="0" y="7"/>
                  </a:lnTo>
                  <a:lnTo>
                    <a:pt x="9" y="7"/>
                  </a:lnTo>
                  <a:lnTo>
                    <a:pt x="16" y="7"/>
                  </a:lnTo>
                  <a:lnTo>
                    <a:pt x="20" y="4"/>
                  </a:lnTo>
                  <a:lnTo>
                    <a:pt x="16" y="4"/>
                  </a:lnTo>
                  <a:lnTo>
                    <a:pt x="1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128" name="Freeform 1050"/>
            <p:cNvSpPr>
              <a:spLocks/>
            </p:cNvSpPr>
            <p:nvPr/>
          </p:nvSpPr>
          <p:spPr bwMode="auto">
            <a:xfrm>
              <a:off x="4187825" y="1570038"/>
              <a:ext cx="1588" cy="4762"/>
            </a:xfrm>
            <a:custGeom>
              <a:avLst/>
              <a:gdLst>
                <a:gd name="T0" fmla="*/ 2147483647 w 7"/>
                <a:gd name="T1" fmla="*/ 2147483647 h 10"/>
                <a:gd name="T2" fmla="*/ 2147483647 w 7"/>
                <a:gd name="T3" fmla="*/ 2147483647 h 10"/>
                <a:gd name="T4" fmla="*/ 2147483647 w 7"/>
                <a:gd name="T5" fmla="*/ 0 h 10"/>
                <a:gd name="T6" fmla="*/ 0 w 7"/>
                <a:gd name="T7" fmla="*/ 2147483647 h 10"/>
                <a:gd name="T8" fmla="*/ 0 w 7"/>
                <a:gd name="T9" fmla="*/ 2147483647 h 10"/>
                <a:gd name="T10" fmla="*/ 0 w 7"/>
                <a:gd name="T11" fmla="*/ 2147483647 h 10"/>
                <a:gd name="T12" fmla="*/ 2147483647 w 7"/>
                <a:gd name="T13" fmla="*/ 2147483647 h 10"/>
                <a:gd name="T14" fmla="*/ 2147483647 w 7"/>
                <a:gd name="T15" fmla="*/ 2147483647 h 10"/>
                <a:gd name="T16" fmla="*/ 2147483647 w 7"/>
                <a:gd name="T17" fmla="*/ 2147483647 h 10"/>
                <a:gd name="T18" fmla="*/ 2147483647 w 7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0"/>
                <a:gd name="T32" fmla="*/ 7 w 7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0">
                  <a:moveTo>
                    <a:pt x="7" y="4"/>
                  </a:moveTo>
                  <a:lnTo>
                    <a:pt x="3" y="4"/>
                  </a:lnTo>
                  <a:lnTo>
                    <a:pt x="3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7" y="7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129" name="Freeform 1051"/>
            <p:cNvSpPr>
              <a:spLocks/>
            </p:cNvSpPr>
            <p:nvPr/>
          </p:nvSpPr>
          <p:spPr bwMode="auto">
            <a:xfrm>
              <a:off x="4187825" y="1571625"/>
              <a:ext cx="3175" cy="3175"/>
            </a:xfrm>
            <a:custGeom>
              <a:avLst/>
              <a:gdLst>
                <a:gd name="T0" fmla="*/ 2147483647 w 9"/>
                <a:gd name="T1" fmla="*/ 0 h 6"/>
                <a:gd name="T2" fmla="*/ 0 w 9"/>
                <a:gd name="T3" fmla="*/ 0 h 6"/>
                <a:gd name="T4" fmla="*/ 0 w 9"/>
                <a:gd name="T5" fmla="*/ 2147483647 h 6"/>
                <a:gd name="T6" fmla="*/ 0 w 9"/>
                <a:gd name="T7" fmla="*/ 2147483647 h 6"/>
                <a:gd name="T8" fmla="*/ 2147483647 w 9"/>
                <a:gd name="T9" fmla="*/ 2147483647 h 6"/>
                <a:gd name="T10" fmla="*/ 2147483647 w 9"/>
                <a:gd name="T11" fmla="*/ 2147483647 h 6"/>
                <a:gd name="T12" fmla="*/ 2147483647 w 9"/>
                <a:gd name="T13" fmla="*/ 2147483647 h 6"/>
                <a:gd name="T14" fmla="*/ 2147483647 w 9"/>
                <a:gd name="T15" fmla="*/ 0 h 6"/>
                <a:gd name="T16" fmla="*/ 2147483647 w 9"/>
                <a:gd name="T17" fmla="*/ 0 h 6"/>
                <a:gd name="T18" fmla="*/ 2147483647 w 9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"/>
                <a:gd name="T31" fmla="*/ 0 h 6"/>
                <a:gd name="T32" fmla="*/ 9 w 9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" h="6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6"/>
                  </a:lnTo>
                  <a:lnTo>
                    <a:pt x="9" y="6"/>
                  </a:lnTo>
                  <a:lnTo>
                    <a:pt x="9" y="3"/>
                  </a:lnTo>
                  <a:lnTo>
                    <a:pt x="9" y="0"/>
                  </a:lnTo>
                  <a:lnTo>
                    <a:pt x="7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130" name="Freeform 1052"/>
            <p:cNvSpPr>
              <a:spLocks/>
            </p:cNvSpPr>
            <p:nvPr/>
          </p:nvSpPr>
          <p:spPr bwMode="auto">
            <a:xfrm>
              <a:off x="4189413" y="1571625"/>
              <a:ext cx="1587" cy="3175"/>
            </a:xfrm>
            <a:custGeom>
              <a:avLst/>
              <a:gdLst>
                <a:gd name="T0" fmla="*/ 2147483647 w 2"/>
                <a:gd name="T1" fmla="*/ 2147483647 h 9"/>
                <a:gd name="T2" fmla="*/ 2147483647 w 2"/>
                <a:gd name="T3" fmla="*/ 0 h 9"/>
                <a:gd name="T4" fmla="*/ 0 w 2"/>
                <a:gd name="T5" fmla="*/ 0 h 9"/>
                <a:gd name="T6" fmla="*/ 0 w 2"/>
                <a:gd name="T7" fmla="*/ 0 h 9"/>
                <a:gd name="T8" fmla="*/ 0 w 2"/>
                <a:gd name="T9" fmla="*/ 2147483647 h 9"/>
                <a:gd name="T10" fmla="*/ 0 w 2"/>
                <a:gd name="T11" fmla="*/ 2147483647 h 9"/>
                <a:gd name="T12" fmla="*/ 0 w 2"/>
                <a:gd name="T13" fmla="*/ 2147483647 h 9"/>
                <a:gd name="T14" fmla="*/ 2147483647 w 2"/>
                <a:gd name="T15" fmla="*/ 2147483647 h 9"/>
                <a:gd name="T16" fmla="*/ 2147483647 w 2"/>
                <a:gd name="T17" fmla="*/ 2147483647 h 9"/>
                <a:gd name="T18" fmla="*/ 2147483647 w 2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"/>
                <a:gd name="T31" fmla="*/ 0 h 9"/>
                <a:gd name="T32" fmla="*/ 2 w 2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" h="9">
                  <a:moveTo>
                    <a:pt x="2" y="3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9"/>
                  </a:lnTo>
                  <a:lnTo>
                    <a:pt x="2" y="9"/>
                  </a:lnTo>
                  <a:lnTo>
                    <a:pt x="2" y="6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131" name="Freeform 1053"/>
            <p:cNvSpPr>
              <a:spLocks/>
            </p:cNvSpPr>
            <p:nvPr/>
          </p:nvSpPr>
          <p:spPr bwMode="auto">
            <a:xfrm>
              <a:off x="4187825" y="1573213"/>
              <a:ext cx="7938" cy="1587"/>
            </a:xfrm>
            <a:custGeom>
              <a:avLst/>
              <a:gdLst>
                <a:gd name="T0" fmla="*/ 2147483647 w 20"/>
                <a:gd name="T1" fmla="*/ 0 h 6"/>
                <a:gd name="T2" fmla="*/ 2147483647 w 20"/>
                <a:gd name="T3" fmla="*/ 0 h 6"/>
                <a:gd name="T4" fmla="*/ 0 w 20"/>
                <a:gd name="T5" fmla="*/ 2147483647 h 6"/>
                <a:gd name="T6" fmla="*/ 2147483647 w 20"/>
                <a:gd name="T7" fmla="*/ 2147483647 h 6"/>
                <a:gd name="T8" fmla="*/ 2147483647 w 20"/>
                <a:gd name="T9" fmla="*/ 2147483647 h 6"/>
                <a:gd name="T10" fmla="*/ 2147483647 w 20"/>
                <a:gd name="T11" fmla="*/ 2147483647 h 6"/>
                <a:gd name="T12" fmla="*/ 2147483647 w 20"/>
                <a:gd name="T13" fmla="*/ 2147483647 h 6"/>
                <a:gd name="T14" fmla="*/ 2147483647 w 20"/>
                <a:gd name="T15" fmla="*/ 0 h 6"/>
                <a:gd name="T16" fmla="*/ 2147483647 w 20"/>
                <a:gd name="T17" fmla="*/ 0 h 6"/>
                <a:gd name="T18" fmla="*/ 2147483647 w 20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6"/>
                <a:gd name="T32" fmla="*/ 20 w 20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6">
                  <a:moveTo>
                    <a:pt x="4" y="0"/>
                  </a:moveTo>
                  <a:lnTo>
                    <a:pt x="4" y="0"/>
                  </a:lnTo>
                  <a:lnTo>
                    <a:pt x="0" y="3"/>
                  </a:lnTo>
                  <a:lnTo>
                    <a:pt x="4" y="6"/>
                  </a:lnTo>
                  <a:lnTo>
                    <a:pt x="13" y="6"/>
                  </a:lnTo>
                  <a:lnTo>
                    <a:pt x="20" y="6"/>
                  </a:lnTo>
                  <a:lnTo>
                    <a:pt x="20" y="3"/>
                  </a:lnTo>
                  <a:lnTo>
                    <a:pt x="20" y="0"/>
                  </a:lnTo>
                  <a:lnTo>
                    <a:pt x="1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132" name="Freeform 1054"/>
            <p:cNvSpPr>
              <a:spLocks/>
            </p:cNvSpPr>
            <p:nvPr/>
          </p:nvSpPr>
          <p:spPr bwMode="auto">
            <a:xfrm>
              <a:off x="4195763" y="1573213"/>
              <a:ext cx="0" cy="3175"/>
            </a:xfrm>
            <a:custGeom>
              <a:avLst/>
              <a:gdLst>
                <a:gd name="T0" fmla="*/ 0 w 3"/>
                <a:gd name="T1" fmla="*/ 2147483647 h 10"/>
                <a:gd name="T2" fmla="*/ 0 w 3"/>
                <a:gd name="T3" fmla="*/ 0 h 10"/>
                <a:gd name="T4" fmla="*/ 0 w 3"/>
                <a:gd name="T5" fmla="*/ 0 h 10"/>
                <a:gd name="T6" fmla="*/ 0 w 3"/>
                <a:gd name="T7" fmla="*/ 0 h 10"/>
                <a:gd name="T8" fmla="*/ 0 w 3"/>
                <a:gd name="T9" fmla="*/ 2147483647 h 10"/>
                <a:gd name="T10" fmla="*/ 0 w 3"/>
                <a:gd name="T11" fmla="*/ 2147483647 h 10"/>
                <a:gd name="T12" fmla="*/ 0 w 3"/>
                <a:gd name="T13" fmla="*/ 2147483647 h 10"/>
                <a:gd name="T14" fmla="*/ 0 w 3"/>
                <a:gd name="T15" fmla="*/ 2147483647 h 10"/>
                <a:gd name="T16" fmla="*/ 0 w 3"/>
                <a:gd name="T17" fmla="*/ 2147483647 h 10"/>
                <a:gd name="T18" fmla="*/ 0 w 3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10"/>
                <a:gd name="T32" fmla="*/ 0 w 3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10">
                  <a:moveTo>
                    <a:pt x="3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3" y="6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133" name="Freeform 1055"/>
            <p:cNvSpPr>
              <a:spLocks/>
            </p:cNvSpPr>
            <p:nvPr/>
          </p:nvSpPr>
          <p:spPr bwMode="auto">
            <a:xfrm>
              <a:off x="4194175" y="1574800"/>
              <a:ext cx="7938" cy="1588"/>
            </a:xfrm>
            <a:custGeom>
              <a:avLst/>
              <a:gdLst>
                <a:gd name="T0" fmla="*/ 2147483647 w 20"/>
                <a:gd name="T1" fmla="*/ 0 h 7"/>
                <a:gd name="T2" fmla="*/ 2147483647 w 20"/>
                <a:gd name="T3" fmla="*/ 0 h 7"/>
                <a:gd name="T4" fmla="*/ 0 w 20"/>
                <a:gd name="T5" fmla="*/ 2147483647 h 7"/>
                <a:gd name="T6" fmla="*/ 2147483647 w 20"/>
                <a:gd name="T7" fmla="*/ 2147483647 h 7"/>
                <a:gd name="T8" fmla="*/ 2147483647 w 20"/>
                <a:gd name="T9" fmla="*/ 2147483647 h 7"/>
                <a:gd name="T10" fmla="*/ 2147483647 w 20"/>
                <a:gd name="T11" fmla="*/ 2147483647 h 7"/>
                <a:gd name="T12" fmla="*/ 2147483647 w 20"/>
                <a:gd name="T13" fmla="*/ 2147483647 h 7"/>
                <a:gd name="T14" fmla="*/ 2147483647 w 20"/>
                <a:gd name="T15" fmla="*/ 0 h 7"/>
                <a:gd name="T16" fmla="*/ 2147483647 w 20"/>
                <a:gd name="T17" fmla="*/ 0 h 7"/>
                <a:gd name="T18" fmla="*/ 2147483647 w 20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7"/>
                <a:gd name="T32" fmla="*/ 20 w 20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7">
                  <a:moveTo>
                    <a:pt x="4" y="0"/>
                  </a:moveTo>
                  <a:lnTo>
                    <a:pt x="4" y="0"/>
                  </a:lnTo>
                  <a:lnTo>
                    <a:pt x="0" y="3"/>
                  </a:lnTo>
                  <a:lnTo>
                    <a:pt x="4" y="7"/>
                  </a:lnTo>
                  <a:lnTo>
                    <a:pt x="13" y="7"/>
                  </a:lnTo>
                  <a:lnTo>
                    <a:pt x="20" y="7"/>
                  </a:lnTo>
                  <a:lnTo>
                    <a:pt x="20" y="3"/>
                  </a:lnTo>
                  <a:lnTo>
                    <a:pt x="20" y="0"/>
                  </a:lnTo>
                  <a:lnTo>
                    <a:pt x="1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134" name="Freeform 1056"/>
            <p:cNvSpPr>
              <a:spLocks/>
            </p:cNvSpPr>
            <p:nvPr/>
          </p:nvSpPr>
          <p:spPr bwMode="auto">
            <a:xfrm>
              <a:off x="4200525" y="1574800"/>
              <a:ext cx="1588" cy="4763"/>
            </a:xfrm>
            <a:custGeom>
              <a:avLst/>
              <a:gdLst>
                <a:gd name="T0" fmla="*/ 2147483647 w 3"/>
                <a:gd name="T1" fmla="*/ 2147483647 h 13"/>
                <a:gd name="T2" fmla="*/ 2147483647 w 3"/>
                <a:gd name="T3" fmla="*/ 0 h 13"/>
                <a:gd name="T4" fmla="*/ 0 w 3"/>
                <a:gd name="T5" fmla="*/ 0 h 13"/>
                <a:gd name="T6" fmla="*/ 0 w 3"/>
                <a:gd name="T7" fmla="*/ 0 h 13"/>
                <a:gd name="T8" fmla="*/ 0 w 3"/>
                <a:gd name="T9" fmla="*/ 2147483647 h 13"/>
                <a:gd name="T10" fmla="*/ 0 w 3"/>
                <a:gd name="T11" fmla="*/ 2147483647 h 13"/>
                <a:gd name="T12" fmla="*/ 0 w 3"/>
                <a:gd name="T13" fmla="*/ 2147483647 h 13"/>
                <a:gd name="T14" fmla="*/ 2147483647 w 3"/>
                <a:gd name="T15" fmla="*/ 2147483647 h 13"/>
                <a:gd name="T16" fmla="*/ 2147483647 w 3"/>
                <a:gd name="T17" fmla="*/ 2147483647 h 13"/>
                <a:gd name="T18" fmla="*/ 2147483647 w 3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13"/>
                <a:gd name="T32" fmla="*/ 3 w 3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13">
                  <a:moveTo>
                    <a:pt x="3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3"/>
                  </a:lnTo>
                  <a:lnTo>
                    <a:pt x="3" y="9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135" name="Freeform 1057"/>
            <p:cNvSpPr>
              <a:spLocks/>
            </p:cNvSpPr>
            <p:nvPr/>
          </p:nvSpPr>
          <p:spPr bwMode="auto">
            <a:xfrm>
              <a:off x="4198938" y="1576388"/>
              <a:ext cx="4762" cy="1587"/>
            </a:xfrm>
            <a:custGeom>
              <a:avLst/>
              <a:gdLst>
                <a:gd name="T0" fmla="*/ 2147483647 w 14"/>
                <a:gd name="T1" fmla="*/ 0 h 2"/>
                <a:gd name="T2" fmla="*/ 2147483647 w 14"/>
                <a:gd name="T3" fmla="*/ 0 h 2"/>
                <a:gd name="T4" fmla="*/ 0 w 14"/>
                <a:gd name="T5" fmla="*/ 2147483647 h 2"/>
                <a:gd name="T6" fmla="*/ 2147483647 w 14"/>
                <a:gd name="T7" fmla="*/ 2147483647 h 2"/>
                <a:gd name="T8" fmla="*/ 2147483647 w 14"/>
                <a:gd name="T9" fmla="*/ 2147483647 h 2"/>
                <a:gd name="T10" fmla="*/ 2147483647 w 14"/>
                <a:gd name="T11" fmla="*/ 2147483647 h 2"/>
                <a:gd name="T12" fmla="*/ 2147483647 w 14"/>
                <a:gd name="T13" fmla="*/ 2147483647 h 2"/>
                <a:gd name="T14" fmla="*/ 2147483647 w 14"/>
                <a:gd name="T15" fmla="*/ 0 h 2"/>
                <a:gd name="T16" fmla="*/ 2147483647 w 14"/>
                <a:gd name="T17" fmla="*/ 0 h 2"/>
                <a:gd name="T18" fmla="*/ 2147483647 w 14"/>
                <a:gd name="T19" fmla="*/ 0 h 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2"/>
                <a:gd name="T32" fmla="*/ 14 w 14"/>
                <a:gd name="T33" fmla="*/ 2 h 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2">
                  <a:moveTo>
                    <a:pt x="4" y="0"/>
                  </a:moveTo>
                  <a:lnTo>
                    <a:pt x="4" y="0"/>
                  </a:lnTo>
                  <a:lnTo>
                    <a:pt x="0" y="2"/>
                  </a:lnTo>
                  <a:lnTo>
                    <a:pt x="4" y="2"/>
                  </a:lnTo>
                  <a:lnTo>
                    <a:pt x="7" y="2"/>
                  </a:lnTo>
                  <a:lnTo>
                    <a:pt x="14" y="2"/>
                  </a:lnTo>
                  <a:lnTo>
                    <a:pt x="14" y="0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136" name="Freeform 1058"/>
            <p:cNvSpPr>
              <a:spLocks/>
            </p:cNvSpPr>
            <p:nvPr/>
          </p:nvSpPr>
          <p:spPr bwMode="auto">
            <a:xfrm>
              <a:off x="4202113" y="1576388"/>
              <a:ext cx="1587" cy="3175"/>
            </a:xfrm>
            <a:custGeom>
              <a:avLst/>
              <a:gdLst>
                <a:gd name="T0" fmla="*/ 2147483647 w 7"/>
                <a:gd name="T1" fmla="*/ 2147483647 h 9"/>
                <a:gd name="T2" fmla="*/ 2147483647 w 7"/>
                <a:gd name="T3" fmla="*/ 0 h 9"/>
                <a:gd name="T4" fmla="*/ 2147483647 w 7"/>
                <a:gd name="T5" fmla="*/ 0 h 9"/>
                <a:gd name="T6" fmla="*/ 0 w 7"/>
                <a:gd name="T7" fmla="*/ 0 h 9"/>
                <a:gd name="T8" fmla="*/ 0 w 7"/>
                <a:gd name="T9" fmla="*/ 2147483647 h 9"/>
                <a:gd name="T10" fmla="*/ 0 w 7"/>
                <a:gd name="T11" fmla="*/ 2147483647 h 9"/>
                <a:gd name="T12" fmla="*/ 2147483647 w 7"/>
                <a:gd name="T13" fmla="*/ 2147483647 h 9"/>
                <a:gd name="T14" fmla="*/ 2147483647 w 7"/>
                <a:gd name="T15" fmla="*/ 2147483647 h 9"/>
                <a:gd name="T16" fmla="*/ 2147483647 w 7"/>
                <a:gd name="T17" fmla="*/ 2147483647 h 9"/>
                <a:gd name="T18" fmla="*/ 2147483647 w 7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9"/>
                <a:gd name="T32" fmla="*/ 7 w 7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9">
                  <a:moveTo>
                    <a:pt x="7" y="2"/>
                  </a:move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3" y="9"/>
                  </a:lnTo>
                  <a:lnTo>
                    <a:pt x="7" y="6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137" name="Freeform 1059"/>
            <p:cNvSpPr>
              <a:spLocks/>
            </p:cNvSpPr>
            <p:nvPr/>
          </p:nvSpPr>
          <p:spPr bwMode="auto">
            <a:xfrm>
              <a:off x="4202113" y="1577975"/>
              <a:ext cx="23812" cy="1588"/>
            </a:xfrm>
            <a:custGeom>
              <a:avLst/>
              <a:gdLst>
                <a:gd name="T0" fmla="*/ 2147483647 w 60"/>
                <a:gd name="T1" fmla="*/ 0 h 4"/>
                <a:gd name="T2" fmla="*/ 0 w 60"/>
                <a:gd name="T3" fmla="*/ 0 h 4"/>
                <a:gd name="T4" fmla="*/ 0 w 60"/>
                <a:gd name="T5" fmla="*/ 2147483647 h 4"/>
                <a:gd name="T6" fmla="*/ 0 w 60"/>
                <a:gd name="T7" fmla="*/ 2147483647 h 4"/>
                <a:gd name="T8" fmla="*/ 2147483647 w 60"/>
                <a:gd name="T9" fmla="*/ 2147483647 h 4"/>
                <a:gd name="T10" fmla="*/ 2147483647 w 60"/>
                <a:gd name="T11" fmla="*/ 2147483647 h 4"/>
                <a:gd name="T12" fmla="*/ 2147483647 w 60"/>
                <a:gd name="T13" fmla="*/ 2147483647 h 4"/>
                <a:gd name="T14" fmla="*/ 2147483647 w 60"/>
                <a:gd name="T15" fmla="*/ 0 h 4"/>
                <a:gd name="T16" fmla="*/ 2147483647 w 60"/>
                <a:gd name="T17" fmla="*/ 0 h 4"/>
                <a:gd name="T18" fmla="*/ 2147483647 w 60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0"/>
                <a:gd name="T31" fmla="*/ 0 h 4"/>
                <a:gd name="T32" fmla="*/ 60 w 60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0" h="4">
                  <a:moveTo>
                    <a:pt x="3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49" y="4"/>
                  </a:lnTo>
                  <a:lnTo>
                    <a:pt x="56" y="4"/>
                  </a:lnTo>
                  <a:lnTo>
                    <a:pt x="60" y="4"/>
                  </a:lnTo>
                  <a:lnTo>
                    <a:pt x="56" y="0"/>
                  </a:lnTo>
                  <a:lnTo>
                    <a:pt x="5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138" name="Freeform 1060"/>
            <p:cNvSpPr>
              <a:spLocks/>
            </p:cNvSpPr>
            <p:nvPr/>
          </p:nvSpPr>
          <p:spPr bwMode="auto">
            <a:xfrm>
              <a:off x="4222750" y="1577975"/>
              <a:ext cx="3175" cy="1588"/>
            </a:xfrm>
            <a:custGeom>
              <a:avLst/>
              <a:gdLst>
                <a:gd name="T0" fmla="*/ 2147483647 w 7"/>
                <a:gd name="T1" fmla="*/ 2147483647 h 7"/>
                <a:gd name="T2" fmla="*/ 2147483647 w 7"/>
                <a:gd name="T3" fmla="*/ 0 h 7"/>
                <a:gd name="T4" fmla="*/ 2147483647 w 7"/>
                <a:gd name="T5" fmla="*/ 0 h 7"/>
                <a:gd name="T6" fmla="*/ 0 w 7"/>
                <a:gd name="T7" fmla="*/ 0 h 7"/>
                <a:gd name="T8" fmla="*/ 0 w 7"/>
                <a:gd name="T9" fmla="*/ 2147483647 h 7"/>
                <a:gd name="T10" fmla="*/ 0 w 7"/>
                <a:gd name="T11" fmla="*/ 2147483647 h 7"/>
                <a:gd name="T12" fmla="*/ 2147483647 w 7"/>
                <a:gd name="T13" fmla="*/ 2147483647 h 7"/>
                <a:gd name="T14" fmla="*/ 2147483647 w 7"/>
                <a:gd name="T15" fmla="*/ 2147483647 h 7"/>
                <a:gd name="T16" fmla="*/ 2147483647 w 7"/>
                <a:gd name="T17" fmla="*/ 2147483647 h 7"/>
                <a:gd name="T18" fmla="*/ 2147483647 w 7"/>
                <a:gd name="T19" fmla="*/ 2147483647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7"/>
                <a:gd name="T32" fmla="*/ 7 w 7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7">
                  <a:moveTo>
                    <a:pt x="7" y="4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3" y="7"/>
                  </a:lnTo>
                  <a:lnTo>
                    <a:pt x="7" y="7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139" name="Freeform 1061"/>
            <p:cNvSpPr>
              <a:spLocks/>
            </p:cNvSpPr>
            <p:nvPr/>
          </p:nvSpPr>
          <p:spPr bwMode="auto">
            <a:xfrm>
              <a:off x="4222750" y="1577975"/>
              <a:ext cx="4763" cy="1588"/>
            </a:xfrm>
            <a:custGeom>
              <a:avLst/>
              <a:gdLst>
                <a:gd name="T0" fmla="*/ 2147483647 w 13"/>
                <a:gd name="T1" fmla="*/ 0 h 7"/>
                <a:gd name="T2" fmla="*/ 0 w 13"/>
                <a:gd name="T3" fmla="*/ 2147483647 h 7"/>
                <a:gd name="T4" fmla="*/ 0 w 13"/>
                <a:gd name="T5" fmla="*/ 2147483647 h 7"/>
                <a:gd name="T6" fmla="*/ 0 w 13"/>
                <a:gd name="T7" fmla="*/ 2147483647 h 7"/>
                <a:gd name="T8" fmla="*/ 2147483647 w 13"/>
                <a:gd name="T9" fmla="*/ 2147483647 h 7"/>
                <a:gd name="T10" fmla="*/ 2147483647 w 13"/>
                <a:gd name="T11" fmla="*/ 2147483647 h 7"/>
                <a:gd name="T12" fmla="*/ 2147483647 w 13"/>
                <a:gd name="T13" fmla="*/ 2147483647 h 7"/>
                <a:gd name="T14" fmla="*/ 2147483647 w 13"/>
                <a:gd name="T15" fmla="*/ 2147483647 h 7"/>
                <a:gd name="T16" fmla="*/ 2147483647 w 13"/>
                <a:gd name="T17" fmla="*/ 0 h 7"/>
                <a:gd name="T18" fmla="*/ 2147483647 w 13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7"/>
                <a:gd name="T32" fmla="*/ 13 w 13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7">
                  <a:moveTo>
                    <a:pt x="3" y="0"/>
                  </a:moveTo>
                  <a:lnTo>
                    <a:pt x="0" y="4"/>
                  </a:lnTo>
                  <a:lnTo>
                    <a:pt x="0" y="7"/>
                  </a:lnTo>
                  <a:lnTo>
                    <a:pt x="3" y="7"/>
                  </a:lnTo>
                  <a:lnTo>
                    <a:pt x="9" y="7"/>
                  </a:lnTo>
                  <a:lnTo>
                    <a:pt x="13" y="4"/>
                  </a:lnTo>
                  <a:lnTo>
                    <a:pt x="9" y="4"/>
                  </a:lnTo>
                  <a:lnTo>
                    <a:pt x="7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140" name="Freeform 1062"/>
            <p:cNvSpPr>
              <a:spLocks/>
            </p:cNvSpPr>
            <p:nvPr/>
          </p:nvSpPr>
          <p:spPr bwMode="auto">
            <a:xfrm>
              <a:off x="4225925" y="1577975"/>
              <a:ext cx="1588" cy="3175"/>
            </a:xfrm>
            <a:custGeom>
              <a:avLst/>
              <a:gdLst>
                <a:gd name="T0" fmla="*/ 2147483647 w 6"/>
                <a:gd name="T1" fmla="*/ 2147483647 h 10"/>
                <a:gd name="T2" fmla="*/ 2147483647 w 6"/>
                <a:gd name="T3" fmla="*/ 2147483647 h 10"/>
                <a:gd name="T4" fmla="*/ 2147483647 w 6"/>
                <a:gd name="T5" fmla="*/ 0 h 10"/>
                <a:gd name="T6" fmla="*/ 0 w 6"/>
                <a:gd name="T7" fmla="*/ 2147483647 h 10"/>
                <a:gd name="T8" fmla="*/ 0 w 6"/>
                <a:gd name="T9" fmla="*/ 2147483647 h 10"/>
                <a:gd name="T10" fmla="*/ 0 w 6"/>
                <a:gd name="T11" fmla="*/ 2147483647 h 10"/>
                <a:gd name="T12" fmla="*/ 2147483647 w 6"/>
                <a:gd name="T13" fmla="*/ 2147483647 h 10"/>
                <a:gd name="T14" fmla="*/ 2147483647 w 6"/>
                <a:gd name="T15" fmla="*/ 2147483647 h 10"/>
                <a:gd name="T16" fmla="*/ 2147483647 w 6"/>
                <a:gd name="T17" fmla="*/ 2147483647 h 10"/>
                <a:gd name="T18" fmla="*/ 2147483647 w 6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0"/>
                <a:gd name="T32" fmla="*/ 6 w 6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0">
                  <a:moveTo>
                    <a:pt x="6" y="4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6" y="7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141" name="Freeform 1063"/>
            <p:cNvSpPr>
              <a:spLocks/>
            </p:cNvSpPr>
            <p:nvPr/>
          </p:nvSpPr>
          <p:spPr bwMode="auto">
            <a:xfrm>
              <a:off x="4225925" y="1579563"/>
              <a:ext cx="22225" cy="1587"/>
            </a:xfrm>
            <a:custGeom>
              <a:avLst/>
              <a:gdLst>
                <a:gd name="T0" fmla="*/ 2147483647 w 55"/>
                <a:gd name="T1" fmla="*/ 0 h 6"/>
                <a:gd name="T2" fmla="*/ 0 w 55"/>
                <a:gd name="T3" fmla="*/ 2147483647 h 6"/>
                <a:gd name="T4" fmla="*/ 0 w 55"/>
                <a:gd name="T5" fmla="*/ 2147483647 h 6"/>
                <a:gd name="T6" fmla="*/ 0 w 55"/>
                <a:gd name="T7" fmla="*/ 2147483647 h 6"/>
                <a:gd name="T8" fmla="*/ 2147483647 w 55"/>
                <a:gd name="T9" fmla="*/ 2147483647 h 6"/>
                <a:gd name="T10" fmla="*/ 2147483647 w 55"/>
                <a:gd name="T11" fmla="*/ 2147483647 h 6"/>
                <a:gd name="T12" fmla="*/ 2147483647 w 55"/>
                <a:gd name="T13" fmla="*/ 2147483647 h 6"/>
                <a:gd name="T14" fmla="*/ 2147483647 w 55"/>
                <a:gd name="T15" fmla="*/ 2147483647 h 6"/>
                <a:gd name="T16" fmla="*/ 2147483647 w 55"/>
                <a:gd name="T17" fmla="*/ 0 h 6"/>
                <a:gd name="T18" fmla="*/ 2147483647 w 55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5"/>
                <a:gd name="T31" fmla="*/ 0 h 6"/>
                <a:gd name="T32" fmla="*/ 55 w 55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5" h="6">
                  <a:moveTo>
                    <a:pt x="2" y="0"/>
                  </a:moveTo>
                  <a:lnTo>
                    <a:pt x="0" y="3"/>
                  </a:lnTo>
                  <a:lnTo>
                    <a:pt x="0" y="6"/>
                  </a:lnTo>
                  <a:lnTo>
                    <a:pt x="49" y="6"/>
                  </a:lnTo>
                  <a:lnTo>
                    <a:pt x="55" y="6"/>
                  </a:lnTo>
                  <a:lnTo>
                    <a:pt x="55" y="3"/>
                  </a:lnTo>
                  <a:lnTo>
                    <a:pt x="5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142" name="Freeform 1064"/>
            <p:cNvSpPr>
              <a:spLocks/>
            </p:cNvSpPr>
            <p:nvPr/>
          </p:nvSpPr>
          <p:spPr bwMode="auto">
            <a:xfrm>
              <a:off x="4244975" y="1579563"/>
              <a:ext cx="3175" cy="3175"/>
            </a:xfrm>
            <a:custGeom>
              <a:avLst/>
              <a:gdLst>
                <a:gd name="T0" fmla="*/ 2147483647 w 6"/>
                <a:gd name="T1" fmla="*/ 2147483647 h 9"/>
                <a:gd name="T2" fmla="*/ 2147483647 w 6"/>
                <a:gd name="T3" fmla="*/ 2147483647 h 9"/>
                <a:gd name="T4" fmla="*/ 2147483647 w 6"/>
                <a:gd name="T5" fmla="*/ 0 h 9"/>
                <a:gd name="T6" fmla="*/ 0 w 6"/>
                <a:gd name="T7" fmla="*/ 2147483647 h 9"/>
                <a:gd name="T8" fmla="*/ 0 w 6"/>
                <a:gd name="T9" fmla="*/ 2147483647 h 9"/>
                <a:gd name="T10" fmla="*/ 0 w 6"/>
                <a:gd name="T11" fmla="*/ 2147483647 h 9"/>
                <a:gd name="T12" fmla="*/ 2147483647 w 6"/>
                <a:gd name="T13" fmla="*/ 2147483647 h 9"/>
                <a:gd name="T14" fmla="*/ 2147483647 w 6"/>
                <a:gd name="T15" fmla="*/ 2147483647 h 9"/>
                <a:gd name="T16" fmla="*/ 2147483647 w 6"/>
                <a:gd name="T17" fmla="*/ 2147483647 h 9"/>
                <a:gd name="T18" fmla="*/ 2147483647 w 6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9"/>
                <a:gd name="T32" fmla="*/ 6 w 6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9">
                  <a:moveTo>
                    <a:pt x="6" y="3"/>
                  </a:moveTo>
                  <a:lnTo>
                    <a:pt x="6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9"/>
                  </a:lnTo>
                  <a:lnTo>
                    <a:pt x="6" y="9"/>
                  </a:lnTo>
                  <a:lnTo>
                    <a:pt x="6" y="6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143" name="Freeform 1065"/>
            <p:cNvSpPr>
              <a:spLocks/>
            </p:cNvSpPr>
            <p:nvPr/>
          </p:nvSpPr>
          <p:spPr bwMode="auto">
            <a:xfrm>
              <a:off x="4244975" y="1579563"/>
              <a:ext cx="4763" cy="3175"/>
            </a:xfrm>
            <a:custGeom>
              <a:avLst/>
              <a:gdLst>
                <a:gd name="T0" fmla="*/ 2147483647 w 13"/>
                <a:gd name="T1" fmla="*/ 0 h 6"/>
                <a:gd name="T2" fmla="*/ 0 w 13"/>
                <a:gd name="T3" fmla="*/ 2147483647 h 6"/>
                <a:gd name="T4" fmla="*/ 0 w 13"/>
                <a:gd name="T5" fmla="*/ 2147483647 h 6"/>
                <a:gd name="T6" fmla="*/ 0 w 13"/>
                <a:gd name="T7" fmla="*/ 2147483647 h 6"/>
                <a:gd name="T8" fmla="*/ 2147483647 w 13"/>
                <a:gd name="T9" fmla="*/ 2147483647 h 6"/>
                <a:gd name="T10" fmla="*/ 2147483647 w 13"/>
                <a:gd name="T11" fmla="*/ 2147483647 h 6"/>
                <a:gd name="T12" fmla="*/ 2147483647 w 13"/>
                <a:gd name="T13" fmla="*/ 2147483647 h 6"/>
                <a:gd name="T14" fmla="*/ 2147483647 w 13"/>
                <a:gd name="T15" fmla="*/ 2147483647 h 6"/>
                <a:gd name="T16" fmla="*/ 2147483647 w 13"/>
                <a:gd name="T17" fmla="*/ 0 h 6"/>
                <a:gd name="T18" fmla="*/ 2147483647 w 1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6"/>
                <a:gd name="T32" fmla="*/ 13 w 1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6">
                  <a:moveTo>
                    <a:pt x="3" y="0"/>
                  </a:moveTo>
                  <a:lnTo>
                    <a:pt x="0" y="3"/>
                  </a:lnTo>
                  <a:lnTo>
                    <a:pt x="0" y="6"/>
                  </a:lnTo>
                  <a:lnTo>
                    <a:pt x="3" y="6"/>
                  </a:lnTo>
                  <a:lnTo>
                    <a:pt x="13" y="6"/>
                  </a:lnTo>
                  <a:lnTo>
                    <a:pt x="13" y="3"/>
                  </a:lnTo>
                  <a:lnTo>
                    <a:pt x="6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144" name="Freeform 1066"/>
            <p:cNvSpPr>
              <a:spLocks/>
            </p:cNvSpPr>
            <p:nvPr/>
          </p:nvSpPr>
          <p:spPr bwMode="auto">
            <a:xfrm>
              <a:off x="4248150" y="1579563"/>
              <a:ext cx="1588" cy="4762"/>
            </a:xfrm>
            <a:custGeom>
              <a:avLst/>
              <a:gdLst>
                <a:gd name="T0" fmla="*/ 2147483647 w 7"/>
                <a:gd name="T1" fmla="*/ 2147483647 h 8"/>
                <a:gd name="T2" fmla="*/ 2147483647 w 7"/>
                <a:gd name="T3" fmla="*/ 2147483647 h 8"/>
                <a:gd name="T4" fmla="*/ 2147483647 w 7"/>
                <a:gd name="T5" fmla="*/ 0 h 8"/>
                <a:gd name="T6" fmla="*/ 0 w 7"/>
                <a:gd name="T7" fmla="*/ 2147483647 h 8"/>
                <a:gd name="T8" fmla="*/ 0 w 7"/>
                <a:gd name="T9" fmla="*/ 2147483647 h 8"/>
                <a:gd name="T10" fmla="*/ 0 w 7"/>
                <a:gd name="T11" fmla="*/ 2147483647 h 8"/>
                <a:gd name="T12" fmla="*/ 2147483647 w 7"/>
                <a:gd name="T13" fmla="*/ 2147483647 h 8"/>
                <a:gd name="T14" fmla="*/ 2147483647 w 7"/>
                <a:gd name="T15" fmla="*/ 2147483647 h 8"/>
                <a:gd name="T16" fmla="*/ 2147483647 w 7"/>
                <a:gd name="T17" fmla="*/ 2147483647 h 8"/>
                <a:gd name="T18" fmla="*/ 2147483647 w 7"/>
                <a:gd name="T19" fmla="*/ 2147483647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8"/>
                <a:gd name="T32" fmla="*/ 7 w 7"/>
                <a:gd name="T33" fmla="*/ 8 h 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8">
                  <a:moveTo>
                    <a:pt x="7" y="3"/>
                  </a:moveTo>
                  <a:lnTo>
                    <a:pt x="7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8"/>
                  </a:lnTo>
                  <a:lnTo>
                    <a:pt x="3" y="8"/>
                  </a:lnTo>
                  <a:lnTo>
                    <a:pt x="7" y="8"/>
                  </a:lnTo>
                  <a:lnTo>
                    <a:pt x="7" y="6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145" name="Freeform 1067"/>
            <p:cNvSpPr>
              <a:spLocks/>
            </p:cNvSpPr>
            <p:nvPr/>
          </p:nvSpPr>
          <p:spPr bwMode="auto">
            <a:xfrm>
              <a:off x="4248150" y="1581150"/>
              <a:ext cx="20638" cy="3175"/>
            </a:xfrm>
            <a:custGeom>
              <a:avLst/>
              <a:gdLst>
                <a:gd name="T0" fmla="*/ 2147483647 w 54"/>
                <a:gd name="T1" fmla="*/ 0 h 5"/>
                <a:gd name="T2" fmla="*/ 0 w 54"/>
                <a:gd name="T3" fmla="*/ 0 h 5"/>
                <a:gd name="T4" fmla="*/ 0 w 54"/>
                <a:gd name="T5" fmla="*/ 2147483647 h 5"/>
                <a:gd name="T6" fmla="*/ 0 w 54"/>
                <a:gd name="T7" fmla="*/ 2147483647 h 5"/>
                <a:gd name="T8" fmla="*/ 2147483647 w 54"/>
                <a:gd name="T9" fmla="*/ 2147483647 h 5"/>
                <a:gd name="T10" fmla="*/ 2147483647 w 54"/>
                <a:gd name="T11" fmla="*/ 2147483647 h 5"/>
                <a:gd name="T12" fmla="*/ 2147483647 w 54"/>
                <a:gd name="T13" fmla="*/ 2147483647 h 5"/>
                <a:gd name="T14" fmla="*/ 2147483647 w 54"/>
                <a:gd name="T15" fmla="*/ 0 h 5"/>
                <a:gd name="T16" fmla="*/ 2147483647 w 54"/>
                <a:gd name="T17" fmla="*/ 0 h 5"/>
                <a:gd name="T18" fmla="*/ 2147483647 w 54"/>
                <a:gd name="T19" fmla="*/ 0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4"/>
                <a:gd name="T31" fmla="*/ 0 h 5"/>
                <a:gd name="T32" fmla="*/ 54 w 54"/>
                <a:gd name="T33" fmla="*/ 5 h 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4" h="5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43" y="5"/>
                  </a:lnTo>
                  <a:lnTo>
                    <a:pt x="50" y="5"/>
                  </a:lnTo>
                  <a:lnTo>
                    <a:pt x="54" y="3"/>
                  </a:lnTo>
                  <a:lnTo>
                    <a:pt x="50" y="0"/>
                  </a:lnTo>
                  <a:lnTo>
                    <a:pt x="47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146" name="Freeform 1068"/>
            <p:cNvSpPr>
              <a:spLocks/>
            </p:cNvSpPr>
            <p:nvPr/>
          </p:nvSpPr>
          <p:spPr bwMode="auto">
            <a:xfrm>
              <a:off x="4265613" y="1581150"/>
              <a:ext cx="3175" cy="4763"/>
            </a:xfrm>
            <a:custGeom>
              <a:avLst/>
              <a:gdLst>
                <a:gd name="T0" fmla="*/ 2147483647 w 7"/>
                <a:gd name="T1" fmla="*/ 2147483647 h 9"/>
                <a:gd name="T2" fmla="*/ 2147483647 w 7"/>
                <a:gd name="T3" fmla="*/ 0 h 9"/>
                <a:gd name="T4" fmla="*/ 2147483647 w 7"/>
                <a:gd name="T5" fmla="*/ 0 h 9"/>
                <a:gd name="T6" fmla="*/ 0 w 7"/>
                <a:gd name="T7" fmla="*/ 0 h 9"/>
                <a:gd name="T8" fmla="*/ 0 w 7"/>
                <a:gd name="T9" fmla="*/ 2147483647 h 9"/>
                <a:gd name="T10" fmla="*/ 0 w 7"/>
                <a:gd name="T11" fmla="*/ 2147483647 h 9"/>
                <a:gd name="T12" fmla="*/ 2147483647 w 7"/>
                <a:gd name="T13" fmla="*/ 2147483647 h 9"/>
                <a:gd name="T14" fmla="*/ 2147483647 w 7"/>
                <a:gd name="T15" fmla="*/ 2147483647 h 9"/>
                <a:gd name="T16" fmla="*/ 2147483647 w 7"/>
                <a:gd name="T17" fmla="*/ 2147483647 h 9"/>
                <a:gd name="T18" fmla="*/ 2147483647 w 7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9"/>
                <a:gd name="T32" fmla="*/ 7 w 7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9">
                  <a:moveTo>
                    <a:pt x="7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9"/>
                  </a:lnTo>
                  <a:lnTo>
                    <a:pt x="3" y="9"/>
                  </a:lnTo>
                  <a:lnTo>
                    <a:pt x="7" y="5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147" name="Freeform 1069"/>
            <p:cNvSpPr>
              <a:spLocks/>
            </p:cNvSpPr>
            <p:nvPr/>
          </p:nvSpPr>
          <p:spPr bwMode="auto">
            <a:xfrm>
              <a:off x="4265613" y="1582738"/>
              <a:ext cx="6350" cy="3175"/>
            </a:xfrm>
            <a:custGeom>
              <a:avLst/>
              <a:gdLst>
                <a:gd name="T0" fmla="*/ 2147483647 w 13"/>
                <a:gd name="T1" fmla="*/ 0 h 6"/>
                <a:gd name="T2" fmla="*/ 0 w 13"/>
                <a:gd name="T3" fmla="*/ 0 h 6"/>
                <a:gd name="T4" fmla="*/ 0 w 13"/>
                <a:gd name="T5" fmla="*/ 2147483647 h 6"/>
                <a:gd name="T6" fmla="*/ 0 w 13"/>
                <a:gd name="T7" fmla="*/ 2147483647 h 6"/>
                <a:gd name="T8" fmla="*/ 2147483647 w 13"/>
                <a:gd name="T9" fmla="*/ 2147483647 h 6"/>
                <a:gd name="T10" fmla="*/ 2147483647 w 13"/>
                <a:gd name="T11" fmla="*/ 2147483647 h 6"/>
                <a:gd name="T12" fmla="*/ 2147483647 w 13"/>
                <a:gd name="T13" fmla="*/ 2147483647 h 6"/>
                <a:gd name="T14" fmla="*/ 2147483647 w 13"/>
                <a:gd name="T15" fmla="*/ 0 h 6"/>
                <a:gd name="T16" fmla="*/ 2147483647 w 13"/>
                <a:gd name="T17" fmla="*/ 0 h 6"/>
                <a:gd name="T18" fmla="*/ 2147483647 w 1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6"/>
                <a:gd name="T32" fmla="*/ 13 w 1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6">
                  <a:moveTo>
                    <a:pt x="3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3" y="6"/>
                  </a:lnTo>
                  <a:lnTo>
                    <a:pt x="9" y="6"/>
                  </a:lnTo>
                  <a:lnTo>
                    <a:pt x="13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148" name="Freeform 1070"/>
            <p:cNvSpPr>
              <a:spLocks/>
            </p:cNvSpPr>
            <p:nvPr/>
          </p:nvSpPr>
          <p:spPr bwMode="auto">
            <a:xfrm>
              <a:off x="4268788" y="1582738"/>
              <a:ext cx="3175" cy="3175"/>
            </a:xfrm>
            <a:custGeom>
              <a:avLst/>
              <a:gdLst>
                <a:gd name="T0" fmla="*/ 2147483647 w 6"/>
                <a:gd name="T1" fmla="*/ 2147483647 h 9"/>
                <a:gd name="T2" fmla="*/ 2147483647 w 6"/>
                <a:gd name="T3" fmla="*/ 0 h 9"/>
                <a:gd name="T4" fmla="*/ 2147483647 w 6"/>
                <a:gd name="T5" fmla="*/ 0 h 9"/>
                <a:gd name="T6" fmla="*/ 0 w 6"/>
                <a:gd name="T7" fmla="*/ 0 h 9"/>
                <a:gd name="T8" fmla="*/ 0 w 6"/>
                <a:gd name="T9" fmla="*/ 2147483647 h 9"/>
                <a:gd name="T10" fmla="*/ 0 w 6"/>
                <a:gd name="T11" fmla="*/ 2147483647 h 9"/>
                <a:gd name="T12" fmla="*/ 2147483647 w 6"/>
                <a:gd name="T13" fmla="*/ 2147483647 h 9"/>
                <a:gd name="T14" fmla="*/ 2147483647 w 6"/>
                <a:gd name="T15" fmla="*/ 2147483647 h 9"/>
                <a:gd name="T16" fmla="*/ 2147483647 w 6"/>
                <a:gd name="T17" fmla="*/ 2147483647 h 9"/>
                <a:gd name="T18" fmla="*/ 2147483647 w 6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9"/>
                <a:gd name="T32" fmla="*/ 6 w 6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9">
                  <a:moveTo>
                    <a:pt x="6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9"/>
                  </a:lnTo>
                  <a:lnTo>
                    <a:pt x="2" y="9"/>
                  </a:lnTo>
                  <a:lnTo>
                    <a:pt x="6" y="6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149" name="Freeform 1071"/>
            <p:cNvSpPr>
              <a:spLocks/>
            </p:cNvSpPr>
            <p:nvPr/>
          </p:nvSpPr>
          <p:spPr bwMode="auto">
            <a:xfrm>
              <a:off x="4268788" y="1584325"/>
              <a:ext cx="22225" cy="1588"/>
            </a:xfrm>
            <a:custGeom>
              <a:avLst/>
              <a:gdLst>
                <a:gd name="T0" fmla="*/ 2147483647 w 55"/>
                <a:gd name="T1" fmla="*/ 0 h 7"/>
                <a:gd name="T2" fmla="*/ 0 w 55"/>
                <a:gd name="T3" fmla="*/ 0 h 7"/>
                <a:gd name="T4" fmla="*/ 0 w 55"/>
                <a:gd name="T5" fmla="*/ 2147483647 h 7"/>
                <a:gd name="T6" fmla="*/ 0 w 55"/>
                <a:gd name="T7" fmla="*/ 2147483647 h 7"/>
                <a:gd name="T8" fmla="*/ 2147483647 w 55"/>
                <a:gd name="T9" fmla="*/ 2147483647 h 7"/>
                <a:gd name="T10" fmla="*/ 2147483647 w 55"/>
                <a:gd name="T11" fmla="*/ 2147483647 h 7"/>
                <a:gd name="T12" fmla="*/ 2147483647 w 55"/>
                <a:gd name="T13" fmla="*/ 2147483647 h 7"/>
                <a:gd name="T14" fmla="*/ 2147483647 w 55"/>
                <a:gd name="T15" fmla="*/ 0 h 7"/>
                <a:gd name="T16" fmla="*/ 2147483647 w 55"/>
                <a:gd name="T17" fmla="*/ 0 h 7"/>
                <a:gd name="T18" fmla="*/ 2147483647 w 55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5"/>
                <a:gd name="T31" fmla="*/ 0 h 7"/>
                <a:gd name="T32" fmla="*/ 55 w 55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5" h="7">
                  <a:moveTo>
                    <a:pt x="2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49" y="7"/>
                  </a:lnTo>
                  <a:lnTo>
                    <a:pt x="55" y="7"/>
                  </a:lnTo>
                  <a:lnTo>
                    <a:pt x="55" y="4"/>
                  </a:lnTo>
                  <a:lnTo>
                    <a:pt x="55" y="0"/>
                  </a:lnTo>
                  <a:lnTo>
                    <a:pt x="51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150" name="Freeform 1072"/>
            <p:cNvSpPr>
              <a:spLocks/>
            </p:cNvSpPr>
            <p:nvPr/>
          </p:nvSpPr>
          <p:spPr bwMode="auto">
            <a:xfrm>
              <a:off x="4289425" y="1584325"/>
              <a:ext cx="1588" cy="4763"/>
            </a:xfrm>
            <a:custGeom>
              <a:avLst/>
              <a:gdLst>
                <a:gd name="T0" fmla="*/ 2147483647 w 4"/>
                <a:gd name="T1" fmla="*/ 2147483647 h 13"/>
                <a:gd name="T2" fmla="*/ 2147483647 w 4"/>
                <a:gd name="T3" fmla="*/ 0 h 13"/>
                <a:gd name="T4" fmla="*/ 0 w 4"/>
                <a:gd name="T5" fmla="*/ 0 h 13"/>
                <a:gd name="T6" fmla="*/ 0 w 4"/>
                <a:gd name="T7" fmla="*/ 0 h 13"/>
                <a:gd name="T8" fmla="*/ 0 w 4"/>
                <a:gd name="T9" fmla="*/ 2147483647 h 13"/>
                <a:gd name="T10" fmla="*/ 0 w 4"/>
                <a:gd name="T11" fmla="*/ 2147483647 h 13"/>
                <a:gd name="T12" fmla="*/ 0 w 4"/>
                <a:gd name="T13" fmla="*/ 2147483647 h 13"/>
                <a:gd name="T14" fmla="*/ 2147483647 w 4"/>
                <a:gd name="T15" fmla="*/ 2147483647 h 13"/>
                <a:gd name="T16" fmla="*/ 2147483647 w 4"/>
                <a:gd name="T17" fmla="*/ 2147483647 h 13"/>
                <a:gd name="T18" fmla="*/ 2147483647 w 4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13"/>
                <a:gd name="T32" fmla="*/ 4 w 4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13">
                  <a:moveTo>
                    <a:pt x="4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4" y="11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151" name="Freeform 1073"/>
            <p:cNvSpPr>
              <a:spLocks/>
            </p:cNvSpPr>
            <p:nvPr/>
          </p:nvSpPr>
          <p:spPr bwMode="auto">
            <a:xfrm>
              <a:off x="4287838" y="1585913"/>
              <a:ext cx="20637" cy="1587"/>
            </a:xfrm>
            <a:custGeom>
              <a:avLst/>
              <a:gdLst>
                <a:gd name="T0" fmla="*/ 2147483647 w 53"/>
                <a:gd name="T1" fmla="*/ 0 h 4"/>
                <a:gd name="T2" fmla="*/ 2147483647 w 53"/>
                <a:gd name="T3" fmla="*/ 0 h 4"/>
                <a:gd name="T4" fmla="*/ 0 w 53"/>
                <a:gd name="T5" fmla="*/ 2147483647 h 4"/>
                <a:gd name="T6" fmla="*/ 2147483647 w 53"/>
                <a:gd name="T7" fmla="*/ 2147483647 h 4"/>
                <a:gd name="T8" fmla="*/ 2147483647 w 53"/>
                <a:gd name="T9" fmla="*/ 2147483647 h 4"/>
                <a:gd name="T10" fmla="*/ 2147483647 w 53"/>
                <a:gd name="T11" fmla="*/ 2147483647 h 4"/>
                <a:gd name="T12" fmla="*/ 2147483647 w 53"/>
                <a:gd name="T13" fmla="*/ 2147483647 h 4"/>
                <a:gd name="T14" fmla="*/ 2147483647 w 53"/>
                <a:gd name="T15" fmla="*/ 0 h 4"/>
                <a:gd name="T16" fmla="*/ 2147483647 w 53"/>
                <a:gd name="T17" fmla="*/ 0 h 4"/>
                <a:gd name="T18" fmla="*/ 2147483647 w 53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"/>
                <a:gd name="T31" fmla="*/ 0 h 4"/>
                <a:gd name="T32" fmla="*/ 53 w 53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" h="4">
                  <a:moveTo>
                    <a:pt x="2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2" y="4"/>
                  </a:lnTo>
                  <a:lnTo>
                    <a:pt x="46" y="4"/>
                  </a:lnTo>
                  <a:lnTo>
                    <a:pt x="53" y="4"/>
                  </a:lnTo>
                  <a:lnTo>
                    <a:pt x="53" y="0"/>
                  </a:lnTo>
                  <a:lnTo>
                    <a:pt x="46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152" name="Freeform 1074"/>
            <p:cNvSpPr>
              <a:spLocks/>
            </p:cNvSpPr>
            <p:nvPr/>
          </p:nvSpPr>
          <p:spPr bwMode="auto">
            <a:xfrm>
              <a:off x="4306888" y="1585913"/>
              <a:ext cx="1587" cy="4762"/>
            </a:xfrm>
            <a:custGeom>
              <a:avLst/>
              <a:gdLst>
                <a:gd name="T0" fmla="*/ 2147483647 w 7"/>
                <a:gd name="T1" fmla="*/ 2147483647 h 10"/>
                <a:gd name="T2" fmla="*/ 2147483647 w 7"/>
                <a:gd name="T3" fmla="*/ 0 h 10"/>
                <a:gd name="T4" fmla="*/ 2147483647 w 7"/>
                <a:gd name="T5" fmla="*/ 0 h 10"/>
                <a:gd name="T6" fmla="*/ 0 w 7"/>
                <a:gd name="T7" fmla="*/ 0 h 10"/>
                <a:gd name="T8" fmla="*/ 0 w 7"/>
                <a:gd name="T9" fmla="*/ 2147483647 h 10"/>
                <a:gd name="T10" fmla="*/ 0 w 7"/>
                <a:gd name="T11" fmla="*/ 2147483647 h 10"/>
                <a:gd name="T12" fmla="*/ 2147483647 w 7"/>
                <a:gd name="T13" fmla="*/ 2147483647 h 10"/>
                <a:gd name="T14" fmla="*/ 2147483647 w 7"/>
                <a:gd name="T15" fmla="*/ 2147483647 h 10"/>
                <a:gd name="T16" fmla="*/ 2147483647 w 7"/>
                <a:gd name="T17" fmla="*/ 2147483647 h 10"/>
                <a:gd name="T18" fmla="*/ 2147483647 w 7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0"/>
                <a:gd name="T32" fmla="*/ 7 w 7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0">
                  <a:moveTo>
                    <a:pt x="7" y="4"/>
                  </a:move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3" y="10"/>
                  </a:lnTo>
                  <a:lnTo>
                    <a:pt x="7" y="6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153" name="Freeform 1075"/>
            <p:cNvSpPr>
              <a:spLocks/>
            </p:cNvSpPr>
            <p:nvPr/>
          </p:nvSpPr>
          <p:spPr bwMode="auto">
            <a:xfrm>
              <a:off x="4306888" y="1587500"/>
              <a:ext cx="4762" cy="1588"/>
            </a:xfrm>
            <a:custGeom>
              <a:avLst/>
              <a:gdLst>
                <a:gd name="T0" fmla="*/ 2147483647 w 14"/>
                <a:gd name="T1" fmla="*/ 0 h 2"/>
                <a:gd name="T2" fmla="*/ 0 w 14"/>
                <a:gd name="T3" fmla="*/ 0 h 2"/>
                <a:gd name="T4" fmla="*/ 0 w 14"/>
                <a:gd name="T5" fmla="*/ 2147483647 h 2"/>
                <a:gd name="T6" fmla="*/ 0 w 14"/>
                <a:gd name="T7" fmla="*/ 2147483647 h 2"/>
                <a:gd name="T8" fmla="*/ 2147483647 w 14"/>
                <a:gd name="T9" fmla="*/ 2147483647 h 2"/>
                <a:gd name="T10" fmla="*/ 2147483647 w 14"/>
                <a:gd name="T11" fmla="*/ 2147483647 h 2"/>
                <a:gd name="T12" fmla="*/ 2147483647 w 14"/>
                <a:gd name="T13" fmla="*/ 2147483647 h 2"/>
                <a:gd name="T14" fmla="*/ 2147483647 w 14"/>
                <a:gd name="T15" fmla="*/ 0 h 2"/>
                <a:gd name="T16" fmla="*/ 2147483647 w 14"/>
                <a:gd name="T17" fmla="*/ 0 h 2"/>
                <a:gd name="T18" fmla="*/ 2147483647 w 14"/>
                <a:gd name="T19" fmla="*/ 0 h 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2"/>
                <a:gd name="T32" fmla="*/ 14 w 14"/>
                <a:gd name="T33" fmla="*/ 2 h 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2">
                  <a:moveTo>
                    <a:pt x="3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" y="2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0" y="0"/>
                  </a:lnTo>
                  <a:lnTo>
                    <a:pt x="7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154" name="Freeform 1076"/>
            <p:cNvSpPr>
              <a:spLocks/>
            </p:cNvSpPr>
            <p:nvPr/>
          </p:nvSpPr>
          <p:spPr bwMode="auto">
            <a:xfrm>
              <a:off x="4308475" y="1587500"/>
              <a:ext cx="3175" cy="3175"/>
            </a:xfrm>
            <a:custGeom>
              <a:avLst/>
              <a:gdLst>
                <a:gd name="T0" fmla="*/ 2147483647 w 7"/>
                <a:gd name="T1" fmla="*/ 2147483647 h 8"/>
                <a:gd name="T2" fmla="*/ 2147483647 w 7"/>
                <a:gd name="T3" fmla="*/ 0 h 8"/>
                <a:gd name="T4" fmla="*/ 2147483647 w 7"/>
                <a:gd name="T5" fmla="*/ 0 h 8"/>
                <a:gd name="T6" fmla="*/ 0 w 7"/>
                <a:gd name="T7" fmla="*/ 0 h 8"/>
                <a:gd name="T8" fmla="*/ 0 w 7"/>
                <a:gd name="T9" fmla="*/ 2147483647 h 8"/>
                <a:gd name="T10" fmla="*/ 0 w 7"/>
                <a:gd name="T11" fmla="*/ 2147483647 h 8"/>
                <a:gd name="T12" fmla="*/ 2147483647 w 7"/>
                <a:gd name="T13" fmla="*/ 2147483647 h 8"/>
                <a:gd name="T14" fmla="*/ 2147483647 w 7"/>
                <a:gd name="T15" fmla="*/ 2147483647 h 8"/>
                <a:gd name="T16" fmla="*/ 2147483647 w 7"/>
                <a:gd name="T17" fmla="*/ 2147483647 h 8"/>
                <a:gd name="T18" fmla="*/ 2147483647 w 7"/>
                <a:gd name="T19" fmla="*/ 2147483647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8"/>
                <a:gd name="T32" fmla="*/ 7 w 7"/>
                <a:gd name="T33" fmla="*/ 8 h 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8">
                  <a:moveTo>
                    <a:pt x="7" y="2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3" y="8"/>
                  </a:lnTo>
                  <a:lnTo>
                    <a:pt x="3" y="6"/>
                  </a:lnTo>
                  <a:lnTo>
                    <a:pt x="7" y="6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155" name="Freeform 1077"/>
            <p:cNvSpPr>
              <a:spLocks/>
            </p:cNvSpPr>
            <p:nvPr/>
          </p:nvSpPr>
          <p:spPr bwMode="auto">
            <a:xfrm>
              <a:off x="4308475" y="1589088"/>
              <a:ext cx="4763" cy="1587"/>
            </a:xfrm>
            <a:custGeom>
              <a:avLst/>
              <a:gdLst>
                <a:gd name="T0" fmla="*/ 2147483647 w 12"/>
                <a:gd name="T1" fmla="*/ 0 h 4"/>
                <a:gd name="T2" fmla="*/ 0 w 12"/>
                <a:gd name="T3" fmla="*/ 0 h 4"/>
                <a:gd name="T4" fmla="*/ 0 w 12"/>
                <a:gd name="T5" fmla="*/ 2147483647 h 4"/>
                <a:gd name="T6" fmla="*/ 0 w 12"/>
                <a:gd name="T7" fmla="*/ 2147483647 h 4"/>
                <a:gd name="T8" fmla="*/ 2147483647 w 12"/>
                <a:gd name="T9" fmla="*/ 2147483647 h 4"/>
                <a:gd name="T10" fmla="*/ 2147483647 w 12"/>
                <a:gd name="T11" fmla="*/ 2147483647 h 4"/>
                <a:gd name="T12" fmla="*/ 2147483647 w 12"/>
                <a:gd name="T13" fmla="*/ 2147483647 h 4"/>
                <a:gd name="T14" fmla="*/ 2147483647 w 12"/>
                <a:gd name="T15" fmla="*/ 0 h 4"/>
                <a:gd name="T16" fmla="*/ 2147483647 w 12"/>
                <a:gd name="T17" fmla="*/ 0 h 4"/>
                <a:gd name="T18" fmla="*/ 2147483647 w 12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"/>
                <a:gd name="T31" fmla="*/ 0 h 4"/>
                <a:gd name="T32" fmla="*/ 12 w 12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" h="4">
                  <a:moveTo>
                    <a:pt x="3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3" y="4"/>
                  </a:lnTo>
                  <a:lnTo>
                    <a:pt x="9" y="4"/>
                  </a:lnTo>
                  <a:lnTo>
                    <a:pt x="12" y="4"/>
                  </a:lnTo>
                  <a:lnTo>
                    <a:pt x="9" y="0"/>
                  </a:lnTo>
                  <a:lnTo>
                    <a:pt x="7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156" name="Freeform 1078"/>
            <p:cNvSpPr>
              <a:spLocks/>
            </p:cNvSpPr>
            <p:nvPr/>
          </p:nvSpPr>
          <p:spPr bwMode="auto">
            <a:xfrm>
              <a:off x="4311650" y="1589088"/>
              <a:ext cx="1588" cy="1587"/>
            </a:xfrm>
            <a:custGeom>
              <a:avLst/>
              <a:gdLst>
                <a:gd name="T0" fmla="*/ 2147483647 w 5"/>
                <a:gd name="T1" fmla="*/ 2147483647 h 6"/>
                <a:gd name="T2" fmla="*/ 2147483647 w 5"/>
                <a:gd name="T3" fmla="*/ 0 h 6"/>
                <a:gd name="T4" fmla="*/ 2147483647 w 5"/>
                <a:gd name="T5" fmla="*/ 0 h 6"/>
                <a:gd name="T6" fmla="*/ 0 w 5"/>
                <a:gd name="T7" fmla="*/ 0 h 6"/>
                <a:gd name="T8" fmla="*/ 0 w 5"/>
                <a:gd name="T9" fmla="*/ 2147483647 h 6"/>
                <a:gd name="T10" fmla="*/ 0 w 5"/>
                <a:gd name="T11" fmla="*/ 2147483647 h 6"/>
                <a:gd name="T12" fmla="*/ 2147483647 w 5"/>
                <a:gd name="T13" fmla="*/ 2147483647 h 6"/>
                <a:gd name="T14" fmla="*/ 2147483647 w 5"/>
                <a:gd name="T15" fmla="*/ 2147483647 h 6"/>
                <a:gd name="T16" fmla="*/ 2147483647 w 5"/>
                <a:gd name="T17" fmla="*/ 2147483647 h 6"/>
                <a:gd name="T18" fmla="*/ 2147483647 w 5"/>
                <a:gd name="T19" fmla="*/ 2147483647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"/>
                <a:gd name="T31" fmla="*/ 0 h 6"/>
                <a:gd name="T32" fmla="*/ 5 w 5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" h="6">
                  <a:moveTo>
                    <a:pt x="5" y="4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6"/>
                  </a:lnTo>
                  <a:lnTo>
                    <a:pt x="5" y="6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157" name="Freeform 1079"/>
            <p:cNvSpPr>
              <a:spLocks/>
            </p:cNvSpPr>
            <p:nvPr/>
          </p:nvSpPr>
          <p:spPr bwMode="auto">
            <a:xfrm>
              <a:off x="4311650" y="1589088"/>
              <a:ext cx="4763" cy="1587"/>
            </a:xfrm>
            <a:custGeom>
              <a:avLst/>
              <a:gdLst>
                <a:gd name="T0" fmla="*/ 2147483647 w 11"/>
                <a:gd name="T1" fmla="*/ 0 h 6"/>
                <a:gd name="T2" fmla="*/ 0 w 11"/>
                <a:gd name="T3" fmla="*/ 2147483647 h 6"/>
                <a:gd name="T4" fmla="*/ 0 w 11"/>
                <a:gd name="T5" fmla="*/ 2147483647 h 6"/>
                <a:gd name="T6" fmla="*/ 0 w 11"/>
                <a:gd name="T7" fmla="*/ 2147483647 h 6"/>
                <a:gd name="T8" fmla="*/ 2147483647 w 11"/>
                <a:gd name="T9" fmla="*/ 2147483647 h 6"/>
                <a:gd name="T10" fmla="*/ 2147483647 w 11"/>
                <a:gd name="T11" fmla="*/ 2147483647 h 6"/>
                <a:gd name="T12" fmla="*/ 2147483647 w 11"/>
                <a:gd name="T13" fmla="*/ 2147483647 h 6"/>
                <a:gd name="T14" fmla="*/ 2147483647 w 11"/>
                <a:gd name="T15" fmla="*/ 2147483647 h 6"/>
                <a:gd name="T16" fmla="*/ 2147483647 w 11"/>
                <a:gd name="T17" fmla="*/ 0 h 6"/>
                <a:gd name="T18" fmla="*/ 2147483647 w 11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"/>
                <a:gd name="T31" fmla="*/ 0 h 6"/>
                <a:gd name="T32" fmla="*/ 11 w 11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" h="6">
                  <a:moveTo>
                    <a:pt x="2" y="0"/>
                  </a:moveTo>
                  <a:lnTo>
                    <a:pt x="0" y="4"/>
                  </a:lnTo>
                  <a:lnTo>
                    <a:pt x="0" y="6"/>
                  </a:lnTo>
                  <a:lnTo>
                    <a:pt x="2" y="6"/>
                  </a:lnTo>
                  <a:lnTo>
                    <a:pt x="9" y="6"/>
                  </a:lnTo>
                  <a:lnTo>
                    <a:pt x="11" y="4"/>
                  </a:lnTo>
                  <a:lnTo>
                    <a:pt x="9" y="4"/>
                  </a:lnTo>
                  <a:lnTo>
                    <a:pt x="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158" name="Freeform 1080"/>
            <p:cNvSpPr>
              <a:spLocks/>
            </p:cNvSpPr>
            <p:nvPr/>
          </p:nvSpPr>
          <p:spPr bwMode="auto">
            <a:xfrm>
              <a:off x="4313238" y="1589088"/>
              <a:ext cx="3175" cy="3175"/>
            </a:xfrm>
            <a:custGeom>
              <a:avLst/>
              <a:gdLst>
                <a:gd name="T0" fmla="*/ 2147483647 w 6"/>
                <a:gd name="T1" fmla="*/ 2147483647 h 10"/>
                <a:gd name="T2" fmla="*/ 2147483647 w 6"/>
                <a:gd name="T3" fmla="*/ 2147483647 h 10"/>
                <a:gd name="T4" fmla="*/ 2147483647 w 6"/>
                <a:gd name="T5" fmla="*/ 0 h 10"/>
                <a:gd name="T6" fmla="*/ 0 w 6"/>
                <a:gd name="T7" fmla="*/ 2147483647 h 10"/>
                <a:gd name="T8" fmla="*/ 0 w 6"/>
                <a:gd name="T9" fmla="*/ 2147483647 h 10"/>
                <a:gd name="T10" fmla="*/ 0 w 6"/>
                <a:gd name="T11" fmla="*/ 2147483647 h 10"/>
                <a:gd name="T12" fmla="*/ 2147483647 w 6"/>
                <a:gd name="T13" fmla="*/ 2147483647 h 10"/>
                <a:gd name="T14" fmla="*/ 2147483647 w 6"/>
                <a:gd name="T15" fmla="*/ 2147483647 h 10"/>
                <a:gd name="T16" fmla="*/ 2147483647 w 6"/>
                <a:gd name="T17" fmla="*/ 2147483647 h 10"/>
                <a:gd name="T18" fmla="*/ 2147483647 w 6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0"/>
                <a:gd name="T32" fmla="*/ 6 w 6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0">
                  <a:moveTo>
                    <a:pt x="6" y="4"/>
                  </a:moveTo>
                  <a:lnTo>
                    <a:pt x="4" y="4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6" y="6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159" name="Freeform 1081"/>
            <p:cNvSpPr>
              <a:spLocks/>
            </p:cNvSpPr>
            <p:nvPr/>
          </p:nvSpPr>
          <p:spPr bwMode="auto">
            <a:xfrm>
              <a:off x="4313238" y="1590675"/>
              <a:ext cx="15875" cy="1588"/>
            </a:xfrm>
            <a:custGeom>
              <a:avLst/>
              <a:gdLst>
                <a:gd name="T0" fmla="*/ 2147483647 w 37"/>
                <a:gd name="T1" fmla="*/ 0 h 6"/>
                <a:gd name="T2" fmla="*/ 0 w 37"/>
                <a:gd name="T3" fmla="*/ 2147483647 h 6"/>
                <a:gd name="T4" fmla="*/ 0 w 37"/>
                <a:gd name="T5" fmla="*/ 2147483647 h 6"/>
                <a:gd name="T6" fmla="*/ 0 w 37"/>
                <a:gd name="T7" fmla="*/ 2147483647 h 6"/>
                <a:gd name="T8" fmla="*/ 2147483647 w 37"/>
                <a:gd name="T9" fmla="*/ 2147483647 h 6"/>
                <a:gd name="T10" fmla="*/ 2147483647 w 37"/>
                <a:gd name="T11" fmla="*/ 2147483647 h 6"/>
                <a:gd name="T12" fmla="*/ 2147483647 w 37"/>
                <a:gd name="T13" fmla="*/ 2147483647 h 6"/>
                <a:gd name="T14" fmla="*/ 2147483647 w 37"/>
                <a:gd name="T15" fmla="*/ 2147483647 h 6"/>
                <a:gd name="T16" fmla="*/ 2147483647 w 37"/>
                <a:gd name="T17" fmla="*/ 0 h 6"/>
                <a:gd name="T18" fmla="*/ 2147483647 w 37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7"/>
                <a:gd name="T31" fmla="*/ 0 h 6"/>
                <a:gd name="T32" fmla="*/ 37 w 37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7" h="6">
                  <a:moveTo>
                    <a:pt x="4" y="0"/>
                  </a:moveTo>
                  <a:lnTo>
                    <a:pt x="0" y="2"/>
                  </a:lnTo>
                  <a:lnTo>
                    <a:pt x="0" y="6"/>
                  </a:lnTo>
                  <a:lnTo>
                    <a:pt x="30" y="6"/>
                  </a:lnTo>
                  <a:lnTo>
                    <a:pt x="37" y="6"/>
                  </a:lnTo>
                  <a:lnTo>
                    <a:pt x="37" y="2"/>
                  </a:lnTo>
                  <a:lnTo>
                    <a:pt x="3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160" name="Freeform 1082"/>
            <p:cNvSpPr>
              <a:spLocks/>
            </p:cNvSpPr>
            <p:nvPr/>
          </p:nvSpPr>
          <p:spPr bwMode="auto">
            <a:xfrm>
              <a:off x="4327525" y="1590675"/>
              <a:ext cx="1588" cy="3175"/>
            </a:xfrm>
            <a:custGeom>
              <a:avLst/>
              <a:gdLst>
                <a:gd name="T0" fmla="*/ 2147483647 w 4"/>
                <a:gd name="T1" fmla="*/ 2147483647 h 9"/>
                <a:gd name="T2" fmla="*/ 2147483647 w 4"/>
                <a:gd name="T3" fmla="*/ 2147483647 h 9"/>
                <a:gd name="T4" fmla="*/ 0 w 4"/>
                <a:gd name="T5" fmla="*/ 0 h 9"/>
                <a:gd name="T6" fmla="*/ 0 w 4"/>
                <a:gd name="T7" fmla="*/ 2147483647 h 9"/>
                <a:gd name="T8" fmla="*/ 0 w 4"/>
                <a:gd name="T9" fmla="*/ 2147483647 h 9"/>
                <a:gd name="T10" fmla="*/ 0 w 4"/>
                <a:gd name="T11" fmla="*/ 2147483647 h 9"/>
                <a:gd name="T12" fmla="*/ 0 w 4"/>
                <a:gd name="T13" fmla="*/ 2147483647 h 9"/>
                <a:gd name="T14" fmla="*/ 2147483647 w 4"/>
                <a:gd name="T15" fmla="*/ 2147483647 h 9"/>
                <a:gd name="T16" fmla="*/ 2147483647 w 4"/>
                <a:gd name="T17" fmla="*/ 2147483647 h 9"/>
                <a:gd name="T18" fmla="*/ 2147483647 w 4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9"/>
                <a:gd name="T32" fmla="*/ 4 w 4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9">
                  <a:moveTo>
                    <a:pt x="4" y="2"/>
                  </a:moveTo>
                  <a:lnTo>
                    <a:pt x="4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6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161" name="Freeform 1083"/>
            <p:cNvSpPr>
              <a:spLocks/>
            </p:cNvSpPr>
            <p:nvPr/>
          </p:nvSpPr>
          <p:spPr bwMode="auto">
            <a:xfrm>
              <a:off x="4325938" y="1590675"/>
              <a:ext cx="11112" cy="3175"/>
            </a:xfrm>
            <a:custGeom>
              <a:avLst/>
              <a:gdLst>
                <a:gd name="T0" fmla="*/ 2147483647 w 27"/>
                <a:gd name="T1" fmla="*/ 0 h 7"/>
                <a:gd name="T2" fmla="*/ 2147483647 w 27"/>
                <a:gd name="T3" fmla="*/ 2147483647 h 7"/>
                <a:gd name="T4" fmla="*/ 0 w 27"/>
                <a:gd name="T5" fmla="*/ 2147483647 h 7"/>
                <a:gd name="T6" fmla="*/ 2147483647 w 27"/>
                <a:gd name="T7" fmla="*/ 2147483647 h 7"/>
                <a:gd name="T8" fmla="*/ 2147483647 w 27"/>
                <a:gd name="T9" fmla="*/ 2147483647 h 7"/>
                <a:gd name="T10" fmla="*/ 2147483647 w 27"/>
                <a:gd name="T11" fmla="*/ 2147483647 h 7"/>
                <a:gd name="T12" fmla="*/ 2147483647 w 27"/>
                <a:gd name="T13" fmla="*/ 2147483647 h 7"/>
                <a:gd name="T14" fmla="*/ 2147483647 w 27"/>
                <a:gd name="T15" fmla="*/ 2147483647 h 7"/>
                <a:gd name="T16" fmla="*/ 2147483647 w 27"/>
                <a:gd name="T17" fmla="*/ 0 h 7"/>
                <a:gd name="T18" fmla="*/ 2147483647 w 27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"/>
                <a:gd name="T31" fmla="*/ 0 h 7"/>
                <a:gd name="T32" fmla="*/ 27 w 27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" h="7">
                  <a:moveTo>
                    <a:pt x="3" y="0"/>
                  </a:moveTo>
                  <a:lnTo>
                    <a:pt x="3" y="4"/>
                  </a:lnTo>
                  <a:lnTo>
                    <a:pt x="0" y="4"/>
                  </a:lnTo>
                  <a:lnTo>
                    <a:pt x="3" y="7"/>
                  </a:lnTo>
                  <a:lnTo>
                    <a:pt x="20" y="7"/>
                  </a:lnTo>
                  <a:lnTo>
                    <a:pt x="27" y="7"/>
                  </a:lnTo>
                  <a:lnTo>
                    <a:pt x="27" y="4"/>
                  </a:lnTo>
                  <a:lnTo>
                    <a:pt x="2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162" name="Freeform 1084"/>
            <p:cNvSpPr>
              <a:spLocks/>
            </p:cNvSpPr>
            <p:nvPr/>
          </p:nvSpPr>
          <p:spPr bwMode="auto">
            <a:xfrm>
              <a:off x="4333875" y="1590675"/>
              <a:ext cx="3175" cy="4763"/>
            </a:xfrm>
            <a:custGeom>
              <a:avLst/>
              <a:gdLst>
                <a:gd name="T0" fmla="*/ 2147483647 w 7"/>
                <a:gd name="T1" fmla="*/ 2147483647 h 10"/>
                <a:gd name="T2" fmla="*/ 2147483647 w 7"/>
                <a:gd name="T3" fmla="*/ 2147483647 h 10"/>
                <a:gd name="T4" fmla="*/ 2147483647 w 7"/>
                <a:gd name="T5" fmla="*/ 0 h 10"/>
                <a:gd name="T6" fmla="*/ 0 w 7"/>
                <a:gd name="T7" fmla="*/ 2147483647 h 10"/>
                <a:gd name="T8" fmla="*/ 0 w 7"/>
                <a:gd name="T9" fmla="*/ 2147483647 h 10"/>
                <a:gd name="T10" fmla="*/ 0 w 7"/>
                <a:gd name="T11" fmla="*/ 2147483647 h 10"/>
                <a:gd name="T12" fmla="*/ 2147483647 w 7"/>
                <a:gd name="T13" fmla="*/ 2147483647 h 10"/>
                <a:gd name="T14" fmla="*/ 2147483647 w 7"/>
                <a:gd name="T15" fmla="*/ 2147483647 h 10"/>
                <a:gd name="T16" fmla="*/ 2147483647 w 7"/>
                <a:gd name="T17" fmla="*/ 2147483647 h 10"/>
                <a:gd name="T18" fmla="*/ 2147483647 w 7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0"/>
                <a:gd name="T32" fmla="*/ 7 w 7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0">
                  <a:moveTo>
                    <a:pt x="7" y="4"/>
                  </a:moveTo>
                  <a:lnTo>
                    <a:pt x="7" y="4"/>
                  </a:lnTo>
                  <a:lnTo>
                    <a:pt x="3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7" y="10"/>
                  </a:lnTo>
                  <a:lnTo>
                    <a:pt x="7" y="7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163" name="Freeform 1085"/>
            <p:cNvSpPr>
              <a:spLocks/>
            </p:cNvSpPr>
            <p:nvPr/>
          </p:nvSpPr>
          <p:spPr bwMode="auto">
            <a:xfrm>
              <a:off x="4333875" y="1592263"/>
              <a:ext cx="23813" cy="3175"/>
            </a:xfrm>
            <a:custGeom>
              <a:avLst/>
              <a:gdLst>
                <a:gd name="T0" fmla="*/ 2147483647 w 59"/>
                <a:gd name="T1" fmla="*/ 0 h 6"/>
                <a:gd name="T2" fmla="*/ 0 w 59"/>
                <a:gd name="T3" fmla="*/ 0 h 6"/>
                <a:gd name="T4" fmla="*/ 0 w 59"/>
                <a:gd name="T5" fmla="*/ 2147483647 h 6"/>
                <a:gd name="T6" fmla="*/ 0 w 59"/>
                <a:gd name="T7" fmla="*/ 2147483647 h 6"/>
                <a:gd name="T8" fmla="*/ 2147483647 w 59"/>
                <a:gd name="T9" fmla="*/ 2147483647 h 6"/>
                <a:gd name="T10" fmla="*/ 2147483647 w 59"/>
                <a:gd name="T11" fmla="*/ 2147483647 h 6"/>
                <a:gd name="T12" fmla="*/ 2147483647 w 59"/>
                <a:gd name="T13" fmla="*/ 2147483647 h 6"/>
                <a:gd name="T14" fmla="*/ 2147483647 w 59"/>
                <a:gd name="T15" fmla="*/ 0 h 6"/>
                <a:gd name="T16" fmla="*/ 2147483647 w 59"/>
                <a:gd name="T17" fmla="*/ 0 h 6"/>
                <a:gd name="T18" fmla="*/ 2147483647 w 59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9"/>
                <a:gd name="T31" fmla="*/ 0 h 6"/>
                <a:gd name="T32" fmla="*/ 59 w 59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9" h="6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49" y="6"/>
                  </a:lnTo>
                  <a:lnTo>
                    <a:pt x="56" y="6"/>
                  </a:lnTo>
                  <a:lnTo>
                    <a:pt x="59" y="3"/>
                  </a:lnTo>
                  <a:lnTo>
                    <a:pt x="56" y="0"/>
                  </a:lnTo>
                  <a:lnTo>
                    <a:pt x="5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164" name="Freeform 1086"/>
            <p:cNvSpPr>
              <a:spLocks/>
            </p:cNvSpPr>
            <p:nvPr/>
          </p:nvSpPr>
          <p:spPr bwMode="auto">
            <a:xfrm>
              <a:off x="4354513" y="1592263"/>
              <a:ext cx="3175" cy="3175"/>
            </a:xfrm>
            <a:custGeom>
              <a:avLst/>
              <a:gdLst>
                <a:gd name="T0" fmla="*/ 2147483647 w 7"/>
                <a:gd name="T1" fmla="*/ 2147483647 h 9"/>
                <a:gd name="T2" fmla="*/ 2147483647 w 7"/>
                <a:gd name="T3" fmla="*/ 0 h 9"/>
                <a:gd name="T4" fmla="*/ 2147483647 w 7"/>
                <a:gd name="T5" fmla="*/ 0 h 9"/>
                <a:gd name="T6" fmla="*/ 0 w 7"/>
                <a:gd name="T7" fmla="*/ 0 h 9"/>
                <a:gd name="T8" fmla="*/ 0 w 7"/>
                <a:gd name="T9" fmla="*/ 2147483647 h 9"/>
                <a:gd name="T10" fmla="*/ 0 w 7"/>
                <a:gd name="T11" fmla="*/ 2147483647 h 9"/>
                <a:gd name="T12" fmla="*/ 2147483647 w 7"/>
                <a:gd name="T13" fmla="*/ 2147483647 h 9"/>
                <a:gd name="T14" fmla="*/ 2147483647 w 7"/>
                <a:gd name="T15" fmla="*/ 2147483647 h 9"/>
                <a:gd name="T16" fmla="*/ 2147483647 w 7"/>
                <a:gd name="T17" fmla="*/ 2147483647 h 9"/>
                <a:gd name="T18" fmla="*/ 2147483647 w 7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9"/>
                <a:gd name="T32" fmla="*/ 7 w 7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9">
                  <a:moveTo>
                    <a:pt x="7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9"/>
                  </a:lnTo>
                  <a:lnTo>
                    <a:pt x="4" y="9"/>
                  </a:lnTo>
                  <a:lnTo>
                    <a:pt x="7" y="6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165" name="Freeform 1087"/>
            <p:cNvSpPr>
              <a:spLocks/>
            </p:cNvSpPr>
            <p:nvPr/>
          </p:nvSpPr>
          <p:spPr bwMode="auto">
            <a:xfrm>
              <a:off x="4354513" y="1593850"/>
              <a:ext cx="4762" cy="1588"/>
            </a:xfrm>
            <a:custGeom>
              <a:avLst/>
              <a:gdLst>
                <a:gd name="T0" fmla="*/ 2147483647 w 13"/>
                <a:gd name="T1" fmla="*/ 0 h 6"/>
                <a:gd name="T2" fmla="*/ 0 w 13"/>
                <a:gd name="T3" fmla="*/ 0 h 6"/>
                <a:gd name="T4" fmla="*/ 0 w 13"/>
                <a:gd name="T5" fmla="*/ 2147483647 h 6"/>
                <a:gd name="T6" fmla="*/ 0 w 13"/>
                <a:gd name="T7" fmla="*/ 2147483647 h 6"/>
                <a:gd name="T8" fmla="*/ 2147483647 w 13"/>
                <a:gd name="T9" fmla="*/ 2147483647 h 6"/>
                <a:gd name="T10" fmla="*/ 2147483647 w 13"/>
                <a:gd name="T11" fmla="*/ 2147483647 h 6"/>
                <a:gd name="T12" fmla="*/ 2147483647 w 13"/>
                <a:gd name="T13" fmla="*/ 2147483647 h 6"/>
                <a:gd name="T14" fmla="*/ 2147483647 w 13"/>
                <a:gd name="T15" fmla="*/ 0 h 6"/>
                <a:gd name="T16" fmla="*/ 2147483647 w 13"/>
                <a:gd name="T17" fmla="*/ 0 h 6"/>
                <a:gd name="T18" fmla="*/ 2147483647 w 1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6"/>
                <a:gd name="T32" fmla="*/ 13 w 1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6">
                  <a:moveTo>
                    <a:pt x="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4" y="6"/>
                  </a:lnTo>
                  <a:lnTo>
                    <a:pt x="11" y="6"/>
                  </a:lnTo>
                  <a:lnTo>
                    <a:pt x="13" y="3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166" name="Freeform 1088"/>
            <p:cNvSpPr>
              <a:spLocks/>
            </p:cNvSpPr>
            <p:nvPr/>
          </p:nvSpPr>
          <p:spPr bwMode="auto">
            <a:xfrm>
              <a:off x="4357688" y="1593850"/>
              <a:ext cx="1587" cy="3175"/>
            </a:xfrm>
            <a:custGeom>
              <a:avLst/>
              <a:gdLst>
                <a:gd name="T0" fmla="*/ 2147483647 w 6"/>
                <a:gd name="T1" fmla="*/ 2147483647 h 10"/>
                <a:gd name="T2" fmla="*/ 2147483647 w 6"/>
                <a:gd name="T3" fmla="*/ 0 h 10"/>
                <a:gd name="T4" fmla="*/ 2147483647 w 6"/>
                <a:gd name="T5" fmla="*/ 0 h 10"/>
                <a:gd name="T6" fmla="*/ 0 w 6"/>
                <a:gd name="T7" fmla="*/ 0 h 10"/>
                <a:gd name="T8" fmla="*/ 0 w 6"/>
                <a:gd name="T9" fmla="*/ 2147483647 h 10"/>
                <a:gd name="T10" fmla="*/ 0 w 6"/>
                <a:gd name="T11" fmla="*/ 2147483647 h 10"/>
                <a:gd name="T12" fmla="*/ 2147483647 w 6"/>
                <a:gd name="T13" fmla="*/ 2147483647 h 10"/>
                <a:gd name="T14" fmla="*/ 2147483647 w 6"/>
                <a:gd name="T15" fmla="*/ 2147483647 h 10"/>
                <a:gd name="T16" fmla="*/ 2147483647 w 6"/>
                <a:gd name="T17" fmla="*/ 2147483647 h 10"/>
                <a:gd name="T18" fmla="*/ 2147483647 w 6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0"/>
                <a:gd name="T32" fmla="*/ 6 w 6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0">
                  <a:moveTo>
                    <a:pt x="6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6" y="6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167" name="Freeform 1089"/>
            <p:cNvSpPr>
              <a:spLocks/>
            </p:cNvSpPr>
            <p:nvPr/>
          </p:nvSpPr>
          <p:spPr bwMode="auto">
            <a:xfrm>
              <a:off x="4357688" y="1595438"/>
              <a:ext cx="7937" cy="1587"/>
            </a:xfrm>
            <a:custGeom>
              <a:avLst/>
              <a:gdLst>
                <a:gd name="T0" fmla="*/ 2147483647 w 20"/>
                <a:gd name="T1" fmla="*/ 0 h 7"/>
                <a:gd name="T2" fmla="*/ 0 w 20"/>
                <a:gd name="T3" fmla="*/ 0 h 7"/>
                <a:gd name="T4" fmla="*/ 0 w 20"/>
                <a:gd name="T5" fmla="*/ 2147483647 h 7"/>
                <a:gd name="T6" fmla="*/ 0 w 20"/>
                <a:gd name="T7" fmla="*/ 2147483647 h 7"/>
                <a:gd name="T8" fmla="*/ 2147483647 w 20"/>
                <a:gd name="T9" fmla="*/ 2147483647 h 7"/>
                <a:gd name="T10" fmla="*/ 2147483647 w 20"/>
                <a:gd name="T11" fmla="*/ 2147483647 h 7"/>
                <a:gd name="T12" fmla="*/ 2147483647 w 20"/>
                <a:gd name="T13" fmla="*/ 2147483647 h 7"/>
                <a:gd name="T14" fmla="*/ 2147483647 w 20"/>
                <a:gd name="T15" fmla="*/ 0 h 7"/>
                <a:gd name="T16" fmla="*/ 2147483647 w 20"/>
                <a:gd name="T17" fmla="*/ 0 h 7"/>
                <a:gd name="T18" fmla="*/ 2147483647 w 20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7"/>
                <a:gd name="T32" fmla="*/ 20 w 20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7">
                  <a:moveTo>
                    <a:pt x="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10" y="7"/>
                  </a:lnTo>
                  <a:lnTo>
                    <a:pt x="17" y="7"/>
                  </a:lnTo>
                  <a:lnTo>
                    <a:pt x="20" y="3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168" name="Freeform 1090"/>
            <p:cNvSpPr>
              <a:spLocks/>
            </p:cNvSpPr>
            <p:nvPr/>
          </p:nvSpPr>
          <p:spPr bwMode="auto">
            <a:xfrm>
              <a:off x="4362450" y="1595438"/>
              <a:ext cx="3175" cy="4762"/>
            </a:xfrm>
            <a:custGeom>
              <a:avLst/>
              <a:gdLst>
                <a:gd name="T0" fmla="*/ 2147483647 w 7"/>
                <a:gd name="T1" fmla="*/ 2147483647 h 13"/>
                <a:gd name="T2" fmla="*/ 2147483647 w 7"/>
                <a:gd name="T3" fmla="*/ 0 h 13"/>
                <a:gd name="T4" fmla="*/ 2147483647 w 7"/>
                <a:gd name="T5" fmla="*/ 0 h 13"/>
                <a:gd name="T6" fmla="*/ 0 w 7"/>
                <a:gd name="T7" fmla="*/ 0 h 13"/>
                <a:gd name="T8" fmla="*/ 0 w 7"/>
                <a:gd name="T9" fmla="*/ 2147483647 h 13"/>
                <a:gd name="T10" fmla="*/ 0 w 7"/>
                <a:gd name="T11" fmla="*/ 2147483647 h 13"/>
                <a:gd name="T12" fmla="*/ 2147483647 w 7"/>
                <a:gd name="T13" fmla="*/ 2147483647 h 13"/>
                <a:gd name="T14" fmla="*/ 2147483647 w 7"/>
                <a:gd name="T15" fmla="*/ 2147483647 h 13"/>
                <a:gd name="T16" fmla="*/ 2147483647 w 7"/>
                <a:gd name="T17" fmla="*/ 2147483647 h 13"/>
                <a:gd name="T18" fmla="*/ 2147483647 w 7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3"/>
                <a:gd name="T32" fmla="*/ 7 w 7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3">
                  <a:moveTo>
                    <a:pt x="7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3"/>
                  </a:lnTo>
                  <a:lnTo>
                    <a:pt x="4" y="13"/>
                  </a:lnTo>
                  <a:lnTo>
                    <a:pt x="7" y="9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169" name="Freeform 1091"/>
            <p:cNvSpPr>
              <a:spLocks/>
            </p:cNvSpPr>
            <p:nvPr/>
          </p:nvSpPr>
          <p:spPr bwMode="auto">
            <a:xfrm>
              <a:off x="4362450" y="1597025"/>
              <a:ext cx="20638" cy="3175"/>
            </a:xfrm>
            <a:custGeom>
              <a:avLst/>
              <a:gdLst>
                <a:gd name="T0" fmla="*/ 2147483647 w 51"/>
                <a:gd name="T1" fmla="*/ 0 h 6"/>
                <a:gd name="T2" fmla="*/ 0 w 51"/>
                <a:gd name="T3" fmla="*/ 0 h 6"/>
                <a:gd name="T4" fmla="*/ 0 w 51"/>
                <a:gd name="T5" fmla="*/ 2147483647 h 6"/>
                <a:gd name="T6" fmla="*/ 0 w 51"/>
                <a:gd name="T7" fmla="*/ 2147483647 h 6"/>
                <a:gd name="T8" fmla="*/ 2147483647 w 51"/>
                <a:gd name="T9" fmla="*/ 2147483647 h 6"/>
                <a:gd name="T10" fmla="*/ 2147483647 w 51"/>
                <a:gd name="T11" fmla="*/ 2147483647 h 6"/>
                <a:gd name="T12" fmla="*/ 2147483647 w 51"/>
                <a:gd name="T13" fmla="*/ 2147483647 h 6"/>
                <a:gd name="T14" fmla="*/ 2147483647 w 51"/>
                <a:gd name="T15" fmla="*/ 0 h 6"/>
                <a:gd name="T16" fmla="*/ 2147483647 w 51"/>
                <a:gd name="T17" fmla="*/ 0 h 6"/>
                <a:gd name="T18" fmla="*/ 2147483647 w 51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1"/>
                <a:gd name="T31" fmla="*/ 0 h 6"/>
                <a:gd name="T32" fmla="*/ 51 w 51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1" h="6">
                  <a:moveTo>
                    <a:pt x="4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44" y="6"/>
                  </a:lnTo>
                  <a:lnTo>
                    <a:pt x="51" y="6"/>
                  </a:lnTo>
                  <a:lnTo>
                    <a:pt x="51" y="2"/>
                  </a:lnTo>
                  <a:lnTo>
                    <a:pt x="51" y="0"/>
                  </a:lnTo>
                  <a:lnTo>
                    <a:pt x="4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170" name="Freeform 1092"/>
            <p:cNvSpPr>
              <a:spLocks/>
            </p:cNvSpPr>
            <p:nvPr/>
          </p:nvSpPr>
          <p:spPr bwMode="auto">
            <a:xfrm>
              <a:off x="4379913" y="1597025"/>
              <a:ext cx="3175" cy="4763"/>
            </a:xfrm>
            <a:custGeom>
              <a:avLst/>
              <a:gdLst>
                <a:gd name="T0" fmla="*/ 2147483647 w 7"/>
                <a:gd name="T1" fmla="*/ 2147483647 h 9"/>
                <a:gd name="T2" fmla="*/ 2147483647 w 7"/>
                <a:gd name="T3" fmla="*/ 0 h 9"/>
                <a:gd name="T4" fmla="*/ 2147483647 w 7"/>
                <a:gd name="T5" fmla="*/ 0 h 9"/>
                <a:gd name="T6" fmla="*/ 0 w 7"/>
                <a:gd name="T7" fmla="*/ 0 h 9"/>
                <a:gd name="T8" fmla="*/ 0 w 7"/>
                <a:gd name="T9" fmla="*/ 2147483647 h 9"/>
                <a:gd name="T10" fmla="*/ 0 w 7"/>
                <a:gd name="T11" fmla="*/ 2147483647 h 9"/>
                <a:gd name="T12" fmla="*/ 2147483647 w 7"/>
                <a:gd name="T13" fmla="*/ 2147483647 h 9"/>
                <a:gd name="T14" fmla="*/ 2147483647 w 7"/>
                <a:gd name="T15" fmla="*/ 2147483647 h 9"/>
                <a:gd name="T16" fmla="*/ 2147483647 w 7"/>
                <a:gd name="T17" fmla="*/ 2147483647 h 9"/>
                <a:gd name="T18" fmla="*/ 2147483647 w 7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9"/>
                <a:gd name="T32" fmla="*/ 7 w 7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9">
                  <a:moveTo>
                    <a:pt x="7" y="2"/>
                  </a:move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9"/>
                  </a:lnTo>
                  <a:lnTo>
                    <a:pt x="3" y="9"/>
                  </a:lnTo>
                  <a:lnTo>
                    <a:pt x="7" y="9"/>
                  </a:lnTo>
                  <a:lnTo>
                    <a:pt x="7" y="6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171" name="Freeform 1093"/>
            <p:cNvSpPr>
              <a:spLocks/>
            </p:cNvSpPr>
            <p:nvPr/>
          </p:nvSpPr>
          <p:spPr bwMode="auto">
            <a:xfrm>
              <a:off x="4379913" y="1598613"/>
              <a:ext cx="20637" cy="3175"/>
            </a:xfrm>
            <a:custGeom>
              <a:avLst/>
              <a:gdLst>
                <a:gd name="T0" fmla="*/ 2147483647 w 52"/>
                <a:gd name="T1" fmla="*/ 0 h 7"/>
                <a:gd name="T2" fmla="*/ 0 w 52"/>
                <a:gd name="T3" fmla="*/ 0 h 7"/>
                <a:gd name="T4" fmla="*/ 0 w 52"/>
                <a:gd name="T5" fmla="*/ 2147483647 h 7"/>
                <a:gd name="T6" fmla="*/ 0 w 52"/>
                <a:gd name="T7" fmla="*/ 2147483647 h 7"/>
                <a:gd name="T8" fmla="*/ 2147483647 w 52"/>
                <a:gd name="T9" fmla="*/ 2147483647 h 7"/>
                <a:gd name="T10" fmla="*/ 2147483647 w 52"/>
                <a:gd name="T11" fmla="*/ 2147483647 h 7"/>
                <a:gd name="T12" fmla="*/ 2147483647 w 52"/>
                <a:gd name="T13" fmla="*/ 2147483647 h 7"/>
                <a:gd name="T14" fmla="*/ 2147483647 w 52"/>
                <a:gd name="T15" fmla="*/ 0 h 7"/>
                <a:gd name="T16" fmla="*/ 2147483647 w 52"/>
                <a:gd name="T17" fmla="*/ 0 h 7"/>
                <a:gd name="T18" fmla="*/ 2147483647 w 52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2"/>
                <a:gd name="T31" fmla="*/ 0 h 7"/>
                <a:gd name="T32" fmla="*/ 52 w 52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2" h="7">
                  <a:moveTo>
                    <a:pt x="3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42" y="7"/>
                  </a:lnTo>
                  <a:lnTo>
                    <a:pt x="49" y="7"/>
                  </a:lnTo>
                  <a:lnTo>
                    <a:pt x="52" y="4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172" name="Freeform 1094"/>
            <p:cNvSpPr>
              <a:spLocks/>
            </p:cNvSpPr>
            <p:nvPr/>
          </p:nvSpPr>
          <p:spPr bwMode="auto">
            <a:xfrm>
              <a:off x="4397375" y="1598613"/>
              <a:ext cx="3175" cy="4762"/>
            </a:xfrm>
            <a:custGeom>
              <a:avLst/>
              <a:gdLst>
                <a:gd name="T0" fmla="*/ 2147483647 w 7"/>
                <a:gd name="T1" fmla="*/ 2147483647 h 10"/>
                <a:gd name="T2" fmla="*/ 2147483647 w 7"/>
                <a:gd name="T3" fmla="*/ 0 h 10"/>
                <a:gd name="T4" fmla="*/ 2147483647 w 7"/>
                <a:gd name="T5" fmla="*/ 0 h 10"/>
                <a:gd name="T6" fmla="*/ 0 w 7"/>
                <a:gd name="T7" fmla="*/ 0 h 10"/>
                <a:gd name="T8" fmla="*/ 0 w 7"/>
                <a:gd name="T9" fmla="*/ 2147483647 h 10"/>
                <a:gd name="T10" fmla="*/ 0 w 7"/>
                <a:gd name="T11" fmla="*/ 2147483647 h 10"/>
                <a:gd name="T12" fmla="*/ 2147483647 w 7"/>
                <a:gd name="T13" fmla="*/ 2147483647 h 10"/>
                <a:gd name="T14" fmla="*/ 2147483647 w 7"/>
                <a:gd name="T15" fmla="*/ 2147483647 h 10"/>
                <a:gd name="T16" fmla="*/ 2147483647 w 7"/>
                <a:gd name="T17" fmla="*/ 2147483647 h 10"/>
                <a:gd name="T18" fmla="*/ 2147483647 w 7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0"/>
                <a:gd name="T32" fmla="*/ 7 w 7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0">
                  <a:moveTo>
                    <a:pt x="7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4" y="10"/>
                  </a:lnTo>
                  <a:lnTo>
                    <a:pt x="4" y="7"/>
                  </a:lnTo>
                  <a:lnTo>
                    <a:pt x="7" y="7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173" name="Freeform 1095"/>
            <p:cNvSpPr>
              <a:spLocks/>
            </p:cNvSpPr>
            <p:nvPr/>
          </p:nvSpPr>
          <p:spPr bwMode="auto">
            <a:xfrm>
              <a:off x="4397375" y="1600200"/>
              <a:ext cx="6350" cy="1588"/>
            </a:xfrm>
            <a:custGeom>
              <a:avLst/>
              <a:gdLst>
                <a:gd name="T0" fmla="*/ 2147483647 w 13"/>
                <a:gd name="T1" fmla="*/ 0 h 3"/>
                <a:gd name="T2" fmla="*/ 0 w 13"/>
                <a:gd name="T3" fmla="*/ 0 h 3"/>
                <a:gd name="T4" fmla="*/ 0 w 13"/>
                <a:gd name="T5" fmla="*/ 2147483647 h 3"/>
                <a:gd name="T6" fmla="*/ 0 w 13"/>
                <a:gd name="T7" fmla="*/ 2147483647 h 3"/>
                <a:gd name="T8" fmla="*/ 2147483647 w 13"/>
                <a:gd name="T9" fmla="*/ 2147483647 h 3"/>
                <a:gd name="T10" fmla="*/ 2147483647 w 13"/>
                <a:gd name="T11" fmla="*/ 2147483647 h 3"/>
                <a:gd name="T12" fmla="*/ 2147483647 w 13"/>
                <a:gd name="T13" fmla="*/ 2147483647 h 3"/>
                <a:gd name="T14" fmla="*/ 2147483647 w 13"/>
                <a:gd name="T15" fmla="*/ 0 h 3"/>
                <a:gd name="T16" fmla="*/ 2147483647 w 13"/>
                <a:gd name="T17" fmla="*/ 0 h 3"/>
                <a:gd name="T18" fmla="*/ 2147483647 w 13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3"/>
                <a:gd name="T32" fmla="*/ 13 w 13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3">
                  <a:moveTo>
                    <a:pt x="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4" y="3"/>
                  </a:lnTo>
                  <a:lnTo>
                    <a:pt x="11" y="3"/>
                  </a:lnTo>
                  <a:lnTo>
                    <a:pt x="13" y="3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174" name="Freeform 1096"/>
            <p:cNvSpPr>
              <a:spLocks/>
            </p:cNvSpPr>
            <p:nvPr/>
          </p:nvSpPr>
          <p:spPr bwMode="auto">
            <a:xfrm>
              <a:off x="4400550" y="1600200"/>
              <a:ext cx="3175" cy="3175"/>
            </a:xfrm>
            <a:custGeom>
              <a:avLst/>
              <a:gdLst>
                <a:gd name="T0" fmla="*/ 2147483647 w 6"/>
                <a:gd name="T1" fmla="*/ 2147483647 h 9"/>
                <a:gd name="T2" fmla="*/ 2147483647 w 6"/>
                <a:gd name="T3" fmla="*/ 0 h 9"/>
                <a:gd name="T4" fmla="*/ 2147483647 w 6"/>
                <a:gd name="T5" fmla="*/ 0 h 9"/>
                <a:gd name="T6" fmla="*/ 0 w 6"/>
                <a:gd name="T7" fmla="*/ 0 h 9"/>
                <a:gd name="T8" fmla="*/ 0 w 6"/>
                <a:gd name="T9" fmla="*/ 2147483647 h 9"/>
                <a:gd name="T10" fmla="*/ 0 w 6"/>
                <a:gd name="T11" fmla="*/ 2147483647 h 9"/>
                <a:gd name="T12" fmla="*/ 2147483647 w 6"/>
                <a:gd name="T13" fmla="*/ 2147483647 h 9"/>
                <a:gd name="T14" fmla="*/ 2147483647 w 6"/>
                <a:gd name="T15" fmla="*/ 2147483647 h 9"/>
                <a:gd name="T16" fmla="*/ 2147483647 w 6"/>
                <a:gd name="T17" fmla="*/ 2147483647 h 9"/>
                <a:gd name="T18" fmla="*/ 2147483647 w 6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9"/>
                <a:gd name="T32" fmla="*/ 6 w 6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9">
                  <a:moveTo>
                    <a:pt x="6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4" y="9"/>
                  </a:lnTo>
                  <a:lnTo>
                    <a:pt x="4" y="6"/>
                  </a:lnTo>
                  <a:lnTo>
                    <a:pt x="6" y="6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175" name="Freeform 1097"/>
            <p:cNvSpPr>
              <a:spLocks/>
            </p:cNvSpPr>
            <p:nvPr/>
          </p:nvSpPr>
          <p:spPr bwMode="auto">
            <a:xfrm>
              <a:off x="4400550" y="1601788"/>
              <a:ext cx="7938" cy="1587"/>
            </a:xfrm>
            <a:custGeom>
              <a:avLst/>
              <a:gdLst>
                <a:gd name="T0" fmla="*/ 2147483647 w 20"/>
                <a:gd name="T1" fmla="*/ 0 h 3"/>
                <a:gd name="T2" fmla="*/ 0 w 20"/>
                <a:gd name="T3" fmla="*/ 0 h 3"/>
                <a:gd name="T4" fmla="*/ 0 w 20"/>
                <a:gd name="T5" fmla="*/ 2147483647 h 3"/>
                <a:gd name="T6" fmla="*/ 0 w 20"/>
                <a:gd name="T7" fmla="*/ 2147483647 h 3"/>
                <a:gd name="T8" fmla="*/ 2147483647 w 20"/>
                <a:gd name="T9" fmla="*/ 2147483647 h 3"/>
                <a:gd name="T10" fmla="*/ 2147483647 w 20"/>
                <a:gd name="T11" fmla="*/ 2147483647 h 3"/>
                <a:gd name="T12" fmla="*/ 2147483647 w 20"/>
                <a:gd name="T13" fmla="*/ 2147483647 h 3"/>
                <a:gd name="T14" fmla="*/ 2147483647 w 20"/>
                <a:gd name="T15" fmla="*/ 0 h 3"/>
                <a:gd name="T16" fmla="*/ 2147483647 w 20"/>
                <a:gd name="T17" fmla="*/ 0 h 3"/>
                <a:gd name="T18" fmla="*/ 2147483647 w 20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3"/>
                <a:gd name="T32" fmla="*/ 20 w 20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3">
                  <a:moveTo>
                    <a:pt x="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10" y="3"/>
                  </a:lnTo>
                  <a:lnTo>
                    <a:pt x="17" y="3"/>
                  </a:lnTo>
                  <a:lnTo>
                    <a:pt x="20" y="3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176" name="Freeform 1098"/>
            <p:cNvSpPr>
              <a:spLocks/>
            </p:cNvSpPr>
            <p:nvPr/>
          </p:nvSpPr>
          <p:spPr bwMode="auto">
            <a:xfrm>
              <a:off x="4405313" y="1601788"/>
              <a:ext cx="3175" cy="3175"/>
            </a:xfrm>
            <a:custGeom>
              <a:avLst/>
              <a:gdLst>
                <a:gd name="T0" fmla="*/ 2147483647 w 7"/>
                <a:gd name="T1" fmla="*/ 2147483647 h 10"/>
                <a:gd name="T2" fmla="*/ 2147483647 w 7"/>
                <a:gd name="T3" fmla="*/ 0 h 10"/>
                <a:gd name="T4" fmla="*/ 2147483647 w 7"/>
                <a:gd name="T5" fmla="*/ 0 h 10"/>
                <a:gd name="T6" fmla="*/ 0 w 7"/>
                <a:gd name="T7" fmla="*/ 0 h 10"/>
                <a:gd name="T8" fmla="*/ 0 w 7"/>
                <a:gd name="T9" fmla="*/ 2147483647 h 10"/>
                <a:gd name="T10" fmla="*/ 0 w 7"/>
                <a:gd name="T11" fmla="*/ 2147483647 h 10"/>
                <a:gd name="T12" fmla="*/ 2147483647 w 7"/>
                <a:gd name="T13" fmla="*/ 2147483647 h 10"/>
                <a:gd name="T14" fmla="*/ 2147483647 w 7"/>
                <a:gd name="T15" fmla="*/ 2147483647 h 10"/>
                <a:gd name="T16" fmla="*/ 2147483647 w 7"/>
                <a:gd name="T17" fmla="*/ 2147483647 h 10"/>
                <a:gd name="T18" fmla="*/ 2147483647 w 7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0"/>
                <a:gd name="T32" fmla="*/ 7 w 7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0">
                  <a:moveTo>
                    <a:pt x="7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4" y="10"/>
                  </a:lnTo>
                  <a:lnTo>
                    <a:pt x="4" y="6"/>
                  </a:lnTo>
                  <a:lnTo>
                    <a:pt x="7" y="6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177" name="Freeform 1099"/>
            <p:cNvSpPr>
              <a:spLocks/>
            </p:cNvSpPr>
            <p:nvPr/>
          </p:nvSpPr>
          <p:spPr bwMode="auto">
            <a:xfrm>
              <a:off x="4405313" y="1603375"/>
              <a:ext cx="7937" cy="0"/>
            </a:xfrm>
            <a:custGeom>
              <a:avLst/>
              <a:gdLst>
                <a:gd name="T0" fmla="*/ 2147483647 w 17"/>
                <a:gd name="T1" fmla="*/ 0 h 3"/>
                <a:gd name="T2" fmla="*/ 0 w 17"/>
                <a:gd name="T3" fmla="*/ 0 h 3"/>
                <a:gd name="T4" fmla="*/ 0 w 17"/>
                <a:gd name="T5" fmla="*/ 0 h 3"/>
                <a:gd name="T6" fmla="*/ 0 w 17"/>
                <a:gd name="T7" fmla="*/ 0 h 3"/>
                <a:gd name="T8" fmla="*/ 2147483647 w 17"/>
                <a:gd name="T9" fmla="*/ 0 h 3"/>
                <a:gd name="T10" fmla="*/ 2147483647 w 17"/>
                <a:gd name="T11" fmla="*/ 0 h 3"/>
                <a:gd name="T12" fmla="*/ 2147483647 w 17"/>
                <a:gd name="T13" fmla="*/ 0 h 3"/>
                <a:gd name="T14" fmla="*/ 2147483647 w 17"/>
                <a:gd name="T15" fmla="*/ 0 h 3"/>
                <a:gd name="T16" fmla="*/ 2147483647 w 17"/>
                <a:gd name="T17" fmla="*/ 0 h 3"/>
                <a:gd name="T18" fmla="*/ 2147483647 w 17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3"/>
                <a:gd name="T32" fmla="*/ 17 w 17"/>
                <a:gd name="T33" fmla="*/ 0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3">
                  <a:moveTo>
                    <a:pt x="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11" y="3"/>
                  </a:lnTo>
                  <a:lnTo>
                    <a:pt x="17" y="3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178" name="Freeform 1100"/>
            <p:cNvSpPr>
              <a:spLocks/>
            </p:cNvSpPr>
            <p:nvPr/>
          </p:nvSpPr>
          <p:spPr bwMode="auto">
            <a:xfrm>
              <a:off x="4411663" y="1603375"/>
              <a:ext cx="1587" cy="3175"/>
            </a:xfrm>
            <a:custGeom>
              <a:avLst/>
              <a:gdLst>
                <a:gd name="T0" fmla="*/ 2147483647 w 4"/>
                <a:gd name="T1" fmla="*/ 2147483647 h 9"/>
                <a:gd name="T2" fmla="*/ 2147483647 w 4"/>
                <a:gd name="T3" fmla="*/ 0 h 9"/>
                <a:gd name="T4" fmla="*/ 0 w 4"/>
                <a:gd name="T5" fmla="*/ 0 h 9"/>
                <a:gd name="T6" fmla="*/ 0 w 4"/>
                <a:gd name="T7" fmla="*/ 0 h 9"/>
                <a:gd name="T8" fmla="*/ 0 w 4"/>
                <a:gd name="T9" fmla="*/ 2147483647 h 9"/>
                <a:gd name="T10" fmla="*/ 0 w 4"/>
                <a:gd name="T11" fmla="*/ 2147483647 h 9"/>
                <a:gd name="T12" fmla="*/ 0 w 4"/>
                <a:gd name="T13" fmla="*/ 2147483647 h 9"/>
                <a:gd name="T14" fmla="*/ 2147483647 w 4"/>
                <a:gd name="T15" fmla="*/ 2147483647 h 9"/>
                <a:gd name="T16" fmla="*/ 2147483647 w 4"/>
                <a:gd name="T17" fmla="*/ 2147483647 h 9"/>
                <a:gd name="T18" fmla="*/ 2147483647 w 4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9"/>
                <a:gd name="T32" fmla="*/ 4 w 4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9">
                  <a:moveTo>
                    <a:pt x="4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9"/>
                  </a:lnTo>
                  <a:lnTo>
                    <a:pt x="4" y="7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179" name="Freeform 1101"/>
            <p:cNvSpPr>
              <a:spLocks/>
            </p:cNvSpPr>
            <p:nvPr/>
          </p:nvSpPr>
          <p:spPr bwMode="auto">
            <a:xfrm>
              <a:off x="4410075" y="1603375"/>
              <a:ext cx="15875" cy="1588"/>
            </a:xfrm>
            <a:custGeom>
              <a:avLst/>
              <a:gdLst>
                <a:gd name="T0" fmla="*/ 2147483647 w 38"/>
                <a:gd name="T1" fmla="*/ 0 h 4"/>
                <a:gd name="T2" fmla="*/ 2147483647 w 38"/>
                <a:gd name="T3" fmla="*/ 0 h 4"/>
                <a:gd name="T4" fmla="*/ 0 w 38"/>
                <a:gd name="T5" fmla="*/ 2147483647 h 4"/>
                <a:gd name="T6" fmla="*/ 2147483647 w 38"/>
                <a:gd name="T7" fmla="*/ 2147483647 h 4"/>
                <a:gd name="T8" fmla="*/ 2147483647 w 38"/>
                <a:gd name="T9" fmla="*/ 2147483647 h 4"/>
                <a:gd name="T10" fmla="*/ 2147483647 w 38"/>
                <a:gd name="T11" fmla="*/ 2147483647 h 4"/>
                <a:gd name="T12" fmla="*/ 2147483647 w 38"/>
                <a:gd name="T13" fmla="*/ 2147483647 h 4"/>
                <a:gd name="T14" fmla="*/ 2147483647 w 38"/>
                <a:gd name="T15" fmla="*/ 0 h 4"/>
                <a:gd name="T16" fmla="*/ 2147483647 w 38"/>
                <a:gd name="T17" fmla="*/ 0 h 4"/>
                <a:gd name="T18" fmla="*/ 2147483647 w 38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8"/>
                <a:gd name="T31" fmla="*/ 0 h 4"/>
                <a:gd name="T32" fmla="*/ 38 w 38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8" h="4">
                  <a:moveTo>
                    <a:pt x="2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2" y="4"/>
                  </a:lnTo>
                  <a:lnTo>
                    <a:pt x="33" y="4"/>
                  </a:lnTo>
                  <a:lnTo>
                    <a:pt x="38" y="4"/>
                  </a:lnTo>
                  <a:lnTo>
                    <a:pt x="38" y="0"/>
                  </a:lnTo>
                  <a:lnTo>
                    <a:pt x="3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180" name="Freeform 1102"/>
            <p:cNvSpPr>
              <a:spLocks/>
            </p:cNvSpPr>
            <p:nvPr/>
          </p:nvSpPr>
          <p:spPr bwMode="auto">
            <a:xfrm>
              <a:off x="4422775" y="1603375"/>
              <a:ext cx="3175" cy="3175"/>
            </a:xfrm>
            <a:custGeom>
              <a:avLst/>
              <a:gdLst>
                <a:gd name="T0" fmla="*/ 2147483647 w 5"/>
                <a:gd name="T1" fmla="*/ 2147483647 h 6"/>
                <a:gd name="T2" fmla="*/ 2147483647 w 5"/>
                <a:gd name="T3" fmla="*/ 0 h 6"/>
                <a:gd name="T4" fmla="*/ 2147483647 w 5"/>
                <a:gd name="T5" fmla="*/ 0 h 6"/>
                <a:gd name="T6" fmla="*/ 0 w 5"/>
                <a:gd name="T7" fmla="*/ 0 h 6"/>
                <a:gd name="T8" fmla="*/ 0 w 5"/>
                <a:gd name="T9" fmla="*/ 2147483647 h 6"/>
                <a:gd name="T10" fmla="*/ 0 w 5"/>
                <a:gd name="T11" fmla="*/ 2147483647 h 6"/>
                <a:gd name="T12" fmla="*/ 2147483647 w 5"/>
                <a:gd name="T13" fmla="*/ 2147483647 h 6"/>
                <a:gd name="T14" fmla="*/ 2147483647 w 5"/>
                <a:gd name="T15" fmla="*/ 2147483647 h 6"/>
                <a:gd name="T16" fmla="*/ 2147483647 w 5"/>
                <a:gd name="T17" fmla="*/ 2147483647 h 6"/>
                <a:gd name="T18" fmla="*/ 2147483647 w 5"/>
                <a:gd name="T19" fmla="*/ 2147483647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"/>
                <a:gd name="T31" fmla="*/ 0 h 6"/>
                <a:gd name="T32" fmla="*/ 5 w 5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" h="6">
                  <a:moveTo>
                    <a:pt x="5" y="4"/>
                  </a:move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6"/>
                  </a:lnTo>
                  <a:lnTo>
                    <a:pt x="5" y="6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181" name="Freeform 1103"/>
            <p:cNvSpPr>
              <a:spLocks/>
            </p:cNvSpPr>
            <p:nvPr/>
          </p:nvSpPr>
          <p:spPr bwMode="auto">
            <a:xfrm>
              <a:off x="4422775" y="1603375"/>
              <a:ext cx="20638" cy="3175"/>
            </a:xfrm>
            <a:custGeom>
              <a:avLst/>
              <a:gdLst>
                <a:gd name="T0" fmla="*/ 2147483647 w 52"/>
                <a:gd name="T1" fmla="*/ 0 h 6"/>
                <a:gd name="T2" fmla="*/ 0 w 52"/>
                <a:gd name="T3" fmla="*/ 2147483647 h 6"/>
                <a:gd name="T4" fmla="*/ 0 w 52"/>
                <a:gd name="T5" fmla="*/ 2147483647 h 6"/>
                <a:gd name="T6" fmla="*/ 0 w 52"/>
                <a:gd name="T7" fmla="*/ 2147483647 h 6"/>
                <a:gd name="T8" fmla="*/ 2147483647 w 52"/>
                <a:gd name="T9" fmla="*/ 2147483647 h 6"/>
                <a:gd name="T10" fmla="*/ 2147483647 w 52"/>
                <a:gd name="T11" fmla="*/ 2147483647 h 6"/>
                <a:gd name="T12" fmla="*/ 2147483647 w 52"/>
                <a:gd name="T13" fmla="*/ 2147483647 h 6"/>
                <a:gd name="T14" fmla="*/ 2147483647 w 52"/>
                <a:gd name="T15" fmla="*/ 2147483647 h 6"/>
                <a:gd name="T16" fmla="*/ 2147483647 w 52"/>
                <a:gd name="T17" fmla="*/ 0 h 6"/>
                <a:gd name="T18" fmla="*/ 2147483647 w 52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2"/>
                <a:gd name="T31" fmla="*/ 0 h 6"/>
                <a:gd name="T32" fmla="*/ 52 w 52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2" h="6">
                  <a:moveTo>
                    <a:pt x="2" y="0"/>
                  </a:moveTo>
                  <a:lnTo>
                    <a:pt x="0" y="4"/>
                  </a:lnTo>
                  <a:lnTo>
                    <a:pt x="0" y="6"/>
                  </a:lnTo>
                  <a:lnTo>
                    <a:pt x="42" y="6"/>
                  </a:lnTo>
                  <a:lnTo>
                    <a:pt x="52" y="6"/>
                  </a:lnTo>
                  <a:lnTo>
                    <a:pt x="52" y="4"/>
                  </a:lnTo>
                  <a:lnTo>
                    <a:pt x="4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182" name="Freeform 1104"/>
            <p:cNvSpPr>
              <a:spLocks/>
            </p:cNvSpPr>
            <p:nvPr/>
          </p:nvSpPr>
          <p:spPr bwMode="auto">
            <a:xfrm>
              <a:off x="4440238" y="1603375"/>
              <a:ext cx="3175" cy="4763"/>
            </a:xfrm>
            <a:custGeom>
              <a:avLst/>
              <a:gdLst>
                <a:gd name="T0" fmla="*/ 2147483647 w 7"/>
                <a:gd name="T1" fmla="*/ 2147483647 h 10"/>
                <a:gd name="T2" fmla="*/ 2147483647 w 7"/>
                <a:gd name="T3" fmla="*/ 2147483647 h 10"/>
                <a:gd name="T4" fmla="*/ 2147483647 w 7"/>
                <a:gd name="T5" fmla="*/ 0 h 10"/>
                <a:gd name="T6" fmla="*/ 0 w 7"/>
                <a:gd name="T7" fmla="*/ 2147483647 h 10"/>
                <a:gd name="T8" fmla="*/ 0 w 7"/>
                <a:gd name="T9" fmla="*/ 2147483647 h 10"/>
                <a:gd name="T10" fmla="*/ 0 w 7"/>
                <a:gd name="T11" fmla="*/ 2147483647 h 10"/>
                <a:gd name="T12" fmla="*/ 2147483647 w 7"/>
                <a:gd name="T13" fmla="*/ 2147483647 h 10"/>
                <a:gd name="T14" fmla="*/ 2147483647 w 7"/>
                <a:gd name="T15" fmla="*/ 2147483647 h 10"/>
                <a:gd name="T16" fmla="*/ 2147483647 w 7"/>
                <a:gd name="T17" fmla="*/ 2147483647 h 10"/>
                <a:gd name="T18" fmla="*/ 2147483647 w 7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0"/>
                <a:gd name="T32" fmla="*/ 7 w 7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0">
                  <a:moveTo>
                    <a:pt x="7" y="4"/>
                  </a:moveTo>
                  <a:lnTo>
                    <a:pt x="7" y="4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7" y="10"/>
                  </a:lnTo>
                  <a:lnTo>
                    <a:pt x="7" y="6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183" name="Freeform 1105"/>
            <p:cNvSpPr>
              <a:spLocks/>
            </p:cNvSpPr>
            <p:nvPr/>
          </p:nvSpPr>
          <p:spPr bwMode="auto">
            <a:xfrm>
              <a:off x="4440238" y="1604963"/>
              <a:ext cx="15875" cy="3175"/>
            </a:xfrm>
            <a:custGeom>
              <a:avLst/>
              <a:gdLst>
                <a:gd name="T0" fmla="*/ 2147483647 w 40"/>
                <a:gd name="T1" fmla="*/ 0 h 6"/>
                <a:gd name="T2" fmla="*/ 0 w 40"/>
                <a:gd name="T3" fmla="*/ 2147483647 h 6"/>
                <a:gd name="T4" fmla="*/ 0 w 40"/>
                <a:gd name="T5" fmla="*/ 2147483647 h 6"/>
                <a:gd name="T6" fmla="*/ 0 w 40"/>
                <a:gd name="T7" fmla="*/ 2147483647 h 6"/>
                <a:gd name="T8" fmla="*/ 2147483647 w 40"/>
                <a:gd name="T9" fmla="*/ 2147483647 h 6"/>
                <a:gd name="T10" fmla="*/ 2147483647 w 40"/>
                <a:gd name="T11" fmla="*/ 2147483647 h 6"/>
                <a:gd name="T12" fmla="*/ 2147483647 w 40"/>
                <a:gd name="T13" fmla="*/ 2147483647 h 6"/>
                <a:gd name="T14" fmla="*/ 2147483647 w 40"/>
                <a:gd name="T15" fmla="*/ 2147483647 h 6"/>
                <a:gd name="T16" fmla="*/ 2147483647 w 40"/>
                <a:gd name="T17" fmla="*/ 0 h 6"/>
                <a:gd name="T18" fmla="*/ 2147483647 w 40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"/>
                <a:gd name="T31" fmla="*/ 0 h 6"/>
                <a:gd name="T32" fmla="*/ 40 w 40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" h="6">
                  <a:moveTo>
                    <a:pt x="4" y="0"/>
                  </a:moveTo>
                  <a:lnTo>
                    <a:pt x="0" y="2"/>
                  </a:lnTo>
                  <a:lnTo>
                    <a:pt x="0" y="6"/>
                  </a:lnTo>
                  <a:lnTo>
                    <a:pt x="30" y="6"/>
                  </a:lnTo>
                  <a:lnTo>
                    <a:pt x="37" y="6"/>
                  </a:lnTo>
                  <a:lnTo>
                    <a:pt x="40" y="2"/>
                  </a:lnTo>
                  <a:lnTo>
                    <a:pt x="37" y="2"/>
                  </a:lnTo>
                  <a:lnTo>
                    <a:pt x="3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184" name="Freeform 1106"/>
            <p:cNvSpPr>
              <a:spLocks/>
            </p:cNvSpPr>
            <p:nvPr/>
          </p:nvSpPr>
          <p:spPr bwMode="auto">
            <a:xfrm>
              <a:off x="4454525" y="1604963"/>
              <a:ext cx="1588" cy="3175"/>
            </a:xfrm>
            <a:custGeom>
              <a:avLst/>
              <a:gdLst>
                <a:gd name="T0" fmla="*/ 2147483647 w 7"/>
                <a:gd name="T1" fmla="*/ 2147483647 h 9"/>
                <a:gd name="T2" fmla="*/ 2147483647 w 7"/>
                <a:gd name="T3" fmla="*/ 2147483647 h 9"/>
                <a:gd name="T4" fmla="*/ 2147483647 w 7"/>
                <a:gd name="T5" fmla="*/ 0 h 9"/>
                <a:gd name="T6" fmla="*/ 0 w 7"/>
                <a:gd name="T7" fmla="*/ 2147483647 h 9"/>
                <a:gd name="T8" fmla="*/ 0 w 7"/>
                <a:gd name="T9" fmla="*/ 2147483647 h 9"/>
                <a:gd name="T10" fmla="*/ 0 w 7"/>
                <a:gd name="T11" fmla="*/ 2147483647 h 9"/>
                <a:gd name="T12" fmla="*/ 2147483647 w 7"/>
                <a:gd name="T13" fmla="*/ 2147483647 h 9"/>
                <a:gd name="T14" fmla="*/ 2147483647 w 7"/>
                <a:gd name="T15" fmla="*/ 2147483647 h 9"/>
                <a:gd name="T16" fmla="*/ 2147483647 w 7"/>
                <a:gd name="T17" fmla="*/ 2147483647 h 9"/>
                <a:gd name="T18" fmla="*/ 2147483647 w 7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9"/>
                <a:gd name="T32" fmla="*/ 7 w 7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9">
                  <a:moveTo>
                    <a:pt x="7" y="2"/>
                  </a:moveTo>
                  <a:lnTo>
                    <a:pt x="4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9"/>
                  </a:lnTo>
                  <a:lnTo>
                    <a:pt x="4" y="9"/>
                  </a:lnTo>
                  <a:lnTo>
                    <a:pt x="7" y="6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185" name="Freeform 1107"/>
            <p:cNvSpPr>
              <a:spLocks/>
            </p:cNvSpPr>
            <p:nvPr/>
          </p:nvSpPr>
          <p:spPr bwMode="auto">
            <a:xfrm>
              <a:off x="4454525" y="1606550"/>
              <a:ext cx="38100" cy="1588"/>
            </a:xfrm>
            <a:custGeom>
              <a:avLst/>
              <a:gdLst>
                <a:gd name="T0" fmla="*/ 2147483647 w 96"/>
                <a:gd name="T1" fmla="*/ 0 h 7"/>
                <a:gd name="T2" fmla="*/ 0 w 96"/>
                <a:gd name="T3" fmla="*/ 2147483647 h 7"/>
                <a:gd name="T4" fmla="*/ 0 w 96"/>
                <a:gd name="T5" fmla="*/ 2147483647 h 7"/>
                <a:gd name="T6" fmla="*/ 0 w 96"/>
                <a:gd name="T7" fmla="*/ 2147483647 h 7"/>
                <a:gd name="T8" fmla="*/ 2147483647 w 96"/>
                <a:gd name="T9" fmla="*/ 2147483647 h 7"/>
                <a:gd name="T10" fmla="*/ 2147483647 w 96"/>
                <a:gd name="T11" fmla="*/ 2147483647 h 7"/>
                <a:gd name="T12" fmla="*/ 2147483647 w 96"/>
                <a:gd name="T13" fmla="*/ 2147483647 h 7"/>
                <a:gd name="T14" fmla="*/ 2147483647 w 96"/>
                <a:gd name="T15" fmla="*/ 2147483647 h 7"/>
                <a:gd name="T16" fmla="*/ 2147483647 w 96"/>
                <a:gd name="T17" fmla="*/ 0 h 7"/>
                <a:gd name="T18" fmla="*/ 2147483647 w 96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6"/>
                <a:gd name="T31" fmla="*/ 0 h 7"/>
                <a:gd name="T32" fmla="*/ 96 w 96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6" h="7">
                  <a:moveTo>
                    <a:pt x="4" y="0"/>
                  </a:moveTo>
                  <a:lnTo>
                    <a:pt x="0" y="4"/>
                  </a:lnTo>
                  <a:lnTo>
                    <a:pt x="0" y="7"/>
                  </a:lnTo>
                  <a:lnTo>
                    <a:pt x="89" y="7"/>
                  </a:lnTo>
                  <a:lnTo>
                    <a:pt x="93" y="7"/>
                  </a:lnTo>
                  <a:lnTo>
                    <a:pt x="96" y="4"/>
                  </a:lnTo>
                  <a:lnTo>
                    <a:pt x="93" y="4"/>
                  </a:lnTo>
                  <a:lnTo>
                    <a:pt x="9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186" name="Freeform 1108"/>
            <p:cNvSpPr>
              <a:spLocks/>
            </p:cNvSpPr>
            <p:nvPr/>
          </p:nvSpPr>
          <p:spPr bwMode="auto">
            <a:xfrm>
              <a:off x="4489450" y="1606550"/>
              <a:ext cx="3175" cy="3175"/>
            </a:xfrm>
            <a:custGeom>
              <a:avLst/>
              <a:gdLst>
                <a:gd name="T0" fmla="*/ 2147483647 w 7"/>
                <a:gd name="T1" fmla="*/ 2147483647 h 10"/>
                <a:gd name="T2" fmla="*/ 2147483647 w 7"/>
                <a:gd name="T3" fmla="*/ 2147483647 h 10"/>
                <a:gd name="T4" fmla="*/ 2147483647 w 7"/>
                <a:gd name="T5" fmla="*/ 0 h 10"/>
                <a:gd name="T6" fmla="*/ 0 w 7"/>
                <a:gd name="T7" fmla="*/ 2147483647 h 10"/>
                <a:gd name="T8" fmla="*/ 0 w 7"/>
                <a:gd name="T9" fmla="*/ 2147483647 h 10"/>
                <a:gd name="T10" fmla="*/ 0 w 7"/>
                <a:gd name="T11" fmla="*/ 2147483647 h 10"/>
                <a:gd name="T12" fmla="*/ 2147483647 w 7"/>
                <a:gd name="T13" fmla="*/ 2147483647 h 10"/>
                <a:gd name="T14" fmla="*/ 2147483647 w 7"/>
                <a:gd name="T15" fmla="*/ 2147483647 h 10"/>
                <a:gd name="T16" fmla="*/ 2147483647 w 7"/>
                <a:gd name="T17" fmla="*/ 2147483647 h 10"/>
                <a:gd name="T18" fmla="*/ 2147483647 w 7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0"/>
                <a:gd name="T32" fmla="*/ 7 w 7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0">
                  <a:moveTo>
                    <a:pt x="7" y="4"/>
                  </a:moveTo>
                  <a:lnTo>
                    <a:pt x="4" y="4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7" y="7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187" name="Freeform 1109"/>
            <p:cNvSpPr>
              <a:spLocks/>
            </p:cNvSpPr>
            <p:nvPr/>
          </p:nvSpPr>
          <p:spPr bwMode="auto">
            <a:xfrm>
              <a:off x="4489450" y="1608138"/>
              <a:ext cx="11113" cy="1587"/>
            </a:xfrm>
            <a:custGeom>
              <a:avLst/>
              <a:gdLst>
                <a:gd name="T0" fmla="*/ 2147483647 w 27"/>
                <a:gd name="T1" fmla="*/ 0 h 6"/>
                <a:gd name="T2" fmla="*/ 0 w 27"/>
                <a:gd name="T3" fmla="*/ 2147483647 h 6"/>
                <a:gd name="T4" fmla="*/ 0 w 27"/>
                <a:gd name="T5" fmla="*/ 2147483647 h 6"/>
                <a:gd name="T6" fmla="*/ 0 w 27"/>
                <a:gd name="T7" fmla="*/ 2147483647 h 6"/>
                <a:gd name="T8" fmla="*/ 2147483647 w 27"/>
                <a:gd name="T9" fmla="*/ 2147483647 h 6"/>
                <a:gd name="T10" fmla="*/ 2147483647 w 27"/>
                <a:gd name="T11" fmla="*/ 2147483647 h 6"/>
                <a:gd name="T12" fmla="*/ 2147483647 w 27"/>
                <a:gd name="T13" fmla="*/ 2147483647 h 6"/>
                <a:gd name="T14" fmla="*/ 2147483647 w 27"/>
                <a:gd name="T15" fmla="*/ 2147483647 h 6"/>
                <a:gd name="T16" fmla="*/ 2147483647 w 27"/>
                <a:gd name="T17" fmla="*/ 0 h 6"/>
                <a:gd name="T18" fmla="*/ 2147483647 w 27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"/>
                <a:gd name="T31" fmla="*/ 0 h 6"/>
                <a:gd name="T32" fmla="*/ 27 w 27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" h="6">
                  <a:moveTo>
                    <a:pt x="4" y="0"/>
                  </a:moveTo>
                  <a:lnTo>
                    <a:pt x="0" y="3"/>
                  </a:lnTo>
                  <a:lnTo>
                    <a:pt x="0" y="6"/>
                  </a:lnTo>
                  <a:lnTo>
                    <a:pt x="17" y="6"/>
                  </a:lnTo>
                  <a:lnTo>
                    <a:pt x="23" y="6"/>
                  </a:lnTo>
                  <a:lnTo>
                    <a:pt x="27" y="3"/>
                  </a:lnTo>
                  <a:lnTo>
                    <a:pt x="23" y="3"/>
                  </a:lnTo>
                  <a:lnTo>
                    <a:pt x="2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188" name="Freeform 1110"/>
            <p:cNvSpPr>
              <a:spLocks/>
            </p:cNvSpPr>
            <p:nvPr/>
          </p:nvSpPr>
          <p:spPr bwMode="auto">
            <a:xfrm>
              <a:off x="4497388" y="1608138"/>
              <a:ext cx="3175" cy="4762"/>
            </a:xfrm>
            <a:custGeom>
              <a:avLst/>
              <a:gdLst>
                <a:gd name="T0" fmla="*/ 2147483647 w 7"/>
                <a:gd name="T1" fmla="*/ 2147483647 h 13"/>
                <a:gd name="T2" fmla="*/ 2147483647 w 7"/>
                <a:gd name="T3" fmla="*/ 2147483647 h 13"/>
                <a:gd name="T4" fmla="*/ 2147483647 w 7"/>
                <a:gd name="T5" fmla="*/ 0 h 13"/>
                <a:gd name="T6" fmla="*/ 0 w 7"/>
                <a:gd name="T7" fmla="*/ 2147483647 h 13"/>
                <a:gd name="T8" fmla="*/ 0 w 7"/>
                <a:gd name="T9" fmla="*/ 2147483647 h 13"/>
                <a:gd name="T10" fmla="*/ 0 w 7"/>
                <a:gd name="T11" fmla="*/ 2147483647 h 13"/>
                <a:gd name="T12" fmla="*/ 2147483647 w 7"/>
                <a:gd name="T13" fmla="*/ 2147483647 h 13"/>
                <a:gd name="T14" fmla="*/ 2147483647 w 7"/>
                <a:gd name="T15" fmla="*/ 2147483647 h 13"/>
                <a:gd name="T16" fmla="*/ 2147483647 w 7"/>
                <a:gd name="T17" fmla="*/ 2147483647 h 13"/>
                <a:gd name="T18" fmla="*/ 2147483647 w 7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3"/>
                <a:gd name="T32" fmla="*/ 7 w 7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3">
                  <a:moveTo>
                    <a:pt x="7" y="3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9"/>
                  </a:lnTo>
                  <a:lnTo>
                    <a:pt x="0" y="13"/>
                  </a:lnTo>
                  <a:lnTo>
                    <a:pt x="3" y="13"/>
                  </a:lnTo>
                  <a:lnTo>
                    <a:pt x="7" y="9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189" name="Freeform 1111"/>
            <p:cNvSpPr>
              <a:spLocks/>
            </p:cNvSpPr>
            <p:nvPr/>
          </p:nvSpPr>
          <p:spPr bwMode="auto">
            <a:xfrm>
              <a:off x="4497388" y="1609725"/>
              <a:ext cx="17462" cy="3175"/>
            </a:xfrm>
            <a:custGeom>
              <a:avLst/>
              <a:gdLst>
                <a:gd name="T0" fmla="*/ 2147483647 w 43"/>
                <a:gd name="T1" fmla="*/ 0 h 7"/>
                <a:gd name="T2" fmla="*/ 0 w 43"/>
                <a:gd name="T3" fmla="*/ 2147483647 h 7"/>
                <a:gd name="T4" fmla="*/ 0 w 43"/>
                <a:gd name="T5" fmla="*/ 2147483647 h 7"/>
                <a:gd name="T6" fmla="*/ 0 w 43"/>
                <a:gd name="T7" fmla="*/ 2147483647 h 7"/>
                <a:gd name="T8" fmla="*/ 2147483647 w 43"/>
                <a:gd name="T9" fmla="*/ 2147483647 h 7"/>
                <a:gd name="T10" fmla="*/ 2147483647 w 43"/>
                <a:gd name="T11" fmla="*/ 2147483647 h 7"/>
                <a:gd name="T12" fmla="*/ 2147483647 w 43"/>
                <a:gd name="T13" fmla="*/ 2147483647 h 7"/>
                <a:gd name="T14" fmla="*/ 2147483647 w 43"/>
                <a:gd name="T15" fmla="*/ 2147483647 h 7"/>
                <a:gd name="T16" fmla="*/ 2147483647 w 43"/>
                <a:gd name="T17" fmla="*/ 0 h 7"/>
                <a:gd name="T18" fmla="*/ 2147483647 w 43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3"/>
                <a:gd name="T31" fmla="*/ 0 h 7"/>
                <a:gd name="T32" fmla="*/ 43 w 43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3" h="7">
                  <a:moveTo>
                    <a:pt x="3" y="0"/>
                  </a:moveTo>
                  <a:lnTo>
                    <a:pt x="0" y="3"/>
                  </a:lnTo>
                  <a:lnTo>
                    <a:pt x="0" y="7"/>
                  </a:lnTo>
                  <a:lnTo>
                    <a:pt x="36" y="7"/>
                  </a:lnTo>
                  <a:lnTo>
                    <a:pt x="43" y="7"/>
                  </a:lnTo>
                  <a:lnTo>
                    <a:pt x="43" y="3"/>
                  </a:lnTo>
                  <a:lnTo>
                    <a:pt x="4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190" name="Freeform 1112"/>
            <p:cNvSpPr>
              <a:spLocks/>
            </p:cNvSpPr>
            <p:nvPr/>
          </p:nvSpPr>
          <p:spPr bwMode="auto">
            <a:xfrm>
              <a:off x="4511675" y="1609725"/>
              <a:ext cx="3175" cy="4763"/>
            </a:xfrm>
            <a:custGeom>
              <a:avLst/>
              <a:gdLst>
                <a:gd name="T0" fmla="*/ 2147483647 w 7"/>
                <a:gd name="T1" fmla="*/ 2147483647 h 9"/>
                <a:gd name="T2" fmla="*/ 2147483647 w 7"/>
                <a:gd name="T3" fmla="*/ 2147483647 h 9"/>
                <a:gd name="T4" fmla="*/ 2147483647 w 7"/>
                <a:gd name="T5" fmla="*/ 0 h 9"/>
                <a:gd name="T6" fmla="*/ 0 w 7"/>
                <a:gd name="T7" fmla="*/ 2147483647 h 9"/>
                <a:gd name="T8" fmla="*/ 0 w 7"/>
                <a:gd name="T9" fmla="*/ 2147483647 h 9"/>
                <a:gd name="T10" fmla="*/ 0 w 7"/>
                <a:gd name="T11" fmla="*/ 2147483647 h 9"/>
                <a:gd name="T12" fmla="*/ 2147483647 w 7"/>
                <a:gd name="T13" fmla="*/ 2147483647 h 9"/>
                <a:gd name="T14" fmla="*/ 2147483647 w 7"/>
                <a:gd name="T15" fmla="*/ 2147483647 h 9"/>
                <a:gd name="T16" fmla="*/ 2147483647 w 7"/>
                <a:gd name="T17" fmla="*/ 2147483647 h 9"/>
                <a:gd name="T18" fmla="*/ 2147483647 w 7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9"/>
                <a:gd name="T32" fmla="*/ 7 w 7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9">
                  <a:moveTo>
                    <a:pt x="7" y="3"/>
                  </a:moveTo>
                  <a:lnTo>
                    <a:pt x="7" y="3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9"/>
                  </a:lnTo>
                  <a:lnTo>
                    <a:pt x="4" y="9"/>
                  </a:lnTo>
                  <a:lnTo>
                    <a:pt x="7" y="9"/>
                  </a:lnTo>
                  <a:lnTo>
                    <a:pt x="7" y="7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191" name="Freeform 1113"/>
            <p:cNvSpPr>
              <a:spLocks/>
            </p:cNvSpPr>
            <p:nvPr/>
          </p:nvSpPr>
          <p:spPr bwMode="auto">
            <a:xfrm>
              <a:off x="4511675" y="1611313"/>
              <a:ext cx="23813" cy="3175"/>
            </a:xfrm>
            <a:custGeom>
              <a:avLst/>
              <a:gdLst>
                <a:gd name="T0" fmla="*/ 2147483647 w 60"/>
                <a:gd name="T1" fmla="*/ 0 h 6"/>
                <a:gd name="T2" fmla="*/ 0 w 60"/>
                <a:gd name="T3" fmla="*/ 2147483647 h 6"/>
                <a:gd name="T4" fmla="*/ 0 w 60"/>
                <a:gd name="T5" fmla="*/ 2147483647 h 6"/>
                <a:gd name="T6" fmla="*/ 0 w 60"/>
                <a:gd name="T7" fmla="*/ 2147483647 h 6"/>
                <a:gd name="T8" fmla="*/ 2147483647 w 60"/>
                <a:gd name="T9" fmla="*/ 2147483647 h 6"/>
                <a:gd name="T10" fmla="*/ 2147483647 w 60"/>
                <a:gd name="T11" fmla="*/ 2147483647 h 6"/>
                <a:gd name="T12" fmla="*/ 2147483647 w 60"/>
                <a:gd name="T13" fmla="*/ 2147483647 h 6"/>
                <a:gd name="T14" fmla="*/ 2147483647 w 60"/>
                <a:gd name="T15" fmla="*/ 2147483647 h 6"/>
                <a:gd name="T16" fmla="*/ 2147483647 w 60"/>
                <a:gd name="T17" fmla="*/ 0 h 6"/>
                <a:gd name="T18" fmla="*/ 2147483647 w 60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0"/>
                <a:gd name="T31" fmla="*/ 0 h 6"/>
                <a:gd name="T32" fmla="*/ 60 w 60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0" h="6">
                  <a:moveTo>
                    <a:pt x="4" y="0"/>
                  </a:moveTo>
                  <a:lnTo>
                    <a:pt x="0" y="4"/>
                  </a:lnTo>
                  <a:lnTo>
                    <a:pt x="0" y="6"/>
                  </a:lnTo>
                  <a:lnTo>
                    <a:pt x="50" y="6"/>
                  </a:lnTo>
                  <a:lnTo>
                    <a:pt x="57" y="6"/>
                  </a:lnTo>
                  <a:lnTo>
                    <a:pt x="60" y="4"/>
                  </a:lnTo>
                  <a:lnTo>
                    <a:pt x="57" y="4"/>
                  </a:lnTo>
                  <a:lnTo>
                    <a:pt x="5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192" name="Freeform 1114"/>
            <p:cNvSpPr>
              <a:spLocks/>
            </p:cNvSpPr>
            <p:nvPr/>
          </p:nvSpPr>
          <p:spPr bwMode="auto">
            <a:xfrm>
              <a:off x="4532313" y="1611313"/>
              <a:ext cx="3175" cy="4762"/>
            </a:xfrm>
            <a:custGeom>
              <a:avLst/>
              <a:gdLst>
                <a:gd name="T0" fmla="*/ 2147483647 w 7"/>
                <a:gd name="T1" fmla="*/ 2147483647 h 13"/>
                <a:gd name="T2" fmla="*/ 2147483647 w 7"/>
                <a:gd name="T3" fmla="*/ 2147483647 h 13"/>
                <a:gd name="T4" fmla="*/ 2147483647 w 7"/>
                <a:gd name="T5" fmla="*/ 0 h 13"/>
                <a:gd name="T6" fmla="*/ 0 w 7"/>
                <a:gd name="T7" fmla="*/ 2147483647 h 13"/>
                <a:gd name="T8" fmla="*/ 0 w 7"/>
                <a:gd name="T9" fmla="*/ 2147483647 h 13"/>
                <a:gd name="T10" fmla="*/ 0 w 7"/>
                <a:gd name="T11" fmla="*/ 2147483647 h 13"/>
                <a:gd name="T12" fmla="*/ 2147483647 w 7"/>
                <a:gd name="T13" fmla="*/ 2147483647 h 13"/>
                <a:gd name="T14" fmla="*/ 2147483647 w 7"/>
                <a:gd name="T15" fmla="*/ 2147483647 h 13"/>
                <a:gd name="T16" fmla="*/ 2147483647 w 7"/>
                <a:gd name="T17" fmla="*/ 2147483647 h 13"/>
                <a:gd name="T18" fmla="*/ 2147483647 w 7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3"/>
                <a:gd name="T32" fmla="*/ 7 w 7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3">
                  <a:moveTo>
                    <a:pt x="7" y="4"/>
                  </a:moveTo>
                  <a:lnTo>
                    <a:pt x="4" y="4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4" y="13"/>
                  </a:lnTo>
                  <a:lnTo>
                    <a:pt x="7" y="10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193" name="Freeform 1115"/>
            <p:cNvSpPr>
              <a:spLocks/>
            </p:cNvSpPr>
            <p:nvPr/>
          </p:nvSpPr>
          <p:spPr bwMode="auto">
            <a:xfrm>
              <a:off x="4532313" y="1614488"/>
              <a:ext cx="14287" cy="1587"/>
            </a:xfrm>
            <a:custGeom>
              <a:avLst/>
              <a:gdLst>
                <a:gd name="T0" fmla="*/ 2147483647 w 36"/>
                <a:gd name="T1" fmla="*/ 0 h 7"/>
                <a:gd name="T2" fmla="*/ 0 w 36"/>
                <a:gd name="T3" fmla="*/ 0 h 7"/>
                <a:gd name="T4" fmla="*/ 0 w 36"/>
                <a:gd name="T5" fmla="*/ 2147483647 h 7"/>
                <a:gd name="T6" fmla="*/ 0 w 36"/>
                <a:gd name="T7" fmla="*/ 2147483647 h 7"/>
                <a:gd name="T8" fmla="*/ 2147483647 w 36"/>
                <a:gd name="T9" fmla="*/ 2147483647 h 7"/>
                <a:gd name="T10" fmla="*/ 2147483647 w 36"/>
                <a:gd name="T11" fmla="*/ 2147483647 h 7"/>
                <a:gd name="T12" fmla="*/ 2147483647 w 36"/>
                <a:gd name="T13" fmla="*/ 2147483647 h 7"/>
                <a:gd name="T14" fmla="*/ 2147483647 w 36"/>
                <a:gd name="T15" fmla="*/ 0 h 7"/>
                <a:gd name="T16" fmla="*/ 2147483647 w 36"/>
                <a:gd name="T17" fmla="*/ 0 h 7"/>
                <a:gd name="T18" fmla="*/ 2147483647 w 36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7"/>
                <a:gd name="T32" fmla="*/ 36 w 36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7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29" y="7"/>
                  </a:lnTo>
                  <a:lnTo>
                    <a:pt x="36" y="7"/>
                  </a:lnTo>
                  <a:lnTo>
                    <a:pt x="36" y="4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194" name="Freeform 1116"/>
            <p:cNvSpPr>
              <a:spLocks/>
            </p:cNvSpPr>
            <p:nvPr/>
          </p:nvSpPr>
          <p:spPr bwMode="auto">
            <a:xfrm>
              <a:off x="4546600" y="1614488"/>
              <a:ext cx="0" cy="3175"/>
            </a:xfrm>
            <a:custGeom>
              <a:avLst/>
              <a:gdLst>
                <a:gd name="T0" fmla="*/ 0 w 3"/>
                <a:gd name="T1" fmla="*/ 2147483647 h 9"/>
                <a:gd name="T2" fmla="*/ 0 w 3"/>
                <a:gd name="T3" fmla="*/ 0 h 9"/>
                <a:gd name="T4" fmla="*/ 0 w 3"/>
                <a:gd name="T5" fmla="*/ 0 h 9"/>
                <a:gd name="T6" fmla="*/ 0 w 3"/>
                <a:gd name="T7" fmla="*/ 0 h 9"/>
                <a:gd name="T8" fmla="*/ 0 w 3"/>
                <a:gd name="T9" fmla="*/ 2147483647 h 9"/>
                <a:gd name="T10" fmla="*/ 0 w 3"/>
                <a:gd name="T11" fmla="*/ 2147483647 h 9"/>
                <a:gd name="T12" fmla="*/ 0 w 3"/>
                <a:gd name="T13" fmla="*/ 2147483647 h 9"/>
                <a:gd name="T14" fmla="*/ 0 w 3"/>
                <a:gd name="T15" fmla="*/ 2147483647 h 9"/>
                <a:gd name="T16" fmla="*/ 0 w 3"/>
                <a:gd name="T17" fmla="*/ 2147483647 h 9"/>
                <a:gd name="T18" fmla="*/ 0 w 3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9"/>
                <a:gd name="T32" fmla="*/ 0 w 3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9">
                  <a:moveTo>
                    <a:pt x="3" y="4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3" y="9"/>
                  </a:lnTo>
                  <a:lnTo>
                    <a:pt x="3" y="7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195" name="Freeform 1117"/>
            <p:cNvSpPr>
              <a:spLocks/>
            </p:cNvSpPr>
            <p:nvPr/>
          </p:nvSpPr>
          <p:spPr bwMode="auto">
            <a:xfrm>
              <a:off x="4545013" y="1616075"/>
              <a:ext cx="4762" cy="1588"/>
            </a:xfrm>
            <a:custGeom>
              <a:avLst/>
              <a:gdLst>
                <a:gd name="T0" fmla="*/ 2147483647 w 14"/>
                <a:gd name="T1" fmla="*/ 0 h 5"/>
                <a:gd name="T2" fmla="*/ 2147483647 w 14"/>
                <a:gd name="T3" fmla="*/ 0 h 5"/>
                <a:gd name="T4" fmla="*/ 0 w 14"/>
                <a:gd name="T5" fmla="*/ 2147483647 h 5"/>
                <a:gd name="T6" fmla="*/ 2147483647 w 14"/>
                <a:gd name="T7" fmla="*/ 2147483647 h 5"/>
                <a:gd name="T8" fmla="*/ 2147483647 w 14"/>
                <a:gd name="T9" fmla="*/ 2147483647 h 5"/>
                <a:gd name="T10" fmla="*/ 2147483647 w 14"/>
                <a:gd name="T11" fmla="*/ 2147483647 h 5"/>
                <a:gd name="T12" fmla="*/ 2147483647 w 14"/>
                <a:gd name="T13" fmla="*/ 2147483647 h 5"/>
                <a:gd name="T14" fmla="*/ 2147483647 w 14"/>
                <a:gd name="T15" fmla="*/ 0 h 5"/>
                <a:gd name="T16" fmla="*/ 2147483647 w 14"/>
                <a:gd name="T17" fmla="*/ 0 h 5"/>
                <a:gd name="T18" fmla="*/ 2147483647 w 14"/>
                <a:gd name="T19" fmla="*/ 0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5"/>
                <a:gd name="T32" fmla="*/ 14 w 14"/>
                <a:gd name="T33" fmla="*/ 5 h 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5">
                  <a:moveTo>
                    <a:pt x="4" y="0"/>
                  </a:moveTo>
                  <a:lnTo>
                    <a:pt x="4" y="0"/>
                  </a:lnTo>
                  <a:lnTo>
                    <a:pt x="0" y="3"/>
                  </a:lnTo>
                  <a:lnTo>
                    <a:pt x="4" y="5"/>
                  </a:lnTo>
                  <a:lnTo>
                    <a:pt x="7" y="5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4" y="0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196" name="Freeform 1118"/>
            <p:cNvSpPr>
              <a:spLocks/>
            </p:cNvSpPr>
            <p:nvPr/>
          </p:nvSpPr>
          <p:spPr bwMode="auto">
            <a:xfrm>
              <a:off x="4548188" y="1616075"/>
              <a:ext cx="1587" cy="3175"/>
            </a:xfrm>
            <a:custGeom>
              <a:avLst/>
              <a:gdLst>
                <a:gd name="T0" fmla="*/ 2147483647 w 3"/>
                <a:gd name="T1" fmla="*/ 2147483647 h 9"/>
                <a:gd name="T2" fmla="*/ 2147483647 w 3"/>
                <a:gd name="T3" fmla="*/ 0 h 9"/>
                <a:gd name="T4" fmla="*/ 0 w 3"/>
                <a:gd name="T5" fmla="*/ 0 h 9"/>
                <a:gd name="T6" fmla="*/ 0 w 3"/>
                <a:gd name="T7" fmla="*/ 0 h 9"/>
                <a:gd name="T8" fmla="*/ 0 w 3"/>
                <a:gd name="T9" fmla="*/ 2147483647 h 9"/>
                <a:gd name="T10" fmla="*/ 0 w 3"/>
                <a:gd name="T11" fmla="*/ 2147483647 h 9"/>
                <a:gd name="T12" fmla="*/ 0 w 3"/>
                <a:gd name="T13" fmla="*/ 2147483647 h 9"/>
                <a:gd name="T14" fmla="*/ 2147483647 w 3"/>
                <a:gd name="T15" fmla="*/ 2147483647 h 9"/>
                <a:gd name="T16" fmla="*/ 2147483647 w 3"/>
                <a:gd name="T17" fmla="*/ 2147483647 h 9"/>
                <a:gd name="T18" fmla="*/ 2147483647 w 3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9"/>
                <a:gd name="T32" fmla="*/ 3 w 3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9">
                  <a:moveTo>
                    <a:pt x="3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9"/>
                  </a:lnTo>
                  <a:lnTo>
                    <a:pt x="3" y="9"/>
                  </a:lnTo>
                  <a:lnTo>
                    <a:pt x="3" y="5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197" name="Freeform 1119"/>
            <p:cNvSpPr>
              <a:spLocks/>
            </p:cNvSpPr>
            <p:nvPr/>
          </p:nvSpPr>
          <p:spPr bwMode="auto">
            <a:xfrm>
              <a:off x="4546600" y="1616075"/>
              <a:ext cx="39688" cy="3175"/>
            </a:xfrm>
            <a:custGeom>
              <a:avLst/>
              <a:gdLst>
                <a:gd name="T0" fmla="*/ 2147483647 w 100"/>
                <a:gd name="T1" fmla="*/ 0 h 6"/>
                <a:gd name="T2" fmla="*/ 2147483647 w 100"/>
                <a:gd name="T3" fmla="*/ 0 h 6"/>
                <a:gd name="T4" fmla="*/ 0 w 100"/>
                <a:gd name="T5" fmla="*/ 2147483647 h 6"/>
                <a:gd name="T6" fmla="*/ 2147483647 w 100"/>
                <a:gd name="T7" fmla="*/ 2147483647 h 6"/>
                <a:gd name="T8" fmla="*/ 2147483647 w 100"/>
                <a:gd name="T9" fmla="*/ 2147483647 h 6"/>
                <a:gd name="T10" fmla="*/ 2147483647 w 100"/>
                <a:gd name="T11" fmla="*/ 2147483647 h 6"/>
                <a:gd name="T12" fmla="*/ 2147483647 w 100"/>
                <a:gd name="T13" fmla="*/ 2147483647 h 6"/>
                <a:gd name="T14" fmla="*/ 2147483647 w 100"/>
                <a:gd name="T15" fmla="*/ 0 h 6"/>
                <a:gd name="T16" fmla="*/ 2147483647 w 100"/>
                <a:gd name="T17" fmla="*/ 0 h 6"/>
                <a:gd name="T18" fmla="*/ 2147483647 w 100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0"/>
                <a:gd name="T31" fmla="*/ 0 h 6"/>
                <a:gd name="T32" fmla="*/ 100 w 100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0" h="6">
                  <a:moveTo>
                    <a:pt x="4" y="0"/>
                  </a:moveTo>
                  <a:lnTo>
                    <a:pt x="4" y="0"/>
                  </a:lnTo>
                  <a:lnTo>
                    <a:pt x="0" y="2"/>
                  </a:lnTo>
                  <a:lnTo>
                    <a:pt x="4" y="6"/>
                  </a:lnTo>
                  <a:lnTo>
                    <a:pt x="93" y="6"/>
                  </a:lnTo>
                  <a:lnTo>
                    <a:pt x="96" y="6"/>
                  </a:lnTo>
                  <a:lnTo>
                    <a:pt x="100" y="2"/>
                  </a:lnTo>
                  <a:lnTo>
                    <a:pt x="96" y="0"/>
                  </a:lnTo>
                  <a:lnTo>
                    <a:pt x="9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198" name="Freeform 1120"/>
            <p:cNvSpPr>
              <a:spLocks/>
            </p:cNvSpPr>
            <p:nvPr/>
          </p:nvSpPr>
          <p:spPr bwMode="auto">
            <a:xfrm>
              <a:off x="4583113" y="1616075"/>
              <a:ext cx="3175" cy="3175"/>
            </a:xfrm>
            <a:custGeom>
              <a:avLst/>
              <a:gdLst>
                <a:gd name="T0" fmla="*/ 2147483647 w 7"/>
                <a:gd name="T1" fmla="*/ 2147483647 h 8"/>
                <a:gd name="T2" fmla="*/ 2147483647 w 7"/>
                <a:gd name="T3" fmla="*/ 0 h 8"/>
                <a:gd name="T4" fmla="*/ 2147483647 w 7"/>
                <a:gd name="T5" fmla="*/ 0 h 8"/>
                <a:gd name="T6" fmla="*/ 0 w 7"/>
                <a:gd name="T7" fmla="*/ 0 h 8"/>
                <a:gd name="T8" fmla="*/ 0 w 7"/>
                <a:gd name="T9" fmla="*/ 2147483647 h 8"/>
                <a:gd name="T10" fmla="*/ 0 w 7"/>
                <a:gd name="T11" fmla="*/ 2147483647 h 8"/>
                <a:gd name="T12" fmla="*/ 2147483647 w 7"/>
                <a:gd name="T13" fmla="*/ 2147483647 h 8"/>
                <a:gd name="T14" fmla="*/ 2147483647 w 7"/>
                <a:gd name="T15" fmla="*/ 2147483647 h 8"/>
                <a:gd name="T16" fmla="*/ 2147483647 w 7"/>
                <a:gd name="T17" fmla="*/ 2147483647 h 8"/>
                <a:gd name="T18" fmla="*/ 2147483647 w 7"/>
                <a:gd name="T19" fmla="*/ 2147483647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8"/>
                <a:gd name="T32" fmla="*/ 7 w 7"/>
                <a:gd name="T33" fmla="*/ 8 h 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8">
                  <a:moveTo>
                    <a:pt x="7" y="2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3" y="8"/>
                  </a:lnTo>
                  <a:lnTo>
                    <a:pt x="7" y="6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199" name="Freeform 1121"/>
            <p:cNvSpPr>
              <a:spLocks/>
            </p:cNvSpPr>
            <p:nvPr/>
          </p:nvSpPr>
          <p:spPr bwMode="auto">
            <a:xfrm>
              <a:off x="4583113" y="1617663"/>
              <a:ext cx="12700" cy="1587"/>
            </a:xfrm>
            <a:custGeom>
              <a:avLst/>
              <a:gdLst>
                <a:gd name="T0" fmla="*/ 2147483647 w 29"/>
                <a:gd name="T1" fmla="*/ 0 h 6"/>
                <a:gd name="T2" fmla="*/ 0 w 29"/>
                <a:gd name="T3" fmla="*/ 0 h 6"/>
                <a:gd name="T4" fmla="*/ 0 w 29"/>
                <a:gd name="T5" fmla="*/ 2147483647 h 6"/>
                <a:gd name="T6" fmla="*/ 0 w 29"/>
                <a:gd name="T7" fmla="*/ 2147483647 h 6"/>
                <a:gd name="T8" fmla="*/ 2147483647 w 29"/>
                <a:gd name="T9" fmla="*/ 2147483647 h 6"/>
                <a:gd name="T10" fmla="*/ 2147483647 w 29"/>
                <a:gd name="T11" fmla="*/ 2147483647 h 6"/>
                <a:gd name="T12" fmla="*/ 2147483647 w 29"/>
                <a:gd name="T13" fmla="*/ 2147483647 h 6"/>
                <a:gd name="T14" fmla="*/ 2147483647 w 29"/>
                <a:gd name="T15" fmla="*/ 0 h 6"/>
                <a:gd name="T16" fmla="*/ 2147483647 w 29"/>
                <a:gd name="T17" fmla="*/ 0 h 6"/>
                <a:gd name="T18" fmla="*/ 2147483647 w 29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6"/>
                <a:gd name="T32" fmla="*/ 29 w 29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6">
                  <a:moveTo>
                    <a:pt x="3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22" y="6"/>
                  </a:lnTo>
                  <a:lnTo>
                    <a:pt x="29" y="6"/>
                  </a:lnTo>
                  <a:lnTo>
                    <a:pt x="29" y="4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200" name="Freeform 1122"/>
            <p:cNvSpPr>
              <a:spLocks/>
            </p:cNvSpPr>
            <p:nvPr/>
          </p:nvSpPr>
          <p:spPr bwMode="auto">
            <a:xfrm>
              <a:off x="4594225" y="1617663"/>
              <a:ext cx="1588" cy="3175"/>
            </a:xfrm>
            <a:custGeom>
              <a:avLst/>
              <a:gdLst>
                <a:gd name="T0" fmla="*/ 2147483647 w 3"/>
                <a:gd name="T1" fmla="*/ 2147483647 h 10"/>
                <a:gd name="T2" fmla="*/ 2147483647 w 3"/>
                <a:gd name="T3" fmla="*/ 0 h 10"/>
                <a:gd name="T4" fmla="*/ 0 w 3"/>
                <a:gd name="T5" fmla="*/ 0 h 10"/>
                <a:gd name="T6" fmla="*/ 0 w 3"/>
                <a:gd name="T7" fmla="*/ 0 h 10"/>
                <a:gd name="T8" fmla="*/ 0 w 3"/>
                <a:gd name="T9" fmla="*/ 2147483647 h 10"/>
                <a:gd name="T10" fmla="*/ 0 w 3"/>
                <a:gd name="T11" fmla="*/ 2147483647 h 10"/>
                <a:gd name="T12" fmla="*/ 0 w 3"/>
                <a:gd name="T13" fmla="*/ 2147483647 h 10"/>
                <a:gd name="T14" fmla="*/ 2147483647 w 3"/>
                <a:gd name="T15" fmla="*/ 2147483647 h 10"/>
                <a:gd name="T16" fmla="*/ 2147483647 w 3"/>
                <a:gd name="T17" fmla="*/ 2147483647 h 10"/>
                <a:gd name="T18" fmla="*/ 2147483647 w 3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10"/>
                <a:gd name="T32" fmla="*/ 3 w 3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10">
                  <a:moveTo>
                    <a:pt x="3" y="4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3" y="6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201" name="Freeform 1123"/>
            <p:cNvSpPr>
              <a:spLocks/>
            </p:cNvSpPr>
            <p:nvPr/>
          </p:nvSpPr>
          <p:spPr bwMode="auto">
            <a:xfrm>
              <a:off x="4592638" y="1619250"/>
              <a:ext cx="39687" cy="1588"/>
            </a:xfrm>
            <a:custGeom>
              <a:avLst/>
              <a:gdLst>
                <a:gd name="T0" fmla="*/ 2147483647 w 100"/>
                <a:gd name="T1" fmla="*/ 0 h 6"/>
                <a:gd name="T2" fmla="*/ 2147483647 w 100"/>
                <a:gd name="T3" fmla="*/ 0 h 6"/>
                <a:gd name="T4" fmla="*/ 0 w 100"/>
                <a:gd name="T5" fmla="*/ 2147483647 h 6"/>
                <a:gd name="T6" fmla="*/ 2147483647 w 100"/>
                <a:gd name="T7" fmla="*/ 2147483647 h 6"/>
                <a:gd name="T8" fmla="*/ 2147483647 w 100"/>
                <a:gd name="T9" fmla="*/ 2147483647 h 6"/>
                <a:gd name="T10" fmla="*/ 2147483647 w 100"/>
                <a:gd name="T11" fmla="*/ 2147483647 h 6"/>
                <a:gd name="T12" fmla="*/ 2147483647 w 100"/>
                <a:gd name="T13" fmla="*/ 2147483647 h 6"/>
                <a:gd name="T14" fmla="*/ 2147483647 w 100"/>
                <a:gd name="T15" fmla="*/ 0 h 6"/>
                <a:gd name="T16" fmla="*/ 2147483647 w 100"/>
                <a:gd name="T17" fmla="*/ 0 h 6"/>
                <a:gd name="T18" fmla="*/ 2147483647 w 100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0"/>
                <a:gd name="T31" fmla="*/ 0 h 6"/>
                <a:gd name="T32" fmla="*/ 100 w 100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0" h="6">
                  <a:moveTo>
                    <a:pt x="4" y="0"/>
                  </a:moveTo>
                  <a:lnTo>
                    <a:pt x="4" y="0"/>
                  </a:lnTo>
                  <a:lnTo>
                    <a:pt x="0" y="2"/>
                  </a:lnTo>
                  <a:lnTo>
                    <a:pt x="4" y="6"/>
                  </a:lnTo>
                  <a:lnTo>
                    <a:pt x="93" y="6"/>
                  </a:lnTo>
                  <a:lnTo>
                    <a:pt x="96" y="6"/>
                  </a:lnTo>
                  <a:lnTo>
                    <a:pt x="100" y="2"/>
                  </a:lnTo>
                  <a:lnTo>
                    <a:pt x="96" y="0"/>
                  </a:lnTo>
                  <a:lnTo>
                    <a:pt x="9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202" name="Freeform 1124"/>
            <p:cNvSpPr>
              <a:spLocks/>
            </p:cNvSpPr>
            <p:nvPr/>
          </p:nvSpPr>
          <p:spPr bwMode="auto">
            <a:xfrm>
              <a:off x="4629150" y="1619250"/>
              <a:ext cx="3175" cy="4763"/>
            </a:xfrm>
            <a:custGeom>
              <a:avLst/>
              <a:gdLst>
                <a:gd name="T0" fmla="*/ 2147483647 w 7"/>
                <a:gd name="T1" fmla="*/ 2147483647 h 13"/>
                <a:gd name="T2" fmla="*/ 2147483647 w 7"/>
                <a:gd name="T3" fmla="*/ 0 h 13"/>
                <a:gd name="T4" fmla="*/ 2147483647 w 7"/>
                <a:gd name="T5" fmla="*/ 0 h 13"/>
                <a:gd name="T6" fmla="*/ 0 w 7"/>
                <a:gd name="T7" fmla="*/ 0 h 13"/>
                <a:gd name="T8" fmla="*/ 0 w 7"/>
                <a:gd name="T9" fmla="*/ 2147483647 h 13"/>
                <a:gd name="T10" fmla="*/ 0 w 7"/>
                <a:gd name="T11" fmla="*/ 2147483647 h 13"/>
                <a:gd name="T12" fmla="*/ 2147483647 w 7"/>
                <a:gd name="T13" fmla="*/ 2147483647 h 13"/>
                <a:gd name="T14" fmla="*/ 2147483647 w 7"/>
                <a:gd name="T15" fmla="*/ 2147483647 h 13"/>
                <a:gd name="T16" fmla="*/ 2147483647 w 7"/>
                <a:gd name="T17" fmla="*/ 2147483647 h 13"/>
                <a:gd name="T18" fmla="*/ 2147483647 w 7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3"/>
                <a:gd name="T32" fmla="*/ 7 w 7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3">
                  <a:moveTo>
                    <a:pt x="7" y="2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3"/>
                  </a:lnTo>
                  <a:lnTo>
                    <a:pt x="3" y="13"/>
                  </a:lnTo>
                  <a:lnTo>
                    <a:pt x="7" y="13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203" name="Freeform 1125"/>
            <p:cNvSpPr>
              <a:spLocks/>
            </p:cNvSpPr>
            <p:nvPr/>
          </p:nvSpPr>
          <p:spPr bwMode="auto">
            <a:xfrm>
              <a:off x="4629150" y="1620838"/>
              <a:ext cx="6350" cy="3175"/>
            </a:xfrm>
            <a:custGeom>
              <a:avLst/>
              <a:gdLst>
                <a:gd name="T0" fmla="*/ 2147483647 w 14"/>
                <a:gd name="T1" fmla="*/ 0 h 7"/>
                <a:gd name="T2" fmla="*/ 0 w 14"/>
                <a:gd name="T3" fmla="*/ 0 h 7"/>
                <a:gd name="T4" fmla="*/ 0 w 14"/>
                <a:gd name="T5" fmla="*/ 2147483647 h 7"/>
                <a:gd name="T6" fmla="*/ 0 w 14"/>
                <a:gd name="T7" fmla="*/ 2147483647 h 7"/>
                <a:gd name="T8" fmla="*/ 2147483647 w 14"/>
                <a:gd name="T9" fmla="*/ 2147483647 h 7"/>
                <a:gd name="T10" fmla="*/ 2147483647 w 14"/>
                <a:gd name="T11" fmla="*/ 2147483647 h 7"/>
                <a:gd name="T12" fmla="*/ 2147483647 w 14"/>
                <a:gd name="T13" fmla="*/ 2147483647 h 7"/>
                <a:gd name="T14" fmla="*/ 2147483647 w 14"/>
                <a:gd name="T15" fmla="*/ 0 h 7"/>
                <a:gd name="T16" fmla="*/ 2147483647 w 14"/>
                <a:gd name="T17" fmla="*/ 0 h 7"/>
                <a:gd name="T18" fmla="*/ 2147483647 w 14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7"/>
                <a:gd name="T32" fmla="*/ 14 w 14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7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3" y="7"/>
                  </a:lnTo>
                  <a:lnTo>
                    <a:pt x="10" y="7"/>
                  </a:lnTo>
                  <a:lnTo>
                    <a:pt x="14" y="3"/>
                  </a:lnTo>
                  <a:lnTo>
                    <a:pt x="10" y="0"/>
                  </a:lnTo>
                  <a:lnTo>
                    <a:pt x="7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204" name="Freeform 1126"/>
            <p:cNvSpPr>
              <a:spLocks/>
            </p:cNvSpPr>
            <p:nvPr/>
          </p:nvSpPr>
          <p:spPr bwMode="auto">
            <a:xfrm>
              <a:off x="4632325" y="1620838"/>
              <a:ext cx="3175" cy="4762"/>
            </a:xfrm>
            <a:custGeom>
              <a:avLst/>
              <a:gdLst>
                <a:gd name="T0" fmla="*/ 2147483647 w 7"/>
                <a:gd name="T1" fmla="*/ 2147483647 h 9"/>
                <a:gd name="T2" fmla="*/ 2147483647 w 7"/>
                <a:gd name="T3" fmla="*/ 0 h 9"/>
                <a:gd name="T4" fmla="*/ 2147483647 w 7"/>
                <a:gd name="T5" fmla="*/ 0 h 9"/>
                <a:gd name="T6" fmla="*/ 0 w 7"/>
                <a:gd name="T7" fmla="*/ 0 h 9"/>
                <a:gd name="T8" fmla="*/ 0 w 7"/>
                <a:gd name="T9" fmla="*/ 2147483647 h 9"/>
                <a:gd name="T10" fmla="*/ 0 w 7"/>
                <a:gd name="T11" fmla="*/ 2147483647 h 9"/>
                <a:gd name="T12" fmla="*/ 2147483647 w 7"/>
                <a:gd name="T13" fmla="*/ 2147483647 h 9"/>
                <a:gd name="T14" fmla="*/ 2147483647 w 7"/>
                <a:gd name="T15" fmla="*/ 2147483647 h 9"/>
                <a:gd name="T16" fmla="*/ 2147483647 w 7"/>
                <a:gd name="T17" fmla="*/ 2147483647 h 9"/>
                <a:gd name="T18" fmla="*/ 2147483647 w 7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9"/>
                <a:gd name="T32" fmla="*/ 7 w 7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9">
                  <a:moveTo>
                    <a:pt x="7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9"/>
                  </a:lnTo>
                  <a:lnTo>
                    <a:pt x="3" y="9"/>
                  </a:lnTo>
                  <a:lnTo>
                    <a:pt x="7" y="9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205" name="Freeform 1127"/>
            <p:cNvSpPr>
              <a:spLocks/>
            </p:cNvSpPr>
            <p:nvPr/>
          </p:nvSpPr>
          <p:spPr bwMode="auto">
            <a:xfrm>
              <a:off x="4632325" y="1622425"/>
              <a:ext cx="17463" cy="3175"/>
            </a:xfrm>
            <a:custGeom>
              <a:avLst/>
              <a:gdLst>
                <a:gd name="T0" fmla="*/ 2147483647 w 43"/>
                <a:gd name="T1" fmla="*/ 0 h 6"/>
                <a:gd name="T2" fmla="*/ 0 w 43"/>
                <a:gd name="T3" fmla="*/ 0 h 6"/>
                <a:gd name="T4" fmla="*/ 0 w 43"/>
                <a:gd name="T5" fmla="*/ 2147483647 h 6"/>
                <a:gd name="T6" fmla="*/ 0 w 43"/>
                <a:gd name="T7" fmla="*/ 2147483647 h 6"/>
                <a:gd name="T8" fmla="*/ 2147483647 w 43"/>
                <a:gd name="T9" fmla="*/ 2147483647 h 6"/>
                <a:gd name="T10" fmla="*/ 2147483647 w 43"/>
                <a:gd name="T11" fmla="*/ 2147483647 h 6"/>
                <a:gd name="T12" fmla="*/ 2147483647 w 43"/>
                <a:gd name="T13" fmla="*/ 2147483647 h 6"/>
                <a:gd name="T14" fmla="*/ 2147483647 w 43"/>
                <a:gd name="T15" fmla="*/ 0 h 6"/>
                <a:gd name="T16" fmla="*/ 2147483647 w 43"/>
                <a:gd name="T17" fmla="*/ 0 h 6"/>
                <a:gd name="T18" fmla="*/ 2147483647 w 4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3"/>
                <a:gd name="T31" fmla="*/ 0 h 6"/>
                <a:gd name="T32" fmla="*/ 43 w 4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3" h="6">
                  <a:moveTo>
                    <a:pt x="3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36" y="6"/>
                  </a:lnTo>
                  <a:lnTo>
                    <a:pt x="43" y="6"/>
                  </a:lnTo>
                  <a:lnTo>
                    <a:pt x="43" y="4"/>
                  </a:lnTo>
                  <a:lnTo>
                    <a:pt x="43" y="0"/>
                  </a:lnTo>
                  <a:lnTo>
                    <a:pt x="39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206" name="Freeform 1128"/>
            <p:cNvSpPr>
              <a:spLocks/>
            </p:cNvSpPr>
            <p:nvPr/>
          </p:nvSpPr>
          <p:spPr bwMode="auto">
            <a:xfrm>
              <a:off x="4646613" y="1622425"/>
              <a:ext cx="3175" cy="3175"/>
            </a:xfrm>
            <a:custGeom>
              <a:avLst/>
              <a:gdLst>
                <a:gd name="T0" fmla="*/ 2147483647 w 7"/>
                <a:gd name="T1" fmla="*/ 2147483647 h 10"/>
                <a:gd name="T2" fmla="*/ 2147483647 w 7"/>
                <a:gd name="T3" fmla="*/ 0 h 10"/>
                <a:gd name="T4" fmla="*/ 2147483647 w 7"/>
                <a:gd name="T5" fmla="*/ 0 h 10"/>
                <a:gd name="T6" fmla="*/ 0 w 7"/>
                <a:gd name="T7" fmla="*/ 0 h 10"/>
                <a:gd name="T8" fmla="*/ 0 w 7"/>
                <a:gd name="T9" fmla="*/ 2147483647 h 10"/>
                <a:gd name="T10" fmla="*/ 0 w 7"/>
                <a:gd name="T11" fmla="*/ 2147483647 h 10"/>
                <a:gd name="T12" fmla="*/ 2147483647 w 7"/>
                <a:gd name="T13" fmla="*/ 2147483647 h 10"/>
                <a:gd name="T14" fmla="*/ 2147483647 w 7"/>
                <a:gd name="T15" fmla="*/ 2147483647 h 10"/>
                <a:gd name="T16" fmla="*/ 2147483647 w 7"/>
                <a:gd name="T17" fmla="*/ 2147483647 h 10"/>
                <a:gd name="T18" fmla="*/ 2147483647 w 7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0"/>
                <a:gd name="T32" fmla="*/ 7 w 7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0">
                  <a:moveTo>
                    <a:pt x="7" y="4"/>
                  </a:move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7" y="10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207" name="Freeform 1129"/>
            <p:cNvSpPr>
              <a:spLocks/>
            </p:cNvSpPr>
            <p:nvPr/>
          </p:nvSpPr>
          <p:spPr bwMode="auto">
            <a:xfrm>
              <a:off x="4646613" y="1624013"/>
              <a:ext cx="20637" cy="1587"/>
            </a:xfrm>
            <a:custGeom>
              <a:avLst/>
              <a:gdLst>
                <a:gd name="T0" fmla="*/ 2147483647 w 53"/>
                <a:gd name="T1" fmla="*/ 0 h 6"/>
                <a:gd name="T2" fmla="*/ 0 w 53"/>
                <a:gd name="T3" fmla="*/ 0 h 6"/>
                <a:gd name="T4" fmla="*/ 0 w 53"/>
                <a:gd name="T5" fmla="*/ 2147483647 h 6"/>
                <a:gd name="T6" fmla="*/ 0 w 53"/>
                <a:gd name="T7" fmla="*/ 2147483647 h 6"/>
                <a:gd name="T8" fmla="*/ 2147483647 w 53"/>
                <a:gd name="T9" fmla="*/ 2147483647 h 6"/>
                <a:gd name="T10" fmla="*/ 2147483647 w 53"/>
                <a:gd name="T11" fmla="*/ 2147483647 h 6"/>
                <a:gd name="T12" fmla="*/ 2147483647 w 53"/>
                <a:gd name="T13" fmla="*/ 2147483647 h 6"/>
                <a:gd name="T14" fmla="*/ 2147483647 w 53"/>
                <a:gd name="T15" fmla="*/ 0 h 6"/>
                <a:gd name="T16" fmla="*/ 2147483647 w 53"/>
                <a:gd name="T17" fmla="*/ 0 h 6"/>
                <a:gd name="T18" fmla="*/ 2147483647 w 5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"/>
                <a:gd name="T31" fmla="*/ 0 h 6"/>
                <a:gd name="T32" fmla="*/ 53 w 5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" h="6">
                  <a:moveTo>
                    <a:pt x="3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42" y="6"/>
                  </a:lnTo>
                  <a:lnTo>
                    <a:pt x="49" y="6"/>
                  </a:lnTo>
                  <a:lnTo>
                    <a:pt x="53" y="2"/>
                  </a:lnTo>
                  <a:lnTo>
                    <a:pt x="49" y="0"/>
                  </a:lnTo>
                  <a:lnTo>
                    <a:pt x="46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208" name="Freeform 1130"/>
            <p:cNvSpPr>
              <a:spLocks/>
            </p:cNvSpPr>
            <p:nvPr/>
          </p:nvSpPr>
          <p:spPr bwMode="auto">
            <a:xfrm>
              <a:off x="4665663" y="1624013"/>
              <a:ext cx="1587" cy="3175"/>
            </a:xfrm>
            <a:custGeom>
              <a:avLst/>
              <a:gdLst>
                <a:gd name="T0" fmla="*/ 2147483647 w 7"/>
                <a:gd name="T1" fmla="*/ 2147483647 h 8"/>
                <a:gd name="T2" fmla="*/ 2147483647 w 7"/>
                <a:gd name="T3" fmla="*/ 0 h 8"/>
                <a:gd name="T4" fmla="*/ 2147483647 w 7"/>
                <a:gd name="T5" fmla="*/ 0 h 8"/>
                <a:gd name="T6" fmla="*/ 0 w 7"/>
                <a:gd name="T7" fmla="*/ 0 h 8"/>
                <a:gd name="T8" fmla="*/ 0 w 7"/>
                <a:gd name="T9" fmla="*/ 2147483647 h 8"/>
                <a:gd name="T10" fmla="*/ 0 w 7"/>
                <a:gd name="T11" fmla="*/ 2147483647 h 8"/>
                <a:gd name="T12" fmla="*/ 2147483647 w 7"/>
                <a:gd name="T13" fmla="*/ 2147483647 h 8"/>
                <a:gd name="T14" fmla="*/ 2147483647 w 7"/>
                <a:gd name="T15" fmla="*/ 2147483647 h 8"/>
                <a:gd name="T16" fmla="*/ 2147483647 w 7"/>
                <a:gd name="T17" fmla="*/ 2147483647 h 8"/>
                <a:gd name="T18" fmla="*/ 2147483647 w 7"/>
                <a:gd name="T19" fmla="*/ 2147483647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8"/>
                <a:gd name="T32" fmla="*/ 7 w 7"/>
                <a:gd name="T33" fmla="*/ 8 h 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8">
                  <a:moveTo>
                    <a:pt x="7" y="2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8"/>
                  </a:lnTo>
                  <a:lnTo>
                    <a:pt x="3" y="8"/>
                  </a:lnTo>
                  <a:lnTo>
                    <a:pt x="7" y="8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209" name="Freeform 1131"/>
            <p:cNvSpPr>
              <a:spLocks/>
            </p:cNvSpPr>
            <p:nvPr/>
          </p:nvSpPr>
          <p:spPr bwMode="auto">
            <a:xfrm>
              <a:off x="4665663" y="1625600"/>
              <a:ext cx="7937" cy="1588"/>
            </a:xfrm>
            <a:custGeom>
              <a:avLst/>
              <a:gdLst>
                <a:gd name="T0" fmla="*/ 2147483647 w 20"/>
                <a:gd name="T1" fmla="*/ 0 h 6"/>
                <a:gd name="T2" fmla="*/ 0 w 20"/>
                <a:gd name="T3" fmla="*/ 0 h 6"/>
                <a:gd name="T4" fmla="*/ 0 w 20"/>
                <a:gd name="T5" fmla="*/ 2147483647 h 6"/>
                <a:gd name="T6" fmla="*/ 0 w 20"/>
                <a:gd name="T7" fmla="*/ 2147483647 h 6"/>
                <a:gd name="T8" fmla="*/ 2147483647 w 20"/>
                <a:gd name="T9" fmla="*/ 2147483647 h 6"/>
                <a:gd name="T10" fmla="*/ 2147483647 w 20"/>
                <a:gd name="T11" fmla="*/ 2147483647 h 6"/>
                <a:gd name="T12" fmla="*/ 2147483647 w 20"/>
                <a:gd name="T13" fmla="*/ 2147483647 h 6"/>
                <a:gd name="T14" fmla="*/ 2147483647 w 20"/>
                <a:gd name="T15" fmla="*/ 0 h 6"/>
                <a:gd name="T16" fmla="*/ 2147483647 w 20"/>
                <a:gd name="T17" fmla="*/ 0 h 6"/>
                <a:gd name="T18" fmla="*/ 2147483647 w 20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6"/>
                <a:gd name="T32" fmla="*/ 20 w 20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6">
                  <a:moveTo>
                    <a:pt x="3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10" y="6"/>
                  </a:lnTo>
                  <a:lnTo>
                    <a:pt x="16" y="6"/>
                  </a:lnTo>
                  <a:lnTo>
                    <a:pt x="20" y="4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210" name="Freeform 1132"/>
            <p:cNvSpPr>
              <a:spLocks/>
            </p:cNvSpPr>
            <p:nvPr/>
          </p:nvSpPr>
          <p:spPr bwMode="auto">
            <a:xfrm>
              <a:off x="4670425" y="1625600"/>
              <a:ext cx="3175" cy="3175"/>
            </a:xfrm>
            <a:custGeom>
              <a:avLst/>
              <a:gdLst>
                <a:gd name="T0" fmla="*/ 2147483647 w 6"/>
                <a:gd name="T1" fmla="*/ 2147483647 h 10"/>
                <a:gd name="T2" fmla="*/ 2147483647 w 6"/>
                <a:gd name="T3" fmla="*/ 0 h 10"/>
                <a:gd name="T4" fmla="*/ 2147483647 w 6"/>
                <a:gd name="T5" fmla="*/ 0 h 10"/>
                <a:gd name="T6" fmla="*/ 0 w 6"/>
                <a:gd name="T7" fmla="*/ 0 h 10"/>
                <a:gd name="T8" fmla="*/ 0 w 6"/>
                <a:gd name="T9" fmla="*/ 2147483647 h 10"/>
                <a:gd name="T10" fmla="*/ 0 w 6"/>
                <a:gd name="T11" fmla="*/ 2147483647 h 10"/>
                <a:gd name="T12" fmla="*/ 2147483647 w 6"/>
                <a:gd name="T13" fmla="*/ 2147483647 h 10"/>
                <a:gd name="T14" fmla="*/ 2147483647 w 6"/>
                <a:gd name="T15" fmla="*/ 2147483647 h 10"/>
                <a:gd name="T16" fmla="*/ 2147483647 w 6"/>
                <a:gd name="T17" fmla="*/ 2147483647 h 10"/>
                <a:gd name="T18" fmla="*/ 2147483647 w 6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0"/>
                <a:gd name="T32" fmla="*/ 6 w 6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0">
                  <a:moveTo>
                    <a:pt x="6" y="4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6" y="10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211" name="Freeform 1133"/>
            <p:cNvSpPr>
              <a:spLocks/>
            </p:cNvSpPr>
            <p:nvPr/>
          </p:nvSpPr>
          <p:spPr bwMode="auto">
            <a:xfrm>
              <a:off x="4670425" y="1625600"/>
              <a:ext cx="34925" cy="3175"/>
            </a:xfrm>
            <a:custGeom>
              <a:avLst/>
              <a:gdLst>
                <a:gd name="T0" fmla="*/ 2147483647 w 89"/>
                <a:gd name="T1" fmla="*/ 0 h 6"/>
                <a:gd name="T2" fmla="*/ 0 w 89"/>
                <a:gd name="T3" fmla="*/ 0 h 6"/>
                <a:gd name="T4" fmla="*/ 0 w 89"/>
                <a:gd name="T5" fmla="*/ 2147483647 h 6"/>
                <a:gd name="T6" fmla="*/ 0 w 89"/>
                <a:gd name="T7" fmla="*/ 2147483647 h 6"/>
                <a:gd name="T8" fmla="*/ 2147483647 w 89"/>
                <a:gd name="T9" fmla="*/ 2147483647 h 6"/>
                <a:gd name="T10" fmla="*/ 2147483647 w 89"/>
                <a:gd name="T11" fmla="*/ 2147483647 h 6"/>
                <a:gd name="T12" fmla="*/ 2147483647 w 89"/>
                <a:gd name="T13" fmla="*/ 2147483647 h 6"/>
                <a:gd name="T14" fmla="*/ 2147483647 w 89"/>
                <a:gd name="T15" fmla="*/ 0 h 6"/>
                <a:gd name="T16" fmla="*/ 2147483647 w 89"/>
                <a:gd name="T17" fmla="*/ 0 h 6"/>
                <a:gd name="T18" fmla="*/ 2147483647 w 89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9"/>
                <a:gd name="T31" fmla="*/ 0 h 6"/>
                <a:gd name="T32" fmla="*/ 89 w 89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9" h="6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82" y="6"/>
                  </a:lnTo>
                  <a:lnTo>
                    <a:pt x="89" y="6"/>
                  </a:lnTo>
                  <a:lnTo>
                    <a:pt x="89" y="2"/>
                  </a:lnTo>
                  <a:lnTo>
                    <a:pt x="89" y="0"/>
                  </a:lnTo>
                  <a:lnTo>
                    <a:pt x="8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212" name="Freeform 1134"/>
            <p:cNvSpPr>
              <a:spLocks/>
            </p:cNvSpPr>
            <p:nvPr/>
          </p:nvSpPr>
          <p:spPr bwMode="auto">
            <a:xfrm>
              <a:off x="4703763" y="1625600"/>
              <a:ext cx="1587" cy="4763"/>
            </a:xfrm>
            <a:custGeom>
              <a:avLst/>
              <a:gdLst>
                <a:gd name="T0" fmla="*/ 2147483647 w 7"/>
                <a:gd name="T1" fmla="*/ 2147483647 h 9"/>
                <a:gd name="T2" fmla="*/ 2147483647 w 7"/>
                <a:gd name="T3" fmla="*/ 0 h 9"/>
                <a:gd name="T4" fmla="*/ 2147483647 w 7"/>
                <a:gd name="T5" fmla="*/ 0 h 9"/>
                <a:gd name="T6" fmla="*/ 0 w 7"/>
                <a:gd name="T7" fmla="*/ 0 h 9"/>
                <a:gd name="T8" fmla="*/ 0 w 7"/>
                <a:gd name="T9" fmla="*/ 2147483647 h 9"/>
                <a:gd name="T10" fmla="*/ 0 w 7"/>
                <a:gd name="T11" fmla="*/ 2147483647 h 9"/>
                <a:gd name="T12" fmla="*/ 2147483647 w 7"/>
                <a:gd name="T13" fmla="*/ 2147483647 h 9"/>
                <a:gd name="T14" fmla="*/ 2147483647 w 7"/>
                <a:gd name="T15" fmla="*/ 2147483647 h 9"/>
                <a:gd name="T16" fmla="*/ 2147483647 w 7"/>
                <a:gd name="T17" fmla="*/ 2147483647 h 9"/>
                <a:gd name="T18" fmla="*/ 2147483647 w 7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9"/>
                <a:gd name="T32" fmla="*/ 7 w 7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9">
                  <a:moveTo>
                    <a:pt x="7" y="2"/>
                  </a:move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9"/>
                  </a:lnTo>
                  <a:lnTo>
                    <a:pt x="7" y="9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213" name="Freeform 1135"/>
            <p:cNvSpPr>
              <a:spLocks/>
            </p:cNvSpPr>
            <p:nvPr/>
          </p:nvSpPr>
          <p:spPr bwMode="auto">
            <a:xfrm>
              <a:off x="4703763" y="1627188"/>
              <a:ext cx="9525" cy="3175"/>
            </a:xfrm>
            <a:custGeom>
              <a:avLst/>
              <a:gdLst>
                <a:gd name="T0" fmla="*/ 2147483647 w 27"/>
                <a:gd name="T1" fmla="*/ 0 h 7"/>
                <a:gd name="T2" fmla="*/ 0 w 27"/>
                <a:gd name="T3" fmla="*/ 2147483647 h 7"/>
                <a:gd name="T4" fmla="*/ 0 w 27"/>
                <a:gd name="T5" fmla="*/ 2147483647 h 7"/>
                <a:gd name="T6" fmla="*/ 0 w 27"/>
                <a:gd name="T7" fmla="*/ 2147483647 h 7"/>
                <a:gd name="T8" fmla="*/ 2147483647 w 27"/>
                <a:gd name="T9" fmla="*/ 2147483647 h 7"/>
                <a:gd name="T10" fmla="*/ 2147483647 w 27"/>
                <a:gd name="T11" fmla="*/ 2147483647 h 7"/>
                <a:gd name="T12" fmla="*/ 2147483647 w 27"/>
                <a:gd name="T13" fmla="*/ 2147483647 h 7"/>
                <a:gd name="T14" fmla="*/ 2147483647 w 27"/>
                <a:gd name="T15" fmla="*/ 2147483647 h 7"/>
                <a:gd name="T16" fmla="*/ 2147483647 w 27"/>
                <a:gd name="T17" fmla="*/ 0 h 7"/>
                <a:gd name="T18" fmla="*/ 2147483647 w 27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"/>
                <a:gd name="T31" fmla="*/ 0 h 7"/>
                <a:gd name="T32" fmla="*/ 27 w 27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" h="7">
                  <a:moveTo>
                    <a:pt x="3" y="0"/>
                  </a:moveTo>
                  <a:lnTo>
                    <a:pt x="0" y="4"/>
                  </a:lnTo>
                  <a:lnTo>
                    <a:pt x="0" y="7"/>
                  </a:lnTo>
                  <a:lnTo>
                    <a:pt x="16" y="7"/>
                  </a:lnTo>
                  <a:lnTo>
                    <a:pt x="23" y="7"/>
                  </a:lnTo>
                  <a:lnTo>
                    <a:pt x="27" y="4"/>
                  </a:lnTo>
                  <a:lnTo>
                    <a:pt x="23" y="4"/>
                  </a:lnTo>
                  <a:lnTo>
                    <a:pt x="2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214" name="Freeform 1136"/>
            <p:cNvSpPr>
              <a:spLocks/>
            </p:cNvSpPr>
            <p:nvPr/>
          </p:nvSpPr>
          <p:spPr bwMode="auto">
            <a:xfrm>
              <a:off x="4710113" y="1627188"/>
              <a:ext cx="3175" cy="4762"/>
            </a:xfrm>
            <a:custGeom>
              <a:avLst/>
              <a:gdLst>
                <a:gd name="T0" fmla="*/ 2147483647 w 7"/>
                <a:gd name="T1" fmla="*/ 2147483647 h 10"/>
                <a:gd name="T2" fmla="*/ 2147483647 w 7"/>
                <a:gd name="T3" fmla="*/ 2147483647 h 10"/>
                <a:gd name="T4" fmla="*/ 2147483647 w 7"/>
                <a:gd name="T5" fmla="*/ 0 h 10"/>
                <a:gd name="T6" fmla="*/ 0 w 7"/>
                <a:gd name="T7" fmla="*/ 2147483647 h 10"/>
                <a:gd name="T8" fmla="*/ 0 w 7"/>
                <a:gd name="T9" fmla="*/ 2147483647 h 10"/>
                <a:gd name="T10" fmla="*/ 0 w 7"/>
                <a:gd name="T11" fmla="*/ 2147483647 h 10"/>
                <a:gd name="T12" fmla="*/ 2147483647 w 7"/>
                <a:gd name="T13" fmla="*/ 2147483647 h 10"/>
                <a:gd name="T14" fmla="*/ 2147483647 w 7"/>
                <a:gd name="T15" fmla="*/ 2147483647 h 10"/>
                <a:gd name="T16" fmla="*/ 2147483647 w 7"/>
                <a:gd name="T17" fmla="*/ 2147483647 h 10"/>
                <a:gd name="T18" fmla="*/ 2147483647 w 7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0"/>
                <a:gd name="T32" fmla="*/ 7 w 7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0">
                  <a:moveTo>
                    <a:pt x="7" y="4"/>
                  </a:moveTo>
                  <a:lnTo>
                    <a:pt x="3" y="4"/>
                  </a:lnTo>
                  <a:lnTo>
                    <a:pt x="3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7" y="10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215" name="Freeform 1137"/>
            <p:cNvSpPr>
              <a:spLocks/>
            </p:cNvSpPr>
            <p:nvPr/>
          </p:nvSpPr>
          <p:spPr bwMode="auto">
            <a:xfrm>
              <a:off x="4710113" y="1628775"/>
              <a:ext cx="7937" cy="3175"/>
            </a:xfrm>
            <a:custGeom>
              <a:avLst/>
              <a:gdLst>
                <a:gd name="T0" fmla="*/ 2147483647 w 20"/>
                <a:gd name="T1" fmla="*/ 0 h 6"/>
                <a:gd name="T2" fmla="*/ 0 w 20"/>
                <a:gd name="T3" fmla="*/ 2147483647 h 6"/>
                <a:gd name="T4" fmla="*/ 0 w 20"/>
                <a:gd name="T5" fmla="*/ 2147483647 h 6"/>
                <a:gd name="T6" fmla="*/ 0 w 20"/>
                <a:gd name="T7" fmla="*/ 2147483647 h 6"/>
                <a:gd name="T8" fmla="*/ 2147483647 w 20"/>
                <a:gd name="T9" fmla="*/ 2147483647 h 6"/>
                <a:gd name="T10" fmla="*/ 2147483647 w 20"/>
                <a:gd name="T11" fmla="*/ 2147483647 h 6"/>
                <a:gd name="T12" fmla="*/ 2147483647 w 20"/>
                <a:gd name="T13" fmla="*/ 2147483647 h 6"/>
                <a:gd name="T14" fmla="*/ 2147483647 w 20"/>
                <a:gd name="T15" fmla="*/ 2147483647 h 6"/>
                <a:gd name="T16" fmla="*/ 2147483647 w 20"/>
                <a:gd name="T17" fmla="*/ 0 h 6"/>
                <a:gd name="T18" fmla="*/ 2147483647 w 20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6"/>
                <a:gd name="T32" fmla="*/ 20 w 20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6">
                  <a:moveTo>
                    <a:pt x="3" y="0"/>
                  </a:moveTo>
                  <a:lnTo>
                    <a:pt x="0" y="3"/>
                  </a:lnTo>
                  <a:lnTo>
                    <a:pt x="0" y="6"/>
                  </a:lnTo>
                  <a:lnTo>
                    <a:pt x="9" y="6"/>
                  </a:lnTo>
                  <a:lnTo>
                    <a:pt x="16" y="6"/>
                  </a:lnTo>
                  <a:lnTo>
                    <a:pt x="20" y="3"/>
                  </a:lnTo>
                  <a:lnTo>
                    <a:pt x="16" y="3"/>
                  </a:lnTo>
                  <a:lnTo>
                    <a:pt x="1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216" name="Freeform 1138"/>
            <p:cNvSpPr>
              <a:spLocks/>
            </p:cNvSpPr>
            <p:nvPr/>
          </p:nvSpPr>
          <p:spPr bwMode="auto">
            <a:xfrm>
              <a:off x="4716463" y="1628775"/>
              <a:ext cx="1587" cy="3175"/>
            </a:xfrm>
            <a:custGeom>
              <a:avLst/>
              <a:gdLst>
                <a:gd name="T0" fmla="*/ 2147483647 w 7"/>
                <a:gd name="T1" fmla="*/ 2147483647 h 9"/>
                <a:gd name="T2" fmla="*/ 2147483647 w 7"/>
                <a:gd name="T3" fmla="*/ 2147483647 h 9"/>
                <a:gd name="T4" fmla="*/ 2147483647 w 7"/>
                <a:gd name="T5" fmla="*/ 0 h 9"/>
                <a:gd name="T6" fmla="*/ 0 w 7"/>
                <a:gd name="T7" fmla="*/ 2147483647 h 9"/>
                <a:gd name="T8" fmla="*/ 0 w 7"/>
                <a:gd name="T9" fmla="*/ 2147483647 h 9"/>
                <a:gd name="T10" fmla="*/ 0 w 7"/>
                <a:gd name="T11" fmla="*/ 2147483647 h 9"/>
                <a:gd name="T12" fmla="*/ 2147483647 w 7"/>
                <a:gd name="T13" fmla="*/ 2147483647 h 9"/>
                <a:gd name="T14" fmla="*/ 2147483647 w 7"/>
                <a:gd name="T15" fmla="*/ 2147483647 h 9"/>
                <a:gd name="T16" fmla="*/ 2147483647 w 7"/>
                <a:gd name="T17" fmla="*/ 2147483647 h 9"/>
                <a:gd name="T18" fmla="*/ 2147483647 w 7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9"/>
                <a:gd name="T32" fmla="*/ 7 w 7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9">
                  <a:moveTo>
                    <a:pt x="7" y="3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9"/>
                  </a:lnTo>
                  <a:lnTo>
                    <a:pt x="3" y="9"/>
                  </a:lnTo>
                  <a:lnTo>
                    <a:pt x="7" y="9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217" name="Freeform 1139"/>
            <p:cNvSpPr>
              <a:spLocks/>
            </p:cNvSpPr>
            <p:nvPr/>
          </p:nvSpPr>
          <p:spPr bwMode="auto">
            <a:xfrm>
              <a:off x="4716463" y="1630363"/>
              <a:ext cx="19050" cy="1587"/>
            </a:xfrm>
            <a:custGeom>
              <a:avLst/>
              <a:gdLst>
                <a:gd name="T0" fmla="*/ 2147483647 w 49"/>
                <a:gd name="T1" fmla="*/ 0 h 6"/>
                <a:gd name="T2" fmla="*/ 0 w 49"/>
                <a:gd name="T3" fmla="*/ 2147483647 h 6"/>
                <a:gd name="T4" fmla="*/ 0 w 49"/>
                <a:gd name="T5" fmla="*/ 2147483647 h 6"/>
                <a:gd name="T6" fmla="*/ 0 w 49"/>
                <a:gd name="T7" fmla="*/ 2147483647 h 6"/>
                <a:gd name="T8" fmla="*/ 2147483647 w 49"/>
                <a:gd name="T9" fmla="*/ 2147483647 h 6"/>
                <a:gd name="T10" fmla="*/ 2147483647 w 49"/>
                <a:gd name="T11" fmla="*/ 2147483647 h 6"/>
                <a:gd name="T12" fmla="*/ 2147483647 w 49"/>
                <a:gd name="T13" fmla="*/ 2147483647 h 6"/>
                <a:gd name="T14" fmla="*/ 2147483647 w 49"/>
                <a:gd name="T15" fmla="*/ 2147483647 h 6"/>
                <a:gd name="T16" fmla="*/ 2147483647 w 49"/>
                <a:gd name="T17" fmla="*/ 0 h 6"/>
                <a:gd name="T18" fmla="*/ 2147483647 w 49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9"/>
                <a:gd name="T31" fmla="*/ 0 h 6"/>
                <a:gd name="T32" fmla="*/ 49 w 49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9" h="6">
                  <a:moveTo>
                    <a:pt x="3" y="0"/>
                  </a:moveTo>
                  <a:lnTo>
                    <a:pt x="0" y="3"/>
                  </a:lnTo>
                  <a:lnTo>
                    <a:pt x="0" y="6"/>
                  </a:lnTo>
                  <a:lnTo>
                    <a:pt x="43" y="6"/>
                  </a:lnTo>
                  <a:lnTo>
                    <a:pt x="49" y="6"/>
                  </a:lnTo>
                  <a:lnTo>
                    <a:pt x="49" y="3"/>
                  </a:lnTo>
                  <a:lnTo>
                    <a:pt x="45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218" name="Freeform 1140"/>
            <p:cNvSpPr>
              <a:spLocks/>
            </p:cNvSpPr>
            <p:nvPr/>
          </p:nvSpPr>
          <p:spPr bwMode="auto">
            <a:xfrm>
              <a:off x="4733925" y="1630363"/>
              <a:ext cx="1588" cy="3175"/>
            </a:xfrm>
            <a:custGeom>
              <a:avLst/>
              <a:gdLst>
                <a:gd name="T0" fmla="*/ 2147483647 w 4"/>
                <a:gd name="T1" fmla="*/ 2147483647 h 10"/>
                <a:gd name="T2" fmla="*/ 2147483647 w 4"/>
                <a:gd name="T3" fmla="*/ 2147483647 h 10"/>
                <a:gd name="T4" fmla="*/ 0 w 4"/>
                <a:gd name="T5" fmla="*/ 0 h 10"/>
                <a:gd name="T6" fmla="*/ 0 w 4"/>
                <a:gd name="T7" fmla="*/ 2147483647 h 10"/>
                <a:gd name="T8" fmla="*/ 0 w 4"/>
                <a:gd name="T9" fmla="*/ 2147483647 h 10"/>
                <a:gd name="T10" fmla="*/ 0 w 4"/>
                <a:gd name="T11" fmla="*/ 2147483647 h 10"/>
                <a:gd name="T12" fmla="*/ 0 w 4"/>
                <a:gd name="T13" fmla="*/ 2147483647 h 10"/>
                <a:gd name="T14" fmla="*/ 2147483647 w 4"/>
                <a:gd name="T15" fmla="*/ 2147483647 h 10"/>
                <a:gd name="T16" fmla="*/ 2147483647 w 4"/>
                <a:gd name="T17" fmla="*/ 2147483647 h 10"/>
                <a:gd name="T18" fmla="*/ 2147483647 w 4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10"/>
                <a:gd name="T32" fmla="*/ 4 w 4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10">
                  <a:moveTo>
                    <a:pt x="4" y="3"/>
                  </a:moveTo>
                  <a:lnTo>
                    <a:pt x="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219" name="Freeform 1141"/>
            <p:cNvSpPr>
              <a:spLocks/>
            </p:cNvSpPr>
            <p:nvPr/>
          </p:nvSpPr>
          <p:spPr bwMode="auto">
            <a:xfrm>
              <a:off x="4732338" y="1631950"/>
              <a:ext cx="23812" cy="1588"/>
            </a:xfrm>
            <a:custGeom>
              <a:avLst/>
              <a:gdLst>
                <a:gd name="T0" fmla="*/ 2147483647 w 60"/>
                <a:gd name="T1" fmla="*/ 0 h 7"/>
                <a:gd name="T2" fmla="*/ 2147483647 w 60"/>
                <a:gd name="T3" fmla="*/ 2147483647 h 7"/>
                <a:gd name="T4" fmla="*/ 0 w 60"/>
                <a:gd name="T5" fmla="*/ 2147483647 h 7"/>
                <a:gd name="T6" fmla="*/ 2147483647 w 60"/>
                <a:gd name="T7" fmla="*/ 2147483647 h 7"/>
                <a:gd name="T8" fmla="*/ 2147483647 w 60"/>
                <a:gd name="T9" fmla="*/ 2147483647 h 7"/>
                <a:gd name="T10" fmla="*/ 2147483647 w 60"/>
                <a:gd name="T11" fmla="*/ 2147483647 h 7"/>
                <a:gd name="T12" fmla="*/ 2147483647 w 60"/>
                <a:gd name="T13" fmla="*/ 2147483647 h 7"/>
                <a:gd name="T14" fmla="*/ 2147483647 w 60"/>
                <a:gd name="T15" fmla="*/ 2147483647 h 7"/>
                <a:gd name="T16" fmla="*/ 2147483647 w 60"/>
                <a:gd name="T17" fmla="*/ 0 h 7"/>
                <a:gd name="T18" fmla="*/ 2147483647 w 60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0"/>
                <a:gd name="T31" fmla="*/ 0 h 7"/>
                <a:gd name="T32" fmla="*/ 60 w 60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0" h="7">
                  <a:moveTo>
                    <a:pt x="2" y="0"/>
                  </a:moveTo>
                  <a:lnTo>
                    <a:pt x="2" y="3"/>
                  </a:lnTo>
                  <a:lnTo>
                    <a:pt x="0" y="3"/>
                  </a:lnTo>
                  <a:lnTo>
                    <a:pt x="2" y="7"/>
                  </a:lnTo>
                  <a:lnTo>
                    <a:pt x="53" y="7"/>
                  </a:lnTo>
                  <a:lnTo>
                    <a:pt x="56" y="7"/>
                  </a:lnTo>
                  <a:lnTo>
                    <a:pt x="60" y="3"/>
                  </a:lnTo>
                  <a:lnTo>
                    <a:pt x="56" y="3"/>
                  </a:lnTo>
                  <a:lnTo>
                    <a:pt x="5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220" name="Freeform 1142"/>
            <p:cNvSpPr>
              <a:spLocks/>
            </p:cNvSpPr>
            <p:nvPr/>
          </p:nvSpPr>
          <p:spPr bwMode="auto">
            <a:xfrm>
              <a:off x="4754563" y="1631950"/>
              <a:ext cx="1587" cy="3175"/>
            </a:xfrm>
            <a:custGeom>
              <a:avLst/>
              <a:gdLst>
                <a:gd name="T0" fmla="*/ 2147483647 w 7"/>
                <a:gd name="T1" fmla="*/ 2147483647 h 9"/>
                <a:gd name="T2" fmla="*/ 2147483647 w 7"/>
                <a:gd name="T3" fmla="*/ 2147483647 h 9"/>
                <a:gd name="T4" fmla="*/ 2147483647 w 7"/>
                <a:gd name="T5" fmla="*/ 0 h 9"/>
                <a:gd name="T6" fmla="*/ 0 w 7"/>
                <a:gd name="T7" fmla="*/ 2147483647 h 9"/>
                <a:gd name="T8" fmla="*/ 0 w 7"/>
                <a:gd name="T9" fmla="*/ 2147483647 h 9"/>
                <a:gd name="T10" fmla="*/ 0 w 7"/>
                <a:gd name="T11" fmla="*/ 2147483647 h 9"/>
                <a:gd name="T12" fmla="*/ 2147483647 w 7"/>
                <a:gd name="T13" fmla="*/ 2147483647 h 9"/>
                <a:gd name="T14" fmla="*/ 2147483647 w 7"/>
                <a:gd name="T15" fmla="*/ 2147483647 h 9"/>
                <a:gd name="T16" fmla="*/ 2147483647 w 7"/>
                <a:gd name="T17" fmla="*/ 2147483647 h 9"/>
                <a:gd name="T18" fmla="*/ 2147483647 w 7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9"/>
                <a:gd name="T32" fmla="*/ 7 w 7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9">
                  <a:moveTo>
                    <a:pt x="7" y="3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9"/>
                  </a:lnTo>
                  <a:lnTo>
                    <a:pt x="3" y="9"/>
                  </a:lnTo>
                  <a:lnTo>
                    <a:pt x="7" y="9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221" name="Freeform 1143"/>
            <p:cNvSpPr>
              <a:spLocks/>
            </p:cNvSpPr>
            <p:nvPr/>
          </p:nvSpPr>
          <p:spPr bwMode="auto">
            <a:xfrm>
              <a:off x="4754563" y="1631950"/>
              <a:ext cx="26987" cy="3175"/>
            </a:xfrm>
            <a:custGeom>
              <a:avLst/>
              <a:gdLst>
                <a:gd name="T0" fmla="*/ 2147483647 w 69"/>
                <a:gd name="T1" fmla="*/ 0 h 6"/>
                <a:gd name="T2" fmla="*/ 0 w 69"/>
                <a:gd name="T3" fmla="*/ 2147483647 h 6"/>
                <a:gd name="T4" fmla="*/ 0 w 69"/>
                <a:gd name="T5" fmla="*/ 2147483647 h 6"/>
                <a:gd name="T6" fmla="*/ 0 w 69"/>
                <a:gd name="T7" fmla="*/ 2147483647 h 6"/>
                <a:gd name="T8" fmla="*/ 2147483647 w 69"/>
                <a:gd name="T9" fmla="*/ 2147483647 h 6"/>
                <a:gd name="T10" fmla="*/ 2147483647 w 69"/>
                <a:gd name="T11" fmla="*/ 2147483647 h 6"/>
                <a:gd name="T12" fmla="*/ 2147483647 w 69"/>
                <a:gd name="T13" fmla="*/ 2147483647 h 6"/>
                <a:gd name="T14" fmla="*/ 2147483647 w 69"/>
                <a:gd name="T15" fmla="*/ 2147483647 h 6"/>
                <a:gd name="T16" fmla="*/ 2147483647 w 69"/>
                <a:gd name="T17" fmla="*/ 0 h 6"/>
                <a:gd name="T18" fmla="*/ 2147483647 w 69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9"/>
                <a:gd name="T31" fmla="*/ 0 h 6"/>
                <a:gd name="T32" fmla="*/ 69 w 69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9" h="6">
                  <a:moveTo>
                    <a:pt x="3" y="0"/>
                  </a:moveTo>
                  <a:lnTo>
                    <a:pt x="0" y="4"/>
                  </a:lnTo>
                  <a:lnTo>
                    <a:pt x="0" y="6"/>
                  </a:lnTo>
                  <a:lnTo>
                    <a:pt x="62" y="6"/>
                  </a:lnTo>
                  <a:lnTo>
                    <a:pt x="69" y="6"/>
                  </a:lnTo>
                  <a:lnTo>
                    <a:pt x="69" y="4"/>
                  </a:lnTo>
                  <a:lnTo>
                    <a:pt x="65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222" name="Freeform 1144"/>
            <p:cNvSpPr>
              <a:spLocks/>
            </p:cNvSpPr>
            <p:nvPr/>
          </p:nvSpPr>
          <p:spPr bwMode="auto">
            <a:xfrm>
              <a:off x="4778375" y="1631950"/>
              <a:ext cx="3175" cy="4763"/>
            </a:xfrm>
            <a:custGeom>
              <a:avLst/>
              <a:gdLst>
                <a:gd name="T0" fmla="*/ 2147483647 w 7"/>
                <a:gd name="T1" fmla="*/ 2147483647 h 10"/>
                <a:gd name="T2" fmla="*/ 2147483647 w 7"/>
                <a:gd name="T3" fmla="*/ 2147483647 h 10"/>
                <a:gd name="T4" fmla="*/ 2147483647 w 7"/>
                <a:gd name="T5" fmla="*/ 0 h 10"/>
                <a:gd name="T6" fmla="*/ 0 w 7"/>
                <a:gd name="T7" fmla="*/ 2147483647 h 10"/>
                <a:gd name="T8" fmla="*/ 0 w 7"/>
                <a:gd name="T9" fmla="*/ 2147483647 h 10"/>
                <a:gd name="T10" fmla="*/ 0 w 7"/>
                <a:gd name="T11" fmla="*/ 2147483647 h 10"/>
                <a:gd name="T12" fmla="*/ 2147483647 w 7"/>
                <a:gd name="T13" fmla="*/ 2147483647 h 10"/>
                <a:gd name="T14" fmla="*/ 2147483647 w 7"/>
                <a:gd name="T15" fmla="*/ 2147483647 h 10"/>
                <a:gd name="T16" fmla="*/ 2147483647 w 7"/>
                <a:gd name="T17" fmla="*/ 2147483647 h 10"/>
                <a:gd name="T18" fmla="*/ 2147483647 w 7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0"/>
                <a:gd name="T32" fmla="*/ 7 w 7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0">
                  <a:moveTo>
                    <a:pt x="7" y="4"/>
                  </a:moveTo>
                  <a:lnTo>
                    <a:pt x="7" y="4"/>
                  </a:lnTo>
                  <a:lnTo>
                    <a:pt x="3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7" y="10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223" name="Freeform 1145"/>
            <p:cNvSpPr>
              <a:spLocks/>
            </p:cNvSpPr>
            <p:nvPr/>
          </p:nvSpPr>
          <p:spPr bwMode="auto">
            <a:xfrm>
              <a:off x="4778375" y="1633538"/>
              <a:ext cx="7938" cy="3175"/>
            </a:xfrm>
            <a:custGeom>
              <a:avLst/>
              <a:gdLst>
                <a:gd name="T0" fmla="*/ 2147483647 w 20"/>
                <a:gd name="T1" fmla="*/ 0 h 6"/>
                <a:gd name="T2" fmla="*/ 0 w 20"/>
                <a:gd name="T3" fmla="*/ 2147483647 h 6"/>
                <a:gd name="T4" fmla="*/ 0 w 20"/>
                <a:gd name="T5" fmla="*/ 2147483647 h 6"/>
                <a:gd name="T6" fmla="*/ 0 w 20"/>
                <a:gd name="T7" fmla="*/ 2147483647 h 6"/>
                <a:gd name="T8" fmla="*/ 2147483647 w 20"/>
                <a:gd name="T9" fmla="*/ 2147483647 h 6"/>
                <a:gd name="T10" fmla="*/ 2147483647 w 20"/>
                <a:gd name="T11" fmla="*/ 2147483647 h 6"/>
                <a:gd name="T12" fmla="*/ 2147483647 w 20"/>
                <a:gd name="T13" fmla="*/ 2147483647 h 6"/>
                <a:gd name="T14" fmla="*/ 2147483647 w 20"/>
                <a:gd name="T15" fmla="*/ 2147483647 h 6"/>
                <a:gd name="T16" fmla="*/ 2147483647 w 20"/>
                <a:gd name="T17" fmla="*/ 0 h 6"/>
                <a:gd name="T18" fmla="*/ 2147483647 w 20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6"/>
                <a:gd name="T32" fmla="*/ 20 w 20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6">
                  <a:moveTo>
                    <a:pt x="3" y="0"/>
                  </a:moveTo>
                  <a:lnTo>
                    <a:pt x="0" y="2"/>
                  </a:lnTo>
                  <a:lnTo>
                    <a:pt x="0" y="6"/>
                  </a:lnTo>
                  <a:lnTo>
                    <a:pt x="10" y="6"/>
                  </a:lnTo>
                  <a:lnTo>
                    <a:pt x="20" y="6"/>
                  </a:lnTo>
                  <a:lnTo>
                    <a:pt x="20" y="2"/>
                  </a:lnTo>
                  <a:lnTo>
                    <a:pt x="1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224" name="Freeform 1146"/>
            <p:cNvSpPr>
              <a:spLocks/>
            </p:cNvSpPr>
            <p:nvPr/>
          </p:nvSpPr>
          <p:spPr bwMode="auto">
            <a:xfrm>
              <a:off x="4784725" y="1633538"/>
              <a:ext cx="1588" cy="3175"/>
            </a:xfrm>
            <a:custGeom>
              <a:avLst/>
              <a:gdLst>
                <a:gd name="T0" fmla="*/ 2147483647 w 6"/>
                <a:gd name="T1" fmla="*/ 2147483647 h 9"/>
                <a:gd name="T2" fmla="*/ 2147483647 w 6"/>
                <a:gd name="T3" fmla="*/ 2147483647 h 9"/>
                <a:gd name="T4" fmla="*/ 2147483647 w 6"/>
                <a:gd name="T5" fmla="*/ 0 h 9"/>
                <a:gd name="T6" fmla="*/ 0 w 6"/>
                <a:gd name="T7" fmla="*/ 2147483647 h 9"/>
                <a:gd name="T8" fmla="*/ 0 w 6"/>
                <a:gd name="T9" fmla="*/ 2147483647 h 9"/>
                <a:gd name="T10" fmla="*/ 0 w 6"/>
                <a:gd name="T11" fmla="*/ 2147483647 h 9"/>
                <a:gd name="T12" fmla="*/ 2147483647 w 6"/>
                <a:gd name="T13" fmla="*/ 2147483647 h 9"/>
                <a:gd name="T14" fmla="*/ 2147483647 w 6"/>
                <a:gd name="T15" fmla="*/ 2147483647 h 9"/>
                <a:gd name="T16" fmla="*/ 2147483647 w 6"/>
                <a:gd name="T17" fmla="*/ 2147483647 h 9"/>
                <a:gd name="T18" fmla="*/ 2147483647 w 6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9"/>
                <a:gd name="T32" fmla="*/ 6 w 6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9">
                  <a:moveTo>
                    <a:pt x="6" y="2"/>
                  </a:moveTo>
                  <a:lnTo>
                    <a:pt x="6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9"/>
                  </a:lnTo>
                  <a:lnTo>
                    <a:pt x="2" y="9"/>
                  </a:lnTo>
                  <a:lnTo>
                    <a:pt x="6" y="9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225" name="Freeform 1147"/>
            <p:cNvSpPr>
              <a:spLocks/>
            </p:cNvSpPr>
            <p:nvPr/>
          </p:nvSpPr>
          <p:spPr bwMode="auto">
            <a:xfrm>
              <a:off x="4784725" y="1635125"/>
              <a:ext cx="14288" cy="1588"/>
            </a:xfrm>
            <a:custGeom>
              <a:avLst/>
              <a:gdLst>
                <a:gd name="T0" fmla="*/ 2147483647 w 38"/>
                <a:gd name="T1" fmla="*/ 0 h 7"/>
                <a:gd name="T2" fmla="*/ 0 w 38"/>
                <a:gd name="T3" fmla="*/ 2147483647 h 7"/>
                <a:gd name="T4" fmla="*/ 0 w 38"/>
                <a:gd name="T5" fmla="*/ 2147483647 h 7"/>
                <a:gd name="T6" fmla="*/ 0 w 38"/>
                <a:gd name="T7" fmla="*/ 2147483647 h 7"/>
                <a:gd name="T8" fmla="*/ 2147483647 w 38"/>
                <a:gd name="T9" fmla="*/ 2147483647 h 7"/>
                <a:gd name="T10" fmla="*/ 2147483647 w 38"/>
                <a:gd name="T11" fmla="*/ 2147483647 h 7"/>
                <a:gd name="T12" fmla="*/ 2147483647 w 38"/>
                <a:gd name="T13" fmla="*/ 2147483647 h 7"/>
                <a:gd name="T14" fmla="*/ 2147483647 w 38"/>
                <a:gd name="T15" fmla="*/ 2147483647 h 7"/>
                <a:gd name="T16" fmla="*/ 2147483647 w 38"/>
                <a:gd name="T17" fmla="*/ 0 h 7"/>
                <a:gd name="T18" fmla="*/ 2147483647 w 38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8"/>
                <a:gd name="T31" fmla="*/ 0 h 7"/>
                <a:gd name="T32" fmla="*/ 38 w 38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8" h="7">
                  <a:moveTo>
                    <a:pt x="2" y="0"/>
                  </a:moveTo>
                  <a:lnTo>
                    <a:pt x="0" y="4"/>
                  </a:lnTo>
                  <a:lnTo>
                    <a:pt x="0" y="7"/>
                  </a:lnTo>
                  <a:lnTo>
                    <a:pt x="29" y="7"/>
                  </a:lnTo>
                  <a:lnTo>
                    <a:pt x="38" y="7"/>
                  </a:lnTo>
                  <a:lnTo>
                    <a:pt x="38" y="4"/>
                  </a:lnTo>
                  <a:lnTo>
                    <a:pt x="31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226" name="Freeform 1148"/>
            <p:cNvSpPr>
              <a:spLocks/>
            </p:cNvSpPr>
            <p:nvPr/>
          </p:nvSpPr>
          <p:spPr bwMode="auto">
            <a:xfrm>
              <a:off x="4797425" y="1635125"/>
              <a:ext cx="1588" cy="6350"/>
            </a:xfrm>
            <a:custGeom>
              <a:avLst/>
              <a:gdLst>
                <a:gd name="T0" fmla="*/ 2147483647 w 7"/>
                <a:gd name="T1" fmla="*/ 2147483647 h 17"/>
                <a:gd name="T2" fmla="*/ 2147483647 w 7"/>
                <a:gd name="T3" fmla="*/ 2147483647 h 17"/>
                <a:gd name="T4" fmla="*/ 2147483647 w 7"/>
                <a:gd name="T5" fmla="*/ 0 h 17"/>
                <a:gd name="T6" fmla="*/ 0 w 7"/>
                <a:gd name="T7" fmla="*/ 2147483647 h 17"/>
                <a:gd name="T8" fmla="*/ 0 w 7"/>
                <a:gd name="T9" fmla="*/ 2147483647 h 17"/>
                <a:gd name="T10" fmla="*/ 0 w 7"/>
                <a:gd name="T11" fmla="*/ 2147483647 h 17"/>
                <a:gd name="T12" fmla="*/ 2147483647 w 7"/>
                <a:gd name="T13" fmla="*/ 2147483647 h 17"/>
                <a:gd name="T14" fmla="*/ 2147483647 w 7"/>
                <a:gd name="T15" fmla="*/ 2147483647 h 17"/>
                <a:gd name="T16" fmla="*/ 2147483647 w 7"/>
                <a:gd name="T17" fmla="*/ 2147483647 h 17"/>
                <a:gd name="T18" fmla="*/ 2147483647 w 7"/>
                <a:gd name="T19" fmla="*/ 2147483647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7"/>
                <a:gd name="T32" fmla="*/ 7 w 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7">
                  <a:moveTo>
                    <a:pt x="7" y="4"/>
                  </a:moveTo>
                  <a:lnTo>
                    <a:pt x="7" y="4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13"/>
                  </a:lnTo>
                  <a:lnTo>
                    <a:pt x="4" y="17"/>
                  </a:lnTo>
                  <a:lnTo>
                    <a:pt x="7" y="13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227" name="Freeform 1149"/>
            <p:cNvSpPr>
              <a:spLocks/>
            </p:cNvSpPr>
            <p:nvPr/>
          </p:nvSpPr>
          <p:spPr bwMode="auto">
            <a:xfrm>
              <a:off x="4797425" y="1638300"/>
              <a:ext cx="17463" cy="1588"/>
            </a:xfrm>
            <a:custGeom>
              <a:avLst/>
              <a:gdLst>
                <a:gd name="T0" fmla="*/ 2147483647 w 44"/>
                <a:gd name="T1" fmla="*/ 0 h 3"/>
                <a:gd name="T2" fmla="*/ 0 w 44"/>
                <a:gd name="T3" fmla="*/ 0 h 3"/>
                <a:gd name="T4" fmla="*/ 0 w 44"/>
                <a:gd name="T5" fmla="*/ 2147483647 h 3"/>
                <a:gd name="T6" fmla="*/ 0 w 44"/>
                <a:gd name="T7" fmla="*/ 2147483647 h 3"/>
                <a:gd name="T8" fmla="*/ 2147483647 w 44"/>
                <a:gd name="T9" fmla="*/ 2147483647 h 3"/>
                <a:gd name="T10" fmla="*/ 2147483647 w 44"/>
                <a:gd name="T11" fmla="*/ 2147483647 h 3"/>
                <a:gd name="T12" fmla="*/ 2147483647 w 44"/>
                <a:gd name="T13" fmla="*/ 2147483647 h 3"/>
                <a:gd name="T14" fmla="*/ 2147483647 w 44"/>
                <a:gd name="T15" fmla="*/ 0 h 3"/>
                <a:gd name="T16" fmla="*/ 2147483647 w 44"/>
                <a:gd name="T17" fmla="*/ 0 h 3"/>
                <a:gd name="T18" fmla="*/ 2147483647 w 44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4"/>
                <a:gd name="T31" fmla="*/ 0 h 3"/>
                <a:gd name="T32" fmla="*/ 44 w 44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4" h="3">
                  <a:moveTo>
                    <a:pt x="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8" y="3"/>
                  </a:lnTo>
                  <a:lnTo>
                    <a:pt x="44" y="3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228" name="Freeform 1150"/>
            <p:cNvSpPr>
              <a:spLocks/>
            </p:cNvSpPr>
            <p:nvPr/>
          </p:nvSpPr>
          <p:spPr bwMode="auto">
            <a:xfrm>
              <a:off x="4813300" y="1638300"/>
              <a:ext cx="1588" cy="4763"/>
            </a:xfrm>
            <a:custGeom>
              <a:avLst/>
              <a:gdLst>
                <a:gd name="T0" fmla="*/ 2147483647 w 4"/>
                <a:gd name="T1" fmla="*/ 2147483647 h 9"/>
                <a:gd name="T2" fmla="*/ 2147483647 w 4"/>
                <a:gd name="T3" fmla="*/ 0 h 9"/>
                <a:gd name="T4" fmla="*/ 0 w 4"/>
                <a:gd name="T5" fmla="*/ 0 h 9"/>
                <a:gd name="T6" fmla="*/ 0 w 4"/>
                <a:gd name="T7" fmla="*/ 0 h 9"/>
                <a:gd name="T8" fmla="*/ 0 w 4"/>
                <a:gd name="T9" fmla="*/ 2147483647 h 9"/>
                <a:gd name="T10" fmla="*/ 0 w 4"/>
                <a:gd name="T11" fmla="*/ 2147483647 h 9"/>
                <a:gd name="T12" fmla="*/ 0 w 4"/>
                <a:gd name="T13" fmla="*/ 2147483647 h 9"/>
                <a:gd name="T14" fmla="*/ 2147483647 w 4"/>
                <a:gd name="T15" fmla="*/ 2147483647 h 9"/>
                <a:gd name="T16" fmla="*/ 2147483647 w 4"/>
                <a:gd name="T17" fmla="*/ 2147483647 h 9"/>
                <a:gd name="T18" fmla="*/ 2147483647 w 4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9"/>
                <a:gd name="T32" fmla="*/ 4 w 4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9">
                  <a:moveTo>
                    <a:pt x="4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9"/>
                  </a:lnTo>
                  <a:lnTo>
                    <a:pt x="4" y="7"/>
                  </a:lnTo>
                  <a:lnTo>
                    <a:pt x="4" y="9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229" name="Freeform 1151"/>
            <p:cNvSpPr>
              <a:spLocks/>
            </p:cNvSpPr>
            <p:nvPr/>
          </p:nvSpPr>
          <p:spPr bwMode="auto">
            <a:xfrm>
              <a:off x="4811713" y="1639888"/>
              <a:ext cx="36512" cy="1587"/>
            </a:xfrm>
            <a:custGeom>
              <a:avLst/>
              <a:gdLst>
                <a:gd name="T0" fmla="*/ 2147483647 w 91"/>
                <a:gd name="T1" fmla="*/ 0 h 4"/>
                <a:gd name="T2" fmla="*/ 2147483647 w 91"/>
                <a:gd name="T3" fmla="*/ 0 h 4"/>
                <a:gd name="T4" fmla="*/ 0 w 91"/>
                <a:gd name="T5" fmla="*/ 2147483647 h 4"/>
                <a:gd name="T6" fmla="*/ 2147483647 w 91"/>
                <a:gd name="T7" fmla="*/ 2147483647 h 4"/>
                <a:gd name="T8" fmla="*/ 2147483647 w 91"/>
                <a:gd name="T9" fmla="*/ 2147483647 h 4"/>
                <a:gd name="T10" fmla="*/ 2147483647 w 91"/>
                <a:gd name="T11" fmla="*/ 2147483647 h 4"/>
                <a:gd name="T12" fmla="*/ 2147483647 w 91"/>
                <a:gd name="T13" fmla="*/ 2147483647 h 4"/>
                <a:gd name="T14" fmla="*/ 2147483647 w 91"/>
                <a:gd name="T15" fmla="*/ 0 h 4"/>
                <a:gd name="T16" fmla="*/ 2147483647 w 91"/>
                <a:gd name="T17" fmla="*/ 0 h 4"/>
                <a:gd name="T18" fmla="*/ 2147483647 w 91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1"/>
                <a:gd name="T31" fmla="*/ 0 h 4"/>
                <a:gd name="T32" fmla="*/ 91 w 91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1" h="4">
                  <a:moveTo>
                    <a:pt x="2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2" y="4"/>
                  </a:lnTo>
                  <a:lnTo>
                    <a:pt x="85" y="4"/>
                  </a:lnTo>
                  <a:lnTo>
                    <a:pt x="89" y="4"/>
                  </a:lnTo>
                  <a:lnTo>
                    <a:pt x="91" y="4"/>
                  </a:lnTo>
                  <a:lnTo>
                    <a:pt x="89" y="0"/>
                  </a:lnTo>
                  <a:lnTo>
                    <a:pt x="8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230" name="Freeform 1152"/>
            <p:cNvSpPr>
              <a:spLocks/>
            </p:cNvSpPr>
            <p:nvPr/>
          </p:nvSpPr>
          <p:spPr bwMode="auto">
            <a:xfrm>
              <a:off x="4845050" y="1639888"/>
              <a:ext cx="3175" cy="4762"/>
            </a:xfrm>
            <a:custGeom>
              <a:avLst/>
              <a:gdLst>
                <a:gd name="T0" fmla="*/ 2147483647 w 6"/>
                <a:gd name="T1" fmla="*/ 2147483647 h 10"/>
                <a:gd name="T2" fmla="*/ 2147483647 w 6"/>
                <a:gd name="T3" fmla="*/ 0 h 10"/>
                <a:gd name="T4" fmla="*/ 2147483647 w 6"/>
                <a:gd name="T5" fmla="*/ 0 h 10"/>
                <a:gd name="T6" fmla="*/ 0 w 6"/>
                <a:gd name="T7" fmla="*/ 0 h 10"/>
                <a:gd name="T8" fmla="*/ 0 w 6"/>
                <a:gd name="T9" fmla="*/ 2147483647 h 10"/>
                <a:gd name="T10" fmla="*/ 0 w 6"/>
                <a:gd name="T11" fmla="*/ 2147483647 h 10"/>
                <a:gd name="T12" fmla="*/ 2147483647 w 6"/>
                <a:gd name="T13" fmla="*/ 2147483647 h 10"/>
                <a:gd name="T14" fmla="*/ 2147483647 w 6"/>
                <a:gd name="T15" fmla="*/ 2147483647 h 10"/>
                <a:gd name="T16" fmla="*/ 2147483647 w 6"/>
                <a:gd name="T17" fmla="*/ 2147483647 h 10"/>
                <a:gd name="T18" fmla="*/ 2147483647 w 6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0"/>
                <a:gd name="T32" fmla="*/ 6 w 6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0">
                  <a:moveTo>
                    <a:pt x="6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4" y="10"/>
                  </a:lnTo>
                  <a:lnTo>
                    <a:pt x="4" y="6"/>
                  </a:lnTo>
                  <a:lnTo>
                    <a:pt x="6" y="10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231" name="Freeform 1153"/>
            <p:cNvSpPr>
              <a:spLocks/>
            </p:cNvSpPr>
            <p:nvPr/>
          </p:nvSpPr>
          <p:spPr bwMode="auto">
            <a:xfrm>
              <a:off x="4845050" y="1641475"/>
              <a:ext cx="11113" cy="1588"/>
            </a:xfrm>
            <a:custGeom>
              <a:avLst/>
              <a:gdLst>
                <a:gd name="T0" fmla="*/ 2147483647 w 26"/>
                <a:gd name="T1" fmla="*/ 0 h 2"/>
                <a:gd name="T2" fmla="*/ 0 w 26"/>
                <a:gd name="T3" fmla="*/ 0 h 2"/>
                <a:gd name="T4" fmla="*/ 0 w 26"/>
                <a:gd name="T5" fmla="*/ 2147483647 h 2"/>
                <a:gd name="T6" fmla="*/ 0 w 26"/>
                <a:gd name="T7" fmla="*/ 2147483647 h 2"/>
                <a:gd name="T8" fmla="*/ 2147483647 w 26"/>
                <a:gd name="T9" fmla="*/ 2147483647 h 2"/>
                <a:gd name="T10" fmla="*/ 2147483647 w 26"/>
                <a:gd name="T11" fmla="*/ 2147483647 h 2"/>
                <a:gd name="T12" fmla="*/ 2147483647 w 26"/>
                <a:gd name="T13" fmla="*/ 2147483647 h 2"/>
                <a:gd name="T14" fmla="*/ 2147483647 w 26"/>
                <a:gd name="T15" fmla="*/ 0 h 2"/>
                <a:gd name="T16" fmla="*/ 2147483647 w 26"/>
                <a:gd name="T17" fmla="*/ 0 h 2"/>
                <a:gd name="T18" fmla="*/ 2147483647 w 26"/>
                <a:gd name="T19" fmla="*/ 0 h 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2"/>
                <a:gd name="T32" fmla="*/ 26 w 26"/>
                <a:gd name="T33" fmla="*/ 2 h 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2">
                  <a:moveTo>
                    <a:pt x="4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7" y="2"/>
                  </a:lnTo>
                  <a:lnTo>
                    <a:pt x="24" y="2"/>
                  </a:lnTo>
                  <a:lnTo>
                    <a:pt x="26" y="2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232" name="Freeform 1154"/>
            <p:cNvSpPr>
              <a:spLocks/>
            </p:cNvSpPr>
            <p:nvPr/>
          </p:nvSpPr>
          <p:spPr bwMode="auto">
            <a:xfrm>
              <a:off x="4852988" y="1641475"/>
              <a:ext cx="3175" cy="3175"/>
            </a:xfrm>
            <a:custGeom>
              <a:avLst/>
              <a:gdLst>
                <a:gd name="T0" fmla="*/ 2147483647 w 6"/>
                <a:gd name="T1" fmla="*/ 2147483647 h 9"/>
                <a:gd name="T2" fmla="*/ 2147483647 w 6"/>
                <a:gd name="T3" fmla="*/ 0 h 9"/>
                <a:gd name="T4" fmla="*/ 2147483647 w 6"/>
                <a:gd name="T5" fmla="*/ 0 h 9"/>
                <a:gd name="T6" fmla="*/ 0 w 6"/>
                <a:gd name="T7" fmla="*/ 0 h 9"/>
                <a:gd name="T8" fmla="*/ 0 w 6"/>
                <a:gd name="T9" fmla="*/ 2147483647 h 9"/>
                <a:gd name="T10" fmla="*/ 0 w 6"/>
                <a:gd name="T11" fmla="*/ 2147483647 h 9"/>
                <a:gd name="T12" fmla="*/ 2147483647 w 6"/>
                <a:gd name="T13" fmla="*/ 2147483647 h 9"/>
                <a:gd name="T14" fmla="*/ 2147483647 w 6"/>
                <a:gd name="T15" fmla="*/ 2147483647 h 9"/>
                <a:gd name="T16" fmla="*/ 2147483647 w 6"/>
                <a:gd name="T17" fmla="*/ 2147483647 h 9"/>
                <a:gd name="T18" fmla="*/ 2147483647 w 6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9"/>
                <a:gd name="T32" fmla="*/ 6 w 6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9">
                  <a:moveTo>
                    <a:pt x="6" y="2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9"/>
                  </a:lnTo>
                  <a:lnTo>
                    <a:pt x="4" y="9"/>
                  </a:lnTo>
                  <a:lnTo>
                    <a:pt x="6" y="9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233" name="Freeform 1155"/>
            <p:cNvSpPr>
              <a:spLocks/>
            </p:cNvSpPr>
            <p:nvPr/>
          </p:nvSpPr>
          <p:spPr bwMode="auto">
            <a:xfrm>
              <a:off x="4852988" y="1643063"/>
              <a:ext cx="6350" cy="1587"/>
            </a:xfrm>
            <a:custGeom>
              <a:avLst/>
              <a:gdLst>
                <a:gd name="T0" fmla="*/ 2147483647 w 17"/>
                <a:gd name="T1" fmla="*/ 0 h 7"/>
                <a:gd name="T2" fmla="*/ 0 w 17"/>
                <a:gd name="T3" fmla="*/ 0 h 7"/>
                <a:gd name="T4" fmla="*/ 0 w 17"/>
                <a:gd name="T5" fmla="*/ 2147483647 h 7"/>
                <a:gd name="T6" fmla="*/ 0 w 17"/>
                <a:gd name="T7" fmla="*/ 2147483647 h 7"/>
                <a:gd name="T8" fmla="*/ 2147483647 w 17"/>
                <a:gd name="T9" fmla="*/ 2147483647 h 7"/>
                <a:gd name="T10" fmla="*/ 2147483647 w 17"/>
                <a:gd name="T11" fmla="*/ 2147483647 h 7"/>
                <a:gd name="T12" fmla="*/ 2147483647 w 17"/>
                <a:gd name="T13" fmla="*/ 2147483647 h 7"/>
                <a:gd name="T14" fmla="*/ 2147483647 w 17"/>
                <a:gd name="T15" fmla="*/ 0 h 7"/>
                <a:gd name="T16" fmla="*/ 2147483647 w 17"/>
                <a:gd name="T17" fmla="*/ 0 h 7"/>
                <a:gd name="T18" fmla="*/ 2147483647 w 17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7"/>
                <a:gd name="T32" fmla="*/ 17 w 17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7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10" y="7"/>
                  </a:lnTo>
                  <a:lnTo>
                    <a:pt x="17" y="7"/>
                  </a:lnTo>
                  <a:lnTo>
                    <a:pt x="17" y="4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234" name="Freeform 1156"/>
            <p:cNvSpPr>
              <a:spLocks/>
            </p:cNvSpPr>
            <p:nvPr/>
          </p:nvSpPr>
          <p:spPr bwMode="auto">
            <a:xfrm>
              <a:off x="4857750" y="1643063"/>
              <a:ext cx="1588" cy="3175"/>
            </a:xfrm>
            <a:custGeom>
              <a:avLst/>
              <a:gdLst>
                <a:gd name="T0" fmla="*/ 2147483647 w 4"/>
                <a:gd name="T1" fmla="*/ 2147483647 h 10"/>
                <a:gd name="T2" fmla="*/ 2147483647 w 4"/>
                <a:gd name="T3" fmla="*/ 0 h 10"/>
                <a:gd name="T4" fmla="*/ 0 w 4"/>
                <a:gd name="T5" fmla="*/ 0 h 10"/>
                <a:gd name="T6" fmla="*/ 0 w 4"/>
                <a:gd name="T7" fmla="*/ 0 h 10"/>
                <a:gd name="T8" fmla="*/ 0 w 4"/>
                <a:gd name="T9" fmla="*/ 2147483647 h 10"/>
                <a:gd name="T10" fmla="*/ 0 w 4"/>
                <a:gd name="T11" fmla="*/ 2147483647 h 10"/>
                <a:gd name="T12" fmla="*/ 0 w 4"/>
                <a:gd name="T13" fmla="*/ 2147483647 h 10"/>
                <a:gd name="T14" fmla="*/ 2147483647 w 4"/>
                <a:gd name="T15" fmla="*/ 2147483647 h 10"/>
                <a:gd name="T16" fmla="*/ 2147483647 w 4"/>
                <a:gd name="T17" fmla="*/ 2147483647 h 10"/>
                <a:gd name="T18" fmla="*/ 2147483647 w 4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10"/>
                <a:gd name="T32" fmla="*/ 4 w 4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10">
                  <a:moveTo>
                    <a:pt x="4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235" name="Freeform 1157"/>
            <p:cNvSpPr>
              <a:spLocks/>
            </p:cNvSpPr>
            <p:nvPr/>
          </p:nvSpPr>
          <p:spPr bwMode="auto">
            <a:xfrm>
              <a:off x="4857750" y="1644650"/>
              <a:ext cx="22225" cy="1588"/>
            </a:xfrm>
            <a:custGeom>
              <a:avLst/>
              <a:gdLst>
                <a:gd name="T0" fmla="*/ 2147483647 w 59"/>
                <a:gd name="T1" fmla="*/ 0 h 6"/>
                <a:gd name="T2" fmla="*/ 2147483647 w 59"/>
                <a:gd name="T3" fmla="*/ 0 h 6"/>
                <a:gd name="T4" fmla="*/ 0 w 59"/>
                <a:gd name="T5" fmla="*/ 2147483647 h 6"/>
                <a:gd name="T6" fmla="*/ 2147483647 w 59"/>
                <a:gd name="T7" fmla="*/ 2147483647 h 6"/>
                <a:gd name="T8" fmla="*/ 2147483647 w 59"/>
                <a:gd name="T9" fmla="*/ 2147483647 h 6"/>
                <a:gd name="T10" fmla="*/ 2147483647 w 59"/>
                <a:gd name="T11" fmla="*/ 2147483647 h 6"/>
                <a:gd name="T12" fmla="*/ 2147483647 w 59"/>
                <a:gd name="T13" fmla="*/ 2147483647 h 6"/>
                <a:gd name="T14" fmla="*/ 2147483647 w 59"/>
                <a:gd name="T15" fmla="*/ 0 h 6"/>
                <a:gd name="T16" fmla="*/ 2147483647 w 59"/>
                <a:gd name="T17" fmla="*/ 0 h 6"/>
                <a:gd name="T18" fmla="*/ 2147483647 w 59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9"/>
                <a:gd name="T31" fmla="*/ 0 h 6"/>
                <a:gd name="T32" fmla="*/ 59 w 59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9" h="6">
                  <a:moveTo>
                    <a:pt x="3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6"/>
                  </a:lnTo>
                  <a:lnTo>
                    <a:pt x="52" y="6"/>
                  </a:lnTo>
                  <a:lnTo>
                    <a:pt x="59" y="6"/>
                  </a:lnTo>
                  <a:lnTo>
                    <a:pt x="59" y="3"/>
                  </a:lnTo>
                  <a:lnTo>
                    <a:pt x="59" y="0"/>
                  </a:lnTo>
                  <a:lnTo>
                    <a:pt x="5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236" name="Freeform 1158"/>
            <p:cNvSpPr>
              <a:spLocks/>
            </p:cNvSpPr>
            <p:nvPr/>
          </p:nvSpPr>
          <p:spPr bwMode="auto">
            <a:xfrm>
              <a:off x="4878388" y="1644650"/>
              <a:ext cx="1587" cy="3175"/>
            </a:xfrm>
            <a:custGeom>
              <a:avLst/>
              <a:gdLst>
                <a:gd name="T0" fmla="*/ 2147483647 w 7"/>
                <a:gd name="T1" fmla="*/ 2147483647 h 9"/>
                <a:gd name="T2" fmla="*/ 2147483647 w 7"/>
                <a:gd name="T3" fmla="*/ 0 h 9"/>
                <a:gd name="T4" fmla="*/ 2147483647 w 7"/>
                <a:gd name="T5" fmla="*/ 0 h 9"/>
                <a:gd name="T6" fmla="*/ 0 w 7"/>
                <a:gd name="T7" fmla="*/ 0 h 9"/>
                <a:gd name="T8" fmla="*/ 0 w 7"/>
                <a:gd name="T9" fmla="*/ 2147483647 h 9"/>
                <a:gd name="T10" fmla="*/ 0 w 7"/>
                <a:gd name="T11" fmla="*/ 2147483647 h 9"/>
                <a:gd name="T12" fmla="*/ 2147483647 w 7"/>
                <a:gd name="T13" fmla="*/ 2147483647 h 9"/>
                <a:gd name="T14" fmla="*/ 2147483647 w 7"/>
                <a:gd name="T15" fmla="*/ 2147483647 h 9"/>
                <a:gd name="T16" fmla="*/ 2147483647 w 7"/>
                <a:gd name="T17" fmla="*/ 2147483647 h 9"/>
                <a:gd name="T18" fmla="*/ 2147483647 w 7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9"/>
                <a:gd name="T32" fmla="*/ 7 w 7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9">
                  <a:moveTo>
                    <a:pt x="7" y="3"/>
                  </a:move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9"/>
                  </a:lnTo>
                  <a:lnTo>
                    <a:pt x="4" y="9"/>
                  </a:lnTo>
                  <a:lnTo>
                    <a:pt x="7" y="9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237" name="Freeform 1159"/>
            <p:cNvSpPr>
              <a:spLocks/>
            </p:cNvSpPr>
            <p:nvPr/>
          </p:nvSpPr>
          <p:spPr bwMode="auto">
            <a:xfrm>
              <a:off x="4878388" y="1644650"/>
              <a:ext cx="12700" cy="3175"/>
            </a:xfrm>
            <a:custGeom>
              <a:avLst/>
              <a:gdLst>
                <a:gd name="T0" fmla="*/ 2147483647 w 33"/>
                <a:gd name="T1" fmla="*/ 0 h 6"/>
                <a:gd name="T2" fmla="*/ 0 w 33"/>
                <a:gd name="T3" fmla="*/ 0 h 6"/>
                <a:gd name="T4" fmla="*/ 0 w 33"/>
                <a:gd name="T5" fmla="*/ 2147483647 h 6"/>
                <a:gd name="T6" fmla="*/ 0 w 33"/>
                <a:gd name="T7" fmla="*/ 2147483647 h 6"/>
                <a:gd name="T8" fmla="*/ 2147483647 w 33"/>
                <a:gd name="T9" fmla="*/ 2147483647 h 6"/>
                <a:gd name="T10" fmla="*/ 2147483647 w 33"/>
                <a:gd name="T11" fmla="*/ 2147483647 h 6"/>
                <a:gd name="T12" fmla="*/ 2147483647 w 33"/>
                <a:gd name="T13" fmla="*/ 2147483647 h 6"/>
                <a:gd name="T14" fmla="*/ 2147483647 w 33"/>
                <a:gd name="T15" fmla="*/ 0 h 6"/>
                <a:gd name="T16" fmla="*/ 2147483647 w 33"/>
                <a:gd name="T17" fmla="*/ 0 h 6"/>
                <a:gd name="T18" fmla="*/ 2147483647 w 3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"/>
                <a:gd name="T31" fmla="*/ 0 h 6"/>
                <a:gd name="T32" fmla="*/ 33 w 3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" h="6">
                  <a:moveTo>
                    <a:pt x="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24" y="6"/>
                  </a:lnTo>
                  <a:lnTo>
                    <a:pt x="31" y="6"/>
                  </a:lnTo>
                  <a:lnTo>
                    <a:pt x="33" y="3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238" name="Freeform 1160"/>
            <p:cNvSpPr>
              <a:spLocks/>
            </p:cNvSpPr>
            <p:nvPr/>
          </p:nvSpPr>
          <p:spPr bwMode="auto">
            <a:xfrm>
              <a:off x="4887913" y="1644650"/>
              <a:ext cx="3175" cy="4763"/>
            </a:xfrm>
            <a:custGeom>
              <a:avLst/>
              <a:gdLst>
                <a:gd name="T0" fmla="*/ 2147483647 w 6"/>
                <a:gd name="T1" fmla="*/ 2147483647 h 10"/>
                <a:gd name="T2" fmla="*/ 2147483647 w 6"/>
                <a:gd name="T3" fmla="*/ 0 h 10"/>
                <a:gd name="T4" fmla="*/ 2147483647 w 6"/>
                <a:gd name="T5" fmla="*/ 0 h 10"/>
                <a:gd name="T6" fmla="*/ 0 w 6"/>
                <a:gd name="T7" fmla="*/ 0 h 10"/>
                <a:gd name="T8" fmla="*/ 0 w 6"/>
                <a:gd name="T9" fmla="*/ 2147483647 h 10"/>
                <a:gd name="T10" fmla="*/ 0 w 6"/>
                <a:gd name="T11" fmla="*/ 2147483647 h 10"/>
                <a:gd name="T12" fmla="*/ 2147483647 w 6"/>
                <a:gd name="T13" fmla="*/ 2147483647 h 10"/>
                <a:gd name="T14" fmla="*/ 2147483647 w 6"/>
                <a:gd name="T15" fmla="*/ 2147483647 h 10"/>
                <a:gd name="T16" fmla="*/ 2147483647 w 6"/>
                <a:gd name="T17" fmla="*/ 2147483647 h 10"/>
                <a:gd name="T18" fmla="*/ 2147483647 w 6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0"/>
                <a:gd name="T32" fmla="*/ 6 w 6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0">
                  <a:moveTo>
                    <a:pt x="6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6" y="10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239" name="Freeform 1161"/>
            <p:cNvSpPr>
              <a:spLocks/>
            </p:cNvSpPr>
            <p:nvPr/>
          </p:nvSpPr>
          <p:spPr bwMode="auto">
            <a:xfrm>
              <a:off x="4887913" y="1646238"/>
              <a:ext cx="14287" cy="3175"/>
            </a:xfrm>
            <a:custGeom>
              <a:avLst/>
              <a:gdLst>
                <a:gd name="T0" fmla="*/ 2147483647 w 33"/>
                <a:gd name="T1" fmla="*/ 0 h 7"/>
                <a:gd name="T2" fmla="*/ 0 w 33"/>
                <a:gd name="T3" fmla="*/ 0 h 7"/>
                <a:gd name="T4" fmla="*/ 0 w 33"/>
                <a:gd name="T5" fmla="*/ 2147483647 h 7"/>
                <a:gd name="T6" fmla="*/ 0 w 33"/>
                <a:gd name="T7" fmla="*/ 2147483647 h 7"/>
                <a:gd name="T8" fmla="*/ 2147483647 w 33"/>
                <a:gd name="T9" fmla="*/ 2147483647 h 7"/>
                <a:gd name="T10" fmla="*/ 2147483647 w 33"/>
                <a:gd name="T11" fmla="*/ 2147483647 h 7"/>
                <a:gd name="T12" fmla="*/ 2147483647 w 33"/>
                <a:gd name="T13" fmla="*/ 2147483647 h 7"/>
                <a:gd name="T14" fmla="*/ 2147483647 w 33"/>
                <a:gd name="T15" fmla="*/ 0 h 7"/>
                <a:gd name="T16" fmla="*/ 2147483647 w 33"/>
                <a:gd name="T17" fmla="*/ 0 h 7"/>
                <a:gd name="T18" fmla="*/ 2147483647 w 33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"/>
                <a:gd name="T31" fmla="*/ 0 h 7"/>
                <a:gd name="T32" fmla="*/ 33 w 33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" h="7">
                  <a:moveTo>
                    <a:pt x="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23" y="7"/>
                  </a:lnTo>
                  <a:lnTo>
                    <a:pt x="30" y="7"/>
                  </a:lnTo>
                  <a:lnTo>
                    <a:pt x="33" y="3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240" name="Freeform 1162"/>
            <p:cNvSpPr>
              <a:spLocks/>
            </p:cNvSpPr>
            <p:nvPr/>
          </p:nvSpPr>
          <p:spPr bwMode="auto">
            <a:xfrm>
              <a:off x="4899025" y="1646238"/>
              <a:ext cx="3175" cy="3175"/>
            </a:xfrm>
            <a:custGeom>
              <a:avLst/>
              <a:gdLst>
                <a:gd name="T0" fmla="*/ 2147483647 w 7"/>
                <a:gd name="T1" fmla="*/ 2147483647 h 9"/>
                <a:gd name="T2" fmla="*/ 2147483647 w 7"/>
                <a:gd name="T3" fmla="*/ 0 h 9"/>
                <a:gd name="T4" fmla="*/ 2147483647 w 7"/>
                <a:gd name="T5" fmla="*/ 0 h 9"/>
                <a:gd name="T6" fmla="*/ 0 w 7"/>
                <a:gd name="T7" fmla="*/ 0 h 9"/>
                <a:gd name="T8" fmla="*/ 0 w 7"/>
                <a:gd name="T9" fmla="*/ 2147483647 h 9"/>
                <a:gd name="T10" fmla="*/ 0 w 7"/>
                <a:gd name="T11" fmla="*/ 2147483647 h 9"/>
                <a:gd name="T12" fmla="*/ 2147483647 w 7"/>
                <a:gd name="T13" fmla="*/ 2147483647 h 9"/>
                <a:gd name="T14" fmla="*/ 2147483647 w 7"/>
                <a:gd name="T15" fmla="*/ 2147483647 h 9"/>
                <a:gd name="T16" fmla="*/ 2147483647 w 7"/>
                <a:gd name="T17" fmla="*/ 2147483647 h 9"/>
                <a:gd name="T18" fmla="*/ 2147483647 w 7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9"/>
                <a:gd name="T32" fmla="*/ 7 w 7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9">
                  <a:moveTo>
                    <a:pt x="7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9"/>
                  </a:lnTo>
                  <a:lnTo>
                    <a:pt x="4" y="9"/>
                  </a:lnTo>
                  <a:lnTo>
                    <a:pt x="7" y="9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241" name="Freeform 1163"/>
            <p:cNvSpPr>
              <a:spLocks/>
            </p:cNvSpPr>
            <p:nvPr/>
          </p:nvSpPr>
          <p:spPr bwMode="auto">
            <a:xfrm>
              <a:off x="4899025" y="1647825"/>
              <a:ext cx="49213" cy="1588"/>
            </a:xfrm>
            <a:custGeom>
              <a:avLst/>
              <a:gdLst>
                <a:gd name="T0" fmla="*/ 2147483647 w 125"/>
                <a:gd name="T1" fmla="*/ 0 h 6"/>
                <a:gd name="T2" fmla="*/ 0 w 125"/>
                <a:gd name="T3" fmla="*/ 0 h 6"/>
                <a:gd name="T4" fmla="*/ 0 w 125"/>
                <a:gd name="T5" fmla="*/ 2147483647 h 6"/>
                <a:gd name="T6" fmla="*/ 0 w 125"/>
                <a:gd name="T7" fmla="*/ 2147483647 h 6"/>
                <a:gd name="T8" fmla="*/ 2147483647 w 125"/>
                <a:gd name="T9" fmla="*/ 2147483647 h 6"/>
                <a:gd name="T10" fmla="*/ 2147483647 w 125"/>
                <a:gd name="T11" fmla="*/ 2147483647 h 6"/>
                <a:gd name="T12" fmla="*/ 2147483647 w 125"/>
                <a:gd name="T13" fmla="*/ 2147483647 h 6"/>
                <a:gd name="T14" fmla="*/ 2147483647 w 125"/>
                <a:gd name="T15" fmla="*/ 0 h 6"/>
                <a:gd name="T16" fmla="*/ 2147483647 w 125"/>
                <a:gd name="T17" fmla="*/ 0 h 6"/>
                <a:gd name="T18" fmla="*/ 2147483647 w 125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5"/>
                <a:gd name="T31" fmla="*/ 0 h 6"/>
                <a:gd name="T32" fmla="*/ 125 w 125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5" h="6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118" y="6"/>
                  </a:lnTo>
                  <a:lnTo>
                    <a:pt x="125" y="6"/>
                  </a:lnTo>
                  <a:lnTo>
                    <a:pt x="125" y="4"/>
                  </a:lnTo>
                  <a:lnTo>
                    <a:pt x="125" y="0"/>
                  </a:lnTo>
                  <a:lnTo>
                    <a:pt x="12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242" name="Freeform 1164"/>
            <p:cNvSpPr>
              <a:spLocks/>
            </p:cNvSpPr>
            <p:nvPr/>
          </p:nvSpPr>
          <p:spPr bwMode="auto">
            <a:xfrm>
              <a:off x="4948238" y="1647825"/>
              <a:ext cx="0" cy="3175"/>
            </a:xfrm>
            <a:custGeom>
              <a:avLst/>
              <a:gdLst>
                <a:gd name="T0" fmla="*/ 0 w 3"/>
                <a:gd name="T1" fmla="*/ 2147483647 h 10"/>
                <a:gd name="T2" fmla="*/ 0 w 3"/>
                <a:gd name="T3" fmla="*/ 0 h 10"/>
                <a:gd name="T4" fmla="*/ 0 w 3"/>
                <a:gd name="T5" fmla="*/ 0 h 10"/>
                <a:gd name="T6" fmla="*/ 0 w 3"/>
                <a:gd name="T7" fmla="*/ 0 h 10"/>
                <a:gd name="T8" fmla="*/ 0 w 3"/>
                <a:gd name="T9" fmla="*/ 2147483647 h 10"/>
                <a:gd name="T10" fmla="*/ 0 w 3"/>
                <a:gd name="T11" fmla="*/ 2147483647 h 10"/>
                <a:gd name="T12" fmla="*/ 0 w 3"/>
                <a:gd name="T13" fmla="*/ 2147483647 h 10"/>
                <a:gd name="T14" fmla="*/ 0 w 3"/>
                <a:gd name="T15" fmla="*/ 2147483647 h 10"/>
                <a:gd name="T16" fmla="*/ 0 w 3"/>
                <a:gd name="T17" fmla="*/ 2147483647 h 10"/>
                <a:gd name="T18" fmla="*/ 0 w 3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10"/>
                <a:gd name="T32" fmla="*/ 0 w 3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10">
                  <a:moveTo>
                    <a:pt x="3" y="4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243" name="Freeform 1165"/>
            <p:cNvSpPr>
              <a:spLocks/>
            </p:cNvSpPr>
            <p:nvPr/>
          </p:nvSpPr>
          <p:spPr bwMode="auto">
            <a:xfrm>
              <a:off x="4946650" y="1649413"/>
              <a:ext cx="9525" cy="1587"/>
            </a:xfrm>
            <a:custGeom>
              <a:avLst/>
              <a:gdLst>
                <a:gd name="T0" fmla="*/ 2147483647 w 27"/>
                <a:gd name="T1" fmla="*/ 0 h 6"/>
                <a:gd name="T2" fmla="*/ 2147483647 w 27"/>
                <a:gd name="T3" fmla="*/ 2147483647 h 6"/>
                <a:gd name="T4" fmla="*/ 0 w 27"/>
                <a:gd name="T5" fmla="*/ 2147483647 h 6"/>
                <a:gd name="T6" fmla="*/ 2147483647 w 27"/>
                <a:gd name="T7" fmla="*/ 2147483647 h 6"/>
                <a:gd name="T8" fmla="*/ 2147483647 w 27"/>
                <a:gd name="T9" fmla="*/ 2147483647 h 6"/>
                <a:gd name="T10" fmla="*/ 2147483647 w 27"/>
                <a:gd name="T11" fmla="*/ 2147483647 h 6"/>
                <a:gd name="T12" fmla="*/ 2147483647 w 27"/>
                <a:gd name="T13" fmla="*/ 2147483647 h 6"/>
                <a:gd name="T14" fmla="*/ 2147483647 w 27"/>
                <a:gd name="T15" fmla="*/ 2147483647 h 6"/>
                <a:gd name="T16" fmla="*/ 2147483647 w 27"/>
                <a:gd name="T17" fmla="*/ 0 h 6"/>
                <a:gd name="T18" fmla="*/ 2147483647 w 27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"/>
                <a:gd name="T31" fmla="*/ 0 h 6"/>
                <a:gd name="T32" fmla="*/ 27 w 27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" h="6">
                  <a:moveTo>
                    <a:pt x="4" y="0"/>
                  </a:moveTo>
                  <a:lnTo>
                    <a:pt x="4" y="2"/>
                  </a:lnTo>
                  <a:lnTo>
                    <a:pt x="0" y="2"/>
                  </a:lnTo>
                  <a:lnTo>
                    <a:pt x="4" y="6"/>
                  </a:lnTo>
                  <a:lnTo>
                    <a:pt x="20" y="6"/>
                  </a:lnTo>
                  <a:lnTo>
                    <a:pt x="27" y="6"/>
                  </a:lnTo>
                  <a:lnTo>
                    <a:pt x="27" y="2"/>
                  </a:lnTo>
                  <a:lnTo>
                    <a:pt x="2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244" name="Freeform 1166"/>
            <p:cNvSpPr>
              <a:spLocks/>
            </p:cNvSpPr>
            <p:nvPr/>
          </p:nvSpPr>
          <p:spPr bwMode="auto">
            <a:xfrm>
              <a:off x="4956175" y="1649413"/>
              <a:ext cx="0" cy="3175"/>
            </a:xfrm>
            <a:custGeom>
              <a:avLst/>
              <a:gdLst>
                <a:gd name="T0" fmla="*/ 0 w 3"/>
                <a:gd name="T1" fmla="*/ 2147483647 h 9"/>
                <a:gd name="T2" fmla="*/ 0 w 3"/>
                <a:gd name="T3" fmla="*/ 2147483647 h 9"/>
                <a:gd name="T4" fmla="*/ 0 w 3"/>
                <a:gd name="T5" fmla="*/ 0 h 9"/>
                <a:gd name="T6" fmla="*/ 0 w 3"/>
                <a:gd name="T7" fmla="*/ 2147483647 h 9"/>
                <a:gd name="T8" fmla="*/ 0 w 3"/>
                <a:gd name="T9" fmla="*/ 2147483647 h 9"/>
                <a:gd name="T10" fmla="*/ 0 w 3"/>
                <a:gd name="T11" fmla="*/ 2147483647 h 9"/>
                <a:gd name="T12" fmla="*/ 0 w 3"/>
                <a:gd name="T13" fmla="*/ 2147483647 h 9"/>
                <a:gd name="T14" fmla="*/ 0 w 3"/>
                <a:gd name="T15" fmla="*/ 2147483647 h 9"/>
                <a:gd name="T16" fmla="*/ 0 w 3"/>
                <a:gd name="T17" fmla="*/ 2147483647 h 9"/>
                <a:gd name="T18" fmla="*/ 0 w 3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9"/>
                <a:gd name="T32" fmla="*/ 0 w 3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9">
                  <a:moveTo>
                    <a:pt x="3" y="2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9"/>
                  </a:lnTo>
                  <a:lnTo>
                    <a:pt x="3" y="9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245" name="Freeform 1167"/>
            <p:cNvSpPr>
              <a:spLocks/>
            </p:cNvSpPr>
            <p:nvPr/>
          </p:nvSpPr>
          <p:spPr bwMode="auto">
            <a:xfrm>
              <a:off x="4954588" y="1649413"/>
              <a:ext cx="12700" cy="3175"/>
            </a:xfrm>
            <a:custGeom>
              <a:avLst/>
              <a:gdLst>
                <a:gd name="T0" fmla="*/ 2147483647 w 33"/>
                <a:gd name="T1" fmla="*/ 0 h 7"/>
                <a:gd name="T2" fmla="*/ 2147483647 w 33"/>
                <a:gd name="T3" fmla="*/ 2147483647 h 7"/>
                <a:gd name="T4" fmla="*/ 0 w 33"/>
                <a:gd name="T5" fmla="*/ 2147483647 h 7"/>
                <a:gd name="T6" fmla="*/ 2147483647 w 33"/>
                <a:gd name="T7" fmla="*/ 2147483647 h 7"/>
                <a:gd name="T8" fmla="*/ 2147483647 w 33"/>
                <a:gd name="T9" fmla="*/ 2147483647 h 7"/>
                <a:gd name="T10" fmla="*/ 2147483647 w 33"/>
                <a:gd name="T11" fmla="*/ 2147483647 h 7"/>
                <a:gd name="T12" fmla="*/ 2147483647 w 33"/>
                <a:gd name="T13" fmla="*/ 2147483647 h 7"/>
                <a:gd name="T14" fmla="*/ 2147483647 w 33"/>
                <a:gd name="T15" fmla="*/ 2147483647 h 7"/>
                <a:gd name="T16" fmla="*/ 2147483647 w 33"/>
                <a:gd name="T17" fmla="*/ 0 h 7"/>
                <a:gd name="T18" fmla="*/ 2147483647 w 33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"/>
                <a:gd name="T31" fmla="*/ 0 h 7"/>
                <a:gd name="T32" fmla="*/ 33 w 33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" h="7">
                  <a:moveTo>
                    <a:pt x="4" y="0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4" y="7"/>
                  </a:lnTo>
                  <a:lnTo>
                    <a:pt x="27" y="7"/>
                  </a:lnTo>
                  <a:lnTo>
                    <a:pt x="33" y="7"/>
                  </a:lnTo>
                  <a:lnTo>
                    <a:pt x="33" y="4"/>
                  </a:lnTo>
                  <a:lnTo>
                    <a:pt x="2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246" name="Freeform 1168"/>
            <p:cNvSpPr>
              <a:spLocks/>
            </p:cNvSpPr>
            <p:nvPr/>
          </p:nvSpPr>
          <p:spPr bwMode="auto">
            <a:xfrm>
              <a:off x="4964113" y="1649413"/>
              <a:ext cx="3175" cy="4762"/>
            </a:xfrm>
            <a:custGeom>
              <a:avLst/>
              <a:gdLst>
                <a:gd name="T0" fmla="*/ 2147483647 w 6"/>
                <a:gd name="T1" fmla="*/ 2147483647 h 13"/>
                <a:gd name="T2" fmla="*/ 2147483647 w 6"/>
                <a:gd name="T3" fmla="*/ 2147483647 h 13"/>
                <a:gd name="T4" fmla="*/ 2147483647 w 6"/>
                <a:gd name="T5" fmla="*/ 0 h 13"/>
                <a:gd name="T6" fmla="*/ 0 w 6"/>
                <a:gd name="T7" fmla="*/ 2147483647 h 13"/>
                <a:gd name="T8" fmla="*/ 0 w 6"/>
                <a:gd name="T9" fmla="*/ 2147483647 h 13"/>
                <a:gd name="T10" fmla="*/ 0 w 6"/>
                <a:gd name="T11" fmla="*/ 2147483647 h 13"/>
                <a:gd name="T12" fmla="*/ 2147483647 w 6"/>
                <a:gd name="T13" fmla="*/ 2147483647 h 13"/>
                <a:gd name="T14" fmla="*/ 2147483647 w 6"/>
                <a:gd name="T15" fmla="*/ 2147483647 h 13"/>
                <a:gd name="T16" fmla="*/ 2147483647 w 6"/>
                <a:gd name="T17" fmla="*/ 2147483647 h 13"/>
                <a:gd name="T18" fmla="*/ 2147483647 w 6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3"/>
                <a:gd name="T32" fmla="*/ 6 w 6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3">
                  <a:moveTo>
                    <a:pt x="6" y="4"/>
                  </a:moveTo>
                  <a:lnTo>
                    <a:pt x="6" y="4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4" y="13"/>
                  </a:lnTo>
                  <a:lnTo>
                    <a:pt x="6" y="9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247" name="Freeform 1169"/>
            <p:cNvSpPr>
              <a:spLocks/>
            </p:cNvSpPr>
            <p:nvPr/>
          </p:nvSpPr>
          <p:spPr bwMode="auto">
            <a:xfrm>
              <a:off x="4964113" y="1652588"/>
              <a:ext cx="11112" cy="1587"/>
            </a:xfrm>
            <a:custGeom>
              <a:avLst/>
              <a:gdLst>
                <a:gd name="T0" fmla="*/ 2147483647 w 26"/>
                <a:gd name="T1" fmla="*/ 0 h 2"/>
                <a:gd name="T2" fmla="*/ 0 w 26"/>
                <a:gd name="T3" fmla="*/ 0 h 2"/>
                <a:gd name="T4" fmla="*/ 0 w 26"/>
                <a:gd name="T5" fmla="*/ 2147483647 h 2"/>
                <a:gd name="T6" fmla="*/ 0 w 26"/>
                <a:gd name="T7" fmla="*/ 2147483647 h 2"/>
                <a:gd name="T8" fmla="*/ 2147483647 w 26"/>
                <a:gd name="T9" fmla="*/ 2147483647 h 2"/>
                <a:gd name="T10" fmla="*/ 2147483647 w 26"/>
                <a:gd name="T11" fmla="*/ 2147483647 h 2"/>
                <a:gd name="T12" fmla="*/ 2147483647 w 26"/>
                <a:gd name="T13" fmla="*/ 2147483647 h 2"/>
                <a:gd name="T14" fmla="*/ 2147483647 w 26"/>
                <a:gd name="T15" fmla="*/ 0 h 2"/>
                <a:gd name="T16" fmla="*/ 2147483647 w 26"/>
                <a:gd name="T17" fmla="*/ 0 h 2"/>
                <a:gd name="T18" fmla="*/ 2147483647 w 26"/>
                <a:gd name="T19" fmla="*/ 0 h 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2"/>
                <a:gd name="T32" fmla="*/ 26 w 26"/>
                <a:gd name="T33" fmla="*/ 2 h 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2">
                  <a:moveTo>
                    <a:pt x="4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7" y="2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248" name="Freeform 1170"/>
            <p:cNvSpPr>
              <a:spLocks/>
            </p:cNvSpPr>
            <p:nvPr/>
          </p:nvSpPr>
          <p:spPr bwMode="auto">
            <a:xfrm>
              <a:off x="4972050" y="1652588"/>
              <a:ext cx="3175" cy="3175"/>
            </a:xfrm>
            <a:custGeom>
              <a:avLst/>
              <a:gdLst>
                <a:gd name="T0" fmla="*/ 2147483647 w 6"/>
                <a:gd name="T1" fmla="*/ 2147483647 h 8"/>
                <a:gd name="T2" fmla="*/ 2147483647 w 6"/>
                <a:gd name="T3" fmla="*/ 0 h 8"/>
                <a:gd name="T4" fmla="*/ 2147483647 w 6"/>
                <a:gd name="T5" fmla="*/ 0 h 8"/>
                <a:gd name="T6" fmla="*/ 0 w 6"/>
                <a:gd name="T7" fmla="*/ 0 h 8"/>
                <a:gd name="T8" fmla="*/ 0 w 6"/>
                <a:gd name="T9" fmla="*/ 2147483647 h 8"/>
                <a:gd name="T10" fmla="*/ 0 w 6"/>
                <a:gd name="T11" fmla="*/ 2147483647 h 8"/>
                <a:gd name="T12" fmla="*/ 2147483647 w 6"/>
                <a:gd name="T13" fmla="*/ 2147483647 h 8"/>
                <a:gd name="T14" fmla="*/ 2147483647 w 6"/>
                <a:gd name="T15" fmla="*/ 2147483647 h 8"/>
                <a:gd name="T16" fmla="*/ 2147483647 w 6"/>
                <a:gd name="T17" fmla="*/ 2147483647 h 8"/>
                <a:gd name="T18" fmla="*/ 2147483647 w 6"/>
                <a:gd name="T19" fmla="*/ 2147483647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8"/>
                <a:gd name="T32" fmla="*/ 6 w 6"/>
                <a:gd name="T33" fmla="*/ 8 h 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8">
                  <a:moveTo>
                    <a:pt x="6" y="2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4" y="8"/>
                  </a:lnTo>
                  <a:lnTo>
                    <a:pt x="6" y="6"/>
                  </a:lnTo>
                  <a:lnTo>
                    <a:pt x="6" y="8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249" name="Freeform 1171"/>
            <p:cNvSpPr>
              <a:spLocks/>
            </p:cNvSpPr>
            <p:nvPr/>
          </p:nvSpPr>
          <p:spPr bwMode="auto">
            <a:xfrm>
              <a:off x="4972050" y="1654175"/>
              <a:ext cx="25400" cy="0"/>
            </a:xfrm>
            <a:custGeom>
              <a:avLst/>
              <a:gdLst>
                <a:gd name="T0" fmla="*/ 2147483647 w 62"/>
                <a:gd name="T1" fmla="*/ 0 h 4"/>
                <a:gd name="T2" fmla="*/ 0 w 62"/>
                <a:gd name="T3" fmla="*/ 0 h 4"/>
                <a:gd name="T4" fmla="*/ 0 w 62"/>
                <a:gd name="T5" fmla="*/ 0 h 4"/>
                <a:gd name="T6" fmla="*/ 0 w 62"/>
                <a:gd name="T7" fmla="*/ 0 h 4"/>
                <a:gd name="T8" fmla="*/ 2147483647 w 62"/>
                <a:gd name="T9" fmla="*/ 0 h 4"/>
                <a:gd name="T10" fmla="*/ 2147483647 w 62"/>
                <a:gd name="T11" fmla="*/ 0 h 4"/>
                <a:gd name="T12" fmla="*/ 2147483647 w 62"/>
                <a:gd name="T13" fmla="*/ 0 h 4"/>
                <a:gd name="T14" fmla="*/ 2147483647 w 62"/>
                <a:gd name="T15" fmla="*/ 0 h 4"/>
                <a:gd name="T16" fmla="*/ 2147483647 w 62"/>
                <a:gd name="T17" fmla="*/ 0 h 4"/>
                <a:gd name="T18" fmla="*/ 2147483647 w 62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2"/>
                <a:gd name="T31" fmla="*/ 0 h 4"/>
                <a:gd name="T32" fmla="*/ 62 w 62"/>
                <a:gd name="T33" fmla="*/ 0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2" h="4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56" y="4"/>
                  </a:lnTo>
                  <a:lnTo>
                    <a:pt x="62" y="4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250" name="Freeform 1172"/>
            <p:cNvSpPr>
              <a:spLocks/>
            </p:cNvSpPr>
            <p:nvPr/>
          </p:nvSpPr>
          <p:spPr bwMode="auto">
            <a:xfrm>
              <a:off x="4995863" y="1654175"/>
              <a:ext cx="1587" cy="3175"/>
            </a:xfrm>
            <a:custGeom>
              <a:avLst/>
              <a:gdLst>
                <a:gd name="T0" fmla="*/ 2147483647 w 2"/>
                <a:gd name="T1" fmla="*/ 2147483647 h 10"/>
                <a:gd name="T2" fmla="*/ 2147483647 w 2"/>
                <a:gd name="T3" fmla="*/ 0 h 10"/>
                <a:gd name="T4" fmla="*/ 0 w 2"/>
                <a:gd name="T5" fmla="*/ 0 h 10"/>
                <a:gd name="T6" fmla="*/ 0 w 2"/>
                <a:gd name="T7" fmla="*/ 0 h 10"/>
                <a:gd name="T8" fmla="*/ 0 w 2"/>
                <a:gd name="T9" fmla="*/ 2147483647 h 10"/>
                <a:gd name="T10" fmla="*/ 0 w 2"/>
                <a:gd name="T11" fmla="*/ 2147483647 h 10"/>
                <a:gd name="T12" fmla="*/ 0 w 2"/>
                <a:gd name="T13" fmla="*/ 2147483647 h 10"/>
                <a:gd name="T14" fmla="*/ 2147483647 w 2"/>
                <a:gd name="T15" fmla="*/ 2147483647 h 10"/>
                <a:gd name="T16" fmla="*/ 2147483647 w 2"/>
                <a:gd name="T17" fmla="*/ 2147483647 h 10"/>
                <a:gd name="T18" fmla="*/ 2147483647 w 2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"/>
                <a:gd name="T31" fmla="*/ 0 h 10"/>
                <a:gd name="T32" fmla="*/ 2 w 2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" h="10">
                  <a:moveTo>
                    <a:pt x="2" y="4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251" name="Freeform 1173"/>
            <p:cNvSpPr>
              <a:spLocks/>
            </p:cNvSpPr>
            <p:nvPr/>
          </p:nvSpPr>
          <p:spPr bwMode="auto">
            <a:xfrm>
              <a:off x="4994275" y="1654175"/>
              <a:ext cx="4763" cy="3175"/>
            </a:xfrm>
            <a:custGeom>
              <a:avLst/>
              <a:gdLst>
                <a:gd name="T0" fmla="*/ 2147483647 w 13"/>
                <a:gd name="T1" fmla="*/ 0 h 6"/>
                <a:gd name="T2" fmla="*/ 2147483647 w 13"/>
                <a:gd name="T3" fmla="*/ 0 h 6"/>
                <a:gd name="T4" fmla="*/ 0 w 13"/>
                <a:gd name="T5" fmla="*/ 2147483647 h 6"/>
                <a:gd name="T6" fmla="*/ 2147483647 w 13"/>
                <a:gd name="T7" fmla="*/ 2147483647 h 6"/>
                <a:gd name="T8" fmla="*/ 2147483647 w 13"/>
                <a:gd name="T9" fmla="*/ 2147483647 h 6"/>
                <a:gd name="T10" fmla="*/ 2147483647 w 13"/>
                <a:gd name="T11" fmla="*/ 2147483647 h 6"/>
                <a:gd name="T12" fmla="*/ 2147483647 w 13"/>
                <a:gd name="T13" fmla="*/ 2147483647 h 6"/>
                <a:gd name="T14" fmla="*/ 2147483647 w 13"/>
                <a:gd name="T15" fmla="*/ 0 h 6"/>
                <a:gd name="T16" fmla="*/ 2147483647 w 13"/>
                <a:gd name="T17" fmla="*/ 0 h 6"/>
                <a:gd name="T18" fmla="*/ 2147483647 w 1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6"/>
                <a:gd name="T32" fmla="*/ 13 w 1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6">
                  <a:moveTo>
                    <a:pt x="4" y="0"/>
                  </a:moveTo>
                  <a:lnTo>
                    <a:pt x="4" y="0"/>
                  </a:lnTo>
                  <a:lnTo>
                    <a:pt x="0" y="2"/>
                  </a:lnTo>
                  <a:lnTo>
                    <a:pt x="4" y="6"/>
                  </a:lnTo>
                  <a:lnTo>
                    <a:pt x="6" y="6"/>
                  </a:lnTo>
                  <a:lnTo>
                    <a:pt x="13" y="6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252" name="Freeform 1174"/>
            <p:cNvSpPr>
              <a:spLocks/>
            </p:cNvSpPr>
            <p:nvPr/>
          </p:nvSpPr>
          <p:spPr bwMode="auto">
            <a:xfrm>
              <a:off x="4999038" y="1654175"/>
              <a:ext cx="0" cy="4763"/>
            </a:xfrm>
            <a:custGeom>
              <a:avLst/>
              <a:gdLst>
                <a:gd name="T0" fmla="*/ 0 w 3"/>
                <a:gd name="T1" fmla="*/ 2147483647 h 9"/>
                <a:gd name="T2" fmla="*/ 0 w 3"/>
                <a:gd name="T3" fmla="*/ 0 h 9"/>
                <a:gd name="T4" fmla="*/ 0 w 3"/>
                <a:gd name="T5" fmla="*/ 0 h 9"/>
                <a:gd name="T6" fmla="*/ 0 w 3"/>
                <a:gd name="T7" fmla="*/ 0 h 9"/>
                <a:gd name="T8" fmla="*/ 0 w 3"/>
                <a:gd name="T9" fmla="*/ 2147483647 h 9"/>
                <a:gd name="T10" fmla="*/ 0 w 3"/>
                <a:gd name="T11" fmla="*/ 2147483647 h 9"/>
                <a:gd name="T12" fmla="*/ 0 w 3"/>
                <a:gd name="T13" fmla="*/ 2147483647 h 9"/>
                <a:gd name="T14" fmla="*/ 0 w 3"/>
                <a:gd name="T15" fmla="*/ 2147483647 h 9"/>
                <a:gd name="T16" fmla="*/ 0 w 3"/>
                <a:gd name="T17" fmla="*/ 2147483647 h 9"/>
                <a:gd name="T18" fmla="*/ 0 w 3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9"/>
                <a:gd name="T32" fmla="*/ 0 w 3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9">
                  <a:moveTo>
                    <a:pt x="3" y="2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9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253" name="Freeform 1175"/>
            <p:cNvSpPr>
              <a:spLocks/>
            </p:cNvSpPr>
            <p:nvPr/>
          </p:nvSpPr>
          <p:spPr bwMode="auto">
            <a:xfrm>
              <a:off x="4997450" y="1655763"/>
              <a:ext cx="17463" cy="3175"/>
            </a:xfrm>
            <a:custGeom>
              <a:avLst/>
              <a:gdLst>
                <a:gd name="T0" fmla="*/ 2147483647 w 47"/>
                <a:gd name="T1" fmla="*/ 0 h 7"/>
                <a:gd name="T2" fmla="*/ 2147483647 w 47"/>
                <a:gd name="T3" fmla="*/ 0 h 7"/>
                <a:gd name="T4" fmla="*/ 0 w 47"/>
                <a:gd name="T5" fmla="*/ 2147483647 h 7"/>
                <a:gd name="T6" fmla="*/ 2147483647 w 47"/>
                <a:gd name="T7" fmla="*/ 2147483647 h 7"/>
                <a:gd name="T8" fmla="*/ 2147483647 w 47"/>
                <a:gd name="T9" fmla="*/ 2147483647 h 7"/>
                <a:gd name="T10" fmla="*/ 2147483647 w 47"/>
                <a:gd name="T11" fmla="*/ 2147483647 h 7"/>
                <a:gd name="T12" fmla="*/ 2147483647 w 47"/>
                <a:gd name="T13" fmla="*/ 2147483647 h 7"/>
                <a:gd name="T14" fmla="*/ 2147483647 w 47"/>
                <a:gd name="T15" fmla="*/ 0 h 7"/>
                <a:gd name="T16" fmla="*/ 2147483647 w 47"/>
                <a:gd name="T17" fmla="*/ 0 h 7"/>
                <a:gd name="T18" fmla="*/ 2147483647 w 47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7"/>
                <a:gd name="T31" fmla="*/ 0 h 7"/>
                <a:gd name="T32" fmla="*/ 47 w 47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7" h="7">
                  <a:moveTo>
                    <a:pt x="4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7"/>
                  </a:lnTo>
                  <a:lnTo>
                    <a:pt x="40" y="7"/>
                  </a:lnTo>
                  <a:lnTo>
                    <a:pt x="47" y="7"/>
                  </a:lnTo>
                  <a:lnTo>
                    <a:pt x="47" y="4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254" name="Freeform 1176"/>
            <p:cNvSpPr>
              <a:spLocks/>
            </p:cNvSpPr>
            <p:nvPr/>
          </p:nvSpPr>
          <p:spPr bwMode="auto">
            <a:xfrm>
              <a:off x="5013325" y="1655763"/>
              <a:ext cx="1588" cy="4762"/>
            </a:xfrm>
            <a:custGeom>
              <a:avLst/>
              <a:gdLst>
                <a:gd name="T0" fmla="*/ 2147483647 w 7"/>
                <a:gd name="T1" fmla="*/ 2147483647 h 10"/>
                <a:gd name="T2" fmla="*/ 2147483647 w 7"/>
                <a:gd name="T3" fmla="*/ 0 h 10"/>
                <a:gd name="T4" fmla="*/ 2147483647 w 7"/>
                <a:gd name="T5" fmla="*/ 0 h 10"/>
                <a:gd name="T6" fmla="*/ 0 w 7"/>
                <a:gd name="T7" fmla="*/ 0 h 10"/>
                <a:gd name="T8" fmla="*/ 0 w 7"/>
                <a:gd name="T9" fmla="*/ 2147483647 h 10"/>
                <a:gd name="T10" fmla="*/ 0 w 7"/>
                <a:gd name="T11" fmla="*/ 2147483647 h 10"/>
                <a:gd name="T12" fmla="*/ 2147483647 w 7"/>
                <a:gd name="T13" fmla="*/ 2147483647 h 10"/>
                <a:gd name="T14" fmla="*/ 2147483647 w 7"/>
                <a:gd name="T15" fmla="*/ 2147483647 h 10"/>
                <a:gd name="T16" fmla="*/ 2147483647 w 7"/>
                <a:gd name="T17" fmla="*/ 2147483647 h 10"/>
                <a:gd name="T18" fmla="*/ 2147483647 w 7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0"/>
                <a:gd name="T32" fmla="*/ 7 w 7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0">
                  <a:moveTo>
                    <a:pt x="7" y="4"/>
                  </a:move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7" y="10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255" name="Freeform 1177"/>
            <p:cNvSpPr>
              <a:spLocks/>
            </p:cNvSpPr>
            <p:nvPr/>
          </p:nvSpPr>
          <p:spPr bwMode="auto">
            <a:xfrm>
              <a:off x="5013325" y="1657350"/>
              <a:ext cx="23813" cy="3175"/>
            </a:xfrm>
            <a:custGeom>
              <a:avLst/>
              <a:gdLst>
                <a:gd name="T0" fmla="*/ 2147483647 w 62"/>
                <a:gd name="T1" fmla="*/ 0 h 6"/>
                <a:gd name="T2" fmla="*/ 0 w 62"/>
                <a:gd name="T3" fmla="*/ 0 h 6"/>
                <a:gd name="T4" fmla="*/ 0 w 62"/>
                <a:gd name="T5" fmla="*/ 2147483647 h 6"/>
                <a:gd name="T6" fmla="*/ 0 w 62"/>
                <a:gd name="T7" fmla="*/ 2147483647 h 6"/>
                <a:gd name="T8" fmla="*/ 2147483647 w 62"/>
                <a:gd name="T9" fmla="*/ 2147483647 h 6"/>
                <a:gd name="T10" fmla="*/ 2147483647 w 62"/>
                <a:gd name="T11" fmla="*/ 2147483647 h 6"/>
                <a:gd name="T12" fmla="*/ 2147483647 w 62"/>
                <a:gd name="T13" fmla="*/ 2147483647 h 6"/>
                <a:gd name="T14" fmla="*/ 2147483647 w 62"/>
                <a:gd name="T15" fmla="*/ 0 h 6"/>
                <a:gd name="T16" fmla="*/ 2147483647 w 62"/>
                <a:gd name="T17" fmla="*/ 0 h 6"/>
                <a:gd name="T18" fmla="*/ 2147483647 w 62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2"/>
                <a:gd name="T31" fmla="*/ 0 h 6"/>
                <a:gd name="T32" fmla="*/ 62 w 62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2" h="6">
                  <a:moveTo>
                    <a:pt x="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56" y="6"/>
                  </a:lnTo>
                  <a:lnTo>
                    <a:pt x="62" y="6"/>
                  </a:lnTo>
                  <a:lnTo>
                    <a:pt x="62" y="3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256" name="Freeform 1178"/>
            <p:cNvSpPr>
              <a:spLocks/>
            </p:cNvSpPr>
            <p:nvPr/>
          </p:nvSpPr>
          <p:spPr bwMode="auto">
            <a:xfrm>
              <a:off x="5037138" y="1657350"/>
              <a:ext cx="0" cy="3175"/>
            </a:xfrm>
            <a:custGeom>
              <a:avLst/>
              <a:gdLst>
                <a:gd name="T0" fmla="*/ 0 w 2"/>
                <a:gd name="T1" fmla="*/ 2147483647 h 9"/>
                <a:gd name="T2" fmla="*/ 0 w 2"/>
                <a:gd name="T3" fmla="*/ 0 h 9"/>
                <a:gd name="T4" fmla="*/ 0 w 2"/>
                <a:gd name="T5" fmla="*/ 0 h 9"/>
                <a:gd name="T6" fmla="*/ 0 w 2"/>
                <a:gd name="T7" fmla="*/ 0 h 9"/>
                <a:gd name="T8" fmla="*/ 0 w 2"/>
                <a:gd name="T9" fmla="*/ 2147483647 h 9"/>
                <a:gd name="T10" fmla="*/ 0 w 2"/>
                <a:gd name="T11" fmla="*/ 2147483647 h 9"/>
                <a:gd name="T12" fmla="*/ 0 w 2"/>
                <a:gd name="T13" fmla="*/ 2147483647 h 9"/>
                <a:gd name="T14" fmla="*/ 0 w 2"/>
                <a:gd name="T15" fmla="*/ 2147483647 h 9"/>
                <a:gd name="T16" fmla="*/ 0 w 2"/>
                <a:gd name="T17" fmla="*/ 2147483647 h 9"/>
                <a:gd name="T18" fmla="*/ 0 w 2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"/>
                <a:gd name="T31" fmla="*/ 0 h 9"/>
                <a:gd name="T32" fmla="*/ 0 w 2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" h="9">
                  <a:moveTo>
                    <a:pt x="2" y="3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9"/>
                  </a:lnTo>
                  <a:lnTo>
                    <a:pt x="2" y="9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257" name="Freeform 1179"/>
            <p:cNvSpPr>
              <a:spLocks/>
            </p:cNvSpPr>
            <p:nvPr/>
          </p:nvSpPr>
          <p:spPr bwMode="auto">
            <a:xfrm>
              <a:off x="5035550" y="1658938"/>
              <a:ext cx="28575" cy="1587"/>
            </a:xfrm>
            <a:custGeom>
              <a:avLst/>
              <a:gdLst>
                <a:gd name="T0" fmla="*/ 2147483647 w 73"/>
                <a:gd name="T1" fmla="*/ 0 h 6"/>
                <a:gd name="T2" fmla="*/ 2147483647 w 73"/>
                <a:gd name="T3" fmla="*/ 2147483647 h 6"/>
                <a:gd name="T4" fmla="*/ 0 w 73"/>
                <a:gd name="T5" fmla="*/ 2147483647 h 6"/>
                <a:gd name="T6" fmla="*/ 2147483647 w 73"/>
                <a:gd name="T7" fmla="*/ 2147483647 h 6"/>
                <a:gd name="T8" fmla="*/ 2147483647 w 73"/>
                <a:gd name="T9" fmla="*/ 2147483647 h 6"/>
                <a:gd name="T10" fmla="*/ 2147483647 w 73"/>
                <a:gd name="T11" fmla="*/ 2147483647 h 6"/>
                <a:gd name="T12" fmla="*/ 2147483647 w 73"/>
                <a:gd name="T13" fmla="*/ 2147483647 h 6"/>
                <a:gd name="T14" fmla="*/ 2147483647 w 73"/>
                <a:gd name="T15" fmla="*/ 2147483647 h 6"/>
                <a:gd name="T16" fmla="*/ 2147483647 w 73"/>
                <a:gd name="T17" fmla="*/ 0 h 6"/>
                <a:gd name="T18" fmla="*/ 2147483647 w 7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3"/>
                <a:gd name="T31" fmla="*/ 0 h 6"/>
                <a:gd name="T32" fmla="*/ 73 w 7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3" h="6">
                  <a:moveTo>
                    <a:pt x="4" y="0"/>
                  </a:moveTo>
                  <a:lnTo>
                    <a:pt x="4" y="3"/>
                  </a:lnTo>
                  <a:lnTo>
                    <a:pt x="0" y="3"/>
                  </a:lnTo>
                  <a:lnTo>
                    <a:pt x="4" y="6"/>
                  </a:lnTo>
                  <a:lnTo>
                    <a:pt x="66" y="6"/>
                  </a:lnTo>
                  <a:lnTo>
                    <a:pt x="73" y="6"/>
                  </a:lnTo>
                  <a:lnTo>
                    <a:pt x="73" y="3"/>
                  </a:lnTo>
                  <a:lnTo>
                    <a:pt x="6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258" name="Freeform 1180"/>
            <p:cNvSpPr>
              <a:spLocks/>
            </p:cNvSpPr>
            <p:nvPr/>
          </p:nvSpPr>
          <p:spPr bwMode="auto">
            <a:xfrm>
              <a:off x="5060950" y="1658938"/>
              <a:ext cx="3175" cy="3175"/>
            </a:xfrm>
            <a:custGeom>
              <a:avLst/>
              <a:gdLst>
                <a:gd name="T0" fmla="*/ 2147483647 w 7"/>
                <a:gd name="T1" fmla="*/ 2147483647 h 10"/>
                <a:gd name="T2" fmla="*/ 2147483647 w 7"/>
                <a:gd name="T3" fmla="*/ 2147483647 h 10"/>
                <a:gd name="T4" fmla="*/ 2147483647 w 7"/>
                <a:gd name="T5" fmla="*/ 0 h 10"/>
                <a:gd name="T6" fmla="*/ 0 w 7"/>
                <a:gd name="T7" fmla="*/ 2147483647 h 10"/>
                <a:gd name="T8" fmla="*/ 0 w 7"/>
                <a:gd name="T9" fmla="*/ 2147483647 h 10"/>
                <a:gd name="T10" fmla="*/ 0 w 7"/>
                <a:gd name="T11" fmla="*/ 2147483647 h 10"/>
                <a:gd name="T12" fmla="*/ 2147483647 w 7"/>
                <a:gd name="T13" fmla="*/ 2147483647 h 10"/>
                <a:gd name="T14" fmla="*/ 2147483647 w 7"/>
                <a:gd name="T15" fmla="*/ 2147483647 h 10"/>
                <a:gd name="T16" fmla="*/ 2147483647 w 7"/>
                <a:gd name="T17" fmla="*/ 2147483647 h 10"/>
                <a:gd name="T18" fmla="*/ 2147483647 w 7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0"/>
                <a:gd name="T32" fmla="*/ 7 w 7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0">
                  <a:moveTo>
                    <a:pt x="7" y="3"/>
                  </a:moveTo>
                  <a:lnTo>
                    <a:pt x="7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7" y="10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259" name="Freeform 1181"/>
            <p:cNvSpPr>
              <a:spLocks/>
            </p:cNvSpPr>
            <p:nvPr/>
          </p:nvSpPr>
          <p:spPr bwMode="auto">
            <a:xfrm>
              <a:off x="5060950" y="1660525"/>
              <a:ext cx="6350" cy="1588"/>
            </a:xfrm>
            <a:custGeom>
              <a:avLst/>
              <a:gdLst>
                <a:gd name="T0" fmla="*/ 2147483647 w 14"/>
                <a:gd name="T1" fmla="*/ 0 h 7"/>
                <a:gd name="T2" fmla="*/ 0 w 14"/>
                <a:gd name="T3" fmla="*/ 2147483647 h 7"/>
                <a:gd name="T4" fmla="*/ 0 w 14"/>
                <a:gd name="T5" fmla="*/ 2147483647 h 7"/>
                <a:gd name="T6" fmla="*/ 0 w 14"/>
                <a:gd name="T7" fmla="*/ 2147483647 h 7"/>
                <a:gd name="T8" fmla="*/ 2147483647 w 14"/>
                <a:gd name="T9" fmla="*/ 2147483647 h 7"/>
                <a:gd name="T10" fmla="*/ 2147483647 w 14"/>
                <a:gd name="T11" fmla="*/ 2147483647 h 7"/>
                <a:gd name="T12" fmla="*/ 2147483647 w 14"/>
                <a:gd name="T13" fmla="*/ 2147483647 h 7"/>
                <a:gd name="T14" fmla="*/ 2147483647 w 14"/>
                <a:gd name="T15" fmla="*/ 2147483647 h 7"/>
                <a:gd name="T16" fmla="*/ 2147483647 w 14"/>
                <a:gd name="T17" fmla="*/ 0 h 7"/>
                <a:gd name="T18" fmla="*/ 2147483647 w 14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7"/>
                <a:gd name="T32" fmla="*/ 14 w 14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7">
                  <a:moveTo>
                    <a:pt x="3" y="0"/>
                  </a:moveTo>
                  <a:lnTo>
                    <a:pt x="0" y="3"/>
                  </a:lnTo>
                  <a:lnTo>
                    <a:pt x="0" y="7"/>
                  </a:lnTo>
                  <a:lnTo>
                    <a:pt x="3" y="7"/>
                  </a:lnTo>
                  <a:lnTo>
                    <a:pt x="14" y="7"/>
                  </a:lnTo>
                  <a:lnTo>
                    <a:pt x="14" y="3"/>
                  </a:lnTo>
                  <a:lnTo>
                    <a:pt x="7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260" name="Freeform 1182"/>
            <p:cNvSpPr>
              <a:spLocks/>
            </p:cNvSpPr>
            <p:nvPr/>
          </p:nvSpPr>
          <p:spPr bwMode="auto">
            <a:xfrm>
              <a:off x="5064125" y="1660525"/>
              <a:ext cx="3175" cy="4763"/>
            </a:xfrm>
            <a:custGeom>
              <a:avLst/>
              <a:gdLst>
                <a:gd name="T0" fmla="*/ 2147483647 w 7"/>
                <a:gd name="T1" fmla="*/ 2147483647 h 13"/>
                <a:gd name="T2" fmla="*/ 2147483647 w 7"/>
                <a:gd name="T3" fmla="*/ 2147483647 h 13"/>
                <a:gd name="T4" fmla="*/ 2147483647 w 7"/>
                <a:gd name="T5" fmla="*/ 0 h 13"/>
                <a:gd name="T6" fmla="*/ 0 w 7"/>
                <a:gd name="T7" fmla="*/ 2147483647 h 13"/>
                <a:gd name="T8" fmla="*/ 0 w 7"/>
                <a:gd name="T9" fmla="*/ 2147483647 h 13"/>
                <a:gd name="T10" fmla="*/ 0 w 7"/>
                <a:gd name="T11" fmla="*/ 2147483647 h 13"/>
                <a:gd name="T12" fmla="*/ 2147483647 w 7"/>
                <a:gd name="T13" fmla="*/ 2147483647 h 13"/>
                <a:gd name="T14" fmla="*/ 2147483647 w 7"/>
                <a:gd name="T15" fmla="*/ 2147483647 h 13"/>
                <a:gd name="T16" fmla="*/ 2147483647 w 7"/>
                <a:gd name="T17" fmla="*/ 2147483647 h 13"/>
                <a:gd name="T18" fmla="*/ 2147483647 w 7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3"/>
                <a:gd name="T32" fmla="*/ 7 w 7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3">
                  <a:moveTo>
                    <a:pt x="7" y="3"/>
                  </a:moveTo>
                  <a:lnTo>
                    <a:pt x="7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9"/>
                  </a:lnTo>
                  <a:lnTo>
                    <a:pt x="3" y="13"/>
                  </a:lnTo>
                  <a:lnTo>
                    <a:pt x="7" y="9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261" name="Freeform 1183"/>
            <p:cNvSpPr>
              <a:spLocks/>
            </p:cNvSpPr>
            <p:nvPr/>
          </p:nvSpPr>
          <p:spPr bwMode="auto">
            <a:xfrm>
              <a:off x="5064125" y="1662113"/>
              <a:ext cx="25400" cy="1587"/>
            </a:xfrm>
            <a:custGeom>
              <a:avLst/>
              <a:gdLst>
                <a:gd name="T0" fmla="*/ 2147483647 w 62"/>
                <a:gd name="T1" fmla="*/ 0 h 2"/>
                <a:gd name="T2" fmla="*/ 0 w 62"/>
                <a:gd name="T3" fmla="*/ 0 h 2"/>
                <a:gd name="T4" fmla="*/ 0 w 62"/>
                <a:gd name="T5" fmla="*/ 2147483647 h 2"/>
                <a:gd name="T6" fmla="*/ 0 w 62"/>
                <a:gd name="T7" fmla="*/ 2147483647 h 2"/>
                <a:gd name="T8" fmla="*/ 2147483647 w 62"/>
                <a:gd name="T9" fmla="*/ 2147483647 h 2"/>
                <a:gd name="T10" fmla="*/ 2147483647 w 62"/>
                <a:gd name="T11" fmla="*/ 2147483647 h 2"/>
                <a:gd name="T12" fmla="*/ 2147483647 w 62"/>
                <a:gd name="T13" fmla="*/ 2147483647 h 2"/>
                <a:gd name="T14" fmla="*/ 2147483647 w 62"/>
                <a:gd name="T15" fmla="*/ 0 h 2"/>
                <a:gd name="T16" fmla="*/ 2147483647 w 62"/>
                <a:gd name="T17" fmla="*/ 0 h 2"/>
                <a:gd name="T18" fmla="*/ 2147483647 w 62"/>
                <a:gd name="T19" fmla="*/ 0 h 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2"/>
                <a:gd name="T31" fmla="*/ 0 h 2"/>
                <a:gd name="T32" fmla="*/ 62 w 62"/>
                <a:gd name="T33" fmla="*/ 2 h 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2" h="2">
                  <a:moveTo>
                    <a:pt x="3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56" y="2"/>
                  </a:lnTo>
                  <a:lnTo>
                    <a:pt x="62" y="2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262" name="Freeform 1184"/>
            <p:cNvSpPr>
              <a:spLocks/>
            </p:cNvSpPr>
            <p:nvPr/>
          </p:nvSpPr>
          <p:spPr bwMode="auto">
            <a:xfrm>
              <a:off x="5087938" y="1662113"/>
              <a:ext cx="1587" cy="3175"/>
            </a:xfrm>
            <a:custGeom>
              <a:avLst/>
              <a:gdLst>
                <a:gd name="T0" fmla="*/ 2147483647 w 2"/>
                <a:gd name="T1" fmla="*/ 2147483647 h 9"/>
                <a:gd name="T2" fmla="*/ 2147483647 w 2"/>
                <a:gd name="T3" fmla="*/ 0 h 9"/>
                <a:gd name="T4" fmla="*/ 0 w 2"/>
                <a:gd name="T5" fmla="*/ 0 h 9"/>
                <a:gd name="T6" fmla="*/ 0 w 2"/>
                <a:gd name="T7" fmla="*/ 0 h 9"/>
                <a:gd name="T8" fmla="*/ 0 w 2"/>
                <a:gd name="T9" fmla="*/ 2147483647 h 9"/>
                <a:gd name="T10" fmla="*/ 0 w 2"/>
                <a:gd name="T11" fmla="*/ 2147483647 h 9"/>
                <a:gd name="T12" fmla="*/ 0 w 2"/>
                <a:gd name="T13" fmla="*/ 2147483647 h 9"/>
                <a:gd name="T14" fmla="*/ 2147483647 w 2"/>
                <a:gd name="T15" fmla="*/ 2147483647 h 9"/>
                <a:gd name="T16" fmla="*/ 2147483647 w 2"/>
                <a:gd name="T17" fmla="*/ 2147483647 h 9"/>
                <a:gd name="T18" fmla="*/ 2147483647 w 2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"/>
                <a:gd name="T31" fmla="*/ 0 h 9"/>
                <a:gd name="T32" fmla="*/ 2 w 2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" h="9">
                  <a:moveTo>
                    <a:pt x="2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9"/>
                  </a:lnTo>
                  <a:lnTo>
                    <a:pt x="2" y="6"/>
                  </a:lnTo>
                  <a:lnTo>
                    <a:pt x="2" y="9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263" name="Freeform 1185"/>
            <p:cNvSpPr>
              <a:spLocks/>
            </p:cNvSpPr>
            <p:nvPr/>
          </p:nvSpPr>
          <p:spPr bwMode="auto">
            <a:xfrm>
              <a:off x="5086350" y="1663700"/>
              <a:ext cx="4763" cy="1588"/>
            </a:xfrm>
            <a:custGeom>
              <a:avLst/>
              <a:gdLst>
                <a:gd name="T0" fmla="*/ 2147483647 w 13"/>
                <a:gd name="T1" fmla="*/ 0 h 4"/>
                <a:gd name="T2" fmla="*/ 2147483647 w 13"/>
                <a:gd name="T3" fmla="*/ 0 h 4"/>
                <a:gd name="T4" fmla="*/ 0 w 13"/>
                <a:gd name="T5" fmla="*/ 2147483647 h 4"/>
                <a:gd name="T6" fmla="*/ 2147483647 w 13"/>
                <a:gd name="T7" fmla="*/ 2147483647 h 4"/>
                <a:gd name="T8" fmla="*/ 2147483647 w 13"/>
                <a:gd name="T9" fmla="*/ 2147483647 h 4"/>
                <a:gd name="T10" fmla="*/ 2147483647 w 13"/>
                <a:gd name="T11" fmla="*/ 2147483647 h 4"/>
                <a:gd name="T12" fmla="*/ 2147483647 w 13"/>
                <a:gd name="T13" fmla="*/ 2147483647 h 4"/>
                <a:gd name="T14" fmla="*/ 2147483647 w 13"/>
                <a:gd name="T15" fmla="*/ 0 h 4"/>
                <a:gd name="T16" fmla="*/ 2147483647 w 13"/>
                <a:gd name="T17" fmla="*/ 0 h 4"/>
                <a:gd name="T18" fmla="*/ 2147483647 w 13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4"/>
                <a:gd name="T32" fmla="*/ 13 w 13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4">
                  <a:moveTo>
                    <a:pt x="4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6" y="4"/>
                  </a:lnTo>
                  <a:lnTo>
                    <a:pt x="13" y="4"/>
                  </a:lnTo>
                  <a:lnTo>
                    <a:pt x="13" y="0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264" name="Freeform 1186"/>
            <p:cNvSpPr>
              <a:spLocks/>
            </p:cNvSpPr>
            <p:nvPr/>
          </p:nvSpPr>
          <p:spPr bwMode="auto">
            <a:xfrm>
              <a:off x="5089525" y="1663700"/>
              <a:ext cx="1588" cy="4763"/>
            </a:xfrm>
            <a:custGeom>
              <a:avLst/>
              <a:gdLst>
                <a:gd name="T0" fmla="*/ 2147483647 w 4"/>
                <a:gd name="T1" fmla="*/ 2147483647 h 13"/>
                <a:gd name="T2" fmla="*/ 2147483647 w 4"/>
                <a:gd name="T3" fmla="*/ 0 h 13"/>
                <a:gd name="T4" fmla="*/ 0 w 4"/>
                <a:gd name="T5" fmla="*/ 0 h 13"/>
                <a:gd name="T6" fmla="*/ 0 w 4"/>
                <a:gd name="T7" fmla="*/ 0 h 13"/>
                <a:gd name="T8" fmla="*/ 0 w 4"/>
                <a:gd name="T9" fmla="*/ 2147483647 h 13"/>
                <a:gd name="T10" fmla="*/ 0 w 4"/>
                <a:gd name="T11" fmla="*/ 2147483647 h 13"/>
                <a:gd name="T12" fmla="*/ 0 w 4"/>
                <a:gd name="T13" fmla="*/ 2147483647 h 13"/>
                <a:gd name="T14" fmla="*/ 2147483647 w 4"/>
                <a:gd name="T15" fmla="*/ 2147483647 h 13"/>
                <a:gd name="T16" fmla="*/ 2147483647 w 4"/>
                <a:gd name="T17" fmla="*/ 2147483647 h 13"/>
                <a:gd name="T18" fmla="*/ 2147483647 w 4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13"/>
                <a:gd name="T32" fmla="*/ 4 w 4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13">
                  <a:moveTo>
                    <a:pt x="4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4" y="13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265" name="Freeform 1187"/>
            <p:cNvSpPr>
              <a:spLocks/>
            </p:cNvSpPr>
            <p:nvPr/>
          </p:nvSpPr>
          <p:spPr bwMode="auto">
            <a:xfrm>
              <a:off x="5089525" y="1665288"/>
              <a:ext cx="4763" cy="3175"/>
            </a:xfrm>
            <a:custGeom>
              <a:avLst/>
              <a:gdLst>
                <a:gd name="T0" fmla="*/ 2147483647 w 14"/>
                <a:gd name="T1" fmla="*/ 0 h 6"/>
                <a:gd name="T2" fmla="*/ 2147483647 w 14"/>
                <a:gd name="T3" fmla="*/ 0 h 6"/>
                <a:gd name="T4" fmla="*/ 0 w 14"/>
                <a:gd name="T5" fmla="*/ 2147483647 h 6"/>
                <a:gd name="T6" fmla="*/ 2147483647 w 14"/>
                <a:gd name="T7" fmla="*/ 2147483647 h 6"/>
                <a:gd name="T8" fmla="*/ 2147483647 w 14"/>
                <a:gd name="T9" fmla="*/ 2147483647 h 6"/>
                <a:gd name="T10" fmla="*/ 2147483647 w 14"/>
                <a:gd name="T11" fmla="*/ 2147483647 h 6"/>
                <a:gd name="T12" fmla="*/ 2147483647 w 14"/>
                <a:gd name="T13" fmla="*/ 2147483647 h 6"/>
                <a:gd name="T14" fmla="*/ 2147483647 w 14"/>
                <a:gd name="T15" fmla="*/ 0 h 6"/>
                <a:gd name="T16" fmla="*/ 2147483647 w 14"/>
                <a:gd name="T17" fmla="*/ 0 h 6"/>
                <a:gd name="T18" fmla="*/ 2147483647 w 14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6"/>
                <a:gd name="T32" fmla="*/ 14 w 14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6">
                  <a:moveTo>
                    <a:pt x="3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6"/>
                  </a:lnTo>
                  <a:lnTo>
                    <a:pt x="7" y="6"/>
                  </a:lnTo>
                  <a:lnTo>
                    <a:pt x="14" y="6"/>
                  </a:lnTo>
                  <a:lnTo>
                    <a:pt x="14" y="3"/>
                  </a:lnTo>
                  <a:lnTo>
                    <a:pt x="14" y="0"/>
                  </a:lnTo>
                  <a:lnTo>
                    <a:pt x="7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266" name="Freeform 1188"/>
            <p:cNvSpPr>
              <a:spLocks/>
            </p:cNvSpPr>
            <p:nvPr/>
          </p:nvSpPr>
          <p:spPr bwMode="auto">
            <a:xfrm>
              <a:off x="5091113" y="1665288"/>
              <a:ext cx="3175" cy="4762"/>
            </a:xfrm>
            <a:custGeom>
              <a:avLst/>
              <a:gdLst>
                <a:gd name="T0" fmla="*/ 2147483647 w 7"/>
                <a:gd name="T1" fmla="*/ 2147483647 h 10"/>
                <a:gd name="T2" fmla="*/ 2147483647 w 7"/>
                <a:gd name="T3" fmla="*/ 0 h 10"/>
                <a:gd name="T4" fmla="*/ 2147483647 w 7"/>
                <a:gd name="T5" fmla="*/ 0 h 10"/>
                <a:gd name="T6" fmla="*/ 0 w 7"/>
                <a:gd name="T7" fmla="*/ 0 h 10"/>
                <a:gd name="T8" fmla="*/ 0 w 7"/>
                <a:gd name="T9" fmla="*/ 2147483647 h 10"/>
                <a:gd name="T10" fmla="*/ 0 w 7"/>
                <a:gd name="T11" fmla="*/ 2147483647 h 10"/>
                <a:gd name="T12" fmla="*/ 2147483647 w 7"/>
                <a:gd name="T13" fmla="*/ 2147483647 h 10"/>
                <a:gd name="T14" fmla="*/ 2147483647 w 7"/>
                <a:gd name="T15" fmla="*/ 2147483647 h 10"/>
                <a:gd name="T16" fmla="*/ 2147483647 w 7"/>
                <a:gd name="T17" fmla="*/ 2147483647 h 10"/>
                <a:gd name="T18" fmla="*/ 2147483647 w 7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0"/>
                <a:gd name="T32" fmla="*/ 7 w 7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0">
                  <a:moveTo>
                    <a:pt x="7" y="3"/>
                  </a:move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7" y="10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267" name="Freeform 1189"/>
            <p:cNvSpPr>
              <a:spLocks/>
            </p:cNvSpPr>
            <p:nvPr/>
          </p:nvSpPr>
          <p:spPr bwMode="auto">
            <a:xfrm>
              <a:off x="5091113" y="1666875"/>
              <a:ext cx="19050" cy="3175"/>
            </a:xfrm>
            <a:custGeom>
              <a:avLst/>
              <a:gdLst>
                <a:gd name="T0" fmla="*/ 2147483647 w 46"/>
                <a:gd name="T1" fmla="*/ 0 h 7"/>
                <a:gd name="T2" fmla="*/ 0 w 46"/>
                <a:gd name="T3" fmla="*/ 2147483647 h 7"/>
                <a:gd name="T4" fmla="*/ 0 w 46"/>
                <a:gd name="T5" fmla="*/ 2147483647 h 7"/>
                <a:gd name="T6" fmla="*/ 0 w 46"/>
                <a:gd name="T7" fmla="*/ 2147483647 h 7"/>
                <a:gd name="T8" fmla="*/ 2147483647 w 46"/>
                <a:gd name="T9" fmla="*/ 2147483647 h 7"/>
                <a:gd name="T10" fmla="*/ 2147483647 w 46"/>
                <a:gd name="T11" fmla="*/ 2147483647 h 7"/>
                <a:gd name="T12" fmla="*/ 2147483647 w 46"/>
                <a:gd name="T13" fmla="*/ 2147483647 h 7"/>
                <a:gd name="T14" fmla="*/ 2147483647 w 46"/>
                <a:gd name="T15" fmla="*/ 2147483647 h 7"/>
                <a:gd name="T16" fmla="*/ 2147483647 w 46"/>
                <a:gd name="T17" fmla="*/ 0 h 7"/>
                <a:gd name="T18" fmla="*/ 2147483647 w 46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6"/>
                <a:gd name="T31" fmla="*/ 0 h 7"/>
                <a:gd name="T32" fmla="*/ 46 w 46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6" h="7">
                  <a:moveTo>
                    <a:pt x="3" y="0"/>
                  </a:moveTo>
                  <a:lnTo>
                    <a:pt x="0" y="3"/>
                  </a:lnTo>
                  <a:lnTo>
                    <a:pt x="0" y="7"/>
                  </a:lnTo>
                  <a:lnTo>
                    <a:pt x="36" y="7"/>
                  </a:lnTo>
                  <a:lnTo>
                    <a:pt x="46" y="7"/>
                  </a:lnTo>
                  <a:lnTo>
                    <a:pt x="46" y="3"/>
                  </a:lnTo>
                  <a:lnTo>
                    <a:pt x="4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268" name="Freeform 1190"/>
            <p:cNvSpPr>
              <a:spLocks/>
            </p:cNvSpPr>
            <p:nvPr/>
          </p:nvSpPr>
          <p:spPr bwMode="auto">
            <a:xfrm>
              <a:off x="5106988" y="1666875"/>
              <a:ext cx="3175" cy="4763"/>
            </a:xfrm>
            <a:custGeom>
              <a:avLst/>
              <a:gdLst>
                <a:gd name="T0" fmla="*/ 2147483647 w 6"/>
                <a:gd name="T1" fmla="*/ 2147483647 h 9"/>
                <a:gd name="T2" fmla="*/ 2147483647 w 6"/>
                <a:gd name="T3" fmla="*/ 2147483647 h 9"/>
                <a:gd name="T4" fmla="*/ 2147483647 w 6"/>
                <a:gd name="T5" fmla="*/ 0 h 9"/>
                <a:gd name="T6" fmla="*/ 0 w 6"/>
                <a:gd name="T7" fmla="*/ 2147483647 h 9"/>
                <a:gd name="T8" fmla="*/ 0 w 6"/>
                <a:gd name="T9" fmla="*/ 2147483647 h 9"/>
                <a:gd name="T10" fmla="*/ 0 w 6"/>
                <a:gd name="T11" fmla="*/ 2147483647 h 9"/>
                <a:gd name="T12" fmla="*/ 2147483647 w 6"/>
                <a:gd name="T13" fmla="*/ 2147483647 h 9"/>
                <a:gd name="T14" fmla="*/ 2147483647 w 6"/>
                <a:gd name="T15" fmla="*/ 2147483647 h 9"/>
                <a:gd name="T16" fmla="*/ 2147483647 w 6"/>
                <a:gd name="T17" fmla="*/ 2147483647 h 9"/>
                <a:gd name="T18" fmla="*/ 2147483647 w 6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9"/>
                <a:gd name="T32" fmla="*/ 6 w 6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9">
                  <a:moveTo>
                    <a:pt x="6" y="3"/>
                  </a:moveTo>
                  <a:lnTo>
                    <a:pt x="6" y="3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9"/>
                  </a:lnTo>
                  <a:lnTo>
                    <a:pt x="2" y="9"/>
                  </a:lnTo>
                  <a:lnTo>
                    <a:pt x="6" y="9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269" name="Freeform 1191"/>
            <p:cNvSpPr>
              <a:spLocks/>
            </p:cNvSpPr>
            <p:nvPr/>
          </p:nvSpPr>
          <p:spPr bwMode="auto">
            <a:xfrm>
              <a:off x="5106988" y="1668463"/>
              <a:ext cx="15875" cy="3175"/>
            </a:xfrm>
            <a:custGeom>
              <a:avLst/>
              <a:gdLst>
                <a:gd name="T0" fmla="*/ 2147483647 w 40"/>
                <a:gd name="T1" fmla="*/ 0 h 6"/>
                <a:gd name="T2" fmla="*/ 0 w 40"/>
                <a:gd name="T3" fmla="*/ 2147483647 h 6"/>
                <a:gd name="T4" fmla="*/ 0 w 40"/>
                <a:gd name="T5" fmla="*/ 2147483647 h 6"/>
                <a:gd name="T6" fmla="*/ 0 w 40"/>
                <a:gd name="T7" fmla="*/ 2147483647 h 6"/>
                <a:gd name="T8" fmla="*/ 2147483647 w 40"/>
                <a:gd name="T9" fmla="*/ 2147483647 h 6"/>
                <a:gd name="T10" fmla="*/ 2147483647 w 40"/>
                <a:gd name="T11" fmla="*/ 2147483647 h 6"/>
                <a:gd name="T12" fmla="*/ 2147483647 w 40"/>
                <a:gd name="T13" fmla="*/ 2147483647 h 6"/>
                <a:gd name="T14" fmla="*/ 2147483647 w 40"/>
                <a:gd name="T15" fmla="*/ 2147483647 h 6"/>
                <a:gd name="T16" fmla="*/ 2147483647 w 40"/>
                <a:gd name="T17" fmla="*/ 0 h 6"/>
                <a:gd name="T18" fmla="*/ 2147483647 w 40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"/>
                <a:gd name="T31" fmla="*/ 0 h 6"/>
                <a:gd name="T32" fmla="*/ 40 w 40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" h="6">
                  <a:moveTo>
                    <a:pt x="2" y="0"/>
                  </a:moveTo>
                  <a:lnTo>
                    <a:pt x="0" y="4"/>
                  </a:lnTo>
                  <a:lnTo>
                    <a:pt x="0" y="6"/>
                  </a:lnTo>
                  <a:lnTo>
                    <a:pt x="29" y="6"/>
                  </a:lnTo>
                  <a:lnTo>
                    <a:pt x="36" y="6"/>
                  </a:lnTo>
                  <a:lnTo>
                    <a:pt x="40" y="4"/>
                  </a:lnTo>
                  <a:lnTo>
                    <a:pt x="36" y="4"/>
                  </a:lnTo>
                  <a:lnTo>
                    <a:pt x="3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270" name="Freeform 1192"/>
            <p:cNvSpPr>
              <a:spLocks/>
            </p:cNvSpPr>
            <p:nvPr/>
          </p:nvSpPr>
          <p:spPr bwMode="auto">
            <a:xfrm>
              <a:off x="5119688" y="1668463"/>
              <a:ext cx="3175" cy="4762"/>
            </a:xfrm>
            <a:custGeom>
              <a:avLst/>
              <a:gdLst>
                <a:gd name="T0" fmla="*/ 2147483647 w 7"/>
                <a:gd name="T1" fmla="*/ 2147483647 h 13"/>
                <a:gd name="T2" fmla="*/ 2147483647 w 7"/>
                <a:gd name="T3" fmla="*/ 2147483647 h 13"/>
                <a:gd name="T4" fmla="*/ 2147483647 w 7"/>
                <a:gd name="T5" fmla="*/ 0 h 13"/>
                <a:gd name="T6" fmla="*/ 0 w 7"/>
                <a:gd name="T7" fmla="*/ 2147483647 h 13"/>
                <a:gd name="T8" fmla="*/ 0 w 7"/>
                <a:gd name="T9" fmla="*/ 2147483647 h 13"/>
                <a:gd name="T10" fmla="*/ 0 w 7"/>
                <a:gd name="T11" fmla="*/ 2147483647 h 13"/>
                <a:gd name="T12" fmla="*/ 2147483647 w 7"/>
                <a:gd name="T13" fmla="*/ 2147483647 h 13"/>
                <a:gd name="T14" fmla="*/ 2147483647 w 7"/>
                <a:gd name="T15" fmla="*/ 2147483647 h 13"/>
                <a:gd name="T16" fmla="*/ 2147483647 w 7"/>
                <a:gd name="T17" fmla="*/ 2147483647 h 13"/>
                <a:gd name="T18" fmla="*/ 2147483647 w 7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3"/>
                <a:gd name="T32" fmla="*/ 7 w 7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3">
                  <a:moveTo>
                    <a:pt x="7" y="4"/>
                  </a:moveTo>
                  <a:lnTo>
                    <a:pt x="3" y="4"/>
                  </a:lnTo>
                  <a:lnTo>
                    <a:pt x="3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3" y="13"/>
                  </a:lnTo>
                  <a:lnTo>
                    <a:pt x="3" y="10"/>
                  </a:lnTo>
                  <a:lnTo>
                    <a:pt x="7" y="10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271" name="Freeform 1193"/>
            <p:cNvSpPr>
              <a:spLocks/>
            </p:cNvSpPr>
            <p:nvPr/>
          </p:nvSpPr>
          <p:spPr bwMode="auto">
            <a:xfrm>
              <a:off x="5119688" y="1671638"/>
              <a:ext cx="17462" cy="1587"/>
            </a:xfrm>
            <a:custGeom>
              <a:avLst/>
              <a:gdLst>
                <a:gd name="T0" fmla="*/ 2147483647 w 43"/>
                <a:gd name="T1" fmla="*/ 0 h 4"/>
                <a:gd name="T2" fmla="*/ 0 w 43"/>
                <a:gd name="T3" fmla="*/ 0 h 4"/>
                <a:gd name="T4" fmla="*/ 0 w 43"/>
                <a:gd name="T5" fmla="*/ 2147483647 h 4"/>
                <a:gd name="T6" fmla="*/ 0 w 43"/>
                <a:gd name="T7" fmla="*/ 2147483647 h 4"/>
                <a:gd name="T8" fmla="*/ 2147483647 w 43"/>
                <a:gd name="T9" fmla="*/ 2147483647 h 4"/>
                <a:gd name="T10" fmla="*/ 2147483647 w 43"/>
                <a:gd name="T11" fmla="*/ 2147483647 h 4"/>
                <a:gd name="T12" fmla="*/ 2147483647 w 43"/>
                <a:gd name="T13" fmla="*/ 2147483647 h 4"/>
                <a:gd name="T14" fmla="*/ 2147483647 w 43"/>
                <a:gd name="T15" fmla="*/ 0 h 4"/>
                <a:gd name="T16" fmla="*/ 2147483647 w 43"/>
                <a:gd name="T17" fmla="*/ 0 h 4"/>
                <a:gd name="T18" fmla="*/ 2147483647 w 43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3"/>
                <a:gd name="T31" fmla="*/ 0 h 4"/>
                <a:gd name="T32" fmla="*/ 43 w 43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3" h="4">
                  <a:moveTo>
                    <a:pt x="3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36" y="4"/>
                  </a:lnTo>
                  <a:lnTo>
                    <a:pt x="43" y="4"/>
                  </a:lnTo>
                  <a:lnTo>
                    <a:pt x="43" y="0"/>
                  </a:lnTo>
                  <a:lnTo>
                    <a:pt x="39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272" name="Freeform 1194"/>
            <p:cNvSpPr>
              <a:spLocks/>
            </p:cNvSpPr>
            <p:nvPr/>
          </p:nvSpPr>
          <p:spPr bwMode="auto">
            <a:xfrm>
              <a:off x="5133975" y="1671638"/>
              <a:ext cx="3175" cy="3175"/>
            </a:xfrm>
            <a:custGeom>
              <a:avLst/>
              <a:gdLst>
                <a:gd name="T0" fmla="*/ 2147483647 w 7"/>
                <a:gd name="T1" fmla="*/ 2147483647 h 10"/>
                <a:gd name="T2" fmla="*/ 2147483647 w 7"/>
                <a:gd name="T3" fmla="*/ 0 h 10"/>
                <a:gd name="T4" fmla="*/ 2147483647 w 7"/>
                <a:gd name="T5" fmla="*/ 0 h 10"/>
                <a:gd name="T6" fmla="*/ 0 w 7"/>
                <a:gd name="T7" fmla="*/ 0 h 10"/>
                <a:gd name="T8" fmla="*/ 0 w 7"/>
                <a:gd name="T9" fmla="*/ 2147483647 h 10"/>
                <a:gd name="T10" fmla="*/ 0 w 7"/>
                <a:gd name="T11" fmla="*/ 2147483647 h 10"/>
                <a:gd name="T12" fmla="*/ 2147483647 w 7"/>
                <a:gd name="T13" fmla="*/ 2147483647 h 10"/>
                <a:gd name="T14" fmla="*/ 2147483647 w 7"/>
                <a:gd name="T15" fmla="*/ 2147483647 h 10"/>
                <a:gd name="T16" fmla="*/ 2147483647 w 7"/>
                <a:gd name="T17" fmla="*/ 2147483647 h 10"/>
                <a:gd name="T18" fmla="*/ 2147483647 w 7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0"/>
                <a:gd name="T32" fmla="*/ 7 w 7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0">
                  <a:moveTo>
                    <a:pt x="7" y="4"/>
                  </a:move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7" y="10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273" name="Freeform 1195"/>
            <p:cNvSpPr>
              <a:spLocks/>
            </p:cNvSpPr>
            <p:nvPr/>
          </p:nvSpPr>
          <p:spPr bwMode="auto">
            <a:xfrm>
              <a:off x="5133975" y="1673225"/>
              <a:ext cx="23813" cy="1588"/>
            </a:xfrm>
            <a:custGeom>
              <a:avLst/>
              <a:gdLst>
                <a:gd name="T0" fmla="*/ 2147483647 w 60"/>
                <a:gd name="T1" fmla="*/ 0 h 6"/>
                <a:gd name="T2" fmla="*/ 0 w 60"/>
                <a:gd name="T3" fmla="*/ 0 h 6"/>
                <a:gd name="T4" fmla="*/ 0 w 60"/>
                <a:gd name="T5" fmla="*/ 2147483647 h 6"/>
                <a:gd name="T6" fmla="*/ 0 w 60"/>
                <a:gd name="T7" fmla="*/ 2147483647 h 6"/>
                <a:gd name="T8" fmla="*/ 2147483647 w 60"/>
                <a:gd name="T9" fmla="*/ 2147483647 h 6"/>
                <a:gd name="T10" fmla="*/ 2147483647 w 60"/>
                <a:gd name="T11" fmla="*/ 2147483647 h 6"/>
                <a:gd name="T12" fmla="*/ 2147483647 w 60"/>
                <a:gd name="T13" fmla="*/ 2147483647 h 6"/>
                <a:gd name="T14" fmla="*/ 2147483647 w 60"/>
                <a:gd name="T15" fmla="*/ 0 h 6"/>
                <a:gd name="T16" fmla="*/ 2147483647 w 60"/>
                <a:gd name="T17" fmla="*/ 0 h 6"/>
                <a:gd name="T18" fmla="*/ 2147483647 w 60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0"/>
                <a:gd name="T31" fmla="*/ 0 h 6"/>
                <a:gd name="T32" fmla="*/ 60 w 60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0" h="6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49" y="6"/>
                  </a:lnTo>
                  <a:lnTo>
                    <a:pt x="56" y="6"/>
                  </a:lnTo>
                  <a:lnTo>
                    <a:pt x="60" y="3"/>
                  </a:lnTo>
                  <a:lnTo>
                    <a:pt x="56" y="0"/>
                  </a:lnTo>
                  <a:lnTo>
                    <a:pt x="5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274" name="Freeform 1196"/>
            <p:cNvSpPr>
              <a:spLocks/>
            </p:cNvSpPr>
            <p:nvPr/>
          </p:nvSpPr>
          <p:spPr bwMode="auto">
            <a:xfrm>
              <a:off x="5156200" y="1673225"/>
              <a:ext cx="1588" cy="3175"/>
            </a:xfrm>
            <a:custGeom>
              <a:avLst/>
              <a:gdLst>
                <a:gd name="T0" fmla="*/ 2147483647 w 7"/>
                <a:gd name="T1" fmla="*/ 2147483647 h 9"/>
                <a:gd name="T2" fmla="*/ 2147483647 w 7"/>
                <a:gd name="T3" fmla="*/ 0 h 9"/>
                <a:gd name="T4" fmla="*/ 2147483647 w 7"/>
                <a:gd name="T5" fmla="*/ 0 h 9"/>
                <a:gd name="T6" fmla="*/ 0 w 7"/>
                <a:gd name="T7" fmla="*/ 0 h 9"/>
                <a:gd name="T8" fmla="*/ 0 w 7"/>
                <a:gd name="T9" fmla="*/ 2147483647 h 9"/>
                <a:gd name="T10" fmla="*/ 0 w 7"/>
                <a:gd name="T11" fmla="*/ 2147483647 h 9"/>
                <a:gd name="T12" fmla="*/ 2147483647 w 7"/>
                <a:gd name="T13" fmla="*/ 2147483647 h 9"/>
                <a:gd name="T14" fmla="*/ 2147483647 w 7"/>
                <a:gd name="T15" fmla="*/ 2147483647 h 9"/>
                <a:gd name="T16" fmla="*/ 2147483647 w 7"/>
                <a:gd name="T17" fmla="*/ 2147483647 h 9"/>
                <a:gd name="T18" fmla="*/ 2147483647 w 7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9"/>
                <a:gd name="T32" fmla="*/ 7 w 7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9">
                  <a:moveTo>
                    <a:pt x="7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9"/>
                  </a:lnTo>
                  <a:lnTo>
                    <a:pt x="7" y="9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275" name="Freeform 1197"/>
            <p:cNvSpPr>
              <a:spLocks/>
            </p:cNvSpPr>
            <p:nvPr/>
          </p:nvSpPr>
          <p:spPr bwMode="auto">
            <a:xfrm>
              <a:off x="5156200" y="1673225"/>
              <a:ext cx="14288" cy="3175"/>
            </a:xfrm>
            <a:custGeom>
              <a:avLst/>
              <a:gdLst>
                <a:gd name="T0" fmla="*/ 2147483647 w 36"/>
                <a:gd name="T1" fmla="*/ 0 h 6"/>
                <a:gd name="T2" fmla="*/ 0 w 36"/>
                <a:gd name="T3" fmla="*/ 0 h 6"/>
                <a:gd name="T4" fmla="*/ 0 w 36"/>
                <a:gd name="T5" fmla="*/ 2147483647 h 6"/>
                <a:gd name="T6" fmla="*/ 0 w 36"/>
                <a:gd name="T7" fmla="*/ 2147483647 h 6"/>
                <a:gd name="T8" fmla="*/ 2147483647 w 36"/>
                <a:gd name="T9" fmla="*/ 2147483647 h 6"/>
                <a:gd name="T10" fmla="*/ 2147483647 w 36"/>
                <a:gd name="T11" fmla="*/ 2147483647 h 6"/>
                <a:gd name="T12" fmla="*/ 2147483647 w 36"/>
                <a:gd name="T13" fmla="*/ 2147483647 h 6"/>
                <a:gd name="T14" fmla="*/ 2147483647 w 36"/>
                <a:gd name="T15" fmla="*/ 0 h 6"/>
                <a:gd name="T16" fmla="*/ 2147483647 w 36"/>
                <a:gd name="T17" fmla="*/ 0 h 6"/>
                <a:gd name="T18" fmla="*/ 2147483647 w 36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6"/>
                <a:gd name="T32" fmla="*/ 36 w 36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6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29" y="6"/>
                  </a:lnTo>
                  <a:lnTo>
                    <a:pt x="36" y="6"/>
                  </a:lnTo>
                  <a:lnTo>
                    <a:pt x="36" y="3"/>
                  </a:lnTo>
                  <a:lnTo>
                    <a:pt x="36" y="0"/>
                  </a:lnTo>
                  <a:lnTo>
                    <a:pt x="3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276" name="Freeform 1198"/>
            <p:cNvSpPr>
              <a:spLocks/>
            </p:cNvSpPr>
            <p:nvPr/>
          </p:nvSpPr>
          <p:spPr bwMode="auto">
            <a:xfrm>
              <a:off x="5168900" y="1673225"/>
              <a:ext cx="1588" cy="4763"/>
            </a:xfrm>
            <a:custGeom>
              <a:avLst/>
              <a:gdLst>
                <a:gd name="T0" fmla="*/ 2147483647 w 4"/>
                <a:gd name="T1" fmla="*/ 2147483647 h 10"/>
                <a:gd name="T2" fmla="*/ 2147483647 w 4"/>
                <a:gd name="T3" fmla="*/ 0 h 10"/>
                <a:gd name="T4" fmla="*/ 0 w 4"/>
                <a:gd name="T5" fmla="*/ 0 h 10"/>
                <a:gd name="T6" fmla="*/ 0 w 4"/>
                <a:gd name="T7" fmla="*/ 0 h 10"/>
                <a:gd name="T8" fmla="*/ 0 w 4"/>
                <a:gd name="T9" fmla="*/ 2147483647 h 10"/>
                <a:gd name="T10" fmla="*/ 0 w 4"/>
                <a:gd name="T11" fmla="*/ 2147483647 h 10"/>
                <a:gd name="T12" fmla="*/ 0 w 4"/>
                <a:gd name="T13" fmla="*/ 2147483647 h 10"/>
                <a:gd name="T14" fmla="*/ 2147483647 w 4"/>
                <a:gd name="T15" fmla="*/ 2147483647 h 10"/>
                <a:gd name="T16" fmla="*/ 2147483647 w 4"/>
                <a:gd name="T17" fmla="*/ 2147483647 h 10"/>
                <a:gd name="T18" fmla="*/ 2147483647 w 4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10"/>
                <a:gd name="T32" fmla="*/ 4 w 4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10">
                  <a:moveTo>
                    <a:pt x="4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277" name="Freeform 1199"/>
            <p:cNvSpPr>
              <a:spLocks/>
            </p:cNvSpPr>
            <p:nvPr/>
          </p:nvSpPr>
          <p:spPr bwMode="auto">
            <a:xfrm>
              <a:off x="5167313" y="1674813"/>
              <a:ext cx="82550" cy="3175"/>
            </a:xfrm>
            <a:custGeom>
              <a:avLst/>
              <a:gdLst>
                <a:gd name="T0" fmla="*/ 2147483647 w 207"/>
                <a:gd name="T1" fmla="*/ 0 h 7"/>
                <a:gd name="T2" fmla="*/ 2147483647 w 207"/>
                <a:gd name="T3" fmla="*/ 2147483647 h 7"/>
                <a:gd name="T4" fmla="*/ 0 w 207"/>
                <a:gd name="T5" fmla="*/ 2147483647 h 7"/>
                <a:gd name="T6" fmla="*/ 2147483647 w 207"/>
                <a:gd name="T7" fmla="*/ 2147483647 h 7"/>
                <a:gd name="T8" fmla="*/ 2147483647 w 207"/>
                <a:gd name="T9" fmla="*/ 2147483647 h 7"/>
                <a:gd name="T10" fmla="*/ 2147483647 w 207"/>
                <a:gd name="T11" fmla="*/ 2147483647 h 7"/>
                <a:gd name="T12" fmla="*/ 2147483647 w 207"/>
                <a:gd name="T13" fmla="*/ 2147483647 h 7"/>
                <a:gd name="T14" fmla="*/ 2147483647 w 207"/>
                <a:gd name="T15" fmla="*/ 2147483647 h 7"/>
                <a:gd name="T16" fmla="*/ 2147483647 w 207"/>
                <a:gd name="T17" fmla="*/ 0 h 7"/>
                <a:gd name="T18" fmla="*/ 2147483647 w 207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7"/>
                <a:gd name="T31" fmla="*/ 0 h 7"/>
                <a:gd name="T32" fmla="*/ 207 w 207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7" h="7">
                  <a:moveTo>
                    <a:pt x="3" y="0"/>
                  </a:moveTo>
                  <a:lnTo>
                    <a:pt x="3" y="3"/>
                  </a:lnTo>
                  <a:lnTo>
                    <a:pt x="0" y="3"/>
                  </a:lnTo>
                  <a:lnTo>
                    <a:pt x="3" y="7"/>
                  </a:lnTo>
                  <a:lnTo>
                    <a:pt x="201" y="7"/>
                  </a:lnTo>
                  <a:lnTo>
                    <a:pt x="205" y="7"/>
                  </a:lnTo>
                  <a:lnTo>
                    <a:pt x="207" y="3"/>
                  </a:lnTo>
                  <a:lnTo>
                    <a:pt x="205" y="3"/>
                  </a:lnTo>
                  <a:lnTo>
                    <a:pt x="201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278" name="Freeform 1200"/>
            <p:cNvSpPr>
              <a:spLocks/>
            </p:cNvSpPr>
            <p:nvPr/>
          </p:nvSpPr>
          <p:spPr bwMode="auto">
            <a:xfrm>
              <a:off x="5246688" y="1674813"/>
              <a:ext cx="3175" cy="3175"/>
            </a:xfrm>
            <a:custGeom>
              <a:avLst/>
              <a:gdLst>
                <a:gd name="T0" fmla="*/ 2147483647 w 6"/>
                <a:gd name="T1" fmla="*/ 2147483647 h 9"/>
                <a:gd name="T2" fmla="*/ 2147483647 w 6"/>
                <a:gd name="T3" fmla="*/ 2147483647 h 9"/>
                <a:gd name="T4" fmla="*/ 2147483647 w 6"/>
                <a:gd name="T5" fmla="*/ 0 h 9"/>
                <a:gd name="T6" fmla="*/ 0 w 6"/>
                <a:gd name="T7" fmla="*/ 2147483647 h 9"/>
                <a:gd name="T8" fmla="*/ 0 w 6"/>
                <a:gd name="T9" fmla="*/ 2147483647 h 9"/>
                <a:gd name="T10" fmla="*/ 0 w 6"/>
                <a:gd name="T11" fmla="*/ 2147483647 h 9"/>
                <a:gd name="T12" fmla="*/ 2147483647 w 6"/>
                <a:gd name="T13" fmla="*/ 2147483647 h 9"/>
                <a:gd name="T14" fmla="*/ 2147483647 w 6"/>
                <a:gd name="T15" fmla="*/ 2147483647 h 9"/>
                <a:gd name="T16" fmla="*/ 2147483647 w 6"/>
                <a:gd name="T17" fmla="*/ 2147483647 h 9"/>
                <a:gd name="T18" fmla="*/ 2147483647 w 6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9"/>
                <a:gd name="T32" fmla="*/ 6 w 6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9">
                  <a:moveTo>
                    <a:pt x="6" y="3"/>
                  </a:moveTo>
                  <a:lnTo>
                    <a:pt x="4" y="3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9"/>
                  </a:lnTo>
                  <a:lnTo>
                    <a:pt x="4" y="9"/>
                  </a:lnTo>
                  <a:lnTo>
                    <a:pt x="6" y="9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279" name="Freeform 1201"/>
            <p:cNvSpPr>
              <a:spLocks/>
            </p:cNvSpPr>
            <p:nvPr/>
          </p:nvSpPr>
          <p:spPr bwMode="auto">
            <a:xfrm>
              <a:off x="5246688" y="1676400"/>
              <a:ext cx="58737" cy="1588"/>
            </a:xfrm>
            <a:custGeom>
              <a:avLst/>
              <a:gdLst>
                <a:gd name="T0" fmla="*/ 2147483647 w 146"/>
                <a:gd name="T1" fmla="*/ 0 h 6"/>
                <a:gd name="T2" fmla="*/ 0 w 146"/>
                <a:gd name="T3" fmla="*/ 2147483647 h 6"/>
                <a:gd name="T4" fmla="*/ 0 w 146"/>
                <a:gd name="T5" fmla="*/ 2147483647 h 6"/>
                <a:gd name="T6" fmla="*/ 0 w 146"/>
                <a:gd name="T7" fmla="*/ 2147483647 h 6"/>
                <a:gd name="T8" fmla="*/ 2147483647 w 146"/>
                <a:gd name="T9" fmla="*/ 2147483647 h 6"/>
                <a:gd name="T10" fmla="*/ 2147483647 w 146"/>
                <a:gd name="T11" fmla="*/ 2147483647 h 6"/>
                <a:gd name="T12" fmla="*/ 2147483647 w 146"/>
                <a:gd name="T13" fmla="*/ 2147483647 h 6"/>
                <a:gd name="T14" fmla="*/ 2147483647 w 146"/>
                <a:gd name="T15" fmla="*/ 2147483647 h 6"/>
                <a:gd name="T16" fmla="*/ 2147483647 w 146"/>
                <a:gd name="T17" fmla="*/ 0 h 6"/>
                <a:gd name="T18" fmla="*/ 2147483647 w 146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6"/>
                <a:gd name="T31" fmla="*/ 0 h 6"/>
                <a:gd name="T32" fmla="*/ 146 w 146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6" h="6">
                  <a:moveTo>
                    <a:pt x="4" y="0"/>
                  </a:moveTo>
                  <a:lnTo>
                    <a:pt x="0" y="4"/>
                  </a:lnTo>
                  <a:lnTo>
                    <a:pt x="0" y="6"/>
                  </a:lnTo>
                  <a:lnTo>
                    <a:pt x="139" y="6"/>
                  </a:lnTo>
                  <a:lnTo>
                    <a:pt x="146" y="6"/>
                  </a:lnTo>
                  <a:lnTo>
                    <a:pt x="146" y="4"/>
                  </a:lnTo>
                  <a:lnTo>
                    <a:pt x="14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280" name="Freeform 1202"/>
            <p:cNvSpPr>
              <a:spLocks/>
            </p:cNvSpPr>
            <p:nvPr/>
          </p:nvSpPr>
          <p:spPr bwMode="auto">
            <a:xfrm>
              <a:off x="5303838" y="1676400"/>
              <a:ext cx="1587" cy="4763"/>
            </a:xfrm>
            <a:custGeom>
              <a:avLst/>
              <a:gdLst>
                <a:gd name="T0" fmla="*/ 2147483647 w 4"/>
                <a:gd name="T1" fmla="*/ 2147483647 h 13"/>
                <a:gd name="T2" fmla="*/ 2147483647 w 4"/>
                <a:gd name="T3" fmla="*/ 2147483647 h 13"/>
                <a:gd name="T4" fmla="*/ 0 w 4"/>
                <a:gd name="T5" fmla="*/ 0 h 13"/>
                <a:gd name="T6" fmla="*/ 0 w 4"/>
                <a:gd name="T7" fmla="*/ 2147483647 h 13"/>
                <a:gd name="T8" fmla="*/ 0 w 4"/>
                <a:gd name="T9" fmla="*/ 2147483647 h 13"/>
                <a:gd name="T10" fmla="*/ 0 w 4"/>
                <a:gd name="T11" fmla="*/ 2147483647 h 13"/>
                <a:gd name="T12" fmla="*/ 0 w 4"/>
                <a:gd name="T13" fmla="*/ 2147483647 h 13"/>
                <a:gd name="T14" fmla="*/ 2147483647 w 4"/>
                <a:gd name="T15" fmla="*/ 2147483647 h 13"/>
                <a:gd name="T16" fmla="*/ 2147483647 w 4"/>
                <a:gd name="T17" fmla="*/ 2147483647 h 13"/>
                <a:gd name="T18" fmla="*/ 2147483647 w 4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13"/>
                <a:gd name="T32" fmla="*/ 4 w 4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13">
                  <a:moveTo>
                    <a:pt x="4" y="4"/>
                  </a:moveTo>
                  <a:lnTo>
                    <a:pt x="4" y="4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4" y="10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281" name="Freeform 1203"/>
            <p:cNvSpPr>
              <a:spLocks/>
            </p:cNvSpPr>
            <p:nvPr/>
          </p:nvSpPr>
          <p:spPr bwMode="auto">
            <a:xfrm>
              <a:off x="5302250" y="1677988"/>
              <a:ext cx="39688" cy="1587"/>
            </a:xfrm>
            <a:custGeom>
              <a:avLst/>
              <a:gdLst>
                <a:gd name="T0" fmla="*/ 2147483647 w 99"/>
                <a:gd name="T1" fmla="*/ 0 h 4"/>
                <a:gd name="T2" fmla="*/ 2147483647 w 99"/>
                <a:gd name="T3" fmla="*/ 0 h 4"/>
                <a:gd name="T4" fmla="*/ 0 w 99"/>
                <a:gd name="T5" fmla="*/ 2147483647 h 4"/>
                <a:gd name="T6" fmla="*/ 2147483647 w 99"/>
                <a:gd name="T7" fmla="*/ 2147483647 h 4"/>
                <a:gd name="T8" fmla="*/ 2147483647 w 99"/>
                <a:gd name="T9" fmla="*/ 2147483647 h 4"/>
                <a:gd name="T10" fmla="*/ 2147483647 w 99"/>
                <a:gd name="T11" fmla="*/ 2147483647 h 4"/>
                <a:gd name="T12" fmla="*/ 2147483647 w 99"/>
                <a:gd name="T13" fmla="*/ 2147483647 h 4"/>
                <a:gd name="T14" fmla="*/ 2147483647 w 99"/>
                <a:gd name="T15" fmla="*/ 0 h 4"/>
                <a:gd name="T16" fmla="*/ 2147483647 w 99"/>
                <a:gd name="T17" fmla="*/ 0 h 4"/>
                <a:gd name="T18" fmla="*/ 2147483647 w 99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9"/>
                <a:gd name="T31" fmla="*/ 0 h 4"/>
                <a:gd name="T32" fmla="*/ 99 w 99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9" h="4">
                  <a:moveTo>
                    <a:pt x="3" y="0"/>
                  </a:moveTo>
                  <a:lnTo>
                    <a:pt x="3" y="0"/>
                  </a:lnTo>
                  <a:lnTo>
                    <a:pt x="0" y="4"/>
                  </a:lnTo>
                  <a:lnTo>
                    <a:pt x="3" y="4"/>
                  </a:lnTo>
                  <a:lnTo>
                    <a:pt x="92" y="4"/>
                  </a:lnTo>
                  <a:lnTo>
                    <a:pt x="96" y="4"/>
                  </a:lnTo>
                  <a:lnTo>
                    <a:pt x="99" y="4"/>
                  </a:lnTo>
                  <a:lnTo>
                    <a:pt x="96" y="0"/>
                  </a:lnTo>
                  <a:lnTo>
                    <a:pt x="9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282" name="Freeform 1204"/>
            <p:cNvSpPr>
              <a:spLocks/>
            </p:cNvSpPr>
            <p:nvPr/>
          </p:nvSpPr>
          <p:spPr bwMode="auto">
            <a:xfrm>
              <a:off x="5338763" y="1677988"/>
              <a:ext cx="3175" cy="4762"/>
            </a:xfrm>
            <a:custGeom>
              <a:avLst/>
              <a:gdLst>
                <a:gd name="T0" fmla="*/ 2147483647 w 7"/>
                <a:gd name="T1" fmla="*/ 2147483647 h 10"/>
                <a:gd name="T2" fmla="*/ 2147483647 w 7"/>
                <a:gd name="T3" fmla="*/ 0 h 10"/>
                <a:gd name="T4" fmla="*/ 2147483647 w 7"/>
                <a:gd name="T5" fmla="*/ 0 h 10"/>
                <a:gd name="T6" fmla="*/ 0 w 7"/>
                <a:gd name="T7" fmla="*/ 0 h 10"/>
                <a:gd name="T8" fmla="*/ 0 w 7"/>
                <a:gd name="T9" fmla="*/ 2147483647 h 10"/>
                <a:gd name="T10" fmla="*/ 0 w 7"/>
                <a:gd name="T11" fmla="*/ 2147483647 h 10"/>
                <a:gd name="T12" fmla="*/ 2147483647 w 7"/>
                <a:gd name="T13" fmla="*/ 2147483647 h 10"/>
                <a:gd name="T14" fmla="*/ 2147483647 w 7"/>
                <a:gd name="T15" fmla="*/ 2147483647 h 10"/>
                <a:gd name="T16" fmla="*/ 2147483647 w 7"/>
                <a:gd name="T17" fmla="*/ 2147483647 h 10"/>
                <a:gd name="T18" fmla="*/ 2147483647 w 7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0"/>
                <a:gd name="T32" fmla="*/ 7 w 7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0">
                  <a:moveTo>
                    <a:pt x="7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7" y="10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283" name="Freeform 1205"/>
            <p:cNvSpPr>
              <a:spLocks/>
            </p:cNvSpPr>
            <p:nvPr/>
          </p:nvSpPr>
          <p:spPr bwMode="auto">
            <a:xfrm>
              <a:off x="5338763" y="1679575"/>
              <a:ext cx="9525" cy="3175"/>
            </a:xfrm>
            <a:custGeom>
              <a:avLst/>
              <a:gdLst>
                <a:gd name="T0" fmla="*/ 2147483647 w 22"/>
                <a:gd name="T1" fmla="*/ 0 h 6"/>
                <a:gd name="T2" fmla="*/ 0 w 22"/>
                <a:gd name="T3" fmla="*/ 0 h 6"/>
                <a:gd name="T4" fmla="*/ 0 w 22"/>
                <a:gd name="T5" fmla="*/ 2147483647 h 6"/>
                <a:gd name="T6" fmla="*/ 0 w 22"/>
                <a:gd name="T7" fmla="*/ 2147483647 h 6"/>
                <a:gd name="T8" fmla="*/ 2147483647 w 22"/>
                <a:gd name="T9" fmla="*/ 2147483647 h 6"/>
                <a:gd name="T10" fmla="*/ 2147483647 w 22"/>
                <a:gd name="T11" fmla="*/ 2147483647 h 6"/>
                <a:gd name="T12" fmla="*/ 2147483647 w 22"/>
                <a:gd name="T13" fmla="*/ 2147483647 h 6"/>
                <a:gd name="T14" fmla="*/ 2147483647 w 22"/>
                <a:gd name="T15" fmla="*/ 0 h 6"/>
                <a:gd name="T16" fmla="*/ 2147483647 w 22"/>
                <a:gd name="T17" fmla="*/ 0 h 6"/>
                <a:gd name="T18" fmla="*/ 2147483647 w 22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6"/>
                <a:gd name="T32" fmla="*/ 22 w 22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6">
                  <a:moveTo>
                    <a:pt x="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17" y="6"/>
                  </a:lnTo>
                  <a:lnTo>
                    <a:pt x="22" y="6"/>
                  </a:lnTo>
                  <a:lnTo>
                    <a:pt x="22" y="3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284" name="Freeform 1206"/>
            <p:cNvSpPr>
              <a:spLocks/>
            </p:cNvSpPr>
            <p:nvPr/>
          </p:nvSpPr>
          <p:spPr bwMode="auto">
            <a:xfrm>
              <a:off x="5346700" y="1679575"/>
              <a:ext cx="1588" cy="3175"/>
            </a:xfrm>
            <a:custGeom>
              <a:avLst/>
              <a:gdLst>
                <a:gd name="T0" fmla="*/ 2147483647 w 2"/>
                <a:gd name="T1" fmla="*/ 2147483647 h 9"/>
                <a:gd name="T2" fmla="*/ 2147483647 w 2"/>
                <a:gd name="T3" fmla="*/ 0 h 9"/>
                <a:gd name="T4" fmla="*/ 0 w 2"/>
                <a:gd name="T5" fmla="*/ 0 h 9"/>
                <a:gd name="T6" fmla="*/ 0 w 2"/>
                <a:gd name="T7" fmla="*/ 0 h 9"/>
                <a:gd name="T8" fmla="*/ 0 w 2"/>
                <a:gd name="T9" fmla="*/ 2147483647 h 9"/>
                <a:gd name="T10" fmla="*/ 0 w 2"/>
                <a:gd name="T11" fmla="*/ 2147483647 h 9"/>
                <a:gd name="T12" fmla="*/ 0 w 2"/>
                <a:gd name="T13" fmla="*/ 2147483647 h 9"/>
                <a:gd name="T14" fmla="*/ 2147483647 w 2"/>
                <a:gd name="T15" fmla="*/ 2147483647 h 9"/>
                <a:gd name="T16" fmla="*/ 2147483647 w 2"/>
                <a:gd name="T17" fmla="*/ 2147483647 h 9"/>
                <a:gd name="T18" fmla="*/ 2147483647 w 2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"/>
                <a:gd name="T31" fmla="*/ 0 h 9"/>
                <a:gd name="T32" fmla="*/ 2 w 2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" h="9">
                  <a:moveTo>
                    <a:pt x="2" y="3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9"/>
                  </a:lnTo>
                  <a:lnTo>
                    <a:pt x="2" y="9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285" name="Freeform 1207"/>
            <p:cNvSpPr>
              <a:spLocks/>
            </p:cNvSpPr>
            <p:nvPr/>
          </p:nvSpPr>
          <p:spPr bwMode="auto">
            <a:xfrm>
              <a:off x="5345113" y="1681163"/>
              <a:ext cx="19050" cy="1587"/>
            </a:xfrm>
            <a:custGeom>
              <a:avLst/>
              <a:gdLst>
                <a:gd name="T0" fmla="*/ 2147483647 w 45"/>
                <a:gd name="T1" fmla="*/ 0 h 6"/>
                <a:gd name="T2" fmla="*/ 2147483647 w 45"/>
                <a:gd name="T3" fmla="*/ 2147483647 h 6"/>
                <a:gd name="T4" fmla="*/ 0 w 45"/>
                <a:gd name="T5" fmla="*/ 2147483647 h 6"/>
                <a:gd name="T6" fmla="*/ 2147483647 w 45"/>
                <a:gd name="T7" fmla="*/ 2147483647 h 6"/>
                <a:gd name="T8" fmla="*/ 2147483647 w 45"/>
                <a:gd name="T9" fmla="*/ 2147483647 h 6"/>
                <a:gd name="T10" fmla="*/ 2147483647 w 45"/>
                <a:gd name="T11" fmla="*/ 2147483647 h 6"/>
                <a:gd name="T12" fmla="*/ 2147483647 w 45"/>
                <a:gd name="T13" fmla="*/ 2147483647 h 6"/>
                <a:gd name="T14" fmla="*/ 2147483647 w 45"/>
                <a:gd name="T15" fmla="*/ 2147483647 h 6"/>
                <a:gd name="T16" fmla="*/ 2147483647 w 45"/>
                <a:gd name="T17" fmla="*/ 0 h 6"/>
                <a:gd name="T18" fmla="*/ 2147483647 w 45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5"/>
                <a:gd name="T31" fmla="*/ 0 h 6"/>
                <a:gd name="T32" fmla="*/ 45 w 45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5" h="6">
                  <a:moveTo>
                    <a:pt x="3" y="0"/>
                  </a:moveTo>
                  <a:lnTo>
                    <a:pt x="3" y="3"/>
                  </a:lnTo>
                  <a:lnTo>
                    <a:pt x="0" y="3"/>
                  </a:lnTo>
                  <a:lnTo>
                    <a:pt x="3" y="6"/>
                  </a:lnTo>
                  <a:lnTo>
                    <a:pt x="39" y="6"/>
                  </a:lnTo>
                  <a:lnTo>
                    <a:pt x="45" y="6"/>
                  </a:lnTo>
                  <a:lnTo>
                    <a:pt x="45" y="3"/>
                  </a:lnTo>
                  <a:lnTo>
                    <a:pt x="39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286" name="Freeform 1208"/>
            <p:cNvSpPr>
              <a:spLocks/>
            </p:cNvSpPr>
            <p:nvPr/>
          </p:nvSpPr>
          <p:spPr bwMode="auto">
            <a:xfrm>
              <a:off x="5360988" y="1681163"/>
              <a:ext cx="3175" cy="4762"/>
            </a:xfrm>
            <a:custGeom>
              <a:avLst/>
              <a:gdLst>
                <a:gd name="T0" fmla="*/ 2147483647 w 6"/>
                <a:gd name="T1" fmla="*/ 2147483647 h 12"/>
                <a:gd name="T2" fmla="*/ 2147483647 w 6"/>
                <a:gd name="T3" fmla="*/ 2147483647 h 12"/>
                <a:gd name="T4" fmla="*/ 2147483647 w 6"/>
                <a:gd name="T5" fmla="*/ 0 h 12"/>
                <a:gd name="T6" fmla="*/ 0 w 6"/>
                <a:gd name="T7" fmla="*/ 2147483647 h 12"/>
                <a:gd name="T8" fmla="*/ 0 w 6"/>
                <a:gd name="T9" fmla="*/ 2147483647 h 12"/>
                <a:gd name="T10" fmla="*/ 0 w 6"/>
                <a:gd name="T11" fmla="*/ 2147483647 h 12"/>
                <a:gd name="T12" fmla="*/ 2147483647 w 6"/>
                <a:gd name="T13" fmla="*/ 2147483647 h 12"/>
                <a:gd name="T14" fmla="*/ 2147483647 w 6"/>
                <a:gd name="T15" fmla="*/ 2147483647 h 12"/>
                <a:gd name="T16" fmla="*/ 2147483647 w 6"/>
                <a:gd name="T17" fmla="*/ 2147483647 h 12"/>
                <a:gd name="T18" fmla="*/ 2147483647 w 6"/>
                <a:gd name="T19" fmla="*/ 2147483647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2"/>
                <a:gd name="T32" fmla="*/ 6 w 6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2">
                  <a:moveTo>
                    <a:pt x="6" y="3"/>
                  </a:moveTo>
                  <a:lnTo>
                    <a:pt x="6" y="3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10"/>
                  </a:lnTo>
                  <a:lnTo>
                    <a:pt x="4" y="12"/>
                  </a:lnTo>
                  <a:lnTo>
                    <a:pt x="6" y="10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287" name="Freeform 1209"/>
            <p:cNvSpPr>
              <a:spLocks/>
            </p:cNvSpPr>
            <p:nvPr/>
          </p:nvSpPr>
          <p:spPr bwMode="auto">
            <a:xfrm>
              <a:off x="5360988" y="1682750"/>
              <a:ext cx="69850" cy="1588"/>
            </a:xfrm>
            <a:custGeom>
              <a:avLst/>
              <a:gdLst>
                <a:gd name="T0" fmla="*/ 2147483647 w 175"/>
                <a:gd name="T1" fmla="*/ 0 h 4"/>
                <a:gd name="T2" fmla="*/ 0 w 175"/>
                <a:gd name="T3" fmla="*/ 0 h 4"/>
                <a:gd name="T4" fmla="*/ 0 w 175"/>
                <a:gd name="T5" fmla="*/ 2147483647 h 4"/>
                <a:gd name="T6" fmla="*/ 0 w 175"/>
                <a:gd name="T7" fmla="*/ 2147483647 h 4"/>
                <a:gd name="T8" fmla="*/ 2147483647 w 175"/>
                <a:gd name="T9" fmla="*/ 2147483647 h 4"/>
                <a:gd name="T10" fmla="*/ 2147483647 w 175"/>
                <a:gd name="T11" fmla="*/ 2147483647 h 4"/>
                <a:gd name="T12" fmla="*/ 2147483647 w 175"/>
                <a:gd name="T13" fmla="*/ 2147483647 h 4"/>
                <a:gd name="T14" fmla="*/ 2147483647 w 175"/>
                <a:gd name="T15" fmla="*/ 0 h 4"/>
                <a:gd name="T16" fmla="*/ 2147483647 w 175"/>
                <a:gd name="T17" fmla="*/ 0 h 4"/>
                <a:gd name="T18" fmla="*/ 2147483647 w 175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5"/>
                <a:gd name="T31" fmla="*/ 0 h 4"/>
                <a:gd name="T32" fmla="*/ 175 w 175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5" h="4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164" y="4"/>
                  </a:lnTo>
                  <a:lnTo>
                    <a:pt x="171" y="4"/>
                  </a:lnTo>
                  <a:lnTo>
                    <a:pt x="175" y="4"/>
                  </a:lnTo>
                  <a:lnTo>
                    <a:pt x="171" y="0"/>
                  </a:lnTo>
                  <a:lnTo>
                    <a:pt x="16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288" name="Freeform 1210"/>
            <p:cNvSpPr>
              <a:spLocks/>
            </p:cNvSpPr>
            <p:nvPr/>
          </p:nvSpPr>
          <p:spPr bwMode="auto">
            <a:xfrm>
              <a:off x="5427663" y="1682750"/>
              <a:ext cx="3175" cy="4763"/>
            </a:xfrm>
            <a:custGeom>
              <a:avLst/>
              <a:gdLst>
                <a:gd name="T0" fmla="*/ 2147483647 w 7"/>
                <a:gd name="T1" fmla="*/ 2147483647 h 10"/>
                <a:gd name="T2" fmla="*/ 2147483647 w 7"/>
                <a:gd name="T3" fmla="*/ 0 h 10"/>
                <a:gd name="T4" fmla="*/ 2147483647 w 7"/>
                <a:gd name="T5" fmla="*/ 0 h 10"/>
                <a:gd name="T6" fmla="*/ 0 w 7"/>
                <a:gd name="T7" fmla="*/ 0 h 10"/>
                <a:gd name="T8" fmla="*/ 0 w 7"/>
                <a:gd name="T9" fmla="*/ 2147483647 h 10"/>
                <a:gd name="T10" fmla="*/ 0 w 7"/>
                <a:gd name="T11" fmla="*/ 2147483647 h 10"/>
                <a:gd name="T12" fmla="*/ 2147483647 w 7"/>
                <a:gd name="T13" fmla="*/ 2147483647 h 10"/>
                <a:gd name="T14" fmla="*/ 2147483647 w 7"/>
                <a:gd name="T15" fmla="*/ 2147483647 h 10"/>
                <a:gd name="T16" fmla="*/ 2147483647 w 7"/>
                <a:gd name="T17" fmla="*/ 2147483647 h 10"/>
                <a:gd name="T18" fmla="*/ 2147483647 w 7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0"/>
                <a:gd name="T32" fmla="*/ 7 w 7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0">
                  <a:moveTo>
                    <a:pt x="7" y="4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7" y="10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289" name="Freeform 1211"/>
            <p:cNvSpPr>
              <a:spLocks/>
            </p:cNvSpPr>
            <p:nvPr/>
          </p:nvSpPr>
          <p:spPr bwMode="auto">
            <a:xfrm>
              <a:off x="5427663" y="1684338"/>
              <a:ext cx="7937" cy="3175"/>
            </a:xfrm>
            <a:custGeom>
              <a:avLst/>
              <a:gdLst>
                <a:gd name="T0" fmla="*/ 2147483647 w 20"/>
                <a:gd name="T1" fmla="*/ 0 h 6"/>
                <a:gd name="T2" fmla="*/ 0 w 20"/>
                <a:gd name="T3" fmla="*/ 0 h 6"/>
                <a:gd name="T4" fmla="*/ 0 w 20"/>
                <a:gd name="T5" fmla="*/ 2147483647 h 6"/>
                <a:gd name="T6" fmla="*/ 0 w 20"/>
                <a:gd name="T7" fmla="*/ 2147483647 h 6"/>
                <a:gd name="T8" fmla="*/ 2147483647 w 20"/>
                <a:gd name="T9" fmla="*/ 2147483647 h 6"/>
                <a:gd name="T10" fmla="*/ 2147483647 w 20"/>
                <a:gd name="T11" fmla="*/ 2147483647 h 6"/>
                <a:gd name="T12" fmla="*/ 2147483647 w 20"/>
                <a:gd name="T13" fmla="*/ 2147483647 h 6"/>
                <a:gd name="T14" fmla="*/ 2147483647 w 20"/>
                <a:gd name="T15" fmla="*/ 0 h 6"/>
                <a:gd name="T16" fmla="*/ 2147483647 w 20"/>
                <a:gd name="T17" fmla="*/ 0 h 6"/>
                <a:gd name="T18" fmla="*/ 2147483647 w 20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6"/>
                <a:gd name="T32" fmla="*/ 20 w 20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6">
                  <a:moveTo>
                    <a:pt x="3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10" y="6"/>
                  </a:lnTo>
                  <a:lnTo>
                    <a:pt x="16" y="6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290" name="Freeform 1212"/>
            <p:cNvSpPr>
              <a:spLocks/>
            </p:cNvSpPr>
            <p:nvPr/>
          </p:nvSpPr>
          <p:spPr bwMode="auto">
            <a:xfrm>
              <a:off x="5432425" y="1684338"/>
              <a:ext cx="3175" cy="4762"/>
            </a:xfrm>
            <a:custGeom>
              <a:avLst/>
              <a:gdLst>
                <a:gd name="T0" fmla="*/ 2147483647 w 6"/>
                <a:gd name="T1" fmla="*/ 2147483647 h 9"/>
                <a:gd name="T2" fmla="*/ 2147483647 w 6"/>
                <a:gd name="T3" fmla="*/ 0 h 9"/>
                <a:gd name="T4" fmla="*/ 2147483647 w 6"/>
                <a:gd name="T5" fmla="*/ 0 h 9"/>
                <a:gd name="T6" fmla="*/ 0 w 6"/>
                <a:gd name="T7" fmla="*/ 0 h 9"/>
                <a:gd name="T8" fmla="*/ 0 w 6"/>
                <a:gd name="T9" fmla="*/ 2147483647 h 9"/>
                <a:gd name="T10" fmla="*/ 0 w 6"/>
                <a:gd name="T11" fmla="*/ 2147483647 h 9"/>
                <a:gd name="T12" fmla="*/ 2147483647 w 6"/>
                <a:gd name="T13" fmla="*/ 2147483647 h 9"/>
                <a:gd name="T14" fmla="*/ 2147483647 w 6"/>
                <a:gd name="T15" fmla="*/ 2147483647 h 9"/>
                <a:gd name="T16" fmla="*/ 2147483647 w 6"/>
                <a:gd name="T17" fmla="*/ 2147483647 h 9"/>
                <a:gd name="T18" fmla="*/ 2147483647 w 6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9"/>
                <a:gd name="T32" fmla="*/ 6 w 6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9">
                  <a:moveTo>
                    <a:pt x="6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9"/>
                  </a:lnTo>
                  <a:lnTo>
                    <a:pt x="2" y="9"/>
                  </a:lnTo>
                  <a:lnTo>
                    <a:pt x="6" y="9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291" name="Freeform 1213"/>
            <p:cNvSpPr>
              <a:spLocks/>
            </p:cNvSpPr>
            <p:nvPr/>
          </p:nvSpPr>
          <p:spPr bwMode="auto">
            <a:xfrm>
              <a:off x="5432425" y="1685925"/>
              <a:ext cx="12700" cy="3175"/>
            </a:xfrm>
            <a:custGeom>
              <a:avLst/>
              <a:gdLst>
                <a:gd name="T0" fmla="*/ 2147483647 w 29"/>
                <a:gd name="T1" fmla="*/ 0 h 7"/>
                <a:gd name="T2" fmla="*/ 0 w 29"/>
                <a:gd name="T3" fmla="*/ 2147483647 h 7"/>
                <a:gd name="T4" fmla="*/ 0 w 29"/>
                <a:gd name="T5" fmla="*/ 2147483647 h 7"/>
                <a:gd name="T6" fmla="*/ 0 w 29"/>
                <a:gd name="T7" fmla="*/ 2147483647 h 7"/>
                <a:gd name="T8" fmla="*/ 2147483647 w 29"/>
                <a:gd name="T9" fmla="*/ 2147483647 h 7"/>
                <a:gd name="T10" fmla="*/ 2147483647 w 29"/>
                <a:gd name="T11" fmla="*/ 2147483647 h 7"/>
                <a:gd name="T12" fmla="*/ 2147483647 w 29"/>
                <a:gd name="T13" fmla="*/ 2147483647 h 7"/>
                <a:gd name="T14" fmla="*/ 2147483647 w 29"/>
                <a:gd name="T15" fmla="*/ 2147483647 h 7"/>
                <a:gd name="T16" fmla="*/ 2147483647 w 29"/>
                <a:gd name="T17" fmla="*/ 0 h 7"/>
                <a:gd name="T18" fmla="*/ 2147483647 w 29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7"/>
                <a:gd name="T32" fmla="*/ 29 w 29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7">
                  <a:moveTo>
                    <a:pt x="2" y="0"/>
                  </a:moveTo>
                  <a:lnTo>
                    <a:pt x="0" y="4"/>
                  </a:lnTo>
                  <a:lnTo>
                    <a:pt x="0" y="7"/>
                  </a:lnTo>
                  <a:lnTo>
                    <a:pt x="22" y="7"/>
                  </a:lnTo>
                  <a:lnTo>
                    <a:pt x="29" y="7"/>
                  </a:lnTo>
                  <a:lnTo>
                    <a:pt x="29" y="4"/>
                  </a:lnTo>
                  <a:lnTo>
                    <a:pt x="26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292" name="Freeform 1214"/>
            <p:cNvSpPr>
              <a:spLocks/>
            </p:cNvSpPr>
            <p:nvPr/>
          </p:nvSpPr>
          <p:spPr bwMode="auto">
            <a:xfrm>
              <a:off x="5443538" y="1685925"/>
              <a:ext cx="1587" cy="4763"/>
            </a:xfrm>
            <a:custGeom>
              <a:avLst/>
              <a:gdLst>
                <a:gd name="T0" fmla="*/ 2147483647 w 3"/>
                <a:gd name="T1" fmla="*/ 2147483647 h 13"/>
                <a:gd name="T2" fmla="*/ 2147483647 w 3"/>
                <a:gd name="T3" fmla="*/ 2147483647 h 13"/>
                <a:gd name="T4" fmla="*/ 0 w 3"/>
                <a:gd name="T5" fmla="*/ 0 h 13"/>
                <a:gd name="T6" fmla="*/ 0 w 3"/>
                <a:gd name="T7" fmla="*/ 2147483647 h 13"/>
                <a:gd name="T8" fmla="*/ 0 w 3"/>
                <a:gd name="T9" fmla="*/ 2147483647 h 13"/>
                <a:gd name="T10" fmla="*/ 0 w 3"/>
                <a:gd name="T11" fmla="*/ 2147483647 h 13"/>
                <a:gd name="T12" fmla="*/ 0 w 3"/>
                <a:gd name="T13" fmla="*/ 2147483647 h 13"/>
                <a:gd name="T14" fmla="*/ 2147483647 w 3"/>
                <a:gd name="T15" fmla="*/ 2147483647 h 13"/>
                <a:gd name="T16" fmla="*/ 2147483647 w 3"/>
                <a:gd name="T17" fmla="*/ 2147483647 h 13"/>
                <a:gd name="T18" fmla="*/ 2147483647 w 3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13"/>
                <a:gd name="T32" fmla="*/ 3 w 3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13">
                  <a:moveTo>
                    <a:pt x="3" y="4"/>
                  </a:moveTo>
                  <a:lnTo>
                    <a:pt x="3" y="4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13"/>
                  </a:lnTo>
                  <a:lnTo>
                    <a:pt x="3" y="9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293" name="Freeform 1215"/>
            <p:cNvSpPr>
              <a:spLocks/>
            </p:cNvSpPr>
            <p:nvPr/>
          </p:nvSpPr>
          <p:spPr bwMode="auto">
            <a:xfrm>
              <a:off x="5441950" y="1689100"/>
              <a:ext cx="57150" cy="0"/>
            </a:xfrm>
            <a:custGeom>
              <a:avLst/>
              <a:gdLst>
                <a:gd name="T0" fmla="*/ 2147483647 w 142"/>
                <a:gd name="T1" fmla="*/ 0 h 2"/>
                <a:gd name="T2" fmla="*/ 2147483647 w 142"/>
                <a:gd name="T3" fmla="*/ 0 h 2"/>
                <a:gd name="T4" fmla="*/ 0 w 142"/>
                <a:gd name="T5" fmla="*/ 0 h 2"/>
                <a:gd name="T6" fmla="*/ 2147483647 w 142"/>
                <a:gd name="T7" fmla="*/ 0 h 2"/>
                <a:gd name="T8" fmla="*/ 2147483647 w 142"/>
                <a:gd name="T9" fmla="*/ 0 h 2"/>
                <a:gd name="T10" fmla="*/ 2147483647 w 142"/>
                <a:gd name="T11" fmla="*/ 0 h 2"/>
                <a:gd name="T12" fmla="*/ 2147483647 w 142"/>
                <a:gd name="T13" fmla="*/ 0 h 2"/>
                <a:gd name="T14" fmla="*/ 2147483647 w 142"/>
                <a:gd name="T15" fmla="*/ 0 h 2"/>
                <a:gd name="T16" fmla="*/ 2147483647 w 142"/>
                <a:gd name="T17" fmla="*/ 0 h 2"/>
                <a:gd name="T18" fmla="*/ 2147483647 w 142"/>
                <a:gd name="T19" fmla="*/ 0 h 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2"/>
                <a:gd name="T31" fmla="*/ 0 h 2"/>
                <a:gd name="T32" fmla="*/ 142 w 142"/>
                <a:gd name="T33" fmla="*/ 0 h 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2" h="2">
                  <a:moveTo>
                    <a:pt x="4" y="0"/>
                  </a:moveTo>
                  <a:lnTo>
                    <a:pt x="4" y="0"/>
                  </a:lnTo>
                  <a:lnTo>
                    <a:pt x="0" y="2"/>
                  </a:lnTo>
                  <a:lnTo>
                    <a:pt x="4" y="2"/>
                  </a:lnTo>
                  <a:lnTo>
                    <a:pt x="136" y="2"/>
                  </a:lnTo>
                  <a:lnTo>
                    <a:pt x="142" y="2"/>
                  </a:lnTo>
                  <a:lnTo>
                    <a:pt x="142" y="0"/>
                  </a:lnTo>
                  <a:lnTo>
                    <a:pt x="13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294" name="Freeform 1216"/>
            <p:cNvSpPr>
              <a:spLocks/>
            </p:cNvSpPr>
            <p:nvPr/>
          </p:nvSpPr>
          <p:spPr bwMode="auto">
            <a:xfrm>
              <a:off x="5495925" y="1689100"/>
              <a:ext cx="3175" cy="3175"/>
            </a:xfrm>
            <a:custGeom>
              <a:avLst/>
              <a:gdLst>
                <a:gd name="T0" fmla="*/ 2147483647 w 6"/>
                <a:gd name="T1" fmla="*/ 2147483647 h 8"/>
                <a:gd name="T2" fmla="*/ 2147483647 w 6"/>
                <a:gd name="T3" fmla="*/ 0 h 8"/>
                <a:gd name="T4" fmla="*/ 2147483647 w 6"/>
                <a:gd name="T5" fmla="*/ 0 h 8"/>
                <a:gd name="T6" fmla="*/ 0 w 6"/>
                <a:gd name="T7" fmla="*/ 0 h 8"/>
                <a:gd name="T8" fmla="*/ 0 w 6"/>
                <a:gd name="T9" fmla="*/ 2147483647 h 8"/>
                <a:gd name="T10" fmla="*/ 0 w 6"/>
                <a:gd name="T11" fmla="*/ 2147483647 h 8"/>
                <a:gd name="T12" fmla="*/ 2147483647 w 6"/>
                <a:gd name="T13" fmla="*/ 2147483647 h 8"/>
                <a:gd name="T14" fmla="*/ 2147483647 w 6"/>
                <a:gd name="T15" fmla="*/ 2147483647 h 8"/>
                <a:gd name="T16" fmla="*/ 2147483647 w 6"/>
                <a:gd name="T17" fmla="*/ 2147483647 h 8"/>
                <a:gd name="T18" fmla="*/ 2147483647 w 6"/>
                <a:gd name="T19" fmla="*/ 2147483647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8"/>
                <a:gd name="T32" fmla="*/ 6 w 6"/>
                <a:gd name="T33" fmla="*/ 8 h 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8">
                  <a:moveTo>
                    <a:pt x="6" y="2"/>
                  </a:move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8"/>
                  </a:lnTo>
                  <a:lnTo>
                    <a:pt x="6" y="8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295" name="Freeform 1217"/>
            <p:cNvSpPr>
              <a:spLocks/>
            </p:cNvSpPr>
            <p:nvPr/>
          </p:nvSpPr>
          <p:spPr bwMode="auto">
            <a:xfrm>
              <a:off x="5495925" y="1689100"/>
              <a:ext cx="11113" cy="3175"/>
            </a:xfrm>
            <a:custGeom>
              <a:avLst/>
              <a:gdLst>
                <a:gd name="T0" fmla="*/ 2147483647 w 26"/>
                <a:gd name="T1" fmla="*/ 0 h 6"/>
                <a:gd name="T2" fmla="*/ 0 w 26"/>
                <a:gd name="T3" fmla="*/ 0 h 6"/>
                <a:gd name="T4" fmla="*/ 0 w 26"/>
                <a:gd name="T5" fmla="*/ 2147483647 h 6"/>
                <a:gd name="T6" fmla="*/ 0 w 26"/>
                <a:gd name="T7" fmla="*/ 2147483647 h 6"/>
                <a:gd name="T8" fmla="*/ 2147483647 w 26"/>
                <a:gd name="T9" fmla="*/ 2147483647 h 6"/>
                <a:gd name="T10" fmla="*/ 2147483647 w 26"/>
                <a:gd name="T11" fmla="*/ 2147483647 h 6"/>
                <a:gd name="T12" fmla="*/ 2147483647 w 26"/>
                <a:gd name="T13" fmla="*/ 2147483647 h 6"/>
                <a:gd name="T14" fmla="*/ 2147483647 w 26"/>
                <a:gd name="T15" fmla="*/ 0 h 6"/>
                <a:gd name="T16" fmla="*/ 2147483647 w 26"/>
                <a:gd name="T17" fmla="*/ 0 h 6"/>
                <a:gd name="T18" fmla="*/ 2147483647 w 26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6"/>
                <a:gd name="T32" fmla="*/ 26 w 26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6">
                  <a:moveTo>
                    <a:pt x="2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16" y="6"/>
                  </a:lnTo>
                  <a:lnTo>
                    <a:pt x="26" y="6"/>
                  </a:lnTo>
                  <a:lnTo>
                    <a:pt x="26" y="4"/>
                  </a:lnTo>
                  <a:lnTo>
                    <a:pt x="26" y="0"/>
                  </a:lnTo>
                  <a:lnTo>
                    <a:pt x="2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296" name="Freeform 1218"/>
            <p:cNvSpPr>
              <a:spLocks/>
            </p:cNvSpPr>
            <p:nvPr/>
          </p:nvSpPr>
          <p:spPr bwMode="auto">
            <a:xfrm>
              <a:off x="5503863" y="1689100"/>
              <a:ext cx="3175" cy="4763"/>
            </a:xfrm>
            <a:custGeom>
              <a:avLst/>
              <a:gdLst>
                <a:gd name="T0" fmla="*/ 2147483647 w 6"/>
                <a:gd name="T1" fmla="*/ 2147483647 h 10"/>
                <a:gd name="T2" fmla="*/ 2147483647 w 6"/>
                <a:gd name="T3" fmla="*/ 0 h 10"/>
                <a:gd name="T4" fmla="*/ 2147483647 w 6"/>
                <a:gd name="T5" fmla="*/ 0 h 10"/>
                <a:gd name="T6" fmla="*/ 0 w 6"/>
                <a:gd name="T7" fmla="*/ 0 h 10"/>
                <a:gd name="T8" fmla="*/ 0 w 6"/>
                <a:gd name="T9" fmla="*/ 2147483647 h 10"/>
                <a:gd name="T10" fmla="*/ 0 w 6"/>
                <a:gd name="T11" fmla="*/ 2147483647 h 10"/>
                <a:gd name="T12" fmla="*/ 2147483647 w 6"/>
                <a:gd name="T13" fmla="*/ 2147483647 h 10"/>
                <a:gd name="T14" fmla="*/ 2147483647 w 6"/>
                <a:gd name="T15" fmla="*/ 2147483647 h 10"/>
                <a:gd name="T16" fmla="*/ 2147483647 w 6"/>
                <a:gd name="T17" fmla="*/ 2147483647 h 10"/>
                <a:gd name="T18" fmla="*/ 2147483647 w 6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0"/>
                <a:gd name="T32" fmla="*/ 6 w 6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0">
                  <a:moveTo>
                    <a:pt x="6" y="4"/>
                  </a:move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6" y="10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297" name="Freeform 1219"/>
            <p:cNvSpPr>
              <a:spLocks/>
            </p:cNvSpPr>
            <p:nvPr/>
          </p:nvSpPr>
          <p:spPr bwMode="auto">
            <a:xfrm>
              <a:off x="5503863" y="1690688"/>
              <a:ext cx="19050" cy="3175"/>
            </a:xfrm>
            <a:custGeom>
              <a:avLst/>
              <a:gdLst>
                <a:gd name="T0" fmla="*/ 2147483647 w 46"/>
                <a:gd name="T1" fmla="*/ 0 h 6"/>
                <a:gd name="T2" fmla="*/ 0 w 46"/>
                <a:gd name="T3" fmla="*/ 2147483647 h 6"/>
                <a:gd name="T4" fmla="*/ 0 w 46"/>
                <a:gd name="T5" fmla="*/ 2147483647 h 6"/>
                <a:gd name="T6" fmla="*/ 0 w 46"/>
                <a:gd name="T7" fmla="*/ 2147483647 h 6"/>
                <a:gd name="T8" fmla="*/ 2147483647 w 46"/>
                <a:gd name="T9" fmla="*/ 2147483647 h 6"/>
                <a:gd name="T10" fmla="*/ 2147483647 w 46"/>
                <a:gd name="T11" fmla="*/ 2147483647 h 6"/>
                <a:gd name="T12" fmla="*/ 2147483647 w 46"/>
                <a:gd name="T13" fmla="*/ 2147483647 h 6"/>
                <a:gd name="T14" fmla="*/ 2147483647 w 46"/>
                <a:gd name="T15" fmla="*/ 2147483647 h 6"/>
                <a:gd name="T16" fmla="*/ 2147483647 w 46"/>
                <a:gd name="T17" fmla="*/ 0 h 6"/>
                <a:gd name="T18" fmla="*/ 2147483647 w 46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6"/>
                <a:gd name="T31" fmla="*/ 0 h 6"/>
                <a:gd name="T32" fmla="*/ 46 w 46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6" h="6">
                  <a:moveTo>
                    <a:pt x="2" y="0"/>
                  </a:moveTo>
                  <a:lnTo>
                    <a:pt x="0" y="2"/>
                  </a:lnTo>
                  <a:lnTo>
                    <a:pt x="0" y="6"/>
                  </a:lnTo>
                  <a:lnTo>
                    <a:pt x="35" y="6"/>
                  </a:lnTo>
                  <a:lnTo>
                    <a:pt x="42" y="6"/>
                  </a:lnTo>
                  <a:lnTo>
                    <a:pt x="46" y="2"/>
                  </a:lnTo>
                  <a:lnTo>
                    <a:pt x="42" y="2"/>
                  </a:lnTo>
                  <a:lnTo>
                    <a:pt x="39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298" name="Freeform 1220"/>
            <p:cNvSpPr>
              <a:spLocks/>
            </p:cNvSpPr>
            <p:nvPr/>
          </p:nvSpPr>
          <p:spPr bwMode="auto">
            <a:xfrm>
              <a:off x="5519738" y="1690688"/>
              <a:ext cx="3175" cy="4762"/>
            </a:xfrm>
            <a:custGeom>
              <a:avLst/>
              <a:gdLst>
                <a:gd name="T0" fmla="*/ 2147483647 w 7"/>
                <a:gd name="T1" fmla="*/ 2147483647 h 12"/>
                <a:gd name="T2" fmla="*/ 2147483647 w 7"/>
                <a:gd name="T3" fmla="*/ 2147483647 h 12"/>
                <a:gd name="T4" fmla="*/ 2147483647 w 7"/>
                <a:gd name="T5" fmla="*/ 0 h 12"/>
                <a:gd name="T6" fmla="*/ 0 w 7"/>
                <a:gd name="T7" fmla="*/ 2147483647 h 12"/>
                <a:gd name="T8" fmla="*/ 0 w 7"/>
                <a:gd name="T9" fmla="*/ 2147483647 h 12"/>
                <a:gd name="T10" fmla="*/ 0 w 7"/>
                <a:gd name="T11" fmla="*/ 2147483647 h 12"/>
                <a:gd name="T12" fmla="*/ 2147483647 w 7"/>
                <a:gd name="T13" fmla="*/ 2147483647 h 12"/>
                <a:gd name="T14" fmla="*/ 2147483647 w 7"/>
                <a:gd name="T15" fmla="*/ 2147483647 h 12"/>
                <a:gd name="T16" fmla="*/ 2147483647 w 7"/>
                <a:gd name="T17" fmla="*/ 2147483647 h 12"/>
                <a:gd name="T18" fmla="*/ 2147483647 w 7"/>
                <a:gd name="T19" fmla="*/ 2147483647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2"/>
                <a:gd name="T32" fmla="*/ 7 w 7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2">
                  <a:moveTo>
                    <a:pt x="7" y="2"/>
                  </a:moveTo>
                  <a:lnTo>
                    <a:pt x="3" y="2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9"/>
                  </a:lnTo>
                  <a:lnTo>
                    <a:pt x="3" y="12"/>
                  </a:lnTo>
                  <a:lnTo>
                    <a:pt x="3" y="9"/>
                  </a:lnTo>
                  <a:lnTo>
                    <a:pt x="7" y="9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299" name="Freeform 1221"/>
            <p:cNvSpPr>
              <a:spLocks/>
            </p:cNvSpPr>
            <p:nvPr/>
          </p:nvSpPr>
          <p:spPr bwMode="auto">
            <a:xfrm>
              <a:off x="5519738" y="1693863"/>
              <a:ext cx="19050" cy="0"/>
            </a:xfrm>
            <a:custGeom>
              <a:avLst/>
              <a:gdLst>
                <a:gd name="T0" fmla="*/ 2147483647 w 50"/>
                <a:gd name="T1" fmla="*/ 0 h 3"/>
                <a:gd name="T2" fmla="*/ 0 w 50"/>
                <a:gd name="T3" fmla="*/ 0 h 3"/>
                <a:gd name="T4" fmla="*/ 0 w 50"/>
                <a:gd name="T5" fmla="*/ 0 h 3"/>
                <a:gd name="T6" fmla="*/ 0 w 50"/>
                <a:gd name="T7" fmla="*/ 0 h 3"/>
                <a:gd name="T8" fmla="*/ 2147483647 w 50"/>
                <a:gd name="T9" fmla="*/ 0 h 3"/>
                <a:gd name="T10" fmla="*/ 2147483647 w 50"/>
                <a:gd name="T11" fmla="*/ 0 h 3"/>
                <a:gd name="T12" fmla="*/ 2147483647 w 50"/>
                <a:gd name="T13" fmla="*/ 0 h 3"/>
                <a:gd name="T14" fmla="*/ 2147483647 w 50"/>
                <a:gd name="T15" fmla="*/ 0 h 3"/>
                <a:gd name="T16" fmla="*/ 2147483647 w 50"/>
                <a:gd name="T17" fmla="*/ 0 h 3"/>
                <a:gd name="T18" fmla="*/ 2147483647 w 50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0"/>
                <a:gd name="T31" fmla="*/ 0 h 3"/>
                <a:gd name="T32" fmla="*/ 50 w 50"/>
                <a:gd name="T33" fmla="*/ 0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0" h="3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43" y="3"/>
                  </a:lnTo>
                  <a:lnTo>
                    <a:pt x="50" y="3"/>
                  </a:lnTo>
                  <a:lnTo>
                    <a:pt x="50" y="0"/>
                  </a:lnTo>
                  <a:lnTo>
                    <a:pt x="46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300" name="Freeform 1222"/>
            <p:cNvSpPr>
              <a:spLocks/>
            </p:cNvSpPr>
            <p:nvPr/>
          </p:nvSpPr>
          <p:spPr bwMode="auto">
            <a:xfrm>
              <a:off x="5535613" y="1693863"/>
              <a:ext cx="3175" cy="3175"/>
            </a:xfrm>
            <a:custGeom>
              <a:avLst/>
              <a:gdLst>
                <a:gd name="T0" fmla="*/ 2147483647 w 7"/>
                <a:gd name="T1" fmla="*/ 2147483647 h 9"/>
                <a:gd name="T2" fmla="*/ 2147483647 w 7"/>
                <a:gd name="T3" fmla="*/ 0 h 9"/>
                <a:gd name="T4" fmla="*/ 2147483647 w 7"/>
                <a:gd name="T5" fmla="*/ 0 h 9"/>
                <a:gd name="T6" fmla="*/ 0 w 7"/>
                <a:gd name="T7" fmla="*/ 0 h 9"/>
                <a:gd name="T8" fmla="*/ 0 w 7"/>
                <a:gd name="T9" fmla="*/ 2147483647 h 9"/>
                <a:gd name="T10" fmla="*/ 0 w 7"/>
                <a:gd name="T11" fmla="*/ 2147483647 h 9"/>
                <a:gd name="T12" fmla="*/ 2147483647 w 7"/>
                <a:gd name="T13" fmla="*/ 2147483647 h 9"/>
                <a:gd name="T14" fmla="*/ 2147483647 w 7"/>
                <a:gd name="T15" fmla="*/ 2147483647 h 9"/>
                <a:gd name="T16" fmla="*/ 2147483647 w 7"/>
                <a:gd name="T17" fmla="*/ 2147483647 h 9"/>
                <a:gd name="T18" fmla="*/ 2147483647 w 7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9"/>
                <a:gd name="T32" fmla="*/ 7 w 7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9">
                  <a:moveTo>
                    <a:pt x="7" y="3"/>
                  </a:move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9"/>
                  </a:lnTo>
                  <a:lnTo>
                    <a:pt x="7" y="9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301" name="Freeform 1223"/>
            <p:cNvSpPr>
              <a:spLocks/>
            </p:cNvSpPr>
            <p:nvPr/>
          </p:nvSpPr>
          <p:spPr bwMode="auto">
            <a:xfrm>
              <a:off x="5535613" y="1693863"/>
              <a:ext cx="31750" cy="3175"/>
            </a:xfrm>
            <a:custGeom>
              <a:avLst/>
              <a:gdLst>
                <a:gd name="T0" fmla="*/ 2147483647 w 80"/>
                <a:gd name="T1" fmla="*/ 0 h 6"/>
                <a:gd name="T2" fmla="*/ 0 w 80"/>
                <a:gd name="T3" fmla="*/ 0 h 6"/>
                <a:gd name="T4" fmla="*/ 0 w 80"/>
                <a:gd name="T5" fmla="*/ 2147483647 h 6"/>
                <a:gd name="T6" fmla="*/ 0 w 80"/>
                <a:gd name="T7" fmla="*/ 2147483647 h 6"/>
                <a:gd name="T8" fmla="*/ 2147483647 w 80"/>
                <a:gd name="T9" fmla="*/ 2147483647 h 6"/>
                <a:gd name="T10" fmla="*/ 2147483647 w 80"/>
                <a:gd name="T11" fmla="*/ 2147483647 h 6"/>
                <a:gd name="T12" fmla="*/ 2147483647 w 80"/>
                <a:gd name="T13" fmla="*/ 2147483647 h 6"/>
                <a:gd name="T14" fmla="*/ 2147483647 w 80"/>
                <a:gd name="T15" fmla="*/ 0 h 6"/>
                <a:gd name="T16" fmla="*/ 2147483647 w 80"/>
                <a:gd name="T17" fmla="*/ 0 h 6"/>
                <a:gd name="T18" fmla="*/ 2147483647 w 80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0"/>
                <a:gd name="T31" fmla="*/ 0 h 6"/>
                <a:gd name="T32" fmla="*/ 80 w 80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0" h="6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69" y="6"/>
                  </a:lnTo>
                  <a:lnTo>
                    <a:pt x="76" y="6"/>
                  </a:lnTo>
                  <a:lnTo>
                    <a:pt x="80" y="3"/>
                  </a:lnTo>
                  <a:lnTo>
                    <a:pt x="76" y="0"/>
                  </a:lnTo>
                  <a:lnTo>
                    <a:pt x="7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302" name="Freeform 1224"/>
            <p:cNvSpPr>
              <a:spLocks/>
            </p:cNvSpPr>
            <p:nvPr/>
          </p:nvSpPr>
          <p:spPr bwMode="auto">
            <a:xfrm>
              <a:off x="5565775" y="1693863"/>
              <a:ext cx="1588" cy="4762"/>
            </a:xfrm>
            <a:custGeom>
              <a:avLst/>
              <a:gdLst>
                <a:gd name="T0" fmla="*/ 2147483647 w 7"/>
                <a:gd name="T1" fmla="*/ 2147483647 h 10"/>
                <a:gd name="T2" fmla="*/ 2147483647 w 7"/>
                <a:gd name="T3" fmla="*/ 0 h 10"/>
                <a:gd name="T4" fmla="*/ 2147483647 w 7"/>
                <a:gd name="T5" fmla="*/ 0 h 10"/>
                <a:gd name="T6" fmla="*/ 0 w 7"/>
                <a:gd name="T7" fmla="*/ 0 h 10"/>
                <a:gd name="T8" fmla="*/ 0 w 7"/>
                <a:gd name="T9" fmla="*/ 2147483647 h 10"/>
                <a:gd name="T10" fmla="*/ 0 w 7"/>
                <a:gd name="T11" fmla="*/ 2147483647 h 10"/>
                <a:gd name="T12" fmla="*/ 2147483647 w 7"/>
                <a:gd name="T13" fmla="*/ 2147483647 h 10"/>
                <a:gd name="T14" fmla="*/ 2147483647 w 7"/>
                <a:gd name="T15" fmla="*/ 2147483647 h 10"/>
                <a:gd name="T16" fmla="*/ 2147483647 w 7"/>
                <a:gd name="T17" fmla="*/ 2147483647 h 10"/>
                <a:gd name="T18" fmla="*/ 2147483647 w 7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0"/>
                <a:gd name="T32" fmla="*/ 7 w 7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0">
                  <a:moveTo>
                    <a:pt x="7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7" y="10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303" name="Freeform 1225"/>
            <p:cNvSpPr>
              <a:spLocks/>
            </p:cNvSpPr>
            <p:nvPr/>
          </p:nvSpPr>
          <p:spPr bwMode="auto">
            <a:xfrm>
              <a:off x="5565775" y="1695450"/>
              <a:ext cx="44450" cy="3175"/>
            </a:xfrm>
            <a:custGeom>
              <a:avLst/>
              <a:gdLst>
                <a:gd name="T0" fmla="*/ 2147483647 w 114"/>
                <a:gd name="T1" fmla="*/ 0 h 7"/>
                <a:gd name="T2" fmla="*/ 0 w 114"/>
                <a:gd name="T3" fmla="*/ 2147483647 h 7"/>
                <a:gd name="T4" fmla="*/ 0 w 114"/>
                <a:gd name="T5" fmla="*/ 2147483647 h 7"/>
                <a:gd name="T6" fmla="*/ 0 w 114"/>
                <a:gd name="T7" fmla="*/ 2147483647 h 7"/>
                <a:gd name="T8" fmla="*/ 2147483647 w 114"/>
                <a:gd name="T9" fmla="*/ 2147483647 h 7"/>
                <a:gd name="T10" fmla="*/ 2147483647 w 114"/>
                <a:gd name="T11" fmla="*/ 2147483647 h 7"/>
                <a:gd name="T12" fmla="*/ 2147483647 w 114"/>
                <a:gd name="T13" fmla="*/ 2147483647 h 7"/>
                <a:gd name="T14" fmla="*/ 2147483647 w 114"/>
                <a:gd name="T15" fmla="*/ 2147483647 h 7"/>
                <a:gd name="T16" fmla="*/ 2147483647 w 114"/>
                <a:gd name="T17" fmla="*/ 0 h 7"/>
                <a:gd name="T18" fmla="*/ 2147483647 w 114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7"/>
                <a:gd name="T32" fmla="*/ 114 w 114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7">
                  <a:moveTo>
                    <a:pt x="3" y="0"/>
                  </a:moveTo>
                  <a:lnTo>
                    <a:pt x="0" y="3"/>
                  </a:lnTo>
                  <a:lnTo>
                    <a:pt x="0" y="7"/>
                  </a:lnTo>
                  <a:lnTo>
                    <a:pt x="108" y="7"/>
                  </a:lnTo>
                  <a:lnTo>
                    <a:pt x="112" y="7"/>
                  </a:lnTo>
                  <a:lnTo>
                    <a:pt x="114" y="3"/>
                  </a:lnTo>
                  <a:lnTo>
                    <a:pt x="112" y="3"/>
                  </a:lnTo>
                  <a:lnTo>
                    <a:pt x="11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304" name="Freeform 1226"/>
            <p:cNvSpPr>
              <a:spLocks/>
            </p:cNvSpPr>
            <p:nvPr/>
          </p:nvSpPr>
          <p:spPr bwMode="auto">
            <a:xfrm>
              <a:off x="5580063" y="1700213"/>
              <a:ext cx="1587" cy="6350"/>
            </a:xfrm>
            <a:custGeom>
              <a:avLst/>
              <a:gdLst>
                <a:gd name="T0" fmla="*/ 2147483647 w 6"/>
                <a:gd name="T1" fmla="*/ 2147483647 h 13"/>
                <a:gd name="T2" fmla="*/ 2147483647 w 6"/>
                <a:gd name="T3" fmla="*/ 2147483647 h 13"/>
                <a:gd name="T4" fmla="*/ 2147483647 w 6"/>
                <a:gd name="T5" fmla="*/ 0 h 13"/>
                <a:gd name="T6" fmla="*/ 0 w 6"/>
                <a:gd name="T7" fmla="*/ 2147483647 h 13"/>
                <a:gd name="T8" fmla="*/ 0 w 6"/>
                <a:gd name="T9" fmla="*/ 2147483647 h 13"/>
                <a:gd name="T10" fmla="*/ 0 w 6"/>
                <a:gd name="T11" fmla="*/ 2147483647 h 13"/>
                <a:gd name="T12" fmla="*/ 2147483647 w 6"/>
                <a:gd name="T13" fmla="*/ 2147483647 h 13"/>
                <a:gd name="T14" fmla="*/ 2147483647 w 6"/>
                <a:gd name="T15" fmla="*/ 2147483647 h 13"/>
                <a:gd name="T16" fmla="*/ 2147483647 w 6"/>
                <a:gd name="T17" fmla="*/ 2147483647 h 13"/>
                <a:gd name="T18" fmla="*/ 2147483647 w 6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3"/>
                <a:gd name="T32" fmla="*/ 6 w 6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3">
                  <a:moveTo>
                    <a:pt x="6" y="3"/>
                  </a:moveTo>
                  <a:lnTo>
                    <a:pt x="4" y="3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9"/>
                  </a:lnTo>
                  <a:lnTo>
                    <a:pt x="0" y="13"/>
                  </a:lnTo>
                  <a:lnTo>
                    <a:pt x="4" y="13"/>
                  </a:lnTo>
                  <a:lnTo>
                    <a:pt x="6" y="9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305" name="Freeform 1227"/>
            <p:cNvSpPr>
              <a:spLocks/>
            </p:cNvSpPr>
            <p:nvPr/>
          </p:nvSpPr>
          <p:spPr bwMode="auto">
            <a:xfrm>
              <a:off x="5608638" y="1698625"/>
              <a:ext cx="17462" cy="3175"/>
            </a:xfrm>
            <a:custGeom>
              <a:avLst/>
              <a:gdLst>
                <a:gd name="T0" fmla="*/ 2147483647 w 43"/>
                <a:gd name="T1" fmla="*/ 0 h 6"/>
                <a:gd name="T2" fmla="*/ 0 w 43"/>
                <a:gd name="T3" fmla="*/ 0 h 6"/>
                <a:gd name="T4" fmla="*/ 0 w 43"/>
                <a:gd name="T5" fmla="*/ 2147483647 h 6"/>
                <a:gd name="T6" fmla="*/ 0 w 43"/>
                <a:gd name="T7" fmla="*/ 2147483647 h 6"/>
                <a:gd name="T8" fmla="*/ 2147483647 w 43"/>
                <a:gd name="T9" fmla="*/ 2147483647 h 6"/>
                <a:gd name="T10" fmla="*/ 2147483647 w 43"/>
                <a:gd name="T11" fmla="*/ 2147483647 h 6"/>
                <a:gd name="T12" fmla="*/ 2147483647 w 43"/>
                <a:gd name="T13" fmla="*/ 2147483647 h 6"/>
                <a:gd name="T14" fmla="*/ 2147483647 w 43"/>
                <a:gd name="T15" fmla="*/ 0 h 6"/>
                <a:gd name="T16" fmla="*/ 2147483647 w 43"/>
                <a:gd name="T17" fmla="*/ 0 h 6"/>
                <a:gd name="T18" fmla="*/ 2147483647 w 4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3"/>
                <a:gd name="T31" fmla="*/ 0 h 6"/>
                <a:gd name="T32" fmla="*/ 43 w 4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3" h="6">
                  <a:moveTo>
                    <a:pt x="4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37" y="6"/>
                  </a:lnTo>
                  <a:lnTo>
                    <a:pt x="43" y="6"/>
                  </a:lnTo>
                  <a:lnTo>
                    <a:pt x="43" y="2"/>
                  </a:lnTo>
                  <a:lnTo>
                    <a:pt x="43" y="0"/>
                  </a:lnTo>
                  <a:lnTo>
                    <a:pt x="3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306" name="Freeform 1228"/>
            <p:cNvSpPr>
              <a:spLocks/>
            </p:cNvSpPr>
            <p:nvPr/>
          </p:nvSpPr>
          <p:spPr bwMode="auto">
            <a:xfrm>
              <a:off x="5624513" y="1698625"/>
              <a:ext cx="1587" cy="3175"/>
            </a:xfrm>
            <a:custGeom>
              <a:avLst/>
              <a:gdLst>
                <a:gd name="T0" fmla="*/ 2147483647 w 4"/>
                <a:gd name="T1" fmla="*/ 2147483647 h 9"/>
                <a:gd name="T2" fmla="*/ 2147483647 w 4"/>
                <a:gd name="T3" fmla="*/ 0 h 9"/>
                <a:gd name="T4" fmla="*/ 0 w 4"/>
                <a:gd name="T5" fmla="*/ 0 h 9"/>
                <a:gd name="T6" fmla="*/ 0 w 4"/>
                <a:gd name="T7" fmla="*/ 0 h 9"/>
                <a:gd name="T8" fmla="*/ 0 w 4"/>
                <a:gd name="T9" fmla="*/ 2147483647 h 9"/>
                <a:gd name="T10" fmla="*/ 0 w 4"/>
                <a:gd name="T11" fmla="*/ 2147483647 h 9"/>
                <a:gd name="T12" fmla="*/ 0 w 4"/>
                <a:gd name="T13" fmla="*/ 2147483647 h 9"/>
                <a:gd name="T14" fmla="*/ 2147483647 w 4"/>
                <a:gd name="T15" fmla="*/ 2147483647 h 9"/>
                <a:gd name="T16" fmla="*/ 2147483647 w 4"/>
                <a:gd name="T17" fmla="*/ 2147483647 h 9"/>
                <a:gd name="T18" fmla="*/ 2147483647 w 4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9"/>
                <a:gd name="T32" fmla="*/ 4 w 4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9">
                  <a:moveTo>
                    <a:pt x="4" y="2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307" name="Freeform 1229"/>
            <p:cNvSpPr>
              <a:spLocks/>
            </p:cNvSpPr>
            <p:nvPr/>
          </p:nvSpPr>
          <p:spPr bwMode="auto">
            <a:xfrm>
              <a:off x="5622925" y="1700213"/>
              <a:ext cx="7938" cy="1587"/>
            </a:xfrm>
            <a:custGeom>
              <a:avLst/>
              <a:gdLst>
                <a:gd name="T0" fmla="*/ 2147483647 w 20"/>
                <a:gd name="T1" fmla="*/ 0 h 7"/>
                <a:gd name="T2" fmla="*/ 2147483647 w 20"/>
                <a:gd name="T3" fmla="*/ 2147483647 h 7"/>
                <a:gd name="T4" fmla="*/ 0 w 20"/>
                <a:gd name="T5" fmla="*/ 2147483647 h 7"/>
                <a:gd name="T6" fmla="*/ 2147483647 w 20"/>
                <a:gd name="T7" fmla="*/ 2147483647 h 7"/>
                <a:gd name="T8" fmla="*/ 2147483647 w 20"/>
                <a:gd name="T9" fmla="*/ 2147483647 h 7"/>
                <a:gd name="T10" fmla="*/ 2147483647 w 20"/>
                <a:gd name="T11" fmla="*/ 2147483647 h 7"/>
                <a:gd name="T12" fmla="*/ 2147483647 w 20"/>
                <a:gd name="T13" fmla="*/ 2147483647 h 7"/>
                <a:gd name="T14" fmla="*/ 2147483647 w 20"/>
                <a:gd name="T15" fmla="*/ 2147483647 h 7"/>
                <a:gd name="T16" fmla="*/ 2147483647 w 20"/>
                <a:gd name="T17" fmla="*/ 0 h 7"/>
                <a:gd name="T18" fmla="*/ 2147483647 w 20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7"/>
                <a:gd name="T32" fmla="*/ 20 w 20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7">
                  <a:moveTo>
                    <a:pt x="2" y="0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2" y="7"/>
                  </a:lnTo>
                  <a:lnTo>
                    <a:pt x="13" y="7"/>
                  </a:lnTo>
                  <a:lnTo>
                    <a:pt x="20" y="7"/>
                  </a:lnTo>
                  <a:lnTo>
                    <a:pt x="20" y="4"/>
                  </a:lnTo>
                  <a:lnTo>
                    <a:pt x="1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308" name="Freeform 1230"/>
            <p:cNvSpPr>
              <a:spLocks/>
            </p:cNvSpPr>
            <p:nvPr/>
          </p:nvSpPr>
          <p:spPr bwMode="auto">
            <a:xfrm>
              <a:off x="5627688" y="1700213"/>
              <a:ext cx="3175" cy="4762"/>
            </a:xfrm>
            <a:custGeom>
              <a:avLst/>
              <a:gdLst>
                <a:gd name="T0" fmla="*/ 2147483647 w 7"/>
                <a:gd name="T1" fmla="*/ 2147483647 h 13"/>
                <a:gd name="T2" fmla="*/ 2147483647 w 7"/>
                <a:gd name="T3" fmla="*/ 2147483647 h 13"/>
                <a:gd name="T4" fmla="*/ 2147483647 w 7"/>
                <a:gd name="T5" fmla="*/ 0 h 13"/>
                <a:gd name="T6" fmla="*/ 0 w 7"/>
                <a:gd name="T7" fmla="*/ 2147483647 h 13"/>
                <a:gd name="T8" fmla="*/ 0 w 7"/>
                <a:gd name="T9" fmla="*/ 2147483647 h 13"/>
                <a:gd name="T10" fmla="*/ 0 w 7"/>
                <a:gd name="T11" fmla="*/ 2147483647 h 13"/>
                <a:gd name="T12" fmla="*/ 2147483647 w 7"/>
                <a:gd name="T13" fmla="*/ 2147483647 h 13"/>
                <a:gd name="T14" fmla="*/ 2147483647 w 7"/>
                <a:gd name="T15" fmla="*/ 2147483647 h 13"/>
                <a:gd name="T16" fmla="*/ 2147483647 w 7"/>
                <a:gd name="T17" fmla="*/ 2147483647 h 13"/>
                <a:gd name="T18" fmla="*/ 2147483647 w 7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3"/>
                <a:gd name="T32" fmla="*/ 7 w 7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3">
                  <a:moveTo>
                    <a:pt x="7" y="4"/>
                  </a:moveTo>
                  <a:lnTo>
                    <a:pt x="7" y="4"/>
                  </a:lnTo>
                  <a:lnTo>
                    <a:pt x="3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3" y="13"/>
                  </a:lnTo>
                  <a:lnTo>
                    <a:pt x="7" y="10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309" name="Freeform 1231"/>
            <p:cNvSpPr>
              <a:spLocks/>
            </p:cNvSpPr>
            <p:nvPr/>
          </p:nvSpPr>
          <p:spPr bwMode="auto">
            <a:xfrm>
              <a:off x="5627688" y="1701800"/>
              <a:ext cx="53975" cy="1588"/>
            </a:xfrm>
            <a:custGeom>
              <a:avLst/>
              <a:gdLst>
                <a:gd name="T0" fmla="*/ 2147483647 w 134"/>
                <a:gd name="T1" fmla="*/ 0 h 3"/>
                <a:gd name="T2" fmla="*/ 0 w 134"/>
                <a:gd name="T3" fmla="*/ 0 h 3"/>
                <a:gd name="T4" fmla="*/ 0 w 134"/>
                <a:gd name="T5" fmla="*/ 2147483647 h 3"/>
                <a:gd name="T6" fmla="*/ 0 w 134"/>
                <a:gd name="T7" fmla="*/ 2147483647 h 3"/>
                <a:gd name="T8" fmla="*/ 2147483647 w 134"/>
                <a:gd name="T9" fmla="*/ 2147483647 h 3"/>
                <a:gd name="T10" fmla="*/ 2147483647 w 134"/>
                <a:gd name="T11" fmla="*/ 2147483647 h 3"/>
                <a:gd name="T12" fmla="*/ 2147483647 w 134"/>
                <a:gd name="T13" fmla="*/ 2147483647 h 3"/>
                <a:gd name="T14" fmla="*/ 2147483647 w 134"/>
                <a:gd name="T15" fmla="*/ 0 h 3"/>
                <a:gd name="T16" fmla="*/ 2147483647 w 134"/>
                <a:gd name="T17" fmla="*/ 0 h 3"/>
                <a:gd name="T18" fmla="*/ 2147483647 w 134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4"/>
                <a:gd name="T31" fmla="*/ 0 h 3"/>
                <a:gd name="T32" fmla="*/ 134 w 134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4" h="3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125" y="3"/>
                  </a:lnTo>
                  <a:lnTo>
                    <a:pt x="134" y="3"/>
                  </a:lnTo>
                  <a:lnTo>
                    <a:pt x="134" y="0"/>
                  </a:lnTo>
                  <a:lnTo>
                    <a:pt x="129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310" name="Freeform 1232"/>
            <p:cNvSpPr>
              <a:spLocks/>
            </p:cNvSpPr>
            <p:nvPr/>
          </p:nvSpPr>
          <p:spPr bwMode="auto">
            <a:xfrm>
              <a:off x="5678488" y="1701800"/>
              <a:ext cx="3175" cy="4763"/>
            </a:xfrm>
            <a:custGeom>
              <a:avLst/>
              <a:gdLst>
                <a:gd name="T0" fmla="*/ 2147483647 w 5"/>
                <a:gd name="T1" fmla="*/ 2147483647 h 10"/>
                <a:gd name="T2" fmla="*/ 2147483647 w 5"/>
                <a:gd name="T3" fmla="*/ 0 h 10"/>
                <a:gd name="T4" fmla="*/ 2147483647 w 5"/>
                <a:gd name="T5" fmla="*/ 0 h 10"/>
                <a:gd name="T6" fmla="*/ 0 w 5"/>
                <a:gd name="T7" fmla="*/ 0 h 10"/>
                <a:gd name="T8" fmla="*/ 0 w 5"/>
                <a:gd name="T9" fmla="*/ 2147483647 h 10"/>
                <a:gd name="T10" fmla="*/ 0 w 5"/>
                <a:gd name="T11" fmla="*/ 2147483647 h 10"/>
                <a:gd name="T12" fmla="*/ 2147483647 w 5"/>
                <a:gd name="T13" fmla="*/ 2147483647 h 10"/>
                <a:gd name="T14" fmla="*/ 2147483647 w 5"/>
                <a:gd name="T15" fmla="*/ 2147483647 h 10"/>
                <a:gd name="T16" fmla="*/ 2147483647 w 5"/>
                <a:gd name="T17" fmla="*/ 2147483647 h 10"/>
                <a:gd name="T18" fmla="*/ 2147483647 w 5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"/>
                <a:gd name="T31" fmla="*/ 0 h 10"/>
                <a:gd name="T32" fmla="*/ 5 w 5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" h="10">
                  <a:moveTo>
                    <a:pt x="5" y="3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5" y="10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311" name="Freeform 1233"/>
            <p:cNvSpPr>
              <a:spLocks/>
            </p:cNvSpPr>
            <p:nvPr/>
          </p:nvSpPr>
          <p:spPr bwMode="auto">
            <a:xfrm>
              <a:off x="5678488" y="1703388"/>
              <a:ext cx="11112" cy="3175"/>
            </a:xfrm>
            <a:custGeom>
              <a:avLst/>
              <a:gdLst>
                <a:gd name="T0" fmla="*/ 2147483647 w 25"/>
                <a:gd name="T1" fmla="*/ 0 h 7"/>
                <a:gd name="T2" fmla="*/ 0 w 25"/>
                <a:gd name="T3" fmla="*/ 0 h 7"/>
                <a:gd name="T4" fmla="*/ 0 w 25"/>
                <a:gd name="T5" fmla="*/ 2147483647 h 7"/>
                <a:gd name="T6" fmla="*/ 0 w 25"/>
                <a:gd name="T7" fmla="*/ 2147483647 h 7"/>
                <a:gd name="T8" fmla="*/ 2147483647 w 25"/>
                <a:gd name="T9" fmla="*/ 2147483647 h 7"/>
                <a:gd name="T10" fmla="*/ 2147483647 w 25"/>
                <a:gd name="T11" fmla="*/ 2147483647 h 7"/>
                <a:gd name="T12" fmla="*/ 2147483647 w 25"/>
                <a:gd name="T13" fmla="*/ 2147483647 h 7"/>
                <a:gd name="T14" fmla="*/ 2147483647 w 25"/>
                <a:gd name="T15" fmla="*/ 0 h 7"/>
                <a:gd name="T16" fmla="*/ 2147483647 w 25"/>
                <a:gd name="T17" fmla="*/ 0 h 7"/>
                <a:gd name="T18" fmla="*/ 2147483647 w 25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"/>
                <a:gd name="T31" fmla="*/ 0 h 7"/>
                <a:gd name="T32" fmla="*/ 25 w 25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" h="7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16" y="7"/>
                  </a:lnTo>
                  <a:lnTo>
                    <a:pt x="25" y="7"/>
                  </a:lnTo>
                  <a:lnTo>
                    <a:pt x="25" y="3"/>
                  </a:lnTo>
                  <a:lnTo>
                    <a:pt x="25" y="0"/>
                  </a:lnTo>
                  <a:lnTo>
                    <a:pt x="18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312" name="Freeform 1234"/>
            <p:cNvSpPr>
              <a:spLocks/>
            </p:cNvSpPr>
            <p:nvPr/>
          </p:nvSpPr>
          <p:spPr bwMode="auto">
            <a:xfrm>
              <a:off x="5686425" y="1703388"/>
              <a:ext cx="3175" cy="4762"/>
            </a:xfrm>
            <a:custGeom>
              <a:avLst/>
              <a:gdLst>
                <a:gd name="T0" fmla="*/ 2147483647 w 7"/>
                <a:gd name="T1" fmla="*/ 2147483647 h 13"/>
                <a:gd name="T2" fmla="*/ 2147483647 w 7"/>
                <a:gd name="T3" fmla="*/ 0 h 13"/>
                <a:gd name="T4" fmla="*/ 2147483647 w 7"/>
                <a:gd name="T5" fmla="*/ 0 h 13"/>
                <a:gd name="T6" fmla="*/ 0 w 7"/>
                <a:gd name="T7" fmla="*/ 0 h 13"/>
                <a:gd name="T8" fmla="*/ 0 w 7"/>
                <a:gd name="T9" fmla="*/ 2147483647 h 13"/>
                <a:gd name="T10" fmla="*/ 0 w 7"/>
                <a:gd name="T11" fmla="*/ 2147483647 h 13"/>
                <a:gd name="T12" fmla="*/ 2147483647 w 7"/>
                <a:gd name="T13" fmla="*/ 2147483647 h 13"/>
                <a:gd name="T14" fmla="*/ 2147483647 w 7"/>
                <a:gd name="T15" fmla="*/ 2147483647 h 13"/>
                <a:gd name="T16" fmla="*/ 2147483647 w 7"/>
                <a:gd name="T17" fmla="*/ 2147483647 h 13"/>
                <a:gd name="T18" fmla="*/ 2147483647 w 7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3"/>
                <a:gd name="T32" fmla="*/ 7 w 7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3">
                  <a:moveTo>
                    <a:pt x="7" y="3"/>
                  </a:move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9"/>
                  </a:lnTo>
                  <a:lnTo>
                    <a:pt x="4" y="13"/>
                  </a:lnTo>
                  <a:lnTo>
                    <a:pt x="7" y="9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313" name="Freeform 1235"/>
            <p:cNvSpPr>
              <a:spLocks/>
            </p:cNvSpPr>
            <p:nvPr/>
          </p:nvSpPr>
          <p:spPr bwMode="auto">
            <a:xfrm>
              <a:off x="5686425" y="1706563"/>
              <a:ext cx="22225" cy="0"/>
            </a:xfrm>
            <a:custGeom>
              <a:avLst/>
              <a:gdLst>
                <a:gd name="T0" fmla="*/ 2147483647 w 58"/>
                <a:gd name="T1" fmla="*/ 0 h 2"/>
                <a:gd name="T2" fmla="*/ 0 w 58"/>
                <a:gd name="T3" fmla="*/ 0 h 2"/>
                <a:gd name="T4" fmla="*/ 0 w 58"/>
                <a:gd name="T5" fmla="*/ 0 h 2"/>
                <a:gd name="T6" fmla="*/ 0 w 58"/>
                <a:gd name="T7" fmla="*/ 0 h 2"/>
                <a:gd name="T8" fmla="*/ 2147483647 w 58"/>
                <a:gd name="T9" fmla="*/ 0 h 2"/>
                <a:gd name="T10" fmla="*/ 2147483647 w 58"/>
                <a:gd name="T11" fmla="*/ 0 h 2"/>
                <a:gd name="T12" fmla="*/ 2147483647 w 58"/>
                <a:gd name="T13" fmla="*/ 0 h 2"/>
                <a:gd name="T14" fmla="*/ 2147483647 w 58"/>
                <a:gd name="T15" fmla="*/ 0 h 2"/>
                <a:gd name="T16" fmla="*/ 2147483647 w 58"/>
                <a:gd name="T17" fmla="*/ 0 h 2"/>
                <a:gd name="T18" fmla="*/ 2147483647 w 58"/>
                <a:gd name="T19" fmla="*/ 0 h 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8"/>
                <a:gd name="T31" fmla="*/ 0 h 2"/>
                <a:gd name="T32" fmla="*/ 58 w 58"/>
                <a:gd name="T33" fmla="*/ 0 h 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8" h="2">
                  <a:moveTo>
                    <a:pt x="4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51" y="2"/>
                  </a:lnTo>
                  <a:lnTo>
                    <a:pt x="58" y="2"/>
                  </a:lnTo>
                  <a:lnTo>
                    <a:pt x="58" y="0"/>
                  </a:lnTo>
                  <a:lnTo>
                    <a:pt x="5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314" name="Freeform 1236"/>
            <p:cNvSpPr>
              <a:spLocks/>
            </p:cNvSpPr>
            <p:nvPr/>
          </p:nvSpPr>
          <p:spPr bwMode="auto">
            <a:xfrm>
              <a:off x="5707063" y="1706563"/>
              <a:ext cx="1587" cy="3175"/>
            </a:xfrm>
            <a:custGeom>
              <a:avLst/>
              <a:gdLst>
                <a:gd name="T0" fmla="*/ 2147483647 w 4"/>
                <a:gd name="T1" fmla="*/ 2147483647 h 9"/>
                <a:gd name="T2" fmla="*/ 2147483647 w 4"/>
                <a:gd name="T3" fmla="*/ 0 h 9"/>
                <a:gd name="T4" fmla="*/ 0 w 4"/>
                <a:gd name="T5" fmla="*/ 0 h 9"/>
                <a:gd name="T6" fmla="*/ 0 w 4"/>
                <a:gd name="T7" fmla="*/ 0 h 9"/>
                <a:gd name="T8" fmla="*/ 0 w 4"/>
                <a:gd name="T9" fmla="*/ 2147483647 h 9"/>
                <a:gd name="T10" fmla="*/ 0 w 4"/>
                <a:gd name="T11" fmla="*/ 2147483647 h 9"/>
                <a:gd name="T12" fmla="*/ 0 w 4"/>
                <a:gd name="T13" fmla="*/ 2147483647 h 9"/>
                <a:gd name="T14" fmla="*/ 2147483647 w 4"/>
                <a:gd name="T15" fmla="*/ 2147483647 h 9"/>
                <a:gd name="T16" fmla="*/ 2147483647 w 4"/>
                <a:gd name="T17" fmla="*/ 2147483647 h 9"/>
                <a:gd name="T18" fmla="*/ 2147483647 w 4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9"/>
                <a:gd name="T32" fmla="*/ 4 w 4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9">
                  <a:moveTo>
                    <a:pt x="4" y="2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315" name="Freeform 1237"/>
            <p:cNvSpPr>
              <a:spLocks/>
            </p:cNvSpPr>
            <p:nvPr/>
          </p:nvSpPr>
          <p:spPr bwMode="auto">
            <a:xfrm>
              <a:off x="5707063" y="1706563"/>
              <a:ext cx="76200" cy="3175"/>
            </a:xfrm>
            <a:custGeom>
              <a:avLst/>
              <a:gdLst>
                <a:gd name="T0" fmla="*/ 2147483647 w 194"/>
                <a:gd name="T1" fmla="*/ 0 h 7"/>
                <a:gd name="T2" fmla="*/ 2147483647 w 194"/>
                <a:gd name="T3" fmla="*/ 0 h 7"/>
                <a:gd name="T4" fmla="*/ 0 w 194"/>
                <a:gd name="T5" fmla="*/ 2147483647 h 7"/>
                <a:gd name="T6" fmla="*/ 2147483647 w 194"/>
                <a:gd name="T7" fmla="*/ 2147483647 h 7"/>
                <a:gd name="T8" fmla="*/ 2147483647 w 194"/>
                <a:gd name="T9" fmla="*/ 2147483647 h 7"/>
                <a:gd name="T10" fmla="*/ 2147483647 w 194"/>
                <a:gd name="T11" fmla="*/ 2147483647 h 7"/>
                <a:gd name="T12" fmla="*/ 2147483647 w 194"/>
                <a:gd name="T13" fmla="*/ 2147483647 h 7"/>
                <a:gd name="T14" fmla="*/ 2147483647 w 194"/>
                <a:gd name="T15" fmla="*/ 0 h 7"/>
                <a:gd name="T16" fmla="*/ 2147483647 w 194"/>
                <a:gd name="T17" fmla="*/ 0 h 7"/>
                <a:gd name="T18" fmla="*/ 2147483647 w 194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4"/>
                <a:gd name="T31" fmla="*/ 0 h 7"/>
                <a:gd name="T32" fmla="*/ 194 w 194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4" h="7">
                  <a:moveTo>
                    <a:pt x="3" y="0"/>
                  </a:moveTo>
                  <a:lnTo>
                    <a:pt x="3" y="0"/>
                  </a:lnTo>
                  <a:lnTo>
                    <a:pt x="0" y="4"/>
                  </a:lnTo>
                  <a:lnTo>
                    <a:pt x="3" y="7"/>
                  </a:lnTo>
                  <a:lnTo>
                    <a:pt x="187" y="7"/>
                  </a:lnTo>
                  <a:lnTo>
                    <a:pt x="191" y="7"/>
                  </a:lnTo>
                  <a:lnTo>
                    <a:pt x="194" y="4"/>
                  </a:lnTo>
                  <a:lnTo>
                    <a:pt x="191" y="0"/>
                  </a:lnTo>
                  <a:lnTo>
                    <a:pt x="187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316" name="Freeform 1238"/>
            <p:cNvSpPr>
              <a:spLocks/>
            </p:cNvSpPr>
            <p:nvPr/>
          </p:nvSpPr>
          <p:spPr bwMode="auto">
            <a:xfrm>
              <a:off x="5781675" y="1706563"/>
              <a:ext cx="1588" cy="4762"/>
            </a:xfrm>
            <a:custGeom>
              <a:avLst/>
              <a:gdLst>
                <a:gd name="T0" fmla="*/ 2147483647 w 7"/>
                <a:gd name="T1" fmla="*/ 2147483647 h 10"/>
                <a:gd name="T2" fmla="*/ 2147483647 w 7"/>
                <a:gd name="T3" fmla="*/ 0 h 10"/>
                <a:gd name="T4" fmla="*/ 2147483647 w 7"/>
                <a:gd name="T5" fmla="*/ 0 h 10"/>
                <a:gd name="T6" fmla="*/ 0 w 7"/>
                <a:gd name="T7" fmla="*/ 0 h 10"/>
                <a:gd name="T8" fmla="*/ 0 w 7"/>
                <a:gd name="T9" fmla="*/ 2147483647 h 10"/>
                <a:gd name="T10" fmla="*/ 0 w 7"/>
                <a:gd name="T11" fmla="*/ 2147483647 h 10"/>
                <a:gd name="T12" fmla="*/ 2147483647 w 7"/>
                <a:gd name="T13" fmla="*/ 2147483647 h 10"/>
                <a:gd name="T14" fmla="*/ 2147483647 w 7"/>
                <a:gd name="T15" fmla="*/ 2147483647 h 10"/>
                <a:gd name="T16" fmla="*/ 2147483647 w 7"/>
                <a:gd name="T17" fmla="*/ 2147483647 h 10"/>
                <a:gd name="T18" fmla="*/ 2147483647 w 7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0"/>
                <a:gd name="T32" fmla="*/ 7 w 7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0">
                  <a:moveTo>
                    <a:pt x="7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7" y="10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317" name="Freeform 1239"/>
            <p:cNvSpPr>
              <a:spLocks/>
            </p:cNvSpPr>
            <p:nvPr/>
          </p:nvSpPr>
          <p:spPr bwMode="auto">
            <a:xfrm>
              <a:off x="5781675" y="1708150"/>
              <a:ext cx="11113" cy="3175"/>
            </a:xfrm>
            <a:custGeom>
              <a:avLst/>
              <a:gdLst>
                <a:gd name="T0" fmla="*/ 2147483647 w 29"/>
                <a:gd name="T1" fmla="*/ 0 h 6"/>
                <a:gd name="T2" fmla="*/ 0 w 29"/>
                <a:gd name="T3" fmla="*/ 2147483647 h 6"/>
                <a:gd name="T4" fmla="*/ 0 w 29"/>
                <a:gd name="T5" fmla="*/ 2147483647 h 6"/>
                <a:gd name="T6" fmla="*/ 0 w 29"/>
                <a:gd name="T7" fmla="*/ 2147483647 h 6"/>
                <a:gd name="T8" fmla="*/ 2147483647 w 29"/>
                <a:gd name="T9" fmla="*/ 2147483647 h 6"/>
                <a:gd name="T10" fmla="*/ 2147483647 w 29"/>
                <a:gd name="T11" fmla="*/ 2147483647 h 6"/>
                <a:gd name="T12" fmla="*/ 2147483647 w 29"/>
                <a:gd name="T13" fmla="*/ 2147483647 h 6"/>
                <a:gd name="T14" fmla="*/ 2147483647 w 29"/>
                <a:gd name="T15" fmla="*/ 2147483647 h 6"/>
                <a:gd name="T16" fmla="*/ 2147483647 w 29"/>
                <a:gd name="T17" fmla="*/ 0 h 6"/>
                <a:gd name="T18" fmla="*/ 2147483647 w 29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6"/>
                <a:gd name="T32" fmla="*/ 29 w 29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6">
                  <a:moveTo>
                    <a:pt x="4" y="0"/>
                  </a:moveTo>
                  <a:lnTo>
                    <a:pt x="0" y="3"/>
                  </a:lnTo>
                  <a:lnTo>
                    <a:pt x="0" y="6"/>
                  </a:lnTo>
                  <a:lnTo>
                    <a:pt x="23" y="6"/>
                  </a:lnTo>
                  <a:lnTo>
                    <a:pt x="29" y="6"/>
                  </a:lnTo>
                  <a:lnTo>
                    <a:pt x="29" y="3"/>
                  </a:lnTo>
                  <a:lnTo>
                    <a:pt x="2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318" name="Freeform 1240"/>
            <p:cNvSpPr>
              <a:spLocks/>
            </p:cNvSpPr>
            <p:nvPr/>
          </p:nvSpPr>
          <p:spPr bwMode="auto">
            <a:xfrm>
              <a:off x="5791200" y="1708150"/>
              <a:ext cx="1588" cy="4763"/>
            </a:xfrm>
            <a:custGeom>
              <a:avLst/>
              <a:gdLst>
                <a:gd name="T0" fmla="*/ 2147483647 w 2"/>
                <a:gd name="T1" fmla="*/ 2147483647 h 13"/>
                <a:gd name="T2" fmla="*/ 2147483647 w 2"/>
                <a:gd name="T3" fmla="*/ 2147483647 h 13"/>
                <a:gd name="T4" fmla="*/ 0 w 2"/>
                <a:gd name="T5" fmla="*/ 0 h 13"/>
                <a:gd name="T6" fmla="*/ 0 w 2"/>
                <a:gd name="T7" fmla="*/ 2147483647 h 13"/>
                <a:gd name="T8" fmla="*/ 0 w 2"/>
                <a:gd name="T9" fmla="*/ 2147483647 h 13"/>
                <a:gd name="T10" fmla="*/ 0 w 2"/>
                <a:gd name="T11" fmla="*/ 2147483647 h 13"/>
                <a:gd name="T12" fmla="*/ 0 w 2"/>
                <a:gd name="T13" fmla="*/ 2147483647 h 13"/>
                <a:gd name="T14" fmla="*/ 2147483647 w 2"/>
                <a:gd name="T15" fmla="*/ 2147483647 h 13"/>
                <a:gd name="T16" fmla="*/ 2147483647 w 2"/>
                <a:gd name="T17" fmla="*/ 2147483647 h 13"/>
                <a:gd name="T18" fmla="*/ 2147483647 w 2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"/>
                <a:gd name="T31" fmla="*/ 0 h 13"/>
                <a:gd name="T32" fmla="*/ 2 w 2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" h="13">
                  <a:moveTo>
                    <a:pt x="2" y="3"/>
                  </a:moveTo>
                  <a:lnTo>
                    <a:pt x="2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9"/>
                  </a:lnTo>
                  <a:lnTo>
                    <a:pt x="0" y="13"/>
                  </a:lnTo>
                  <a:lnTo>
                    <a:pt x="2" y="13"/>
                  </a:lnTo>
                  <a:lnTo>
                    <a:pt x="2" y="9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319" name="Freeform 1241"/>
            <p:cNvSpPr>
              <a:spLocks/>
            </p:cNvSpPr>
            <p:nvPr/>
          </p:nvSpPr>
          <p:spPr bwMode="auto">
            <a:xfrm>
              <a:off x="5789613" y="1711325"/>
              <a:ext cx="6350" cy="1588"/>
            </a:xfrm>
            <a:custGeom>
              <a:avLst/>
              <a:gdLst>
                <a:gd name="T0" fmla="*/ 2147483647 w 13"/>
                <a:gd name="T1" fmla="*/ 0 h 7"/>
                <a:gd name="T2" fmla="*/ 2147483647 w 13"/>
                <a:gd name="T3" fmla="*/ 0 h 7"/>
                <a:gd name="T4" fmla="*/ 0 w 13"/>
                <a:gd name="T5" fmla="*/ 2147483647 h 7"/>
                <a:gd name="T6" fmla="*/ 2147483647 w 13"/>
                <a:gd name="T7" fmla="*/ 2147483647 h 7"/>
                <a:gd name="T8" fmla="*/ 2147483647 w 13"/>
                <a:gd name="T9" fmla="*/ 2147483647 h 7"/>
                <a:gd name="T10" fmla="*/ 2147483647 w 13"/>
                <a:gd name="T11" fmla="*/ 2147483647 h 7"/>
                <a:gd name="T12" fmla="*/ 2147483647 w 13"/>
                <a:gd name="T13" fmla="*/ 2147483647 h 7"/>
                <a:gd name="T14" fmla="*/ 2147483647 w 13"/>
                <a:gd name="T15" fmla="*/ 0 h 7"/>
                <a:gd name="T16" fmla="*/ 2147483647 w 13"/>
                <a:gd name="T17" fmla="*/ 0 h 7"/>
                <a:gd name="T18" fmla="*/ 2147483647 w 13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7"/>
                <a:gd name="T32" fmla="*/ 13 w 13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7">
                  <a:moveTo>
                    <a:pt x="4" y="0"/>
                  </a:moveTo>
                  <a:lnTo>
                    <a:pt x="4" y="0"/>
                  </a:lnTo>
                  <a:lnTo>
                    <a:pt x="0" y="3"/>
                  </a:lnTo>
                  <a:lnTo>
                    <a:pt x="4" y="7"/>
                  </a:lnTo>
                  <a:lnTo>
                    <a:pt x="6" y="7"/>
                  </a:lnTo>
                  <a:lnTo>
                    <a:pt x="13" y="7"/>
                  </a:lnTo>
                  <a:lnTo>
                    <a:pt x="13" y="3"/>
                  </a:lnTo>
                  <a:lnTo>
                    <a:pt x="13" y="0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320" name="Freeform 1242"/>
            <p:cNvSpPr>
              <a:spLocks/>
            </p:cNvSpPr>
            <p:nvPr/>
          </p:nvSpPr>
          <p:spPr bwMode="auto">
            <a:xfrm>
              <a:off x="5794375" y="1711325"/>
              <a:ext cx="1588" cy="3175"/>
            </a:xfrm>
            <a:custGeom>
              <a:avLst/>
              <a:gdLst>
                <a:gd name="T0" fmla="*/ 2147483647 w 3"/>
                <a:gd name="T1" fmla="*/ 2147483647 h 9"/>
                <a:gd name="T2" fmla="*/ 2147483647 w 3"/>
                <a:gd name="T3" fmla="*/ 0 h 9"/>
                <a:gd name="T4" fmla="*/ 0 w 3"/>
                <a:gd name="T5" fmla="*/ 0 h 9"/>
                <a:gd name="T6" fmla="*/ 0 w 3"/>
                <a:gd name="T7" fmla="*/ 0 h 9"/>
                <a:gd name="T8" fmla="*/ 0 w 3"/>
                <a:gd name="T9" fmla="*/ 2147483647 h 9"/>
                <a:gd name="T10" fmla="*/ 0 w 3"/>
                <a:gd name="T11" fmla="*/ 2147483647 h 9"/>
                <a:gd name="T12" fmla="*/ 0 w 3"/>
                <a:gd name="T13" fmla="*/ 2147483647 h 9"/>
                <a:gd name="T14" fmla="*/ 2147483647 w 3"/>
                <a:gd name="T15" fmla="*/ 2147483647 h 9"/>
                <a:gd name="T16" fmla="*/ 2147483647 w 3"/>
                <a:gd name="T17" fmla="*/ 2147483647 h 9"/>
                <a:gd name="T18" fmla="*/ 2147483647 w 3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9"/>
                <a:gd name="T32" fmla="*/ 3 w 3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9">
                  <a:moveTo>
                    <a:pt x="3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9"/>
                  </a:lnTo>
                  <a:lnTo>
                    <a:pt x="3" y="9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321" name="Freeform 1243"/>
            <p:cNvSpPr>
              <a:spLocks/>
            </p:cNvSpPr>
            <p:nvPr/>
          </p:nvSpPr>
          <p:spPr bwMode="auto">
            <a:xfrm>
              <a:off x="5792788" y="1711325"/>
              <a:ext cx="55562" cy="3175"/>
            </a:xfrm>
            <a:custGeom>
              <a:avLst/>
              <a:gdLst>
                <a:gd name="T0" fmla="*/ 2147483647 w 143"/>
                <a:gd name="T1" fmla="*/ 0 h 6"/>
                <a:gd name="T2" fmla="*/ 2147483647 w 143"/>
                <a:gd name="T3" fmla="*/ 2147483647 h 6"/>
                <a:gd name="T4" fmla="*/ 0 w 143"/>
                <a:gd name="T5" fmla="*/ 2147483647 h 6"/>
                <a:gd name="T6" fmla="*/ 2147483647 w 143"/>
                <a:gd name="T7" fmla="*/ 2147483647 h 6"/>
                <a:gd name="T8" fmla="*/ 2147483647 w 143"/>
                <a:gd name="T9" fmla="*/ 2147483647 h 6"/>
                <a:gd name="T10" fmla="*/ 2147483647 w 143"/>
                <a:gd name="T11" fmla="*/ 2147483647 h 6"/>
                <a:gd name="T12" fmla="*/ 2147483647 w 143"/>
                <a:gd name="T13" fmla="*/ 2147483647 h 6"/>
                <a:gd name="T14" fmla="*/ 2147483647 w 143"/>
                <a:gd name="T15" fmla="*/ 2147483647 h 6"/>
                <a:gd name="T16" fmla="*/ 2147483647 w 143"/>
                <a:gd name="T17" fmla="*/ 0 h 6"/>
                <a:gd name="T18" fmla="*/ 2147483647 w 14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3"/>
                <a:gd name="T31" fmla="*/ 0 h 6"/>
                <a:gd name="T32" fmla="*/ 143 w 14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3" h="6">
                  <a:moveTo>
                    <a:pt x="4" y="0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4" y="6"/>
                  </a:lnTo>
                  <a:lnTo>
                    <a:pt x="136" y="6"/>
                  </a:lnTo>
                  <a:lnTo>
                    <a:pt x="143" y="6"/>
                  </a:lnTo>
                  <a:lnTo>
                    <a:pt x="143" y="4"/>
                  </a:lnTo>
                  <a:lnTo>
                    <a:pt x="13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322" name="Freeform 1244"/>
            <p:cNvSpPr>
              <a:spLocks/>
            </p:cNvSpPr>
            <p:nvPr/>
          </p:nvSpPr>
          <p:spPr bwMode="auto">
            <a:xfrm>
              <a:off x="5848350" y="1711325"/>
              <a:ext cx="0" cy="6350"/>
            </a:xfrm>
            <a:custGeom>
              <a:avLst/>
              <a:gdLst>
                <a:gd name="T0" fmla="*/ 0 w 3"/>
                <a:gd name="T1" fmla="*/ 2147483647 h 13"/>
                <a:gd name="T2" fmla="*/ 0 w 3"/>
                <a:gd name="T3" fmla="*/ 2147483647 h 13"/>
                <a:gd name="T4" fmla="*/ 0 w 3"/>
                <a:gd name="T5" fmla="*/ 0 h 13"/>
                <a:gd name="T6" fmla="*/ 0 w 3"/>
                <a:gd name="T7" fmla="*/ 2147483647 h 13"/>
                <a:gd name="T8" fmla="*/ 0 w 3"/>
                <a:gd name="T9" fmla="*/ 2147483647 h 13"/>
                <a:gd name="T10" fmla="*/ 0 w 3"/>
                <a:gd name="T11" fmla="*/ 2147483647 h 13"/>
                <a:gd name="T12" fmla="*/ 0 w 3"/>
                <a:gd name="T13" fmla="*/ 2147483647 h 13"/>
                <a:gd name="T14" fmla="*/ 0 w 3"/>
                <a:gd name="T15" fmla="*/ 2147483647 h 13"/>
                <a:gd name="T16" fmla="*/ 0 w 3"/>
                <a:gd name="T17" fmla="*/ 2147483647 h 13"/>
                <a:gd name="T18" fmla="*/ 0 w 3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13"/>
                <a:gd name="T32" fmla="*/ 0 w 3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13">
                  <a:moveTo>
                    <a:pt x="3" y="4"/>
                  </a:moveTo>
                  <a:lnTo>
                    <a:pt x="3" y="4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3" y="13"/>
                  </a:lnTo>
                  <a:lnTo>
                    <a:pt x="3" y="10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323" name="Freeform 1245"/>
            <p:cNvSpPr>
              <a:spLocks/>
            </p:cNvSpPr>
            <p:nvPr/>
          </p:nvSpPr>
          <p:spPr bwMode="auto">
            <a:xfrm>
              <a:off x="5846763" y="1714500"/>
              <a:ext cx="17462" cy="3175"/>
            </a:xfrm>
            <a:custGeom>
              <a:avLst/>
              <a:gdLst>
                <a:gd name="T0" fmla="*/ 2147483647 w 46"/>
                <a:gd name="T1" fmla="*/ 0 h 7"/>
                <a:gd name="T2" fmla="*/ 2147483647 w 46"/>
                <a:gd name="T3" fmla="*/ 0 h 7"/>
                <a:gd name="T4" fmla="*/ 0 w 46"/>
                <a:gd name="T5" fmla="*/ 2147483647 h 7"/>
                <a:gd name="T6" fmla="*/ 2147483647 w 46"/>
                <a:gd name="T7" fmla="*/ 2147483647 h 7"/>
                <a:gd name="T8" fmla="*/ 2147483647 w 46"/>
                <a:gd name="T9" fmla="*/ 2147483647 h 7"/>
                <a:gd name="T10" fmla="*/ 2147483647 w 46"/>
                <a:gd name="T11" fmla="*/ 2147483647 h 7"/>
                <a:gd name="T12" fmla="*/ 2147483647 w 46"/>
                <a:gd name="T13" fmla="*/ 2147483647 h 7"/>
                <a:gd name="T14" fmla="*/ 2147483647 w 46"/>
                <a:gd name="T15" fmla="*/ 0 h 7"/>
                <a:gd name="T16" fmla="*/ 2147483647 w 46"/>
                <a:gd name="T17" fmla="*/ 0 h 7"/>
                <a:gd name="T18" fmla="*/ 2147483647 w 46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6"/>
                <a:gd name="T31" fmla="*/ 0 h 7"/>
                <a:gd name="T32" fmla="*/ 46 w 46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6" h="7">
                  <a:moveTo>
                    <a:pt x="4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7"/>
                  </a:lnTo>
                  <a:lnTo>
                    <a:pt x="40" y="7"/>
                  </a:lnTo>
                  <a:lnTo>
                    <a:pt x="46" y="7"/>
                  </a:lnTo>
                  <a:lnTo>
                    <a:pt x="46" y="4"/>
                  </a:lnTo>
                  <a:lnTo>
                    <a:pt x="46" y="0"/>
                  </a:lnTo>
                  <a:lnTo>
                    <a:pt x="4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324" name="Freeform 1246"/>
            <p:cNvSpPr>
              <a:spLocks/>
            </p:cNvSpPr>
            <p:nvPr/>
          </p:nvSpPr>
          <p:spPr bwMode="auto">
            <a:xfrm>
              <a:off x="5862638" y="1714500"/>
              <a:ext cx="1587" cy="4763"/>
            </a:xfrm>
            <a:custGeom>
              <a:avLst/>
              <a:gdLst>
                <a:gd name="T0" fmla="*/ 2147483647 w 6"/>
                <a:gd name="T1" fmla="*/ 2147483647 h 13"/>
                <a:gd name="T2" fmla="*/ 2147483647 w 6"/>
                <a:gd name="T3" fmla="*/ 0 h 13"/>
                <a:gd name="T4" fmla="*/ 2147483647 w 6"/>
                <a:gd name="T5" fmla="*/ 0 h 13"/>
                <a:gd name="T6" fmla="*/ 0 w 6"/>
                <a:gd name="T7" fmla="*/ 0 h 13"/>
                <a:gd name="T8" fmla="*/ 0 w 6"/>
                <a:gd name="T9" fmla="*/ 2147483647 h 13"/>
                <a:gd name="T10" fmla="*/ 0 w 6"/>
                <a:gd name="T11" fmla="*/ 2147483647 h 13"/>
                <a:gd name="T12" fmla="*/ 2147483647 w 6"/>
                <a:gd name="T13" fmla="*/ 2147483647 h 13"/>
                <a:gd name="T14" fmla="*/ 2147483647 w 6"/>
                <a:gd name="T15" fmla="*/ 2147483647 h 13"/>
                <a:gd name="T16" fmla="*/ 2147483647 w 6"/>
                <a:gd name="T17" fmla="*/ 2147483647 h 13"/>
                <a:gd name="T18" fmla="*/ 2147483647 w 6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3"/>
                <a:gd name="T32" fmla="*/ 6 w 6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3">
                  <a:moveTo>
                    <a:pt x="6" y="4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0"/>
                  </a:lnTo>
                  <a:lnTo>
                    <a:pt x="4" y="13"/>
                  </a:lnTo>
                  <a:lnTo>
                    <a:pt x="6" y="10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325" name="Freeform 1247"/>
            <p:cNvSpPr>
              <a:spLocks/>
            </p:cNvSpPr>
            <p:nvPr/>
          </p:nvSpPr>
          <p:spPr bwMode="auto">
            <a:xfrm>
              <a:off x="5862638" y="1717675"/>
              <a:ext cx="31750" cy="1588"/>
            </a:xfrm>
            <a:custGeom>
              <a:avLst/>
              <a:gdLst>
                <a:gd name="T0" fmla="*/ 2147483647 w 82"/>
                <a:gd name="T1" fmla="*/ 0 h 3"/>
                <a:gd name="T2" fmla="*/ 0 w 82"/>
                <a:gd name="T3" fmla="*/ 0 h 3"/>
                <a:gd name="T4" fmla="*/ 0 w 82"/>
                <a:gd name="T5" fmla="*/ 2147483647 h 3"/>
                <a:gd name="T6" fmla="*/ 0 w 82"/>
                <a:gd name="T7" fmla="*/ 2147483647 h 3"/>
                <a:gd name="T8" fmla="*/ 2147483647 w 82"/>
                <a:gd name="T9" fmla="*/ 2147483647 h 3"/>
                <a:gd name="T10" fmla="*/ 2147483647 w 82"/>
                <a:gd name="T11" fmla="*/ 2147483647 h 3"/>
                <a:gd name="T12" fmla="*/ 2147483647 w 82"/>
                <a:gd name="T13" fmla="*/ 2147483647 h 3"/>
                <a:gd name="T14" fmla="*/ 2147483647 w 82"/>
                <a:gd name="T15" fmla="*/ 0 h 3"/>
                <a:gd name="T16" fmla="*/ 2147483647 w 82"/>
                <a:gd name="T17" fmla="*/ 0 h 3"/>
                <a:gd name="T18" fmla="*/ 2147483647 w 82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2"/>
                <a:gd name="T31" fmla="*/ 0 h 3"/>
                <a:gd name="T32" fmla="*/ 82 w 82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2" h="3">
                  <a:moveTo>
                    <a:pt x="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75" y="3"/>
                  </a:lnTo>
                  <a:lnTo>
                    <a:pt x="82" y="3"/>
                  </a:lnTo>
                  <a:lnTo>
                    <a:pt x="82" y="0"/>
                  </a:lnTo>
                  <a:lnTo>
                    <a:pt x="7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326" name="Freeform 1248"/>
            <p:cNvSpPr>
              <a:spLocks/>
            </p:cNvSpPr>
            <p:nvPr/>
          </p:nvSpPr>
          <p:spPr bwMode="auto">
            <a:xfrm>
              <a:off x="5892800" y="1717675"/>
              <a:ext cx="1588" cy="3175"/>
            </a:xfrm>
            <a:custGeom>
              <a:avLst/>
              <a:gdLst>
                <a:gd name="T0" fmla="*/ 2147483647 w 7"/>
                <a:gd name="T1" fmla="*/ 2147483647 h 10"/>
                <a:gd name="T2" fmla="*/ 2147483647 w 7"/>
                <a:gd name="T3" fmla="*/ 0 h 10"/>
                <a:gd name="T4" fmla="*/ 2147483647 w 7"/>
                <a:gd name="T5" fmla="*/ 0 h 10"/>
                <a:gd name="T6" fmla="*/ 0 w 7"/>
                <a:gd name="T7" fmla="*/ 0 h 10"/>
                <a:gd name="T8" fmla="*/ 0 w 7"/>
                <a:gd name="T9" fmla="*/ 2147483647 h 10"/>
                <a:gd name="T10" fmla="*/ 0 w 7"/>
                <a:gd name="T11" fmla="*/ 2147483647 h 10"/>
                <a:gd name="T12" fmla="*/ 2147483647 w 7"/>
                <a:gd name="T13" fmla="*/ 2147483647 h 10"/>
                <a:gd name="T14" fmla="*/ 2147483647 w 7"/>
                <a:gd name="T15" fmla="*/ 2147483647 h 10"/>
                <a:gd name="T16" fmla="*/ 2147483647 w 7"/>
                <a:gd name="T17" fmla="*/ 2147483647 h 10"/>
                <a:gd name="T18" fmla="*/ 2147483647 w 7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0"/>
                <a:gd name="T32" fmla="*/ 7 w 7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0">
                  <a:moveTo>
                    <a:pt x="7" y="3"/>
                  </a:move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7" y="10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327" name="Freeform 1249"/>
            <p:cNvSpPr>
              <a:spLocks/>
            </p:cNvSpPr>
            <p:nvPr/>
          </p:nvSpPr>
          <p:spPr bwMode="auto">
            <a:xfrm>
              <a:off x="5892800" y="1719263"/>
              <a:ext cx="209550" cy="1587"/>
            </a:xfrm>
            <a:custGeom>
              <a:avLst/>
              <a:gdLst>
                <a:gd name="T0" fmla="*/ 2147483647 w 532"/>
                <a:gd name="T1" fmla="*/ 0 h 7"/>
                <a:gd name="T2" fmla="*/ 0 w 532"/>
                <a:gd name="T3" fmla="*/ 0 h 7"/>
                <a:gd name="T4" fmla="*/ 0 w 532"/>
                <a:gd name="T5" fmla="*/ 2147483647 h 7"/>
                <a:gd name="T6" fmla="*/ 0 w 532"/>
                <a:gd name="T7" fmla="*/ 2147483647 h 7"/>
                <a:gd name="T8" fmla="*/ 2147483647 w 532"/>
                <a:gd name="T9" fmla="*/ 2147483647 h 7"/>
                <a:gd name="T10" fmla="*/ 2147483647 w 532"/>
                <a:gd name="T11" fmla="*/ 2147483647 h 7"/>
                <a:gd name="T12" fmla="*/ 2147483647 w 532"/>
                <a:gd name="T13" fmla="*/ 2147483647 h 7"/>
                <a:gd name="T14" fmla="*/ 2147483647 w 532"/>
                <a:gd name="T15" fmla="*/ 0 h 7"/>
                <a:gd name="T16" fmla="*/ 2147483647 w 532"/>
                <a:gd name="T17" fmla="*/ 0 h 7"/>
                <a:gd name="T18" fmla="*/ 2147483647 w 532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2"/>
                <a:gd name="T31" fmla="*/ 0 h 7"/>
                <a:gd name="T32" fmla="*/ 532 w 532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2" h="7">
                  <a:moveTo>
                    <a:pt x="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525" y="7"/>
                  </a:lnTo>
                  <a:lnTo>
                    <a:pt x="532" y="7"/>
                  </a:lnTo>
                  <a:lnTo>
                    <a:pt x="532" y="3"/>
                  </a:lnTo>
                  <a:lnTo>
                    <a:pt x="532" y="0"/>
                  </a:lnTo>
                  <a:lnTo>
                    <a:pt x="52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328" name="Freeform 1250"/>
            <p:cNvSpPr>
              <a:spLocks/>
            </p:cNvSpPr>
            <p:nvPr/>
          </p:nvSpPr>
          <p:spPr bwMode="auto">
            <a:xfrm>
              <a:off x="6100763" y="1719263"/>
              <a:ext cx="1587" cy="3175"/>
            </a:xfrm>
            <a:custGeom>
              <a:avLst/>
              <a:gdLst>
                <a:gd name="T0" fmla="*/ 2147483647 w 4"/>
                <a:gd name="T1" fmla="*/ 2147483647 h 12"/>
                <a:gd name="T2" fmla="*/ 2147483647 w 4"/>
                <a:gd name="T3" fmla="*/ 0 h 12"/>
                <a:gd name="T4" fmla="*/ 0 w 4"/>
                <a:gd name="T5" fmla="*/ 0 h 12"/>
                <a:gd name="T6" fmla="*/ 0 w 4"/>
                <a:gd name="T7" fmla="*/ 0 h 12"/>
                <a:gd name="T8" fmla="*/ 0 w 4"/>
                <a:gd name="T9" fmla="*/ 2147483647 h 12"/>
                <a:gd name="T10" fmla="*/ 0 w 4"/>
                <a:gd name="T11" fmla="*/ 2147483647 h 12"/>
                <a:gd name="T12" fmla="*/ 0 w 4"/>
                <a:gd name="T13" fmla="*/ 2147483647 h 12"/>
                <a:gd name="T14" fmla="*/ 2147483647 w 4"/>
                <a:gd name="T15" fmla="*/ 2147483647 h 12"/>
                <a:gd name="T16" fmla="*/ 2147483647 w 4"/>
                <a:gd name="T17" fmla="*/ 2147483647 h 12"/>
                <a:gd name="T18" fmla="*/ 2147483647 w 4"/>
                <a:gd name="T19" fmla="*/ 2147483647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12"/>
                <a:gd name="T32" fmla="*/ 4 w 4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12">
                  <a:moveTo>
                    <a:pt x="4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4" y="9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329" name="Freeform 1251"/>
            <p:cNvSpPr>
              <a:spLocks/>
            </p:cNvSpPr>
            <p:nvPr/>
          </p:nvSpPr>
          <p:spPr bwMode="auto">
            <a:xfrm>
              <a:off x="6100763" y="1720850"/>
              <a:ext cx="157162" cy="1588"/>
            </a:xfrm>
            <a:custGeom>
              <a:avLst/>
              <a:gdLst>
                <a:gd name="T0" fmla="*/ 2147483647 w 399"/>
                <a:gd name="T1" fmla="*/ 0 h 5"/>
                <a:gd name="T2" fmla="*/ 2147483647 w 399"/>
                <a:gd name="T3" fmla="*/ 0 h 5"/>
                <a:gd name="T4" fmla="*/ 0 w 399"/>
                <a:gd name="T5" fmla="*/ 2147483647 h 5"/>
                <a:gd name="T6" fmla="*/ 2147483647 w 399"/>
                <a:gd name="T7" fmla="*/ 2147483647 h 5"/>
                <a:gd name="T8" fmla="*/ 2147483647 w 399"/>
                <a:gd name="T9" fmla="*/ 2147483647 h 5"/>
                <a:gd name="T10" fmla="*/ 2147483647 w 399"/>
                <a:gd name="T11" fmla="*/ 2147483647 h 5"/>
                <a:gd name="T12" fmla="*/ 2147483647 w 399"/>
                <a:gd name="T13" fmla="*/ 2147483647 h 5"/>
                <a:gd name="T14" fmla="*/ 2147483647 w 399"/>
                <a:gd name="T15" fmla="*/ 0 h 5"/>
                <a:gd name="T16" fmla="*/ 2147483647 w 399"/>
                <a:gd name="T17" fmla="*/ 0 h 5"/>
                <a:gd name="T18" fmla="*/ 2147483647 w 399"/>
                <a:gd name="T19" fmla="*/ 0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99"/>
                <a:gd name="T31" fmla="*/ 0 h 5"/>
                <a:gd name="T32" fmla="*/ 399 w 399"/>
                <a:gd name="T33" fmla="*/ 5 h 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99" h="5">
                  <a:moveTo>
                    <a:pt x="3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3" y="5"/>
                  </a:lnTo>
                  <a:lnTo>
                    <a:pt x="392" y="5"/>
                  </a:lnTo>
                  <a:lnTo>
                    <a:pt x="399" y="5"/>
                  </a:lnTo>
                  <a:lnTo>
                    <a:pt x="399" y="2"/>
                  </a:lnTo>
                  <a:lnTo>
                    <a:pt x="399" y="0"/>
                  </a:lnTo>
                  <a:lnTo>
                    <a:pt x="39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330" name="Freeform 1252"/>
            <p:cNvSpPr>
              <a:spLocks/>
            </p:cNvSpPr>
            <p:nvPr/>
          </p:nvSpPr>
          <p:spPr bwMode="auto">
            <a:xfrm>
              <a:off x="6256338" y="1720850"/>
              <a:ext cx="1587" cy="4763"/>
            </a:xfrm>
            <a:custGeom>
              <a:avLst/>
              <a:gdLst>
                <a:gd name="T0" fmla="*/ 2147483647 w 7"/>
                <a:gd name="T1" fmla="*/ 2147483647 h 11"/>
                <a:gd name="T2" fmla="*/ 2147483647 w 7"/>
                <a:gd name="T3" fmla="*/ 0 h 11"/>
                <a:gd name="T4" fmla="*/ 2147483647 w 7"/>
                <a:gd name="T5" fmla="*/ 0 h 11"/>
                <a:gd name="T6" fmla="*/ 0 w 7"/>
                <a:gd name="T7" fmla="*/ 0 h 11"/>
                <a:gd name="T8" fmla="*/ 0 w 7"/>
                <a:gd name="T9" fmla="*/ 2147483647 h 11"/>
                <a:gd name="T10" fmla="*/ 0 w 7"/>
                <a:gd name="T11" fmla="*/ 2147483647 h 11"/>
                <a:gd name="T12" fmla="*/ 2147483647 w 7"/>
                <a:gd name="T13" fmla="*/ 2147483647 h 11"/>
                <a:gd name="T14" fmla="*/ 2147483647 w 7"/>
                <a:gd name="T15" fmla="*/ 2147483647 h 11"/>
                <a:gd name="T16" fmla="*/ 2147483647 w 7"/>
                <a:gd name="T17" fmla="*/ 2147483647 h 11"/>
                <a:gd name="T18" fmla="*/ 2147483647 w 7"/>
                <a:gd name="T19" fmla="*/ 2147483647 h 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1"/>
                <a:gd name="T32" fmla="*/ 7 w 7"/>
                <a:gd name="T33" fmla="*/ 11 h 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1">
                  <a:moveTo>
                    <a:pt x="7" y="2"/>
                  </a:move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4" y="11"/>
                  </a:lnTo>
                  <a:lnTo>
                    <a:pt x="7" y="9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331" name="Freeform 1253"/>
            <p:cNvSpPr>
              <a:spLocks/>
            </p:cNvSpPr>
            <p:nvPr/>
          </p:nvSpPr>
          <p:spPr bwMode="auto">
            <a:xfrm>
              <a:off x="6256338" y="1722438"/>
              <a:ext cx="30162" cy="1587"/>
            </a:xfrm>
            <a:custGeom>
              <a:avLst/>
              <a:gdLst>
                <a:gd name="T0" fmla="*/ 2147483647 w 76"/>
                <a:gd name="T1" fmla="*/ 0 h 4"/>
                <a:gd name="T2" fmla="*/ 0 w 76"/>
                <a:gd name="T3" fmla="*/ 0 h 4"/>
                <a:gd name="T4" fmla="*/ 0 w 76"/>
                <a:gd name="T5" fmla="*/ 2147483647 h 4"/>
                <a:gd name="T6" fmla="*/ 0 w 76"/>
                <a:gd name="T7" fmla="*/ 2147483647 h 4"/>
                <a:gd name="T8" fmla="*/ 2147483647 w 76"/>
                <a:gd name="T9" fmla="*/ 2147483647 h 4"/>
                <a:gd name="T10" fmla="*/ 2147483647 w 76"/>
                <a:gd name="T11" fmla="*/ 2147483647 h 4"/>
                <a:gd name="T12" fmla="*/ 2147483647 w 76"/>
                <a:gd name="T13" fmla="*/ 2147483647 h 4"/>
                <a:gd name="T14" fmla="*/ 2147483647 w 76"/>
                <a:gd name="T15" fmla="*/ 0 h 4"/>
                <a:gd name="T16" fmla="*/ 2147483647 w 76"/>
                <a:gd name="T17" fmla="*/ 0 h 4"/>
                <a:gd name="T18" fmla="*/ 2147483647 w 76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6"/>
                <a:gd name="T31" fmla="*/ 0 h 4"/>
                <a:gd name="T32" fmla="*/ 76 w 76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6" h="4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69" y="4"/>
                  </a:lnTo>
                  <a:lnTo>
                    <a:pt x="76" y="4"/>
                  </a:lnTo>
                  <a:lnTo>
                    <a:pt x="76" y="0"/>
                  </a:lnTo>
                  <a:lnTo>
                    <a:pt x="7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332" name="Freeform 1254"/>
            <p:cNvSpPr>
              <a:spLocks/>
            </p:cNvSpPr>
            <p:nvPr/>
          </p:nvSpPr>
          <p:spPr bwMode="auto">
            <a:xfrm>
              <a:off x="6284913" y="1722438"/>
              <a:ext cx="1587" cy="6350"/>
            </a:xfrm>
            <a:custGeom>
              <a:avLst/>
              <a:gdLst>
                <a:gd name="T0" fmla="*/ 2147483647 w 3"/>
                <a:gd name="T1" fmla="*/ 2147483647 h 12"/>
                <a:gd name="T2" fmla="*/ 2147483647 w 3"/>
                <a:gd name="T3" fmla="*/ 0 h 12"/>
                <a:gd name="T4" fmla="*/ 0 w 3"/>
                <a:gd name="T5" fmla="*/ 0 h 12"/>
                <a:gd name="T6" fmla="*/ 0 w 3"/>
                <a:gd name="T7" fmla="*/ 0 h 12"/>
                <a:gd name="T8" fmla="*/ 0 w 3"/>
                <a:gd name="T9" fmla="*/ 2147483647 h 12"/>
                <a:gd name="T10" fmla="*/ 0 w 3"/>
                <a:gd name="T11" fmla="*/ 2147483647 h 12"/>
                <a:gd name="T12" fmla="*/ 0 w 3"/>
                <a:gd name="T13" fmla="*/ 2147483647 h 12"/>
                <a:gd name="T14" fmla="*/ 2147483647 w 3"/>
                <a:gd name="T15" fmla="*/ 2147483647 h 12"/>
                <a:gd name="T16" fmla="*/ 2147483647 w 3"/>
                <a:gd name="T17" fmla="*/ 2147483647 h 12"/>
                <a:gd name="T18" fmla="*/ 2147483647 w 3"/>
                <a:gd name="T19" fmla="*/ 2147483647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12"/>
                <a:gd name="T32" fmla="*/ 3 w 3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12">
                  <a:moveTo>
                    <a:pt x="3" y="4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3" y="10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333" name="Freeform 1255"/>
            <p:cNvSpPr>
              <a:spLocks/>
            </p:cNvSpPr>
            <p:nvPr/>
          </p:nvSpPr>
          <p:spPr bwMode="auto">
            <a:xfrm>
              <a:off x="6283325" y="1725613"/>
              <a:ext cx="69850" cy="1587"/>
            </a:xfrm>
            <a:custGeom>
              <a:avLst/>
              <a:gdLst>
                <a:gd name="T0" fmla="*/ 2147483647 w 175"/>
                <a:gd name="T1" fmla="*/ 0 h 4"/>
                <a:gd name="T2" fmla="*/ 2147483647 w 175"/>
                <a:gd name="T3" fmla="*/ 0 h 4"/>
                <a:gd name="T4" fmla="*/ 0 w 175"/>
                <a:gd name="T5" fmla="*/ 2147483647 h 4"/>
                <a:gd name="T6" fmla="*/ 2147483647 w 175"/>
                <a:gd name="T7" fmla="*/ 2147483647 h 4"/>
                <a:gd name="T8" fmla="*/ 2147483647 w 175"/>
                <a:gd name="T9" fmla="*/ 2147483647 h 4"/>
                <a:gd name="T10" fmla="*/ 2147483647 w 175"/>
                <a:gd name="T11" fmla="*/ 2147483647 h 4"/>
                <a:gd name="T12" fmla="*/ 2147483647 w 175"/>
                <a:gd name="T13" fmla="*/ 2147483647 h 4"/>
                <a:gd name="T14" fmla="*/ 2147483647 w 175"/>
                <a:gd name="T15" fmla="*/ 0 h 4"/>
                <a:gd name="T16" fmla="*/ 2147483647 w 175"/>
                <a:gd name="T17" fmla="*/ 0 h 4"/>
                <a:gd name="T18" fmla="*/ 2147483647 w 175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5"/>
                <a:gd name="T31" fmla="*/ 0 h 4"/>
                <a:gd name="T32" fmla="*/ 175 w 175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5" h="4">
                  <a:moveTo>
                    <a:pt x="4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169" y="4"/>
                  </a:lnTo>
                  <a:lnTo>
                    <a:pt x="175" y="4"/>
                  </a:lnTo>
                  <a:lnTo>
                    <a:pt x="175" y="0"/>
                  </a:lnTo>
                  <a:lnTo>
                    <a:pt x="16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334" name="Freeform 1256"/>
            <p:cNvSpPr>
              <a:spLocks/>
            </p:cNvSpPr>
            <p:nvPr/>
          </p:nvSpPr>
          <p:spPr bwMode="auto">
            <a:xfrm>
              <a:off x="6350000" y="1725613"/>
              <a:ext cx="3175" cy="4762"/>
            </a:xfrm>
            <a:custGeom>
              <a:avLst/>
              <a:gdLst>
                <a:gd name="T0" fmla="*/ 2147483647 w 6"/>
                <a:gd name="T1" fmla="*/ 2147483647 h 13"/>
                <a:gd name="T2" fmla="*/ 2147483647 w 6"/>
                <a:gd name="T3" fmla="*/ 0 h 13"/>
                <a:gd name="T4" fmla="*/ 2147483647 w 6"/>
                <a:gd name="T5" fmla="*/ 0 h 13"/>
                <a:gd name="T6" fmla="*/ 0 w 6"/>
                <a:gd name="T7" fmla="*/ 0 h 13"/>
                <a:gd name="T8" fmla="*/ 0 w 6"/>
                <a:gd name="T9" fmla="*/ 2147483647 h 13"/>
                <a:gd name="T10" fmla="*/ 0 w 6"/>
                <a:gd name="T11" fmla="*/ 2147483647 h 13"/>
                <a:gd name="T12" fmla="*/ 2147483647 w 6"/>
                <a:gd name="T13" fmla="*/ 2147483647 h 13"/>
                <a:gd name="T14" fmla="*/ 2147483647 w 6"/>
                <a:gd name="T15" fmla="*/ 2147483647 h 13"/>
                <a:gd name="T16" fmla="*/ 2147483647 w 6"/>
                <a:gd name="T17" fmla="*/ 2147483647 h 13"/>
                <a:gd name="T18" fmla="*/ 2147483647 w 6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3"/>
                <a:gd name="T32" fmla="*/ 6 w 6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3">
                  <a:moveTo>
                    <a:pt x="6" y="4"/>
                  </a:move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" y="13"/>
                  </a:lnTo>
                  <a:lnTo>
                    <a:pt x="6" y="10"/>
                  </a:lnTo>
                  <a:lnTo>
                    <a:pt x="6" y="13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335" name="Freeform 1257"/>
            <p:cNvSpPr>
              <a:spLocks/>
            </p:cNvSpPr>
            <p:nvPr/>
          </p:nvSpPr>
          <p:spPr bwMode="auto">
            <a:xfrm>
              <a:off x="6350000" y="1728788"/>
              <a:ext cx="25400" cy="1587"/>
            </a:xfrm>
            <a:custGeom>
              <a:avLst/>
              <a:gdLst>
                <a:gd name="T0" fmla="*/ 2147483647 w 62"/>
                <a:gd name="T1" fmla="*/ 0 h 4"/>
                <a:gd name="T2" fmla="*/ 0 w 62"/>
                <a:gd name="T3" fmla="*/ 0 h 4"/>
                <a:gd name="T4" fmla="*/ 0 w 62"/>
                <a:gd name="T5" fmla="*/ 2147483647 h 4"/>
                <a:gd name="T6" fmla="*/ 0 w 62"/>
                <a:gd name="T7" fmla="*/ 2147483647 h 4"/>
                <a:gd name="T8" fmla="*/ 2147483647 w 62"/>
                <a:gd name="T9" fmla="*/ 2147483647 h 4"/>
                <a:gd name="T10" fmla="*/ 2147483647 w 62"/>
                <a:gd name="T11" fmla="*/ 2147483647 h 4"/>
                <a:gd name="T12" fmla="*/ 2147483647 w 62"/>
                <a:gd name="T13" fmla="*/ 2147483647 h 4"/>
                <a:gd name="T14" fmla="*/ 2147483647 w 62"/>
                <a:gd name="T15" fmla="*/ 0 h 4"/>
                <a:gd name="T16" fmla="*/ 2147483647 w 62"/>
                <a:gd name="T17" fmla="*/ 0 h 4"/>
                <a:gd name="T18" fmla="*/ 2147483647 w 62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2"/>
                <a:gd name="T31" fmla="*/ 0 h 4"/>
                <a:gd name="T32" fmla="*/ 62 w 62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2" h="4">
                  <a:moveTo>
                    <a:pt x="2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55" y="4"/>
                  </a:lnTo>
                  <a:lnTo>
                    <a:pt x="62" y="4"/>
                  </a:lnTo>
                  <a:lnTo>
                    <a:pt x="62" y="0"/>
                  </a:lnTo>
                  <a:lnTo>
                    <a:pt x="59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336" name="Freeform 1258"/>
            <p:cNvSpPr>
              <a:spLocks/>
            </p:cNvSpPr>
            <p:nvPr/>
          </p:nvSpPr>
          <p:spPr bwMode="auto">
            <a:xfrm>
              <a:off x="6373813" y="1728788"/>
              <a:ext cx="1587" cy="4762"/>
            </a:xfrm>
            <a:custGeom>
              <a:avLst/>
              <a:gdLst>
                <a:gd name="T0" fmla="*/ 2147483647 w 3"/>
                <a:gd name="T1" fmla="*/ 2147483647 h 13"/>
                <a:gd name="T2" fmla="*/ 2147483647 w 3"/>
                <a:gd name="T3" fmla="*/ 0 h 13"/>
                <a:gd name="T4" fmla="*/ 0 w 3"/>
                <a:gd name="T5" fmla="*/ 0 h 13"/>
                <a:gd name="T6" fmla="*/ 0 w 3"/>
                <a:gd name="T7" fmla="*/ 0 h 13"/>
                <a:gd name="T8" fmla="*/ 0 w 3"/>
                <a:gd name="T9" fmla="*/ 2147483647 h 13"/>
                <a:gd name="T10" fmla="*/ 0 w 3"/>
                <a:gd name="T11" fmla="*/ 2147483647 h 13"/>
                <a:gd name="T12" fmla="*/ 0 w 3"/>
                <a:gd name="T13" fmla="*/ 2147483647 h 13"/>
                <a:gd name="T14" fmla="*/ 2147483647 w 3"/>
                <a:gd name="T15" fmla="*/ 2147483647 h 13"/>
                <a:gd name="T16" fmla="*/ 2147483647 w 3"/>
                <a:gd name="T17" fmla="*/ 2147483647 h 13"/>
                <a:gd name="T18" fmla="*/ 2147483647 w 3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13"/>
                <a:gd name="T32" fmla="*/ 3 w 3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13">
                  <a:moveTo>
                    <a:pt x="3" y="4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3" y="10"/>
                  </a:lnTo>
                  <a:lnTo>
                    <a:pt x="3" y="13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337" name="Freeform 1259"/>
            <p:cNvSpPr>
              <a:spLocks/>
            </p:cNvSpPr>
            <p:nvPr/>
          </p:nvSpPr>
          <p:spPr bwMode="auto">
            <a:xfrm>
              <a:off x="6372225" y="1730375"/>
              <a:ext cx="61913" cy="1588"/>
            </a:xfrm>
            <a:custGeom>
              <a:avLst/>
              <a:gdLst>
                <a:gd name="T0" fmla="*/ 2147483647 w 156"/>
                <a:gd name="T1" fmla="*/ 0 h 3"/>
                <a:gd name="T2" fmla="*/ 2147483647 w 156"/>
                <a:gd name="T3" fmla="*/ 0 h 3"/>
                <a:gd name="T4" fmla="*/ 0 w 156"/>
                <a:gd name="T5" fmla="*/ 2147483647 h 3"/>
                <a:gd name="T6" fmla="*/ 2147483647 w 156"/>
                <a:gd name="T7" fmla="*/ 2147483647 h 3"/>
                <a:gd name="T8" fmla="*/ 2147483647 w 156"/>
                <a:gd name="T9" fmla="*/ 2147483647 h 3"/>
                <a:gd name="T10" fmla="*/ 2147483647 w 156"/>
                <a:gd name="T11" fmla="*/ 2147483647 h 3"/>
                <a:gd name="T12" fmla="*/ 2147483647 w 156"/>
                <a:gd name="T13" fmla="*/ 2147483647 h 3"/>
                <a:gd name="T14" fmla="*/ 2147483647 w 156"/>
                <a:gd name="T15" fmla="*/ 0 h 3"/>
                <a:gd name="T16" fmla="*/ 2147483647 w 156"/>
                <a:gd name="T17" fmla="*/ 0 h 3"/>
                <a:gd name="T18" fmla="*/ 2147483647 w 156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6"/>
                <a:gd name="T31" fmla="*/ 0 h 3"/>
                <a:gd name="T32" fmla="*/ 156 w 156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6" h="3">
                  <a:moveTo>
                    <a:pt x="4" y="0"/>
                  </a:moveTo>
                  <a:lnTo>
                    <a:pt x="4" y="0"/>
                  </a:lnTo>
                  <a:lnTo>
                    <a:pt x="0" y="3"/>
                  </a:lnTo>
                  <a:lnTo>
                    <a:pt x="4" y="3"/>
                  </a:lnTo>
                  <a:lnTo>
                    <a:pt x="149" y="3"/>
                  </a:lnTo>
                  <a:lnTo>
                    <a:pt x="156" y="3"/>
                  </a:lnTo>
                  <a:lnTo>
                    <a:pt x="156" y="0"/>
                  </a:lnTo>
                  <a:lnTo>
                    <a:pt x="14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338" name="Freeform 1260"/>
            <p:cNvSpPr>
              <a:spLocks/>
            </p:cNvSpPr>
            <p:nvPr/>
          </p:nvSpPr>
          <p:spPr bwMode="auto">
            <a:xfrm>
              <a:off x="6430963" y="1730375"/>
              <a:ext cx="3175" cy="4763"/>
            </a:xfrm>
            <a:custGeom>
              <a:avLst/>
              <a:gdLst>
                <a:gd name="T0" fmla="*/ 2147483647 w 7"/>
                <a:gd name="T1" fmla="*/ 2147483647 h 12"/>
                <a:gd name="T2" fmla="*/ 2147483647 w 7"/>
                <a:gd name="T3" fmla="*/ 0 h 12"/>
                <a:gd name="T4" fmla="*/ 2147483647 w 7"/>
                <a:gd name="T5" fmla="*/ 0 h 12"/>
                <a:gd name="T6" fmla="*/ 0 w 7"/>
                <a:gd name="T7" fmla="*/ 0 h 12"/>
                <a:gd name="T8" fmla="*/ 0 w 7"/>
                <a:gd name="T9" fmla="*/ 2147483647 h 12"/>
                <a:gd name="T10" fmla="*/ 0 w 7"/>
                <a:gd name="T11" fmla="*/ 2147483647 h 12"/>
                <a:gd name="T12" fmla="*/ 2147483647 w 7"/>
                <a:gd name="T13" fmla="*/ 2147483647 h 12"/>
                <a:gd name="T14" fmla="*/ 2147483647 w 7"/>
                <a:gd name="T15" fmla="*/ 2147483647 h 12"/>
                <a:gd name="T16" fmla="*/ 2147483647 w 7"/>
                <a:gd name="T17" fmla="*/ 2147483647 h 12"/>
                <a:gd name="T18" fmla="*/ 2147483647 w 7"/>
                <a:gd name="T19" fmla="*/ 2147483647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2"/>
                <a:gd name="T32" fmla="*/ 7 w 7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2">
                  <a:moveTo>
                    <a:pt x="7" y="3"/>
                  </a:move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3" y="12"/>
                  </a:lnTo>
                  <a:lnTo>
                    <a:pt x="7" y="12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339" name="Freeform 1261"/>
            <p:cNvSpPr>
              <a:spLocks/>
            </p:cNvSpPr>
            <p:nvPr/>
          </p:nvSpPr>
          <p:spPr bwMode="auto">
            <a:xfrm>
              <a:off x="6430963" y="1733550"/>
              <a:ext cx="14287" cy="1588"/>
            </a:xfrm>
            <a:custGeom>
              <a:avLst/>
              <a:gdLst>
                <a:gd name="T0" fmla="*/ 2147483647 w 33"/>
                <a:gd name="T1" fmla="*/ 0 h 6"/>
                <a:gd name="T2" fmla="*/ 0 w 33"/>
                <a:gd name="T3" fmla="*/ 0 h 6"/>
                <a:gd name="T4" fmla="*/ 0 w 33"/>
                <a:gd name="T5" fmla="*/ 2147483647 h 6"/>
                <a:gd name="T6" fmla="*/ 0 w 33"/>
                <a:gd name="T7" fmla="*/ 2147483647 h 6"/>
                <a:gd name="T8" fmla="*/ 2147483647 w 33"/>
                <a:gd name="T9" fmla="*/ 2147483647 h 6"/>
                <a:gd name="T10" fmla="*/ 2147483647 w 33"/>
                <a:gd name="T11" fmla="*/ 2147483647 h 6"/>
                <a:gd name="T12" fmla="*/ 2147483647 w 33"/>
                <a:gd name="T13" fmla="*/ 2147483647 h 6"/>
                <a:gd name="T14" fmla="*/ 2147483647 w 33"/>
                <a:gd name="T15" fmla="*/ 0 h 6"/>
                <a:gd name="T16" fmla="*/ 2147483647 w 33"/>
                <a:gd name="T17" fmla="*/ 0 h 6"/>
                <a:gd name="T18" fmla="*/ 2147483647 w 3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"/>
                <a:gd name="T31" fmla="*/ 0 h 6"/>
                <a:gd name="T32" fmla="*/ 33 w 3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" h="6">
                  <a:moveTo>
                    <a:pt x="3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23" y="6"/>
                  </a:lnTo>
                  <a:lnTo>
                    <a:pt x="33" y="6"/>
                  </a:lnTo>
                  <a:lnTo>
                    <a:pt x="33" y="4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340" name="Freeform 1262"/>
            <p:cNvSpPr>
              <a:spLocks/>
            </p:cNvSpPr>
            <p:nvPr/>
          </p:nvSpPr>
          <p:spPr bwMode="auto">
            <a:xfrm>
              <a:off x="6442075" y="1733550"/>
              <a:ext cx="3175" cy="4763"/>
            </a:xfrm>
            <a:custGeom>
              <a:avLst/>
              <a:gdLst>
                <a:gd name="T0" fmla="*/ 2147483647 w 6"/>
                <a:gd name="T1" fmla="*/ 2147483647 h 13"/>
                <a:gd name="T2" fmla="*/ 2147483647 w 6"/>
                <a:gd name="T3" fmla="*/ 0 h 13"/>
                <a:gd name="T4" fmla="*/ 2147483647 w 6"/>
                <a:gd name="T5" fmla="*/ 0 h 13"/>
                <a:gd name="T6" fmla="*/ 0 w 6"/>
                <a:gd name="T7" fmla="*/ 0 h 13"/>
                <a:gd name="T8" fmla="*/ 0 w 6"/>
                <a:gd name="T9" fmla="*/ 2147483647 h 13"/>
                <a:gd name="T10" fmla="*/ 0 w 6"/>
                <a:gd name="T11" fmla="*/ 2147483647 h 13"/>
                <a:gd name="T12" fmla="*/ 2147483647 w 6"/>
                <a:gd name="T13" fmla="*/ 2147483647 h 13"/>
                <a:gd name="T14" fmla="*/ 2147483647 w 6"/>
                <a:gd name="T15" fmla="*/ 2147483647 h 13"/>
                <a:gd name="T16" fmla="*/ 2147483647 w 6"/>
                <a:gd name="T17" fmla="*/ 2147483647 h 13"/>
                <a:gd name="T18" fmla="*/ 2147483647 w 6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3"/>
                <a:gd name="T32" fmla="*/ 6 w 6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3">
                  <a:moveTo>
                    <a:pt x="6" y="4"/>
                  </a:move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2" y="13"/>
                  </a:lnTo>
                  <a:lnTo>
                    <a:pt x="6" y="13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341" name="Freeform 1263"/>
            <p:cNvSpPr>
              <a:spLocks/>
            </p:cNvSpPr>
            <p:nvPr/>
          </p:nvSpPr>
          <p:spPr bwMode="auto">
            <a:xfrm>
              <a:off x="6442075" y="1735138"/>
              <a:ext cx="76200" cy="3175"/>
            </a:xfrm>
            <a:custGeom>
              <a:avLst/>
              <a:gdLst>
                <a:gd name="T0" fmla="*/ 2147483647 w 191"/>
                <a:gd name="T1" fmla="*/ 0 h 7"/>
                <a:gd name="T2" fmla="*/ 0 w 191"/>
                <a:gd name="T3" fmla="*/ 0 h 7"/>
                <a:gd name="T4" fmla="*/ 0 w 191"/>
                <a:gd name="T5" fmla="*/ 2147483647 h 7"/>
                <a:gd name="T6" fmla="*/ 0 w 191"/>
                <a:gd name="T7" fmla="*/ 2147483647 h 7"/>
                <a:gd name="T8" fmla="*/ 2147483647 w 191"/>
                <a:gd name="T9" fmla="*/ 2147483647 h 7"/>
                <a:gd name="T10" fmla="*/ 2147483647 w 191"/>
                <a:gd name="T11" fmla="*/ 2147483647 h 7"/>
                <a:gd name="T12" fmla="*/ 2147483647 w 191"/>
                <a:gd name="T13" fmla="*/ 2147483647 h 7"/>
                <a:gd name="T14" fmla="*/ 2147483647 w 191"/>
                <a:gd name="T15" fmla="*/ 0 h 7"/>
                <a:gd name="T16" fmla="*/ 2147483647 w 191"/>
                <a:gd name="T17" fmla="*/ 0 h 7"/>
                <a:gd name="T18" fmla="*/ 2147483647 w 191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1"/>
                <a:gd name="T31" fmla="*/ 0 h 7"/>
                <a:gd name="T32" fmla="*/ 191 w 191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1" h="7">
                  <a:moveTo>
                    <a:pt x="2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184" y="7"/>
                  </a:lnTo>
                  <a:lnTo>
                    <a:pt x="191" y="7"/>
                  </a:lnTo>
                  <a:lnTo>
                    <a:pt x="191" y="4"/>
                  </a:lnTo>
                  <a:lnTo>
                    <a:pt x="191" y="0"/>
                  </a:lnTo>
                  <a:lnTo>
                    <a:pt x="187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342" name="Freeform 1264"/>
            <p:cNvSpPr>
              <a:spLocks/>
            </p:cNvSpPr>
            <p:nvPr/>
          </p:nvSpPr>
          <p:spPr bwMode="auto">
            <a:xfrm>
              <a:off x="6515100" y="1735138"/>
              <a:ext cx="3175" cy="4762"/>
            </a:xfrm>
            <a:custGeom>
              <a:avLst/>
              <a:gdLst>
                <a:gd name="T0" fmla="*/ 2147483647 w 7"/>
                <a:gd name="T1" fmla="*/ 2147483647 h 13"/>
                <a:gd name="T2" fmla="*/ 2147483647 w 7"/>
                <a:gd name="T3" fmla="*/ 0 h 13"/>
                <a:gd name="T4" fmla="*/ 2147483647 w 7"/>
                <a:gd name="T5" fmla="*/ 0 h 13"/>
                <a:gd name="T6" fmla="*/ 0 w 7"/>
                <a:gd name="T7" fmla="*/ 0 h 13"/>
                <a:gd name="T8" fmla="*/ 0 w 7"/>
                <a:gd name="T9" fmla="*/ 2147483647 h 13"/>
                <a:gd name="T10" fmla="*/ 0 w 7"/>
                <a:gd name="T11" fmla="*/ 2147483647 h 13"/>
                <a:gd name="T12" fmla="*/ 2147483647 w 7"/>
                <a:gd name="T13" fmla="*/ 2147483647 h 13"/>
                <a:gd name="T14" fmla="*/ 2147483647 w 7"/>
                <a:gd name="T15" fmla="*/ 2147483647 h 13"/>
                <a:gd name="T16" fmla="*/ 2147483647 w 7"/>
                <a:gd name="T17" fmla="*/ 2147483647 h 13"/>
                <a:gd name="T18" fmla="*/ 2147483647 w 7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3"/>
                <a:gd name="T32" fmla="*/ 7 w 7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3">
                  <a:moveTo>
                    <a:pt x="7" y="4"/>
                  </a:move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3" y="13"/>
                  </a:lnTo>
                  <a:lnTo>
                    <a:pt x="7" y="13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343" name="Freeform 1265"/>
            <p:cNvSpPr>
              <a:spLocks/>
            </p:cNvSpPr>
            <p:nvPr/>
          </p:nvSpPr>
          <p:spPr bwMode="auto">
            <a:xfrm>
              <a:off x="6515100" y="1738313"/>
              <a:ext cx="28575" cy="1587"/>
            </a:xfrm>
            <a:custGeom>
              <a:avLst/>
              <a:gdLst>
                <a:gd name="T0" fmla="*/ 2147483647 w 72"/>
                <a:gd name="T1" fmla="*/ 0 h 6"/>
                <a:gd name="T2" fmla="*/ 0 w 72"/>
                <a:gd name="T3" fmla="*/ 0 h 6"/>
                <a:gd name="T4" fmla="*/ 0 w 72"/>
                <a:gd name="T5" fmla="*/ 2147483647 h 6"/>
                <a:gd name="T6" fmla="*/ 0 w 72"/>
                <a:gd name="T7" fmla="*/ 2147483647 h 6"/>
                <a:gd name="T8" fmla="*/ 2147483647 w 72"/>
                <a:gd name="T9" fmla="*/ 2147483647 h 6"/>
                <a:gd name="T10" fmla="*/ 2147483647 w 72"/>
                <a:gd name="T11" fmla="*/ 2147483647 h 6"/>
                <a:gd name="T12" fmla="*/ 2147483647 w 72"/>
                <a:gd name="T13" fmla="*/ 2147483647 h 6"/>
                <a:gd name="T14" fmla="*/ 2147483647 w 72"/>
                <a:gd name="T15" fmla="*/ 0 h 6"/>
                <a:gd name="T16" fmla="*/ 2147483647 w 72"/>
                <a:gd name="T17" fmla="*/ 0 h 6"/>
                <a:gd name="T18" fmla="*/ 2147483647 w 72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2"/>
                <a:gd name="T31" fmla="*/ 0 h 6"/>
                <a:gd name="T32" fmla="*/ 72 w 72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2" h="6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63" y="6"/>
                  </a:lnTo>
                  <a:lnTo>
                    <a:pt x="69" y="6"/>
                  </a:lnTo>
                  <a:lnTo>
                    <a:pt x="72" y="3"/>
                  </a:lnTo>
                  <a:lnTo>
                    <a:pt x="69" y="0"/>
                  </a:lnTo>
                  <a:lnTo>
                    <a:pt x="66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344" name="Freeform 1266"/>
            <p:cNvSpPr>
              <a:spLocks/>
            </p:cNvSpPr>
            <p:nvPr/>
          </p:nvSpPr>
          <p:spPr bwMode="auto">
            <a:xfrm>
              <a:off x="6540500" y="1738313"/>
              <a:ext cx="3175" cy="4762"/>
            </a:xfrm>
            <a:custGeom>
              <a:avLst/>
              <a:gdLst>
                <a:gd name="T0" fmla="*/ 2147483647 w 6"/>
                <a:gd name="T1" fmla="*/ 2147483647 h 12"/>
                <a:gd name="T2" fmla="*/ 2147483647 w 6"/>
                <a:gd name="T3" fmla="*/ 0 h 12"/>
                <a:gd name="T4" fmla="*/ 2147483647 w 6"/>
                <a:gd name="T5" fmla="*/ 0 h 12"/>
                <a:gd name="T6" fmla="*/ 0 w 6"/>
                <a:gd name="T7" fmla="*/ 0 h 12"/>
                <a:gd name="T8" fmla="*/ 0 w 6"/>
                <a:gd name="T9" fmla="*/ 2147483647 h 12"/>
                <a:gd name="T10" fmla="*/ 0 w 6"/>
                <a:gd name="T11" fmla="*/ 2147483647 h 12"/>
                <a:gd name="T12" fmla="*/ 2147483647 w 6"/>
                <a:gd name="T13" fmla="*/ 2147483647 h 12"/>
                <a:gd name="T14" fmla="*/ 2147483647 w 6"/>
                <a:gd name="T15" fmla="*/ 2147483647 h 12"/>
                <a:gd name="T16" fmla="*/ 2147483647 w 6"/>
                <a:gd name="T17" fmla="*/ 2147483647 h 12"/>
                <a:gd name="T18" fmla="*/ 2147483647 w 6"/>
                <a:gd name="T19" fmla="*/ 2147483647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2"/>
                <a:gd name="T32" fmla="*/ 6 w 6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2">
                  <a:moveTo>
                    <a:pt x="6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3" y="12"/>
                  </a:lnTo>
                  <a:lnTo>
                    <a:pt x="6" y="12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345" name="Freeform 1267"/>
            <p:cNvSpPr>
              <a:spLocks/>
            </p:cNvSpPr>
            <p:nvPr/>
          </p:nvSpPr>
          <p:spPr bwMode="auto">
            <a:xfrm>
              <a:off x="6540500" y="1739900"/>
              <a:ext cx="87313" cy="3175"/>
            </a:xfrm>
            <a:custGeom>
              <a:avLst/>
              <a:gdLst>
                <a:gd name="T0" fmla="*/ 2147483647 w 217"/>
                <a:gd name="T1" fmla="*/ 0 h 6"/>
                <a:gd name="T2" fmla="*/ 0 w 217"/>
                <a:gd name="T3" fmla="*/ 2147483647 h 6"/>
                <a:gd name="T4" fmla="*/ 0 w 217"/>
                <a:gd name="T5" fmla="*/ 2147483647 h 6"/>
                <a:gd name="T6" fmla="*/ 0 w 217"/>
                <a:gd name="T7" fmla="*/ 2147483647 h 6"/>
                <a:gd name="T8" fmla="*/ 2147483647 w 217"/>
                <a:gd name="T9" fmla="*/ 2147483647 h 6"/>
                <a:gd name="T10" fmla="*/ 2147483647 w 217"/>
                <a:gd name="T11" fmla="*/ 2147483647 h 6"/>
                <a:gd name="T12" fmla="*/ 2147483647 w 217"/>
                <a:gd name="T13" fmla="*/ 2147483647 h 6"/>
                <a:gd name="T14" fmla="*/ 2147483647 w 217"/>
                <a:gd name="T15" fmla="*/ 2147483647 h 6"/>
                <a:gd name="T16" fmla="*/ 2147483647 w 217"/>
                <a:gd name="T17" fmla="*/ 0 h 6"/>
                <a:gd name="T18" fmla="*/ 2147483647 w 217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7"/>
                <a:gd name="T31" fmla="*/ 0 h 6"/>
                <a:gd name="T32" fmla="*/ 217 w 217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7" h="6">
                  <a:moveTo>
                    <a:pt x="3" y="0"/>
                  </a:moveTo>
                  <a:lnTo>
                    <a:pt x="0" y="4"/>
                  </a:lnTo>
                  <a:lnTo>
                    <a:pt x="0" y="6"/>
                  </a:lnTo>
                  <a:lnTo>
                    <a:pt x="211" y="6"/>
                  </a:lnTo>
                  <a:lnTo>
                    <a:pt x="215" y="6"/>
                  </a:lnTo>
                  <a:lnTo>
                    <a:pt x="217" y="4"/>
                  </a:lnTo>
                  <a:lnTo>
                    <a:pt x="215" y="4"/>
                  </a:lnTo>
                  <a:lnTo>
                    <a:pt x="215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346" name="Freeform 1268"/>
            <p:cNvSpPr>
              <a:spLocks/>
            </p:cNvSpPr>
            <p:nvPr/>
          </p:nvSpPr>
          <p:spPr bwMode="auto">
            <a:xfrm>
              <a:off x="6624638" y="1739900"/>
              <a:ext cx="3175" cy="7938"/>
            </a:xfrm>
            <a:custGeom>
              <a:avLst/>
              <a:gdLst>
                <a:gd name="T0" fmla="*/ 2147483647 w 6"/>
                <a:gd name="T1" fmla="*/ 2147483647 h 16"/>
                <a:gd name="T2" fmla="*/ 2147483647 w 6"/>
                <a:gd name="T3" fmla="*/ 2147483647 h 16"/>
                <a:gd name="T4" fmla="*/ 2147483647 w 6"/>
                <a:gd name="T5" fmla="*/ 0 h 16"/>
                <a:gd name="T6" fmla="*/ 0 w 6"/>
                <a:gd name="T7" fmla="*/ 2147483647 h 16"/>
                <a:gd name="T8" fmla="*/ 0 w 6"/>
                <a:gd name="T9" fmla="*/ 2147483647 h 16"/>
                <a:gd name="T10" fmla="*/ 0 w 6"/>
                <a:gd name="T11" fmla="*/ 2147483647 h 16"/>
                <a:gd name="T12" fmla="*/ 2147483647 w 6"/>
                <a:gd name="T13" fmla="*/ 2147483647 h 16"/>
                <a:gd name="T14" fmla="*/ 2147483647 w 6"/>
                <a:gd name="T15" fmla="*/ 2147483647 h 16"/>
                <a:gd name="T16" fmla="*/ 2147483647 w 6"/>
                <a:gd name="T17" fmla="*/ 2147483647 h 16"/>
                <a:gd name="T18" fmla="*/ 2147483647 w 6"/>
                <a:gd name="T19" fmla="*/ 2147483647 h 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6"/>
                <a:gd name="T32" fmla="*/ 6 w 6"/>
                <a:gd name="T33" fmla="*/ 16 h 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6">
                  <a:moveTo>
                    <a:pt x="6" y="4"/>
                  </a:moveTo>
                  <a:lnTo>
                    <a:pt x="4" y="4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13"/>
                  </a:lnTo>
                  <a:lnTo>
                    <a:pt x="4" y="16"/>
                  </a:lnTo>
                  <a:lnTo>
                    <a:pt x="4" y="13"/>
                  </a:lnTo>
                  <a:lnTo>
                    <a:pt x="6" y="13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347" name="Freeform 1269"/>
            <p:cNvSpPr>
              <a:spLocks/>
            </p:cNvSpPr>
            <p:nvPr/>
          </p:nvSpPr>
          <p:spPr bwMode="auto">
            <a:xfrm>
              <a:off x="6624638" y="1744663"/>
              <a:ext cx="11112" cy="1587"/>
            </a:xfrm>
            <a:custGeom>
              <a:avLst/>
              <a:gdLst>
                <a:gd name="T0" fmla="*/ 2147483647 w 26"/>
                <a:gd name="T1" fmla="*/ 0 h 3"/>
                <a:gd name="T2" fmla="*/ 0 w 26"/>
                <a:gd name="T3" fmla="*/ 0 h 3"/>
                <a:gd name="T4" fmla="*/ 0 w 26"/>
                <a:gd name="T5" fmla="*/ 2147483647 h 3"/>
                <a:gd name="T6" fmla="*/ 0 w 26"/>
                <a:gd name="T7" fmla="*/ 2147483647 h 3"/>
                <a:gd name="T8" fmla="*/ 2147483647 w 26"/>
                <a:gd name="T9" fmla="*/ 2147483647 h 3"/>
                <a:gd name="T10" fmla="*/ 2147483647 w 26"/>
                <a:gd name="T11" fmla="*/ 2147483647 h 3"/>
                <a:gd name="T12" fmla="*/ 2147483647 w 26"/>
                <a:gd name="T13" fmla="*/ 2147483647 h 3"/>
                <a:gd name="T14" fmla="*/ 2147483647 w 26"/>
                <a:gd name="T15" fmla="*/ 0 h 3"/>
                <a:gd name="T16" fmla="*/ 2147483647 w 26"/>
                <a:gd name="T17" fmla="*/ 0 h 3"/>
                <a:gd name="T18" fmla="*/ 2147483647 w 26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3"/>
                <a:gd name="T32" fmla="*/ 26 w 26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3">
                  <a:moveTo>
                    <a:pt x="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17" y="3"/>
                  </a:lnTo>
                  <a:lnTo>
                    <a:pt x="24" y="3"/>
                  </a:lnTo>
                  <a:lnTo>
                    <a:pt x="26" y="3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348" name="Freeform 1270"/>
            <p:cNvSpPr>
              <a:spLocks/>
            </p:cNvSpPr>
            <p:nvPr/>
          </p:nvSpPr>
          <p:spPr bwMode="auto">
            <a:xfrm>
              <a:off x="6632575" y="1744663"/>
              <a:ext cx="3175" cy="4762"/>
            </a:xfrm>
            <a:custGeom>
              <a:avLst/>
              <a:gdLst>
                <a:gd name="T0" fmla="*/ 2147483647 w 6"/>
                <a:gd name="T1" fmla="*/ 2147483647 h 13"/>
                <a:gd name="T2" fmla="*/ 2147483647 w 6"/>
                <a:gd name="T3" fmla="*/ 0 h 13"/>
                <a:gd name="T4" fmla="*/ 2147483647 w 6"/>
                <a:gd name="T5" fmla="*/ 0 h 13"/>
                <a:gd name="T6" fmla="*/ 0 w 6"/>
                <a:gd name="T7" fmla="*/ 0 h 13"/>
                <a:gd name="T8" fmla="*/ 0 w 6"/>
                <a:gd name="T9" fmla="*/ 2147483647 h 13"/>
                <a:gd name="T10" fmla="*/ 0 w 6"/>
                <a:gd name="T11" fmla="*/ 2147483647 h 13"/>
                <a:gd name="T12" fmla="*/ 2147483647 w 6"/>
                <a:gd name="T13" fmla="*/ 2147483647 h 13"/>
                <a:gd name="T14" fmla="*/ 2147483647 w 6"/>
                <a:gd name="T15" fmla="*/ 2147483647 h 13"/>
                <a:gd name="T16" fmla="*/ 2147483647 w 6"/>
                <a:gd name="T17" fmla="*/ 2147483647 h 13"/>
                <a:gd name="T18" fmla="*/ 2147483647 w 6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3"/>
                <a:gd name="T32" fmla="*/ 6 w 6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3">
                  <a:moveTo>
                    <a:pt x="6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3"/>
                  </a:lnTo>
                  <a:lnTo>
                    <a:pt x="4" y="13"/>
                  </a:lnTo>
                  <a:lnTo>
                    <a:pt x="6" y="13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349" name="Freeform 1271"/>
            <p:cNvSpPr>
              <a:spLocks/>
            </p:cNvSpPr>
            <p:nvPr/>
          </p:nvSpPr>
          <p:spPr bwMode="auto">
            <a:xfrm>
              <a:off x="6632575" y="1747838"/>
              <a:ext cx="6350" cy="1587"/>
            </a:xfrm>
            <a:custGeom>
              <a:avLst/>
              <a:gdLst>
                <a:gd name="T0" fmla="*/ 2147483647 w 16"/>
                <a:gd name="T1" fmla="*/ 0 h 7"/>
                <a:gd name="T2" fmla="*/ 0 w 16"/>
                <a:gd name="T3" fmla="*/ 0 h 7"/>
                <a:gd name="T4" fmla="*/ 0 w 16"/>
                <a:gd name="T5" fmla="*/ 2147483647 h 7"/>
                <a:gd name="T6" fmla="*/ 0 w 16"/>
                <a:gd name="T7" fmla="*/ 2147483647 h 7"/>
                <a:gd name="T8" fmla="*/ 2147483647 w 16"/>
                <a:gd name="T9" fmla="*/ 2147483647 h 7"/>
                <a:gd name="T10" fmla="*/ 2147483647 w 16"/>
                <a:gd name="T11" fmla="*/ 2147483647 h 7"/>
                <a:gd name="T12" fmla="*/ 2147483647 w 16"/>
                <a:gd name="T13" fmla="*/ 2147483647 h 7"/>
                <a:gd name="T14" fmla="*/ 2147483647 w 16"/>
                <a:gd name="T15" fmla="*/ 0 h 7"/>
                <a:gd name="T16" fmla="*/ 2147483647 w 16"/>
                <a:gd name="T17" fmla="*/ 0 h 7"/>
                <a:gd name="T18" fmla="*/ 2147483647 w 16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"/>
                <a:gd name="T31" fmla="*/ 0 h 7"/>
                <a:gd name="T32" fmla="*/ 16 w 16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" h="7">
                  <a:moveTo>
                    <a:pt x="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10" y="7"/>
                  </a:lnTo>
                  <a:lnTo>
                    <a:pt x="16" y="7"/>
                  </a:lnTo>
                  <a:lnTo>
                    <a:pt x="16" y="3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350" name="Freeform 1272"/>
            <p:cNvSpPr>
              <a:spLocks/>
            </p:cNvSpPr>
            <p:nvPr/>
          </p:nvSpPr>
          <p:spPr bwMode="auto">
            <a:xfrm>
              <a:off x="6637338" y="1747838"/>
              <a:ext cx="1587" cy="4762"/>
            </a:xfrm>
            <a:custGeom>
              <a:avLst/>
              <a:gdLst>
                <a:gd name="T0" fmla="*/ 2147483647 w 3"/>
                <a:gd name="T1" fmla="*/ 2147483647 h 16"/>
                <a:gd name="T2" fmla="*/ 2147483647 w 3"/>
                <a:gd name="T3" fmla="*/ 0 h 16"/>
                <a:gd name="T4" fmla="*/ 0 w 3"/>
                <a:gd name="T5" fmla="*/ 0 h 16"/>
                <a:gd name="T6" fmla="*/ 0 w 3"/>
                <a:gd name="T7" fmla="*/ 0 h 16"/>
                <a:gd name="T8" fmla="*/ 0 w 3"/>
                <a:gd name="T9" fmla="*/ 2147483647 h 16"/>
                <a:gd name="T10" fmla="*/ 0 w 3"/>
                <a:gd name="T11" fmla="*/ 2147483647 h 16"/>
                <a:gd name="T12" fmla="*/ 0 w 3"/>
                <a:gd name="T13" fmla="*/ 2147483647 h 16"/>
                <a:gd name="T14" fmla="*/ 2147483647 w 3"/>
                <a:gd name="T15" fmla="*/ 2147483647 h 16"/>
                <a:gd name="T16" fmla="*/ 2147483647 w 3"/>
                <a:gd name="T17" fmla="*/ 2147483647 h 16"/>
                <a:gd name="T18" fmla="*/ 2147483647 w 3"/>
                <a:gd name="T19" fmla="*/ 2147483647 h 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16"/>
                <a:gd name="T32" fmla="*/ 3 w 3"/>
                <a:gd name="T33" fmla="*/ 16 h 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16">
                  <a:moveTo>
                    <a:pt x="3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3" y="1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351" name="Freeform 1273"/>
            <p:cNvSpPr>
              <a:spLocks/>
            </p:cNvSpPr>
            <p:nvPr/>
          </p:nvSpPr>
          <p:spPr bwMode="auto">
            <a:xfrm>
              <a:off x="6637338" y="1751013"/>
              <a:ext cx="47625" cy="1587"/>
            </a:xfrm>
            <a:custGeom>
              <a:avLst/>
              <a:gdLst>
                <a:gd name="T0" fmla="*/ 2147483647 w 121"/>
                <a:gd name="T1" fmla="*/ 0 h 4"/>
                <a:gd name="T2" fmla="*/ 2147483647 w 121"/>
                <a:gd name="T3" fmla="*/ 0 h 4"/>
                <a:gd name="T4" fmla="*/ 0 w 121"/>
                <a:gd name="T5" fmla="*/ 2147483647 h 4"/>
                <a:gd name="T6" fmla="*/ 2147483647 w 121"/>
                <a:gd name="T7" fmla="*/ 2147483647 h 4"/>
                <a:gd name="T8" fmla="*/ 2147483647 w 121"/>
                <a:gd name="T9" fmla="*/ 2147483647 h 4"/>
                <a:gd name="T10" fmla="*/ 2147483647 w 121"/>
                <a:gd name="T11" fmla="*/ 2147483647 h 4"/>
                <a:gd name="T12" fmla="*/ 2147483647 w 121"/>
                <a:gd name="T13" fmla="*/ 2147483647 h 4"/>
                <a:gd name="T14" fmla="*/ 2147483647 w 121"/>
                <a:gd name="T15" fmla="*/ 0 h 4"/>
                <a:gd name="T16" fmla="*/ 2147483647 w 121"/>
                <a:gd name="T17" fmla="*/ 0 h 4"/>
                <a:gd name="T18" fmla="*/ 2147483647 w 121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1"/>
                <a:gd name="T31" fmla="*/ 0 h 4"/>
                <a:gd name="T32" fmla="*/ 121 w 121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1" h="4">
                  <a:moveTo>
                    <a:pt x="3" y="0"/>
                  </a:moveTo>
                  <a:lnTo>
                    <a:pt x="3" y="0"/>
                  </a:lnTo>
                  <a:lnTo>
                    <a:pt x="0" y="4"/>
                  </a:lnTo>
                  <a:lnTo>
                    <a:pt x="3" y="4"/>
                  </a:lnTo>
                  <a:lnTo>
                    <a:pt x="114" y="4"/>
                  </a:lnTo>
                  <a:lnTo>
                    <a:pt x="121" y="4"/>
                  </a:lnTo>
                  <a:lnTo>
                    <a:pt x="121" y="0"/>
                  </a:lnTo>
                  <a:lnTo>
                    <a:pt x="11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352" name="Freeform 1274"/>
            <p:cNvSpPr>
              <a:spLocks/>
            </p:cNvSpPr>
            <p:nvPr/>
          </p:nvSpPr>
          <p:spPr bwMode="auto">
            <a:xfrm>
              <a:off x="6683375" y="1751013"/>
              <a:ext cx="1588" cy="4762"/>
            </a:xfrm>
            <a:custGeom>
              <a:avLst/>
              <a:gdLst>
                <a:gd name="T0" fmla="*/ 2147483647 w 3"/>
                <a:gd name="T1" fmla="*/ 2147483647 h 13"/>
                <a:gd name="T2" fmla="*/ 2147483647 w 3"/>
                <a:gd name="T3" fmla="*/ 0 h 13"/>
                <a:gd name="T4" fmla="*/ 0 w 3"/>
                <a:gd name="T5" fmla="*/ 0 h 13"/>
                <a:gd name="T6" fmla="*/ 0 w 3"/>
                <a:gd name="T7" fmla="*/ 0 h 13"/>
                <a:gd name="T8" fmla="*/ 0 w 3"/>
                <a:gd name="T9" fmla="*/ 2147483647 h 13"/>
                <a:gd name="T10" fmla="*/ 0 w 3"/>
                <a:gd name="T11" fmla="*/ 2147483647 h 13"/>
                <a:gd name="T12" fmla="*/ 0 w 3"/>
                <a:gd name="T13" fmla="*/ 2147483647 h 13"/>
                <a:gd name="T14" fmla="*/ 2147483647 w 3"/>
                <a:gd name="T15" fmla="*/ 2147483647 h 13"/>
                <a:gd name="T16" fmla="*/ 2147483647 w 3"/>
                <a:gd name="T17" fmla="*/ 2147483647 h 13"/>
                <a:gd name="T18" fmla="*/ 2147483647 w 3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13"/>
                <a:gd name="T32" fmla="*/ 3 w 3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13">
                  <a:moveTo>
                    <a:pt x="3" y="4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3" y="13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353" name="Freeform 1275"/>
            <p:cNvSpPr>
              <a:spLocks/>
            </p:cNvSpPr>
            <p:nvPr/>
          </p:nvSpPr>
          <p:spPr bwMode="auto">
            <a:xfrm>
              <a:off x="6681788" y="1752600"/>
              <a:ext cx="250825" cy="3175"/>
            </a:xfrm>
            <a:custGeom>
              <a:avLst/>
              <a:gdLst>
                <a:gd name="T0" fmla="*/ 2147483647 w 631"/>
                <a:gd name="T1" fmla="*/ 0 h 6"/>
                <a:gd name="T2" fmla="*/ 2147483647 w 631"/>
                <a:gd name="T3" fmla="*/ 0 h 6"/>
                <a:gd name="T4" fmla="*/ 0 w 631"/>
                <a:gd name="T5" fmla="*/ 2147483647 h 6"/>
                <a:gd name="T6" fmla="*/ 2147483647 w 631"/>
                <a:gd name="T7" fmla="*/ 2147483647 h 6"/>
                <a:gd name="T8" fmla="*/ 2147483647 w 631"/>
                <a:gd name="T9" fmla="*/ 2147483647 h 6"/>
                <a:gd name="T10" fmla="*/ 2147483647 w 631"/>
                <a:gd name="T11" fmla="*/ 2147483647 h 6"/>
                <a:gd name="T12" fmla="*/ 2147483647 w 631"/>
                <a:gd name="T13" fmla="*/ 2147483647 h 6"/>
                <a:gd name="T14" fmla="*/ 2147483647 w 631"/>
                <a:gd name="T15" fmla="*/ 0 h 6"/>
                <a:gd name="T16" fmla="*/ 2147483647 w 631"/>
                <a:gd name="T17" fmla="*/ 0 h 6"/>
                <a:gd name="T18" fmla="*/ 2147483647 w 631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31"/>
                <a:gd name="T31" fmla="*/ 0 h 6"/>
                <a:gd name="T32" fmla="*/ 631 w 631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31" h="6">
                  <a:moveTo>
                    <a:pt x="4" y="0"/>
                  </a:moveTo>
                  <a:lnTo>
                    <a:pt x="4" y="0"/>
                  </a:lnTo>
                  <a:lnTo>
                    <a:pt x="0" y="3"/>
                  </a:lnTo>
                  <a:lnTo>
                    <a:pt x="4" y="6"/>
                  </a:lnTo>
                  <a:lnTo>
                    <a:pt x="625" y="6"/>
                  </a:lnTo>
                  <a:lnTo>
                    <a:pt x="631" y="6"/>
                  </a:lnTo>
                  <a:lnTo>
                    <a:pt x="631" y="3"/>
                  </a:lnTo>
                  <a:lnTo>
                    <a:pt x="631" y="0"/>
                  </a:lnTo>
                  <a:lnTo>
                    <a:pt x="625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354" name="Freeform 1276"/>
            <p:cNvSpPr>
              <a:spLocks/>
            </p:cNvSpPr>
            <p:nvPr/>
          </p:nvSpPr>
          <p:spPr bwMode="auto">
            <a:xfrm>
              <a:off x="6929438" y="1752600"/>
              <a:ext cx="3175" cy="6350"/>
            </a:xfrm>
            <a:custGeom>
              <a:avLst/>
              <a:gdLst>
                <a:gd name="T0" fmla="*/ 2147483647 w 6"/>
                <a:gd name="T1" fmla="*/ 2147483647 h 15"/>
                <a:gd name="T2" fmla="*/ 2147483647 w 6"/>
                <a:gd name="T3" fmla="*/ 0 h 15"/>
                <a:gd name="T4" fmla="*/ 2147483647 w 6"/>
                <a:gd name="T5" fmla="*/ 0 h 15"/>
                <a:gd name="T6" fmla="*/ 0 w 6"/>
                <a:gd name="T7" fmla="*/ 0 h 15"/>
                <a:gd name="T8" fmla="*/ 0 w 6"/>
                <a:gd name="T9" fmla="*/ 2147483647 h 15"/>
                <a:gd name="T10" fmla="*/ 0 w 6"/>
                <a:gd name="T11" fmla="*/ 2147483647 h 15"/>
                <a:gd name="T12" fmla="*/ 2147483647 w 6"/>
                <a:gd name="T13" fmla="*/ 2147483647 h 15"/>
                <a:gd name="T14" fmla="*/ 2147483647 w 6"/>
                <a:gd name="T15" fmla="*/ 2147483647 h 15"/>
                <a:gd name="T16" fmla="*/ 2147483647 w 6"/>
                <a:gd name="T17" fmla="*/ 2147483647 h 15"/>
                <a:gd name="T18" fmla="*/ 2147483647 w 6"/>
                <a:gd name="T19" fmla="*/ 2147483647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5"/>
                <a:gd name="T32" fmla="*/ 6 w 6"/>
                <a:gd name="T33" fmla="*/ 15 h 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5">
                  <a:moveTo>
                    <a:pt x="6" y="3"/>
                  </a:move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2" y="15"/>
                  </a:lnTo>
                  <a:lnTo>
                    <a:pt x="6" y="15"/>
                  </a:lnTo>
                  <a:lnTo>
                    <a:pt x="6" y="12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355" name="Freeform 1277"/>
            <p:cNvSpPr>
              <a:spLocks/>
            </p:cNvSpPr>
            <p:nvPr/>
          </p:nvSpPr>
          <p:spPr bwMode="auto">
            <a:xfrm>
              <a:off x="6929438" y="1757363"/>
              <a:ext cx="30162" cy="1587"/>
            </a:xfrm>
            <a:custGeom>
              <a:avLst/>
              <a:gdLst>
                <a:gd name="T0" fmla="*/ 2147483647 w 75"/>
                <a:gd name="T1" fmla="*/ 0 h 5"/>
                <a:gd name="T2" fmla="*/ 0 w 75"/>
                <a:gd name="T3" fmla="*/ 0 h 5"/>
                <a:gd name="T4" fmla="*/ 0 w 75"/>
                <a:gd name="T5" fmla="*/ 2147483647 h 5"/>
                <a:gd name="T6" fmla="*/ 0 w 75"/>
                <a:gd name="T7" fmla="*/ 2147483647 h 5"/>
                <a:gd name="T8" fmla="*/ 2147483647 w 75"/>
                <a:gd name="T9" fmla="*/ 2147483647 h 5"/>
                <a:gd name="T10" fmla="*/ 2147483647 w 75"/>
                <a:gd name="T11" fmla="*/ 2147483647 h 5"/>
                <a:gd name="T12" fmla="*/ 2147483647 w 75"/>
                <a:gd name="T13" fmla="*/ 2147483647 h 5"/>
                <a:gd name="T14" fmla="*/ 2147483647 w 75"/>
                <a:gd name="T15" fmla="*/ 0 h 5"/>
                <a:gd name="T16" fmla="*/ 2147483647 w 75"/>
                <a:gd name="T17" fmla="*/ 0 h 5"/>
                <a:gd name="T18" fmla="*/ 2147483647 w 75"/>
                <a:gd name="T19" fmla="*/ 0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5"/>
                <a:gd name="T31" fmla="*/ 0 h 5"/>
                <a:gd name="T32" fmla="*/ 75 w 75"/>
                <a:gd name="T33" fmla="*/ 5 h 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5" h="5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69" y="5"/>
                  </a:lnTo>
                  <a:lnTo>
                    <a:pt x="75" y="5"/>
                  </a:lnTo>
                  <a:lnTo>
                    <a:pt x="75" y="2"/>
                  </a:lnTo>
                  <a:lnTo>
                    <a:pt x="75" y="0"/>
                  </a:lnTo>
                  <a:lnTo>
                    <a:pt x="71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356" name="Freeform 1278"/>
            <p:cNvSpPr>
              <a:spLocks/>
            </p:cNvSpPr>
            <p:nvPr/>
          </p:nvSpPr>
          <p:spPr bwMode="auto">
            <a:xfrm>
              <a:off x="6958013" y="1757363"/>
              <a:ext cx="1587" cy="9525"/>
            </a:xfrm>
            <a:custGeom>
              <a:avLst/>
              <a:gdLst>
                <a:gd name="T0" fmla="*/ 2147483647 w 4"/>
                <a:gd name="T1" fmla="*/ 2147483647 h 24"/>
                <a:gd name="T2" fmla="*/ 2147483647 w 4"/>
                <a:gd name="T3" fmla="*/ 0 h 24"/>
                <a:gd name="T4" fmla="*/ 0 w 4"/>
                <a:gd name="T5" fmla="*/ 0 h 24"/>
                <a:gd name="T6" fmla="*/ 0 w 4"/>
                <a:gd name="T7" fmla="*/ 0 h 24"/>
                <a:gd name="T8" fmla="*/ 0 w 4"/>
                <a:gd name="T9" fmla="*/ 2147483647 h 24"/>
                <a:gd name="T10" fmla="*/ 0 w 4"/>
                <a:gd name="T11" fmla="*/ 2147483647 h 24"/>
                <a:gd name="T12" fmla="*/ 0 w 4"/>
                <a:gd name="T13" fmla="*/ 2147483647 h 24"/>
                <a:gd name="T14" fmla="*/ 2147483647 w 4"/>
                <a:gd name="T15" fmla="*/ 2147483647 h 24"/>
                <a:gd name="T16" fmla="*/ 2147483647 w 4"/>
                <a:gd name="T17" fmla="*/ 2147483647 h 24"/>
                <a:gd name="T18" fmla="*/ 2147483647 w 4"/>
                <a:gd name="T19" fmla="*/ 2147483647 h 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24"/>
                <a:gd name="T32" fmla="*/ 4 w 4"/>
                <a:gd name="T33" fmla="*/ 24 h 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24">
                  <a:moveTo>
                    <a:pt x="4" y="2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0" y="24"/>
                  </a:lnTo>
                  <a:lnTo>
                    <a:pt x="4" y="21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357" name="Freeform 1279"/>
            <p:cNvSpPr>
              <a:spLocks/>
            </p:cNvSpPr>
            <p:nvPr/>
          </p:nvSpPr>
          <p:spPr bwMode="auto">
            <a:xfrm>
              <a:off x="6958013" y="1763713"/>
              <a:ext cx="225425" cy="1587"/>
            </a:xfrm>
            <a:custGeom>
              <a:avLst/>
              <a:gdLst>
                <a:gd name="T0" fmla="*/ 2147483647 w 570"/>
                <a:gd name="T1" fmla="*/ 0 h 4"/>
                <a:gd name="T2" fmla="*/ 2147483647 w 570"/>
                <a:gd name="T3" fmla="*/ 0 h 4"/>
                <a:gd name="T4" fmla="*/ 0 w 570"/>
                <a:gd name="T5" fmla="*/ 2147483647 h 4"/>
                <a:gd name="T6" fmla="*/ 2147483647 w 570"/>
                <a:gd name="T7" fmla="*/ 2147483647 h 4"/>
                <a:gd name="T8" fmla="*/ 2147483647 w 570"/>
                <a:gd name="T9" fmla="*/ 2147483647 h 4"/>
                <a:gd name="T10" fmla="*/ 2147483647 w 570"/>
                <a:gd name="T11" fmla="*/ 2147483647 h 4"/>
                <a:gd name="T12" fmla="*/ 2147483647 w 570"/>
                <a:gd name="T13" fmla="*/ 2147483647 h 4"/>
                <a:gd name="T14" fmla="*/ 2147483647 w 570"/>
                <a:gd name="T15" fmla="*/ 0 h 4"/>
                <a:gd name="T16" fmla="*/ 2147483647 w 570"/>
                <a:gd name="T17" fmla="*/ 0 h 4"/>
                <a:gd name="T18" fmla="*/ 2147483647 w 570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70"/>
                <a:gd name="T31" fmla="*/ 0 h 4"/>
                <a:gd name="T32" fmla="*/ 570 w 570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70" h="4">
                  <a:moveTo>
                    <a:pt x="2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2" y="4"/>
                  </a:lnTo>
                  <a:lnTo>
                    <a:pt x="563" y="4"/>
                  </a:lnTo>
                  <a:lnTo>
                    <a:pt x="570" y="4"/>
                  </a:lnTo>
                  <a:lnTo>
                    <a:pt x="570" y="0"/>
                  </a:lnTo>
                  <a:lnTo>
                    <a:pt x="56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358" name="Freeform 1280"/>
            <p:cNvSpPr>
              <a:spLocks/>
            </p:cNvSpPr>
            <p:nvPr/>
          </p:nvSpPr>
          <p:spPr bwMode="auto">
            <a:xfrm>
              <a:off x="7181850" y="1763713"/>
              <a:ext cx="1588" cy="6350"/>
            </a:xfrm>
            <a:custGeom>
              <a:avLst/>
              <a:gdLst>
                <a:gd name="T0" fmla="*/ 2147483647 w 3"/>
                <a:gd name="T1" fmla="*/ 2147483647 h 17"/>
                <a:gd name="T2" fmla="*/ 2147483647 w 3"/>
                <a:gd name="T3" fmla="*/ 0 h 17"/>
                <a:gd name="T4" fmla="*/ 0 w 3"/>
                <a:gd name="T5" fmla="*/ 0 h 17"/>
                <a:gd name="T6" fmla="*/ 0 w 3"/>
                <a:gd name="T7" fmla="*/ 0 h 17"/>
                <a:gd name="T8" fmla="*/ 0 w 3"/>
                <a:gd name="T9" fmla="*/ 2147483647 h 17"/>
                <a:gd name="T10" fmla="*/ 0 w 3"/>
                <a:gd name="T11" fmla="*/ 2147483647 h 17"/>
                <a:gd name="T12" fmla="*/ 0 w 3"/>
                <a:gd name="T13" fmla="*/ 2147483647 h 17"/>
                <a:gd name="T14" fmla="*/ 2147483647 w 3"/>
                <a:gd name="T15" fmla="*/ 2147483647 h 17"/>
                <a:gd name="T16" fmla="*/ 2147483647 w 3"/>
                <a:gd name="T17" fmla="*/ 2147483647 h 17"/>
                <a:gd name="T18" fmla="*/ 2147483647 w 3"/>
                <a:gd name="T19" fmla="*/ 2147483647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17"/>
                <a:gd name="T32" fmla="*/ 3 w 3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17">
                  <a:moveTo>
                    <a:pt x="3" y="4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0" y="17"/>
                  </a:lnTo>
                  <a:lnTo>
                    <a:pt x="3" y="17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359" name="Freeform 1281"/>
            <p:cNvSpPr>
              <a:spLocks/>
            </p:cNvSpPr>
            <p:nvPr/>
          </p:nvSpPr>
          <p:spPr bwMode="auto">
            <a:xfrm>
              <a:off x="7180263" y="1768475"/>
              <a:ext cx="26987" cy="1588"/>
            </a:xfrm>
            <a:custGeom>
              <a:avLst/>
              <a:gdLst>
                <a:gd name="T0" fmla="*/ 2147483647 w 66"/>
                <a:gd name="T1" fmla="*/ 0 h 7"/>
                <a:gd name="T2" fmla="*/ 2147483647 w 66"/>
                <a:gd name="T3" fmla="*/ 0 h 7"/>
                <a:gd name="T4" fmla="*/ 0 w 66"/>
                <a:gd name="T5" fmla="*/ 2147483647 h 7"/>
                <a:gd name="T6" fmla="*/ 2147483647 w 66"/>
                <a:gd name="T7" fmla="*/ 2147483647 h 7"/>
                <a:gd name="T8" fmla="*/ 2147483647 w 66"/>
                <a:gd name="T9" fmla="*/ 2147483647 h 7"/>
                <a:gd name="T10" fmla="*/ 2147483647 w 66"/>
                <a:gd name="T11" fmla="*/ 2147483647 h 7"/>
                <a:gd name="T12" fmla="*/ 2147483647 w 66"/>
                <a:gd name="T13" fmla="*/ 2147483647 h 7"/>
                <a:gd name="T14" fmla="*/ 2147483647 w 66"/>
                <a:gd name="T15" fmla="*/ 0 h 7"/>
                <a:gd name="T16" fmla="*/ 2147483647 w 66"/>
                <a:gd name="T17" fmla="*/ 0 h 7"/>
                <a:gd name="T18" fmla="*/ 2147483647 w 66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6"/>
                <a:gd name="T31" fmla="*/ 0 h 7"/>
                <a:gd name="T32" fmla="*/ 66 w 66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6" h="7">
                  <a:moveTo>
                    <a:pt x="4" y="0"/>
                  </a:moveTo>
                  <a:lnTo>
                    <a:pt x="4" y="0"/>
                  </a:lnTo>
                  <a:lnTo>
                    <a:pt x="0" y="3"/>
                  </a:lnTo>
                  <a:lnTo>
                    <a:pt x="4" y="7"/>
                  </a:lnTo>
                  <a:lnTo>
                    <a:pt x="60" y="7"/>
                  </a:lnTo>
                  <a:lnTo>
                    <a:pt x="62" y="7"/>
                  </a:lnTo>
                  <a:lnTo>
                    <a:pt x="66" y="3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360" name="Freeform 1282"/>
            <p:cNvSpPr>
              <a:spLocks/>
            </p:cNvSpPr>
            <p:nvPr/>
          </p:nvSpPr>
          <p:spPr bwMode="auto">
            <a:xfrm>
              <a:off x="7204075" y="1768475"/>
              <a:ext cx="3175" cy="7938"/>
            </a:xfrm>
            <a:custGeom>
              <a:avLst/>
              <a:gdLst>
                <a:gd name="T0" fmla="*/ 2147483647 w 6"/>
                <a:gd name="T1" fmla="*/ 2147483647 h 19"/>
                <a:gd name="T2" fmla="*/ 2147483647 w 6"/>
                <a:gd name="T3" fmla="*/ 0 h 19"/>
                <a:gd name="T4" fmla="*/ 2147483647 w 6"/>
                <a:gd name="T5" fmla="*/ 0 h 19"/>
                <a:gd name="T6" fmla="*/ 0 w 6"/>
                <a:gd name="T7" fmla="*/ 0 h 19"/>
                <a:gd name="T8" fmla="*/ 0 w 6"/>
                <a:gd name="T9" fmla="*/ 2147483647 h 19"/>
                <a:gd name="T10" fmla="*/ 0 w 6"/>
                <a:gd name="T11" fmla="*/ 2147483647 h 19"/>
                <a:gd name="T12" fmla="*/ 2147483647 w 6"/>
                <a:gd name="T13" fmla="*/ 2147483647 h 19"/>
                <a:gd name="T14" fmla="*/ 2147483647 w 6"/>
                <a:gd name="T15" fmla="*/ 2147483647 h 19"/>
                <a:gd name="T16" fmla="*/ 2147483647 w 6"/>
                <a:gd name="T17" fmla="*/ 2147483647 h 19"/>
                <a:gd name="T18" fmla="*/ 2147483647 w 6"/>
                <a:gd name="T19" fmla="*/ 2147483647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9"/>
                <a:gd name="T32" fmla="*/ 6 w 6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9">
                  <a:moveTo>
                    <a:pt x="6" y="3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2" y="19"/>
                  </a:lnTo>
                  <a:lnTo>
                    <a:pt x="2" y="16"/>
                  </a:lnTo>
                  <a:lnTo>
                    <a:pt x="6" y="16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361" name="Freeform 1283"/>
            <p:cNvSpPr>
              <a:spLocks/>
            </p:cNvSpPr>
            <p:nvPr/>
          </p:nvSpPr>
          <p:spPr bwMode="auto">
            <a:xfrm>
              <a:off x="7204075" y="1773238"/>
              <a:ext cx="381000" cy="1587"/>
            </a:xfrm>
            <a:custGeom>
              <a:avLst/>
              <a:gdLst>
                <a:gd name="T0" fmla="*/ 2147483647 w 959"/>
                <a:gd name="T1" fmla="*/ 0 h 3"/>
                <a:gd name="T2" fmla="*/ 0 w 959"/>
                <a:gd name="T3" fmla="*/ 0 h 3"/>
                <a:gd name="T4" fmla="*/ 0 w 959"/>
                <a:gd name="T5" fmla="*/ 2147483647 h 3"/>
                <a:gd name="T6" fmla="*/ 0 w 959"/>
                <a:gd name="T7" fmla="*/ 2147483647 h 3"/>
                <a:gd name="T8" fmla="*/ 2147483647 w 959"/>
                <a:gd name="T9" fmla="*/ 2147483647 h 3"/>
                <a:gd name="T10" fmla="*/ 2147483647 w 959"/>
                <a:gd name="T11" fmla="*/ 2147483647 h 3"/>
                <a:gd name="T12" fmla="*/ 2147483647 w 959"/>
                <a:gd name="T13" fmla="*/ 2147483647 h 3"/>
                <a:gd name="T14" fmla="*/ 2147483647 w 959"/>
                <a:gd name="T15" fmla="*/ 0 h 3"/>
                <a:gd name="T16" fmla="*/ 2147483647 w 959"/>
                <a:gd name="T17" fmla="*/ 0 h 3"/>
                <a:gd name="T18" fmla="*/ 2147483647 w 959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59"/>
                <a:gd name="T31" fmla="*/ 0 h 3"/>
                <a:gd name="T32" fmla="*/ 959 w 959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59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952" y="3"/>
                  </a:lnTo>
                  <a:lnTo>
                    <a:pt x="959" y="3"/>
                  </a:lnTo>
                  <a:lnTo>
                    <a:pt x="959" y="0"/>
                  </a:lnTo>
                  <a:lnTo>
                    <a:pt x="956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362" name="Freeform 1284"/>
            <p:cNvSpPr>
              <a:spLocks/>
            </p:cNvSpPr>
            <p:nvPr/>
          </p:nvSpPr>
          <p:spPr bwMode="auto">
            <a:xfrm>
              <a:off x="7583488" y="1773238"/>
              <a:ext cx="1587" cy="7937"/>
            </a:xfrm>
            <a:custGeom>
              <a:avLst/>
              <a:gdLst>
                <a:gd name="T0" fmla="*/ 2147483647 w 7"/>
                <a:gd name="T1" fmla="*/ 2147483647 h 22"/>
                <a:gd name="T2" fmla="*/ 2147483647 w 7"/>
                <a:gd name="T3" fmla="*/ 0 h 22"/>
                <a:gd name="T4" fmla="*/ 2147483647 w 7"/>
                <a:gd name="T5" fmla="*/ 0 h 22"/>
                <a:gd name="T6" fmla="*/ 0 w 7"/>
                <a:gd name="T7" fmla="*/ 0 h 22"/>
                <a:gd name="T8" fmla="*/ 0 w 7"/>
                <a:gd name="T9" fmla="*/ 2147483647 h 22"/>
                <a:gd name="T10" fmla="*/ 0 w 7"/>
                <a:gd name="T11" fmla="*/ 2147483647 h 22"/>
                <a:gd name="T12" fmla="*/ 2147483647 w 7"/>
                <a:gd name="T13" fmla="*/ 2147483647 h 22"/>
                <a:gd name="T14" fmla="*/ 2147483647 w 7"/>
                <a:gd name="T15" fmla="*/ 2147483647 h 22"/>
                <a:gd name="T16" fmla="*/ 2147483647 w 7"/>
                <a:gd name="T17" fmla="*/ 2147483647 h 22"/>
                <a:gd name="T18" fmla="*/ 2147483647 w 7"/>
                <a:gd name="T19" fmla="*/ 2147483647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22"/>
                <a:gd name="T32" fmla="*/ 7 w 7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22">
                  <a:moveTo>
                    <a:pt x="7" y="3"/>
                  </a:move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4" y="22"/>
                  </a:lnTo>
                  <a:lnTo>
                    <a:pt x="7" y="19"/>
                  </a:lnTo>
                  <a:lnTo>
                    <a:pt x="7" y="22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363" name="Freeform 1285"/>
            <p:cNvSpPr>
              <a:spLocks/>
            </p:cNvSpPr>
            <p:nvPr/>
          </p:nvSpPr>
          <p:spPr bwMode="auto">
            <a:xfrm>
              <a:off x="7583488" y="1779588"/>
              <a:ext cx="557212" cy="1587"/>
            </a:xfrm>
            <a:custGeom>
              <a:avLst/>
              <a:gdLst>
                <a:gd name="T0" fmla="*/ 2147483647 w 1405"/>
                <a:gd name="T1" fmla="*/ 0 h 4"/>
                <a:gd name="T2" fmla="*/ 0 w 1405"/>
                <a:gd name="T3" fmla="*/ 0 h 4"/>
                <a:gd name="T4" fmla="*/ 0 w 1405"/>
                <a:gd name="T5" fmla="*/ 2147483647 h 4"/>
                <a:gd name="T6" fmla="*/ 0 w 1405"/>
                <a:gd name="T7" fmla="*/ 2147483647 h 4"/>
                <a:gd name="T8" fmla="*/ 2147483647 w 1405"/>
                <a:gd name="T9" fmla="*/ 2147483647 h 4"/>
                <a:gd name="T10" fmla="*/ 2147483647 w 1405"/>
                <a:gd name="T11" fmla="*/ 2147483647 h 4"/>
                <a:gd name="T12" fmla="*/ 2147483647 w 1405"/>
                <a:gd name="T13" fmla="*/ 2147483647 h 4"/>
                <a:gd name="T14" fmla="*/ 2147483647 w 1405"/>
                <a:gd name="T15" fmla="*/ 0 h 4"/>
                <a:gd name="T16" fmla="*/ 2147483647 w 1405"/>
                <a:gd name="T17" fmla="*/ 0 h 4"/>
                <a:gd name="T18" fmla="*/ 2147483647 w 1405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05"/>
                <a:gd name="T31" fmla="*/ 0 h 4"/>
                <a:gd name="T32" fmla="*/ 1405 w 1405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05" h="4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1395" y="4"/>
                  </a:lnTo>
                  <a:lnTo>
                    <a:pt x="1401" y="4"/>
                  </a:lnTo>
                  <a:lnTo>
                    <a:pt x="1405" y="4"/>
                  </a:lnTo>
                  <a:lnTo>
                    <a:pt x="1401" y="0"/>
                  </a:lnTo>
                  <a:lnTo>
                    <a:pt x="139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364" name="Freeform 1286"/>
            <p:cNvSpPr>
              <a:spLocks/>
            </p:cNvSpPr>
            <p:nvPr/>
          </p:nvSpPr>
          <p:spPr bwMode="auto">
            <a:xfrm>
              <a:off x="8137525" y="1779588"/>
              <a:ext cx="3175" cy="17462"/>
            </a:xfrm>
            <a:custGeom>
              <a:avLst/>
              <a:gdLst>
                <a:gd name="T0" fmla="*/ 2147483647 w 6"/>
                <a:gd name="T1" fmla="*/ 2147483647 h 45"/>
                <a:gd name="T2" fmla="*/ 2147483647 w 6"/>
                <a:gd name="T3" fmla="*/ 0 h 45"/>
                <a:gd name="T4" fmla="*/ 2147483647 w 6"/>
                <a:gd name="T5" fmla="*/ 0 h 45"/>
                <a:gd name="T6" fmla="*/ 0 w 6"/>
                <a:gd name="T7" fmla="*/ 0 h 45"/>
                <a:gd name="T8" fmla="*/ 0 w 6"/>
                <a:gd name="T9" fmla="*/ 2147483647 h 45"/>
                <a:gd name="T10" fmla="*/ 0 w 6"/>
                <a:gd name="T11" fmla="*/ 2147483647 h 45"/>
                <a:gd name="T12" fmla="*/ 2147483647 w 6"/>
                <a:gd name="T13" fmla="*/ 2147483647 h 45"/>
                <a:gd name="T14" fmla="*/ 2147483647 w 6"/>
                <a:gd name="T15" fmla="*/ 2147483647 h 45"/>
                <a:gd name="T16" fmla="*/ 2147483647 w 6"/>
                <a:gd name="T17" fmla="*/ 2147483647 h 45"/>
                <a:gd name="T18" fmla="*/ 2147483647 w 6"/>
                <a:gd name="T19" fmla="*/ 2147483647 h 4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45"/>
                <a:gd name="T32" fmla="*/ 6 w 6"/>
                <a:gd name="T33" fmla="*/ 45 h 4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45">
                  <a:moveTo>
                    <a:pt x="6" y="4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41"/>
                  </a:lnTo>
                  <a:lnTo>
                    <a:pt x="0" y="45"/>
                  </a:lnTo>
                  <a:lnTo>
                    <a:pt x="2" y="45"/>
                  </a:lnTo>
                  <a:lnTo>
                    <a:pt x="6" y="45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365" name="Freeform 1287"/>
            <p:cNvSpPr>
              <a:spLocks/>
            </p:cNvSpPr>
            <p:nvPr/>
          </p:nvSpPr>
          <p:spPr bwMode="auto">
            <a:xfrm>
              <a:off x="8137525" y="1793875"/>
              <a:ext cx="630238" cy="3175"/>
            </a:xfrm>
            <a:custGeom>
              <a:avLst/>
              <a:gdLst>
                <a:gd name="T0" fmla="*/ 2147483647 w 1588"/>
                <a:gd name="T1" fmla="*/ 0 h 7"/>
                <a:gd name="T2" fmla="*/ 0 w 1588"/>
                <a:gd name="T3" fmla="*/ 0 h 7"/>
                <a:gd name="T4" fmla="*/ 0 w 1588"/>
                <a:gd name="T5" fmla="*/ 2147483647 h 7"/>
                <a:gd name="T6" fmla="*/ 0 w 1588"/>
                <a:gd name="T7" fmla="*/ 2147483647 h 7"/>
                <a:gd name="T8" fmla="*/ 2147483647 w 1588"/>
                <a:gd name="T9" fmla="*/ 2147483647 h 7"/>
                <a:gd name="T10" fmla="*/ 2147483647 w 1588"/>
                <a:gd name="T11" fmla="*/ 2147483647 h 7"/>
                <a:gd name="T12" fmla="*/ 2147483647 w 1588"/>
                <a:gd name="T13" fmla="*/ 2147483647 h 7"/>
                <a:gd name="T14" fmla="*/ 2147483647 w 1588"/>
                <a:gd name="T15" fmla="*/ 0 h 7"/>
                <a:gd name="T16" fmla="*/ 2147483647 w 1588"/>
                <a:gd name="T17" fmla="*/ 0 h 7"/>
                <a:gd name="T18" fmla="*/ 2147483647 w 1588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88"/>
                <a:gd name="T31" fmla="*/ 0 h 7"/>
                <a:gd name="T32" fmla="*/ 1588 w 1588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88" h="7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1579" y="7"/>
                  </a:lnTo>
                  <a:lnTo>
                    <a:pt x="1586" y="7"/>
                  </a:lnTo>
                  <a:lnTo>
                    <a:pt x="1588" y="3"/>
                  </a:lnTo>
                  <a:lnTo>
                    <a:pt x="1586" y="0"/>
                  </a:lnTo>
                  <a:lnTo>
                    <a:pt x="158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366" name="Line 1289"/>
            <p:cNvSpPr>
              <a:spLocks noChangeShapeType="1"/>
            </p:cNvSpPr>
            <p:nvPr/>
          </p:nvSpPr>
          <p:spPr bwMode="auto">
            <a:xfrm>
              <a:off x="1290638" y="796925"/>
              <a:ext cx="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367" name="Line 1290"/>
            <p:cNvSpPr>
              <a:spLocks noChangeShapeType="1"/>
            </p:cNvSpPr>
            <p:nvPr/>
          </p:nvSpPr>
          <p:spPr bwMode="auto">
            <a:xfrm>
              <a:off x="1289050" y="5583238"/>
              <a:ext cx="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368" name="Line 1291"/>
            <p:cNvSpPr>
              <a:spLocks noChangeShapeType="1"/>
            </p:cNvSpPr>
            <p:nvPr/>
          </p:nvSpPr>
          <p:spPr bwMode="auto">
            <a:xfrm>
              <a:off x="1289050" y="5111750"/>
              <a:ext cx="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369" name="Line 1292"/>
            <p:cNvSpPr>
              <a:spLocks noChangeShapeType="1"/>
            </p:cNvSpPr>
            <p:nvPr/>
          </p:nvSpPr>
          <p:spPr bwMode="auto">
            <a:xfrm>
              <a:off x="1289050" y="4638675"/>
              <a:ext cx="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370" name="Line 1293"/>
            <p:cNvSpPr>
              <a:spLocks noChangeShapeType="1"/>
            </p:cNvSpPr>
            <p:nvPr/>
          </p:nvSpPr>
          <p:spPr bwMode="auto">
            <a:xfrm>
              <a:off x="1289050" y="4165600"/>
              <a:ext cx="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371" name="Line 1294"/>
            <p:cNvSpPr>
              <a:spLocks noChangeShapeType="1"/>
            </p:cNvSpPr>
            <p:nvPr/>
          </p:nvSpPr>
          <p:spPr bwMode="auto">
            <a:xfrm>
              <a:off x="1289050" y="3694113"/>
              <a:ext cx="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372" name="Line 1295"/>
            <p:cNvSpPr>
              <a:spLocks noChangeShapeType="1"/>
            </p:cNvSpPr>
            <p:nvPr/>
          </p:nvSpPr>
          <p:spPr bwMode="auto">
            <a:xfrm>
              <a:off x="1289050" y="3222625"/>
              <a:ext cx="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373" name="Line 1296"/>
            <p:cNvSpPr>
              <a:spLocks noChangeShapeType="1"/>
            </p:cNvSpPr>
            <p:nvPr/>
          </p:nvSpPr>
          <p:spPr bwMode="auto">
            <a:xfrm>
              <a:off x="1289050" y="2751138"/>
              <a:ext cx="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374" name="Line 1297"/>
            <p:cNvSpPr>
              <a:spLocks noChangeShapeType="1"/>
            </p:cNvSpPr>
            <p:nvPr/>
          </p:nvSpPr>
          <p:spPr bwMode="auto">
            <a:xfrm>
              <a:off x="1289050" y="2279650"/>
              <a:ext cx="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375" name="Line 1298"/>
            <p:cNvSpPr>
              <a:spLocks noChangeShapeType="1"/>
            </p:cNvSpPr>
            <p:nvPr/>
          </p:nvSpPr>
          <p:spPr bwMode="auto">
            <a:xfrm>
              <a:off x="1289050" y="1804988"/>
              <a:ext cx="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376" name="Line 1299"/>
            <p:cNvSpPr>
              <a:spLocks noChangeShapeType="1"/>
            </p:cNvSpPr>
            <p:nvPr/>
          </p:nvSpPr>
          <p:spPr bwMode="auto">
            <a:xfrm>
              <a:off x="1289050" y="1333500"/>
              <a:ext cx="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377" name="Line 1300"/>
            <p:cNvSpPr>
              <a:spLocks noChangeShapeType="1"/>
            </p:cNvSpPr>
            <p:nvPr/>
          </p:nvSpPr>
          <p:spPr bwMode="auto">
            <a:xfrm>
              <a:off x="1289050" y="862013"/>
              <a:ext cx="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378" name="Line 1301"/>
            <p:cNvSpPr>
              <a:spLocks noChangeShapeType="1"/>
            </p:cNvSpPr>
            <p:nvPr/>
          </p:nvSpPr>
          <p:spPr bwMode="auto">
            <a:xfrm>
              <a:off x="8813800" y="5648325"/>
              <a:ext cx="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379" name="Line 1302"/>
            <p:cNvSpPr>
              <a:spLocks noChangeShapeType="1"/>
            </p:cNvSpPr>
            <p:nvPr/>
          </p:nvSpPr>
          <p:spPr bwMode="auto">
            <a:xfrm>
              <a:off x="1339850" y="5646738"/>
              <a:ext cx="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380" name="Line 1303"/>
            <p:cNvSpPr>
              <a:spLocks noChangeShapeType="1"/>
            </p:cNvSpPr>
            <p:nvPr/>
          </p:nvSpPr>
          <p:spPr bwMode="auto">
            <a:xfrm>
              <a:off x="2266950" y="5646738"/>
              <a:ext cx="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381" name="Line 1304"/>
            <p:cNvSpPr>
              <a:spLocks noChangeShapeType="1"/>
            </p:cNvSpPr>
            <p:nvPr/>
          </p:nvSpPr>
          <p:spPr bwMode="auto">
            <a:xfrm>
              <a:off x="3197225" y="5646738"/>
              <a:ext cx="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382" name="Line 1305"/>
            <p:cNvSpPr>
              <a:spLocks noChangeShapeType="1"/>
            </p:cNvSpPr>
            <p:nvPr/>
          </p:nvSpPr>
          <p:spPr bwMode="auto">
            <a:xfrm>
              <a:off x="4124325" y="5646738"/>
              <a:ext cx="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383" name="Line 1306"/>
            <p:cNvSpPr>
              <a:spLocks noChangeShapeType="1"/>
            </p:cNvSpPr>
            <p:nvPr/>
          </p:nvSpPr>
          <p:spPr bwMode="auto">
            <a:xfrm>
              <a:off x="5053013" y="5646738"/>
              <a:ext cx="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384" name="Line 1307"/>
            <p:cNvSpPr>
              <a:spLocks noChangeShapeType="1"/>
            </p:cNvSpPr>
            <p:nvPr/>
          </p:nvSpPr>
          <p:spPr bwMode="auto">
            <a:xfrm>
              <a:off x="5981700" y="5646738"/>
              <a:ext cx="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385" name="Line 1308"/>
            <p:cNvSpPr>
              <a:spLocks noChangeShapeType="1"/>
            </p:cNvSpPr>
            <p:nvPr/>
          </p:nvSpPr>
          <p:spPr bwMode="auto">
            <a:xfrm>
              <a:off x="6910388" y="5646738"/>
              <a:ext cx="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386" name="Line 1309"/>
            <p:cNvSpPr>
              <a:spLocks noChangeShapeType="1"/>
            </p:cNvSpPr>
            <p:nvPr/>
          </p:nvSpPr>
          <p:spPr bwMode="auto">
            <a:xfrm>
              <a:off x="7839075" y="5646738"/>
              <a:ext cx="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387" name="Line 1310"/>
            <p:cNvSpPr>
              <a:spLocks noChangeShapeType="1"/>
            </p:cNvSpPr>
            <p:nvPr/>
          </p:nvSpPr>
          <p:spPr bwMode="auto">
            <a:xfrm>
              <a:off x="8767763" y="5646738"/>
              <a:ext cx="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388" name="Line 1311"/>
            <p:cNvSpPr>
              <a:spLocks noChangeShapeType="1"/>
            </p:cNvSpPr>
            <p:nvPr/>
          </p:nvSpPr>
          <p:spPr bwMode="auto">
            <a:xfrm>
              <a:off x="1339850" y="86042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389" name="Line 1312"/>
            <p:cNvSpPr>
              <a:spLocks noChangeShapeType="1"/>
            </p:cNvSpPr>
            <p:nvPr/>
          </p:nvSpPr>
          <p:spPr bwMode="auto">
            <a:xfrm>
              <a:off x="1338263" y="86042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390" name="Line 1313"/>
            <p:cNvSpPr>
              <a:spLocks noChangeShapeType="1"/>
            </p:cNvSpPr>
            <p:nvPr/>
          </p:nvSpPr>
          <p:spPr bwMode="auto">
            <a:xfrm>
              <a:off x="1341438" y="86201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391" name="Line 1314"/>
            <p:cNvSpPr>
              <a:spLocks noChangeShapeType="1"/>
            </p:cNvSpPr>
            <p:nvPr/>
          </p:nvSpPr>
          <p:spPr bwMode="auto">
            <a:xfrm>
              <a:off x="1339850" y="86360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392" name="Line 1315"/>
            <p:cNvSpPr>
              <a:spLocks noChangeShapeType="1"/>
            </p:cNvSpPr>
            <p:nvPr/>
          </p:nvSpPr>
          <p:spPr bwMode="auto">
            <a:xfrm>
              <a:off x="1344613" y="86518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393" name="Line 1316"/>
            <p:cNvSpPr>
              <a:spLocks noChangeShapeType="1"/>
            </p:cNvSpPr>
            <p:nvPr/>
          </p:nvSpPr>
          <p:spPr bwMode="auto">
            <a:xfrm>
              <a:off x="1343025" y="86836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394" name="Line 1317"/>
            <p:cNvSpPr>
              <a:spLocks noChangeShapeType="1"/>
            </p:cNvSpPr>
            <p:nvPr/>
          </p:nvSpPr>
          <p:spPr bwMode="auto">
            <a:xfrm>
              <a:off x="1346200" y="86995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395" name="Line 1318"/>
            <p:cNvSpPr>
              <a:spLocks noChangeShapeType="1"/>
            </p:cNvSpPr>
            <p:nvPr/>
          </p:nvSpPr>
          <p:spPr bwMode="auto">
            <a:xfrm>
              <a:off x="1344613" y="86836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396" name="Line 1319"/>
            <p:cNvSpPr>
              <a:spLocks noChangeShapeType="1"/>
            </p:cNvSpPr>
            <p:nvPr/>
          </p:nvSpPr>
          <p:spPr bwMode="auto">
            <a:xfrm>
              <a:off x="1349375" y="86995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397" name="Line 1320"/>
            <p:cNvSpPr>
              <a:spLocks noChangeShapeType="1"/>
            </p:cNvSpPr>
            <p:nvPr/>
          </p:nvSpPr>
          <p:spPr bwMode="auto">
            <a:xfrm>
              <a:off x="1347788" y="86995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398" name="Line 1321"/>
            <p:cNvSpPr>
              <a:spLocks noChangeShapeType="1"/>
            </p:cNvSpPr>
            <p:nvPr/>
          </p:nvSpPr>
          <p:spPr bwMode="auto">
            <a:xfrm>
              <a:off x="1354138" y="86995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399" name="Line 1322"/>
            <p:cNvSpPr>
              <a:spLocks noChangeShapeType="1"/>
            </p:cNvSpPr>
            <p:nvPr/>
          </p:nvSpPr>
          <p:spPr bwMode="auto">
            <a:xfrm>
              <a:off x="1352550" y="87153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400" name="Line 1323"/>
            <p:cNvSpPr>
              <a:spLocks noChangeShapeType="1"/>
            </p:cNvSpPr>
            <p:nvPr/>
          </p:nvSpPr>
          <p:spPr bwMode="auto">
            <a:xfrm>
              <a:off x="1357313" y="87312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401" name="Line 1324"/>
            <p:cNvSpPr>
              <a:spLocks noChangeShapeType="1"/>
            </p:cNvSpPr>
            <p:nvPr/>
          </p:nvSpPr>
          <p:spPr bwMode="auto">
            <a:xfrm>
              <a:off x="1355725" y="87312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402" name="Line 1325"/>
            <p:cNvSpPr>
              <a:spLocks noChangeShapeType="1"/>
            </p:cNvSpPr>
            <p:nvPr/>
          </p:nvSpPr>
          <p:spPr bwMode="auto">
            <a:xfrm>
              <a:off x="1360488" y="87471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403" name="Line 1326"/>
            <p:cNvSpPr>
              <a:spLocks noChangeShapeType="1"/>
            </p:cNvSpPr>
            <p:nvPr/>
          </p:nvSpPr>
          <p:spPr bwMode="auto">
            <a:xfrm>
              <a:off x="1358900" y="87471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404" name="Line 1327"/>
            <p:cNvSpPr>
              <a:spLocks noChangeShapeType="1"/>
            </p:cNvSpPr>
            <p:nvPr/>
          </p:nvSpPr>
          <p:spPr bwMode="auto">
            <a:xfrm>
              <a:off x="1362075" y="87471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405" name="Line 1328"/>
            <p:cNvSpPr>
              <a:spLocks noChangeShapeType="1"/>
            </p:cNvSpPr>
            <p:nvPr/>
          </p:nvSpPr>
          <p:spPr bwMode="auto">
            <a:xfrm>
              <a:off x="1360488" y="87471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406" name="Line 1329"/>
            <p:cNvSpPr>
              <a:spLocks noChangeShapeType="1"/>
            </p:cNvSpPr>
            <p:nvPr/>
          </p:nvSpPr>
          <p:spPr bwMode="auto">
            <a:xfrm>
              <a:off x="1365250" y="87630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407" name="Line 1330"/>
            <p:cNvSpPr>
              <a:spLocks noChangeShapeType="1"/>
            </p:cNvSpPr>
            <p:nvPr/>
          </p:nvSpPr>
          <p:spPr bwMode="auto">
            <a:xfrm>
              <a:off x="1363663" y="87788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408" name="Line 1331"/>
            <p:cNvSpPr>
              <a:spLocks noChangeShapeType="1"/>
            </p:cNvSpPr>
            <p:nvPr/>
          </p:nvSpPr>
          <p:spPr bwMode="auto">
            <a:xfrm>
              <a:off x="1366838" y="87947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409" name="Line 1332"/>
            <p:cNvSpPr>
              <a:spLocks noChangeShapeType="1"/>
            </p:cNvSpPr>
            <p:nvPr/>
          </p:nvSpPr>
          <p:spPr bwMode="auto">
            <a:xfrm>
              <a:off x="1366838" y="87947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410" name="Line 1333"/>
            <p:cNvSpPr>
              <a:spLocks noChangeShapeType="1"/>
            </p:cNvSpPr>
            <p:nvPr/>
          </p:nvSpPr>
          <p:spPr bwMode="auto">
            <a:xfrm>
              <a:off x="1370013" y="88106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411" name="Line 1334"/>
            <p:cNvSpPr>
              <a:spLocks noChangeShapeType="1"/>
            </p:cNvSpPr>
            <p:nvPr/>
          </p:nvSpPr>
          <p:spPr bwMode="auto">
            <a:xfrm>
              <a:off x="1368425" y="88265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412" name="Line 1335"/>
            <p:cNvSpPr>
              <a:spLocks noChangeShapeType="1"/>
            </p:cNvSpPr>
            <p:nvPr/>
          </p:nvSpPr>
          <p:spPr bwMode="auto">
            <a:xfrm>
              <a:off x="1374775" y="88423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413" name="Line 1336"/>
            <p:cNvSpPr>
              <a:spLocks noChangeShapeType="1"/>
            </p:cNvSpPr>
            <p:nvPr/>
          </p:nvSpPr>
          <p:spPr bwMode="auto">
            <a:xfrm>
              <a:off x="1374775" y="88423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414" name="Line 1337"/>
            <p:cNvSpPr>
              <a:spLocks noChangeShapeType="1"/>
            </p:cNvSpPr>
            <p:nvPr/>
          </p:nvSpPr>
          <p:spPr bwMode="auto">
            <a:xfrm>
              <a:off x="1377950" y="88582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415" name="Line 1338"/>
            <p:cNvSpPr>
              <a:spLocks noChangeShapeType="1"/>
            </p:cNvSpPr>
            <p:nvPr/>
          </p:nvSpPr>
          <p:spPr bwMode="auto">
            <a:xfrm>
              <a:off x="1376363" y="88582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416" name="Line 1339"/>
            <p:cNvSpPr>
              <a:spLocks noChangeShapeType="1"/>
            </p:cNvSpPr>
            <p:nvPr/>
          </p:nvSpPr>
          <p:spPr bwMode="auto">
            <a:xfrm>
              <a:off x="1381125" y="88741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417" name="Line 1340"/>
            <p:cNvSpPr>
              <a:spLocks noChangeShapeType="1"/>
            </p:cNvSpPr>
            <p:nvPr/>
          </p:nvSpPr>
          <p:spPr bwMode="auto">
            <a:xfrm>
              <a:off x="1379538" y="88741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418" name="Line 1341"/>
            <p:cNvSpPr>
              <a:spLocks noChangeShapeType="1"/>
            </p:cNvSpPr>
            <p:nvPr/>
          </p:nvSpPr>
          <p:spPr bwMode="auto">
            <a:xfrm>
              <a:off x="1382713" y="88900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419" name="Line 1342"/>
            <p:cNvSpPr>
              <a:spLocks noChangeShapeType="1"/>
            </p:cNvSpPr>
            <p:nvPr/>
          </p:nvSpPr>
          <p:spPr bwMode="auto">
            <a:xfrm>
              <a:off x="1382713" y="89058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420" name="Line 1343"/>
            <p:cNvSpPr>
              <a:spLocks noChangeShapeType="1"/>
            </p:cNvSpPr>
            <p:nvPr/>
          </p:nvSpPr>
          <p:spPr bwMode="auto">
            <a:xfrm>
              <a:off x="1385888" y="89217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421" name="Line 1344"/>
            <p:cNvSpPr>
              <a:spLocks noChangeShapeType="1"/>
            </p:cNvSpPr>
            <p:nvPr/>
          </p:nvSpPr>
          <p:spPr bwMode="auto">
            <a:xfrm>
              <a:off x="1384300" y="89376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422" name="Line 1345"/>
            <p:cNvSpPr>
              <a:spLocks noChangeShapeType="1"/>
            </p:cNvSpPr>
            <p:nvPr/>
          </p:nvSpPr>
          <p:spPr bwMode="auto">
            <a:xfrm>
              <a:off x="1387475" y="89535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423" name="Line 1346"/>
            <p:cNvSpPr>
              <a:spLocks noChangeShapeType="1"/>
            </p:cNvSpPr>
            <p:nvPr/>
          </p:nvSpPr>
          <p:spPr bwMode="auto">
            <a:xfrm>
              <a:off x="1385888" y="90170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424" name="Line 1347"/>
            <p:cNvSpPr>
              <a:spLocks noChangeShapeType="1"/>
            </p:cNvSpPr>
            <p:nvPr/>
          </p:nvSpPr>
          <p:spPr bwMode="auto">
            <a:xfrm>
              <a:off x="1390650" y="90328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425" name="Line 1348"/>
            <p:cNvSpPr>
              <a:spLocks noChangeShapeType="1"/>
            </p:cNvSpPr>
            <p:nvPr/>
          </p:nvSpPr>
          <p:spPr bwMode="auto">
            <a:xfrm>
              <a:off x="1389063" y="90170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426" name="Line 1349"/>
            <p:cNvSpPr>
              <a:spLocks noChangeShapeType="1"/>
            </p:cNvSpPr>
            <p:nvPr/>
          </p:nvSpPr>
          <p:spPr bwMode="auto">
            <a:xfrm>
              <a:off x="1392238" y="90328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427" name="Line 1350"/>
            <p:cNvSpPr>
              <a:spLocks noChangeShapeType="1"/>
            </p:cNvSpPr>
            <p:nvPr/>
          </p:nvSpPr>
          <p:spPr bwMode="auto">
            <a:xfrm>
              <a:off x="1390650" y="90487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428" name="Line 1351"/>
            <p:cNvSpPr>
              <a:spLocks noChangeShapeType="1"/>
            </p:cNvSpPr>
            <p:nvPr/>
          </p:nvSpPr>
          <p:spPr bwMode="auto">
            <a:xfrm>
              <a:off x="1398588" y="90646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429" name="Line 1352"/>
            <p:cNvSpPr>
              <a:spLocks noChangeShapeType="1"/>
            </p:cNvSpPr>
            <p:nvPr/>
          </p:nvSpPr>
          <p:spPr bwMode="auto">
            <a:xfrm>
              <a:off x="1397000" y="90646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430" name="Line 1353"/>
            <p:cNvSpPr>
              <a:spLocks noChangeShapeType="1"/>
            </p:cNvSpPr>
            <p:nvPr/>
          </p:nvSpPr>
          <p:spPr bwMode="auto">
            <a:xfrm>
              <a:off x="1400175" y="90805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431" name="Line 1354"/>
            <p:cNvSpPr>
              <a:spLocks noChangeShapeType="1"/>
            </p:cNvSpPr>
            <p:nvPr/>
          </p:nvSpPr>
          <p:spPr bwMode="auto">
            <a:xfrm>
              <a:off x="1398588" y="90963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432" name="Line 1355"/>
            <p:cNvSpPr>
              <a:spLocks noChangeShapeType="1"/>
            </p:cNvSpPr>
            <p:nvPr/>
          </p:nvSpPr>
          <p:spPr bwMode="auto">
            <a:xfrm>
              <a:off x="1403350" y="91122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433" name="Line 1356"/>
            <p:cNvSpPr>
              <a:spLocks noChangeShapeType="1"/>
            </p:cNvSpPr>
            <p:nvPr/>
          </p:nvSpPr>
          <p:spPr bwMode="auto">
            <a:xfrm>
              <a:off x="1401763" y="91122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434" name="Line 1357"/>
            <p:cNvSpPr>
              <a:spLocks noChangeShapeType="1"/>
            </p:cNvSpPr>
            <p:nvPr/>
          </p:nvSpPr>
          <p:spPr bwMode="auto">
            <a:xfrm>
              <a:off x="1404938" y="91281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435" name="Line 1358"/>
            <p:cNvSpPr>
              <a:spLocks noChangeShapeType="1"/>
            </p:cNvSpPr>
            <p:nvPr/>
          </p:nvSpPr>
          <p:spPr bwMode="auto">
            <a:xfrm>
              <a:off x="1404938" y="91440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436" name="Line 1359"/>
            <p:cNvSpPr>
              <a:spLocks noChangeShapeType="1"/>
            </p:cNvSpPr>
            <p:nvPr/>
          </p:nvSpPr>
          <p:spPr bwMode="auto">
            <a:xfrm>
              <a:off x="1408113" y="91440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437" name="Line 1360"/>
            <p:cNvSpPr>
              <a:spLocks noChangeShapeType="1"/>
            </p:cNvSpPr>
            <p:nvPr/>
          </p:nvSpPr>
          <p:spPr bwMode="auto">
            <a:xfrm>
              <a:off x="1406525" y="91440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438" name="Line 1361"/>
            <p:cNvSpPr>
              <a:spLocks noChangeShapeType="1"/>
            </p:cNvSpPr>
            <p:nvPr/>
          </p:nvSpPr>
          <p:spPr bwMode="auto">
            <a:xfrm>
              <a:off x="1411288" y="91598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439" name="Line 1362"/>
            <p:cNvSpPr>
              <a:spLocks noChangeShapeType="1"/>
            </p:cNvSpPr>
            <p:nvPr/>
          </p:nvSpPr>
          <p:spPr bwMode="auto">
            <a:xfrm>
              <a:off x="1409700" y="91757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440" name="Line 1363"/>
            <p:cNvSpPr>
              <a:spLocks noChangeShapeType="1"/>
            </p:cNvSpPr>
            <p:nvPr/>
          </p:nvSpPr>
          <p:spPr bwMode="auto">
            <a:xfrm>
              <a:off x="1412875" y="91916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441" name="Line 1364"/>
            <p:cNvSpPr>
              <a:spLocks noChangeShapeType="1"/>
            </p:cNvSpPr>
            <p:nvPr/>
          </p:nvSpPr>
          <p:spPr bwMode="auto">
            <a:xfrm>
              <a:off x="1412875" y="92233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442" name="Line 1365"/>
            <p:cNvSpPr>
              <a:spLocks noChangeShapeType="1"/>
            </p:cNvSpPr>
            <p:nvPr/>
          </p:nvSpPr>
          <p:spPr bwMode="auto">
            <a:xfrm>
              <a:off x="1416050" y="92233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443" name="Line 1366"/>
            <p:cNvSpPr>
              <a:spLocks noChangeShapeType="1"/>
            </p:cNvSpPr>
            <p:nvPr/>
          </p:nvSpPr>
          <p:spPr bwMode="auto">
            <a:xfrm>
              <a:off x="1414463" y="92233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444" name="Line 1367"/>
            <p:cNvSpPr>
              <a:spLocks noChangeShapeType="1"/>
            </p:cNvSpPr>
            <p:nvPr/>
          </p:nvSpPr>
          <p:spPr bwMode="auto">
            <a:xfrm>
              <a:off x="1419225" y="92392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445" name="Line 1368"/>
            <p:cNvSpPr>
              <a:spLocks noChangeShapeType="1"/>
            </p:cNvSpPr>
            <p:nvPr/>
          </p:nvSpPr>
          <p:spPr bwMode="auto">
            <a:xfrm>
              <a:off x="1417638" y="92710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446" name="Line 1369"/>
            <p:cNvSpPr>
              <a:spLocks noChangeShapeType="1"/>
            </p:cNvSpPr>
            <p:nvPr/>
          </p:nvSpPr>
          <p:spPr bwMode="auto">
            <a:xfrm>
              <a:off x="1420813" y="92868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447" name="Line 1370"/>
            <p:cNvSpPr>
              <a:spLocks noChangeShapeType="1"/>
            </p:cNvSpPr>
            <p:nvPr/>
          </p:nvSpPr>
          <p:spPr bwMode="auto">
            <a:xfrm>
              <a:off x="1419225" y="92868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448" name="Line 1371"/>
            <p:cNvSpPr>
              <a:spLocks noChangeShapeType="1"/>
            </p:cNvSpPr>
            <p:nvPr/>
          </p:nvSpPr>
          <p:spPr bwMode="auto">
            <a:xfrm>
              <a:off x="1423988" y="93027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449" name="Line 1372"/>
            <p:cNvSpPr>
              <a:spLocks noChangeShapeType="1"/>
            </p:cNvSpPr>
            <p:nvPr/>
          </p:nvSpPr>
          <p:spPr bwMode="auto">
            <a:xfrm>
              <a:off x="1422400" y="93186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450" name="Line 1373"/>
            <p:cNvSpPr>
              <a:spLocks noChangeShapeType="1"/>
            </p:cNvSpPr>
            <p:nvPr/>
          </p:nvSpPr>
          <p:spPr bwMode="auto">
            <a:xfrm>
              <a:off x="1425575" y="93345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451" name="Line 1374"/>
            <p:cNvSpPr>
              <a:spLocks noChangeShapeType="1"/>
            </p:cNvSpPr>
            <p:nvPr/>
          </p:nvSpPr>
          <p:spPr bwMode="auto">
            <a:xfrm>
              <a:off x="1425575" y="93662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452" name="Line 1375"/>
            <p:cNvSpPr>
              <a:spLocks noChangeShapeType="1"/>
            </p:cNvSpPr>
            <p:nvPr/>
          </p:nvSpPr>
          <p:spPr bwMode="auto">
            <a:xfrm>
              <a:off x="1428750" y="93821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453" name="Line 1376"/>
            <p:cNvSpPr>
              <a:spLocks noChangeShapeType="1"/>
            </p:cNvSpPr>
            <p:nvPr/>
          </p:nvSpPr>
          <p:spPr bwMode="auto">
            <a:xfrm>
              <a:off x="1427163" y="93821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454" name="Line 1377"/>
            <p:cNvSpPr>
              <a:spLocks noChangeShapeType="1"/>
            </p:cNvSpPr>
            <p:nvPr/>
          </p:nvSpPr>
          <p:spPr bwMode="auto">
            <a:xfrm>
              <a:off x="1430338" y="93980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455" name="Line 1378"/>
            <p:cNvSpPr>
              <a:spLocks noChangeShapeType="1"/>
            </p:cNvSpPr>
            <p:nvPr/>
          </p:nvSpPr>
          <p:spPr bwMode="auto">
            <a:xfrm>
              <a:off x="1428750" y="94456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456" name="Line 1379"/>
            <p:cNvSpPr>
              <a:spLocks noChangeShapeType="1"/>
            </p:cNvSpPr>
            <p:nvPr/>
          </p:nvSpPr>
          <p:spPr bwMode="auto">
            <a:xfrm>
              <a:off x="1435100" y="94456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457" name="Line 1380"/>
            <p:cNvSpPr>
              <a:spLocks noChangeShapeType="1"/>
            </p:cNvSpPr>
            <p:nvPr/>
          </p:nvSpPr>
          <p:spPr bwMode="auto">
            <a:xfrm>
              <a:off x="1433513" y="94456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458" name="Line 1381"/>
            <p:cNvSpPr>
              <a:spLocks noChangeShapeType="1"/>
            </p:cNvSpPr>
            <p:nvPr/>
          </p:nvSpPr>
          <p:spPr bwMode="auto">
            <a:xfrm>
              <a:off x="1438275" y="94615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459" name="Line 1382"/>
            <p:cNvSpPr>
              <a:spLocks noChangeShapeType="1"/>
            </p:cNvSpPr>
            <p:nvPr/>
          </p:nvSpPr>
          <p:spPr bwMode="auto">
            <a:xfrm>
              <a:off x="1436688" y="94773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460" name="Line 1383"/>
            <p:cNvSpPr>
              <a:spLocks noChangeShapeType="1"/>
            </p:cNvSpPr>
            <p:nvPr/>
          </p:nvSpPr>
          <p:spPr bwMode="auto">
            <a:xfrm>
              <a:off x="1439863" y="94932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461" name="Line 1384"/>
            <p:cNvSpPr>
              <a:spLocks noChangeShapeType="1"/>
            </p:cNvSpPr>
            <p:nvPr/>
          </p:nvSpPr>
          <p:spPr bwMode="auto">
            <a:xfrm>
              <a:off x="1439863" y="95250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462" name="Line 1385"/>
            <p:cNvSpPr>
              <a:spLocks noChangeShapeType="1"/>
            </p:cNvSpPr>
            <p:nvPr/>
          </p:nvSpPr>
          <p:spPr bwMode="auto">
            <a:xfrm>
              <a:off x="1443038" y="95408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463" name="Line 1386"/>
            <p:cNvSpPr>
              <a:spLocks noChangeShapeType="1"/>
            </p:cNvSpPr>
            <p:nvPr/>
          </p:nvSpPr>
          <p:spPr bwMode="auto">
            <a:xfrm>
              <a:off x="1441450" y="95408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464" name="Line 1387"/>
            <p:cNvSpPr>
              <a:spLocks noChangeShapeType="1"/>
            </p:cNvSpPr>
            <p:nvPr/>
          </p:nvSpPr>
          <p:spPr bwMode="auto">
            <a:xfrm>
              <a:off x="1446213" y="95567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465" name="Line 1388"/>
            <p:cNvSpPr>
              <a:spLocks noChangeShapeType="1"/>
            </p:cNvSpPr>
            <p:nvPr/>
          </p:nvSpPr>
          <p:spPr bwMode="auto">
            <a:xfrm>
              <a:off x="1444625" y="95567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466" name="Line 1389"/>
            <p:cNvSpPr>
              <a:spLocks noChangeShapeType="1"/>
            </p:cNvSpPr>
            <p:nvPr/>
          </p:nvSpPr>
          <p:spPr bwMode="auto">
            <a:xfrm>
              <a:off x="1447800" y="95567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467" name="Line 1390"/>
            <p:cNvSpPr>
              <a:spLocks noChangeShapeType="1"/>
            </p:cNvSpPr>
            <p:nvPr/>
          </p:nvSpPr>
          <p:spPr bwMode="auto">
            <a:xfrm>
              <a:off x="1447800" y="95726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468" name="Line 1391"/>
            <p:cNvSpPr>
              <a:spLocks noChangeShapeType="1"/>
            </p:cNvSpPr>
            <p:nvPr/>
          </p:nvSpPr>
          <p:spPr bwMode="auto">
            <a:xfrm>
              <a:off x="1450975" y="95885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469" name="Line 1392"/>
            <p:cNvSpPr>
              <a:spLocks noChangeShapeType="1"/>
            </p:cNvSpPr>
            <p:nvPr/>
          </p:nvSpPr>
          <p:spPr bwMode="auto">
            <a:xfrm>
              <a:off x="1449388" y="96043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470" name="Line 1393"/>
            <p:cNvSpPr>
              <a:spLocks noChangeShapeType="1"/>
            </p:cNvSpPr>
            <p:nvPr/>
          </p:nvSpPr>
          <p:spPr bwMode="auto">
            <a:xfrm>
              <a:off x="1455738" y="96202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471" name="Line 1394"/>
            <p:cNvSpPr>
              <a:spLocks noChangeShapeType="1"/>
            </p:cNvSpPr>
            <p:nvPr/>
          </p:nvSpPr>
          <p:spPr bwMode="auto">
            <a:xfrm>
              <a:off x="1455738" y="96202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472" name="Line 1395"/>
            <p:cNvSpPr>
              <a:spLocks noChangeShapeType="1"/>
            </p:cNvSpPr>
            <p:nvPr/>
          </p:nvSpPr>
          <p:spPr bwMode="auto">
            <a:xfrm>
              <a:off x="1458913" y="96361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473" name="Line 1396"/>
            <p:cNvSpPr>
              <a:spLocks noChangeShapeType="1"/>
            </p:cNvSpPr>
            <p:nvPr/>
          </p:nvSpPr>
          <p:spPr bwMode="auto">
            <a:xfrm>
              <a:off x="1457325" y="96361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474" name="Line 1397"/>
            <p:cNvSpPr>
              <a:spLocks noChangeShapeType="1"/>
            </p:cNvSpPr>
            <p:nvPr/>
          </p:nvSpPr>
          <p:spPr bwMode="auto">
            <a:xfrm>
              <a:off x="1463675" y="96520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475" name="Line 1398"/>
            <p:cNvSpPr>
              <a:spLocks noChangeShapeType="1"/>
            </p:cNvSpPr>
            <p:nvPr/>
          </p:nvSpPr>
          <p:spPr bwMode="auto">
            <a:xfrm>
              <a:off x="1463675" y="96520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476" name="Line 1399"/>
            <p:cNvSpPr>
              <a:spLocks noChangeShapeType="1"/>
            </p:cNvSpPr>
            <p:nvPr/>
          </p:nvSpPr>
          <p:spPr bwMode="auto">
            <a:xfrm>
              <a:off x="1470025" y="96678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477" name="Line 1400"/>
            <p:cNvSpPr>
              <a:spLocks noChangeShapeType="1"/>
            </p:cNvSpPr>
            <p:nvPr/>
          </p:nvSpPr>
          <p:spPr bwMode="auto">
            <a:xfrm>
              <a:off x="1468438" y="96520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478" name="Line 1401"/>
            <p:cNvSpPr>
              <a:spLocks noChangeShapeType="1"/>
            </p:cNvSpPr>
            <p:nvPr/>
          </p:nvSpPr>
          <p:spPr bwMode="auto">
            <a:xfrm>
              <a:off x="1471613" y="96678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479" name="Line 1402"/>
            <p:cNvSpPr>
              <a:spLocks noChangeShapeType="1"/>
            </p:cNvSpPr>
            <p:nvPr/>
          </p:nvSpPr>
          <p:spPr bwMode="auto">
            <a:xfrm>
              <a:off x="1471613" y="96678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480" name="Line 1403"/>
            <p:cNvSpPr>
              <a:spLocks noChangeShapeType="1"/>
            </p:cNvSpPr>
            <p:nvPr/>
          </p:nvSpPr>
          <p:spPr bwMode="auto">
            <a:xfrm>
              <a:off x="1474788" y="96837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481" name="Line 1404"/>
            <p:cNvSpPr>
              <a:spLocks noChangeShapeType="1"/>
            </p:cNvSpPr>
            <p:nvPr/>
          </p:nvSpPr>
          <p:spPr bwMode="auto">
            <a:xfrm>
              <a:off x="1473200" y="96837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482" name="Line 1405"/>
            <p:cNvSpPr>
              <a:spLocks noChangeShapeType="1"/>
            </p:cNvSpPr>
            <p:nvPr/>
          </p:nvSpPr>
          <p:spPr bwMode="auto">
            <a:xfrm>
              <a:off x="1477963" y="96837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483" name="Line 1406"/>
            <p:cNvSpPr>
              <a:spLocks noChangeShapeType="1"/>
            </p:cNvSpPr>
            <p:nvPr/>
          </p:nvSpPr>
          <p:spPr bwMode="auto">
            <a:xfrm>
              <a:off x="1477963" y="96996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484" name="Line 1407"/>
            <p:cNvSpPr>
              <a:spLocks noChangeShapeType="1"/>
            </p:cNvSpPr>
            <p:nvPr/>
          </p:nvSpPr>
          <p:spPr bwMode="auto">
            <a:xfrm>
              <a:off x="1485900" y="97155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485" name="Line 1408"/>
            <p:cNvSpPr>
              <a:spLocks noChangeShapeType="1"/>
            </p:cNvSpPr>
            <p:nvPr/>
          </p:nvSpPr>
          <p:spPr bwMode="auto">
            <a:xfrm>
              <a:off x="1485900" y="97155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486" name="Line 1409"/>
            <p:cNvSpPr>
              <a:spLocks noChangeShapeType="1"/>
            </p:cNvSpPr>
            <p:nvPr/>
          </p:nvSpPr>
          <p:spPr bwMode="auto">
            <a:xfrm>
              <a:off x="1489075" y="97313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487" name="Line 1410"/>
            <p:cNvSpPr>
              <a:spLocks noChangeShapeType="1"/>
            </p:cNvSpPr>
            <p:nvPr/>
          </p:nvSpPr>
          <p:spPr bwMode="auto">
            <a:xfrm>
              <a:off x="1487488" y="97313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488" name="Line 1411"/>
            <p:cNvSpPr>
              <a:spLocks noChangeShapeType="1"/>
            </p:cNvSpPr>
            <p:nvPr/>
          </p:nvSpPr>
          <p:spPr bwMode="auto">
            <a:xfrm>
              <a:off x="1497013" y="97313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489" name="Line 1412"/>
            <p:cNvSpPr>
              <a:spLocks noChangeShapeType="1"/>
            </p:cNvSpPr>
            <p:nvPr/>
          </p:nvSpPr>
          <p:spPr bwMode="auto">
            <a:xfrm>
              <a:off x="1495425" y="97313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490" name="Line 1413"/>
            <p:cNvSpPr>
              <a:spLocks noChangeShapeType="1"/>
            </p:cNvSpPr>
            <p:nvPr/>
          </p:nvSpPr>
          <p:spPr bwMode="auto">
            <a:xfrm>
              <a:off x="1500188" y="97472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491" name="Line 1414"/>
            <p:cNvSpPr>
              <a:spLocks noChangeShapeType="1"/>
            </p:cNvSpPr>
            <p:nvPr/>
          </p:nvSpPr>
          <p:spPr bwMode="auto">
            <a:xfrm>
              <a:off x="1498600" y="97631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492" name="Line 1415"/>
            <p:cNvSpPr>
              <a:spLocks noChangeShapeType="1"/>
            </p:cNvSpPr>
            <p:nvPr/>
          </p:nvSpPr>
          <p:spPr bwMode="auto">
            <a:xfrm>
              <a:off x="1501775" y="97790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493" name="Line 1416"/>
            <p:cNvSpPr>
              <a:spLocks noChangeShapeType="1"/>
            </p:cNvSpPr>
            <p:nvPr/>
          </p:nvSpPr>
          <p:spPr bwMode="auto">
            <a:xfrm>
              <a:off x="1501775" y="97790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494" name="Line 1417"/>
            <p:cNvSpPr>
              <a:spLocks noChangeShapeType="1"/>
            </p:cNvSpPr>
            <p:nvPr/>
          </p:nvSpPr>
          <p:spPr bwMode="auto">
            <a:xfrm>
              <a:off x="1517650" y="97948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495" name="Line 1418"/>
            <p:cNvSpPr>
              <a:spLocks noChangeShapeType="1"/>
            </p:cNvSpPr>
            <p:nvPr/>
          </p:nvSpPr>
          <p:spPr bwMode="auto">
            <a:xfrm>
              <a:off x="1516063" y="97790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496" name="Line 1419"/>
            <p:cNvSpPr>
              <a:spLocks noChangeShapeType="1"/>
            </p:cNvSpPr>
            <p:nvPr/>
          </p:nvSpPr>
          <p:spPr bwMode="auto">
            <a:xfrm>
              <a:off x="1519238" y="97948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497" name="Line 1420"/>
            <p:cNvSpPr>
              <a:spLocks noChangeShapeType="1"/>
            </p:cNvSpPr>
            <p:nvPr/>
          </p:nvSpPr>
          <p:spPr bwMode="auto">
            <a:xfrm>
              <a:off x="1517650" y="98107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498" name="Line 1421"/>
            <p:cNvSpPr>
              <a:spLocks noChangeShapeType="1"/>
            </p:cNvSpPr>
            <p:nvPr/>
          </p:nvSpPr>
          <p:spPr bwMode="auto">
            <a:xfrm>
              <a:off x="1531938" y="98107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499" name="Line 1422"/>
            <p:cNvSpPr>
              <a:spLocks noChangeShapeType="1"/>
            </p:cNvSpPr>
            <p:nvPr/>
          </p:nvSpPr>
          <p:spPr bwMode="auto">
            <a:xfrm>
              <a:off x="1531938" y="98107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500" name="Line 1423"/>
            <p:cNvSpPr>
              <a:spLocks noChangeShapeType="1"/>
            </p:cNvSpPr>
            <p:nvPr/>
          </p:nvSpPr>
          <p:spPr bwMode="auto">
            <a:xfrm>
              <a:off x="1539875" y="98266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501" name="Line 1424"/>
            <p:cNvSpPr>
              <a:spLocks noChangeShapeType="1"/>
            </p:cNvSpPr>
            <p:nvPr/>
          </p:nvSpPr>
          <p:spPr bwMode="auto">
            <a:xfrm>
              <a:off x="1539875" y="98107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502" name="Line 1425"/>
            <p:cNvSpPr>
              <a:spLocks noChangeShapeType="1"/>
            </p:cNvSpPr>
            <p:nvPr/>
          </p:nvSpPr>
          <p:spPr bwMode="auto">
            <a:xfrm>
              <a:off x="1543050" y="98266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503" name="Line 1426"/>
            <p:cNvSpPr>
              <a:spLocks noChangeShapeType="1"/>
            </p:cNvSpPr>
            <p:nvPr/>
          </p:nvSpPr>
          <p:spPr bwMode="auto">
            <a:xfrm>
              <a:off x="1541463" y="98266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504" name="Line 1427"/>
            <p:cNvSpPr>
              <a:spLocks noChangeShapeType="1"/>
            </p:cNvSpPr>
            <p:nvPr/>
          </p:nvSpPr>
          <p:spPr bwMode="auto">
            <a:xfrm>
              <a:off x="1546225" y="98425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505" name="Line 1428"/>
            <p:cNvSpPr>
              <a:spLocks noChangeShapeType="1"/>
            </p:cNvSpPr>
            <p:nvPr/>
          </p:nvSpPr>
          <p:spPr bwMode="auto">
            <a:xfrm>
              <a:off x="1544638" y="98425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506" name="Line 1429"/>
            <p:cNvSpPr>
              <a:spLocks noChangeShapeType="1"/>
            </p:cNvSpPr>
            <p:nvPr/>
          </p:nvSpPr>
          <p:spPr bwMode="auto">
            <a:xfrm>
              <a:off x="1547813" y="98583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507" name="Line 1430"/>
            <p:cNvSpPr>
              <a:spLocks noChangeShapeType="1"/>
            </p:cNvSpPr>
            <p:nvPr/>
          </p:nvSpPr>
          <p:spPr bwMode="auto">
            <a:xfrm>
              <a:off x="1546225" y="98583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508" name="Line 1431"/>
            <p:cNvSpPr>
              <a:spLocks noChangeShapeType="1"/>
            </p:cNvSpPr>
            <p:nvPr/>
          </p:nvSpPr>
          <p:spPr bwMode="auto">
            <a:xfrm>
              <a:off x="1550988" y="98583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509" name="Line 1432"/>
            <p:cNvSpPr>
              <a:spLocks noChangeShapeType="1"/>
            </p:cNvSpPr>
            <p:nvPr/>
          </p:nvSpPr>
          <p:spPr bwMode="auto">
            <a:xfrm>
              <a:off x="1549400" y="98583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510" name="Line 1433"/>
            <p:cNvSpPr>
              <a:spLocks noChangeShapeType="1"/>
            </p:cNvSpPr>
            <p:nvPr/>
          </p:nvSpPr>
          <p:spPr bwMode="auto">
            <a:xfrm>
              <a:off x="1558925" y="98742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511" name="Line 1434"/>
            <p:cNvSpPr>
              <a:spLocks noChangeShapeType="1"/>
            </p:cNvSpPr>
            <p:nvPr/>
          </p:nvSpPr>
          <p:spPr bwMode="auto">
            <a:xfrm>
              <a:off x="1557338" y="98742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512" name="Line 1435"/>
            <p:cNvSpPr>
              <a:spLocks noChangeShapeType="1"/>
            </p:cNvSpPr>
            <p:nvPr/>
          </p:nvSpPr>
          <p:spPr bwMode="auto">
            <a:xfrm>
              <a:off x="1560513" y="98901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513" name="Line 1436"/>
            <p:cNvSpPr>
              <a:spLocks noChangeShapeType="1"/>
            </p:cNvSpPr>
            <p:nvPr/>
          </p:nvSpPr>
          <p:spPr bwMode="auto">
            <a:xfrm>
              <a:off x="1558925" y="98901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514" name="Line 1437"/>
            <p:cNvSpPr>
              <a:spLocks noChangeShapeType="1"/>
            </p:cNvSpPr>
            <p:nvPr/>
          </p:nvSpPr>
          <p:spPr bwMode="auto">
            <a:xfrm>
              <a:off x="1565275" y="99060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515" name="Line 1438"/>
            <p:cNvSpPr>
              <a:spLocks noChangeShapeType="1"/>
            </p:cNvSpPr>
            <p:nvPr/>
          </p:nvSpPr>
          <p:spPr bwMode="auto">
            <a:xfrm>
              <a:off x="1563688" y="98901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516" name="Line 1439"/>
            <p:cNvSpPr>
              <a:spLocks noChangeShapeType="1"/>
            </p:cNvSpPr>
            <p:nvPr/>
          </p:nvSpPr>
          <p:spPr bwMode="auto">
            <a:xfrm>
              <a:off x="1570038" y="99060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517" name="Line 1440"/>
            <p:cNvSpPr>
              <a:spLocks noChangeShapeType="1"/>
            </p:cNvSpPr>
            <p:nvPr/>
          </p:nvSpPr>
          <p:spPr bwMode="auto">
            <a:xfrm>
              <a:off x="1568450" y="99060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518" name="Line 1441"/>
            <p:cNvSpPr>
              <a:spLocks noChangeShapeType="1"/>
            </p:cNvSpPr>
            <p:nvPr/>
          </p:nvSpPr>
          <p:spPr bwMode="auto">
            <a:xfrm>
              <a:off x="1573213" y="99060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519" name="Line 1442"/>
            <p:cNvSpPr>
              <a:spLocks noChangeShapeType="1"/>
            </p:cNvSpPr>
            <p:nvPr/>
          </p:nvSpPr>
          <p:spPr bwMode="auto">
            <a:xfrm>
              <a:off x="1571625" y="99060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520" name="Line 1443"/>
            <p:cNvSpPr>
              <a:spLocks noChangeShapeType="1"/>
            </p:cNvSpPr>
            <p:nvPr/>
          </p:nvSpPr>
          <p:spPr bwMode="auto">
            <a:xfrm>
              <a:off x="1574800" y="99218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521" name="Line 1444"/>
            <p:cNvSpPr>
              <a:spLocks noChangeShapeType="1"/>
            </p:cNvSpPr>
            <p:nvPr/>
          </p:nvSpPr>
          <p:spPr bwMode="auto">
            <a:xfrm>
              <a:off x="1574800" y="99377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522" name="Line 1445"/>
            <p:cNvSpPr>
              <a:spLocks noChangeShapeType="1"/>
            </p:cNvSpPr>
            <p:nvPr/>
          </p:nvSpPr>
          <p:spPr bwMode="auto">
            <a:xfrm>
              <a:off x="1577975" y="99536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523" name="Line 1446"/>
            <p:cNvSpPr>
              <a:spLocks noChangeShapeType="1"/>
            </p:cNvSpPr>
            <p:nvPr/>
          </p:nvSpPr>
          <p:spPr bwMode="auto">
            <a:xfrm>
              <a:off x="1576388" y="99695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524" name="Line 1447"/>
            <p:cNvSpPr>
              <a:spLocks noChangeShapeType="1"/>
            </p:cNvSpPr>
            <p:nvPr/>
          </p:nvSpPr>
          <p:spPr bwMode="auto">
            <a:xfrm>
              <a:off x="1581150" y="99695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525" name="Line 1448"/>
            <p:cNvSpPr>
              <a:spLocks noChangeShapeType="1"/>
            </p:cNvSpPr>
            <p:nvPr/>
          </p:nvSpPr>
          <p:spPr bwMode="auto">
            <a:xfrm>
              <a:off x="1579563" y="99695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526" name="Line 1449"/>
            <p:cNvSpPr>
              <a:spLocks noChangeShapeType="1"/>
            </p:cNvSpPr>
            <p:nvPr/>
          </p:nvSpPr>
          <p:spPr bwMode="auto">
            <a:xfrm>
              <a:off x="1582738" y="99695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527" name="Line 1450"/>
            <p:cNvSpPr>
              <a:spLocks noChangeShapeType="1"/>
            </p:cNvSpPr>
            <p:nvPr/>
          </p:nvSpPr>
          <p:spPr bwMode="auto">
            <a:xfrm>
              <a:off x="1582738" y="99695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528" name="Line 1451"/>
            <p:cNvSpPr>
              <a:spLocks noChangeShapeType="1"/>
            </p:cNvSpPr>
            <p:nvPr/>
          </p:nvSpPr>
          <p:spPr bwMode="auto">
            <a:xfrm>
              <a:off x="1589088" y="99853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529" name="Line 1452"/>
            <p:cNvSpPr>
              <a:spLocks noChangeShapeType="1"/>
            </p:cNvSpPr>
            <p:nvPr/>
          </p:nvSpPr>
          <p:spPr bwMode="auto">
            <a:xfrm>
              <a:off x="1587500" y="100012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530" name="Line 1453"/>
            <p:cNvSpPr>
              <a:spLocks noChangeShapeType="1"/>
            </p:cNvSpPr>
            <p:nvPr/>
          </p:nvSpPr>
          <p:spPr bwMode="auto">
            <a:xfrm>
              <a:off x="1590675" y="100171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531" name="Line 1454"/>
            <p:cNvSpPr>
              <a:spLocks noChangeShapeType="1"/>
            </p:cNvSpPr>
            <p:nvPr/>
          </p:nvSpPr>
          <p:spPr bwMode="auto">
            <a:xfrm>
              <a:off x="1589088" y="100012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532" name="Line 1455"/>
            <p:cNvSpPr>
              <a:spLocks noChangeShapeType="1"/>
            </p:cNvSpPr>
            <p:nvPr/>
          </p:nvSpPr>
          <p:spPr bwMode="auto">
            <a:xfrm>
              <a:off x="1601788" y="100171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533" name="Line 1456"/>
            <p:cNvSpPr>
              <a:spLocks noChangeShapeType="1"/>
            </p:cNvSpPr>
            <p:nvPr/>
          </p:nvSpPr>
          <p:spPr bwMode="auto">
            <a:xfrm>
              <a:off x="1600200" y="100171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534" name="Line 1457"/>
            <p:cNvSpPr>
              <a:spLocks noChangeShapeType="1"/>
            </p:cNvSpPr>
            <p:nvPr/>
          </p:nvSpPr>
          <p:spPr bwMode="auto">
            <a:xfrm>
              <a:off x="1604963" y="100171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535" name="Line 1458"/>
            <p:cNvSpPr>
              <a:spLocks noChangeShapeType="1"/>
            </p:cNvSpPr>
            <p:nvPr/>
          </p:nvSpPr>
          <p:spPr bwMode="auto">
            <a:xfrm>
              <a:off x="1603375" y="100171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536" name="Line 1459"/>
            <p:cNvSpPr>
              <a:spLocks noChangeShapeType="1"/>
            </p:cNvSpPr>
            <p:nvPr/>
          </p:nvSpPr>
          <p:spPr bwMode="auto">
            <a:xfrm>
              <a:off x="1612900" y="100330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537" name="Line 1460"/>
            <p:cNvSpPr>
              <a:spLocks noChangeShapeType="1"/>
            </p:cNvSpPr>
            <p:nvPr/>
          </p:nvSpPr>
          <p:spPr bwMode="auto">
            <a:xfrm>
              <a:off x="1612900" y="100488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538" name="Line 1461"/>
            <p:cNvSpPr>
              <a:spLocks noChangeShapeType="1"/>
            </p:cNvSpPr>
            <p:nvPr/>
          </p:nvSpPr>
          <p:spPr bwMode="auto">
            <a:xfrm>
              <a:off x="1616075" y="100647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539" name="Line 1462"/>
            <p:cNvSpPr>
              <a:spLocks noChangeShapeType="1"/>
            </p:cNvSpPr>
            <p:nvPr/>
          </p:nvSpPr>
          <p:spPr bwMode="auto">
            <a:xfrm>
              <a:off x="1614488" y="100647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540" name="Line 1463"/>
            <p:cNvSpPr>
              <a:spLocks noChangeShapeType="1"/>
            </p:cNvSpPr>
            <p:nvPr/>
          </p:nvSpPr>
          <p:spPr bwMode="auto">
            <a:xfrm>
              <a:off x="1620838" y="100806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541" name="Line 1464"/>
            <p:cNvSpPr>
              <a:spLocks noChangeShapeType="1"/>
            </p:cNvSpPr>
            <p:nvPr/>
          </p:nvSpPr>
          <p:spPr bwMode="auto">
            <a:xfrm>
              <a:off x="1619250" y="100806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542" name="Line 1465"/>
            <p:cNvSpPr>
              <a:spLocks noChangeShapeType="1"/>
            </p:cNvSpPr>
            <p:nvPr/>
          </p:nvSpPr>
          <p:spPr bwMode="auto">
            <a:xfrm>
              <a:off x="1624013" y="100965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543" name="Line 1466"/>
            <p:cNvSpPr>
              <a:spLocks noChangeShapeType="1"/>
            </p:cNvSpPr>
            <p:nvPr/>
          </p:nvSpPr>
          <p:spPr bwMode="auto">
            <a:xfrm>
              <a:off x="1622425" y="100965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544" name="Line 1467"/>
            <p:cNvSpPr>
              <a:spLocks noChangeShapeType="1"/>
            </p:cNvSpPr>
            <p:nvPr/>
          </p:nvSpPr>
          <p:spPr bwMode="auto">
            <a:xfrm>
              <a:off x="1627188" y="100965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545" name="Line 1468"/>
            <p:cNvSpPr>
              <a:spLocks noChangeShapeType="1"/>
            </p:cNvSpPr>
            <p:nvPr/>
          </p:nvSpPr>
          <p:spPr bwMode="auto">
            <a:xfrm>
              <a:off x="1625600" y="100965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546" name="Line 1469"/>
            <p:cNvSpPr>
              <a:spLocks noChangeShapeType="1"/>
            </p:cNvSpPr>
            <p:nvPr/>
          </p:nvSpPr>
          <p:spPr bwMode="auto">
            <a:xfrm>
              <a:off x="1631950" y="101123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547" name="Line 1470"/>
            <p:cNvSpPr>
              <a:spLocks noChangeShapeType="1"/>
            </p:cNvSpPr>
            <p:nvPr/>
          </p:nvSpPr>
          <p:spPr bwMode="auto">
            <a:xfrm>
              <a:off x="1630363" y="101282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548" name="Line 1471"/>
            <p:cNvSpPr>
              <a:spLocks noChangeShapeType="1"/>
            </p:cNvSpPr>
            <p:nvPr/>
          </p:nvSpPr>
          <p:spPr bwMode="auto">
            <a:xfrm>
              <a:off x="1635125" y="101441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549" name="Line 1472"/>
            <p:cNvSpPr>
              <a:spLocks noChangeShapeType="1"/>
            </p:cNvSpPr>
            <p:nvPr/>
          </p:nvSpPr>
          <p:spPr bwMode="auto">
            <a:xfrm>
              <a:off x="1633538" y="101441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550" name="Line 1473"/>
            <p:cNvSpPr>
              <a:spLocks noChangeShapeType="1"/>
            </p:cNvSpPr>
            <p:nvPr/>
          </p:nvSpPr>
          <p:spPr bwMode="auto">
            <a:xfrm>
              <a:off x="1643063" y="101441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551" name="Line 1474"/>
            <p:cNvSpPr>
              <a:spLocks noChangeShapeType="1"/>
            </p:cNvSpPr>
            <p:nvPr/>
          </p:nvSpPr>
          <p:spPr bwMode="auto">
            <a:xfrm>
              <a:off x="1641475" y="101441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552" name="Line 1475"/>
            <p:cNvSpPr>
              <a:spLocks noChangeShapeType="1"/>
            </p:cNvSpPr>
            <p:nvPr/>
          </p:nvSpPr>
          <p:spPr bwMode="auto">
            <a:xfrm>
              <a:off x="1644650" y="101600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553" name="Line 1476"/>
            <p:cNvSpPr>
              <a:spLocks noChangeShapeType="1"/>
            </p:cNvSpPr>
            <p:nvPr/>
          </p:nvSpPr>
          <p:spPr bwMode="auto">
            <a:xfrm>
              <a:off x="1643063" y="101758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554" name="Line 1477"/>
            <p:cNvSpPr>
              <a:spLocks noChangeShapeType="1"/>
            </p:cNvSpPr>
            <p:nvPr/>
          </p:nvSpPr>
          <p:spPr bwMode="auto">
            <a:xfrm>
              <a:off x="1654175" y="101917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555" name="Line 1478"/>
            <p:cNvSpPr>
              <a:spLocks noChangeShapeType="1"/>
            </p:cNvSpPr>
            <p:nvPr/>
          </p:nvSpPr>
          <p:spPr bwMode="auto">
            <a:xfrm>
              <a:off x="1652588" y="101917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556" name="Line 1479"/>
            <p:cNvSpPr>
              <a:spLocks noChangeShapeType="1"/>
            </p:cNvSpPr>
            <p:nvPr/>
          </p:nvSpPr>
          <p:spPr bwMode="auto">
            <a:xfrm>
              <a:off x="1657350" y="101917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557" name="Line 1480"/>
            <p:cNvSpPr>
              <a:spLocks noChangeShapeType="1"/>
            </p:cNvSpPr>
            <p:nvPr/>
          </p:nvSpPr>
          <p:spPr bwMode="auto">
            <a:xfrm>
              <a:off x="1655763" y="101917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558" name="Line 1481"/>
            <p:cNvSpPr>
              <a:spLocks noChangeShapeType="1"/>
            </p:cNvSpPr>
            <p:nvPr/>
          </p:nvSpPr>
          <p:spPr bwMode="auto">
            <a:xfrm>
              <a:off x="1665288" y="102076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559" name="Line 1482"/>
            <p:cNvSpPr>
              <a:spLocks noChangeShapeType="1"/>
            </p:cNvSpPr>
            <p:nvPr/>
          </p:nvSpPr>
          <p:spPr bwMode="auto">
            <a:xfrm>
              <a:off x="1663700" y="101917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560" name="Line 1483"/>
            <p:cNvSpPr>
              <a:spLocks noChangeShapeType="1"/>
            </p:cNvSpPr>
            <p:nvPr/>
          </p:nvSpPr>
          <p:spPr bwMode="auto">
            <a:xfrm>
              <a:off x="1673225" y="102076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561" name="Line 1484"/>
            <p:cNvSpPr>
              <a:spLocks noChangeShapeType="1"/>
            </p:cNvSpPr>
            <p:nvPr/>
          </p:nvSpPr>
          <p:spPr bwMode="auto">
            <a:xfrm>
              <a:off x="1671638" y="102076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562" name="Line 1485"/>
            <p:cNvSpPr>
              <a:spLocks noChangeShapeType="1"/>
            </p:cNvSpPr>
            <p:nvPr/>
          </p:nvSpPr>
          <p:spPr bwMode="auto">
            <a:xfrm>
              <a:off x="1681163" y="102235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563" name="Line 1486"/>
            <p:cNvSpPr>
              <a:spLocks noChangeShapeType="1"/>
            </p:cNvSpPr>
            <p:nvPr/>
          </p:nvSpPr>
          <p:spPr bwMode="auto">
            <a:xfrm>
              <a:off x="1679575" y="102235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564" name="Line 1487"/>
            <p:cNvSpPr>
              <a:spLocks noChangeShapeType="1"/>
            </p:cNvSpPr>
            <p:nvPr/>
          </p:nvSpPr>
          <p:spPr bwMode="auto">
            <a:xfrm>
              <a:off x="1682750" y="102393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565" name="Line 1488"/>
            <p:cNvSpPr>
              <a:spLocks noChangeShapeType="1"/>
            </p:cNvSpPr>
            <p:nvPr/>
          </p:nvSpPr>
          <p:spPr bwMode="auto">
            <a:xfrm>
              <a:off x="1681163" y="102393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566" name="Line 1489"/>
            <p:cNvSpPr>
              <a:spLocks noChangeShapeType="1"/>
            </p:cNvSpPr>
            <p:nvPr/>
          </p:nvSpPr>
          <p:spPr bwMode="auto">
            <a:xfrm>
              <a:off x="1685925" y="102552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567" name="Line 1490"/>
            <p:cNvSpPr>
              <a:spLocks noChangeShapeType="1"/>
            </p:cNvSpPr>
            <p:nvPr/>
          </p:nvSpPr>
          <p:spPr bwMode="auto">
            <a:xfrm>
              <a:off x="1684338" y="102393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568" name="Line 1491"/>
            <p:cNvSpPr>
              <a:spLocks noChangeShapeType="1"/>
            </p:cNvSpPr>
            <p:nvPr/>
          </p:nvSpPr>
          <p:spPr bwMode="auto">
            <a:xfrm>
              <a:off x="1689100" y="102552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569" name="Line 1492"/>
            <p:cNvSpPr>
              <a:spLocks noChangeShapeType="1"/>
            </p:cNvSpPr>
            <p:nvPr/>
          </p:nvSpPr>
          <p:spPr bwMode="auto">
            <a:xfrm>
              <a:off x="1687513" y="102552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570" name="Line 1493"/>
            <p:cNvSpPr>
              <a:spLocks noChangeShapeType="1"/>
            </p:cNvSpPr>
            <p:nvPr/>
          </p:nvSpPr>
          <p:spPr bwMode="auto">
            <a:xfrm>
              <a:off x="1695450" y="102552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571" name="Line 1494"/>
            <p:cNvSpPr>
              <a:spLocks noChangeShapeType="1"/>
            </p:cNvSpPr>
            <p:nvPr/>
          </p:nvSpPr>
          <p:spPr bwMode="auto">
            <a:xfrm>
              <a:off x="1693863" y="102552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572" name="Line 1495"/>
            <p:cNvSpPr>
              <a:spLocks noChangeShapeType="1"/>
            </p:cNvSpPr>
            <p:nvPr/>
          </p:nvSpPr>
          <p:spPr bwMode="auto">
            <a:xfrm>
              <a:off x="1697038" y="102711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573" name="Line 1496"/>
            <p:cNvSpPr>
              <a:spLocks noChangeShapeType="1"/>
            </p:cNvSpPr>
            <p:nvPr/>
          </p:nvSpPr>
          <p:spPr bwMode="auto">
            <a:xfrm>
              <a:off x="1695450" y="102711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574" name="Line 1497"/>
            <p:cNvSpPr>
              <a:spLocks noChangeShapeType="1"/>
            </p:cNvSpPr>
            <p:nvPr/>
          </p:nvSpPr>
          <p:spPr bwMode="auto">
            <a:xfrm>
              <a:off x="1700213" y="102870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575" name="Line 1498"/>
            <p:cNvSpPr>
              <a:spLocks noChangeShapeType="1"/>
            </p:cNvSpPr>
            <p:nvPr/>
          </p:nvSpPr>
          <p:spPr bwMode="auto">
            <a:xfrm>
              <a:off x="1698625" y="102711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576" name="Line 1499"/>
            <p:cNvSpPr>
              <a:spLocks noChangeShapeType="1"/>
            </p:cNvSpPr>
            <p:nvPr/>
          </p:nvSpPr>
          <p:spPr bwMode="auto">
            <a:xfrm>
              <a:off x="1701800" y="102870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577" name="Line 1500"/>
            <p:cNvSpPr>
              <a:spLocks noChangeShapeType="1"/>
            </p:cNvSpPr>
            <p:nvPr/>
          </p:nvSpPr>
          <p:spPr bwMode="auto">
            <a:xfrm>
              <a:off x="1700213" y="102870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578" name="Line 1501"/>
            <p:cNvSpPr>
              <a:spLocks noChangeShapeType="1"/>
            </p:cNvSpPr>
            <p:nvPr/>
          </p:nvSpPr>
          <p:spPr bwMode="auto">
            <a:xfrm>
              <a:off x="1708150" y="103028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579" name="Line 1502"/>
            <p:cNvSpPr>
              <a:spLocks noChangeShapeType="1"/>
            </p:cNvSpPr>
            <p:nvPr/>
          </p:nvSpPr>
          <p:spPr bwMode="auto">
            <a:xfrm>
              <a:off x="1706563" y="103028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580" name="Line 1503"/>
            <p:cNvSpPr>
              <a:spLocks noChangeShapeType="1"/>
            </p:cNvSpPr>
            <p:nvPr/>
          </p:nvSpPr>
          <p:spPr bwMode="auto">
            <a:xfrm>
              <a:off x="1709738" y="103187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581" name="Line 1504"/>
            <p:cNvSpPr>
              <a:spLocks noChangeShapeType="1"/>
            </p:cNvSpPr>
            <p:nvPr/>
          </p:nvSpPr>
          <p:spPr bwMode="auto">
            <a:xfrm>
              <a:off x="1708150" y="103346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582" name="Line 1505"/>
            <p:cNvSpPr>
              <a:spLocks noChangeShapeType="1"/>
            </p:cNvSpPr>
            <p:nvPr/>
          </p:nvSpPr>
          <p:spPr bwMode="auto">
            <a:xfrm>
              <a:off x="1716088" y="103505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583" name="Line 1506"/>
            <p:cNvSpPr>
              <a:spLocks noChangeShapeType="1"/>
            </p:cNvSpPr>
            <p:nvPr/>
          </p:nvSpPr>
          <p:spPr bwMode="auto">
            <a:xfrm>
              <a:off x="1714500" y="103505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584" name="Line 1507"/>
            <p:cNvSpPr>
              <a:spLocks noChangeShapeType="1"/>
            </p:cNvSpPr>
            <p:nvPr/>
          </p:nvSpPr>
          <p:spPr bwMode="auto">
            <a:xfrm>
              <a:off x="1717675" y="103663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585" name="Line 1508"/>
            <p:cNvSpPr>
              <a:spLocks noChangeShapeType="1"/>
            </p:cNvSpPr>
            <p:nvPr/>
          </p:nvSpPr>
          <p:spPr bwMode="auto">
            <a:xfrm>
              <a:off x="1716088" y="103663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586" name="Line 1509"/>
            <p:cNvSpPr>
              <a:spLocks noChangeShapeType="1"/>
            </p:cNvSpPr>
            <p:nvPr/>
          </p:nvSpPr>
          <p:spPr bwMode="auto">
            <a:xfrm>
              <a:off x="1720850" y="103822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587" name="Line 1510"/>
            <p:cNvSpPr>
              <a:spLocks noChangeShapeType="1"/>
            </p:cNvSpPr>
            <p:nvPr/>
          </p:nvSpPr>
          <p:spPr bwMode="auto">
            <a:xfrm>
              <a:off x="1719263" y="103663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588" name="Line 1511"/>
            <p:cNvSpPr>
              <a:spLocks noChangeShapeType="1"/>
            </p:cNvSpPr>
            <p:nvPr/>
          </p:nvSpPr>
          <p:spPr bwMode="auto">
            <a:xfrm>
              <a:off x="1724025" y="103822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589" name="Line 1512"/>
            <p:cNvSpPr>
              <a:spLocks noChangeShapeType="1"/>
            </p:cNvSpPr>
            <p:nvPr/>
          </p:nvSpPr>
          <p:spPr bwMode="auto">
            <a:xfrm>
              <a:off x="1722438" y="103822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590" name="Line 1513"/>
            <p:cNvSpPr>
              <a:spLocks noChangeShapeType="1"/>
            </p:cNvSpPr>
            <p:nvPr/>
          </p:nvSpPr>
          <p:spPr bwMode="auto">
            <a:xfrm>
              <a:off x="1728788" y="103822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591" name="Line 1514"/>
            <p:cNvSpPr>
              <a:spLocks noChangeShapeType="1"/>
            </p:cNvSpPr>
            <p:nvPr/>
          </p:nvSpPr>
          <p:spPr bwMode="auto">
            <a:xfrm>
              <a:off x="1727200" y="103822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592" name="Line 1515"/>
            <p:cNvSpPr>
              <a:spLocks noChangeShapeType="1"/>
            </p:cNvSpPr>
            <p:nvPr/>
          </p:nvSpPr>
          <p:spPr bwMode="auto">
            <a:xfrm>
              <a:off x="1741488" y="103981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593" name="Line 1516"/>
            <p:cNvSpPr>
              <a:spLocks noChangeShapeType="1"/>
            </p:cNvSpPr>
            <p:nvPr/>
          </p:nvSpPr>
          <p:spPr bwMode="auto">
            <a:xfrm>
              <a:off x="1739900" y="103981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594" name="Line 1517"/>
            <p:cNvSpPr>
              <a:spLocks noChangeShapeType="1"/>
            </p:cNvSpPr>
            <p:nvPr/>
          </p:nvSpPr>
          <p:spPr bwMode="auto">
            <a:xfrm>
              <a:off x="1743075" y="104140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595" name="Line 1518"/>
            <p:cNvSpPr>
              <a:spLocks noChangeShapeType="1"/>
            </p:cNvSpPr>
            <p:nvPr/>
          </p:nvSpPr>
          <p:spPr bwMode="auto">
            <a:xfrm>
              <a:off x="1741488" y="104140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596" name="Line 1519"/>
            <p:cNvSpPr>
              <a:spLocks noChangeShapeType="1"/>
            </p:cNvSpPr>
            <p:nvPr/>
          </p:nvSpPr>
          <p:spPr bwMode="auto">
            <a:xfrm>
              <a:off x="1746250" y="104298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597" name="Line 1520"/>
            <p:cNvSpPr>
              <a:spLocks noChangeShapeType="1"/>
            </p:cNvSpPr>
            <p:nvPr/>
          </p:nvSpPr>
          <p:spPr bwMode="auto">
            <a:xfrm>
              <a:off x="1744663" y="104298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598" name="Line 1521"/>
            <p:cNvSpPr>
              <a:spLocks noChangeShapeType="1"/>
            </p:cNvSpPr>
            <p:nvPr/>
          </p:nvSpPr>
          <p:spPr bwMode="auto">
            <a:xfrm>
              <a:off x="1751013" y="104457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599" name="Line 1522"/>
            <p:cNvSpPr>
              <a:spLocks noChangeShapeType="1"/>
            </p:cNvSpPr>
            <p:nvPr/>
          </p:nvSpPr>
          <p:spPr bwMode="auto">
            <a:xfrm>
              <a:off x="1749425" y="104457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600" name="Line 1523"/>
            <p:cNvSpPr>
              <a:spLocks noChangeShapeType="1"/>
            </p:cNvSpPr>
            <p:nvPr/>
          </p:nvSpPr>
          <p:spPr bwMode="auto">
            <a:xfrm>
              <a:off x="1754188" y="104616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601" name="Line 1524"/>
            <p:cNvSpPr>
              <a:spLocks noChangeShapeType="1"/>
            </p:cNvSpPr>
            <p:nvPr/>
          </p:nvSpPr>
          <p:spPr bwMode="auto">
            <a:xfrm>
              <a:off x="1752600" y="104775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602" name="Line 1525"/>
            <p:cNvSpPr>
              <a:spLocks noChangeShapeType="1"/>
            </p:cNvSpPr>
            <p:nvPr/>
          </p:nvSpPr>
          <p:spPr bwMode="auto">
            <a:xfrm>
              <a:off x="1755775" y="104775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603" name="Line 1526"/>
            <p:cNvSpPr>
              <a:spLocks noChangeShapeType="1"/>
            </p:cNvSpPr>
            <p:nvPr/>
          </p:nvSpPr>
          <p:spPr bwMode="auto">
            <a:xfrm>
              <a:off x="1754188" y="104775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604" name="Line 1527"/>
            <p:cNvSpPr>
              <a:spLocks noChangeShapeType="1"/>
            </p:cNvSpPr>
            <p:nvPr/>
          </p:nvSpPr>
          <p:spPr bwMode="auto">
            <a:xfrm>
              <a:off x="1766888" y="104933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605" name="Line 1528"/>
            <p:cNvSpPr>
              <a:spLocks noChangeShapeType="1"/>
            </p:cNvSpPr>
            <p:nvPr/>
          </p:nvSpPr>
          <p:spPr bwMode="auto">
            <a:xfrm>
              <a:off x="1765300" y="104933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606" name="Line 1529"/>
            <p:cNvSpPr>
              <a:spLocks noChangeShapeType="1"/>
            </p:cNvSpPr>
            <p:nvPr/>
          </p:nvSpPr>
          <p:spPr bwMode="auto">
            <a:xfrm>
              <a:off x="1771650" y="105092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607" name="Line 1530"/>
            <p:cNvSpPr>
              <a:spLocks noChangeShapeType="1"/>
            </p:cNvSpPr>
            <p:nvPr/>
          </p:nvSpPr>
          <p:spPr bwMode="auto">
            <a:xfrm>
              <a:off x="1770063" y="105092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608" name="Line 1531"/>
            <p:cNvSpPr>
              <a:spLocks noChangeShapeType="1"/>
            </p:cNvSpPr>
            <p:nvPr/>
          </p:nvSpPr>
          <p:spPr bwMode="auto">
            <a:xfrm>
              <a:off x="1774825" y="105251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609" name="Line 1532"/>
            <p:cNvSpPr>
              <a:spLocks noChangeShapeType="1"/>
            </p:cNvSpPr>
            <p:nvPr/>
          </p:nvSpPr>
          <p:spPr bwMode="auto">
            <a:xfrm>
              <a:off x="1773238" y="105251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610" name="Line 1533"/>
            <p:cNvSpPr>
              <a:spLocks noChangeShapeType="1"/>
            </p:cNvSpPr>
            <p:nvPr/>
          </p:nvSpPr>
          <p:spPr bwMode="auto">
            <a:xfrm>
              <a:off x="1776413" y="105410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611" name="Line 1534"/>
            <p:cNvSpPr>
              <a:spLocks noChangeShapeType="1"/>
            </p:cNvSpPr>
            <p:nvPr/>
          </p:nvSpPr>
          <p:spPr bwMode="auto">
            <a:xfrm>
              <a:off x="1776413" y="105410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612" name="Line 1535"/>
            <p:cNvSpPr>
              <a:spLocks noChangeShapeType="1"/>
            </p:cNvSpPr>
            <p:nvPr/>
          </p:nvSpPr>
          <p:spPr bwMode="auto">
            <a:xfrm>
              <a:off x="1779588" y="105568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613" name="Line 1536"/>
            <p:cNvSpPr>
              <a:spLocks noChangeShapeType="1"/>
            </p:cNvSpPr>
            <p:nvPr/>
          </p:nvSpPr>
          <p:spPr bwMode="auto">
            <a:xfrm>
              <a:off x="1778000" y="105568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614" name="Line 1537"/>
            <p:cNvSpPr>
              <a:spLocks noChangeShapeType="1"/>
            </p:cNvSpPr>
            <p:nvPr/>
          </p:nvSpPr>
          <p:spPr bwMode="auto">
            <a:xfrm>
              <a:off x="1782763" y="105727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615" name="Line 1538"/>
            <p:cNvSpPr>
              <a:spLocks noChangeShapeType="1"/>
            </p:cNvSpPr>
            <p:nvPr/>
          </p:nvSpPr>
          <p:spPr bwMode="auto">
            <a:xfrm>
              <a:off x="1781175" y="105568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616" name="Line 1539"/>
            <p:cNvSpPr>
              <a:spLocks noChangeShapeType="1"/>
            </p:cNvSpPr>
            <p:nvPr/>
          </p:nvSpPr>
          <p:spPr bwMode="auto">
            <a:xfrm>
              <a:off x="1785938" y="105727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617" name="Line 1540"/>
            <p:cNvSpPr>
              <a:spLocks noChangeShapeType="1"/>
            </p:cNvSpPr>
            <p:nvPr/>
          </p:nvSpPr>
          <p:spPr bwMode="auto">
            <a:xfrm>
              <a:off x="1784350" y="105886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618" name="Line 1541"/>
            <p:cNvSpPr>
              <a:spLocks noChangeShapeType="1"/>
            </p:cNvSpPr>
            <p:nvPr/>
          </p:nvSpPr>
          <p:spPr bwMode="auto">
            <a:xfrm>
              <a:off x="1789113" y="105886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619" name="Line 1542"/>
            <p:cNvSpPr>
              <a:spLocks noChangeShapeType="1"/>
            </p:cNvSpPr>
            <p:nvPr/>
          </p:nvSpPr>
          <p:spPr bwMode="auto">
            <a:xfrm>
              <a:off x="1787525" y="105886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620" name="Line 1543"/>
            <p:cNvSpPr>
              <a:spLocks noChangeShapeType="1"/>
            </p:cNvSpPr>
            <p:nvPr/>
          </p:nvSpPr>
          <p:spPr bwMode="auto">
            <a:xfrm>
              <a:off x="1797050" y="106045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621" name="Line 1544"/>
            <p:cNvSpPr>
              <a:spLocks noChangeShapeType="1"/>
            </p:cNvSpPr>
            <p:nvPr/>
          </p:nvSpPr>
          <p:spPr bwMode="auto">
            <a:xfrm>
              <a:off x="1795463" y="106362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622" name="Line 1545"/>
            <p:cNvSpPr>
              <a:spLocks noChangeShapeType="1"/>
            </p:cNvSpPr>
            <p:nvPr/>
          </p:nvSpPr>
          <p:spPr bwMode="auto">
            <a:xfrm>
              <a:off x="1800225" y="106521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623" name="Line 1546"/>
            <p:cNvSpPr>
              <a:spLocks noChangeShapeType="1"/>
            </p:cNvSpPr>
            <p:nvPr/>
          </p:nvSpPr>
          <p:spPr bwMode="auto">
            <a:xfrm>
              <a:off x="1798638" y="106362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624" name="Line 1547"/>
            <p:cNvSpPr>
              <a:spLocks noChangeShapeType="1"/>
            </p:cNvSpPr>
            <p:nvPr/>
          </p:nvSpPr>
          <p:spPr bwMode="auto">
            <a:xfrm>
              <a:off x="1801813" y="106521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625" name="Line 1548"/>
            <p:cNvSpPr>
              <a:spLocks noChangeShapeType="1"/>
            </p:cNvSpPr>
            <p:nvPr/>
          </p:nvSpPr>
          <p:spPr bwMode="auto">
            <a:xfrm>
              <a:off x="1800225" y="106521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626" name="Line 1549"/>
            <p:cNvSpPr>
              <a:spLocks noChangeShapeType="1"/>
            </p:cNvSpPr>
            <p:nvPr/>
          </p:nvSpPr>
          <p:spPr bwMode="auto">
            <a:xfrm>
              <a:off x="1804988" y="106680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627" name="Line 1550"/>
            <p:cNvSpPr>
              <a:spLocks noChangeShapeType="1"/>
            </p:cNvSpPr>
            <p:nvPr/>
          </p:nvSpPr>
          <p:spPr bwMode="auto">
            <a:xfrm>
              <a:off x="1803400" y="106680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628" name="Line 1551"/>
            <p:cNvSpPr>
              <a:spLocks noChangeShapeType="1"/>
            </p:cNvSpPr>
            <p:nvPr/>
          </p:nvSpPr>
          <p:spPr bwMode="auto">
            <a:xfrm>
              <a:off x="1809750" y="106838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629" name="Line 1552"/>
            <p:cNvSpPr>
              <a:spLocks noChangeShapeType="1"/>
            </p:cNvSpPr>
            <p:nvPr/>
          </p:nvSpPr>
          <p:spPr bwMode="auto">
            <a:xfrm>
              <a:off x="1808163" y="106838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630" name="Line 1553"/>
            <p:cNvSpPr>
              <a:spLocks noChangeShapeType="1"/>
            </p:cNvSpPr>
            <p:nvPr/>
          </p:nvSpPr>
          <p:spPr bwMode="auto">
            <a:xfrm>
              <a:off x="1814513" y="106997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631" name="Line 1554"/>
            <p:cNvSpPr>
              <a:spLocks noChangeShapeType="1"/>
            </p:cNvSpPr>
            <p:nvPr/>
          </p:nvSpPr>
          <p:spPr bwMode="auto">
            <a:xfrm>
              <a:off x="1814513" y="106838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632" name="Line 1555"/>
            <p:cNvSpPr>
              <a:spLocks noChangeShapeType="1"/>
            </p:cNvSpPr>
            <p:nvPr/>
          </p:nvSpPr>
          <p:spPr bwMode="auto">
            <a:xfrm>
              <a:off x="1817688" y="106997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633" name="Line 1556"/>
            <p:cNvSpPr>
              <a:spLocks noChangeShapeType="1"/>
            </p:cNvSpPr>
            <p:nvPr/>
          </p:nvSpPr>
          <p:spPr bwMode="auto">
            <a:xfrm>
              <a:off x="1816100" y="107156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634" name="Line 1557"/>
            <p:cNvSpPr>
              <a:spLocks noChangeShapeType="1"/>
            </p:cNvSpPr>
            <p:nvPr/>
          </p:nvSpPr>
          <p:spPr bwMode="auto">
            <a:xfrm>
              <a:off x="1820863" y="107315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635" name="Line 1558"/>
            <p:cNvSpPr>
              <a:spLocks noChangeShapeType="1"/>
            </p:cNvSpPr>
            <p:nvPr/>
          </p:nvSpPr>
          <p:spPr bwMode="auto">
            <a:xfrm>
              <a:off x="1819275" y="107315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636" name="Line 1559"/>
            <p:cNvSpPr>
              <a:spLocks noChangeShapeType="1"/>
            </p:cNvSpPr>
            <p:nvPr/>
          </p:nvSpPr>
          <p:spPr bwMode="auto">
            <a:xfrm>
              <a:off x="1822450" y="107473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637" name="Line 1560"/>
            <p:cNvSpPr>
              <a:spLocks noChangeShapeType="1"/>
            </p:cNvSpPr>
            <p:nvPr/>
          </p:nvSpPr>
          <p:spPr bwMode="auto">
            <a:xfrm>
              <a:off x="1822450" y="107473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638" name="Line 1561"/>
            <p:cNvSpPr>
              <a:spLocks noChangeShapeType="1"/>
            </p:cNvSpPr>
            <p:nvPr/>
          </p:nvSpPr>
          <p:spPr bwMode="auto">
            <a:xfrm>
              <a:off x="1830388" y="107632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639" name="Line 1562"/>
            <p:cNvSpPr>
              <a:spLocks noChangeShapeType="1"/>
            </p:cNvSpPr>
            <p:nvPr/>
          </p:nvSpPr>
          <p:spPr bwMode="auto">
            <a:xfrm>
              <a:off x="1830388" y="107632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640" name="Line 1563"/>
            <p:cNvSpPr>
              <a:spLocks noChangeShapeType="1"/>
            </p:cNvSpPr>
            <p:nvPr/>
          </p:nvSpPr>
          <p:spPr bwMode="auto">
            <a:xfrm>
              <a:off x="1836738" y="107632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641" name="Line 1564"/>
            <p:cNvSpPr>
              <a:spLocks noChangeShapeType="1"/>
            </p:cNvSpPr>
            <p:nvPr/>
          </p:nvSpPr>
          <p:spPr bwMode="auto">
            <a:xfrm>
              <a:off x="1835150" y="107632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642" name="Line 1565"/>
            <p:cNvSpPr>
              <a:spLocks noChangeShapeType="1"/>
            </p:cNvSpPr>
            <p:nvPr/>
          </p:nvSpPr>
          <p:spPr bwMode="auto">
            <a:xfrm>
              <a:off x="1839913" y="107632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643" name="Line 1566"/>
            <p:cNvSpPr>
              <a:spLocks noChangeShapeType="1"/>
            </p:cNvSpPr>
            <p:nvPr/>
          </p:nvSpPr>
          <p:spPr bwMode="auto">
            <a:xfrm>
              <a:off x="1838325" y="107791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644" name="Line 1567"/>
            <p:cNvSpPr>
              <a:spLocks noChangeShapeType="1"/>
            </p:cNvSpPr>
            <p:nvPr/>
          </p:nvSpPr>
          <p:spPr bwMode="auto">
            <a:xfrm>
              <a:off x="1841500" y="107950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645" name="Line 1568"/>
            <p:cNvSpPr>
              <a:spLocks noChangeShapeType="1"/>
            </p:cNvSpPr>
            <p:nvPr/>
          </p:nvSpPr>
          <p:spPr bwMode="auto">
            <a:xfrm>
              <a:off x="1841500" y="107950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646" name="Line 1569"/>
            <p:cNvSpPr>
              <a:spLocks noChangeShapeType="1"/>
            </p:cNvSpPr>
            <p:nvPr/>
          </p:nvSpPr>
          <p:spPr bwMode="auto">
            <a:xfrm>
              <a:off x="1847850" y="108108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647" name="Line 1570"/>
            <p:cNvSpPr>
              <a:spLocks noChangeShapeType="1"/>
            </p:cNvSpPr>
            <p:nvPr/>
          </p:nvSpPr>
          <p:spPr bwMode="auto">
            <a:xfrm>
              <a:off x="1846263" y="108108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648" name="Line 1571"/>
            <p:cNvSpPr>
              <a:spLocks noChangeShapeType="1"/>
            </p:cNvSpPr>
            <p:nvPr/>
          </p:nvSpPr>
          <p:spPr bwMode="auto">
            <a:xfrm>
              <a:off x="1852613" y="108267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649" name="Line 1572"/>
            <p:cNvSpPr>
              <a:spLocks noChangeShapeType="1"/>
            </p:cNvSpPr>
            <p:nvPr/>
          </p:nvSpPr>
          <p:spPr bwMode="auto">
            <a:xfrm>
              <a:off x="1851025" y="108426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650" name="Line 1573"/>
            <p:cNvSpPr>
              <a:spLocks noChangeShapeType="1"/>
            </p:cNvSpPr>
            <p:nvPr/>
          </p:nvSpPr>
          <p:spPr bwMode="auto">
            <a:xfrm>
              <a:off x="1857375" y="108585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651" name="Line 1574"/>
            <p:cNvSpPr>
              <a:spLocks noChangeShapeType="1"/>
            </p:cNvSpPr>
            <p:nvPr/>
          </p:nvSpPr>
          <p:spPr bwMode="auto">
            <a:xfrm>
              <a:off x="1857375" y="108585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652" name="Line 1575"/>
            <p:cNvSpPr>
              <a:spLocks noChangeShapeType="1"/>
            </p:cNvSpPr>
            <p:nvPr/>
          </p:nvSpPr>
          <p:spPr bwMode="auto">
            <a:xfrm>
              <a:off x="1860550" y="108743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653" name="Line 1576"/>
            <p:cNvSpPr>
              <a:spLocks noChangeShapeType="1"/>
            </p:cNvSpPr>
            <p:nvPr/>
          </p:nvSpPr>
          <p:spPr bwMode="auto">
            <a:xfrm>
              <a:off x="1858963" y="108902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654" name="Line 1577"/>
            <p:cNvSpPr>
              <a:spLocks noChangeShapeType="1"/>
            </p:cNvSpPr>
            <p:nvPr/>
          </p:nvSpPr>
          <p:spPr bwMode="auto">
            <a:xfrm>
              <a:off x="1863725" y="108902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655" name="Line 1578"/>
            <p:cNvSpPr>
              <a:spLocks noChangeShapeType="1"/>
            </p:cNvSpPr>
            <p:nvPr/>
          </p:nvSpPr>
          <p:spPr bwMode="auto">
            <a:xfrm>
              <a:off x="1862138" y="108902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656" name="Line 1579"/>
            <p:cNvSpPr>
              <a:spLocks noChangeShapeType="1"/>
            </p:cNvSpPr>
            <p:nvPr/>
          </p:nvSpPr>
          <p:spPr bwMode="auto">
            <a:xfrm>
              <a:off x="1865313" y="108902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657" name="Line 1580"/>
            <p:cNvSpPr>
              <a:spLocks noChangeShapeType="1"/>
            </p:cNvSpPr>
            <p:nvPr/>
          </p:nvSpPr>
          <p:spPr bwMode="auto">
            <a:xfrm>
              <a:off x="1865313" y="109061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658" name="Line 1581"/>
            <p:cNvSpPr>
              <a:spLocks noChangeShapeType="1"/>
            </p:cNvSpPr>
            <p:nvPr/>
          </p:nvSpPr>
          <p:spPr bwMode="auto">
            <a:xfrm>
              <a:off x="1868488" y="109220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659" name="Line 1582"/>
            <p:cNvSpPr>
              <a:spLocks noChangeShapeType="1"/>
            </p:cNvSpPr>
            <p:nvPr/>
          </p:nvSpPr>
          <p:spPr bwMode="auto">
            <a:xfrm>
              <a:off x="1866900" y="109378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660" name="Line 1583"/>
            <p:cNvSpPr>
              <a:spLocks noChangeShapeType="1"/>
            </p:cNvSpPr>
            <p:nvPr/>
          </p:nvSpPr>
          <p:spPr bwMode="auto">
            <a:xfrm>
              <a:off x="1871663" y="109537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661" name="Line 1584"/>
            <p:cNvSpPr>
              <a:spLocks noChangeShapeType="1"/>
            </p:cNvSpPr>
            <p:nvPr/>
          </p:nvSpPr>
          <p:spPr bwMode="auto">
            <a:xfrm>
              <a:off x="1870075" y="109537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662" name="Line 1585"/>
            <p:cNvSpPr>
              <a:spLocks noChangeShapeType="1"/>
            </p:cNvSpPr>
            <p:nvPr/>
          </p:nvSpPr>
          <p:spPr bwMode="auto">
            <a:xfrm>
              <a:off x="1873250" y="109537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663" name="Line 1586"/>
            <p:cNvSpPr>
              <a:spLocks noChangeShapeType="1"/>
            </p:cNvSpPr>
            <p:nvPr/>
          </p:nvSpPr>
          <p:spPr bwMode="auto">
            <a:xfrm>
              <a:off x="1873250" y="109537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664" name="Line 1587"/>
            <p:cNvSpPr>
              <a:spLocks noChangeShapeType="1"/>
            </p:cNvSpPr>
            <p:nvPr/>
          </p:nvSpPr>
          <p:spPr bwMode="auto">
            <a:xfrm>
              <a:off x="1874838" y="109696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665" name="Line 1588"/>
            <p:cNvSpPr>
              <a:spLocks noChangeShapeType="1"/>
            </p:cNvSpPr>
            <p:nvPr/>
          </p:nvSpPr>
          <p:spPr bwMode="auto">
            <a:xfrm>
              <a:off x="1873250" y="109855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666" name="Line 1589"/>
            <p:cNvSpPr>
              <a:spLocks noChangeShapeType="1"/>
            </p:cNvSpPr>
            <p:nvPr/>
          </p:nvSpPr>
          <p:spPr bwMode="auto">
            <a:xfrm>
              <a:off x="1879600" y="110013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667" name="Line 1590"/>
            <p:cNvSpPr>
              <a:spLocks noChangeShapeType="1"/>
            </p:cNvSpPr>
            <p:nvPr/>
          </p:nvSpPr>
          <p:spPr bwMode="auto">
            <a:xfrm>
              <a:off x="1879600" y="110013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668" name="Line 1591"/>
            <p:cNvSpPr>
              <a:spLocks noChangeShapeType="1"/>
            </p:cNvSpPr>
            <p:nvPr/>
          </p:nvSpPr>
          <p:spPr bwMode="auto">
            <a:xfrm>
              <a:off x="1882775" y="110172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669" name="Line 1592"/>
            <p:cNvSpPr>
              <a:spLocks noChangeShapeType="1"/>
            </p:cNvSpPr>
            <p:nvPr/>
          </p:nvSpPr>
          <p:spPr bwMode="auto">
            <a:xfrm>
              <a:off x="1881188" y="110013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670" name="Line 1593"/>
            <p:cNvSpPr>
              <a:spLocks noChangeShapeType="1"/>
            </p:cNvSpPr>
            <p:nvPr/>
          </p:nvSpPr>
          <p:spPr bwMode="auto">
            <a:xfrm>
              <a:off x="1885950" y="110172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671" name="Line 1594"/>
            <p:cNvSpPr>
              <a:spLocks noChangeShapeType="1"/>
            </p:cNvSpPr>
            <p:nvPr/>
          </p:nvSpPr>
          <p:spPr bwMode="auto">
            <a:xfrm>
              <a:off x="1884363" y="110331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672" name="Line 1595"/>
            <p:cNvSpPr>
              <a:spLocks noChangeShapeType="1"/>
            </p:cNvSpPr>
            <p:nvPr/>
          </p:nvSpPr>
          <p:spPr bwMode="auto">
            <a:xfrm>
              <a:off x="1887538" y="110490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673" name="Line 1596"/>
            <p:cNvSpPr>
              <a:spLocks noChangeShapeType="1"/>
            </p:cNvSpPr>
            <p:nvPr/>
          </p:nvSpPr>
          <p:spPr bwMode="auto">
            <a:xfrm>
              <a:off x="1887538" y="110490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674" name="Line 1597"/>
            <p:cNvSpPr>
              <a:spLocks noChangeShapeType="1"/>
            </p:cNvSpPr>
            <p:nvPr/>
          </p:nvSpPr>
          <p:spPr bwMode="auto">
            <a:xfrm>
              <a:off x="1890713" y="110648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675" name="Line 1598"/>
            <p:cNvSpPr>
              <a:spLocks noChangeShapeType="1"/>
            </p:cNvSpPr>
            <p:nvPr/>
          </p:nvSpPr>
          <p:spPr bwMode="auto">
            <a:xfrm>
              <a:off x="1889125" y="110807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676" name="Line 1599"/>
            <p:cNvSpPr>
              <a:spLocks noChangeShapeType="1"/>
            </p:cNvSpPr>
            <p:nvPr/>
          </p:nvSpPr>
          <p:spPr bwMode="auto">
            <a:xfrm>
              <a:off x="1893888" y="110966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677" name="Line 1600"/>
            <p:cNvSpPr>
              <a:spLocks noChangeShapeType="1"/>
            </p:cNvSpPr>
            <p:nvPr/>
          </p:nvSpPr>
          <p:spPr bwMode="auto">
            <a:xfrm>
              <a:off x="1892300" y="110966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678" name="Line 1601"/>
            <p:cNvSpPr>
              <a:spLocks noChangeShapeType="1"/>
            </p:cNvSpPr>
            <p:nvPr/>
          </p:nvSpPr>
          <p:spPr bwMode="auto">
            <a:xfrm>
              <a:off x="1901825" y="111125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679" name="Line 1602"/>
            <p:cNvSpPr>
              <a:spLocks noChangeShapeType="1"/>
            </p:cNvSpPr>
            <p:nvPr/>
          </p:nvSpPr>
          <p:spPr bwMode="auto">
            <a:xfrm>
              <a:off x="1900238" y="111125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680" name="Line 1603"/>
            <p:cNvSpPr>
              <a:spLocks noChangeShapeType="1"/>
            </p:cNvSpPr>
            <p:nvPr/>
          </p:nvSpPr>
          <p:spPr bwMode="auto">
            <a:xfrm>
              <a:off x="1903413" y="111283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681" name="Line 1604"/>
            <p:cNvSpPr>
              <a:spLocks noChangeShapeType="1"/>
            </p:cNvSpPr>
            <p:nvPr/>
          </p:nvSpPr>
          <p:spPr bwMode="auto">
            <a:xfrm>
              <a:off x="1903413" y="111283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682" name="Line 1605"/>
            <p:cNvSpPr>
              <a:spLocks noChangeShapeType="1"/>
            </p:cNvSpPr>
            <p:nvPr/>
          </p:nvSpPr>
          <p:spPr bwMode="auto">
            <a:xfrm>
              <a:off x="1906588" y="111442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683" name="Line 1606"/>
            <p:cNvSpPr>
              <a:spLocks noChangeShapeType="1"/>
            </p:cNvSpPr>
            <p:nvPr/>
          </p:nvSpPr>
          <p:spPr bwMode="auto">
            <a:xfrm>
              <a:off x="1905000" y="111283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684" name="Line 1607"/>
            <p:cNvSpPr>
              <a:spLocks noChangeShapeType="1"/>
            </p:cNvSpPr>
            <p:nvPr/>
          </p:nvSpPr>
          <p:spPr bwMode="auto">
            <a:xfrm>
              <a:off x="1909763" y="111442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685" name="Line 1608"/>
            <p:cNvSpPr>
              <a:spLocks noChangeShapeType="1"/>
            </p:cNvSpPr>
            <p:nvPr/>
          </p:nvSpPr>
          <p:spPr bwMode="auto">
            <a:xfrm>
              <a:off x="1908175" y="111442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686" name="Line 1609"/>
            <p:cNvSpPr>
              <a:spLocks noChangeShapeType="1"/>
            </p:cNvSpPr>
            <p:nvPr/>
          </p:nvSpPr>
          <p:spPr bwMode="auto">
            <a:xfrm>
              <a:off x="1911350" y="111601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687" name="Line 1610"/>
            <p:cNvSpPr>
              <a:spLocks noChangeShapeType="1"/>
            </p:cNvSpPr>
            <p:nvPr/>
          </p:nvSpPr>
          <p:spPr bwMode="auto">
            <a:xfrm>
              <a:off x="1911350" y="111601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688" name="Line 1611"/>
            <p:cNvSpPr>
              <a:spLocks noChangeShapeType="1"/>
            </p:cNvSpPr>
            <p:nvPr/>
          </p:nvSpPr>
          <p:spPr bwMode="auto">
            <a:xfrm>
              <a:off x="1914525" y="111760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689" name="Line 1612"/>
            <p:cNvSpPr>
              <a:spLocks noChangeShapeType="1"/>
            </p:cNvSpPr>
            <p:nvPr/>
          </p:nvSpPr>
          <p:spPr bwMode="auto">
            <a:xfrm>
              <a:off x="1912938" y="111760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690" name="Line 1613"/>
            <p:cNvSpPr>
              <a:spLocks noChangeShapeType="1"/>
            </p:cNvSpPr>
            <p:nvPr/>
          </p:nvSpPr>
          <p:spPr bwMode="auto">
            <a:xfrm>
              <a:off x="1917700" y="111918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691" name="Line 1614"/>
            <p:cNvSpPr>
              <a:spLocks noChangeShapeType="1"/>
            </p:cNvSpPr>
            <p:nvPr/>
          </p:nvSpPr>
          <p:spPr bwMode="auto">
            <a:xfrm>
              <a:off x="1916113" y="112077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692" name="Line 1615"/>
            <p:cNvSpPr>
              <a:spLocks noChangeShapeType="1"/>
            </p:cNvSpPr>
            <p:nvPr/>
          </p:nvSpPr>
          <p:spPr bwMode="auto">
            <a:xfrm>
              <a:off x="1919288" y="112236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693" name="Line 1616"/>
            <p:cNvSpPr>
              <a:spLocks noChangeShapeType="1"/>
            </p:cNvSpPr>
            <p:nvPr/>
          </p:nvSpPr>
          <p:spPr bwMode="auto">
            <a:xfrm>
              <a:off x="1917700" y="112077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694" name="Line 1617"/>
            <p:cNvSpPr>
              <a:spLocks noChangeShapeType="1"/>
            </p:cNvSpPr>
            <p:nvPr/>
          </p:nvSpPr>
          <p:spPr bwMode="auto">
            <a:xfrm>
              <a:off x="1920875" y="112236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695" name="Line 1618"/>
            <p:cNvSpPr>
              <a:spLocks noChangeShapeType="1"/>
            </p:cNvSpPr>
            <p:nvPr/>
          </p:nvSpPr>
          <p:spPr bwMode="auto">
            <a:xfrm>
              <a:off x="1919288" y="112395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696" name="Line 1619"/>
            <p:cNvSpPr>
              <a:spLocks noChangeShapeType="1"/>
            </p:cNvSpPr>
            <p:nvPr/>
          </p:nvSpPr>
          <p:spPr bwMode="auto">
            <a:xfrm>
              <a:off x="1924050" y="112395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697" name="Line 1620"/>
            <p:cNvSpPr>
              <a:spLocks noChangeShapeType="1"/>
            </p:cNvSpPr>
            <p:nvPr/>
          </p:nvSpPr>
          <p:spPr bwMode="auto">
            <a:xfrm>
              <a:off x="1922463" y="112395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698" name="Line 1621"/>
            <p:cNvSpPr>
              <a:spLocks noChangeShapeType="1"/>
            </p:cNvSpPr>
            <p:nvPr/>
          </p:nvSpPr>
          <p:spPr bwMode="auto">
            <a:xfrm>
              <a:off x="1925638" y="112553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699" name="Line 1622"/>
            <p:cNvSpPr>
              <a:spLocks noChangeShapeType="1"/>
            </p:cNvSpPr>
            <p:nvPr/>
          </p:nvSpPr>
          <p:spPr bwMode="auto">
            <a:xfrm>
              <a:off x="1925638" y="112553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700" name="Line 1623"/>
            <p:cNvSpPr>
              <a:spLocks noChangeShapeType="1"/>
            </p:cNvSpPr>
            <p:nvPr/>
          </p:nvSpPr>
          <p:spPr bwMode="auto">
            <a:xfrm>
              <a:off x="1928813" y="112712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701" name="Line 1624"/>
            <p:cNvSpPr>
              <a:spLocks noChangeShapeType="1"/>
            </p:cNvSpPr>
            <p:nvPr/>
          </p:nvSpPr>
          <p:spPr bwMode="auto">
            <a:xfrm>
              <a:off x="1927225" y="112553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702" name="Line 1625"/>
            <p:cNvSpPr>
              <a:spLocks noChangeShapeType="1"/>
            </p:cNvSpPr>
            <p:nvPr/>
          </p:nvSpPr>
          <p:spPr bwMode="auto">
            <a:xfrm>
              <a:off x="1933575" y="112712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703" name="Line 1626"/>
            <p:cNvSpPr>
              <a:spLocks noChangeShapeType="1"/>
            </p:cNvSpPr>
            <p:nvPr/>
          </p:nvSpPr>
          <p:spPr bwMode="auto">
            <a:xfrm>
              <a:off x="1933575" y="112712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704" name="Line 1627"/>
            <p:cNvSpPr>
              <a:spLocks noChangeShapeType="1"/>
            </p:cNvSpPr>
            <p:nvPr/>
          </p:nvSpPr>
          <p:spPr bwMode="auto">
            <a:xfrm>
              <a:off x="1936750" y="112871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705" name="Line 1628"/>
            <p:cNvSpPr>
              <a:spLocks noChangeShapeType="1"/>
            </p:cNvSpPr>
            <p:nvPr/>
          </p:nvSpPr>
          <p:spPr bwMode="auto">
            <a:xfrm>
              <a:off x="1935163" y="112871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706" name="Line 1629"/>
            <p:cNvSpPr>
              <a:spLocks noChangeShapeType="1"/>
            </p:cNvSpPr>
            <p:nvPr/>
          </p:nvSpPr>
          <p:spPr bwMode="auto">
            <a:xfrm>
              <a:off x="1944688" y="112871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707" name="Line 1630"/>
            <p:cNvSpPr>
              <a:spLocks noChangeShapeType="1"/>
            </p:cNvSpPr>
            <p:nvPr/>
          </p:nvSpPr>
          <p:spPr bwMode="auto">
            <a:xfrm>
              <a:off x="1943100" y="113030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708" name="Line 1631"/>
            <p:cNvSpPr>
              <a:spLocks noChangeShapeType="1"/>
            </p:cNvSpPr>
            <p:nvPr/>
          </p:nvSpPr>
          <p:spPr bwMode="auto">
            <a:xfrm>
              <a:off x="1947863" y="113188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709" name="Line 1632"/>
            <p:cNvSpPr>
              <a:spLocks noChangeShapeType="1"/>
            </p:cNvSpPr>
            <p:nvPr/>
          </p:nvSpPr>
          <p:spPr bwMode="auto">
            <a:xfrm>
              <a:off x="1946275" y="113188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710" name="Line 1633"/>
            <p:cNvSpPr>
              <a:spLocks noChangeShapeType="1"/>
            </p:cNvSpPr>
            <p:nvPr/>
          </p:nvSpPr>
          <p:spPr bwMode="auto">
            <a:xfrm>
              <a:off x="1949450" y="113347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711" name="Line 1634"/>
            <p:cNvSpPr>
              <a:spLocks noChangeShapeType="1"/>
            </p:cNvSpPr>
            <p:nvPr/>
          </p:nvSpPr>
          <p:spPr bwMode="auto">
            <a:xfrm>
              <a:off x="1949450" y="113347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712" name="Line 1635"/>
            <p:cNvSpPr>
              <a:spLocks noChangeShapeType="1"/>
            </p:cNvSpPr>
            <p:nvPr/>
          </p:nvSpPr>
          <p:spPr bwMode="auto">
            <a:xfrm>
              <a:off x="1960563" y="113506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713" name="Line 1636"/>
            <p:cNvSpPr>
              <a:spLocks noChangeShapeType="1"/>
            </p:cNvSpPr>
            <p:nvPr/>
          </p:nvSpPr>
          <p:spPr bwMode="auto">
            <a:xfrm>
              <a:off x="1958975" y="113347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714" name="Line 1637"/>
            <p:cNvSpPr>
              <a:spLocks noChangeShapeType="1"/>
            </p:cNvSpPr>
            <p:nvPr/>
          </p:nvSpPr>
          <p:spPr bwMode="auto">
            <a:xfrm>
              <a:off x="1963738" y="113506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715" name="Line 1638"/>
            <p:cNvSpPr>
              <a:spLocks noChangeShapeType="1"/>
            </p:cNvSpPr>
            <p:nvPr/>
          </p:nvSpPr>
          <p:spPr bwMode="auto">
            <a:xfrm>
              <a:off x="1962150" y="113506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716" name="Line 1639"/>
            <p:cNvSpPr>
              <a:spLocks noChangeShapeType="1"/>
            </p:cNvSpPr>
            <p:nvPr/>
          </p:nvSpPr>
          <p:spPr bwMode="auto">
            <a:xfrm>
              <a:off x="1963738" y="113506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717" name="Line 1640"/>
            <p:cNvSpPr>
              <a:spLocks noChangeShapeType="1"/>
            </p:cNvSpPr>
            <p:nvPr/>
          </p:nvSpPr>
          <p:spPr bwMode="auto">
            <a:xfrm>
              <a:off x="1963738" y="113506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718" name="Line 1641"/>
            <p:cNvSpPr>
              <a:spLocks noChangeShapeType="1"/>
            </p:cNvSpPr>
            <p:nvPr/>
          </p:nvSpPr>
          <p:spPr bwMode="auto">
            <a:xfrm>
              <a:off x="1966913" y="113665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719" name="Line 1642"/>
            <p:cNvSpPr>
              <a:spLocks noChangeShapeType="1"/>
            </p:cNvSpPr>
            <p:nvPr/>
          </p:nvSpPr>
          <p:spPr bwMode="auto">
            <a:xfrm>
              <a:off x="1965325" y="113665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720" name="Line 1643"/>
            <p:cNvSpPr>
              <a:spLocks noChangeShapeType="1"/>
            </p:cNvSpPr>
            <p:nvPr/>
          </p:nvSpPr>
          <p:spPr bwMode="auto">
            <a:xfrm>
              <a:off x="1968500" y="113823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721" name="Line 1644"/>
            <p:cNvSpPr>
              <a:spLocks noChangeShapeType="1"/>
            </p:cNvSpPr>
            <p:nvPr/>
          </p:nvSpPr>
          <p:spPr bwMode="auto">
            <a:xfrm>
              <a:off x="1968500" y="113823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722" name="Line 1645"/>
            <p:cNvSpPr>
              <a:spLocks noChangeShapeType="1"/>
            </p:cNvSpPr>
            <p:nvPr/>
          </p:nvSpPr>
          <p:spPr bwMode="auto">
            <a:xfrm>
              <a:off x="1982788" y="113982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723" name="Line 1646"/>
            <p:cNvSpPr>
              <a:spLocks noChangeShapeType="1"/>
            </p:cNvSpPr>
            <p:nvPr/>
          </p:nvSpPr>
          <p:spPr bwMode="auto">
            <a:xfrm>
              <a:off x="1981200" y="113823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724" name="Line 1647"/>
            <p:cNvSpPr>
              <a:spLocks noChangeShapeType="1"/>
            </p:cNvSpPr>
            <p:nvPr/>
          </p:nvSpPr>
          <p:spPr bwMode="auto">
            <a:xfrm>
              <a:off x="1984375" y="113982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725" name="Line 1648"/>
            <p:cNvSpPr>
              <a:spLocks noChangeShapeType="1"/>
            </p:cNvSpPr>
            <p:nvPr/>
          </p:nvSpPr>
          <p:spPr bwMode="auto">
            <a:xfrm>
              <a:off x="1984375" y="113982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726" name="Line 1649"/>
            <p:cNvSpPr>
              <a:spLocks noChangeShapeType="1"/>
            </p:cNvSpPr>
            <p:nvPr/>
          </p:nvSpPr>
          <p:spPr bwMode="auto">
            <a:xfrm>
              <a:off x="1987550" y="114141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727" name="Line 1650"/>
            <p:cNvSpPr>
              <a:spLocks noChangeShapeType="1"/>
            </p:cNvSpPr>
            <p:nvPr/>
          </p:nvSpPr>
          <p:spPr bwMode="auto">
            <a:xfrm>
              <a:off x="1985963" y="114141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728" name="Line 1651"/>
            <p:cNvSpPr>
              <a:spLocks noChangeShapeType="1"/>
            </p:cNvSpPr>
            <p:nvPr/>
          </p:nvSpPr>
          <p:spPr bwMode="auto">
            <a:xfrm>
              <a:off x="1990725" y="114300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729" name="Line 1652"/>
            <p:cNvSpPr>
              <a:spLocks noChangeShapeType="1"/>
            </p:cNvSpPr>
            <p:nvPr/>
          </p:nvSpPr>
          <p:spPr bwMode="auto">
            <a:xfrm>
              <a:off x="1989138" y="114141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730" name="Line 1653"/>
            <p:cNvSpPr>
              <a:spLocks noChangeShapeType="1"/>
            </p:cNvSpPr>
            <p:nvPr/>
          </p:nvSpPr>
          <p:spPr bwMode="auto">
            <a:xfrm>
              <a:off x="2000250" y="114300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731" name="Line 1654"/>
            <p:cNvSpPr>
              <a:spLocks noChangeShapeType="1"/>
            </p:cNvSpPr>
            <p:nvPr/>
          </p:nvSpPr>
          <p:spPr bwMode="auto">
            <a:xfrm>
              <a:off x="1998663" y="114300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732" name="Line 1655"/>
            <p:cNvSpPr>
              <a:spLocks noChangeShapeType="1"/>
            </p:cNvSpPr>
            <p:nvPr/>
          </p:nvSpPr>
          <p:spPr bwMode="auto">
            <a:xfrm>
              <a:off x="2006600" y="114458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733" name="Line 1656"/>
            <p:cNvSpPr>
              <a:spLocks noChangeShapeType="1"/>
            </p:cNvSpPr>
            <p:nvPr/>
          </p:nvSpPr>
          <p:spPr bwMode="auto">
            <a:xfrm>
              <a:off x="2005013" y="114617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734" name="Line 1657"/>
            <p:cNvSpPr>
              <a:spLocks noChangeShapeType="1"/>
            </p:cNvSpPr>
            <p:nvPr/>
          </p:nvSpPr>
          <p:spPr bwMode="auto">
            <a:xfrm>
              <a:off x="2008188" y="114617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735" name="Line 1658"/>
            <p:cNvSpPr>
              <a:spLocks noChangeShapeType="1"/>
            </p:cNvSpPr>
            <p:nvPr/>
          </p:nvSpPr>
          <p:spPr bwMode="auto">
            <a:xfrm>
              <a:off x="2006600" y="114617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736" name="Line 1659"/>
            <p:cNvSpPr>
              <a:spLocks noChangeShapeType="1"/>
            </p:cNvSpPr>
            <p:nvPr/>
          </p:nvSpPr>
          <p:spPr bwMode="auto">
            <a:xfrm>
              <a:off x="2012950" y="114617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737" name="Line 1660"/>
            <p:cNvSpPr>
              <a:spLocks noChangeShapeType="1"/>
            </p:cNvSpPr>
            <p:nvPr/>
          </p:nvSpPr>
          <p:spPr bwMode="auto">
            <a:xfrm>
              <a:off x="2011363" y="114617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738" name="Line 1661"/>
            <p:cNvSpPr>
              <a:spLocks noChangeShapeType="1"/>
            </p:cNvSpPr>
            <p:nvPr/>
          </p:nvSpPr>
          <p:spPr bwMode="auto">
            <a:xfrm>
              <a:off x="2017713" y="114776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739" name="Line 1662"/>
            <p:cNvSpPr>
              <a:spLocks noChangeShapeType="1"/>
            </p:cNvSpPr>
            <p:nvPr/>
          </p:nvSpPr>
          <p:spPr bwMode="auto">
            <a:xfrm>
              <a:off x="2016125" y="114776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740" name="Line 1663"/>
            <p:cNvSpPr>
              <a:spLocks noChangeShapeType="1"/>
            </p:cNvSpPr>
            <p:nvPr/>
          </p:nvSpPr>
          <p:spPr bwMode="auto">
            <a:xfrm>
              <a:off x="2020888" y="114935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741" name="Line 1664"/>
            <p:cNvSpPr>
              <a:spLocks noChangeShapeType="1"/>
            </p:cNvSpPr>
            <p:nvPr/>
          </p:nvSpPr>
          <p:spPr bwMode="auto">
            <a:xfrm>
              <a:off x="2019300" y="115093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742" name="Line 1665"/>
            <p:cNvSpPr>
              <a:spLocks noChangeShapeType="1"/>
            </p:cNvSpPr>
            <p:nvPr/>
          </p:nvSpPr>
          <p:spPr bwMode="auto">
            <a:xfrm>
              <a:off x="2025650" y="115252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743" name="Line 1666"/>
            <p:cNvSpPr>
              <a:spLocks noChangeShapeType="1"/>
            </p:cNvSpPr>
            <p:nvPr/>
          </p:nvSpPr>
          <p:spPr bwMode="auto">
            <a:xfrm>
              <a:off x="2024063" y="115093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744" name="Line 1667"/>
            <p:cNvSpPr>
              <a:spLocks noChangeShapeType="1"/>
            </p:cNvSpPr>
            <p:nvPr/>
          </p:nvSpPr>
          <p:spPr bwMode="auto">
            <a:xfrm>
              <a:off x="2030413" y="115252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745" name="Line 1668"/>
            <p:cNvSpPr>
              <a:spLocks noChangeShapeType="1"/>
            </p:cNvSpPr>
            <p:nvPr/>
          </p:nvSpPr>
          <p:spPr bwMode="auto">
            <a:xfrm>
              <a:off x="2028825" y="115252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746" name="Line 1669"/>
            <p:cNvSpPr>
              <a:spLocks noChangeShapeType="1"/>
            </p:cNvSpPr>
            <p:nvPr/>
          </p:nvSpPr>
          <p:spPr bwMode="auto">
            <a:xfrm>
              <a:off x="2036763" y="115411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747" name="Line 1670"/>
            <p:cNvSpPr>
              <a:spLocks noChangeShapeType="1"/>
            </p:cNvSpPr>
            <p:nvPr/>
          </p:nvSpPr>
          <p:spPr bwMode="auto">
            <a:xfrm>
              <a:off x="2035175" y="115570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748" name="Line 1671"/>
            <p:cNvSpPr>
              <a:spLocks noChangeShapeType="1"/>
            </p:cNvSpPr>
            <p:nvPr/>
          </p:nvSpPr>
          <p:spPr bwMode="auto">
            <a:xfrm>
              <a:off x="2052638" y="115728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749" name="Line 1672"/>
            <p:cNvSpPr>
              <a:spLocks noChangeShapeType="1"/>
            </p:cNvSpPr>
            <p:nvPr/>
          </p:nvSpPr>
          <p:spPr bwMode="auto">
            <a:xfrm>
              <a:off x="2052638" y="115887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750" name="Line 1673"/>
            <p:cNvSpPr>
              <a:spLocks noChangeShapeType="1"/>
            </p:cNvSpPr>
            <p:nvPr/>
          </p:nvSpPr>
          <p:spPr bwMode="auto">
            <a:xfrm>
              <a:off x="2055813" y="115887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751" name="Line 1674"/>
            <p:cNvSpPr>
              <a:spLocks noChangeShapeType="1"/>
            </p:cNvSpPr>
            <p:nvPr/>
          </p:nvSpPr>
          <p:spPr bwMode="auto">
            <a:xfrm>
              <a:off x="2054225" y="115887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752" name="Line 1675"/>
            <p:cNvSpPr>
              <a:spLocks noChangeShapeType="1"/>
            </p:cNvSpPr>
            <p:nvPr/>
          </p:nvSpPr>
          <p:spPr bwMode="auto">
            <a:xfrm>
              <a:off x="2060575" y="115887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753" name="Line 1676"/>
            <p:cNvSpPr>
              <a:spLocks noChangeShapeType="1"/>
            </p:cNvSpPr>
            <p:nvPr/>
          </p:nvSpPr>
          <p:spPr bwMode="auto">
            <a:xfrm>
              <a:off x="2060575" y="115887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754" name="Line 1677"/>
            <p:cNvSpPr>
              <a:spLocks noChangeShapeType="1"/>
            </p:cNvSpPr>
            <p:nvPr/>
          </p:nvSpPr>
          <p:spPr bwMode="auto">
            <a:xfrm>
              <a:off x="2063750" y="116046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755" name="Line 1678"/>
            <p:cNvSpPr>
              <a:spLocks noChangeShapeType="1"/>
            </p:cNvSpPr>
            <p:nvPr/>
          </p:nvSpPr>
          <p:spPr bwMode="auto">
            <a:xfrm>
              <a:off x="2062163" y="116363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756" name="Line 1679"/>
            <p:cNvSpPr>
              <a:spLocks noChangeShapeType="1"/>
            </p:cNvSpPr>
            <p:nvPr/>
          </p:nvSpPr>
          <p:spPr bwMode="auto">
            <a:xfrm>
              <a:off x="2068513" y="116363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757" name="Line 1680"/>
            <p:cNvSpPr>
              <a:spLocks noChangeShapeType="1"/>
            </p:cNvSpPr>
            <p:nvPr/>
          </p:nvSpPr>
          <p:spPr bwMode="auto">
            <a:xfrm>
              <a:off x="2066925" y="116363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758" name="Line 1681"/>
            <p:cNvSpPr>
              <a:spLocks noChangeShapeType="1"/>
            </p:cNvSpPr>
            <p:nvPr/>
          </p:nvSpPr>
          <p:spPr bwMode="auto">
            <a:xfrm>
              <a:off x="2071688" y="116363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759" name="Line 1682"/>
            <p:cNvSpPr>
              <a:spLocks noChangeShapeType="1"/>
            </p:cNvSpPr>
            <p:nvPr/>
          </p:nvSpPr>
          <p:spPr bwMode="auto">
            <a:xfrm>
              <a:off x="2070100" y="116522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760" name="Line 1683"/>
            <p:cNvSpPr>
              <a:spLocks noChangeShapeType="1"/>
            </p:cNvSpPr>
            <p:nvPr/>
          </p:nvSpPr>
          <p:spPr bwMode="auto">
            <a:xfrm>
              <a:off x="2074863" y="116681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761" name="Line 1684"/>
            <p:cNvSpPr>
              <a:spLocks noChangeShapeType="1"/>
            </p:cNvSpPr>
            <p:nvPr/>
          </p:nvSpPr>
          <p:spPr bwMode="auto">
            <a:xfrm>
              <a:off x="2073275" y="116681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762" name="Line 1685"/>
            <p:cNvSpPr>
              <a:spLocks noChangeShapeType="1"/>
            </p:cNvSpPr>
            <p:nvPr/>
          </p:nvSpPr>
          <p:spPr bwMode="auto">
            <a:xfrm>
              <a:off x="2079625" y="116840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763" name="Line 1686"/>
            <p:cNvSpPr>
              <a:spLocks noChangeShapeType="1"/>
            </p:cNvSpPr>
            <p:nvPr/>
          </p:nvSpPr>
          <p:spPr bwMode="auto">
            <a:xfrm>
              <a:off x="2078038" y="116681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764" name="Line 1687"/>
            <p:cNvSpPr>
              <a:spLocks noChangeShapeType="1"/>
            </p:cNvSpPr>
            <p:nvPr/>
          </p:nvSpPr>
          <p:spPr bwMode="auto">
            <a:xfrm>
              <a:off x="2082800" y="116840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765" name="Line 1688"/>
            <p:cNvSpPr>
              <a:spLocks noChangeShapeType="1"/>
            </p:cNvSpPr>
            <p:nvPr/>
          </p:nvSpPr>
          <p:spPr bwMode="auto">
            <a:xfrm>
              <a:off x="2081213" y="116840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766" name="Line 1689"/>
            <p:cNvSpPr>
              <a:spLocks noChangeShapeType="1"/>
            </p:cNvSpPr>
            <p:nvPr/>
          </p:nvSpPr>
          <p:spPr bwMode="auto">
            <a:xfrm>
              <a:off x="2084388" y="116998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767" name="Line 1690"/>
            <p:cNvSpPr>
              <a:spLocks noChangeShapeType="1"/>
            </p:cNvSpPr>
            <p:nvPr/>
          </p:nvSpPr>
          <p:spPr bwMode="auto">
            <a:xfrm>
              <a:off x="2082800" y="116998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768" name="Line 1691"/>
            <p:cNvSpPr>
              <a:spLocks noChangeShapeType="1"/>
            </p:cNvSpPr>
            <p:nvPr/>
          </p:nvSpPr>
          <p:spPr bwMode="auto">
            <a:xfrm>
              <a:off x="2090738" y="116998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769" name="Line 1692"/>
            <p:cNvSpPr>
              <a:spLocks noChangeShapeType="1"/>
            </p:cNvSpPr>
            <p:nvPr/>
          </p:nvSpPr>
          <p:spPr bwMode="auto">
            <a:xfrm>
              <a:off x="2089150" y="116998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770" name="Line 1693"/>
            <p:cNvSpPr>
              <a:spLocks noChangeShapeType="1"/>
            </p:cNvSpPr>
            <p:nvPr/>
          </p:nvSpPr>
          <p:spPr bwMode="auto">
            <a:xfrm>
              <a:off x="2098675" y="117157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771" name="Line 1694"/>
            <p:cNvSpPr>
              <a:spLocks noChangeShapeType="1"/>
            </p:cNvSpPr>
            <p:nvPr/>
          </p:nvSpPr>
          <p:spPr bwMode="auto">
            <a:xfrm>
              <a:off x="2097088" y="117157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772" name="Line 1695"/>
            <p:cNvSpPr>
              <a:spLocks noChangeShapeType="1"/>
            </p:cNvSpPr>
            <p:nvPr/>
          </p:nvSpPr>
          <p:spPr bwMode="auto">
            <a:xfrm>
              <a:off x="2098675" y="117316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773" name="Line 1696"/>
            <p:cNvSpPr>
              <a:spLocks noChangeShapeType="1"/>
            </p:cNvSpPr>
            <p:nvPr/>
          </p:nvSpPr>
          <p:spPr bwMode="auto">
            <a:xfrm>
              <a:off x="2098675" y="117316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774" name="Line 1697"/>
            <p:cNvSpPr>
              <a:spLocks noChangeShapeType="1"/>
            </p:cNvSpPr>
            <p:nvPr/>
          </p:nvSpPr>
          <p:spPr bwMode="auto">
            <a:xfrm>
              <a:off x="2106613" y="117475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775" name="Line 1698"/>
            <p:cNvSpPr>
              <a:spLocks noChangeShapeType="1"/>
            </p:cNvSpPr>
            <p:nvPr/>
          </p:nvSpPr>
          <p:spPr bwMode="auto">
            <a:xfrm>
              <a:off x="2105025" y="117475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776" name="Line 1699"/>
            <p:cNvSpPr>
              <a:spLocks noChangeShapeType="1"/>
            </p:cNvSpPr>
            <p:nvPr/>
          </p:nvSpPr>
          <p:spPr bwMode="auto">
            <a:xfrm>
              <a:off x="2117725" y="117475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777" name="Line 1700"/>
            <p:cNvSpPr>
              <a:spLocks noChangeShapeType="1"/>
            </p:cNvSpPr>
            <p:nvPr/>
          </p:nvSpPr>
          <p:spPr bwMode="auto">
            <a:xfrm>
              <a:off x="2116138" y="117475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778" name="Line 1701"/>
            <p:cNvSpPr>
              <a:spLocks noChangeShapeType="1"/>
            </p:cNvSpPr>
            <p:nvPr/>
          </p:nvSpPr>
          <p:spPr bwMode="auto">
            <a:xfrm>
              <a:off x="2122488" y="117633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779" name="Line 1702"/>
            <p:cNvSpPr>
              <a:spLocks noChangeShapeType="1"/>
            </p:cNvSpPr>
            <p:nvPr/>
          </p:nvSpPr>
          <p:spPr bwMode="auto">
            <a:xfrm>
              <a:off x="2120900" y="117475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780" name="Line 1703"/>
            <p:cNvSpPr>
              <a:spLocks noChangeShapeType="1"/>
            </p:cNvSpPr>
            <p:nvPr/>
          </p:nvSpPr>
          <p:spPr bwMode="auto">
            <a:xfrm>
              <a:off x="2125663" y="117633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781" name="Line 1704"/>
            <p:cNvSpPr>
              <a:spLocks noChangeShapeType="1"/>
            </p:cNvSpPr>
            <p:nvPr/>
          </p:nvSpPr>
          <p:spPr bwMode="auto">
            <a:xfrm>
              <a:off x="2124075" y="117633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782" name="Line 1705"/>
            <p:cNvSpPr>
              <a:spLocks noChangeShapeType="1"/>
            </p:cNvSpPr>
            <p:nvPr/>
          </p:nvSpPr>
          <p:spPr bwMode="auto">
            <a:xfrm>
              <a:off x="2127250" y="117792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783" name="Line 1706"/>
            <p:cNvSpPr>
              <a:spLocks noChangeShapeType="1"/>
            </p:cNvSpPr>
            <p:nvPr/>
          </p:nvSpPr>
          <p:spPr bwMode="auto">
            <a:xfrm>
              <a:off x="2125663" y="117951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784" name="Line 1707"/>
            <p:cNvSpPr>
              <a:spLocks noChangeShapeType="1"/>
            </p:cNvSpPr>
            <p:nvPr/>
          </p:nvSpPr>
          <p:spPr bwMode="auto">
            <a:xfrm>
              <a:off x="2130425" y="118110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785" name="Line 1708"/>
            <p:cNvSpPr>
              <a:spLocks noChangeShapeType="1"/>
            </p:cNvSpPr>
            <p:nvPr/>
          </p:nvSpPr>
          <p:spPr bwMode="auto">
            <a:xfrm>
              <a:off x="2128838" y="117951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786" name="Line 1709"/>
            <p:cNvSpPr>
              <a:spLocks noChangeShapeType="1"/>
            </p:cNvSpPr>
            <p:nvPr/>
          </p:nvSpPr>
          <p:spPr bwMode="auto">
            <a:xfrm>
              <a:off x="2135188" y="118110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787" name="Line 1710"/>
            <p:cNvSpPr>
              <a:spLocks noChangeShapeType="1"/>
            </p:cNvSpPr>
            <p:nvPr/>
          </p:nvSpPr>
          <p:spPr bwMode="auto">
            <a:xfrm>
              <a:off x="2133600" y="118110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788" name="Line 1711"/>
            <p:cNvSpPr>
              <a:spLocks noChangeShapeType="1"/>
            </p:cNvSpPr>
            <p:nvPr/>
          </p:nvSpPr>
          <p:spPr bwMode="auto">
            <a:xfrm>
              <a:off x="2141538" y="118268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789" name="Line 1712"/>
            <p:cNvSpPr>
              <a:spLocks noChangeShapeType="1"/>
            </p:cNvSpPr>
            <p:nvPr/>
          </p:nvSpPr>
          <p:spPr bwMode="auto">
            <a:xfrm>
              <a:off x="2139950" y="118427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790" name="Line 1713"/>
            <p:cNvSpPr>
              <a:spLocks noChangeShapeType="1"/>
            </p:cNvSpPr>
            <p:nvPr/>
          </p:nvSpPr>
          <p:spPr bwMode="auto">
            <a:xfrm>
              <a:off x="2147888" y="118586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791" name="Line 1714"/>
            <p:cNvSpPr>
              <a:spLocks noChangeShapeType="1"/>
            </p:cNvSpPr>
            <p:nvPr/>
          </p:nvSpPr>
          <p:spPr bwMode="auto">
            <a:xfrm>
              <a:off x="2146300" y="118427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792" name="Line 1715"/>
            <p:cNvSpPr>
              <a:spLocks noChangeShapeType="1"/>
            </p:cNvSpPr>
            <p:nvPr/>
          </p:nvSpPr>
          <p:spPr bwMode="auto">
            <a:xfrm>
              <a:off x="2157413" y="118586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793" name="Line 1716"/>
            <p:cNvSpPr>
              <a:spLocks noChangeShapeType="1"/>
            </p:cNvSpPr>
            <p:nvPr/>
          </p:nvSpPr>
          <p:spPr bwMode="auto">
            <a:xfrm>
              <a:off x="2155825" y="118745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794" name="Line 1717"/>
            <p:cNvSpPr>
              <a:spLocks noChangeShapeType="1"/>
            </p:cNvSpPr>
            <p:nvPr/>
          </p:nvSpPr>
          <p:spPr bwMode="auto">
            <a:xfrm>
              <a:off x="2160588" y="118745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795" name="Line 1718"/>
            <p:cNvSpPr>
              <a:spLocks noChangeShapeType="1"/>
            </p:cNvSpPr>
            <p:nvPr/>
          </p:nvSpPr>
          <p:spPr bwMode="auto">
            <a:xfrm>
              <a:off x="2159000" y="118903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796" name="Line 1719"/>
            <p:cNvSpPr>
              <a:spLocks noChangeShapeType="1"/>
            </p:cNvSpPr>
            <p:nvPr/>
          </p:nvSpPr>
          <p:spPr bwMode="auto">
            <a:xfrm>
              <a:off x="2165350" y="119062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797" name="Line 1720"/>
            <p:cNvSpPr>
              <a:spLocks noChangeShapeType="1"/>
            </p:cNvSpPr>
            <p:nvPr/>
          </p:nvSpPr>
          <p:spPr bwMode="auto">
            <a:xfrm>
              <a:off x="2163763" y="119221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798" name="Line 1721"/>
            <p:cNvSpPr>
              <a:spLocks noChangeShapeType="1"/>
            </p:cNvSpPr>
            <p:nvPr/>
          </p:nvSpPr>
          <p:spPr bwMode="auto">
            <a:xfrm>
              <a:off x="2168525" y="119221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799" name="Line 1722"/>
            <p:cNvSpPr>
              <a:spLocks noChangeShapeType="1"/>
            </p:cNvSpPr>
            <p:nvPr/>
          </p:nvSpPr>
          <p:spPr bwMode="auto">
            <a:xfrm>
              <a:off x="2166938" y="119221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800" name="Line 1723"/>
            <p:cNvSpPr>
              <a:spLocks noChangeShapeType="1"/>
            </p:cNvSpPr>
            <p:nvPr/>
          </p:nvSpPr>
          <p:spPr bwMode="auto">
            <a:xfrm>
              <a:off x="2173288" y="119380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801" name="Line 1724"/>
            <p:cNvSpPr>
              <a:spLocks noChangeShapeType="1"/>
            </p:cNvSpPr>
            <p:nvPr/>
          </p:nvSpPr>
          <p:spPr bwMode="auto">
            <a:xfrm>
              <a:off x="2171700" y="119221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802" name="Line 1725"/>
            <p:cNvSpPr>
              <a:spLocks noChangeShapeType="1"/>
            </p:cNvSpPr>
            <p:nvPr/>
          </p:nvSpPr>
          <p:spPr bwMode="auto">
            <a:xfrm>
              <a:off x="2176463" y="119380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803" name="Line 1726"/>
            <p:cNvSpPr>
              <a:spLocks noChangeShapeType="1"/>
            </p:cNvSpPr>
            <p:nvPr/>
          </p:nvSpPr>
          <p:spPr bwMode="auto">
            <a:xfrm>
              <a:off x="2174875" y="119380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804" name="Line 1727"/>
            <p:cNvSpPr>
              <a:spLocks noChangeShapeType="1"/>
            </p:cNvSpPr>
            <p:nvPr/>
          </p:nvSpPr>
          <p:spPr bwMode="auto">
            <a:xfrm>
              <a:off x="2178050" y="119538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805" name="Line 1728"/>
            <p:cNvSpPr>
              <a:spLocks noChangeShapeType="1"/>
            </p:cNvSpPr>
            <p:nvPr/>
          </p:nvSpPr>
          <p:spPr bwMode="auto">
            <a:xfrm>
              <a:off x="2178050" y="119697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806" name="Line 1729"/>
            <p:cNvSpPr>
              <a:spLocks noChangeShapeType="1"/>
            </p:cNvSpPr>
            <p:nvPr/>
          </p:nvSpPr>
          <p:spPr bwMode="auto">
            <a:xfrm>
              <a:off x="2181225" y="119856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807" name="Line 1730"/>
            <p:cNvSpPr>
              <a:spLocks noChangeShapeType="1"/>
            </p:cNvSpPr>
            <p:nvPr/>
          </p:nvSpPr>
          <p:spPr bwMode="auto">
            <a:xfrm>
              <a:off x="2179638" y="119856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808" name="Line 1731"/>
            <p:cNvSpPr>
              <a:spLocks noChangeShapeType="1"/>
            </p:cNvSpPr>
            <p:nvPr/>
          </p:nvSpPr>
          <p:spPr bwMode="auto">
            <a:xfrm>
              <a:off x="2185988" y="119856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809" name="Line 1732"/>
            <p:cNvSpPr>
              <a:spLocks noChangeShapeType="1"/>
            </p:cNvSpPr>
            <p:nvPr/>
          </p:nvSpPr>
          <p:spPr bwMode="auto">
            <a:xfrm>
              <a:off x="2185988" y="119856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810" name="Line 1733"/>
            <p:cNvSpPr>
              <a:spLocks noChangeShapeType="1"/>
            </p:cNvSpPr>
            <p:nvPr/>
          </p:nvSpPr>
          <p:spPr bwMode="auto">
            <a:xfrm>
              <a:off x="2187575" y="120015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811" name="Line 1734"/>
            <p:cNvSpPr>
              <a:spLocks noChangeShapeType="1"/>
            </p:cNvSpPr>
            <p:nvPr/>
          </p:nvSpPr>
          <p:spPr bwMode="auto">
            <a:xfrm>
              <a:off x="2185988" y="120015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812" name="Line 1735"/>
            <p:cNvSpPr>
              <a:spLocks noChangeShapeType="1"/>
            </p:cNvSpPr>
            <p:nvPr/>
          </p:nvSpPr>
          <p:spPr bwMode="auto">
            <a:xfrm>
              <a:off x="2190750" y="120173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813" name="Line 1736"/>
            <p:cNvSpPr>
              <a:spLocks noChangeShapeType="1"/>
            </p:cNvSpPr>
            <p:nvPr/>
          </p:nvSpPr>
          <p:spPr bwMode="auto">
            <a:xfrm>
              <a:off x="2189163" y="120173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814" name="Line 1737"/>
            <p:cNvSpPr>
              <a:spLocks noChangeShapeType="1"/>
            </p:cNvSpPr>
            <p:nvPr/>
          </p:nvSpPr>
          <p:spPr bwMode="auto">
            <a:xfrm>
              <a:off x="2198688" y="120332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815" name="Line 1738"/>
            <p:cNvSpPr>
              <a:spLocks noChangeShapeType="1"/>
            </p:cNvSpPr>
            <p:nvPr/>
          </p:nvSpPr>
          <p:spPr bwMode="auto">
            <a:xfrm>
              <a:off x="2197100" y="120173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816" name="Line 1739"/>
            <p:cNvSpPr>
              <a:spLocks noChangeShapeType="1"/>
            </p:cNvSpPr>
            <p:nvPr/>
          </p:nvSpPr>
          <p:spPr bwMode="auto">
            <a:xfrm>
              <a:off x="2203450" y="120332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817" name="Line 1740"/>
            <p:cNvSpPr>
              <a:spLocks noChangeShapeType="1"/>
            </p:cNvSpPr>
            <p:nvPr/>
          </p:nvSpPr>
          <p:spPr bwMode="auto">
            <a:xfrm>
              <a:off x="2201863" y="120332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818" name="Line 1741"/>
            <p:cNvSpPr>
              <a:spLocks noChangeShapeType="1"/>
            </p:cNvSpPr>
            <p:nvPr/>
          </p:nvSpPr>
          <p:spPr bwMode="auto">
            <a:xfrm>
              <a:off x="2206625" y="120332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819" name="Line 1742"/>
            <p:cNvSpPr>
              <a:spLocks noChangeShapeType="1"/>
            </p:cNvSpPr>
            <p:nvPr/>
          </p:nvSpPr>
          <p:spPr bwMode="auto">
            <a:xfrm>
              <a:off x="2205038" y="120491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820" name="Line 1743"/>
            <p:cNvSpPr>
              <a:spLocks noChangeShapeType="1"/>
            </p:cNvSpPr>
            <p:nvPr/>
          </p:nvSpPr>
          <p:spPr bwMode="auto">
            <a:xfrm>
              <a:off x="2209800" y="120650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821" name="Line 1744"/>
            <p:cNvSpPr>
              <a:spLocks noChangeShapeType="1"/>
            </p:cNvSpPr>
            <p:nvPr/>
          </p:nvSpPr>
          <p:spPr bwMode="auto">
            <a:xfrm>
              <a:off x="2208213" y="120491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822" name="Line 1745"/>
            <p:cNvSpPr>
              <a:spLocks noChangeShapeType="1"/>
            </p:cNvSpPr>
            <p:nvPr/>
          </p:nvSpPr>
          <p:spPr bwMode="auto">
            <a:xfrm>
              <a:off x="2211388" y="120650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823" name="Line 1746"/>
            <p:cNvSpPr>
              <a:spLocks noChangeShapeType="1"/>
            </p:cNvSpPr>
            <p:nvPr/>
          </p:nvSpPr>
          <p:spPr bwMode="auto">
            <a:xfrm>
              <a:off x="2209800" y="120650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824" name="Line 1747"/>
            <p:cNvSpPr>
              <a:spLocks noChangeShapeType="1"/>
            </p:cNvSpPr>
            <p:nvPr/>
          </p:nvSpPr>
          <p:spPr bwMode="auto">
            <a:xfrm>
              <a:off x="2214563" y="120808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825" name="Line 1748"/>
            <p:cNvSpPr>
              <a:spLocks noChangeShapeType="1"/>
            </p:cNvSpPr>
            <p:nvPr/>
          </p:nvSpPr>
          <p:spPr bwMode="auto">
            <a:xfrm>
              <a:off x="2212975" y="121126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826" name="Line 1749"/>
            <p:cNvSpPr>
              <a:spLocks noChangeShapeType="1"/>
            </p:cNvSpPr>
            <p:nvPr/>
          </p:nvSpPr>
          <p:spPr bwMode="auto">
            <a:xfrm>
              <a:off x="2216150" y="121126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827" name="Line 1750"/>
            <p:cNvSpPr>
              <a:spLocks noChangeShapeType="1"/>
            </p:cNvSpPr>
            <p:nvPr/>
          </p:nvSpPr>
          <p:spPr bwMode="auto">
            <a:xfrm>
              <a:off x="2216150" y="121126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828" name="Line 1751"/>
            <p:cNvSpPr>
              <a:spLocks noChangeShapeType="1"/>
            </p:cNvSpPr>
            <p:nvPr/>
          </p:nvSpPr>
          <p:spPr bwMode="auto">
            <a:xfrm>
              <a:off x="2222500" y="121285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829" name="Line 1752"/>
            <p:cNvSpPr>
              <a:spLocks noChangeShapeType="1"/>
            </p:cNvSpPr>
            <p:nvPr/>
          </p:nvSpPr>
          <p:spPr bwMode="auto">
            <a:xfrm>
              <a:off x="2220913" y="121285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830" name="Line 1753"/>
            <p:cNvSpPr>
              <a:spLocks noChangeShapeType="1"/>
            </p:cNvSpPr>
            <p:nvPr/>
          </p:nvSpPr>
          <p:spPr bwMode="auto">
            <a:xfrm>
              <a:off x="2227263" y="121443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831" name="Line 1754"/>
            <p:cNvSpPr>
              <a:spLocks noChangeShapeType="1"/>
            </p:cNvSpPr>
            <p:nvPr/>
          </p:nvSpPr>
          <p:spPr bwMode="auto">
            <a:xfrm>
              <a:off x="2225675" y="121602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832" name="Line 1755"/>
            <p:cNvSpPr>
              <a:spLocks noChangeShapeType="1"/>
            </p:cNvSpPr>
            <p:nvPr/>
          </p:nvSpPr>
          <p:spPr bwMode="auto">
            <a:xfrm>
              <a:off x="2230438" y="121602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833" name="Line 1756"/>
            <p:cNvSpPr>
              <a:spLocks noChangeShapeType="1"/>
            </p:cNvSpPr>
            <p:nvPr/>
          </p:nvSpPr>
          <p:spPr bwMode="auto">
            <a:xfrm>
              <a:off x="2228850" y="121602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834" name="Line 1757"/>
            <p:cNvSpPr>
              <a:spLocks noChangeShapeType="1"/>
            </p:cNvSpPr>
            <p:nvPr/>
          </p:nvSpPr>
          <p:spPr bwMode="auto">
            <a:xfrm>
              <a:off x="2239963" y="121761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835" name="Line 1758"/>
            <p:cNvSpPr>
              <a:spLocks noChangeShapeType="1"/>
            </p:cNvSpPr>
            <p:nvPr/>
          </p:nvSpPr>
          <p:spPr bwMode="auto">
            <a:xfrm>
              <a:off x="2238375" y="121761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836" name="Line 1759"/>
            <p:cNvSpPr>
              <a:spLocks noChangeShapeType="1"/>
            </p:cNvSpPr>
            <p:nvPr/>
          </p:nvSpPr>
          <p:spPr bwMode="auto">
            <a:xfrm>
              <a:off x="2241550" y="121920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837" name="Line 1760"/>
            <p:cNvSpPr>
              <a:spLocks noChangeShapeType="1"/>
            </p:cNvSpPr>
            <p:nvPr/>
          </p:nvSpPr>
          <p:spPr bwMode="auto">
            <a:xfrm>
              <a:off x="2239963" y="121920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838" name="Line 1761"/>
            <p:cNvSpPr>
              <a:spLocks noChangeShapeType="1"/>
            </p:cNvSpPr>
            <p:nvPr/>
          </p:nvSpPr>
          <p:spPr bwMode="auto">
            <a:xfrm>
              <a:off x="2244725" y="122078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839" name="Line 1762"/>
            <p:cNvSpPr>
              <a:spLocks noChangeShapeType="1"/>
            </p:cNvSpPr>
            <p:nvPr/>
          </p:nvSpPr>
          <p:spPr bwMode="auto">
            <a:xfrm>
              <a:off x="2243138" y="122078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840" name="Line 1763"/>
            <p:cNvSpPr>
              <a:spLocks noChangeShapeType="1"/>
            </p:cNvSpPr>
            <p:nvPr/>
          </p:nvSpPr>
          <p:spPr bwMode="auto">
            <a:xfrm>
              <a:off x="2249488" y="122078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841" name="Line 1764"/>
            <p:cNvSpPr>
              <a:spLocks noChangeShapeType="1"/>
            </p:cNvSpPr>
            <p:nvPr/>
          </p:nvSpPr>
          <p:spPr bwMode="auto">
            <a:xfrm>
              <a:off x="2247900" y="122078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842" name="Line 1765"/>
            <p:cNvSpPr>
              <a:spLocks noChangeShapeType="1"/>
            </p:cNvSpPr>
            <p:nvPr/>
          </p:nvSpPr>
          <p:spPr bwMode="auto">
            <a:xfrm>
              <a:off x="2251075" y="122237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843" name="Line 1766"/>
            <p:cNvSpPr>
              <a:spLocks noChangeShapeType="1"/>
            </p:cNvSpPr>
            <p:nvPr/>
          </p:nvSpPr>
          <p:spPr bwMode="auto">
            <a:xfrm>
              <a:off x="2251075" y="122237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844" name="Line 1767"/>
            <p:cNvSpPr>
              <a:spLocks noChangeShapeType="1"/>
            </p:cNvSpPr>
            <p:nvPr/>
          </p:nvSpPr>
          <p:spPr bwMode="auto">
            <a:xfrm>
              <a:off x="2259013" y="122396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845" name="Line 1768"/>
            <p:cNvSpPr>
              <a:spLocks noChangeShapeType="1"/>
            </p:cNvSpPr>
            <p:nvPr/>
          </p:nvSpPr>
          <p:spPr bwMode="auto">
            <a:xfrm>
              <a:off x="2259013" y="122872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846" name="Line 1769"/>
            <p:cNvSpPr>
              <a:spLocks noChangeShapeType="1"/>
            </p:cNvSpPr>
            <p:nvPr/>
          </p:nvSpPr>
          <p:spPr bwMode="auto">
            <a:xfrm>
              <a:off x="2262188" y="122872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847" name="Line 1770"/>
            <p:cNvSpPr>
              <a:spLocks noChangeShapeType="1"/>
            </p:cNvSpPr>
            <p:nvPr/>
          </p:nvSpPr>
          <p:spPr bwMode="auto">
            <a:xfrm>
              <a:off x="2260600" y="123190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848" name="Line 1771"/>
            <p:cNvSpPr>
              <a:spLocks noChangeShapeType="1"/>
            </p:cNvSpPr>
            <p:nvPr/>
          </p:nvSpPr>
          <p:spPr bwMode="auto">
            <a:xfrm>
              <a:off x="2265363" y="123190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849" name="Line 1772"/>
            <p:cNvSpPr>
              <a:spLocks noChangeShapeType="1"/>
            </p:cNvSpPr>
            <p:nvPr/>
          </p:nvSpPr>
          <p:spPr bwMode="auto">
            <a:xfrm>
              <a:off x="2263775" y="123190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850" name="Line 1773"/>
            <p:cNvSpPr>
              <a:spLocks noChangeShapeType="1"/>
            </p:cNvSpPr>
            <p:nvPr/>
          </p:nvSpPr>
          <p:spPr bwMode="auto">
            <a:xfrm>
              <a:off x="2270125" y="123348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851" name="Line 1774"/>
            <p:cNvSpPr>
              <a:spLocks noChangeShapeType="1"/>
            </p:cNvSpPr>
            <p:nvPr/>
          </p:nvSpPr>
          <p:spPr bwMode="auto">
            <a:xfrm>
              <a:off x="2268538" y="123507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852" name="Line 1775"/>
            <p:cNvSpPr>
              <a:spLocks noChangeShapeType="1"/>
            </p:cNvSpPr>
            <p:nvPr/>
          </p:nvSpPr>
          <p:spPr bwMode="auto">
            <a:xfrm>
              <a:off x="2274888" y="123666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853" name="Line 1776"/>
            <p:cNvSpPr>
              <a:spLocks noChangeShapeType="1"/>
            </p:cNvSpPr>
            <p:nvPr/>
          </p:nvSpPr>
          <p:spPr bwMode="auto">
            <a:xfrm>
              <a:off x="2274888" y="123666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854" name="Line 1777"/>
            <p:cNvSpPr>
              <a:spLocks noChangeShapeType="1"/>
            </p:cNvSpPr>
            <p:nvPr/>
          </p:nvSpPr>
          <p:spPr bwMode="auto">
            <a:xfrm>
              <a:off x="2279650" y="123825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855" name="Line 1778"/>
            <p:cNvSpPr>
              <a:spLocks noChangeShapeType="1"/>
            </p:cNvSpPr>
            <p:nvPr/>
          </p:nvSpPr>
          <p:spPr bwMode="auto">
            <a:xfrm>
              <a:off x="2278063" y="123666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856" name="Line 1779"/>
            <p:cNvSpPr>
              <a:spLocks noChangeShapeType="1"/>
            </p:cNvSpPr>
            <p:nvPr/>
          </p:nvSpPr>
          <p:spPr bwMode="auto">
            <a:xfrm>
              <a:off x="2284413" y="123825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857" name="Line 1780"/>
            <p:cNvSpPr>
              <a:spLocks noChangeShapeType="1"/>
            </p:cNvSpPr>
            <p:nvPr/>
          </p:nvSpPr>
          <p:spPr bwMode="auto">
            <a:xfrm>
              <a:off x="2282825" y="123825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858" name="Line 1781"/>
            <p:cNvSpPr>
              <a:spLocks noChangeShapeType="1"/>
            </p:cNvSpPr>
            <p:nvPr/>
          </p:nvSpPr>
          <p:spPr bwMode="auto">
            <a:xfrm>
              <a:off x="2287588" y="123983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859" name="Line 1782"/>
            <p:cNvSpPr>
              <a:spLocks noChangeShapeType="1"/>
            </p:cNvSpPr>
            <p:nvPr/>
          </p:nvSpPr>
          <p:spPr bwMode="auto">
            <a:xfrm>
              <a:off x="2286000" y="123983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860" name="Line 1783"/>
            <p:cNvSpPr>
              <a:spLocks noChangeShapeType="1"/>
            </p:cNvSpPr>
            <p:nvPr/>
          </p:nvSpPr>
          <p:spPr bwMode="auto">
            <a:xfrm>
              <a:off x="2289175" y="124142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861" name="Line 1784"/>
            <p:cNvSpPr>
              <a:spLocks noChangeShapeType="1"/>
            </p:cNvSpPr>
            <p:nvPr/>
          </p:nvSpPr>
          <p:spPr bwMode="auto">
            <a:xfrm>
              <a:off x="2289175" y="124142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862" name="Line 1785"/>
            <p:cNvSpPr>
              <a:spLocks noChangeShapeType="1"/>
            </p:cNvSpPr>
            <p:nvPr/>
          </p:nvSpPr>
          <p:spPr bwMode="auto">
            <a:xfrm>
              <a:off x="2295525" y="124301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863" name="Line 1786"/>
            <p:cNvSpPr>
              <a:spLocks noChangeShapeType="1"/>
            </p:cNvSpPr>
            <p:nvPr/>
          </p:nvSpPr>
          <p:spPr bwMode="auto">
            <a:xfrm>
              <a:off x="2293938" y="124460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864" name="Line 1787"/>
            <p:cNvSpPr>
              <a:spLocks noChangeShapeType="1"/>
            </p:cNvSpPr>
            <p:nvPr/>
          </p:nvSpPr>
          <p:spPr bwMode="auto">
            <a:xfrm>
              <a:off x="2297113" y="124460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865" name="Line 1788"/>
            <p:cNvSpPr>
              <a:spLocks noChangeShapeType="1"/>
            </p:cNvSpPr>
            <p:nvPr/>
          </p:nvSpPr>
          <p:spPr bwMode="auto">
            <a:xfrm>
              <a:off x="2297113" y="124460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866" name="Line 1789"/>
            <p:cNvSpPr>
              <a:spLocks noChangeShapeType="1"/>
            </p:cNvSpPr>
            <p:nvPr/>
          </p:nvSpPr>
          <p:spPr bwMode="auto">
            <a:xfrm>
              <a:off x="2303463" y="124618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867" name="Line 1790"/>
            <p:cNvSpPr>
              <a:spLocks noChangeShapeType="1"/>
            </p:cNvSpPr>
            <p:nvPr/>
          </p:nvSpPr>
          <p:spPr bwMode="auto">
            <a:xfrm>
              <a:off x="2301875" y="124618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868" name="Line 1791"/>
            <p:cNvSpPr>
              <a:spLocks noChangeShapeType="1"/>
            </p:cNvSpPr>
            <p:nvPr/>
          </p:nvSpPr>
          <p:spPr bwMode="auto">
            <a:xfrm>
              <a:off x="2308225" y="124777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869" name="Line 1792"/>
            <p:cNvSpPr>
              <a:spLocks noChangeShapeType="1"/>
            </p:cNvSpPr>
            <p:nvPr/>
          </p:nvSpPr>
          <p:spPr bwMode="auto">
            <a:xfrm>
              <a:off x="2306638" y="124777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870" name="Line 1793"/>
            <p:cNvSpPr>
              <a:spLocks noChangeShapeType="1"/>
            </p:cNvSpPr>
            <p:nvPr/>
          </p:nvSpPr>
          <p:spPr bwMode="auto">
            <a:xfrm>
              <a:off x="2311400" y="124936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871" name="Line 1794"/>
            <p:cNvSpPr>
              <a:spLocks noChangeShapeType="1"/>
            </p:cNvSpPr>
            <p:nvPr/>
          </p:nvSpPr>
          <p:spPr bwMode="auto">
            <a:xfrm>
              <a:off x="2309813" y="124936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872" name="Line 1795"/>
            <p:cNvSpPr>
              <a:spLocks noChangeShapeType="1"/>
            </p:cNvSpPr>
            <p:nvPr/>
          </p:nvSpPr>
          <p:spPr bwMode="auto">
            <a:xfrm>
              <a:off x="2316163" y="124936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873" name="Line 1796"/>
            <p:cNvSpPr>
              <a:spLocks noChangeShapeType="1"/>
            </p:cNvSpPr>
            <p:nvPr/>
          </p:nvSpPr>
          <p:spPr bwMode="auto">
            <a:xfrm>
              <a:off x="2314575" y="124936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874" name="Line 1797"/>
            <p:cNvSpPr>
              <a:spLocks noChangeShapeType="1"/>
            </p:cNvSpPr>
            <p:nvPr/>
          </p:nvSpPr>
          <p:spPr bwMode="auto">
            <a:xfrm>
              <a:off x="2320925" y="124936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875" name="Line 1798"/>
            <p:cNvSpPr>
              <a:spLocks noChangeShapeType="1"/>
            </p:cNvSpPr>
            <p:nvPr/>
          </p:nvSpPr>
          <p:spPr bwMode="auto">
            <a:xfrm>
              <a:off x="2319338" y="124936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876" name="Line 1799"/>
            <p:cNvSpPr>
              <a:spLocks noChangeShapeType="1"/>
            </p:cNvSpPr>
            <p:nvPr/>
          </p:nvSpPr>
          <p:spPr bwMode="auto">
            <a:xfrm>
              <a:off x="2325688" y="125095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877" name="Line 1800"/>
            <p:cNvSpPr>
              <a:spLocks noChangeShapeType="1"/>
            </p:cNvSpPr>
            <p:nvPr/>
          </p:nvSpPr>
          <p:spPr bwMode="auto">
            <a:xfrm>
              <a:off x="2324100" y="125253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878" name="Line 1801"/>
            <p:cNvSpPr>
              <a:spLocks noChangeShapeType="1"/>
            </p:cNvSpPr>
            <p:nvPr/>
          </p:nvSpPr>
          <p:spPr bwMode="auto">
            <a:xfrm>
              <a:off x="2330450" y="125412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879" name="Line 1802"/>
            <p:cNvSpPr>
              <a:spLocks noChangeShapeType="1"/>
            </p:cNvSpPr>
            <p:nvPr/>
          </p:nvSpPr>
          <p:spPr bwMode="auto">
            <a:xfrm>
              <a:off x="2328863" y="125412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880" name="Line 1803"/>
            <p:cNvSpPr>
              <a:spLocks noChangeShapeType="1"/>
            </p:cNvSpPr>
            <p:nvPr/>
          </p:nvSpPr>
          <p:spPr bwMode="auto">
            <a:xfrm>
              <a:off x="2335213" y="125571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881" name="Line 1804"/>
            <p:cNvSpPr>
              <a:spLocks noChangeShapeType="1"/>
            </p:cNvSpPr>
            <p:nvPr/>
          </p:nvSpPr>
          <p:spPr bwMode="auto">
            <a:xfrm>
              <a:off x="2335213" y="125730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882" name="Line 1805"/>
            <p:cNvSpPr>
              <a:spLocks noChangeShapeType="1"/>
            </p:cNvSpPr>
            <p:nvPr/>
          </p:nvSpPr>
          <p:spPr bwMode="auto">
            <a:xfrm>
              <a:off x="2341563" y="125730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883" name="Line 1806"/>
            <p:cNvSpPr>
              <a:spLocks noChangeShapeType="1"/>
            </p:cNvSpPr>
            <p:nvPr/>
          </p:nvSpPr>
          <p:spPr bwMode="auto">
            <a:xfrm>
              <a:off x="2339975" y="125730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884" name="Line 1807"/>
            <p:cNvSpPr>
              <a:spLocks noChangeShapeType="1"/>
            </p:cNvSpPr>
            <p:nvPr/>
          </p:nvSpPr>
          <p:spPr bwMode="auto">
            <a:xfrm>
              <a:off x="2343150" y="125888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885" name="Line 1808"/>
            <p:cNvSpPr>
              <a:spLocks noChangeShapeType="1"/>
            </p:cNvSpPr>
            <p:nvPr/>
          </p:nvSpPr>
          <p:spPr bwMode="auto">
            <a:xfrm>
              <a:off x="2343150" y="125730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886" name="Line 1809"/>
            <p:cNvSpPr>
              <a:spLocks noChangeShapeType="1"/>
            </p:cNvSpPr>
            <p:nvPr/>
          </p:nvSpPr>
          <p:spPr bwMode="auto">
            <a:xfrm>
              <a:off x="2346325" y="125888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887" name="Line 1810"/>
            <p:cNvSpPr>
              <a:spLocks noChangeShapeType="1"/>
            </p:cNvSpPr>
            <p:nvPr/>
          </p:nvSpPr>
          <p:spPr bwMode="auto">
            <a:xfrm>
              <a:off x="2344738" y="125888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888" name="Line 1811"/>
            <p:cNvSpPr>
              <a:spLocks noChangeShapeType="1"/>
            </p:cNvSpPr>
            <p:nvPr/>
          </p:nvSpPr>
          <p:spPr bwMode="auto">
            <a:xfrm>
              <a:off x="2365375" y="126047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889" name="Line 1812"/>
            <p:cNvSpPr>
              <a:spLocks noChangeShapeType="1"/>
            </p:cNvSpPr>
            <p:nvPr/>
          </p:nvSpPr>
          <p:spPr bwMode="auto">
            <a:xfrm>
              <a:off x="2365375" y="126206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890" name="Line 1813"/>
            <p:cNvSpPr>
              <a:spLocks noChangeShapeType="1"/>
            </p:cNvSpPr>
            <p:nvPr/>
          </p:nvSpPr>
          <p:spPr bwMode="auto">
            <a:xfrm>
              <a:off x="2368550" y="126206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891" name="Line 1814"/>
            <p:cNvSpPr>
              <a:spLocks noChangeShapeType="1"/>
            </p:cNvSpPr>
            <p:nvPr/>
          </p:nvSpPr>
          <p:spPr bwMode="auto">
            <a:xfrm>
              <a:off x="2366963" y="126206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892" name="Line 1815"/>
            <p:cNvSpPr>
              <a:spLocks noChangeShapeType="1"/>
            </p:cNvSpPr>
            <p:nvPr/>
          </p:nvSpPr>
          <p:spPr bwMode="auto">
            <a:xfrm>
              <a:off x="2371725" y="126365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893" name="Line 1816"/>
            <p:cNvSpPr>
              <a:spLocks noChangeShapeType="1"/>
            </p:cNvSpPr>
            <p:nvPr/>
          </p:nvSpPr>
          <p:spPr bwMode="auto">
            <a:xfrm>
              <a:off x="2370138" y="126206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894" name="Line 1817"/>
            <p:cNvSpPr>
              <a:spLocks noChangeShapeType="1"/>
            </p:cNvSpPr>
            <p:nvPr/>
          </p:nvSpPr>
          <p:spPr bwMode="auto">
            <a:xfrm>
              <a:off x="2373313" y="126365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895" name="Line 1818"/>
            <p:cNvSpPr>
              <a:spLocks noChangeShapeType="1"/>
            </p:cNvSpPr>
            <p:nvPr/>
          </p:nvSpPr>
          <p:spPr bwMode="auto">
            <a:xfrm>
              <a:off x="2373313" y="126523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896" name="Line 1819"/>
            <p:cNvSpPr>
              <a:spLocks noChangeShapeType="1"/>
            </p:cNvSpPr>
            <p:nvPr/>
          </p:nvSpPr>
          <p:spPr bwMode="auto">
            <a:xfrm>
              <a:off x="2376488" y="126682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897" name="Line 1820"/>
            <p:cNvSpPr>
              <a:spLocks noChangeShapeType="1"/>
            </p:cNvSpPr>
            <p:nvPr/>
          </p:nvSpPr>
          <p:spPr bwMode="auto">
            <a:xfrm>
              <a:off x="2374900" y="126682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898" name="Line 1821"/>
            <p:cNvSpPr>
              <a:spLocks noChangeShapeType="1"/>
            </p:cNvSpPr>
            <p:nvPr/>
          </p:nvSpPr>
          <p:spPr bwMode="auto">
            <a:xfrm>
              <a:off x="2378075" y="126841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899" name="Line 1822"/>
            <p:cNvSpPr>
              <a:spLocks noChangeShapeType="1"/>
            </p:cNvSpPr>
            <p:nvPr/>
          </p:nvSpPr>
          <p:spPr bwMode="auto">
            <a:xfrm>
              <a:off x="2378075" y="126841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900" name="Line 1823"/>
            <p:cNvSpPr>
              <a:spLocks noChangeShapeType="1"/>
            </p:cNvSpPr>
            <p:nvPr/>
          </p:nvSpPr>
          <p:spPr bwMode="auto">
            <a:xfrm>
              <a:off x="2381250" y="126841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901" name="Line 1824"/>
            <p:cNvSpPr>
              <a:spLocks noChangeShapeType="1"/>
            </p:cNvSpPr>
            <p:nvPr/>
          </p:nvSpPr>
          <p:spPr bwMode="auto">
            <a:xfrm>
              <a:off x="2379663" y="126841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902" name="Line 1825"/>
            <p:cNvSpPr>
              <a:spLocks noChangeShapeType="1"/>
            </p:cNvSpPr>
            <p:nvPr/>
          </p:nvSpPr>
          <p:spPr bwMode="auto">
            <a:xfrm>
              <a:off x="2389188" y="127000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903" name="Line 1826"/>
            <p:cNvSpPr>
              <a:spLocks noChangeShapeType="1"/>
            </p:cNvSpPr>
            <p:nvPr/>
          </p:nvSpPr>
          <p:spPr bwMode="auto">
            <a:xfrm>
              <a:off x="2387600" y="127158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904" name="Line 1827"/>
            <p:cNvSpPr>
              <a:spLocks noChangeShapeType="1"/>
            </p:cNvSpPr>
            <p:nvPr/>
          </p:nvSpPr>
          <p:spPr bwMode="auto">
            <a:xfrm>
              <a:off x="2392363" y="127317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905" name="Line 1828"/>
            <p:cNvSpPr>
              <a:spLocks noChangeShapeType="1"/>
            </p:cNvSpPr>
            <p:nvPr/>
          </p:nvSpPr>
          <p:spPr bwMode="auto">
            <a:xfrm>
              <a:off x="2390775" y="127158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906" name="Line 1829"/>
            <p:cNvSpPr>
              <a:spLocks noChangeShapeType="1"/>
            </p:cNvSpPr>
            <p:nvPr/>
          </p:nvSpPr>
          <p:spPr bwMode="auto">
            <a:xfrm>
              <a:off x="2400300" y="127317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907" name="Line 1830"/>
            <p:cNvSpPr>
              <a:spLocks noChangeShapeType="1"/>
            </p:cNvSpPr>
            <p:nvPr/>
          </p:nvSpPr>
          <p:spPr bwMode="auto">
            <a:xfrm>
              <a:off x="2398713" y="127317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908" name="Line 1831"/>
            <p:cNvSpPr>
              <a:spLocks noChangeShapeType="1"/>
            </p:cNvSpPr>
            <p:nvPr/>
          </p:nvSpPr>
          <p:spPr bwMode="auto">
            <a:xfrm>
              <a:off x="2401888" y="127476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909" name="Line 1832"/>
            <p:cNvSpPr>
              <a:spLocks noChangeShapeType="1"/>
            </p:cNvSpPr>
            <p:nvPr/>
          </p:nvSpPr>
          <p:spPr bwMode="auto">
            <a:xfrm>
              <a:off x="2400300" y="127476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910" name="Line 1833"/>
            <p:cNvSpPr>
              <a:spLocks noChangeShapeType="1"/>
            </p:cNvSpPr>
            <p:nvPr/>
          </p:nvSpPr>
          <p:spPr bwMode="auto">
            <a:xfrm>
              <a:off x="2408238" y="127635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911" name="Line 1834"/>
            <p:cNvSpPr>
              <a:spLocks noChangeShapeType="1"/>
            </p:cNvSpPr>
            <p:nvPr/>
          </p:nvSpPr>
          <p:spPr bwMode="auto">
            <a:xfrm>
              <a:off x="2406650" y="127635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912" name="Line 1835"/>
            <p:cNvSpPr>
              <a:spLocks noChangeShapeType="1"/>
            </p:cNvSpPr>
            <p:nvPr/>
          </p:nvSpPr>
          <p:spPr bwMode="auto">
            <a:xfrm>
              <a:off x="2408238" y="127793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913" name="Line 1836"/>
            <p:cNvSpPr>
              <a:spLocks noChangeShapeType="1"/>
            </p:cNvSpPr>
            <p:nvPr/>
          </p:nvSpPr>
          <p:spPr bwMode="auto">
            <a:xfrm>
              <a:off x="2408238" y="127635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914" name="Line 1837"/>
            <p:cNvSpPr>
              <a:spLocks noChangeShapeType="1"/>
            </p:cNvSpPr>
            <p:nvPr/>
          </p:nvSpPr>
          <p:spPr bwMode="auto">
            <a:xfrm>
              <a:off x="2411413" y="127793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915" name="Line 1838"/>
            <p:cNvSpPr>
              <a:spLocks noChangeShapeType="1"/>
            </p:cNvSpPr>
            <p:nvPr/>
          </p:nvSpPr>
          <p:spPr bwMode="auto">
            <a:xfrm>
              <a:off x="2409825" y="127793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916" name="Line 1839"/>
            <p:cNvSpPr>
              <a:spLocks noChangeShapeType="1"/>
            </p:cNvSpPr>
            <p:nvPr/>
          </p:nvSpPr>
          <p:spPr bwMode="auto">
            <a:xfrm>
              <a:off x="2419350" y="127793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917" name="Line 1840"/>
            <p:cNvSpPr>
              <a:spLocks noChangeShapeType="1"/>
            </p:cNvSpPr>
            <p:nvPr/>
          </p:nvSpPr>
          <p:spPr bwMode="auto">
            <a:xfrm>
              <a:off x="2417763" y="127793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918" name="Line 1841"/>
            <p:cNvSpPr>
              <a:spLocks noChangeShapeType="1"/>
            </p:cNvSpPr>
            <p:nvPr/>
          </p:nvSpPr>
          <p:spPr bwMode="auto">
            <a:xfrm>
              <a:off x="2422525" y="127952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919" name="Line 1842"/>
            <p:cNvSpPr>
              <a:spLocks noChangeShapeType="1"/>
            </p:cNvSpPr>
            <p:nvPr/>
          </p:nvSpPr>
          <p:spPr bwMode="auto">
            <a:xfrm>
              <a:off x="2420938" y="127952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920" name="Line 1843"/>
            <p:cNvSpPr>
              <a:spLocks noChangeShapeType="1"/>
            </p:cNvSpPr>
            <p:nvPr/>
          </p:nvSpPr>
          <p:spPr bwMode="auto">
            <a:xfrm>
              <a:off x="2424113" y="128111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921" name="Line 1844"/>
            <p:cNvSpPr>
              <a:spLocks noChangeShapeType="1"/>
            </p:cNvSpPr>
            <p:nvPr/>
          </p:nvSpPr>
          <p:spPr bwMode="auto">
            <a:xfrm>
              <a:off x="2424113" y="127952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922" name="Line 1845"/>
            <p:cNvSpPr>
              <a:spLocks noChangeShapeType="1"/>
            </p:cNvSpPr>
            <p:nvPr/>
          </p:nvSpPr>
          <p:spPr bwMode="auto">
            <a:xfrm>
              <a:off x="2443163" y="128111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923" name="Line 1846"/>
            <p:cNvSpPr>
              <a:spLocks noChangeShapeType="1"/>
            </p:cNvSpPr>
            <p:nvPr/>
          </p:nvSpPr>
          <p:spPr bwMode="auto">
            <a:xfrm>
              <a:off x="2441575" y="128111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924" name="Line 1847"/>
            <p:cNvSpPr>
              <a:spLocks noChangeShapeType="1"/>
            </p:cNvSpPr>
            <p:nvPr/>
          </p:nvSpPr>
          <p:spPr bwMode="auto">
            <a:xfrm>
              <a:off x="2451100" y="128270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925" name="Line 1848"/>
            <p:cNvSpPr>
              <a:spLocks noChangeShapeType="1"/>
            </p:cNvSpPr>
            <p:nvPr/>
          </p:nvSpPr>
          <p:spPr bwMode="auto">
            <a:xfrm>
              <a:off x="2449513" y="128270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926" name="Line 1849"/>
            <p:cNvSpPr>
              <a:spLocks noChangeShapeType="1"/>
            </p:cNvSpPr>
            <p:nvPr/>
          </p:nvSpPr>
          <p:spPr bwMode="auto">
            <a:xfrm>
              <a:off x="2460625" y="128428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927" name="Line 1850"/>
            <p:cNvSpPr>
              <a:spLocks noChangeShapeType="1"/>
            </p:cNvSpPr>
            <p:nvPr/>
          </p:nvSpPr>
          <p:spPr bwMode="auto">
            <a:xfrm>
              <a:off x="2459038" y="128587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928" name="Line 1851"/>
            <p:cNvSpPr>
              <a:spLocks noChangeShapeType="1"/>
            </p:cNvSpPr>
            <p:nvPr/>
          </p:nvSpPr>
          <p:spPr bwMode="auto">
            <a:xfrm>
              <a:off x="2462213" y="128587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929" name="Line 1852"/>
            <p:cNvSpPr>
              <a:spLocks noChangeShapeType="1"/>
            </p:cNvSpPr>
            <p:nvPr/>
          </p:nvSpPr>
          <p:spPr bwMode="auto">
            <a:xfrm>
              <a:off x="2462213" y="128587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930" name="Line 1853"/>
            <p:cNvSpPr>
              <a:spLocks noChangeShapeType="1"/>
            </p:cNvSpPr>
            <p:nvPr/>
          </p:nvSpPr>
          <p:spPr bwMode="auto">
            <a:xfrm>
              <a:off x="2476500" y="128587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931" name="Line 1854"/>
            <p:cNvSpPr>
              <a:spLocks noChangeShapeType="1"/>
            </p:cNvSpPr>
            <p:nvPr/>
          </p:nvSpPr>
          <p:spPr bwMode="auto">
            <a:xfrm>
              <a:off x="2474913" y="128587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932" name="Line 1855"/>
            <p:cNvSpPr>
              <a:spLocks noChangeShapeType="1"/>
            </p:cNvSpPr>
            <p:nvPr/>
          </p:nvSpPr>
          <p:spPr bwMode="auto">
            <a:xfrm>
              <a:off x="2478088" y="128746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933" name="Line 1856"/>
            <p:cNvSpPr>
              <a:spLocks noChangeShapeType="1"/>
            </p:cNvSpPr>
            <p:nvPr/>
          </p:nvSpPr>
          <p:spPr bwMode="auto">
            <a:xfrm>
              <a:off x="2476500" y="128905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934" name="Line 1857"/>
            <p:cNvSpPr>
              <a:spLocks noChangeShapeType="1"/>
            </p:cNvSpPr>
            <p:nvPr/>
          </p:nvSpPr>
          <p:spPr bwMode="auto">
            <a:xfrm>
              <a:off x="2497138" y="129063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935" name="Line 1858"/>
            <p:cNvSpPr>
              <a:spLocks noChangeShapeType="1"/>
            </p:cNvSpPr>
            <p:nvPr/>
          </p:nvSpPr>
          <p:spPr bwMode="auto">
            <a:xfrm>
              <a:off x="2495550" y="129063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936" name="Line 1859"/>
            <p:cNvSpPr>
              <a:spLocks noChangeShapeType="1"/>
            </p:cNvSpPr>
            <p:nvPr/>
          </p:nvSpPr>
          <p:spPr bwMode="auto">
            <a:xfrm>
              <a:off x="2498725" y="129063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937" name="Line 1860"/>
            <p:cNvSpPr>
              <a:spLocks noChangeShapeType="1"/>
            </p:cNvSpPr>
            <p:nvPr/>
          </p:nvSpPr>
          <p:spPr bwMode="auto">
            <a:xfrm>
              <a:off x="2497138" y="129063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938" name="Line 1861"/>
            <p:cNvSpPr>
              <a:spLocks noChangeShapeType="1"/>
            </p:cNvSpPr>
            <p:nvPr/>
          </p:nvSpPr>
          <p:spPr bwMode="auto">
            <a:xfrm>
              <a:off x="2500313" y="129222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939" name="Line 1862"/>
            <p:cNvSpPr>
              <a:spLocks noChangeShapeType="1"/>
            </p:cNvSpPr>
            <p:nvPr/>
          </p:nvSpPr>
          <p:spPr bwMode="auto">
            <a:xfrm>
              <a:off x="2500313" y="129381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940" name="Line 1863"/>
            <p:cNvSpPr>
              <a:spLocks noChangeShapeType="1"/>
            </p:cNvSpPr>
            <p:nvPr/>
          </p:nvSpPr>
          <p:spPr bwMode="auto">
            <a:xfrm>
              <a:off x="2503488" y="129540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941" name="Line 1864"/>
            <p:cNvSpPr>
              <a:spLocks noChangeShapeType="1"/>
            </p:cNvSpPr>
            <p:nvPr/>
          </p:nvSpPr>
          <p:spPr bwMode="auto">
            <a:xfrm>
              <a:off x="2501900" y="129540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942" name="Line 1865"/>
            <p:cNvSpPr>
              <a:spLocks noChangeShapeType="1"/>
            </p:cNvSpPr>
            <p:nvPr/>
          </p:nvSpPr>
          <p:spPr bwMode="auto">
            <a:xfrm>
              <a:off x="2506663" y="129698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943" name="Line 1866"/>
            <p:cNvSpPr>
              <a:spLocks noChangeShapeType="1"/>
            </p:cNvSpPr>
            <p:nvPr/>
          </p:nvSpPr>
          <p:spPr bwMode="auto">
            <a:xfrm>
              <a:off x="2505075" y="129698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944" name="Line 1867"/>
            <p:cNvSpPr>
              <a:spLocks noChangeShapeType="1"/>
            </p:cNvSpPr>
            <p:nvPr/>
          </p:nvSpPr>
          <p:spPr bwMode="auto">
            <a:xfrm>
              <a:off x="2511425" y="129857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945" name="Line 1868"/>
            <p:cNvSpPr>
              <a:spLocks noChangeShapeType="1"/>
            </p:cNvSpPr>
            <p:nvPr/>
          </p:nvSpPr>
          <p:spPr bwMode="auto">
            <a:xfrm>
              <a:off x="2509838" y="129857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946" name="Line 1869"/>
            <p:cNvSpPr>
              <a:spLocks noChangeShapeType="1"/>
            </p:cNvSpPr>
            <p:nvPr/>
          </p:nvSpPr>
          <p:spPr bwMode="auto">
            <a:xfrm>
              <a:off x="2524125" y="129857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947" name="Line 1870"/>
            <p:cNvSpPr>
              <a:spLocks noChangeShapeType="1"/>
            </p:cNvSpPr>
            <p:nvPr/>
          </p:nvSpPr>
          <p:spPr bwMode="auto">
            <a:xfrm>
              <a:off x="2522538" y="129857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948" name="Line 1871"/>
            <p:cNvSpPr>
              <a:spLocks noChangeShapeType="1"/>
            </p:cNvSpPr>
            <p:nvPr/>
          </p:nvSpPr>
          <p:spPr bwMode="auto">
            <a:xfrm>
              <a:off x="2527300" y="130016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949" name="Line 1872"/>
            <p:cNvSpPr>
              <a:spLocks noChangeShapeType="1"/>
            </p:cNvSpPr>
            <p:nvPr/>
          </p:nvSpPr>
          <p:spPr bwMode="auto">
            <a:xfrm>
              <a:off x="2525713" y="130016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950" name="Line 1873"/>
            <p:cNvSpPr>
              <a:spLocks noChangeShapeType="1"/>
            </p:cNvSpPr>
            <p:nvPr/>
          </p:nvSpPr>
          <p:spPr bwMode="auto">
            <a:xfrm>
              <a:off x="2528888" y="130175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951" name="Line 1874"/>
            <p:cNvSpPr>
              <a:spLocks noChangeShapeType="1"/>
            </p:cNvSpPr>
            <p:nvPr/>
          </p:nvSpPr>
          <p:spPr bwMode="auto">
            <a:xfrm>
              <a:off x="2527300" y="130175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952" name="Line 1875"/>
            <p:cNvSpPr>
              <a:spLocks noChangeShapeType="1"/>
            </p:cNvSpPr>
            <p:nvPr/>
          </p:nvSpPr>
          <p:spPr bwMode="auto">
            <a:xfrm>
              <a:off x="2540000" y="130333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953" name="Line 1876"/>
            <p:cNvSpPr>
              <a:spLocks noChangeShapeType="1"/>
            </p:cNvSpPr>
            <p:nvPr/>
          </p:nvSpPr>
          <p:spPr bwMode="auto">
            <a:xfrm>
              <a:off x="2538413" y="130333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954" name="Line 1877"/>
            <p:cNvSpPr>
              <a:spLocks noChangeShapeType="1"/>
            </p:cNvSpPr>
            <p:nvPr/>
          </p:nvSpPr>
          <p:spPr bwMode="auto">
            <a:xfrm>
              <a:off x="2541588" y="130492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955" name="Line 1878"/>
            <p:cNvSpPr>
              <a:spLocks noChangeShapeType="1"/>
            </p:cNvSpPr>
            <p:nvPr/>
          </p:nvSpPr>
          <p:spPr bwMode="auto">
            <a:xfrm>
              <a:off x="2541588" y="130492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956" name="Line 1879"/>
            <p:cNvSpPr>
              <a:spLocks noChangeShapeType="1"/>
            </p:cNvSpPr>
            <p:nvPr/>
          </p:nvSpPr>
          <p:spPr bwMode="auto">
            <a:xfrm>
              <a:off x="2546350" y="130651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957" name="Line 1880"/>
            <p:cNvSpPr>
              <a:spLocks noChangeShapeType="1"/>
            </p:cNvSpPr>
            <p:nvPr/>
          </p:nvSpPr>
          <p:spPr bwMode="auto">
            <a:xfrm>
              <a:off x="2544763" y="130651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958" name="Line 1881"/>
            <p:cNvSpPr>
              <a:spLocks noChangeShapeType="1"/>
            </p:cNvSpPr>
            <p:nvPr/>
          </p:nvSpPr>
          <p:spPr bwMode="auto">
            <a:xfrm>
              <a:off x="2549525" y="130810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959" name="Line 1882"/>
            <p:cNvSpPr>
              <a:spLocks noChangeShapeType="1"/>
            </p:cNvSpPr>
            <p:nvPr/>
          </p:nvSpPr>
          <p:spPr bwMode="auto">
            <a:xfrm>
              <a:off x="2547938" y="130810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960" name="Line 1883"/>
            <p:cNvSpPr>
              <a:spLocks noChangeShapeType="1"/>
            </p:cNvSpPr>
            <p:nvPr/>
          </p:nvSpPr>
          <p:spPr bwMode="auto">
            <a:xfrm>
              <a:off x="2551113" y="130810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961" name="Line 1884"/>
            <p:cNvSpPr>
              <a:spLocks noChangeShapeType="1"/>
            </p:cNvSpPr>
            <p:nvPr/>
          </p:nvSpPr>
          <p:spPr bwMode="auto">
            <a:xfrm>
              <a:off x="2549525" y="130810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962" name="Line 1885"/>
            <p:cNvSpPr>
              <a:spLocks noChangeShapeType="1"/>
            </p:cNvSpPr>
            <p:nvPr/>
          </p:nvSpPr>
          <p:spPr bwMode="auto">
            <a:xfrm>
              <a:off x="2557463" y="130968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963" name="Line 1886"/>
            <p:cNvSpPr>
              <a:spLocks noChangeShapeType="1"/>
            </p:cNvSpPr>
            <p:nvPr/>
          </p:nvSpPr>
          <p:spPr bwMode="auto">
            <a:xfrm>
              <a:off x="2555875" y="130968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964" name="Line 1887"/>
            <p:cNvSpPr>
              <a:spLocks noChangeShapeType="1"/>
            </p:cNvSpPr>
            <p:nvPr/>
          </p:nvSpPr>
          <p:spPr bwMode="auto">
            <a:xfrm>
              <a:off x="2566988" y="131127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965" name="Line 1888"/>
            <p:cNvSpPr>
              <a:spLocks noChangeShapeType="1"/>
            </p:cNvSpPr>
            <p:nvPr/>
          </p:nvSpPr>
          <p:spPr bwMode="auto">
            <a:xfrm>
              <a:off x="2565400" y="131127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966" name="Line 1889"/>
            <p:cNvSpPr>
              <a:spLocks noChangeShapeType="1"/>
            </p:cNvSpPr>
            <p:nvPr/>
          </p:nvSpPr>
          <p:spPr bwMode="auto">
            <a:xfrm>
              <a:off x="2573338" y="131286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967" name="Line 1890"/>
            <p:cNvSpPr>
              <a:spLocks noChangeShapeType="1"/>
            </p:cNvSpPr>
            <p:nvPr/>
          </p:nvSpPr>
          <p:spPr bwMode="auto">
            <a:xfrm>
              <a:off x="2571750" y="131286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968" name="Line 1891"/>
            <p:cNvSpPr>
              <a:spLocks noChangeShapeType="1"/>
            </p:cNvSpPr>
            <p:nvPr/>
          </p:nvSpPr>
          <p:spPr bwMode="auto">
            <a:xfrm>
              <a:off x="2579688" y="131445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969" name="Line 1892"/>
            <p:cNvSpPr>
              <a:spLocks noChangeShapeType="1"/>
            </p:cNvSpPr>
            <p:nvPr/>
          </p:nvSpPr>
          <p:spPr bwMode="auto">
            <a:xfrm>
              <a:off x="2579688" y="131286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970" name="Line 1893"/>
            <p:cNvSpPr>
              <a:spLocks noChangeShapeType="1"/>
            </p:cNvSpPr>
            <p:nvPr/>
          </p:nvSpPr>
          <p:spPr bwMode="auto">
            <a:xfrm>
              <a:off x="2586038" y="131445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971" name="Line 1894"/>
            <p:cNvSpPr>
              <a:spLocks noChangeShapeType="1"/>
            </p:cNvSpPr>
            <p:nvPr/>
          </p:nvSpPr>
          <p:spPr bwMode="auto">
            <a:xfrm>
              <a:off x="2584450" y="131445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972" name="Line 1895"/>
            <p:cNvSpPr>
              <a:spLocks noChangeShapeType="1"/>
            </p:cNvSpPr>
            <p:nvPr/>
          </p:nvSpPr>
          <p:spPr bwMode="auto">
            <a:xfrm>
              <a:off x="2587625" y="131603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973" name="Line 1896"/>
            <p:cNvSpPr>
              <a:spLocks noChangeShapeType="1"/>
            </p:cNvSpPr>
            <p:nvPr/>
          </p:nvSpPr>
          <p:spPr bwMode="auto">
            <a:xfrm>
              <a:off x="2586038" y="131603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974" name="Line 1897"/>
            <p:cNvSpPr>
              <a:spLocks noChangeShapeType="1"/>
            </p:cNvSpPr>
            <p:nvPr/>
          </p:nvSpPr>
          <p:spPr bwMode="auto">
            <a:xfrm>
              <a:off x="2611438" y="131762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975" name="Line 1898"/>
            <p:cNvSpPr>
              <a:spLocks noChangeShapeType="1"/>
            </p:cNvSpPr>
            <p:nvPr/>
          </p:nvSpPr>
          <p:spPr bwMode="auto">
            <a:xfrm>
              <a:off x="2609850" y="131762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976" name="Line 1899"/>
            <p:cNvSpPr>
              <a:spLocks noChangeShapeType="1"/>
            </p:cNvSpPr>
            <p:nvPr/>
          </p:nvSpPr>
          <p:spPr bwMode="auto">
            <a:xfrm>
              <a:off x="2617788" y="131921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977" name="Line 1900"/>
            <p:cNvSpPr>
              <a:spLocks noChangeShapeType="1"/>
            </p:cNvSpPr>
            <p:nvPr/>
          </p:nvSpPr>
          <p:spPr bwMode="auto">
            <a:xfrm>
              <a:off x="2617788" y="131921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978" name="Line 1901"/>
            <p:cNvSpPr>
              <a:spLocks noChangeShapeType="1"/>
            </p:cNvSpPr>
            <p:nvPr/>
          </p:nvSpPr>
          <p:spPr bwMode="auto">
            <a:xfrm>
              <a:off x="2620963" y="132080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979" name="Line 1902"/>
            <p:cNvSpPr>
              <a:spLocks noChangeShapeType="1"/>
            </p:cNvSpPr>
            <p:nvPr/>
          </p:nvSpPr>
          <p:spPr bwMode="auto">
            <a:xfrm>
              <a:off x="2619375" y="132080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980" name="Line 1903"/>
            <p:cNvSpPr>
              <a:spLocks noChangeShapeType="1"/>
            </p:cNvSpPr>
            <p:nvPr/>
          </p:nvSpPr>
          <p:spPr bwMode="auto">
            <a:xfrm>
              <a:off x="2624138" y="132238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981" name="Line 1904"/>
            <p:cNvSpPr>
              <a:spLocks noChangeShapeType="1"/>
            </p:cNvSpPr>
            <p:nvPr/>
          </p:nvSpPr>
          <p:spPr bwMode="auto">
            <a:xfrm>
              <a:off x="2622550" y="132080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982" name="Line 1905"/>
            <p:cNvSpPr>
              <a:spLocks noChangeShapeType="1"/>
            </p:cNvSpPr>
            <p:nvPr/>
          </p:nvSpPr>
          <p:spPr bwMode="auto">
            <a:xfrm>
              <a:off x="2628900" y="132238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983" name="Line 1906"/>
            <p:cNvSpPr>
              <a:spLocks noChangeShapeType="1"/>
            </p:cNvSpPr>
            <p:nvPr/>
          </p:nvSpPr>
          <p:spPr bwMode="auto">
            <a:xfrm>
              <a:off x="2627313" y="132238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984" name="Line 1907"/>
            <p:cNvSpPr>
              <a:spLocks noChangeShapeType="1"/>
            </p:cNvSpPr>
            <p:nvPr/>
          </p:nvSpPr>
          <p:spPr bwMode="auto">
            <a:xfrm>
              <a:off x="2632075" y="132397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985" name="Line 1908"/>
            <p:cNvSpPr>
              <a:spLocks noChangeShapeType="1"/>
            </p:cNvSpPr>
            <p:nvPr/>
          </p:nvSpPr>
          <p:spPr bwMode="auto">
            <a:xfrm>
              <a:off x="2630488" y="132556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986" name="Line 1909"/>
            <p:cNvSpPr>
              <a:spLocks noChangeShapeType="1"/>
            </p:cNvSpPr>
            <p:nvPr/>
          </p:nvSpPr>
          <p:spPr bwMode="auto">
            <a:xfrm>
              <a:off x="2638425" y="132715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987" name="Line 1910"/>
            <p:cNvSpPr>
              <a:spLocks noChangeShapeType="1"/>
            </p:cNvSpPr>
            <p:nvPr/>
          </p:nvSpPr>
          <p:spPr bwMode="auto">
            <a:xfrm>
              <a:off x="2636838" y="132715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988" name="Line 1911"/>
            <p:cNvSpPr>
              <a:spLocks noChangeShapeType="1"/>
            </p:cNvSpPr>
            <p:nvPr/>
          </p:nvSpPr>
          <p:spPr bwMode="auto">
            <a:xfrm>
              <a:off x="2641600" y="132715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989" name="Line 1912"/>
            <p:cNvSpPr>
              <a:spLocks noChangeShapeType="1"/>
            </p:cNvSpPr>
            <p:nvPr/>
          </p:nvSpPr>
          <p:spPr bwMode="auto">
            <a:xfrm>
              <a:off x="2640013" y="132715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990" name="Line 1913"/>
            <p:cNvSpPr>
              <a:spLocks noChangeShapeType="1"/>
            </p:cNvSpPr>
            <p:nvPr/>
          </p:nvSpPr>
          <p:spPr bwMode="auto">
            <a:xfrm>
              <a:off x="2643188" y="132715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991" name="Line 1914"/>
            <p:cNvSpPr>
              <a:spLocks noChangeShapeType="1"/>
            </p:cNvSpPr>
            <p:nvPr/>
          </p:nvSpPr>
          <p:spPr bwMode="auto">
            <a:xfrm>
              <a:off x="2641600" y="132715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992" name="Line 1915"/>
            <p:cNvSpPr>
              <a:spLocks noChangeShapeType="1"/>
            </p:cNvSpPr>
            <p:nvPr/>
          </p:nvSpPr>
          <p:spPr bwMode="auto">
            <a:xfrm>
              <a:off x="2646363" y="132873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993" name="Line 1916"/>
            <p:cNvSpPr>
              <a:spLocks noChangeShapeType="1"/>
            </p:cNvSpPr>
            <p:nvPr/>
          </p:nvSpPr>
          <p:spPr bwMode="auto">
            <a:xfrm>
              <a:off x="2644775" y="133032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994" name="Line 1917"/>
            <p:cNvSpPr>
              <a:spLocks noChangeShapeType="1"/>
            </p:cNvSpPr>
            <p:nvPr/>
          </p:nvSpPr>
          <p:spPr bwMode="auto">
            <a:xfrm>
              <a:off x="2649538" y="133191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995" name="Line 1918"/>
            <p:cNvSpPr>
              <a:spLocks noChangeShapeType="1"/>
            </p:cNvSpPr>
            <p:nvPr/>
          </p:nvSpPr>
          <p:spPr bwMode="auto">
            <a:xfrm>
              <a:off x="2647950" y="133191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996" name="Line 1919"/>
            <p:cNvSpPr>
              <a:spLocks noChangeShapeType="1"/>
            </p:cNvSpPr>
            <p:nvPr/>
          </p:nvSpPr>
          <p:spPr bwMode="auto">
            <a:xfrm>
              <a:off x="2655888" y="133191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997" name="Line 1920"/>
            <p:cNvSpPr>
              <a:spLocks noChangeShapeType="1"/>
            </p:cNvSpPr>
            <p:nvPr/>
          </p:nvSpPr>
          <p:spPr bwMode="auto">
            <a:xfrm>
              <a:off x="2654300" y="133191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998" name="Line 1921"/>
            <p:cNvSpPr>
              <a:spLocks noChangeShapeType="1"/>
            </p:cNvSpPr>
            <p:nvPr/>
          </p:nvSpPr>
          <p:spPr bwMode="auto">
            <a:xfrm>
              <a:off x="2660650" y="133191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999" name="Line 1922"/>
            <p:cNvSpPr>
              <a:spLocks noChangeShapeType="1"/>
            </p:cNvSpPr>
            <p:nvPr/>
          </p:nvSpPr>
          <p:spPr bwMode="auto">
            <a:xfrm>
              <a:off x="2660650" y="133191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000" name="Line 1923"/>
            <p:cNvSpPr>
              <a:spLocks noChangeShapeType="1"/>
            </p:cNvSpPr>
            <p:nvPr/>
          </p:nvSpPr>
          <p:spPr bwMode="auto">
            <a:xfrm>
              <a:off x="2671763" y="133350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001" name="Line 1924"/>
            <p:cNvSpPr>
              <a:spLocks noChangeShapeType="1"/>
            </p:cNvSpPr>
            <p:nvPr/>
          </p:nvSpPr>
          <p:spPr bwMode="auto">
            <a:xfrm>
              <a:off x="2670175" y="133350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002" name="Line 1925"/>
            <p:cNvSpPr>
              <a:spLocks noChangeShapeType="1"/>
            </p:cNvSpPr>
            <p:nvPr/>
          </p:nvSpPr>
          <p:spPr bwMode="auto">
            <a:xfrm>
              <a:off x="2678113" y="133508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003" name="Line 1926"/>
            <p:cNvSpPr>
              <a:spLocks noChangeShapeType="1"/>
            </p:cNvSpPr>
            <p:nvPr/>
          </p:nvSpPr>
          <p:spPr bwMode="auto">
            <a:xfrm>
              <a:off x="2676525" y="133508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004" name="Line 1927"/>
            <p:cNvSpPr>
              <a:spLocks noChangeShapeType="1"/>
            </p:cNvSpPr>
            <p:nvPr/>
          </p:nvSpPr>
          <p:spPr bwMode="auto">
            <a:xfrm>
              <a:off x="2681288" y="133667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005" name="Line 1928"/>
            <p:cNvSpPr>
              <a:spLocks noChangeShapeType="1"/>
            </p:cNvSpPr>
            <p:nvPr/>
          </p:nvSpPr>
          <p:spPr bwMode="auto">
            <a:xfrm>
              <a:off x="2679700" y="133508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006" name="Line 1929"/>
            <p:cNvSpPr>
              <a:spLocks noChangeShapeType="1"/>
            </p:cNvSpPr>
            <p:nvPr/>
          </p:nvSpPr>
          <p:spPr bwMode="auto">
            <a:xfrm>
              <a:off x="2686050" y="133667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007" name="Line 1930"/>
            <p:cNvSpPr>
              <a:spLocks noChangeShapeType="1"/>
            </p:cNvSpPr>
            <p:nvPr/>
          </p:nvSpPr>
          <p:spPr bwMode="auto">
            <a:xfrm>
              <a:off x="2684463" y="133667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008" name="Line 1931"/>
            <p:cNvSpPr>
              <a:spLocks noChangeShapeType="1"/>
            </p:cNvSpPr>
            <p:nvPr/>
          </p:nvSpPr>
          <p:spPr bwMode="auto">
            <a:xfrm>
              <a:off x="2706688" y="133667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009" name="Line 1932"/>
            <p:cNvSpPr>
              <a:spLocks noChangeShapeType="1"/>
            </p:cNvSpPr>
            <p:nvPr/>
          </p:nvSpPr>
          <p:spPr bwMode="auto">
            <a:xfrm>
              <a:off x="2706688" y="133667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010" name="Line 1933"/>
            <p:cNvSpPr>
              <a:spLocks noChangeShapeType="1"/>
            </p:cNvSpPr>
            <p:nvPr/>
          </p:nvSpPr>
          <p:spPr bwMode="auto">
            <a:xfrm>
              <a:off x="2713038" y="133826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011" name="Line 1934"/>
            <p:cNvSpPr>
              <a:spLocks noChangeShapeType="1"/>
            </p:cNvSpPr>
            <p:nvPr/>
          </p:nvSpPr>
          <p:spPr bwMode="auto">
            <a:xfrm>
              <a:off x="2711450" y="133826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012" name="Line 1935"/>
            <p:cNvSpPr>
              <a:spLocks noChangeShapeType="1"/>
            </p:cNvSpPr>
            <p:nvPr/>
          </p:nvSpPr>
          <p:spPr bwMode="auto">
            <a:xfrm>
              <a:off x="2714625" y="133985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013" name="Line 1936"/>
            <p:cNvSpPr>
              <a:spLocks noChangeShapeType="1"/>
            </p:cNvSpPr>
            <p:nvPr/>
          </p:nvSpPr>
          <p:spPr bwMode="auto">
            <a:xfrm>
              <a:off x="2714625" y="133985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014" name="Line 1937"/>
            <p:cNvSpPr>
              <a:spLocks noChangeShapeType="1"/>
            </p:cNvSpPr>
            <p:nvPr/>
          </p:nvSpPr>
          <p:spPr bwMode="auto">
            <a:xfrm>
              <a:off x="2720975" y="134143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015" name="Line 1938"/>
            <p:cNvSpPr>
              <a:spLocks noChangeShapeType="1"/>
            </p:cNvSpPr>
            <p:nvPr/>
          </p:nvSpPr>
          <p:spPr bwMode="auto">
            <a:xfrm>
              <a:off x="2719388" y="133985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016" name="Line 1939"/>
            <p:cNvSpPr>
              <a:spLocks noChangeShapeType="1"/>
            </p:cNvSpPr>
            <p:nvPr/>
          </p:nvSpPr>
          <p:spPr bwMode="auto">
            <a:xfrm>
              <a:off x="2728913" y="134143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017" name="Line 1940"/>
            <p:cNvSpPr>
              <a:spLocks noChangeShapeType="1"/>
            </p:cNvSpPr>
            <p:nvPr/>
          </p:nvSpPr>
          <p:spPr bwMode="auto">
            <a:xfrm>
              <a:off x="2728913" y="134143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018" name="Line 1941"/>
            <p:cNvSpPr>
              <a:spLocks noChangeShapeType="1"/>
            </p:cNvSpPr>
            <p:nvPr/>
          </p:nvSpPr>
          <p:spPr bwMode="auto">
            <a:xfrm>
              <a:off x="2732088" y="134302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019" name="Line 1942"/>
            <p:cNvSpPr>
              <a:spLocks noChangeShapeType="1"/>
            </p:cNvSpPr>
            <p:nvPr/>
          </p:nvSpPr>
          <p:spPr bwMode="auto">
            <a:xfrm>
              <a:off x="2730500" y="134302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020" name="Line 1943"/>
            <p:cNvSpPr>
              <a:spLocks noChangeShapeType="1"/>
            </p:cNvSpPr>
            <p:nvPr/>
          </p:nvSpPr>
          <p:spPr bwMode="auto">
            <a:xfrm>
              <a:off x="2765425" y="134302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021" name="Line 1944"/>
            <p:cNvSpPr>
              <a:spLocks noChangeShapeType="1"/>
            </p:cNvSpPr>
            <p:nvPr/>
          </p:nvSpPr>
          <p:spPr bwMode="auto">
            <a:xfrm>
              <a:off x="2763838" y="134302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022" name="Line 1945"/>
            <p:cNvSpPr>
              <a:spLocks noChangeShapeType="1"/>
            </p:cNvSpPr>
            <p:nvPr/>
          </p:nvSpPr>
          <p:spPr bwMode="auto">
            <a:xfrm>
              <a:off x="2774950" y="134461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023" name="Line 1946"/>
            <p:cNvSpPr>
              <a:spLocks noChangeShapeType="1"/>
            </p:cNvSpPr>
            <p:nvPr/>
          </p:nvSpPr>
          <p:spPr bwMode="auto">
            <a:xfrm>
              <a:off x="2774950" y="134461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024" name="Line 1947"/>
            <p:cNvSpPr>
              <a:spLocks noChangeShapeType="1"/>
            </p:cNvSpPr>
            <p:nvPr/>
          </p:nvSpPr>
          <p:spPr bwMode="auto">
            <a:xfrm>
              <a:off x="2778125" y="134620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025" name="Line 1948"/>
            <p:cNvSpPr>
              <a:spLocks noChangeShapeType="1"/>
            </p:cNvSpPr>
            <p:nvPr/>
          </p:nvSpPr>
          <p:spPr bwMode="auto">
            <a:xfrm>
              <a:off x="2776538" y="134461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026" name="Line 1949"/>
            <p:cNvSpPr>
              <a:spLocks noChangeShapeType="1"/>
            </p:cNvSpPr>
            <p:nvPr/>
          </p:nvSpPr>
          <p:spPr bwMode="auto">
            <a:xfrm>
              <a:off x="2781300" y="134620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027" name="Line 1950"/>
            <p:cNvSpPr>
              <a:spLocks noChangeShapeType="1"/>
            </p:cNvSpPr>
            <p:nvPr/>
          </p:nvSpPr>
          <p:spPr bwMode="auto">
            <a:xfrm>
              <a:off x="2779713" y="134620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028" name="Line 1951"/>
            <p:cNvSpPr>
              <a:spLocks noChangeShapeType="1"/>
            </p:cNvSpPr>
            <p:nvPr/>
          </p:nvSpPr>
          <p:spPr bwMode="auto">
            <a:xfrm>
              <a:off x="2782888" y="134778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029" name="Line 1952"/>
            <p:cNvSpPr>
              <a:spLocks noChangeShapeType="1"/>
            </p:cNvSpPr>
            <p:nvPr/>
          </p:nvSpPr>
          <p:spPr bwMode="auto">
            <a:xfrm>
              <a:off x="2782888" y="134778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030" name="Line 1953"/>
            <p:cNvSpPr>
              <a:spLocks noChangeShapeType="1"/>
            </p:cNvSpPr>
            <p:nvPr/>
          </p:nvSpPr>
          <p:spPr bwMode="auto">
            <a:xfrm>
              <a:off x="2786063" y="134778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031" name="Line 1954"/>
            <p:cNvSpPr>
              <a:spLocks noChangeShapeType="1"/>
            </p:cNvSpPr>
            <p:nvPr/>
          </p:nvSpPr>
          <p:spPr bwMode="auto">
            <a:xfrm>
              <a:off x="2784475" y="134778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032" name="Line 1955"/>
            <p:cNvSpPr>
              <a:spLocks noChangeShapeType="1"/>
            </p:cNvSpPr>
            <p:nvPr/>
          </p:nvSpPr>
          <p:spPr bwMode="auto">
            <a:xfrm>
              <a:off x="2789238" y="134937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033" name="Line 1956"/>
            <p:cNvSpPr>
              <a:spLocks noChangeShapeType="1"/>
            </p:cNvSpPr>
            <p:nvPr/>
          </p:nvSpPr>
          <p:spPr bwMode="auto">
            <a:xfrm>
              <a:off x="2787650" y="134937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034" name="Line 1957"/>
            <p:cNvSpPr>
              <a:spLocks noChangeShapeType="1"/>
            </p:cNvSpPr>
            <p:nvPr/>
          </p:nvSpPr>
          <p:spPr bwMode="auto">
            <a:xfrm>
              <a:off x="2790825" y="135096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035" name="Line 1958"/>
            <p:cNvSpPr>
              <a:spLocks noChangeShapeType="1"/>
            </p:cNvSpPr>
            <p:nvPr/>
          </p:nvSpPr>
          <p:spPr bwMode="auto">
            <a:xfrm>
              <a:off x="2789238" y="134937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036" name="Line 1959"/>
            <p:cNvSpPr>
              <a:spLocks noChangeShapeType="1"/>
            </p:cNvSpPr>
            <p:nvPr/>
          </p:nvSpPr>
          <p:spPr bwMode="auto">
            <a:xfrm>
              <a:off x="2809875" y="135096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037" name="Line 1960"/>
            <p:cNvSpPr>
              <a:spLocks noChangeShapeType="1"/>
            </p:cNvSpPr>
            <p:nvPr/>
          </p:nvSpPr>
          <p:spPr bwMode="auto">
            <a:xfrm>
              <a:off x="2808288" y="135096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038" name="Line 1961"/>
            <p:cNvSpPr>
              <a:spLocks noChangeShapeType="1"/>
            </p:cNvSpPr>
            <p:nvPr/>
          </p:nvSpPr>
          <p:spPr bwMode="auto">
            <a:xfrm>
              <a:off x="2809875" y="135255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039" name="Line 1962"/>
            <p:cNvSpPr>
              <a:spLocks noChangeShapeType="1"/>
            </p:cNvSpPr>
            <p:nvPr/>
          </p:nvSpPr>
          <p:spPr bwMode="auto">
            <a:xfrm>
              <a:off x="2809875" y="135413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040" name="Line 1963"/>
            <p:cNvSpPr>
              <a:spLocks noChangeShapeType="1"/>
            </p:cNvSpPr>
            <p:nvPr/>
          </p:nvSpPr>
          <p:spPr bwMode="auto">
            <a:xfrm>
              <a:off x="2813050" y="135572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041" name="Line 1964"/>
            <p:cNvSpPr>
              <a:spLocks noChangeShapeType="1"/>
            </p:cNvSpPr>
            <p:nvPr/>
          </p:nvSpPr>
          <p:spPr bwMode="auto">
            <a:xfrm>
              <a:off x="2811463" y="135572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042" name="Line 1965"/>
            <p:cNvSpPr>
              <a:spLocks noChangeShapeType="1"/>
            </p:cNvSpPr>
            <p:nvPr/>
          </p:nvSpPr>
          <p:spPr bwMode="auto">
            <a:xfrm>
              <a:off x="2820988" y="135731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043" name="Line 1966"/>
            <p:cNvSpPr>
              <a:spLocks noChangeShapeType="1"/>
            </p:cNvSpPr>
            <p:nvPr/>
          </p:nvSpPr>
          <p:spPr bwMode="auto">
            <a:xfrm>
              <a:off x="2819400" y="135731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044" name="Line 1967"/>
            <p:cNvSpPr>
              <a:spLocks noChangeShapeType="1"/>
            </p:cNvSpPr>
            <p:nvPr/>
          </p:nvSpPr>
          <p:spPr bwMode="auto">
            <a:xfrm>
              <a:off x="2824163" y="135890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045" name="Line 1968"/>
            <p:cNvSpPr>
              <a:spLocks noChangeShapeType="1"/>
            </p:cNvSpPr>
            <p:nvPr/>
          </p:nvSpPr>
          <p:spPr bwMode="auto">
            <a:xfrm>
              <a:off x="2822575" y="135890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046" name="Line 1969"/>
            <p:cNvSpPr>
              <a:spLocks noChangeShapeType="1"/>
            </p:cNvSpPr>
            <p:nvPr/>
          </p:nvSpPr>
          <p:spPr bwMode="auto">
            <a:xfrm>
              <a:off x="2825750" y="136048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047" name="Line 1970"/>
            <p:cNvSpPr>
              <a:spLocks noChangeShapeType="1"/>
            </p:cNvSpPr>
            <p:nvPr/>
          </p:nvSpPr>
          <p:spPr bwMode="auto">
            <a:xfrm>
              <a:off x="2825750" y="136048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048" name="Line 1971"/>
            <p:cNvSpPr>
              <a:spLocks noChangeShapeType="1"/>
            </p:cNvSpPr>
            <p:nvPr/>
          </p:nvSpPr>
          <p:spPr bwMode="auto">
            <a:xfrm>
              <a:off x="2828925" y="136048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049" name="Line 1972"/>
            <p:cNvSpPr>
              <a:spLocks noChangeShapeType="1"/>
            </p:cNvSpPr>
            <p:nvPr/>
          </p:nvSpPr>
          <p:spPr bwMode="auto">
            <a:xfrm>
              <a:off x="2827338" y="136048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050" name="Line 1973"/>
            <p:cNvSpPr>
              <a:spLocks noChangeShapeType="1"/>
            </p:cNvSpPr>
            <p:nvPr/>
          </p:nvSpPr>
          <p:spPr bwMode="auto">
            <a:xfrm>
              <a:off x="2832100" y="136207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051" name="Line 1974"/>
            <p:cNvSpPr>
              <a:spLocks noChangeShapeType="1"/>
            </p:cNvSpPr>
            <p:nvPr/>
          </p:nvSpPr>
          <p:spPr bwMode="auto">
            <a:xfrm>
              <a:off x="2830513" y="136207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052" name="Line 1975"/>
            <p:cNvSpPr>
              <a:spLocks noChangeShapeType="1"/>
            </p:cNvSpPr>
            <p:nvPr/>
          </p:nvSpPr>
          <p:spPr bwMode="auto">
            <a:xfrm>
              <a:off x="2833688" y="136366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053" name="Line 1976"/>
            <p:cNvSpPr>
              <a:spLocks noChangeShapeType="1"/>
            </p:cNvSpPr>
            <p:nvPr/>
          </p:nvSpPr>
          <p:spPr bwMode="auto">
            <a:xfrm>
              <a:off x="2833688" y="136366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054" name="Line 1977"/>
            <p:cNvSpPr>
              <a:spLocks noChangeShapeType="1"/>
            </p:cNvSpPr>
            <p:nvPr/>
          </p:nvSpPr>
          <p:spPr bwMode="auto">
            <a:xfrm>
              <a:off x="2840038" y="136525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055" name="Line 1978"/>
            <p:cNvSpPr>
              <a:spLocks noChangeShapeType="1"/>
            </p:cNvSpPr>
            <p:nvPr/>
          </p:nvSpPr>
          <p:spPr bwMode="auto">
            <a:xfrm>
              <a:off x="2838450" y="136366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056" name="Line 1979"/>
            <p:cNvSpPr>
              <a:spLocks noChangeShapeType="1"/>
            </p:cNvSpPr>
            <p:nvPr/>
          </p:nvSpPr>
          <p:spPr bwMode="auto">
            <a:xfrm>
              <a:off x="2841625" y="136525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057" name="Line 1980"/>
            <p:cNvSpPr>
              <a:spLocks noChangeShapeType="1"/>
            </p:cNvSpPr>
            <p:nvPr/>
          </p:nvSpPr>
          <p:spPr bwMode="auto">
            <a:xfrm>
              <a:off x="2840038" y="136525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058" name="Line 1981"/>
            <p:cNvSpPr>
              <a:spLocks noChangeShapeType="1"/>
            </p:cNvSpPr>
            <p:nvPr/>
          </p:nvSpPr>
          <p:spPr bwMode="auto">
            <a:xfrm>
              <a:off x="2862263" y="136683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059" name="Line 1982"/>
            <p:cNvSpPr>
              <a:spLocks noChangeShapeType="1"/>
            </p:cNvSpPr>
            <p:nvPr/>
          </p:nvSpPr>
          <p:spPr bwMode="auto">
            <a:xfrm>
              <a:off x="2860675" y="136683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060" name="Line 1983"/>
            <p:cNvSpPr>
              <a:spLocks noChangeShapeType="1"/>
            </p:cNvSpPr>
            <p:nvPr/>
          </p:nvSpPr>
          <p:spPr bwMode="auto">
            <a:xfrm>
              <a:off x="2874963" y="136842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061" name="Line 1984"/>
            <p:cNvSpPr>
              <a:spLocks noChangeShapeType="1"/>
            </p:cNvSpPr>
            <p:nvPr/>
          </p:nvSpPr>
          <p:spPr bwMode="auto">
            <a:xfrm>
              <a:off x="2873375" y="136842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062" name="Line 1985"/>
            <p:cNvSpPr>
              <a:spLocks noChangeShapeType="1"/>
            </p:cNvSpPr>
            <p:nvPr/>
          </p:nvSpPr>
          <p:spPr bwMode="auto">
            <a:xfrm>
              <a:off x="2878138" y="137001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063" name="Line 1986"/>
            <p:cNvSpPr>
              <a:spLocks noChangeShapeType="1"/>
            </p:cNvSpPr>
            <p:nvPr/>
          </p:nvSpPr>
          <p:spPr bwMode="auto">
            <a:xfrm>
              <a:off x="2876550" y="136842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064" name="Line 1987"/>
            <p:cNvSpPr>
              <a:spLocks noChangeShapeType="1"/>
            </p:cNvSpPr>
            <p:nvPr/>
          </p:nvSpPr>
          <p:spPr bwMode="auto">
            <a:xfrm>
              <a:off x="2882900" y="137001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065" name="Line 1988"/>
            <p:cNvSpPr>
              <a:spLocks noChangeShapeType="1"/>
            </p:cNvSpPr>
            <p:nvPr/>
          </p:nvSpPr>
          <p:spPr bwMode="auto">
            <a:xfrm>
              <a:off x="2881313" y="137001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066" name="Line 1989"/>
            <p:cNvSpPr>
              <a:spLocks noChangeShapeType="1"/>
            </p:cNvSpPr>
            <p:nvPr/>
          </p:nvSpPr>
          <p:spPr bwMode="auto">
            <a:xfrm>
              <a:off x="2886075" y="137160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067" name="Line 1990"/>
            <p:cNvSpPr>
              <a:spLocks noChangeShapeType="1"/>
            </p:cNvSpPr>
            <p:nvPr/>
          </p:nvSpPr>
          <p:spPr bwMode="auto">
            <a:xfrm>
              <a:off x="2884488" y="137160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068" name="Line 1991"/>
            <p:cNvSpPr>
              <a:spLocks noChangeShapeType="1"/>
            </p:cNvSpPr>
            <p:nvPr/>
          </p:nvSpPr>
          <p:spPr bwMode="auto">
            <a:xfrm>
              <a:off x="2890838" y="137160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069" name="Line 1992"/>
            <p:cNvSpPr>
              <a:spLocks noChangeShapeType="1"/>
            </p:cNvSpPr>
            <p:nvPr/>
          </p:nvSpPr>
          <p:spPr bwMode="auto">
            <a:xfrm>
              <a:off x="2889250" y="137318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070" name="Line 1993"/>
            <p:cNvSpPr>
              <a:spLocks noChangeShapeType="1"/>
            </p:cNvSpPr>
            <p:nvPr/>
          </p:nvSpPr>
          <p:spPr bwMode="auto">
            <a:xfrm>
              <a:off x="2894013" y="137477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071" name="Line 1994"/>
            <p:cNvSpPr>
              <a:spLocks noChangeShapeType="1"/>
            </p:cNvSpPr>
            <p:nvPr/>
          </p:nvSpPr>
          <p:spPr bwMode="auto">
            <a:xfrm>
              <a:off x="2892425" y="137318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072" name="Line 1995"/>
            <p:cNvSpPr>
              <a:spLocks noChangeShapeType="1"/>
            </p:cNvSpPr>
            <p:nvPr/>
          </p:nvSpPr>
          <p:spPr bwMode="auto">
            <a:xfrm>
              <a:off x="2908300" y="137477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073" name="Line 1996"/>
            <p:cNvSpPr>
              <a:spLocks noChangeShapeType="1"/>
            </p:cNvSpPr>
            <p:nvPr/>
          </p:nvSpPr>
          <p:spPr bwMode="auto">
            <a:xfrm>
              <a:off x="2906713" y="137477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074" name="Line 1997"/>
            <p:cNvSpPr>
              <a:spLocks noChangeShapeType="1"/>
            </p:cNvSpPr>
            <p:nvPr/>
          </p:nvSpPr>
          <p:spPr bwMode="auto">
            <a:xfrm>
              <a:off x="2909888" y="137636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075" name="Line 1998"/>
            <p:cNvSpPr>
              <a:spLocks noChangeShapeType="1"/>
            </p:cNvSpPr>
            <p:nvPr/>
          </p:nvSpPr>
          <p:spPr bwMode="auto">
            <a:xfrm>
              <a:off x="2909888" y="137636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076" name="Line 1999"/>
            <p:cNvSpPr>
              <a:spLocks noChangeShapeType="1"/>
            </p:cNvSpPr>
            <p:nvPr/>
          </p:nvSpPr>
          <p:spPr bwMode="auto">
            <a:xfrm>
              <a:off x="2913063" y="137636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077" name="Line 2000"/>
            <p:cNvSpPr>
              <a:spLocks noChangeShapeType="1"/>
            </p:cNvSpPr>
            <p:nvPr/>
          </p:nvSpPr>
          <p:spPr bwMode="auto">
            <a:xfrm>
              <a:off x="2911475" y="137636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078" name="Line 2001"/>
            <p:cNvSpPr>
              <a:spLocks noChangeShapeType="1"/>
            </p:cNvSpPr>
            <p:nvPr/>
          </p:nvSpPr>
          <p:spPr bwMode="auto">
            <a:xfrm>
              <a:off x="2924175" y="137795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079" name="Line 2002"/>
            <p:cNvSpPr>
              <a:spLocks noChangeShapeType="1"/>
            </p:cNvSpPr>
            <p:nvPr/>
          </p:nvSpPr>
          <p:spPr bwMode="auto">
            <a:xfrm>
              <a:off x="2922588" y="137795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080" name="Line 2003"/>
            <p:cNvSpPr>
              <a:spLocks noChangeShapeType="1"/>
            </p:cNvSpPr>
            <p:nvPr/>
          </p:nvSpPr>
          <p:spPr bwMode="auto">
            <a:xfrm>
              <a:off x="2928938" y="137953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081" name="Line 2004"/>
            <p:cNvSpPr>
              <a:spLocks noChangeShapeType="1"/>
            </p:cNvSpPr>
            <p:nvPr/>
          </p:nvSpPr>
          <p:spPr bwMode="auto">
            <a:xfrm>
              <a:off x="2927350" y="137953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082" name="Line 2005"/>
            <p:cNvSpPr>
              <a:spLocks noChangeShapeType="1"/>
            </p:cNvSpPr>
            <p:nvPr/>
          </p:nvSpPr>
          <p:spPr bwMode="auto">
            <a:xfrm>
              <a:off x="2930525" y="138112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083" name="Line 2006"/>
            <p:cNvSpPr>
              <a:spLocks noChangeShapeType="1"/>
            </p:cNvSpPr>
            <p:nvPr/>
          </p:nvSpPr>
          <p:spPr bwMode="auto">
            <a:xfrm>
              <a:off x="2928938" y="138112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084" name="Line 2007"/>
            <p:cNvSpPr>
              <a:spLocks noChangeShapeType="1"/>
            </p:cNvSpPr>
            <p:nvPr/>
          </p:nvSpPr>
          <p:spPr bwMode="auto">
            <a:xfrm>
              <a:off x="2944813" y="138271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085" name="Line 2008"/>
            <p:cNvSpPr>
              <a:spLocks noChangeShapeType="1"/>
            </p:cNvSpPr>
            <p:nvPr/>
          </p:nvSpPr>
          <p:spPr bwMode="auto">
            <a:xfrm>
              <a:off x="2944813" y="138271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086" name="Line 2009"/>
            <p:cNvSpPr>
              <a:spLocks noChangeShapeType="1"/>
            </p:cNvSpPr>
            <p:nvPr/>
          </p:nvSpPr>
          <p:spPr bwMode="auto">
            <a:xfrm>
              <a:off x="2947988" y="138430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087" name="Line 2010"/>
            <p:cNvSpPr>
              <a:spLocks noChangeShapeType="1"/>
            </p:cNvSpPr>
            <p:nvPr/>
          </p:nvSpPr>
          <p:spPr bwMode="auto">
            <a:xfrm>
              <a:off x="2946400" y="138430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088" name="Line 2011"/>
            <p:cNvSpPr>
              <a:spLocks noChangeShapeType="1"/>
            </p:cNvSpPr>
            <p:nvPr/>
          </p:nvSpPr>
          <p:spPr bwMode="auto">
            <a:xfrm>
              <a:off x="2951163" y="138430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089" name="Line 2012"/>
            <p:cNvSpPr>
              <a:spLocks noChangeShapeType="1"/>
            </p:cNvSpPr>
            <p:nvPr/>
          </p:nvSpPr>
          <p:spPr bwMode="auto">
            <a:xfrm>
              <a:off x="2949575" y="138430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090" name="Line 2013"/>
            <p:cNvSpPr>
              <a:spLocks noChangeShapeType="1"/>
            </p:cNvSpPr>
            <p:nvPr/>
          </p:nvSpPr>
          <p:spPr bwMode="auto">
            <a:xfrm>
              <a:off x="2955925" y="138588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091" name="Line 2014"/>
            <p:cNvSpPr>
              <a:spLocks noChangeShapeType="1"/>
            </p:cNvSpPr>
            <p:nvPr/>
          </p:nvSpPr>
          <p:spPr bwMode="auto">
            <a:xfrm>
              <a:off x="2954338" y="138588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092" name="Line 2015"/>
            <p:cNvSpPr>
              <a:spLocks noChangeShapeType="1"/>
            </p:cNvSpPr>
            <p:nvPr/>
          </p:nvSpPr>
          <p:spPr bwMode="auto">
            <a:xfrm>
              <a:off x="2959100" y="138747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093" name="Line 2016"/>
            <p:cNvSpPr>
              <a:spLocks noChangeShapeType="1"/>
            </p:cNvSpPr>
            <p:nvPr/>
          </p:nvSpPr>
          <p:spPr bwMode="auto">
            <a:xfrm>
              <a:off x="2957513" y="138747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094" name="Line 2017"/>
            <p:cNvSpPr>
              <a:spLocks noChangeShapeType="1"/>
            </p:cNvSpPr>
            <p:nvPr/>
          </p:nvSpPr>
          <p:spPr bwMode="auto">
            <a:xfrm>
              <a:off x="2960688" y="138906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095" name="Line 2018"/>
            <p:cNvSpPr>
              <a:spLocks noChangeShapeType="1"/>
            </p:cNvSpPr>
            <p:nvPr/>
          </p:nvSpPr>
          <p:spPr bwMode="auto">
            <a:xfrm>
              <a:off x="2959100" y="138906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096" name="Line 2019"/>
            <p:cNvSpPr>
              <a:spLocks noChangeShapeType="1"/>
            </p:cNvSpPr>
            <p:nvPr/>
          </p:nvSpPr>
          <p:spPr bwMode="auto">
            <a:xfrm>
              <a:off x="2967038" y="138906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097" name="Line 2020"/>
            <p:cNvSpPr>
              <a:spLocks noChangeShapeType="1"/>
            </p:cNvSpPr>
            <p:nvPr/>
          </p:nvSpPr>
          <p:spPr bwMode="auto">
            <a:xfrm>
              <a:off x="2965450" y="138906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098" name="Line 2021"/>
            <p:cNvSpPr>
              <a:spLocks noChangeShapeType="1"/>
            </p:cNvSpPr>
            <p:nvPr/>
          </p:nvSpPr>
          <p:spPr bwMode="auto">
            <a:xfrm>
              <a:off x="2971800" y="139065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099" name="Line 2022"/>
            <p:cNvSpPr>
              <a:spLocks noChangeShapeType="1"/>
            </p:cNvSpPr>
            <p:nvPr/>
          </p:nvSpPr>
          <p:spPr bwMode="auto">
            <a:xfrm>
              <a:off x="2970213" y="139065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100" name="Line 2023"/>
            <p:cNvSpPr>
              <a:spLocks noChangeShapeType="1"/>
            </p:cNvSpPr>
            <p:nvPr/>
          </p:nvSpPr>
          <p:spPr bwMode="auto">
            <a:xfrm>
              <a:off x="2974975" y="139223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101" name="Line 2024"/>
            <p:cNvSpPr>
              <a:spLocks noChangeShapeType="1"/>
            </p:cNvSpPr>
            <p:nvPr/>
          </p:nvSpPr>
          <p:spPr bwMode="auto">
            <a:xfrm>
              <a:off x="2973388" y="139223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102" name="Line 2025"/>
            <p:cNvSpPr>
              <a:spLocks noChangeShapeType="1"/>
            </p:cNvSpPr>
            <p:nvPr/>
          </p:nvSpPr>
          <p:spPr bwMode="auto">
            <a:xfrm>
              <a:off x="2982913" y="139382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103" name="Line 2026"/>
            <p:cNvSpPr>
              <a:spLocks noChangeShapeType="1"/>
            </p:cNvSpPr>
            <p:nvPr/>
          </p:nvSpPr>
          <p:spPr bwMode="auto">
            <a:xfrm>
              <a:off x="2981325" y="139223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104" name="Line 2027"/>
            <p:cNvSpPr>
              <a:spLocks noChangeShapeType="1"/>
            </p:cNvSpPr>
            <p:nvPr/>
          </p:nvSpPr>
          <p:spPr bwMode="auto">
            <a:xfrm>
              <a:off x="2987675" y="139382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105" name="Line 2028"/>
            <p:cNvSpPr>
              <a:spLocks noChangeShapeType="1"/>
            </p:cNvSpPr>
            <p:nvPr/>
          </p:nvSpPr>
          <p:spPr bwMode="auto">
            <a:xfrm>
              <a:off x="2986088" y="139382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106" name="Line 2029"/>
            <p:cNvSpPr>
              <a:spLocks noChangeShapeType="1"/>
            </p:cNvSpPr>
            <p:nvPr/>
          </p:nvSpPr>
          <p:spPr bwMode="auto">
            <a:xfrm>
              <a:off x="2990850" y="139541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107" name="Line 2030"/>
            <p:cNvSpPr>
              <a:spLocks noChangeShapeType="1"/>
            </p:cNvSpPr>
            <p:nvPr/>
          </p:nvSpPr>
          <p:spPr bwMode="auto">
            <a:xfrm>
              <a:off x="2989263" y="139700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108" name="Line 2031"/>
            <p:cNvSpPr>
              <a:spLocks noChangeShapeType="1"/>
            </p:cNvSpPr>
            <p:nvPr/>
          </p:nvSpPr>
          <p:spPr bwMode="auto">
            <a:xfrm>
              <a:off x="2994025" y="139858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109" name="Line 2032"/>
            <p:cNvSpPr>
              <a:spLocks noChangeShapeType="1"/>
            </p:cNvSpPr>
            <p:nvPr/>
          </p:nvSpPr>
          <p:spPr bwMode="auto">
            <a:xfrm>
              <a:off x="2992438" y="139700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110" name="Line 2033"/>
            <p:cNvSpPr>
              <a:spLocks noChangeShapeType="1"/>
            </p:cNvSpPr>
            <p:nvPr/>
          </p:nvSpPr>
          <p:spPr bwMode="auto">
            <a:xfrm>
              <a:off x="2997200" y="139858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111" name="Line 2034"/>
            <p:cNvSpPr>
              <a:spLocks noChangeShapeType="1"/>
            </p:cNvSpPr>
            <p:nvPr/>
          </p:nvSpPr>
          <p:spPr bwMode="auto">
            <a:xfrm>
              <a:off x="2995613" y="139858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112" name="Line 2035"/>
            <p:cNvSpPr>
              <a:spLocks noChangeShapeType="1"/>
            </p:cNvSpPr>
            <p:nvPr/>
          </p:nvSpPr>
          <p:spPr bwMode="auto">
            <a:xfrm>
              <a:off x="2998788" y="140017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113" name="Line 2036"/>
            <p:cNvSpPr>
              <a:spLocks noChangeShapeType="1"/>
            </p:cNvSpPr>
            <p:nvPr/>
          </p:nvSpPr>
          <p:spPr bwMode="auto">
            <a:xfrm>
              <a:off x="2997200" y="140176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114" name="Line 2037"/>
            <p:cNvSpPr>
              <a:spLocks noChangeShapeType="1"/>
            </p:cNvSpPr>
            <p:nvPr/>
          </p:nvSpPr>
          <p:spPr bwMode="auto">
            <a:xfrm>
              <a:off x="3001963" y="140176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115" name="Line 2038"/>
            <p:cNvSpPr>
              <a:spLocks noChangeShapeType="1"/>
            </p:cNvSpPr>
            <p:nvPr/>
          </p:nvSpPr>
          <p:spPr bwMode="auto">
            <a:xfrm>
              <a:off x="3000375" y="140176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116" name="Line 2039"/>
            <p:cNvSpPr>
              <a:spLocks noChangeShapeType="1"/>
            </p:cNvSpPr>
            <p:nvPr/>
          </p:nvSpPr>
          <p:spPr bwMode="auto">
            <a:xfrm>
              <a:off x="3005138" y="140335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117" name="Line 2040"/>
            <p:cNvSpPr>
              <a:spLocks noChangeShapeType="1"/>
            </p:cNvSpPr>
            <p:nvPr/>
          </p:nvSpPr>
          <p:spPr bwMode="auto">
            <a:xfrm>
              <a:off x="3003550" y="140176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118" name="Line 2041"/>
            <p:cNvSpPr>
              <a:spLocks noChangeShapeType="1"/>
            </p:cNvSpPr>
            <p:nvPr/>
          </p:nvSpPr>
          <p:spPr bwMode="auto">
            <a:xfrm>
              <a:off x="3022600" y="140335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119" name="Line 2042"/>
            <p:cNvSpPr>
              <a:spLocks noChangeShapeType="1"/>
            </p:cNvSpPr>
            <p:nvPr/>
          </p:nvSpPr>
          <p:spPr bwMode="auto">
            <a:xfrm>
              <a:off x="3021013" y="140335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120" name="Line 2043"/>
            <p:cNvSpPr>
              <a:spLocks noChangeShapeType="1"/>
            </p:cNvSpPr>
            <p:nvPr/>
          </p:nvSpPr>
          <p:spPr bwMode="auto">
            <a:xfrm>
              <a:off x="3032125" y="140493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121" name="Line 2044"/>
            <p:cNvSpPr>
              <a:spLocks noChangeShapeType="1"/>
            </p:cNvSpPr>
            <p:nvPr/>
          </p:nvSpPr>
          <p:spPr bwMode="auto">
            <a:xfrm>
              <a:off x="3030538" y="140493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122" name="Line 2045"/>
            <p:cNvSpPr>
              <a:spLocks noChangeShapeType="1"/>
            </p:cNvSpPr>
            <p:nvPr/>
          </p:nvSpPr>
          <p:spPr bwMode="auto">
            <a:xfrm>
              <a:off x="3044825" y="140652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123" name="Line 2046"/>
            <p:cNvSpPr>
              <a:spLocks noChangeShapeType="1"/>
            </p:cNvSpPr>
            <p:nvPr/>
          </p:nvSpPr>
          <p:spPr bwMode="auto">
            <a:xfrm>
              <a:off x="3043238" y="140652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124" name="Line 2047"/>
            <p:cNvSpPr>
              <a:spLocks noChangeShapeType="1"/>
            </p:cNvSpPr>
            <p:nvPr/>
          </p:nvSpPr>
          <p:spPr bwMode="auto">
            <a:xfrm>
              <a:off x="3052763" y="140652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125" name="Line 2048"/>
            <p:cNvSpPr>
              <a:spLocks noChangeShapeType="1"/>
            </p:cNvSpPr>
            <p:nvPr/>
          </p:nvSpPr>
          <p:spPr bwMode="auto">
            <a:xfrm>
              <a:off x="3051175" y="140652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126" name="Line 2049"/>
            <p:cNvSpPr>
              <a:spLocks noChangeShapeType="1"/>
            </p:cNvSpPr>
            <p:nvPr/>
          </p:nvSpPr>
          <p:spPr bwMode="auto">
            <a:xfrm>
              <a:off x="3073400" y="140811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127" name="Line 2050"/>
            <p:cNvSpPr>
              <a:spLocks noChangeShapeType="1"/>
            </p:cNvSpPr>
            <p:nvPr/>
          </p:nvSpPr>
          <p:spPr bwMode="auto">
            <a:xfrm>
              <a:off x="3071813" y="140652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128" name="Line 2051"/>
            <p:cNvSpPr>
              <a:spLocks noChangeShapeType="1"/>
            </p:cNvSpPr>
            <p:nvPr/>
          </p:nvSpPr>
          <p:spPr bwMode="auto">
            <a:xfrm>
              <a:off x="3076575" y="140811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129" name="Line 2052"/>
            <p:cNvSpPr>
              <a:spLocks noChangeShapeType="1"/>
            </p:cNvSpPr>
            <p:nvPr/>
          </p:nvSpPr>
          <p:spPr bwMode="auto">
            <a:xfrm>
              <a:off x="3074988" y="140811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130" name="Line 2053"/>
            <p:cNvSpPr>
              <a:spLocks noChangeShapeType="1"/>
            </p:cNvSpPr>
            <p:nvPr/>
          </p:nvSpPr>
          <p:spPr bwMode="auto">
            <a:xfrm>
              <a:off x="3086100" y="140970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131" name="Line 2054"/>
            <p:cNvSpPr>
              <a:spLocks noChangeShapeType="1"/>
            </p:cNvSpPr>
            <p:nvPr/>
          </p:nvSpPr>
          <p:spPr bwMode="auto">
            <a:xfrm>
              <a:off x="3084513" y="140970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132" name="Line 2055"/>
            <p:cNvSpPr>
              <a:spLocks noChangeShapeType="1"/>
            </p:cNvSpPr>
            <p:nvPr/>
          </p:nvSpPr>
          <p:spPr bwMode="auto">
            <a:xfrm>
              <a:off x="3087688" y="141128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133" name="Line 2056"/>
            <p:cNvSpPr>
              <a:spLocks noChangeShapeType="1"/>
            </p:cNvSpPr>
            <p:nvPr/>
          </p:nvSpPr>
          <p:spPr bwMode="auto">
            <a:xfrm>
              <a:off x="3086100" y="141128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134" name="Line 2057"/>
            <p:cNvSpPr>
              <a:spLocks noChangeShapeType="1"/>
            </p:cNvSpPr>
            <p:nvPr/>
          </p:nvSpPr>
          <p:spPr bwMode="auto">
            <a:xfrm>
              <a:off x="3095625" y="141287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135" name="Line 2058"/>
            <p:cNvSpPr>
              <a:spLocks noChangeShapeType="1"/>
            </p:cNvSpPr>
            <p:nvPr/>
          </p:nvSpPr>
          <p:spPr bwMode="auto">
            <a:xfrm>
              <a:off x="3094038" y="141128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136" name="Line 2059"/>
            <p:cNvSpPr>
              <a:spLocks noChangeShapeType="1"/>
            </p:cNvSpPr>
            <p:nvPr/>
          </p:nvSpPr>
          <p:spPr bwMode="auto">
            <a:xfrm>
              <a:off x="3111500" y="141287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137" name="Line 2060"/>
            <p:cNvSpPr>
              <a:spLocks noChangeShapeType="1"/>
            </p:cNvSpPr>
            <p:nvPr/>
          </p:nvSpPr>
          <p:spPr bwMode="auto">
            <a:xfrm>
              <a:off x="3109913" y="141446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138" name="Line 2061"/>
            <p:cNvSpPr>
              <a:spLocks noChangeShapeType="1"/>
            </p:cNvSpPr>
            <p:nvPr/>
          </p:nvSpPr>
          <p:spPr bwMode="auto">
            <a:xfrm>
              <a:off x="3119438" y="141605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139" name="Line 2062"/>
            <p:cNvSpPr>
              <a:spLocks noChangeShapeType="1"/>
            </p:cNvSpPr>
            <p:nvPr/>
          </p:nvSpPr>
          <p:spPr bwMode="auto">
            <a:xfrm>
              <a:off x="3117850" y="141605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140" name="Line 2063"/>
            <p:cNvSpPr>
              <a:spLocks noChangeShapeType="1"/>
            </p:cNvSpPr>
            <p:nvPr/>
          </p:nvSpPr>
          <p:spPr bwMode="auto">
            <a:xfrm>
              <a:off x="3121025" y="141763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141" name="Line 2064"/>
            <p:cNvSpPr>
              <a:spLocks noChangeShapeType="1"/>
            </p:cNvSpPr>
            <p:nvPr/>
          </p:nvSpPr>
          <p:spPr bwMode="auto">
            <a:xfrm>
              <a:off x="3119438" y="141605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142" name="Line 2065"/>
            <p:cNvSpPr>
              <a:spLocks noChangeShapeType="1"/>
            </p:cNvSpPr>
            <p:nvPr/>
          </p:nvSpPr>
          <p:spPr bwMode="auto">
            <a:xfrm>
              <a:off x="3124200" y="141763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143" name="Line 2066"/>
            <p:cNvSpPr>
              <a:spLocks noChangeShapeType="1"/>
            </p:cNvSpPr>
            <p:nvPr/>
          </p:nvSpPr>
          <p:spPr bwMode="auto">
            <a:xfrm>
              <a:off x="3122613" y="141763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144" name="Line 2067"/>
            <p:cNvSpPr>
              <a:spLocks noChangeShapeType="1"/>
            </p:cNvSpPr>
            <p:nvPr/>
          </p:nvSpPr>
          <p:spPr bwMode="auto">
            <a:xfrm>
              <a:off x="3144838" y="141763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145" name="Line 2068"/>
            <p:cNvSpPr>
              <a:spLocks noChangeShapeType="1"/>
            </p:cNvSpPr>
            <p:nvPr/>
          </p:nvSpPr>
          <p:spPr bwMode="auto">
            <a:xfrm>
              <a:off x="3143250" y="141763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146" name="Line 2069"/>
            <p:cNvSpPr>
              <a:spLocks noChangeShapeType="1"/>
            </p:cNvSpPr>
            <p:nvPr/>
          </p:nvSpPr>
          <p:spPr bwMode="auto">
            <a:xfrm>
              <a:off x="3149600" y="141922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147" name="Line 2070"/>
            <p:cNvSpPr>
              <a:spLocks noChangeShapeType="1"/>
            </p:cNvSpPr>
            <p:nvPr/>
          </p:nvSpPr>
          <p:spPr bwMode="auto">
            <a:xfrm>
              <a:off x="3148013" y="142081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148" name="Line 2071"/>
            <p:cNvSpPr>
              <a:spLocks noChangeShapeType="1"/>
            </p:cNvSpPr>
            <p:nvPr/>
          </p:nvSpPr>
          <p:spPr bwMode="auto">
            <a:xfrm>
              <a:off x="3170238" y="142240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149" name="Line 2072"/>
            <p:cNvSpPr>
              <a:spLocks noChangeShapeType="1"/>
            </p:cNvSpPr>
            <p:nvPr/>
          </p:nvSpPr>
          <p:spPr bwMode="auto">
            <a:xfrm>
              <a:off x="3168650" y="142081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150" name="Line 2073"/>
            <p:cNvSpPr>
              <a:spLocks noChangeShapeType="1"/>
            </p:cNvSpPr>
            <p:nvPr/>
          </p:nvSpPr>
          <p:spPr bwMode="auto">
            <a:xfrm>
              <a:off x="3184525" y="142240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151" name="Line 2074"/>
            <p:cNvSpPr>
              <a:spLocks noChangeShapeType="1"/>
            </p:cNvSpPr>
            <p:nvPr/>
          </p:nvSpPr>
          <p:spPr bwMode="auto">
            <a:xfrm>
              <a:off x="3184525" y="142240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152" name="Line 2075"/>
            <p:cNvSpPr>
              <a:spLocks noChangeShapeType="1"/>
            </p:cNvSpPr>
            <p:nvPr/>
          </p:nvSpPr>
          <p:spPr bwMode="auto">
            <a:xfrm>
              <a:off x="3192463" y="142398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153" name="Line 2076"/>
            <p:cNvSpPr>
              <a:spLocks noChangeShapeType="1"/>
            </p:cNvSpPr>
            <p:nvPr/>
          </p:nvSpPr>
          <p:spPr bwMode="auto">
            <a:xfrm>
              <a:off x="3192463" y="142398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154" name="Line 2077"/>
            <p:cNvSpPr>
              <a:spLocks noChangeShapeType="1"/>
            </p:cNvSpPr>
            <p:nvPr/>
          </p:nvSpPr>
          <p:spPr bwMode="auto">
            <a:xfrm>
              <a:off x="3195638" y="142557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155" name="Line 2078"/>
            <p:cNvSpPr>
              <a:spLocks noChangeShapeType="1"/>
            </p:cNvSpPr>
            <p:nvPr/>
          </p:nvSpPr>
          <p:spPr bwMode="auto">
            <a:xfrm>
              <a:off x="3194050" y="142557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156" name="Line 2079"/>
            <p:cNvSpPr>
              <a:spLocks noChangeShapeType="1"/>
            </p:cNvSpPr>
            <p:nvPr/>
          </p:nvSpPr>
          <p:spPr bwMode="auto">
            <a:xfrm>
              <a:off x="3200400" y="142716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157" name="Line 2080"/>
            <p:cNvSpPr>
              <a:spLocks noChangeShapeType="1"/>
            </p:cNvSpPr>
            <p:nvPr/>
          </p:nvSpPr>
          <p:spPr bwMode="auto">
            <a:xfrm>
              <a:off x="3200400" y="142557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158" name="Line 2081"/>
            <p:cNvSpPr>
              <a:spLocks noChangeShapeType="1"/>
            </p:cNvSpPr>
            <p:nvPr/>
          </p:nvSpPr>
          <p:spPr bwMode="auto">
            <a:xfrm>
              <a:off x="3208338" y="142716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159" name="Line 2082"/>
            <p:cNvSpPr>
              <a:spLocks noChangeShapeType="1"/>
            </p:cNvSpPr>
            <p:nvPr/>
          </p:nvSpPr>
          <p:spPr bwMode="auto">
            <a:xfrm>
              <a:off x="3206750" y="143033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160" name="Line 2083"/>
            <p:cNvSpPr>
              <a:spLocks noChangeShapeType="1"/>
            </p:cNvSpPr>
            <p:nvPr/>
          </p:nvSpPr>
          <p:spPr bwMode="auto">
            <a:xfrm>
              <a:off x="3219450" y="143033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161" name="Line 2084"/>
            <p:cNvSpPr>
              <a:spLocks noChangeShapeType="1"/>
            </p:cNvSpPr>
            <p:nvPr/>
          </p:nvSpPr>
          <p:spPr bwMode="auto">
            <a:xfrm>
              <a:off x="3219450" y="143033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162" name="Line 2085"/>
            <p:cNvSpPr>
              <a:spLocks noChangeShapeType="1"/>
            </p:cNvSpPr>
            <p:nvPr/>
          </p:nvSpPr>
          <p:spPr bwMode="auto">
            <a:xfrm>
              <a:off x="3227388" y="143192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163" name="Line 2086"/>
            <p:cNvSpPr>
              <a:spLocks noChangeShapeType="1"/>
            </p:cNvSpPr>
            <p:nvPr/>
          </p:nvSpPr>
          <p:spPr bwMode="auto">
            <a:xfrm>
              <a:off x="3227388" y="143033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164" name="Line 2087"/>
            <p:cNvSpPr>
              <a:spLocks noChangeShapeType="1"/>
            </p:cNvSpPr>
            <p:nvPr/>
          </p:nvSpPr>
          <p:spPr bwMode="auto">
            <a:xfrm>
              <a:off x="3230563" y="143192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165" name="Line 2088"/>
            <p:cNvSpPr>
              <a:spLocks noChangeShapeType="1"/>
            </p:cNvSpPr>
            <p:nvPr/>
          </p:nvSpPr>
          <p:spPr bwMode="auto">
            <a:xfrm>
              <a:off x="3228975" y="143192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166" name="Line 2089"/>
            <p:cNvSpPr>
              <a:spLocks noChangeShapeType="1"/>
            </p:cNvSpPr>
            <p:nvPr/>
          </p:nvSpPr>
          <p:spPr bwMode="auto">
            <a:xfrm>
              <a:off x="3233738" y="143351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167" name="Line 2090"/>
            <p:cNvSpPr>
              <a:spLocks noChangeShapeType="1"/>
            </p:cNvSpPr>
            <p:nvPr/>
          </p:nvSpPr>
          <p:spPr bwMode="auto">
            <a:xfrm>
              <a:off x="3232150" y="143510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168" name="Line 2091"/>
            <p:cNvSpPr>
              <a:spLocks noChangeShapeType="1"/>
            </p:cNvSpPr>
            <p:nvPr/>
          </p:nvSpPr>
          <p:spPr bwMode="auto">
            <a:xfrm>
              <a:off x="3235325" y="143668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169" name="Line 2092"/>
            <p:cNvSpPr>
              <a:spLocks noChangeShapeType="1"/>
            </p:cNvSpPr>
            <p:nvPr/>
          </p:nvSpPr>
          <p:spPr bwMode="auto">
            <a:xfrm>
              <a:off x="3235325" y="143510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170" name="Line 2093"/>
            <p:cNvSpPr>
              <a:spLocks noChangeShapeType="1"/>
            </p:cNvSpPr>
            <p:nvPr/>
          </p:nvSpPr>
          <p:spPr bwMode="auto">
            <a:xfrm>
              <a:off x="3254375" y="143668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171" name="Line 2094"/>
            <p:cNvSpPr>
              <a:spLocks noChangeShapeType="1"/>
            </p:cNvSpPr>
            <p:nvPr/>
          </p:nvSpPr>
          <p:spPr bwMode="auto">
            <a:xfrm>
              <a:off x="3252788" y="143668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172" name="Line 2095"/>
            <p:cNvSpPr>
              <a:spLocks noChangeShapeType="1"/>
            </p:cNvSpPr>
            <p:nvPr/>
          </p:nvSpPr>
          <p:spPr bwMode="auto">
            <a:xfrm>
              <a:off x="3263900" y="143827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173" name="Line 2096"/>
            <p:cNvSpPr>
              <a:spLocks noChangeShapeType="1"/>
            </p:cNvSpPr>
            <p:nvPr/>
          </p:nvSpPr>
          <p:spPr bwMode="auto">
            <a:xfrm>
              <a:off x="3262313" y="143827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174" name="Line 2097"/>
            <p:cNvSpPr>
              <a:spLocks noChangeShapeType="1"/>
            </p:cNvSpPr>
            <p:nvPr/>
          </p:nvSpPr>
          <p:spPr bwMode="auto">
            <a:xfrm>
              <a:off x="3265488" y="143986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175" name="Line 2098"/>
            <p:cNvSpPr>
              <a:spLocks noChangeShapeType="1"/>
            </p:cNvSpPr>
            <p:nvPr/>
          </p:nvSpPr>
          <p:spPr bwMode="auto">
            <a:xfrm>
              <a:off x="3265488" y="143986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176" name="Line 2099"/>
            <p:cNvSpPr>
              <a:spLocks noChangeShapeType="1"/>
            </p:cNvSpPr>
            <p:nvPr/>
          </p:nvSpPr>
          <p:spPr bwMode="auto">
            <a:xfrm>
              <a:off x="3292475" y="144145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177" name="Line 2100"/>
            <p:cNvSpPr>
              <a:spLocks noChangeShapeType="1"/>
            </p:cNvSpPr>
            <p:nvPr/>
          </p:nvSpPr>
          <p:spPr bwMode="auto">
            <a:xfrm>
              <a:off x="3290888" y="144145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178" name="Line 2101"/>
            <p:cNvSpPr>
              <a:spLocks noChangeShapeType="1"/>
            </p:cNvSpPr>
            <p:nvPr/>
          </p:nvSpPr>
          <p:spPr bwMode="auto">
            <a:xfrm>
              <a:off x="3297238" y="144145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179" name="Line 2102"/>
            <p:cNvSpPr>
              <a:spLocks noChangeShapeType="1"/>
            </p:cNvSpPr>
            <p:nvPr/>
          </p:nvSpPr>
          <p:spPr bwMode="auto">
            <a:xfrm>
              <a:off x="3295650" y="144145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180" name="Line 2103"/>
            <p:cNvSpPr>
              <a:spLocks noChangeShapeType="1"/>
            </p:cNvSpPr>
            <p:nvPr/>
          </p:nvSpPr>
          <p:spPr bwMode="auto">
            <a:xfrm>
              <a:off x="3302000" y="144303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181" name="Line 2104"/>
            <p:cNvSpPr>
              <a:spLocks noChangeShapeType="1"/>
            </p:cNvSpPr>
            <p:nvPr/>
          </p:nvSpPr>
          <p:spPr bwMode="auto">
            <a:xfrm>
              <a:off x="3300413" y="144303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182" name="Line 2105"/>
            <p:cNvSpPr>
              <a:spLocks noChangeShapeType="1"/>
            </p:cNvSpPr>
            <p:nvPr/>
          </p:nvSpPr>
          <p:spPr bwMode="auto">
            <a:xfrm>
              <a:off x="3306763" y="144462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183" name="Line 2106"/>
            <p:cNvSpPr>
              <a:spLocks noChangeShapeType="1"/>
            </p:cNvSpPr>
            <p:nvPr/>
          </p:nvSpPr>
          <p:spPr bwMode="auto">
            <a:xfrm>
              <a:off x="3305175" y="144621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184" name="Line 2107"/>
            <p:cNvSpPr>
              <a:spLocks noChangeShapeType="1"/>
            </p:cNvSpPr>
            <p:nvPr/>
          </p:nvSpPr>
          <p:spPr bwMode="auto">
            <a:xfrm>
              <a:off x="3319463" y="144621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185" name="Line 2108"/>
            <p:cNvSpPr>
              <a:spLocks noChangeShapeType="1"/>
            </p:cNvSpPr>
            <p:nvPr/>
          </p:nvSpPr>
          <p:spPr bwMode="auto">
            <a:xfrm>
              <a:off x="3317875" y="144621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186" name="Line 2109"/>
            <p:cNvSpPr>
              <a:spLocks noChangeShapeType="1"/>
            </p:cNvSpPr>
            <p:nvPr/>
          </p:nvSpPr>
          <p:spPr bwMode="auto">
            <a:xfrm>
              <a:off x="3333750" y="144780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187" name="Line 2110"/>
            <p:cNvSpPr>
              <a:spLocks noChangeShapeType="1"/>
            </p:cNvSpPr>
            <p:nvPr/>
          </p:nvSpPr>
          <p:spPr bwMode="auto">
            <a:xfrm>
              <a:off x="3332163" y="144621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188" name="Line 2111"/>
            <p:cNvSpPr>
              <a:spLocks noChangeShapeType="1"/>
            </p:cNvSpPr>
            <p:nvPr/>
          </p:nvSpPr>
          <p:spPr bwMode="auto">
            <a:xfrm>
              <a:off x="3365500" y="144780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189" name="Line 2112"/>
            <p:cNvSpPr>
              <a:spLocks noChangeShapeType="1"/>
            </p:cNvSpPr>
            <p:nvPr/>
          </p:nvSpPr>
          <p:spPr bwMode="auto">
            <a:xfrm>
              <a:off x="3363913" y="144780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190" name="Line 2113"/>
            <p:cNvSpPr>
              <a:spLocks noChangeShapeType="1"/>
            </p:cNvSpPr>
            <p:nvPr/>
          </p:nvSpPr>
          <p:spPr bwMode="auto">
            <a:xfrm>
              <a:off x="3368675" y="144938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191" name="Line 2114"/>
            <p:cNvSpPr>
              <a:spLocks noChangeShapeType="1"/>
            </p:cNvSpPr>
            <p:nvPr/>
          </p:nvSpPr>
          <p:spPr bwMode="auto">
            <a:xfrm>
              <a:off x="3367088" y="144938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192" name="Line 2115"/>
            <p:cNvSpPr>
              <a:spLocks noChangeShapeType="1"/>
            </p:cNvSpPr>
            <p:nvPr/>
          </p:nvSpPr>
          <p:spPr bwMode="auto">
            <a:xfrm>
              <a:off x="3373438" y="145097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193" name="Line 2116"/>
            <p:cNvSpPr>
              <a:spLocks noChangeShapeType="1"/>
            </p:cNvSpPr>
            <p:nvPr/>
          </p:nvSpPr>
          <p:spPr bwMode="auto">
            <a:xfrm>
              <a:off x="3371850" y="145097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194" name="Line 2117"/>
            <p:cNvSpPr>
              <a:spLocks noChangeShapeType="1"/>
            </p:cNvSpPr>
            <p:nvPr/>
          </p:nvSpPr>
          <p:spPr bwMode="auto">
            <a:xfrm>
              <a:off x="3381375" y="145256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195" name="Line 2118"/>
            <p:cNvSpPr>
              <a:spLocks noChangeShapeType="1"/>
            </p:cNvSpPr>
            <p:nvPr/>
          </p:nvSpPr>
          <p:spPr bwMode="auto">
            <a:xfrm>
              <a:off x="3379788" y="145256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196" name="Line 2119"/>
            <p:cNvSpPr>
              <a:spLocks noChangeShapeType="1"/>
            </p:cNvSpPr>
            <p:nvPr/>
          </p:nvSpPr>
          <p:spPr bwMode="auto">
            <a:xfrm>
              <a:off x="3384550" y="145256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197" name="Line 2120"/>
            <p:cNvSpPr>
              <a:spLocks noChangeShapeType="1"/>
            </p:cNvSpPr>
            <p:nvPr/>
          </p:nvSpPr>
          <p:spPr bwMode="auto">
            <a:xfrm>
              <a:off x="3382963" y="145256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198" name="Line 2121"/>
            <p:cNvSpPr>
              <a:spLocks noChangeShapeType="1"/>
            </p:cNvSpPr>
            <p:nvPr/>
          </p:nvSpPr>
          <p:spPr bwMode="auto">
            <a:xfrm>
              <a:off x="3390900" y="145256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199" name="Line 2122"/>
            <p:cNvSpPr>
              <a:spLocks noChangeShapeType="1"/>
            </p:cNvSpPr>
            <p:nvPr/>
          </p:nvSpPr>
          <p:spPr bwMode="auto">
            <a:xfrm>
              <a:off x="3389313" y="145256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200" name="Line 2123"/>
            <p:cNvSpPr>
              <a:spLocks noChangeShapeType="1"/>
            </p:cNvSpPr>
            <p:nvPr/>
          </p:nvSpPr>
          <p:spPr bwMode="auto">
            <a:xfrm>
              <a:off x="3392488" y="145415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201" name="Line 2124"/>
            <p:cNvSpPr>
              <a:spLocks noChangeShapeType="1"/>
            </p:cNvSpPr>
            <p:nvPr/>
          </p:nvSpPr>
          <p:spPr bwMode="auto">
            <a:xfrm>
              <a:off x="3390900" y="145415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202" name="Line 2125"/>
            <p:cNvSpPr>
              <a:spLocks noChangeShapeType="1"/>
            </p:cNvSpPr>
            <p:nvPr/>
          </p:nvSpPr>
          <p:spPr bwMode="auto">
            <a:xfrm>
              <a:off x="3395663" y="145573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203" name="Line 2126"/>
            <p:cNvSpPr>
              <a:spLocks noChangeShapeType="1"/>
            </p:cNvSpPr>
            <p:nvPr/>
          </p:nvSpPr>
          <p:spPr bwMode="auto">
            <a:xfrm>
              <a:off x="3394075" y="145573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204" name="Line 2127"/>
            <p:cNvSpPr>
              <a:spLocks noChangeShapeType="1"/>
            </p:cNvSpPr>
            <p:nvPr/>
          </p:nvSpPr>
          <p:spPr bwMode="auto">
            <a:xfrm>
              <a:off x="3398838" y="145732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205" name="Line 2128"/>
            <p:cNvSpPr>
              <a:spLocks noChangeShapeType="1"/>
            </p:cNvSpPr>
            <p:nvPr/>
          </p:nvSpPr>
          <p:spPr bwMode="auto">
            <a:xfrm>
              <a:off x="3397250" y="145732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206" name="Line 2129"/>
            <p:cNvSpPr>
              <a:spLocks noChangeShapeType="1"/>
            </p:cNvSpPr>
            <p:nvPr/>
          </p:nvSpPr>
          <p:spPr bwMode="auto">
            <a:xfrm>
              <a:off x="3400425" y="145891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207" name="Line 2130"/>
            <p:cNvSpPr>
              <a:spLocks noChangeShapeType="1"/>
            </p:cNvSpPr>
            <p:nvPr/>
          </p:nvSpPr>
          <p:spPr bwMode="auto">
            <a:xfrm>
              <a:off x="3398838" y="145732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208" name="Line 2131"/>
            <p:cNvSpPr>
              <a:spLocks noChangeShapeType="1"/>
            </p:cNvSpPr>
            <p:nvPr/>
          </p:nvSpPr>
          <p:spPr bwMode="auto">
            <a:xfrm>
              <a:off x="3403600" y="145891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209" name="Line 2132"/>
            <p:cNvSpPr>
              <a:spLocks noChangeShapeType="1"/>
            </p:cNvSpPr>
            <p:nvPr/>
          </p:nvSpPr>
          <p:spPr bwMode="auto">
            <a:xfrm>
              <a:off x="3402013" y="145891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210" name="Line 2133"/>
            <p:cNvSpPr>
              <a:spLocks noChangeShapeType="1"/>
            </p:cNvSpPr>
            <p:nvPr/>
          </p:nvSpPr>
          <p:spPr bwMode="auto">
            <a:xfrm>
              <a:off x="3416300" y="146050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211" name="Line 2134"/>
            <p:cNvSpPr>
              <a:spLocks noChangeShapeType="1"/>
            </p:cNvSpPr>
            <p:nvPr/>
          </p:nvSpPr>
          <p:spPr bwMode="auto">
            <a:xfrm>
              <a:off x="3414713" y="146050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212" name="Line 2135"/>
            <p:cNvSpPr>
              <a:spLocks noChangeShapeType="1"/>
            </p:cNvSpPr>
            <p:nvPr/>
          </p:nvSpPr>
          <p:spPr bwMode="auto">
            <a:xfrm>
              <a:off x="3422650" y="146208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213" name="Line 2136"/>
            <p:cNvSpPr>
              <a:spLocks noChangeShapeType="1"/>
            </p:cNvSpPr>
            <p:nvPr/>
          </p:nvSpPr>
          <p:spPr bwMode="auto">
            <a:xfrm>
              <a:off x="3421063" y="146208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214" name="Line 2137"/>
            <p:cNvSpPr>
              <a:spLocks noChangeShapeType="1"/>
            </p:cNvSpPr>
            <p:nvPr/>
          </p:nvSpPr>
          <p:spPr bwMode="auto">
            <a:xfrm>
              <a:off x="3424238" y="146367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215" name="Line 2138"/>
            <p:cNvSpPr>
              <a:spLocks noChangeShapeType="1"/>
            </p:cNvSpPr>
            <p:nvPr/>
          </p:nvSpPr>
          <p:spPr bwMode="auto">
            <a:xfrm>
              <a:off x="3422650" y="146367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216" name="Line 2139"/>
            <p:cNvSpPr>
              <a:spLocks noChangeShapeType="1"/>
            </p:cNvSpPr>
            <p:nvPr/>
          </p:nvSpPr>
          <p:spPr bwMode="auto">
            <a:xfrm>
              <a:off x="3433763" y="146526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217" name="Line 2140"/>
            <p:cNvSpPr>
              <a:spLocks noChangeShapeType="1"/>
            </p:cNvSpPr>
            <p:nvPr/>
          </p:nvSpPr>
          <p:spPr bwMode="auto">
            <a:xfrm>
              <a:off x="3432175" y="146685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218" name="Line 2141"/>
            <p:cNvSpPr>
              <a:spLocks noChangeShapeType="1"/>
            </p:cNvSpPr>
            <p:nvPr/>
          </p:nvSpPr>
          <p:spPr bwMode="auto">
            <a:xfrm>
              <a:off x="3436938" y="146843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219" name="Line 2142"/>
            <p:cNvSpPr>
              <a:spLocks noChangeShapeType="1"/>
            </p:cNvSpPr>
            <p:nvPr/>
          </p:nvSpPr>
          <p:spPr bwMode="auto">
            <a:xfrm>
              <a:off x="3435350" y="146843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220" name="Line 2143"/>
            <p:cNvSpPr>
              <a:spLocks noChangeShapeType="1"/>
            </p:cNvSpPr>
            <p:nvPr/>
          </p:nvSpPr>
          <p:spPr bwMode="auto">
            <a:xfrm>
              <a:off x="3438525" y="147002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221" name="Line 2144"/>
            <p:cNvSpPr>
              <a:spLocks noChangeShapeType="1"/>
            </p:cNvSpPr>
            <p:nvPr/>
          </p:nvSpPr>
          <p:spPr bwMode="auto">
            <a:xfrm>
              <a:off x="3436938" y="146843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222" name="Line 2145"/>
            <p:cNvSpPr>
              <a:spLocks noChangeShapeType="1"/>
            </p:cNvSpPr>
            <p:nvPr/>
          </p:nvSpPr>
          <p:spPr bwMode="auto">
            <a:xfrm>
              <a:off x="3454400" y="147002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223" name="Line 2146"/>
            <p:cNvSpPr>
              <a:spLocks noChangeShapeType="1"/>
            </p:cNvSpPr>
            <p:nvPr/>
          </p:nvSpPr>
          <p:spPr bwMode="auto">
            <a:xfrm>
              <a:off x="3452813" y="147002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224" name="Line 2147"/>
            <p:cNvSpPr>
              <a:spLocks noChangeShapeType="1"/>
            </p:cNvSpPr>
            <p:nvPr/>
          </p:nvSpPr>
          <p:spPr bwMode="auto">
            <a:xfrm>
              <a:off x="3457575" y="147161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225" name="Line 2148"/>
            <p:cNvSpPr>
              <a:spLocks noChangeShapeType="1"/>
            </p:cNvSpPr>
            <p:nvPr/>
          </p:nvSpPr>
          <p:spPr bwMode="auto">
            <a:xfrm>
              <a:off x="3455988" y="147161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226" name="Line 2149"/>
            <p:cNvSpPr>
              <a:spLocks noChangeShapeType="1"/>
            </p:cNvSpPr>
            <p:nvPr/>
          </p:nvSpPr>
          <p:spPr bwMode="auto">
            <a:xfrm>
              <a:off x="3465513" y="147161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227" name="Line 2150"/>
            <p:cNvSpPr>
              <a:spLocks noChangeShapeType="1"/>
            </p:cNvSpPr>
            <p:nvPr/>
          </p:nvSpPr>
          <p:spPr bwMode="auto">
            <a:xfrm>
              <a:off x="3463925" y="147161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228" name="Line 2151"/>
            <p:cNvSpPr>
              <a:spLocks noChangeShapeType="1"/>
            </p:cNvSpPr>
            <p:nvPr/>
          </p:nvSpPr>
          <p:spPr bwMode="auto">
            <a:xfrm>
              <a:off x="3478213" y="147320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229" name="Line 2152"/>
            <p:cNvSpPr>
              <a:spLocks noChangeShapeType="1"/>
            </p:cNvSpPr>
            <p:nvPr/>
          </p:nvSpPr>
          <p:spPr bwMode="auto">
            <a:xfrm>
              <a:off x="3476625" y="147320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230" name="Line 2153"/>
            <p:cNvSpPr>
              <a:spLocks noChangeShapeType="1"/>
            </p:cNvSpPr>
            <p:nvPr/>
          </p:nvSpPr>
          <p:spPr bwMode="auto">
            <a:xfrm>
              <a:off x="3479800" y="147478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231" name="Line 2154"/>
            <p:cNvSpPr>
              <a:spLocks noChangeShapeType="1"/>
            </p:cNvSpPr>
            <p:nvPr/>
          </p:nvSpPr>
          <p:spPr bwMode="auto">
            <a:xfrm>
              <a:off x="3478213" y="147320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232" name="Line 2155"/>
            <p:cNvSpPr>
              <a:spLocks noChangeShapeType="1"/>
            </p:cNvSpPr>
            <p:nvPr/>
          </p:nvSpPr>
          <p:spPr bwMode="auto">
            <a:xfrm>
              <a:off x="3481388" y="147478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233" name="Line 2156"/>
            <p:cNvSpPr>
              <a:spLocks noChangeShapeType="1"/>
            </p:cNvSpPr>
            <p:nvPr/>
          </p:nvSpPr>
          <p:spPr bwMode="auto">
            <a:xfrm>
              <a:off x="3479800" y="147478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234" name="Line 2157"/>
            <p:cNvSpPr>
              <a:spLocks noChangeShapeType="1"/>
            </p:cNvSpPr>
            <p:nvPr/>
          </p:nvSpPr>
          <p:spPr bwMode="auto">
            <a:xfrm>
              <a:off x="3484563" y="147637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235" name="Line 2158"/>
            <p:cNvSpPr>
              <a:spLocks noChangeShapeType="1"/>
            </p:cNvSpPr>
            <p:nvPr/>
          </p:nvSpPr>
          <p:spPr bwMode="auto">
            <a:xfrm>
              <a:off x="3482975" y="147796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236" name="Line 2159"/>
            <p:cNvSpPr>
              <a:spLocks noChangeShapeType="1"/>
            </p:cNvSpPr>
            <p:nvPr/>
          </p:nvSpPr>
          <p:spPr bwMode="auto">
            <a:xfrm>
              <a:off x="3495675" y="147955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237" name="Line 2160"/>
            <p:cNvSpPr>
              <a:spLocks noChangeShapeType="1"/>
            </p:cNvSpPr>
            <p:nvPr/>
          </p:nvSpPr>
          <p:spPr bwMode="auto">
            <a:xfrm>
              <a:off x="3494088" y="147955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238" name="Line 2161"/>
            <p:cNvSpPr>
              <a:spLocks noChangeShapeType="1"/>
            </p:cNvSpPr>
            <p:nvPr/>
          </p:nvSpPr>
          <p:spPr bwMode="auto">
            <a:xfrm>
              <a:off x="3508375" y="148113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239" name="Line 2162"/>
            <p:cNvSpPr>
              <a:spLocks noChangeShapeType="1"/>
            </p:cNvSpPr>
            <p:nvPr/>
          </p:nvSpPr>
          <p:spPr bwMode="auto">
            <a:xfrm>
              <a:off x="3506788" y="148113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240" name="Line 2163"/>
            <p:cNvSpPr>
              <a:spLocks noChangeShapeType="1"/>
            </p:cNvSpPr>
            <p:nvPr/>
          </p:nvSpPr>
          <p:spPr bwMode="auto">
            <a:xfrm>
              <a:off x="3509963" y="148113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241" name="Line 2164"/>
            <p:cNvSpPr>
              <a:spLocks noChangeShapeType="1"/>
            </p:cNvSpPr>
            <p:nvPr/>
          </p:nvSpPr>
          <p:spPr bwMode="auto">
            <a:xfrm>
              <a:off x="3509963" y="148272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242" name="Line 2165"/>
            <p:cNvSpPr>
              <a:spLocks noChangeShapeType="1"/>
            </p:cNvSpPr>
            <p:nvPr/>
          </p:nvSpPr>
          <p:spPr bwMode="auto">
            <a:xfrm>
              <a:off x="3517900" y="148431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243" name="Line 2166"/>
            <p:cNvSpPr>
              <a:spLocks noChangeShapeType="1"/>
            </p:cNvSpPr>
            <p:nvPr/>
          </p:nvSpPr>
          <p:spPr bwMode="auto">
            <a:xfrm>
              <a:off x="3517900" y="148431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244" name="Line 2167"/>
            <p:cNvSpPr>
              <a:spLocks noChangeShapeType="1"/>
            </p:cNvSpPr>
            <p:nvPr/>
          </p:nvSpPr>
          <p:spPr bwMode="auto">
            <a:xfrm>
              <a:off x="3521075" y="148590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245" name="Line 2168"/>
            <p:cNvSpPr>
              <a:spLocks noChangeShapeType="1"/>
            </p:cNvSpPr>
            <p:nvPr/>
          </p:nvSpPr>
          <p:spPr bwMode="auto">
            <a:xfrm>
              <a:off x="3519488" y="148431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246" name="Line 2169"/>
            <p:cNvSpPr>
              <a:spLocks noChangeShapeType="1"/>
            </p:cNvSpPr>
            <p:nvPr/>
          </p:nvSpPr>
          <p:spPr bwMode="auto">
            <a:xfrm>
              <a:off x="3546475" y="148590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247" name="Line 2170"/>
            <p:cNvSpPr>
              <a:spLocks noChangeShapeType="1"/>
            </p:cNvSpPr>
            <p:nvPr/>
          </p:nvSpPr>
          <p:spPr bwMode="auto">
            <a:xfrm>
              <a:off x="3544888" y="148590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248" name="Line 2171"/>
            <p:cNvSpPr>
              <a:spLocks noChangeShapeType="1"/>
            </p:cNvSpPr>
            <p:nvPr/>
          </p:nvSpPr>
          <p:spPr bwMode="auto">
            <a:xfrm>
              <a:off x="3548063" y="148748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249" name="Line 2172"/>
            <p:cNvSpPr>
              <a:spLocks noChangeShapeType="1"/>
            </p:cNvSpPr>
            <p:nvPr/>
          </p:nvSpPr>
          <p:spPr bwMode="auto">
            <a:xfrm>
              <a:off x="3548063" y="148748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250" name="Line 2173"/>
            <p:cNvSpPr>
              <a:spLocks noChangeShapeType="1"/>
            </p:cNvSpPr>
            <p:nvPr/>
          </p:nvSpPr>
          <p:spPr bwMode="auto">
            <a:xfrm>
              <a:off x="3554413" y="148907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251" name="Line 2174"/>
            <p:cNvSpPr>
              <a:spLocks noChangeShapeType="1"/>
            </p:cNvSpPr>
            <p:nvPr/>
          </p:nvSpPr>
          <p:spPr bwMode="auto">
            <a:xfrm>
              <a:off x="3552825" y="148907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252" name="Line 2175"/>
            <p:cNvSpPr>
              <a:spLocks noChangeShapeType="1"/>
            </p:cNvSpPr>
            <p:nvPr/>
          </p:nvSpPr>
          <p:spPr bwMode="auto">
            <a:xfrm>
              <a:off x="3556000" y="149066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253" name="Line 2176"/>
            <p:cNvSpPr>
              <a:spLocks noChangeShapeType="1"/>
            </p:cNvSpPr>
            <p:nvPr/>
          </p:nvSpPr>
          <p:spPr bwMode="auto">
            <a:xfrm>
              <a:off x="3556000" y="149225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254" name="Line 2177"/>
            <p:cNvSpPr>
              <a:spLocks noChangeShapeType="1"/>
            </p:cNvSpPr>
            <p:nvPr/>
          </p:nvSpPr>
          <p:spPr bwMode="auto">
            <a:xfrm>
              <a:off x="3562350" y="149225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255" name="Line 2178"/>
            <p:cNvSpPr>
              <a:spLocks noChangeShapeType="1"/>
            </p:cNvSpPr>
            <p:nvPr/>
          </p:nvSpPr>
          <p:spPr bwMode="auto">
            <a:xfrm>
              <a:off x="3560763" y="149225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256" name="Line 2179"/>
            <p:cNvSpPr>
              <a:spLocks noChangeShapeType="1"/>
            </p:cNvSpPr>
            <p:nvPr/>
          </p:nvSpPr>
          <p:spPr bwMode="auto">
            <a:xfrm>
              <a:off x="3586163" y="149383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257" name="Line 2180"/>
            <p:cNvSpPr>
              <a:spLocks noChangeShapeType="1"/>
            </p:cNvSpPr>
            <p:nvPr/>
          </p:nvSpPr>
          <p:spPr bwMode="auto">
            <a:xfrm>
              <a:off x="3586163" y="149542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258" name="Line 2181"/>
            <p:cNvSpPr>
              <a:spLocks noChangeShapeType="1"/>
            </p:cNvSpPr>
            <p:nvPr/>
          </p:nvSpPr>
          <p:spPr bwMode="auto">
            <a:xfrm>
              <a:off x="3602038" y="149701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259" name="Line 2182"/>
            <p:cNvSpPr>
              <a:spLocks noChangeShapeType="1"/>
            </p:cNvSpPr>
            <p:nvPr/>
          </p:nvSpPr>
          <p:spPr bwMode="auto">
            <a:xfrm>
              <a:off x="3602038" y="149542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260" name="Line 2183"/>
            <p:cNvSpPr>
              <a:spLocks noChangeShapeType="1"/>
            </p:cNvSpPr>
            <p:nvPr/>
          </p:nvSpPr>
          <p:spPr bwMode="auto">
            <a:xfrm>
              <a:off x="3609975" y="149701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261" name="Line 2184"/>
            <p:cNvSpPr>
              <a:spLocks noChangeShapeType="1"/>
            </p:cNvSpPr>
            <p:nvPr/>
          </p:nvSpPr>
          <p:spPr bwMode="auto">
            <a:xfrm>
              <a:off x="3609975" y="149701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262" name="Line 2185"/>
            <p:cNvSpPr>
              <a:spLocks noChangeShapeType="1"/>
            </p:cNvSpPr>
            <p:nvPr/>
          </p:nvSpPr>
          <p:spPr bwMode="auto">
            <a:xfrm>
              <a:off x="3627438" y="149860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263" name="Line 2186"/>
            <p:cNvSpPr>
              <a:spLocks noChangeShapeType="1"/>
            </p:cNvSpPr>
            <p:nvPr/>
          </p:nvSpPr>
          <p:spPr bwMode="auto">
            <a:xfrm>
              <a:off x="3625850" y="149860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264" name="Line 2187"/>
            <p:cNvSpPr>
              <a:spLocks noChangeShapeType="1"/>
            </p:cNvSpPr>
            <p:nvPr/>
          </p:nvSpPr>
          <p:spPr bwMode="auto">
            <a:xfrm>
              <a:off x="3636963" y="150018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265" name="Line 2188"/>
            <p:cNvSpPr>
              <a:spLocks noChangeShapeType="1"/>
            </p:cNvSpPr>
            <p:nvPr/>
          </p:nvSpPr>
          <p:spPr bwMode="auto">
            <a:xfrm>
              <a:off x="3636963" y="150018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266" name="Line 2189"/>
            <p:cNvSpPr>
              <a:spLocks noChangeShapeType="1"/>
            </p:cNvSpPr>
            <p:nvPr/>
          </p:nvSpPr>
          <p:spPr bwMode="auto">
            <a:xfrm>
              <a:off x="3656013" y="150018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267" name="Line 2190"/>
            <p:cNvSpPr>
              <a:spLocks noChangeShapeType="1"/>
            </p:cNvSpPr>
            <p:nvPr/>
          </p:nvSpPr>
          <p:spPr bwMode="auto">
            <a:xfrm>
              <a:off x="3654425" y="150018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268" name="Line 2191"/>
            <p:cNvSpPr>
              <a:spLocks noChangeShapeType="1"/>
            </p:cNvSpPr>
            <p:nvPr/>
          </p:nvSpPr>
          <p:spPr bwMode="auto">
            <a:xfrm>
              <a:off x="3659188" y="150177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269" name="Line 2192"/>
            <p:cNvSpPr>
              <a:spLocks noChangeShapeType="1"/>
            </p:cNvSpPr>
            <p:nvPr/>
          </p:nvSpPr>
          <p:spPr bwMode="auto">
            <a:xfrm>
              <a:off x="3659188" y="150177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270" name="Line 2193"/>
            <p:cNvSpPr>
              <a:spLocks noChangeShapeType="1"/>
            </p:cNvSpPr>
            <p:nvPr/>
          </p:nvSpPr>
          <p:spPr bwMode="auto">
            <a:xfrm>
              <a:off x="3665538" y="150336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271" name="Line 2194"/>
            <p:cNvSpPr>
              <a:spLocks noChangeShapeType="1"/>
            </p:cNvSpPr>
            <p:nvPr/>
          </p:nvSpPr>
          <p:spPr bwMode="auto">
            <a:xfrm>
              <a:off x="3663950" y="150177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272" name="Line 2195"/>
            <p:cNvSpPr>
              <a:spLocks noChangeShapeType="1"/>
            </p:cNvSpPr>
            <p:nvPr/>
          </p:nvSpPr>
          <p:spPr bwMode="auto">
            <a:xfrm>
              <a:off x="3673475" y="150336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273" name="Line 2196"/>
            <p:cNvSpPr>
              <a:spLocks noChangeShapeType="1"/>
            </p:cNvSpPr>
            <p:nvPr/>
          </p:nvSpPr>
          <p:spPr bwMode="auto">
            <a:xfrm>
              <a:off x="3671888" y="150495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274" name="Line 2197"/>
            <p:cNvSpPr>
              <a:spLocks noChangeShapeType="1"/>
            </p:cNvSpPr>
            <p:nvPr/>
          </p:nvSpPr>
          <p:spPr bwMode="auto">
            <a:xfrm>
              <a:off x="3675063" y="150495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275" name="Line 2198"/>
            <p:cNvSpPr>
              <a:spLocks noChangeShapeType="1"/>
            </p:cNvSpPr>
            <p:nvPr/>
          </p:nvSpPr>
          <p:spPr bwMode="auto">
            <a:xfrm>
              <a:off x="3675063" y="150495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276" name="Line 2199"/>
            <p:cNvSpPr>
              <a:spLocks noChangeShapeType="1"/>
            </p:cNvSpPr>
            <p:nvPr/>
          </p:nvSpPr>
          <p:spPr bwMode="auto">
            <a:xfrm>
              <a:off x="3678238" y="150653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277" name="Line 2200"/>
            <p:cNvSpPr>
              <a:spLocks noChangeShapeType="1"/>
            </p:cNvSpPr>
            <p:nvPr/>
          </p:nvSpPr>
          <p:spPr bwMode="auto">
            <a:xfrm>
              <a:off x="3676650" y="150653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278" name="Line 2201"/>
            <p:cNvSpPr>
              <a:spLocks noChangeShapeType="1"/>
            </p:cNvSpPr>
            <p:nvPr/>
          </p:nvSpPr>
          <p:spPr bwMode="auto">
            <a:xfrm>
              <a:off x="3683000" y="150812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279" name="Line 2202"/>
            <p:cNvSpPr>
              <a:spLocks noChangeShapeType="1"/>
            </p:cNvSpPr>
            <p:nvPr/>
          </p:nvSpPr>
          <p:spPr bwMode="auto">
            <a:xfrm>
              <a:off x="3683000" y="150812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280" name="Line 2203"/>
            <p:cNvSpPr>
              <a:spLocks noChangeShapeType="1"/>
            </p:cNvSpPr>
            <p:nvPr/>
          </p:nvSpPr>
          <p:spPr bwMode="auto">
            <a:xfrm>
              <a:off x="3686175" y="150971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281" name="Line 2204"/>
            <p:cNvSpPr>
              <a:spLocks noChangeShapeType="1"/>
            </p:cNvSpPr>
            <p:nvPr/>
          </p:nvSpPr>
          <p:spPr bwMode="auto">
            <a:xfrm>
              <a:off x="3684588" y="150812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282" name="Line 2205"/>
            <p:cNvSpPr>
              <a:spLocks noChangeShapeType="1"/>
            </p:cNvSpPr>
            <p:nvPr/>
          </p:nvSpPr>
          <p:spPr bwMode="auto">
            <a:xfrm>
              <a:off x="3689350" y="150971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283" name="Line 2206"/>
            <p:cNvSpPr>
              <a:spLocks noChangeShapeType="1"/>
            </p:cNvSpPr>
            <p:nvPr/>
          </p:nvSpPr>
          <p:spPr bwMode="auto">
            <a:xfrm>
              <a:off x="3687763" y="150971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284" name="Line 2207"/>
            <p:cNvSpPr>
              <a:spLocks noChangeShapeType="1"/>
            </p:cNvSpPr>
            <p:nvPr/>
          </p:nvSpPr>
          <p:spPr bwMode="auto">
            <a:xfrm>
              <a:off x="3697288" y="150971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285" name="Line 2208"/>
            <p:cNvSpPr>
              <a:spLocks noChangeShapeType="1"/>
            </p:cNvSpPr>
            <p:nvPr/>
          </p:nvSpPr>
          <p:spPr bwMode="auto">
            <a:xfrm>
              <a:off x="3695700" y="150971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286" name="Line 2209"/>
            <p:cNvSpPr>
              <a:spLocks noChangeShapeType="1"/>
            </p:cNvSpPr>
            <p:nvPr/>
          </p:nvSpPr>
          <p:spPr bwMode="auto">
            <a:xfrm>
              <a:off x="3721100" y="151130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287" name="Line 2210"/>
            <p:cNvSpPr>
              <a:spLocks noChangeShapeType="1"/>
            </p:cNvSpPr>
            <p:nvPr/>
          </p:nvSpPr>
          <p:spPr bwMode="auto">
            <a:xfrm>
              <a:off x="3721100" y="151288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288" name="Line 2211"/>
            <p:cNvSpPr>
              <a:spLocks noChangeShapeType="1"/>
            </p:cNvSpPr>
            <p:nvPr/>
          </p:nvSpPr>
          <p:spPr bwMode="auto">
            <a:xfrm>
              <a:off x="3727450" y="151447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289" name="Line 2212"/>
            <p:cNvSpPr>
              <a:spLocks noChangeShapeType="1"/>
            </p:cNvSpPr>
            <p:nvPr/>
          </p:nvSpPr>
          <p:spPr bwMode="auto">
            <a:xfrm>
              <a:off x="3725863" y="151288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290" name="Line 2213"/>
            <p:cNvSpPr>
              <a:spLocks noChangeShapeType="1"/>
            </p:cNvSpPr>
            <p:nvPr/>
          </p:nvSpPr>
          <p:spPr bwMode="auto">
            <a:xfrm>
              <a:off x="3732213" y="151447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291" name="Line 2214"/>
            <p:cNvSpPr>
              <a:spLocks noChangeShapeType="1"/>
            </p:cNvSpPr>
            <p:nvPr/>
          </p:nvSpPr>
          <p:spPr bwMode="auto">
            <a:xfrm>
              <a:off x="3730625" y="151447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292" name="Line 2215"/>
            <p:cNvSpPr>
              <a:spLocks noChangeShapeType="1"/>
            </p:cNvSpPr>
            <p:nvPr/>
          </p:nvSpPr>
          <p:spPr bwMode="auto">
            <a:xfrm>
              <a:off x="3735388" y="151606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293" name="Line 2216"/>
            <p:cNvSpPr>
              <a:spLocks noChangeShapeType="1"/>
            </p:cNvSpPr>
            <p:nvPr/>
          </p:nvSpPr>
          <p:spPr bwMode="auto">
            <a:xfrm>
              <a:off x="3733800" y="151606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294" name="Line 2217"/>
            <p:cNvSpPr>
              <a:spLocks noChangeShapeType="1"/>
            </p:cNvSpPr>
            <p:nvPr/>
          </p:nvSpPr>
          <p:spPr bwMode="auto">
            <a:xfrm>
              <a:off x="3743325" y="151606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295" name="Line 2218"/>
            <p:cNvSpPr>
              <a:spLocks noChangeShapeType="1"/>
            </p:cNvSpPr>
            <p:nvPr/>
          </p:nvSpPr>
          <p:spPr bwMode="auto">
            <a:xfrm>
              <a:off x="3741738" y="151606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296" name="Line 2219"/>
            <p:cNvSpPr>
              <a:spLocks noChangeShapeType="1"/>
            </p:cNvSpPr>
            <p:nvPr/>
          </p:nvSpPr>
          <p:spPr bwMode="auto">
            <a:xfrm>
              <a:off x="3746500" y="151765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297" name="Line 2220"/>
            <p:cNvSpPr>
              <a:spLocks noChangeShapeType="1"/>
            </p:cNvSpPr>
            <p:nvPr/>
          </p:nvSpPr>
          <p:spPr bwMode="auto">
            <a:xfrm>
              <a:off x="3744913" y="151765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298" name="Line 2221"/>
            <p:cNvSpPr>
              <a:spLocks noChangeShapeType="1"/>
            </p:cNvSpPr>
            <p:nvPr/>
          </p:nvSpPr>
          <p:spPr bwMode="auto">
            <a:xfrm>
              <a:off x="3749675" y="151923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299" name="Line 2222"/>
            <p:cNvSpPr>
              <a:spLocks noChangeShapeType="1"/>
            </p:cNvSpPr>
            <p:nvPr/>
          </p:nvSpPr>
          <p:spPr bwMode="auto">
            <a:xfrm>
              <a:off x="3748088" y="151923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300" name="Line 2223"/>
            <p:cNvSpPr>
              <a:spLocks noChangeShapeType="1"/>
            </p:cNvSpPr>
            <p:nvPr/>
          </p:nvSpPr>
          <p:spPr bwMode="auto">
            <a:xfrm>
              <a:off x="3754438" y="152082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301" name="Line 2224"/>
            <p:cNvSpPr>
              <a:spLocks noChangeShapeType="1"/>
            </p:cNvSpPr>
            <p:nvPr/>
          </p:nvSpPr>
          <p:spPr bwMode="auto">
            <a:xfrm>
              <a:off x="3752850" y="151923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302" name="Line 2225"/>
            <p:cNvSpPr>
              <a:spLocks noChangeShapeType="1"/>
            </p:cNvSpPr>
            <p:nvPr/>
          </p:nvSpPr>
          <p:spPr bwMode="auto">
            <a:xfrm>
              <a:off x="3763963" y="152082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303" name="Line 2226"/>
            <p:cNvSpPr>
              <a:spLocks noChangeShapeType="1"/>
            </p:cNvSpPr>
            <p:nvPr/>
          </p:nvSpPr>
          <p:spPr bwMode="auto">
            <a:xfrm>
              <a:off x="3762375" y="152082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304" name="Line 2227"/>
            <p:cNvSpPr>
              <a:spLocks noChangeShapeType="1"/>
            </p:cNvSpPr>
            <p:nvPr/>
          </p:nvSpPr>
          <p:spPr bwMode="auto">
            <a:xfrm>
              <a:off x="3778250" y="152082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305" name="Line 2228"/>
            <p:cNvSpPr>
              <a:spLocks noChangeShapeType="1"/>
            </p:cNvSpPr>
            <p:nvPr/>
          </p:nvSpPr>
          <p:spPr bwMode="auto">
            <a:xfrm>
              <a:off x="3776663" y="152082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306" name="Line 2229"/>
            <p:cNvSpPr>
              <a:spLocks noChangeShapeType="1"/>
            </p:cNvSpPr>
            <p:nvPr/>
          </p:nvSpPr>
          <p:spPr bwMode="auto">
            <a:xfrm>
              <a:off x="3792538" y="152241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307" name="Line 2230"/>
            <p:cNvSpPr>
              <a:spLocks noChangeShapeType="1"/>
            </p:cNvSpPr>
            <p:nvPr/>
          </p:nvSpPr>
          <p:spPr bwMode="auto">
            <a:xfrm>
              <a:off x="3790950" y="152400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308" name="Line 2231"/>
            <p:cNvSpPr>
              <a:spLocks noChangeShapeType="1"/>
            </p:cNvSpPr>
            <p:nvPr/>
          </p:nvSpPr>
          <p:spPr bwMode="auto">
            <a:xfrm>
              <a:off x="3800475" y="152558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309" name="Line 2232"/>
            <p:cNvSpPr>
              <a:spLocks noChangeShapeType="1"/>
            </p:cNvSpPr>
            <p:nvPr/>
          </p:nvSpPr>
          <p:spPr bwMode="auto">
            <a:xfrm>
              <a:off x="3798888" y="152558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310" name="Line 2233"/>
            <p:cNvSpPr>
              <a:spLocks noChangeShapeType="1"/>
            </p:cNvSpPr>
            <p:nvPr/>
          </p:nvSpPr>
          <p:spPr bwMode="auto">
            <a:xfrm>
              <a:off x="3808413" y="152717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311" name="Line 2234"/>
            <p:cNvSpPr>
              <a:spLocks noChangeShapeType="1"/>
            </p:cNvSpPr>
            <p:nvPr/>
          </p:nvSpPr>
          <p:spPr bwMode="auto">
            <a:xfrm>
              <a:off x="3806825" y="152558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312" name="Line 2235"/>
            <p:cNvSpPr>
              <a:spLocks noChangeShapeType="1"/>
            </p:cNvSpPr>
            <p:nvPr/>
          </p:nvSpPr>
          <p:spPr bwMode="auto">
            <a:xfrm>
              <a:off x="3825875" y="152717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313" name="Line 2236"/>
            <p:cNvSpPr>
              <a:spLocks noChangeShapeType="1"/>
            </p:cNvSpPr>
            <p:nvPr/>
          </p:nvSpPr>
          <p:spPr bwMode="auto">
            <a:xfrm>
              <a:off x="3824288" y="152717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314" name="Line 2237"/>
            <p:cNvSpPr>
              <a:spLocks noChangeShapeType="1"/>
            </p:cNvSpPr>
            <p:nvPr/>
          </p:nvSpPr>
          <p:spPr bwMode="auto">
            <a:xfrm>
              <a:off x="3835400" y="152876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315" name="Line 2238"/>
            <p:cNvSpPr>
              <a:spLocks noChangeShapeType="1"/>
            </p:cNvSpPr>
            <p:nvPr/>
          </p:nvSpPr>
          <p:spPr bwMode="auto">
            <a:xfrm>
              <a:off x="3833813" y="152876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316" name="Line 2239"/>
            <p:cNvSpPr>
              <a:spLocks noChangeShapeType="1"/>
            </p:cNvSpPr>
            <p:nvPr/>
          </p:nvSpPr>
          <p:spPr bwMode="auto">
            <a:xfrm>
              <a:off x="3851275" y="153035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317" name="Line 2240"/>
            <p:cNvSpPr>
              <a:spLocks noChangeShapeType="1"/>
            </p:cNvSpPr>
            <p:nvPr/>
          </p:nvSpPr>
          <p:spPr bwMode="auto">
            <a:xfrm>
              <a:off x="3849688" y="153035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318" name="Line 2241"/>
            <p:cNvSpPr>
              <a:spLocks noChangeShapeType="1"/>
            </p:cNvSpPr>
            <p:nvPr/>
          </p:nvSpPr>
          <p:spPr bwMode="auto">
            <a:xfrm>
              <a:off x="3854450" y="153193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319" name="Line 2242"/>
            <p:cNvSpPr>
              <a:spLocks noChangeShapeType="1"/>
            </p:cNvSpPr>
            <p:nvPr/>
          </p:nvSpPr>
          <p:spPr bwMode="auto">
            <a:xfrm>
              <a:off x="3852863" y="153193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320" name="Line 2243"/>
            <p:cNvSpPr>
              <a:spLocks noChangeShapeType="1"/>
            </p:cNvSpPr>
            <p:nvPr/>
          </p:nvSpPr>
          <p:spPr bwMode="auto">
            <a:xfrm>
              <a:off x="3859213" y="153352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321" name="Line 2244"/>
            <p:cNvSpPr>
              <a:spLocks noChangeShapeType="1"/>
            </p:cNvSpPr>
            <p:nvPr/>
          </p:nvSpPr>
          <p:spPr bwMode="auto">
            <a:xfrm>
              <a:off x="3857625" y="153352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322" name="Line 2245"/>
            <p:cNvSpPr>
              <a:spLocks noChangeShapeType="1"/>
            </p:cNvSpPr>
            <p:nvPr/>
          </p:nvSpPr>
          <p:spPr bwMode="auto">
            <a:xfrm>
              <a:off x="3871913" y="153352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323" name="Line 2246"/>
            <p:cNvSpPr>
              <a:spLocks noChangeShapeType="1"/>
            </p:cNvSpPr>
            <p:nvPr/>
          </p:nvSpPr>
          <p:spPr bwMode="auto">
            <a:xfrm>
              <a:off x="3870325" y="153352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324" name="Line 2247"/>
            <p:cNvSpPr>
              <a:spLocks noChangeShapeType="1"/>
            </p:cNvSpPr>
            <p:nvPr/>
          </p:nvSpPr>
          <p:spPr bwMode="auto">
            <a:xfrm>
              <a:off x="3884613" y="153352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325" name="Line 2248"/>
            <p:cNvSpPr>
              <a:spLocks noChangeShapeType="1"/>
            </p:cNvSpPr>
            <p:nvPr/>
          </p:nvSpPr>
          <p:spPr bwMode="auto">
            <a:xfrm>
              <a:off x="3883025" y="153352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326" name="Line 2249"/>
            <p:cNvSpPr>
              <a:spLocks noChangeShapeType="1"/>
            </p:cNvSpPr>
            <p:nvPr/>
          </p:nvSpPr>
          <p:spPr bwMode="auto">
            <a:xfrm>
              <a:off x="3886200" y="153511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327" name="Line 2250"/>
            <p:cNvSpPr>
              <a:spLocks noChangeShapeType="1"/>
            </p:cNvSpPr>
            <p:nvPr/>
          </p:nvSpPr>
          <p:spPr bwMode="auto">
            <a:xfrm>
              <a:off x="3884613" y="153511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328" name="Line 2251"/>
            <p:cNvSpPr>
              <a:spLocks noChangeShapeType="1"/>
            </p:cNvSpPr>
            <p:nvPr/>
          </p:nvSpPr>
          <p:spPr bwMode="auto">
            <a:xfrm>
              <a:off x="3890963" y="153670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329" name="Line 2252"/>
            <p:cNvSpPr>
              <a:spLocks noChangeShapeType="1"/>
            </p:cNvSpPr>
            <p:nvPr/>
          </p:nvSpPr>
          <p:spPr bwMode="auto">
            <a:xfrm>
              <a:off x="3889375" y="153670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330" name="Line 2253"/>
            <p:cNvSpPr>
              <a:spLocks noChangeShapeType="1"/>
            </p:cNvSpPr>
            <p:nvPr/>
          </p:nvSpPr>
          <p:spPr bwMode="auto">
            <a:xfrm>
              <a:off x="3898900" y="153828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331" name="Line 2254"/>
            <p:cNvSpPr>
              <a:spLocks noChangeShapeType="1"/>
            </p:cNvSpPr>
            <p:nvPr/>
          </p:nvSpPr>
          <p:spPr bwMode="auto">
            <a:xfrm>
              <a:off x="3897313" y="153828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332" name="Line 2255"/>
            <p:cNvSpPr>
              <a:spLocks noChangeShapeType="1"/>
            </p:cNvSpPr>
            <p:nvPr/>
          </p:nvSpPr>
          <p:spPr bwMode="auto">
            <a:xfrm>
              <a:off x="3905250" y="153828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333" name="Line 2256"/>
            <p:cNvSpPr>
              <a:spLocks noChangeShapeType="1"/>
            </p:cNvSpPr>
            <p:nvPr/>
          </p:nvSpPr>
          <p:spPr bwMode="auto">
            <a:xfrm>
              <a:off x="3903663" y="153828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334" name="Line 2257"/>
            <p:cNvSpPr>
              <a:spLocks noChangeShapeType="1"/>
            </p:cNvSpPr>
            <p:nvPr/>
          </p:nvSpPr>
          <p:spPr bwMode="auto">
            <a:xfrm>
              <a:off x="3906838" y="153987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335" name="Line 2258"/>
            <p:cNvSpPr>
              <a:spLocks noChangeShapeType="1"/>
            </p:cNvSpPr>
            <p:nvPr/>
          </p:nvSpPr>
          <p:spPr bwMode="auto">
            <a:xfrm>
              <a:off x="3905250" y="153828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336" name="Line 2259"/>
            <p:cNvSpPr>
              <a:spLocks noChangeShapeType="1"/>
            </p:cNvSpPr>
            <p:nvPr/>
          </p:nvSpPr>
          <p:spPr bwMode="auto">
            <a:xfrm>
              <a:off x="3911600" y="153987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337" name="Line 2260"/>
            <p:cNvSpPr>
              <a:spLocks noChangeShapeType="1"/>
            </p:cNvSpPr>
            <p:nvPr/>
          </p:nvSpPr>
          <p:spPr bwMode="auto">
            <a:xfrm>
              <a:off x="3911600" y="153987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338" name="Line 2261"/>
            <p:cNvSpPr>
              <a:spLocks noChangeShapeType="1"/>
            </p:cNvSpPr>
            <p:nvPr/>
          </p:nvSpPr>
          <p:spPr bwMode="auto">
            <a:xfrm>
              <a:off x="3927475" y="154146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339" name="Line 2262"/>
            <p:cNvSpPr>
              <a:spLocks noChangeShapeType="1"/>
            </p:cNvSpPr>
            <p:nvPr/>
          </p:nvSpPr>
          <p:spPr bwMode="auto">
            <a:xfrm>
              <a:off x="3925888" y="154146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340" name="Line 2263"/>
            <p:cNvSpPr>
              <a:spLocks noChangeShapeType="1"/>
            </p:cNvSpPr>
            <p:nvPr/>
          </p:nvSpPr>
          <p:spPr bwMode="auto">
            <a:xfrm>
              <a:off x="3940175" y="154305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341" name="Line 2264"/>
            <p:cNvSpPr>
              <a:spLocks noChangeShapeType="1"/>
            </p:cNvSpPr>
            <p:nvPr/>
          </p:nvSpPr>
          <p:spPr bwMode="auto">
            <a:xfrm>
              <a:off x="3938588" y="154305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342" name="Line 2265"/>
            <p:cNvSpPr>
              <a:spLocks noChangeShapeType="1"/>
            </p:cNvSpPr>
            <p:nvPr/>
          </p:nvSpPr>
          <p:spPr bwMode="auto">
            <a:xfrm>
              <a:off x="3956050" y="154463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343" name="Line 2266"/>
            <p:cNvSpPr>
              <a:spLocks noChangeShapeType="1"/>
            </p:cNvSpPr>
            <p:nvPr/>
          </p:nvSpPr>
          <p:spPr bwMode="auto">
            <a:xfrm>
              <a:off x="3954463" y="154463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344" name="Line 2267"/>
            <p:cNvSpPr>
              <a:spLocks noChangeShapeType="1"/>
            </p:cNvSpPr>
            <p:nvPr/>
          </p:nvSpPr>
          <p:spPr bwMode="auto">
            <a:xfrm>
              <a:off x="3957638" y="154622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345" name="Line 2268"/>
            <p:cNvSpPr>
              <a:spLocks noChangeShapeType="1"/>
            </p:cNvSpPr>
            <p:nvPr/>
          </p:nvSpPr>
          <p:spPr bwMode="auto">
            <a:xfrm>
              <a:off x="3957638" y="154622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346" name="Line 2269"/>
            <p:cNvSpPr>
              <a:spLocks noChangeShapeType="1"/>
            </p:cNvSpPr>
            <p:nvPr/>
          </p:nvSpPr>
          <p:spPr bwMode="auto">
            <a:xfrm>
              <a:off x="3973513" y="154622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347" name="Line 2270"/>
            <p:cNvSpPr>
              <a:spLocks noChangeShapeType="1"/>
            </p:cNvSpPr>
            <p:nvPr/>
          </p:nvSpPr>
          <p:spPr bwMode="auto">
            <a:xfrm>
              <a:off x="3971925" y="154622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348" name="Line 2271"/>
            <p:cNvSpPr>
              <a:spLocks noChangeShapeType="1"/>
            </p:cNvSpPr>
            <p:nvPr/>
          </p:nvSpPr>
          <p:spPr bwMode="auto">
            <a:xfrm>
              <a:off x="3986213" y="154622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349" name="Line 2272"/>
            <p:cNvSpPr>
              <a:spLocks noChangeShapeType="1"/>
            </p:cNvSpPr>
            <p:nvPr/>
          </p:nvSpPr>
          <p:spPr bwMode="auto">
            <a:xfrm>
              <a:off x="3984625" y="154622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350" name="Line 2273"/>
            <p:cNvSpPr>
              <a:spLocks noChangeShapeType="1"/>
            </p:cNvSpPr>
            <p:nvPr/>
          </p:nvSpPr>
          <p:spPr bwMode="auto">
            <a:xfrm>
              <a:off x="3990975" y="154781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351" name="Line 2274"/>
            <p:cNvSpPr>
              <a:spLocks noChangeShapeType="1"/>
            </p:cNvSpPr>
            <p:nvPr/>
          </p:nvSpPr>
          <p:spPr bwMode="auto">
            <a:xfrm>
              <a:off x="3989388" y="154781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352" name="Line 2275"/>
            <p:cNvSpPr>
              <a:spLocks noChangeShapeType="1"/>
            </p:cNvSpPr>
            <p:nvPr/>
          </p:nvSpPr>
          <p:spPr bwMode="auto">
            <a:xfrm>
              <a:off x="3994150" y="154940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353" name="Line 2276"/>
            <p:cNvSpPr>
              <a:spLocks noChangeShapeType="1"/>
            </p:cNvSpPr>
            <p:nvPr/>
          </p:nvSpPr>
          <p:spPr bwMode="auto">
            <a:xfrm>
              <a:off x="3992563" y="154940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354" name="Line 2277"/>
            <p:cNvSpPr>
              <a:spLocks noChangeShapeType="1"/>
            </p:cNvSpPr>
            <p:nvPr/>
          </p:nvSpPr>
          <p:spPr bwMode="auto">
            <a:xfrm>
              <a:off x="3995738" y="154940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355" name="Line 2278"/>
            <p:cNvSpPr>
              <a:spLocks noChangeShapeType="1"/>
            </p:cNvSpPr>
            <p:nvPr/>
          </p:nvSpPr>
          <p:spPr bwMode="auto">
            <a:xfrm>
              <a:off x="3995738" y="155098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356" name="Line 2279"/>
            <p:cNvSpPr>
              <a:spLocks noChangeShapeType="1"/>
            </p:cNvSpPr>
            <p:nvPr/>
          </p:nvSpPr>
          <p:spPr bwMode="auto">
            <a:xfrm>
              <a:off x="4002088" y="155257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357" name="Line 2280"/>
            <p:cNvSpPr>
              <a:spLocks noChangeShapeType="1"/>
            </p:cNvSpPr>
            <p:nvPr/>
          </p:nvSpPr>
          <p:spPr bwMode="auto">
            <a:xfrm>
              <a:off x="4000500" y="155257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358" name="Line 2281"/>
            <p:cNvSpPr>
              <a:spLocks noChangeShapeType="1"/>
            </p:cNvSpPr>
            <p:nvPr/>
          </p:nvSpPr>
          <p:spPr bwMode="auto">
            <a:xfrm>
              <a:off x="4010025" y="155416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359" name="Line 2282"/>
            <p:cNvSpPr>
              <a:spLocks noChangeShapeType="1"/>
            </p:cNvSpPr>
            <p:nvPr/>
          </p:nvSpPr>
          <p:spPr bwMode="auto">
            <a:xfrm>
              <a:off x="4008438" y="155257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360" name="Line 2283"/>
            <p:cNvSpPr>
              <a:spLocks noChangeShapeType="1"/>
            </p:cNvSpPr>
            <p:nvPr/>
          </p:nvSpPr>
          <p:spPr bwMode="auto">
            <a:xfrm>
              <a:off x="4024313" y="155416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361" name="Line 2284"/>
            <p:cNvSpPr>
              <a:spLocks noChangeShapeType="1"/>
            </p:cNvSpPr>
            <p:nvPr/>
          </p:nvSpPr>
          <p:spPr bwMode="auto">
            <a:xfrm>
              <a:off x="4022725" y="155416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362" name="Line 2285"/>
            <p:cNvSpPr>
              <a:spLocks noChangeShapeType="1"/>
            </p:cNvSpPr>
            <p:nvPr/>
          </p:nvSpPr>
          <p:spPr bwMode="auto">
            <a:xfrm>
              <a:off x="4037013" y="155575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363" name="Line 2286"/>
            <p:cNvSpPr>
              <a:spLocks noChangeShapeType="1"/>
            </p:cNvSpPr>
            <p:nvPr/>
          </p:nvSpPr>
          <p:spPr bwMode="auto">
            <a:xfrm>
              <a:off x="4035425" y="155575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364" name="Line 2287"/>
            <p:cNvSpPr>
              <a:spLocks noChangeShapeType="1"/>
            </p:cNvSpPr>
            <p:nvPr/>
          </p:nvSpPr>
          <p:spPr bwMode="auto">
            <a:xfrm>
              <a:off x="4038600" y="155733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365" name="Line 2288"/>
            <p:cNvSpPr>
              <a:spLocks noChangeShapeType="1"/>
            </p:cNvSpPr>
            <p:nvPr/>
          </p:nvSpPr>
          <p:spPr bwMode="auto">
            <a:xfrm>
              <a:off x="4038600" y="155733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366" name="Line 2289"/>
            <p:cNvSpPr>
              <a:spLocks noChangeShapeType="1"/>
            </p:cNvSpPr>
            <p:nvPr/>
          </p:nvSpPr>
          <p:spPr bwMode="auto">
            <a:xfrm>
              <a:off x="4054475" y="155733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367" name="Line 2290"/>
            <p:cNvSpPr>
              <a:spLocks noChangeShapeType="1"/>
            </p:cNvSpPr>
            <p:nvPr/>
          </p:nvSpPr>
          <p:spPr bwMode="auto">
            <a:xfrm>
              <a:off x="4054475" y="155733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368" name="Line 2291"/>
            <p:cNvSpPr>
              <a:spLocks noChangeShapeType="1"/>
            </p:cNvSpPr>
            <p:nvPr/>
          </p:nvSpPr>
          <p:spPr bwMode="auto">
            <a:xfrm>
              <a:off x="4064000" y="155892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369" name="Line 2292"/>
            <p:cNvSpPr>
              <a:spLocks noChangeShapeType="1"/>
            </p:cNvSpPr>
            <p:nvPr/>
          </p:nvSpPr>
          <p:spPr bwMode="auto">
            <a:xfrm>
              <a:off x="4062413" y="155892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370" name="Line 2293"/>
            <p:cNvSpPr>
              <a:spLocks noChangeShapeType="1"/>
            </p:cNvSpPr>
            <p:nvPr/>
          </p:nvSpPr>
          <p:spPr bwMode="auto">
            <a:xfrm>
              <a:off x="4106863" y="156051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371" name="Line 2294"/>
            <p:cNvSpPr>
              <a:spLocks noChangeShapeType="1"/>
            </p:cNvSpPr>
            <p:nvPr/>
          </p:nvSpPr>
          <p:spPr bwMode="auto">
            <a:xfrm>
              <a:off x="4106863" y="156051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372" name="Line 2295"/>
            <p:cNvSpPr>
              <a:spLocks noChangeShapeType="1"/>
            </p:cNvSpPr>
            <p:nvPr/>
          </p:nvSpPr>
          <p:spPr bwMode="auto">
            <a:xfrm>
              <a:off x="4113213" y="156210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373" name="Line 2296"/>
            <p:cNvSpPr>
              <a:spLocks noChangeShapeType="1"/>
            </p:cNvSpPr>
            <p:nvPr/>
          </p:nvSpPr>
          <p:spPr bwMode="auto">
            <a:xfrm>
              <a:off x="4111625" y="156051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374" name="Line 2297"/>
            <p:cNvSpPr>
              <a:spLocks noChangeShapeType="1"/>
            </p:cNvSpPr>
            <p:nvPr/>
          </p:nvSpPr>
          <p:spPr bwMode="auto">
            <a:xfrm>
              <a:off x="4133850" y="156210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375" name="Line 2298"/>
            <p:cNvSpPr>
              <a:spLocks noChangeShapeType="1"/>
            </p:cNvSpPr>
            <p:nvPr/>
          </p:nvSpPr>
          <p:spPr bwMode="auto">
            <a:xfrm>
              <a:off x="4132263" y="156210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376" name="Line 2299"/>
            <p:cNvSpPr>
              <a:spLocks noChangeShapeType="1"/>
            </p:cNvSpPr>
            <p:nvPr/>
          </p:nvSpPr>
          <p:spPr bwMode="auto">
            <a:xfrm>
              <a:off x="4138613" y="156210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377" name="Line 2300"/>
            <p:cNvSpPr>
              <a:spLocks noChangeShapeType="1"/>
            </p:cNvSpPr>
            <p:nvPr/>
          </p:nvSpPr>
          <p:spPr bwMode="auto">
            <a:xfrm>
              <a:off x="4137025" y="156368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378" name="Line 2301"/>
            <p:cNvSpPr>
              <a:spLocks noChangeShapeType="1"/>
            </p:cNvSpPr>
            <p:nvPr/>
          </p:nvSpPr>
          <p:spPr bwMode="auto">
            <a:xfrm>
              <a:off x="4164013" y="156527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379" name="Line 2302"/>
            <p:cNvSpPr>
              <a:spLocks noChangeShapeType="1"/>
            </p:cNvSpPr>
            <p:nvPr/>
          </p:nvSpPr>
          <p:spPr bwMode="auto">
            <a:xfrm>
              <a:off x="4162425" y="156686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380" name="Line 2303"/>
            <p:cNvSpPr>
              <a:spLocks noChangeShapeType="1"/>
            </p:cNvSpPr>
            <p:nvPr/>
          </p:nvSpPr>
          <p:spPr bwMode="auto">
            <a:xfrm>
              <a:off x="4171950" y="156686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381" name="Line 2304"/>
            <p:cNvSpPr>
              <a:spLocks noChangeShapeType="1"/>
            </p:cNvSpPr>
            <p:nvPr/>
          </p:nvSpPr>
          <p:spPr bwMode="auto">
            <a:xfrm>
              <a:off x="4170363" y="156845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382" name="Line 2305"/>
            <p:cNvSpPr>
              <a:spLocks noChangeShapeType="1"/>
            </p:cNvSpPr>
            <p:nvPr/>
          </p:nvSpPr>
          <p:spPr bwMode="auto">
            <a:xfrm>
              <a:off x="4179888" y="157003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383" name="Line 2306"/>
            <p:cNvSpPr>
              <a:spLocks noChangeShapeType="1"/>
            </p:cNvSpPr>
            <p:nvPr/>
          </p:nvSpPr>
          <p:spPr bwMode="auto">
            <a:xfrm>
              <a:off x="4178300" y="156845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384" name="Line 2307"/>
            <p:cNvSpPr>
              <a:spLocks noChangeShapeType="1"/>
            </p:cNvSpPr>
            <p:nvPr/>
          </p:nvSpPr>
          <p:spPr bwMode="auto">
            <a:xfrm>
              <a:off x="4184650" y="157003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385" name="Line 2308"/>
            <p:cNvSpPr>
              <a:spLocks noChangeShapeType="1"/>
            </p:cNvSpPr>
            <p:nvPr/>
          </p:nvSpPr>
          <p:spPr bwMode="auto">
            <a:xfrm>
              <a:off x="4183063" y="157003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386" name="Line 2309"/>
            <p:cNvSpPr>
              <a:spLocks noChangeShapeType="1"/>
            </p:cNvSpPr>
            <p:nvPr/>
          </p:nvSpPr>
          <p:spPr bwMode="auto">
            <a:xfrm>
              <a:off x="4189413" y="157162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387" name="Line 2310"/>
            <p:cNvSpPr>
              <a:spLocks noChangeShapeType="1"/>
            </p:cNvSpPr>
            <p:nvPr/>
          </p:nvSpPr>
          <p:spPr bwMode="auto">
            <a:xfrm>
              <a:off x="4187825" y="157162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388" name="Line 2311"/>
            <p:cNvSpPr>
              <a:spLocks noChangeShapeType="1"/>
            </p:cNvSpPr>
            <p:nvPr/>
          </p:nvSpPr>
          <p:spPr bwMode="auto">
            <a:xfrm>
              <a:off x="4191000" y="157321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389" name="Line 2312"/>
            <p:cNvSpPr>
              <a:spLocks noChangeShapeType="1"/>
            </p:cNvSpPr>
            <p:nvPr/>
          </p:nvSpPr>
          <p:spPr bwMode="auto">
            <a:xfrm>
              <a:off x="4189413" y="157321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390" name="Line 2313"/>
            <p:cNvSpPr>
              <a:spLocks noChangeShapeType="1"/>
            </p:cNvSpPr>
            <p:nvPr/>
          </p:nvSpPr>
          <p:spPr bwMode="auto">
            <a:xfrm>
              <a:off x="4195763" y="157480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391" name="Line 2314"/>
            <p:cNvSpPr>
              <a:spLocks noChangeShapeType="1"/>
            </p:cNvSpPr>
            <p:nvPr/>
          </p:nvSpPr>
          <p:spPr bwMode="auto">
            <a:xfrm>
              <a:off x="4195763" y="157480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392" name="Line 2315"/>
            <p:cNvSpPr>
              <a:spLocks noChangeShapeType="1"/>
            </p:cNvSpPr>
            <p:nvPr/>
          </p:nvSpPr>
          <p:spPr bwMode="auto">
            <a:xfrm>
              <a:off x="4202113" y="157480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393" name="Line 2316"/>
            <p:cNvSpPr>
              <a:spLocks noChangeShapeType="1"/>
            </p:cNvSpPr>
            <p:nvPr/>
          </p:nvSpPr>
          <p:spPr bwMode="auto">
            <a:xfrm>
              <a:off x="4200525" y="157638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394" name="Line 2317"/>
            <p:cNvSpPr>
              <a:spLocks noChangeShapeType="1"/>
            </p:cNvSpPr>
            <p:nvPr/>
          </p:nvSpPr>
          <p:spPr bwMode="auto">
            <a:xfrm>
              <a:off x="4203700" y="157797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395" name="Line 2318"/>
            <p:cNvSpPr>
              <a:spLocks noChangeShapeType="1"/>
            </p:cNvSpPr>
            <p:nvPr/>
          </p:nvSpPr>
          <p:spPr bwMode="auto">
            <a:xfrm>
              <a:off x="4202113" y="157797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396" name="Line 2319"/>
            <p:cNvSpPr>
              <a:spLocks noChangeShapeType="1"/>
            </p:cNvSpPr>
            <p:nvPr/>
          </p:nvSpPr>
          <p:spPr bwMode="auto">
            <a:xfrm>
              <a:off x="4225925" y="157956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397" name="Line 2320"/>
            <p:cNvSpPr>
              <a:spLocks noChangeShapeType="1"/>
            </p:cNvSpPr>
            <p:nvPr/>
          </p:nvSpPr>
          <p:spPr bwMode="auto">
            <a:xfrm>
              <a:off x="4224338" y="157797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398" name="Line 2321"/>
            <p:cNvSpPr>
              <a:spLocks noChangeShapeType="1"/>
            </p:cNvSpPr>
            <p:nvPr/>
          </p:nvSpPr>
          <p:spPr bwMode="auto">
            <a:xfrm>
              <a:off x="4227513" y="157956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399" name="Line 2322"/>
            <p:cNvSpPr>
              <a:spLocks noChangeShapeType="1"/>
            </p:cNvSpPr>
            <p:nvPr/>
          </p:nvSpPr>
          <p:spPr bwMode="auto">
            <a:xfrm>
              <a:off x="4225925" y="157956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400" name="Line 2323"/>
            <p:cNvSpPr>
              <a:spLocks noChangeShapeType="1"/>
            </p:cNvSpPr>
            <p:nvPr/>
          </p:nvSpPr>
          <p:spPr bwMode="auto">
            <a:xfrm>
              <a:off x="4248150" y="157956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401" name="Line 2324"/>
            <p:cNvSpPr>
              <a:spLocks noChangeShapeType="1"/>
            </p:cNvSpPr>
            <p:nvPr/>
          </p:nvSpPr>
          <p:spPr bwMode="auto">
            <a:xfrm>
              <a:off x="4246563" y="157956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402" name="Line 2325"/>
            <p:cNvSpPr>
              <a:spLocks noChangeShapeType="1"/>
            </p:cNvSpPr>
            <p:nvPr/>
          </p:nvSpPr>
          <p:spPr bwMode="auto">
            <a:xfrm>
              <a:off x="4249738" y="158115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403" name="Line 2326"/>
            <p:cNvSpPr>
              <a:spLocks noChangeShapeType="1"/>
            </p:cNvSpPr>
            <p:nvPr/>
          </p:nvSpPr>
          <p:spPr bwMode="auto">
            <a:xfrm>
              <a:off x="4248150" y="158115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404" name="Line 2327"/>
            <p:cNvSpPr>
              <a:spLocks noChangeShapeType="1"/>
            </p:cNvSpPr>
            <p:nvPr/>
          </p:nvSpPr>
          <p:spPr bwMode="auto">
            <a:xfrm>
              <a:off x="4268788" y="158273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405" name="Line 2328"/>
            <p:cNvSpPr>
              <a:spLocks noChangeShapeType="1"/>
            </p:cNvSpPr>
            <p:nvPr/>
          </p:nvSpPr>
          <p:spPr bwMode="auto">
            <a:xfrm>
              <a:off x="4267200" y="158273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406" name="Line 2329"/>
            <p:cNvSpPr>
              <a:spLocks noChangeShapeType="1"/>
            </p:cNvSpPr>
            <p:nvPr/>
          </p:nvSpPr>
          <p:spPr bwMode="auto">
            <a:xfrm>
              <a:off x="4271963" y="158432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407" name="Line 2330"/>
            <p:cNvSpPr>
              <a:spLocks noChangeShapeType="1"/>
            </p:cNvSpPr>
            <p:nvPr/>
          </p:nvSpPr>
          <p:spPr bwMode="auto">
            <a:xfrm>
              <a:off x="4270375" y="158432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408" name="Line 2331"/>
            <p:cNvSpPr>
              <a:spLocks noChangeShapeType="1"/>
            </p:cNvSpPr>
            <p:nvPr/>
          </p:nvSpPr>
          <p:spPr bwMode="auto">
            <a:xfrm>
              <a:off x="4291013" y="158591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409" name="Line 2332"/>
            <p:cNvSpPr>
              <a:spLocks noChangeShapeType="1"/>
            </p:cNvSpPr>
            <p:nvPr/>
          </p:nvSpPr>
          <p:spPr bwMode="auto">
            <a:xfrm>
              <a:off x="4289425" y="158591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410" name="Line 2333"/>
            <p:cNvSpPr>
              <a:spLocks noChangeShapeType="1"/>
            </p:cNvSpPr>
            <p:nvPr/>
          </p:nvSpPr>
          <p:spPr bwMode="auto">
            <a:xfrm>
              <a:off x="4308475" y="158750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411" name="Line 2334"/>
            <p:cNvSpPr>
              <a:spLocks noChangeShapeType="1"/>
            </p:cNvSpPr>
            <p:nvPr/>
          </p:nvSpPr>
          <p:spPr bwMode="auto">
            <a:xfrm>
              <a:off x="4306888" y="158750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412" name="Line 2335"/>
            <p:cNvSpPr>
              <a:spLocks noChangeShapeType="1"/>
            </p:cNvSpPr>
            <p:nvPr/>
          </p:nvSpPr>
          <p:spPr bwMode="auto">
            <a:xfrm>
              <a:off x="4311650" y="158908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413" name="Line 2336"/>
            <p:cNvSpPr>
              <a:spLocks noChangeShapeType="1"/>
            </p:cNvSpPr>
            <p:nvPr/>
          </p:nvSpPr>
          <p:spPr bwMode="auto">
            <a:xfrm>
              <a:off x="4310063" y="158908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414" name="Line 2337"/>
            <p:cNvSpPr>
              <a:spLocks noChangeShapeType="1"/>
            </p:cNvSpPr>
            <p:nvPr/>
          </p:nvSpPr>
          <p:spPr bwMode="auto">
            <a:xfrm>
              <a:off x="4313238" y="159067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415" name="Line 2338"/>
            <p:cNvSpPr>
              <a:spLocks noChangeShapeType="1"/>
            </p:cNvSpPr>
            <p:nvPr/>
          </p:nvSpPr>
          <p:spPr bwMode="auto">
            <a:xfrm>
              <a:off x="4313238" y="158908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416" name="Line 2339"/>
            <p:cNvSpPr>
              <a:spLocks noChangeShapeType="1"/>
            </p:cNvSpPr>
            <p:nvPr/>
          </p:nvSpPr>
          <p:spPr bwMode="auto">
            <a:xfrm>
              <a:off x="4316413" y="159067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417" name="Line 2340"/>
            <p:cNvSpPr>
              <a:spLocks noChangeShapeType="1"/>
            </p:cNvSpPr>
            <p:nvPr/>
          </p:nvSpPr>
          <p:spPr bwMode="auto">
            <a:xfrm>
              <a:off x="4314825" y="159067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418" name="Line 2341"/>
            <p:cNvSpPr>
              <a:spLocks noChangeShapeType="1"/>
            </p:cNvSpPr>
            <p:nvPr/>
          </p:nvSpPr>
          <p:spPr bwMode="auto">
            <a:xfrm>
              <a:off x="4329113" y="159067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419" name="Line 2342"/>
            <p:cNvSpPr>
              <a:spLocks noChangeShapeType="1"/>
            </p:cNvSpPr>
            <p:nvPr/>
          </p:nvSpPr>
          <p:spPr bwMode="auto">
            <a:xfrm>
              <a:off x="4327525" y="159067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420" name="Line 2343"/>
            <p:cNvSpPr>
              <a:spLocks noChangeShapeType="1"/>
            </p:cNvSpPr>
            <p:nvPr/>
          </p:nvSpPr>
          <p:spPr bwMode="auto">
            <a:xfrm>
              <a:off x="4337050" y="159226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421" name="Line 2344"/>
            <p:cNvSpPr>
              <a:spLocks noChangeShapeType="1"/>
            </p:cNvSpPr>
            <p:nvPr/>
          </p:nvSpPr>
          <p:spPr bwMode="auto">
            <a:xfrm>
              <a:off x="4335463" y="159226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422" name="Line 2345"/>
            <p:cNvSpPr>
              <a:spLocks noChangeShapeType="1"/>
            </p:cNvSpPr>
            <p:nvPr/>
          </p:nvSpPr>
          <p:spPr bwMode="auto">
            <a:xfrm>
              <a:off x="4357688" y="159385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423" name="Line 2346"/>
            <p:cNvSpPr>
              <a:spLocks noChangeShapeType="1"/>
            </p:cNvSpPr>
            <p:nvPr/>
          </p:nvSpPr>
          <p:spPr bwMode="auto">
            <a:xfrm>
              <a:off x="4356100" y="159385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424" name="Line 2347"/>
            <p:cNvSpPr>
              <a:spLocks noChangeShapeType="1"/>
            </p:cNvSpPr>
            <p:nvPr/>
          </p:nvSpPr>
          <p:spPr bwMode="auto">
            <a:xfrm>
              <a:off x="4359275" y="159543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425" name="Line 2348"/>
            <p:cNvSpPr>
              <a:spLocks noChangeShapeType="1"/>
            </p:cNvSpPr>
            <p:nvPr/>
          </p:nvSpPr>
          <p:spPr bwMode="auto">
            <a:xfrm>
              <a:off x="4359275" y="159543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426" name="Line 2349"/>
            <p:cNvSpPr>
              <a:spLocks noChangeShapeType="1"/>
            </p:cNvSpPr>
            <p:nvPr/>
          </p:nvSpPr>
          <p:spPr bwMode="auto">
            <a:xfrm>
              <a:off x="4365625" y="159543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427" name="Line 2350"/>
            <p:cNvSpPr>
              <a:spLocks noChangeShapeType="1"/>
            </p:cNvSpPr>
            <p:nvPr/>
          </p:nvSpPr>
          <p:spPr bwMode="auto">
            <a:xfrm>
              <a:off x="4364038" y="159702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428" name="Line 2351"/>
            <p:cNvSpPr>
              <a:spLocks noChangeShapeType="1"/>
            </p:cNvSpPr>
            <p:nvPr/>
          </p:nvSpPr>
          <p:spPr bwMode="auto">
            <a:xfrm>
              <a:off x="4383088" y="159861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429" name="Line 2352"/>
            <p:cNvSpPr>
              <a:spLocks noChangeShapeType="1"/>
            </p:cNvSpPr>
            <p:nvPr/>
          </p:nvSpPr>
          <p:spPr bwMode="auto">
            <a:xfrm>
              <a:off x="4381500" y="159861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430" name="Line 2353"/>
            <p:cNvSpPr>
              <a:spLocks noChangeShapeType="1"/>
            </p:cNvSpPr>
            <p:nvPr/>
          </p:nvSpPr>
          <p:spPr bwMode="auto">
            <a:xfrm>
              <a:off x="4400550" y="160020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431" name="Line 2354"/>
            <p:cNvSpPr>
              <a:spLocks noChangeShapeType="1"/>
            </p:cNvSpPr>
            <p:nvPr/>
          </p:nvSpPr>
          <p:spPr bwMode="auto">
            <a:xfrm>
              <a:off x="4398963" y="160020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432" name="Line 2355"/>
            <p:cNvSpPr>
              <a:spLocks noChangeShapeType="1"/>
            </p:cNvSpPr>
            <p:nvPr/>
          </p:nvSpPr>
          <p:spPr bwMode="auto">
            <a:xfrm>
              <a:off x="4403725" y="160178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433" name="Line 2356"/>
            <p:cNvSpPr>
              <a:spLocks noChangeShapeType="1"/>
            </p:cNvSpPr>
            <p:nvPr/>
          </p:nvSpPr>
          <p:spPr bwMode="auto">
            <a:xfrm>
              <a:off x="4402138" y="160178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434" name="Line 2357"/>
            <p:cNvSpPr>
              <a:spLocks noChangeShapeType="1"/>
            </p:cNvSpPr>
            <p:nvPr/>
          </p:nvSpPr>
          <p:spPr bwMode="auto">
            <a:xfrm>
              <a:off x="4408488" y="160337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435" name="Line 2358"/>
            <p:cNvSpPr>
              <a:spLocks noChangeShapeType="1"/>
            </p:cNvSpPr>
            <p:nvPr/>
          </p:nvSpPr>
          <p:spPr bwMode="auto">
            <a:xfrm>
              <a:off x="4406900" y="160337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436" name="Line 2359"/>
            <p:cNvSpPr>
              <a:spLocks noChangeShapeType="1"/>
            </p:cNvSpPr>
            <p:nvPr/>
          </p:nvSpPr>
          <p:spPr bwMode="auto">
            <a:xfrm>
              <a:off x="4413250" y="160337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437" name="Line 2360"/>
            <p:cNvSpPr>
              <a:spLocks noChangeShapeType="1"/>
            </p:cNvSpPr>
            <p:nvPr/>
          </p:nvSpPr>
          <p:spPr bwMode="auto">
            <a:xfrm>
              <a:off x="4411663" y="160337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438" name="Line 2361"/>
            <p:cNvSpPr>
              <a:spLocks noChangeShapeType="1"/>
            </p:cNvSpPr>
            <p:nvPr/>
          </p:nvSpPr>
          <p:spPr bwMode="auto">
            <a:xfrm>
              <a:off x="4425950" y="160496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439" name="Line 2362"/>
            <p:cNvSpPr>
              <a:spLocks noChangeShapeType="1"/>
            </p:cNvSpPr>
            <p:nvPr/>
          </p:nvSpPr>
          <p:spPr bwMode="auto">
            <a:xfrm>
              <a:off x="4424363" y="160337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440" name="Line 2363"/>
            <p:cNvSpPr>
              <a:spLocks noChangeShapeType="1"/>
            </p:cNvSpPr>
            <p:nvPr/>
          </p:nvSpPr>
          <p:spPr bwMode="auto">
            <a:xfrm>
              <a:off x="4443413" y="160496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441" name="Line 2364"/>
            <p:cNvSpPr>
              <a:spLocks noChangeShapeType="1"/>
            </p:cNvSpPr>
            <p:nvPr/>
          </p:nvSpPr>
          <p:spPr bwMode="auto">
            <a:xfrm>
              <a:off x="4441825" y="160496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442" name="Line 2365"/>
            <p:cNvSpPr>
              <a:spLocks noChangeShapeType="1"/>
            </p:cNvSpPr>
            <p:nvPr/>
          </p:nvSpPr>
          <p:spPr bwMode="auto">
            <a:xfrm>
              <a:off x="4456113" y="160655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443" name="Line 2366"/>
            <p:cNvSpPr>
              <a:spLocks noChangeShapeType="1"/>
            </p:cNvSpPr>
            <p:nvPr/>
          </p:nvSpPr>
          <p:spPr bwMode="auto">
            <a:xfrm>
              <a:off x="4456113" y="160655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444" name="Line 2367"/>
            <p:cNvSpPr>
              <a:spLocks noChangeShapeType="1"/>
            </p:cNvSpPr>
            <p:nvPr/>
          </p:nvSpPr>
          <p:spPr bwMode="auto">
            <a:xfrm>
              <a:off x="4492625" y="160813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445" name="Line 2368"/>
            <p:cNvSpPr>
              <a:spLocks noChangeShapeType="1"/>
            </p:cNvSpPr>
            <p:nvPr/>
          </p:nvSpPr>
          <p:spPr bwMode="auto">
            <a:xfrm>
              <a:off x="4491038" y="160813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446" name="Line 2369"/>
            <p:cNvSpPr>
              <a:spLocks noChangeShapeType="1"/>
            </p:cNvSpPr>
            <p:nvPr/>
          </p:nvSpPr>
          <p:spPr bwMode="auto">
            <a:xfrm>
              <a:off x="4500563" y="160813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447" name="Line 2370"/>
            <p:cNvSpPr>
              <a:spLocks noChangeShapeType="1"/>
            </p:cNvSpPr>
            <p:nvPr/>
          </p:nvSpPr>
          <p:spPr bwMode="auto">
            <a:xfrm>
              <a:off x="4498975" y="160972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448" name="Line 2371"/>
            <p:cNvSpPr>
              <a:spLocks noChangeShapeType="1"/>
            </p:cNvSpPr>
            <p:nvPr/>
          </p:nvSpPr>
          <p:spPr bwMode="auto">
            <a:xfrm>
              <a:off x="4514850" y="161131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449" name="Line 2372"/>
            <p:cNvSpPr>
              <a:spLocks noChangeShapeType="1"/>
            </p:cNvSpPr>
            <p:nvPr/>
          </p:nvSpPr>
          <p:spPr bwMode="auto">
            <a:xfrm>
              <a:off x="4513263" y="161131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450" name="Line 2373"/>
            <p:cNvSpPr>
              <a:spLocks noChangeShapeType="1"/>
            </p:cNvSpPr>
            <p:nvPr/>
          </p:nvSpPr>
          <p:spPr bwMode="auto">
            <a:xfrm>
              <a:off x="4535488" y="161290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451" name="Line 2374"/>
            <p:cNvSpPr>
              <a:spLocks noChangeShapeType="1"/>
            </p:cNvSpPr>
            <p:nvPr/>
          </p:nvSpPr>
          <p:spPr bwMode="auto">
            <a:xfrm>
              <a:off x="4533900" y="161448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452" name="Line 2375"/>
            <p:cNvSpPr>
              <a:spLocks noChangeShapeType="1"/>
            </p:cNvSpPr>
            <p:nvPr/>
          </p:nvSpPr>
          <p:spPr bwMode="auto">
            <a:xfrm>
              <a:off x="4546600" y="161607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453" name="Line 2376"/>
            <p:cNvSpPr>
              <a:spLocks noChangeShapeType="1"/>
            </p:cNvSpPr>
            <p:nvPr/>
          </p:nvSpPr>
          <p:spPr bwMode="auto">
            <a:xfrm>
              <a:off x="4546600" y="161607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454" name="Line 2377"/>
            <p:cNvSpPr>
              <a:spLocks noChangeShapeType="1"/>
            </p:cNvSpPr>
            <p:nvPr/>
          </p:nvSpPr>
          <p:spPr bwMode="auto">
            <a:xfrm>
              <a:off x="4549775" y="161607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455" name="Line 2378"/>
            <p:cNvSpPr>
              <a:spLocks noChangeShapeType="1"/>
            </p:cNvSpPr>
            <p:nvPr/>
          </p:nvSpPr>
          <p:spPr bwMode="auto">
            <a:xfrm>
              <a:off x="4548188" y="161607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456" name="Line 2379"/>
            <p:cNvSpPr>
              <a:spLocks noChangeShapeType="1"/>
            </p:cNvSpPr>
            <p:nvPr/>
          </p:nvSpPr>
          <p:spPr bwMode="auto">
            <a:xfrm>
              <a:off x="4586288" y="161766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457" name="Line 2380"/>
            <p:cNvSpPr>
              <a:spLocks noChangeShapeType="1"/>
            </p:cNvSpPr>
            <p:nvPr/>
          </p:nvSpPr>
          <p:spPr bwMode="auto">
            <a:xfrm>
              <a:off x="4584700" y="161766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458" name="Line 2381"/>
            <p:cNvSpPr>
              <a:spLocks noChangeShapeType="1"/>
            </p:cNvSpPr>
            <p:nvPr/>
          </p:nvSpPr>
          <p:spPr bwMode="auto">
            <a:xfrm>
              <a:off x="4595813" y="161925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459" name="Line 2382"/>
            <p:cNvSpPr>
              <a:spLocks noChangeShapeType="1"/>
            </p:cNvSpPr>
            <p:nvPr/>
          </p:nvSpPr>
          <p:spPr bwMode="auto">
            <a:xfrm>
              <a:off x="4594225" y="161925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460" name="Line 2383"/>
            <p:cNvSpPr>
              <a:spLocks noChangeShapeType="1"/>
            </p:cNvSpPr>
            <p:nvPr/>
          </p:nvSpPr>
          <p:spPr bwMode="auto">
            <a:xfrm>
              <a:off x="4632325" y="161925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461" name="Line 2384"/>
            <p:cNvSpPr>
              <a:spLocks noChangeShapeType="1"/>
            </p:cNvSpPr>
            <p:nvPr/>
          </p:nvSpPr>
          <p:spPr bwMode="auto">
            <a:xfrm>
              <a:off x="4630738" y="162083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462" name="Line 2385"/>
            <p:cNvSpPr>
              <a:spLocks noChangeShapeType="1"/>
            </p:cNvSpPr>
            <p:nvPr/>
          </p:nvSpPr>
          <p:spPr bwMode="auto">
            <a:xfrm>
              <a:off x="4635500" y="162242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463" name="Line 2386"/>
            <p:cNvSpPr>
              <a:spLocks noChangeShapeType="1"/>
            </p:cNvSpPr>
            <p:nvPr/>
          </p:nvSpPr>
          <p:spPr bwMode="auto">
            <a:xfrm>
              <a:off x="4633913" y="162242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464" name="Line 2387"/>
            <p:cNvSpPr>
              <a:spLocks noChangeShapeType="1"/>
            </p:cNvSpPr>
            <p:nvPr/>
          </p:nvSpPr>
          <p:spPr bwMode="auto">
            <a:xfrm>
              <a:off x="4649788" y="162401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465" name="Line 2388"/>
            <p:cNvSpPr>
              <a:spLocks noChangeShapeType="1"/>
            </p:cNvSpPr>
            <p:nvPr/>
          </p:nvSpPr>
          <p:spPr bwMode="auto">
            <a:xfrm>
              <a:off x="4648200" y="162401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466" name="Line 2389"/>
            <p:cNvSpPr>
              <a:spLocks noChangeShapeType="1"/>
            </p:cNvSpPr>
            <p:nvPr/>
          </p:nvSpPr>
          <p:spPr bwMode="auto">
            <a:xfrm>
              <a:off x="4667250" y="162560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467" name="Line 2390"/>
            <p:cNvSpPr>
              <a:spLocks noChangeShapeType="1"/>
            </p:cNvSpPr>
            <p:nvPr/>
          </p:nvSpPr>
          <p:spPr bwMode="auto">
            <a:xfrm>
              <a:off x="4665663" y="162560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468" name="Line 2391"/>
            <p:cNvSpPr>
              <a:spLocks noChangeShapeType="1"/>
            </p:cNvSpPr>
            <p:nvPr/>
          </p:nvSpPr>
          <p:spPr bwMode="auto">
            <a:xfrm>
              <a:off x="4673600" y="162560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469" name="Line 2392"/>
            <p:cNvSpPr>
              <a:spLocks noChangeShapeType="1"/>
            </p:cNvSpPr>
            <p:nvPr/>
          </p:nvSpPr>
          <p:spPr bwMode="auto">
            <a:xfrm>
              <a:off x="4672013" y="162560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470" name="Line 2393"/>
            <p:cNvSpPr>
              <a:spLocks noChangeShapeType="1"/>
            </p:cNvSpPr>
            <p:nvPr/>
          </p:nvSpPr>
          <p:spPr bwMode="auto">
            <a:xfrm>
              <a:off x="4705350" y="162718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471" name="Line 2394"/>
            <p:cNvSpPr>
              <a:spLocks noChangeShapeType="1"/>
            </p:cNvSpPr>
            <p:nvPr/>
          </p:nvSpPr>
          <p:spPr bwMode="auto">
            <a:xfrm>
              <a:off x="4703763" y="162718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472" name="Line 2395"/>
            <p:cNvSpPr>
              <a:spLocks noChangeShapeType="1"/>
            </p:cNvSpPr>
            <p:nvPr/>
          </p:nvSpPr>
          <p:spPr bwMode="auto">
            <a:xfrm>
              <a:off x="4713288" y="162877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473" name="Line 2396"/>
            <p:cNvSpPr>
              <a:spLocks noChangeShapeType="1"/>
            </p:cNvSpPr>
            <p:nvPr/>
          </p:nvSpPr>
          <p:spPr bwMode="auto">
            <a:xfrm>
              <a:off x="4711700" y="162877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474" name="Line 2397"/>
            <p:cNvSpPr>
              <a:spLocks noChangeShapeType="1"/>
            </p:cNvSpPr>
            <p:nvPr/>
          </p:nvSpPr>
          <p:spPr bwMode="auto">
            <a:xfrm>
              <a:off x="4718050" y="163036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475" name="Line 2398"/>
            <p:cNvSpPr>
              <a:spLocks noChangeShapeType="1"/>
            </p:cNvSpPr>
            <p:nvPr/>
          </p:nvSpPr>
          <p:spPr bwMode="auto">
            <a:xfrm>
              <a:off x="4716463" y="163036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476" name="Line 2399"/>
            <p:cNvSpPr>
              <a:spLocks noChangeShapeType="1"/>
            </p:cNvSpPr>
            <p:nvPr/>
          </p:nvSpPr>
          <p:spPr bwMode="auto">
            <a:xfrm>
              <a:off x="4735513" y="163195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477" name="Line 2400"/>
            <p:cNvSpPr>
              <a:spLocks noChangeShapeType="1"/>
            </p:cNvSpPr>
            <p:nvPr/>
          </p:nvSpPr>
          <p:spPr bwMode="auto">
            <a:xfrm>
              <a:off x="4733925" y="163195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478" name="Line 2401"/>
            <p:cNvSpPr>
              <a:spLocks noChangeShapeType="1"/>
            </p:cNvSpPr>
            <p:nvPr/>
          </p:nvSpPr>
          <p:spPr bwMode="auto">
            <a:xfrm>
              <a:off x="4756150" y="163195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479" name="Line 2402"/>
            <p:cNvSpPr>
              <a:spLocks noChangeShapeType="1"/>
            </p:cNvSpPr>
            <p:nvPr/>
          </p:nvSpPr>
          <p:spPr bwMode="auto">
            <a:xfrm>
              <a:off x="4754563" y="163195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480" name="Line 2403"/>
            <p:cNvSpPr>
              <a:spLocks noChangeShapeType="1"/>
            </p:cNvSpPr>
            <p:nvPr/>
          </p:nvSpPr>
          <p:spPr bwMode="auto">
            <a:xfrm>
              <a:off x="4781550" y="163353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481" name="Line 2404"/>
            <p:cNvSpPr>
              <a:spLocks noChangeShapeType="1"/>
            </p:cNvSpPr>
            <p:nvPr/>
          </p:nvSpPr>
          <p:spPr bwMode="auto">
            <a:xfrm>
              <a:off x="4779963" y="163353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482" name="Line 2405"/>
            <p:cNvSpPr>
              <a:spLocks noChangeShapeType="1"/>
            </p:cNvSpPr>
            <p:nvPr/>
          </p:nvSpPr>
          <p:spPr bwMode="auto">
            <a:xfrm>
              <a:off x="4786313" y="163512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483" name="Line 2406"/>
            <p:cNvSpPr>
              <a:spLocks noChangeShapeType="1"/>
            </p:cNvSpPr>
            <p:nvPr/>
          </p:nvSpPr>
          <p:spPr bwMode="auto">
            <a:xfrm>
              <a:off x="4784725" y="163512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484" name="Line 2407"/>
            <p:cNvSpPr>
              <a:spLocks noChangeShapeType="1"/>
            </p:cNvSpPr>
            <p:nvPr/>
          </p:nvSpPr>
          <p:spPr bwMode="auto">
            <a:xfrm>
              <a:off x="4799013" y="163671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485" name="Line 2408"/>
            <p:cNvSpPr>
              <a:spLocks noChangeShapeType="1"/>
            </p:cNvSpPr>
            <p:nvPr/>
          </p:nvSpPr>
          <p:spPr bwMode="auto">
            <a:xfrm>
              <a:off x="4799013" y="163830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486" name="Line 2409"/>
            <p:cNvSpPr>
              <a:spLocks noChangeShapeType="1"/>
            </p:cNvSpPr>
            <p:nvPr/>
          </p:nvSpPr>
          <p:spPr bwMode="auto">
            <a:xfrm>
              <a:off x="4814888" y="163988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487" name="Line 2410"/>
            <p:cNvSpPr>
              <a:spLocks noChangeShapeType="1"/>
            </p:cNvSpPr>
            <p:nvPr/>
          </p:nvSpPr>
          <p:spPr bwMode="auto">
            <a:xfrm>
              <a:off x="4813300" y="163988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488" name="Line 2411"/>
            <p:cNvSpPr>
              <a:spLocks noChangeShapeType="1"/>
            </p:cNvSpPr>
            <p:nvPr/>
          </p:nvSpPr>
          <p:spPr bwMode="auto">
            <a:xfrm>
              <a:off x="4848225" y="164147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489" name="Line 2412"/>
            <p:cNvSpPr>
              <a:spLocks noChangeShapeType="1"/>
            </p:cNvSpPr>
            <p:nvPr/>
          </p:nvSpPr>
          <p:spPr bwMode="auto">
            <a:xfrm>
              <a:off x="4846638" y="164147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490" name="Line 2413"/>
            <p:cNvSpPr>
              <a:spLocks noChangeShapeType="1"/>
            </p:cNvSpPr>
            <p:nvPr/>
          </p:nvSpPr>
          <p:spPr bwMode="auto">
            <a:xfrm>
              <a:off x="4856163" y="164306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491" name="Line 2414"/>
            <p:cNvSpPr>
              <a:spLocks noChangeShapeType="1"/>
            </p:cNvSpPr>
            <p:nvPr/>
          </p:nvSpPr>
          <p:spPr bwMode="auto">
            <a:xfrm>
              <a:off x="4854575" y="164306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492" name="Line 2415"/>
            <p:cNvSpPr>
              <a:spLocks noChangeShapeType="1"/>
            </p:cNvSpPr>
            <p:nvPr/>
          </p:nvSpPr>
          <p:spPr bwMode="auto">
            <a:xfrm>
              <a:off x="4859338" y="164465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493" name="Line 2416"/>
            <p:cNvSpPr>
              <a:spLocks noChangeShapeType="1"/>
            </p:cNvSpPr>
            <p:nvPr/>
          </p:nvSpPr>
          <p:spPr bwMode="auto">
            <a:xfrm>
              <a:off x="4857750" y="164465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494" name="Line 2417"/>
            <p:cNvSpPr>
              <a:spLocks noChangeShapeType="1"/>
            </p:cNvSpPr>
            <p:nvPr/>
          </p:nvSpPr>
          <p:spPr bwMode="auto">
            <a:xfrm>
              <a:off x="4879975" y="164465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495" name="Line 2418"/>
            <p:cNvSpPr>
              <a:spLocks noChangeShapeType="1"/>
            </p:cNvSpPr>
            <p:nvPr/>
          </p:nvSpPr>
          <p:spPr bwMode="auto">
            <a:xfrm>
              <a:off x="4879975" y="164465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496" name="Line 2419"/>
            <p:cNvSpPr>
              <a:spLocks noChangeShapeType="1"/>
            </p:cNvSpPr>
            <p:nvPr/>
          </p:nvSpPr>
          <p:spPr bwMode="auto">
            <a:xfrm>
              <a:off x="4891088" y="164623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497" name="Line 2420"/>
            <p:cNvSpPr>
              <a:spLocks noChangeShapeType="1"/>
            </p:cNvSpPr>
            <p:nvPr/>
          </p:nvSpPr>
          <p:spPr bwMode="auto">
            <a:xfrm>
              <a:off x="4889500" y="164623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498" name="Line 2421"/>
            <p:cNvSpPr>
              <a:spLocks noChangeShapeType="1"/>
            </p:cNvSpPr>
            <p:nvPr/>
          </p:nvSpPr>
          <p:spPr bwMode="auto">
            <a:xfrm>
              <a:off x="4902200" y="164782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499" name="Line 2422"/>
            <p:cNvSpPr>
              <a:spLocks noChangeShapeType="1"/>
            </p:cNvSpPr>
            <p:nvPr/>
          </p:nvSpPr>
          <p:spPr bwMode="auto">
            <a:xfrm>
              <a:off x="4900613" y="164782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500" name="Line 2423"/>
            <p:cNvSpPr>
              <a:spLocks noChangeShapeType="1"/>
            </p:cNvSpPr>
            <p:nvPr/>
          </p:nvSpPr>
          <p:spPr bwMode="auto">
            <a:xfrm>
              <a:off x="4948238" y="164941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501" name="Line 2424"/>
            <p:cNvSpPr>
              <a:spLocks noChangeShapeType="1"/>
            </p:cNvSpPr>
            <p:nvPr/>
          </p:nvSpPr>
          <p:spPr bwMode="auto">
            <a:xfrm>
              <a:off x="4948238" y="164941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502" name="Line 2425"/>
            <p:cNvSpPr>
              <a:spLocks noChangeShapeType="1"/>
            </p:cNvSpPr>
            <p:nvPr/>
          </p:nvSpPr>
          <p:spPr bwMode="auto">
            <a:xfrm>
              <a:off x="4956175" y="164941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503" name="Line 2426"/>
            <p:cNvSpPr>
              <a:spLocks noChangeShapeType="1"/>
            </p:cNvSpPr>
            <p:nvPr/>
          </p:nvSpPr>
          <p:spPr bwMode="auto">
            <a:xfrm>
              <a:off x="4956175" y="164941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504" name="Line 2427"/>
            <p:cNvSpPr>
              <a:spLocks noChangeShapeType="1"/>
            </p:cNvSpPr>
            <p:nvPr/>
          </p:nvSpPr>
          <p:spPr bwMode="auto">
            <a:xfrm>
              <a:off x="4967288" y="165100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505" name="Line 2428"/>
            <p:cNvSpPr>
              <a:spLocks noChangeShapeType="1"/>
            </p:cNvSpPr>
            <p:nvPr/>
          </p:nvSpPr>
          <p:spPr bwMode="auto">
            <a:xfrm>
              <a:off x="4965700" y="165258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506" name="Line 2429"/>
            <p:cNvSpPr>
              <a:spLocks noChangeShapeType="1"/>
            </p:cNvSpPr>
            <p:nvPr/>
          </p:nvSpPr>
          <p:spPr bwMode="auto">
            <a:xfrm>
              <a:off x="4975225" y="165417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507" name="Line 2430"/>
            <p:cNvSpPr>
              <a:spLocks noChangeShapeType="1"/>
            </p:cNvSpPr>
            <p:nvPr/>
          </p:nvSpPr>
          <p:spPr bwMode="auto">
            <a:xfrm>
              <a:off x="4973638" y="165417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508" name="Line 2431"/>
            <p:cNvSpPr>
              <a:spLocks noChangeShapeType="1"/>
            </p:cNvSpPr>
            <p:nvPr/>
          </p:nvSpPr>
          <p:spPr bwMode="auto">
            <a:xfrm>
              <a:off x="4997450" y="165417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509" name="Line 2432"/>
            <p:cNvSpPr>
              <a:spLocks noChangeShapeType="1"/>
            </p:cNvSpPr>
            <p:nvPr/>
          </p:nvSpPr>
          <p:spPr bwMode="auto">
            <a:xfrm>
              <a:off x="4995863" y="165417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510" name="Line 2433"/>
            <p:cNvSpPr>
              <a:spLocks noChangeShapeType="1"/>
            </p:cNvSpPr>
            <p:nvPr/>
          </p:nvSpPr>
          <p:spPr bwMode="auto">
            <a:xfrm>
              <a:off x="4999038" y="165576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511" name="Line 2434"/>
            <p:cNvSpPr>
              <a:spLocks noChangeShapeType="1"/>
            </p:cNvSpPr>
            <p:nvPr/>
          </p:nvSpPr>
          <p:spPr bwMode="auto">
            <a:xfrm>
              <a:off x="4999038" y="165576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512" name="Line 2435"/>
            <p:cNvSpPr>
              <a:spLocks noChangeShapeType="1"/>
            </p:cNvSpPr>
            <p:nvPr/>
          </p:nvSpPr>
          <p:spPr bwMode="auto">
            <a:xfrm>
              <a:off x="5014913" y="165735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513" name="Line 2436"/>
            <p:cNvSpPr>
              <a:spLocks noChangeShapeType="1"/>
            </p:cNvSpPr>
            <p:nvPr/>
          </p:nvSpPr>
          <p:spPr bwMode="auto">
            <a:xfrm>
              <a:off x="5014913" y="165735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514" name="Line 2437"/>
            <p:cNvSpPr>
              <a:spLocks noChangeShapeType="1"/>
            </p:cNvSpPr>
            <p:nvPr/>
          </p:nvSpPr>
          <p:spPr bwMode="auto">
            <a:xfrm>
              <a:off x="5037138" y="165893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515" name="Line 2438"/>
            <p:cNvSpPr>
              <a:spLocks noChangeShapeType="1"/>
            </p:cNvSpPr>
            <p:nvPr/>
          </p:nvSpPr>
          <p:spPr bwMode="auto">
            <a:xfrm>
              <a:off x="5037138" y="165893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516" name="Line 2439"/>
            <p:cNvSpPr>
              <a:spLocks noChangeShapeType="1"/>
            </p:cNvSpPr>
            <p:nvPr/>
          </p:nvSpPr>
          <p:spPr bwMode="auto">
            <a:xfrm>
              <a:off x="5064125" y="166052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517" name="Line 2440"/>
            <p:cNvSpPr>
              <a:spLocks noChangeShapeType="1"/>
            </p:cNvSpPr>
            <p:nvPr/>
          </p:nvSpPr>
          <p:spPr bwMode="auto">
            <a:xfrm>
              <a:off x="5062538" y="166052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518" name="Line 2441"/>
            <p:cNvSpPr>
              <a:spLocks noChangeShapeType="1"/>
            </p:cNvSpPr>
            <p:nvPr/>
          </p:nvSpPr>
          <p:spPr bwMode="auto">
            <a:xfrm>
              <a:off x="5067300" y="166052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519" name="Line 2442"/>
            <p:cNvSpPr>
              <a:spLocks noChangeShapeType="1"/>
            </p:cNvSpPr>
            <p:nvPr/>
          </p:nvSpPr>
          <p:spPr bwMode="auto">
            <a:xfrm>
              <a:off x="5065713" y="166211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520" name="Line 2443"/>
            <p:cNvSpPr>
              <a:spLocks noChangeShapeType="1"/>
            </p:cNvSpPr>
            <p:nvPr/>
          </p:nvSpPr>
          <p:spPr bwMode="auto">
            <a:xfrm>
              <a:off x="5089525" y="166370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521" name="Line 2444"/>
            <p:cNvSpPr>
              <a:spLocks noChangeShapeType="1"/>
            </p:cNvSpPr>
            <p:nvPr/>
          </p:nvSpPr>
          <p:spPr bwMode="auto">
            <a:xfrm>
              <a:off x="5087938" y="166370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522" name="Line 2445"/>
            <p:cNvSpPr>
              <a:spLocks noChangeShapeType="1"/>
            </p:cNvSpPr>
            <p:nvPr/>
          </p:nvSpPr>
          <p:spPr bwMode="auto">
            <a:xfrm>
              <a:off x="5091113" y="166528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523" name="Line 2446"/>
            <p:cNvSpPr>
              <a:spLocks noChangeShapeType="1"/>
            </p:cNvSpPr>
            <p:nvPr/>
          </p:nvSpPr>
          <p:spPr bwMode="auto">
            <a:xfrm>
              <a:off x="5089525" y="166528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524" name="Line 2447"/>
            <p:cNvSpPr>
              <a:spLocks noChangeShapeType="1"/>
            </p:cNvSpPr>
            <p:nvPr/>
          </p:nvSpPr>
          <p:spPr bwMode="auto">
            <a:xfrm>
              <a:off x="5094288" y="166687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525" name="Line 2448"/>
            <p:cNvSpPr>
              <a:spLocks noChangeShapeType="1"/>
            </p:cNvSpPr>
            <p:nvPr/>
          </p:nvSpPr>
          <p:spPr bwMode="auto">
            <a:xfrm>
              <a:off x="5092700" y="166687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526" name="Line 2449"/>
            <p:cNvSpPr>
              <a:spLocks noChangeShapeType="1"/>
            </p:cNvSpPr>
            <p:nvPr/>
          </p:nvSpPr>
          <p:spPr bwMode="auto">
            <a:xfrm>
              <a:off x="5110163" y="166846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527" name="Line 2450"/>
            <p:cNvSpPr>
              <a:spLocks noChangeShapeType="1"/>
            </p:cNvSpPr>
            <p:nvPr/>
          </p:nvSpPr>
          <p:spPr bwMode="auto">
            <a:xfrm>
              <a:off x="5108575" y="166846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528" name="Line 2451"/>
            <p:cNvSpPr>
              <a:spLocks noChangeShapeType="1"/>
            </p:cNvSpPr>
            <p:nvPr/>
          </p:nvSpPr>
          <p:spPr bwMode="auto">
            <a:xfrm>
              <a:off x="5122863" y="167005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529" name="Line 2452"/>
            <p:cNvSpPr>
              <a:spLocks noChangeShapeType="1"/>
            </p:cNvSpPr>
            <p:nvPr/>
          </p:nvSpPr>
          <p:spPr bwMode="auto">
            <a:xfrm>
              <a:off x="5121275" y="167163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530" name="Line 2453"/>
            <p:cNvSpPr>
              <a:spLocks noChangeShapeType="1"/>
            </p:cNvSpPr>
            <p:nvPr/>
          </p:nvSpPr>
          <p:spPr bwMode="auto">
            <a:xfrm>
              <a:off x="5137150" y="167322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531" name="Line 2454"/>
            <p:cNvSpPr>
              <a:spLocks noChangeShapeType="1"/>
            </p:cNvSpPr>
            <p:nvPr/>
          </p:nvSpPr>
          <p:spPr bwMode="auto">
            <a:xfrm>
              <a:off x="5135563" y="167322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532" name="Line 2455"/>
            <p:cNvSpPr>
              <a:spLocks noChangeShapeType="1"/>
            </p:cNvSpPr>
            <p:nvPr/>
          </p:nvSpPr>
          <p:spPr bwMode="auto">
            <a:xfrm>
              <a:off x="5157788" y="167322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533" name="Line 2456"/>
            <p:cNvSpPr>
              <a:spLocks noChangeShapeType="1"/>
            </p:cNvSpPr>
            <p:nvPr/>
          </p:nvSpPr>
          <p:spPr bwMode="auto">
            <a:xfrm>
              <a:off x="5156200" y="167322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534" name="Line 2457"/>
            <p:cNvSpPr>
              <a:spLocks noChangeShapeType="1"/>
            </p:cNvSpPr>
            <p:nvPr/>
          </p:nvSpPr>
          <p:spPr bwMode="auto">
            <a:xfrm>
              <a:off x="5170488" y="167481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535" name="Line 2458"/>
            <p:cNvSpPr>
              <a:spLocks noChangeShapeType="1"/>
            </p:cNvSpPr>
            <p:nvPr/>
          </p:nvSpPr>
          <p:spPr bwMode="auto">
            <a:xfrm>
              <a:off x="5168900" y="167481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536" name="Line 2459"/>
            <p:cNvSpPr>
              <a:spLocks noChangeShapeType="1"/>
            </p:cNvSpPr>
            <p:nvPr/>
          </p:nvSpPr>
          <p:spPr bwMode="auto">
            <a:xfrm>
              <a:off x="5249863" y="167640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537" name="Line 2460"/>
            <p:cNvSpPr>
              <a:spLocks noChangeShapeType="1"/>
            </p:cNvSpPr>
            <p:nvPr/>
          </p:nvSpPr>
          <p:spPr bwMode="auto">
            <a:xfrm>
              <a:off x="5248275" y="167640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538" name="Line 2461"/>
            <p:cNvSpPr>
              <a:spLocks noChangeShapeType="1"/>
            </p:cNvSpPr>
            <p:nvPr/>
          </p:nvSpPr>
          <p:spPr bwMode="auto">
            <a:xfrm>
              <a:off x="5305425" y="167798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539" name="Line 2462"/>
            <p:cNvSpPr>
              <a:spLocks noChangeShapeType="1"/>
            </p:cNvSpPr>
            <p:nvPr/>
          </p:nvSpPr>
          <p:spPr bwMode="auto">
            <a:xfrm>
              <a:off x="5303838" y="167798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540" name="Line 2463"/>
            <p:cNvSpPr>
              <a:spLocks noChangeShapeType="1"/>
            </p:cNvSpPr>
            <p:nvPr/>
          </p:nvSpPr>
          <p:spPr bwMode="auto">
            <a:xfrm>
              <a:off x="5341938" y="167957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541" name="Line 2464"/>
            <p:cNvSpPr>
              <a:spLocks noChangeShapeType="1"/>
            </p:cNvSpPr>
            <p:nvPr/>
          </p:nvSpPr>
          <p:spPr bwMode="auto">
            <a:xfrm>
              <a:off x="5340350" y="167957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542" name="Line 2465"/>
            <p:cNvSpPr>
              <a:spLocks noChangeShapeType="1"/>
            </p:cNvSpPr>
            <p:nvPr/>
          </p:nvSpPr>
          <p:spPr bwMode="auto">
            <a:xfrm>
              <a:off x="5348288" y="168116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543" name="Line 2466"/>
            <p:cNvSpPr>
              <a:spLocks noChangeShapeType="1"/>
            </p:cNvSpPr>
            <p:nvPr/>
          </p:nvSpPr>
          <p:spPr bwMode="auto">
            <a:xfrm>
              <a:off x="5346700" y="168116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544" name="Line 2467"/>
            <p:cNvSpPr>
              <a:spLocks noChangeShapeType="1"/>
            </p:cNvSpPr>
            <p:nvPr/>
          </p:nvSpPr>
          <p:spPr bwMode="auto">
            <a:xfrm>
              <a:off x="5364163" y="168275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545" name="Line 2468"/>
            <p:cNvSpPr>
              <a:spLocks noChangeShapeType="1"/>
            </p:cNvSpPr>
            <p:nvPr/>
          </p:nvSpPr>
          <p:spPr bwMode="auto">
            <a:xfrm>
              <a:off x="5362575" y="168275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546" name="Line 2469"/>
            <p:cNvSpPr>
              <a:spLocks noChangeShapeType="1"/>
            </p:cNvSpPr>
            <p:nvPr/>
          </p:nvSpPr>
          <p:spPr bwMode="auto">
            <a:xfrm>
              <a:off x="5430838" y="168433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547" name="Line 2470"/>
            <p:cNvSpPr>
              <a:spLocks noChangeShapeType="1"/>
            </p:cNvSpPr>
            <p:nvPr/>
          </p:nvSpPr>
          <p:spPr bwMode="auto">
            <a:xfrm>
              <a:off x="5429250" y="168433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548" name="Line 2471"/>
            <p:cNvSpPr>
              <a:spLocks noChangeShapeType="1"/>
            </p:cNvSpPr>
            <p:nvPr/>
          </p:nvSpPr>
          <p:spPr bwMode="auto">
            <a:xfrm>
              <a:off x="5435600" y="168592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549" name="Line 2472"/>
            <p:cNvSpPr>
              <a:spLocks noChangeShapeType="1"/>
            </p:cNvSpPr>
            <p:nvPr/>
          </p:nvSpPr>
          <p:spPr bwMode="auto">
            <a:xfrm>
              <a:off x="5434013" y="168592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550" name="Line 2473"/>
            <p:cNvSpPr>
              <a:spLocks noChangeShapeType="1"/>
            </p:cNvSpPr>
            <p:nvPr/>
          </p:nvSpPr>
          <p:spPr bwMode="auto">
            <a:xfrm>
              <a:off x="5445125" y="168751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551" name="Line 2474"/>
            <p:cNvSpPr>
              <a:spLocks noChangeShapeType="1"/>
            </p:cNvSpPr>
            <p:nvPr/>
          </p:nvSpPr>
          <p:spPr bwMode="auto">
            <a:xfrm>
              <a:off x="5443538" y="168910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552" name="Line 2475"/>
            <p:cNvSpPr>
              <a:spLocks noChangeShapeType="1"/>
            </p:cNvSpPr>
            <p:nvPr/>
          </p:nvSpPr>
          <p:spPr bwMode="auto">
            <a:xfrm>
              <a:off x="5499100" y="168910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553" name="Line 2476"/>
            <p:cNvSpPr>
              <a:spLocks noChangeShapeType="1"/>
            </p:cNvSpPr>
            <p:nvPr/>
          </p:nvSpPr>
          <p:spPr bwMode="auto">
            <a:xfrm>
              <a:off x="5497513" y="168910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554" name="Line 2477"/>
            <p:cNvSpPr>
              <a:spLocks noChangeShapeType="1"/>
            </p:cNvSpPr>
            <p:nvPr/>
          </p:nvSpPr>
          <p:spPr bwMode="auto">
            <a:xfrm>
              <a:off x="5507038" y="169068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555" name="Line 2478"/>
            <p:cNvSpPr>
              <a:spLocks noChangeShapeType="1"/>
            </p:cNvSpPr>
            <p:nvPr/>
          </p:nvSpPr>
          <p:spPr bwMode="auto">
            <a:xfrm>
              <a:off x="5505450" y="169068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556" name="Line 2479"/>
            <p:cNvSpPr>
              <a:spLocks noChangeShapeType="1"/>
            </p:cNvSpPr>
            <p:nvPr/>
          </p:nvSpPr>
          <p:spPr bwMode="auto">
            <a:xfrm>
              <a:off x="5522913" y="169227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557" name="Line 2480"/>
            <p:cNvSpPr>
              <a:spLocks noChangeShapeType="1"/>
            </p:cNvSpPr>
            <p:nvPr/>
          </p:nvSpPr>
          <p:spPr bwMode="auto">
            <a:xfrm>
              <a:off x="5521325" y="169386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558" name="Line 2481"/>
            <p:cNvSpPr>
              <a:spLocks noChangeShapeType="1"/>
            </p:cNvSpPr>
            <p:nvPr/>
          </p:nvSpPr>
          <p:spPr bwMode="auto">
            <a:xfrm>
              <a:off x="5538788" y="169386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559" name="Line 2482"/>
            <p:cNvSpPr>
              <a:spLocks noChangeShapeType="1"/>
            </p:cNvSpPr>
            <p:nvPr/>
          </p:nvSpPr>
          <p:spPr bwMode="auto">
            <a:xfrm>
              <a:off x="5537200" y="169386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560" name="Line 2483"/>
            <p:cNvSpPr>
              <a:spLocks noChangeShapeType="1"/>
            </p:cNvSpPr>
            <p:nvPr/>
          </p:nvSpPr>
          <p:spPr bwMode="auto">
            <a:xfrm>
              <a:off x="5567363" y="169545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561" name="Line 2484"/>
            <p:cNvSpPr>
              <a:spLocks noChangeShapeType="1"/>
            </p:cNvSpPr>
            <p:nvPr/>
          </p:nvSpPr>
          <p:spPr bwMode="auto">
            <a:xfrm>
              <a:off x="5565775" y="169545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562" name="Line 2485"/>
            <p:cNvSpPr>
              <a:spLocks noChangeShapeType="1"/>
            </p:cNvSpPr>
            <p:nvPr/>
          </p:nvSpPr>
          <p:spPr bwMode="auto">
            <a:xfrm>
              <a:off x="5610225" y="169703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563" name="Line 2486"/>
            <p:cNvSpPr>
              <a:spLocks noChangeShapeType="1"/>
            </p:cNvSpPr>
            <p:nvPr/>
          </p:nvSpPr>
          <p:spPr bwMode="auto">
            <a:xfrm>
              <a:off x="5610225" y="169862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564" name="Line 2487"/>
            <p:cNvSpPr>
              <a:spLocks noChangeShapeType="1"/>
            </p:cNvSpPr>
            <p:nvPr/>
          </p:nvSpPr>
          <p:spPr bwMode="auto">
            <a:xfrm>
              <a:off x="5626100" y="170021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565" name="Line 2488"/>
            <p:cNvSpPr>
              <a:spLocks noChangeShapeType="1"/>
            </p:cNvSpPr>
            <p:nvPr/>
          </p:nvSpPr>
          <p:spPr bwMode="auto">
            <a:xfrm>
              <a:off x="5624513" y="170021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566" name="Line 2489"/>
            <p:cNvSpPr>
              <a:spLocks noChangeShapeType="1"/>
            </p:cNvSpPr>
            <p:nvPr/>
          </p:nvSpPr>
          <p:spPr bwMode="auto">
            <a:xfrm>
              <a:off x="5630863" y="170180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567" name="Line 2490"/>
            <p:cNvSpPr>
              <a:spLocks noChangeShapeType="1"/>
            </p:cNvSpPr>
            <p:nvPr/>
          </p:nvSpPr>
          <p:spPr bwMode="auto">
            <a:xfrm>
              <a:off x="5629275" y="170180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568" name="Line 2491"/>
            <p:cNvSpPr>
              <a:spLocks noChangeShapeType="1"/>
            </p:cNvSpPr>
            <p:nvPr/>
          </p:nvSpPr>
          <p:spPr bwMode="auto">
            <a:xfrm>
              <a:off x="5681663" y="170338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569" name="Line 2492"/>
            <p:cNvSpPr>
              <a:spLocks noChangeShapeType="1"/>
            </p:cNvSpPr>
            <p:nvPr/>
          </p:nvSpPr>
          <p:spPr bwMode="auto">
            <a:xfrm>
              <a:off x="5680075" y="170338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570" name="Line 2493"/>
            <p:cNvSpPr>
              <a:spLocks noChangeShapeType="1"/>
            </p:cNvSpPr>
            <p:nvPr/>
          </p:nvSpPr>
          <p:spPr bwMode="auto">
            <a:xfrm>
              <a:off x="5689600" y="170497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571" name="Line 2494"/>
            <p:cNvSpPr>
              <a:spLocks noChangeShapeType="1"/>
            </p:cNvSpPr>
            <p:nvPr/>
          </p:nvSpPr>
          <p:spPr bwMode="auto">
            <a:xfrm>
              <a:off x="5688013" y="170656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572" name="Line 2495"/>
            <p:cNvSpPr>
              <a:spLocks noChangeShapeType="1"/>
            </p:cNvSpPr>
            <p:nvPr/>
          </p:nvSpPr>
          <p:spPr bwMode="auto">
            <a:xfrm>
              <a:off x="5708650" y="170656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573" name="Line 2496"/>
            <p:cNvSpPr>
              <a:spLocks noChangeShapeType="1"/>
            </p:cNvSpPr>
            <p:nvPr/>
          </p:nvSpPr>
          <p:spPr bwMode="auto">
            <a:xfrm>
              <a:off x="5707063" y="170656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574" name="Line 2497"/>
            <p:cNvSpPr>
              <a:spLocks noChangeShapeType="1"/>
            </p:cNvSpPr>
            <p:nvPr/>
          </p:nvSpPr>
          <p:spPr bwMode="auto">
            <a:xfrm>
              <a:off x="5783263" y="170815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575" name="Line 2498"/>
            <p:cNvSpPr>
              <a:spLocks noChangeShapeType="1"/>
            </p:cNvSpPr>
            <p:nvPr/>
          </p:nvSpPr>
          <p:spPr bwMode="auto">
            <a:xfrm>
              <a:off x="5783263" y="170815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576" name="Line 2499"/>
            <p:cNvSpPr>
              <a:spLocks noChangeShapeType="1"/>
            </p:cNvSpPr>
            <p:nvPr/>
          </p:nvSpPr>
          <p:spPr bwMode="auto">
            <a:xfrm>
              <a:off x="5792788" y="170973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577" name="Line 2500"/>
            <p:cNvSpPr>
              <a:spLocks noChangeShapeType="1"/>
            </p:cNvSpPr>
            <p:nvPr/>
          </p:nvSpPr>
          <p:spPr bwMode="auto">
            <a:xfrm>
              <a:off x="5791200" y="171132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578" name="Line 2501"/>
            <p:cNvSpPr>
              <a:spLocks noChangeShapeType="1"/>
            </p:cNvSpPr>
            <p:nvPr/>
          </p:nvSpPr>
          <p:spPr bwMode="auto">
            <a:xfrm>
              <a:off x="5795963" y="171132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579" name="Line 2502"/>
            <p:cNvSpPr>
              <a:spLocks noChangeShapeType="1"/>
            </p:cNvSpPr>
            <p:nvPr/>
          </p:nvSpPr>
          <p:spPr bwMode="auto">
            <a:xfrm>
              <a:off x="5794375" y="171132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580" name="Line 2503"/>
            <p:cNvSpPr>
              <a:spLocks noChangeShapeType="1"/>
            </p:cNvSpPr>
            <p:nvPr/>
          </p:nvSpPr>
          <p:spPr bwMode="auto">
            <a:xfrm>
              <a:off x="5848350" y="171291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581" name="Line 2504"/>
            <p:cNvSpPr>
              <a:spLocks noChangeShapeType="1"/>
            </p:cNvSpPr>
            <p:nvPr/>
          </p:nvSpPr>
          <p:spPr bwMode="auto">
            <a:xfrm>
              <a:off x="5848350" y="171450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582" name="Line 2505"/>
            <p:cNvSpPr>
              <a:spLocks noChangeShapeType="1"/>
            </p:cNvSpPr>
            <p:nvPr/>
          </p:nvSpPr>
          <p:spPr bwMode="auto">
            <a:xfrm>
              <a:off x="5864225" y="171608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583" name="Line 2506"/>
            <p:cNvSpPr>
              <a:spLocks noChangeShapeType="1"/>
            </p:cNvSpPr>
            <p:nvPr/>
          </p:nvSpPr>
          <p:spPr bwMode="auto">
            <a:xfrm>
              <a:off x="5864225" y="171767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584" name="Line 2507"/>
            <p:cNvSpPr>
              <a:spLocks noChangeShapeType="1"/>
            </p:cNvSpPr>
            <p:nvPr/>
          </p:nvSpPr>
          <p:spPr bwMode="auto">
            <a:xfrm>
              <a:off x="5894388" y="171926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585" name="Line 2508"/>
            <p:cNvSpPr>
              <a:spLocks noChangeShapeType="1"/>
            </p:cNvSpPr>
            <p:nvPr/>
          </p:nvSpPr>
          <p:spPr bwMode="auto">
            <a:xfrm>
              <a:off x="5894388" y="171926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586" name="Line 2509"/>
            <p:cNvSpPr>
              <a:spLocks noChangeShapeType="1"/>
            </p:cNvSpPr>
            <p:nvPr/>
          </p:nvSpPr>
          <p:spPr bwMode="auto">
            <a:xfrm>
              <a:off x="6102350" y="171926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587" name="Line 2510"/>
            <p:cNvSpPr>
              <a:spLocks noChangeShapeType="1"/>
            </p:cNvSpPr>
            <p:nvPr/>
          </p:nvSpPr>
          <p:spPr bwMode="auto">
            <a:xfrm>
              <a:off x="6100763" y="172085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588" name="Line 2511"/>
            <p:cNvSpPr>
              <a:spLocks noChangeShapeType="1"/>
            </p:cNvSpPr>
            <p:nvPr/>
          </p:nvSpPr>
          <p:spPr bwMode="auto">
            <a:xfrm>
              <a:off x="6257925" y="172243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589" name="Line 2512"/>
            <p:cNvSpPr>
              <a:spLocks noChangeShapeType="1"/>
            </p:cNvSpPr>
            <p:nvPr/>
          </p:nvSpPr>
          <p:spPr bwMode="auto">
            <a:xfrm>
              <a:off x="6257925" y="172243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590" name="Line 2513"/>
            <p:cNvSpPr>
              <a:spLocks noChangeShapeType="1"/>
            </p:cNvSpPr>
            <p:nvPr/>
          </p:nvSpPr>
          <p:spPr bwMode="auto">
            <a:xfrm>
              <a:off x="6286500" y="172402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591" name="Line 2514"/>
            <p:cNvSpPr>
              <a:spLocks noChangeShapeType="1"/>
            </p:cNvSpPr>
            <p:nvPr/>
          </p:nvSpPr>
          <p:spPr bwMode="auto">
            <a:xfrm>
              <a:off x="6284913" y="172561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592" name="Line 2515"/>
            <p:cNvSpPr>
              <a:spLocks noChangeShapeType="1"/>
            </p:cNvSpPr>
            <p:nvPr/>
          </p:nvSpPr>
          <p:spPr bwMode="auto">
            <a:xfrm>
              <a:off x="6353175" y="172720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593" name="Line 2516"/>
            <p:cNvSpPr>
              <a:spLocks noChangeShapeType="1"/>
            </p:cNvSpPr>
            <p:nvPr/>
          </p:nvSpPr>
          <p:spPr bwMode="auto">
            <a:xfrm>
              <a:off x="6351588" y="172878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594" name="Line 2517"/>
            <p:cNvSpPr>
              <a:spLocks noChangeShapeType="1"/>
            </p:cNvSpPr>
            <p:nvPr/>
          </p:nvSpPr>
          <p:spPr bwMode="auto">
            <a:xfrm>
              <a:off x="6375400" y="173037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595" name="Line 2518"/>
            <p:cNvSpPr>
              <a:spLocks noChangeShapeType="1"/>
            </p:cNvSpPr>
            <p:nvPr/>
          </p:nvSpPr>
          <p:spPr bwMode="auto">
            <a:xfrm>
              <a:off x="6373813" y="173037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596" name="Line 2519"/>
            <p:cNvSpPr>
              <a:spLocks noChangeShapeType="1"/>
            </p:cNvSpPr>
            <p:nvPr/>
          </p:nvSpPr>
          <p:spPr bwMode="auto">
            <a:xfrm>
              <a:off x="6434138" y="173196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597" name="Line 2520"/>
            <p:cNvSpPr>
              <a:spLocks noChangeShapeType="1"/>
            </p:cNvSpPr>
            <p:nvPr/>
          </p:nvSpPr>
          <p:spPr bwMode="auto">
            <a:xfrm>
              <a:off x="6432550" y="173355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598" name="Line 2521"/>
            <p:cNvSpPr>
              <a:spLocks noChangeShapeType="1"/>
            </p:cNvSpPr>
            <p:nvPr/>
          </p:nvSpPr>
          <p:spPr bwMode="auto">
            <a:xfrm>
              <a:off x="6445250" y="173513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599" name="Line 2522"/>
            <p:cNvSpPr>
              <a:spLocks noChangeShapeType="1"/>
            </p:cNvSpPr>
            <p:nvPr/>
          </p:nvSpPr>
          <p:spPr bwMode="auto">
            <a:xfrm>
              <a:off x="6443663" y="173513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600" name="Line 2523"/>
            <p:cNvSpPr>
              <a:spLocks noChangeShapeType="1"/>
            </p:cNvSpPr>
            <p:nvPr/>
          </p:nvSpPr>
          <p:spPr bwMode="auto">
            <a:xfrm>
              <a:off x="6518275" y="173672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601" name="Line 2524"/>
            <p:cNvSpPr>
              <a:spLocks noChangeShapeType="1"/>
            </p:cNvSpPr>
            <p:nvPr/>
          </p:nvSpPr>
          <p:spPr bwMode="auto">
            <a:xfrm>
              <a:off x="6516688" y="173831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602" name="Line 2525"/>
            <p:cNvSpPr>
              <a:spLocks noChangeShapeType="1"/>
            </p:cNvSpPr>
            <p:nvPr/>
          </p:nvSpPr>
          <p:spPr bwMode="auto">
            <a:xfrm>
              <a:off x="6543675" y="173990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603" name="Line 2526"/>
            <p:cNvSpPr>
              <a:spLocks noChangeShapeType="1"/>
            </p:cNvSpPr>
            <p:nvPr/>
          </p:nvSpPr>
          <p:spPr bwMode="auto">
            <a:xfrm>
              <a:off x="6542088" y="173990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604" name="Line 2527"/>
            <p:cNvSpPr>
              <a:spLocks noChangeShapeType="1"/>
            </p:cNvSpPr>
            <p:nvPr/>
          </p:nvSpPr>
          <p:spPr bwMode="auto">
            <a:xfrm>
              <a:off x="6627813" y="174148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605" name="Line 2528"/>
            <p:cNvSpPr>
              <a:spLocks noChangeShapeType="1"/>
            </p:cNvSpPr>
            <p:nvPr/>
          </p:nvSpPr>
          <p:spPr bwMode="auto">
            <a:xfrm>
              <a:off x="6626225" y="174466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606" name="Line 2529"/>
            <p:cNvSpPr>
              <a:spLocks noChangeShapeType="1"/>
            </p:cNvSpPr>
            <p:nvPr/>
          </p:nvSpPr>
          <p:spPr bwMode="auto">
            <a:xfrm>
              <a:off x="6635750" y="174625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607" name="Line 2530"/>
            <p:cNvSpPr>
              <a:spLocks noChangeShapeType="1"/>
            </p:cNvSpPr>
            <p:nvPr/>
          </p:nvSpPr>
          <p:spPr bwMode="auto">
            <a:xfrm>
              <a:off x="6634163" y="174783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608" name="Line 2531"/>
            <p:cNvSpPr>
              <a:spLocks noChangeShapeType="1"/>
            </p:cNvSpPr>
            <p:nvPr/>
          </p:nvSpPr>
          <p:spPr bwMode="auto">
            <a:xfrm>
              <a:off x="6638925" y="174783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609" name="Line 2532"/>
            <p:cNvSpPr>
              <a:spLocks noChangeShapeType="1"/>
            </p:cNvSpPr>
            <p:nvPr/>
          </p:nvSpPr>
          <p:spPr bwMode="auto">
            <a:xfrm>
              <a:off x="6637338" y="175101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610" name="Line 2533"/>
            <p:cNvSpPr>
              <a:spLocks noChangeShapeType="1"/>
            </p:cNvSpPr>
            <p:nvPr/>
          </p:nvSpPr>
          <p:spPr bwMode="auto">
            <a:xfrm>
              <a:off x="6684963" y="175260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611" name="Line 2534"/>
            <p:cNvSpPr>
              <a:spLocks noChangeShapeType="1"/>
            </p:cNvSpPr>
            <p:nvPr/>
          </p:nvSpPr>
          <p:spPr bwMode="auto">
            <a:xfrm>
              <a:off x="6683375" y="175260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612" name="Line 2535"/>
            <p:cNvSpPr>
              <a:spLocks noChangeShapeType="1"/>
            </p:cNvSpPr>
            <p:nvPr/>
          </p:nvSpPr>
          <p:spPr bwMode="auto">
            <a:xfrm>
              <a:off x="6932613" y="175418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613" name="Line 2536"/>
            <p:cNvSpPr>
              <a:spLocks noChangeShapeType="1"/>
            </p:cNvSpPr>
            <p:nvPr/>
          </p:nvSpPr>
          <p:spPr bwMode="auto">
            <a:xfrm>
              <a:off x="6931025" y="175736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614" name="Line 2537"/>
            <p:cNvSpPr>
              <a:spLocks noChangeShapeType="1"/>
            </p:cNvSpPr>
            <p:nvPr/>
          </p:nvSpPr>
          <p:spPr bwMode="auto">
            <a:xfrm>
              <a:off x="6959600" y="175895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615" name="Line 2538"/>
            <p:cNvSpPr>
              <a:spLocks noChangeShapeType="1"/>
            </p:cNvSpPr>
            <p:nvPr/>
          </p:nvSpPr>
          <p:spPr bwMode="auto">
            <a:xfrm>
              <a:off x="6958013" y="176371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616" name="Line 2539"/>
            <p:cNvSpPr>
              <a:spLocks noChangeShapeType="1"/>
            </p:cNvSpPr>
            <p:nvPr/>
          </p:nvSpPr>
          <p:spPr bwMode="auto">
            <a:xfrm>
              <a:off x="7183438" y="176530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617" name="Line 2540"/>
            <p:cNvSpPr>
              <a:spLocks noChangeShapeType="1"/>
            </p:cNvSpPr>
            <p:nvPr/>
          </p:nvSpPr>
          <p:spPr bwMode="auto">
            <a:xfrm>
              <a:off x="7181850" y="176847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618" name="Line 2541"/>
            <p:cNvSpPr>
              <a:spLocks noChangeShapeType="1"/>
            </p:cNvSpPr>
            <p:nvPr/>
          </p:nvSpPr>
          <p:spPr bwMode="auto">
            <a:xfrm>
              <a:off x="7207250" y="177006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619" name="Line 2542"/>
            <p:cNvSpPr>
              <a:spLocks noChangeShapeType="1"/>
            </p:cNvSpPr>
            <p:nvPr/>
          </p:nvSpPr>
          <p:spPr bwMode="auto">
            <a:xfrm>
              <a:off x="7205663" y="177323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620" name="Line 2543"/>
            <p:cNvSpPr>
              <a:spLocks noChangeShapeType="1"/>
            </p:cNvSpPr>
            <p:nvPr/>
          </p:nvSpPr>
          <p:spPr bwMode="auto">
            <a:xfrm>
              <a:off x="7585075" y="177482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621" name="Line 2544"/>
            <p:cNvSpPr>
              <a:spLocks noChangeShapeType="1"/>
            </p:cNvSpPr>
            <p:nvPr/>
          </p:nvSpPr>
          <p:spPr bwMode="auto">
            <a:xfrm>
              <a:off x="7585075" y="177958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622" name="Line 2545"/>
            <p:cNvSpPr>
              <a:spLocks noChangeShapeType="1"/>
            </p:cNvSpPr>
            <p:nvPr/>
          </p:nvSpPr>
          <p:spPr bwMode="auto">
            <a:xfrm>
              <a:off x="8140700" y="178117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623" name="Line 2546"/>
            <p:cNvSpPr>
              <a:spLocks noChangeShapeType="1"/>
            </p:cNvSpPr>
            <p:nvPr/>
          </p:nvSpPr>
          <p:spPr bwMode="auto">
            <a:xfrm>
              <a:off x="8139113" y="179387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624" name="Rectangle 5"/>
            <p:cNvSpPr>
              <a:spLocks noChangeArrowheads="1"/>
            </p:cNvSpPr>
            <p:nvPr/>
          </p:nvSpPr>
          <p:spPr bwMode="auto">
            <a:xfrm>
              <a:off x="5456989" y="5275462"/>
              <a:ext cx="3945485" cy="34293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 hangingPunct="1"/>
              <a:r>
                <a:rPr lang="cs-CZ" sz="2000" b="1">
                  <a:solidFill>
                    <a:srgbClr val="000000"/>
                  </a:solidFill>
                </a:rPr>
                <a:t>Roky od stanovení diagnózy</a:t>
              </a:r>
              <a:endParaRPr lang="de-DE" sz="2000" b="1">
                <a:solidFill>
                  <a:srgbClr val="000000"/>
                </a:solidFill>
              </a:endParaRPr>
            </a:p>
          </p:txBody>
        </p:sp>
        <p:sp>
          <p:nvSpPr>
            <p:cNvPr id="48625" name="TextovéPole 2547"/>
            <p:cNvSpPr txBox="1">
              <a:spLocks noChangeArrowheads="1"/>
            </p:cNvSpPr>
            <p:nvPr/>
          </p:nvSpPr>
          <p:spPr bwMode="auto">
            <a:xfrm rot="-5400000">
              <a:off x="-569241" y="2781161"/>
              <a:ext cx="1932909" cy="44580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cs-CZ" sz="2000" b="1"/>
                <a:t>Podíl žijících</a:t>
              </a:r>
            </a:p>
          </p:txBody>
        </p:sp>
      </p:grpSp>
      <p:sp>
        <p:nvSpPr>
          <p:cNvPr id="46086" name="TextovéPole 2"/>
          <p:cNvSpPr txBox="1">
            <a:spLocks noChangeArrowheads="1"/>
          </p:cNvSpPr>
          <p:nvPr/>
        </p:nvSpPr>
        <p:spPr bwMode="auto">
          <a:xfrm>
            <a:off x="2987675" y="3213100"/>
            <a:ext cx="6148388" cy="9540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cs-CZ" sz="2800">
                <a:solidFill>
                  <a:srgbClr val="FF0000"/>
                </a:solidFill>
              </a:rPr>
              <a:t>82 % všech dětí, které zahájily léčbu, je po 5 letech sledování naživu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7596336" y="836712"/>
            <a:ext cx="1368152" cy="2736304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3" name="Skupina 2"/>
          <p:cNvGrpSpPr/>
          <p:nvPr/>
        </p:nvGrpSpPr>
        <p:grpSpPr>
          <a:xfrm>
            <a:off x="183455" y="1412875"/>
            <a:ext cx="7741119" cy="4628148"/>
            <a:chOff x="183455" y="1412875"/>
            <a:chExt cx="7741119" cy="4628148"/>
          </a:xfrm>
        </p:grpSpPr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4427984" y="5733256"/>
              <a:ext cx="3496590" cy="30776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 hangingPunct="1"/>
              <a:r>
                <a:rPr lang="cs-CZ" sz="2000" b="1" dirty="0">
                  <a:solidFill>
                    <a:srgbClr val="000000"/>
                  </a:solidFill>
                </a:rPr>
                <a:t>Roky od stanovení diagnózy</a:t>
              </a:r>
              <a:endParaRPr lang="de-DE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1118678" y="1457040"/>
              <a:ext cx="2677" cy="3819644"/>
            </a:xfrm>
            <a:prstGeom prst="rect">
              <a:avLst/>
            </a:prstGeom>
            <a:solidFill>
              <a:srgbClr val="0000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6" name="Rectangle 13"/>
            <p:cNvSpPr>
              <a:spLocks noChangeArrowheads="1"/>
            </p:cNvSpPr>
            <p:nvPr/>
          </p:nvSpPr>
          <p:spPr bwMode="auto">
            <a:xfrm>
              <a:off x="1083880" y="5221812"/>
              <a:ext cx="36136" cy="2677"/>
            </a:xfrm>
            <a:prstGeom prst="rect">
              <a:avLst/>
            </a:prstGeom>
            <a:solidFill>
              <a:srgbClr val="0000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7" name="Rectangle 14"/>
            <p:cNvSpPr>
              <a:spLocks noChangeArrowheads="1"/>
            </p:cNvSpPr>
            <p:nvPr/>
          </p:nvSpPr>
          <p:spPr bwMode="auto">
            <a:xfrm>
              <a:off x="1083880" y="4851090"/>
              <a:ext cx="36136" cy="1339"/>
            </a:xfrm>
            <a:prstGeom prst="rect">
              <a:avLst/>
            </a:prstGeom>
            <a:solidFill>
              <a:srgbClr val="0000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8" name="Rectangle 15"/>
            <p:cNvSpPr>
              <a:spLocks noChangeArrowheads="1"/>
            </p:cNvSpPr>
            <p:nvPr/>
          </p:nvSpPr>
          <p:spPr bwMode="auto">
            <a:xfrm>
              <a:off x="1083880" y="4480368"/>
              <a:ext cx="36136" cy="1338"/>
            </a:xfrm>
            <a:prstGeom prst="rect">
              <a:avLst/>
            </a:prstGeom>
            <a:solidFill>
              <a:srgbClr val="0000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9" name="Rectangle 16"/>
            <p:cNvSpPr>
              <a:spLocks noChangeArrowheads="1"/>
            </p:cNvSpPr>
            <p:nvPr/>
          </p:nvSpPr>
          <p:spPr bwMode="auto">
            <a:xfrm>
              <a:off x="1083880" y="4108307"/>
              <a:ext cx="36136" cy="2677"/>
            </a:xfrm>
            <a:prstGeom prst="rect">
              <a:avLst/>
            </a:prstGeom>
            <a:solidFill>
              <a:srgbClr val="0000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10" name="Rectangle 17"/>
            <p:cNvSpPr>
              <a:spLocks noChangeArrowheads="1"/>
            </p:cNvSpPr>
            <p:nvPr/>
          </p:nvSpPr>
          <p:spPr bwMode="auto">
            <a:xfrm>
              <a:off x="1083880" y="3737584"/>
              <a:ext cx="36136" cy="1339"/>
            </a:xfrm>
            <a:prstGeom prst="rect">
              <a:avLst/>
            </a:prstGeom>
            <a:solidFill>
              <a:srgbClr val="0000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11" name="Rectangle 18"/>
            <p:cNvSpPr>
              <a:spLocks noChangeArrowheads="1"/>
            </p:cNvSpPr>
            <p:nvPr/>
          </p:nvSpPr>
          <p:spPr bwMode="auto">
            <a:xfrm>
              <a:off x="1083880" y="3366863"/>
              <a:ext cx="36136" cy="1338"/>
            </a:xfrm>
            <a:prstGeom prst="rect">
              <a:avLst/>
            </a:prstGeom>
            <a:solidFill>
              <a:srgbClr val="0000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12" name="Rectangle 19"/>
            <p:cNvSpPr>
              <a:spLocks noChangeArrowheads="1"/>
            </p:cNvSpPr>
            <p:nvPr/>
          </p:nvSpPr>
          <p:spPr bwMode="auto">
            <a:xfrm>
              <a:off x="1083880" y="2994802"/>
              <a:ext cx="36136" cy="2677"/>
            </a:xfrm>
            <a:prstGeom prst="rect">
              <a:avLst/>
            </a:prstGeom>
            <a:solidFill>
              <a:srgbClr val="0000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13" name="Rectangle 20"/>
            <p:cNvSpPr>
              <a:spLocks noChangeArrowheads="1"/>
            </p:cNvSpPr>
            <p:nvPr/>
          </p:nvSpPr>
          <p:spPr bwMode="auto">
            <a:xfrm>
              <a:off x="1083880" y="2622741"/>
              <a:ext cx="36136" cy="2677"/>
            </a:xfrm>
            <a:prstGeom prst="rect">
              <a:avLst/>
            </a:prstGeom>
            <a:solidFill>
              <a:srgbClr val="0000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14" name="Rectangle 21"/>
            <p:cNvSpPr>
              <a:spLocks noChangeArrowheads="1"/>
            </p:cNvSpPr>
            <p:nvPr/>
          </p:nvSpPr>
          <p:spPr bwMode="auto">
            <a:xfrm>
              <a:off x="1083880" y="2252019"/>
              <a:ext cx="36136" cy="2677"/>
            </a:xfrm>
            <a:prstGeom prst="rect">
              <a:avLst/>
            </a:prstGeom>
            <a:solidFill>
              <a:srgbClr val="0000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15" name="Rectangle 22"/>
            <p:cNvSpPr>
              <a:spLocks noChangeArrowheads="1"/>
            </p:cNvSpPr>
            <p:nvPr/>
          </p:nvSpPr>
          <p:spPr bwMode="auto">
            <a:xfrm>
              <a:off x="1083880" y="1881297"/>
              <a:ext cx="36136" cy="1338"/>
            </a:xfrm>
            <a:prstGeom prst="rect">
              <a:avLst/>
            </a:prstGeom>
            <a:solidFill>
              <a:srgbClr val="0000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16" name="Rectangle 23"/>
            <p:cNvSpPr>
              <a:spLocks noChangeArrowheads="1"/>
            </p:cNvSpPr>
            <p:nvPr/>
          </p:nvSpPr>
          <p:spPr bwMode="auto">
            <a:xfrm>
              <a:off x="1083880" y="1509236"/>
              <a:ext cx="36136" cy="2677"/>
            </a:xfrm>
            <a:prstGeom prst="rect">
              <a:avLst/>
            </a:prstGeom>
            <a:solidFill>
              <a:srgbClr val="0000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17" name="Rectangle 24"/>
            <p:cNvSpPr>
              <a:spLocks noChangeArrowheads="1"/>
            </p:cNvSpPr>
            <p:nvPr/>
          </p:nvSpPr>
          <p:spPr bwMode="auto">
            <a:xfrm>
              <a:off x="671653" y="5126789"/>
              <a:ext cx="370736" cy="283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de-DE" sz="2000" b="1">
                  <a:solidFill>
                    <a:srgbClr val="000000"/>
                  </a:solidFill>
                </a:rPr>
                <a:t>0.0</a:t>
              </a:r>
            </a:p>
          </p:txBody>
        </p:sp>
        <p:sp>
          <p:nvSpPr>
            <p:cNvPr id="18" name="Rectangle 25"/>
            <p:cNvSpPr>
              <a:spLocks noChangeArrowheads="1"/>
            </p:cNvSpPr>
            <p:nvPr/>
          </p:nvSpPr>
          <p:spPr bwMode="auto">
            <a:xfrm>
              <a:off x="671653" y="4754729"/>
              <a:ext cx="370736" cy="283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de-DE" sz="2000" b="1">
                  <a:solidFill>
                    <a:srgbClr val="000000"/>
                  </a:solidFill>
                </a:rPr>
                <a:t>0.1</a:t>
              </a:r>
            </a:p>
          </p:txBody>
        </p:sp>
        <p:sp>
          <p:nvSpPr>
            <p:cNvPr id="19" name="Rectangle 26"/>
            <p:cNvSpPr>
              <a:spLocks noChangeArrowheads="1"/>
            </p:cNvSpPr>
            <p:nvPr/>
          </p:nvSpPr>
          <p:spPr bwMode="auto">
            <a:xfrm>
              <a:off x="671653" y="4382668"/>
              <a:ext cx="370736" cy="283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de-DE" sz="2000" b="1">
                  <a:solidFill>
                    <a:srgbClr val="000000"/>
                  </a:solidFill>
                </a:rPr>
                <a:t>0.2</a:t>
              </a:r>
            </a:p>
          </p:txBody>
        </p:sp>
        <p:sp>
          <p:nvSpPr>
            <p:cNvPr id="20" name="Rectangle 27"/>
            <p:cNvSpPr>
              <a:spLocks noChangeArrowheads="1"/>
            </p:cNvSpPr>
            <p:nvPr/>
          </p:nvSpPr>
          <p:spPr bwMode="auto">
            <a:xfrm>
              <a:off x="671653" y="4011946"/>
              <a:ext cx="370736" cy="283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de-DE" sz="2000" b="1">
                  <a:solidFill>
                    <a:srgbClr val="000000"/>
                  </a:solidFill>
                </a:rPr>
                <a:t>0.3</a:t>
              </a:r>
            </a:p>
          </p:txBody>
        </p:sp>
        <p:sp>
          <p:nvSpPr>
            <p:cNvPr id="21" name="Rectangle 28"/>
            <p:cNvSpPr>
              <a:spLocks noChangeArrowheads="1"/>
            </p:cNvSpPr>
            <p:nvPr/>
          </p:nvSpPr>
          <p:spPr bwMode="auto">
            <a:xfrm>
              <a:off x="671653" y="3641223"/>
              <a:ext cx="370736" cy="283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de-DE" sz="2000" b="1">
                  <a:solidFill>
                    <a:srgbClr val="000000"/>
                  </a:solidFill>
                </a:rPr>
                <a:t>0.4</a:t>
              </a:r>
            </a:p>
          </p:txBody>
        </p:sp>
        <p:sp>
          <p:nvSpPr>
            <p:cNvPr id="22" name="Rectangle 29"/>
            <p:cNvSpPr>
              <a:spLocks noChangeArrowheads="1"/>
            </p:cNvSpPr>
            <p:nvPr/>
          </p:nvSpPr>
          <p:spPr bwMode="auto">
            <a:xfrm>
              <a:off x="671653" y="3269163"/>
              <a:ext cx="370736" cy="283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de-DE" sz="2000" b="1">
                  <a:solidFill>
                    <a:srgbClr val="000000"/>
                  </a:solidFill>
                </a:rPr>
                <a:t>0.5</a:t>
              </a:r>
            </a:p>
          </p:txBody>
        </p:sp>
        <p:sp>
          <p:nvSpPr>
            <p:cNvPr id="23" name="Rectangle 30"/>
            <p:cNvSpPr>
              <a:spLocks noChangeArrowheads="1"/>
            </p:cNvSpPr>
            <p:nvPr/>
          </p:nvSpPr>
          <p:spPr bwMode="auto">
            <a:xfrm>
              <a:off x="671653" y="2898441"/>
              <a:ext cx="370736" cy="283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de-DE" sz="2000" b="1">
                  <a:solidFill>
                    <a:srgbClr val="000000"/>
                  </a:solidFill>
                </a:rPr>
                <a:t>0.6</a:t>
              </a:r>
            </a:p>
          </p:txBody>
        </p:sp>
        <p:sp>
          <p:nvSpPr>
            <p:cNvPr id="24" name="Rectangle 31"/>
            <p:cNvSpPr>
              <a:spLocks noChangeArrowheads="1"/>
            </p:cNvSpPr>
            <p:nvPr/>
          </p:nvSpPr>
          <p:spPr bwMode="auto">
            <a:xfrm>
              <a:off x="671653" y="2526380"/>
              <a:ext cx="370736" cy="283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de-DE" sz="2000" b="1">
                  <a:solidFill>
                    <a:srgbClr val="000000"/>
                  </a:solidFill>
                </a:rPr>
                <a:t>0.7</a:t>
              </a:r>
            </a:p>
          </p:txBody>
        </p:sp>
        <p:sp>
          <p:nvSpPr>
            <p:cNvPr id="25" name="Rectangle 32"/>
            <p:cNvSpPr>
              <a:spLocks noChangeArrowheads="1"/>
            </p:cNvSpPr>
            <p:nvPr/>
          </p:nvSpPr>
          <p:spPr bwMode="auto">
            <a:xfrm>
              <a:off x="671653" y="2155658"/>
              <a:ext cx="370736" cy="283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de-DE" sz="2000" b="1">
                  <a:solidFill>
                    <a:srgbClr val="000000"/>
                  </a:solidFill>
                </a:rPr>
                <a:t>0.8</a:t>
              </a:r>
            </a:p>
          </p:txBody>
        </p:sp>
        <p:sp>
          <p:nvSpPr>
            <p:cNvPr id="26" name="Rectangle 33"/>
            <p:cNvSpPr>
              <a:spLocks noChangeArrowheads="1"/>
            </p:cNvSpPr>
            <p:nvPr/>
          </p:nvSpPr>
          <p:spPr bwMode="auto">
            <a:xfrm>
              <a:off x="671653" y="1784936"/>
              <a:ext cx="370736" cy="283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de-DE" sz="2000" b="1">
                  <a:solidFill>
                    <a:srgbClr val="000000"/>
                  </a:solidFill>
                </a:rPr>
                <a:t>0.9</a:t>
              </a:r>
            </a:p>
          </p:txBody>
        </p:sp>
        <p:sp>
          <p:nvSpPr>
            <p:cNvPr id="27" name="Rectangle 34"/>
            <p:cNvSpPr>
              <a:spLocks noChangeArrowheads="1"/>
            </p:cNvSpPr>
            <p:nvPr/>
          </p:nvSpPr>
          <p:spPr bwMode="auto">
            <a:xfrm>
              <a:off x="671653" y="1412875"/>
              <a:ext cx="370736" cy="283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de-DE" sz="2000" b="1">
                  <a:solidFill>
                    <a:srgbClr val="000000"/>
                  </a:solidFill>
                </a:rPr>
                <a:t>1.0</a:t>
              </a:r>
            </a:p>
          </p:txBody>
        </p:sp>
        <p:sp>
          <p:nvSpPr>
            <p:cNvPr id="28" name="Rectangle 35"/>
            <p:cNvSpPr>
              <a:spLocks noChangeArrowheads="1"/>
            </p:cNvSpPr>
            <p:nvPr/>
          </p:nvSpPr>
          <p:spPr bwMode="auto">
            <a:xfrm>
              <a:off x="1121355" y="5276684"/>
              <a:ext cx="6342668" cy="2677"/>
            </a:xfrm>
            <a:prstGeom prst="rect">
              <a:avLst/>
            </a:prstGeom>
            <a:solidFill>
              <a:srgbClr val="0000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1160168" y="5278023"/>
              <a:ext cx="2677" cy="53534"/>
            </a:xfrm>
            <a:prstGeom prst="rect">
              <a:avLst/>
            </a:prstGeom>
            <a:solidFill>
              <a:srgbClr val="0000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30" name="Rectangle 37"/>
            <p:cNvSpPr>
              <a:spLocks noChangeArrowheads="1"/>
            </p:cNvSpPr>
            <p:nvPr/>
          </p:nvSpPr>
          <p:spPr bwMode="auto">
            <a:xfrm>
              <a:off x="1943131" y="5278023"/>
              <a:ext cx="1338" cy="53534"/>
            </a:xfrm>
            <a:prstGeom prst="rect">
              <a:avLst/>
            </a:prstGeom>
            <a:solidFill>
              <a:srgbClr val="0000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31" name="Rectangle 38"/>
            <p:cNvSpPr>
              <a:spLocks noChangeArrowheads="1"/>
            </p:cNvSpPr>
            <p:nvPr/>
          </p:nvSpPr>
          <p:spPr bwMode="auto">
            <a:xfrm>
              <a:off x="2726094" y="5278023"/>
              <a:ext cx="2677" cy="53534"/>
            </a:xfrm>
            <a:prstGeom prst="rect">
              <a:avLst/>
            </a:prstGeom>
            <a:solidFill>
              <a:srgbClr val="0000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32" name="Rectangle 39"/>
            <p:cNvSpPr>
              <a:spLocks noChangeArrowheads="1"/>
            </p:cNvSpPr>
            <p:nvPr/>
          </p:nvSpPr>
          <p:spPr bwMode="auto">
            <a:xfrm>
              <a:off x="3509057" y="5278023"/>
              <a:ext cx="1338" cy="53534"/>
            </a:xfrm>
            <a:prstGeom prst="rect">
              <a:avLst/>
            </a:prstGeom>
            <a:solidFill>
              <a:srgbClr val="0000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33" name="Rectangle 40"/>
            <p:cNvSpPr>
              <a:spLocks noChangeArrowheads="1"/>
            </p:cNvSpPr>
            <p:nvPr/>
          </p:nvSpPr>
          <p:spPr bwMode="auto">
            <a:xfrm>
              <a:off x="4292019" y="5278023"/>
              <a:ext cx="1339" cy="53534"/>
            </a:xfrm>
            <a:prstGeom prst="rect">
              <a:avLst/>
            </a:prstGeom>
            <a:solidFill>
              <a:srgbClr val="0000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34" name="Rectangle 41"/>
            <p:cNvSpPr>
              <a:spLocks noChangeArrowheads="1"/>
            </p:cNvSpPr>
            <p:nvPr/>
          </p:nvSpPr>
          <p:spPr bwMode="auto">
            <a:xfrm>
              <a:off x="5074983" y="5278023"/>
              <a:ext cx="1338" cy="53534"/>
            </a:xfrm>
            <a:prstGeom prst="rect">
              <a:avLst/>
            </a:prstGeom>
            <a:solidFill>
              <a:srgbClr val="0000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35" name="Rectangle 42"/>
            <p:cNvSpPr>
              <a:spLocks noChangeArrowheads="1"/>
            </p:cNvSpPr>
            <p:nvPr/>
          </p:nvSpPr>
          <p:spPr bwMode="auto">
            <a:xfrm>
              <a:off x="5856607" y="5278023"/>
              <a:ext cx="2677" cy="53534"/>
            </a:xfrm>
            <a:prstGeom prst="rect">
              <a:avLst/>
            </a:prstGeom>
            <a:solidFill>
              <a:srgbClr val="0000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36" name="Rectangle 43"/>
            <p:cNvSpPr>
              <a:spLocks noChangeArrowheads="1"/>
            </p:cNvSpPr>
            <p:nvPr/>
          </p:nvSpPr>
          <p:spPr bwMode="auto">
            <a:xfrm>
              <a:off x="6640908" y="5278023"/>
              <a:ext cx="1338" cy="53534"/>
            </a:xfrm>
            <a:prstGeom prst="rect">
              <a:avLst/>
            </a:prstGeom>
            <a:solidFill>
              <a:srgbClr val="0000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37" name="Rectangle 44"/>
            <p:cNvSpPr>
              <a:spLocks noChangeArrowheads="1"/>
            </p:cNvSpPr>
            <p:nvPr/>
          </p:nvSpPr>
          <p:spPr bwMode="auto">
            <a:xfrm>
              <a:off x="7423871" y="5278023"/>
              <a:ext cx="1339" cy="53534"/>
            </a:xfrm>
            <a:prstGeom prst="rect">
              <a:avLst/>
            </a:prstGeom>
            <a:solidFill>
              <a:srgbClr val="0000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38" name="Rectangle 45"/>
            <p:cNvSpPr>
              <a:spLocks noChangeArrowheads="1"/>
            </p:cNvSpPr>
            <p:nvPr/>
          </p:nvSpPr>
          <p:spPr bwMode="auto">
            <a:xfrm>
              <a:off x="1059788" y="5365015"/>
              <a:ext cx="200760" cy="283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de-DE" sz="2000" b="1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39" name="Rectangle 46"/>
            <p:cNvSpPr>
              <a:spLocks noChangeArrowheads="1"/>
            </p:cNvSpPr>
            <p:nvPr/>
          </p:nvSpPr>
          <p:spPr bwMode="auto">
            <a:xfrm>
              <a:off x="1842751" y="5365015"/>
              <a:ext cx="200760" cy="283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de-DE" sz="2000" b="1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40" name="Rectangle 47"/>
            <p:cNvSpPr>
              <a:spLocks noChangeArrowheads="1"/>
            </p:cNvSpPr>
            <p:nvPr/>
          </p:nvSpPr>
          <p:spPr bwMode="auto">
            <a:xfrm>
              <a:off x="2625714" y="5365015"/>
              <a:ext cx="200760" cy="283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de-DE" sz="2000" b="1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41" name="Rectangle 48"/>
            <p:cNvSpPr>
              <a:spLocks noChangeArrowheads="1"/>
            </p:cNvSpPr>
            <p:nvPr/>
          </p:nvSpPr>
          <p:spPr bwMode="auto">
            <a:xfrm>
              <a:off x="3408677" y="5365015"/>
              <a:ext cx="200760" cy="283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de-DE" sz="2000" b="1" dirty="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42" name="Rectangle 49"/>
            <p:cNvSpPr>
              <a:spLocks noChangeArrowheads="1"/>
            </p:cNvSpPr>
            <p:nvPr/>
          </p:nvSpPr>
          <p:spPr bwMode="auto">
            <a:xfrm>
              <a:off x="4191640" y="5365015"/>
              <a:ext cx="200760" cy="283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de-DE" sz="2000" b="1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43" name="Rectangle 50"/>
            <p:cNvSpPr>
              <a:spLocks noChangeArrowheads="1"/>
            </p:cNvSpPr>
            <p:nvPr/>
          </p:nvSpPr>
          <p:spPr bwMode="auto">
            <a:xfrm>
              <a:off x="4974602" y="5365015"/>
              <a:ext cx="200760" cy="283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de-DE" sz="2000" b="1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44" name="Rectangle 51"/>
            <p:cNvSpPr>
              <a:spLocks noChangeArrowheads="1"/>
            </p:cNvSpPr>
            <p:nvPr/>
          </p:nvSpPr>
          <p:spPr bwMode="auto">
            <a:xfrm>
              <a:off x="5757566" y="5365015"/>
              <a:ext cx="200760" cy="283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de-DE" sz="2000" b="1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45" name="Rectangle 52"/>
            <p:cNvSpPr>
              <a:spLocks noChangeArrowheads="1"/>
            </p:cNvSpPr>
            <p:nvPr/>
          </p:nvSpPr>
          <p:spPr bwMode="auto">
            <a:xfrm>
              <a:off x="6539190" y="5365015"/>
              <a:ext cx="200760" cy="283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de-DE" sz="2000" b="1">
                  <a:solidFill>
                    <a:srgbClr val="000000"/>
                  </a:solidFill>
                </a:rPr>
                <a:t>7</a:t>
              </a:r>
            </a:p>
          </p:txBody>
        </p:sp>
        <p:sp>
          <p:nvSpPr>
            <p:cNvPr id="46" name="Rectangle 53"/>
            <p:cNvSpPr>
              <a:spLocks noChangeArrowheads="1"/>
            </p:cNvSpPr>
            <p:nvPr/>
          </p:nvSpPr>
          <p:spPr bwMode="auto">
            <a:xfrm>
              <a:off x="7323492" y="5365015"/>
              <a:ext cx="200760" cy="283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de-DE" sz="2000" b="1">
                  <a:solidFill>
                    <a:srgbClr val="000000"/>
                  </a:solidFill>
                </a:rPr>
                <a:t>8</a:t>
              </a:r>
            </a:p>
          </p:txBody>
        </p:sp>
        <p:sp>
          <p:nvSpPr>
            <p:cNvPr id="47" name="Freeform 54"/>
            <p:cNvSpPr>
              <a:spLocks/>
            </p:cNvSpPr>
            <p:nvPr/>
          </p:nvSpPr>
          <p:spPr bwMode="auto">
            <a:xfrm>
              <a:off x="1160168" y="1509236"/>
              <a:ext cx="6692" cy="2677"/>
            </a:xfrm>
            <a:custGeom>
              <a:avLst/>
              <a:gdLst>
                <a:gd name="T0" fmla="*/ 2147483647 w 18"/>
                <a:gd name="T1" fmla="*/ 0 h 6"/>
                <a:gd name="T2" fmla="*/ 0 w 18"/>
                <a:gd name="T3" fmla="*/ 0 h 6"/>
                <a:gd name="T4" fmla="*/ 0 w 18"/>
                <a:gd name="T5" fmla="*/ 2147483647 h 6"/>
                <a:gd name="T6" fmla="*/ 0 w 18"/>
                <a:gd name="T7" fmla="*/ 2147483647 h 6"/>
                <a:gd name="T8" fmla="*/ 2147483647 w 18"/>
                <a:gd name="T9" fmla="*/ 2147483647 h 6"/>
                <a:gd name="T10" fmla="*/ 2147483647 w 18"/>
                <a:gd name="T11" fmla="*/ 2147483647 h 6"/>
                <a:gd name="T12" fmla="*/ 2147483647 w 18"/>
                <a:gd name="T13" fmla="*/ 2147483647 h 6"/>
                <a:gd name="T14" fmla="*/ 2147483647 w 18"/>
                <a:gd name="T15" fmla="*/ 0 h 6"/>
                <a:gd name="T16" fmla="*/ 2147483647 w 18"/>
                <a:gd name="T17" fmla="*/ 0 h 6"/>
                <a:gd name="T18" fmla="*/ 2147483647 w 18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"/>
                <a:gd name="T31" fmla="*/ 0 h 6"/>
                <a:gd name="T32" fmla="*/ 18 w 18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" h="6">
                  <a:moveTo>
                    <a:pt x="4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11" y="6"/>
                  </a:lnTo>
                  <a:lnTo>
                    <a:pt x="18" y="6"/>
                  </a:lnTo>
                  <a:lnTo>
                    <a:pt x="18" y="2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" name="Freeform 55"/>
            <p:cNvSpPr>
              <a:spLocks/>
            </p:cNvSpPr>
            <p:nvPr/>
          </p:nvSpPr>
          <p:spPr bwMode="auto">
            <a:xfrm>
              <a:off x="1165522" y="1509236"/>
              <a:ext cx="1339" cy="5353"/>
            </a:xfrm>
            <a:custGeom>
              <a:avLst/>
              <a:gdLst>
                <a:gd name="T0" fmla="*/ 2147483647 w 4"/>
                <a:gd name="T1" fmla="*/ 2147483647 h 12"/>
                <a:gd name="T2" fmla="*/ 2147483647 w 4"/>
                <a:gd name="T3" fmla="*/ 0 h 12"/>
                <a:gd name="T4" fmla="*/ 0 w 4"/>
                <a:gd name="T5" fmla="*/ 0 h 12"/>
                <a:gd name="T6" fmla="*/ 0 w 4"/>
                <a:gd name="T7" fmla="*/ 0 h 12"/>
                <a:gd name="T8" fmla="*/ 0 w 4"/>
                <a:gd name="T9" fmla="*/ 2147483647 h 12"/>
                <a:gd name="T10" fmla="*/ 0 w 4"/>
                <a:gd name="T11" fmla="*/ 2147483647 h 12"/>
                <a:gd name="T12" fmla="*/ 0 w 4"/>
                <a:gd name="T13" fmla="*/ 2147483647 h 12"/>
                <a:gd name="T14" fmla="*/ 2147483647 w 4"/>
                <a:gd name="T15" fmla="*/ 2147483647 h 12"/>
                <a:gd name="T16" fmla="*/ 2147483647 w 4"/>
                <a:gd name="T17" fmla="*/ 2147483647 h 12"/>
                <a:gd name="T18" fmla="*/ 2147483647 w 4"/>
                <a:gd name="T19" fmla="*/ 2147483647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12"/>
                <a:gd name="T32" fmla="*/ 4 w 4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12">
                  <a:moveTo>
                    <a:pt x="4" y="2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9" name="Freeform 56"/>
            <p:cNvSpPr>
              <a:spLocks/>
            </p:cNvSpPr>
            <p:nvPr/>
          </p:nvSpPr>
          <p:spPr bwMode="auto">
            <a:xfrm>
              <a:off x="1164184" y="1511913"/>
              <a:ext cx="10707" cy="2677"/>
            </a:xfrm>
            <a:custGeom>
              <a:avLst/>
              <a:gdLst>
                <a:gd name="T0" fmla="*/ 2147483647 w 33"/>
                <a:gd name="T1" fmla="*/ 0 h 6"/>
                <a:gd name="T2" fmla="*/ 2147483647 w 33"/>
                <a:gd name="T3" fmla="*/ 0 h 6"/>
                <a:gd name="T4" fmla="*/ 0 w 33"/>
                <a:gd name="T5" fmla="*/ 2147483647 h 6"/>
                <a:gd name="T6" fmla="*/ 2147483647 w 33"/>
                <a:gd name="T7" fmla="*/ 2147483647 h 6"/>
                <a:gd name="T8" fmla="*/ 2147483647 w 33"/>
                <a:gd name="T9" fmla="*/ 2147483647 h 6"/>
                <a:gd name="T10" fmla="*/ 2147483647 w 33"/>
                <a:gd name="T11" fmla="*/ 2147483647 h 6"/>
                <a:gd name="T12" fmla="*/ 2147483647 w 33"/>
                <a:gd name="T13" fmla="*/ 2147483647 h 6"/>
                <a:gd name="T14" fmla="*/ 2147483647 w 33"/>
                <a:gd name="T15" fmla="*/ 0 h 6"/>
                <a:gd name="T16" fmla="*/ 2147483647 w 33"/>
                <a:gd name="T17" fmla="*/ 0 h 6"/>
                <a:gd name="T18" fmla="*/ 2147483647 w 3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"/>
                <a:gd name="T31" fmla="*/ 0 h 6"/>
                <a:gd name="T32" fmla="*/ 33 w 3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" h="6">
                  <a:moveTo>
                    <a:pt x="3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6"/>
                  </a:lnTo>
                  <a:lnTo>
                    <a:pt x="27" y="6"/>
                  </a:lnTo>
                  <a:lnTo>
                    <a:pt x="33" y="6"/>
                  </a:lnTo>
                  <a:lnTo>
                    <a:pt x="33" y="3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0" name="Freeform 57"/>
            <p:cNvSpPr>
              <a:spLocks/>
            </p:cNvSpPr>
            <p:nvPr/>
          </p:nvSpPr>
          <p:spPr bwMode="auto">
            <a:xfrm>
              <a:off x="1173552" y="1511913"/>
              <a:ext cx="1339" cy="4015"/>
            </a:xfrm>
            <a:custGeom>
              <a:avLst/>
              <a:gdLst>
                <a:gd name="T0" fmla="*/ 2147483647 w 6"/>
                <a:gd name="T1" fmla="*/ 2147483647 h 11"/>
                <a:gd name="T2" fmla="*/ 2147483647 w 6"/>
                <a:gd name="T3" fmla="*/ 0 h 11"/>
                <a:gd name="T4" fmla="*/ 2147483647 w 6"/>
                <a:gd name="T5" fmla="*/ 0 h 11"/>
                <a:gd name="T6" fmla="*/ 0 w 6"/>
                <a:gd name="T7" fmla="*/ 0 h 11"/>
                <a:gd name="T8" fmla="*/ 0 w 6"/>
                <a:gd name="T9" fmla="*/ 2147483647 h 11"/>
                <a:gd name="T10" fmla="*/ 0 w 6"/>
                <a:gd name="T11" fmla="*/ 2147483647 h 11"/>
                <a:gd name="T12" fmla="*/ 2147483647 w 6"/>
                <a:gd name="T13" fmla="*/ 2147483647 h 11"/>
                <a:gd name="T14" fmla="*/ 2147483647 w 6"/>
                <a:gd name="T15" fmla="*/ 2147483647 h 11"/>
                <a:gd name="T16" fmla="*/ 2147483647 w 6"/>
                <a:gd name="T17" fmla="*/ 2147483647 h 11"/>
                <a:gd name="T18" fmla="*/ 2147483647 w 6"/>
                <a:gd name="T19" fmla="*/ 2147483647 h 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1"/>
                <a:gd name="T32" fmla="*/ 6 w 6"/>
                <a:gd name="T33" fmla="*/ 11 h 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1">
                  <a:moveTo>
                    <a:pt x="6" y="3"/>
                  </a:move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6" y="11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1" name="Freeform 58"/>
            <p:cNvSpPr>
              <a:spLocks/>
            </p:cNvSpPr>
            <p:nvPr/>
          </p:nvSpPr>
          <p:spPr bwMode="auto">
            <a:xfrm>
              <a:off x="1173552" y="1514589"/>
              <a:ext cx="10707" cy="1338"/>
            </a:xfrm>
            <a:custGeom>
              <a:avLst/>
              <a:gdLst>
                <a:gd name="T0" fmla="*/ 2147483647 w 32"/>
                <a:gd name="T1" fmla="*/ 0 h 5"/>
                <a:gd name="T2" fmla="*/ 0 w 32"/>
                <a:gd name="T3" fmla="*/ 2147483647 h 5"/>
                <a:gd name="T4" fmla="*/ 0 w 32"/>
                <a:gd name="T5" fmla="*/ 2147483647 h 5"/>
                <a:gd name="T6" fmla="*/ 0 w 32"/>
                <a:gd name="T7" fmla="*/ 2147483647 h 5"/>
                <a:gd name="T8" fmla="*/ 2147483647 w 32"/>
                <a:gd name="T9" fmla="*/ 2147483647 h 5"/>
                <a:gd name="T10" fmla="*/ 2147483647 w 32"/>
                <a:gd name="T11" fmla="*/ 2147483647 h 5"/>
                <a:gd name="T12" fmla="*/ 2147483647 w 32"/>
                <a:gd name="T13" fmla="*/ 2147483647 h 5"/>
                <a:gd name="T14" fmla="*/ 2147483647 w 32"/>
                <a:gd name="T15" fmla="*/ 2147483647 h 5"/>
                <a:gd name="T16" fmla="*/ 2147483647 w 32"/>
                <a:gd name="T17" fmla="*/ 0 h 5"/>
                <a:gd name="T18" fmla="*/ 2147483647 w 32"/>
                <a:gd name="T19" fmla="*/ 0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"/>
                <a:gd name="T31" fmla="*/ 0 h 5"/>
                <a:gd name="T32" fmla="*/ 32 w 32"/>
                <a:gd name="T33" fmla="*/ 5 h 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" h="5">
                  <a:moveTo>
                    <a:pt x="2" y="0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22" y="5"/>
                  </a:lnTo>
                  <a:lnTo>
                    <a:pt x="32" y="5"/>
                  </a:lnTo>
                  <a:lnTo>
                    <a:pt x="32" y="3"/>
                  </a:lnTo>
                  <a:lnTo>
                    <a:pt x="2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2" name="Freeform 59"/>
            <p:cNvSpPr>
              <a:spLocks/>
            </p:cNvSpPr>
            <p:nvPr/>
          </p:nvSpPr>
          <p:spPr bwMode="auto">
            <a:xfrm>
              <a:off x="1181582" y="1514589"/>
              <a:ext cx="2677" cy="4015"/>
            </a:xfrm>
            <a:custGeom>
              <a:avLst/>
              <a:gdLst>
                <a:gd name="T0" fmla="*/ 2147483647 w 7"/>
                <a:gd name="T1" fmla="*/ 2147483647 h 15"/>
                <a:gd name="T2" fmla="*/ 2147483647 w 7"/>
                <a:gd name="T3" fmla="*/ 2147483647 h 15"/>
                <a:gd name="T4" fmla="*/ 2147483647 w 7"/>
                <a:gd name="T5" fmla="*/ 0 h 15"/>
                <a:gd name="T6" fmla="*/ 0 w 7"/>
                <a:gd name="T7" fmla="*/ 2147483647 h 15"/>
                <a:gd name="T8" fmla="*/ 0 w 7"/>
                <a:gd name="T9" fmla="*/ 2147483647 h 15"/>
                <a:gd name="T10" fmla="*/ 0 w 7"/>
                <a:gd name="T11" fmla="*/ 2147483647 h 15"/>
                <a:gd name="T12" fmla="*/ 2147483647 w 7"/>
                <a:gd name="T13" fmla="*/ 2147483647 h 15"/>
                <a:gd name="T14" fmla="*/ 2147483647 w 7"/>
                <a:gd name="T15" fmla="*/ 2147483647 h 15"/>
                <a:gd name="T16" fmla="*/ 2147483647 w 7"/>
                <a:gd name="T17" fmla="*/ 2147483647 h 15"/>
                <a:gd name="T18" fmla="*/ 2147483647 w 7"/>
                <a:gd name="T19" fmla="*/ 2147483647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5"/>
                <a:gd name="T32" fmla="*/ 7 w 7"/>
                <a:gd name="T33" fmla="*/ 15 h 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5">
                  <a:moveTo>
                    <a:pt x="7" y="3"/>
                  </a:moveTo>
                  <a:lnTo>
                    <a:pt x="7" y="3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12"/>
                  </a:lnTo>
                  <a:lnTo>
                    <a:pt x="4" y="15"/>
                  </a:lnTo>
                  <a:lnTo>
                    <a:pt x="7" y="12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3" name="Freeform 60"/>
            <p:cNvSpPr>
              <a:spLocks/>
            </p:cNvSpPr>
            <p:nvPr/>
          </p:nvSpPr>
          <p:spPr bwMode="auto">
            <a:xfrm>
              <a:off x="1181582" y="1517266"/>
              <a:ext cx="10707" cy="0"/>
            </a:xfrm>
            <a:custGeom>
              <a:avLst/>
              <a:gdLst>
                <a:gd name="T0" fmla="*/ 2147483647 w 33"/>
                <a:gd name="T1" fmla="*/ 0 h 3"/>
                <a:gd name="T2" fmla="*/ 0 w 33"/>
                <a:gd name="T3" fmla="*/ 0 h 3"/>
                <a:gd name="T4" fmla="*/ 0 w 33"/>
                <a:gd name="T5" fmla="*/ 0 h 3"/>
                <a:gd name="T6" fmla="*/ 0 w 33"/>
                <a:gd name="T7" fmla="*/ 0 h 3"/>
                <a:gd name="T8" fmla="*/ 2147483647 w 33"/>
                <a:gd name="T9" fmla="*/ 0 h 3"/>
                <a:gd name="T10" fmla="*/ 2147483647 w 33"/>
                <a:gd name="T11" fmla="*/ 0 h 3"/>
                <a:gd name="T12" fmla="*/ 2147483647 w 33"/>
                <a:gd name="T13" fmla="*/ 0 h 3"/>
                <a:gd name="T14" fmla="*/ 2147483647 w 33"/>
                <a:gd name="T15" fmla="*/ 0 h 3"/>
                <a:gd name="T16" fmla="*/ 2147483647 w 33"/>
                <a:gd name="T17" fmla="*/ 0 h 3"/>
                <a:gd name="T18" fmla="*/ 2147483647 w 33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"/>
                <a:gd name="T31" fmla="*/ 0 h 3"/>
                <a:gd name="T32" fmla="*/ 33 w 33"/>
                <a:gd name="T33" fmla="*/ 0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" h="3">
                  <a:moveTo>
                    <a:pt x="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4" y="3"/>
                  </a:lnTo>
                  <a:lnTo>
                    <a:pt x="30" y="3"/>
                  </a:lnTo>
                  <a:lnTo>
                    <a:pt x="33" y="3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4" name="Freeform 61"/>
            <p:cNvSpPr>
              <a:spLocks/>
            </p:cNvSpPr>
            <p:nvPr/>
          </p:nvSpPr>
          <p:spPr bwMode="auto">
            <a:xfrm>
              <a:off x="1190951" y="1517266"/>
              <a:ext cx="1338" cy="4015"/>
            </a:xfrm>
            <a:custGeom>
              <a:avLst/>
              <a:gdLst>
                <a:gd name="T0" fmla="*/ 2147483647 w 7"/>
                <a:gd name="T1" fmla="*/ 2147483647 h 13"/>
                <a:gd name="T2" fmla="*/ 2147483647 w 7"/>
                <a:gd name="T3" fmla="*/ 0 h 13"/>
                <a:gd name="T4" fmla="*/ 2147483647 w 7"/>
                <a:gd name="T5" fmla="*/ 0 h 13"/>
                <a:gd name="T6" fmla="*/ 0 w 7"/>
                <a:gd name="T7" fmla="*/ 0 h 13"/>
                <a:gd name="T8" fmla="*/ 0 w 7"/>
                <a:gd name="T9" fmla="*/ 2147483647 h 13"/>
                <a:gd name="T10" fmla="*/ 0 w 7"/>
                <a:gd name="T11" fmla="*/ 2147483647 h 13"/>
                <a:gd name="T12" fmla="*/ 2147483647 w 7"/>
                <a:gd name="T13" fmla="*/ 2147483647 h 13"/>
                <a:gd name="T14" fmla="*/ 2147483647 w 7"/>
                <a:gd name="T15" fmla="*/ 2147483647 h 13"/>
                <a:gd name="T16" fmla="*/ 2147483647 w 7"/>
                <a:gd name="T17" fmla="*/ 2147483647 h 13"/>
                <a:gd name="T18" fmla="*/ 2147483647 w 7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3"/>
                <a:gd name="T32" fmla="*/ 7 w 7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3">
                  <a:moveTo>
                    <a:pt x="7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3"/>
                  </a:lnTo>
                  <a:lnTo>
                    <a:pt x="4" y="13"/>
                  </a:lnTo>
                  <a:lnTo>
                    <a:pt x="7" y="13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5" name="Freeform 62"/>
            <p:cNvSpPr>
              <a:spLocks/>
            </p:cNvSpPr>
            <p:nvPr/>
          </p:nvSpPr>
          <p:spPr bwMode="auto">
            <a:xfrm>
              <a:off x="1190951" y="1518604"/>
              <a:ext cx="8030" cy="2677"/>
            </a:xfrm>
            <a:custGeom>
              <a:avLst/>
              <a:gdLst>
                <a:gd name="T0" fmla="*/ 2147483647 w 27"/>
                <a:gd name="T1" fmla="*/ 0 h 7"/>
                <a:gd name="T2" fmla="*/ 0 w 27"/>
                <a:gd name="T3" fmla="*/ 0 h 7"/>
                <a:gd name="T4" fmla="*/ 0 w 27"/>
                <a:gd name="T5" fmla="*/ 2147483647 h 7"/>
                <a:gd name="T6" fmla="*/ 0 w 27"/>
                <a:gd name="T7" fmla="*/ 2147483647 h 7"/>
                <a:gd name="T8" fmla="*/ 2147483647 w 27"/>
                <a:gd name="T9" fmla="*/ 2147483647 h 7"/>
                <a:gd name="T10" fmla="*/ 2147483647 w 27"/>
                <a:gd name="T11" fmla="*/ 2147483647 h 7"/>
                <a:gd name="T12" fmla="*/ 2147483647 w 27"/>
                <a:gd name="T13" fmla="*/ 2147483647 h 7"/>
                <a:gd name="T14" fmla="*/ 2147483647 w 27"/>
                <a:gd name="T15" fmla="*/ 0 h 7"/>
                <a:gd name="T16" fmla="*/ 2147483647 w 27"/>
                <a:gd name="T17" fmla="*/ 0 h 7"/>
                <a:gd name="T18" fmla="*/ 2147483647 w 27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"/>
                <a:gd name="T31" fmla="*/ 0 h 7"/>
                <a:gd name="T32" fmla="*/ 27 w 27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" h="7">
                  <a:moveTo>
                    <a:pt x="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18" y="7"/>
                  </a:lnTo>
                  <a:lnTo>
                    <a:pt x="24" y="7"/>
                  </a:lnTo>
                  <a:lnTo>
                    <a:pt x="27" y="3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6" name="Freeform 63"/>
            <p:cNvSpPr>
              <a:spLocks/>
            </p:cNvSpPr>
            <p:nvPr/>
          </p:nvSpPr>
          <p:spPr bwMode="auto">
            <a:xfrm>
              <a:off x="1197643" y="1518604"/>
              <a:ext cx="1339" cy="6692"/>
            </a:xfrm>
            <a:custGeom>
              <a:avLst/>
              <a:gdLst>
                <a:gd name="T0" fmla="*/ 2147483647 w 7"/>
                <a:gd name="T1" fmla="*/ 2147483647 h 19"/>
                <a:gd name="T2" fmla="*/ 2147483647 w 7"/>
                <a:gd name="T3" fmla="*/ 0 h 19"/>
                <a:gd name="T4" fmla="*/ 2147483647 w 7"/>
                <a:gd name="T5" fmla="*/ 0 h 19"/>
                <a:gd name="T6" fmla="*/ 0 w 7"/>
                <a:gd name="T7" fmla="*/ 0 h 19"/>
                <a:gd name="T8" fmla="*/ 0 w 7"/>
                <a:gd name="T9" fmla="*/ 2147483647 h 19"/>
                <a:gd name="T10" fmla="*/ 0 w 7"/>
                <a:gd name="T11" fmla="*/ 2147483647 h 19"/>
                <a:gd name="T12" fmla="*/ 2147483647 w 7"/>
                <a:gd name="T13" fmla="*/ 2147483647 h 19"/>
                <a:gd name="T14" fmla="*/ 2147483647 w 7"/>
                <a:gd name="T15" fmla="*/ 2147483647 h 19"/>
                <a:gd name="T16" fmla="*/ 2147483647 w 7"/>
                <a:gd name="T17" fmla="*/ 2147483647 h 19"/>
                <a:gd name="T18" fmla="*/ 2147483647 w 7"/>
                <a:gd name="T19" fmla="*/ 2147483647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9"/>
                <a:gd name="T32" fmla="*/ 7 w 7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9">
                  <a:moveTo>
                    <a:pt x="7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4" y="19"/>
                  </a:lnTo>
                  <a:lnTo>
                    <a:pt x="7" y="19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7" name="Freeform 64"/>
            <p:cNvSpPr>
              <a:spLocks/>
            </p:cNvSpPr>
            <p:nvPr/>
          </p:nvSpPr>
          <p:spPr bwMode="auto">
            <a:xfrm>
              <a:off x="1197643" y="1523957"/>
              <a:ext cx="5354" cy="1339"/>
            </a:xfrm>
            <a:custGeom>
              <a:avLst/>
              <a:gdLst>
                <a:gd name="T0" fmla="*/ 2147483647 w 18"/>
                <a:gd name="T1" fmla="*/ 0 h 6"/>
                <a:gd name="T2" fmla="*/ 0 w 18"/>
                <a:gd name="T3" fmla="*/ 2147483647 h 6"/>
                <a:gd name="T4" fmla="*/ 0 w 18"/>
                <a:gd name="T5" fmla="*/ 2147483647 h 6"/>
                <a:gd name="T6" fmla="*/ 0 w 18"/>
                <a:gd name="T7" fmla="*/ 2147483647 h 6"/>
                <a:gd name="T8" fmla="*/ 2147483647 w 18"/>
                <a:gd name="T9" fmla="*/ 2147483647 h 6"/>
                <a:gd name="T10" fmla="*/ 2147483647 w 18"/>
                <a:gd name="T11" fmla="*/ 2147483647 h 6"/>
                <a:gd name="T12" fmla="*/ 2147483647 w 18"/>
                <a:gd name="T13" fmla="*/ 2147483647 h 6"/>
                <a:gd name="T14" fmla="*/ 2147483647 w 18"/>
                <a:gd name="T15" fmla="*/ 2147483647 h 6"/>
                <a:gd name="T16" fmla="*/ 2147483647 w 18"/>
                <a:gd name="T17" fmla="*/ 0 h 6"/>
                <a:gd name="T18" fmla="*/ 2147483647 w 18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"/>
                <a:gd name="T31" fmla="*/ 0 h 6"/>
                <a:gd name="T32" fmla="*/ 18 w 18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" h="6">
                  <a:moveTo>
                    <a:pt x="4" y="0"/>
                  </a:moveTo>
                  <a:lnTo>
                    <a:pt x="0" y="3"/>
                  </a:lnTo>
                  <a:lnTo>
                    <a:pt x="0" y="6"/>
                  </a:lnTo>
                  <a:lnTo>
                    <a:pt x="11" y="6"/>
                  </a:lnTo>
                  <a:lnTo>
                    <a:pt x="18" y="6"/>
                  </a:lnTo>
                  <a:lnTo>
                    <a:pt x="18" y="3"/>
                  </a:lnTo>
                  <a:lnTo>
                    <a:pt x="1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8" name="Freeform 65"/>
            <p:cNvSpPr>
              <a:spLocks/>
            </p:cNvSpPr>
            <p:nvPr/>
          </p:nvSpPr>
          <p:spPr bwMode="auto">
            <a:xfrm>
              <a:off x="1201659" y="1523957"/>
              <a:ext cx="1338" cy="4015"/>
            </a:xfrm>
            <a:custGeom>
              <a:avLst/>
              <a:gdLst>
                <a:gd name="T0" fmla="*/ 2147483647 w 4"/>
                <a:gd name="T1" fmla="*/ 2147483647 h 15"/>
                <a:gd name="T2" fmla="*/ 2147483647 w 4"/>
                <a:gd name="T3" fmla="*/ 2147483647 h 15"/>
                <a:gd name="T4" fmla="*/ 0 w 4"/>
                <a:gd name="T5" fmla="*/ 0 h 15"/>
                <a:gd name="T6" fmla="*/ 0 w 4"/>
                <a:gd name="T7" fmla="*/ 2147483647 h 15"/>
                <a:gd name="T8" fmla="*/ 0 w 4"/>
                <a:gd name="T9" fmla="*/ 2147483647 h 15"/>
                <a:gd name="T10" fmla="*/ 0 w 4"/>
                <a:gd name="T11" fmla="*/ 2147483647 h 15"/>
                <a:gd name="T12" fmla="*/ 0 w 4"/>
                <a:gd name="T13" fmla="*/ 2147483647 h 15"/>
                <a:gd name="T14" fmla="*/ 2147483647 w 4"/>
                <a:gd name="T15" fmla="*/ 2147483647 h 15"/>
                <a:gd name="T16" fmla="*/ 2147483647 w 4"/>
                <a:gd name="T17" fmla="*/ 2147483647 h 15"/>
                <a:gd name="T18" fmla="*/ 2147483647 w 4"/>
                <a:gd name="T19" fmla="*/ 2147483647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15"/>
                <a:gd name="T32" fmla="*/ 4 w 4"/>
                <a:gd name="T33" fmla="*/ 15 h 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15">
                  <a:moveTo>
                    <a:pt x="4" y="3"/>
                  </a:moveTo>
                  <a:lnTo>
                    <a:pt x="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4" y="13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9" name="Freeform 66"/>
            <p:cNvSpPr>
              <a:spLocks/>
            </p:cNvSpPr>
            <p:nvPr/>
          </p:nvSpPr>
          <p:spPr bwMode="auto">
            <a:xfrm>
              <a:off x="1200320" y="1526634"/>
              <a:ext cx="6692" cy="1339"/>
            </a:xfrm>
            <a:custGeom>
              <a:avLst/>
              <a:gdLst>
                <a:gd name="T0" fmla="*/ 2147483647 w 20"/>
                <a:gd name="T1" fmla="*/ 0 h 4"/>
                <a:gd name="T2" fmla="*/ 2147483647 w 20"/>
                <a:gd name="T3" fmla="*/ 0 h 4"/>
                <a:gd name="T4" fmla="*/ 0 w 20"/>
                <a:gd name="T5" fmla="*/ 2147483647 h 4"/>
                <a:gd name="T6" fmla="*/ 2147483647 w 20"/>
                <a:gd name="T7" fmla="*/ 2147483647 h 4"/>
                <a:gd name="T8" fmla="*/ 2147483647 w 20"/>
                <a:gd name="T9" fmla="*/ 2147483647 h 4"/>
                <a:gd name="T10" fmla="*/ 2147483647 w 20"/>
                <a:gd name="T11" fmla="*/ 2147483647 h 4"/>
                <a:gd name="T12" fmla="*/ 2147483647 w 20"/>
                <a:gd name="T13" fmla="*/ 2147483647 h 4"/>
                <a:gd name="T14" fmla="*/ 2147483647 w 20"/>
                <a:gd name="T15" fmla="*/ 0 h 4"/>
                <a:gd name="T16" fmla="*/ 2147483647 w 20"/>
                <a:gd name="T17" fmla="*/ 0 h 4"/>
                <a:gd name="T18" fmla="*/ 2147483647 w 20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4"/>
                <a:gd name="T32" fmla="*/ 20 w 20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4">
                  <a:moveTo>
                    <a:pt x="3" y="0"/>
                  </a:moveTo>
                  <a:lnTo>
                    <a:pt x="3" y="0"/>
                  </a:lnTo>
                  <a:lnTo>
                    <a:pt x="0" y="4"/>
                  </a:lnTo>
                  <a:lnTo>
                    <a:pt x="3" y="4"/>
                  </a:lnTo>
                  <a:lnTo>
                    <a:pt x="13" y="4"/>
                  </a:lnTo>
                  <a:lnTo>
                    <a:pt x="20" y="4"/>
                  </a:lnTo>
                  <a:lnTo>
                    <a:pt x="20" y="0"/>
                  </a:lnTo>
                  <a:lnTo>
                    <a:pt x="1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0" name="Freeform 67"/>
            <p:cNvSpPr>
              <a:spLocks/>
            </p:cNvSpPr>
            <p:nvPr/>
          </p:nvSpPr>
          <p:spPr bwMode="auto">
            <a:xfrm>
              <a:off x="1205673" y="1526634"/>
              <a:ext cx="1339" cy="4015"/>
            </a:xfrm>
            <a:custGeom>
              <a:avLst/>
              <a:gdLst>
                <a:gd name="T0" fmla="*/ 2147483647 w 4"/>
                <a:gd name="T1" fmla="*/ 2147483647 h 13"/>
                <a:gd name="T2" fmla="*/ 2147483647 w 4"/>
                <a:gd name="T3" fmla="*/ 0 h 13"/>
                <a:gd name="T4" fmla="*/ 0 w 4"/>
                <a:gd name="T5" fmla="*/ 0 h 13"/>
                <a:gd name="T6" fmla="*/ 0 w 4"/>
                <a:gd name="T7" fmla="*/ 0 h 13"/>
                <a:gd name="T8" fmla="*/ 0 w 4"/>
                <a:gd name="T9" fmla="*/ 2147483647 h 13"/>
                <a:gd name="T10" fmla="*/ 0 w 4"/>
                <a:gd name="T11" fmla="*/ 2147483647 h 13"/>
                <a:gd name="T12" fmla="*/ 0 w 4"/>
                <a:gd name="T13" fmla="*/ 2147483647 h 13"/>
                <a:gd name="T14" fmla="*/ 2147483647 w 4"/>
                <a:gd name="T15" fmla="*/ 2147483647 h 13"/>
                <a:gd name="T16" fmla="*/ 2147483647 w 4"/>
                <a:gd name="T17" fmla="*/ 2147483647 h 13"/>
                <a:gd name="T18" fmla="*/ 2147483647 w 4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13"/>
                <a:gd name="T32" fmla="*/ 4 w 4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13">
                  <a:moveTo>
                    <a:pt x="4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4" y="13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1" name="Freeform 68"/>
            <p:cNvSpPr>
              <a:spLocks/>
            </p:cNvSpPr>
            <p:nvPr/>
          </p:nvSpPr>
          <p:spPr bwMode="auto">
            <a:xfrm>
              <a:off x="1205673" y="1527973"/>
              <a:ext cx="8030" cy="2677"/>
            </a:xfrm>
            <a:custGeom>
              <a:avLst/>
              <a:gdLst>
                <a:gd name="T0" fmla="*/ 2147483647 w 26"/>
                <a:gd name="T1" fmla="*/ 0 h 7"/>
                <a:gd name="T2" fmla="*/ 2147483647 w 26"/>
                <a:gd name="T3" fmla="*/ 0 h 7"/>
                <a:gd name="T4" fmla="*/ 0 w 26"/>
                <a:gd name="T5" fmla="*/ 2147483647 h 7"/>
                <a:gd name="T6" fmla="*/ 2147483647 w 26"/>
                <a:gd name="T7" fmla="*/ 2147483647 h 7"/>
                <a:gd name="T8" fmla="*/ 2147483647 w 26"/>
                <a:gd name="T9" fmla="*/ 2147483647 h 7"/>
                <a:gd name="T10" fmla="*/ 2147483647 w 26"/>
                <a:gd name="T11" fmla="*/ 2147483647 h 7"/>
                <a:gd name="T12" fmla="*/ 2147483647 w 26"/>
                <a:gd name="T13" fmla="*/ 2147483647 h 7"/>
                <a:gd name="T14" fmla="*/ 2147483647 w 26"/>
                <a:gd name="T15" fmla="*/ 0 h 7"/>
                <a:gd name="T16" fmla="*/ 2147483647 w 26"/>
                <a:gd name="T17" fmla="*/ 0 h 7"/>
                <a:gd name="T18" fmla="*/ 2147483647 w 26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7"/>
                <a:gd name="T32" fmla="*/ 26 w 26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7">
                  <a:moveTo>
                    <a:pt x="3" y="0"/>
                  </a:moveTo>
                  <a:lnTo>
                    <a:pt x="3" y="0"/>
                  </a:lnTo>
                  <a:lnTo>
                    <a:pt x="0" y="4"/>
                  </a:lnTo>
                  <a:lnTo>
                    <a:pt x="3" y="7"/>
                  </a:lnTo>
                  <a:lnTo>
                    <a:pt x="20" y="7"/>
                  </a:lnTo>
                  <a:lnTo>
                    <a:pt x="26" y="7"/>
                  </a:lnTo>
                  <a:lnTo>
                    <a:pt x="26" y="4"/>
                  </a:lnTo>
                  <a:lnTo>
                    <a:pt x="26" y="0"/>
                  </a:lnTo>
                  <a:lnTo>
                    <a:pt x="2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2" name="Freeform 69"/>
            <p:cNvSpPr>
              <a:spLocks/>
            </p:cNvSpPr>
            <p:nvPr/>
          </p:nvSpPr>
          <p:spPr bwMode="auto">
            <a:xfrm>
              <a:off x="1212366" y="1527973"/>
              <a:ext cx="1338" cy="4015"/>
            </a:xfrm>
            <a:custGeom>
              <a:avLst/>
              <a:gdLst>
                <a:gd name="T0" fmla="*/ 2147483647 w 6"/>
                <a:gd name="T1" fmla="*/ 2147483647 h 13"/>
                <a:gd name="T2" fmla="*/ 2147483647 w 6"/>
                <a:gd name="T3" fmla="*/ 0 h 13"/>
                <a:gd name="T4" fmla="*/ 2147483647 w 6"/>
                <a:gd name="T5" fmla="*/ 0 h 13"/>
                <a:gd name="T6" fmla="*/ 0 w 6"/>
                <a:gd name="T7" fmla="*/ 0 h 13"/>
                <a:gd name="T8" fmla="*/ 0 w 6"/>
                <a:gd name="T9" fmla="*/ 2147483647 h 13"/>
                <a:gd name="T10" fmla="*/ 0 w 6"/>
                <a:gd name="T11" fmla="*/ 2147483647 h 13"/>
                <a:gd name="T12" fmla="*/ 2147483647 w 6"/>
                <a:gd name="T13" fmla="*/ 2147483647 h 13"/>
                <a:gd name="T14" fmla="*/ 2147483647 w 6"/>
                <a:gd name="T15" fmla="*/ 2147483647 h 13"/>
                <a:gd name="T16" fmla="*/ 2147483647 w 6"/>
                <a:gd name="T17" fmla="*/ 2147483647 h 13"/>
                <a:gd name="T18" fmla="*/ 2147483647 w 6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3"/>
                <a:gd name="T32" fmla="*/ 6 w 6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3">
                  <a:moveTo>
                    <a:pt x="6" y="4"/>
                  </a:moveTo>
                  <a:lnTo>
                    <a:pt x="6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3" y="13"/>
                  </a:lnTo>
                  <a:lnTo>
                    <a:pt x="6" y="13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3" name="Freeform 70"/>
            <p:cNvSpPr>
              <a:spLocks/>
            </p:cNvSpPr>
            <p:nvPr/>
          </p:nvSpPr>
          <p:spPr bwMode="auto">
            <a:xfrm>
              <a:off x="1212366" y="1530650"/>
              <a:ext cx="5354" cy="1338"/>
            </a:xfrm>
            <a:custGeom>
              <a:avLst/>
              <a:gdLst>
                <a:gd name="T0" fmla="*/ 2147483647 w 19"/>
                <a:gd name="T1" fmla="*/ 0 h 6"/>
                <a:gd name="T2" fmla="*/ 0 w 19"/>
                <a:gd name="T3" fmla="*/ 2147483647 h 6"/>
                <a:gd name="T4" fmla="*/ 0 w 19"/>
                <a:gd name="T5" fmla="*/ 2147483647 h 6"/>
                <a:gd name="T6" fmla="*/ 0 w 19"/>
                <a:gd name="T7" fmla="*/ 2147483647 h 6"/>
                <a:gd name="T8" fmla="*/ 2147483647 w 19"/>
                <a:gd name="T9" fmla="*/ 2147483647 h 6"/>
                <a:gd name="T10" fmla="*/ 2147483647 w 19"/>
                <a:gd name="T11" fmla="*/ 2147483647 h 6"/>
                <a:gd name="T12" fmla="*/ 2147483647 w 19"/>
                <a:gd name="T13" fmla="*/ 2147483647 h 6"/>
                <a:gd name="T14" fmla="*/ 2147483647 w 19"/>
                <a:gd name="T15" fmla="*/ 2147483647 h 6"/>
                <a:gd name="T16" fmla="*/ 2147483647 w 19"/>
                <a:gd name="T17" fmla="*/ 0 h 6"/>
                <a:gd name="T18" fmla="*/ 2147483647 w 19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"/>
                <a:gd name="T31" fmla="*/ 0 h 6"/>
                <a:gd name="T32" fmla="*/ 19 w 19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" h="6">
                  <a:moveTo>
                    <a:pt x="3" y="0"/>
                  </a:moveTo>
                  <a:lnTo>
                    <a:pt x="0" y="3"/>
                  </a:lnTo>
                  <a:lnTo>
                    <a:pt x="0" y="6"/>
                  </a:lnTo>
                  <a:lnTo>
                    <a:pt x="10" y="6"/>
                  </a:lnTo>
                  <a:lnTo>
                    <a:pt x="19" y="6"/>
                  </a:lnTo>
                  <a:lnTo>
                    <a:pt x="19" y="3"/>
                  </a:lnTo>
                  <a:lnTo>
                    <a:pt x="1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4" name="Freeform 71"/>
            <p:cNvSpPr>
              <a:spLocks/>
            </p:cNvSpPr>
            <p:nvPr/>
          </p:nvSpPr>
          <p:spPr bwMode="auto">
            <a:xfrm>
              <a:off x="1216381" y="1530650"/>
              <a:ext cx="1339" cy="5353"/>
            </a:xfrm>
            <a:custGeom>
              <a:avLst/>
              <a:gdLst>
                <a:gd name="T0" fmla="*/ 2147483647 w 7"/>
                <a:gd name="T1" fmla="*/ 2147483647 h 16"/>
                <a:gd name="T2" fmla="*/ 2147483647 w 7"/>
                <a:gd name="T3" fmla="*/ 2147483647 h 16"/>
                <a:gd name="T4" fmla="*/ 2147483647 w 7"/>
                <a:gd name="T5" fmla="*/ 0 h 16"/>
                <a:gd name="T6" fmla="*/ 0 w 7"/>
                <a:gd name="T7" fmla="*/ 2147483647 h 16"/>
                <a:gd name="T8" fmla="*/ 0 w 7"/>
                <a:gd name="T9" fmla="*/ 2147483647 h 16"/>
                <a:gd name="T10" fmla="*/ 0 w 7"/>
                <a:gd name="T11" fmla="*/ 2147483647 h 16"/>
                <a:gd name="T12" fmla="*/ 2147483647 w 7"/>
                <a:gd name="T13" fmla="*/ 2147483647 h 16"/>
                <a:gd name="T14" fmla="*/ 2147483647 w 7"/>
                <a:gd name="T15" fmla="*/ 2147483647 h 16"/>
                <a:gd name="T16" fmla="*/ 2147483647 w 7"/>
                <a:gd name="T17" fmla="*/ 2147483647 h 16"/>
                <a:gd name="T18" fmla="*/ 2147483647 w 7"/>
                <a:gd name="T19" fmla="*/ 2147483647 h 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6"/>
                <a:gd name="T32" fmla="*/ 7 w 7"/>
                <a:gd name="T33" fmla="*/ 16 h 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6">
                  <a:moveTo>
                    <a:pt x="7" y="3"/>
                  </a:moveTo>
                  <a:lnTo>
                    <a:pt x="7" y="3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12"/>
                  </a:lnTo>
                  <a:lnTo>
                    <a:pt x="4" y="16"/>
                  </a:lnTo>
                  <a:lnTo>
                    <a:pt x="7" y="12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5" name="Freeform 72"/>
            <p:cNvSpPr>
              <a:spLocks/>
            </p:cNvSpPr>
            <p:nvPr/>
          </p:nvSpPr>
          <p:spPr bwMode="auto">
            <a:xfrm>
              <a:off x="1216381" y="1533326"/>
              <a:ext cx="8030" cy="1338"/>
            </a:xfrm>
            <a:custGeom>
              <a:avLst/>
              <a:gdLst>
                <a:gd name="T0" fmla="*/ 2147483647 w 27"/>
                <a:gd name="T1" fmla="*/ 0 h 2"/>
                <a:gd name="T2" fmla="*/ 0 w 27"/>
                <a:gd name="T3" fmla="*/ 0 h 2"/>
                <a:gd name="T4" fmla="*/ 0 w 27"/>
                <a:gd name="T5" fmla="*/ 2147483647 h 2"/>
                <a:gd name="T6" fmla="*/ 0 w 27"/>
                <a:gd name="T7" fmla="*/ 2147483647 h 2"/>
                <a:gd name="T8" fmla="*/ 2147483647 w 27"/>
                <a:gd name="T9" fmla="*/ 2147483647 h 2"/>
                <a:gd name="T10" fmla="*/ 2147483647 w 27"/>
                <a:gd name="T11" fmla="*/ 2147483647 h 2"/>
                <a:gd name="T12" fmla="*/ 2147483647 w 27"/>
                <a:gd name="T13" fmla="*/ 2147483647 h 2"/>
                <a:gd name="T14" fmla="*/ 2147483647 w 27"/>
                <a:gd name="T15" fmla="*/ 0 h 2"/>
                <a:gd name="T16" fmla="*/ 2147483647 w 27"/>
                <a:gd name="T17" fmla="*/ 0 h 2"/>
                <a:gd name="T18" fmla="*/ 2147483647 w 27"/>
                <a:gd name="T19" fmla="*/ 0 h 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"/>
                <a:gd name="T31" fmla="*/ 0 h 2"/>
                <a:gd name="T32" fmla="*/ 27 w 27"/>
                <a:gd name="T33" fmla="*/ 2 h 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" h="2">
                  <a:moveTo>
                    <a:pt x="4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7" y="2"/>
                  </a:lnTo>
                  <a:lnTo>
                    <a:pt x="27" y="2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6" name="Freeform 73"/>
            <p:cNvSpPr>
              <a:spLocks/>
            </p:cNvSpPr>
            <p:nvPr/>
          </p:nvSpPr>
          <p:spPr bwMode="auto">
            <a:xfrm>
              <a:off x="1223073" y="1533326"/>
              <a:ext cx="1338" cy="5353"/>
            </a:xfrm>
            <a:custGeom>
              <a:avLst/>
              <a:gdLst>
                <a:gd name="T0" fmla="*/ 2147483647 w 7"/>
                <a:gd name="T1" fmla="*/ 2147483647 h 12"/>
                <a:gd name="T2" fmla="*/ 2147483647 w 7"/>
                <a:gd name="T3" fmla="*/ 0 h 12"/>
                <a:gd name="T4" fmla="*/ 2147483647 w 7"/>
                <a:gd name="T5" fmla="*/ 0 h 12"/>
                <a:gd name="T6" fmla="*/ 0 w 7"/>
                <a:gd name="T7" fmla="*/ 0 h 12"/>
                <a:gd name="T8" fmla="*/ 0 w 7"/>
                <a:gd name="T9" fmla="*/ 2147483647 h 12"/>
                <a:gd name="T10" fmla="*/ 0 w 7"/>
                <a:gd name="T11" fmla="*/ 2147483647 h 12"/>
                <a:gd name="T12" fmla="*/ 2147483647 w 7"/>
                <a:gd name="T13" fmla="*/ 2147483647 h 12"/>
                <a:gd name="T14" fmla="*/ 2147483647 w 7"/>
                <a:gd name="T15" fmla="*/ 2147483647 h 12"/>
                <a:gd name="T16" fmla="*/ 2147483647 w 7"/>
                <a:gd name="T17" fmla="*/ 2147483647 h 12"/>
                <a:gd name="T18" fmla="*/ 2147483647 w 7"/>
                <a:gd name="T19" fmla="*/ 2147483647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2"/>
                <a:gd name="T32" fmla="*/ 7 w 7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2">
                  <a:moveTo>
                    <a:pt x="7" y="2"/>
                  </a:move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4" y="12"/>
                  </a:lnTo>
                  <a:lnTo>
                    <a:pt x="7" y="9"/>
                  </a:lnTo>
                  <a:lnTo>
                    <a:pt x="7" y="12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7" name="Freeform 74"/>
            <p:cNvSpPr>
              <a:spLocks/>
            </p:cNvSpPr>
            <p:nvPr/>
          </p:nvSpPr>
          <p:spPr bwMode="auto">
            <a:xfrm>
              <a:off x="1223073" y="1536003"/>
              <a:ext cx="4015" cy="1338"/>
            </a:xfrm>
            <a:custGeom>
              <a:avLst/>
              <a:gdLst>
                <a:gd name="T0" fmla="*/ 2147483647 w 13"/>
                <a:gd name="T1" fmla="*/ 0 h 3"/>
                <a:gd name="T2" fmla="*/ 0 w 13"/>
                <a:gd name="T3" fmla="*/ 0 h 3"/>
                <a:gd name="T4" fmla="*/ 0 w 13"/>
                <a:gd name="T5" fmla="*/ 2147483647 h 3"/>
                <a:gd name="T6" fmla="*/ 0 w 13"/>
                <a:gd name="T7" fmla="*/ 2147483647 h 3"/>
                <a:gd name="T8" fmla="*/ 2147483647 w 13"/>
                <a:gd name="T9" fmla="*/ 2147483647 h 3"/>
                <a:gd name="T10" fmla="*/ 2147483647 w 13"/>
                <a:gd name="T11" fmla="*/ 2147483647 h 3"/>
                <a:gd name="T12" fmla="*/ 2147483647 w 13"/>
                <a:gd name="T13" fmla="*/ 2147483647 h 3"/>
                <a:gd name="T14" fmla="*/ 2147483647 w 13"/>
                <a:gd name="T15" fmla="*/ 0 h 3"/>
                <a:gd name="T16" fmla="*/ 2147483647 w 13"/>
                <a:gd name="T17" fmla="*/ 0 h 3"/>
                <a:gd name="T18" fmla="*/ 2147483647 w 13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3"/>
                <a:gd name="T32" fmla="*/ 13 w 13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3">
                  <a:moveTo>
                    <a:pt x="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4" y="3"/>
                  </a:lnTo>
                  <a:lnTo>
                    <a:pt x="13" y="3"/>
                  </a:lnTo>
                  <a:lnTo>
                    <a:pt x="13" y="0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8" name="Freeform 75"/>
            <p:cNvSpPr>
              <a:spLocks/>
            </p:cNvSpPr>
            <p:nvPr/>
          </p:nvSpPr>
          <p:spPr bwMode="auto">
            <a:xfrm>
              <a:off x="1224411" y="1536003"/>
              <a:ext cx="2677" cy="4015"/>
            </a:xfrm>
            <a:custGeom>
              <a:avLst/>
              <a:gdLst>
                <a:gd name="T0" fmla="*/ 2147483647 w 6"/>
                <a:gd name="T1" fmla="*/ 2147483647 h 13"/>
                <a:gd name="T2" fmla="*/ 2147483647 w 6"/>
                <a:gd name="T3" fmla="*/ 0 h 13"/>
                <a:gd name="T4" fmla="*/ 2147483647 w 6"/>
                <a:gd name="T5" fmla="*/ 0 h 13"/>
                <a:gd name="T6" fmla="*/ 0 w 6"/>
                <a:gd name="T7" fmla="*/ 0 h 13"/>
                <a:gd name="T8" fmla="*/ 0 w 6"/>
                <a:gd name="T9" fmla="*/ 2147483647 h 13"/>
                <a:gd name="T10" fmla="*/ 0 w 6"/>
                <a:gd name="T11" fmla="*/ 2147483647 h 13"/>
                <a:gd name="T12" fmla="*/ 2147483647 w 6"/>
                <a:gd name="T13" fmla="*/ 2147483647 h 13"/>
                <a:gd name="T14" fmla="*/ 2147483647 w 6"/>
                <a:gd name="T15" fmla="*/ 2147483647 h 13"/>
                <a:gd name="T16" fmla="*/ 2147483647 w 6"/>
                <a:gd name="T17" fmla="*/ 2147483647 h 13"/>
                <a:gd name="T18" fmla="*/ 2147483647 w 6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3"/>
                <a:gd name="T32" fmla="*/ 6 w 6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3">
                  <a:moveTo>
                    <a:pt x="6" y="3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3"/>
                  </a:lnTo>
                  <a:lnTo>
                    <a:pt x="4" y="13"/>
                  </a:lnTo>
                  <a:lnTo>
                    <a:pt x="6" y="13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9" name="Freeform 76"/>
            <p:cNvSpPr>
              <a:spLocks/>
            </p:cNvSpPr>
            <p:nvPr/>
          </p:nvSpPr>
          <p:spPr bwMode="auto">
            <a:xfrm>
              <a:off x="1224411" y="1538680"/>
              <a:ext cx="6692" cy="1338"/>
            </a:xfrm>
            <a:custGeom>
              <a:avLst/>
              <a:gdLst>
                <a:gd name="T0" fmla="*/ 2147483647 w 20"/>
                <a:gd name="T1" fmla="*/ 0 h 7"/>
                <a:gd name="T2" fmla="*/ 0 w 20"/>
                <a:gd name="T3" fmla="*/ 0 h 7"/>
                <a:gd name="T4" fmla="*/ 0 w 20"/>
                <a:gd name="T5" fmla="*/ 2147483647 h 7"/>
                <a:gd name="T6" fmla="*/ 0 w 20"/>
                <a:gd name="T7" fmla="*/ 2147483647 h 7"/>
                <a:gd name="T8" fmla="*/ 2147483647 w 20"/>
                <a:gd name="T9" fmla="*/ 2147483647 h 7"/>
                <a:gd name="T10" fmla="*/ 2147483647 w 20"/>
                <a:gd name="T11" fmla="*/ 2147483647 h 7"/>
                <a:gd name="T12" fmla="*/ 2147483647 w 20"/>
                <a:gd name="T13" fmla="*/ 2147483647 h 7"/>
                <a:gd name="T14" fmla="*/ 2147483647 w 20"/>
                <a:gd name="T15" fmla="*/ 0 h 7"/>
                <a:gd name="T16" fmla="*/ 2147483647 w 20"/>
                <a:gd name="T17" fmla="*/ 0 h 7"/>
                <a:gd name="T18" fmla="*/ 2147483647 w 20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7"/>
                <a:gd name="T32" fmla="*/ 20 w 20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7">
                  <a:moveTo>
                    <a:pt x="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10" y="7"/>
                  </a:lnTo>
                  <a:lnTo>
                    <a:pt x="17" y="7"/>
                  </a:lnTo>
                  <a:lnTo>
                    <a:pt x="20" y="3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0" name="Freeform 77"/>
            <p:cNvSpPr>
              <a:spLocks/>
            </p:cNvSpPr>
            <p:nvPr/>
          </p:nvSpPr>
          <p:spPr bwMode="auto">
            <a:xfrm>
              <a:off x="1229765" y="1538680"/>
              <a:ext cx="1339" cy="4015"/>
            </a:xfrm>
            <a:custGeom>
              <a:avLst/>
              <a:gdLst>
                <a:gd name="T0" fmla="*/ 2147483647 w 7"/>
                <a:gd name="T1" fmla="*/ 2147483647 h 13"/>
                <a:gd name="T2" fmla="*/ 2147483647 w 7"/>
                <a:gd name="T3" fmla="*/ 0 h 13"/>
                <a:gd name="T4" fmla="*/ 2147483647 w 7"/>
                <a:gd name="T5" fmla="*/ 0 h 13"/>
                <a:gd name="T6" fmla="*/ 0 w 7"/>
                <a:gd name="T7" fmla="*/ 0 h 13"/>
                <a:gd name="T8" fmla="*/ 0 w 7"/>
                <a:gd name="T9" fmla="*/ 2147483647 h 13"/>
                <a:gd name="T10" fmla="*/ 0 w 7"/>
                <a:gd name="T11" fmla="*/ 2147483647 h 13"/>
                <a:gd name="T12" fmla="*/ 2147483647 w 7"/>
                <a:gd name="T13" fmla="*/ 2147483647 h 13"/>
                <a:gd name="T14" fmla="*/ 2147483647 w 7"/>
                <a:gd name="T15" fmla="*/ 2147483647 h 13"/>
                <a:gd name="T16" fmla="*/ 2147483647 w 7"/>
                <a:gd name="T17" fmla="*/ 2147483647 h 13"/>
                <a:gd name="T18" fmla="*/ 2147483647 w 7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3"/>
                <a:gd name="T32" fmla="*/ 7 w 7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3">
                  <a:moveTo>
                    <a:pt x="7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3"/>
                  </a:lnTo>
                  <a:lnTo>
                    <a:pt x="4" y="13"/>
                  </a:lnTo>
                  <a:lnTo>
                    <a:pt x="7" y="13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1" name="Freeform 78"/>
            <p:cNvSpPr>
              <a:spLocks/>
            </p:cNvSpPr>
            <p:nvPr/>
          </p:nvSpPr>
          <p:spPr bwMode="auto">
            <a:xfrm>
              <a:off x="1229765" y="1540018"/>
              <a:ext cx="5354" cy="2677"/>
            </a:xfrm>
            <a:custGeom>
              <a:avLst/>
              <a:gdLst>
                <a:gd name="T0" fmla="*/ 2147483647 w 20"/>
                <a:gd name="T1" fmla="*/ 0 h 6"/>
                <a:gd name="T2" fmla="*/ 0 w 20"/>
                <a:gd name="T3" fmla="*/ 2147483647 h 6"/>
                <a:gd name="T4" fmla="*/ 0 w 20"/>
                <a:gd name="T5" fmla="*/ 2147483647 h 6"/>
                <a:gd name="T6" fmla="*/ 0 w 20"/>
                <a:gd name="T7" fmla="*/ 2147483647 h 6"/>
                <a:gd name="T8" fmla="*/ 2147483647 w 20"/>
                <a:gd name="T9" fmla="*/ 2147483647 h 6"/>
                <a:gd name="T10" fmla="*/ 2147483647 w 20"/>
                <a:gd name="T11" fmla="*/ 2147483647 h 6"/>
                <a:gd name="T12" fmla="*/ 2147483647 w 20"/>
                <a:gd name="T13" fmla="*/ 2147483647 h 6"/>
                <a:gd name="T14" fmla="*/ 2147483647 w 20"/>
                <a:gd name="T15" fmla="*/ 2147483647 h 6"/>
                <a:gd name="T16" fmla="*/ 2147483647 w 20"/>
                <a:gd name="T17" fmla="*/ 0 h 6"/>
                <a:gd name="T18" fmla="*/ 2147483647 w 20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6"/>
                <a:gd name="T32" fmla="*/ 20 w 20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6">
                  <a:moveTo>
                    <a:pt x="4" y="0"/>
                  </a:moveTo>
                  <a:lnTo>
                    <a:pt x="0" y="2"/>
                  </a:lnTo>
                  <a:lnTo>
                    <a:pt x="0" y="6"/>
                  </a:lnTo>
                  <a:lnTo>
                    <a:pt x="11" y="6"/>
                  </a:lnTo>
                  <a:lnTo>
                    <a:pt x="17" y="6"/>
                  </a:lnTo>
                  <a:lnTo>
                    <a:pt x="20" y="2"/>
                  </a:lnTo>
                  <a:lnTo>
                    <a:pt x="17" y="2"/>
                  </a:lnTo>
                  <a:lnTo>
                    <a:pt x="1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2" name="Freeform 79"/>
            <p:cNvSpPr>
              <a:spLocks/>
            </p:cNvSpPr>
            <p:nvPr/>
          </p:nvSpPr>
          <p:spPr bwMode="auto">
            <a:xfrm>
              <a:off x="1233780" y="1540018"/>
              <a:ext cx="1338" cy="5353"/>
            </a:xfrm>
            <a:custGeom>
              <a:avLst/>
              <a:gdLst>
                <a:gd name="T0" fmla="*/ 2147483647 w 7"/>
                <a:gd name="T1" fmla="*/ 2147483647 h 15"/>
                <a:gd name="T2" fmla="*/ 2147483647 w 7"/>
                <a:gd name="T3" fmla="*/ 2147483647 h 15"/>
                <a:gd name="T4" fmla="*/ 2147483647 w 7"/>
                <a:gd name="T5" fmla="*/ 0 h 15"/>
                <a:gd name="T6" fmla="*/ 0 w 7"/>
                <a:gd name="T7" fmla="*/ 2147483647 h 15"/>
                <a:gd name="T8" fmla="*/ 0 w 7"/>
                <a:gd name="T9" fmla="*/ 2147483647 h 15"/>
                <a:gd name="T10" fmla="*/ 0 w 7"/>
                <a:gd name="T11" fmla="*/ 2147483647 h 15"/>
                <a:gd name="T12" fmla="*/ 2147483647 w 7"/>
                <a:gd name="T13" fmla="*/ 2147483647 h 15"/>
                <a:gd name="T14" fmla="*/ 2147483647 w 7"/>
                <a:gd name="T15" fmla="*/ 2147483647 h 15"/>
                <a:gd name="T16" fmla="*/ 2147483647 w 7"/>
                <a:gd name="T17" fmla="*/ 2147483647 h 15"/>
                <a:gd name="T18" fmla="*/ 2147483647 w 7"/>
                <a:gd name="T19" fmla="*/ 2147483647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5"/>
                <a:gd name="T32" fmla="*/ 7 w 7"/>
                <a:gd name="T33" fmla="*/ 15 h 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5">
                  <a:moveTo>
                    <a:pt x="7" y="2"/>
                  </a:moveTo>
                  <a:lnTo>
                    <a:pt x="4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12"/>
                  </a:lnTo>
                  <a:lnTo>
                    <a:pt x="4" y="15"/>
                  </a:lnTo>
                  <a:lnTo>
                    <a:pt x="4" y="12"/>
                  </a:lnTo>
                  <a:lnTo>
                    <a:pt x="7" y="12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3" name="Freeform 80"/>
            <p:cNvSpPr>
              <a:spLocks/>
            </p:cNvSpPr>
            <p:nvPr/>
          </p:nvSpPr>
          <p:spPr bwMode="auto">
            <a:xfrm>
              <a:off x="1233780" y="1542694"/>
              <a:ext cx="5354" cy="1339"/>
            </a:xfrm>
            <a:custGeom>
              <a:avLst/>
              <a:gdLst>
                <a:gd name="T0" fmla="*/ 2147483647 w 18"/>
                <a:gd name="T1" fmla="*/ 0 h 3"/>
                <a:gd name="T2" fmla="*/ 0 w 18"/>
                <a:gd name="T3" fmla="*/ 0 h 3"/>
                <a:gd name="T4" fmla="*/ 0 w 18"/>
                <a:gd name="T5" fmla="*/ 2147483647 h 3"/>
                <a:gd name="T6" fmla="*/ 0 w 18"/>
                <a:gd name="T7" fmla="*/ 2147483647 h 3"/>
                <a:gd name="T8" fmla="*/ 2147483647 w 18"/>
                <a:gd name="T9" fmla="*/ 2147483647 h 3"/>
                <a:gd name="T10" fmla="*/ 2147483647 w 18"/>
                <a:gd name="T11" fmla="*/ 2147483647 h 3"/>
                <a:gd name="T12" fmla="*/ 2147483647 w 18"/>
                <a:gd name="T13" fmla="*/ 2147483647 h 3"/>
                <a:gd name="T14" fmla="*/ 2147483647 w 18"/>
                <a:gd name="T15" fmla="*/ 0 h 3"/>
                <a:gd name="T16" fmla="*/ 2147483647 w 18"/>
                <a:gd name="T17" fmla="*/ 0 h 3"/>
                <a:gd name="T18" fmla="*/ 2147483647 w 18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"/>
                <a:gd name="T31" fmla="*/ 0 h 3"/>
                <a:gd name="T32" fmla="*/ 18 w 18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" h="3">
                  <a:moveTo>
                    <a:pt x="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11" y="3"/>
                  </a:lnTo>
                  <a:lnTo>
                    <a:pt x="18" y="3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4" name="Freeform 81"/>
            <p:cNvSpPr>
              <a:spLocks/>
            </p:cNvSpPr>
            <p:nvPr/>
          </p:nvSpPr>
          <p:spPr bwMode="auto">
            <a:xfrm>
              <a:off x="1237795" y="1542694"/>
              <a:ext cx="1339" cy="5353"/>
            </a:xfrm>
            <a:custGeom>
              <a:avLst/>
              <a:gdLst>
                <a:gd name="T0" fmla="*/ 2147483647 w 4"/>
                <a:gd name="T1" fmla="*/ 2147483647 h 12"/>
                <a:gd name="T2" fmla="*/ 2147483647 w 4"/>
                <a:gd name="T3" fmla="*/ 0 h 12"/>
                <a:gd name="T4" fmla="*/ 0 w 4"/>
                <a:gd name="T5" fmla="*/ 0 h 12"/>
                <a:gd name="T6" fmla="*/ 0 w 4"/>
                <a:gd name="T7" fmla="*/ 0 h 12"/>
                <a:gd name="T8" fmla="*/ 0 w 4"/>
                <a:gd name="T9" fmla="*/ 2147483647 h 12"/>
                <a:gd name="T10" fmla="*/ 0 w 4"/>
                <a:gd name="T11" fmla="*/ 2147483647 h 12"/>
                <a:gd name="T12" fmla="*/ 0 w 4"/>
                <a:gd name="T13" fmla="*/ 2147483647 h 12"/>
                <a:gd name="T14" fmla="*/ 2147483647 w 4"/>
                <a:gd name="T15" fmla="*/ 2147483647 h 12"/>
                <a:gd name="T16" fmla="*/ 2147483647 w 4"/>
                <a:gd name="T17" fmla="*/ 2147483647 h 12"/>
                <a:gd name="T18" fmla="*/ 2147483647 w 4"/>
                <a:gd name="T19" fmla="*/ 2147483647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12"/>
                <a:gd name="T32" fmla="*/ 4 w 4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12">
                  <a:moveTo>
                    <a:pt x="4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5" name="Freeform 82"/>
            <p:cNvSpPr>
              <a:spLocks/>
            </p:cNvSpPr>
            <p:nvPr/>
          </p:nvSpPr>
          <p:spPr bwMode="auto">
            <a:xfrm>
              <a:off x="1236457" y="1545371"/>
              <a:ext cx="10707" cy="2677"/>
            </a:xfrm>
            <a:custGeom>
              <a:avLst/>
              <a:gdLst>
                <a:gd name="T0" fmla="*/ 2147483647 w 32"/>
                <a:gd name="T1" fmla="*/ 0 h 6"/>
                <a:gd name="T2" fmla="*/ 2147483647 w 32"/>
                <a:gd name="T3" fmla="*/ 0 h 6"/>
                <a:gd name="T4" fmla="*/ 0 w 32"/>
                <a:gd name="T5" fmla="*/ 2147483647 h 6"/>
                <a:gd name="T6" fmla="*/ 2147483647 w 32"/>
                <a:gd name="T7" fmla="*/ 2147483647 h 6"/>
                <a:gd name="T8" fmla="*/ 2147483647 w 32"/>
                <a:gd name="T9" fmla="*/ 2147483647 h 6"/>
                <a:gd name="T10" fmla="*/ 2147483647 w 32"/>
                <a:gd name="T11" fmla="*/ 2147483647 h 6"/>
                <a:gd name="T12" fmla="*/ 2147483647 w 32"/>
                <a:gd name="T13" fmla="*/ 2147483647 h 6"/>
                <a:gd name="T14" fmla="*/ 2147483647 w 32"/>
                <a:gd name="T15" fmla="*/ 0 h 6"/>
                <a:gd name="T16" fmla="*/ 2147483647 w 32"/>
                <a:gd name="T17" fmla="*/ 0 h 6"/>
                <a:gd name="T18" fmla="*/ 2147483647 w 32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"/>
                <a:gd name="T31" fmla="*/ 0 h 6"/>
                <a:gd name="T32" fmla="*/ 32 w 32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" h="6">
                  <a:moveTo>
                    <a:pt x="3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3" y="6"/>
                  </a:lnTo>
                  <a:lnTo>
                    <a:pt x="25" y="6"/>
                  </a:lnTo>
                  <a:lnTo>
                    <a:pt x="32" y="6"/>
                  </a:lnTo>
                  <a:lnTo>
                    <a:pt x="32" y="2"/>
                  </a:lnTo>
                  <a:lnTo>
                    <a:pt x="32" y="0"/>
                  </a:lnTo>
                  <a:lnTo>
                    <a:pt x="25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6" name="Freeform 83"/>
            <p:cNvSpPr>
              <a:spLocks/>
            </p:cNvSpPr>
            <p:nvPr/>
          </p:nvSpPr>
          <p:spPr bwMode="auto">
            <a:xfrm>
              <a:off x="1247164" y="1545371"/>
              <a:ext cx="0" cy="6692"/>
            </a:xfrm>
            <a:custGeom>
              <a:avLst/>
              <a:gdLst>
                <a:gd name="T0" fmla="*/ 0 w 3"/>
                <a:gd name="T1" fmla="*/ 2147483647 h 19"/>
                <a:gd name="T2" fmla="*/ 0 w 3"/>
                <a:gd name="T3" fmla="*/ 0 h 19"/>
                <a:gd name="T4" fmla="*/ 0 w 3"/>
                <a:gd name="T5" fmla="*/ 0 h 19"/>
                <a:gd name="T6" fmla="*/ 0 w 3"/>
                <a:gd name="T7" fmla="*/ 0 h 19"/>
                <a:gd name="T8" fmla="*/ 0 w 3"/>
                <a:gd name="T9" fmla="*/ 2147483647 h 19"/>
                <a:gd name="T10" fmla="*/ 0 w 3"/>
                <a:gd name="T11" fmla="*/ 2147483647 h 19"/>
                <a:gd name="T12" fmla="*/ 0 w 3"/>
                <a:gd name="T13" fmla="*/ 2147483647 h 19"/>
                <a:gd name="T14" fmla="*/ 0 w 3"/>
                <a:gd name="T15" fmla="*/ 2147483647 h 19"/>
                <a:gd name="T16" fmla="*/ 0 w 3"/>
                <a:gd name="T17" fmla="*/ 2147483647 h 19"/>
                <a:gd name="T18" fmla="*/ 0 w 3"/>
                <a:gd name="T19" fmla="*/ 2147483647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19"/>
                <a:gd name="T32" fmla="*/ 0 w 3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19">
                  <a:moveTo>
                    <a:pt x="3" y="2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3" y="19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7" name="Freeform 84"/>
            <p:cNvSpPr>
              <a:spLocks/>
            </p:cNvSpPr>
            <p:nvPr/>
          </p:nvSpPr>
          <p:spPr bwMode="auto">
            <a:xfrm>
              <a:off x="1245825" y="1549386"/>
              <a:ext cx="8030" cy="2677"/>
            </a:xfrm>
            <a:custGeom>
              <a:avLst/>
              <a:gdLst>
                <a:gd name="T0" fmla="*/ 2147483647 w 27"/>
                <a:gd name="T1" fmla="*/ 0 h 7"/>
                <a:gd name="T2" fmla="*/ 2147483647 w 27"/>
                <a:gd name="T3" fmla="*/ 2147483647 h 7"/>
                <a:gd name="T4" fmla="*/ 0 w 27"/>
                <a:gd name="T5" fmla="*/ 2147483647 h 7"/>
                <a:gd name="T6" fmla="*/ 2147483647 w 27"/>
                <a:gd name="T7" fmla="*/ 2147483647 h 7"/>
                <a:gd name="T8" fmla="*/ 2147483647 w 27"/>
                <a:gd name="T9" fmla="*/ 2147483647 h 7"/>
                <a:gd name="T10" fmla="*/ 2147483647 w 27"/>
                <a:gd name="T11" fmla="*/ 2147483647 h 7"/>
                <a:gd name="T12" fmla="*/ 2147483647 w 27"/>
                <a:gd name="T13" fmla="*/ 2147483647 h 7"/>
                <a:gd name="T14" fmla="*/ 2147483647 w 27"/>
                <a:gd name="T15" fmla="*/ 2147483647 h 7"/>
                <a:gd name="T16" fmla="*/ 2147483647 w 27"/>
                <a:gd name="T17" fmla="*/ 0 h 7"/>
                <a:gd name="T18" fmla="*/ 2147483647 w 27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"/>
                <a:gd name="T31" fmla="*/ 0 h 7"/>
                <a:gd name="T32" fmla="*/ 27 w 27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" h="7">
                  <a:moveTo>
                    <a:pt x="4" y="0"/>
                  </a:moveTo>
                  <a:lnTo>
                    <a:pt x="4" y="3"/>
                  </a:lnTo>
                  <a:lnTo>
                    <a:pt x="0" y="3"/>
                  </a:lnTo>
                  <a:lnTo>
                    <a:pt x="4" y="7"/>
                  </a:lnTo>
                  <a:lnTo>
                    <a:pt x="20" y="7"/>
                  </a:lnTo>
                  <a:lnTo>
                    <a:pt x="27" y="7"/>
                  </a:lnTo>
                  <a:lnTo>
                    <a:pt x="27" y="3"/>
                  </a:lnTo>
                  <a:lnTo>
                    <a:pt x="2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8" name="Freeform 85"/>
            <p:cNvSpPr>
              <a:spLocks/>
            </p:cNvSpPr>
            <p:nvPr/>
          </p:nvSpPr>
          <p:spPr bwMode="auto">
            <a:xfrm>
              <a:off x="1252518" y="1549386"/>
              <a:ext cx="1338" cy="6691"/>
            </a:xfrm>
            <a:custGeom>
              <a:avLst/>
              <a:gdLst>
                <a:gd name="T0" fmla="*/ 2147483647 w 7"/>
                <a:gd name="T1" fmla="*/ 2147483647 h 22"/>
                <a:gd name="T2" fmla="*/ 2147483647 w 7"/>
                <a:gd name="T3" fmla="*/ 2147483647 h 22"/>
                <a:gd name="T4" fmla="*/ 2147483647 w 7"/>
                <a:gd name="T5" fmla="*/ 0 h 22"/>
                <a:gd name="T6" fmla="*/ 0 w 7"/>
                <a:gd name="T7" fmla="*/ 2147483647 h 22"/>
                <a:gd name="T8" fmla="*/ 0 w 7"/>
                <a:gd name="T9" fmla="*/ 2147483647 h 22"/>
                <a:gd name="T10" fmla="*/ 0 w 7"/>
                <a:gd name="T11" fmla="*/ 2147483647 h 22"/>
                <a:gd name="T12" fmla="*/ 2147483647 w 7"/>
                <a:gd name="T13" fmla="*/ 2147483647 h 22"/>
                <a:gd name="T14" fmla="*/ 2147483647 w 7"/>
                <a:gd name="T15" fmla="*/ 2147483647 h 22"/>
                <a:gd name="T16" fmla="*/ 2147483647 w 7"/>
                <a:gd name="T17" fmla="*/ 2147483647 h 22"/>
                <a:gd name="T18" fmla="*/ 2147483647 w 7"/>
                <a:gd name="T19" fmla="*/ 2147483647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22"/>
                <a:gd name="T32" fmla="*/ 7 w 7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22">
                  <a:moveTo>
                    <a:pt x="7" y="3"/>
                  </a:moveTo>
                  <a:lnTo>
                    <a:pt x="7" y="3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19"/>
                  </a:lnTo>
                  <a:lnTo>
                    <a:pt x="0" y="22"/>
                  </a:lnTo>
                  <a:lnTo>
                    <a:pt x="4" y="22"/>
                  </a:lnTo>
                  <a:lnTo>
                    <a:pt x="7" y="22"/>
                  </a:lnTo>
                  <a:lnTo>
                    <a:pt x="7" y="19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9" name="Freeform 86"/>
            <p:cNvSpPr>
              <a:spLocks/>
            </p:cNvSpPr>
            <p:nvPr/>
          </p:nvSpPr>
          <p:spPr bwMode="auto">
            <a:xfrm>
              <a:off x="1252518" y="1554740"/>
              <a:ext cx="26768" cy="1338"/>
            </a:xfrm>
            <a:custGeom>
              <a:avLst/>
              <a:gdLst>
                <a:gd name="T0" fmla="*/ 2147483647 w 82"/>
                <a:gd name="T1" fmla="*/ 0 h 6"/>
                <a:gd name="T2" fmla="*/ 0 w 82"/>
                <a:gd name="T3" fmla="*/ 0 h 6"/>
                <a:gd name="T4" fmla="*/ 0 w 82"/>
                <a:gd name="T5" fmla="*/ 2147483647 h 6"/>
                <a:gd name="T6" fmla="*/ 0 w 82"/>
                <a:gd name="T7" fmla="*/ 2147483647 h 6"/>
                <a:gd name="T8" fmla="*/ 2147483647 w 82"/>
                <a:gd name="T9" fmla="*/ 2147483647 h 6"/>
                <a:gd name="T10" fmla="*/ 2147483647 w 82"/>
                <a:gd name="T11" fmla="*/ 2147483647 h 6"/>
                <a:gd name="T12" fmla="*/ 2147483647 w 82"/>
                <a:gd name="T13" fmla="*/ 2147483647 h 6"/>
                <a:gd name="T14" fmla="*/ 2147483647 w 82"/>
                <a:gd name="T15" fmla="*/ 0 h 6"/>
                <a:gd name="T16" fmla="*/ 2147483647 w 82"/>
                <a:gd name="T17" fmla="*/ 0 h 6"/>
                <a:gd name="T18" fmla="*/ 2147483647 w 82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2"/>
                <a:gd name="T31" fmla="*/ 0 h 6"/>
                <a:gd name="T32" fmla="*/ 82 w 82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2" h="6">
                  <a:moveTo>
                    <a:pt x="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76" y="6"/>
                  </a:lnTo>
                  <a:lnTo>
                    <a:pt x="82" y="6"/>
                  </a:lnTo>
                  <a:lnTo>
                    <a:pt x="82" y="3"/>
                  </a:lnTo>
                  <a:lnTo>
                    <a:pt x="82" y="0"/>
                  </a:lnTo>
                  <a:lnTo>
                    <a:pt x="8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0" name="Freeform 87"/>
            <p:cNvSpPr>
              <a:spLocks/>
            </p:cNvSpPr>
            <p:nvPr/>
          </p:nvSpPr>
          <p:spPr bwMode="auto">
            <a:xfrm>
              <a:off x="1279286" y="1554740"/>
              <a:ext cx="0" cy="8030"/>
            </a:xfrm>
            <a:custGeom>
              <a:avLst/>
              <a:gdLst>
                <a:gd name="T0" fmla="*/ 0 w 2"/>
                <a:gd name="T1" fmla="*/ 2147483647 h 22"/>
                <a:gd name="T2" fmla="*/ 0 w 2"/>
                <a:gd name="T3" fmla="*/ 0 h 22"/>
                <a:gd name="T4" fmla="*/ 0 w 2"/>
                <a:gd name="T5" fmla="*/ 0 h 22"/>
                <a:gd name="T6" fmla="*/ 0 w 2"/>
                <a:gd name="T7" fmla="*/ 0 h 22"/>
                <a:gd name="T8" fmla="*/ 0 w 2"/>
                <a:gd name="T9" fmla="*/ 2147483647 h 22"/>
                <a:gd name="T10" fmla="*/ 0 w 2"/>
                <a:gd name="T11" fmla="*/ 2147483647 h 22"/>
                <a:gd name="T12" fmla="*/ 0 w 2"/>
                <a:gd name="T13" fmla="*/ 2147483647 h 22"/>
                <a:gd name="T14" fmla="*/ 0 w 2"/>
                <a:gd name="T15" fmla="*/ 2147483647 h 22"/>
                <a:gd name="T16" fmla="*/ 0 w 2"/>
                <a:gd name="T17" fmla="*/ 2147483647 h 22"/>
                <a:gd name="T18" fmla="*/ 0 w 2"/>
                <a:gd name="T19" fmla="*/ 2147483647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"/>
                <a:gd name="T31" fmla="*/ 0 h 22"/>
                <a:gd name="T32" fmla="*/ 0 w 2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" h="22">
                  <a:moveTo>
                    <a:pt x="2" y="3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0" y="22"/>
                  </a:lnTo>
                  <a:lnTo>
                    <a:pt x="2" y="19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1" name="Freeform 88"/>
            <p:cNvSpPr>
              <a:spLocks/>
            </p:cNvSpPr>
            <p:nvPr/>
          </p:nvSpPr>
          <p:spPr bwMode="auto">
            <a:xfrm>
              <a:off x="1277947" y="1560093"/>
              <a:ext cx="17400" cy="1338"/>
            </a:xfrm>
            <a:custGeom>
              <a:avLst/>
              <a:gdLst>
                <a:gd name="T0" fmla="*/ 2147483647 w 53"/>
                <a:gd name="T1" fmla="*/ 0 h 3"/>
                <a:gd name="T2" fmla="*/ 2147483647 w 53"/>
                <a:gd name="T3" fmla="*/ 0 h 3"/>
                <a:gd name="T4" fmla="*/ 0 w 53"/>
                <a:gd name="T5" fmla="*/ 2147483647 h 3"/>
                <a:gd name="T6" fmla="*/ 2147483647 w 53"/>
                <a:gd name="T7" fmla="*/ 2147483647 h 3"/>
                <a:gd name="T8" fmla="*/ 2147483647 w 53"/>
                <a:gd name="T9" fmla="*/ 2147483647 h 3"/>
                <a:gd name="T10" fmla="*/ 2147483647 w 53"/>
                <a:gd name="T11" fmla="*/ 2147483647 h 3"/>
                <a:gd name="T12" fmla="*/ 2147483647 w 53"/>
                <a:gd name="T13" fmla="*/ 2147483647 h 3"/>
                <a:gd name="T14" fmla="*/ 2147483647 w 53"/>
                <a:gd name="T15" fmla="*/ 0 h 3"/>
                <a:gd name="T16" fmla="*/ 2147483647 w 53"/>
                <a:gd name="T17" fmla="*/ 0 h 3"/>
                <a:gd name="T18" fmla="*/ 2147483647 w 53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"/>
                <a:gd name="T31" fmla="*/ 0 h 3"/>
                <a:gd name="T32" fmla="*/ 53 w 53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" h="3">
                  <a:moveTo>
                    <a:pt x="4" y="0"/>
                  </a:moveTo>
                  <a:lnTo>
                    <a:pt x="4" y="0"/>
                  </a:lnTo>
                  <a:lnTo>
                    <a:pt x="0" y="3"/>
                  </a:lnTo>
                  <a:lnTo>
                    <a:pt x="4" y="3"/>
                  </a:lnTo>
                  <a:lnTo>
                    <a:pt x="46" y="3"/>
                  </a:lnTo>
                  <a:lnTo>
                    <a:pt x="53" y="3"/>
                  </a:lnTo>
                  <a:lnTo>
                    <a:pt x="53" y="0"/>
                  </a:lnTo>
                  <a:lnTo>
                    <a:pt x="4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2" name="Freeform 89"/>
            <p:cNvSpPr>
              <a:spLocks/>
            </p:cNvSpPr>
            <p:nvPr/>
          </p:nvSpPr>
          <p:spPr bwMode="auto">
            <a:xfrm>
              <a:off x="1292670" y="1560093"/>
              <a:ext cx="2677" cy="4015"/>
            </a:xfrm>
            <a:custGeom>
              <a:avLst/>
              <a:gdLst>
                <a:gd name="T0" fmla="*/ 2147483647 w 7"/>
                <a:gd name="T1" fmla="*/ 2147483647 h 13"/>
                <a:gd name="T2" fmla="*/ 2147483647 w 7"/>
                <a:gd name="T3" fmla="*/ 0 h 13"/>
                <a:gd name="T4" fmla="*/ 2147483647 w 7"/>
                <a:gd name="T5" fmla="*/ 0 h 13"/>
                <a:gd name="T6" fmla="*/ 0 w 7"/>
                <a:gd name="T7" fmla="*/ 0 h 13"/>
                <a:gd name="T8" fmla="*/ 0 w 7"/>
                <a:gd name="T9" fmla="*/ 2147483647 h 13"/>
                <a:gd name="T10" fmla="*/ 0 w 7"/>
                <a:gd name="T11" fmla="*/ 2147483647 h 13"/>
                <a:gd name="T12" fmla="*/ 2147483647 w 7"/>
                <a:gd name="T13" fmla="*/ 2147483647 h 13"/>
                <a:gd name="T14" fmla="*/ 2147483647 w 7"/>
                <a:gd name="T15" fmla="*/ 2147483647 h 13"/>
                <a:gd name="T16" fmla="*/ 2147483647 w 7"/>
                <a:gd name="T17" fmla="*/ 2147483647 h 13"/>
                <a:gd name="T18" fmla="*/ 2147483647 w 7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3"/>
                <a:gd name="T32" fmla="*/ 7 w 7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3">
                  <a:moveTo>
                    <a:pt x="7" y="3"/>
                  </a:move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4" y="13"/>
                  </a:lnTo>
                  <a:lnTo>
                    <a:pt x="7" y="9"/>
                  </a:lnTo>
                  <a:lnTo>
                    <a:pt x="7" y="13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3" name="Freeform 90"/>
            <p:cNvSpPr>
              <a:spLocks/>
            </p:cNvSpPr>
            <p:nvPr/>
          </p:nvSpPr>
          <p:spPr bwMode="auto">
            <a:xfrm>
              <a:off x="1292670" y="1562770"/>
              <a:ext cx="5354" cy="0"/>
            </a:xfrm>
            <a:custGeom>
              <a:avLst/>
              <a:gdLst>
                <a:gd name="T0" fmla="*/ 2147483647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2147483647 w 14"/>
                <a:gd name="T9" fmla="*/ 0 h 3"/>
                <a:gd name="T10" fmla="*/ 2147483647 w 14"/>
                <a:gd name="T11" fmla="*/ 0 h 3"/>
                <a:gd name="T12" fmla="*/ 2147483647 w 14"/>
                <a:gd name="T13" fmla="*/ 0 h 3"/>
                <a:gd name="T14" fmla="*/ 2147483647 w 14"/>
                <a:gd name="T15" fmla="*/ 0 h 3"/>
                <a:gd name="T16" fmla="*/ 2147483647 w 14"/>
                <a:gd name="T17" fmla="*/ 0 h 3"/>
                <a:gd name="T18" fmla="*/ 2147483647 w 14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3"/>
                <a:gd name="T32" fmla="*/ 14 w 14"/>
                <a:gd name="T33" fmla="*/ 0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3">
                  <a:moveTo>
                    <a:pt x="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4" y="3"/>
                  </a:lnTo>
                  <a:lnTo>
                    <a:pt x="14" y="3"/>
                  </a:lnTo>
                  <a:lnTo>
                    <a:pt x="14" y="0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4" name="Freeform 91"/>
            <p:cNvSpPr>
              <a:spLocks/>
            </p:cNvSpPr>
            <p:nvPr/>
          </p:nvSpPr>
          <p:spPr bwMode="auto">
            <a:xfrm>
              <a:off x="1295347" y="1562770"/>
              <a:ext cx="2677" cy="4015"/>
            </a:xfrm>
            <a:custGeom>
              <a:avLst/>
              <a:gdLst>
                <a:gd name="T0" fmla="*/ 2147483647 w 7"/>
                <a:gd name="T1" fmla="*/ 2147483647 h 13"/>
                <a:gd name="T2" fmla="*/ 2147483647 w 7"/>
                <a:gd name="T3" fmla="*/ 0 h 13"/>
                <a:gd name="T4" fmla="*/ 2147483647 w 7"/>
                <a:gd name="T5" fmla="*/ 0 h 13"/>
                <a:gd name="T6" fmla="*/ 0 w 7"/>
                <a:gd name="T7" fmla="*/ 0 h 13"/>
                <a:gd name="T8" fmla="*/ 0 w 7"/>
                <a:gd name="T9" fmla="*/ 2147483647 h 13"/>
                <a:gd name="T10" fmla="*/ 0 w 7"/>
                <a:gd name="T11" fmla="*/ 2147483647 h 13"/>
                <a:gd name="T12" fmla="*/ 2147483647 w 7"/>
                <a:gd name="T13" fmla="*/ 2147483647 h 13"/>
                <a:gd name="T14" fmla="*/ 2147483647 w 7"/>
                <a:gd name="T15" fmla="*/ 2147483647 h 13"/>
                <a:gd name="T16" fmla="*/ 2147483647 w 7"/>
                <a:gd name="T17" fmla="*/ 2147483647 h 13"/>
                <a:gd name="T18" fmla="*/ 2147483647 w 7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3"/>
                <a:gd name="T32" fmla="*/ 7 w 7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3">
                  <a:moveTo>
                    <a:pt x="7" y="3"/>
                  </a:move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3"/>
                  </a:lnTo>
                  <a:lnTo>
                    <a:pt x="4" y="13"/>
                  </a:lnTo>
                  <a:lnTo>
                    <a:pt x="7" y="13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5" name="Freeform 92"/>
            <p:cNvSpPr>
              <a:spLocks/>
            </p:cNvSpPr>
            <p:nvPr/>
          </p:nvSpPr>
          <p:spPr bwMode="auto">
            <a:xfrm>
              <a:off x="1295347" y="1564108"/>
              <a:ext cx="4015" cy="2677"/>
            </a:xfrm>
            <a:custGeom>
              <a:avLst/>
              <a:gdLst>
                <a:gd name="T0" fmla="*/ 2147483647 w 13"/>
                <a:gd name="T1" fmla="*/ 0 h 6"/>
                <a:gd name="T2" fmla="*/ 0 w 13"/>
                <a:gd name="T3" fmla="*/ 0 h 6"/>
                <a:gd name="T4" fmla="*/ 0 w 13"/>
                <a:gd name="T5" fmla="*/ 2147483647 h 6"/>
                <a:gd name="T6" fmla="*/ 0 w 13"/>
                <a:gd name="T7" fmla="*/ 2147483647 h 6"/>
                <a:gd name="T8" fmla="*/ 2147483647 w 13"/>
                <a:gd name="T9" fmla="*/ 2147483647 h 6"/>
                <a:gd name="T10" fmla="*/ 2147483647 w 13"/>
                <a:gd name="T11" fmla="*/ 2147483647 h 6"/>
                <a:gd name="T12" fmla="*/ 2147483647 w 13"/>
                <a:gd name="T13" fmla="*/ 2147483647 h 6"/>
                <a:gd name="T14" fmla="*/ 2147483647 w 13"/>
                <a:gd name="T15" fmla="*/ 0 h 6"/>
                <a:gd name="T16" fmla="*/ 2147483647 w 13"/>
                <a:gd name="T17" fmla="*/ 0 h 6"/>
                <a:gd name="T18" fmla="*/ 2147483647 w 1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6"/>
                <a:gd name="T32" fmla="*/ 13 w 1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6">
                  <a:moveTo>
                    <a:pt x="4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4" y="6"/>
                  </a:lnTo>
                  <a:lnTo>
                    <a:pt x="13" y="6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6" name="Freeform 93"/>
            <p:cNvSpPr>
              <a:spLocks/>
            </p:cNvSpPr>
            <p:nvPr/>
          </p:nvSpPr>
          <p:spPr bwMode="auto">
            <a:xfrm>
              <a:off x="1298023" y="1564108"/>
              <a:ext cx="1338" cy="4015"/>
            </a:xfrm>
            <a:custGeom>
              <a:avLst/>
              <a:gdLst>
                <a:gd name="T0" fmla="*/ 2147483647 w 6"/>
                <a:gd name="T1" fmla="*/ 2147483647 h 12"/>
                <a:gd name="T2" fmla="*/ 2147483647 w 6"/>
                <a:gd name="T3" fmla="*/ 0 h 12"/>
                <a:gd name="T4" fmla="*/ 2147483647 w 6"/>
                <a:gd name="T5" fmla="*/ 0 h 12"/>
                <a:gd name="T6" fmla="*/ 0 w 6"/>
                <a:gd name="T7" fmla="*/ 0 h 12"/>
                <a:gd name="T8" fmla="*/ 0 w 6"/>
                <a:gd name="T9" fmla="*/ 2147483647 h 12"/>
                <a:gd name="T10" fmla="*/ 0 w 6"/>
                <a:gd name="T11" fmla="*/ 2147483647 h 12"/>
                <a:gd name="T12" fmla="*/ 2147483647 w 6"/>
                <a:gd name="T13" fmla="*/ 2147483647 h 12"/>
                <a:gd name="T14" fmla="*/ 2147483647 w 6"/>
                <a:gd name="T15" fmla="*/ 2147483647 h 12"/>
                <a:gd name="T16" fmla="*/ 2147483647 w 6"/>
                <a:gd name="T17" fmla="*/ 2147483647 h 12"/>
                <a:gd name="T18" fmla="*/ 2147483647 w 6"/>
                <a:gd name="T19" fmla="*/ 2147483647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2"/>
                <a:gd name="T32" fmla="*/ 6 w 6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2">
                  <a:moveTo>
                    <a:pt x="6" y="2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6" y="12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7" name="Freeform 94"/>
            <p:cNvSpPr>
              <a:spLocks/>
            </p:cNvSpPr>
            <p:nvPr/>
          </p:nvSpPr>
          <p:spPr bwMode="auto">
            <a:xfrm>
              <a:off x="1298023" y="1566785"/>
              <a:ext cx="16061" cy="1339"/>
            </a:xfrm>
            <a:custGeom>
              <a:avLst/>
              <a:gdLst>
                <a:gd name="T0" fmla="*/ 2147483647 w 49"/>
                <a:gd name="T1" fmla="*/ 0 h 6"/>
                <a:gd name="T2" fmla="*/ 0 w 49"/>
                <a:gd name="T3" fmla="*/ 2147483647 h 6"/>
                <a:gd name="T4" fmla="*/ 0 w 49"/>
                <a:gd name="T5" fmla="*/ 2147483647 h 6"/>
                <a:gd name="T6" fmla="*/ 0 w 49"/>
                <a:gd name="T7" fmla="*/ 2147483647 h 6"/>
                <a:gd name="T8" fmla="*/ 2147483647 w 49"/>
                <a:gd name="T9" fmla="*/ 2147483647 h 6"/>
                <a:gd name="T10" fmla="*/ 2147483647 w 49"/>
                <a:gd name="T11" fmla="*/ 2147483647 h 6"/>
                <a:gd name="T12" fmla="*/ 2147483647 w 49"/>
                <a:gd name="T13" fmla="*/ 2147483647 h 6"/>
                <a:gd name="T14" fmla="*/ 2147483647 w 49"/>
                <a:gd name="T15" fmla="*/ 2147483647 h 6"/>
                <a:gd name="T16" fmla="*/ 2147483647 w 49"/>
                <a:gd name="T17" fmla="*/ 0 h 6"/>
                <a:gd name="T18" fmla="*/ 2147483647 w 49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9"/>
                <a:gd name="T31" fmla="*/ 0 h 6"/>
                <a:gd name="T32" fmla="*/ 49 w 49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9" h="6">
                  <a:moveTo>
                    <a:pt x="4" y="0"/>
                  </a:moveTo>
                  <a:lnTo>
                    <a:pt x="0" y="3"/>
                  </a:lnTo>
                  <a:lnTo>
                    <a:pt x="0" y="6"/>
                  </a:lnTo>
                  <a:lnTo>
                    <a:pt x="42" y="6"/>
                  </a:lnTo>
                  <a:lnTo>
                    <a:pt x="49" y="6"/>
                  </a:lnTo>
                  <a:lnTo>
                    <a:pt x="49" y="3"/>
                  </a:lnTo>
                  <a:lnTo>
                    <a:pt x="4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8" name="Freeform 95"/>
            <p:cNvSpPr>
              <a:spLocks/>
            </p:cNvSpPr>
            <p:nvPr/>
          </p:nvSpPr>
          <p:spPr bwMode="auto">
            <a:xfrm>
              <a:off x="1312745" y="1566785"/>
              <a:ext cx="1339" cy="5353"/>
            </a:xfrm>
            <a:custGeom>
              <a:avLst/>
              <a:gdLst>
                <a:gd name="T0" fmla="*/ 2147483647 w 3"/>
                <a:gd name="T1" fmla="*/ 2147483647 h 15"/>
                <a:gd name="T2" fmla="*/ 2147483647 w 3"/>
                <a:gd name="T3" fmla="*/ 2147483647 h 15"/>
                <a:gd name="T4" fmla="*/ 0 w 3"/>
                <a:gd name="T5" fmla="*/ 0 h 15"/>
                <a:gd name="T6" fmla="*/ 0 w 3"/>
                <a:gd name="T7" fmla="*/ 2147483647 h 15"/>
                <a:gd name="T8" fmla="*/ 0 w 3"/>
                <a:gd name="T9" fmla="*/ 2147483647 h 15"/>
                <a:gd name="T10" fmla="*/ 0 w 3"/>
                <a:gd name="T11" fmla="*/ 2147483647 h 15"/>
                <a:gd name="T12" fmla="*/ 0 w 3"/>
                <a:gd name="T13" fmla="*/ 2147483647 h 15"/>
                <a:gd name="T14" fmla="*/ 2147483647 w 3"/>
                <a:gd name="T15" fmla="*/ 2147483647 h 15"/>
                <a:gd name="T16" fmla="*/ 2147483647 w 3"/>
                <a:gd name="T17" fmla="*/ 2147483647 h 15"/>
                <a:gd name="T18" fmla="*/ 2147483647 w 3"/>
                <a:gd name="T19" fmla="*/ 2147483647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15"/>
                <a:gd name="T32" fmla="*/ 3 w 3"/>
                <a:gd name="T33" fmla="*/ 15 h 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15">
                  <a:moveTo>
                    <a:pt x="3" y="3"/>
                  </a:moveTo>
                  <a:lnTo>
                    <a:pt x="3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3" y="1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9" name="Freeform 96"/>
            <p:cNvSpPr>
              <a:spLocks/>
            </p:cNvSpPr>
            <p:nvPr/>
          </p:nvSpPr>
          <p:spPr bwMode="auto">
            <a:xfrm>
              <a:off x="1311407" y="1569461"/>
              <a:ext cx="20076" cy="1339"/>
            </a:xfrm>
            <a:custGeom>
              <a:avLst/>
              <a:gdLst>
                <a:gd name="T0" fmla="*/ 2147483647 w 60"/>
                <a:gd name="T1" fmla="*/ 0 h 4"/>
                <a:gd name="T2" fmla="*/ 2147483647 w 60"/>
                <a:gd name="T3" fmla="*/ 0 h 4"/>
                <a:gd name="T4" fmla="*/ 0 w 60"/>
                <a:gd name="T5" fmla="*/ 2147483647 h 4"/>
                <a:gd name="T6" fmla="*/ 2147483647 w 60"/>
                <a:gd name="T7" fmla="*/ 2147483647 h 4"/>
                <a:gd name="T8" fmla="*/ 2147483647 w 60"/>
                <a:gd name="T9" fmla="*/ 2147483647 h 4"/>
                <a:gd name="T10" fmla="*/ 2147483647 w 60"/>
                <a:gd name="T11" fmla="*/ 2147483647 h 4"/>
                <a:gd name="T12" fmla="*/ 2147483647 w 60"/>
                <a:gd name="T13" fmla="*/ 2147483647 h 4"/>
                <a:gd name="T14" fmla="*/ 2147483647 w 60"/>
                <a:gd name="T15" fmla="*/ 0 h 4"/>
                <a:gd name="T16" fmla="*/ 2147483647 w 60"/>
                <a:gd name="T17" fmla="*/ 0 h 4"/>
                <a:gd name="T18" fmla="*/ 2147483647 w 60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0"/>
                <a:gd name="T31" fmla="*/ 0 h 4"/>
                <a:gd name="T32" fmla="*/ 60 w 60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0" h="4">
                  <a:moveTo>
                    <a:pt x="4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53" y="4"/>
                  </a:lnTo>
                  <a:lnTo>
                    <a:pt x="60" y="4"/>
                  </a:lnTo>
                  <a:lnTo>
                    <a:pt x="60" y="0"/>
                  </a:lnTo>
                  <a:lnTo>
                    <a:pt x="5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90" name="Freeform 97"/>
            <p:cNvSpPr>
              <a:spLocks/>
            </p:cNvSpPr>
            <p:nvPr/>
          </p:nvSpPr>
          <p:spPr bwMode="auto">
            <a:xfrm>
              <a:off x="1330145" y="1569461"/>
              <a:ext cx="1338" cy="4015"/>
            </a:xfrm>
            <a:custGeom>
              <a:avLst/>
              <a:gdLst>
                <a:gd name="T0" fmla="*/ 2147483647 w 7"/>
                <a:gd name="T1" fmla="*/ 2147483647 h 13"/>
                <a:gd name="T2" fmla="*/ 2147483647 w 7"/>
                <a:gd name="T3" fmla="*/ 0 h 13"/>
                <a:gd name="T4" fmla="*/ 2147483647 w 7"/>
                <a:gd name="T5" fmla="*/ 0 h 13"/>
                <a:gd name="T6" fmla="*/ 0 w 7"/>
                <a:gd name="T7" fmla="*/ 0 h 13"/>
                <a:gd name="T8" fmla="*/ 0 w 7"/>
                <a:gd name="T9" fmla="*/ 2147483647 h 13"/>
                <a:gd name="T10" fmla="*/ 0 w 7"/>
                <a:gd name="T11" fmla="*/ 2147483647 h 13"/>
                <a:gd name="T12" fmla="*/ 2147483647 w 7"/>
                <a:gd name="T13" fmla="*/ 2147483647 h 13"/>
                <a:gd name="T14" fmla="*/ 2147483647 w 7"/>
                <a:gd name="T15" fmla="*/ 2147483647 h 13"/>
                <a:gd name="T16" fmla="*/ 2147483647 w 7"/>
                <a:gd name="T17" fmla="*/ 2147483647 h 13"/>
                <a:gd name="T18" fmla="*/ 2147483647 w 7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3"/>
                <a:gd name="T32" fmla="*/ 7 w 7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3">
                  <a:moveTo>
                    <a:pt x="7" y="4"/>
                  </a:move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4" y="13"/>
                  </a:lnTo>
                  <a:lnTo>
                    <a:pt x="7" y="13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91" name="Freeform 98"/>
            <p:cNvSpPr>
              <a:spLocks/>
            </p:cNvSpPr>
            <p:nvPr/>
          </p:nvSpPr>
          <p:spPr bwMode="auto">
            <a:xfrm>
              <a:off x="1330145" y="1572138"/>
              <a:ext cx="26768" cy="1339"/>
            </a:xfrm>
            <a:custGeom>
              <a:avLst/>
              <a:gdLst>
                <a:gd name="T0" fmla="*/ 2147483647 w 83"/>
                <a:gd name="T1" fmla="*/ 0 h 7"/>
                <a:gd name="T2" fmla="*/ 0 w 83"/>
                <a:gd name="T3" fmla="*/ 0 h 7"/>
                <a:gd name="T4" fmla="*/ 0 w 83"/>
                <a:gd name="T5" fmla="*/ 2147483647 h 7"/>
                <a:gd name="T6" fmla="*/ 0 w 83"/>
                <a:gd name="T7" fmla="*/ 2147483647 h 7"/>
                <a:gd name="T8" fmla="*/ 2147483647 w 83"/>
                <a:gd name="T9" fmla="*/ 2147483647 h 7"/>
                <a:gd name="T10" fmla="*/ 2147483647 w 83"/>
                <a:gd name="T11" fmla="*/ 2147483647 h 7"/>
                <a:gd name="T12" fmla="*/ 2147483647 w 83"/>
                <a:gd name="T13" fmla="*/ 2147483647 h 7"/>
                <a:gd name="T14" fmla="*/ 2147483647 w 83"/>
                <a:gd name="T15" fmla="*/ 0 h 7"/>
                <a:gd name="T16" fmla="*/ 2147483647 w 83"/>
                <a:gd name="T17" fmla="*/ 0 h 7"/>
                <a:gd name="T18" fmla="*/ 2147483647 w 83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3"/>
                <a:gd name="T31" fmla="*/ 0 h 7"/>
                <a:gd name="T32" fmla="*/ 83 w 83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3" h="7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76" y="7"/>
                  </a:lnTo>
                  <a:lnTo>
                    <a:pt x="83" y="7"/>
                  </a:lnTo>
                  <a:lnTo>
                    <a:pt x="83" y="4"/>
                  </a:lnTo>
                  <a:lnTo>
                    <a:pt x="83" y="0"/>
                  </a:lnTo>
                  <a:lnTo>
                    <a:pt x="8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92" name="Freeform 99"/>
            <p:cNvSpPr>
              <a:spLocks/>
            </p:cNvSpPr>
            <p:nvPr/>
          </p:nvSpPr>
          <p:spPr bwMode="auto">
            <a:xfrm>
              <a:off x="1355574" y="1572138"/>
              <a:ext cx="1339" cy="4015"/>
            </a:xfrm>
            <a:custGeom>
              <a:avLst/>
              <a:gdLst>
                <a:gd name="T0" fmla="*/ 2147483647 w 3"/>
                <a:gd name="T1" fmla="*/ 2147483647 h 13"/>
                <a:gd name="T2" fmla="*/ 2147483647 w 3"/>
                <a:gd name="T3" fmla="*/ 0 h 13"/>
                <a:gd name="T4" fmla="*/ 0 w 3"/>
                <a:gd name="T5" fmla="*/ 0 h 13"/>
                <a:gd name="T6" fmla="*/ 0 w 3"/>
                <a:gd name="T7" fmla="*/ 0 h 13"/>
                <a:gd name="T8" fmla="*/ 0 w 3"/>
                <a:gd name="T9" fmla="*/ 2147483647 h 13"/>
                <a:gd name="T10" fmla="*/ 0 w 3"/>
                <a:gd name="T11" fmla="*/ 2147483647 h 13"/>
                <a:gd name="T12" fmla="*/ 0 w 3"/>
                <a:gd name="T13" fmla="*/ 2147483647 h 13"/>
                <a:gd name="T14" fmla="*/ 2147483647 w 3"/>
                <a:gd name="T15" fmla="*/ 2147483647 h 13"/>
                <a:gd name="T16" fmla="*/ 2147483647 w 3"/>
                <a:gd name="T17" fmla="*/ 2147483647 h 13"/>
                <a:gd name="T18" fmla="*/ 2147483647 w 3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13"/>
                <a:gd name="T32" fmla="*/ 3 w 3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13">
                  <a:moveTo>
                    <a:pt x="3" y="4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3" y="13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93" name="Freeform 100"/>
            <p:cNvSpPr>
              <a:spLocks/>
            </p:cNvSpPr>
            <p:nvPr/>
          </p:nvSpPr>
          <p:spPr bwMode="auto">
            <a:xfrm>
              <a:off x="1354236" y="1573477"/>
              <a:ext cx="5354" cy="2677"/>
            </a:xfrm>
            <a:custGeom>
              <a:avLst/>
              <a:gdLst>
                <a:gd name="T0" fmla="*/ 2147483647 w 13"/>
                <a:gd name="T1" fmla="*/ 0 h 6"/>
                <a:gd name="T2" fmla="*/ 2147483647 w 13"/>
                <a:gd name="T3" fmla="*/ 0 h 6"/>
                <a:gd name="T4" fmla="*/ 0 w 13"/>
                <a:gd name="T5" fmla="*/ 2147483647 h 6"/>
                <a:gd name="T6" fmla="*/ 2147483647 w 13"/>
                <a:gd name="T7" fmla="*/ 2147483647 h 6"/>
                <a:gd name="T8" fmla="*/ 2147483647 w 13"/>
                <a:gd name="T9" fmla="*/ 2147483647 h 6"/>
                <a:gd name="T10" fmla="*/ 2147483647 w 13"/>
                <a:gd name="T11" fmla="*/ 2147483647 h 6"/>
                <a:gd name="T12" fmla="*/ 2147483647 w 13"/>
                <a:gd name="T13" fmla="*/ 2147483647 h 6"/>
                <a:gd name="T14" fmla="*/ 2147483647 w 13"/>
                <a:gd name="T15" fmla="*/ 0 h 6"/>
                <a:gd name="T16" fmla="*/ 2147483647 w 13"/>
                <a:gd name="T17" fmla="*/ 0 h 6"/>
                <a:gd name="T18" fmla="*/ 2147483647 w 1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6"/>
                <a:gd name="T32" fmla="*/ 13 w 1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6">
                  <a:moveTo>
                    <a:pt x="4" y="0"/>
                  </a:moveTo>
                  <a:lnTo>
                    <a:pt x="4" y="0"/>
                  </a:lnTo>
                  <a:lnTo>
                    <a:pt x="0" y="3"/>
                  </a:lnTo>
                  <a:lnTo>
                    <a:pt x="4" y="6"/>
                  </a:lnTo>
                  <a:lnTo>
                    <a:pt x="7" y="6"/>
                  </a:lnTo>
                  <a:lnTo>
                    <a:pt x="13" y="6"/>
                  </a:lnTo>
                  <a:lnTo>
                    <a:pt x="13" y="3"/>
                  </a:lnTo>
                  <a:lnTo>
                    <a:pt x="13" y="0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94" name="Freeform 101"/>
            <p:cNvSpPr>
              <a:spLocks/>
            </p:cNvSpPr>
            <p:nvPr/>
          </p:nvSpPr>
          <p:spPr bwMode="auto">
            <a:xfrm>
              <a:off x="1358251" y="1573477"/>
              <a:ext cx="1339" cy="4015"/>
            </a:xfrm>
            <a:custGeom>
              <a:avLst/>
              <a:gdLst>
                <a:gd name="T0" fmla="*/ 2147483647 w 2"/>
                <a:gd name="T1" fmla="*/ 2147483647 h 12"/>
                <a:gd name="T2" fmla="*/ 2147483647 w 2"/>
                <a:gd name="T3" fmla="*/ 0 h 12"/>
                <a:gd name="T4" fmla="*/ 0 w 2"/>
                <a:gd name="T5" fmla="*/ 0 h 12"/>
                <a:gd name="T6" fmla="*/ 0 w 2"/>
                <a:gd name="T7" fmla="*/ 0 h 12"/>
                <a:gd name="T8" fmla="*/ 0 w 2"/>
                <a:gd name="T9" fmla="*/ 2147483647 h 12"/>
                <a:gd name="T10" fmla="*/ 0 w 2"/>
                <a:gd name="T11" fmla="*/ 2147483647 h 12"/>
                <a:gd name="T12" fmla="*/ 0 w 2"/>
                <a:gd name="T13" fmla="*/ 2147483647 h 12"/>
                <a:gd name="T14" fmla="*/ 2147483647 w 2"/>
                <a:gd name="T15" fmla="*/ 2147483647 h 12"/>
                <a:gd name="T16" fmla="*/ 2147483647 w 2"/>
                <a:gd name="T17" fmla="*/ 2147483647 h 12"/>
                <a:gd name="T18" fmla="*/ 2147483647 w 2"/>
                <a:gd name="T19" fmla="*/ 2147483647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"/>
                <a:gd name="T31" fmla="*/ 0 h 12"/>
                <a:gd name="T32" fmla="*/ 2 w 2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" h="12">
                  <a:moveTo>
                    <a:pt x="2" y="3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95" name="Freeform 102"/>
            <p:cNvSpPr>
              <a:spLocks/>
            </p:cNvSpPr>
            <p:nvPr/>
          </p:nvSpPr>
          <p:spPr bwMode="auto">
            <a:xfrm>
              <a:off x="1356913" y="1576153"/>
              <a:ext cx="10707" cy="1338"/>
            </a:xfrm>
            <a:custGeom>
              <a:avLst/>
              <a:gdLst>
                <a:gd name="T0" fmla="*/ 2147483647 w 33"/>
                <a:gd name="T1" fmla="*/ 0 h 6"/>
                <a:gd name="T2" fmla="*/ 2147483647 w 33"/>
                <a:gd name="T3" fmla="*/ 2147483647 h 6"/>
                <a:gd name="T4" fmla="*/ 0 w 33"/>
                <a:gd name="T5" fmla="*/ 2147483647 h 6"/>
                <a:gd name="T6" fmla="*/ 2147483647 w 33"/>
                <a:gd name="T7" fmla="*/ 2147483647 h 6"/>
                <a:gd name="T8" fmla="*/ 2147483647 w 33"/>
                <a:gd name="T9" fmla="*/ 2147483647 h 6"/>
                <a:gd name="T10" fmla="*/ 2147483647 w 33"/>
                <a:gd name="T11" fmla="*/ 2147483647 h 6"/>
                <a:gd name="T12" fmla="*/ 2147483647 w 33"/>
                <a:gd name="T13" fmla="*/ 2147483647 h 6"/>
                <a:gd name="T14" fmla="*/ 2147483647 w 33"/>
                <a:gd name="T15" fmla="*/ 2147483647 h 6"/>
                <a:gd name="T16" fmla="*/ 2147483647 w 33"/>
                <a:gd name="T17" fmla="*/ 0 h 6"/>
                <a:gd name="T18" fmla="*/ 2147483647 w 3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"/>
                <a:gd name="T31" fmla="*/ 0 h 6"/>
                <a:gd name="T32" fmla="*/ 33 w 3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" h="6">
                  <a:moveTo>
                    <a:pt x="4" y="0"/>
                  </a:moveTo>
                  <a:lnTo>
                    <a:pt x="4" y="2"/>
                  </a:lnTo>
                  <a:lnTo>
                    <a:pt x="0" y="2"/>
                  </a:lnTo>
                  <a:lnTo>
                    <a:pt x="4" y="6"/>
                  </a:lnTo>
                  <a:lnTo>
                    <a:pt x="26" y="6"/>
                  </a:lnTo>
                  <a:lnTo>
                    <a:pt x="33" y="6"/>
                  </a:lnTo>
                  <a:lnTo>
                    <a:pt x="33" y="2"/>
                  </a:lnTo>
                  <a:lnTo>
                    <a:pt x="2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96" name="Freeform 103"/>
            <p:cNvSpPr>
              <a:spLocks/>
            </p:cNvSpPr>
            <p:nvPr/>
          </p:nvSpPr>
          <p:spPr bwMode="auto">
            <a:xfrm>
              <a:off x="1366281" y="1576153"/>
              <a:ext cx="1339" cy="5353"/>
            </a:xfrm>
            <a:custGeom>
              <a:avLst/>
              <a:gdLst>
                <a:gd name="T0" fmla="*/ 2147483647 w 7"/>
                <a:gd name="T1" fmla="*/ 2147483647 h 15"/>
                <a:gd name="T2" fmla="*/ 2147483647 w 7"/>
                <a:gd name="T3" fmla="*/ 2147483647 h 15"/>
                <a:gd name="T4" fmla="*/ 2147483647 w 7"/>
                <a:gd name="T5" fmla="*/ 0 h 15"/>
                <a:gd name="T6" fmla="*/ 0 w 7"/>
                <a:gd name="T7" fmla="*/ 2147483647 h 15"/>
                <a:gd name="T8" fmla="*/ 0 w 7"/>
                <a:gd name="T9" fmla="*/ 2147483647 h 15"/>
                <a:gd name="T10" fmla="*/ 0 w 7"/>
                <a:gd name="T11" fmla="*/ 2147483647 h 15"/>
                <a:gd name="T12" fmla="*/ 2147483647 w 7"/>
                <a:gd name="T13" fmla="*/ 2147483647 h 15"/>
                <a:gd name="T14" fmla="*/ 2147483647 w 7"/>
                <a:gd name="T15" fmla="*/ 2147483647 h 15"/>
                <a:gd name="T16" fmla="*/ 2147483647 w 7"/>
                <a:gd name="T17" fmla="*/ 2147483647 h 15"/>
                <a:gd name="T18" fmla="*/ 2147483647 w 7"/>
                <a:gd name="T19" fmla="*/ 2147483647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5"/>
                <a:gd name="T32" fmla="*/ 7 w 7"/>
                <a:gd name="T33" fmla="*/ 15 h 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5">
                  <a:moveTo>
                    <a:pt x="7" y="2"/>
                  </a:moveTo>
                  <a:lnTo>
                    <a:pt x="7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12"/>
                  </a:lnTo>
                  <a:lnTo>
                    <a:pt x="4" y="15"/>
                  </a:lnTo>
                  <a:lnTo>
                    <a:pt x="7" y="12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97" name="Freeform 104"/>
            <p:cNvSpPr>
              <a:spLocks/>
            </p:cNvSpPr>
            <p:nvPr/>
          </p:nvSpPr>
          <p:spPr bwMode="auto">
            <a:xfrm>
              <a:off x="1366281" y="1578830"/>
              <a:ext cx="6692" cy="1338"/>
            </a:xfrm>
            <a:custGeom>
              <a:avLst/>
              <a:gdLst>
                <a:gd name="T0" fmla="*/ 2147483647 w 20"/>
                <a:gd name="T1" fmla="*/ 0 h 3"/>
                <a:gd name="T2" fmla="*/ 0 w 20"/>
                <a:gd name="T3" fmla="*/ 0 h 3"/>
                <a:gd name="T4" fmla="*/ 0 w 20"/>
                <a:gd name="T5" fmla="*/ 2147483647 h 3"/>
                <a:gd name="T6" fmla="*/ 0 w 20"/>
                <a:gd name="T7" fmla="*/ 2147483647 h 3"/>
                <a:gd name="T8" fmla="*/ 2147483647 w 20"/>
                <a:gd name="T9" fmla="*/ 2147483647 h 3"/>
                <a:gd name="T10" fmla="*/ 2147483647 w 20"/>
                <a:gd name="T11" fmla="*/ 2147483647 h 3"/>
                <a:gd name="T12" fmla="*/ 2147483647 w 20"/>
                <a:gd name="T13" fmla="*/ 2147483647 h 3"/>
                <a:gd name="T14" fmla="*/ 2147483647 w 20"/>
                <a:gd name="T15" fmla="*/ 0 h 3"/>
                <a:gd name="T16" fmla="*/ 2147483647 w 20"/>
                <a:gd name="T17" fmla="*/ 0 h 3"/>
                <a:gd name="T18" fmla="*/ 2147483647 w 20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3"/>
                <a:gd name="T32" fmla="*/ 20 w 20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3">
                  <a:moveTo>
                    <a:pt x="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9" y="3"/>
                  </a:lnTo>
                  <a:lnTo>
                    <a:pt x="20" y="3"/>
                  </a:lnTo>
                  <a:lnTo>
                    <a:pt x="20" y="0"/>
                  </a:lnTo>
                  <a:lnTo>
                    <a:pt x="1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98" name="Freeform 105"/>
            <p:cNvSpPr>
              <a:spLocks/>
            </p:cNvSpPr>
            <p:nvPr/>
          </p:nvSpPr>
          <p:spPr bwMode="auto">
            <a:xfrm>
              <a:off x="1370297" y="1578830"/>
              <a:ext cx="2677" cy="4015"/>
            </a:xfrm>
            <a:custGeom>
              <a:avLst/>
              <a:gdLst>
                <a:gd name="T0" fmla="*/ 2147483647 w 7"/>
                <a:gd name="T1" fmla="*/ 2147483647 h 12"/>
                <a:gd name="T2" fmla="*/ 2147483647 w 7"/>
                <a:gd name="T3" fmla="*/ 0 h 12"/>
                <a:gd name="T4" fmla="*/ 2147483647 w 7"/>
                <a:gd name="T5" fmla="*/ 0 h 12"/>
                <a:gd name="T6" fmla="*/ 0 w 7"/>
                <a:gd name="T7" fmla="*/ 0 h 12"/>
                <a:gd name="T8" fmla="*/ 0 w 7"/>
                <a:gd name="T9" fmla="*/ 2147483647 h 12"/>
                <a:gd name="T10" fmla="*/ 0 w 7"/>
                <a:gd name="T11" fmla="*/ 2147483647 h 12"/>
                <a:gd name="T12" fmla="*/ 2147483647 w 7"/>
                <a:gd name="T13" fmla="*/ 2147483647 h 12"/>
                <a:gd name="T14" fmla="*/ 2147483647 w 7"/>
                <a:gd name="T15" fmla="*/ 2147483647 h 12"/>
                <a:gd name="T16" fmla="*/ 2147483647 w 7"/>
                <a:gd name="T17" fmla="*/ 2147483647 h 12"/>
                <a:gd name="T18" fmla="*/ 2147483647 w 7"/>
                <a:gd name="T19" fmla="*/ 2147483647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2"/>
                <a:gd name="T32" fmla="*/ 7 w 7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2">
                  <a:moveTo>
                    <a:pt x="7" y="3"/>
                  </a:move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3" y="12"/>
                  </a:lnTo>
                  <a:lnTo>
                    <a:pt x="7" y="12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99" name="Freeform 106"/>
            <p:cNvSpPr>
              <a:spLocks/>
            </p:cNvSpPr>
            <p:nvPr/>
          </p:nvSpPr>
          <p:spPr bwMode="auto">
            <a:xfrm>
              <a:off x="1370297" y="1581507"/>
              <a:ext cx="4015" cy="1338"/>
            </a:xfrm>
            <a:custGeom>
              <a:avLst/>
              <a:gdLst>
                <a:gd name="T0" fmla="*/ 2147483647 w 14"/>
                <a:gd name="T1" fmla="*/ 0 h 6"/>
                <a:gd name="T2" fmla="*/ 0 w 14"/>
                <a:gd name="T3" fmla="*/ 0 h 6"/>
                <a:gd name="T4" fmla="*/ 0 w 14"/>
                <a:gd name="T5" fmla="*/ 2147483647 h 6"/>
                <a:gd name="T6" fmla="*/ 0 w 14"/>
                <a:gd name="T7" fmla="*/ 2147483647 h 6"/>
                <a:gd name="T8" fmla="*/ 2147483647 w 14"/>
                <a:gd name="T9" fmla="*/ 2147483647 h 6"/>
                <a:gd name="T10" fmla="*/ 2147483647 w 14"/>
                <a:gd name="T11" fmla="*/ 2147483647 h 6"/>
                <a:gd name="T12" fmla="*/ 2147483647 w 14"/>
                <a:gd name="T13" fmla="*/ 2147483647 h 6"/>
                <a:gd name="T14" fmla="*/ 2147483647 w 14"/>
                <a:gd name="T15" fmla="*/ 0 h 6"/>
                <a:gd name="T16" fmla="*/ 2147483647 w 14"/>
                <a:gd name="T17" fmla="*/ 0 h 6"/>
                <a:gd name="T18" fmla="*/ 2147483647 w 14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6"/>
                <a:gd name="T32" fmla="*/ 14 w 14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6">
                  <a:moveTo>
                    <a:pt x="3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3" y="6"/>
                  </a:lnTo>
                  <a:lnTo>
                    <a:pt x="14" y="6"/>
                  </a:lnTo>
                  <a:lnTo>
                    <a:pt x="14" y="4"/>
                  </a:lnTo>
                  <a:lnTo>
                    <a:pt x="14" y="0"/>
                  </a:lnTo>
                  <a:lnTo>
                    <a:pt x="7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0" name="Freeform 107"/>
            <p:cNvSpPr>
              <a:spLocks/>
            </p:cNvSpPr>
            <p:nvPr/>
          </p:nvSpPr>
          <p:spPr bwMode="auto">
            <a:xfrm>
              <a:off x="1372974" y="1581507"/>
              <a:ext cx="1338" cy="4015"/>
            </a:xfrm>
            <a:custGeom>
              <a:avLst/>
              <a:gdLst>
                <a:gd name="T0" fmla="*/ 2147483647 w 7"/>
                <a:gd name="T1" fmla="*/ 2147483647 h 13"/>
                <a:gd name="T2" fmla="*/ 2147483647 w 7"/>
                <a:gd name="T3" fmla="*/ 0 h 13"/>
                <a:gd name="T4" fmla="*/ 2147483647 w 7"/>
                <a:gd name="T5" fmla="*/ 0 h 13"/>
                <a:gd name="T6" fmla="*/ 0 w 7"/>
                <a:gd name="T7" fmla="*/ 0 h 13"/>
                <a:gd name="T8" fmla="*/ 0 w 7"/>
                <a:gd name="T9" fmla="*/ 2147483647 h 13"/>
                <a:gd name="T10" fmla="*/ 0 w 7"/>
                <a:gd name="T11" fmla="*/ 2147483647 h 13"/>
                <a:gd name="T12" fmla="*/ 2147483647 w 7"/>
                <a:gd name="T13" fmla="*/ 2147483647 h 13"/>
                <a:gd name="T14" fmla="*/ 2147483647 w 7"/>
                <a:gd name="T15" fmla="*/ 2147483647 h 13"/>
                <a:gd name="T16" fmla="*/ 2147483647 w 7"/>
                <a:gd name="T17" fmla="*/ 2147483647 h 13"/>
                <a:gd name="T18" fmla="*/ 2147483647 w 7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3"/>
                <a:gd name="T32" fmla="*/ 7 w 7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3">
                  <a:moveTo>
                    <a:pt x="7" y="4"/>
                  </a:move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3" y="13"/>
                  </a:lnTo>
                  <a:lnTo>
                    <a:pt x="7" y="13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1" name="Freeform 108"/>
            <p:cNvSpPr>
              <a:spLocks/>
            </p:cNvSpPr>
            <p:nvPr/>
          </p:nvSpPr>
          <p:spPr bwMode="auto">
            <a:xfrm>
              <a:off x="1372974" y="1582845"/>
              <a:ext cx="10707" cy="2677"/>
            </a:xfrm>
            <a:custGeom>
              <a:avLst/>
              <a:gdLst>
                <a:gd name="T0" fmla="*/ 2147483647 w 33"/>
                <a:gd name="T1" fmla="*/ 0 h 7"/>
                <a:gd name="T2" fmla="*/ 0 w 33"/>
                <a:gd name="T3" fmla="*/ 2147483647 h 7"/>
                <a:gd name="T4" fmla="*/ 0 w 33"/>
                <a:gd name="T5" fmla="*/ 2147483647 h 7"/>
                <a:gd name="T6" fmla="*/ 0 w 33"/>
                <a:gd name="T7" fmla="*/ 2147483647 h 7"/>
                <a:gd name="T8" fmla="*/ 2147483647 w 33"/>
                <a:gd name="T9" fmla="*/ 2147483647 h 7"/>
                <a:gd name="T10" fmla="*/ 2147483647 w 33"/>
                <a:gd name="T11" fmla="*/ 2147483647 h 7"/>
                <a:gd name="T12" fmla="*/ 2147483647 w 33"/>
                <a:gd name="T13" fmla="*/ 2147483647 h 7"/>
                <a:gd name="T14" fmla="*/ 2147483647 w 33"/>
                <a:gd name="T15" fmla="*/ 2147483647 h 7"/>
                <a:gd name="T16" fmla="*/ 2147483647 w 33"/>
                <a:gd name="T17" fmla="*/ 0 h 7"/>
                <a:gd name="T18" fmla="*/ 2147483647 w 33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"/>
                <a:gd name="T31" fmla="*/ 0 h 7"/>
                <a:gd name="T32" fmla="*/ 33 w 33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" h="7">
                  <a:moveTo>
                    <a:pt x="3" y="0"/>
                  </a:moveTo>
                  <a:lnTo>
                    <a:pt x="0" y="4"/>
                  </a:lnTo>
                  <a:lnTo>
                    <a:pt x="0" y="7"/>
                  </a:lnTo>
                  <a:lnTo>
                    <a:pt x="23" y="7"/>
                  </a:lnTo>
                  <a:lnTo>
                    <a:pt x="29" y="7"/>
                  </a:lnTo>
                  <a:lnTo>
                    <a:pt x="33" y="4"/>
                  </a:lnTo>
                  <a:lnTo>
                    <a:pt x="29" y="4"/>
                  </a:lnTo>
                  <a:lnTo>
                    <a:pt x="27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2" name="Freeform 109"/>
            <p:cNvSpPr>
              <a:spLocks/>
            </p:cNvSpPr>
            <p:nvPr/>
          </p:nvSpPr>
          <p:spPr bwMode="auto">
            <a:xfrm>
              <a:off x="1381004" y="1582845"/>
              <a:ext cx="2677" cy="5353"/>
            </a:xfrm>
            <a:custGeom>
              <a:avLst/>
              <a:gdLst>
                <a:gd name="T0" fmla="*/ 2147483647 w 6"/>
                <a:gd name="T1" fmla="*/ 2147483647 h 17"/>
                <a:gd name="T2" fmla="*/ 2147483647 w 6"/>
                <a:gd name="T3" fmla="*/ 2147483647 h 17"/>
                <a:gd name="T4" fmla="*/ 2147483647 w 6"/>
                <a:gd name="T5" fmla="*/ 0 h 17"/>
                <a:gd name="T6" fmla="*/ 0 w 6"/>
                <a:gd name="T7" fmla="*/ 2147483647 h 17"/>
                <a:gd name="T8" fmla="*/ 0 w 6"/>
                <a:gd name="T9" fmla="*/ 2147483647 h 17"/>
                <a:gd name="T10" fmla="*/ 0 w 6"/>
                <a:gd name="T11" fmla="*/ 2147483647 h 17"/>
                <a:gd name="T12" fmla="*/ 2147483647 w 6"/>
                <a:gd name="T13" fmla="*/ 2147483647 h 17"/>
                <a:gd name="T14" fmla="*/ 2147483647 w 6"/>
                <a:gd name="T15" fmla="*/ 2147483647 h 17"/>
                <a:gd name="T16" fmla="*/ 2147483647 w 6"/>
                <a:gd name="T17" fmla="*/ 2147483647 h 17"/>
                <a:gd name="T18" fmla="*/ 2147483647 w 6"/>
                <a:gd name="T19" fmla="*/ 2147483647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7"/>
                <a:gd name="T32" fmla="*/ 6 w 6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7">
                  <a:moveTo>
                    <a:pt x="6" y="4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13"/>
                  </a:lnTo>
                  <a:lnTo>
                    <a:pt x="2" y="17"/>
                  </a:lnTo>
                  <a:lnTo>
                    <a:pt x="2" y="13"/>
                  </a:lnTo>
                  <a:lnTo>
                    <a:pt x="6" y="13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3" name="Freeform 110"/>
            <p:cNvSpPr>
              <a:spLocks/>
            </p:cNvSpPr>
            <p:nvPr/>
          </p:nvSpPr>
          <p:spPr bwMode="auto">
            <a:xfrm>
              <a:off x="1381004" y="1586860"/>
              <a:ext cx="12045" cy="0"/>
            </a:xfrm>
            <a:custGeom>
              <a:avLst/>
              <a:gdLst>
                <a:gd name="T0" fmla="*/ 2147483647 w 35"/>
                <a:gd name="T1" fmla="*/ 0 h 3"/>
                <a:gd name="T2" fmla="*/ 0 w 35"/>
                <a:gd name="T3" fmla="*/ 0 h 3"/>
                <a:gd name="T4" fmla="*/ 0 w 35"/>
                <a:gd name="T5" fmla="*/ 0 h 3"/>
                <a:gd name="T6" fmla="*/ 0 w 35"/>
                <a:gd name="T7" fmla="*/ 0 h 3"/>
                <a:gd name="T8" fmla="*/ 2147483647 w 35"/>
                <a:gd name="T9" fmla="*/ 0 h 3"/>
                <a:gd name="T10" fmla="*/ 2147483647 w 35"/>
                <a:gd name="T11" fmla="*/ 0 h 3"/>
                <a:gd name="T12" fmla="*/ 2147483647 w 35"/>
                <a:gd name="T13" fmla="*/ 0 h 3"/>
                <a:gd name="T14" fmla="*/ 2147483647 w 35"/>
                <a:gd name="T15" fmla="*/ 0 h 3"/>
                <a:gd name="T16" fmla="*/ 2147483647 w 35"/>
                <a:gd name="T17" fmla="*/ 0 h 3"/>
                <a:gd name="T18" fmla="*/ 2147483647 w 35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5"/>
                <a:gd name="T31" fmla="*/ 0 h 3"/>
                <a:gd name="T32" fmla="*/ 35 w 35"/>
                <a:gd name="T33" fmla="*/ 0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5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9" y="3"/>
                  </a:lnTo>
                  <a:lnTo>
                    <a:pt x="35" y="3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4" name="Freeform 111"/>
            <p:cNvSpPr>
              <a:spLocks/>
            </p:cNvSpPr>
            <p:nvPr/>
          </p:nvSpPr>
          <p:spPr bwMode="auto">
            <a:xfrm>
              <a:off x="1393049" y="1586860"/>
              <a:ext cx="0" cy="4015"/>
            </a:xfrm>
            <a:custGeom>
              <a:avLst/>
              <a:gdLst>
                <a:gd name="T0" fmla="*/ 0 w 2"/>
                <a:gd name="T1" fmla="*/ 2147483647 h 13"/>
                <a:gd name="T2" fmla="*/ 0 w 2"/>
                <a:gd name="T3" fmla="*/ 0 h 13"/>
                <a:gd name="T4" fmla="*/ 0 w 2"/>
                <a:gd name="T5" fmla="*/ 0 h 13"/>
                <a:gd name="T6" fmla="*/ 0 w 2"/>
                <a:gd name="T7" fmla="*/ 0 h 13"/>
                <a:gd name="T8" fmla="*/ 0 w 2"/>
                <a:gd name="T9" fmla="*/ 2147483647 h 13"/>
                <a:gd name="T10" fmla="*/ 0 w 2"/>
                <a:gd name="T11" fmla="*/ 2147483647 h 13"/>
                <a:gd name="T12" fmla="*/ 0 w 2"/>
                <a:gd name="T13" fmla="*/ 2147483647 h 13"/>
                <a:gd name="T14" fmla="*/ 0 w 2"/>
                <a:gd name="T15" fmla="*/ 2147483647 h 13"/>
                <a:gd name="T16" fmla="*/ 0 w 2"/>
                <a:gd name="T17" fmla="*/ 2147483647 h 13"/>
                <a:gd name="T18" fmla="*/ 0 w 2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"/>
                <a:gd name="T31" fmla="*/ 0 h 13"/>
                <a:gd name="T32" fmla="*/ 0 w 2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" h="13">
                  <a:moveTo>
                    <a:pt x="2" y="3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3"/>
                  </a:lnTo>
                  <a:lnTo>
                    <a:pt x="2" y="1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5" name="Freeform 112"/>
            <p:cNvSpPr>
              <a:spLocks/>
            </p:cNvSpPr>
            <p:nvPr/>
          </p:nvSpPr>
          <p:spPr bwMode="auto">
            <a:xfrm>
              <a:off x="1391711" y="1588198"/>
              <a:ext cx="4015" cy="2677"/>
            </a:xfrm>
            <a:custGeom>
              <a:avLst/>
              <a:gdLst>
                <a:gd name="T0" fmla="*/ 2147483647 w 13"/>
                <a:gd name="T1" fmla="*/ 0 h 6"/>
                <a:gd name="T2" fmla="*/ 2147483647 w 13"/>
                <a:gd name="T3" fmla="*/ 0 h 6"/>
                <a:gd name="T4" fmla="*/ 0 w 13"/>
                <a:gd name="T5" fmla="*/ 2147483647 h 6"/>
                <a:gd name="T6" fmla="*/ 2147483647 w 13"/>
                <a:gd name="T7" fmla="*/ 2147483647 h 6"/>
                <a:gd name="T8" fmla="*/ 2147483647 w 13"/>
                <a:gd name="T9" fmla="*/ 2147483647 h 6"/>
                <a:gd name="T10" fmla="*/ 2147483647 w 13"/>
                <a:gd name="T11" fmla="*/ 2147483647 h 6"/>
                <a:gd name="T12" fmla="*/ 2147483647 w 13"/>
                <a:gd name="T13" fmla="*/ 2147483647 h 6"/>
                <a:gd name="T14" fmla="*/ 2147483647 w 13"/>
                <a:gd name="T15" fmla="*/ 0 h 6"/>
                <a:gd name="T16" fmla="*/ 2147483647 w 13"/>
                <a:gd name="T17" fmla="*/ 0 h 6"/>
                <a:gd name="T18" fmla="*/ 2147483647 w 1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6"/>
                <a:gd name="T32" fmla="*/ 13 w 1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6">
                  <a:moveTo>
                    <a:pt x="4" y="0"/>
                  </a:moveTo>
                  <a:lnTo>
                    <a:pt x="4" y="0"/>
                  </a:lnTo>
                  <a:lnTo>
                    <a:pt x="0" y="2"/>
                  </a:lnTo>
                  <a:lnTo>
                    <a:pt x="4" y="6"/>
                  </a:lnTo>
                  <a:lnTo>
                    <a:pt x="6" y="6"/>
                  </a:lnTo>
                  <a:lnTo>
                    <a:pt x="13" y="6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6" name="Freeform 113"/>
            <p:cNvSpPr>
              <a:spLocks/>
            </p:cNvSpPr>
            <p:nvPr/>
          </p:nvSpPr>
          <p:spPr bwMode="auto">
            <a:xfrm>
              <a:off x="1394388" y="1588198"/>
              <a:ext cx="1338" cy="4015"/>
            </a:xfrm>
            <a:custGeom>
              <a:avLst/>
              <a:gdLst>
                <a:gd name="T0" fmla="*/ 2147483647 w 3"/>
                <a:gd name="T1" fmla="*/ 2147483647 h 12"/>
                <a:gd name="T2" fmla="*/ 2147483647 w 3"/>
                <a:gd name="T3" fmla="*/ 0 h 12"/>
                <a:gd name="T4" fmla="*/ 0 w 3"/>
                <a:gd name="T5" fmla="*/ 0 h 12"/>
                <a:gd name="T6" fmla="*/ 0 w 3"/>
                <a:gd name="T7" fmla="*/ 0 h 12"/>
                <a:gd name="T8" fmla="*/ 0 w 3"/>
                <a:gd name="T9" fmla="*/ 2147483647 h 12"/>
                <a:gd name="T10" fmla="*/ 0 w 3"/>
                <a:gd name="T11" fmla="*/ 2147483647 h 12"/>
                <a:gd name="T12" fmla="*/ 0 w 3"/>
                <a:gd name="T13" fmla="*/ 2147483647 h 12"/>
                <a:gd name="T14" fmla="*/ 2147483647 w 3"/>
                <a:gd name="T15" fmla="*/ 2147483647 h 12"/>
                <a:gd name="T16" fmla="*/ 2147483647 w 3"/>
                <a:gd name="T17" fmla="*/ 2147483647 h 12"/>
                <a:gd name="T18" fmla="*/ 2147483647 w 3"/>
                <a:gd name="T19" fmla="*/ 2147483647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12"/>
                <a:gd name="T32" fmla="*/ 3 w 3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12">
                  <a:moveTo>
                    <a:pt x="3" y="2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2"/>
                  </a:lnTo>
                  <a:lnTo>
                    <a:pt x="3" y="12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7" name="Freeform 114"/>
            <p:cNvSpPr>
              <a:spLocks/>
            </p:cNvSpPr>
            <p:nvPr/>
          </p:nvSpPr>
          <p:spPr bwMode="auto">
            <a:xfrm>
              <a:off x="1393049" y="1590875"/>
              <a:ext cx="16061" cy="1339"/>
            </a:xfrm>
            <a:custGeom>
              <a:avLst/>
              <a:gdLst>
                <a:gd name="T0" fmla="*/ 2147483647 w 47"/>
                <a:gd name="T1" fmla="*/ 0 h 6"/>
                <a:gd name="T2" fmla="*/ 2147483647 w 47"/>
                <a:gd name="T3" fmla="*/ 2147483647 h 6"/>
                <a:gd name="T4" fmla="*/ 0 w 47"/>
                <a:gd name="T5" fmla="*/ 2147483647 h 6"/>
                <a:gd name="T6" fmla="*/ 2147483647 w 47"/>
                <a:gd name="T7" fmla="*/ 2147483647 h 6"/>
                <a:gd name="T8" fmla="*/ 2147483647 w 47"/>
                <a:gd name="T9" fmla="*/ 2147483647 h 6"/>
                <a:gd name="T10" fmla="*/ 2147483647 w 47"/>
                <a:gd name="T11" fmla="*/ 2147483647 h 6"/>
                <a:gd name="T12" fmla="*/ 2147483647 w 47"/>
                <a:gd name="T13" fmla="*/ 2147483647 h 6"/>
                <a:gd name="T14" fmla="*/ 2147483647 w 47"/>
                <a:gd name="T15" fmla="*/ 2147483647 h 6"/>
                <a:gd name="T16" fmla="*/ 2147483647 w 47"/>
                <a:gd name="T17" fmla="*/ 0 h 6"/>
                <a:gd name="T18" fmla="*/ 2147483647 w 47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7"/>
                <a:gd name="T31" fmla="*/ 0 h 6"/>
                <a:gd name="T32" fmla="*/ 47 w 47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7" h="6">
                  <a:moveTo>
                    <a:pt x="4" y="0"/>
                  </a:moveTo>
                  <a:lnTo>
                    <a:pt x="4" y="3"/>
                  </a:lnTo>
                  <a:lnTo>
                    <a:pt x="0" y="3"/>
                  </a:lnTo>
                  <a:lnTo>
                    <a:pt x="4" y="6"/>
                  </a:lnTo>
                  <a:lnTo>
                    <a:pt x="40" y="6"/>
                  </a:lnTo>
                  <a:lnTo>
                    <a:pt x="47" y="6"/>
                  </a:lnTo>
                  <a:lnTo>
                    <a:pt x="47" y="3"/>
                  </a:lnTo>
                  <a:lnTo>
                    <a:pt x="4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8" name="Freeform 115"/>
            <p:cNvSpPr>
              <a:spLocks/>
            </p:cNvSpPr>
            <p:nvPr/>
          </p:nvSpPr>
          <p:spPr bwMode="auto">
            <a:xfrm>
              <a:off x="1406433" y="1590875"/>
              <a:ext cx="2677" cy="5353"/>
            </a:xfrm>
            <a:custGeom>
              <a:avLst/>
              <a:gdLst>
                <a:gd name="T0" fmla="*/ 2147483647 w 7"/>
                <a:gd name="T1" fmla="*/ 2147483647 h 15"/>
                <a:gd name="T2" fmla="*/ 2147483647 w 7"/>
                <a:gd name="T3" fmla="*/ 2147483647 h 15"/>
                <a:gd name="T4" fmla="*/ 2147483647 w 7"/>
                <a:gd name="T5" fmla="*/ 0 h 15"/>
                <a:gd name="T6" fmla="*/ 0 w 7"/>
                <a:gd name="T7" fmla="*/ 2147483647 h 15"/>
                <a:gd name="T8" fmla="*/ 0 w 7"/>
                <a:gd name="T9" fmla="*/ 2147483647 h 15"/>
                <a:gd name="T10" fmla="*/ 0 w 7"/>
                <a:gd name="T11" fmla="*/ 2147483647 h 15"/>
                <a:gd name="T12" fmla="*/ 2147483647 w 7"/>
                <a:gd name="T13" fmla="*/ 2147483647 h 15"/>
                <a:gd name="T14" fmla="*/ 2147483647 w 7"/>
                <a:gd name="T15" fmla="*/ 2147483647 h 15"/>
                <a:gd name="T16" fmla="*/ 2147483647 w 7"/>
                <a:gd name="T17" fmla="*/ 2147483647 h 15"/>
                <a:gd name="T18" fmla="*/ 2147483647 w 7"/>
                <a:gd name="T19" fmla="*/ 2147483647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5"/>
                <a:gd name="T32" fmla="*/ 7 w 7"/>
                <a:gd name="T33" fmla="*/ 15 h 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5">
                  <a:moveTo>
                    <a:pt x="7" y="3"/>
                  </a:moveTo>
                  <a:lnTo>
                    <a:pt x="7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13"/>
                  </a:lnTo>
                  <a:lnTo>
                    <a:pt x="3" y="15"/>
                  </a:lnTo>
                  <a:lnTo>
                    <a:pt x="7" y="13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9" name="Freeform 116"/>
            <p:cNvSpPr>
              <a:spLocks/>
            </p:cNvSpPr>
            <p:nvPr/>
          </p:nvSpPr>
          <p:spPr bwMode="auto">
            <a:xfrm>
              <a:off x="1406433" y="1593552"/>
              <a:ext cx="5354" cy="1339"/>
            </a:xfrm>
            <a:custGeom>
              <a:avLst/>
              <a:gdLst>
                <a:gd name="T0" fmla="*/ 2147483647 w 14"/>
                <a:gd name="T1" fmla="*/ 0 h 4"/>
                <a:gd name="T2" fmla="*/ 0 w 14"/>
                <a:gd name="T3" fmla="*/ 0 h 4"/>
                <a:gd name="T4" fmla="*/ 0 w 14"/>
                <a:gd name="T5" fmla="*/ 2147483647 h 4"/>
                <a:gd name="T6" fmla="*/ 0 w 14"/>
                <a:gd name="T7" fmla="*/ 2147483647 h 4"/>
                <a:gd name="T8" fmla="*/ 2147483647 w 14"/>
                <a:gd name="T9" fmla="*/ 2147483647 h 4"/>
                <a:gd name="T10" fmla="*/ 2147483647 w 14"/>
                <a:gd name="T11" fmla="*/ 2147483647 h 4"/>
                <a:gd name="T12" fmla="*/ 2147483647 w 14"/>
                <a:gd name="T13" fmla="*/ 2147483647 h 4"/>
                <a:gd name="T14" fmla="*/ 2147483647 w 14"/>
                <a:gd name="T15" fmla="*/ 0 h 4"/>
                <a:gd name="T16" fmla="*/ 2147483647 w 14"/>
                <a:gd name="T17" fmla="*/ 0 h 4"/>
                <a:gd name="T18" fmla="*/ 2147483647 w 14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4"/>
                <a:gd name="T32" fmla="*/ 14 w 14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4">
                  <a:moveTo>
                    <a:pt x="3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3" y="4"/>
                  </a:lnTo>
                  <a:lnTo>
                    <a:pt x="14" y="4"/>
                  </a:lnTo>
                  <a:lnTo>
                    <a:pt x="14" y="0"/>
                  </a:lnTo>
                  <a:lnTo>
                    <a:pt x="7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0" name="Freeform 117"/>
            <p:cNvSpPr>
              <a:spLocks/>
            </p:cNvSpPr>
            <p:nvPr/>
          </p:nvSpPr>
          <p:spPr bwMode="auto">
            <a:xfrm>
              <a:off x="1409110" y="1593552"/>
              <a:ext cx="2677" cy="4015"/>
            </a:xfrm>
            <a:custGeom>
              <a:avLst/>
              <a:gdLst>
                <a:gd name="T0" fmla="*/ 2147483647 w 7"/>
                <a:gd name="T1" fmla="*/ 2147483647 h 13"/>
                <a:gd name="T2" fmla="*/ 2147483647 w 7"/>
                <a:gd name="T3" fmla="*/ 0 h 13"/>
                <a:gd name="T4" fmla="*/ 2147483647 w 7"/>
                <a:gd name="T5" fmla="*/ 0 h 13"/>
                <a:gd name="T6" fmla="*/ 0 w 7"/>
                <a:gd name="T7" fmla="*/ 0 h 13"/>
                <a:gd name="T8" fmla="*/ 0 w 7"/>
                <a:gd name="T9" fmla="*/ 2147483647 h 13"/>
                <a:gd name="T10" fmla="*/ 0 w 7"/>
                <a:gd name="T11" fmla="*/ 2147483647 h 13"/>
                <a:gd name="T12" fmla="*/ 2147483647 w 7"/>
                <a:gd name="T13" fmla="*/ 2147483647 h 13"/>
                <a:gd name="T14" fmla="*/ 2147483647 w 7"/>
                <a:gd name="T15" fmla="*/ 2147483647 h 13"/>
                <a:gd name="T16" fmla="*/ 2147483647 w 7"/>
                <a:gd name="T17" fmla="*/ 2147483647 h 13"/>
                <a:gd name="T18" fmla="*/ 2147483647 w 7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3"/>
                <a:gd name="T32" fmla="*/ 7 w 7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3">
                  <a:moveTo>
                    <a:pt x="7" y="4"/>
                  </a:move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3" y="13"/>
                  </a:lnTo>
                  <a:lnTo>
                    <a:pt x="7" y="13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1" name="Freeform 118"/>
            <p:cNvSpPr>
              <a:spLocks/>
            </p:cNvSpPr>
            <p:nvPr/>
          </p:nvSpPr>
          <p:spPr bwMode="auto">
            <a:xfrm>
              <a:off x="1409110" y="1596228"/>
              <a:ext cx="21414" cy="1339"/>
            </a:xfrm>
            <a:custGeom>
              <a:avLst/>
              <a:gdLst>
                <a:gd name="T0" fmla="*/ 2147483647 w 62"/>
                <a:gd name="T1" fmla="*/ 0 h 7"/>
                <a:gd name="T2" fmla="*/ 0 w 62"/>
                <a:gd name="T3" fmla="*/ 0 h 7"/>
                <a:gd name="T4" fmla="*/ 0 w 62"/>
                <a:gd name="T5" fmla="*/ 2147483647 h 7"/>
                <a:gd name="T6" fmla="*/ 0 w 62"/>
                <a:gd name="T7" fmla="*/ 2147483647 h 7"/>
                <a:gd name="T8" fmla="*/ 2147483647 w 62"/>
                <a:gd name="T9" fmla="*/ 2147483647 h 7"/>
                <a:gd name="T10" fmla="*/ 2147483647 w 62"/>
                <a:gd name="T11" fmla="*/ 2147483647 h 7"/>
                <a:gd name="T12" fmla="*/ 2147483647 w 62"/>
                <a:gd name="T13" fmla="*/ 2147483647 h 7"/>
                <a:gd name="T14" fmla="*/ 2147483647 w 62"/>
                <a:gd name="T15" fmla="*/ 0 h 7"/>
                <a:gd name="T16" fmla="*/ 2147483647 w 62"/>
                <a:gd name="T17" fmla="*/ 0 h 7"/>
                <a:gd name="T18" fmla="*/ 2147483647 w 62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2"/>
                <a:gd name="T31" fmla="*/ 0 h 7"/>
                <a:gd name="T32" fmla="*/ 62 w 62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2" h="7">
                  <a:moveTo>
                    <a:pt x="3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56" y="7"/>
                  </a:lnTo>
                  <a:lnTo>
                    <a:pt x="62" y="7"/>
                  </a:lnTo>
                  <a:lnTo>
                    <a:pt x="62" y="4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2" name="Freeform 119"/>
            <p:cNvSpPr>
              <a:spLocks/>
            </p:cNvSpPr>
            <p:nvPr/>
          </p:nvSpPr>
          <p:spPr bwMode="auto">
            <a:xfrm>
              <a:off x="1429186" y="1596228"/>
              <a:ext cx="1338" cy="4015"/>
            </a:xfrm>
            <a:custGeom>
              <a:avLst/>
              <a:gdLst>
                <a:gd name="T0" fmla="*/ 2147483647 w 2"/>
                <a:gd name="T1" fmla="*/ 2147483647 h 13"/>
                <a:gd name="T2" fmla="*/ 2147483647 w 2"/>
                <a:gd name="T3" fmla="*/ 0 h 13"/>
                <a:gd name="T4" fmla="*/ 0 w 2"/>
                <a:gd name="T5" fmla="*/ 0 h 13"/>
                <a:gd name="T6" fmla="*/ 0 w 2"/>
                <a:gd name="T7" fmla="*/ 0 h 13"/>
                <a:gd name="T8" fmla="*/ 0 w 2"/>
                <a:gd name="T9" fmla="*/ 2147483647 h 13"/>
                <a:gd name="T10" fmla="*/ 0 w 2"/>
                <a:gd name="T11" fmla="*/ 2147483647 h 13"/>
                <a:gd name="T12" fmla="*/ 0 w 2"/>
                <a:gd name="T13" fmla="*/ 2147483647 h 13"/>
                <a:gd name="T14" fmla="*/ 2147483647 w 2"/>
                <a:gd name="T15" fmla="*/ 2147483647 h 13"/>
                <a:gd name="T16" fmla="*/ 2147483647 w 2"/>
                <a:gd name="T17" fmla="*/ 2147483647 h 13"/>
                <a:gd name="T18" fmla="*/ 2147483647 w 2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"/>
                <a:gd name="T31" fmla="*/ 0 h 13"/>
                <a:gd name="T32" fmla="*/ 2 w 2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" h="13">
                  <a:moveTo>
                    <a:pt x="2" y="4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2" y="13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3" name="Freeform 120"/>
            <p:cNvSpPr>
              <a:spLocks/>
            </p:cNvSpPr>
            <p:nvPr/>
          </p:nvSpPr>
          <p:spPr bwMode="auto">
            <a:xfrm>
              <a:off x="1427848" y="1597567"/>
              <a:ext cx="52198" cy="2677"/>
            </a:xfrm>
            <a:custGeom>
              <a:avLst/>
              <a:gdLst>
                <a:gd name="T0" fmla="*/ 2147483647 w 155"/>
                <a:gd name="T1" fmla="*/ 0 h 6"/>
                <a:gd name="T2" fmla="*/ 2147483647 w 155"/>
                <a:gd name="T3" fmla="*/ 0 h 6"/>
                <a:gd name="T4" fmla="*/ 0 w 155"/>
                <a:gd name="T5" fmla="*/ 2147483647 h 6"/>
                <a:gd name="T6" fmla="*/ 2147483647 w 155"/>
                <a:gd name="T7" fmla="*/ 2147483647 h 6"/>
                <a:gd name="T8" fmla="*/ 2147483647 w 155"/>
                <a:gd name="T9" fmla="*/ 2147483647 h 6"/>
                <a:gd name="T10" fmla="*/ 2147483647 w 155"/>
                <a:gd name="T11" fmla="*/ 2147483647 h 6"/>
                <a:gd name="T12" fmla="*/ 2147483647 w 155"/>
                <a:gd name="T13" fmla="*/ 2147483647 h 6"/>
                <a:gd name="T14" fmla="*/ 2147483647 w 155"/>
                <a:gd name="T15" fmla="*/ 0 h 6"/>
                <a:gd name="T16" fmla="*/ 2147483647 w 155"/>
                <a:gd name="T17" fmla="*/ 0 h 6"/>
                <a:gd name="T18" fmla="*/ 2147483647 w 155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5"/>
                <a:gd name="T31" fmla="*/ 0 h 6"/>
                <a:gd name="T32" fmla="*/ 155 w 155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5" h="6">
                  <a:moveTo>
                    <a:pt x="4" y="0"/>
                  </a:moveTo>
                  <a:lnTo>
                    <a:pt x="4" y="0"/>
                  </a:lnTo>
                  <a:lnTo>
                    <a:pt x="0" y="3"/>
                  </a:lnTo>
                  <a:lnTo>
                    <a:pt x="4" y="6"/>
                  </a:lnTo>
                  <a:lnTo>
                    <a:pt x="148" y="6"/>
                  </a:lnTo>
                  <a:lnTo>
                    <a:pt x="155" y="6"/>
                  </a:lnTo>
                  <a:lnTo>
                    <a:pt x="155" y="3"/>
                  </a:lnTo>
                  <a:lnTo>
                    <a:pt x="155" y="0"/>
                  </a:lnTo>
                  <a:lnTo>
                    <a:pt x="14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4" name="Freeform 121"/>
            <p:cNvSpPr>
              <a:spLocks/>
            </p:cNvSpPr>
            <p:nvPr/>
          </p:nvSpPr>
          <p:spPr bwMode="auto">
            <a:xfrm>
              <a:off x="1477369" y="1597567"/>
              <a:ext cx="2677" cy="4015"/>
            </a:xfrm>
            <a:custGeom>
              <a:avLst/>
              <a:gdLst>
                <a:gd name="T0" fmla="*/ 2147483647 w 7"/>
                <a:gd name="T1" fmla="*/ 2147483647 h 12"/>
                <a:gd name="T2" fmla="*/ 2147483647 w 7"/>
                <a:gd name="T3" fmla="*/ 0 h 12"/>
                <a:gd name="T4" fmla="*/ 2147483647 w 7"/>
                <a:gd name="T5" fmla="*/ 0 h 12"/>
                <a:gd name="T6" fmla="*/ 0 w 7"/>
                <a:gd name="T7" fmla="*/ 0 h 12"/>
                <a:gd name="T8" fmla="*/ 0 w 7"/>
                <a:gd name="T9" fmla="*/ 2147483647 h 12"/>
                <a:gd name="T10" fmla="*/ 0 w 7"/>
                <a:gd name="T11" fmla="*/ 2147483647 h 12"/>
                <a:gd name="T12" fmla="*/ 2147483647 w 7"/>
                <a:gd name="T13" fmla="*/ 2147483647 h 12"/>
                <a:gd name="T14" fmla="*/ 2147483647 w 7"/>
                <a:gd name="T15" fmla="*/ 2147483647 h 12"/>
                <a:gd name="T16" fmla="*/ 2147483647 w 7"/>
                <a:gd name="T17" fmla="*/ 2147483647 h 12"/>
                <a:gd name="T18" fmla="*/ 2147483647 w 7"/>
                <a:gd name="T19" fmla="*/ 2147483647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2"/>
                <a:gd name="T32" fmla="*/ 7 w 7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2">
                  <a:moveTo>
                    <a:pt x="7" y="3"/>
                  </a:move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3" y="12"/>
                  </a:lnTo>
                  <a:lnTo>
                    <a:pt x="7" y="12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5" name="Freeform 122"/>
            <p:cNvSpPr>
              <a:spLocks/>
            </p:cNvSpPr>
            <p:nvPr/>
          </p:nvSpPr>
          <p:spPr bwMode="auto">
            <a:xfrm>
              <a:off x="1477369" y="1600244"/>
              <a:ext cx="70935" cy="1338"/>
            </a:xfrm>
            <a:custGeom>
              <a:avLst/>
              <a:gdLst>
                <a:gd name="T0" fmla="*/ 2147483647 w 212"/>
                <a:gd name="T1" fmla="*/ 0 h 6"/>
                <a:gd name="T2" fmla="*/ 0 w 212"/>
                <a:gd name="T3" fmla="*/ 2147483647 h 6"/>
                <a:gd name="T4" fmla="*/ 0 w 212"/>
                <a:gd name="T5" fmla="*/ 2147483647 h 6"/>
                <a:gd name="T6" fmla="*/ 0 w 212"/>
                <a:gd name="T7" fmla="*/ 2147483647 h 6"/>
                <a:gd name="T8" fmla="*/ 2147483647 w 212"/>
                <a:gd name="T9" fmla="*/ 2147483647 h 6"/>
                <a:gd name="T10" fmla="*/ 2147483647 w 212"/>
                <a:gd name="T11" fmla="*/ 2147483647 h 6"/>
                <a:gd name="T12" fmla="*/ 2147483647 w 212"/>
                <a:gd name="T13" fmla="*/ 2147483647 h 6"/>
                <a:gd name="T14" fmla="*/ 2147483647 w 212"/>
                <a:gd name="T15" fmla="*/ 2147483647 h 6"/>
                <a:gd name="T16" fmla="*/ 2147483647 w 212"/>
                <a:gd name="T17" fmla="*/ 0 h 6"/>
                <a:gd name="T18" fmla="*/ 2147483647 w 212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2"/>
                <a:gd name="T31" fmla="*/ 0 h 6"/>
                <a:gd name="T32" fmla="*/ 212 w 212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2" h="6">
                  <a:moveTo>
                    <a:pt x="3" y="0"/>
                  </a:moveTo>
                  <a:lnTo>
                    <a:pt x="0" y="4"/>
                  </a:lnTo>
                  <a:lnTo>
                    <a:pt x="0" y="6"/>
                  </a:lnTo>
                  <a:lnTo>
                    <a:pt x="205" y="6"/>
                  </a:lnTo>
                  <a:lnTo>
                    <a:pt x="212" y="6"/>
                  </a:lnTo>
                  <a:lnTo>
                    <a:pt x="212" y="4"/>
                  </a:lnTo>
                  <a:lnTo>
                    <a:pt x="208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6" name="Freeform 123"/>
            <p:cNvSpPr>
              <a:spLocks/>
            </p:cNvSpPr>
            <p:nvPr/>
          </p:nvSpPr>
          <p:spPr bwMode="auto">
            <a:xfrm>
              <a:off x="1546965" y="1600244"/>
              <a:ext cx="1338" cy="5353"/>
            </a:xfrm>
            <a:custGeom>
              <a:avLst/>
              <a:gdLst>
                <a:gd name="T0" fmla="*/ 2147483647 w 4"/>
                <a:gd name="T1" fmla="*/ 2147483647 h 15"/>
                <a:gd name="T2" fmla="*/ 2147483647 w 4"/>
                <a:gd name="T3" fmla="*/ 2147483647 h 15"/>
                <a:gd name="T4" fmla="*/ 0 w 4"/>
                <a:gd name="T5" fmla="*/ 0 h 15"/>
                <a:gd name="T6" fmla="*/ 0 w 4"/>
                <a:gd name="T7" fmla="*/ 2147483647 h 15"/>
                <a:gd name="T8" fmla="*/ 0 w 4"/>
                <a:gd name="T9" fmla="*/ 2147483647 h 15"/>
                <a:gd name="T10" fmla="*/ 0 w 4"/>
                <a:gd name="T11" fmla="*/ 2147483647 h 15"/>
                <a:gd name="T12" fmla="*/ 0 w 4"/>
                <a:gd name="T13" fmla="*/ 2147483647 h 15"/>
                <a:gd name="T14" fmla="*/ 2147483647 w 4"/>
                <a:gd name="T15" fmla="*/ 2147483647 h 15"/>
                <a:gd name="T16" fmla="*/ 2147483647 w 4"/>
                <a:gd name="T17" fmla="*/ 2147483647 h 15"/>
                <a:gd name="T18" fmla="*/ 2147483647 w 4"/>
                <a:gd name="T19" fmla="*/ 2147483647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15"/>
                <a:gd name="T32" fmla="*/ 4 w 4"/>
                <a:gd name="T33" fmla="*/ 15 h 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15">
                  <a:moveTo>
                    <a:pt x="4" y="4"/>
                  </a:moveTo>
                  <a:lnTo>
                    <a:pt x="4" y="4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4" y="13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7" name="Freeform 124"/>
            <p:cNvSpPr>
              <a:spLocks/>
            </p:cNvSpPr>
            <p:nvPr/>
          </p:nvSpPr>
          <p:spPr bwMode="auto">
            <a:xfrm>
              <a:off x="1545627" y="1602920"/>
              <a:ext cx="5354" cy="1338"/>
            </a:xfrm>
            <a:custGeom>
              <a:avLst/>
              <a:gdLst>
                <a:gd name="T0" fmla="*/ 2147483647 w 13"/>
                <a:gd name="T1" fmla="*/ 0 h 3"/>
                <a:gd name="T2" fmla="*/ 2147483647 w 13"/>
                <a:gd name="T3" fmla="*/ 0 h 3"/>
                <a:gd name="T4" fmla="*/ 0 w 13"/>
                <a:gd name="T5" fmla="*/ 2147483647 h 3"/>
                <a:gd name="T6" fmla="*/ 2147483647 w 13"/>
                <a:gd name="T7" fmla="*/ 2147483647 h 3"/>
                <a:gd name="T8" fmla="*/ 2147483647 w 13"/>
                <a:gd name="T9" fmla="*/ 2147483647 h 3"/>
                <a:gd name="T10" fmla="*/ 2147483647 w 13"/>
                <a:gd name="T11" fmla="*/ 2147483647 h 3"/>
                <a:gd name="T12" fmla="*/ 2147483647 w 13"/>
                <a:gd name="T13" fmla="*/ 2147483647 h 3"/>
                <a:gd name="T14" fmla="*/ 2147483647 w 13"/>
                <a:gd name="T15" fmla="*/ 0 h 3"/>
                <a:gd name="T16" fmla="*/ 2147483647 w 13"/>
                <a:gd name="T17" fmla="*/ 0 h 3"/>
                <a:gd name="T18" fmla="*/ 2147483647 w 13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3"/>
                <a:gd name="T32" fmla="*/ 13 w 13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3">
                  <a:moveTo>
                    <a:pt x="3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7" y="3"/>
                  </a:lnTo>
                  <a:lnTo>
                    <a:pt x="13" y="3"/>
                  </a:lnTo>
                  <a:lnTo>
                    <a:pt x="13" y="0"/>
                  </a:lnTo>
                  <a:lnTo>
                    <a:pt x="7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8" name="Freeform 125"/>
            <p:cNvSpPr>
              <a:spLocks/>
            </p:cNvSpPr>
            <p:nvPr/>
          </p:nvSpPr>
          <p:spPr bwMode="auto">
            <a:xfrm>
              <a:off x="1548303" y="1602920"/>
              <a:ext cx="2677" cy="4015"/>
            </a:xfrm>
            <a:custGeom>
              <a:avLst/>
              <a:gdLst>
                <a:gd name="T0" fmla="*/ 2147483647 w 6"/>
                <a:gd name="T1" fmla="*/ 2147483647 h 11"/>
                <a:gd name="T2" fmla="*/ 2147483647 w 6"/>
                <a:gd name="T3" fmla="*/ 0 h 11"/>
                <a:gd name="T4" fmla="*/ 2147483647 w 6"/>
                <a:gd name="T5" fmla="*/ 0 h 11"/>
                <a:gd name="T6" fmla="*/ 0 w 6"/>
                <a:gd name="T7" fmla="*/ 0 h 11"/>
                <a:gd name="T8" fmla="*/ 0 w 6"/>
                <a:gd name="T9" fmla="*/ 2147483647 h 11"/>
                <a:gd name="T10" fmla="*/ 0 w 6"/>
                <a:gd name="T11" fmla="*/ 2147483647 h 11"/>
                <a:gd name="T12" fmla="*/ 2147483647 w 6"/>
                <a:gd name="T13" fmla="*/ 2147483647 h 11"/>
                <a:gd name="T14" fmla="*/ 2147483647 w 6"/>
                <a:gd name="T15" fmla="*/ 2147483647 h 11"/>
                <a:gd name="T16" fmla="*/ 2147483647 w 6"/>
                <a:gd name="T17" fmla="*/ 2147483647 h 11"/>
                <a:gd name="T18" fmla="*/ 2147483647 w 6"/>
                <a:gd name="T19" fmla="*/ 2147483647 h 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1"/>
                <a:gd name="T32" fmla="*/ 6 w 6"/>
                <a:gd name="T33" fmla="*/ 11 h 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1">
                  <a:moveTo>
                    <a:pt x="6" y="3"/>
                  </a:move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6" y="11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9" name="Freeform 126"/>
            <p:cNvSpPr>
              <a:spLocks/>
            </p:cNvSpPr>
            <p:nvPr/>
          </p:nvSpPr>
          <p:spPr bwMode="auto">
            <a:xfrm>
              <a:off x="1548303" y="1605597"/>
              <a:ext cx="17400" cy="1338"/>
            </a:xfrm>
            <a:custGeom>
              <a:avLst/>
              <a:gdLst>
                <a:gd name="T0" fmla="*/ 2147483647 w 51"/>
                <a:gd name="T1" fmla="*/ 0 h 6"/>
                <a:gd name="T2" fmla="*/ 0 w 51"/>
                <a:gd name="T3" fmla="*/ 0 h 6"/>
                <a:gd name="T4" fmla="*/ 0 w 51"/>
                <a:gd name="T5" fmla="*/ 2147483647 h 6"/>
                <a:gd name="T6" fmla="*/ 0 w 51"/>
                <a:gd name="T7" fmla="*/ 2147483647 h 6"/>
                <a:gd name="T8" fmla="*/ 2147483647 w 51"/>
                <a:gd name="T9" fmla="*/ 2147483647 h 6"/>
                <a:gd name="T10" fmla="*/ 2147483647 w 51"/>
                <a:gd name="T11" fmla="*/ 2147483647 h 6"/>
                <a:gd name="T12" fmla="*/ 2147483647 w 51"/>
                <a:gd name="T13" fmla="*/ 2147483647 h 6"/>
                <a:gd name="T14" fmla="*/ 2147483647 w 51"/>
                <a:gd name="T15" fmla="*/ 0 h 6"/>
                <a:gd name="T16" fmla="*/ 2147483647 w 51"/>
                <a:gd name="T17" fmla="*/ 0 h 6"/>
                <a:gd name="T18" fmla="*/ 2147483647 w 51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1"/>
                <a:gd name="T31" fmla="*/ 0 h 6"/>
                <a:gd name="T32" fmla="*/ 51 w 51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1" h="6">
                  <a:moveTo>
                    <a:pt x="2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42" y="6"/>
                  </a:lnTo>
                  <a:lnTo>
                    <a:pt x="51" y="6"/>
                  </a:lnTo>
                  <a:lnTo>
                    <a:pt x="51" y="4"/>
                  </a:lnTo>
                  <a:lnTo>
                    <a:pt x="51" y="0"/>
                  </a:lnTo>
                  <a:lnTo>
                    <a:pt x="4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0" name="Freeform 127"/>
            <p:cNvSpPr>
              <a:spLocks/>
            </p:cNvSpPr>
            <p:nvPr/>
          </p:nvSpPr>
          <p:spPr bwMode="auto">
            <a:xfrm>
              <a:off x="1563026" y="1605597"/>
              <a:ext cx="2677" cy="4015"/>
            </a:xfrm>
            <a:custGeom>
              <a:avLst/>
              <a:gdLst>
                <a:gd name="T0" fmla="*/ 2147483647 w 6"/>
                <a:gd name="T1" fmla="*/ 2147483647 h 13"/>
                <a:gd name="T2" fmla="*/ 2147483647 w 6"/>
                <a:gd name="T3" fmla="*/ 0 h 13"/>
                <a:gd name="T4" fmla="*/ 2147483647 w 6"/>
                <a:gd name="T5" fmla="*/ 0 h 13"/>
                <a:gd name="T6" fmla="*/ 0 w 6"/>
                <a:gd name="T7" fmla="*/ 0 h 13"/>
                <a:gd name="T8" fmla="*/ 0 w 6"/>
                <a:gd name="T9" fmla="*/ 2147483647 h 13"/>
                <a:gd name="T10" fmla="*/ 0 w 6"/>
                <a:gd name="T11" fmla="*/ 2147483647 h 13"/>
                <a:gd name="T12" fmla="*/ 2147483647 w 6"/>
                <a:gd name="T13" fmla="*/ 2147483647 h 13"/>
                <a:gd name="T14" fmla="*/ 2147483647 w 6"/>
                <a:gd name="T15" fmla="*/ 2147483647 h 13"/>
                <a:gd name="T16" fmla="*/ 2147483647 w 6"/>
                <a:gd name="T17" fmla="*/ 2147483647 h 13"/>
                <a:gd name="T18" fmla="*/ 2147483647 w 6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3"/>
                <a:gd name="T32" fmla="*/ 6 w 6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3">
                  <a:moveTo>
                    <a:pt x="6" y="4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4" y="13"/>
                  </a:lnTo>
                  <a:lnTo>
                    <a:pt x="6" y="13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1" name="Freeform 128"/>
            <p:cNvSpPr>
              <a:spLocks/>
            </p:cNvSpPr>
            <p:nvPr/>
          </p:nvSpPr>
          <p:spPr bwMode="auto">
            <a:xfrm>
              <a:off x="1563026" y="1606935"/>
              <a:ext cx="22752" cy="2677"/>
            </a:xfrm>
            <a:custGeom>
              <a:avLst/>
              <a:gdLst>
                <a:gd name="T0" fmla="*/ 2147483647 w 69"/>
                <a:gd name="T1" fmla="*/ 0 h 7"/>
                <a:gd name="T2" fmla="*/ 0 w 69"/>
                <a:gd name="T3" fmla="*/ 2147483647 h 7"/>
                <a:gd name="T4" fmla="*/ 0 w 69"/>
                <a:gd name="T5" fmla="*/ 2147483647 h 7"/>
                <a:gd name="T6" fmla="*/ 0 w 69"/>
                <a:gd name="T7" fmla="*/ 2147483647 h 7"/>
                <a:gd name="T8" fmla="*/ 2147483647 w 69"/>
                <a:gd name="T9" fmla="*/ 2147483647 h 7"/>
                <a:gd name="T10" fmla="*/ 2147483647 w 69"/>
                <a:gd name="T11" fmla="*/ 2147483647 h 7"/>
                <a:gd name="T12" fmla="*/ 2147483647 w 69"/>
                <a:gd name="T13" fmla="*/ 2147483647 h 7"/>
                <a:gd name="T14" fmla="*/ 2147483647 w 69"/>
                <a:gd name="T15" fmla="*/ 2147483647 h 7"/>
                <a:gd name="T16" fmla="*/ 2147483647 w 69"/>
                <a:gd name="T17" fmla="*/ 0 h 7"/>
                <a:gd name="T18" fmla="*/ 2147483647 w 69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9"/>
                <a:gd name="T31" fmla="*/ 0 h 7"/>
                <a:gd name="T32" fmla="*/ 69 w 69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9" h="7">
                  <a:moveTo>
                    <a:pt x="4" y="0"/>
                  </a:moveTo>
                  <a:lnTo>
                    <a:pt x="0" y="4"/>
                  </a:lnTo>
                  <a:lnTo>
                    <a:pt x="0" y="7"/>
                  </a:lnTo>
                  <a:lnTo>
                    <a:pt x="64" y="7"/>
                  </a:lnTo>
                  <a:lnTo>
                    <a:pt x="69" y="7"/>
                  </a:lnTo>
                  <a:lnTo>
                    <a:pt x="69" y="4"/>
                  </a:lnTo>
                  <a:lnTo>
                    <a:pt x="6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2" name="Freeform 129"/>
            <p:cNvSpPr>
              <a:spLocks/>
            </p:cNvSpPr>
            <p:nvPr/>
          </p:nvSpPr>
          <p:spPr bwMode="auto">
            <a:xfrm>
              <a:off x="1585779" y="1606935"/>
              <a:ext cx="0" cy="5353"/>
            </a:xfrm>
            <a:custGeom>
              <a:avLst/>
              <a:gdLst>
                <a:gd name="T0" fmla="*/ 0 w 3"/>
                <a:gd name="T1" fmla="*/ 2147483647 h 17"/>
                <a:gd name="T2" fmla="*/ 0 w 3"/>
                <a:gd name="T3" fmla="*/ 2147483647 h 17"/>
                <a:gd name="T4" fmla="*/ 0 w 3"/>
                <a:gd name="T5" fmla="*/ 0 h 17"/>
                <a:gd name="T6" fmla="*/ 0 w 3"/>
                <a:gd name="T7" fmla="*/ 2147483647 h 17"/>
                <a:gd name="T8" fmla="*/ 0 w 3"/>
                <a:gd name="T9" fmla="*/ 2147483647 h 17"/>
                <a:gd name="T10" fmla="*/ 0 w 3"/>
                <a:gd name="T11" fmla="*/ 2147483647 h 17"/>
                <a:gd name="T12" fmla="*/ 0 w 3"/>
                <a:gd name="T13" fmla="*/ 2147483647 h 17"/>
                <a:gd name="T14" fmla="*/ 0 w 3"/>
                <a:gd name="T15" fmla="*/ 2147483647 h 17"/>
                <a:gd name="T16" fmla="*/ 0 w 3"/>
                <a:gd name="T17" fmla="*/ 2147483647 h 17"/>
                <a:gd name="T18" fmla="*/ 0 w 3"/>
                <a:gd name="T19" fmla="*/ 2147483647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17"/>
                <a:gd name="T32" fmla="*/ 0 w 3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17">
                  <a:moveTo>
                    <a:pt x="3" y="4"/>
                  </a:moveTo>
                  <a:lnTo>
                    <a:pt x="3" y="4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3"/>
                  </a:lnTo>
                  <a:lnTo>
                    <a:pt x="0" y="17"/>
                  </a:lnTo>
                  <a:lnTo>
                    <a:pt x="3" y="13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3" name="Freeform 130"/>
            <p:cNvSpPr>
              <a:spLocks/>
            </p:cNvSpPr>
            <p:nvPr/>
          </p:nvSpPr>
          <p:spPr bwMode="auto">
            <a:xfrm>
              <a:off x="1584441" y="1610950"/>
              <a:ext cx="21414" cy="0"/>
            </a:xfrm>
            <a:custGeom>
              <a:avLst/>
              <a:gdLst>
                <a:gd name="T0" fmla="*/ 2147483647 w 65"/>
                <a:gd name="T1" fmla="*/ 0 h 3"/>
                <a:gd name="T2" fmla="*/ 2147483647 w 65"/>
                <a:gd name="T3" fmla="*/ 0 h 3"/>
                <a:gd name="T4" fmla="*/ 0 w 65"/>
                <a:gd name="T5" fmla="*/ 0 h 3"/>
                <a:gd name="T6" fmla="*/ 2147483647 w 65"/>
                <a:gd name="T7" fmla="*/ 0 h 3"/>
                <a:gd name="T8" fmla="*/ 2147483647 w 65"/>
                <a:gd name="T9" fmla="*/ 0 h 3"/>
                <a:gd name="T10" fmla="*/ 2147483647 w 65"/>
                <a:gd name="T11" fmla="*/ 0 h 3"/>
                <a:gd name="T12" fmla="*/ 2147483647 w 65"/>
                <a:gd name="T13" fmla="*/ 0 h 3"/>
                <a:gd name="T14" fmla="*/ 2147483647 w 65"/>
                <a:gd name="T15" fmla="*/ 0 h 3"/>
                <a:gd name="T16" fmla="*/ 2147483647 w 65"/>
                <a:gd name="T17" fmla="*/ 0 h 3"/>
                <a:gd name="T18" fmla="*/ 2147483647 w 65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5"/>
                <a:gd name="T31" fmla="*/ 0 h 3"/>
                <a:gd name="T32" fmla="*/ 65 w 65"/>
                <a:gd name="T33" fmla="*/ 0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5" h="3">
                  <a:moveTo>
                    <a:pt x="2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58" y="3"/>
                  </a:lnTo>
                  <a:lnTo>
                    <a:pt x="62" y="3"/>
                  </a:lnTo>
                  <a:lnTo>
                    <a:pt x="65" y="3"/>
                  </a:lnTo>
                  <a:lnTo>
                    <a:pt x="62" y="0"/>
                  </a:lnTo>
                  <a:lnTo>
                    <a:pt x="58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4" name="Freeform 131"/>
            <p:cNvSpPr>
              <a:spLocks/>
            </p:cNvSpPr>
            <p:nvPr/>
          </p:nvSpPr>
          <p:spPr bwMode="auto">
            <a:xfrm>
              <a:off x="1604516" y="1610950"/>
              <a:ext cx="1339" cy="4015"/>
            </a:xfrm>
            <a:custGeom>
              <a:avLst/>
              <a:gdLst>
                <a:gd name="T0" fmla="*/ 2147483647 w 7"/>
                <a:gd name="T1" fmla="*/ 2147483647 h 13"/>
                <a:gd name="T2" fmla="*/ 2147483647 w 7"/>
                <a:gd name="T3" fmla="*/ 0 h 13"/>
                <a:gd name="T4" fmla="*/ 2147483647 w 7"/>
                <a:gd name="T5" fmla="*/ 0 h 13"/>
                <a:gd name="T6" fmla="*/ 0 w 7"/>
                <a:gd name="T7" fmla="*/ 0 h 13"/>
                <a:gd name="T8" fmla="*/ 0 w 7"/>
                <a:gd name="T9" fmla="*/ 2147483647 h 13"/>
                <a:gd name="T10" fmla="*/ 0 w 7"/>
                <a:gd name="T11" fmla="*/ 2147483647 h 13"/>
                <a:gd name="T12" fmla="*/ 2147483647 w 7"/>
                <a:gd name="T13" fmla="*/ 2147483647 h 13"/>
                <a:gd name="T14" fmla="*/ 2147483647 w 7"/>
                <a:gd name="T15" fmla="*/ 2147483647 h 13"/>
                <a:gd name="T16" fmla="*/ 2147483647 w 7"/>
                <a:gd name="T17" fmla="*/ 2147483647 h 13"/>
                <a:gd name="T18" fmla="*/ 2147483647 w 7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3"/>
                <a:gd name="T32" fmla="*/ 7 w 7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3">
                  <a:moveTo>
                    <a:pt x="7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3"/>
                  </a:lnTo>
                  <a:lnTo>
                    <a:pt x="4" y="13"/>
                  </a:lnTo>
                  <a:lnTo>
                    <a:pt x="7" y="13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5" name="Freeform 132"/>
            <p:cNvSpPr>
              <a:spLocks/>
            </p:cNvSpPr>
            <p:nvPr/>
          </p:nvSpPr>
          <p:spPr bwMode="auto">
            <a:xfrm>
              <a:off x="1604516" y="1612288"/>
              <a:ext cx="9369" cy="2677"/>
            </a:xfrm>
            <a:custGeom>
              <a:avLst/>
              <a:gdLst>
                <a:gd name="T0" fmla="*/ 2147483647 w 31"/>
                <a:gd name="T1" fmla="*/ 0 h 6"/>
                <a:gd name="T2" fmla="*/ 0 w 31"/>
                <a:gd name="T3" fmla="*/ 0 h 6"/>
                <a:gd name="T4" fmla="*/ 0 w 31"/>
                <a:gd name="T5" fmla="*/ 2147483647 h 6"/>
                <a:gd name="T6" fmla="*/ 0 w 31"/>
                <a:gd name="T7" fmla="*/ 2147483647 h 6"/>
                <a:gd name="T8" fmla="*/ 2147483647 w 31"/>
                <a:gd name="T9" fmla="*/ 2147483647 h 6"/>
                <a:gd name="T10" fmla="*/ 2147483647 w 31"/>
                <a:gd name="T11" fmla="*/ 2147483647 h 6"/>
                <a:gd name="T12" fmla="*/ 2147483647 w 31"/>
                <a:gd name="T13" fmla="*/ 2147483647 h 6"/>
                <a:gd name="T14" fmla="*/ 2147483647 w 31"/>
                <a:gd name="T15" fmla="*/ 0 h 6"/>
                <a:gd name="T16" fmla="*/ 2147483647 w 31"/>
                <a:gd name="T17" fmla="*/ 0 h 6"/>
                <a:gd name="T18" fmla="*/ 2147483647 w 31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1"/>
                <a:gd name="T31" fmla="*/ 0 h 6"/>
                <a:gd name="T32" fmla="*/ 31 w 31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1" h="6">
                  <a:moveTo>
                    <a:pt x="4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24" y="6"/>
                  </a:lnTo>
                  <a:lnTo>
                    <a:pt x="31" y="6"/>
                  </a:lnTo>
                  <a:lnTo>
                    <a:pt x="31" y="2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6" name="Freeform 133"/>
            <p:cNvSpPr>
              <a:spLocks/>
            </p:cNvSpPr>
            <p:nvPr/>
          </p:nvSpPr>
          <p:spPr bwMode="auto">
            <a:xfrm>
              <a:off x="1612546" y="1612288"/>
              <a:ext cx="1339" cy="4015"/>
            </a:xfrm>
            <a:custGeom>
              <a:avLst/>
              <a:gdLst>
                <a:gd name="T0" fmla="*/ 2147483647 w 4"/>
                <a:gd name="T1" fmla="*/ 2147483647 h 12"/>
                <a:gd name="T2" fmla="*/ 2147483647 w 4"/>
                <a:gd name="T3" fmla="*/ 0 h 12"/>
                <a:gd name="T4" fmla="*/ 0 w 4"/>
                <a:gd name="T5" fmla="*/ 0 h 12"/>
                <a:gd name="T6" fmla="*/ 0 w 4"/>
                <a:gd name="T7" fmla="*/ 0 h 12"/>
                <a:gd name="T8" fmla="*/ 0 w 4"/>
                <a:gd name="T9" fmla="*/ 2147483647 h 12"/>
                <a:gd name="T10" fmla="*/ 0 w 4"/>
                <a:gd name="T11" fmla="*/ 2147483647 h 12"/>
                <a:gd name="T12" fmla="*/ 0 w 4"/>
                <a:gd name="T13" fmla="*/ 2147483647 h 12"/>
                <a:gd name="T14" fmla="*/ 2147483647 w 4"/>
                <a:gd name="T15" fmla="*/ 2147483647 h 12"/>
                <a:gd name="T16" fmla="*/ 2147483647 w 4"/>
                <a:gd name="T17" fmla="*/ 2147483647 h 12"/>
                <a:gd name="T18" fmla="*/ 2147483647 w 4"/>
                <a:gd name="T19" fmla="*/ 2147483647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12"/>
                <a:gd name="T32" fmla="*/ 4 w 4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12">
                  <a:moveTo>
                    <a:pt x="4" y="2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7" name="Freeform 134"/>
            <p:cNvSpPr>
              <a:spLocks/>
            </p:cNvSpPr>
            <p:nvPr/>
          </p:nvSpPr>
          <p:spPr bwMode="auto">
            <a:xfrm>
              <a:off x="1612546" y="1614965"/>
              <a:ext cx="5354" cy="1339"/>
            </a:xfrm>
            <a:custGeom>
              <a:avLst/>
              <a:gdLst>
                <a:gd name="T0" fmla="*/ 2147483647 w 19"/>
                <a:gd name="T1" fmla="*/ 0 h 6"/>
                <a:gd name="T2" fmla="*/ 2147483647 w 19"/>
                <a:gd name="T3" fmla="*/ 2147483647 h 6"/>
                <a:gd name="T4" fmla="*/ 0 w 19"/>
                <a:gd name="T5" fmla="*/ 2147483647 h 6"/>
                <a:gd name="T6" fmla="*/ 2147483647 w 19"/>
                <a:gd name="T7" fmla="*/ 2147483647 h 6"/>
                <a:gd name="T8" fmla="*/ 2147483647 w 19"/>
                <a:gd name="T9" fmla="*/ 2147483647 h 6"/>
                <a:gd name="T10" fmla="*/ 2147483647 w 19"/>
                <a:gd name="T11" fmla="*/ 2147483647 h 6"/>
                <a:gd name="T12" fmla="*/ 2147483647 w 19"/>
                <a:gd name="T13" fmla="*/ 2147483647 h 6"/>
                <a:gd name="T14" fmla="*/ 2147483647 w 19"/>
                <a:gd name="T15" fmla="*/ 2147483647 h 6"/>
                <a:gd name="T16" fmla="*/ 2147483647 w 19"/>
                <a:gd name="T17" fmla="*/ 0 h 6"/>
                <a:gd name="T18" fmla="*/ 2147483647 w 19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"/>
                <a:gd name="T31" fmla="*/ 0 h 6"/>
                <a:gd name="T32" fmla="*/ 19 w 19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" h="6">
                  <a:moveTo>
                    <a:pt x="3" y="0"/>
                  </a:moveTo>
                  <a:lnTo>
                    <a:pt x="3" y="3"/>
                  </a:lnTo>
                  <a:lnTo>
                    <a:pt x="0" y="3"/>
                  </a:lnTo>
                  <a:lnTo>
                    <a:pt x="3" y="6"/>
                  </a:lnTo>
                  <a:lnTo>
                    <a:pt x="13" y="6"/>
                  </a:lnTo>
                  <a:lnTo>
                    <a:pt x="19" y="6"/>
                  </a:lnTo>
                  <a:lnTo>
                    <a:pt x="19" y="3"/>
                  </a:lnTo>
                  <a:lnTo>
                    <a:pt x="1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8" name="Freeform 135"/>
            <p:cNvSpPr>
              <a:spLocks/>
            </p:cNvSpPr>
            <p:nvPr/>
          </p:nvSpPr>
          <p:spPr bwMode="auto">
            <a:xfrm>
              <a:off x="1617900" y="1614965"/>
              <a:ext cx="0" cy="5353"/>
            </a:xfrm>
            <a:custGeom>
              <a:avLst/>
              <a:gdLst>
                <a:gd name="T0" fmla="*/ 0 w 3"/>
                <a:gd name="T1" fmla="*/ 2147483647 h 15"/>
                <a:gd name="T2" fmla="*/ 0 w 3"/>
                <a:gd name="T3" fmla="*/ 2147483647 h 15"/>
                <a:gd name="T4" fmla="*/ 0 w 3"/>
                <a:gd name="T5" fmla="*/ 0 h 15"/>
                <a:gd name="T6" fmla="*/ 0 w 3"/>
                <a:gd name="T7" fmla="*/ 2147483647 h 15"/>
                <a:gd name="T8" fmla="*/ 0 w 3"/>
                <a:gd name="T9" fmla="*/ 2147483647 h 15"/>
                <a:gd name="T10" fmla="*/ 0 w 3"/>
                <a:gd name="T11" fmla="*/ 2147483647 h 15"/>
                <a:gd name="T12" fmla="*/ 0 w 3"/>
                <a:gd name="T13" fmla="*/ 2147483647 h 15"/>
                <a:gd name="T14" fmla="*/ 0 w 3"/>
                <a:gd name="T15" fmla="*/ 2147483647 h 15"/>
                <a:gd name="T16" fmla="*/ 0 w 3"/>
                <a:gd name="T17" fmla="*/ 2147483647 h 15"/>
                <a:gd name="T18" fmla="*/ 0 w 3"/>
                <a:gd name="T19" fmla="*/ 2147483647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15"/>
                <a:gd name="T32" fmla="*/ 0 w 3"/>
                <a:gd name="T33" fmla="*/ 15 h 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15">
                  <a:moveTo>
                    <a:pt x="3" y="3"/>
                  </a:moveTo>
                  <a:lnTo>
                    <a:pt x="3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3" y="1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9" name="Freeform 136"/>
            <p:cNvSpPr>
              <a:spLocks/>
            </p:cNvSpPr>
            <p:nvPr/>
          </p:nvSpPr>
          <p:spPr bwMode="auto">
            <a:xfrm>
              <a:off x="1616562" y="1617642"/>
              <a:ext cx="4015" cy="1339"/>
            </a:xfrm>
            <a:custGeom>
              <a:avLst/>
              <a:gdLst>
                <a:gd name="T0" fmla="*/ 2147483647 w 12"/>
                <a:gd name="T1" fmla="*/ 0 h 4"/>
                <a:gd name="T2" fmla="*/ 2147483647 w 12"/>
                <a:gd name="T3" fmla="*/ 0 h 4"/>
                <a:gd name="T4" fmla="*/ 0 w 12"/>
                <a:gd name="T5" fmla="*/ 2147483647 h 4"/>
                <a:gd name="T6" fmla="*/ 2147483647 w 12"/>
                <a:gd name="T7" fmla="*/ 2147483647 h 4"/>
                <a:gd name="T8" fmla="*/ 2147483647 w 12"/>
                <a:gd name="T9" fmla="*/ 2147483647 h 4"/>
                <a:gd name="T10" fmla="*/ 2147483647 w 12"/>
                <a:gd name="T11" fmla="*/ 2147483647 h 4"/>
                <a:gd name="T12" fmla="*/ 2147483647 w 12"/>
                <a:gd name="T13" fmla="*/ 2147483647 h 4"/>
                <a:gd name="T14" fmla="*/ 2147483647 w 12"/>
                <a:gd name="T15" fmla="*/ 0 h 4"/>
                <a:gd name="T16" fmla="*/ 2147483647 w 12"/>
                <a:gd name="T17" fmla="*/ 0 h 4"/>
                <a:gd name="T18" fmla="*/ 2147483647 w 12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"/>
                <a:gd name="T31" fmla="*/ 0 h 4"/>
                <a:gd name="T32" fmla="*/ 12 w 12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" h="4">
                  <a:moveTo>
                    <a:pt x="3" y="0"/>
                  </a:moveTo>
                  <a:lnTo>
                    <a:pt x="3" y="0"/>
                  </a:lnTo>
                  <a:lnTo>
                    <a:pt x="0" y="4"/>
                  </a:lnTo>
                  <a:lnTo>
                    <a:pt x="3" y="4"/>
                  </a:lnTo>
                  <a:lnTo>
                    <a:pt x="6" y="4"/>
                  </a:lnTo>
                  <a:lnTo>
                    <a:pt x="12" y="4"/>
                  </a:lnTo>
                  <a:lnTo>
                    <a:pt x="12" y="0"/>
                  </a:lnTo>
                  <a:lnTo>
                    <a:pt x="6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0" name="Freeform 137"/>
            <p:cNvSpPr>
              <a:spLocks/>
            </p:cNvSpPr>
            <p:nvPr/>
          </p:nvSpPr>
          <p:spPr bwMode="auto">
            <a:xfrm>
              <a:off x="1619239" y="1617642"/>
              <a:ext cx="1338" cy="4015"/>
            </a:xfrm>
            <a:custGeom>
              <a:avLst/>
              <a:gdLst>
                <a:gd name="T0" fmla="*/ 2147483647 w 2"/>
                <a:gd name="T1" fmla="*/ 2147483647 h 13"/>
                <a:gd name="T2" fmla="*/ 2147483647 w 2"/>
                <a:gd name="T3" fmla="*/ 0 h 13"/>
                <a:gd name="T4" fmla="*/ 0 w 2"/>
                <a:gd name="T5" fmla="*/ 0 h 13"/>
                <a:gd name="T6" fmla="*/ 0 w 2"/>
                <a:gd name="T7" fmla="*/ 0 h 13"/>
                <a:gd name="T8" fmla="*/ 0 w 2"/>
                <a:gd name="T9" fmla="*/ 2147483647 h 13"/>
                <a:gd name="T10" fmla="*/ 0 w 2"/>
                <a:gd name="T11" fmla="*/ 2147483647 h 13"/>
                <a:gd name="T12" fmla="*/ 0 w 2"/>
                <a:gd name="T13" fmla="*/ 2147483647 h 13"/>
                <a:gd name="T14" fmla="*/ 2147483647 w 2"/>
                <a:gd name="T15" fmla="*/ 2147483647 h 13"/>
                <a:gd name="T16" fmla="*/ 2147483647 w 2"/>
                <a:gd name="T17" fmla="*/ 2147483647 h 13"/>
                <a:gd name="T18" fmla="*/ 2147483647 w 2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"/>
                <a:gd name="T31" fmla="*/ 0 h 13"/>
                <a:gd name="T32" fmla="*/ 2 w 2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" h="13">
                  <a:moveTo>
                    <a:pt x="2" y="4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2" y="13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1" name="Freeform 138"/>
            <p:cNvSpPr>
              <a:spLocks/>
            </p:cNvSpPr>
            <p:nvPr/>
          </p:nvSpPr>
          <p:spPr bwMode="auto">
            <a:xfrm>
              <a:off x="1617900" y="1620318"/>
              <a:ext cx="9369" cy="1339"/>
            </a:xfrm>
            <a:custGeom>
              <a:avLst/>
              <a:gdLst>
                <a:gd name="T0" fmla="*/ 2147483647 w 26"/>
                <a:gd name="T1" fmla="*/ 0 h 7"/>
                <a:gd name="T2" fmla="*/ 2147483647 w 26"/>
                <a:gd name="T3" fmla="*/ 0 h 7"/>
                <a:gd name="T4" fmla="*/ 0 w 26"/>
                <a:gd name="T5" fmla="*/ 2147483647 h 7"/>
                <a:gd name="T6" fmla="*/ 2147483647 w 26"/>
                <a:gd name="T7" fmla="*/ 2147483647 h 7"/>
                <a:gd name="T8" fmla="*/ 2147483647 w 26"/>
                <a:gd name="T9" fmla="*/ 2147483647 h 7"/>
                <a:gd name="T10" fmla="*/ 2147483647 w 26"/>
                <a:gd name="T11" fmla="*/ 2147483647 h 7"/>
                <a:gd name="T12" fmla="*/ 2147483647 w 26"/>
                <a:gd name="T13" fmla="*/ 2147483647 h 7"/>
                <a:gd name="T14" fmla="*/ 2147483647 w 26"/>
                <a:gd name="T15" fmla="*/ 0 h 7"/>
                <a:gd name="T16" fmla="*/ 2147483647 w 26"/>
                <a:gd name="T17" fmla="*/ 0 h 7"/>
                <a:gd name="T18" fmla="*/ 2147483647 w 26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7"/>
                <a:gd name="T32" fmla="*/ 26 w 26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7">
                  <a:moveTo>
                    <a:pt x="4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7"/>
                  </a:lnTo>
                  <a:lnTo>
                    <a:pt x="19" y="7"/>
                  </a:lnTo>
                  <a:lnTo>
                    <a:pt x="26" y="7"/>
                  </a:lnTo>
                  <a:lnTo>
                    <a:pt x="26" y="4"/>
                  </a:lnTo>
                  <a:lnTo>
                    <a:pt x="26" y="0"/>
                  </a:lnTo>
                  <a:lnTo>
                    <a:pt x="1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2" name="Freeform 139"/>
            <p:cNvSpPr>
              <a:spLocks/>
            </p:cNvSpPr>
            <p:nvPr/>
          </p:nvSpPr>
          <p:spPr bwMode="auto">
            <a:xfrm>
              <a:off x="1624592" y="1620318"/>
              <a:ext cx="2677" cy="4015"/>
            </a:xfrm>
            <a:custGeom>
              <a:avLst/>
              <a:gdLst>
                <a:gd name="T0" fmla="*/ 2147483647 w 7"/>
                <a:gd name="T1" fmla="*/ 2147483647 h 13"/>
                <a:gd name="T2" fmla="*/ 2147483647 w 7"/>
                <a:gd name="T3" fmla="*/ 0 h 13"/>
                <a:gd name="T4" fmla="*/ 2147483647 w 7"/>
                <a:gd name="T5" fmla="*/ 0 h 13"/>
                <a:gd name="T6" fmla="*/ 0 w 7"/>
                <a:gd name="T7" fmla="*/ 0 h 13"/>
                <a:gd name="T8" fmla="*/ 0 w 7"/>
                <a:gd name="T9" fmla="*/ 2147483647 h 13"/>
                <a:gd name="T10" fmla="*/ 0 w 7"/>
                <a:gd name="T11" fmla="*/ 2147483647 h 13"/>
                <a:gd name="T12" fmla="*/ 2147483647 w 7"/>
                <a:gd name="T13" fmla="*/ 2147483647 h 13"/>
                <a:gd name="T14" fmla="*/ 2147483647 w 7"/>
                <a:gd name="T15" fmla="*/ 2147483647 h 13"/>
                <a:gd name="T16" fmla="*/ 2147483647 w 7"/>
                <a:gd name="T17" fmla="*/ 2147483647 h 13"/>
                <a:gd name="T18" fmla="*/ 2147483647 w 7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3"/>
                <a:gd name="T32" fmla="*/ 7 w 7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3">
                  <a:moveTo>
                    <a:pt x="7" y="4"/>
                  </a:move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4" y="13"/>
                  </a:lnTo>
                  <a:lnTo>
                    <a:pt x="7" y="13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3" name="Freeform 140"/>
            <p:cNvSpPr>
              <a:spLocks/>
            </p:cNvSpPr>
            <p:nvPr/>
          </p:nvSpPr>
          <p:spPr bwMode="auto">
            <a:xfrm>
              <a:off x="1624592" y="1621657"/>
              <a:ext cx="20076" cy="2677"/>
            </a:xfrm>
            <a:custGeom>
              <a:avLst/>
              <a:gdLst>
                <a:gd name="T0" fmla="*/ 2147483647 w 60"/>
                <a:gd name="T1" fmla="*/ 0 h 6"/>
                <a:gd name="T2" fmla="*/ 0 w 60"/>
                <a:gd name="T3" fmla="*/ 0 h 6"/>
                <a:gd name="T4" fmla="*/ 0 w 60"/>
                <a:gd name="T5" fmla="*/ 2147483647 h 6"/>
                <a:gd name="T6" fmla="*/ 0 w 60"/>
                <a:gd name="T7" fmla="*/ 2147483647 h 6"/>
                <a:gd name="T8" fmla="*/ 2147483647 w 60"/>
                <a:gd name="T9" fmla="*/ 2147483647 h 6"/>
                <a:gd name="T10" fmla="*/ 2147483647 w 60"/>
                <a:gd name="T11" fmla="*/ 2147483647 h 6"/>
                <a:gd name="T12" fmla="*/ 2147483647 w 60"/>
                <a:gd name="T13" fmla="*/ 2147483647 h 6"/>
                <a:gd name="T14" fmla="*/ 2147483647 w 60"/>
                <a:gd name="T15" fmla="*/ 0 h 6"/>
                <a:gd name="T16" fmla="*/ 2147483647 w 60"/>
                <a:gd name="T17" fmla="*/ 0 h 6"/>
                <a:gd name="T18" fmla="*/ 2147483647 w 60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0"/>
                <a:gd name="T31" fmla="*/ 0 h 6"/>
                <a:gd name="T32" fmla="*/ 60 w 60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0" h="6">
                  <a:moveTo>
                    <a:pt x="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51" y="6"/>
                  </a:lnTo>
                  <a:lnTo>
                    <a:pt x="58" y="6"/>
                  </a:lnTo>
                  <a:lnTo>
                    <a:pt x="60" y="3"/>
                  </a:lnTo>
                  <a:lnTo>
                    <a:pt x="58" y="0"/>
                  </a:lnTo>
                  <a:lnTo>
                    <a:pt x="5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4" name="Freeform 141"/>
            <p:cNvSpPr>
              <a:spLocks/>
            </p:cNvSpPr>
            <p:nvPr/>
          </p:nvSpPr>
          <p:spPr bwMode="auto">
            <a:xfrm>
              <a:off x="1643330" y="1621657"/>
              <a:ext cx="1338" cy="5353"/>
            </a:xfrm>
            <a:custGeom>
              <a:avLst/>
              <a:gdLst>
                <a:gd name="T0" fmla="*/ 2147483647 w 6"/>
                <a:gd name="T1" fmla="*/ 2147483647 h 16"/>
                <a:gd name="T2" fmla="*/ 2147483647 w 6"/>
                <a:gd name="T3" fmla="*/ 0 h 16"/>
                <a:gd name="T4" fmla="*/ 2147483647 w 6"/>
                <a:gd name="T5" fmla="*/ 0 h 16"/>
                <a:gd name="T6" fmla="*/ 0 w 6"/>
                <a:gd name="T7" fmla="*/ 0 h 16"/>
                <a:gd name="T8" fmla="*/ 0 w 6"/>
                <a:gd name="T9" fmla="*/ 2147483647 h 16"/>
                <a:gd name="T10" fmla="*/ 0 w 6"/>
                <a:gd name="T11" fmla="*/ 2147483647 h 16"/>
                <a:gd name="T12" fmla="*/ 2147483647 w 6"/>
                <a:gd name="T13" fmla="*/ 2147483647 h 16"/>
                <a:gd name="T14" fmla="*/ 2147483647 w 6"/>
                <a:gd name="T15" fmla="*/ 2147483647 h 16"/>
                <a:gd name="T16" fmla="*/ 2147483647 w 6"/>
                <a:gd name="T17" fmla="*/ 2147483647 h 16"/>
                <a:gd name="T18" fmla="*/ 2147483647 w 6"/>
                <a:gd name="T19" fmla="*/ 2147483647 h 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6"/>
                <a:gd name="T32" fmla="*/ 6 w 6"/>
                <a:gd name="T33" fmla="*/ 16 h 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6">
                  <a:moveTo>
                    <a:pt x="6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4" y="16"/>
                  </a:lnTo>
                  <a:lnTo>
                    <a:pt x="4" y="12"/>
                  </a:lnTo>
                  <a:lnTo>
                    <a:pt x="6" y="12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5" name="Freeform 142"/>
            <p:cNvSpPr>
              <a:spLocks/>
            </p:cNvSpPr>
            <p:nvPr/>
          </p:nvSpPr>
          <p:spPr bwMode="auto">
            <a:xfrm>
              <a:off x="1643330" y="1625672"/>
              <a:ext cx="9368" cy="0"/>
            </a:xfrm>
            <a:custGeom>
              <a:avLst/>
              <a:gdLst>
                <a:gd name="T0" fmla="*/ 2147483647 w 29"/>
                <a:gd name="T1" fmla="*/ 0 h 2"/>
                <a:gd name="T2" fmla="*/ 0 w 29"/>
                <a:gd name="T3" fmla="*/ 0 h 2"/>
                <a:gd name="T4" fmla="*/ 0 w 29"/>
                <a:gd name="T5" fmla="*/ 0 h 2"/>
                <a:gd name="T6" fmla="*/ 0 w 29"/>
                <a:gd name="T7" fmla="*/ 0 h 2"/>
                <a:gd name="T8" fmla="*/ 2147483647 w 29"/>
                <a:gd name="T9" fmla="*/ 0 h 2"/>
                <a:gd name="T10" fmla="*/ 2147483647 w 29"/>
                <a:gd name="T11" fmla="*/ 0 h 2"/>
                <a:gd name="T12" fmla="*/ 2147483647 w 29"/>
                <a:gd name="T13" fmla="*/ 0 h 2"/>
                <a:gd name="T14" fmla="*/ 2147483647 w 29"/>
                <a:gd name="T15" fmla="*/ 0 h 2"/>
                <a:gd name="T16" fmla="*/ 2147483647 w 29"/>
                <a:gd name="T17" fmla="*/ 0 h 2"/>
                <a:gd name="T18" fmla="*/ 2147483647 w 29"/>
                <a:gd name="T19" fmla="*/ 0 h 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2"/>
                <a:gd name="T32" fmla="*/ 29 w 29"/>
                <a:gd name="T33" fmla="*/ 0 h 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2">
                  <a:moveTo>
                    <a:pt x="4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2" y="2"/>
                  </a:lnTo>
                  <a:lnTo>
                    <a:pt x="29" y="2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6" name="Freeform 143"/>
            <p:cNvSpPr>
              <a:spLocks/>
            </p:cNvSpPr>
            <p:nvPr/>
          </p:nvSpPr>
          <p:spPr bwMode="auto">
            <a:xfrm>
              <a:off x="1651360" y="1625672"/>
              <a:ext cx="1338" cy="4015"/>
            </a:xfrm>
            <a:custGeom>
              <a:avLst/>
              <a:gdLst>
                <a:gd name="T0" fmla="*/ 2147483647 w 3"/>
                <a:gd name="T1" fmla="*/ 2147483647 h 12"/>
                <a:gd name="T2" fmla="*/ 2147483647 w 3"/>
                <a:gd name="T3" fmla="*/ 0 h 12"/>
                <a:gd name="T4" fmla="*/ 0 w 3"/>
                <a:gd name="T5" fmla="*/ 0 h 12"/>
                <a:gd name="T6" fmla="*/ 0 w 3"/>
                <a:gd name="T7" fmla="*/ 0 h 12"/>
                <a:gd name="T8" fmla="*/ 0 w 3"/>
                <a:gd name="T9" fmla="*/ 2147483647 h 12"/>
                <a:gd name="T10" fmla="*/ 0 w 3"/>
                <a:gd name="T11" fmla="*/ 2147483647 h 12"/>
                <a:gd name="T12" fmla="*/ 0 w 3"/>
                <a:gd name="T13" fmla="*/ 2147483647 h 12"/>
                <a:gd name="T14" fmla="*/ 2147483647 w 3"/>
                <a:gd name="T15" fmla="*/ 2147483647 h 12"/>
                <a:gd name="T16" fmla="*/ 2147483647 w 3"/>
                <a:gd name="T17" fmla="*/ 2147483647 h 12"/>
                <a:gd name="T18" fmla="*/ 2147483647 w 3"/>
                <a:gd name="T19" fmla="*/ 2147483647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12"/>
                <a:gd name="T32" fmla="*/ 3 w 3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12">
                  <a:moveTo>
                    <a:pt x="3" y="2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2"/>
                  </a:lnTo>
                  <a:lnTo>
                    <a:pt x="3" y="12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7" name="Freeform 144"/>
            <p:cNvSpPr>
              <a:spLocks/>
            </p:cNvSpPr>
            <p:nvPr/>
          </p:nvSpPr>
          <p:spPr bwMode="auto">
            <a:xfrm>
              <a:off x="1650022" y="1627011"/>
              <a:ext cx="5354" cy="2677"/>
            </a:xfrm>
            <a:custGeom>
              <a:avLst/>
              <a:gdLst>
                <a:gd name="T0" fmla="*/ 2147483647 w 13"/>
                <a:gd name="T1" fmla="*/ 0 h 6"/>
                <a:gd name="T2" fmla="*/ 2147483647 w 13"/>
                <a:gd name="T3" fmla="*/ 0 h 6"/>
                <a:gd name="T4" fmla="*/ 0 w 13"/>
                <a:gd name="T5" fmla="*/ 2147483647 h 6"/>
                <a:gd name="T6" fmla="*/ 2147483647 w 13"/>
                <a:gd name="T7" fmla="*/ 2147483647 h 6"/>
                <a:gd name="T8" fmla="*/ 2147483647 w 13"/>
                <a:gd name="T9" fmla="*/ 2147483647 h 6"/>
                <a:gd name="T10" fmla="*/ 2147483647 w 13"/>
                <a:gd name="T11" fmla="*/ 2147483647 h 6"/>
                <a:gd name="T12" fmla="*/ 2147483647 w 13"/>
                <a:gd name="T13" fmla="*/ 2147483647 h 6"/>
                <a:gd name="T14" fmla="*/ 2147483647 w 13"/>
                <a:gd name="T15" fmla="*/ 0 h 6"/>
                <a:gd name="T16" fmla="*/ 2147483647 w 13"/>
                <a:gd name="T17" fmla="*/ 0 h 6"/>
                <a:gd name="T18" fmla="*/ 2147483647 w 1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6"/>
                <a:gd name="T32" fmla="*/ 13 w 1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6">
                  <a:moveTo>
                    <a:pt x="4" y="0"/>
                  </a:moveTo>
                  <a:lnTo>
                    <a:pt x="4" y="0"/>
                  </a:lnTo>
                  <a:lnTo>
                    <a:pt x="0" y="3"/>
                  </a:lnTo>
                  <a:lnTo>
                    <a:pt x="4" y="6"/>
                  </a:lnTo>
                  <a:lnTo>
                    <a:pt x="7" y="6"/>
                  </a:lnTo>
                  <a:lnTo>
                    <a:pt x="13" y="6"/>
                  </a:lnTo>
                  <a:lnTo>
                    <a:pt x="13" y="3"/>
                  </a:lnTo>
                  <a:lnTo>
                    <a:pt x="13" y="0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8" name="Freeform 145"/>
            <p:cNvSpPr>
              <a:spLocks/>
            </p:cNvSpPr>
            <p:nvPr/>
          </p:nvSpPr>
          <p:spPr bwMode="auto">
            <a:xfrm>
              <a:off x="1654037" y="1627011"/>
              <a:ext cx="1338" cy="4015"/>
            </a:xfrm>
            <a:custGeom>
              <a:avLst/>
              <a:gdLst>
                <a:gd name="T0" fmla="*/ 2147483647 w 2"/>
                <a:gd name="T1" fmla="*/ 2147483647 h 13"/>
                <a:gd name="T2" fmla="*/ 2147483647 w 2"/>
                <a:gd name="T3" fmla="*/ 0 h 13"/>
                <a:gd name="T4" fmla="*/ 0 w 2"/>
                <a:gd name="T5" fmla="*/ 0 h 13"/>
                <a:gd name="T6" fmla="*/ 0 w 2"/>
                <a:gd name="T7" fmla="*/ 0 h 13"/>
                <a:gd name="T8" fmla="*/ 0 w 2"/>
                <a:gd name="T9" fmla="*/ 2147483647 h 13"/>
                <a:gd name="T10" fmla="*/ 0 w 2"/>
                <a:gd name="T11" fmla="*/ 2147483647 h 13"/>
                <a:gd name="T12" fmla="*/ 0 w 2"/>
                <a:gd name="T13" fmla="*/ 2147483647 h 13"/>
                <a:gd name="T14" fmla="*/ 2147483647 w 2"/>
                <a:gd name="T15" fmla="*/ 2147483647 h 13"/>
                <a:gd name="T16" fmla="*/ 2147483647 w 2"/>
                <a:gd name="T17" fmla="*/ 2147483647 h 13"/>
                <a:gd name="T18" fmla="*/ 2147483647 w 2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"/>
                <a:gd name="T31" fmla="*/ 0 h 13"/>
                <a:gd name="T32" fmla="*/ 2 w 2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" h="13">
                  <a:moveTo>
                    <a:pt x="2" y="3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3"/>
                  </a:lnTo>
                  <a:lnTo>
                    <a:pt x="2" y="1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9" name="Freeform 146"/>
            <p:cNvSpPr>
              <a:spLocks/>
            </p:cNvSpPr>
            <p:nvPr/>
          </p:nvSpPr>
          <p:spPr bwMode="auto">
            <a:xfrm>
              <a:off x="1652698" y="1629687"/>
              <a:ext cx="97703" cy="1338"/>
            </a:xfrm>
            <a:custGeom>
              <a:avLst/>
              <a:gdLst>
                <a:gd name="T0" fmla="*/ 2147483647 w 291"/>
                <a:gd name="T1" fmla="*/ 0 h 7"/>
                <a:gd name="T2" fmla="*/ 2147483647 w 291"/>
                <a:gd name="T3" fmla="*/ 0 h 7"/>
                <a:gd name="T4" fmla="*/ 0 w 291"/>
                <a:gd name="T5" fmla="*/ 2147483647 h 7"/>
                <a:gd name="T6" fmla="*/ 2147483647 w 291"/>
                <a:gd name="T7" fmla="*/ 2147483647 h 7"/>
                <a:gd name="T8" fmla="*/ 2147483647 w 291"/>
                <a:gd name="T9" fmla="*/ 2147483647 h 7"/>
                <a:gd name="T10" fmla="*/ 2147483647 w 291"/>
                <a:gd name="T11" fmla="*/ 2147483647 h 7"/>
                <a:gd name="T12" fmla="*/ 2147483647 w 291"/>
                <a:gd name="T13" fmla="*/ 2147483647 h 7"/>
                <a:gd name="T14" fmla="*/ 2147483647 w 291"/>
                <a:gd name="T15" fmla="*/ 0 h 7"/>
                <a:gd name="T16" fmla="*/ 2147483647 w 291"/>
                <a:gd name="T17" fmla="*/ 0 h 7"/>
                <a:gd name="T18" fmla="*/ 2147483647 w 291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1"/>
                <a:gd name="T31" fmla="*/ 0 h 7"/>
                <a:gd name="T32" fmla="*/ 291 w 291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1" h="7">
                  <a:moveTo>
                    <a:pt x="4" y="0"/>
                  </a:moveTo>
                  <a:lnTo>
                    <a:pt x="4" y="0"/>
                  </a:lnTo>
                  <a:lnTo>
                    <a:pt x="0" y="3"/>
                  </a:lnTo>
                  <a:lnTo>
                    <a:pt x="4" y="7"/>
                  </a:lnTo>
                  <a:lnTo>
                    <a:pt x="284" y="7"/>
                  </a:lnTo>
                  <a:lnTo>
                    <a:pt x="291" y="7"/>
                  </a:lnTo>
                  <a:lnTo>
                    <a:pt x="291" y="3"/>
                  </a:lnTo>
                  <a:lnTo>
                    <a:pt x="291" y="0"/>
                  </a:lnTo>
                  <a:lnTo>
                    <a:pt x="28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0" name="Freeform 147"/>
            <p:cNvSpPr>
              <a:spLocks/>
            </p:cNvSpPr>
            <p:nvPr/>
          </p:nvSpPr>
          <p:spPr bwMode="auto">
            <a:xfrm>
              <a:off x="1747725" y="1629687"/>
              <a:ext cx="2677" cy="4015"/>
            </a:xfrm>
            <a:custGeom>
              <a:avLst/>
              <a:gdLst>
                <a:gd name="T0" fmla="*/ 2147483647 w 7"/>
                <a:gd name="T1" fmla="*/ 2147483647 h 13"/>
                <a:gd name="T2" fmla="*/ 2147483647 w 7"/>
                <a:gd name="T3" fmla="*/ 0 h 13"/>
                <a:gd name="T4" fmla="*/ 2147483647 w 7"/>
                <a:gd name="T5" fmla="*/ 0 h 13"/>
                <a:gd name="T6" fmla="*/ 0 w 7"/>
                <a:gd name="T7" fmla="*/ 0 h 13"/>
                <a:gd name="T8" fmla="*/ 0 w 7"/>
                <a:gd name="T9" fmla="*/ 2147483647 h 13"/>
                <a:gd name="T10" fmla="*/ 0 w 7"/>
                <a:gd name="T11" fmla="*/ 2147483647 h 13"/>
                <a:gd name="T12" fmla="*/ 2147483647 w 7"/>
                <a:gd name="T13" fmla="*/ 2147483647 h 13"/>
                <a:gd name="T14" fmla="*/ 2147483647 w 7"/>
                <a:gd name="T15" fmla="*/ 2147483647 h 13"/>
                <a:gd name="T16" fmla="*/ 2147483647 w 7"/>
                <a:gd name="T17" fmla="*/ 2147483647 h 13"/>
                <a:gd name="T18" fmla="*/ 2147483647 w 7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3"/>
                <a:gd name="T32" fmla="*/ 7 w 7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3">
                  <a:moveTo>
                    <a:pt x="7" y="3"/>
                  </a:move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3"/>
                  </a:lnTo>
                  <a:lnTo>
                    <a:pt x="3" y="13"/>
                  </a:lnTo>
                  <a:lnTo>
                    <a:pt x="7" y="13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1" name="Freeform 148"/>
            <p:cNvSpPr>
              <a:spLocks/>
            </p:cNvSpPr>
            <p:nvPr/>
          </p:nvSpPr>
          <p:spPr bwMode="auto">
            <a:xfrm>
              <a:off x="1747725" y="1631025"/>
              <a:ext cx="34798" cy="2677"/>
            </a:xfrm>
            <a:custGeom>
              <a:avLst/>
              <a:gdLst>
                <a:gd name="T0" fmla="*/ 2147483647 w 102"/>
                <a:gd name="T1" fmla="*/ 0 h 6"/>
                <a:gd name="T2" fmla="*/ 0 w 102"/>
                <a:gd name="T3" fmla="*/ 2147483647 h 6"/>
                <a:gd name="T4" fmla="*/ 0 w 102"/>
                <a:gd name="T5" fmla="*/ 2147483647 h 6"/>
                <a:gd name="T6" fmla="*/ 0 w 102"/>
                <a:gd name="T7" fmla="*/ 2147483647 h 6"/>
                <a:gd name="T8" fmla="*/ 2147483647 w 102"/>
                <a:gd name="T9" fmla="*/ 2147483647 h 6"/>
                <a:gd name="T10" fmla="*/ 2147483647 w 102"/>
                <a:gd name="T11" fmla="*/ 2147483647 h 6"/>
                <a:gd name="T12" fmla="*/ 2147483647 w 102"/>
                <a:gd name="T13" fmla="*/ 2147483647 h 6"/>
                <a:gd name="T14" fmla="*/ 2147483647 w 102"/>
                <a:gd name="T15" fmla="*/ 2147483647 h 6"/>
                <a:gd name="T16" fmla="*/ 2147483647 w 102"/>
                <a:gd name="T17" fmla="*/ 0 h 6"/>
                <a:gd name="T18" fmla="*/ 2147483647 w 102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2"/>
                <a:gd name="T31" fmla="*/ 0 h 6"/>
                <a:gd name="T32" fmla="*/ 102 w 102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2" h="6">
                  <a:moveTo>
                    <a:pt x="3" y="0"/>
                  </a:moveTo>
                  <a:lnTo>
                    <a:pt x="0" y="2"/>
                  </a:lnTo>
                  <a:lnTo>
                    <a:pt x="0" y="6"/>
                  </a:lnTo>
                  <a:lnTo>
                    <a:pt x="96" y="6"/>
                  </a:lnTo>
                  <a:lnTo>
                    <a:pt x="102" y="6"/>
                  </a:lnTo>
                  <a:lnTo>
                    <a:pt x="102" y="2"/>
                  </a:lnTo>
                  <a:lnTo>
                    <a:pt x="98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2" name="Freeform 149"/>
            <p:cNvSpPr>
              <a:spLocks/>
            </p:cNvSpPr>
            <p:nvPr/>
          </p:nvSpPr>
          <p:spPr bwMode="auto">
            <a:xfrm>
              <a:off x="1779847" y="1631025"/>
              <a:ext cx="2677" cy="5353"/>
            </a:xfrm>
            <a:custGeom>
              <a:avLst/>
              <a:gdLst>
                <a:gd name="T0" fmla="*/ 2147483647 w 6"/>
                <a:gd name="T1" fmla="*/ 2147483647 h 15"/>
                <a:gd name="T2" fmla="*/ 2147483647 w 6"/>
                <a:gd name="T3" fmla="*/ 2147483647 h 15"/>
                <a:gd name="T4" fmla="*/ 2147483647 w 6"/>
                <a:gd name="T5" fmla="*/ 0 h 15"/>
                <a:gd name="T6" fmla="*/ 0 w 6"/>
                <a:gd name="T7" fmla="*/ 2147483647 h 15"/>
                <a:gd name="T8" fmla="*/ 0 w 6"/>
                <a:gd name="T9" fmla="*/ 2147483647 h 15"/>
                <a:gd name="T10" fmla="*/ 0 w 6"/>
                <a:gd name="T11" fmla="*/ 2147483647 h 15"/>
                <a:gd name="T12" fmla="*/ 2147483647 w 6"/>
                <a:gd name="T13" fmla="*/ 2147483647 h 15"/>
                <a:gd name="T14" fmla="*/ 2147483647 w 6"/>
                <a:gd name="T15" fmla="*/ 2147483647 h 15"/>
                <a:gd name="T16" fmla="*/ 2147483647 w 6"/>
                <a:gd name="T17" fmla="*/ 2147483647 h 15"/>
                <a:gd name="T18" fmla="*/ 2147483647 w 6"/>
                <a:gd name="T19" fmla="*/ 2147483647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5"/>
                <a:gd name="T32" fmla="*/ 6 w 6"/>
                <a:gd name="T33" fmla="*/ 15 h 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5">
                  <a:moveTo>
                    <a:pt x="6" y="2"/>
                  </a:moveTo>
                  <a:lnTo>
                    <a:pt x="6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2" y="15"/>
                  </a:lnTo>
                  <a:lnTo>
                    <a:pt x="6" y="15"/>
                  </a:lnTo>
                  <a:lnTo>
                    <a:pt x="6" y="11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3" name="Freeform 150"/>
            <p:cNvSpPr>
              <a:spLocks/>
            </p:cNvSpPr>
            <p:nvPr/>
          </p:nvSpPr>
          <p:spPr bwMode="auto">
            <a:xfrm>
              <a:off x="1779847" y="1635041"/>
              <a:ext cx="46844" cy="1338"/>
            </a:xfrm>
            <a:custGeom>
              <a:avLst/>
              <a:gdLst>
                <a:gd name="T0" fmla="*/ 2147483647 w 142"/>
                <a:gd name="T1" fmla="*/ 0 h 6"/>
                <a:gd name="T2" fmla="*/ 0 w 142"/>
                <a:gd name="T3" fmla="*/ 0 h 6"/>
                <a:gd name="T4" fmla="*/ 0 w 142"/>
                <a:gd name="T5" fmla="*/ 2147483647 h 6"/>
                <a:gd name="T6" fmla="*/ 0 w 142"/>
                <a:gd name="T7" fmla="*/ 2147483647 h 6"/>
                <a:gd name="T8" fmla="*/ 2147483647 w 142"/>
                <a:gd name="T9" fmla="*/ 2147483647 h 6"/>
                <a:gd name="T10" fmla="*/ 2147483647 w 142"/>
                <a:gd name="T11" fmla="*/ 2147483647 h 6"/>
                <a:gd name="T12" fmla="*/ 2147483647 w 142"/>
                <a:gd name="T13" fmla="*/ 2147483647 h 6"/>
                <a:gd name="T14" fmla="*/ 2147483647 w 142"/>
                <a:gd name="T15" fmla="*/ 0 h 6"/>
                <a:gd name="T16" fmla="*/ 2147483647 w 142"/>
                <a:gd name="T17" fmla="*/ 0 h 6"/>
                <a:gd name="T18" fmla="*/ 2147483647 w 142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2"/>
                <a:gd name="T31" fmla="*/ 0 h 6"/>
                <a:gd name="T32" fmla="*/ 142 w 142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2" h="6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131" y="6"/>
                  </a:lnTo>
                  <a:lnTo>
                    <a:pt x="142" y="6"/>
                  </a:lnTo>
                  <a:lnTo>
                    <a:pt x="142" y="2"/>
                  </a:lnTo>
                  <a:lnTo>
                    <a:pt x="142" y="0"/>
                  </a:lnTo>
                  <a:lnTo>
                    <a:pt x="13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4" name="Freeform 151"/>
            <p:cNvSpPr>
              <a:spLocks/>
            </p:cNvSpPr>
            <p:nvPr/>
          </p:nvSpPr>
          <p:spPr bwMode="auto">
            <a:xfrm>
              <a:off x="1825352" y="1635041"/>
              <a:ext cx="1338" cy="4015"/>
            </a:xfrm>
            <a:custGeom>
              <a:avLst/>
              <a:gdLst>
                <a:gd name="T0" fmla="*/ 2147483647 w 7"/>
                <a:gd name="T1" fmla="*/ 2147483647 h 12"/>
                <a:gd name="T2" fmla="*/ 2147483647 w 7"/>
                <a:gd name="T3" fmla="*/ 0 h 12"/>
                <a:gd name="T4" fmla="*/ 2147483647 w 7"/>
                <a:gd name="T5" fmla="*/ 0 h 12"/>
                <a:gd name="T6" fmla="*/ 0 w 7"/>
                <a:gd name="T7" fmla="*/ 0 h 12"/>
                <a:gd name="T8" fmla="*/ 0 w 7"/>
                <a:gd name="T9" fmla="*/ 2147483647 h 12"/>
                <a:gd name="T10" fmla="*/ 0 w 7"/>
                <a:gd name="T11" fmla="*/ 2147483647 h 12"/>
                <a:gd name="T12" fmla="*/ 2147483647 w 7"/>
                <a:gd name="T13" fmla="*/ 2147483647 h 12"/>
                <a:gd name="T14" fmla="*/ 2147483647 w 7"/>
                <a:gd name="T15" fmla="*/ 2147483647 h 12"/>
                <a:gd name="T16" fmla="*/ 2147483647 w 7"/>
                <a:gd name="T17" fmla="*/ 2147483647 h 12"/>
                <a:gd name="T18" fmla="*/ 2147483647 w 7"/>
                <a:gd name="T19" fmla="*/ 2147483647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2"/>
                <a:gd name="T32" fmla="*/ 7 w 7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2">
                  <a:moveTo>
                    <a:pt x="7" y="2"/>
                  </a:move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2"/>
                  </a:lnTo>
                  <a:lnTo>
                    <a:pt x="3" y="12"/>
                  </a:lnTo>
                  <a:lnTo>
                    <a:pt x="7" y="12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5" name="Freeform 152"/>
            <p:cNvSpPr>
              <a:spLocks/>
            </p:cNvSpPr>
            <p:nvPr/>
          </p:nvSpPr>
          <p:spPr bwMode="auto">
            <a:xfrm>
              <a:off x="1825352" y="1636379"/>
              <a:ext cx="13384" cy="2677"/>
            </a:xfrm>
            <a:custGeom>
              <a:avLst/>
              <a:gdLst>
                <a:gd name="T0" fmla="*/ 2147483647 w 43"/>
                <a:gd name="T1" fmla="*/ 0 h 6"/>
                <a:gd name="T2" fmla="*/ 0 w 43"/>
                <a:gd name="T3" fmla="*/ 0 h 6"/>
                <a:gd name="T4" fmla="*/ 0 w 43"/>
                <a:gd name="T5" fmla="*/ 2147483647 h 6"/>
                <a:gd name="T6" fmla="*/ 0 w 43"/>
                <a:gd name="T7" fmla="*/ 2147483647 h 6"/>
                <a:gd name="T8" fmla="*/ 2147483647 w 43"/>
                <a:gd name="T9" fmla="*/ 2147483647 h 6"/>
                <a:gd name="T10" fmla="*/ 2147483647 w 43"/>
                <a:gd name="T11" fmla="*/ 2147483647 h 6"/>
                <a:gd name="T12" fmla="*/ 2147483647 w 43"/>
                <a:gd name="T13" fmla="*/ 2147483647 h 6"/>
                <a:gd name="T14" fmla="*/ 2147483647 w 43"/>
                <a:gd name="T15" fmla="*/ 0 h 6"/>
                <a:gd name="T16" fmla="*/ 2147483647 w 43"/>
                <a:gd name="T17" fmla="*/ 0 h 6"/>
                <a:gd name="T18" fmla="*/ 2147483647 w 4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3"/>
                <a:gd name="T31" fmla="*/ 0 h 6"/>
                <a:gd name="T32" fmla="*/ 43 w 4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3" h="6">
                  <a:moveTo>
                    <a:pt x="3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36" y="6"/>
                  </a:lnTo>
                  <a:lnTo>
                    <a:pt x="43" y="6"/>
                  </a:lnTo>
                  <a:lnTo>
                    <a:pt x="43" y="2"/>
                  </a:lnTo>
                  <a:lnTo>
                    <a:pt x="43" y="0"/>
                  </a:lnTo>
                  <a:lnTo>
                    <a:pt x="39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6" name="Freeform 153"/>
            <p:cNvSpPr>
              <a:spLocks/>
            </p:cNvSpPr>
            <p:nvPr/>
          </p:nvSpPr>
          <p:spPr bwMode="auto">
            <a:xfrm>
              <a:off x="1837397" y="1636379"/>
              <a:ext cx="1339" cy="4015"/>
            </a:xfrm>
            <a:custGeom>
              <a:avLst/>
              <a:gdLst>
                <a:gd name="T0" fmla="*/ 2147483647 w 4"/>
                <a:gd name="T1" fmla="*/ 2147483647 h 12"/>
                <a:gd name="T2" fmla="*/ 2147483647 w 4"/>
                <a:gd name="T3" fmla="*/ 0 h 12"/>
                <a:gd name="T4" fmla="*/ 0 w 4"/>
                <a:gd name="T5" fmla="*/ 0 h 12"/>
                <a:gd name="T6" fmla="*/ 0 w 4"/>
                <a:gd name="T7" fmla="*/ 0 h 12"/>
                <a:gd name="T8" fmla="*/ 0 w 4"/>
                <a:gd name="T9" fmla="*/ 2147483647 h 12"/>
                <a:gd name="T10" fmla="*/ 0 w 4"/>
                <a:gd name="T11" fmla="*/ 2147483647 h 12"/>
                <a:gd name="T12" fmla="*/ 0 w 4"/>
                <a:gd name="T13" fmla="*/ 2147483647 h 12"/>
                <a:gd name="T14" fmla="*/ 2147483647 w 4"/>
                <a:gd name="T15" fmla="*/ 2147483647 h 12"/>
                <a:gd name="T16" fmla="*/ 2147483647 w 4"/>
                <a:gd name="T17" fmla="*/ 2147483647 h 12"/>
                <a:gd name="T18" fmla="*/ 2147483647 w 4"/>
                <a:gd name="T19" fmla="*/ 2147483647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12"/>
                <a:gd name="T32" fmla="*/ 4 w 4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12">
                  <a:moveTo>
                    <a:pt x="4" y="2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7" name="Freeform 154"/>
            <p:cNvSpPr>
              <a:spLocks/>
            </p:cNvSpPr>
            <p:nvPr/>
          </p:nvSpPr>
          <p:spPr bwMode="auto">
            <a:xfrm>
              <a:off x="1837397" y="1639055"/>
              <a:ext cx="14723" cy="1339"/>
            </a:xfrm>
            <a:custGeom>
              <a:avLst/>
              <a:gdLst>
                <a:gd name="T0" fmla="*/ 2147483647 w 46"/>
                <a:gd name="T1" fmla="*/ 0 h 6"/>
                <a:gd name="T2" fmla="*/ 2147483647 w 46"/>
                <a:gd name="T3" fmla="*/ 2147483647 h 6"/>
                <a:gd name="T4" fmla="*/ 0 w 46"/>
                <a:gd name="T5" fmla="*/ 2147483647 h 6"/>
                <a:gd name="T6" fmla="*/ 2147483647 w 46"/>
                <a:gd name="T7" fmla="*/ 2147483647 h 6"/>
                <a:gd name="T8" fmla="*/ 2147483647 w 46"/>
                <a:gd name="T9" fmla="*/ 2147483647 h 6"/>
                <a:gd name="T10" fmla="*/ 2147483647 w 46"/>
                <a:gd name="T11" fmla="*/ 2147483647 h 6"/>
                <a:gd name="T12" fmla="*/ 2147483647 w 46"/>
                <a:gd name="T13" fmla="*/ 2147483647 h 6"/>
                <a:gd name="T14" fmla="*/ 2147483647 w 46"/>
                <a:gd name="T15" fmla="*/ 2147483647 h 6"/>
                <a:gd name="T16" fmla="*/ 2147483647 w 46"/>
                <a:gd name="T17" fmla="*/ 0 h 6"/>
                <a:gd name="T18" fmla="*/ 2147483647 w 46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6"/>
                <a:gd name="T31" fmla="*/ 0 h 6"/>
                <a:gd name="T32" fmla="*/ 46 w 46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6" h="6">
                  <a:moveTo>
                    <a:pt x="3" y="0"/>
                  </a:moveTo>
                  <a:lnTo>
                    <a:pt x="3" y="3"/>
                  </a:lnTo>
                  <a:lnTo>
                    <a:pt x="0" y="3"/>
                  </a:lnTo>
                  <a:lnTo>
                    <a:pt x="3" y="6"/>
                  </a:lnTo>
                  <a:lnTo>
                    <a:pt x="40" y="6"/>
                  </a:lnTo>
                  <a:lnTo>
                    <a:pt x="46" y="6"/>
                  </a:lnTo>
                  <a:lnTo>
                    <a:pt x="46" y="3"/>
                  </a:lnTo>
                  <a:lnTo>
                    <a:pt x="4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8" name="Freeform 155"/>
            <p:cNvSpPr>
              <a:spLocks/>
            </p:cNvSpPr>
            <p:nvPr/>
          </p:nvSpPr>
          <p:spPr bwMode="auto">
            <a:xfrm>
              <a:off x="1850781" y="1639055"/>
              <a:ext cx="1339" cy="5353"/>
            </a:xfrm>
            <a:custGeom>
              <a:avLst/>
              <a:gdLst>
                <a:gd name="T0" fmla="*/ 2147483647 w 6"/>
                <a:gd name="T1" fmla="*/ 2147483647 h 15"/>
                <a:gd name="T2" fmla="*/ 2147483647 w 6"/>
                <a:gd name="T3" fmla="*/ 2147483647 h 15"/>
                <a:gd name="T4" fmla="*/ 2147483647 w 6"/>
                <a:gd name="T5" fmla="*/ 0 h 15"/>
                <a:gd name="T6" fmla="*/ 0 w 6"/>
                <a:gd name="T7" fmla="*/ 2147483647 h 15"/>
                <a:gd name="T8" fmla="*/ 0 w 6"/>
                <a:gd name="T9" fmla="*/ 2147483647 h 15"/>
                <a:gd name="T10" fmla="*/ 0 w 6"/>
                <a:gd name="T11" fmla="*/ 2147483647 h 15"/>
                <a:gd name="T12" fmla="*/ 2147483647 w 6"/>
                <a:gd name="T13" fmla="*/ 2147483647 h 15"/>
                <a:gd name="T14" fmla="*/ 2147483647 w 6"/>
                <a:gd name="T15" fmla="*/ 2147483647 h 15"/>
                <a:gd name="T16" fmla="*/ 2147483647 w 6"/>
                <a:gd name="T17" fmla="*/ 2147483647 h 15"/>
                <a:gd name="T18" fmla="*/ 2147483647 w 6"/>
                <a:gd name="T19" fmla="*/ 2147483647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5"/>
                <a:gd name="T32" fmla="*/ 6 w 6"/>
                <a:gd name="T33" fmla="*/ 15 h 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5">
                  <a:moveTo>
                    <a:pt x="6" y="3"/>
                  </a:moveTo>
                  <a:lnTo>
                    <a:pt x="6" y="3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2" y="15"/>
                  </a:lnTo>
                  <a:lnTo>
                    <a:pt x="6" y="15"/>
                  </a:lnTo>
                  <a:lnTo>
                    <a:pt x="6" y="13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9" name="Freeform 156"/>
            <p:cNvSpPr>
              <a:spLocks/>
            </p:cNvSpPr>
            <p:nvPr/>
          </p:nvSpPr>
          <p:spPr bwMode="auto">
            <a:xfrm>
              <a:off x="1850781" y="1641732"/>
              <a:ext cx="4016" cy="2677"/>
            </a:xfrm>
            <a:custGeom>
              <a:avLst/>
              <a:gdLst>
                <a:gd name="T0" fmla="*/ 2147483647 w 13"/>
                <a:gd name="T1" fmla="*/ 0 h 6"/>
                <a:gd name="T2" fmla="*/ 0 w 13"/>
                <a:gd name="T3" fmla="*/ 0 h 6"/>
                <a:gd name="T4" fmla="*/ 0 w 13"/>
                <a:gd name="T5" fmla="*/ 2147483647 h 6"/>
                <a:gd name="T6" fmla="*/ 0 w 13"/>
                <a:gd name="T7" fmla="*/ 2147483647 h 6"/>
                <a:gd name="T8" fmla="*/ 2147483647 w 13"/>
                <a:gd name="T9" fmla="*/ 2147483647 h 6"/>
                <a:gd name="T10" fmla="*/ 2147483647 w 13"/>
                <a:gd name="T11" fmla="*/ 2147483647 h 6"/>
                <a:gd name="T12" fmla="*/ 2147483647 w 13"/>
                <a:gd name="T13" fmla="*/ 2147483647 h 6"/>
                <a:gd name="T14" fmla="*/ 2147483647 w 13"/>
                <a:gd name="T15" fmla="*/ 0 h 6"/>
                <a:gd name="T16" fmla="*/ 2147483647 w 13"/>
                <a:gd name="T17" fmla="*/ 0 h 6"/>
                <a:gd name="T18" fmla="*/ 2147483647 w 1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6"/>
                <a:gd name="T32" fmla="*/ 13 w 1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6">
                  <a:moveTo>
                    <a:pt x="2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6"/>
                  </a:lnTo>
                  <a:lnTo>
                    <a:pt x="13" y="6"/>
                  </a:lnTo>
                  <a:lnTo>
                    <a:pt x="13" y="4"/>
                  </a:lnTo>
                  <a:lnTo>
                    <a:pt x="13" y="0"/>
                  </a:lnTo>
                  <a:lnTo>
                    <a:pt x="6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0" name="Freeform 157"/>
            <p:cNvSpPr>
              <a:spLocks/>
            </p:cNvSpPr>
            <p:nvPr/>
          </p:nvSpPr>
          <p:spPr bwMode="auto">
            <a:xfrm>
              <a:off x="1852120" y="1641732"/>
              <a:ext cx="2677" cy="4015"/>
            </a:xfrm>
            <a:custGeom>
              <a:avLst/>
              <a:gdLst>
                <a:gd name="T0" fmla="*/ 2147483647 w 7"/>
                <a:gd name="T1" fmla="*/ 2147483647 h 13"/>
                <a:gd name="T2" fmla="*/ 2147483647 w 7"/>
                <a:gd name="T3" fmla="*/ 0 h 13"/>
                <a:gd name="T4" fmla="*/ 2147483647 w 7"/>
                <a:gd name="T5" fmla="*/ 0 h 13"/>
                <a:gd name="T6" fmla="*/ 0 w 7"/>
                <a:gd name="T7" fmla="*/ 0 h 13"/>
                <a:gd name="T8" fmla="*/ 0 w 7"/>
                <a:gd name="T9" fmla="*/ 2147483647 h 13"/>
                <a:gd name="T10" fmla="*/ 0 w 7"/>
                <a:gd name="T11" fmla="*/ 2147483647 h 13"/>
                <a:gd name="T12" fmla="*/ 2147483647 w 7"/>
                <a:gd name="T13" fmla="*/ 2147483647 h 13"/>
                <a:gd name="T14" fmla="*/ 2147483647 w 7"/>
                <a:gd name="T15" fmla="*/ 2147483647 h 13"/>
                <a:gd name="T16" fmla="*/ 2147483647 w 7"/>
                <a:gd name="T17" fmla="*/ 2147483647 h 13"/>
                <a:gd name="T18" fmla="*/ 2147483647 w 7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3"/>
                <a:gd name="T32" fmla="*/ 7 w 7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3">
                  <a:moveTo>
                    <a:pt x="7" y="4"/>
                  </a:move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3" y="13"/>
                  </a:lnTo>
                  <a:lnTo>
                    <a:pt x="7" y="13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1" name="Freeform 158"/>
            <p:cNvSpPr>
              <a:spLocks/>
            </p:cNvSpPr>
            <p:nvPr/>
          </p:nvSpPr>
          <p:spPr bwMode="auto">
            <a:xfrm>
              <a:off x="1852120" y="1644409"/>
              <a:ext cx="6692" cy="1339"/>
            </a:xfrm>
            <a:custGeom>
              <a:avLst/>
              <a:gdLst>
                <a:gd name="T0" fmla="*/ 2147483647 w 20"/>
                <a:gd name="T1" fmla="*/ 0 h 7"/>
                <a:gd name="T2" fmla="*/ 0 w 20"/>
                <a:gd name="T3" fmla="*/ 0 h 7"/>
                <a:gd name="T4" fmla="*/ 0 w 20"/>
                <a:gd name="T5" fmla="*/ 2147483647 h 7"/>
                <a:gd name="T6" fmla="*/ 0 w 20"/>
                <a:gd name="T7" fmla="*/ 2147483647 h 7"/>
                <a:gd name="T8" fmla="*/ 2147483647 w 20"/>
                <a:gd name="T9" fmla="*/ 2147483647 h 7"/>
                <a:gd name="T10" fmla="*/ 2147483647 w 20"/>
                <a:gd name="T11" fmla="*/ 2147483647 h 7"/>
                <a:gd name="T12" fmla="*/ 2147483647 w 20"/>
                <a:gd name="T13" fmla="*/ 2147483647 h 7"/>
                <a:gd name="T14" fmla="*/ 2147483647 w 20"/>
                <a:gd name="T15" fmla="*/ 0 h 7"/>
                <a:gd name="T16" fmla="*/ 2147483647 w 20"/>
                <a:gd name="T17" fmla="*/ 0 h 7"/>
                <a:gd name="T18" fmla="*/ 2147483647 w 20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7"/>
                <a:gd name="T32" fmla="*/ 20 w 20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7">
                  <a:moveTo>
                    <a:pt x="3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10" y="7"/>
                  </a:lnTo>
                  <a:lnTo>
                    <a:pt x="20" y="7"/>
                  </a:lnTo>
                  <a:lnTo>
                    <a:pt x="20" y="4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2" name="Freeform 159"/>
            <p:cNvSpPr>
              <a:spLocks/>
            </p:cNvSpPr>
            <p:nvPr/>
          </p:nvSpPr>
          <p:spPr bwMode="auto">
            <a:xfrm>
              <a:off x="1857474" y="1644409"/>
              <a:ext cx="1338" cy="4015"/>
            </a:xfrm>
            <a:custGeom>
              <a:avLst/>
              <a:gdLst>
                <a:gd name="T0" fmla="*/ 2147483647 w 6"/>
                <a:gd name="T1" fmla="*/ 2147483647 h 13"/>
                <a:gd name="T2" fmla="*/ 2147483647 w 6"/>
                <a:gd name="T3" fmla="*/ 0 h 13"/>
                <a:gd name="T4" fmla="*/ 2147483647 w 6"/>
                <a:gd name="T5" fmla="*/ 0 h 13"/>
                <a:gd name="T6" fmla="*/ 0 w 6"/>
                <a:gd name="T7" fmla="*/ 0 h 13"/>
                <a:gd name="T8" fmla="*/ 0 w 6"/>
                <a:gd name="T9" fmla="*/ 2147483647 h 13"/>
                <a:gd name="T10" fmla="*/ 0 w 6"/>
                <a:gd name="T11" fmla="*/ 2147483647 h 13"/>
                <a:gd name="T12" fmla="*/ 2147483647 w 6"/>
                <a:gd name="T13" fmla="*/ 2147483647 h 13"/>
                <a:gd name="T14" fmla="*/ 2147483647 w 6"/>
                <a:gd name="T15" fmla="*/ 2147483647 h 13"/>
                <a:gd name="T16" fmla="*/ 2147483647 w 6"/>
                <a:gd name="T17" fmla="*/ 2147483647 h 13"/>
                <a:gd name="T18" fmla="*/ 2147483647 w 6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3"/>
                <a:gd name="T32" fmla="*/ 6 w 6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3">
                  <a:moveTo>
                    <a:pt x="6" y="4"/>
                  </a:move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2" y="13"/>
                  </a:lnTo>
                  <a:lnTo>
                    <a:pt x="6" y="13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3" name="Freeform 160"/>
            <p:cNvSpPr>
              <a:spLocks/>
            </p:cNvSpPr>
            <p:nvPr/>
          </p:nvSpPr>
          <p:spPr bwMode="auto">
            <a:xfrm>
              <a:off x="1857474" y="1645747"/>
              <a:ext cx="20076" cy="2677"/>
            </a:xfrm>
            <a:custGeom>
              <a:avLst/>
              <a:gdLst>
                <a:gd name="T0" fmla="*/ 2147483647 w 62"/>
                <a:gd name="T1" fmla="*/ 0 h 6"/>
                <a:gd name="T2" fmla="*/ 0 w 62"/>
                <a:gd name="T3" fmla="*/ 2147483647 h 6"/>
                <a:gd name="T4" fmla="*/ 0 w 62"/>
                <a:gd name="T5" fmla="*/ 2147483647 h 6"/>
                <a:gd name="T6" fmla="*/ 0 w 62"/>
                <a:gd name="T7" fmla="*/ 2147483647 h 6"/>
                <a:gd name="T8" fmla="*/ 2147483647 w 62"/>
                <a:gd name="T9" fmla="*/ 2147483647 h 6"/>
                <a:gd name="T10" fmla="*/ 2147483647 w 62"/>
                <a:gd name="T11" fmla="*/ 2147483647 h 6"/>
                <a:gd name="T12" fmla="*/ 2147483647 w 62"/>
                <a:gd name="T13" fmla="*/ 2147483647 h 6"/>
                <a:gd name="T14" fmla="*/ 2147483647 w 62"/>
                <a:gd name="T15" fmla="*/ 2147483647 h 6"/>
                <a:gd name="T16" fmla="*/ 2147483647 w 62"/>
                <a:gd name="T17" fmla="*/ 0 h 6"/>
                <a:gd name="T18" fmla="*/ 2147483647 w 62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2"/>
                <a:gd name="T31" fmla="*/ 0 h 6"/>
                <a:gd name="T32" fmla="*/ 62 w 62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2" h="6">
                  <a:moveTo>
                    <a:pt x="2" y="0"/>
                  </a:moveTo>
                  <a:lnTo>
                    <a:pt x="0" y="3"/>
                  </a:lnTo>
                  <a:lnTo>
                    <a:pt x="0" y="6"/>
                  </a:lnTo>
                  <a:lnTo>
                    <a:pt x="56" y="6"/>
                  </a:lnTo>
                  <a:lnTo>
                    <a:pt x="62" y="6"/>
                  </a:lnTo>
                  <a:lnTo>
                    <a:pt x="62" y="3"/>
                  </a:lnTo>
                  <a:lnTo>
                    <a:pt x="58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4" name="Freeform 161"/>
            <p:cNvSpPr>
              <a:spLocks/>
            </p:cNvSpPr>
            <p:nvPr/>
          </p:nvSpPr>
          <p:spPr bwMode="auto">
            <a:xfrm>
              <a:off x="1876211" y="1645747"/>
              <a:ext cx="1338" cy="5353"/>
            </a:xfrm>
            <a:custGeom>
              <a:avLst/>
              <a:gdLst>
                <a:gd name="T0" fmla="*/ 2147483647 w 4"/>
                <a:gd name="T1" fmla="*/ 2147483647 h 16"/>
                <a:gd name="T2" fmla="*/ 2147483647 w 4"/>
                <a:gd name="T3" fmla="*/ 2147483647 h 16"/>
                <a:gd name="T4" fmla="*/ 0 w 4"/>
                <a:gd name="T5" fmla="*/ 0 h 16"/>
                <a:gd name="T6" fmla="*/ 0 w 4"/>
                <a:gd name="T7" fmla="*/ 2147483647 h 16"/>
                <a:gd name="T8" fmla="*/ 0 w 4"/>
                <a:gd name="T9" fmla="*/ 2147483647 h 16"/>
                <a:gd name="T10" fmla="*/ 0 w 4"/>
                <a:gd name="T11" fmla="*/ 2147483647 h 16"/>
                <a:gd name="T12" fmla="*/ 0 w 4"/>
                <a:gd name="T13" fmla="*/ 2147483647 h 16"/>
                <a:gd name="T14" fmla="*/ 2147483647 w 4"/>
                <a:gd name="T15" fmla="*/ 2147483647 h 16"/>
                <a:gd name="T16" fmla="*/ 2147483647 w 4"/>
                <a:gd name="T17" fmla="*/ 2147483647 h 16"/>
                <a:gd name="T18" fmla="*/ 2147483647 w 4"/>
                <a:gd name="T19" fmla="*/ 2147483647 h 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16"/>
                <a:gd name="T32" fmla="*/ 4 w 4"/>
                <a:gd name="T33" fmla="*/ 16 h 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16">
                  <a:moveTo>
                    <a:pt x="4" y="3"/>
                  </a:moveTo>
                  <a:lnTo>
                    <a:pt x="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4" y="16"/>
                  </a:lnTo>
                  <a:lnTo>
                    <a:pt x="4" y="12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5" name="Freeform 162"/>
            <p:cNvSpPr>
              <a:spLocks/>
            </p:cNvSpPr>
            <p:nvPr/>
          </p:nvSpPr>
          <p:spPr bwMode="auto">
            <a:xfrm>
              <a:off x="1876211" y="1649762"/>
              <a:ext cx="20076" cy="1339"/>
            </a:xfrm>
            <a:custGeom>
              <a:avLst/>
              <a:gdLst>
                <a:gd name="T0" fmla="*/ 2147483647 w 59"/>
                <a:gd name="T1" fmla="*/ 0 h 6"/>
                <a:gd name="T2" fmla="*/ 2147483647 w 59"/>
                <a:gd name="T3" fmla="*/ 0 h 6"/>
                <a:gd name="T4" fmla="*/ 0 w 59"/>
                <a:gd name="T5" fmla="*/ 2147483647 h 6"/>
                <a:gd name="T6" fmla="*/ 2147483647 w 59"/>
                <a:gd name="T7" fmla="*/ 2147483647 h 6"/>
                <a:gd name="T8" fmla="*/ 2147483647 w 59"/>
                <a:gd name="T9" fmla="*/ 2147483647 h 6"/>
                <a:gd name="T10" fmla="*/ 2147483647 w 59"/>
                <a:gd name="T11" fmla="*/ 2147483647 h 6"/>
                <a:gd name="T12" fmla="*/ 2147483647 w 59"/>
                <a:gd name="T13" fmla="*/ 2147483647 h 6"/>
                <a:gd name="T14" fmla="*/ 2147483647 w 59"/>
                <a:gd name="T15" fmla="*/ 0 h 6"/>
                <a:gd name="T16" fmla="*/ 2147483647 w 59"/>
                <a:gd name="T17" fmla="*/ 0 h 6"/>
                <a:gd name="T18" fmla="*/ 2147483647 w 59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9"/>
                <a:gd name="T31" fmla="*/ 0 h 6"/>
                <a:gd name="T32" fmla="*/ 59 w 59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9" h="6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6"/>
                  </a:lnTo>
                  <a:lnTo>
                    <a:pt x="53" y="6"/>
                  </a:lnTo>
                  <a:lnTo>
                    <a:pt x="59" y="6"/>
                  </a:lnTo>
                  <a:lnTo>
                    <a:pt x="59" y="2"/>
                  </a:lnTo>
                  <a:lnTo>
                    <a:pt x="59" y="0"/>
                  </a:lnTo>
                  <a:lnTo>
                    <a:pt x="5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6" name="Freeform 163"/>
            <p:cNvSpPr>
              <a:spLocks/>
            </p:cNvSpPr>
            <p:nvPr/>
          </p:nvSpPr>
          <p:spPr bwMode="auto">
            <a:xfrm>
              <a:off x="1893610" y="1649762"/>
              <a:ext cx="2677" cy="4015"/>
            </a:xfrm>
            <a:custGeom>
              <a:avLst/>
              <a:gdLst>
                <a:gd name="T0" fmla="*/ 2147483647 w 6"/>
                <a:gd name="T1" fmla="*/ 2147483647 h 12"/>
                <a:gd name="T2" fmla="*/ 2147483647 w 6"/>
                <a:gd name="T3" fmla="*/ 0 h 12"/>
                <a:gd name="T4" fmla="*/ 2147483647 w 6"/>
                <a:gd name="T5" fmla="*/ 0 h 12"/>
                <a:gd name="T6" fmla="*/ 0 w 6"/>
                <a:gd name="T7" fmla="*/ 0 h 12"/>
                <a:gd name="T8" fmla="*/ 0 w 6"/>
                <a:gd name="T9" fmla="*/ 2147483647 h 12"/>
                <a:gd name="T10" fmla="*/ 0 w 6"/>
                <a:gd name="T11" fmla="*/ 2147483647 h 12"/>
                <a:gd name="T12" fmla="*/ 2147483647 w 6"/>
                <a:gd name="T13" fmla="*/ 2147483647 h 12"/>
                <a:gd name="T14" fmla="*/ 2147483647 w 6"/>
                <a:gd name="T15" fmla="*/ 2147483647 h 12"/>
                <a:gd name="T16" fmla="*/ 2147483647 w 6"/>
                <a:gd name="T17" fmla="*/ 2147483647 h 12"/>
                <a:gd name="T18" fmla="*/ 2147483647 w 6"/>
                <a:gd name="T19" fmla="*/ 2147483647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2"/>
                <a:gd name="T32" fmla="*/ 6 w 6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2">
                  <a:moveTo>
                    <a:pt x="6" y="2"/>
                  </a:move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6" y="12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7" name="Freeform 164"/>
            <p:cNvSpPr>
              <a:spLocks/>
            </p:cNvSpPr>
            <p:nvPr/>
          </p:nvSpPr>
          <p:spPr bwMode="auto">
            <a:xfrm>
              <a:off x="1893610" y="1651101"/>
              <a:ext cx="4016" cy="2677"/>
            </a:xfrm>
            <a:custGeom>
              <a:avLst/>
              <a:gdLst>
                <a:gd name="T0" fmla="*/ 2147483647 w 12"/>
                <a:gd name="T1" fmla="*/ 0 h 6"/>
                <a:gd name="T2" fmla="*/ 0 w 12"/>
                <a:gd name="T3" fmla="*/ 0 h 6"/>
                <a:gd name="T4" fmla="*/ 0 w 12"/>
                <a:gd name="T5" fmla="*/ 2147483647 h 6"/>
                <a:gd name="T6" fmla="*/ 0 w 12"/>
                <a:gd name="T7" fmla="*/ 2147483647 h 6"/>
                <a:gd name="T8" fmla="*/ 2147483647 w 12"/>
                <a:gd name="T9" fmla="*/ 2147483647 h 6"/>
                <a:gd name="T10" fmla="*/ 2147483647 w 12"/>
                <a:gd name="T11" fmla="*/ 2147483647 h 6"/>
                <a:gd name="T12" fmla="*/ 2147483647 w 12"/>
                <a:gd name="T13" fmla="*/ 2147483647 h 6"/>
                <a:gd name="T14" fmla="*/ 2147483647 w 12"/>
                <a:gd name="T15" fmla="*/ 0 h 6"/>
                <a:gd name="T16" fmla="*/ 2147483647 w 12"/>
                <a:gd name="T17" fmla="*/ 0 h 6"/>
                <a:gd name="T18" fmla="*/ 2147483647 w 12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"/>
                <a:gd name="T31" fmla="*/ 0 h 6"/>
                <a:gd name="T32" fmla="*/ 12 w 12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" h="6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2" y="6"/>
                  </a:lnTo>
                  <a:lnTo>
                    <a:pt x="12" y="6"/>
                  </a:lnTo>
                  <a:lnTo>
                    <a:pt x="12" y="3"/>
                  </a:lnTo>
                  <a:lnTo>
                    <a:pt x="12" y="0"/>
                  </a:lnTo>
                  <a:lnTo>
                    <a:pt x="6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8" name="Freeform 165"/>
            <p:cNvSpPr>
              <a:spLocks/>
            </p:cNvSpPr>
            <p:nvPr/>
          </p:nvSpPr>
          <p:spPr bwMode="auto">
            <a:xfrm>
              <a:off x="1896287" y="1651101"/>
              <a:ext cx="1339" cy="5353"/>
            </a:xfrm>
            <a:custGeom>
              <a:avLst/>
              <a:gdLst>
                <a:gd name="T0" fmla="*/ 2147483647 w 6"/>
                <a:gd name="T1" fmla="*/ 2147483647 h 15"/>
                <a:gd name="T2" fmla="*/ 2147483647 w 6"/>
                <a:gd name="T3" fmla="*/ 0 h 15"/>
                <a:gd name="T4" fmla="*/ 2147483647 w 6"/>
                <a:gd name="T5" fmla="*/ 0 h 15"/>
                <a:gd name="T6" fmla="*/ 0 w 6"/>
                <a:gd name="T7" fmla="*/ 0 h 15"/>
                <a:gd name="T8" fmla="*/ 0 w 6"/>
                <a:gd name="T9" fmla="*/ 2147483647 h 15"/>
                <a:gd name="T10" fmla="*/ 0 w 6"/>
                <a:gd name="T11" fmla="*/ 2147483647 h 15"/>
                <a:gd name="T12" fmla="*/ 2147483647 w 6"/>
                <a:gd name="T13" fmla="*/ 2147483647 h 15"/>
                <a:gd name="T14" fmla="*/ 2147483647 w 6"/>
                <a:gd name="T15" fmla="*/ 2147483647 h 15"/>
                <a:gd name="T16" fmla="*/ 2147483647 w 6"/>
                <a:gd name="T17" fmla="*/ 2147483647 h 15"/>
                <a:gd name="T18" fmla="*/ 2147483647 w 6"/>
                <a:gd name="T19" fmla="*/ 2147483647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5"/>
                <a:gd name="T32" fmla="*/ 6 w 6"/>
                <a:gd name="T33" fmla="*/ 15 h 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5">
                  <a:moveTo>
                    <a:pt x="6" y="3"/>
                  </a:moveTo>
                  <a:lnTo>
                    <a:pt x="6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3"/>
                  </a:lnTo>
                  <a:lnTo>
                    <a:pt x="3" y="15"/>
                  </a:lnTo>
                  <a:lnTo>
                    <a:pt x="6" y="13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9" name="Freeform 166"/>
            <p:cNvSpPr>
              <a:spLocks/>
            </p:cNvSpPr>
            <p:nvPr/>
          </p:nvSpPr>
          <p:spPr bwMode="auto">
            <a:xfrm>
              <a:off x="1896287" y="1653778"/>
              <a:ext cx="29445" cy="1338"/>
            </a:xfrm>
            <a:custGeom>
              <a:avLst/>
              <a:gdLst>
                <a:gd name="T0" fmla="*/ 2147483647 w 89"/>
                <a:gd name="T1" fmla="*/ 0 h 4"/>
                <a:gd name="T2" fmla="*/ 0 w 89"/>
                <a:gd name="T3" fmla="*/ 0 h 4"/>
                <a:gd name="T4" fmla="*/ 0 w 89"/>
                <a:gd name="T5" fmla="*/ 2147483647 h 4"/>
                <a:gd name="T6" fmla="*/ 0 w 89"/>
                <a:gd name="T7" fmla="*/ 2147483647 h 4"/>
                <a:gd name="T8" fmla="*/ 2147483647 w 89"/>
                <a:gd name="T9" fmla="*/ 2147483647 h 4"/>
                <a:gd name="T10" fmla="*/ 2147483647 w 89"/>
                <a:gd name="T11" fmla="*/ 2147483647 h 4"/>
                <a:gd name="T12" fmla="*/ 2147483647 w 89"/>
                <a:gd name="T13" fmla="*/ 2147483647 h 4"/>
                <a:gd name="T14" fmla="*/ 2147483647 w 89"/>
                <a:gd name="T15" fmla="*/ 0 h 4"/>
                <a:gd name="T16" fmla="*/ 2147483647 w 89"/>
                <a:gd name="T17" fmla="*/ 0 h 4"/>
                <a:gd name="T18" fmla="*/ 2147483647 w 89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9"/>
                <a:gd name="T31" fmla="*/ 0 h 4"/>
                <a:gd name="T32" fmla="*/ 89 w 89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9" h="4">
                  <a:moveTo>
                    <a:pt x="3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83" y="4"/>
                  </a:lnTo>
                  <a:lnTo>
                    <a:pt x="89" y="4"/>
                  </a:lnTo>
                  <a:lnTo>
                    <a:pt x="89" y="0"/>
                  </a:lnTo>
                  <a:lnTo>
                    <a:pt x="85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0" name="Freeform 167"/>
            <p:cNvSpPr>
              <a:spLocks/>
            </p:cNvSpPr>
            <p:nvPr/>
          </p:nvSpPr>
          <p:spPr bwMode="auto">
            <a:xfrm>
              <a:off x="1923055" y="1653778"/>
              <a:ext cx="2677" cy="5353"/>
            </a:xfrm>
            <a:custGeom>
              <a:avLst/>
              <a:gdLst>
                <a:gd name="T0" fmla="*/ 2147483647 w 6"/>
                <a:gd name="T1" fmla="*/ 2147483647 h 13"/>
                <a:gd name="T2" fmla="*/ 2147483647 w 6"/>
                <a:gd name="T3" fmla="*/ 0 h 13"/>
                <a:gd name="T4" fmla="*/ 2147483647 w 6"/>
                <a:gd name="T5" fmla="*/ 0 h 13"/>
                <a:gd name="T6" fmla="*/ 0 w 6"/>
                <a:gd name="T7" fmla="*/ 0 h 13"/>
                <a:gd name="T8" fmla="*/ 0 w 6"/>
                <a:gd name="T9" fmla="*/ 2147483647 h 13"/>
                <a:gd name="T10" fmla="*/ 0 w 6"/>
                <a:gd name="T11" fmla="*/ 2147483647 h 13"/>
                <a:gd name="T12" fmla="*/ 2147483647 w 6"/>
                <a:gd name="T13" fmla="*/ 2147483647 h 13"/>
                <a:gd name="T14" fmla="*/ 2147483647 w 6"/>
                <a:gd name="T15" fmla="*/ 2147483647 h 13"/>
                <a:gd name="T16" fmla="*/ 2147483647 w 6"/>
                <a:gd name="T17" fmla="*/ 2147483647 h 13"/>
                <a:gd name="T18" fmla="*/ 2147483647 w 6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3"/>
                <a:gd name="T32" fmla="*/ 6 w 6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3">
                  <a:moveTo>
                    <a:pt x="6" y="4"/>
                  </a:move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2" y="13"/>
                  </a:lnTo>
                  <a:lnTo>
                    <a:pt x="6" y="13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1" name="Freeform 168"/>
            <p:cNvSpPr>
              <a:spLocks/>
            </p:cNvSpPr>
            <p:nvPr/>
          </p:nvSpPr>
          <p:spPr bwMode="auto">
            <a:xfrm>
              <a:off x="1923055" y="1656454"/>
              <a:ext cx="17400" cy="2677"/>
            </a:xfrm>
            <a:custGeom>
              <a:avLst/>
              <a:gdLst>
                <a:gd name="T0" fmla="*/ 2147483647 w 51"/>
                <a:gd name="T1" fmla="*/ 0 h 7"/>
                <a:gd name="T2" fmla="*/ 0 w 51"/>
                <a:gd name="T3" fmla="*/ 0 h 7"/>
                <a:gd name="T4" fmla="*/ 0 w 51"/>
                <a:gd name="T5" fmla="*/ 2147483647 h 7"/>
                <a:gd name="T6" fmla="*/ 0 w 51"/>
                <a:gd name="T7" fmla="*/ 2147483647 h 7"/>
                <a:gd name="T8" fmla="*/ 2147483647 w 51"/>
                <a:gd name="T9" fmla="*/ 2147483647 h 7"/>
                <a:gd name="T10" fmla="*/ 2147483647 w 51"/>
                <a:gd name="T11" fmla="*/ 2147483647 h 7"/>
                <a:gd name="T12" fmla="*/ 2147483647 w 51"/>
                <a:gd name="T13" fmla="*/ 2147483647 h 7"/>
                <a:gd name="T14" fmla="*/ 2147483647 w 51"/>
                <a:gd name="T15" fmla="*/ 0 h 7"/>
                <a:gd name="T16" fmla="*/ 2147483647 w 51"/>
                <a:gd name="T17" fmla="*/ 0 h 7"/>
                <a:gd name="T18" fmla="*/ 2147483647 w 51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1"/>
                <a:gd name="T31" fmla="*/ 0 h 7"/>
                <a:gd name="T32" fmla="*/ 51 w 51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1" h="7">
                  <a:moveTo>
                    <a:pt x="2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42" y="7"/>
                  </a:lnTo>
                  <a:lnTo>
                    <a:pt x="51" y="7"/>
                  </a:lnTo>
                  <a:lnTo>
                    <a:pt x="51" y="4"/>
                  </a:lnTo>
                  <a:lnTo>
                    <a:pt x="51" y="0"/>
                  </a:lnTo>
                  <a:lnTo>
                    <a:pt x="4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2" name="Freeform 169"/>
            <p:cNvSpPr>
              <a:spLocks/>
            </p:cNvSpPr>
            <p:nvPr/>
          </p:nvSpPr>
          <p:spPr bwMode="auto">
            <a:xfrm>
              <a:off x="1937778" y="1656454"/>
              <a:ext cx="2677" cy="4015"/>
            </a:xfrm>
            <a:custGeom>
              <a:avLst/>
              <a:gdLst>
                <a:gd name="T0" fmla="*/ 2147483647 w 6"/>
                <a:gd name="T1" fmla="*/ 2147483647 h 13"/>
                <a:gd name="T2" fmla="*/ 2147483647 w 6"/>
                <a:gd name="T3" fmla="*/ 0 h 13"/>
                <a:gd name="T4" fmla="*/ 2147483647 w 6"/>
                <a:gd name="T5" fmla="*/ 0 h 13"/>
                <a:gd name="T6" fmla="*/ 0 w 6"/>
                <a:gd name="T7" fmla="*/ 0 h 13"/>
                <a:gd name="T8" fmla="*/ 0 w 6"/>
                <a:gd name="T9" fmla="*/ 2147483647 h 13"/>
                <a:gd name="T10" fmla="*/ 0 w 6"/>
                <a:gd name="T11" fmla="*/ 2147483647 h 13"/>
                <a:gd name="T12" fmla="*/ 2147483647 w 6"/>
                <a:gd name="T13" fmla="*/ 2147483647 h 13"/>
                <a:gd name="T14" fmla="*/ 2147483647 w 6"/>
                <a:gd name="T15" fmla="*/ 2147483647 h 13"/>
                <a:gd name="T16" fmla="*/ 2147483647 w 6"/>
                <a:gd name="T17" fmla="*/ 2147483647 h 13"/>
                <a:gd name="T18" fmla="*/ 2147483647 w 6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3"/>
                <a:gd name="T32" fmla="*/ 6 w 6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3">
                  <a:moveTo>
                    <a:pt x="6" y="4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4" y="13"/>
                  </a:lnTo>
                  <a:lnTo>
                    <a:pt x="6" y="13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3" name="Freeform 170"/>
            <p:cNvSpPr>
              <a:spLocks/>
            </p:cNvSpPr>
            <p:nvPr/>
          </p:nvSpPr>
          <p:spPr bwMode="auto">
            <a:xfrm>
              <a:off x="1937778" y="1659131"/>
              <a:ext cx="95026" cy="1338"/>
            </a:xfrm>
            <a:custGeom>
              <a:avLst/>
              <a:gdLst>
                <a:gd name="T0" fmla="*/ 2147483647 w 280"/>
                <a:gd name="T1" fmla="*/ 0 h 6"/>
                <a:gd name="T2" fmla="*/ 0 w 280"/>
                <a:gd name="T3" fmla="*/ 0 h 6"/>
                <a:gd name="T4" fmla="*/ 0 w 280"/>
                <a:gd name="T5" fmla="*/ 2147483647 h 6"/>
                <a:gd name="T6" fmla="*/ 0 w 280"/>
                <a:gd name="T7" fmla="*/ 2147483647 h 6"/>
                <a:gd name="T8" fmla="*/ 2147483647 w 280"/>
                <a:gd name="T9" fmla="*/ 2147483647 h 6"/>
                <a:gd name="T10" fmla="*/ 2147483647 w 280"/>
                <a:gd name="T11" fmla="*/ 2147483647 h 6"/>
                <a:gd name="T12" fmla="*/ 2147483647 w 280"/>
                <a:gd name="T13" fmla="*/ 2147483647 h 6"/>
                <a:gd name="T14" fmla="*/ 2147483647 w 280"/>
                <a:gd name="T15" fmla="*/ 0 h 6"/>
                <a:gd name="T16" fmla="*/ 2147483647 w 280"/>
                <a:gd name="T17" fmla="*/ 0 h 6"/>
                <a:gd name="T18" fmla="*/ 2147483647 w 280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0"/>
                <a:gd name="T31" fmla="*/ 0 h 6"/>
                <a:gd name="T32" fmla="*/ 280 w 280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0" h="6">
                  <a:moveTo>
                    <a:pt x="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273" y="6"/>
                  </a:lnTo>
                  <a:lnTo>
                    <a:pt x="280" y="6"/>
                  </a:lnTo>
                  <a:lnTo>
                    <a:pt x="280" y="3"/>
                  </a:lnTo>
                  <a:lnTo>
                    <a:pt x="280" y="0"/>
                  </a:lnTo>
                  <a:lnTo>
                    <a:pt x="27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4" name="Freeform 171"/>
            <p:cNvSpPr>
              <a:spLocks/>
            </p:cNvSpPr>
            <p:nvPr/>
          </p:nvSpPr>
          <p:spPr bwMode="auto">
            <a:xfrm>
              <a:off x="2031465" y="1659131"/>
              <a:ext cx="1338" cy="4015"/>
            </a:xfrm>
            <a:custGeom>
              <a:avLst/>
              <a:gdLst>
                <a:gd name="T0" fmla="*/ 2147483647 w 3"/>
                <a:gd name="T1" fmla="*/ 2147483647 h 15"/>
                <a:gd name="T2" fmla="*/ 2147483647 w 3"/>
                <a:gd name="T3" fmla="*/ 0 h 15"/>
                <a:gd name="T4" fmla="*/ 0 w 3"/>
                <a:gd name="T5" fmla="*/ 0 h 15"/>
                <a:gd name="T6" fmla="*/ 0 w 3"/>
                <a:gd name="T7" fmla="*/ 0 h 15"/>
                <a:gd name="T8" fmla="*/ 0 w 3"/>
                <a:gd name="T9" fmla="*/ 2147483647 h 15"/>
                <a:gd name="T10" fmla="*/ 0 w 3"/>
                <a:gd name="T11" fmla="*/ 2147483647 h 15"/>
                <a:gd name="T12" fmla="*/ 0 w 3"/>
                <a:gd name="T13" fmla="*/ 2147483647 h 15"/>
                <a:gd name="T14" fmla="*/ 2147483647 w 3"/>
                <a:gd name="T15" fmla="*/ 2147483647 h 15"/>
                <a:gd name="T16" fmla="*/ 2147483647 w 3"/>
                <a:gd name="T17" fmla="*/ 2147483647 h 15"/>
                <a:gd name="T18" fmla="*/ 2147483647 w 3"/>
                <a:gd name="T19" fmla="*/ 2147483647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15"/>
                <a:gd name="T32" fmla="*/ 3 w 3"/>
                <a:gd name="T33" fmla="*/ 15 h 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15">
                  <a:moveTo>
                    <a:pt x="3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3" y="12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5" name="Freeform 172"/>
            <p:cNvSpPr>
              <a:spLocks/>
            </p:cNvSpPr>
            <p:nvPr/>
          </p:nvSpPr>
          <p:spPr bwMode="auto">
            <a:xfrm>
              <a:off x="2030127" y="1661808"/>
              <a:ext cx="6692" cy="1338"/>
            </a:xfrm>
            <a:custGeom>
              <a:avLst/>
              <a:gdLst>
                <a:gd name="T0" fmla="*/ 2147483647 w 20"/>
                <a:gd name="T1" fmla="*/ 0 h 2"/>
                <a:gd name="T2" fmla="*/ 2147483647 w 20"/>
                <a:gd name="T3" fmla="*/ 0 h 2"/>
                <a:gd name="T4" fmla="*/ 0 w 20"/>
                <a:gd name="T5" fmla="*/ 2147483647 h 2"/>
                <a:gd name="T6" fmla="*/ 2147483647 w 20"/>
                <a:gd name="T7" fmla="*/ 2147483647 h 2"/>
                <a:gd name="T8" fmla="*/ 2147483647 w 20"/>
                <a:gd name="T9" fmla="*/ 2147483647 h 2"/>
                <a:gd name="T10" fmla="*/ 2147483647 w 20"/>
                <a:gd name="T11" fmla="*/ 2147483647 h 2"/>
                <a:gd name="T12" fmla="*/ 2147483647 w 20"/>
                <a:gd name="T13" fmla="*/ 2147483647 h 2"/>
                <a:gd name="T14" fmla="*/ 2147483647 w 20"/>
                <a:gd name="T15" fmla="*/ 0 h 2"/>
                <a:gd name="T16" fmla="*/ 2147483647 w 20"/>
                <a:gd name="T17" fmla="*/ 0 h 2"/>
                <a:gd name="T18" fmla="*/ 2147483647 w 20"/>
                <a:gd name="T19" fmla="*/ 0 h 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2"/>
                <a:gd name="T32" fmla="*/ 20 w 20"/>
                <a:gd name="T33" fmla="*/ 2 h 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2">
                  <a:moveTo>
                    <a:pt x="4" y="0"/>
                  </a:moveTo>
                  <a:lnTo>
                    <a:pt x="4" y="0"/>
                  </a:lnTo>
                  <a:lnTo>
                    <a:pt x="0" y="2"/>
                  </a:lnTo>
                  <a:lnTo>
                    <a:pt x="4" y="2"/>
                  </a:lnTo>
                  <a:lnTo>
                    <a:pt x="14" y="2"/>
                  </a:lnTo>
                  <a:lnTo>
                    <a:pt x="20" y="2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6" name="Freeform 173"/>
            <p:cNvSpPr>
              <a:spLocks/>
            </p:cNvSpPr>
            <p:nvPr/>
          </p:nvSpPr>
          <p:spPr bwMode="auto">
            <a:xfrm>
              <a:off x="2035480" y="1661808"/>
              <a:ext cx="1339" cy="4015"/>
            </a:xfrm>
            <a:custGeom>
              <a:avLst/>
              <a:gdLst>
                <a:gd name="T0" fmla="*/ 2147483647 w 2"/>
                <a:gd name="T1" fmla="*/ 2147483647 h 11"/>
                <a:gd name="T2" fmla="*/ 2147483647 w 2"/>
                <a:gd name="T3" fmla="*/ 0 h 11"/>
                <a:gd name="T4" fmla="*/ 0 w 2"/>
                <a:gd name="T5" fmla="*/ 0 h 11"/>
                <a:gd name="T6" fmla="*/ 0 w 2"/>
                <a:gd name="T7" fmla="*/ 0 h 11"/>
                <a:gd name="T8" fmla="*/ 0 w 2"/>
                <a:gd name="T9" fmla="*/ 2147483647 h 11"/>
                <a:gd name="T10" fmla="*/ 0 w 2"/>
                <a:gd name="T11" fmla="*/ 2147483647 h 11"/>
                <a:gd name="T12" fmla="*/ 0 w 2"/>
                <a:gd name="T13" fmla="*/ 2147483647 h 11"/>
                <a:gd name="T14" fmla="*/ 2147483647 w 2"/>
                <a:gd name="T15" fmla="*/ 2147483647 h 11"/>
                <a:gd name="T16" fmla="*/ 2147483647 w 2"/>
                <a:gd name="T17" fmla="*/ 2147483647 h 11"/>
                <a:gd name="T18" fmla="*/ 2147483647 w 2"/>
                <a:gd name="T19" fmla="*/ 2147483647 h 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"/>
                <a:gd name="T31" fmla="*/ 0 h 11"/>
                <a:gd name="T32" fmla="*/ 2 w 2"/>
                <a:gd name="T33" fmla="*/ 11 h 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" h="11">
                  <a:moveTo>
                    <a:pt x="2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7" name="Freeform 174"/>
            <p:cNvSpPr>
              <a:spLocks/>
            </p:cNvSpPr>
            <p:nvPr/>
          </p:nvSpPr>
          <p:spPr bwMode="auto">
            <a:xfrm>
              <a:off x="2034142" y="1663146"/>
              <a:ext cx="4015" cy="2677"/>
            </a:xfrm>
            <a:custGeom>
              <a:avLst/>
              <a:gdLst>
                <a:gd name="T0" fmla="*/ 2147483647 w 13"/>
                <a:gd name="T1" fmla="*/ 0 h 6"/>
                <a:gd name="T2" fmla="*/ 2147483647 w 13"/>
                <a:gd name="T3" fmla="*/ 0 h 6"/>
                <a:gd name="T4" fmla="*/ 0 w 13"/>
                <a:gd name="T5" fmla="*/ 2147483647 h 6"/>
                <a:gd name="T6" fmla="*/ 2147483647 w 13"/>
                <a:gd name="T7" fmla="*/ 2147483647 h 6"/>
                <a:gd name="T8" fmla="*/ 2147483647 w 13"/>
                <a:gd name="T9" fmla="*/ 2147483647 h 6"/>
                <a:gd name="T10" fmla="*/ 2147483647 w 13"/>
                <a:gd name="T11" fmla="*/ 2147483647 h 6"/>
                <a:gd name="T12" fmla="*/ 2147483647 w 13"/>
                <a:gd name="T13" fmla="*/ 2147483647 h 6"/>
                <a:gd name="T14" fmla="*/ 2147483647 w 13"/>
                <a:gd name="T15" fmla="*/ 0 h 6"/>
                <a:gd name="T16" fmla="*/ 2147483647 w 13"/>
                <a:gd name="T17" fmla="*/ 0 h 6"/>
                <a:gd name="T18" fmla="*/ 2147483647 w 1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6"/>
                <a:gd name="T32" fmla="*/ 13 w 1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6">
                  <a:moveTo>
                    <a:pt x="4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6"/>
                  </a:lnTo>
                  <a:lnTo>
                    <a:pt x="6" y="6"/>
                  </a:lnTo>
                  <a:lnTo>
                    <a:pt x="13" y="6"/>
                  </a:lnTo>
                  <a:lnTo>
                    <a:pt x="13" y="4"/>
                  </a:lnTo>
                  <a:lnTo>
                    <a:pt x="13" y="0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8" name="Freeform 175"/>
            <p:cNvSpPr>
              <a:spLocks/>
            </p:cNvSpPr>
            <p:nvPr/>
          </p:nvSpPr>
          <p:spPr bwMode="auto">
            <a:xfrm>
              <a:off x="2036819" y="1663146"/>
              <a:ext cx="1338" cy="5353"/>
            </a:xfrm>
            <a:custGeom>
              <a:avLst/>
              <a:gdLst>
                <a:gd name="T0" fmla="*/ 2147483647 w 7"/>
                <a:gd name="T1" fmla="*/ 2147483647 h 12"/>
                <a:gd name="T2" fmla="*/ 2147483647 w 7"/>
                <a:gd name="T3" fmla="*/ 0 h 12"/>
                <a:gd name="T4" fmla="*/ 2147483647 w 7"/>
                <a:gd name="T5" fmla="*/ 0 h 12"/>
                <a:gd name="T6" fmla="*/ 0 w 7"/>
                <a:gd name="T7" fmla="*/ 0 h 12"/>
                <a:gd name="T8" fmla="*/ 0 w 7"/>
                <a:gd name="T9" fmla="*/ 2147483647 h 12"/>
                <a:gd name="T10" fmla="*/ 0 w 7"/>
                <a:gd name="T11" fmla="*/ 2147483647 h 12"/>
                <a:gd name="T12" fmla="*/ 2147483647 w 7"/>
                <a:gd name="T13" fmla="*/ 2147483647 h 12"/>
                <a:gd name="T14" fmla="*/ 2147483647 w 7"/>
                <a:gd name="T15" fmla="*/ 2147483647 h 12"/>
                <a:gd name="T16" fmla="*/ 2147483647 w 7"/>
                <a:gd name="T17" fmla="*/ 2147483647 h 12"/>
                <a:gd name="T18" fmla="*/ 2147483647 w 7"/>
                <a:gd name="T19" fmla="*/ 2147483647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2"/>
                <a:gd name="T32" fmla="*/ 7 w 7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2">
                  <a:moveTo>
                    <a:pt x="7" y="4"/>
                  </a:move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7" y="12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9" name="Freeform 176"/>
            <p:cNvSpPr>
              <a:spLocks/>
            </p:cNvSpPr>
            <p:nvPr/>
          </p:nvSpPr>
          <p:spPr bwMode="auto">
            <a:xfrm>
              <a:off x="2036819" y="1665822"/>
              <a:ext cx="4015" cy="2677"/>
            </a:xfrm>
            <a:custGeom>
              <a:avLst/>
              <a:gdLst>
                <a:gd name="T0" fmla="*/ 2147483647 w 14"/>
                <a:gd name="T1" fmla="*/ 0 h 6"/>
                <a:gd name="T2" fmla="*/ 0 w 14"/>
                <a:gd name="T3" fmla="*/ 2147483647 h 6"/>
                <a:gd name="T4" fmla="*/ 0 w 14"/>
                <a:gd name="T5" fmla="*/ 2147483647 h 6"/>
                <a:gd name="T6" fmla="*/ 0 w 14"/>
                <a:gd name="T7" fmla="*/ 2147483647 h 6"/>
                <a:gd name="T8" fmla="*/ 2147483647 w 14"/>
                <a:gd name="T9" fmla="*/ 2147483647 h 6"/>
                <a:gd name="T10" fmla="*/ 2147483647 w 14"/>
                <a:gd name="T11" fmla="*/ 2147483647 h 6"/>
                <a:gd name="T12" fmla="*/ 2147483647 w 14"/>
                <a:gd name="T13" fmla="*/ 2147483647 h 6"/>
                <a:gd name="T14" fmla="*/ 2147483647 w 14"/>
                <a:gd name="T15" fmla="*/ 2147483647 h 6"/>
                <a:gd name="T16" fmla="*/ 2147483647 w 14"/>
                <a:gd name="T17" fmla="*/ 0 h 6"/>
                <a:gd name="T18" fmla="*/ 2147483647 w 14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6"/>
                <a:gd name="T32" fmla="*/ 14 w 14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6">
                  <a:moveTo>
                    <a:pt x="4" y="0"/>
                  </a:moveTo>
                  <a:lnTo>
                    <a:pt x="0" y="4"/>
                  </a:lnTo>
                  <a:lnTo>
                    <a:pt x="0" y="6"/>
                  </a:lnTo>
                  <a:lnTo>
                    <a:pt x="4" y="6"/>
                  </a:lnTo>
                  <a:lnTo>
                    <a:pt x="14" y="6"/>
                  </a:lnTo>
                  <a:lnTo>
                    <a:pt x="14" y="4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0" name="Freeform 177"/>
            <p:cNvSpPr>
              <a:spLocks/>
            </p:cNvSpPr>
            <p:nvPr/>
          </p:nvSpPr>
          <p:spPr bwMode="auto">
            <a:xfrm>
              <a:off x="2038157" y="1665822"/>
              <a:ext cx="2677" cy="5353"/>
            </a:xfrm>
            <a:custGeom>
              <a:avLst/>
              <a:gdLst>
                <a:gd name="T0" fmla="*/ 2147483647 w 7"/>
                <a:gd name="T1" fmla="*/ 2147483647 h 16"/>
                <a:gd name="T2" fmla="*/ 2147483647 w 7"/>
                <a:gd name="T3" fmla="*/ 2147483647 h 16"/>
                <a:gd name="T4" fmla="*/ 2147483647 w 7"/>
                <a:gd name="T5" fmla="*/ 0 h 16"/>
                <a:gd name="T6" fmla="*/ 0 w 7"/>
                <a:gd name="T7" fmla="*/ 2147483647 h 16"/>
                <a:gd name="T8" fmla="*/ 0 w 7"/>
                <a:gd name="T9" fmla="*/ 2147483647 h 16"/>
                <a:gd name="T10" fmla="*/ 0 w 7"/>
                <a:gd name="T11" fmla="*/ 2147483647 h 16"/>
                <a:gd name="T12" fmla="*/ 2147483647 w 7"/>
                <a:gd name="T13" fmla="*/ 2147483647 h 16"/>
                <a:gd name="T14" fmla="*/ 2147483647 w 7"/>
                <a:gd name="T15" fmla="*/ 2147483647 h 16"/>
                <a:gd name="T16" fmla="*/ 2147483647 w 7"/>
                <a:gd name="T17" fmla="*/ 2147483647 h 16"/>
                <a:gd name="T18" fmla="*/ 2147483647 w 7"/>
                <a:gd name="T19" fmla="*/ 2147483647 h 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6"/>
                <a:gd name="T32" fmla="*/ 7 w 7"/>
                <a:gd name="T33" fmla="*/ 16 h 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6">
                  <a:moveTo>
                    <a:pt x="7" y="4"/>
                  </a:moveTo>
                  <a:lnTo>
                    <a:pt x="7" y="4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13"/>
                  </a:lnTo>
                  <a:lnTo>
                    <a:pt x="4" y="16"/>
                  </a:lnTo>
                  <a:lnTo>
                    <a:pt x="7" y="13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1" name="Freeform 178"/>
            <p:cNvSpPr>
              <a:spLocks/>
            </p:cNvSpPr>
            <p:nvPr/>
          </p:nvSpPr>
          <p:spPr bwMode="auto">
            <a:xfrm>
              <a:off x="2038157" y="1669838"/>
              <a:ext cx="38814" cy="0"/>
            </a:xfrm>
            <a:custGeom>
              <a:avLst/>
              <a:gdLst>
                <a:gd name="T0" fmla="*/ 2147483647 w 116"/>
                <a:gd name="T1" fmla="*/ 0 h 3"/>
                <a:gd name="T2" fmla="*/ 0 w 116"/>
                <a:gd name="T3" fmla="*/ 0 h 3"/>
                <a:gd name="T4" fmla="*/ 0 w 116"/>
                <a:gd name="T5" fmla="*/ 0 h 3"/>
                <a:gd name="T6" fmla="*/ 0 w 116"/>
                <a:gd name="T7" fmla="*/ 0 h 3"/>
                <a:gd name="T8" fmla="*/ 2147483647 w 116"/>
                <a:gd name="T9" fmla="*/ 0 h 3"/>
                <a:gd name="T10" fmla="*/ 2147483647 w 116"/>
                <a:gd name="T11" fmla="*/ 0 h 3"/>
                <a:gd name="T12" fmla="*/ 2147483647 w 116"/>
                <a:gd name="T13" fmla="*/ 0 h 3"/>
                <a:gd name="T14" fmla="*/ 2147483647 w 116"/>
                <a:gd name="T15" fmla="*/ 0 h 3"/>
                <a:gd name="T16" fmla="*/ 2147483647 w 116"/>
                <a:gd name="T17" fmla="*/ 0 h 3"/>
                <a:gd name="T18" fmla="*/ 2147483647 w 116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6"/>
                <a:gd name="T31" fmla="*/ 0 h 3"/>
                <a:gd name="T32" fmla="*/ 116 w 116"/>
                <a:gd name="T33" fmla="*/ 0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6" h="3">
                  <a:moveTo>
                    <a:pt x="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109" y="3"/>
                  </a:lnTo>
                  <a:lnTo>
                    <a:pt x="116" y="3"/>
                  </a:lnTo>
                  <a:lnTo>
                    <a:pt x="116" y="0"/>
                  </a:lnTo>
                  <a:lnTo>
                    <a:pt x="11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2" name="Freeform 179"/>
            <p:cNvSpPr>
              <a:spLocks/>
            </p:cNvSpPr>
            <p:nvPr/>
          </p:nvSpPr>
          <p:spPr bwMode="auto">
            <a:xfrm>
              <a:off x="2075632" y="1669838"/>
              <a:ext cx="1339" cy="4015"/>
            </a:xfrm>
            <a:custGeom>
              <a:avLst/>
              <a:gdLst>
                <a:gd name="T0" fmla="*/ 2147483647 w 7"/>
                <a:gd name="T1" fmla="*/ 2147483647 h 13"/>
                <a:gd name="T2" fmla="*/ 2147483647 w 7"/>
                <a:gd name="T3" fmla="*/ 0 h 13"/>
                <a:gd name="T4" fmla="*/ 2147483647 w 7"/>
                <a:gd name="T5" fmla="*/ 0 h 13"/>
                <a:gd name="T6" fmla="*/ 0 w 7"/>
                <a:gd name="T7" fmla="*/ 0 h 13"/>
                <a:gd name="T8" fmla="*/ 0 w 7"/>
                <a:gd name="T9" fmla="*/ 2147483647 h 13"/>
                <a:gd name="T10" fmla="*/ 0 w 7"/>
                <a:gd name="T11" fmla="*/ 2147483647 h 13"/>
                <a:gd name="T12" fmla="*/ 2147483647 w 7"/>
                <a:gd name="T13" fmla="*/ 2147483647 h 13"/>
                <a:gd name="T14" fmla="*/ 2147483647 w 7"/>
                <a:gd name="T15" fmla="*/ 2147483647 h 13"/>
                <a:gd name="T16" fmla="*/ 2147483647 w 7"/>
                <a:gd name="T17" fmla="*/ 2147483647 h 13"/>
                <a:gd name="T18" fmla="*/ 2147483647 w 7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3"/>
                <a:gd name="T32" fmla="*/ 7 w 7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3">
                  <a:moveTo>
                    <a:pt x="7" y="3"/>
                  </a:move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3"/>
                  </a:lnTo>
                  <a:lnTo>
                    <a:pt x="4" y="13"/>
                  </a:lnTo>
                  <a:lnTo>
                    <a:pt x="7" y="13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3" name="Freeform 180"/>
            <p:cNvSpPr>
              <a:spLocks/>
            </p:cNvSpPr>
            <p:nvPr/>
          </p:nvSpPr>
          <p:spPr bwMode="auto">
            <a:xfrm>
              <a:off x="2075632" y="1671176"/>
              <a:ext cx="62905" cy="2677"/>
            </a:xfrm>
            <a:custGeom>
              <a:avLst/>
              <a:gdLst>
                <a:gd name="T0" fmla="*/ 2147483647 w 189"/>
                <a:gd name="T1" fmla="*/ 0 h 7"/>
                <a:gd name="T2" fmla="*/ 0 w 189"/>
                <a:gd name="T3" fmla="*/ 0 h 7"/>
                <a:gd name="T4" fmla="*/ 0 w 189"/>
                <a:gd name="T5" fmla="*/ 2147483647 h 7"/>
                <a:gd name="T6" fmla="*/ 0 w 189"/>
                <a:gd name="T7" fmla="*/ 2147483647 h 7"/>
                <a:gd name="T8" fmla="*/ 2147483647 w 189"/>
                <a:gd name="T9" fmla="*/ 2147483647 h 7"/>
                <a:gd name="T10" fmla="*/ 2147483647 w 189"/>
                <a:gd name="T11" fmla="*/ 2147483647 h 7"/>
                <a:gd name="T12" fmla="*/ 2147483647 w 189"/>
                <a:gd name="T13" fmla="*/ 2147483647 h 7"/>
                <a:gd name="T14" fmla="*/ 2147483647 w 189"/>
                <a:gd name="T15" fmla="*/ 0 h 7"/>
                <a:gd name="T16" fmla="*/ 2147483647 w 189"/>
                <a:gd name="T17" fmla="*/ 0 h 7"/>
                <a:gd name="T18" fmla="*/ 2147483647 w 189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9"/>
                <a:gd name="T31" fmla="*/ 0 h 7"/>
                <a:gd name="T32" fmla="*/ 189 w 189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9" h="7">
                  <a:moveTo>
                    <a:pt x="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178" y="7"/>
                  </a:lnTo>
                  <a:lnTo>
                    <a:pt x="185" y="7"/>
                  </a:lnTo>
                  <a:lnTo>
                    <a:pt x="189" y="3"/>
                  </a:lnTo>
                  <a:lnTo>
                    <a:pt x="185" y="0"/>
                  </a:lnTo>
                  <a:lnTo>
                    <a:pt x="18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4" name="Freeform 181"/>
            <p:cNvSpPr>
              <a:spLocks/>
            </p:cNvSpPr>
            <p:nvPr/>
          </p:nvSpPr>
          <p:spPr bwMode="auto">
            <a:xfrm>
              <a:off x="2135861" y="1671176"/>
              <a:ext cx="2677" cy="4015"/>
            </a:xfrm>
            <a:custGeom>
              <a:avLst/>
              <a:gdLst>
                <a:gd name="T0" fmla="*/ 2147483647 w 7"/>
                <a:gd name="T1" fmla="*/ 2147483647 h 13"/>
                <a:gd name="T2" fmla="*/ 2147483647 w 7"/>
                <a:gd name="T3" fmla="*/ 0 h 13"/>
                <a:gd name="T4" fmla="*/ 2147483647 w 7"/>
                <a:gd name="T5" fmla="*/ 0 h 13"/>
                <a:gd name="T6" fmla="*/ 0 w 7"/>
                <a:gd name="T7" fmla="*/ 0 h 13"/>
                <a:gd name="T8" fmla="*/ 0 w 7"/>
                <a:gd name="T9" fmla="*/ 2147483647 h 13"/>
                <a:gd name="T10" fmla="*/ 0 w 7"/>
                <a:gd name="T11" fmla="*/ 2147483647 h 13"/>
                <a:gd name="T12" fmla="*/ 2147483647 w 7"/>
                <a:gd name="T13" fmla="*/ 2147483647 h 13"/>
                <a:gd name="T14" fmla="*/ 2147483647 w 7"/>
                <a:gd name="T15" fmla="*/ 2147483647 h 13"/>
                <a:gd name="T16" fmla="*/ 2147483647 w 7"/>
                <a:gd name="T17" fmla="*/ 2147483647 h 13"/>
                <a:gd name="T18" fmla="*/ 2147483647 w 7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3"/>
                <a:gd name="T32" fmla="*/ 7 w 7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3">
                  <a:moveTo>
                    <a:pt x="7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3"/>
                  </a:lnTo>
                  <a:lnTo>
                    <a:pt x="3" y="13"/>
                  </a:lnTo>
                  <a:lnTo>
                    <a:pt x="7" y="13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5" name="Freeform 182"/>
            <p:cNvSpPr>
              <a:spLocks/>
            </p:cNvSpPr>
            <p:nvPr/>
          </p:nvSpPr>
          <p:spPr bwMode="auto">
            <a:xfrm>
              <a:off x="2135861" y="1673852"/>
              <a:ext cx="25429" cy="1339"/>
            </a:xfrm>
            <a:custGeom>
              <a:avLst/>
              <a:gdLst>
                <a:gd name="T0" fmla="*/ 2147483647 w 76"/>
                <a:gd name="T1" fmla="*/ 0 h 6"/>
                <a:gd name="T2" fmla="*/ 0 w 76"/>
                <a:gd name="T3" fmla="*/ 2147483647 h 6"/>
                <a:gd name="T4" fmla="*/ 0 w 76"/>
                <a:gd name="T5" fmla="*/ 2147483647 h 6"/>
                <a:gd name="T6" fmla="*/ 0 w 76"/>
                <a:gd name="T7" fmla="*/ 2147483647 h 6"/>
                <a:gd name="T8" fmla="*/ 2147483647 w 76"/>
                <a:gd name="T9" fmla="*/ 2147483647 h 6"/>
                <a:gd name="T10" fmla="*/ 2147483647 w 76"/>
                <a:gd name="T11" fmla="*/ 2147483647 h 6"/>
                <a:gd name="T12" fmla="*/ 2147483647 w 76"/>
                <a:gd name="T13" fmla="*/ 2147483647 h 6"/>
                <a:gd name="T14" fmla="*/ 2147483647 w 76"/>
                <a:gd name="T15" fmla="*/ 2147483647 h 6"/>
                <a:gd name="T16" fmla="*/ 2147483647 w 76"/>
                <a:gd name="T17" fmla="*/ 0 h 6"/>
                <a:gd name="T18" fmla="*/ 2147483647 w 76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6"/>
                <a:gd name="T31" fmla="*/ 0 h 6"/>
                <a:gd name="T32" fmla="*/ 76 w 76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6" h="6">
                  <a:moveTo>
                    <a:pt x="3" y="0"/>
                  </a:moveTo>
                  <a:lnTo>
                    <a:pt x="0" y="2"/>
                  </a:lnTo>
                  <a:lnTo>
                    <a:pt x="0" y="6"/>
                  </a:lnTo>
                  <a:lnTo>
                    <a:pt x="69" y="6"/>
                  </a:lnTo>
                  <a:lnTo>
                    <a:pt x="76" y="6"/>
                  </a:lnTo>
                  <a:lnTo>
                    <a:pt x="76" y="2"/>
                  </a:lnTo>
                  <a:lnTo>
                    <a:pt x="7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6" name="Freeform 183"/>
            <p:cNvSpPr>
              <a:spLocks/>
            </p:cNvSpPr>
            <p:nvPr/>
          </p:nvSpPr>
          <p:spPr bwMode="auto">
            <a:xfrm>
              <a:off x="2158613" y="1673852"/>
              <a:ext cx="2677" cy="4015"/>
            </a:xfrm>
            <a:custGeom>
              <a:avLst/>
              <a:gdLst>
                <a:gd name="T0" fmla="*/ 2147483647 w 7"/>
                <a:gd name="T1" fmla="*/ 2147483647 h 15"/>
                <a:gd name="T2" fmla="*/ 2147483647 w 7"/>
                <a:gd name="T3" fmla="*/ 2147483647 h 15"/>
                <a:gd name="T4" fmla="*/ 2147483647 w 7"/>
                <a:gd name="T5" fmla="*/ 0 h 15"/>
                <a:gd name="T6" fmla="*/ 0 w 7"/>
                <a:gd name="T7" fmla="*/ 2147483647 h 15"/>
                <a:gd name="T8" fmla="*/ 0 w 7"/>
                <a:gd name="T9" fmla="*/ 2147483647 h 15"/>
                <a:gd name="T10" fmla="*/ 0 w 7"/>
                <a:gd name="T11" fmla="*/ 2147483647 h 15"/>
                <a:gd name="T12" fmla="*/ 2147483647 w 7"/>
                <a:gd name="T13" fmla="*/ 2147483647 h 15"/>
                <a:gd name="T14" fmla="*/ 2147483647 w 7"/>
                <a:gd name="T15" fmla="*/ 2147483647 h 15"/>
                <a:gd name="T16" fmla="*/ 2147483647 w 7"/>
                <a:gd name="T17" fmla="*/ 2147483647 h 15"/>
                <a:gd name="T18" fmla="*/ 2147483647 w 7"/>
                <a:gd name="T19" fmla="*/ 2147483647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5"/>
                <a:gd name="T32" fmla="*/ 7 w 7"/>
                <a:gd name="T33" fmla="*/ 15 h 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5">
                  <a:moveTo>
                    <a:pt x="7" y="2"/>
                  </a:moveTo>
                  <a:lnTo>
                    <a:pt x="7" y="2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12"/>
                  </a:lnTo>
                  <a:lnTo>
                    <a:pt x="3" y="15"/>
                  </a:lnTo>
                  <a:lnTo>
                    <a:pt x="7" y="12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7" name="Freeform 184"/>
            <p:cNvSpPr>
              <a:spLocks/>
            </p:cNvSpPr>
            <p:nvPr/>
          </p:nvSpPr>
          <p:spPr bwMode="auto">
            <a:xfrm>
              <a:off x="2158613" y="1676529"/>
              <a:ext cx="49521" cy="1339"/>
            </a:xfrm>
            <a:custGeom>
              <a:avLst/>
              <a:gdLst>
                <a:gd name="T0" fmla="*/ 2147483647 w 147"/>
                <a:gd name="T1" fmla="*/ 0 h 3"/>
                <a:gd name="T2" fmla="*/ 0 w 147"/>
                <a:gd name="T3" fmla="*/ 0 h 3"/>
                <a:gd name="T4" fmla="*/ 0 w 147"/>
                <a:gd name="T5" fmla="*/ 2147483647 h 3"/>
                <a:gd name="T6" fmla="*/ 0 w 147"/>
                <a:gd name="T7" fmla="*/ 2147483647 h 3"/>
                <a:gd name="T8" fmla="*/ 2147483647 w 147"/>
                <a:gd name="T9" fmla="*/ 2147483647 h 3"/>
                <a:gd name="T10" fmla="*/ 2147483647 w 147"/>
                <a:gd name="T11" fmla="*/ 2147483647 h 3"/>
                <a:gd name="T12" fmla="*/ 2147483647 w 147"/>
                <a:gd name="T13" fmla="*/ 2147483647 h 3"/>
                <a:gd name="T14" fmla="*/ 2147483647 w 147"/>
                <a:gd name="T15" fmla="*/ 0 h 3"/>
                <a:gd name="T16" fmla="*/ 2147483647 w 147"/>
                <a:gd name="T17" fmla="*/ 0 h 3"/>
                <a:gd name="T18" fmla="*/ 2147483647 w 147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7"/>
                <a:gd name="T31" fmla="*/ 0 h 3"/>
                <a:gd name="T32" fmla="*/ 147 w 147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7" h="3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138" y="3"/>
                  </a:lnTo>
                  <a:lnTo>
                    <a:pt x="145" y="3"/>
                  </a:lnTo>
                  <a:lnTo>
                    <a:pt x="147" y="3"/>
                  </a:lnTo>
                  <a:lnTo>
                    <a:pt x="145" y="0"/>
                  </a:lnTo>
                  <a:lnTo>
                    <a:pt x="14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8" name="Freeform 185"/>
            <p:cNvSpPr>
              <a:spLocks/>
            </p:cNvSpPr>
            <p:nvPr/>
          </p:nvSpPr>
          <p:spPr bwMode="auto">
            <a:xfrm>
              <a:off x="2206795" y="1676529"/>
              <a:ext cx="1339" cy="4015"/>
            </a:xfrm>
            <a:custGeom>
              <a:avLst/>
              <a:gdLst>
                <a:gd name="T0" fmla="*/ 2147483647 w 5"/>
                <a:gd name="T1" fmla="*/ 2147483647 h 12"/>
                <a:gd name="T2" fmla="*/ 2147483647 w 5"/>
                <a:gd name="T3" fmla="*/ 0 h 12"/>
                <a:gd name="T4" fmla="*/ 2147483647 w 5"/>
                <a:gd name="T5" fmla="*/ 0 h 12"/>
                <a:gd name="T6" fmla="*/ 0 w 5"/>
                <a:gd name="T7" fmla="*/ 0 h 12"/>
                <a:gd name="T8" fmla="*/ 0 w 5"/>
                <a:gd name="T9" fmla="*/ 2147483647 h 12"/>
                <a:gd name="T10" fmla="*/ 0 w 5"/>
                <a:gd name="T11" fmla="*/ 2147483647 h 12"/>
                <a:gd name="T12" fmla="*/ 2147483647 w 5"/>
                <a:gd name="T13" fmla="*/ 2147483647 h 12"/>
                <a:gd name="T14" fmla="*/ 2147483647 w 5"/>
                <a:gd name="T15" fmla="*/ 2147483647 h 12"/>
                <a:gd name="T16" fmla="*/ 2147483647 w 5"/>
                <a:gd name="T17" fmla="*/ 2147483647 h 12"/>
                <a:gd name="T18" fmla="*/ 2147483647 w 5"/>
                <a:gd name="T19" fmla="*/ 2147483647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"/>
                <a:gd name="T31" fmla="*/ 0 h 12"/>
                <a:gd name="T32" fmla="*/ 5 w 5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" h="12">
                  <a:moveTo>
                    <a:pt x="5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3" y="12"/>
                  </a:lnTo>
                  <a:lnTo>
                    <a:pt x="5" y="12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9" name="Freeform 186"/>
            <p:cNvSpPr>
              <a:spLocks/>
            </p:cNvSpPr>
            <p:nvPr/>
          </p:nvSpPr>
          <p:spPr bwMode="auto">
            <a:xfrm>
              <a:off x="2206795" y="1677868"/>
              <a:ext cx="6692" cy="2677"/>
            </a:xfrm>
            <a:custGeom>
              <a:avLst/>
              <a:gdLst>
                <a:gd name="T0" fmla="*/ 2147483647 w 19"/>
                <a:gd name="T1" fmla="*/ 0 h 6"/>
                <a:gd name="T2" fmla="*/ 0 w 19"/>
                <a:gd name="T3" fmla="*/ 0 h 6"/>
                <a:gd name="T4" fmla="*/ 0 w 19"/>
                <a:gd name="T5" fmla="*/ 2147483647 h 6"/>
                <a:gd name="T6" fmla="*/ 0 w 19"/>
                <a:gd name="T7" fmla="*/ 2147483647 h 6"/>
                <a:gd name="T8" fmla="*/ 2147483647 w 19"/>
                <a:gd name="T9" fmla="*/ 2147483647 h 6"/>
                <a:gd name="T10" fmla="*/ 2147483647 w 19"/>
                <a:gd name="T11" fmla="*/ 2147483647 h 6"/>
                <a:gd name="T12" fmla="*/ 2147483647 w 19"/>
                <a:gd name="T13" fmla="*/ 2147483647 h 6"/>
                <a:gd name="T14" fmla="*/ 2147483647 w 19"/>
                <a:gd name="T15" fmla="*/ 0 h 6"/>
                <a:gd name="T16" fmla="*/ 2147483647 w 19"/>
                <a:gd name="T17" fmla="*/ 0 h 6"/>
                <a:gd name="T18" fmla="*/ 2147483647 w 19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"/>
                <a:gd name="T31" fmla="*/ 0 h 6"/>
                <a:gd name="T32" fmla="*/ 19 w 19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" h="6">
                  <a:moveTo>
                    <a:pt x="3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9" y="6"/>
                  </a:lnTo>
                  <a:lnTo>
                    <a:pt x="16" y="6"/>
                  </a:lnTo>
                  <a:lnTo>
                    <a:pt x="19" y="4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0" name="Freeform 187"/>
            <p:cNvSpPr>
              <a:spLocks/>
            </p:cNvSpPr>
            <p:nvPr/>
          </p:nvSpPr>
          <p:spPr bwMode="auto">
            <a:xfrm>
              <a:off x="2210811" y="1677868"/>
              <a:ext cx="2677" cy="5353"/>
            </a:xfrm>
            <a:custGeom>
              <a:avLst/>
              <a:gdLst>
                <a:gd name="T0" fmla="*/ 2147483647 w 7"/>
                <a:gd name="T1" fmla="*/ 2147483647 h 13"/>
                <a:gd name="T2" fmla="*/ 2147483647 w 7"/>
                <a:gd name="T3" fmla="*/ 0 h 13"/>
                <a:gd name="T4" fmla="*/ 2147483647 w 7"/>
                <a:gd name="T5" fmla="*/ 0 h 13"/>
                <a:gd name="T6" fmla="*/ 0 w 7"/>
                <a:gd name="T7" fmla="*/ 0 h 13"/>
                <a:gd name="T8" fmla="*/ 0 w 7"/>
                <a:gd name="T9" fmla="*/ 2147483647 h 13"/>
                <a:gd name="T10" fmla="*/ 0 w 7"/>
                <a:gd name="T11" fmla="*/ 2147483647 h 13"/>
                <a:gd name="T12" fmla="*/ 2147483647 w 7"/>
                <a:gd name="T13" fmla="*/ 2147483647 h 13"/>
                <a:gd name="T14" fmla="*/ 2147483647 w 7"/>
                <a:gd name="T15" fmla="*/ 2147483647 h 13"/>
                <a:gd name="T16" fmla="*/ 2147483647 w 7"/>
                <a:gd name="T17" fmla="*/ 2147483647 h 13"/>
                <a:gd name="T18" fmla="*/ 2147483647 w 7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3"/>
                <a:gd name="T32" fmla="*/ 7 w 7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3">
                  <a:moveTo>
                    <a:pt x="7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4" y="13"/>
                  </a:lnTo>
                  <a:lnTo>
                    <a:pt x="7" y="13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1" name="Freeform 188"/>
            <p:cNvSpPr>
              <a:spLocks/>
            </p:cNvSpPr>
            <p:nvPr/>
          </p:nvSpPr>
          <p:spPr bwMode="auto">
            <a:xfrm>
              <a:off x="2210811" y="1680545"/>
              <a:ext cx="116440" cy="2677"/>
            </a:xfrm>
            <a:custGeom>
              <a:avLst/>
              <a:gdLst>
                <a:gd name="T0" fmla="*/ 2147483647 w 347"/>
                <a:gd name="T1" fmla="*/ 0 h 7"/>
                <a:gd name="T2" fmla="*/ 0 w 347"/>
                <a:gd name="T3" fmla="*/ 2147483647 h 7"/>
                <a:gd name="T4" fmla="*/ 0 w 347"/>
                <a:gd name="T5" fmla="*/ 2147483647 h 7"/>
                <a:gd name="T6" fmla="*/ 0 w 347"/>
                <a:gd name="T7" fmla="*/ 2147483647 h 7"/>
                <a:gd name="T8" fmla="*/ 2147483647 w 347"/>
                <a:gd name="T9" fmla="*/ 2147483647 h 7"/>
                <a:gd name="T10" fmla="*/ 2147483647 w 347"/>
                <a:gd name="T11" fmla="*/ 2147483647 h 7"/>
                <a:gd name="T12" fmla="*/ 2147483647 w 347"/>
                <a:gd name="T13" fmla="*/ 2147483647 h 7"/>
                <a:gd name="T14" fmla="*/ 2147483647 w 347"/>
                <a:gd name="T15" fmla="*/ 2147483647 h 7"/>
                <a:gd name="T16" fmla="*/ 2147483647 w 347"/>
                <a:gd name="T17" fmla="*/ 0 h 7"/>
                <a:gd name="T18" fmla="*/ 2147483647 w 347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7"/>
                <a:gd name="T32" fmla="*/ 347 w 347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7">
                  <a:moveTo>
                    <a:pt x="4" y="0"/>
                  </a:moveTo>
                  <a:lnTo>
                    <a:pt x="0" y="4"/>
                  </a:lnTo>
                  <a:lnTo>
                    <a:pt x="0" y="7"/>
                  </a:lnTo>
                  <a:lnTo>
                    <a:pt x="337" y="7"/>
                  </a:lnTo>
                  <a:lnTo>
                    <a:pt x="344" y="7"/>
                  </a:lnTo>
                  <a:lnTo>
                    <a:pt x="347" y="4"/>
                  </a:lnTo>
                  <a:lnTo>
                    <a:pt x="344" y="4"/>
                  </a:lnTo>
                  <a:lnTo>
                    <a:pt x="34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2" name="Freeform 189"/>
            <p:cNvSpPr>
              <a:spLocks/>
            </p:cNvSpPr>
            <p:nvPr/>
          </p:nvSpPr>
          <p:spPr bwMode="auto">
            <a:xfrm>
              <a:off x="2324574" y="1680545"/>
              <a:ext cx="2677" cy="5353"/>
            </a:xfrm>
            <a:custGeom>
              <a:avLst/>
              <a:gdLst>
                <a:gd name="T0" fmla="*/ 2147483647 w 7"/>
                <a:gd name="T1" fmla="*/ 2147483647 h 17"/>
                <a:gd name="T2" fmla="*/ 2147483647 w 7"/>
                <a:gd name="T3" fmla="*/ 2147483647 h 17"/>
                <a:gd name="T4" fmla="*/ 2147483647 w 7"/>
                <a:gd name="T5" fmla="*/ 0 h 17"/>
                <a:gd name="T6" fmla="*/ 0 w 7"/>
                <a:gd name="T7" fmla="*/ 2147483647 h 17"/>
                <a:gd name="T8" fmla="*/ 0 w 7"/>
                <a:gd name="T9" fmla="*/ 2147483647 h 17"/>
                <a:gd name="T10" fmla="*/ 0 w 7"/>
                <a:gd name="T11" fmla="*/ 2147483647 h 17"/>
                <a:gd name="T12" fmla="*/ 2147483647 w 7"/>
                <a:gd name="T13" fmla="*/ 2147483647 h 17"/>
                <a:gd name="T14" fmla="*/ 2147483647 w 7"/>
                <a:gd name="T15" fmla="*/ 2147483647 h 17"/>
                <a:gd name="T16" fmla="*/ 2147483647 w 7"/>
                <a:gd name="T17" fmla="*/ 2147483647 h 17"/>
                <a:gd name="T18" fmla="*/ 2147483647 w 7"/>
                <a:gd name="T19" fmla="*/ 2147483647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7"/>
                <a:gd name="T32" fmla="*/ 7 w 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7">
                  <a:moveTo>
                    <a:pt x="7" y="4"/>
                  </a:moveTo>
                  <a:lnTo>
                    <a:pt x="4" y="4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13"/>
                  </a:lnTo>
                  <a:lnTo>
                    <a:pt x="4" y="17"/>
                  </a:lnTo>
                  <a:lnTo>
                    <a:pt x="4" y="13"/>
                  </a:lnTo>
                  <a:lnTo>
                    <a:pt x="7" y="13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3" name="Freeform 190"/>
            <p:cNvSpPr>
              <a:spLocks/>
            </p:cNvSpPr>
            <p:nvPr/>
          </p:nvSpPr>
          <p:spPr bwMode="auto">
            <a:xfrm>
              <a:off x="2324574" y="1684559"/>
              <a:ext cx="40152" cy="0"/>
            </a:xfrm>
            <a:custGeom>
              <a:avLst/>
              <a:gdLst>
                <a:gd name="T0" fmla="*/ 2147483647 w 118"/>
                <a:gd name="T1" fmla="*/ 0 h 3"/>
                <a:gd name="T2" fmla="*/ 0 w 118"/>
                <a:gd name="T3" fmla="*/ 0 h 3"/>
                <a:gd name="T4" fmla="*/ 0 w 118"/>
                <a:gd name="T5" fmla="*/ 0 h 3"/>
                <a:gd name="T6" fmla="*/ 0 w 118"/>
                <a:gd name="T7" fmla="*/ 0 h 3"/>
                <a:gd name="T8" fmla="*/ 2147483647 w 118"/>
                <a:gd name="T9" fmla="*/ 0 h 3"/>
                <a:gd name="T10" fmla="*/ 2147483647 w 118"/>
                <a:gd name="T11" fmla="*/ 0 h 3"/>
                <a:gd name="T12" fmla="*/ 2147483647 w 118"/>
                <a:gd name="T13" fmla="*/ 0 h 3"/>
                <a:gd name="T14" fmla="*/ 2147483647 w 118"/>
                <a:gd name="T15" fmla="*/ 0 h 3"/>
                <a:gd name="T16" fmla="*/ 2147483647 w 118"/>
                <a:gd name="T17" fmla="*/ 0 h 3"/>
                <a:gd name="T18" fmla="*/ 2147483647 w 118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8"/>
                <a:gd name="T31" fmla="*/ 0 h 3"/>
                <a:gd name="T32" fmla="*/ 118 w 118"/>
                <a:gd name="T33" fmla="*/ 0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8" h="3">
                  <a:moveTo>
                    <a:pt x="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113" y="3"/>
                  </a:lnTo>
                  <a:lnTo>
                    <a:pt x="118" y="3"/>
                  </a:lnTo>
                  <a:lnTo>
                    <a:pt x="118" y="0"/>
                  </a:lnTo>
                  <a:lnTo>
                    <a:pt x="11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4" name="Freeform 191"/>
            <p:cNvSpPr>
              <a:spLocks/>
            </p:cNvSpPr>
            <p:nvPr/>
          </p:nvSpPr>
          <p:spPr bwMode="auto">
            <a:xfrm>
              <a:off x="2363388" y="1684559"/>
              <a:ext cx="1338" cy="4015"/>
            </a:xfrm>
            <a:custGeom>
              <a:avLst/>
              <a:gdLst>
                <a:gd name="T0" fmla="*/ 2147483647 w 2"/>
                <a:gd name="T1" fmla="*/ 2147483647 h 13"/>
                <a:gd name="T2" fmla="*/ 2147483647 w 2"/>
                <a:gd name="T3" fmla="*/ 0 h 13"/>
                <a:gd name="T4" fmla="*/ 0 w 2"/>
                <a:gd name="T5" fmla="*/ 0 h 13"/>
                <a:gd name="T6" fmla="*/ 0 w 2"/>
                <a:gd name="T7" fmla="*/ 0 h 13"/>
                <a:gd name="T8" fmla="*/ 0 w 2"/>
                <a:gd name="T9" fmla="*/ 2147483647 h 13"/>
                <a:gd name="T10" fmla="*/ 0 w 2"/>
                <a:gd name="T11" fmla="*/ 2147483647 h 13"/>
                <a:gd name="T12" fmla="*/ 0 w 2"/>
                <a:gd name="T13" fmla="*/ 2147483647 h 13"/>
                <a:gd name="T14" fmla="*/ 2147483647 w 2"/>
                <a:gd name="T15" fmla="*/ 2147483647 h 13"/>
                <a:gd name="T16" fmla="*/ 2147483647 w 2"/>
                <a:gd name="T17" fmla="*/ 2147483647 h 13"/>
                <a:gd name="T18" fmla="*/ 2147483647 w 2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"/>
                <a:gd name="T31" fmla="*/ 0 h 13"/>
                <a:gd name="T32" fmla="*/ 2 w 2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" h="13">
                  <a:moveTo>
                    <a:pt x="2" y="3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3"/>
                  </a:lnTo>
                  <a:lnTo>
                    <a:pt x="2" y="1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5" name="Freeform 192"/>
            <p:cNvSpPr>
              <a:spLocks/>
            </p:cNvSpPr>
            <p:nvPr/>
          </p:nvSpPr>
          <p:spPr bwMode="auto">
            <a:xfrm>
              <a:off x="2362049" y="1685898"/>
              <a:ext cx="10707" cy="2677"/>
            </a:xfrm>
            <a:custGeom>
              <a:avLst/>
              <a:gdLst>
                <a:gd name="T0" fmla="*/ 2147483647 w 32"/>
                <a:gd name="T1" fmla="*/ 0 h 6"/>
                <a:gd name="T2" fmla="*/ 2147483647 w 32"/>
                <a:gd name="T3" fmla="*/ 0 h 6"/>
                <a:gd name="T4" fmla="*/ 0 w 32"/>
                <a:gd name="T5" fmla="*/ 2147483647 h 6"/>
                <a:gd name="T6" fmla="*/ 2147483647 w 32"/>
                <a:gd name="T7" fmla="*/ 2147483647 h 6"/>
                <a:gd name="T8" fmla="*/ 2147483647 w 32"/>
                <a:gd name="T9" fmla="*/ 2147483647 h 6"/>
                <a:gd name="T10" fmla="*/ 2147483647 w 32"/>
                <a:gd name="T11" fmla="*/ 2147483647 h 6"/>
                <a:gd name="T12" fmla="*/ 2147483647 w 32"/>
                <a:gd name="T13" fmla="*/ 2147483647 h 6"/>
                <a:gd name="T14" fmla="*/ 2147483647 w 32"/>
                <a:gd name="T15" fmla="*/ 0 h 6"/>
                <a:gd name="T16" fmla="*/ 2147483647 w 32"/>
                <a:gd name="T17" fmla="*/ 0 h 6"/>
                <a:gd name="T18" fmla="*/ 2147483647 w 32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"/>
                <a:gd name="T31" fmla="*/ 0 h 6"/>
                <a:gd name="T32" fmla="*/ 32 w 32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" h="6">
                  <a:moveTo>
                    <a:pt x="3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3" y="6"/>
                  </a:lnTo>
                  <a:lnTo>
                    <a:pt x="25" y="6"/>
                  </a:lnTo>
                  <a:lnTo>
                    <a:pt x="32" y="6"/>
                  </a:lnTo>
                  <a:lnTo>
                    <a:pt x="32" y="2"/>
                  </a:lnTo>
                  <a:lnTo>
                    <a:pt x="32" y="0"/>
                  </a:lnTo>
                  <a:lnTo>
                    <a:pt x="25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6" name="Freeform 193"/>
            <p:cNvSpPr>
              <a:spLocks/>
            </p:cNvSpPr>
            <p:nvPr/>
          </p:nvSpPr>
          <p:spPr bwMode="auto">
            <a:xfrm>
              <a:off x="2372757" y="1685898"/>
              <a:ext cx="0" cy="5353"/>
            </a:xfrm>
            <a:custGeom>
              <a:avLst/>
              <a:gdLst>
                <a:gd name="T0" fmla="*/ 0 w 3"/>
                <a:gd name="T1" fmla="*/ 2147483647 h 15"/>
                <a:gd name="T2" fmla="*/ 0 w 3"/>
                <a:gd name="T3" fmla="*/ 0 h 15"/>
                <a:gd name="T4" fmla="*/ 0 w 3"/>
                <a:gd name="T5" fmla="*/ 0 h 15"/>
                <a:gd name="T6" fmla="*/ 0 w 3"/>
                <a:gd name="T7" fmla="*/ 0 h 15"/>
                <a:gd name="T8" fmla="*/ 0 w 3"/>
                <a:gd name="T9" fmla="*/ 2147483647 h 15"/>
                <a:gd name="T10" fmla="*/ 0 w 3"/>
                <a:gd name="T11" fmla="*/ 2147483647 h 15"/>
                <a:gd name="T12" fmla="*/ 0 w 3"/>
                <a:gd name="T13" fmla="*/ 2147483647 h 15"/>
                <a:gd name="T14" fmla="*/ 0 w 3"/>
                <a:gd name="T15" fmla="*/ 2147483647 h 15"/>
                <a:gd name="T16" fmla="*/ 0 w 3"/>
                <a:gd name="T17" fmla="*/ 2147483647 h 15"/>
                <a:gd name="T18" fmla="*/ 0 w 3"/>
                <a:gd name="T19" fmla="*/ 2147483647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15"/>
                <a:gd name="T32" fmla="*/ 0 w 3"/>
                <a:gd name="T33" fmla="*/ 15 h 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15">
                  <a:moveTo>
                    <a:pt x="3" y="2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3" y="12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7" name="Freeform 194"/>
            <p:cNvSpPr>
              <a:spLocks/>
            </p:cNvSpPr>
            <p:nvPr/>
          </p:nvSpPr>
          <p:spPr bwMode="auto">
            <a:xfrm>
              <a:off x="2371419" y="1688575"/>
              <a:ext cx="42829" cy="1338"/>
            </a:xfrm>
            <a:custGeom>
              <a:avLst/>
              <a:gdLst>
                <a:gd name="T0" fmla="*/ 2147483647 w 129"/>
                <a:gd name="T1" fmla="*/ 0 h 3"/>
                <a:gd name="T2" fmla="*/ 2147483647 w 129"/>
                <a:gd name="T3" fmla="*/ 0 h 3"/>
                <a:gd name="T4" fmla="*/ 0 w 129"/>
                <a:gd name="T5" fmla="*/ 2147483647 h 3"/>
                <a:gd name="T6" fmla="*/ 2147483647 w 129"/>
                <a:gd name="T7" fmla="*/ 2147483647 h 3"/>
                <a:gd name="T8" fmla="*/ 2147483647 w 129"/>
                <a:gd name="T9" fmla="*/ 2147483647 h 3"/>
                <a:gd name="T10" fmla="*/ 2147483647 w 129"/>
                <a:gd name="T11" fmla="*/ 2147483647 h 3"/>
                <a:gd name="T12" fmla="*/ 2147483647 w 129"/>
                <a:gd name="T13" fmla="*/ 2147483647 h 3"/>
                <a:gd name="T14" fmla="*/ 2147483647 w 129"/>
                <a:gd name="T15" fmla="*/ 0 h 3"/>
                <a:gd name="T16" fmla="*/ 2147483647 w 129"/>
                <a:gd name="T17" fmla="*/ 0 h 3"/>
                <a:gd name="T18" fmla="*/ 2147483647 w 129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9"/>
                <a:gd name="T31" fmla="*/ 0 h 3"/>
                <a:gd name="T32" fmla="*/ 129 w 129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9" h="3">
                  <a:moveTo>
                    <a:pt x="4" y="0"/>
                  </a:moveTo>
                  <a:lnTo>
                    <a:pt x="4" y="0"/>
                  </a:lnTo>
                  <a:lnTo>
                    <a:pt x="0" y="3"/>
                  </a:lnTo>
                  <a:lnTo>
                    <a:pt x="4" y="3"/>
                  </a:lnTo>
                  <a:lnTo>
                    <a:pt x="122" y="3"/>
                  </a:lnTo>
                  <a:lnTo>
                    <a:pt x="129" y="3"/>
                  </a:lnTo>
                  <a:lnTo>
                    <a:pt x="129" y="0"/>
                  </a:lnTo>
                  <a:lnTo>
                    <a:pt x="12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8" name="Freeform 195"/>
            <p:cNvSpPr>
              <a:spLocks/>
            </p:cNvSpPr>
            <p:nvPr/>
          </p:nvSpPr>
          <p:spPr bwMode="auto">
            <a:xfrm>
              <a:off x="2411571" y="1688575"/>
              <a:ext cx="2677" cy="5353"/>
            </a:xfrm>
            <a:custGeom>
              <a:avLst/>
              <a:gdLst>
                <a:gd name="T0" fmla="*/ 2147483647 w 7"/>
                <a:gd name="T1" fmla="*/ 2147483647 h 12"/>
                <a:gd name="T2" fmla="*/ 2147483647 w 7"/>
                <a:gd name="T3" fmla="*/ 0 h 12"/>
                <a:gd name="T4" fmla="*/ 2147483647 w 7"/>
                <a:gd name="T5" fmla="*/ 0 h 12"/>
                <a:gd name="T6" fmla="*/ 0 w 7"/>
                <a:gd name="T7" fmla="*/ 0 h 12"/>
                <a:gd name="T8" fmla="*/ 0 w 7"/>
                <a:gd name="T9" fmla="*/ 2147483647 h 12"/>
                <a:gd name="T10" fmla="*/ 0 w 7"/>
                <a:gd name="T11" fmla="*/ 2147483647 h 12"/>
                <a:gd name="T12" fmla="*/ 2147483647 w 7"/>
                <a:gd name="T13" fmla="*/ 2147483647 h 12"/>
                <a:gd name="T14" fmla="*/ 2147483647 w 7"/>
                <a:gd name="T15" fmla="*/ 2147483647 h 12"/>
                <a:gd name="T16" fmla="*/ 2147483647 w 7"/>
                <a:gd name="T17" fmla="*/ 2147483647 h 12"/>
                <a:gd name="T18" fmla="*/ 2147483647 w 7"/>
                <a:gd name="T19" fmla="*/ 2147483647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2"/>
                <a:gd name="T32" fmla="*/ 7 w 7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2">
                  <a:moveTo>
                    <a:pt x="7" y="3"/>
                  </a:move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7" y="12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9" name="Freeform 196"/>
            <p:cNvSpPr>
              <a:spLocks/>
            </p:cNvSpPr>
            <p:nvPr/>
          </p:nvSpPr>
          <p:spPr bwMode="auto">
            <a:xfrm>
              <a:off x="2411571" y="1691251"/>
              <a:ext cx="45506" cy="2677"/>
            </a:xfrm>
            <a:custGeom>
              <a:avLst/>
              <a:gdLst>
                <a:gd name="T0" fmla="*/ 2147483647 w 136"/>
                <a:gd name="T1" fmla="*/ 0 h 6"/>
                <a:gd name="T2" fmla="*/ 0 w 136"/>
                <a:gd name="T3" fmla="*/ 0 h 6"/>
                <a:gd name="T4" fmla="*/ 0 w 136"/>
                <a:gd name="T5" fmla="*/ 2147483647 h 6"/>
                <a:gd name="T6" fmla="*/ 0 w 136"/>
                <a:gd name="T7" fmla="*/ 2147483647 h 6"/>
                <a:gd name="T8" fmla="*/ 2147483647 w 136"/>
                <a:gd name="T9" fmla="*/ 2147483647 h 6"/>
                <a:gd name="T10" fmla="*/ 2147483647 w 136"/>
                <a:gd name="T11" fmla="*/ 2147483647 h 6"/>
                <a:gd name="T12" fmla="*/ 2147483647 w 136"/>
                <a:gd name="T13" fmla="*/ 2147483647 h 6"/>
                <a:gd name="T14" fmla="*/ 2147483647 w 136"/>
                <a:gd name="T15" fmla="*/ 0 h 6"/>
                <a:gd name="T16" fmla="*/ 2147483647 w 136"/>
                <a:gd name="T17" fmla="*/ 0 h 6"/>
                <a:gd name="T18" fmla="*/ 2147483647 w 136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6"/>
                <a:gd name="T31" fmla="*/ 0 h 6"/>
                <a:gd name="T32" fmla="*/ 136 w 136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6" h="6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127" y="6"/>
                  </a:lnTo>
                  <a:lnTo>
                    <a:pt x="136" y="6"/>
                  </a:lnTo>
                  <a:lnTo>
                    <a:pt x="136" y="4"/>
                  </a:lnTo>
                  <a:lnTo>
                    <a:pt x="136" y="0"/>
                  </a:lnTo>
                  <a:lnTo>
                    <a:pt x="12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0" name="Freeform 197"/>
            <p:cNvSpPr>
              <a:spLocks/>
            </p:cNvSpPr>
            <p:nvPr/>
          </p:nvSpPr>
          <p:spPr bwMode="auto">
            <a:xfrm>
              <a:off x="2454399" y="1691251"/>
              <a:ext cx="2677" cy="4015"/>
            </a:xfrm>
            <a:custGeom>
              <a:avLst/>
              <a:gdLst>
                <a:gd name="T0" fmla="*/ 2147483647 w 7"/>
                <a:gd name="T1" fmla="*/ 2147483647 h 13"/>
                <a:gd name="T2" fmla="*/ 2147483647 w 7"/>
                <a:gd name="T3" fmla="*/ 0 h 13"/>
                <a:gd name="T4" fmla="*/ 2147483647 w 7"/>
                <a:gd name="T5" fmla="*/ 0 h 13"/>
                <a:gd name="T6" fmla="*/ 0 w 7"/>
                <a:gd name="T7" fmla="*/ 0 h 13"/>
                <a:gd name="T8" fmla="*/ 0 w 7"/>
                <a:gd name="T9" fmla="*/ 2147483647 h 13"/>
                <a:gd name="T10" fmla="*/ 0 w 7"/>
                <a:gd name="T11" fmla="*/ 2147483647 h 13"/>
                <a:gd name="T12" fmla="*/ 2147483647 w 7"/>
                <a:gd name="T13" fmla="*/ 2147483647 h 13"/>
                <a:gd name="T14" fmla="*/ 2147483647 w 7"/>
                <a:gd name="T15" fmla="*/ 2147483647 h 13"/>
                <a:gd name="T16" fmla="*/ 2147483647 w 7"/>
                <a:gd name="T17" fmla="*/ 2147483647 h 13"/>
                <a:gd name="T18" fmla="*/ 2147483647 w 7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3"/>
                <a:gd name="T32" fmla="*/ 7 w 7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3">
                  <a:moveTo>
                    <a:pt x="7" y="4"/>
                  </a:move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3"/>
                  </a:lnTo>
                  <a:lnTo>
                    <a:pt x="4" y="13"/>
                  </a:lnTo>
                  <a:lnTo>
                    <a:pt x="7" y="13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1" name="Freeform 198"/>
            <p:cNvSpPr>
              <a:spLocks/>
            </p:cNvSpPr>
            <p:nvPr/>
          </p:nvSpPr>
          <p:spPr bwMode="auto">
            <a:xfrm>
              <a:off x="2454399" y="1693928"/>
              <a:ext cx="32122" cy="1338"/>
            </a:xfrm>
            <a:custGeom>
              <a:avLst/>
              <a:gdLst>
                <a:gd name="T0" fmla="*/ 2147483647 w 96"/>
                <a:gd name="T1" fmla="*/ 0 h 7"/>
                <a:gd name="T2" fmla="*/ 0 w 96"/>
                <a:gd name="T3" fmla="*/ 2147483647 h 7"/>
                <a:gd name="T4" fmla="*/ 0 w 96"/>
                <a:gd name="T5" fmla="*/ 2147483647 h 7"/>
                <a:gd name="T6" fmla="*/ 0 w 96"/>
                <a:gd name="T7" fmla="*/ 2147483647 h 7"/>
                <a:gd name="T8" fmla="*/ 2147483647 w 96"/>
                <a:gd name="T9" fmla="*/ 2147483647 h 7"/>
                <a:gd name="T10" fmla="*/ 2147483647 w 96"/>
                <a:gd name="T11" fmla="*/ 2147483647 h 7"/>
                <a:gd name="T12" fmla="*/ 2147483647 w 96"/>
                <a:gd name="T13" fmla="*/ 2147483647 h 7"/>
                <a:gd name="T14" fmla="*/ 2147483647 w 96"/>
                <a:gd name="T15" fmla="*/ 2147483647 h 7"/>
                <a:gd name="T16" fmla="*/ 2147483647 w 96"/>
                <a:gd name="T17" fmla="*/ 0 h 7"/>
                <a:gd name="T18" fmla="*/ 2147483647 w 96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6"/>
                <a:gd name="T31" fmla="*/ 0 h 7"/>
                <a:gd name="T32" fmla="*/ 96 w 96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6" h="7">
                  <a:moveTo>
                    <a:pt x="4" y="0"/>
                  </a:moveTo>
                  <a:lnTo>
                    <a:pt x="0" y="3"/>
                  </a:lnTo>
                  <a:lnTo>
                    <a:pt x="0" y="7"/>
                  </a:lnTo>
                  <a:lnTo>
                    <a:pt x="89" y="7"/>
                  </a:lnTo>
                  <a:lnTo>
                    <a:pt x="96" y="7"/>
                  </a:lnTo>
                  <a:lnTo>
                    <a:pt x="96" y="3"/>
                  </a:lnTo>
                  <a:lnTo>
                    <a:pt x="9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2" name="Freeform 199"/>
            <p:cNvSpPr>
              <a:spLocks/>
            </p:cNvSpPr>
            <p:nvPr/>
          </p:nvSpPr>
          <p:spPr bwMode="auto">
            <a:xfrm>
              <a:off x="2486521" y="1693928"/>
              <a:ext cx="0" cy="4015"/>
            </a:xfrm>
            <a:custGeom>
              <a:avLst/>
              <a:gdLst>
                <a:gd name="T0" fmla="*/ 0 w 3"/>
                <a:gd name="T1" fmla="*/ 2147483647 h 15"/>
                <a:gd name="T2" fmla="*/ 0 w 3"/>
                <a:gd name="T3" fmla="*/ 2147483647 h 15"/>
                <a:gd name="T4" fmla="*/ 0 w 3"/>
                <a:gd name="T5" fmla="*/ 0 h 15"/>
                <a:gd name="T6" fmla="*/ 0 w 3"/>
                <a:gd name="T7" fmla="*/ 2147483647 h 15"/>
                <a:gd name="T8" fmla="*/ 0 w 3"/>
                <a:gd name="T9" fmla="*/ 2147483647 h 15"/>
                <a:gd name="T10" fmla="*/ 0 w 3"/>
                <a:gd name="T11" fmla="*/ 2147483647 h 15"/>
                <a:gd name="T12" fmla="*/ 0 w 3"/>
                <a:gd name="T13" fmla="*/ 2147483647 h 15"/>
                <a:gd name="T14" fmla="*/ 0 w 3"/>
                <a:gd name="T15" fmla="*/ 2147483647 h 15"/>
                <a:gd name="T16" fmla="*/ 0 w 3"/>
                <a:gd name="T17" fmla="*/ 2147483647 h 15"/>
                <a:gd name="T18" fmla="*/ 0 w 3"/>
                <a:gd name="T19" fmla="*/ 2147483647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15"/>
                <a:gd name="T32" fmla="*/ 0 w 3"/>
                <a:gd name="T33" fmla="*/ 15 h 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15">
                  <a:moveTo>
                    <a:pt x="3" y="3"/>
                  </a:moveTo>
                  <a:lnTo>
                    <a:pt x="3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3" y="1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3" name="Freeform 200"/>
            <p:cNvSpPr>
              <a:spLocks/>
            </p:cNvSpPr>
            <p:nvPr/>
          </p:nvSpPr>
          <p:spPr bwMode="auto">
            <a:xfrm>
              <a:off x="2485182" y="1696605"/>
              <a:ext cx="4016" cy="1338"/>
            </a:xfrm>
            <a:custGeom>
              <a:avLst/>
              <a:gdLst>
                <a:gd name="T0" fmla="*/ 2147483647 w 13"/>
                <a:gd name="T1" fmla="*/ 0 h 4"/>
                <a:gd name="T2" fmla="*/ 2147483647 w 13"/>
                <a:gd name="T3" fmla="*/ 0 h 4"/>
                <a:gd name="T4" fmla="*/ 0 w 13"/>
                <a:gd name="T5" fmla="*/ 2147483647 h 4"/>
                <a:gd name="T6" fmla="*/ 2147483647 w 13"/>
                <a:gd name="T7" fmla="*/ 2147483647 h 4"/>
                <a:gd name="T8" fmla="*/ 2147483647 w 13"/>
                <a:gd name="T9" fmla="*/ 2147483647 h 4"/>
                <a:gd name="T10" fmla="*/ 2147483647 w 13"/>
                <a:gd name="T11" fmla="*/ 2147483647 h 4"/>
                <a:gd name="T12" fmla="*/ 2147483647 w 13"/>
                <a:gd name="T13" fmla="*/ 2147483647 h 4"/>
                <a:gd name="T14" fmla="*/ 2147483647 w 13"/>
                <a:gd name="T15" fmla="*/ 0 h 4"/>
                <a:gd name="T16" fmla="*/ 2147483647 w 13"/>
                <a:gd name="T17" fmla="*/ 0 h 4"/>
                <a:gd name="T18" fmla="*/ 2147483647 w 13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4"/>
                <a:gd name="T32" fmla="*/ 13 w 13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4">
                  <a:moveTo>
                    <a:pt x="4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7" y="4"/>
                  </a:lnTo>
                  <a:lnTo>
                    <a:pt x="13" y="4"/>
                  </a:lnTo>
                  <a:lnTo>
                    <a:pt x="13" y="0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4" name="Freeform 201"/>
            <p:cNvSpPr>
              <a:spLocks/>
            </p:cNvSpPr>
            <p:nvPr/>
          </p:nvSpPr>
          <p:spPr bwMode="auto">
            <a:xfrm>
              <a:off x="2486521" y="1696605"/>
              <a:ext cx="2677" cy="4015"/>
            </a:xfrm>
            <a:custGeom>
              <a:avLst/>
              <a:gdLst>
                <a:gd name="T0" fmla="*/ 2147483647 w 6"/>
                <a:gd name="T1" fmla="*/ 2147483647 h 13"/>
                <a:gd name="T2" fmla="*/ 2147483647 w 6"/>
                <a:gd name="T3" fmla="*/ 0 h 13"/>
                <a:gd name="T4" fmla="*/ 2147483647 w 6"/>
                <a:gd name="T5" fmla="*/ 0 h 13"/>
                <a:gd name="T6" fmla="*/ 0 w 6"/>
                <a:gd name="T7" fmla="*/ 0 h 13"/>
                <a:gd name="T8" fmla="*/ 0 w 6"/>
                <a:gd name="T9" fmla="*/ 2147483647 h 13"/>
                <a:gd name="T10" fmla="*/ 0 w 6"/>
                <a:gd name="T11" fmla="*/ 2147483647 h 13"/>
                <a:gd name="T12" fmla="*/ 2147483647 w 6"/>
                <a:gd name="T13" fmla="*/ 2147483647 h 13"/>
                <a:gd name="T14" fmla="*/ 2147483647 w 6"/>
                <a:gd name="T15" fmla="*/ 2147483647 h 13"/>
                <a:gd name="T16" fmla="*/ 2147483647 w 6"/>
                <a:gd name="T17" fmla="*/ 2147483647 h 13"/>
                <a:gd name="T18" fmla="*/ 2147483647 w 6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3"/>
                <a:gd name="T32" fmla="*/ 6 w 6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3">
                  <a:moveTo>
                    <a:pt x="6" y="4"/>
                  </a:move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2" y="13"/>
                  </a:lnTo>
                  <a:lnTo>
                    <a:pt x="6" y="13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5" name="Freeform 202"/>
            <p:cNvSpPr>
              <a:spLocks/>
            </p:cNvSpPr>
            <p:nvPr/>
          </p:nvSpPr>
          <p:spPr bwMode="auto">
            <a:xfrm>
              <a:off x="2486521" y="1697943"/>
              <a:ext cx="17399" cy="2677"/>
            </a:xfrm>
            <a:custGeom>
              <a:avLst/>
              <a:gdLst>
                <a:gd name="T0" fmla="*/ 2147483647 w 53"/>
                <a:gd name="T1" fmla="*/ 0 h 7"/>
                <a:gd name="T2" fmla="*/ 0 w 53"/>
                <a:gd name="T3" fmla="*/ 0 h 7"/>
                <a:gd name="T4" fmla="*/ 0 w 53"/>
                <a:gd name="T5" fmla="*/ 2147483647 h 7"/>
                <a:gd name="T6" fmla="*/ 0 w 53"/>
                <a:gd name="T7" fmla="*/ 2147483647 h 7"/>
                <a:gd name="T8" fmla="*/ 2147483647 w 53"/>
                <a:gd name="T9" fmla="*/ 2147483647 h 7"/>
                <a:gd name="T10" fmla="*/ 2147483647 w 53"/>
                <a:gd name="T11" fmla="*/ 2147483647 h 7"/>
                <a:gd name="T12" fmla="*/ 2147483647 w 53"/>
                <a:gd name="T13" fmla="*/ 2147483647 h 7"/>
                <a:gd name="T14" fmla="*/ 2147483647 w 53"/>
                <a:gd name="T15" fmla="*/ 0 h 7"/>
                <a:gd name="T16" fmla="*/ 2147483647 w 53"/>
                <a:gd name="T17" fmla="*/ 0 h 7"/>
                <a:gd name="T18" fmla="*/ 2147483647 w 53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"/>
                <a:gd name="T31" fmla="*/ 0 h 7"/>
                <a:gd name="T32" fmla="*/ 53 w 53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" h="7">
                  <a:moveTo>
                    <a:pt x="2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42" y="7"/>
                  </a:lnTo>
                  <a:lnTo>
                    <a:pt x="49" y="7"/>
                  </a:lnTo>
                  <a:lnTo>
                    <a:pt x="53" y="4"/>
                  </a:lnTo>
                  <a:lnTo>
                    <a:pt x="49" y="0"/>
                  </a:lnTo>
                  <a:lnTo>
                    <a:pt x="46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6" name="Freeform 203"/>
            <p:cNvSpPr>
              <a:spLocks/>
            </p:cNvSpPr>
            <p:nvPr/>
          </p:nvSpPr>
          <p:spPr bwMode="auto">
            <a:xfrm>
              <a:off x="2502582" y="1697943"/>
              <a:ext cx="1338" cy="4015"/>
            </a:xfrm>
            <a:custGeom>
              <a:avLst/>
              <a:gdLst>
                <a:gd name="T0" fmla="*/ 2147483647 w 7"/>
                <a:gd name="T1" fmla="*/ 2147483647 h 13"/>
                <a:gd name="T2" fmla="*/ 2147483647 w 7"/>
                <a:gd name="T3" fmla="*/ 0 h 13"/>
                <a:gd name="T4" fmla="*/ 2147483647 w 7"/>
                <a:gd name="T5" fmla="*/ 0 h 13"/>
                <a:gd name="T6" fmla="*/ 0 w 7"/>
                <a:gd name="T7" fmla="*/ 0 h 13"/>
                <a:gd name="T8" fmla="*/ 0 w 7"/>
                <a:gd name="T9" fmla="*/ 2147483647 h 13"/>
                <a:gd name="T10" fmla="*/ 0 w 7"/>
                <a:gd name="T11" fmla="*/ 2147483647 h 13"/>
                <a:gd name="T12" fmla="*/ 2147483647 w 7"/>
                <a:gd name="T13" fmla="*/ 2147483647 h 13"/>
                <a:gd name="T14" fmla="*/ 2147483647 w 7"/>
                <a:gd name="T15" fmla="*/ 2147483647 h 13"/>
                <a:gd name="T16" fmla="*/ 2147483647 w 7"/>
                <a:gd name="T17" fmla="*/ 2147483647 h 13"/>
                <a:gd name="T18" fmla="*/ 2147483647 w 7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3"/>
                <a:gd name="T32" fmla="*/ 7 w 7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3">
                  <a:moveTo>
                    <a:pt x="7" y="4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3" y="13"/>
                  </a:lnTo>
                  <a:lnTo>
                    <a:pt x="7" y="13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7" name="Freeform 204"/>
            <p:cNvSpPr>
              <a:spLocks/>
            </p:cNvSpPr>
            <p:nvPr/>
          </p:nvSpPr>
          <p:spPr bwMode="auto">
            <a:xfrm>
              <a:off x="2502582" y="1700619"/>
              <a:ext cx="61566" cy="1339"/>
            </a:xfrm>
            <a:custGeom>
              <a:avLst/>
              <a:gdLst>
                <a:gd name="T0" fmla="*/ 2147483647 w 185"/>
                <a:gd name="T1" fmla="*/ 0 h 6"/>
                <a:gd name="T2" fmla="*/ 0 w 185"/>
                <a:gd name="T3" fmla="*/ 2147483647 h 6"/>
                <a:gd name="T4" fmla="*/ 0 w 185"/>
                <a:gd name="T5" fmla="*/ 2147483647 h 6"/>
                <a:gd name="T6" fmla="*/ 0 w 185"/>
                <a:gd name="T7" fmla="*/ 2147483647 h 6"/>
                <a:gd name="T8" fmla="*/ 2147483647 w 185"/>
                <a:gd name="T9" fmla="*/ 2147483647 h 6"/>
                <a:gd name="T10" fmla="*/ 2147483647 w 185"/>
                <a:gd name="T11" fmla="*/ 2147483647 h 6"/>
                <a:gd name="T12" fmla="*/ 2147483647 w 185"/>
                <a:gd name="T13" fmla="*/ 2147483647 h 6"/>
                <a:gd name="T14" fmla="*/ 2147483647 w 185"/>
                <a:gd name="T15" fmla="*/ 2147483647 h 6"/>
                <a:gd name="T16" fmla="*/ 2147483647 w 185"/>
                <a:gd name="T17" fmla="*/ 0 h 6"/>
                <a:gd name="T18" fmla="*/ 2147483647 w 185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5"/>
                <a:gd name="T31" fmla="*/ 0 h 6"/>
                <a:gd name="T32" fmla="*/ 185 w 185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5" h="6">
                  <a:moveTo>
                    <a:pt x="3" y="0"/>
                  </a:moveTo>
                  <a:lnTo>
                    <a:pt x="0" y="3"/>
                  </a:lnTo>
                  <a:lnTo>
                    <a:pt x="0" y="6"/>
                  </a:lnTo>
                  <a:lnTo>
                    <a:pt x="178" y="6"/>
                  </a:lnTo>
                  <a:lnTo>
                    <a:pt x="185" y="6"/>
                  </a:lnTo>
                  <a:lnTo>
                    <a:pt x="185" y="3"/>
                  </a:lnTo>
                  <a:lnTo>
                    <a:pt x="181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8" name="Freeform 205"/>
            <p:cNvSpPr>
              <a:spLocks/>
            </p:cNvSpPr>
            <p:nvPr/>
          </p:nvSpPr>
          <p:spPr bwMode="auto">
            <a:xfrm>
              <a:off x="2561471" y="1700619"/>
              <a:ext cx="2677" cy="5353"/>
            </a:xfrm>
            <a:custGeom>
              <a:avLst/>
              <a:gdLst>
                <a:gd name="T0" fmla="*/ 2147483647 w 7"/>
                <a:gd name="T1" fmla="*/ 2147483647 h 16"/>
                <a:gd name="T2" fmla="*/ 2147483647 w 7"/>
                <a:gd name="T3" fmla="*/ 2147483647 h 16"/>
                <a:gd name="T4" fmla="*/ 2147483647 w 7"/>
                <a:gd name="T5" fmla="*/ 0 h 16"/>
                <a:gd name="T6" fmla="*/ 0 w 7"/>
                <a:gd name="T7" fmla="*/ 2147483647 h 16"/>
                <a:gd name="T8" fmla="*/ 0 w 7"/>
                <a:gd name="T9" fmla="*/ 2147483647 h 16"/>
                <a:gd name="T10" fmla="*/ 0 w 7"/>
                <a:gd name="T11" fmla="*/ 2147483647 h 16"/>
                <a:gd name="T12" fmla="*/ 2147483647 w 7"/>
                <a:gd name="T13" fmla="*/ 2147483647 h 16"/>
                <a:gd name="T14" fmla="*/ 2147483647 w 7"/>
                <a:gd name="T15" fmla="*/ 2147483647 h 16"/>
                <a:gd name="T16" fmla="*/ 2147483647 w 7"/>
                <a:gd name="T17" fmla="*/ 2147483647 h 16"/>
                <a:gd name="T18" fmla="*/ 2147483647 w 7"/>
                <a:gd name="T19" fmla="*/ 2147483647 h 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6"/>
                <a:gd name="T32" fmla="*/ 7 w 7"/>
                <a:gd name="T33" fmla="*/ 16 h 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6">
                  <a:moveTo>
                    <a:pt x="7" y="3"/>
                  </a:moveTo>
                  <a:lnTo>
                    <a:pt x="7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3" y="16"/>
                  </a:lnTo>
                  <a:lnTo>
                    <a:pt x="7" y="16"/>
                  </a:lnTo>
                  <a:lnTo>
                    <a:pt x="7" y="12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9" name="Freeform 206"/>
            <p:cNvSpPr>
              <a:spLocks/>
            </p:cNvSpPr>
            <p:nvPr/>
          </p:nvSpPr>
          <p:spPr bwMode="auto">
            <a:xfrm>
              <a:off x="2561471" y="1703296"/>
              <a:ext cx="81642" cy="2677"/>
            </a:xfrm>
            <a:custGeom>
              <a:avLst/>
              <a:gdLst>
                <a:gd name="T0" fmla="*/ 2147483647 w 243"/>
                <a:gd name="T1" fmla="*/ 0 h 6"/>
                <a:gd name="T2" fmla="*/ 0 w 243"/>
                <a:gd name="T3" fmla="*/ 0 h 6"/>
                <a:gd name="T4" fmla="*/ 0 w 243"/>
                <a:gd name="T5" fmla="*/ 2147483647 h 6"/>
                <a:gd name="T6" fmla="*/ 0 w 243"/>
                <a:gd name="T7" fmla="*/ 2147483647 h 6"/>
                <a:gd name="T8" fmla="*/ 2147483647 w 243"/>
                <a:gd name="T9" fmla="*/ 2147483647 h 6"/>
                <a:gd name="T10" fmla="*/ 2147483647 w 243"/>
                <a:gd name="T11" fmla="*/ 2147483647 h 6"/>
                <a:gd name="T12" fmla="*/ 2147483647 w 243"/>
                <a:gd name="T13" fmla="*/ 2147483647 h 6"/>
                <a:gd name="T14" fmla="*/ 2147483647 w 243"/>
                <a:gd name="T15" fmla="*/ 0 h 6"/>
                <a:gd name="T16" fmla="*/ 2147483647 w 243"/>
                <a:gd name="T17" fmla="*/ 0 h 6"/>
                <a:gd name="T18" fmla="*/ 2147483647 w 24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3"/>
                <a:gd name="T31" fmla="*/ 0 h 6"/>
                <a:gd name="T32" fmla="*/ 243 w 24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3" h="6">
                  <a:moveTo>
                    <a:pt x="3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234" y="6"/>
                  </a:lnTo>
                  <a:lnTo>
                    <a:pt x="243" y="6"/>
                  </a:lnTo>
                  <a:lnTo>
                    <a:pt x="243" y="2"/>
                  </a:lnTo>
                  <a:lnTo>
                    <a:pt x="243" y="0"/>
                  </a:lnTo>
                  <a:lnTo>
                    <a:pt x="238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00" name="Freeform 207"/>
            <p:cNvSpPr>
              <a:spLocks/>
            </p:cNvSpPr>
            <p:nvPr/>
          </p:nvSpPr>
          <p:spPr bwMode="auto">
            <a:xfrm>
              <a:off x="2641775" y="1703296"/>
              <a:ext cx="1338" cy="5353"/>
            </a:xfrm>
            <a:custGeom>
              <a:avLst/>
              <a:gdLst>
                <a:gd name="T0" fmla="*/ 2147483647 w 5"/>
                <a:gd name="T1" fmla="*/ 2147483647 h 12"/>
                <a:gd name="T2" fmla="*/ 2147483647 w 5"/>
                <a:gd name="T3" fmla="*/ 0 h 12"/>
                <a:gd name="T4" fmla="*/ 2147483647 w 5"/>
                <a:gd name="T5" fmla="*/ 0 h 12"/>
                <a:gd name="T6" fmla="*/ 0 w 5"/>
                <a:gd name="T7" fmla="*/ 0 h 12"/>
                <a:gd name="T8" fmla="*/ 0 w 5"/>
                <a:gd name="T9" fmla="*/ 2147483647 h 12"/>
                <a:gd name="T10" fmla="*/ 0 w 5"/>
                <a:gd name="T11" fmla="*/ 2147483647 h 12"/>
                <a:gd name="T12" fmla="*/ 2147483647 w 5"/>
                <a:gd name="T13" fmla="*/ 2147483647 h 12"/>
                <a:gd name="T14" fmla="*/ 2147483647 w 5"/>
                <a:gd name="T15" fmla="*/ 2147483647 h 12"/>
                <a:gd name="T16" fmla="*/ 2147483647 w 5"/>
                <a:gd name="T17" fmla="*/ 2147483647 h 12"/>
                <a:gd name="T18" fmla="*/ 2147483647 w 5"/>
                <a:gd name="T19" fmla="*/ 2147483647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"/>
                <a:gd name="T31" fmla="*/ 0 h 12"/>
                <a:gd name="T32" fmla="*/ 5 w 5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" h="12">
                  <a:moveTo>
                    <a:pt x="5" y="2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2"/>
                  </a:lnTo>
                  <a:lnTo>
                    <a:pt x="3" y="12"/>
                  </a:lnTo>
                  <a:lnTo>
                    <a:pt x="5" y="1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01" name="Freeform 208"/>
            <p:cNvSpPr>
              <a:spLocks/>
            </p:cNvSpPr>
            <p:nvPr/>
          </p:nvSpPr>
          <p:spPr bwMode="auto">
            <a:xfrm>
              <a:off x="2641775" y="1705973"/>
              <a:ext cx="21414" cy="2677"/>
            </a:xfrm>
            <a:custGeom>
              <a:avLst/>
              <a:gdLst>
                <a:gd name="T0" fmla="*/ 2147483647 w 65"/>
                <a:gd name="T1" fmla="*/ 0 h 6"/>
                <a:gd name="T2" fmla="*/ 0 w 65"/>
                <a:gd name="T3" fmla="*/ 2147483647 h 6"/>
                <a:gd name="T4" fmla="*/ 0 w 65"/>
                <a:gd name="T5" fmla="*/ 2147483647 h 6"/>
                <a:gd name="T6" fmla="*/ 0 w 65"/>
                <a:gd name="T7" fmla="*/ 2147483647 h 6"/>
                <a:gd name="T8" fmla="*/ 2147483647 w 65"/>
                <a:gd name="T9" fmla="*/ 2147483647 h 6"/>
                <a:gd name="T10" fmla="*/ 2147483647 w 65"/>
                <a:gd name="T11" fmla="*/ 2147483647 h 6"/>
                <a:gd name="T12" fmla="*/ 2147483647 w 65"/>
                <a:gd name="T13" fmla="*/ 2147483647 h 6"/>
                <a:gd name="T14" fmla="*/ 2147483647 w 65"/>
                <a:gd name="T15" fmla="*/ 2147483647 h 6"/>
                <a:gd name="T16" fmla="*/ 2147483647 w 65"/>
                <a:gd name="T17" fmla="*/ 0 h 6"/>
                <a:gd name="T18" fmla="*/ 2147483647 w 65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5"/>
                <a:gd name="T31" fmla="*/ 0 h 6"/>
                <a:gd name="T32" fmla="*/ 65 w 65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5" h="6">
                  <a:moveTo>
                    <a:pt x="3" y="0"/>
                  </a:moveTo>
                  <a:lnTo>
                    <a:pt x="0" y="3"/>
                  </a:lnTo>
                  <a:lnTo>
                    <a:pt x="0" y="6"/>
                  </a:lnTo>
                  <a:lnTo>
                    <a:pt x="56" y="6"/>
                  </a:lnTo>
                  <a:lnTo>
                    <a:pt x="62" y="6"/>
                  </a:lnTo>
                  <a:lnTo>
                    <a:pt x="65" y="3"/>
                  </a:lnTo>
                  <a:lnTo>
                    <a:pt x="62" y="3"/>
                  </a:lnTo>
                  <a:lnTo>
                    <a:pt x="58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02" name="Freeform 209"/>
            <p:cNvSpPr>
              <a:spLocks/>
            </p:cNvSpPr>
            <p:nvPr/>
          </p:nvSpPr>
          <p:spPr bwMode="auto">
            <a:xfrm>
              <a:off x="2660513" y="1705973"/>
              <a:ext cx="2677" cy="5353"/>
            </a:xfrm>
            <a:custGeom>
              <a:avLst/>
              <a:gdLst>
                <a:gd name="T0" fmla="*/ 2147483647 w 7"/>
                <a:gd name="T1" fmla="*/ 2147483647 h 15"/>
                <a:gd name="T2" fmla="*/ 2147483647 w 7"/>
                <a:gd name="T3" fmla="*/ 2147483647 h 15"/>
                <a:gd name="T4" fmla="*/ 2147483647 w 7"/>
                <a:gd name="T5" fmla="*/ 0 h 15"/>
                <a:gd name="T6" fmla="*/ 0 w 7"/>
                <a:gd name="T7" fmla="*/ 2147483647 h 15"/>
                <a:gd name="T8" fmla="*/ 0 w 7"/>
                <a:gd name="T9" fmla="*/ 2147483647 h 15"/>
                <a:gd name="T10" fmla="*/ 0 w 7"/>
                <a:gd name="T11" fmla="*/ 2147483647 h 15"/>
                <a:gd name="T12" fmla="*/ 2147483647 w 7"/>
                <a:gd name="T13" fmla="*/ 2147483647 h 15"/>
                <a:gd name="T14" fmla="*/ 2147483647 w 7"/>
                <a:gd name="T15" fmla="*/ 2147483647 h 15"/>
                <a:gd name="T16" fmla="*/ 2147483647 w 7"/>
                <a:gd name="T17" fmla="*/ 2147483647 h 15"/>
                <a:gd name="T18" fmla="*/ 2147483647 w 7"/>
                <a:gd name="T19" fmla="*/ 2147483647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5"/>
                <a:gd name="T32" fmla="*/ 7 w 7"/>
                <a:gd name="T33" fmla="*/ 15 h 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5">
                  <a:moveTo>
                    <a:pt x="7" y="3"/>
                  </a:moveTo>
                  <a:lnTo>
                    <a:pt x="4" y="3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13"/>
                  </a:lnTo>
                  <a:lnTo>
                    <a:pt x="4" y="15"/>
                  </a:lnTo>
                  <a:lnTo>
                    <a:pt x="4" y="13"/>
                  </a:lnTo>
                  <a:lnTo>
                    <a:pt x="7" y="13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03" name="Freeform 210"/>
            <p:cNvSpPr>
              <a:spLocks/>
            </p:cNvSpPr>
            <p:nvPr/>
          </p:nvSpPr>
          <p:spPr bwMode="auto">
            <a:xfrm>
              <a:off x="2660513" y="1708649"/>
              <a:ext cx="45506" cy="1339"/>
            </a:xfrm>
            <a:custGeom>
              <a:avLst/>
              <a:gdLst>
                <a:gd name="T0" fmla="*/ 2147483647 w 133"/>
                <a:gd name="T1" fmla="*/ 0 h 4"/>
                <a:gd name="T2" fmla="*/ 0 w 133"/>
                <a:gd name="T3" fmla="*/ 0 h 4"/>
                <a:gd name="T4" fmla="*/ 0 w 133"/>
                <a:gd name="T5" fmla="*/ 2147483647 h 4"/>
                <a:gd name="T6" fmla="*/ 0 w 133"/>
                <a:gd name="T7" fmla="*/ 2147483647 h 4"/>
                <a:gd name="T8" fmla="*/ 2147483647 w 133"/>
                <a:gd name="T9" fmla="*/ 2147483647 h 4"/>
                <a:gd name="T10" fmla="*/ 2147483647 w 133"/>
                <a:gd name="T11" fmla="*/ 2147483647 h 4"/>
                <a:gd name="T12" fmla="*/ 2147483647 w 133"/>
                <a:gd name="T13" fmla="*/ 2147483647 h 4"/>
                <a:gd name="T14" fmla="*/ 2147483647 w 133"/>
                <a:gd name="T15" fmla="*/ 0 h 4"/>
                <a:gd name="T16" fmla="*/ 2147483647 w 133"/>
                <a:gd name="T17" fmla="*/ 0 h 4"/>
                <a:gd name="T18" fmla="*/ 2147483647 w 133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3"/>
                <a:gd name="T31" fmla="*/ 0 h 4"/>
                <a:gd name="T32" fmla="*/ 133 w 133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3" h="4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127" y="4"/>
                  </a:lnTo>
                  <a:lnTo>
                    <a:pt x="133" y="4"/>
                  </a:lnTo>
                  <a:lnTo>
                    <a:pt x="133" y="0"/>
                  </a:lnTo>
                  <a:lnTo>
                    <a:pt x="12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04" name="Freeform 211"/>
            <p:cNvSpPr>
              <a:spLocks/>
            </p:cNvSpPr>
            <p:nvPr/>
          </p:nvSpPr>
          <p:spPr bwMode="auto">
            <a:xfrm>
              <a:off x="2704679" y="1708649"/>
              <a:ext cx="1339" cy="4015"/>
            </a:xfrm>
            <a:custGeom>
              <a:avLst/>
              <a:gdLst>
                <a:gd name="T0" fmla="*/ 2147483647 w 4"/>
                <a:gd name="T1" fmla="*/ 2147483647 h 13"/>
                <a:gd name="T2" fmla="*/ 2147483647 w 4"/>
                <a:gd name="T3" fmla="*/ 0 h 13"/>
                <a:gd name="T4" fmla="*/ 0 w 4"/>
                <a:gd name="T5" fmla="*/ 0 h 13"/>
                <a:gd name="T6" fmla="*/ 0 w 4"/>
                <a:gd name="T7" fmla="*/ 0 h 13"/>
                <a:gd name="T8" fmla="*/ 0 w 4"/>
                <a:gd name="T9" fmla="*/ 2147483647 h 13"/>
                <a:gd name="T10" fmla="*/ 0 w 4"/>
                <a:gd name="T11" fmla="*/ 2147483647 h 13"/>
                <a:gd name="T12" fmla="*/ 0 w 4"/>
                <a:gd name="T13" fmla="*/ 2147483647 h 13"/>
                <a:gd name="T14" fmla="*/ 2147483647 w 4"/>
                <a:gd name="T15" fmla="*/ 2147483647 h 13"/>
                <a:gd name="T16" fmla="*/ 2147483647 w 4"/>
                <a:gd name="T17" fmla="*/ 2147483647 h 13"/>
                <a:gd name="T18" fmla="*/ 2147483647 w 4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13"/>
                <a:gd name="T32" fmla="*/ 4 w 4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13">
                  <a:moveTo>
                    <a:pt x="4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4" y="13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05" name="Freeform 212"/>
            <p:cNvSpPr>
              <a:spLocks/>
            </p:cNvSpPr>
            <p:nvPr/>
          </p:nvSpPr>
          <p:spPr bwMode="auto">
            <a:xfrm>
              <a:off x="2703341" y="1711326"/>
              <a:ext cx="21414" cy="1339"/>
            </a:xfrm>
            <a:custGeom>
              <a:avLst/>
              <a:gdLst>
                <a:gd name="T0" fmla="*/ 2147483647 w 65"/>
                <a:gd name="T1" fmla="*/ 0 h 7"/>
                <a:gd name="T2" fmla="*/ 2147483647 w 65"/>
                <a:gd name="T3" fmla="*/ 0 h 7"/>
                <a:gd name="T4" fmla="*/ 0 w 65"/>
                <a:gd name="T5" fmla="*/ 2147483647 h 7"/>
                <a:gd name="T6" fmla="*/ 2147483647 w 65"/>
                <a:gd name="T7" fmla="*/ 2147483647 h 7"/>
                <a:gd name="T8" fmla="*/ 2147483647 w 65"/>
                <a:gd name="T9" fmla="*/ 2147483647 h 7"/>
                <a:gd name="T10" fmla="*/ 2147483647 w 65"/>
                <a:gd name="T11" fmla="*/ 2147483647 h 7"/>
                <a:gd name="T12" fmla="*/ 2147483647 w 65"/>
                <a:gd name="T13" fmla="*/ 2147483647 h 7"/>
                <a:gd name="T14" fmla="*/ 2147483647 w 65"/>
                <a:gd name="T15" fmla="*/ 0 h 7"/>
                <a:gd name="T16" fmla="*/ 2147483647 w 65"/>
                <a:gd name="T17" fmla="*/ 0 h 7"/>
                <a:gd name="T18" fmla="*/ 2147483647 w 65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5"/>
                <a:gd name="T31" fmla="*/ 0 h 7"/>
                <a:gd name="T32" fmla="*/ 65 w 65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5" h="7">
                  <a:moveTo>
                    <a:pt x="2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2" y="7"/>
                  </a:lnTo>
                  <a:lnTo>
                    <a:pt x="58" y="7"/>
                  </a:lnTo>
                  <a:lnTo>
                    <a:pt x="65" y="7"/>
                  </a:lnTo>
                  <a:lnTo>
                    <a:pt x="65" y="4"/>
                  </a:lnTo>
                  <a:lnTo>
                    <a:pt x="65" y="0"/>
                  </a:lnTo>
                  <a:lnTo>
                    <a:pt x="58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06" name="Freeform 213"/>
            <p:cNvSpPr>
              <a:spLocks/>
            </p:cNvSpPr>
            <p:nvPr/>
          </p:nvSpPr>
          <p:spPr bwMode="auto">
            <a:xfrm>
              <a:off x="2723417" y="1711326"/>
              <a:ext cx="1339" cy="4015"/>
            </a:xfrm>
            <a:custGeom>
              <a:avLst/>
              <a:gdLst>
                <a:gd name="T0" fmla="*/ 2147483647 w 7"/>
                <a:gd name="T1" fmla="*/ 2147483647 h 13"/>
                <a:gd name="T2" fmla="*/ 2147483647 w 7"/>
                <a:gd name="T3" fmla="*/ 0 h 13"/>
                <a:gd name="T4" fmla="*/ 2147483647 w 7"/>
                <a:gd name="T5" fmla="*/ 0 h 13"/>
                <a:gd name="T6" fmla="*/ 0 w 7"/>
                <a:gd name="T7" fmla="*/ 0 h 13"/>
                <a:gd name="T8" fmla="*/ 0 w 7"/>
                <a:gd name="T9" fmla="*/ 2147483647 h 13"/>
                <a:gd name="T10" fmla="*/ 0 w 7"/>
                <a:gd name="T11" fmla="*/ 2147483647 h 13"/>
                <a:gd name="T12" fmla="*/ 2147483647 w 7"/>
                <a:gd name="T13" fmla="*/ 2147483647 h 13"/>
                <a:gd name="T14" fmla="*/ 2147483647 w 7"/>
                <a:gd name="T15" fmla="*/ 2147483647 h 13"/>
                <a:gd name="T16" fmla="*/ 2147483647 w 7"/>
                <a:gd name="T17" fmla="*/ 2147483647 h 13"/>
                <a:gd name="T18" fmla="*/ 2147483647 w 7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3"/>
                <a:gd name="T32" fmla="*/ 7 w 7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3">
                  <a:moveTo>
                    <a:pt x="7" y="4"/>
                  </a:move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4" y="13"/>
                  </a:lnTo>
                  <a:lnTo>
                    <a:pt x="7" y="13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07" name="Freeform 214"/>
            <p:cNvSpPr>
              <a:spLocks/>
            </p:cNvSpPr>
            <p:nvPr/>
          </p:nvSpPr>
          <p:spPr bwMode="auto">
            <a:xfrm>
              <a:off x="2723417" y="1712665"/>
              <a:ext cx="62905" cy="2677"/>
            </a:xfrm>
            <a:custGeom>
              <a:avLst/>
              <a:gdLst>
                <a:gd name="T0" fmla="*/ 2147483647 w 191"/>
                <a:gd name="T1" fmla="*/ 0 h 6"/>
                <a:gd name="T2" fmla="*/ 0 w 191"/>
                <a:gd name="T3" fmla="*/ 2147483647 h 6"/>
                <a:gd name="T4" fmla="*/ 0 w 191"/>
                <a:gd name="T5" fmla="*/ 2147483647 h 6"/>
                <a:gd name="T6" fmla="*/ 0 w 191"/>
                <a:gd name="T7" fmla="*/ 2147483647 h 6"/>
                <a:gd name="T8" fmla="*/ 2147483647 w 191"/>
                <a:gd name="T9" fmla="*/ 2147483647 h 6"/>
                <a:gd name="T10" fmla="*/ 2147483647 w 191"/>
                <a:gd name="T11" fmla="*/ 2147483647 h 6"/>
                <a:gd name="T12" fmla="*/ 2147483647 w 191"/>
                <a:gd name="T13" fmla="*/ 2147483647 h 6"/>
                <a:gd name="T14" fmla="*/ 2147483647 w 191"/>
                <a:gd name="T15" fmla="*/ 2147483647 h 6"/>
                <a:gd name="T16" fmla="*/ 2147483647 w 191"/>
                <a:gd name="T17" fmla="*/ 0 h 6"/>
                <a:gd name="T18" fmla="*/ 2147483647 w 191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1"/>
                <a:gd name="T31" fmla="*/ 0 h 6"/>
                <a:gd name="T32" fmla="*/ 191 w 191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1" h="6">
                  <a:moveTo>
                    <a:pt x="4" y="0"/>
                  </a:moveTo>
                  <a:lnTo>
                    <a:pt x="0" y="3"/>
                  </a:lnTo>
                  <a:lnTo>
                    <a:pt x="0" y="6"/>
                  </a:lnTo>
                  <a:lnTo>
                    <a:pt x="185" y="6"/>
                  </a:lnTo>
                  <a:lnTo>
                    <a:pt x="191" y="6"/>
                  </a:lnTo>
                  <a:lnTo>
                    <a:pt x="191" y="3"/>
                  </a:lnTo>
                  <a:lnTo>
                    <a:pt x="18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08" name="Freeform 215"/>
            <p:cNvSpPr>
              <a:spLocks/>
            </p:cNvSpPr>
            <p:nvPr/>
          </p:nvSpPr>
          <p:spPr bwMode="auto">
            <a:xfrm>
              <a:off x="2786322" y="1712665"/>
              <a:ext cx="0" cy="6691"/>
            </a:xfrm>
            <a:custGeom>
              <a:avLst/>
              <a:gdLst>
                <a:gd name="T0" fmla="*/ 0 w 2"/>
                <a:gd name="T1" fmla="*/ 2147483647 h 16"/>
                <a:gd name="T2" fmla="*/ 0 w 2"/>
                <a:gd name="T3" fmla="*/ 2147483647 h 16"/>
                <a:gd name="T4" fmla="*/ 0 w 2"/>
                <a:gd name="T5" fmla="*/ 0 h 16"/>
                <a:gd name="T6" fmla="*/ 0 w 2"/>
                <a:gd name="T7" fmla="*/ 2147483647 h 16"/>
                <a:gd name="T8" fmla="*/ 0 w 2"/>
                <a:gd name="T9" fmla="*/ 2147483647 h 16"/>
                <a:gd name="T10" fmla="*/ 0 w 2"/>
                <a:gd name="T11" fmla="*/ 2147483647 h 16"/>
                <a:gd name="T12" fmla="*/ 0 w 2"/>
                <a:gd name="T13" fmla="*/ 2147483647 h 16"/>
                <a:gd name="T14" fmla="*/ 0 w 2"/>
                <a:gd name="T15" fmla="*/ 2147483647 h 16"/>
                <a:gd name="T16" fmla="*/ 0 w 2"/>
                <a:gd name="T17" fmla="*/ 2147483647 h 16"/>
                <a:gd name="T18" fmla="*/ 0 w 2"/>
                <a:gd name="T19" fmla="*/ 2147483647 h 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"/>
                <a:gd name="T31" fmla="*/ 0 h 16"/>
                <a:gd name="T32" fmla="*/ 0 w 2"/>
                <a:gd name="T33" fmla="*/ 16 h 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" h="16">
                  <a:moveTo>
                    <a:pt x="2" y="3"/>
                  </a:moveTo>
                  <a:lnTo>
                    <a:pt x="2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2" y="16"/>
                  </a:lnTo>
                  <a:lnTo>
                    <a:pt x="2" y="12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09" name="Freeform 216"/>
            <p:cNvSpPr>
              <a:spLocks/>
            </p:cNvSpPr>
            <p:nvPr/>
          </p:nvSpPr>
          <p:spPr bwMode="auto">
            <a:xfrm>
              <a:off x="2784983" y="1716679"/>
              <a:ext cx="32122" cy="2677"/>
            </a:xfrm>
            <a:custGeom>
              <a:avLst/>
              <a:gdLst>
                <a:gd name="T0" fmla="*/ 2147483647 w 95"/>
                <a:gd name="T1" fmla="*/ 0 h 6"/>
                <a:gd name="T2" fmla="*/ 2147483647 w 95"/>
                <a:gd name="T3" fmla="*/ 0 h 6"/>
                <a:gd name="T4" fmla="*/ 0 w 95"/>
                <a:gd name="T5" fmla="*/ 2147483647 h 6"/>
                <a:gd name="T6" fmla="*/ 2147483647 w 95"/>
                <a:gd name="T7" fmla="*/ 2147483647 h 6"/>
                <a:gd name="T8" fmla="*/ 2147483647 w 95"/>
                <a:gd name="T9" fmla="*/ 2147483647 h 6"/>
                <a:gd name="T10" fmla="*/ 2147483647 w 95"/>
                <a:gd name="T11" fmla="*/ 2147483647 h 6"/>
                <a:gd name="T12" fmla="*/ 2147483647 w 95"/>
                <a:gd name="T13" fmla="*/ 2147483647 h 6"/>
                <a:gd name="T14" fmla="*/ 2147483647 w 95"/>
                <a:gd name="T15" fmla="*/ 0 h 6"/>
                <a:gd name="T16" fmla="*/ 2147483647 w 95"/>
                <a:gd name="T17" fmla="*/ 0 h 6"/>
                <a:gd name="T18" fmla="*/ 2147483647 w 95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5"/>
                <a:gd name="T31" fmla="*/ 0 h 6"/>
                <a:gd name="T32" fmla="*/ 95 w 95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5" h="6">
                  <a:moveTo>
                    <a:pt x="4" y="0"/>
                  </a:moveTo>
                  <a:lnTo>
                    <a:pt x="4" y="0"/>
                  </a:lnTo>
                  <a:lnTo>
                    <a:pt x="0" y="2"/>
                  </a:lnTo>
                  <a:lnTo>
                    <a:pt x="4" y="6"/>
                  </a:lnTo>
                  <a:lnTo>
                    <a:pt x="93" y="6"/>
                  </a:lnTo>
                  <a:lnTo>
                    <a:pt x="95" y="6"/>
                  </a:lnTo>
                  <a:lnTo>
                    <a:pt x="95" y="2"/>
                  </a:lnTo>
                  <a:lnTo>
                    <a:pt x="95" y="0"/>
                  </a:lnTo>
                  <a:lnTo>
                    <a:pt x="9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10" name="Freeform 217"/>
            <p:cNvSpPr>
              <a:spLocks/>
            </p:cNvSpPr>
            <p:nvPr/>
          </p:nvSpPr>
          <p:spPr bwMode="auto">
            <a:xfrm>
              <a:off x="2815767" y="1716679"/>
              <a:ext cx="1338" cy="6692"/>
            </a:xfrm>
            <a:custGeom>
              <a:avLst/>
              <a:gdLst>
                <a:gd name="T0" fmla="*/ 2147483647 w 2"/>
                <a:gd name="T1" fmla="*/ 2147483647 h 21"/>
                <a:gd name="T2" fmla="*/ 2147483647 w 2"/>
                <a:gd name="T3" fmla="*/ 0 h 21"/>
                <a:gd name="T4" fmla="*/ 0 w 2"/>
                <a:gd name="T5" fmla="*/ 0 h 21"/>
                <a:gd name="T6" fmla="*/ 0 w 2"/>
                <a:gd name="T7" fmla="*/ 0 h 21"/>
                <a:gd name="T8" fmla="*/ 0 w 2"/>
                <a:gd name="T9" fmla="*/ 2147483647 h 21"/>
                <a:gd name="T10" fmla="*/ 0 w 2"/>
                <a:gd name="T11" fmla="*/ 2147483647 h 21"/>
                <a:gd name="T12" fmla="*/ 0 w 2"/>
                <a:gd name="T13" fmla="*/ 2147483647 h 21"/>
                <a:gd name="T14" fmla="*/ 2147483647 w 2"/>
                <a:gd name="T15" fmla="*/ 2147483647 h 21"/>
                <a:gd name="T16" fmla="*/ 2147483647 w 2"/>
                <a:gd name="T17" fmla="*/ 2147483647 h 21"/>
                <a:gd name="T18" fmla="*/ 2147483647 w 2"/>
                <a:gd name="T19" fmla="*/ 2147483647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"/>
                <a:gd name="T31" fmla="*/ 0 h 21"/>
                <a:gd name="T32" fmla="*/ 2 w 2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" h="21">
                  <a:moveTo>
                    <a:pt x="2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2" y="19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11" name="Freeform 218"/>
            <p:cNvSpPr>
              <a:spLocks/>
            </p:cNvSpPr>
            <p:nvPr/>
          </p:nvSpPr>
          <p:spPr bwMode="auto">
            <a:xfrm>
              <a:off x="2814428" y="1722033"/>
              <a:ext cx="58890" cy="1339"/>
            </a:xfrm>
            <a:custGeom>
              <a:avLst/>
              <a:gdLst>
                <a:gd name="T0" fmla="*/ 2147483647 w 175"/>
                <a:gd name="T1" fmla="*/ 0 h 4"/>
                <a:gd name="T2" fmla="*/ 2147483647 w 175"/>
                <a:gd name="T3" fmla="*/ 0 h 4"/>
                <a:gd name="T4" fmla="*/ 0 w 175"/>
                <a:gd name="T5" fmla="*/ 2147483647 h 4"/>
                <a:gd name="T6" fmla="*/ 2147483647 w 175"/>
                <a:gd name="T7" fmla="*/ 2147483647 h 4"/>
                <a:gd name="T8" fmla="*/ 2147483647 w 175"/>
                <a:gd name="T9" fmla="*/ 2147483647 h 4"/>
                <a:gd name="T10" fmla="*/ 2147483647 w 175"/>
                <a:gd name="T11" fmla="*/ 2147483647 h 4"/>
                <a:gd name="T12" fmla="*/ 2147483647 w 175"/>
                <a:gd name="T13" fmla="*/ 2147483647 h 4"/>
                <a:gd name="T14" fmla="*/ 2147483647 w 175"/>
                <a:gd name="T15" fmla="*/ 0 h 4"/>
                <a:gd name="T16" fmla="*/ 2147483647 w 175"/>
                <a:gd name="T17" fmla="*/ 0 h 4"/>
                <a:gd name="T18" fmla="*/ 2147483647 w 175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5"/>
                <a:gd name="T31" fmla="*/ 0 h 4"/>
                <a:gd name="T32" fmla="*/ 175 w 175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5" h="4">
                  <a:moveTo>
                    <a:pt x="4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168" y="4"/>
                  </a:lnTo>
                  <a:lnTo>
                    <a:pt x="175" y="4"/>
                  </a:lnTo>
                  <a:lnTo>
                    <a:pt x="175" y="0"/>
                  </a:lnTo>
                  <a:lnTo>
                    <a:pt x="16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12" name="Freeform 219"/>
            <p:cNvSpPr>
              <a:spLocks/>
            </p:cNvSpPr>
            <p:nvPr/>
          </p:nvSpPr>
          <p:spPr bwMode="auto">
            <a:xfrm>
              <a:off x="2870641" y="1722033"/>
              <a:ext cx="2677" cy="4015"/>
            </a:xfrm>
            <a:custGeom>
              <a:avLst/>
              <a:gdLst>
                <a:gd name="T0" fmla="*/ 2147483647 w 7"/>
                <a:gd name="T1" fmla="*/ 2147483647 h 13"/>
                <a:gd name="T2" fmla="*/ 2147483647 w 7"/>
                <a:gd name="T3" fmla="*/ 0 h 13"/>
                <a:gd name="T4" fmla="*/ 2147483647 w 7"/>
                <a:gd name="T5" fmla="*/ 0 h 13"/>
                <a:gd name="T6" fmla="*/ 0 w 7"/>
                <a:gd name="T7" fmla="*/ 0 h 13"/>
                <a:gd name="T8" fmla="*/ 0 w 7"/>
                <a:gd name="T9" fmla="*/ 2147483647 h 13"/>
                <a:gd name="T10" fmla="*/ 0 w 7"/>
                <a:gd name="T11" fmla="*/ 2147483647 h 13"/>
                <a:gd name="T12" fmla="*/ 2147483647 w 7"/>
                <a:gd name="T13" fmla="*/ 2147483647 h 13"/>
                <a:gd name="T14" fmla="*/ 2147483647 w 7"/>
                <a:gd name="T15" fmla="*/ 2147483647 h 13"/>
                <a:gd name="T16" fmla="*/ 2147483647 w 7"/>
                <a:gd name="T17" fmla="*/ 2147483647 h 13"/>
                <a:gd name="T18" fmla="*/ 2147483647 w 7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3"/>
                <a:gd name="T32" fmla="*/ 7 w 7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3">
                  <a:moveTo>
                    <a:pt x="7" y="4"/>
                  </a:move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3"/>
                  </a:lnTo>
                  <a:lnTo>
                    <a:pt x="3" y="13"/>
                  </a:lnTo>
                  <a:lnTo>
                    <a:pt x="7" y="13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13" name="Freeform 220"/>
            <p:cNvSpPr>
              <a:spLocks/>
            </p:cNvSpPr>
            <p:nvPr/>
          </p:nvSpPr>
          <p:spPr bwMode="auto">
            <a:xfrm>
              <a:off x="2870641" y="1723372"/>
              <a:ext cx="28107" cy="2677"/>
            </a:xfrm>
            <a:custGeom>
              <a:avLst/>
              <a:gdLst>
                <a:gd name="T0" fmla="*/ 2147483647 w 83"/>
                <a:gd name="T1" fmla="*/ 0 h 7"/>
                <a:gd name="T2" fmla="*/ 0 w 83"/>
                <a:gd name="T3" fmla="*/ 0 h 7"/>
                <a:gd name="T4" fmla="*/ 0 w 83"/>
                <a:gd name="T5" fmla="*/ 2147483647 h 7"/>
                <a:gd name="T6" fmla="*/ 0 w 83"/>
                <a:gd name="T7" fmla="*/ 2147483647 h 7"/>
                <a:gd name="T8" fmla="*/ 2147483647 w 83"/>
                <a:gd name="T9" fmla="*/ 2147483647 h 7"/>
                <a:gd name="T10" fmla="*/ 2147483647 w 83"/>
                <a:gd name="T11" fmla="*/ 2147483647 h 7"/>
                <a:gd name="T12" fmla="*/ 2147483647 w 83"/>
                <a:gd name="T13" fmla="*/ 2147483647 h 7"/>
                <a:gd name="T14" fmla="*/ 2147483647 w 83"/>
                <a:gd name="T15" fmla="*/ 0 h 7"/>
                <a:gd name="T16" fmla="*/ 2147483647 w 83"/>
                <a:gd name="T17" fmla="*/ 0 h 7"/>
                <a:gd name="T18" fmla="*/ 2147483647 w 83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3"/>
                <a:gd name="T31" fmla="*/ 0 h 7"/>
                <a:gd name="T32" fmla="*/ 83 w 83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3" h="7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76" y="7"/>
                  </a:lnTo>
                  <a:lnTo>
                    <a:pt x="83" y="7"/>
                  </a:lnTo>
                  <a:lnTo>
                    <a:pt x="83" y="3"/>
                  </a:lnTo>
                  <a:lnTo>
                    <a:pt x="83" y="0"/>
                  </a:lnTo>
                  <a:lnTo>
                    <a:pt x="79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14" name="Freeform 221"/>
            <p:cNvSpPr>
              <a:spLocks/>
            </p:cNvSpPr>
            <p:nvPr/>
          </p:nvSpPr>
          <p:spPr bwMode="auto">
            <a:xfrm>
              <a:off x="2897409" y="1723372"/>
              <a:ext cx="1339" cy="5353"/>
            </a:xfrm>
            <a:custGeom>
              <a:avLst/>
              <a:gdLst>
                <a:gd name="T0" fmla="*/ 2147483647 w 4"/>
                <a:gd name="T1" fmla="*/ 2147483647 h 15"/>
                <a:gd name="T2" fmla="*/ 2147483647 w 4"/>
                <a:gd name="T3" fmla="*/ 0 h 15"/>
                <a:gd name="T4" fmla="*/ 0 w 4"/>
                <a:gd name="T5" fmla="*/ 0 h 15"/>
                <a:gd name="T6" fmla="*/ 0 w 4"/>
                <a:gd name="T7" fmla="*/ 0 h 15"/>
                <a:gd name="T8" fmla="*/ 0 w 4"/>
                <a:gd name="T9" fmla="*/ 2147483647 h 15"/>
                <a:gd name="T10" fmla="*/ 0 w 4"/>
                <a:gd name="T11" fmla="*/ 2147483647 h 15"/>
                <a:gd name="T12" fmla="*/ 0 w 4"/>
                <a:gd name="T13" fmla="*/ 2147483647 h 15"/>
                <a:gd name="T14" fmla="*/ 2147483647 w 4"/>
                <a:gd name="T15" fmla="*/ 2147483647 h 15"/>
                <a:gd name="T16" fmla="*/ 2147483647 w 4"/>
                <a:gd name="T17" fmla="*/ 2147483647 h 15"/>
                <a:gd name="T18" fmla="*/ 2147483647 w 4"/>
                <a:gd name="T19" fmla="*/ 2147483647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15"/>
                <a:gd name="T32" fmla="*/ 4 w 4"/>
                <a:gd name="T33" fmla="*/ 15 h 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15">
                  <a:moveTo>
                    <a:pt x="4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4" y="13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15" name="Freeform 222"/>
            <p:cNvSpPr>
              <a:spLocks/>
            </p:cNvSpPr>
            <p:nvPr/>
          </p:nvSpPr>
          <p:spPr bwMode="auto">
            <a:xfrm>
              <a:off x="2896071" y="1727386"/>
              <a:ext cx="6692" cy="0"/>
            </a:xfrm>
            <a:custGeom>
              <a:avLst/>
              <a:gdLst>
                <a:gd name="T0" fmla="*/ 2147483647 w 20"/>
                <a:gd name="T1" fmla="*/ 0 h 4"/>
                <a:gd name="T2" fmla="*/ 2147483647 w 20"/>
                <a:gd name="T3" fmla="*/ 0 h 4"/>
                <a:gd name="T4" fmla="*/ 0 w 20"/>
                <a:gd name="T5" fmla="*/ 0 h 4"/>
                <a:gd name="T6" fmla="*/ 2147483647 w 20"/>
                <a:gd name="T7" fmla="*/ 0 h 4"/>
                <a:gd name="T8" fmla="*/ 2147483647 w 20"/>
                <a:gd name="T9" fmla="*/ 0 h 4"/>
                <a:gd name="T10" fmla="*/ 2147483647 w 20"/>
                <a:gd name="T11" fmla="*/ 0 h 4"/>
                <a:gd name="T12" fmla="*/ 2147483647 w 20"/>
                <a:gd name="T13" fmla="*/ 0 h 4"/>
                <a:gd name="T14" fmla="*/ 2147483647 w 20"/>
                <a:gd name="T15" fmla="*/ 0 h 4"/>
                <a:gd name="T16" fmla="*/ 2147483647 w 20"/>
                <a:gd name="T17" fmla="*/ 0 h 4"/>
                <a:gd name="T18" fmla="*/ 2147483647 w 20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4"/>
                <a:gd name="T32" fmla="*/ 20 w 20"/>
                <a:gd name="T33" fmla="*/ 0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4">
                  <a:moveTo>
                    <a:pt x="3" y="0"/>
                  </a:moveTo>
                  <a:lnTo>
                    <a:pt x="3" y="0"/>
                  </a:lnTo>
                  <a:lnTo>
                    <a:pt x="0" y="4"/>
                  </a:lnTo>
                  <a:lnTo>
                    <a:pt x="3" y="4"/>
                  </a:lnTo>
                  <a:lnTo>
                    <a:pt x="13" y="4"/>
                  </a:lnTo>
                  <a:lnTo>
                    <a:pt x="20" y="4"/>
                  </a:lnTo>
                  <a:lnTo>
                    <a:pt x="20" y="0"/>
                  </a:lnTo>
                  <a:lnTo>
                    <a:pt x="1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16" name="Freeform 223"/>
            <p:cNvSpPr>
              <a:spLocks/>
            </p:cNvSpPr>
            <p:nvPr/>
          </p:nvSpPr>
          <p:spPr bwMode="auto">
            <a:xfrm>
              <a:off x="2900085" y="1727386"/>
              <a:ext cx="2677" cy="4015"/>
            </a:xfrm>
            <a:custGeom>
              <a:avLst/>
              <a:gdLst>
                <a:gd name="T0" fmla="*/ 2147483647 w 7"/>
                <a:gd name="T1" fmla="*/ 2147483647 h 13"/>
                <a:gd name="T2" fmla="*/ 2147483647 w 7"/>
                <a:gd name="T3" fmla="*/ 0 h 13"/>
                <a:gd name="T4" fmla="*/ 2147483647 w 7"/>
                <a:gd name="T5" fmla="*/ 0 h 13"/>
                <a:gd name="T6" fmla="*/ 0 w 7"/>
                <a:gd name="T7" fmla="*/ 0 h 13"/>
                <a:gd name="T8" fmla="*/ 0 w 7"/>
                <a:gd name="T9" fmla="*/ 2147483647 h 13"/>
                <a:gd name="T10" fmla="*/ 0 w 7"/>
                <a:gd name="T11" fmla="*/ 2147483647 h 13"/>
                <a:gd name="T12" fmla="*/ 2147483647 w 7"/>
                <a:gd name="T13" fmla="*/ 2147483647 h 13"/>
                <a:gd name="T14" fmla="*/ 2147483647 w 7"/>
                <a:gd name="T15" fmla="*/ 2147483647 h 13"/>
                <a:gd name="T16" fmla="*/ 2147483647 w 7"/>
                <a:gd name="T17" fmla="*/ 2147483647 h 13"/>
                <a:gd name="T18" fmla="*/ 2147483647 w 7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3"/>
                <a:gd name="T32" fmla="*/ 7 w 7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3">
                  <a:moveTo>
                    <a:pt x="7" y="4"/>
                  </a:move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3" y="13"/>
                  </a:lnTo>
                  <a:lnTo>
                    <a:pt x="7" y="13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17" name="Freeform 224"/>
            <p:cNvSpPr>
              <a:spLocks/>
            </p:cNvSpPr>
            <p:nvPr/>
          </p:nvSpPr>
          <p:spPr bwMode="auto">
            <a:xfrm>
              <a:off x="2900085" y="1728725"/>
              <a:ext cx="20076" cy="2677"/>
            </a:xfrm>
            <a:custGeom>
              <a:avLst/>
              <a:gdLst>
                <a:gd name="T0" fmla="*/ 2147483647 w 60"/>
                <a:gd name="T1" fmla="*/ 0 h 7"/>
                <a:gd name="T2" fmla="*/ 0 w 60"/>
                <a:gd name="T3" fmla="*/ 0 h 7"/>
                <a:gd name="T4" fmla="*/ 0 w 60"/>
                <a:gd name="T5" fmla="*/ 2147483647 h 7"/>
                <a:gd name="T6" fmla="*/ 0 w 60"/>
                <a:gd name="T7" fmla="*/ 2147483647 h 7"/>
                <a:gd name="T8" fmla="*/ 2147483647 w 60"/>
                <a:gd name="T9" fmla="*/ 2147483647 h 7"/>
                <a:gd name="T10" fmla="*/ 2147483647 w 60"/>
                <a:gd name="T11" fmla="*/ 2147483647 h 7"/>
                <a:gd name="T12" fmla="*/ 2147483647 w 60"/>
                <a:gd name="T13" fmla="*/ 2147483647 h 7"/>
                <a:gd name="T14" fmla="*/ 2147483647 w 60"/>
                <a:gd name="T15" fmla="*/ 0 h 7"/>
                <a:gd name="T16" fmla="*/ 2147483647 w 60"/>
                <a:gd name="T17" fmla="*/ 0 h 7"/>
                <a:gd name="T18" fmla="*/ 2147483647 w 60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0"/>
                <a:gd name="T31" fmla="*/ 0 h 7"/>
                <a:gd name="T32" fmla="*/ 60 w 60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0" h="7">
                  <a:moveTo>
                    <a:pt x="3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50" y="7"/>
                  </a:lnTo>
                  <a:lnTo>
                    <a:pt x="56" y="7"/>
                  </a:lnTo>
                  <a:lnTo>
                    <a:pt x="60" y="4"/>
                  </a:lnTo>
                  <a:lnTo>
                    <a:pt x="56" y="0"/>
                  </a:lnTo>
                  <a:lnTo>
                    <a:pt x="5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18" name="Freeform 225"/>
            <p:cNvSpPr>
              <a:spLocks/>
            </p:cNvSpPr>
            <p:nvPr/>
          </p:nvSpPr>
          <p:spPr bwMode="auto">
            <a:xfrm>
              <a:off x="2918823" y="1728725"/>
              <a:ext cx="1339" cy="4015"/>
            </a:xfrm>
            <a:custGeom>
              <a:avLst/>
              <a:gdLst>
                <a:gd name="T0" fmla="*/ 2147483647 w 6"/>
                <a:gd name="T1" fmla="*/ 2147483647 h 13"/>
                <a:gd name="T2" fmla="*/ 2147483647 w 6"/>
                <a:gd name="T3" fmla="*/ 0 h 13"/>
                <a:gd name="T4" fmla="*/ 2147483647 w 6"/>
                <a:gd name="T5" fmla="*/ 0 h 13"/>
                <a:gd name="T6" fmla="*/ 0 w 6"/>
                <a:gd name="T7" fmla="*/ 0 h 13"/>
                <a:gd name="T8" fmla="*/ 0 w 6"/>
                <a:gd name="T9" fmla="*/ 2147483647 h 13"/>
                <a:gd name="T10" fmla="*/ 0 w 6"/>
                <a:gd name="T11" fmla="*/ 2147483647 h 13"/>
                <a:gd name="T12" fmla="*/ 2147483647 w 6"/>
                <a:gd name="T13" fmla="*/ 2147483647 h 13"/>
                <a:gd name="T14" fmla="*/ 2147483647 w 6"/>
                <a:gd name="T15" fmla="*/ 2147483647 h 13"/>
                <a:gd name="T16" fmla="*/ 2147483647 w 6"/>
                <a:gd name="T17" fmla="*/ 2147483647 h 13"/>
                <a:gd name="T18" fmla="*/ 2147483647 w 6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3"/>
                <a:gd name="T32" fmla="*/ 6 w 6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3">
                  <a:moveTo>
                    <a:pt x="6" y="4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2" y="13"/>
                  </a:lnTo>
                  <a:lnTo>
                    <a:pt x="6" y="13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19" name="Freeform 226"/>
            <p:cNvSpPr>
              <a:spLocks/>
            </p:cNvSpPr>
            <p:nvPr/>
          </p:nvSpPr>
          <p:spPr bwMode="auto">
            <a:xfrm>
              <a:off x="2918823" y="1731402"/>
              <a:ext cx="9369" cy="1338"/>
            </a:xfrm>
            <a:custGeom>
              <a:avLst/>
              <a:gdLst>
                <a:gd name="T0" fmla="*/ 2147483647 w 29"/>
                <a:gd name="T1" fmla="*/ 0 h 6"/>
                <a:gd name="T2" fmla="*/ 0 w 29"/>
                <a:gd name="T3" fmla="*/ 2147483647 h 6"/>
                <a:gd name="T4" fmla="*/ 0 w 29"/>
                <a:gd name="T5" fmla="*/ 2147483647 h 6"/>
                <a:gd name="T6" fmla="*/ 0 w 29"/>
                <a:gd name="T7" fmla="*/ 2147483647 h 6"/>
                <a:gd name="T8" fmla="*/ 2147483647 w 29"/>
                <a:gd name="T9" fmla="*/ 2147483647 h 6"/>
                <a:gd name="T10" fmla="*/ 2147483647 w 29"/>
                <a:gd name="T11" fmla="*/ 2147483647 h 6"/>
                <a:gd name="T12" fmla="*/ 2147483647 w 29"/>
                <a:gd name="T13" fmla="*/ 2147483647 h 6"/>
                <a:gd name="T14" fmla="*/ 2147483647 w 29"/>
                <a:gd name="T15" fmla="*/ 2147483647 h 6"/>
                <a:gd name="T16" fmla="*/ 2147483647 w 29"/>
                <a:gd name="T17" fmla="*/ 0 h 6"/>
                <a:gd name="T18" fmla="*/ 2147483647 w 29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6"/>
                <a:gd name="T32" fmla="*/ 29 w 29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6">
                  <a:moveTo>
                    <a:pt x="2" y="0"/>
                  </a:moveTo>
                  <a:lnTo>
                    <a:pt x="0" y="3"/>
                  </a:lnTo>
                  <a:lnTo>
                    <a:pt x="0" y="6"/>
                  </a:lnTo>
                  <a:lnTo>
                    <a:pt x="22" y="6"/>
                  </a:lnTo>
                  <a:lnTo>
                    <a:pt x="29" y="6"/>
                  </a:lnTo>
                  <a:lnTo>
                    <a:pt x="29" y="3"/>
                  </a:lnTo>
                  <a:lnTo>
                    <a:pt x="2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0" name="Freeform 227"/>
            <p:cNvSpPr>
              <a:spLocks/>
            </p:cNvSpPr>
            <p:nvPr/>
          </p:nvSpPr>
          <p:spPr bwMode="auto">
            <a:xfrm>
              <a:off x="2926853" y="1731402"/>
              <a:ext cx="1339" cy="5353"/>
            </a:xfrm>
            <a:custGeom>
              <a:avLst/>
              <a:gdLst>
                <a:gd name="T0" fmla="*/ 2147483647 w 4"/>
                <a:gd name="T1" fmla="*/ 2147483647 h 16"/>
                <a:gd name="T2" fmla="*/ 2147483647 w 4"/>
                <a:gd name="T3" fmla="*/ 2147483647 h 16"/>
                <a:gd name="T4" fmla="*/ 0 w 4"/>
                <a:gd name="T5" fmla="*/ 0 h 16"/>
                <a:gd name="T6" fmla="*/ 0 w 4"/>
                <a:gd name="T7" fmla="*/ 2147483647 h 16"/>
                <a:gd name="T8" fmla="*/ 0 w 4"/>
                <a:gd name="T9" fmla="*/ 2147483647 h 16"/>
                <a:gd name="T10" fmla="*/ 0 w 4"/>
                <a:gd name="T11" fmla="*/ 2147483647 h 16"/>
                <a:gd name="T12" fmla="*/ 0 w 4"/>
                <a:gd name="T13" fmla="*/ 2147483647 h 16"/>
                <a:gd name="T14" fmla="*/ 2147483647 w 4"/>
                <a:gd name="T15" fmla="*/ 2147483647 h 16"/>
                <a:gd name="T16" fmla="*/ 2147483647 w 4"/>
                <a:gd name="T17" fmla="*/ 2147483647 h 16"/>
                <a:gd name="T18" fmla="*/ 2147483647 w 4"/>
                <a:gd name="T19" fmla="*/ 2147483647 h 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16"/>
                <a:gd name="T32" fmla="*/ 4 w 4"/>
                <a:gd name="T33" fmla="*/ 16 h 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16">
                  <a:moveTo>
                    <a:pt x="4" y="3"/>
                  </a:moveTo>
                  <a:lnTo>
                    <a:pt x="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4" y="12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1" name="Freeform 228"/>
            <p:cNvSpPr>
              <a:spLocks/>
            </p:cNvSpPr>
            <p:nvPr/>
          </p:nvSpPr>
          <p:spPr bwMode="auto">
            <a:xfrm>
              <a:off x="2925515" y="1734078"/>
              <a:ext cx="41490" cy="1338"/>
            </a:xfrm>
            <a:custGeom>
              <a:avLst/>
              <a:gdLst>
                <a:gd name="T0" fmla="*/ 2147483647 w 122"/>
                <a:gd name="T1" fmla="*/ 0 h 2"/>
                <a:gd name="T2" fmla="*/ 2147483647 w 122"/>
                <a:gd name="T3" fmla="*/ 0 h 2"/>
                <a:gd name="T4" fmla="*/ 0 w 122"/>
                <a:gd name="T5" fmla="*/ 2147483647 h 2"/>
                <a:gd name="T6" fmla="*/ 2147483647 w 122"/>
                <a:gd name="T7" fmla="*/ 2147483647 h 2"/>
                <a:gd name="T8" fmla="*/ 2147483647 w 122"/>
                <a:gd name="T9" fmla="*/ 2147483647 h 2"/>
                <a:gd name="T10" fmla="*/ 2147483647 w 122"/>
                <a:gd name="T11" fmla="*/ 2147483647 h 2"/>
                <a:gd name="T12" fmla="*/ 2147483647 w 122"/>
                <a:gd name="T13" fmla="*/ 2147483647 h 2"/>
                <a:gd name="T14" fmla="*/ 2147483647 w 122"/>
                <a:gd name="T15" fmla="*/ 0 h 2"/>
                <a:gd name="T16" fmla="*/ 2147483647 w 122"/>
                <a:gd name="T17" fmla="*/ 0 h 2"/>
                <a:gd name="T18" fmla="*/ 2147483647 w 122"/>
                <a:gd name="T19" fmla="*/ 0 h 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2"/>
                <a:gd name="T31" fmla="*/ 0 h 2"/>
                <a:gd name="T32" fmla="*/ 122 w 122"/>
                <a:gd name="T33" fmla="*/ 2 h 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2" h="2">
                  <a:moveTo>
                    <a:pt x="3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3" y="2"/>
                  </a:lnTo>
                  <a:lnTo>
                    <a:pt x="116" y="2"/>
                  </a:lnTo>
                  <a:lnTo>
                    <a:pt x="122" y="2"/>
                  </a:lnTo>
                  <a:lnTo>
                    <a:pt x="122" y="0"/>
                  </a:lnTo>
                  <a:lnTo>
                    <a:pt x="116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2" name="Freeform 229"/>
            <p:cNvSpPr>
              <a:spLocks/>
            </p:cNvSpPr>
            <p:nvPr/>
          </p:nvSpPr>
          <p:spPr bwMode="auto">
            <a:xfrm>
              <a:off x="2965667" y="1734078"/>
              <a:ext cx="1338" cy="4015"/>
            </a:xfrm>
            <a:custGeom>
              <a:avLst/>
              <a:gdLst>
                <a:gd name="T0" fmla="*/ 2147483647 w 4"/>
                <a:gd name="T1" fmla="*/ 2147483647 h 12"/>
                <a:gd name="T2" fmla="*/ 2147483647 w 4"/>
                <a:gd name="T3" fmla="*/ 0 h 12"/>
                <a:gd name="T4" fmla="*/ 0 w 4"/>
                <a:gd name="T5" fmla="*/ 0 h 12"/>
                <a:gd name="T6" fmla="*/ 0 w 4"/>
                <a:gd name="T7" fmla="*/ 0 h 12"/>
                <a:gd name="T8" fmla="*/ 0 w 4"/>
                <a:gd name="T9" fmla="*/ 2147483647 h 12"/>
                <a:gd name="T10" fmla="*/ 0 w 4"/>
                <a:gd name="T11" fmla="*/ 2147483647 h 12"/>
                <a:gd name="T12" fmla="*/ 0 w 4"/>
                <a:gd name="T13" fmla="*/ 2147483647 h 12"/>
                <a:gd name="T14" fmla="*/ 2147483647 w 4"/>
                <a:gd name="T15" fmla="*/ 2147483647 h 12"/>
                <a:gd name="T16" fmla="*/ 2147483647 w 4"/>
                <a:gd name="T17" fmla="*/ 2147483647 h 12"/>
                <a:gd name="T18" fmla="*/ 2147483647 w 4"/>
                <a:gd name="T19" fmla="*/ 2147483647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12"/>
                <a:gd name="T32" fmla="*/ 4 w 4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12">
                  <a:moveTo>
                    <a:pt x="4" y="2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3" name="Freeform 230"/>
            <p:cNvSpPr>
              <a:spLocks/>
            </p:cNvSpPr>
            <p:nvPr/>
          </p:nvSpPr>
          <p:spPr bwMode="auto">
            <a:xfrm>
              <a:off x="2964329" y="1736755"/>
              <a:ext cx="4016" cy="1338"/>
            </a:xfrm>
            <a:custGeom>
              <a:avLst/>
              <a:gdLst>
                <a:gd name="T0" fmla="*/ 2147483647 w 13"/>
                <a:gd name="T1" fmla="*/ 0 h 6"/>
                <a:gd name="T2" fmla="*/ 2147483647 w 13"/>
                <a:gd name="T3" fmla="*/ 2147483647 h 6"/>
                <a:gd name="T4" fmla="*/ 0 w 13"/>
                <a:gd name="T5" fmla="*/ 2147483647 h 6"/>
                <a:gd name="T6" fmla="*/ 2147483647 w 13"/>
                <a:gd name="T7" fmla="*/ 2147483647 h 6"/>
                <a:gd name="T8" fmla="*/ 2147483647 w 13"/>
                <a:gd name="T9" fmla="*/ 2147483647 h 6"/>
                <a:gd name="T10" fmla="*/ 2147483647 w 13"/>
                <a:gd name="T11" fmla="*/ 2147483647 h 6"/>
                <a:gd name="T12" fmla="*/ 2147483647 w 13"/>
                <a:gd name="T13" fmla="*/ 2147483647 h 6"/>
                <a:gd name="T14" fmla="*/ 2147483647 w 13"/>
                <a:gd name="T15" fmla="*/ 2147483647 h 6"/>
                <a:gd name="T16" fmla="*/ 2147483647 w 13"/>
                <a:gd name="T17" fmla="*/ 0 h 6"/>
                <a:gd name="T18" fmla="*/ 2147483647 w 1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6"/>
                <a:gd name="T32" fmla="*/ 13 w 1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6">
                  <a:moveTo>
                    <a:pt x="2" y="0"/>
                  </a:moveTo>
                  <a:lnTo>
                    <a:pt x="2" y="3"/>
                  </a:lnTo>
                  <a:lnTo>
                    <a:pt x="0" y="3"/>
                  </a:lnTo>
                  <a:lnTo>
                    <a:pt x="2" y="6"/>
                  </a:lnTo>
                  <a:lnTo>
                    <a:pt x="6" y="6"/>
                  </a:lnTo>
                  <a:lnTo>
                    <a:pt x="13" y="6"/>
                  </a:lnTo>
                  <a:lnTo>
                    <a:pt x="13" y="3"/>
                  </a:lnTo>
                  <a:lnTo>
                    <a:pt x="6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4" name="Freeform 231"/>
            <p:cNvSpPr>
              <a:spLocks/>
            </p:cNvSpPr>
            <p:nvPr/>
          </p:nvSpPr>
          <p:spPr bwMode="auto">
            <a:xfrm>
              <a:off x="2967005" y="1736755"/>
              <a:ext cx="1339" cy="5353"/>
            </a:xfrm>
            <a:custGeom>
              <a:avLst/>
              <a:gdLst>
                <a:gd name="T0" fmla="*/ 2147483647 w 4"/>
                <a:gd name="T1" fmla="*/ 2147483647 h 15"/>
                <a:gd name="T2" fmla="*/ 2147483647 w 4"/>
                <a:gd name="T3" fmla="*/ 2147483647 h 15"/>
                <a:gd name="T4" fmla="*/ 0 w 4"/>
                <a:gd name="T5" fmla="*/ 0 h 15"/>
                <a:gd name="T6" fmla="*/ 0 w 4"/>
                <a:gd name="T7" fmla="*/ 2147483647 h 15"/>
                <a:gd name="T8" fmla="*/ 0 w 4"/>
                <a:gd name="T9" fmla="*/ 2147483647 h 15"/>
                <a:gd name="T10" fmla="*/ 0 w 4"/>
                <a:gd name="T11" fmla="*/ 2147483647 h 15"/>
                <a:gd name="T12" fmla="*/ 0 w 4"/>
                <a:gd name="T13" fmla="*/ 2147483647 h 15"/>
                <a:gd name="T14" fmla="*/ 2147483647 w 4"/>
                <a:gd name="T15" fmla="*/ 2147483647 h 15"/>
                <a:gd name="T16" fmla="*/ 2147483647 w 4"/>
                <a:gd name="T17" fmla="*/ 2147483647 h 15"/>
                <a:gd name="T18" fmla="*/ 2147483647 w 4"/>
                <a:gd name="T19" fmla="*/ 2147483647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15"/>
                <a:gd name="T32" fmla="*/ 4 w 4"/>
                <a:gd name="T33" fmla="*/ 15 h 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15">
                  <a:moveTo>
                    <a:pt x="4" y="3"/>
                  </a:moveTo>
                  <a:lnTo>
                    <a:pt x="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4" y="13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5" name="Freeform 232"/>
            <p:cNvSpPr>
              <a:spLocks/>
            </p:cNvSpPr>
            <p:nvPr/>
          </p:nvSpPr>
          <p:spPr bwMode="auto">
            <a:xfrm>
              <a:off x="2967005" y="1739432"/>
              <a:ext cx="56213" cy="1338"/>
            </a:xfrm>
            <a:custGeom>
              <a:avLst/>
              <a:gdLst>
                <a:gd name="T0" fmla="*/ 2147483647 w 168"/>
                <a:gd name="T1" fmla="*/ 0 h 4"/>
                <a:gd name="T2" fmla="*/ 2147483647 w 168"/>
                <a:gd name="T3" fmla="*/ 0 h 4"/>
                <a:gd name="T4" fmla="*/ 0 w 168"/>
                <a:gd name="T5" fmla="*/ 2147483647 h 4"/>
                <a:gd name="T6" fmla="*/ 2147483647 w 168"/>
                <a:gd name="T7" fmla="*/ 2147483647 h 4"/>
                <a:gd name="T8" fmla="*/ 2147483647 w 168"/>
                <a:gd name="T9" fmla="*/ 2147483647 h 4"/>
                <a:gd name="T10" fmla="*/ 2147483647 w 168"/>
                <a:gd name="T11" fmla="*/ 2147483647 h 4"/>
                <a:gd name="T12" fmla="*/ 2147483647 w 168"/>
                <a:gd name="T13" fmla="*/ 2147483647 h 4"/>
                <a:gd name="T14" fmla="*/ 2147483647 w 168"/>
                <a:gd name="T15" fmla="*/ 0 h 4"/>
                <a:gd name="T16" fmla="*/ 2147483647 w 168"/>
                <a:gd name="T17" fmla="*/ 0 h 4"/>
                <a:gd name="T18" fmla="*/ 2147483647 w 168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8"/>
                <a:gd name="T31" fmla="*/ 0 h 4"/>
                <a:gd name="T32" fmla="*/ 168 w 168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8" h="4">
                  <a:moveTo>
                    <a:pt x="3" y="0"/>
                  </a:moveTo>
                  <a:lnTo>
                    <a:pt x="3" y="0"/>
                  </a:lnTo>
                  <a:lnTo>
                    <a:pt x="0" y="4"/>
                  </a:lnTo>
                  <a:lnTo>
                    <a:pt x="3" y="4"/>
                  </a:lnTo>
                  <a:lnTo>
                    <a:pt x="161" y="4"/>
                  </a:lnTo>
                  <a:lnTo>
                    <a:pt x="168" y="4"/>
                  </a:lnTo>
                  <a:lnTo>
                    <a:pt x="168" y="0"/>
                  </a:lnTo>
                  <a:lnTo>
                    <a:pt x="161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6" name="Freeform 233"/>
            <p:cNvSpPr>
              <a:spLocks/>
            </p:cNvSpPr>
            <p:nvPr/>
          </p:nvSpPr>
          <p:spPr bwMode="auto">
            <a:xfrm>
              <a:off x="3020541" y="1739432"/>
              <a:ext cx="2677" cy="4015"/>
            </a:xfrm>
            <a:custGeom>
              <a:avLst/>
              <a:gdLst>
                <a:gd name="T0" fmla="*/ 2147483647 w 7"/>
                <a:gd name="T1" fmla="*/ 2147483647 h 13"/>
                <a:gd name="T2" fmla="*/ 2147483647 w 7"/>
                <a:gd name="T3" fmla="*/ 0 h 13"/>
                <a:gd name="T4" fmla="*/ 2147483647 w 7"/>
                <a:gd name="T5" fmla="*/ 0 h 13"/>
                <a:gd name="T6" fmla="*/ 0 w 7"/>
                <a:gd name="T7" fmla="*/ 0 h 13"/>
                <a:gd name="T8" fmla="*/ 0 w 7"/>
                <a:gd name="T9" fmla="*/ 2147483647 h 13"/>
                <a:gd name="T10" fmla="*/ 0 w 7"/>
                <a:gd name="T11" fmla="*/ 2147483647 h 13"/>
                <a:gd name="T12" fmla="*/ 2147483647 w 7"/>
                <a:gd name="T13" fmla="*/ 2147483647 h 13"/>
                <a:gd name="T14" fmla="*/ 2147483647 w 7"/>
                <a:gd name="T15" fmla="*/ 2147483647 h 13"/>
                <a:gd name="T16" fmla="*/ 2147483647 w 7"/>
                <a:gd name="T17" fmla="*/ 2147483647 h 13"/>
                <a:gd name="T18" fmla="*/ 2147483647 w 7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3"/>
                <a:gd name="T32" fmla="*/ 7 w 7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3">
                  <a:moveTo>
                    <a:pt x="7" y="4"/>
                  </a:move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4" y="13"/>
                  </a:lnTo>
                  <a:lnTo>
                    <a:pt x="7" y="13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7" name="Freeform 234"/>
            <p:cNvSpPr>
              <a:spLocks/>
            </p:cNvSpPr>
            <p:nvPr/>
          </p:nvSpPr>
          <p:spPr bwMode="auto">
            <a:xfrm>
              <a:off x="3020541" y="1742109"/>
              <a:ext cx="16061" cy="1338"/>
            </a:xfrm>
            <a:custGeom>
              <a:avLst/>
              <a:gdLst>
                <a:gd name="T0" fmla="*/ 2147483647 w 46"/>
                <a:gd name="T1" fmla="*/ 0 h 7"/>
                <a:gd name="T2" fmla="*/ 0 w 46"/>
                <a:gd name="T3" fmla="*/ 0 h 7"/>
                <a:gd name="T4" fmla="*/ 0 w 46"/>
                <a:gd name="T5" fmla="*/ 2147483647 h 7"/>
                <a:gd name="T6" fmla="*/ 0 w 46"/>
                <a:gd name="T7" fmla="*/ 2147483647 h 7"/>
                <a:gd name="T8" fmla="*/ 2147483647 w 46"/>
                <a:gd name="T9" fmla="*/ 2147483647 h 7"/>
                <a:gd name="T10" fmla="*/ 2147483647 w 46"/>
                <a:gd name="T11" fmla="*/ 2147483647 h 7"/>
                <a:gd name="T12" fmla="*/ 2147483647 w 46"/>
                <a:gd name="T13" fmla="*/ 2147483647 h 7"/>
                <a:gd name="T14" fmla="*/ 2147483647 w 46"/>
                <a:gd name="T15" fmla="*/ 0 h 7"/>
                <a:gd name="T16" fmla="*/ 2147483647 w 46"/>
                <a:gd name="T17" fmla="*/ 0 h 7"/>
                <a:gd name="T18" fmla="*/ 2147483647 w 46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6"/>
                <a:gd name="T31" fmla="*/ 0 h 7"/>
                <a:gd name="T32" fmla="*/ 46 w 46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6" h="7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37" y="7"/>
                  </a:lnTo>
                  <a:lnTo>
                    <a:pt x="44" y="7"/>
                  </a:lnTo>
                  <a:lnTo>
                    <a:pt x="46" y="4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8" name="Freeform 235"/>
            <p:cNvSpPr>
              <a:spLocks/>
            </p:cNvSpPr>
            <p:nvPr/>
          </p:nvSpPr>
          <p:spPr bwMode="auto">
            <a:xfrm>
              <a:off x="3033925" y="1742109"/>
              <a:ext cx="2677" cy="5353"/>
            </a:xfrm>
            <a:custGeom>
              <a:avLst/>
              <a:gdLst>
                <a:gd name="T0" fmla="*/ 2147483647 w 6"/>
                <a:gd name="T1" fmla="*/ 2147483647 h 17"/>
                <a:gd name="T2" fmla="*/ 2147483647 w 6"/>
                <a:gd name="T3" fmla="*/ 0 h 17"/>
                <a:gd name="T4" fmla="*/ 2147483647 w 6"/>
                <a:gd name="T5" fmla="*/ 0 h 17"/>
                <a:gd name="T6" fmla="*/ 0 w 6"/>
                <a:gd name="T7" fmla="*/ 0 h 17"/>
                <a:gd name="T8" fmla="*/ 0 w 6"/>
                <a:gd name="T9" fmla="*/ 2147483647 h 17"/>
                <a:gd name="T10" fmla="*/ 0 w 6"/>
                <a:gd name="T11" fmla="*/ 2147483647 h 17"/>
                <a:gd name="T12" fmla="*/ 2147483647 w 6"/>
                <a:gd name="T13" fmla="*/ 2147483647 h 17"/>
                <a:gd name="T14" fmla="*/ 2147483647 w 6"/>
                <a:gd name="T15" fmla="*/ 2147483647 h 17"/>
                <a:gd name="T16" fmla="*/ 2147483647 w 6"/>
                <a:gd name="T17" fmla="*/ 2147483647 h 17"/>
                <a:gd name="T18" fmla="*/ 2147483647 w 6"/>
                <a:gd name="T19" fmla="*/ 2147483647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7"/>
                <a:gd name="T32" fmla="*/ 6 w 6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7">
                  <a:moveTo>
                    <a:pt x="6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4" y="17"/>
                  </a:lnTo>
                  <a:lnTo>
                    <a:pt x="4" y="13"/>
                  </a:lnTo>
                  <a:lnTo>
                    <a:pt x="6" y="13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9" name="Freeform 236"/>
            <p:cNvSpPr>
              <a:spLocks/>
            </p:cNvSpPr>
            <p:nvPr/>
          </p:nvSpPr>
          <p:spPr bwMode="auto">
            <a:xfrm>
              <a:off x="3033925" y="1744785"/>
              <a:ext cx="22753" cy="1338"/>
            </a:xfrm>
            <a:custGeom>
              <a:avLst/>
              <a:gdLst>
                <a:gd name="T0" fmla="*/ 2147483647 w 69"/>
                <a:gd name="T1" fmla="*/ 0 h 3"/>
                <a:gd name="T2" fmla="*/ 0 w 69"/>
                <a:gd name="T3" fmla="*/ 0 h 3"/>
                <a:gd name="T4" fmla="*/ 0 w 69"/>
                <a:gd name="T5" fmla="*/ 2147483647 h 3"/>
                <a:gd name="T6" fmla="*/ 0 w 69"/>
                <a:gd name="T7" fmla="*/ 2147483647 h 3"/>
                <a:gd name="T8" fmla="*/ 2147483647 w 69"/>
                <a:gd name="T9" fmla="*/ 2147483647 h 3"/>
                <a:gd name="T10" fmla="*/ 2147483647 w 69"/>
                <a:gd name="T11" fmla="*/ 2147483647 h 3"/>
                <a:gd name="T12" fmla="*/ 2147483647 w 69"/>
                <a:gd name="T13" fmla="*/ 2147483647 h 3"/>
                <a:gd name="T14" fmla="*/ 2147483647 w 69"/>
                <a:gd name="T15" fmla="*/ 0 h 3"/>
                <a:gd name="T16" fmla="*/ 2147483647 w 69"/>
                <a:gd name="T17" fmla="*/ 0 h 3"/>
                <a:gd name="T18" fmla="*/ 2147483647 w 69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9"/>
                <a:gd name="T31" fmla="*/ 0 h 3"/>
                <a:gd name="T32" fmla="*/ 69 w 69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9" h="3">
                  <a:moveTo>
                    <a:pt x="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62" y="3"/>
                  </a:lnTo>
                  <a:lnTo>
                    <a:pt x="69" y="3"/>
                  </a:lnTo>
                  <a:lnTo>
                    <a:pt x="69" y="0"/>
                  </a:lnTo>
                  <a:lnTo>
                    <a:pt x="6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30" name="Freeform 237"/>
            <p:cNvSpPr>
              <a:spLocks/>
            </p:cNvSpPr>
            <p:nvPr/>
          </p:nvSpPr>
          <p:spPr bwMode="auto">
            <a:xfrm>
              <a:off x="3055340" y="1744785"/>
              <a:ext cx="1339" cy="4015"/>
            </a:xfrm>
            <a:custGeom>
              <a:avLst/>
              <a:gdLst>
                <a:gd name="T0" fmla="*/ 2147483647 w 7"/>
                <a:gd name="T1" fmla="*/ 2147483647 h 13"/>
                <a:gd name="T2" fmla="*/ 2147483647 w 7"/>
                <a:gd name="T3" fmla="*/ 0 h 13"/>
                <a:gd name="T4" fmla="*/ 2147483647 w 7"/>
                <a:gd name="T5" fmla="*/ 0 h 13"/>
                <a:gd name="T6" fmla="*/ 0 w 7"/>
                <a:gd name="T7" fmla="*/ 0 h 13"/>
                <a:gd name="T8" fmla="*/ 0 w 7"/>
                <a:gd name="T9" fmla="*/ 2147483647 h 13"/>
                <a:gd name="T10" fmla="*/ 0 w 7"/>
                <a:gd name="T11" fmla="*/ 2147483647 h 13"/>
                <a:gd name="T12" fmla="*/ 2147483647 w 7"/>
                <a:gd name="T13" fmla="*/ 2147483647 h 13"/>
                <a:gd name="T14" fmla="*/ 2147483647 w 7"/>
                <a:gd name="T15" fmla="*/ 2147483647 h 13"/>
                <a:gd name="T16" fmla="*/ 2147483647 w 7"/>
                <a:gd name="T17" fmla="*/ 2147483647 h 13"/>
                <a:gd name="T18" fmla="*/ 2147483647 w 7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3"/>
                <a:gd name="T32" fmla="*/ 7 w 7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3">
                  <a:moveTo>
                    <a:pt x="7" y="3"/>
                  </a:move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3"/>
                  </a:lnTo>
                  <a:lnTo>
                    <a:pt x="4" y="13"/>
                  </a:lnTo>
                  <a:lnTo>
                    <a:pt x="7" y="13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31" name="Freeform 238"/>
            <p:cNvSpPr>
              <a:spLocks/>
            </p:cNvSpPr>
            <p:nvPr/>
          </p:nvSpPr>
          <p:spPr bwMode="auto">
            <a:xfrm>
              <a:off x="3055340" y="1747462"/>
              <a:ext cx="14723" cy="1338"/>
            </a:xfrm>
            <a:custGeom>
              <a:avLst/>
              <a:gdLst>
                <a:gd name="T0" fmla="*/ 2147483647 w 47"/>
                <a:gd name="T1" fmla="*/ 0 h 6"/>
                <a:gd name="T2" fmla="*/ 0 w 47"/>
                <a:gd name="T3" fmla="*/ 0 h 6"/>
                <a:gd name="T4" fmla="*/ 0 w 47"/>
                <a:gd name="T5" fmla="*/ 2147483647 h 6"/>
                <a:gd name="T6" fmla="*/ 0 w 47"/>
                <a:gd name="T7" fmla="*/ 2147483647 h 6"/>
                <a:gd name="T8" fmla="*/ 2147483647 w 47"/>
                <a:gd name="T9" fmla="*/ 2147483647 h 6"/>
                <a:gd name="T10" fmla="*/ 2147483647 w 47"/>
                <a:gd name="T11" fmla="*/ 2147483647 h 6"/>
                <a:gd name="T12" fmla="*/ 2147483647 w 47"/>
                <a:gd name="T13" fmla="*/ 2147483647 h 6"/>
                <a:gd name="T14" fmla="*/ 2147483647 w 47"/>
                <a:gd name="T15" fmla="*/ 0 h 6"/>
                <a:gd name="T16" fmla="*/ 2147483647 w 47"/>
                <a:gd name="T17" fmla="*/ 0 h 6"/>
                <a:gd name="T18" fmla="*/ 2147483647 w 47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7"/>
                <a:gd name="T31" fmla="*/ 0 h 6"/>
                <a:gd name="T32" fmla="*/ 47 w 47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7" h="6">
                  <a:moveTo>
                    <a:pt x="4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37" y="6"/>
                  </a:lnTo>
                  <a:lnTo>
                    <a:pt x="44" y="6"/>
                  </a:lnTo>
                  <a:lnTo>
                    <a:pt x="47" y="2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32" name="Freeform 239"/>
            <p:cNvSpPr>
              <a:spLocks/>
            </p:cNvSpPr>
            <p:nvPr/>
          </p:nvSpPr>
          <p:spPr bwMode="auto">
            <a:xfrm>
              <a:off x="3068724" y="1747462"/>
              <a:ext cx="1339" cy="4015"/>
            </a:xfrm>
            <a:custGeom>
              <a:avLst/>
              <a:gdLst>
                <a:gd name="T0" fmla="*/ 2147483647 w 7"/>
                <a:gd name="T1" fmla="*/ 2147483647 h 12"/>
                <a:gd name="T2" fmla="*/ 2147483647 w 7"/>
                <a:gd name="T3" fmla="*/ 0 h 12"/>
                <a:gd name="T4" fmla="*/ 2147483647 w 7"/>
                <a:gd name="T5" fmla="*/ 0 h 12"/>
                <a:gd name="T6" fmla="*/ 0 w 7"/>
                <a:gd name="T7" fmla="*/ 0 h 12"/>
                <a:gd name="T8" fmla="*/ 0 w 7"/>
                <a:gd name="T9" fmla="*/ 2147483647 h 12"/>
                <a:gd name="T10" fmla="*/ 0 w 7"/>
                <a:gd name="T11" fmla="*/ 2147483647 h 12"/>
                <a:gd name="T12" fmla="*/ 2147483647 w 7"/>
                <a:gd name="T13" fmla="*/ 2147483647 h 12"/>
                <a:gd name="T14" fmla="*/ 2147483647 w 7"/>
                <a:gd name="T15" fmla="*/ 2147483647 h 12"/>
                <a:gd name="T16" fmla="*/ 2147483647 w 7"/>
                <a:gd name="T17" fmla="*/ 2147483647 h 12"/>
                <a:gd name="T18" fmla="*/ 2147483647 w 7"/>
                <a:gd name="T19" fmla="*/ 2147483647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2"/>
                <a:gd name="T32" fmla="*/ 7 w 7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2">
                  <a:moveTo>
                    <a:pt x="7" y="2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7" y="12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33" name="Freeform 240"/>
            <p:cNvSpPr>
              <a:spLocks/>
            </p:cNvSpPr>
            <p:nvPr/>
          </p:nvSpPr>
          <p:spPr bwMode="auto">
            <a:xfrm>
              <a:off x="3068724" y="1748800"/>
              <a:ext cx="54875" cy="2677"/>
            </a:xfrm>
            <a:custGeom>
              <a:avLst/>
              <a:gdLst>
                <a:gd name="T0" fmla="*/ 2147483647 w 165"/>
                <a:gd name="T1" fmla="*/ 0 h 6"/>
                <a:gd name="T2" fmla="*/ 0 w 165"/>
                <a:gd name="T3" fmla="*/ 2147483647 h 6"/>
                <a:gd name="T4" fmla="*/ 0 w 165"/>
                <a:gd name="T5" fmla="*/ 2147483647 h 6"/>
                <a:gd name="T6" fmla="*/ 0 w 165"/>
                <a:gd name="T7" fmla="*/ 2147483647 h 6"/>
                <a:gd name="T8" fmla="*/ 2147483647 w 165"/>
                <a:gd name="T9" fmla="*/ 2147483647 h 6"/>
                <a:gd name="T10" fmla="*/ 2147483647 w 165"/>
                <a:gd name="T11" fmla="*/ 2147483647 h 6"/>
                <a:gd name="T12" fmla="*/ 2147483647 w 165"/>
                <a:gd name="T13" fmla="*/ 2147483647 h 6"/>
                <a:gd name="T14" fmla="*/ 2147483647 w 165"/>
                <a:gd name="T15" fmla="*/ 2147483647 h 6"/>
                <a:gd name="T16" fmla="*/ 2147483647 w 165"/>
                <a:gd name="T17" fmla="*/ 0 h 6"/>
                <a:gd name="T18" fmla="*/ 2147483647 w 165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5"/>
                <a:gd name="T31" fmla="*/ 0 h 6"/>
                <a:gd name="T32" fmla="*/ 165 w 165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5" h="6">
                  <a:moveTo>
                    <a:pt x="4" y="0"/>
                  </a:moveTo>
                  <a:lnTo>
                    <a:pt x="0" y="3"/>
                  </a:lnTo>
                  <a:lnTo>
                    <a:pt x="0" y="6"/>
                  </a:lnTo>
                  <a:lnTo>
                    <a:pt x="158" y="6"/>
                  </a:lnTo>
                  <a:lnTo>
                    <a:pt x="165" y="6"/>
                  </a:lnTo>
                  <a:lnTo>
                    <a:pt x="165" y="3"/>
                  </a:lnTo>
                  <a:lnTo>
                    <a:pt x="16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34" name="Freeform 241"/>
            <p:cNvSpPr>
              <a:spLocks/>
            </p:cNvSpPr>
            <p:nvPr/>
          </p:nvSpPr>
          <p:spPr bwMode="auto">
            <a:xfrm>
              <a:off x="3122260" y="1748800"/>
              <a:ext cx="1339" cy="5353"/>
            </a:xfrm>
            <a:custGeom>
              <a:avLst/>
              <a:gdLst>
                <a:gd name="T0" fmla="*/ 2147483647 w 3"/>
                <a:gd name="T1" fmla="*/ 2147483647 h 15"/>
                <a:gd name="T2" fmla="*/ 2147483647 w 3"/>
                <a:gd name="T3" fmla="*/ 2147483647 h 15"/>
                <a:gd name="T4" fmla="*/ 0 w 3"/>
                <a:gd name="T5" fmla="*/ 0 h 15"/>
                <a:gd name="T6" fmla="*/ 0 w 3"/>
                <a:gd name="T7" fmla="*/ 2147483647 h 15"/>
                <a:gd name="T8" fmla="*/ 0 w 3"/>
                <a:gd name="T9" fmla="*/ 2147483647 h 15"/>
                <a:gd name="T10" fmla="*/ 0 w 3"/>
                <a:gd name="T11" fmla="*/ 2147483647 h 15"/>
                <a:gd name="T12" fmla="*/ 0 w 3"/>
                <a:gd name="T13" fmla="*/ 2147483647 h 15"/>
                <a:gd name="T14" fmla="*/ 2147483647 w 3"/>
                <a:gd name="T15" fmla="*/ 2147483647 h 15"/>
                <a:gd name="T16" fmla="*/ 2147483647 w 3"/>
                <a:gd name="T17" fmla="*/ 2147483647 h 15"/>
                <a:gd name="T18" fmla="*/ 2147483647 w 3"/>
                <a:gd name="T19" fmla="*/ 2147483647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15"/>
                <a:gd name="T32" fmla="*/ 3 w 3"/>
                <a:gd name="T33" fmla="*/ 15 h 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15">
                  <a:moveTo>
                    <a:pt x="3" y="3"/>
                  </a:moveTo>
                  <a:lnTo>
                    <a:pt x="3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3" y="15"/>
                  </a:lnTo>
                  <a:lnTo>
                    <a:pt x="3" y="11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35" name="Freeform 242"/>
            <p:cNvSpPr>
              <a:spLocks/>
            </p:cNvSpPr>
            <p:nvPr/>
          </p:nvSpPr>
          <p:spPr bwMode="auto">
            <a:xfrm>
              <a:off x="3120922" y="1751477"/>
              <a:ext cx="9368" cy="2677"/>
            </a:xfrm>
            <a:custGeom>
              <a:avLst/>
              <a:gdLst>
                <a:gd name="T0" fmla="*/ 2147483647 w 27"/>
                <a:gd name="T1" fmla="*/ 0 h 6"/>
                <a:gd name="T2" fmla="*/ 2147483647 w 27"/>
                <a:gd name="T3" fmla="*/ 0 h 6"/>
                <a:gd name="T4" fmla="*/ 0 w 27"/>
                <a:gd name="T5" fmla="*/ 2147483647 h 6"/>
                <a:gd name="T6" fmla="*/ 2147483647 w 27"/>
                <a:gd name="T7" fmla="*/ 2147483647 h 6"/>
                <a:gd name="T8" fmla="*/ 2147483647 w 27"/>
                <a:gd name="T9" fmla="*/ 2147483647 h 6"/>
                <a:gd name="T10" fmla="*/ 2147483647 w 27"/>
                <a:gd name="T11" fmla="*/ 2147483647 h 6"/>
                <a:gd name="T12" fmla="*/ 2147483647 w 27"/>
                <a:gd name="T13" fmla="*/ 2147483647 h 6"/>
                <a:gd name="T14" fmla="*/ 2147483647 w 27"/>
                <a:gd name="T15" fmla="*/ 0 h 6"/>
                <a:gd name="T16" fmla="*/ 2147483647 w 27"/>
                <a:gd name="T17" fmla="*/ 0 h 6"/>
                <a:gd name="T18" fmla="*/ 2147483647 w 27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"/>
                <a:gd name="T31" fmla="*/ 0 h 6"/>
                <a:gd name="T32" fmla="*/ 27 w 27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" h="6">
                  <a:moveTo>
                    <a:pt x="4" y="0"/>
                  </a:moveTo>
                  <a:lnTo>
                    <a:pt x="4" y="0"/>
                  </a:lnTo>
                  <a:lnTo>
                    <a:pt x="0" y="2"/>
                  </a:lnTo>
                  <a:lnTo>
                    <a:pt x="4" y="6"/>
                  </a:lnTo>
                  <a:lnTo>
                    <a:pt x="20" y="6"/>
                  </a:lnTo>
                  <a:lnTo>
                    <a:pt x="27" y="6"/>
                  </a:lnTo>
                  <a:lnTo>
                    <a:pt x="27" y="2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36" name="Freeform 243"/>
            <p:cNvSpPr>
              <a:spLocks/>
            </p:cNvSpPr>
            <p:nvPr/>
          </p:nvSpPr>
          <p:spPr bwMode="auto">
            <a:xfrm>
              <a:off x="3127613" y="1751477"/>
              <a:ext cx="2677" cy="5353"/>
            </a:xfrm>
            <a:custGeom>
              <a:avLst/>
              <a:gdLst>
                <a:gd name="T0" fmla="*/ 2147483647 w 7"/>
                <a:gd name="T1" fmla="*/ 2147483647 h 12"/>
                <a:gd name="T2" fmla="*/ 2147483647 w 7"/>
                <a:gd name="T3" fmla="*/ 0 h 12"/>
                <a:gd name="T4" fmla="*/ 2147483647 w 7"/>
                <a:gd name="T5" fmla="*/ 0 h 12"/>
                <a:gd name="T6" fmla="*/ 0 w 7"/>
                <a:gd name="T7" fmla="*/ 0 h 12"/>
                <a:gd name="T8" fmla="*/ 0 w 7"/>
                <a:gd name="T9" fmla="*/ 2147483647 h 12"/>
                <a:gd name="T10" fmla="*/ 0 w 7"/>
                <a:gd name="T11" fmla="*/ 2147483647 h 12"/>
                <a:gd name="T12" fmla="*/ 2147483647 w 7"/>
                <a:gd name="T13" fmla="*/ 2147483647 h 12"/>
                <a:gd name="T14" fmla="*/ 2147483647 w 7"/>
                <a:gd name="T15" fmla="*/ 2147483647 h 12"/>
                <a:gd name="T16" fmla="*/ 2147483647 w 7"/>
                <a:gd name="T17" fmla="*/ 2147483647 h 12"/>
                <a:gd name="T18" fmla="*/ 2147483647 w 7"/>
                <a:gd name="T19" fmla="*/ 2147483647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2"/>
                <a:gd name="T32" fmla="*/ 7 w 7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2">
                  <a:moveTo>
                    <a:pt x="7" y="2"/>
                  </a:move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7" y="12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37" name="Freeform 244"/>
            <p:cNvSpPr>
              <a:spLocks/>
            </p:cNvSpPr>
            <p:nvPr/>
          </p:nvSpPr>
          <p:spPr bwMode="auto">
            <a:xfrm>
              <a:off x="3127613" y="1754153"/>
              <a:ext cx="52198" cy="2677"/>
            </a:xfrm>
            <a:custGeom>
              <a:avLst/>
              <a:gdLst>
                <a:gd name="T0" fmla="*/ 2147483647 w 156"/>
                <a:gd name="T1" fmla="*/ 0 h 6"/>
                <a:gd name="T2" fmla="*/ 0 w 156"/>
                <a:gd name="T3" fmla="*/ 2147483647 h 6"/>
                <a:gd name="T4" fmla="*/ 0 w 156"/>
                <a:gd name="T5" fmla="*/ 2147483647 h 6"/>
                <a:gd name="T6" fmla="*/ 0 w 156"/>
                <a:gd name="T7" fmla="*/ 2147483647 h 6"/>
                <a:gd name="T8" fmla="*/ 2147483647 w 156"/>
                <a:gd name="T9" fmla="*/ 2147483647 h 6"/>
                <a:gd name="T10" fmla="*/ 2147483647 w 156"/>
                <a:gd name="T11" fmla="*/ 2147483647 h 6"/>
                <a:gd name="T12" fmla="*/ 2147483647 w 156"/>
                <a:gd name="T13" fmla="*/ 2147483647 h 6"/>
                <a:gd name="T14" fmla="*/ 2147483647 w 156"/>
                <a:gd name="T15" fmla="*/ 2147483647 h 6"/>
                <a:gd name="T16" fmla="*/ 2147483647 w 156"/>
                <a:gd name="T17" fmla="*/ 0 h 6"/>
                <a:gd name="T18" fmla="*/ 2147483647 w 156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6"/>
                <a:gd name="T31" fmla="*/ 0 h 6"/>
                <a:gd name="T32" fmla="*/ 156 w 156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6" h="6">
                  <a:moveTo>
                    <a:pt x="4" y="0"/>
                  </a:moveTo>
                  <a:lnTo>
                    <a:pt x="0" y="3"/>
                  </a:lnTo>
                  <a:lnTo>
                    <a:pt x="0" y="6"/>
                  </a:lnTo>
                  <a:lnTo>
                    <a:pt x="145" y="6"/>
                  </a:lnTo>
                  <a:lnTo>
                    <a:pt x="152" y="6"/>
                  </a:lnTo>
                  <a:lnTo>
                    <a:pt x="156" y="3"/>
                  </a:lnTo>
                  <a:lnTo>
                    <a:pt x="152" y="3"/>
                  </a:lnTo>
                  <a:lnTo>
                    <a:pt x="14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38" name="Freeform 245"/>
            <p:cNvSpPr>
              <a:spLocks/>
            </p:cNvSpPr>
            <p:nvPr/>
          </p:nvSpPr>
          <p:spPr bwMode="auto">
            <a:xfrm>
              <a:off x="3177134" y="1754153"/>
              <a:ext cx="2677" cy="5353"/>
            </a:xfrm>
            <a:custGeom>
              <a:avLst/>
              <a:gdLst>
                <a:gd name="T0" fmla="*/ 2147483647 w 7"/>
                <a:gd name="T1" fmla="*/ 2147483647 h 15"/>
                <a:gd name="T2" fmla="*/ 2147483647 w 7"/>
                <a:gd name="T3" fmla="*/ 2147483647 h 15"/>
                <a:gd name="T4" fmla="*/ 2147483647 w 7"/>
                <a:gd name="T5" fmla="*/ 0 h 15"/>
                <a:gd name="T6" fmla="*/ 0 w 7"/>
                <a:gd name="T7" fmla="*/ 2147483647 h 15"/>
                <a:gd name="T8" fmla="*/ 0 w 7"/>
                <a:gd name="T9" fmla="*/ 2147483647 h 15"/>
                <a:gd name="T10" fmla="*/ 0 w 7"/>
                <a:gd name="T11" fmla="*/ 2147483647 h 15"/>
                <a:gd name="T12" fmla="*/ 2147483647 w 7"/>
                <a:gd name="T13" fmla="*/ 2147483647 h 15"/>
                <a:gd name="T14" fmla="*/ 2147483647 w 7"/>
                <a:gd name="T15" fmla="*/ 2147483647 h 15"/>
                <a:gd name="T16" fmla="*/ 2147483647 w 7"/>
                <a:gd name="T17" fmla="*/ 2147483647 h 15"/>
                <a:gd name="T18" fmla="*/ 2147483647 w 7"/>
                <a:gd name="T19" fmla="*/ 2147483647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5"/>
                <a:gd name="T32" fmla="*/ 7 w 7"/>
                <a:gd name="T33" fmla="*/ 15 h 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5">
                  <a:moveTo>
                    <a:pt x="7" y="3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3" y="15"/>
                  </a:lnTo>
                  <a:lnTo>
                    <a:pt x="7" y="13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39" name="Freeform 246"/>
            <p:cNvSpPr>
              <a:spLocks/>
            </p:cNvSpPr>
            <p:nvPr/>
          </p:nvSpPr>
          <p:spPr bwMode="auto">
            <a:xfrm>
              <a:off x="3177134" y="1756830"/>
              <a:ext cx="5354" cy="2677"/>
            </a:xfrm>
            <a:custGeom>
              <a:avLst/>
              <a:gdLst>
                <a:gd name="T0" fmla="*/ 2147483647 w 13"/>
                <a:gd name="T1" fmla="*/ 0 h 6"/>
                <a:gd name="T2" fmla="*/ 0 w 13"/>
                <a:gd name="T3" fmla="*/ 0 h 6"/>
                <a:gd name="T4" fmla="*/ 0 w 13"/>
                <a:gd name="T5" fmla="*/ 2147483647 h 6"/>
                <a:gd name="T6" fmla="*/ 0 w 13"/>
                <a:gd name="T7" fmla="*/ 2147483647 h 6"/>
                <a:gd name="T8" fmla="*/ 2147483647 w 13"/>
                <a:gd name="T9" fmla="*/ 2147483647 h 6"/>
                <a:gd name="T10" fmla="*/ 2147483647 w 13"/>
                <a:gd name="T11" fmla="*/ 2147483647 h 6"/>
                <a:gd name="T12" fmla="*/ 2147483647 w 13"/>
                <a:gd name="T13" fmla="*/ 2147483647 h 6"/>
                <a:gd name="T14" fmla="*/ 2147483647 w 13"/>
                <a:gd name="T15" fmla="*/ 0 h 6"/>
                <a:gd name="T16" fmla="*/ 2147483647 w 13"/>
                <a:gd name="T17" fmla="*/ 0 h 6"/>
                <a:gd name="T18" fmla="*/ 2147483647 w 1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6"/>
                <a:gd name="T32" fmla="*/ 13 w 1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6">
                  <a:moveTo>
                    <a:pt x="3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3" y="6"/>
                  </a:lnTo>
                  <a:lnTo>
                    <a:pt x="9" y="6"/>
                  </a:lnTo>
                  <a:lnTo>
                    <a:pt x="13" y="4"/>
                  </a:lnTo>
                  <a:lnTo>
                    <a:pt x="9" y="0"/>
                  </a:lnTo>
                  <a:lnTo>
                    <a:pt x="7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0" name="Freeform 247"/>
            <p:cNvSpPr>
              <a:spLocks/>
            </p:cNvSpPr>
            <p:nvPr/>
          </p:nvSpPr>
          <p:spPr bwMode="auto">
            <a:xfrm>
              <a:off x="3179811" y="1756830"/>
              <a:ext cx="2677" cy="4015"/>
            </a:xfrm>
            <a:custGeom>
              <a:avLst/>
              <a:gdLst>
                <a:gd name="T0" fmla="*/ 2147483647 w 6"/>
                <a:gd name="T1" fmla="*/ 2147483647 h 13"/>
                <a:gd name="T2" fmla="*/ 2147483647 w 6"/>
                <a:gd name="T3" fmla="*/ 0 h 13"/>
                <a:gd name="T4" fmla="*/ 2147483647 w 6"/>
                <a:gd name="T5" fmla="*/ 0 h 13"/>
                <a:gd name="T6" fmla="*/ 0 w 6"/>
                <a:gd name="T7" fmla="*/ 0 h 13"/>
                <a:gd name="T8" fmla="*/ 0 w 6"/>
                <a:gd name="T9" fmla="*/ 2147483647 h 13"/>
                <a:gd name="T10" fmla="*/ 0 w 6"/>
                <a:gd name="T11" fmla="*/ 2147483647 h 13"/>
                <a:gd name="T12" fmla="*/ 2147483647 w 6"/>
                <a:gd name="T13" fmla="*/ 2147483647 h 13"/>
                <a:gd name="T14" fmla="*/ 2147483647 w 6"/>
                <a:gd name="T15" fmla="*/ 2147483647 h 13"/>
                <a:gd name="T16" fmla="*/ 2147483647 w 6"/>
                <a:gd name="T17" fmla="*/ 2147483647 h 13"/>
                <a:gd name="T18" fmla="*/ 2147483647 w 6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3"/>
                <a:gd name="T32" fmla="*/ 6 w 6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3">
                  <a:moveTo>
                    <a:pt x="6" y="4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2" y="13"/>
                  </a:lnTo>
                  <a:lnTo>
                    <a:pt x="6" y="13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1" name="Freeform 248"/>
            <p:cNvSpPr>
              <a:spLocks/>
            </p:cNvSpPr>
            <p:nvPr/>
          </p:nvSpPr>
          <p:spPr bwMode="auto">
            <a:xfrm>
              <a:off x="3179811" y="1759507"/>
              <a:ext cx="18738" cy="1339"/>
            </a:xfrm>
            <a:custGeom>
              <a:avLst/>
              <a:gdLst>
                <a:gd name="T0" fmla="*/ 2147483647 w 55"/>
                <a:gd name="T1" fmla="*/ 0 h 7"/>
                <a:gd name="T2" fmla="*/ 0 w 55"/>
                <a:gd name="T3" fmla="*/ 2147483647 h 7"/>
                <a:gd name="T4" fmla="*/ 0 w 55"/>
                <a:gd name="T5" fmla="*/ 2147483647 h 7"/>
                <a:gd name="T6" fmla="*/ 0 w 55"/>
                <a:gd name="T7" fmla="*/ 2147483647 h 7"/>
                <a:gd name="T8" fmla="*/ 2147483647 w 55"/>
                <a:gd name="T9" fmla="*/ 2147483647 h 7"/>
                <a:gd name="T10" fmla="*/ 2147483647 w 55"/>
                <a:gd name="T11" fmla="*/ 2147483647 h 7"/>
                <a:gd name="T12" fmla="*/ 2147483647 w 55"/>
                <a:gd name="T13" fmla="*/ 2147483647 h 7"/>
                <a:gd name="T14" fmla="*/ 2147483647 w 55"/>
                <a:gd name="T15" fmla="*/ 2147483647 h 7"/>
                <a:gd name="T16" fmla="*/ 2147483647 w 55"/>
                <a:gd name="T17" fmla="*/ 0 h 7"/>
                <a:gd name="T18" fmla="*/ 2147483647 w 55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5"/>
                <a:gd name="T31" fmla="*/ 0 h 7"/>
                <a:gd name="T32" fmla="*/ 55 w 55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5" h="7">
                  <a:moveTo>
                    <a:pt x="2" y="0"/>
                  </a:moveTo>
                  <a:lnTo>
                    <a:pt x="0" y="4"/>
                  </a:lnTo>
                  <a:lnTo>
                    <a:pt x="0" y="7"/>
                  </a:lnTo>
                  <a:lnTo>
                    <a:pt x="49" y="7"/>
                  </a:lnTo>
                  <a:lnTo>
                    <a:pt x="55" y="7"/>
                  </a:lnTo>
                  <a:lnTo>
                    <a:pt x="55" y="4"/>
                  </a:lnTo>
                  <a:lnTo>
                    <a:pt x="5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2" name="Freeform 249"/>
            <p:cNvSpPr>
              <a:spLocks/>
            </p:cNvSpPr>
            <p:nvPr/>
          </p:nvSpPr>
          <p:spPr bwMode="auto">
            <a:xfrm>
              <a:off x="3197210" y="1759507"/>
              <a:ext cx="1339" cy="5353"/>
            </a:xfrm>
            <a:custGeom>
              <a:avLst/>
              <a:gdLst>
                <a:gd name="T0" fmla="*/ 2147483647 w 2"/>
                <a:gd name="T1" fmla="*/ 2147483647 h 17"/>
                <a:gd name="T2" fmla="*/ 2147483647 w 2"/>
                <a:gd name="T3" fmla="*/ 2147483647 h 17"/>
                <a:gd name="T4" fmla="*/ 0 w 2"/>
                <a:gd name="T5" fmla="*/ 0 h 17"/>
                <a:gd name="T6" fmla="*/ 0 w 2"/>
                <a:gd name="T7" fmla="*/ 2147483647 h 17"/>
                <a:gd name="T8" fmla="*/ 0 w 2"/>
                <a:gd name="T9" fmla="*/ 2147483647 h 17"/>
                <a:gd name="T10" fmla="*/ 0 w 2"/>
                <a:gd name="T11" fmla="*/ 2147483647 h 17"/>
                <a:gd name="T12" fmla="*/ 0 w 2"/>
                <a:gd name="T13" fmla="*/ 2147483647 h 17"/>
                <a:gd name="T14" fmla="*/ 2147483647 w 2"/>
                <a:gd name="T15" fmla="*/ 2147483647 h 17"/>
                <a:gd name="T16" fmla="*/ 2147483647 w 2"/>
                <a:gd name="T17" fmla="*/ 2147483647 h 17"/>
                <a:gd name="T18" fmla="*/ 2147483647 w 2"/>
                <a:gd name="T19" fmla="*/ 2147483647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"/>
                <a:gd name="T31" fmla="*/ 0 h 17"/>
                <a:gd name="T32" fmla="*/ 2 w 2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" h="17">
                  <a:moveTo>
                    <a:pt x="2" y="4"/>
                  </a:moveTo>
                  <a:lnTo>
                    <a:pt x="2" y="4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3"/>
                  </a:lnTo>
                  <a:lnTo>
                    <a:pt x="0" y="17"/>
                  </a:lnTo>
                  <a:lnTo>
                    <a:pt x="2" y="17"/>
                  </a:lnTo>
                  <a:lnTo>
                    <a:pt x="2" y="13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3" name="Freeform 250"/>
            <p:cNvSpPr>
              <a:spLocks/>
            </p:cNvSpPr>
            <p:nvPr/>
          </p:nvSpPr>
          <p:spPr bwMode="auto">
            <a:xfrm>
              <a:off x="3195872" y="1762183"/>
              <a:ext cx="10707" cy="2677"/>
            </a:xfrm>
            <a:custGeom>
              <a:avLst/>
              <a:gdLst>
                <a:gd name="T0" fmla="*/ 2147483647 w 33"/>
                <a:gd name="T1" fmla="*/ 0 h 7"/>
                <a:gd name="T2" fmla="*/ 2147483647 w 33"/>
                <a:gd name="T3" fmla="*/ 0 h 7"/>
                <a:gd name="T4" fmla="*/ 0 w 33"/>
                <a:gd name="T5" fmla="*/ 2147483647 h 7"/>
                <a:gd name="T6" fmla="*/ 2147483647 w 33"/>
                <a:gd name="T7" fmla="*/ 2147483647 h 7"/>
                <a:gd name="T8" fmla="*/ 2147483647 w 33"/>
                <a:gd name="T9" fmla="*/ 2147483647 h 7"/>
                <a:gd name="T10" fmla="*/ 2147483647 w 33"/>
                <a:gd name="T11" fmla="*/ 2147483647 h 7"/>
                <a:gd name="T12" fmla="*/ 2147483647 w 33"/>
                <a:gd name="T13" fmla="*/ 2147483647 h 7"/>
                <a:gd name="T14" fmla="*/ 2147483647 w 33"/>
                <a:gd name="T15" fmla="*/ 0 h 7"/>
                <a:gd name="T16" fmla="*/ 2147483647 w 33"/>
                <a:gd name="T17" fmla="*/ 0 h 7"/>
                <a:gd name="T18" fmla="*/ 2147483647 w 33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"/>
                <a:gd name="T31" fmla="*/ 0 h 7"/>
                <a:gd name="T32" fmla="*/ 33 w 33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" h="7">
                  <a:moveTo>
                    <a:pt x="4" y="0"/>
                  </a:moveTo>
                  <a:lnTo>
                    <a:pt x="4" y="0"/>
                  </a:lnTo>
                  <a:lnTo>
                    <a:pt x="0" y="3"/>
                  </a:lnTo>
                  <a:lnTo>
                    <a:pt x="4" y="7"/>
                  </a:lnTo>
                  <a:lnTo>
                    <a:pt x="26" y="7"/>
                  </a:lnTo>
                  <a:lnTo>
                    <a:pt x="33" y="7"/>
                  </a:lnTo>
                  <a:lnTo>
                    <a:pt x="33" y="3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4" name="Freeform 251"/>
            <p:cNvSpPr>
              <a:spLocks/>
            </p:cNvSpPr>
            <p:nvPr/>
          </p:nvSpPr>
          <p:spPr bwMode="auto">
            <a:xfrm>
              <a:off x="3205240" y="1762183"/>
              <a:ext cx="1339" cy="5353"/>
            </a:xfrm>
            <a:custGeom>
              <a:avLst/>
              <a:gdLst>
                <a:gd name="T0" fmla="*/ 2147483647 w 7"/>
                <a:gd name="T1" fmla="*/ 2147483647 h 13"/>
                <a:gd name="T2" fmla="*/ 2147483647 w 7"/>
                <a:gd name="T3" fmla="*/ 0 h 13"/>
                <a:gd name="T4" fmla="*/ 2147483647 w 7"/>
                <a:gd name="T5" fmla="*/ 0 h 13"/>
                <a:gd name="T6" fmla="*/ 0 w 7"/>
                <a:gd name="T7" fmla="*/ 0 h 13"/>
                <a:gd name="T8" fmla="*/ 0 w 7"/>
                <a:gd name="T9" fmla="*/ 2147483647 h 13"/>
                <a:gd name="T10" fmla="*/ 0 w 7"/>
                <a:gd name="T11" fmla="*/ 2147483647 h 13"/>
                <a:gd name="T12" fmla="*/ 2147483647 w 7"/>
                <a:gd name="T13" fmla="*/ 2147483647 h 13"/>
                <a:gd name="T14" fmla="*/ 2147483647 w 7"/>
                <a:gd name="T15" fmla="*/ 2147483647 h 13"/>
                <a:gd name="T16" fmla="*/ 2147483647 w 7"/>
                <a:gd name="T17" fmla="*/ 2147483647 h 13"/>
                <a:gd name="T18" fmla="*/ 2147483647 w 7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3"/>
                <a:gd name="T32" fmla="*/ 7 w 7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3">
                  <a:moveTo>
                    <a:pt x="7" y="3"/>
                  </a:move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3"/>
                  </a:lnTo>
                  <a:lnTo>
                    <a:pt x="3" y="13"/>
                  </a:lnTo>
                  <a:lnTo>
                    <a:pt x="7" y="13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5" name="Freeform 252"/>
            <p:cNvSpPr>
              <a:spLocks/>
            </p:cNvSpPr>
            <p:nvPr/>
          </p:nvSpPr>
          <p:spPr bwMode="auto">
            <a:xfrm>
              <a:off x="3205240" y="1764860"/>
              <a:ext cx="25430" cy="2677"/>
            </a:xfrm>
            <a:custGeom>
              <a:avLst/>
              <a:gdLst>
                <a:gd name="T0" fmla="*/ 2147483647 w 76"/>
                <a:gd name="T1" fmla="*/ 0 h 6"/>
                <a:gd name="T2" fmla="*/ 0 w 76"/>
                <a:gd name="T3" fmla="*/ 2147483647 h 6"/>
                <a:gd name="T4" fmla="*/ 0 w 76"/>
                <a:gd name="T5" fmla="*/ 2147483647 h 6"/>
                <a:gd name="T6" fmla="*/ 0 w 76"/>
                <a:gd name="T7" fmla="*/ 2147483647 h 6"/>
                <a:gd name="T8" fmla="*/ 2147483647 w 76"/>
                <a:gd name="T9" fmla="*/ 2147483647 h 6"/>
                <a:gd name="T10" fmla="*/ 2147483647 w 76"/>
                <a:gd name="T11" fmla="*/ 2147483647 h 6"/>
                <a:gd name="T12" fmla="*/ 2147483647 w 76"/>
                <a:gd name="T13" fmla="*/ 2147483647 h 6"/>
                <a:gd name="T14" fmla="*/ 2147483647 w 76"/>
                <a:gd name="T15" fmla="*/ 2147483647 h 6"/>
                <a:gd name="T16" fmla="*/ 2147483647 w 76"/>
                <a:gd name="T17" fmla="*/ 0 h 6"/>
                <a:gd name="T18" fmla="*/ 2147483647 w 76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6"/>
                <a:gd name="T31" fmla="*/ 0 h 6"/>
                <a:gd name="T32" fmla="*/ 76 w 76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6" h="6">
                  <a:moveTo>
                    <a:pt x="3" y="0"/>
                  </a:moveTo>
                  <a:lnTo>
                    <a:pt x="0" y="2"/>
                  </a:lnTo>
                  <a:lnTo>
                    <a:pt x="0" y="6"/>
                  </a:lnTo>
                  <a:lnTo>
                    <a:pt x="69" y="6"/>
                  </a:lnTo>
                  <a:lnTo>
                    <a:pt x="76" y="6"/>
                  </a:lnTo>
                  <a:lnTo>
                    <a:pt x="76" y="2"/>
                  </a:lnTo>
                  <a:lnTo>
                    <a:pt x="7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6" name="Freeform 253"/>
            <p:cNvSpPr>
              <a:spLocks/>
            </p:cNvSpPr>
            <p:nvPr/>
          </p:nvSpPr>
          <p:spPr bwMode="auto">
            <a:xfrm>
              <a:off x="3229331" y="1764860"/>
              <a:ext cx="1339" cy="5353"/>
            </a:xfrm>
            <a:custGeom>
              <a:avLst/>
              <a:gdLst>
                <a:gd name="T0" fmla="*/ 2147483647 w 3"/>
                <a:gd name="T1" fmla="*/ 2147483647 h 15"/>
                <a:gd name="T2" fmla="*/ 2147483647 w 3"/>
                <a:gd name="T3" fmla="*/ 2147483647 h 15"/>
                <a:gd name="T4" fmla="*/ 0 w 3"/>
                <a:gd name="T5" fmla="*/ 0 h 15"/>
                <a:gd name="T6" fmla="*/ 0 w 3"/>
                <a:gd name="T7" fmla="*/ 2147483647 h 15"/>
                <a:gd name="T8" fmla="*/ 0 w 3"/>
                <a:gd name="T9" fmla="*/ 2147483647 h 15"/>
                <a:gd name="T10" fmla="*/ 0 w 3"/>
                <a:gd name="T11" fmla="*/ 2147483647 h 15"/>
                <a:gd name="T12" fmla="*/ 0 w 3"/>
                <a:gd name="T13" fmla="*/ 2147483647 h 15"/>
                <a:gd name="T14" fmla="*/ 2147483647 w 3"/>
                <a:gd name="T15" fmla="*/ 2147483647 h 15"/>
                <a:gd name="T16" fmla="*/ 2147483647 w 3"/>
                <a:gd name="T17" fmla="*/ 2147483647 h 15"/>
                <a:gd name="T18" fmla="*/ 2147483647 w 3"/>
                <a:gd name="T19" fmla="*/ 2147483647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15"/>
                <a:gd name="T32" fmla="*/ 3 w 3"/>
                <a:gd name="T33" fmla="*/ 15 h 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15">
                  <a:moveTo>
                    <a:pt x="3" y="2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3" y="15"/>
                  </a:lnTo>
                  <a:lnTo>
                    <a:pt x="3" y="12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7" name="Freeform 254"/>
            <p:cNvSpPr>
              <a:spLocks/>
            </p:cNvSpPr>
            <p:nvPr/>
          </p:nvSpPr>
          <p:spPr bwMode="auto">
            <a:xfrm>
              <a:off x="3227993" y="1767537"/>
              <a:ext cx="9368" cy="2677"/>
            </a:xfrm>
            <a:custGeom>
              <a:avLst/>
              <a:gdLst>
                <a:gd name="T0" fmla="*/ 2147483647 w 27"/>
                <a:gd name="T1" fmla="*/ 0 h 6"/>
                <a:gd name="T2" fmla="*/ 2147483647 w 27"/>
                <a:gd name="T3" fmla="*/ 0 h 6"/>
                <a:gd name="T4" fmla="*/ 0 w 27"/>
                <a:gd name="T5" fmla="*/ 2147483647 h 6"/>
                <a:gd name="T6" fmla="*/ 2147483647 w 27"/>
                <a:gd name="T7" fmla="*/ 2147483647 h 6"/>
                <a:gd name="T8" fmla="*/ 2147483647 w 27"/>
                <a:gd name="T9" fmla="*/ 2147483647 h 6"/>
                <a:gd name="T10" fmla="*/ 2147483647 w 27"/>
                <a:gd name="T11" fmla="*/ 2147483647 h 6"/>
                <a:gd name="T12" fmla="*/ 2147483647 w 27"/>
                <a:gd name="T13" fmla="*/ 2147483647 h 6"/>
                <a:gd name="T14" fmla="*/ 2147483647 w 27"/>
                <a:gd name="T15" fmla="*/ 0 h 6"/>
                <a:gd name="T16" fmla="*/ 2147483647 w 27"/>
                <a:gd name="T17" fmla="*/ 0 h 6"/>
                <a:gd name="T18" fmla="*/ 2147483647 w 27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"/>
                <a:gd name="T31" fmla="*/ 0 h 6"/>
                <a:gd name="T32" fmla="*/ 27 w 27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" h="6">
                  <a:moveTo>
                    <a:pt x="4" y="0"/>
                  </a:moveTo>
                  <a:lnTo>
                    <a:pt x="4" y="0"/>
                  </a:lnTo>
                  <a:lnTo>
                    <a:pt x="0" y="3"/>
                  </a:lnTo>
                  <a:lnTo>
                    <a:pt x="4" y="6"/>
                  </a:lnTo>
                  <a:lnTo>
                    <a:pt x="20" y="6"/>
                  </a:lnTo>
                  <a:lnTo>
                    <a:pt x="27" y="6"/>
                  </a:lnTo>
                  <a:lnTo>
                    <a:pt x="27" y="3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8" name="Freeform 255"/>
            <p:cNvSpPr>
              <a:spLocks/>
            </p:cNvSpPr>
            <p:nvPr/>
          </p:nvSpPr>
          <p:spPr bwMode="auto">
            <a:xfrm>
              <a:off x="3236024" y="1767537"/>
              <a:ext cx="1338" cy="4015"/>
            </a:xfrm>
            <a:custGeom>
              <a:avLst/>
              <a:gdLst>
                <a:gd name="T0" fmla="*/ 2147483647 w 4"/>
                <a:gd name="T1" fmla="*/ 2147483647 h 12"/>
                <a:gd name="T2" fmla="*/ 2147483647 w 4"/>
                <a:gd name="T3" fmla="*/ 0 h 12"/>
                <a:gd name="T4" fmla="*/ 0 w 4"/>
                <a:gd name="T5" fmla="*/ 0 h 12"/>
                <a:gd name="T6" fmla="*/ 0 w 4"/>
                <a:gd name="T7" fmla="*/ 0 h 12"/>
                <a:gd name="T8" fmla="*/ 0 w 4"/>
                <a:gd name="T9" fmla="*/ 2147483647 h 12"/>
                <a:gd name="T10" fmla="*/ 0 w 4"/>
                <a:gd name="T11" fmla="*/ 2147483647 h 12"/>
                <a:gd name="T12" fmla="*/ 0 w 4"/>
                <a:gd name="T13" fmla="*/ 2147483647 h 12"/>
                <a:gd name="T14" fmla="*/ 2147483647 w 4"/>
                <a:gd name="T15" fmla="*/ 2147483647 h 12"/>
                <a:gd name="T16" fmla="*/ 2147483647 w 4"/>
                <a:gd name="T17" fmla="*/ 2147483647 h 12"/>
                <a:gd name="T18" fmla="*/ 2147483647 w 4"/>
                <a:gd name="T19" fmla="*/ 2147483647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12"/>
                <a:gd name="T32" fmla="*/ 4 w 4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12">
                  <a:moveTo>
                    <a:pt x="4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9" name="Freeform 256"/>
            <p:cNvSpPr>
              <a:spLocks/>
            </p:cNvSpPr>
            <p:nvPr/>
          </p:nvSpPr>
          <p:spPr bwMode="auto">
            <a:xfrm>
              <a:off x="3234685" y="1770213"/>
              <a:ext cx="24091" cy="1339"/>
            </a:xfrm>
            <a:custGeom>
              <a:avLst/>
              <a:gdLst>
                <a:gd name="T0" fmla="*/ 2147483647 w 73"/>
                <a:gd name="T1" fmla="*/ 0 h 6"/>
                <a:gd name="T2" fmla="*/ 2147483647 w 73"/>
                <a:gd name="T3" fmla="*/ 2147483647 h 6"/>
                <a:gd name="T4" fmla="*/ 0 w 73"/>
                <a:gd name="T5" fmla="*/ 2147483647 h 6"/>
                <a:gd name="T6" fmla="*/ 2147483647 w 73"/>
                <a:gd name="T7" fmla="*/ 2147483647 h 6"/>
                <a:gd name="T8" fmla="*/ 2147483647 w 73"/>
                <a:gd name="T9" fmla="*/ 2147483647 h 6"/>
                <a:gd name="T10" fmla="*/ 2147483647 w 73"/>
                <a:gd name="T11" fmla="*/ 2147483647 h 6"/>
                <a:gd name="T12" fmla="*/ 2147483647 w 73"/>
                <a:gd name="T13" fmla="*/ 2147483647 h 6"/>
                <a:gd name="T14" fmla="*/ 2147483647 w 73"/>
                <a:gd name="T15" fmla="*/ 2147483647 h 6"/>
                <a:gd name="T16" fmla="*/ 2147483647 w 73"/>
                <a:gd name="T17" fmla="*/ 0 h 6"/>
                <a:gd name="T18" fmla="*/ 2147483647 w 7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3"/>
                <a:gd name="T31" fmla="*/ 0 h 6"/>
                <a:gd name="T32" fmla="*/ 73 w 7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3" h="6">
                  <a:moveTo>
                    <a:pt x="3" y="0"/>
                  </a:moveTo>
                  <a:lnTo>
                    <a:pt x="3" y="4"/>
                  </a:lnTo>
                  <a:lnTo>
                    <a:pt x="0" y="4"/>
                  </a:lnTo>
                  <a:lnTo>
                    <a:pt x="3" y="6"/>
                  </a:lnTo>
                  <a:lnTo>
                    <a:pt x="67" y="6"/>
                  </a:lnTo>
                  <a:lnTo>
                    <a:pt x="69" y="6"/>
                  </a:lnTo>
                  <a:lnTo>
                    <a:pt x="73" y="4"/>
                  </a:lnTo>
                  <a:lnTo>
                    <a:pt x="69" y="4"/>
                  </a:lnTo>
                  <a:lnTo>
                    <a:pt x="67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" name="Freeform 257"/>
            <p:cNvSpPr>
              <a:spLocks/>
            </p:cNvSpPr>
            <p:nvPr/>
          </p:nvSpPr>
          <p:spPr bwMode="auto">
            <a:xfrm>
              <a:off x="3257438" y="1770213"/>
              <a:ext cx="1338" cy="5353"/>
            </a:xfrm>
            <a:custGeom>
              <a:avLst/>
              <a:gdLst>
                <a:gd name="T0" fmla="*/ 2147483647 w 6"/>
                <a:gd name="T1" fmla="*/ 2147483647 h 16"/>
                <a:gd name="T2" fmla="*/ 2147483647 w 6"/>
                <a:gd name="T3" fmla="*/ 2147483647 h 16"/>
                <a:gd name="T4" fmla="*/ 2147483647 w 6"/>
                <a:gd name="T5" fmla="*/ 0 h 16"/>
                <a:gd name="T6" fmla="*/ 0 w 6"/>
                <a:gd name="T7" fmla="*/ 2147483647 h 16"/>
                <a:gd name="T8" fmla="*/ 0 w 6"/>
                <a:gd name="T9" fmla="*/ 2147483647 h 16"/>
                <a:gd name="T10" fmla="*/ 0 w 6"/>
                <a:gd name="T11" fmla="*/ 2147483647 h 16"/>
                <a:gd name="T12" fmla="*/ 2147483647 w 6"/>
                <a:gd name="T13" fmla="*/ 2147483647 h 16"/>
                <a:gd name="T14" fmla="*/ 2147483647 w 6"/>
                <a:gd name="T15" fmla="*/ 2147483647 h 16"/>
                <a:gd name="T16" fmla="*/ 2147483647 w 6"/>
                <a:gd name="T17" fmla="*/ 2147483647 h 16"/>
                <a:gd name="T18" fmla="*/ 2147483647 w 6"/>
                <a:gd name="T19" fmla="*/ 2147483647 h 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6"/>
                <a:gd name="T32" fmla="*/ 6 w 6"/>
                <a:gd name="T33" fmla="*/ 16 h 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6">
                  <a:moveTo>
                    <a:pt x="6" y="4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2" y="16"/>
                  </a:lnTo>
                  <a:lnTo>
                    <a:pt x="6" y="13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" name="Freeform 258"/>
            <p:cNvSpPr>
              <a:spLocks/>
            </p:cNvSpPr>
            <p:nvPr/>
          </p:nvSpPr>
          <p:spPr bwMode="auto">
            <a:xfrm>
              <a:off x="3257438" y="1772890"/>
              <a:ext cx="73611" cy="2677"/>
            </a:xfrm>
            <a:custGeom>
              <a:avLst/>
              <a:gdLst>
                <a:gd name="T0" fmla="*/ 2147483647 w 223"/>
                <a:gd name="T1" fmla="*/ 0 h 6"/>
                <a:gd name="T2" fmla="*/ 0 w 223"/>
                <a:gd name="T3" fmla="*/ 0 h 6"/>
                <a:gd name="T4" fmla="*/ 0 w 223"/>
                <a:gd name="T5" fmla="*/ 2147483647 h 6"/>
                <a:gd name="T6" fmla="*/ 0 w 223"/>
                <a:gd name="T7" fmla="*/ 2147483647 h 6"/>
                <a:gd name="T8" fmla="*/ 2147483647 w 223"/>
                <a:gd name="T9" fmla="*/ 2147483647 h 6"/>
                <a:gd name="T10" fmla="*/ 2147483647 w 223"/>
                <a:gd name="T11" fmla="*/ 2147483647 h 6"/>
                <a:gd name="T12" fmla="*/ 2147483647 w 223"/>
                <a:gd name="T13" fmla="*/ 2147483647 h 6"/>
                <a:gd name="T14" fmla="*/ 2147483647 w 223"/>
                <a:gd name="T15" fmla="*/ 0 h 6"/>
                <a:gd name="T16" fmla="*/ 2147483647 w 223"/>
                <a:gd name="T17" fmla="*/ 0 h 6"/>
                <a:gd name="T18" fmla="*/ 2147483647 w 22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3"/>
                <a:gd name="T31" fmla="*/ 0 h 6"/>
                <a:gd name="T32" fmla="*/ 223 w 22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3" h="6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216" y="6"/>
                  </a:lnTo>
                  <a:lnTo>
                    <a:pt x="220" y="6"/>
                  </a:lnTo>
                  <a:lnTo>
                    <a:pt x="223" y="3"/>
                  </a:lnTo>
                  <a:lnTo>
                    <a:pt x="22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2" name="Freeform 259"/>
            <p:cNvSpPr>
              <a:spLocks/>
            </p:cNvSpPr>
            <p:nvPr/>
          </p:nvSpPr>
          <p:spPr bwMode="auto">
            <a:xfrm>
              <a:off x="3329712" y="1772890"/>
              <a:ext cx="1338" cy="4015"/>
            </a:xfrm>
            <a:custGeom>
              <a:avLst/>
              <a:gdLst>
                <a:gd name="T0" fmla="*/ 2147483647 w 7"/>
                <a:gd name="T1" fmla="*/ 2147483647 h 13"/>
                <a:gd name="T2" fmla="*/ 2147483647 w 7"/>
                <a:gd name="T3" fmla="*/ 0 h 13"/>
                <a:gd name="T4" fmla="*/ 2147483647 w 7"/>
                <a:gd name="T5" fmla="*/ 0 h 13"/>
                <a:gd name="T6" fmla="*/ 0 w 7"/>
                <a:gd name="T7" fmla="*/ 0 h 13"/>
                <a:gd name="T8" fmla="*/ 0 w 7"/>
                <a:gd name="T9" fmla="*/ 2147483647 h 13"/>
                <a:gd name="T10" fmla="*/ 0 w 7"/>
                <a:gd name="T11" fmla="*/ 2147483647 h 13"/>
                <a:gd name="T12" fmla="*/ 2147483647 w 7"/>
                <a:gd name="T13" fmla="*/ 2147483647 h 13"/>
                <a:gd name="T14" fmla="*/ 2147483647 w 7"/>
                <a:gd name="T15" fmla="*/ 2147483647 h 13"/>
                <a:gd name="T16" fmla="*/ 2147483647 w 7"/>
                <a:gd name="T17" fmla="*/ 2147483647 h 13"/>
                <a:gd name="T18" fmla="*/ 2147483647 w 7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3"/>
                <a:gd name="T32" fmla="*/ 7 w 7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3">
                  <a:moveTo>
                    <a:pt x="7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3"/>
                  </a:lnTo>
                  <a:lnTo>
                    <a:pt x="4" y="13"/>
                  </a:lnTo>
                  <a:lnTo>
                    <a:pt x="7" y="13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3" name="Freeform 260"/>
            <p:cNvSpPr>
              <a:spLocks/>
            </p:cNvSpPr>
            <p:nvPr/>
          </p:nvSpPr>
          <p:spPr bwMode="auto">
            <a:xfrm>
              <a:off x="3329712" y="1775567"/>
              <a:ext cx="25429" cy="1339"/>
            </a:xfrm>
            <a:custGeom>
              <a:avLst/>
              <a:gdLst>
                <a:gd name="T0" fmla="*/ 2147483647 w 77"/>
                <a:gd name="T1" fmla="*/ 0 h 7"/>
                <a:gd name="T2" fmla="*/ 0 w 77"/>
                <a:gd name="T3" fmla="*/ 2147483647 h 7"/>
                <a:gd name="T4" fmla="*/ 0 w 77"/>
                <a:gd name="T5" fmla="*/ 2147483647 h 7"/>
                <a:gd name="T6" fmla="*/ 0 w 77"/>
                <a:gd name="T7" fmla="*/ 2147483647 h 7"/>
                <a:gd name="T8" fmla="*/ 2147483647 w 77"/>
                <a:gd name="T9" fmla="*/ 2147483647 h 7"/>
                <a:gd name="T10" fmla="*/ 2147483647 w 77"/>
                <a:gd name="T11" fmla="*/ 2147483647 h 7"/>
                <a:gd name="T12" fmla="*/ 2147483647 w 77"/>
                <a:gd name="T13" fmla="*/ 2147483647 h 7"/>
                <a:gd name="T14" fmla="*/ 2147483647 w 77"/>
                <a:gd name="T15" fmla="*/ 2147483647 h 7"/>
                <a:gd name="T16" fmla="*/ 2147483647 w 77"/>
                <a:gd name="T17" fmla="*/ 0 h 7"/>
                <a:gd name="T18" fmla="*/ 2147483647 w 77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7"/>
                <a:gd name="T31" fmla="*/ 0 h 7"/>
                <a:gd name="T32" fmla="*/ 77 w 77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7" h="7">
                  <a:moveTo>
                    <a:pt x="4" y="0"/>
                  </a:moveTo>
                  <a:lnTo>
                    <a:pt x="0" y="3"/>
                  </a:lnTo>
                  <a:lnTo>
                    <a:pt x="0" y="7"/>
                  </a:lnTo>
                  <a:lnTo>
                    <a:pt x="71" y="7"/>
                  </a:lnTo>
                  <a:lnTo>
                    <a:pt x="77" y="7"/>
                  </a:lnTo>
                  <a:lnTo>
                    <a:pt x="77" y="3"/>
                  </a:lnTo>
                  <a:lnTo>
                    <a:pt x="7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4" name="Freeform 261"/>
            <p:cNvSpPr>
              <a:spLocks/>
            </p:cNvSpPr>
            <p:nvPr/>
          </p:nvSpPr>
          <p:spPr bwMode="auto">
            <a:xfrm>
              <a:off x="3352464" y="1775567"/>
              <a:ext cx="2677" cy="5353"/>
            </a:xfrm>
            <a:custGeom>
              <a:avLst/>
              <a:gdLst>
                <a:gd name="T0" fmla="*/ 2147483647 w 6"/>
                <a:gd name="T1" fmla="*/ 2147483647 h 16"/>
                <a:gd name="T2" fmla="*/ 2147483647 w 6"/>
                <a:gd name="T3" fmla="*/ 2147483647 h 16"/>
                <a:gd name="T4" fmla="*/ 2147483647 w 6"/>
                <a:gd name="T5" fmla="*/ 0 h 16"/>
                <a:gd name="T6" fmla="*/ 0 w 6"/>
                <a:gd name="T7" fmla="*/ 2147483647 h 16"/>
                <a:gd name="T8" fmla="*/ 0 w 6"/>
                <a:gd name="T9" fmla="*/ 2147483647 h 16"/>
                <a:gd name="T10" fmla="*/ 0 w 6"/>
                <a:gd name="T11" fmla="*/ 2147483647 h 16"/>
                <a:gd name="T12" fmla="*/ 2147483647 w 6"/>
                <a:gd name="T13" fmla="*/ 2147483647 h 16"/>
                <a:gd name="T14" fmla="*/ 2147483647 w 6"/>
                <a:gd name="T15" fmla="*/ 2147483647 h 16"/>
                <a:gd name="T16" fmla="*/ 2147483647 w 6"/>
                <a:gd name="T17" fmla="*/ 2147483647 h 16"/>
                <a:gd name="T18" fmla="*/ 2147483647 w 6"/>
                <a:gd name="T19" fmla="*/ 2147483647 h 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6"/>
                <a:gd name="T32" fmla="*/ 6 w 6"/>
                <a:gd name="T33" fmla="*/ 16 h 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6">
                  <a:moveTo>
                    <a:pt x="6" y="3"/>
                  </a:moveTo>
                  <a:lnTo>
                    <a:pt x="6" y="3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2" y="16"/>
                  </a:lnTo>
                  <a:lnTo>
                    <a:pt x="6" y="16"/>
                  </a:lnTo>
                  <a:lnTo>
                    <a:pt x="6" y="13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5" name="Freeform 262"/>
            <p:cNvSpPr>
              <a:spLocks/>
            </p:cNvSpPr>
            <p:nvPr/>
          </p:nvSpPr>
          <p:spPr bwMode="auto">
            <a:xfrm>
              <a:off x="3352464" y="1778243"/>
              <a:ext cx="84320" cy="2677"/>
            </a:xfrm>
            <a:custGeom>
              <a:avLst/>
              <a:gdLst>
                <a:gd name="T0" fmla="*/ 2147483647 w 249"/>
                <a:gd name="T1" fmla="*/ 0 h 7"/>
                <a:gd name="T2" fmla="*/ 0 w 249"/>
                <a:gd name="T3" fmla="*/ 0 h 7"/>
                <a:gd name="T4" fmla="*/ 0 w 249"/>
                <a:gd name="T5" fmla="*/ 2147483647 h 7"/>
                <a:gd name="T6" fmla="*/ 0 w 249"/>
                <a:gd name="T7" fmla="*/ 2147483647 h 7"/>
                <a:gd name="T8" fmla="*/ 2147483647 w 249"/>
                <a:gd name="T9" fmla="*/ 2147483647 h 7"/>
                <a:gd name="T10" fmla="*/ 2147483647 w 249"/>
                <a:gd name="T11" fmla="*/ 2147483647 h 7"/>
                <a:gd name="T12" fmla="*/ 2147483647 w 249"/>
                <a:gd name="T13" fmla="*/ 2147483647 h 7"/>
                <a:gd name="T14" fmla="*/ 2147483647 w 249"/>
                <a:gd name="T15" fmla="*/ 0 h 7"/>
                <a:gd name="T16" fmla="*/ 2147483647 w 249"/>
                <a:gd name="T17" fmla="*/ 0 h 7"/>
                <a:gd name="T18" fmla="*/ 2147483647 w 249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9"/>
                <a:gd name="T31" fmla="*/ 0 h 7"/>
                <a:gd name="T32" fmla="*/ 249 w 249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9" h="7">
                  <a:moveTo>
                    <a:pt x="2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240" y="7"/>
                  </a:lnTo>
                  <a:lnTo>
                    <a:pt x="249" y="7"/>
                  </a:lnTo>
                  <a:lnTo>
                    <a:pt x="249" y="4"/>
                  </a:lnTo>
                  <a:lnTo>
                    <a:pt x="249" y="0"/>
                  </a:lnTo>
                  <a:lnTo>
                    <a:pt x="24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6" name="Freeform 263"/>
            <p:cNvSpPr>
              <a:spLocks/>
            </p:cNvSpPr>
            <p:nvPr/>
          </p:nvSpPr>
          <p:spPr bwMode="auto">
            <a:xfrm>
              <a:off x="3434107" y="1778243"/>
              <a:ext cx="2677" cy="4015"/>
            </a:xfrm>
            <a:custGeom>
              <a:avLst/>
              <a:gdLst>
                <a:gd name="T0" fmla="*/ 2147483647 w 6"/>
                <a:gd name="T1" fmla="*/ 2147483647 h 13"/>
                <a:gd name="T2" fmla="*/ 2147483647 w 6"/>
                <a:gd name="T3" fmla="*/ 0 h 13"/>
                <a:gd name="T4" fmla="*/ 2147483647 w 6"/>
                <a:gd name="T5" fmla="*/ 0 h 13"/>
                <a:gd name="T6" fmla="*/ 0 w 6"/>
                <a:gd name="T7" fmla="*/ 0 h 13"/>
                <a:gd name="T8" fmla="*/ 0 w 6"/>
                <a:gd name="T9" fmla="*/ 2147483647 h 13"/>
                <a:gd name="T10" fmla="*/ 0 w 6"/>
                <a:gd name="T11" fmla="*/ 2147483647 h 13"/>
                <a:gd name="T12" fmla="*/ 2147483647 w 6"/>
                <a:gd name="T13" fmla="*/ 2147483647 h 13"/>
                <a:gd name="T14" fmla="*/ 2147483647 w 6"/>
                <a:gd name="T15" fmla="*/ 2147483647 h 13"/>
                <a:gd name="T16" fmla="*/ 2147483647 w 6"/>
                <a:gd name="T17" fmla="*/ 2147483647 h 13"/>
                <a:gd name="T18" fmla="*/ 2147483647 w 6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3"/>
                <a:gd name="T32" fmla="*/ 6 w 6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3">
                  <a:moveTo>
                    <a:pt x="6" y="4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4" y="13"/>
                  </a:lnTo>
                  <a:lnTo>
                    <a:pt x="6" y="13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7" name="Freeform 264"/>
            <p:cNvSpPr>
              <a:spLocks/>
            </p:cNvSpPr>
            <p:nvPr/>
          </p:nvSpPr>
          <p:spPr bwMode="auto">
            <a:xfrm>
              <a:off x="3434107" y="1780920"/>
              <a:ext cx="4015" cy="1339"/>
            </a:xfrm>
            <a:custGeom>
              <a:avLst/>
              <a:gdLst>
                <a:gd name="T0" fmla="*/ 2147483647 w 13"/>
                <a:gd name="T1" fmla="*/ 0 h 6"/>
                <a:gd name="T2" fmla="*/ 0 w 13"/>
                <a:gd name="T3" fmla="*/ 2147483647 h 6"/>
                <a:gd name="T4" fmla="*/ 0 w 13"/>
                <a:gd name="T5" fmla="*/ 2147483647 h 6"/>
                <a:gd name="T6" fmla="*/ 0 w 13"/>
                <a:gd name="T7" fmla="*/ 2147483647 h 6"/>
                <a:gd name="T8" fmla="*/ 2147483647 w 13"/>
                <a:gd name="T9" fmla="*/ 2147483647 h 6"/>
                <a:gd name="T10" fmla="*/ 2147483647 w 13"/>
                <a:gd name="T11" fmla="*/ 2147483647 h 6"/>
                <a:gd name="T12" fmla="*/ 2147483647 w 13"/>
                <a:gd name="T13" fmla="*/ 2147483647 h 6"/>
                <a:gd name="T14" fmla="*/ 2147483647 w 13"/>
                <a:gd name="T15" fmla="*/ 2147483647 h 6"/>
                <a:gd name="T16" fmla="*/ 2147483647 w 13"/>
                <a:gd name="T17" fmla="*/ 0 h 6"/>
                <a:gd name="T18" fmla="*/ 2147483647 w 1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6"/>
                <a:gd name="T32" fmla="*/ 13 w 1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6">
                  <a:moveTo>
                    <a:pt x="4" y="0"/>
                  </a:moveTo>
                  <a:lnTo>
                    <a:pt x="0" y="3"/>
                  </a:lnTo>
                  <a:lnTo>
                    <a:pt x="0" y="6"/>
                  </a:lnTo>
                  <a:lnTo>
                    <a:pt x="4" y="6"/>
                  </a:lnTo>
                  <a:lnTo>
                    <a:pt x="13" y="6"/>
                  </a:lnTo>
                  <a:lnTo>
                    <a:pt x="13" y="3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8" name="Freeform 265"/>
            <p:cNvSpPr>
              <a:spLocks/>
            </p:cNvSpPr>
            <p:nvPr/>
          </p:nvSpPr>
          <p:spPr bwMode="auto">
            <a:xfrm>
              <a:off x="3436783" y="1780920"/>
              <a:ext cx="1338" cy="4015"/>
            </a:xfrm>
            <a:custGeom>
              <a:avLst/>
              <a:gdLst>
                <a:gd name="T0" fmla="*/ 2147483647 w 7"/>
                <a:gd name="T1" fmla="*/ 2147483647 h 15"/>
                <a:gd name="T2" fmla="*/ 2147483647 w 7"/>
                <a:gd name="T3" fmla="*/ 2147483647 h 15"/>
                <a:gd name="T4" fmla="*/ 2147483647 w 7"/>
                <a:gd name="T5" fmla="*/ 0 h 15"/>
                <a:gd name="T6" fmla="*/ 0 w 7"/>
                <a:gd name="T7" fmla="*/ 2147483647 h 15"/>
                <a:gd name="T8" fmla="*/ 0 w 7"/>
                <a:gd name="T9" fmla="*/ 2147483647 h 15"/>
                <a:gd name="T10" fmla="*/ 0 w 7"/>
                <a:gd name="T11" fmla="*/ 2147483647 h 15"/>
                <a:gd name="T12" fmla="*/ 2147483647 w 7"/>
                <a:gd name="T13" fmla="*/ 2147483647 h 15"/>
                <a:gd name="T14" fmla="*/ 2147483647 w 7"/>
                <a:gd name="T15" fmla="*/ 2147483647 h 15"/>
                <a:gd name="T16" fmla="*/ 2147483647 w 7"/>
                <a:gd name="T17" fmla="*/ 2147483647 h 15"/>
                <a:gd name="T18" fmla="*/ 2147483647 w 7"/>
                <a:gd name="T19" fmla="*/ 2147483647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5"/>
                <a:gd name="T32" fmla="*/ 7 w 7"/>
                <a:gd name="T33" fmla="*/ 15 h 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5">
                  <a:moveTo>
                    <a:pt x="7" y="3"/>
                  </a:moveTo>
                  <a:lnTo>
                    <a:pt x="7" y="3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4" y="15"/>
                  </a:lnTo>
                  <a:lnTo>
                    <a:pt x="7" y="15"/>
                  </a:lnTo>
                  <a:lnTo>
                    <a:pt x="7" y="12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9" name="Freeform 266"/>
            <p:cNvSpPr>
              <a:spLocks/>
            </p:cNvSpPr>
            <p:nvPr/>
          </p:nvSpPr>
          <p:spPr bwMode="auto">
            <a:xfrm>
              <a:off x="3436783" y="1783597"/>
              <a:ext cx="22752" cy="1339"/>
            </a:xfrm>
            <a:custGeom>
              <a:avLst/>
              <a:gdLst>
                <a:gd name="T0" fmla="*/ 2147483647 w 69"/>
                <a:gd name="T1" fmla="*/ 0 h 7"/>
                <a:gd name="T2" fmla="*/ 0 w 69"/>
                <a:gd name="T3" fmla="*/ 0 h 7"/>
                <a:gd name="T4" fmla="*/ 0 w 69"/>
                <a:gd name="T5" fmla="*/ 2147483647 h 7"/>
                <a:gd name="T6" fmla="*/ 0 w 69"/>
                <a:gd name="T7" fmla="*/ 2147483647 h 7"/>
                <a:gd name="T8" fmla="*/ 2147483647 w 69"/>
                <a:gd name="T9" fmla="*/ 2147483647 h 7"/>
                <a:gd name="T10" fmla="*/ 2147483647 w 69"/>
                <a:gd name="T11" fmla="*/ 2147483647 h 7"/>
                <a:gd name="T12" fmla="*/ 2147483647 w 69"/>
                <a:gd name="T13" fmla="*/ 2147483647 h 7"/>
                <a:gd name="T14" fmla="*/ 2147483647 w 69"/>
                <a:gd name="T15" fmla="*/ 0 h 7"/>
                <a:gd name="T16" fmla="*/ 2147483647 w 69"/>
                <a:gd name="T17" fmla="*/ 0 h 7"/>
                <a:gd name="T18" fmla="*/ 2147483647 w 69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9"/>
                <a:gd name="T31" fmla="*/ 0 h 7"/>
                <a:gd name="T32" fmla="*/ 69 w 69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9" h="7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63" y="7"/>
                  </a:lnTo>
                  <a:lnTo>
                    <a:pt x="69" y="7"/>
                  </a:lnTo>
                  <a:lnTo>
                    <a:pt x="69" y="4"/>
                  </a:lnTo>
                  <a:lnTo>
                    <a:pt x="69" y="0"/>
                  </a:lnTo>
                  <a:lnTo>
                    <a:pt x="6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0" name="Freeform 267"/>
            <p:cNvSpPr>
              <a:spLocks/>
            </p:cNvSpPr>
            <p:nvPr/>
          </p:nvSpPr>
          <p:spPr bwMode="auto">
            <a:xfrm>
              <a:off x="3458198" y="1783597"/>
              <a:ext cx="1338" cy="4015"/>
            </a:xfrm>
            <a:custGeom>
              <a:avLst/>
              <a:gdLst>
                <a:gd name="T0" fmla="*/ 2147483647 w 2"/>
                <a:gd name="T1" fmla="*/ 2147483647 h 13"/>
                <a:gd name="T2" fmla="*/ 2147483647 w 2"/>
                <a:gd name="T3" fmla="*/ 0 h 13"/>
                <a:gd name="T4" fmla="*/ 0 w 2"/>
                <a:gd name="T5" fmla="*/ 0 h 13"/>
                <a:gd name="T6" fmla="*/ 0 w 2"/>
                <a:gd name="T7" fmla="*/ 0 h 13"/>
                <a:gd name="T8" fmla="*/ 0 w 2"/>
                <a:gd name="T9" fmla="*/ 2147483647 h 13"/>
                <a:gd name="T10" fmla="*/ 0 w 2"/>
                <a:gd name="T11" fmla="*/ 2147483647 h 13"/>
                <a:gd name="T12" fmla="*/ 0 w 2"/>
                <a:gd name="T13" fmla="*/ 2147483647 h 13"/>
                <a:gd name="T14" fmla="*/ 2147483647 w 2"/>
                <a:gd name="T15" fmla="*/ 2147483647 h 13"/>
                <a:gd name="T16" fmla="*/ 2147483647 w 2"/>
                <a:gd name="T17" fmla="*/ 2147483647 h 13"/>
                <a:gd name="T18" fmla="*/ 2147483647 w 2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"/>
                <a:gd name="T31" fmla="*/ 0 h 13"/>
                <a:gd name="T32" fmla="*/ 2 w 2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" h="13">
                  <a:moveTo>
                    <a:pt x="2" y="4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2" y="13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1" name="Freeform 268"/>
            <p:cNvSpPr>
              <a:spLocks/>
            </p:cNvSpPr>
            <p:nvPr/>
          </p:nvSpPr>
          <p:spPr bwMode="auto">
            <a:xfrm>
              <a:off x="3456859" y="1784936"/>
              <a:ext cx="61566" cy="2677"/>
            </a:xfrm>
            <a:custGeom>
              <a:avLst/>
              <a:gdLst>
                <a:gd name="T0" fmla="*/ 2147483647 w 182"/>
                <a:gd name="T1" fmla="*/ 0 h 6"/>
                <a:gd name="T2" fmla="*/ 2147483647 w 182"/>
                <a:gd name="T3" fmla="*/ 2147483647 h 6"/>
                <a:gd name="T4" fmla="*/ 0 w 182"/>
                <a:gd name="T5" fmla="*/ 2147483647 h 6"/>
                <a:gd name="T6" fmla="*/ 2147483647 w 182"/>
                <a:gd name="T7" fmla="*/ 2147483647 h 6"/>
                <a:gd name="T8" fmla="*/ 2147483647 w 182"/>
                <a:gd name="T9" fmla="*/ 2147483647 h 6"/>
                <a:gd name="T10" fmla="*/ 2147483647 w 182"/>
                <a:gd name="T11" fmla="*/ 2147483647 h 6"/>
                <a:gd name="T12" fmla="*/ 2147483647 w 182"/>
                <a:gd name="T13" fmla="*/ 2147483647 h 6"/>
                <a:gd name="T14" fmla="*/ 2147483647 w 182"/>
                <a:gd name="T15" fmla="*/ 2147483647 h 6"/>
                <a:gd name="T16" fmla="*/ 2147483647 w 182"/>
                <a:gd name="T17" fmla="*/ 0 h 6"/>
                <a:gd name="T18" fmla="*/ 2147483647 w 182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2"/>
                <a:gd name="T31" fmla="*/ 0 h 6"/>
                <a:gd name="T32" fmla="*/ 182 w 182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2" h="6">
                  <a:moveTo>
                    <a:pt x="4" y="0"/>
                  </a:moveTo>
                  <a:lnTo>
                    <a:pt x="4" y="3"/>
                  </a:lnTo>
                  <a:lnTo>
                    <a:pt x="0" y="3"/>
                  </a:lnTo>
                  <a:lnTo>
                    <a:pt x="4" y="6"/>
                  </a:lnTo>
                  <a:lnTo>
                    <a:pt x="175" y="6"/>
                  </a:lnTo>
                  <a:lnTo>
                    <a:pt x="178" y="6"/>
                  </a:lnTo>
                  <a:lnTo>
                    <a:pt x="182" y="3"/>
                  </a:lnTo>
                  <a:lnTo>
                    <a:pt x="178" y="3"/>
                  </a:lnTo>
                  <a:lnTo>
                    <a:pt x="175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2" name="Freeform 269"/>
            <p:cNvSpPr>
              <a:spLocks/>
            </p:cNvSpPr>
            <p:nvPr/>
          </p:nvSpPr>
          <p:spPr bwMode="auto">
            <a:xfrm>
              <a:off x="3515749" y="1784936"/>
              <a:ext cx="2677" cy="6691"/>
            </a:xfrm>
            <a:custGeom>
              <a:avLst/>
              <a:gdLst>
                <a:gd name="T0" fmla="*/ 2147483647 w 7"/>
                <a:gd name="T1" fmla="*/ 2147483647 h 16"/>
                <a:gd name="T2" fmla="*/ 2147483647 w 7"/>
                <a:gd name="T3" fmla="*/ 2147483647 h 16"/>
                <a:gd name="T4" fmla="*/ 2147483647 w 7"/>
                <a:gd name="T5" fmla="*/ 0 h 16"/>
                <a:gd name="T6" fmla="*/ 0 w 7"/>
                <a:gd name="T7" fmla="*/ 2147483647 h 16"/>
                <a:gd name="T8" fmla="*/ 0 w 7"/>
                <a:gd name="T9" fmla="*/ 2147483647 h 16"/>
                <a:gd name="T10" fmla="*/ 0 w 7"/>
                <a:gd name="T11" fmla="*/ 2147483647 h 16"/>
                <a:gd name="T12" fmla="*/ 2147483647 w 7"/>
                <a:gd name="T13" fmla="*/ 2147483647 h 16"/>
                <a:gd name="T14" fmla="*/ 2147483647 w 7"/>
                <a:gd name="T15" fmla="*/ 2147483647 h 16"/>
                <a:gd name="T16" fmla="*/ 2147483647 w 7"/>
                <a:gd name="T17" fmla="*/ 2147483647 h 16"/>
                <a:gd name="T18" fmla="*/ 2147483647 w 7"/>
                <a:gd name="T19" fmla="*/ 2147483647 h 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6"/>
                <a:gd name="T32" fmla="*/ 7 w 7"/>
                <a:gd name="T33" fmla="*/ 16 h 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6">
                  <a:moveTo>
                    <a:pt x="7" y="3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3" y="16"/>
                  </a:lnTo>
                  <a:lnTo>
                    <a:pt x="7" y="12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3" name="Freeform 270"/>
            <p:cNvSpPr>
              <a:spLocks/>
            </p:cNvSpPr>
            <p:nvPr/>
          </p:nvSpPr>
          <p:spPr bwMode="auto">
            <a:xfrm>
              <a:off x="3515749" y="1788950"/>
              <a:ext cx="34798" cy="2677"/>
            </a:xfrm>
            <a:custGeom>
              <a:avLst/>
              <a:gdLst>
                <a:gd name="T0" fmla="*/ 2147483647 w 102"/>
                <a:gd name="T1" fmla="*/ 0 h 6"/>
                <a:gd name="T2" fmla="*/ 0 w 102"/>
                <a:gd name="T3" fmla="*/ 0 h 6"/>
                <a:gd name="T4" fmla="*/ 0 w 102"/>
                <a:gd name="T5" fmla="*/ 2147483647 h 6"/>
                <a:gd name="T6" fmla="*/ 0 w 102"/>
                <a:gd name="T7" fmla="*/ 2147483647 h 6"/>
                <a:gd name="T8" fmla="*/ 2147483647 w 102"/>
                <a:gd name="T9" fmla="*/ 2147483647 h 6"/>
                <a:gd name="T10" fmla="*/ 2147483647 w 102"/>
                <a:gd name="T11" fmla="*/ 2147483647 h 6"/>
                <a:gd name="T12" fmla="*/ 2147483647 w 102"/>
                <a:gd name="T13" fmla="*/ 2147483647 h 6"/>
                <a:gd name="T14" fmla="*/ 2147483647 w 102"/>
                <a:gd name="T15" fmla="*/ 0 h 6"/>
                <a:gd name="T16" fmla="*/ 2147483647 w 102"/>
                <a:gd name="T17" fmla="*/ 0 h 6"/>
                <a:gd name="T18" fmla="*/ 2147483647 w 102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2"/>
                <a:gd name="T31" fmla="*/ 0 h 6"/>
                <a:gd name="T32" fmla="*/ 102 w 102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2" h="6">
                  <a:moveTo>
                    <a:pt x="3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96" y="6"/>
                  </a:lnTo>
                  <a:lnTo>
                    <a:pt x="102" y="6"/>
                  </a:lnTo>
                  <a:lnTo>
                    <a:pt x="102" y="2"/>
                  </a:lnTo>
                  <a:lnTo>
                    <a:pt x="102" y="0"/>
                  </a:lnTo>
                  <a:lnTo>
                    <a:pt x="98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4" name="Freeform 271"/>
            <p:cNvSpPr>
              <a:spLocks/>
            </p:cNvSpPr>
            <p:nvPr/>
          </p:nvSpPr>
          <p:spPr bwMode="auto">
            <a:xfrm>
              <a:off x="3547870" y="1788950"/>
              <a:ext cx="2677" cy="6692"/>
            </a:xfrm>
            <a:custGeom>
              <a:avLst/>
              <a:gdLst>
                <a:gd name="T0" fmla="*/ 2147483647 w 6"/>
                <a:gd name="T1" fmla="*/ 2147483647 h 21"/>
                <a:gd name="T2" fmla="*/ 2147483647 w 6"/>
                <a:gd name="T3" fmla="*/ 0 h 21"/>
                <a:gd name="T4" fmla="*/ 2147483647 w 6"/>
                <a:gd name="T5" fmla="*/ 0 h 21"/>
                <a:gd name="T6" fmla="*/ 0 w 6"/>
                <a:gd name="T7" fmla="*/ 0 h 21"/>
                <a:gd name="T8" fmla="*/ 0 w 6"/>
                <a:gd name="T9" fmla="*/ 2147483647 h 21"/>
                <a:gd name="T10" fmla="*/ 0 w 6"/>
                <a:gd name="T11" fmla="*/ 2147483647 h 21"/>
                <a:gd name="T12" fmla="*/ 2147483647 w 6"/>
                <a:gd name="T13" fmla="*/ 2147483647 h 21"/>
                <a:gd name="T14" fmla="*/ 2147483647 w 6"/>
                <a:gd name="T15" fmla="*/ 2147483647 h 21"/>
                <a:gd name="T16" fmla="*/ 2147483647 w 6"/>
                <a:gd name="T17" fmla="*/ 2147483647 h 21"/>
                <a:gd name="T18" fmla="*/ 2147483647 w 6"/>
                <a:gd name="T19" fmla="*/ 2147483647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21"/>
                <a:gd name="T32" fmla="*/ 6 w 6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21">
                  <a:moveTo>
                    <a:pt x="6" y="2"/>
                  </a:move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2" y="21"/>
                  </a:lnTo>
                  <a:lnTo>
                    <a:pt x="6" y="21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5" name="Freeform 272"/>
            <p:cNvSpPr>
              <a:spLocks/>
            </p:cNvSpPr>
            <p:nvPr/>
          </p:nvSpPr>
          <p:spPr bwMode="auto">
            <a:xfrm>
              <a:off x="3547870" y="1794304"/>
              <a:ext cx="121795" cy="1339"/>
            </a:xfrm>
            <a:custGeom>
              <a:avLst/>
              <a:gdLst>
                <a:gd name="T0" fmla="*/ 2147483647 w 365"/>
                <a:gd name="T1" fmla="*/ 0 h 6"/>
                <a:gd name="T2" fmla="*/ 0 w 365"/>
                <a:gd name="T3" fmla="*/ 2147483647 h 6"/>
                <a:gd name="T4" fmla="*/ 0 w 365"/>
                <a:gd name="T5" fmla="*/ 2147483647 h 6"/>
                <a:gd name="T6" fmla="*/ 0 w 365"/>
                <a:gd name="T7" fmla="*/ 2147483647 h 6"/>
                <a:gd name="T8" fmla="*/ 2147483647 w 365"/>
                <a:gd name="T9" fmla="*/ 2147483647 h 6"/>
                <a:gd name="T10" fmla="*/ 2147483647 w 365"/>
                <a:gd name="T11" fmla="*/ 2147483647 h 6"/>
                <a:gd name="T12" fmla="*/ 2147483647 w 365"/>
                <a:gd name="T13" fmla="*/ 2147483647 h 6"/>
                <a:gd name="T14" fmla="*/ 2147483647 w 365"/>
                <a:gd name="T15" fmla="*/ 2147483647 h 6"/>
                <a:gd name="T16" fmla="*/ 2147483647 w 365"/>
                <a:gd name="T17" fmla="*/ 0 h 6"/>
                <a:gd name="T18" fmla="*/ 2147483647 w 365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5"/>
                <a:gd name="T31" fmla="*/ 0 h 6"/>
                <a:gd name="T32" fmla="*/ 365 w 365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5" h="6">
                  <a:moveTo>
                    <a:pt x="2" y="0"/>
                  </a:moveTo>
                  <a:lnTo>
                    <a:pt x="0" y="4"/>
                  </a:lnTo>
                  <a:lnTo>
                    <a:pt x="0" y="6"/>
                  </a:lnTo>
                  <a:lnTo>
                    <a:pt x="356" y="6"/>
                  </a:lnTo>
                  <a:lnTo>
                    <a:pt x="362" y="6"/>
                  </a:lnTo>
                  <a:lnTo>
                    <a:pt x="365" y="4"/>
                  </a:lnTo>
                  <a:lnTo>
                    <a:pt x="362" y="4"/>
                  </a:lnTo>
                  <a:lnTo>
                    <a:pt x="36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6" name="Freeform 273"/>
            <p:cNvSpPr>
              <a:spLocks/>
            </p:cNvSpPr>
            <p:nvPr/>
          </p:nvSpPr>
          <p:spPr bwMode="auto">
            <a:xfrm>
              <a:off x="3668326" y="1794304"/>
              <a:ext cx="1339" cy="5353"/>
            </a:xfrm>
            <a:custGeom>
              <a:avLst/>
              <a:gdLst>
                <a:gd name="T0" fmla="*/ 2147483647 w 5"/>
                <a:gd name="T1" fmla="*/ 2147483647 h 16"/>
                <a:gd name="T2" fmla="*/ 2147483647 w 5"/>
                <a:gd name="T3" fmla="*/ 2147483647 h 16"/>
                <a:gd name="T4" fmla="*/ 2147483647 w 5"/>
                <a:gd name="T5" fmla="*/ 0 h 16"/>
                <a:gd name="T6" fmla="*/ 0 w 5"/>
                <a:gd name="T7" fmla="*/ 2147483647 h 16"/>
                <a:gd name="T8" fmla="*/ 0 w 5"/>
                <a:gd name="T9" fmla="*/ 2147483647 h 16"/>
                <a:gd name="T10" fmla="*/ 0 w 5"/>
                <a:gd name="T11" fmla="*/ 2147483647 h 16"/>
                <a:gd name="T12" fmla="*/ 2147483647 w 5"/>
                <a:gd name="T13" fmla="*/ 2147483647 h 16"/>
                <a:gd name="T14" fmla="*/ 2147483647 w 5"/>
                <a:gd name="T15" fmla="*/ 2147483647 h 16"/>
                <a:gd name="T16" fmla="*/ 2147483647 w 5"/>
                <a:gd name="T17" fmla="*/ 2147483647 h 16"/>
                <a:gd name="T18" fmla="*/ 2147483647 w 5"/>
                <a:gd name="T19" fmla="*/ 2147483647 h 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"/>
                <a:gd name="T31" fmla="*/ 0 h 16"/>
                <a:gd name="T32" fmla="*/ 5 w 5"/>
                <a:gd name="T33" fmla="*/ 16 h 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" h="16">
                  <a:moveTo>
                    <a:pt x="5" y="4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2" y="16"/>
                  </a:lnTo>
                  <a:lnTo>
                    <a:pt x="5" y="13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7" name="Freeform 274"/>
            <p:cNvSpPr>
              <a:spLocks/>
            </p:cNvSpPr>
            <p:nvPr/>
          </p:nvSpPr>
          <p:spPr bwMode="auto">
            <a:xfrm>
              <a:off x="3668326" y="1796980"/>
              <a:ext cx="21414" cy="2677"/>
            </a:xfrm>
            <a:custGeom>
              <a:avLst/>
              <a:gdLst>
                <a:gd name="T0" fmla="*/ 2147483647 w 62"/>
                <a:gd name="T1" fmla="*/ 0 h 6"/>
                <a:gd name="T2" fmla="*/ 0 w 62"/>
                <a:gd name="T3" fmla="*/ 0 h 6"/>
                <a:gd name="T4" fmla="*/ 0 w 62"/>
                <a:gd name="T5" fmla="*/ 2147483647 h 6"/>
                <a:gd name="T6" fmla="*/ 0 w 62"/>
                <a:gd name="T7" fmla="*/ 2147483647 h 6"/>
                <a:gd name="T8" fmla="*/ 2147483647 w 62"/>
                <a:gd name="T9" fmla="*/ 2147483647 h 6"/>
                <a:gd name="T10" fmla="*/ 2147483647 w 62"/>
                <a:gd name="T11" fmla="*/ 2147483647 h 6"/>
                <a:gd name="T12" fmla="*/ 2147483647 w 62"/>
                <a:gd name="T13" fmla="*/ 2147483647 h 6"/>
                <a:gd name="T14" fmla="*/ 2147483647 w 62"/>
                <a:gd name="T15" fmla="*/ 0 h 6"/>
                <a:gd name="T16" fmla="*/ 2147483647 w 62"/>
                <a:gd name="T17" fmla="*/ 0 h 6"/>
                <a:gd name="T18" fmla="*/ 2147483647 w 62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2"/>
                <a:gd name="T31" fmla="*/ 0 h 6"/>
                <a:gd name="T32" fmla="*/ 62 w 62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2" h="6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55" y="6"/>
                  </a:lnTo>
                  <a:lnTo>
                    <a:pt x="62" y="6"/>
                  </a:lnTo>
                  <a:lnTo>
                    <a:pt x="62" y="3"/>
                  </a:lnTo>
                  <a:lnTo>
                    <a:pt x="62" y="0"/>
                  </a:lnTo>
                  <a:lnTo>
                    <a:pt x="58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8" name="Freeform 275"/>
            <p:cNvSpPr>
              <a:spLocks/>
            </p:cNvSpPr>
            <p:nvPr/>
          </p:nvSpPr>
          <p:spPr bwMode="auto">
            <a:xfrm>
              <a:off x="3687063" y="1796980"/>
              <a:ext cx="2677" cy="5353"/>
            </a:xfrm>
            <a:custGeom>
              <a:avLst/>
              <a:gdLst>
                <a:gd name="T0" fmla="*/ 2147483647 w 7"/>
                <a:gd name="T1" fmla="*/ 2147483647 h 15"/>
                <a:gd name="T2" fmla="*/ 2147483647 w 7"/>
                <a:gd name="T3" fmla="*/ 0 h 15"/>
                <a:gd name="T4" fmla="*/ 2147483647 w 7"/>
                <a:gd name="T5" fmla="*/ 0 h 15"/>
                <a:gd name="T6" fmla="*/ 0 w 7"/>
                <a:gd name="T7" fmla="*/ 0 h 15"/>
                <a:gd name="T8" fmla="*/ 0 w 7"/>
                <a:gd name="T9" fmla="*/ 2147483647 h 15"/>
                <a:gd name="T10" fmla="*/ 0 w 7"/>
                <a:gd name="T11" fmla="*/ 2147483647 h 15"/>
                <a:gd name="T12" fmla="*/ 2147483647 w 7"/>
                <a:gd name="T13" fmla="*/ 2147483647 h 15"/>
                <a:gd name="T14" fmla="*/ 2147483647 w 7"/>
                <a:gd name="T15" fmla="*/ 2147483647 h 15"/>
                <a:gd name="T16" fmla="*/ 2147483647 w 7"/>
                <a:gd name="T17" fmla="*/ 2147483647 h 15"/>
                <a:gd name="T18" fmla="*/ 2147483647 w 7"/>
                <a:gd name="T19" fmla="*/ 2147483647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5"/>
                <a:gd name="T32" fmla="*/ 7 w 7"/>
                <a:gd name="T33" fmla="*/ 15 h 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5">
                  <a:moveTo>
                    <a:pt x="7" y="3"/>
                  </a:move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3"/>
                  </a:lnTo>
                  <a:lnTo>
                    <a:pt x="3" y="15"/>
                  </a:lnTo>
                  <a:lnTo>
                    <a:pt x="7" y="13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9" name="Freeform 276"/>
            <p:cNvSpPr>
              <a:spLocks/>
            </p:cNvSpPr>
            <p:nvPr/>
          </p:nvSpPr>
          <p:spPr bwMode="auto">
            <a:xfrm>
              <a:off x="3687063" y="1799657"/>
              <a:ext cx="26768" cy="1339"/>
            </a:xfrm>
            <a:custGeom>
              <a:avLst/>
              <a:gdLst>
                <a:gd name="T0" fmla="*/ 2147483647 w 79"/>
                <a:gd name="T1" fmla="*/ 0 h 4"/>
                <a:gd name="T2" fmla="*/ 0 w 79"/>
                <a:gd name="T3" fmla="*/ 0 h 4"/>
                <a:gd name="T4" fmla="*/ 0 w 79"/>
                <a:gd name="T5" fmla="*/ 2147483647 h 4"/>
                <a:gd name="T6" fmla="*/ 0 w 79"/>
                <a:gd name="T7" fmla="*/ 2147483647 h 4"/>
                <a:gd name="T8" fmla="*/ 2147483647 w 79"/>
                <a:gd name="T9" fmla="*/ 2147483647 h 4"/>
                <a:gd name="T10" fmla="*/ 2147483647 w 79"/>
                <a:gd name="T11" fmla="*/ 2147483647 h 4"/>
                <a:gd name="T12" fmla="*/ 2147483647 w 79"/>
                <a:gd name="T13" fmla="*/ 2147483647 h 4"/>
                <a:gd name="T14" fmla="*/ 2147483647 w 79"/>
                <a:gd name="T15" fmla="*/ 0 h 4"/>
                <a:gd name="T16" fmla="*/ 2147483647 w 79"/>
                <a:gd name="T17" fmla="*/ 0 h 4"/>
                <a:gd name="T18" fmla="*/ 2147483647 w 79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9"/>
                <a:gd name="T31" fmla="*/ 0 h 4"/>
                <a:gd name="T32" fmla="*/ 79 w 79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9" h="4">
                  <a:moveTo>
                    <a:pt x="3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69" y="4"/>
                  </a:lnTo>
                  <a:lnTo>
                    <a:pt x="76" y="4"/>
                  </a:lnTo>
                  <a:lnTo>
                    <a:pt x="79" y="4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0" name="Freeform 277"/>
            <p:cNvSpPr>
              <a:spLocks/>
            </p:cNvSpPr>
            <p:nvPr/>
          </p:nvSpPr>
          <p:spPr bwMode="auto">
            <a:xfrm>
              <a:off x="3711155" y="1799657"/>
              <a:ext cx="2677" cy="5353"/>
            </a:xfrm>
            <a:custGeom>
              <a:avLst/>
              <a:gdLst>
                <a:gd name="T0" fmla="*/ 2147483647 w 7"/>
                <a:gd name="T1" fmla="*/ 2147483647 h 13"/>
                <a:gd name="T2" fmla="*/ 2147483647 w 7"/>
                <a:gd name="T3" fmla="*/ 0 h 13"/>
                <a:gd name="T4" fmla="*/ 2147483647 w 7"/>
                <a:gd name="T5" fmla="*/ 0 h 13"/>
                <a:gd name="T6" fmla="*/ 0 w 7"/>
                <a:gd name="T7" fmla="*/ 0 h 13"/>
                <a:gd name="T8" fmla="*/ 0 w 7"/>
                <a:gd name="T9" fmla="*/ 2147483647 h 13"/>
                <a:gd name="T10" fmla="*/ 0 w 7"/>
                <a:gd name="T11" fmla="*/ 2147483647 h 13"/>
                <a:gd name="T12" fmla="*/ 2147483647 w 7"/>
                <a:gd name="T13" fmla="*/ 2147483647 h 13"/>
                <a:gd name="T14" fmla="*/ 2147483647 w 7"/>
                <a:gd name="T15" fmla="*/ 2147483647 h 13"/>
                <a:gd name="T16" fmla="*/ 2147483647 w 7"/>
                <a:gd name="T17" fmla="*/ 2147483647 h 13"/>
                <a:gd name="T18" fmla="*/ 2147483647 w 7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3"/>
                <a:gd name="T32" fmla="*/ 7 w 7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3">
                  <a:moveTo>
                    <a:pt x="7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4" y="13"/>
                  </a:lnTo>
                  <a:lnTo>
                    <a:pt x="7" y="13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1" name="Freeform 278"/>
            <p:cNvSpPr>
              <a:spLocks/>
            </p:cNvSpPr>
            <p:nvPr/>
          </p:nvSpPr>
          <p:spPr bwMode="auto">
            <a:xfrm>
              <a:off x="3711155" y="1802334"/>
              <a:ext cx="53536" cy="2677"/>
            </a:xfrm>
            <a:custGeom>
              <a:avLst/>
              <a:gdLst>
                <a:gd name="T0" fmla="*/ 2147483647 w 158"/>
                <a:gd name="T1" fmla="*/ 0 h 7"/>
                <a:gd name="T2" fmla="*/ 0 w 158"/>
                <a:gd name="T3" fmla="*/ 2147483647 h 7"/>
                <a:gd name="T4" fmla="*/ 0 w 158"/>
                <a:gd name="T5" fmla="*/ 2147483647 h 7"/>
                <a:gd name="T6" fmla="*/ 0 w 158"/>
                <a:gd name="T7" fmla="*/ 2147483647 h 7"/>
                <a:gd name="T8" fmla="*/ 2147483647 w 158"/>
                <a:gd name="T9" fmla="*/ 2147483647 h 7"/>
                <a:gd name="T10" fmla="*/ 2147483647 w 158"/>
                <a:gd name="T11" fmla="*/ 2147483647 h 7"/>
                <a:gd name="T12" fmla="*/ 2147483647 w 158"/>
                <a:gd name="T13" fmla="*/ 2147483647 h 7"/>
                <a:gd name="T14" fmla="*/ 2147483647 w 158"/>
                <a:gd name="T15" fmla="*/ 2147483647 h 7"/>
                <a:gd name="T16" fmla="*/ 2147483647 w 158"/>
                <a:gd name="T17" fmla="*/ 0 h 7"/>
                <a:gd name="T18" fmla="*/ 2147483647 w 158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8"/>
                <a:gd name="T31" fmla="*/ 0 h 7"/>
                <a:gd name="T32" fmla="*/ 158 w 158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8" h="7">
                  <a:moveTo>
                    <a:pt x="4" y="0"/>
                  </a:moveTo>
                  <a:lnTo>
                    <a:pt x="0" y="4"/>
                  </a:lnTo>
                  <a:lnTo>
                    <a:pt x="0" y="7"/>
                  </a:lnTo>
                  <a:lnTo>
                    <a:pt x="153" y="7"/>
                  </a:lnTo>
                  <a:lnTo>
                    <a:pt x="158" y="7"/>
                  </a:lnTo>
                  <a:lnTo>
                    <a:pt x="158" y="4"/>
                  </a:lnTo>
                  <a:lnTo>
                    <a:pt x="155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2" name="Freeform 279"/>
            <p:cNvSpPr>
              <a:spLocks/>
            </p:cNvSpPr>
            <p:nvPr/>
          </p:nvSpPr>
          <p:spPr bwMode="auto">
            <a:xfrm>
              <a:off x="3762014" y="1802334"/>
              <a:ext cx="2677" cy="5353"/>
            </a:xfrm>
            <a:custGeom>
              <a:avLst/>
              <a:gdLst>
                <a:gd name="T0" fmla="*/ 2147483647 w 5"/>
                <a:gd name="T1" fmla="*/ 2147483647 h 17"/>
                <a:gd name="T2" fmla="*/ 2147483647 w 5"/>
                <a:gd name="T3" fmla="*/ 2147483647 h 17"/>
                <a:gd name="T4" fmla="*/ 2147483647 w 5"/>
                <a:gd name="T5" fmla="*/ 0 h 17"/>
                <a:gd name="T6" fmla="*/ 0 w 5"/>
                <a:gd name="T7" fmla="*/ 2147483647 h 17"/>
                <a:gd name="T8" fmla="*/ 0 w 5"/>
                <a:gd name="T9" fmla="*/ 2147483647 h 17"/>
                <a:gd name="T10" fmla="*/ 0 w 5"/>
                <a:gd name="T11" fmla="*/ 2147483647 h 17"/>
                <a:gd name="T12" fmla="*/ 2147483647 w 5"/>
                <a:gd name="T13" fmla="*/ 2147483647 h 17"/>
                <a:gd name="T14" fmla="*/ 2147483647 w 5"/>
                <a:gd name="T15" fmla="*/ 2147483647 h 17"/>
                <a:gd name="T16" fmla="*/ 2147483647 w 5"/>
                <a:gd name="T17" fmla="*/ 2147483647 h 17"/>
                <a:gd name="T18" fmla="*/ 2147483647 w 5"/>
                <a:gd name="T19" fmla="*/ 2147483647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"/>
                <a:gd name="T31" fmla="*/ 0 h 17"/>
                <a:gd name="T32" fmla="*/ 5 w 5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" h="17">
                  <a:moveTo>
                    <a:pt x="5" y="4"/>
                  </a:moveTo>
                  <a:lnTo>
                    <a:pt x="5" y="4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13"/>
                  </a:lnTo>
                  <a:lnTo>
                    <a:pt x="0" y="17"/>
                  </a:lnTo>
                  <a:lnTo>
                    <a:pt x="2" y="17"/>
                  </a:lnTo>
                  <a:lnTo>
                    <a:pt x="5" y="17"/>
                  </a:lnTo>
                  <a:lnTo>
                    <a:pt x="5" y="13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3" name="Freeform 280"/>
            <p:cNvSpPr>
              <a:spLocks/>
            </p:cNvSpPr>
            <p:nvPr/>
          </p:nvSpPr>
          <p:spPr bwMode="auto">
            <a:xfrm>
              <a:off x="3762014" y="1806349"/>
              <a:ext cx="95027" cy="1338"/>
            </a:xfrm>
            <a:custGeom>
              <a:avLst/>
              <a:gdLst>
                <a:gd name="T0" fmla="*/ 2147483647 w 283"/>
                <a:gd name="T1" fmla="*/ 0 h 7"/>
                <a:gd name="T2" fmla="*/ 0 w 283"/>
                <a:gd name="T3" fmla="*/ 2147483647 h 7"/>
                <a:gd name="T4" fmla="*/ 0 w 283"/>
                <a:gd name="T5" fmla="*/ 2147483647 h 7"/>
                <a:gd name="T6" fmla="*/ 0 w 283"/>
                <a:gd name="T7" fmla="*/ 2147483647 h 7"/>
                <a:gd name="T8" fmla="*/ 2147483647 w 283"/>
                <a:gd name="T9" fmla="*/ 2147483647 h 7"/>
                <a:gd name="T10" fmla="*/ 2147483647 w 283"/>
                <a:gd name="T11" fmla="*/ 2147483647 h 7"/>
                <a:gd name="T12" fmla="*/ 2147483647 w 283"/>
                <a:gd name="T13" fmla="*/ 2147483647 h 7"/>
                <a:gd name="T14" fmla="*/ 2147483647 w 283"/>
                <a:gd name="T15" fmla="*/ 2147483647 h 7"/>
                <a:gd name="T16" fmla="*/ 2147483647 w 283"/>
                <a:gd name="T17" fmla="*/ 0 h 7"/>
                <a:gd name="T18" fmla="*/ 2147483647 w 283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3"/>
                <a:gd name="T31" fmla="*/ 0 h 7"/>
                <a:gd name="T32" fmla="*/ 283 w 283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3" h="7">
                  <a:moveTo>
                    <a:pt x="2" y="0"/>
                  </a:moveTo>
                  <a:lnTo>
                    <a:pt x="0" y="3"/>
                  </a:lnTo>
                  <a:lnTo>
                    <a:pt x="0" y="7"/>
                  </a:lnTo>
                  <a:lnTo>
                    <a:pt x="273" y="7"/>
                  </a:lnTo>
                  <a:lnTo>
                    <a:pt x="280" y="7"/>
                  </a:lnTo>
                  <a:lnTo>
                    <a:pt x="283" y="3"/>
                  </a:lnTo>
                  <a:lnTo>
                    <a:pt x="280" y="3"/>
                  </a:lnTo>
                  <a:lnTo>
                    <a:pt x="276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4" name="Freeform 281"/>
            <p:cNvSpPr>
              <a:spLocks/>
            </p:cNvSpPr>
            <p:nvPr/>
          </p:nvSpPr>
          <p:spPr bwMode="auto">
            <a:xfrm>
              <a:off x="3854364" y="1806349"/>
              <a:ext cx="2677" cy="4015"/>
            </a:xfrm>
            <a:custGeom>
              <a:avLst/>
              <a:gdLst>
                <a:gd name="T0" fmla="*/ 2147483647 w 7"/>
                <a:gd name="T1" fmla="*/ 2147483647 h 16"/>
                <a:gd name="T2" fmla="*/ 2147483647 w 7"/>
                <a:gd name="T3" fmla="*/ 2147483647 h 16"/>
                <a:gd name="T4" fmla="*/ 2147483647 w 7"/>
                <a:gd name="T5" fmla="*/ 0 h 16"/>
                <a:gd name="T6" fmla="*/ 0 w 7"/>
                <a:gd name="T7" fmla="*/ 2147483647 h 16"/>
                <a:gd name="T8" fmla="*/ 0 w 7"/>
                <a:gd name="T9" fmla="*/ 2147483647 h 16"/>
                <a:gd name="T10" fmla="*/ 0 w 7"/>
                <a:gd name="T11" fmla="*/ 2147483647 h 16"/>
                <a:gd name="T12" fmla="*/ 2147483647 w 7"/>
                <a:gd name="T13" fmla="*/ 2147483647 h 16"/>
                <a:gd name="T14" fmla="*/ 2147483647 w 7"/>
                <a:gd name="T15" fmla="*/ 2147483647 h 16"/>
                <a:gd name="T16" fmla="*/ 2147483647 w 7"/>
                <a:gd name="T17" fmla="*/ 2147483647 h 16"/>
                <a:gd name="T18" fmla="*/ 2147483647 w 7"/>
                <a:gd name="T19" fmla="*/ 2147483647 h 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6"/>
                <a:gd name="T32" fmla="*/ 7 w 7"/>
                <a:gd name="T33" fmla="*/ 16 h 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6">
                  <a:moveTo>
                    <a:pt x="7" y="3"/>
                  </a:moveTo>
                  <a:lnTo>
                    <a:pt x="4" y="3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4" y="16"/>
                  </a:lnTo>
                  <a:lnTo>
                    <a:pt x="7" y="13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5" name="Freeform 282"/>
            <p:cNvSpPr>
              <a:spLocks/>
            </p:cNvSpPr>
            <p:nvPr/>
          </p:nvSpPr>
          <p:spPr bwMode="auto">
            <a:xfrm>
              <a:off x="3854364" y="1809026"/>
              <a:ext cx="12045" cy="1338"/>
            </a:xfrm>
            <a:custGeom>
              <a:avLst/>
              <a:gdLst>
                <a:gd name="T0" fmla="*/ 2147483647 w 36"/>
                <a:gd name="T1" fmla="*/ 0 h 7"/>
                <a:gd name="T2" fmla="*/ 0 w 36"/>
                <a:gd name="T3" fmla="*/ 0 h 7"/>
                <a:gd name="T4" fmla="*/ 0 w 36"/>
                <a:gd name="T5" fmla="*/ 2147483647 h 7"/>
                <a:gd name="T6" fmla="*/ 0 w 36"/>
                <a:gd name="T7" fmla="*/ 2147483647 h 7"/>
                <a:gd name="T8" fmla="*/ 2147483647 w 36"/>
                <a:gd name="T9" fmla="*/ 2147483647 h 7"/>
                <a:gd name="T10" fmla="*/ 2147483647 w 36"/>
                <a:gd name="T11" fmla="*/ 2147483647 h 7"/>
                <a:gd name="T12" fmla="*/ 2147483647 w 36"/>
                <a:gd name="T13" fmla="*/ 2147483647 h 7"/>
                <a:gd name="T14" fmla="*/ 2147483647 w 36"/>
                <a:gd name="T15" fmla="*/ 0 h 7"/>
                <a:gd name="T16" fmla="*/ 2147483647 w 36"/>
                <a:gd name="T17" fmla="*/ 0 h 7"/>
                <a:gd name="T18" fmla="*/ 2147483647 w 36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7"/>
                <a:gd name="T32" fmla="*/ 36 w 36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7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29" y="7"/>
                  </a:lnTo>
                  <a:lnTo>
                    <a:pt x="36" y="7"/>
                  </a:lnTo>
                  <a:lnTo>
                    <a:pt x="36" y="4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6" name="Freeform 283"/>
            <p:cNvSpPr>
              <a:spLocks/>
            </p:cNvSpPr>
            <p:nvPr/>
          </p:nvSpPr>
          <p:spPr bwMode="auto">
            <a:xfrm>
              <a:off x="3866409" y="1809026"/>
              <a:ext cx="0" cy="5353"/>
            </a:xfrm>
            <a:custGeom>
              <a:avLst/>
              <a:gdLst>
                <a:gd name="T0" fmla="*/ 0 w 3"/>
                <a:gd name="T1" fmla="*/ 2147483647 h 15"/>
                <a:gd name="T2" fmla="*/ 0 w 3"/>
                <a:gd name="T3" fmla="*/ 0 h 15"/>
                <a:gd name="T4" fmla="*/ 0 w 3"/>
                <a:gd name="T5" fmla="*/ 0 h 15"/>
                <a:gd name="T6" fmla="*/ 0 w 3"/>
                <a:gd name="T7" fmla="*/ 0 h 15"/>
                <a:gd name="T8" fmla="*/ 0 w 3"/>
                <a:gd name="T9" fmla="*/ 2147483647 h 15"/>
                <a:gd name="T10" fmla="*/ 0 w 3"/>
                <a:gd name="T11" fmla="*/ 2147483647 h 15"/>
                <a:gd name="T12" fmla="*/ 0 w 3"/>
                <a:gd name="T13" fmla="*/ 2147483647 h 15"/>
                <a:gd name="T14" fmla="*/ 0 w 3"/>
                <a:gd name="T15" fmla="*/ 2147483647 h 15"/>
                <a:gd name="T16" fmla="*/ 0 w 3"/>
                <a:gd name="T17" fmla="*/ 2147483647 h 15"/>
                <a:gd name="T18" fmla="*/ 0 w 3"/>
                <a:gd name="T19" fmla="*/ 2147483647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15"/>
                <a:gd name="T32" fmla="*/ 0 w 3"/>
                <a:gd name="T33" fmla="*/ 15 h 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15">
                  <a:moveTo>
                    <a:pt x="3" y="4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5"/>
                  </a:lnTo>
                  <a:lnTo>
                    <a:pt x="3" y="15"/>
                  </a:lnTo>
                  <a:lnTo>
                    <a:pt x="3" y="13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7" name="Freeform 284"/>
            <p:cNvSpPr>
              <a:spLocks/>
            </p:cNvSpPr>
            <p:nvPr/>
          </p:nvSpPr>
          <p:spPr bwMode="auto">
            <a:xfrm>
              <a:off x="3865071" y="1811703"/>
              <a:ext cx="42829" cy="2677"/>
            </a:xfrm>
            <a:custGeom>
              <a:avLst/>
              <a:gdLst>
                <a:gd name="T0" fmla="*/ 2147483647 w 129"/>
                <a:gd name="T1" fmla="*/ 0 h 6"/>
                <a:gd name="T2" fmla="*/ 2147483647 w 129"/>
                <a:gd name="T3" fmla="*/ 0 h 6"/>
                <a:gd name="T4" fmla="*/ 0 w 129"/>
                <a:gd name="T5" fmla="*/ 2147483647 h 6"/>
                <a:gd name="T6" fmla="*/ 2147483647 w 129"/>
                <a:gd name="T7" fmla="*/ 2147483647 h 6"/>
                <a:gd name="T8" fmla="*/ 2147483647 w 129"/>
                <a:gd name="T9" fmla="*/ 2147483647 h 6"/>
                <a:gd name="T10" fmla="*/ 2147483647 w 129"/>
                <a:gd name="T11" fmla="*/ 2147483647 h 6"/>
                <a:gd name="T12" fmla="*/ 2147483647 w 129"/>
                <a:gd name="T13" fmla="*/ 2147483647 h 6"/>
                <a:gd name="T14" fmla="*/ 2147483647 w 129"/>
                <a:gd name="T15" fmla="*/ 0 h 6"/>
                <a:gd name="T16" fmla="*/ 2147483647 w 129"/>
                <a:gd name="T17" fmla="*/ 0 h 6"/>
                <a:gd name="T18" fmla="*/ 2147483647 w 129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9"/>
                <a:gd name="T31" fmla="*/ 0 h 6"/>
                <a:gd name="T32" fmla="*/ 129 w 129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9" h="6">
                  <a:moveTo>
                    <a:pt x="4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6"/>
                  </a:lnTo>
                  <a:lnTo>
                    <a:pt x="122" y="6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9" y="0"/>
                  </a:lnTo>
                  <a:lnTo>
                    <a:pt x="12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8" name="Freeform 285"/>
            <p:cNvSpPr>
              <a:spLocks/>
            </p:cNvSpPr>
            <p:nvPr/>
          </p:nvSpPr>
          <p:spPr bwMode="auto">
            <a:xfrm>
              <a:off x="3906561" y="1811703"/>
              <a:ext cx="1339" cy="5353"/>
            </a:xfrm>
            <a:custGeom>
              <a:avLst/>
              <a:gdLst>
                <a:gd name="T0" fmla="*/ 2147483647 w 3"/>
                <a:gd name="T1" fmla="*/ 2147483647 h 16"/>
                <a:gd name="T2" fmla="*/ 2147483647 w 3"/>
                <a:gd name="T3" fmla="*/ 0 h 16"/>
                <a:gd name="T4" fmla="*/ 0 w 3"/>
                <a:gd name="T5" fmla="*/ 0 h 16"/>
                <a:gd name="T6" fmla="*/ 0 w 3"/>
                <a:gd name="T7" fmla="*/ 0 h 16"/>
                <a:gd name="T8" fmla="*/ 0 w 3"/>
                <a:gd name="T9" fmla="*/ 2147483647 h 16"/>
                <a:gd name="T10" fmla="*/ 0 w 3"/>
                <a:gd name="T11" fmla="*/ 2147483647 h 16"/>
                <a:gd name="T12" fmla="*/ 0 w 3"/>
                <a:gd name="T13" fmla="*/ 2147483647 h 16"/>
                <a:gd name="T14" fmla="*/ 2147483647 w 3"/>
                <a:gd name="T15" fmla="*/ 2147483647 h 16"/>
                <a:gd name="T16" fmla="*/ 2147483647 w 3"/>
                <a:gd name="T17" fmla="*/ 2147483647 h 16"/>
                <a:gd name="T18" fmla="*/ 2147483647 w 3"/>
                <a:gd name="T19" fmla="*/ 2147483647 h 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16"/>
                <a:gd name="T32" fmla="*/ 3 w 3"/>
                <a:gd name="T33" fmla="*/ 16 h 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16">
                  <a:moveTo>
                    <a:pt x="3" y="4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3" y="16"/>
                  </a:lnTo>
                  <a:lnTo>
                    <a:pt x="3" y="13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9" name="Freeform 286"/>
            <p:cNvSpPr>
              <a:spLocks/>
            </p:cNvSpPr>
            <p:nvPr/>
          </p:nvSpPr>
          <p:spPr bwMode="auto">
            <a:xfrm>
              <a:off x="3905223" y="1815717"/>
              <a:ext cx="48182" cy="1339"/>
            </a:xfrm>
            <a:custGeom>
              <a:avLst/>
              <a:gdLst>
                <a:gd name="T0" fmla="*/ 2147483647 w 143"/>
                <a:gd name="T1" fmla="*/ 0 h 6"/>
                <a:gd name="T2" fmla="*/ 2147483647 w 143"/>
                <a:gd name="T3" fmla="*/ 0 h 6"/>
                <a:gd name="T4" fmla="*/ 0 w 143"/>
                <a:gd name="T5" fmla="*/ 2147483647 h 6"/>
                <a:gd name="T6" fmla="*/ 2147483647 w 143"/>
                <a:gd name="T7" fmla="*/ 2147483647 h 6"/>
                <a:gd name="T8" fmla="*/ 2147483647 w 143"/>
                <a:gd name="T9" fmla="*/ 2147483647 h 6"/>
                <a:gd name="T10" fmla="*/ 2147483647 w 143"/>
                <a:gd name="T11" fmla="*/ 2147483647 h 6"/>
                <a:gd name="T12" fmla="*/ 2147483647 w 143"/>
                <a:gd name="T13" fmla="*/ 2147483647 h 6"/>
                <a:gd name="T14" fmla="*/ 2147483647 w 143"/>
                <a:gd name="T15" fmla="*/ 0 h 6"/>
                <a:gd name="T16" fmla="*/ 2147483647 w 143"/>
                <a:gd name="T17" fmla="*/ 0 h 6"/>
                <a:gd name="T18" fmla="*/ 2147483647 w 14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3"/>
                <a:gd name="T31" fmla="*/ 0 h 6"/>
                <a:gd name="T32" fmla="*/ 143 w 14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3" h="6">
                  <a:moveTo>
                    <a:pt x="4" y="0"/>
                  </a:moveTo>
                  <a:lnTo>
                    <a:pt x="4" y="0"/>
                  </a:lnTo>
                  <a:lnTo>
                    <a:pt x="0" y="3"/>
                  </a:lnTo>
                  <a:lnTo>
                    <a:pt x="4" y="6"/>
                  </a:lnTo>
                  <a:lnTo>
                    <a:pt x="136" y="6"/>
                  </a:lnTo>
                  <a:lnTo>
                    <a:pt x="143" y="6"/>
                  </a:lnTo>
                  <a:lnTo>
                    <a:pt x="143" y="3"/>
                  </a:lnTo>
                  <a:lnTo>
                    <a:pt x="143" y="0"/>
                  </a:lnTo>
                  <a:lnTo>
                    <a:pt x="13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0" name="Freeform 287"/>
            <p:cNvSpPr>
              <a:spLocks/>
            </p:cNvSpPr>
            <p:nvPr/>
          </p:nvSpPr>
          <p:spPr bwMode="auto">
            <a:xfrm>
              <a:off x="3950728" y="1815717"/>
              <a:ext cx="2677" cy="4015"/>
            </a:xfrm>
            <a:custGeom>
              <a:avLst/>
              <a:gdLst>
                <a:gd name="T0" fmla="*/ 2147483647 w 7"/>
                <a:gd name="T1" fmla="*/ 2147483647 h 15"/>
                <a:gd name="T2" fmla="*/ 2147483647 w 7"/>
                <a:gd name="T3" fmla="*/ 0 h 15"/>
                <a:gd name="T4" fmla="*/ 2147483647 w 7"/>
                <a:gd name="T5" fmla="*/ 0 h 15"/>
                <a:gd name="T6" fmla="*/ 0 w 7"/>
                <a:gd name="T7" fmla="*/ 0 h 15"/>
                <a:gd name="T8" fmla="*/ 0 w 7"/>
                <a:gd name="T9" fmla="*/ 2147483647 h 15"/>
                <a:gd name="T10" fmla="*/ 0 w 7"/>
                <a:gd name="T11" fmla="*/ 2147483647 h 15"/>
                <a:gd name="T12" fmla="*/ 2147483647 w 7"/>
                <a:gd name="T13" fmla="*/ 2147483647 h 15"/>
                <a:gd name="T14" fmla="*/ 2147483647 w 7"/>
                <a:gd name="T15" fmla="*/ 2147483647 h 15"/>
                <a:gd name="T16" fmla="*/ 2147483647 w 7"/>
                <a:gd name="T17" fmla="*/ 2147483647 h 15"/>
                <a:gd name="T18" fmla="*/ 2147483647 w 7"/>
                <a:gd name="T19" fmla="*/ 2147483647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5"/>
                <a:gd name="T32" fmla="*/ 7 w 7"/>
                <a:gd name="T33" fmla="*/ 15 h 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5">
                  <a:moveTo>
                    <a:pt x="7" y="3"/>
                  </a:move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5"/>
                  </a:lnTo>
                  <a:lnTo>
                    <a:pt x="3" y="15"/>
                  </a:lnTo>
                  <a:lnTo>
                    <a:pt x="7" y="15"/>
                  </a:lnTo>
                  <a:lnTo>
                    <a:pt x="7" y="13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1" name="Freeform 288"/>
            <p:cNvSpPr>
              <a:spLocks/>
            </p:cNvSpPr>
            <p:nvPr/>
          </p:nvSpPr>
          <p:spPr bwMode="auto">
            <a:xfrm>
              <a:off x="3950728" y="1818394"/>
              <a:ext cx="49520" cy="1339"/>
            </a:xfrm>
            <a:custGeom>
              <a:avLst/>
              <a:gdLst>
                <a:gd name="T0" fmla="*/ 2147483647 w 149"/>
                <a:gd name="T1" fmla="*/ 0 h 6"/>
                <a:gd name="T2" fmla="*/ 0 w 149"/>
                <a:gd name="T3" fmla="*/ 0 h 6"/>
                <a:gd name="T4" fmla="*/ 0 w 149"/>
                <a:gd name="T5" fmla="*/ 2147483647 h 6"/>
                <a:gd name="T6" fmla="*/ 0 w 149"/>
                <a:gd name="T7" fmla="*/ 2147483647 h 6"/>
                <a:gd name="T8" fmla="*/ 2147483647 w 149"/>
                <a:gd name="T9" fmla="*/ 2147483647 h 6"/>
                <a:gd name="T10" fmla="*/ 2147483647 w 149"/>
                <a:gd name="T11" fmla="*/ 2147483647 h 6"/>
                <a:gd name="T12" fmla="*/ 2147483647 w 149"/>
                <a:gd name="T13" fmla="*/ 2147483647 h 6"/>
                <a:gd name="T14" fmla="*/ 2147483647 w 149"/>
                <a:gd name="T15" fmla="*/ 0 h 6"/>
                <a:gd name="T16" fmla="*/ 2147483647 w 149"/>
                <a:gd name="T17" fmla="*/ 0 h 6"/>
                <a:gd name="T18" fmla="*/ 2147483647 w 149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9"/>
                <a:gd name="T31" fmla="*/ 0 h 6"/>
                <a:gd name="T32" fmla="*/ 149 w 149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9" h="6">
                  <a:moveTo>
                    <a:pt x="3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138" y="6"/>
                  </a:lnTo>
                  <a:lnTo>
                    <a:pt x="149" y="6"/>
                  </a:lnTo>
                  <a:lnTo>
                    <a:pt x="149" y="4"/>
                  </a:lnTo>
                  <a:lnTo>
                    <a:pt x="149" y="0"/>
                  </a:lnTo>
                  <a:lnTo>
                    <a:pt x="14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2" name="Freeform 289"/>
            <p:cNvSpPr>
              <a:spLocks/>
            </p:cNvSpPr>
            <p:nvPr/>
          </p:nvSpPr>
          <p:spPr bwMode="auto">
            <a:xfrm>
              <a:off x="3998911" y="1818394"/>
              <a:ext cx="1338" cy="5353"/>
            </a:xfrm>
            <a:custGeom>
              <a:avLst/>
              <a:gdLst>
                <a:gd name="T0" fmla="*/ 2147483647 w 7"/>
                <a:gd name="T1" fmla="*/ 2147483647 h 16"/>
                <a:gd name="T2" fmla="*/ 2147483647 w 7"/>
                <a:gd name="T3" fmla="*/ 0 h 16"/>
                <a:gd name="T4" fmla="*/ 2147483647 w 7"/>
                <a:gd name="T5" fmla="*/ 0 h 16"/>
                <a:gd name="T6" fmla="*/ 0 w 7"/>
                <a:gd name="T7" fmla="*/ 0 h 16"/>
                <a:gd name="T8" fmla="*/ 0 w 7"/>
                <a:gd name="T9" fmla="*/ 2147483647 h 16"/>
                <a:gd name="T10" fmla="*/ 0 w 7"/>
                <a:gd name="T11" fmla="*/ 2147483647 h 16"/>
                <a:gd name="T12" fmla="*/ 2147483647 w 7"/>
                <a:gd name="T13" fmla="*/ 2147483647 h 16"/>
                <a:gd name="T14" fmla="*/ 2147483647 w 7"/>
                <a:gd name="T15" fmla="*/ 2147483647 h 16"/>
                <a:gd name="T16" fmla="*/ 2147483647 w 7"/>
                <a:gd name="T17" fmla="*/ 2147483647 h 16"/>
                <a:gd name="T18" fmla="*/ 2147483647 w 7"/>
                <a:gd name="T19" fmla="*/ 2147483647 h 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6"/>
                <a:gd name="T32" fmla="*/ 7 w 7"/>
                <a:gd name="T33" fmla="*/ 16 h 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6">
                  <a:moveTo>
                    <a:pt x="7" y="4"/>
                  </a:move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3" y="16"/>
                  </a:lnTo>
                  <a:lnTo>
                    <a:pt x="7" y="16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3" name="Freeform 290"/>
            <p:cNvSpPr>
              <a:spLocks/>
            </p:cNvSpPr>
            <p:nvPr/>
          </p:nvSpPr>
          <p:spPr bwMode="auto">
            <a:xfrm>
              <a:off x="3998911" y="1821071"/>
              <a:ext cx="12045" cy="2677"/>
            </a:xfrm>
            <a:custGeom>
              <a:avLst/>
              <a:gdLst>
                <a:gd name="T0" fmla="*/ 2147483647 w 40"/>
                <a:gd name="T1" fmla="*/ 0 h 6"/>
                <a:gd name="T2" fmla="*/ 0 w 40"/>
                <a:gd name="T3" fmla="*/ 0 h 6"/>
                <a:gd name="T4" fmla="*/ 0 w 40"/>
                <a:gd name="T5" fmla="*/ 2147483647 h 6"/>
                <a:gd name="T6" fmla="*/ 0 w 40"/>
                <a:gd name="T7" fmla="*/ 2147483647 h 6"/>
                <a:gd name="T8" fmla="*/ 2147483647 w 40"/>
                <a:gd name="T9" fmla="*/ 2147483647 h 6"/>
                <a:gd name="T10" fmla="*/ 2147483647 w 40"/>
                <a:gd name="T11" fmla="*/ 2147483647 h 6"/>
                <a:gd name="T12" fmla="*/ 2147483647 w 40"/>
                <a:gd name="T13" fmla="*/ 2147483647 h 6"/>
                <a:gd name="T14" fmla="*/ 2147483647 w 40"/>
                <a:gd name="T15" fmla="*/ 0 h 6"/>
                <a:gd name="T16" fmla="*/ 2147483647 w 40"/>
                <a:gd name="T17" fmla="*/ 0 h 6"/>
                <a:gd name="T18" fmla="*/ 2147483647 w 40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"/>
                <a:gd name="T31" fmla="*/ 0 h 6"/>
                <a:gd name="T32" fmla="*/ 40 w 40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" h="6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29" y="6"/>
                  </a:lnTo>
                  <a:lnTo>
                    <a:pt x="36" y="6"/>
                  </a:lnTo>
                  <a:lnTo>
                    <a:pt x="40" y="3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4" name="Freeform 291"/>
            <p:cNvSpPr>
              <a:spLocks/>
            </p:cNvSpPr>
            <p:nvPr/>
          </p:nvSpPr>
          <p:spPr bwMode="auto">
            <a:xfrm>
              <a:off x="4009618" y="1821071"/>
              <a:ext cx="1338" cy="5353"/>
            </a:xfrm>
            <a:custGeom>
              <a:avLst/>
              <a:gdLst>
                <a:gd name="T0" fmla="*/ 2147483647 w 7"/>
                <a:gd name="T1" fmla="*/ 2147483647 h 15"/>
                <a:gd name="T2" fmla="*/ 2147483647 w 7"/>
                <a:gd name="T3" fmla="*/ 0 h 15"/>
                <a:gd name="T4" fmla="*/ 2147483647 w 7"/>
                <a:gd name="T5" fmla="*/ 0 h 15"/>
                <a:gd name="T6" fmla="*/ 0 w 7"/>
                <a:gd name="T7" fmla="*/ 0 h 15"/>
                <a:gd name="T8" fmla="*/ 0 w 7"/>
                <a:gd name="T9" fmla="*/ 2147483647 h 15"/>
                <a:gd name="T10" fmla="*/ 0 w 7"/>
                <a:gd name="T11" fmla="*/ 2147483647 h 15"/>
                <a:gd name="T12" fmla="*/ 2147483647 w 7"/>
                <a:gd name="T13" fmla="*/ 2147483647 h 15"/>
                <a:gd name="T14" fmla="*/ 2147483647 w 7"/>
                <a:gd name="T15" fmla="*/ 2147483647 h 15"/>
                <a:gd name="T16" fmla="*/ 2147483647 w 7"/>
                <a:gd name="T17" fmla="*/ 2147483647 h 15"/>
                <a:gd name="T18" fmla="*/ 2147483647 w 7"/>
                <a:gd name="T19" fmla="*/ 2147483647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5"/>
                <a:gd name="T32" fmla="*/ 7 w 7"/>
                <a:gd name="T33" fmla="*/ 15 h 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5">
                  <a:moveTo>
                    <a:pt x="7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3" y="15"/>
                  </a:lnTo>
                  <a:lnTo>
                    <a:pt x="7" y="15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5" name="Freeform 292"/>
            <p:cNvSpPr>
              <a:spLocks/>
            </p:cNvSpPr>
            <p:nvPr/>
          </p:nvSpPr>
          <p:spPr bwMode="auto">
            <a:xfrm>
              <a:off x="4009618" y="1823747"/>
              <a:ext cx="54874" cy="2677"/>
            </a:xfrm>
            <a:custGeom>
              <a:avLst/>
              <a:gdLst>
                <a:gd name="T0" fmla="*/ 2147483647 w 165"/>
                <a:gd name="T1" fmla="*/ 0 h 6"/>
                <a:gd name="T2" fmla="*/ 0 w 165"/>
                <a:gd name="T3" fmla="*/ 0 h 6"/>
                <a:gd name="T4" fmla="*/ 0 w 165"/>
                <a:gd name="T5" fmla="*/ 2147483647 h 6"/>
                <a:gd name="T6" fmla="*/ 0 w 165"/>
                <a:gd name="T7" fmla="*/ 2147483647 h 6"/>
                <a:gd name="T8" fmla="*/ 2147483647 w 165"/>
                <a:gd name="T9" fmla="*/ 2147483647 h 6"/>
                <a:gd name="T10" fmla="*/ 2147483647 w 165"/>
                <a:gd name="T11" fmla="*/ 2147483647 h 6"/>
                <a:gd name="T12" fmla="*/ 2147483647 w 165"/>
                <a:gd name="T13" fmla="*/ 2147483647 h 6"/>
                <a:gd name="T14" fmla="*/ 2147483647 w 165"/>
                <a:gd name="T15" fmla="*/ 0 h 6"/>
                <a:gd name="T16" fmla="*/ 2147483647 w 165"/>
                <a:gd name="T17" fmla="*/ 0 h 6"/>
                <a:gd name="T18" fmla="*/ 2147483647 w 165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5"/>
                <a:gd name="T31" fmla="*/ 0 h 6"/>
                <a:gd name="T32" fmla="*/ 165 w 165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5" h="6">
                  <a:moveTo>
                    <a:pt x="3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158" y="6"/>
                  </a:lnTo>
                  <a:lnTo>
                    <a:pt x="165" y="6"/>
                  </a:lnTo>
                  <a:lnTo>
                    <a:pt x="165" y="4"/>
                  </a:lnTo>
                  <a:lnTo>
                    <a:pt x="165" y="0"/>
                  </a:lnTo>
                  <a:lnTo>
                    <a:pt x="161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6" name="Freeform 293"/>
            <p:cNvSpPr>
              <a:spLocks/>
            </p:cNvSpPr>
            <p:nvPr/>
          </p:nvSpPr>
          <p:spPr bwMode="auto">
            <a:xfrm>
              <a:off x="4061815" y="1823747"/>
              <a:ext cx="2677" cy="6692"/>
            </a:xfrm>
            <a:custGeom>
              <a:avLst/>
              <a:gdLst>
                <a:gd name="T0" fmla="*/ 2147483647 w 7"/>
                <a:gd name="T1" fmla="*/ 2147483647 h 16"/>
                <a:gd name="T2" fmla="*/ 2147483647 w 7"/>
                <a:gd name="T3" fmla="*/ 0 h 16"/>
                <a:gd name="T4" fmla="*/ 2147483647 w 7"/>
                <a:gd name="T5" fmla="*/ 0 h 16"/>
                <a:gd name="T6" fmla="*/ 0 w 7"/>
                <a:gd name="T7" fmla="*/ 0 h 16"/>
                <a:gd name="T8" fmla="*/ 0 w 7"/>
                <a:gd name="T9" fmla="*/ 2147483647 h 16"/>
                <a:gd name="T10" fmla="*/ 0 w 7"/>
                <a:gd name="T11" fmla="*/ 2147483647 h 16"/>
                <a:gd name="T12" fmla="*/ 2147483647 w 7"/>
                <a:gd name="T13" fmla="*/ 2147483647 h 16"/>
                <a:gd name="T14" fmla="*/ 2147483647 w 7"/>
                <a:gd name="T15" fmla="*/ 2147483647 h 16"/>
                <a:gd name="T16" fmla="*/ 2147483647 w 7"/>
                <a:gd name="T17" fmla="*/ 2147483647 h 16"/>
                <a:gd name="T18" fmla="*/ 2147483647 w 7"/>
                <a:gd name="T19" fmla="*/ 2147483647 h 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6"/>
                <a:gd name="T32" fmla="*/ 7 w 7"/>
                <a:gd name="T33" fmla="*/ 16 h 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6">
                  <a:moveTo>
                    <a:pt x="7" y="4"/>
                  </a:move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3" y="16"/>
                  </a:lnTo>
                  <a:lnTo>
                    <a:pt x="7" y="16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7" name="Freeform 294"/>
            <p:cNvSpPr>
              <a:spLocks/>
            </p:cNvSpPr>
            <p:nvPr/>
          </p:nvSpPr>
          <p:spPr bwMode="auto">
            <a:xfrm>
              <a:off x="4061815" y="1827763"/>
              <a:ext cx="58890" cy="2677"/>
            </a:xfrm>
            <a:custGeom>
              <a:avLst/>
              <a:gdLst>
                <a:gd name="T0" fmla="*/ 2147483647 w 174"/>
                <a:gd name="T1" fmla="*/ 0 h 6"/>
                <a:gd name="T2" fmla="*/ 0 w 174"/>
                <a:gd name="T3" fmla="*/ 0 h 6"/>
                <a:gd name="T4" fmla="*/ 0 w 174"/>
                <a:gd name="T5" fmla="*/ 2147483647 h 6"/>
                <a:gd name="T6" fmla="*/ 0 w 174"/>
                <a:gd name="T7" fmla="*/ 2147483647 h 6"/>
                <a:gd name="T8" fmla="*/ 2147483647 w 174"/>
                <a:gd name="T9" fmla="*/ 2147483647 h 6"/>
                <a:gd name="T10" fmla="*/ 2147483647 w 174"/>
                <a:gd name="T11" fmla="*/ 2147483647 h 6"/>
                <a:gd name="T12" fmla="*/ 2147483647 w 174"/>
                <a:gd name="T13" fmla="*/ 2147483647 h 6"/>
                <a:gd name="T14" fmla="*/ 2147483647 w 174"/>
                <a:gd name="T15" fmla="*/ 0 h 6"/>
                <a:gd name="T16" fmla="*/ 2147483647 w 174"/>
                <a:gd name="T17" fmla="*/ 0 h 6"/>
                <a:gd name="T18" fmla="*/ 2147483647 w 174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4"/>
                <a:gd name="T31" fmla="*/ 0 h 6"/>
                <a:gd name="T32" fmla="*/ 174 w 174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4" h="6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165" y="6"/>
                  </a:lnTo>
                  <a:lnTo>
                    <a:pt x="172" y="6"/>
                  </a:lnTo>
                  <a:lnTo>
                    <a:pt x="174" y="3"/>
                  </a:lnTo>
                  <a:lnTo>
                    <a:pt x="172" y="0"/>
                  </a:lnTo>
                  <a:lnTo>
                    <a:pt x="168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8" name="Freeform 295"/>
            <p:cNvSpPr>
              <a:spLocks/>
            </p:cNvSpPr>
            <p:nvPr/>
          </p:nvSpPr>
          <p:spPr bwMode="auto">
            <a:xfrm>
              <a:off x="4118028" y="1827763"/>
              <a:ext cx="2677" cy="5353"/>
            </a:xfrm>
            <a:custGeom>
              <a:avLst/>
              <a:gdLst>
                <a:gd name="T0" fmla="*/ 2147483647 w 6"/>
                <a:gd name="T1" fmla="*/ 2147483647 h 15"/>
                <a:gd name="T2" fmla="*/ 2147483647 w 6"/>
                <a:gd name="T3" fmla="*/ 0 h 15"/>
                <a:gd name="T4" fmla="*/ 2147483647 w 6"/>
                <a:gd name="T5" fmla="*/ 0 h 15"/>
                <a:gd name="T6" fmla="*/ 0 w 6"/>
                <a:gd name="T7" fmla="*/ 0 h 15"/>
                <a:gd name="T8" fmla="*/ 0 w 6"/>
                <a:gd name="T9" fmla="*/ 2147483647 h 15"/>
                <a:gd name="T10" fmla="*/ 0 w 6"/>
                <a:gd name="T11" fmla="*/ 2147483647 h 15"/>
                <a:gd name="T12" fmla="*/ 2147483647 w 6"/>
                <a:gd name="T13" fmla="*/ 2147483647 h 15"/>
                <a:gd name="T14" fmla="*/ 2147483647 w 6"/>
                <a:gd name="T15" fmla="*/ 2147483647 h 15"/>
                <a:gd name="T16" fmla="*/ 2147483647 w 6"/>
                <a:gd name="T17" fmla="*/ 2147483647 h 15"/>
                <a:gd name="T18" fmla="*/ 2147483647 w 6"/>
                <a:gd name="T19" fmla="*/ 2147483647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5"/>
                <a:gd name="T32" fmla="*/ 6 w 6"/>
                <a:gd name="T33" fmla="*/ 15 h 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5">
                  <a:moveTo>
                    <a:pt x="6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4" y="15"/>
                  </a:lnTo>
                  <a:lnTo>
                    <a:pt x="6" y="15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9" name="Freeform 296"/>
            <p:cNvSpPr>
              <a:spLocks/>
            </p:cNvSpPr>
            <p:nvPr/>
          </p:nvSpPr>
          <p:spPr bwMode="auto">
            <a:xfrm>
              <a:off x="4118028" y="1830439"/>
              <a:ext cx="86996" cy="2677"/>
            </a:xfrm>
            <a:custGeom>
              <a:avLst/>
              <a:gdLst>
                <a:gd name="T0" fmla="*/ 2147483647 w 260"/>
                <a:gd name="T1" fmla="*/ 0 h 6"/>
                <a:gd name="T2" fmla="*/ 0 w 260"/>
                <a:gd name="T3" fmla="*/ 2147483647 h 6"/>
                <a:gd name="T4" fmla="*/ 0 w 260"/>
                <a:gd name="T5" fmla="*/ 2147483647 h 6"/>
                <a:gd name="T6" fmla="*/ 0 w 260"/>
                <a:gd name="T7" fmla="*/ 2147483647 h 6"/>
                <a:gd name="T8" fmla="*/ 2147483647 w 260"/>
                <a:gd name="T9" fmla="*/ 2147483647 h 6"/>
                <a:gd name="T10" fmla="*/ 2147483647 w 260"/>
                <a:gd name="T11" fmla="*/ 2147483647 h 6"/>
                <a:gd name="T12" fmla="*/ 2147483647 w 260"/>
                <a:gd name="T13" fmla="*/ 2147483647 h 6"/>
                <a:gd name="T14" fmla="*/ 2147483647 w 260"/>
                <a:gd name="T15" fmla="*/ 2147483647 h 6"/>
                <a:gd name="T16" fmla="*/ 2147483647 w 260"/>
                <a:gd name="T17" fmla="*/ 0 h 6"/>
                <a:gd name="T18" fmla="*/ 2147483647 w 260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0"/>
                <a:gd name="T31" fmla="*/ 0 h 6"/>
                <a:gd name="T32" fmla="*/ 260 w 260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0" h="6">
                  <a:moveTo>
                    <a:pt x="4" y="0"/>
                  </a:moveTo>
                  <a:lnTo>
                    <a:pt x="0" y="4"/>
                  </a:lnTo>
                  <a:lnTo>
                    <a:pt x="0" y="6"/>
                  </a:lnTo>
                  <a:lnTo>
                    <a:pt x="253" y="6"/>
                  </a:lnTo>
                  <a:lnTo>
                    <a:pt x="260" y="6"/>
                  </a:lnTo>
                  <a:lnTo>
                    <a:pt x="260" y="4"/>
                  </a:lnTo>
                  <a:lnTo>
                    <a:pt x="25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0" name="Freeform 297"/>
            <p:cNvSpPr>
              <a:spLocks/>
            </p:cNvSpPr>
            <p:nvPr/>
          </p:nvSpPr>
          <p:spPr bwMode="auto">
            <a:xfrm>
              <a:off x="4205024" y="1830439"/>
              <a:ext cx="0" cy="6691"/>
            </a:xfrm>
            <a:custGeom>
              <a:avLst/>
              <a:gdLst>
                <a:gd name="T0" fmla="*/ 0 w 3"/>
                <a:gd name="T1" fmla="*/ 2147483647 h 19"/>
                <a:gd name="T2" fmla="*/ 0 w 3"/>
                <a:gd name="T3" fmla="*/ 2147483647 h 19"/>
                <a:gd name="T4" fmla="*/ 0 w 3"/>
                <a:gd name="T5" fmla="*/ 0 h 19"/>
                <a:gd name="T6" fmla="*/ 0 w 3"/>
                <a:gd name="T7" fmla="*/ 2147483647 h 19"/>
                <a:gd name="T8" fmla="*/ 0 w 3"/>
                <a:gd name="T9" fmla="*/ 2147483647 h 19"/>
                <a:gd name="T10" fmla="*/ 0 w 3"/>
                <a:gd name="T11" fmla="*/ 2147483647 h 19"/>
                <a:gd name="T12" fmla="*/ 0 w 3"/>
                <a:gd name="T13" fmla="*/ 2147483647 h 19"/>
                <a:gd name="T14" fmla="*/ 0 w 3"/>
                <a:gd name="T15" fmla="*/ 2147483647 h 19"/>
                <a:gd name="T16" fmla="*/ 0 w 3"/>
                <a:gd name="T17" fmla="*/ 2147483647 h 19"/>
                <a:gd name="T18" fmla="*/ 0 w 3"/>
                <a:gd name="T19" fmla="*/ 2147483647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19"/>
                <a:gd name="T32" fmla="*/ 0 w 3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19">
                  <a:moveTo>
                    <a:pt x="3" y="4"/>
                  </a:moveTo>
                  <a:lnTo>
                    <a:pt x="3" y="4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3" y="16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1" name="Freeform 298"/>
            <p:cNvSpPr>
              <a:spLocks/>
            </p:cNvSpPr>
            <p:nvPr/>
          </p:nvSpPr>
          <p:spPr bwMode="auto">
            <a:xfrm>
              <a:off x="4203685" y="1834454"/>
              <a:ext cx="17400" cy="1339"/>
            </a:xfrm>
            <a:custGeom>
              <a:avLst/>
              <a:gdLst>
                <a:gd name="T0" fmla="*/ 2147483647 w 53"/>
                <a:gd name="T1" fmla="*/ 0 h 3"/>
                <a:gd name="T2" fmla="*/ 2147483647 w 53"/>
                <a:gd name="T3" fmla="*/ 0 h 3"/>
                <a:gd name="T4" fmla="*/ 0 w 53"/>
                <a:gd name="T5" fmla="*/ 2147483647 h 3"/>
                <a:gd name="T6" fmla="*/ 2147483647 w 53"/>
                <a:gd name="T7" fmla="*/ 2147483647 h 3"/>
                <a:gd name="T8" fmla="*/ 2147483647 w 53"/>
                <a:gd name="T9" fmla="*/ 2147483647 h 3"/>
                <a:gd name="T10" fmla="*/ 2147483647 w 53"/>
                <a:gd name="T11" fmla="*/ 2147483647 h 3"/>
                <a:gd name="T12" fmla="*/ 2147483647 w 53"/>
                <a:gd name="T13" fmla="*/ 2147483647 h 3"/>
                <a:gd name="T14" fmla="*/ 2147483647 w 53"/>
                <a:gd name="T15" fmla="*/ 0 h 3"/>
                <a:gd name="T16" fmla="*/ 2147483647 w 53"/>
                <a:gd name="T17" fmla="*/ 0 h 3"/>
                <a:gd name="T18" fmla="*/ 2147483647 w 53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"/>
                <a:gd name="T31" fmla="*/ 0 h 3"/>
                <a:gd name="T32" fmla="*/ 53 w 53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" h="3">
                  <a:moveTo>
                    <a:pt x="4" y="0"/>
                  </a:moveTo>
                  <a:lnTo>
                    <a:pt x="4" y="0"/>
                  </a:lnTo>
                  <a:lnTo>
                    <a:pt x="0" y="3"/>
                  </a:lnTo>
                  <a:lnTo>
                    <a:pt x="4" y="3"/>
                  </a:lnTo>
                  <a:lnTo>
                    <a:pt x="47" y="3"/>
                  </a:lnTo>
                  <a:lnTo>
                    <a:pt x="53" y="3"/>
                  </a:lnTo>
                  <a:lnTo>
                    <a:pt x="53" y="0"/>
                  </a:lnTo>
                  <a:lnTo>
                    <a:pt x="4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2" name="Freeform 299"/>
            <p:cNvSpPr>
              <a:spLocks/>
            </p:cNvSpPr>
            <p:nvPr/>
          </p:nvSpPr>
          <p:spPr bwMode="auto">
            <a:xfrm>
              <a:off x="4218408" y="1834454"/>
              <a:ext cx="2677" cy="5353"/>
            </a:xfrm>
            <a:custGeom>
              <a:avLst/>
              <a:gdLst>
                <a:gd name="T0" fmla="*/ 2147483647 w 6"/>
                <a:gd name="T1" fmla="*/ 2147483647 h 16"/>
                <a:gd name="T2" fmla="*/ 2147483647 w 6"/>
                <a:gd name="T3" fmla="*/ 0 h 16"/>
                <a:gd name="T4" fmla="*/ 2147483647 w 6"/>
                <a:gd name="T5" fmla="*/ 0 h 16"/>
                <a:gd name="T6" fmla="*/ 0 w 6"/>
                <a:gd name="T7" fmla="*/ 0 h 16"/>
                <a:gd name="T8" fmla="*/ 0 w 6"/>
                <a:gd name="T9" fmla="*/ 2147483647 h 16"/>
                <a:gd name="T10" fmla="*/ 0 w 6"/>
                <a:gd name="T11" fmla="*/ 2147483647 h 16"/>
                <a:gd name="T12" fmla="*/ 2147483647 w 6"/>
                <a:gd name="T13" fmla="*/ 2147483647 h 16"/>
                <a:gd name="T14" fmla="*/ 2147483647 w 6"/>
                <a:gd name="T15" fmla="*/ 2147483647 h 16"/>
                <a:gd name="T16" fmla="*/ 2147483647 w 6"/>
                <a:gd name="T17" fmla="*/ 2147483647 h 16"/>
                <a:gd name="T18" fmla="*/ 2147483647 w 6"/>
                <a:gd name="T19" fmla="*/ 2147483647 h 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6"/>
                <a:gd name="T32" fmla="*/ 6 w 6"/>
                <a:gd name="T33" fmla="*/ 16 h 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6">
                  <a:moveTo>
                    <a:pt x="6" y="3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4" y="16"/>
                  </a:lnTo>
                  <a:lnTo>
                    <a:pt x="6" y="16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3" name="Freeform 300"/>
            <p:cNvSpPr>
              <a:spLocks/>
            </p:cNvSpPr>
            <p:nvPr/>
          </p:nvSpPr>
          <p:spPr bwMode="auto">
            <a:xfrm>
              <a:off x="4218408" y="1838470"/>
              <a:ext cx="28106" cy="1338"/>
            </a:xfrm>
            <a:custGeom>
              <a:avLst/>
              <a:gdLst>
                <a:gd name="T0" fmla="*/ 2147483647 w 82"/>
                <a:gd name="T1" fmla="*/ 0 h 6"/>
                <a:gd name="T2" fmla="*/ 0 w 82"/>
                <a:gd name="T3" fmla="*/ 0 h 6"/>
                <a:gd name="T4" fmla="*/ 0 w 82"/>
                <a:gd name="T5" fmla="*/ 2147483647 h 6"/>
                <a:gd name="T6" fmla="*/ 0 w 82"/>
                <a:gd name="T7" fmla="*/ 2147483647 h 6"/>
                <a:gd name="T8" fmla="*/ 2147483647 w 82"/>
                <a:gd name="T9" fmla="*/ 2147483647 h 6"/>
                <a:gd name="T10" fmla="*/ 2147483647 w 82"/>
                <a:gd name="T11" fmla="*/ 2147483647 h 6"/>
                <a:gd name="T12" fmla="*/ 2147483647 w 82"/>
                <a:gd name="T13" fmla="*/ 2147483647 h 6"/>
                <a:gd name="T14" fmla="*/ 2147483647 w 82"/>
                <a:gd name="T15" fmla="*/ 0 h 6"/>
                <a:gd name="T16" fmla="*/ 2147483647 w 82"/>
                <a:gd name="T17" fmla="*/ 0 h 6"/>
                <a:gd name="T18" fmla="*/ 2147483647 w 82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2"/>
                <a:gd name="T31" fmla="*/ 0 h 6"/>
                <a:gd name="T32" fmla="*/ 82 w 82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2" h="6">
                  <a:moveTo>
                    <a:pt x="4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76" y="6"/>
                  </a:lnTo>
                  <a:lnTo>
                    <a:pt x="82" y="6"/>
                  </a:lnTo>
                  <a:lnTo>
                    <a:pt x="82" y="2"/>
                  </a:lnTo>
                  <a:lnTo>
                    <a:pt x="82" y="0"/>
                  </a:lnTo>
                  <a:lnTo>
                    <a:pt x="8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4" name="Freeform 301"/>
            <p:cNvSpPr>
              <a:spLocks/>
            </p:cNvSpPr>
            <p:nvPr/>
          </p:nvSpPr>
          <p:spPr bwMode="auto">
            <a:xfrm>
              <a:off x="4245176" y="1838470"/>
              <a:ext cx="1338" cy="5353"/>
            </a:xfrm>
            <a:custGeom>
              <a:avLst/>
              <a:gdLst>
                <a:gd name="T0" fmla="*/ 2147483647 w 2"/>
                <a:gd name="T1" fmla="*/ 2147483647 h 15"/>
                <a:gd name="T2" fmla="*/ 2147483647 w 2"/>
                <a:gd name="T3" fmla="*/ 0 h 15"/>
                <a:gd name="T4" fmla="*/ 0 w 2"/>
                <a:gd name="T5" fmla="*/ 0 h 15"/>
                <a:gd name="T6" fmla="*/ 0 w 2"/>
                <a:gd name="T7" fmla="*/ 0 h 15"/>
                <a:gd name="T8" fmla="*/ 0 w 2"/>
                <a:gd name="T9" fmla="*/ 2147483647 h 15"/>
                <a:gd name="T10" fmla="*/ 0 w 2"/>
                <a:gd name="T11" fmla="*/ 2147483647 h 15"/>
                <a:gd name="T12" fmla="*/ 0 w 2"/>
                <a:gd name="T13" fmla="*/ 2147483647 h 15"/>
                <a:gd name="T14" fmla="*/ 2147483647 w 2"/>
                <a:gd name="T15" fmla="*/ 2147483647 h 15"/>
                <a:gd name="T16" fmla="*/ 2147483647 w 2"/>
                <a:gd name="T17" fmla="*/ 2147483647 h 15"/>
                <a:gd name="T18" fmla="*/ 2147483647 w 2"/>
                <a:gd name="T19" fmla="*/ 2147483647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"/>
                <a:gd name="T31" fmla="*/ 0 h 15"/>
                <a:gd name="T32" fmla="*/ 2 w 2"/>
                <a:gd name="T33" fmla="*/ 15 h 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" h="15">
                  <a:moveTo>
                    <a:pt x="2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2" y="15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5" name="Freeform 302"/>
            <p:cNvSpPr>
              <a:spLocks/>
            </p:cNvSpPr>
            <p:nvPr/>
          </p:nvSpPr>
          <p:spPr bwMode="auto">
            <a:xfrm>
              <a:off x="4243837" y="1841146"/>
              <a:ext cx="17400" cy="2677"/>
            </a:xfrm>
            <a:custGeom>
              <a:avLst/>
              <a:gdLst>
                <a:gd name="T0" fmla="*/ 2147483647 w 53"/>
                <a:gd name="T1" fmla="*/ 0 h 6"/>
                <a:gd name="T2" fmla="*/ 2147483647 w 53"/>
                <a:gd name="T3" fmla="*/ 2147483647 h 6"/>
                <a:gd name="T4" fmla="*/ 0 w 53"/>
                <a:gd name="T5" fmla="*/ 2147483647 h 6"/>
                <a:gd name="T6" fmla="*/ 2147483647 w 53"/>
                <a:gd name="T7" fmla="*/ 2147483647 h 6"/>
                <a:gd name="T8" fmla="*/ 2147483647 w 53"/>
                <a:gd name="T9" fmla="*/ 2147483647 h 6"/>
                <a:gd name="T10" fmla="*/ 2147483647 w 53"/>
                <a:gd name="T11" fmla="*/ 2147483647 h 6"/>
                <a:gd name="T12" fmla="*/ 2147483647 w 53"/>
                <a:gd name="T13" fmla="*/ 2147483647 h 6"/>
                <a:gd name="T14" fmla="*/ 2147483647 w 53"/>
                <a:gd name="T15" fmla="*/ 2147483647 h 6"/>
                <a:gd name="T16" fmla="*/ 2147483647 w 53"/>
                <a:gd name="T17" fmla="*/ 0 h 6"/>
                <a:gd name="T18" fmla="*/ 2147483647 w 5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"/>
                <a:gd name="T31" fmla="*/ 0 h 6"/>
                <a:gd name="T32" fmla="*/ 53 w 5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" h="6">
                  <a:moveTo>
                    <a:pt x="4" y="0"/>
                  </a:moveTo>
                  <a:lnTo>
                    <a:pt x="4" y="2"/>
                  </a:lnTo>
                  <a:lnTo>
                    <a:pt x="0" y="2"/>
                  </a:lnTo>
                  <a:lnTo>
                    <a:pt x="4" y="6"/>
                  </a:lnTo>
                  <a:lnTo>
                    <a:pt x="46" y="6"/>
                  </a:lnTo>
                  <a:lnTo>
                    <a:pt x="53" y="6"/>
                  </a:lnTo>
                  <a:lnTo>
                    <a:pt x="53" y="2"/>
                  </a:lnTo>
                  <a:lnTo>
                    <a:pt x="4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6" name="Freeform 303"/>
            <p:cNvSpPr>
              <a:spLocks/>
            </p:cNvSpPr>
            <p:nvPr/>
          </p:nvSpPr>
          <p:spPr bwMode="auto">
            <a:xfrm>
              <a:off x="4259898" y="1841146"/>
              <a:ext cx="1339" cy="6691"/>
            </a:xfrm>
            <a:custGeom>
              <a:avLst/>
              <a:gdLst>
                <a:gd name="T0" fmla="*/ 2147483647 w 7"/>
                <a:gd name="T1" fmla="*/ 2147483647 h 18"/>
                <a:gd name="T2" fmla="*/ 2147483647 w 7"/>
                <a:gd name="T3" fmla="*/ 2147483647 h 18"/>
                <a:gd name="T4" fmla="*/ 2147483647 w 7"/>
                <a:gd name="T5" fmla="*/ 0 h 18"/>
                <a:gd name="T6" fmla="*/ 0 w 7"/>
                <a:gd name="T7" fmla="*/ 2147483647 h 18"/>
                <a:gd name="T8" fmla="*/ 0 w 7"/>
                <a:gd name="T9" fmla="*/ 2147483647 h 18"/>
                <a:gd name="T10" fmla="*/ 0 w 7"/>
                <a:gd name="T11" fmla="*/ 2147483647 h 18"/>
                <a:gd name="T12" fmla="*/ 2147483647 w 7"/>
                <a:gd name="T13" fmla="*/ 2147483647 h 18"/>
                <a:gd name="T14" fmla="*/ 2147483647 w 7"/>
                <a:gd name="T15" fmla="*/ 2147483647 h 18"/>
                <a:gd name="T16" fmla="*/ 2147483647 w 7"/>
                <a:gd name="T17" fmla="*/ 2147483647 h 18"/>
                <a:gd name="T18" fmla="*/ 2147483647 w 7"/>
                <a:gd name="T19" fmla="*/ 2147483647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8"/>
                <a:gd name="T32" fmla="*/ 7 w 7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8">
                  <a:moveTo>
                    <a:pt x="7" y="2"/>
                  </a:moveTo>
                  <a:lnTo>
                    <a:pt x="7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15"/>
                  </a:lnTo>
                  <a:lnTo>
                    <a:pt x="4" y="18"/>
                  </a:lnTo>
                  <a:lnTo>
                    <a:pt x="7" y="15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" name="Freeform 304"/>
            <p:cNvSpPr>
              <a:spLocks/>
            </p:cNvSpPr>
            <p:nvPr/>
          </p:nvSpPr>
          <p:spPr bwMode="auto">
            <a:xfrm>
              <a:off x="4259898" y="1845161"/>
              <a:ext cx="81643" cy="1339"/>
            </a:xfrm>
            <a:custGeom>
              <a:avLst/>
              <a:gdLst>
                <a:gd name="T0" fmla="*/ 2147483647 w 244"/>
                <a:gd name="T1" fmla="*/ 0 h 3"/>
                <a:gd name="T2" fmla="*/ 0 w 244"/>
                <a:gd name="T3" fmla="*/ 0 h 3"/>
                <a:gd name="T4" fmla="*/ 0 w 244"/>
                <a:gd name="T5" fmla="*/ 2147483647 h 3"/>
                <a:gd name="T6" fmla="*/ 0 w 244"/>
                <a:gd name="T7" fmla="*/ 2147483647 h 3"/>
                <a:gd name="T8" fmla="*/ 2147483647 w 244"/>
                <a:gd name="T9" fmla="*/ 2147483647 h 3"/>
                <a:gd name="T10" fmla="*/ 2147483647 w 244"/>
                <a:gd name="T11" fmla="*/ 2147483647 h 3"/>
                <a:gd name="T12" fmla="*/ 2147483647 w 244"/>
                <a:gd name="T13" fmla="*/ 2147483647 h 3"/>
                <a:gd name="T14" fmla="*/ 2147483647 w 244"/>
                <a:gd name="T15" fmla="*/ 0 h 3"/>
                <a:gd name="T16" fmla="*/ 2147483647 w 244"/>
                <a:gd name="T17" fmla="*/ 0 h 3"/>
                <a:gd name="T18" fmla="*/ 2147483647 w 244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4"/>
                <a:gd name="T31" fmla="*/ 0 h 3"/>
                <a:gd name="T32" fmla="*/ 244 w 244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4" h="3">
                  <a:moveTo>
                    <a:pt x="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34" y="3"/>
                  </a:lnTo>
                  <a:lnTo>
                    <a:pt x="244" y="3"/>
                  </a:lnTo>
                  <a:lnTo>
                    <a:pt x="244" y="0"/>
                  </a:lnTo>
                  <a:lnTo>
                    <a:pt x="23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8" name="Freeform 305"/>
            <p:cNvSpPr>
              <a:spLocks/>
            </p:cNvSpPr>
            <p:nvPr/>
          </p:nvSpPr>
          <p:spPr bwMode="auto">
            <a:xfrm>
              <a:off x="4338864" y="1845161"/>
              <a:ext cx="2677" cy="5353"/>
            </a:xfrm>
            <a:custGeom>
              <a:avLst/>
              <a:gdLst>
                <a:gd name="T0" fmla="*/ 2147483647 w 6"/>
                <a:gd name="T1" fmla="*/ 2147483647 h 15"/>
                <a:gd name="T2" fmla="*/ 2147483647 w 6"/>
                <a:gd name="T3" fmla="*/ 0 h 15"/>
                <a:gd name="T4" fmla="*/ 2147483647 w 6"/>
                <a:gd name="T5" fmla="*/ 0 h 15"/>
                <a:gd name="T6" fmla="*/ 0 w 6"/>
                <a:gd name="T7" fmla="*/ 0 h 15"/>
                <a:gd name="T8" fmla="*/ 0 w 6"/>
                <a:gd name="T9" fmla="*/ 2147483647 h 15"/>
                <a:gd name="T10" fmla="*/ 0 w 6"/>
                <a:gd name="T11" fmla="*/ 2147483647 h 15"/>
                <a:gd name="T12" fmla="*/ 2147483647 w 6"/>
                <a:gd name="T13" fmla="*/ 2147483647 h 15"/>
                <a:gd name="T14" fmla="*/ 2147483647 w 6"/>
                <a:gd name="T15" fmla="*/ 2147483647 h 15"/>
                <a:gd name="T16" fmla="*/ 2147483647 w 6"/>
                <a:gd name="T17" fmla="*/ 2147483647 h 15"/>
                <a:gd name="T18" fmla="*/ 2147483647 w 6"/>
                <a:gd name="T19" fmla="*/ 2147483647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5"/>
                <a:gd name="T32" fmla="*/ 6 w 6"/>
                <a:gd name="T33" fmla="*/ 15 h 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5">
                  <a:moveTo>
                    <a:pt x="6" y="3"/>
                  </a:move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2" y="15"/>
                  </a:lnTo>
                  <a:lnTo>
                    <a:pt x="6" y="15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9" name="Freeform 306"/>
            <p:cNvSpPr>
              <a:spLocks/>
            </p:cNvSpPr>
            <p:nvPr/>
          </p:nvSpPr>
          <p:spPr bwMode="auto">
            <a:xfrm>
              <a:off x="4338864" y="1849176"/>
              <a:ext cx="364044" cy="1338"/>
            </a:xfrm>
            <a:custGeom>
              <a:avLst/>
              <a:gdLst>
                <a:gd name="T0" fmla="*/ 2147483647 w 1088"/>
                <a:gd name="T1" fmla="*/ 0 h 6"/>
                <a:gd name="T2" fmla="*/ 0 w 1088"/>
                <a:gd name="T3" fmla="*/ 2147483647 h 6"/>
                <a:gd name="T4" fmla="*/ 0 w 1088"/>
                <a:gd name="T5" fmla="*/ 2147483647 h 6"/>
                <a:gd name="T6" fmla="*/ 0 w 1088"/>
                <a:gd name="T7" fmla="*/ 2147483647 h 6"/>
                <a:gd name="T8" fmla="*/ 2147483647 w 1088"/>
                <a:gd name="T9" fmla="*/ 2147483647 h 6"/>
                <a:gd name="T10" fmla="*/ 2147483647 w 1088"/>
                <a:gd name="T11" fmla="*/ 2147483647 h 6"/>
                <a:gd name="T12" fmla="*/ 2147483647 w 1088"/>
                <a:gd name="T13" fmla="*/ 2147483647 h 6"/>
                <a:gd name="T14" fmla="*/ 2147483647 w 1088"/>
                <a:gd name="T15" fmla="*/ 2147483647 h 6"/>
                <a:gd name="T16" fmla="*/ 2147483647 w 1088"/>
                <a:gd name="T17" fmla="*/ 0 h 6"/>
                <a:gd name="T18" fmla="*/ 2147483647 w 1088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88"/>
                <a:gd name="T31" fmla="*/ 0 h 6"/>
                <a:gd name="T32" fmla="*/ 1088 w 1088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88" h="6">
                  <a:moveTo>
                    <a:pt x="2" y="0"/>
                  </a:moveTo>
                  <a:lnTo>
                    <a:pt x="0" y="4"/>
                  </a:lnTo>
                  <a:lnTo>
                    <a:pt x="0" y="6"/>
                  </a:lnTo>
                  <a:lnTo>
                    <a:pt x="1081" y="6"/>
                  </a:lnTo>
                  <a:lnTo>
                    <a:pt x="1088" y="6"/>
                  </a:lnTo>
                  <a:lnTo>
                    <a:pt x="1088" y="4"/>
                  </a:lnTo>
                  <a:lnTo>
                    <a:pt x="108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0" name="Freeform 307"/>
            <p:cNvSpPr>
              <a:spLocks/>
            </p:cNvSpPr>
            <p:nvPr/>
          </p:nvSpPr>
          <p:spPr bwMode="auto">
            <a:xfrm>
              <a:off x="4700231" y="1849176"/>
              <a:ext cx="2677" cy="5353"/>
            </a:xfrm>
            <a:custGeom>
              <a:avLst/>
              <a:gdLst>
                <a:gd name="T0" fmla="*/ 2147483647 w 7"/>
                <a:gd name="T1" fmla="*/ 2147483647 h 19"/>
                <a:gd name="T2" fmla="*/ 2147483647 w 7"/>
                <a:gd name="T3" fmla="*/ 2147483647 h 19"/>
                <a:gd name="T4" fmla="*/ 2147483647 w 7"/>
                <a:gd name="T5" fmla="*/ 0 h 19"/>
                <a:gd name="T6" fmla="*/ 0 w 7"/>
                <a:gd name="T7" fmla="*/ 2147483647 h 19"/>
                <a:gd name="T8" fmla="*/ 0 w 7"/>
                <a:gd name="T9" fmla="*/ 2147483647 h 19"/>
                <a:gd name="T10" fmla="*/ 0 w 7"/>
                <a:gd name="T11" fmla="*/ 2147483647 h 19"/>
                <a:gd name="T12" fmla="*/ 2147483647 w 7"/>
                <a:gd name="T13" fmla="*/ 2147483647 h 19"/>
                <a:gd name="T14" fmla="*/ 2147483647 w 7"/>
                <a:gd name="T15" fmla="*/ 2147483647 h 19"/>
                <a:gd name="T16" fmla="*/ 2147483647 w 7"/>
                <a:gd name="T17" fmla="*/ 2147483647 h 19"/>
                <a:gd name="T18" fmla="*/ 2147483647 w 7"/>
                <a:gd name="T19" fmla="*/ 2147483647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9"/>
                <a:gd name="T32" fmla="*/ 7 w 7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9">
                  <a:moveTo>
                    <a:pt x="7" y="4"/>
                  </a:moveTo>
                  <a:lnTo>
                    <a:pt x="7" y="4"/>
                  </a:lnTo>
                  <a:lnTo>
                    <a:pt x="3" y="0"/>
                  </a:lnTo>
                  <a:lnTo>
                    <a:pt x="0" y="4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3" y="19"/>
                  </a:lnTo>
                  <a:lnTo>
                    <a:pt x="7" y="19"/>
                  </a:lnTo>
                  <a:lnTo>
                    <a:pt x="7" y="16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1" name="Freeform 308"/>
            <p:cNvSpPr>
              <a:spLocks/>
            </p:cNvSpPr>
            <p:nvPr/>
          </p:nvSpPr>
          <p:spPr bwMode="auto">
            <a:xfrm>
              <a:off x="4700231" y="1853191"/>
              <a:ext cx="76288" cy="1339"/>
            </a:xfrm>
            <a:custGeom>
              <a:avLst/>
              <a:gdLst>
                <a:gd name="T0" fmla="*/ 2147483647 w 224"/>
                <a:gd name="T1" fmla="*/ 0 h 6"/>
                <a:gd name="T2" fmla="*/ 0 w 224"/>
                <a:gd name="T3" fmla="*/ 2147483647 h 6"/>
                <a:gd name="T4" fmla="*/ 0 w 224"/>
                <a:gd name="T5" fmla="*/ 2147483647 h 6"/>
                <a:gd name="T6" fmla="*/ 0 w 224"/>
                <a:gd name="T7" fmla="*/ 2147483647 h 6"/>
                <a:gd name="T8" fmla="*/ 2147483647 w 224"/>
                <a:gd name="T9" fmla="*/ 2147483647 h 6"/>
                <a:gd name="T10" fmla="*/ 2147483647 w 224"/>
                <a:gd name="T11" fmla="*/ 2147483647 h 6"/>
                <a:gd name="T12" fmla="*/ 2147483647 w 224"/>
                <a:gd name="T13" fmla="*/ 2147483647 h 6"/>
                <a:gd name="T14" fmla="*/ 2147483647 w 224"/>
                <a:gd name="T15" fmla="*/ 2147483647 h 6"/>
                <a:gd name="T16" fmla="*/ 2147483647 w 224"/>
                <a:gd name="T17" fmla="*/ 0 h 6"/>
                <a:gd name="T18" fmla="*/ 2147483647 w 224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4"/>
                <a:gd name="T31" fmla="*/ 0 h 6"/>
                <a:gd name="T32" fmla="*/ 224 w 224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4" h="6">
                  <a:moveTo>
                    <a:pt x="3" y="0"/>
                  </a:moveTo>
                  <a:lnTo>
                    <a:pt x="0" y="3"/>
                  </a:lnTo>
                  <a:lnTo>
                    <a:pt x="0" y="6"/>
                  </a:lnTo>
                  <a:lnTo>
                    <a:pt x="218" y="6"/>
                  </a:lnTo>
                  <a:lnTo>
                    <a:pt x="224" y="6"/>
                  </a:lnTo>
                  <a:lnTo>
                    <a:pt x="224" y="3"/>
                  </a:lnTo>
                  <a:lnTo>
                    <a:pt x="22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2" name="Freeform 309"/>
            <p:cNvSpPr>
              <a:spLocks/>
            </p:cNvSpPr>
            <p:nvPr/>
          </p:nvSpPr>
          <p:spPr bwMode="auto">
            <a:xfrm>
              <a:off x="4775182" y="1853191"/>
              <a:ext cx="1338" cy="5353"/>
            </a:xfrm>
            <a:custGeom>
              <a:avLst/>
              <a:gdLst>
                <a:gd name="T0" fmla="*/ 2147483647 w 4"/>
                <a:gd name="T1" fmla="*/ 2147483647 h 19"/>
                <a:gd name="T2" fmla="*/ 2147483647 w 4"/>
                <a:gd name="T3" fmla="*/ 2147483647 h 19"/>
                <a:gd name="T4" fmla="*/ 0 w 4"/>
                <a:gd name="T5" fmla="*/ 0 h 19"/>
                <a:gd name="T6" fmla="*/ 0 w 4"/>
                <a:gd name="T7" fmla="*/ 2147483647 h 19"/>
                <a:gd name="T8" fmla="*/ 0 w 4"/>
                <a:gd name="T9" fmla="*/ 2147483647 h 19"/>
                <a:gd name="T10" fmla="*/ 0 w 4"/>
                <a:gd name="T11" fmla="*/ 2147483647 h 19"/>
                <a:gd name="T12" fmla="*/ 0 w 4"/>
                <a:gd name="T13" fmla="*/ 2147483647 h 19"/>
                <a:gd name="T14" fmla="*/ 2147483647 w 4"/>
                <a:gd name="T15" fmla="*/ 2147483647 h 19"/>
                <a:gd name="T16" fmla="*/ 2147483647 w 4"/>
                <a:gd name="T17" fmla="*/ 2147483647 h 19"/>
                <a:gd name="T18" fmla="*/ 2147483647 w 4"/>
                <a:gd name="T19" fmla="*/ 2147483647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19"/>
                <a:gd name="T32" fmla="*/ 4 w 4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19">
                  <a:moveTo>
                    <a:pt x="4" y="3"/>
                  </a:moveTo>
                  <a:lnTo>
                    <a:pt x="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19"/>
                  </a:lnTo>
                  <a:lnTo>
                    <a:pt x="4" y="19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3" name="Freeform 310"/>
            <p:cNvSpPr>
              <a:spLocks/>
            </p:cNvSpPr>
            <p:nvPr/>
          </p:nvSpPr>
          <p:spPr bwMode="auto">
            <a:xfrm>
              <a:off x="4773843" y="1857206"/>
              <a:ext cx="143209" cy="1338"/>
            </a:xfrm>
            <a:custGeom>
              <a:avLst/>
              <a:gdLst>
                <a:gd name="T0" fmla="*/ 2147483647 w 427"/>
                <a:gd name="T1" fmla="*/ 0 h 7"/>
                <a:gd name="T2" fmla="*/ 2147483647 w 427"/>
                <a:gd name="T3" fmla="*/ 2147483647 h 7"/>
                <a:gd name="T4" fmla="*/ 0 w 427"/>
                <a:gd name="T5" fmla="*/ 2147483647 h 7"/>
                <a:gd name="T6" fmla="*/ 2147483647 w 427"/>
                <a:gd name="T7" fmla="*/ 2147483647 h 7"/>
                <a:gd name="T8" fmla="*/ 2147483647 w 427"/>
                <a:gd name="T9" fmla="*/ 2147483647 h 7"/>
                <a:gd name="T10" fmla="*/ 2147483647 w 427"/>
                <a:gd name="T11" fmla="*/ 2147483647 h 7"/>
                <a:gd name="T12" fmla="*/ 2147483647 w 427"/>
                <a:gd name="T13" fmla="*/ 2147483647 h 7"/>
                <a:gd name="T14" fmla="*/ 2147483647 w 427"/>
                <a:gd name="T15" fmla="*/ 2147483647 h 7"/>
                <a:gd name="T16" fmla="*/ 2147483647 w 427"/>
                <a:gd name="T17" fmla="*/ 0 h 7"/>
                <a:gd name="T18" fmla="*/ 2147483647 w 427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27"/>
                <a:gd name="T31" fmla="*/ 0 h 7"/>
                <a:gd name="T32" fmla="*/ 427 w 427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27" h="7">
                  <a:moveTo>
                    <a:pt x="2" y="0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2" y="7"/>
                  </a:lnTo>
                  <a:lnTo>
                    <a:pt x="425" y="7"/>
                  </a:lnTo>
                  <a:lnTo>
                    <a:pt x="427" y="7"/>
                  </a:lnTo>
                  <a:lnTo>
                    <a:pt x="427" y="4"/>
                  </a:lnTo>
                  <a:lnTo>
                    <a:pt x="42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4" name="Freeform 311"/>
            <p:cNvSpPr>
              <a:spLocks/>
            </p:cNvSpPr>
            <p:nvPr/>
          </p:nvSpPr>
          <p:spPr bwMode="auto">
            <a:xfrm>
              <a:off x="4915713" y="1857206"/>
              <a:ext cx="1339" cy="8030"/>
            </a:xfrm>
            <a:custGeom>
              <a:avLst/>
              <a:gdLst>
                <a:gd name="T0" fmla="*/ 2147483647 w 2"/>
                <a:gd name="T1" fmla="*/ 2147483647 h 23"/>
                <a:gd name="T2" fmla="*/ 2147483647 w 2"/>
                <a:gd name="T3" fmla="*/ 2147483647 h 23"/>
                <a:gd name="T4" fmla="*/ 0 w 2"/>
                <a:gd name="T5" fmla="*/ 0 h 23"/>
                <a:gd name="T6" fmla="*/ 0 w 2"/>
                <a:gd name="T7" fmla="*/ 2147483647 h 23"/>
                <a:gd name="T8" fmla="*/ 0 w 2"/>
                <a:gd name="T9" fmla="*/ 2147483647 h 23"/>
                <a:gd name="T10" fmla="*/ 0 w 2"/>
                <a:gd name="T11" fmla="*/ 2147483647 h 23"/>
                <a:gd name="T12" fmla="*/ 0 w 2"/>
                <a:gd name="T13" fmla="*/ 2147483647 h 23"/>
                <a:gd name="T14" fmla="*/ 2147483647 w 2"/>
                <a:gd name="T15" fmla="*/ 2147483647 h 23"/>
                <a:gd name="T16" fmla="*/ 2147483647 w 2"/>
                <a:gd name="T17" fmla="*/ 2147483647 h 23"/>
                <a:gd name="T18" fmla="*/ 2147483647 w 2"/>
                <a:gd name="T19" fmla="*/ 2147483647 h 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"/>
                <a:gd name="T31" fmla="*/ 0 h 23"/>
                <a:gd name="T32" fmla="*/ 2 w 2"/>
                <a:gd name="T33" fmla="*/ 23 h 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" h="23">
                  <a:moveTo>
                    <a:pt x="2" y="4"/>
                  </a:moveTo>
                  <a:lnTo>
                    <a:pt x="2" y="4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2" y="19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5" name="Freeform 312"/>
            <p:cNvSpPr>
              <a:spLocks/>
            </p:cNvSpPr>
            <p:nvPr/>
          </p:nvSpPr>
          <p:spPr bwMode="auto">
            <a:xfrm>
              <a:off x="4914375" y="1862560"/>
              <a:ext cx="62904" cy="1338"/>
            </a:xfrm>
            <a:custGeom>
              <a:avLst/>
              <a:gdLst>
                <a:gd name="T0" fmla="*/ 2147483647 w 188"/>
                <a:gd name="T1" fmla="*/ 0 h 2"/>
                <a:gd name="T2" fmla="*/ 2147483647 w 188"/>
                <a:gd name="T3" fmla="*/ 0 h 2"/>
                <a:gd name="T4" fmla="*/ 0 w 188"/>
                <a:gd name="T5" fmla="*/ 2147483647 h 2"/>
                <a:gd name="T6" fmla="*/ 2147483647 w 188"/>
                <a:gd name="T7" fmla="*/ 2147483647 h 2"/>
                <a:gd name="T8" fmla="*/ 2147483647 w 188"/>
                <a:gd name="T9" fmla="*/ 2147483647 h 2"/>
                <a:gd name="T10" fmla="*/ 2147483647 w 188"/>
                <a:gd name="T11" fmla="*/ 2147483647 h 2"/>
                <a:gd name="T12" fmla="*/ 2147483647 w 188"/>
                <a:gd name="T13" fmla="*/ 2147483647 h 2"/>
                <a:gd name="T14" fmla="*/ 2147483647 w 188"/>
                <a:gd name="T15" fmla="*/ 0 h 2"/>
                <a:gd name="T16" fmla="*/ 2147483647 w 188"/>
                <a:gd name="T17" fmla="*/ 0 h 2"/>
                <a:gd name="T18" fmla="*/ 2147483647 w 188"/>
                <a:gd name="T19" fmla="*/ 0 h 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8"/>
                <a:gd name="T31" fmla="*/ 0 h 2"/>
                <a:gd name="T32" fmla="*/ 188 w 188"/>
                <a:gd name="T33" fmla="*/ 2 h 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8" h="2">
                  <a:moveTo>
                    <a:pt x="4" y="0"/>
                  </a:moveTo>
                  <a:lnTo>
                    <a:pt x="4" y="0"/>
                  </a:lnTo>
                  <a:lnTo>
                    <a:pt x="0" y="2"/>
                  </a:lnTo>
                  <a:lnTo>
                    <a:pt x="4" y="2"/>
                  </a:lnTo>
                  <a:lnTo>
                    <a:pt x="182" y="2"/>
                  </a:lnTo>
                  <a:lnTo>
                    <a:pt x="188" y="2"/>
                  </a:lnTo>
                  <a:lnTo>
                    <a:pt x="188" y="0"/>
                  </a:lnTo>
                  <a:lnTo>
                    <a:pt x="18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6" name="Freeform 313"/>
            <p:cNvSpPr>
              <a:spLocks/>
            </p:cNvSpPr>
            <p:nvPr/>
          </p:nvSpPr>
          <p:spPr bwMode="auto">
            <a:xfrm>
              <a:off x="4975941" y="1862560"/>
              <a:ext cx="1338" cy="6691"/>
            </a:xfrm>
            <a:custGeom>
              <a:avLst/>
              <a:gdLst>
                <a:gd name="T0" fmla="*/ 2147483647 w 6"/>
                <a:gd name="T1" fmla="*/ 2147483647 h 19"/>
                <a:gd name="T2" fmla="*/ 2147483647 w 6"/>
                <a:gd name="T3" fmla="*/ 0 h 19"/>
                <a:gd name="T4" fmla="*/ 2147483647 w 6"/>
                <a:gd name="T5" fmla="*/ 0 h 19"/>
                <a:gd name="T6" fmla="*/ 0 w 6"/>
                <a:gd name="T7" fmla="*/ 0 h 19"/>
                <a:gd name="T8" fmla="*/ 0 w 6"/>
                <a:gd name="T9" fmla="*/ 2147483647 h 19"/>
                <a:gd name="T10" fmla="*/ 0 w 6"/>
                <a:gd name="T11" fmla="*/ 2147483647 h 19"/>
                <a:gd name="T12" fmla="*/ 2147483647 w 6"/>
                <a:gd name="T13" fmla="*/ 2147483647 h 19"/>
                <a:gd name="T14" fmla="*/ 2147483647 w 6"/>
                <a:gd name="T15" fmla="*/ 2147483647 h 19"/>
                <a:gd name="T16" fmla="*/ 2147483647 w 6"/>
                <a:gd name="T17" fmla="*/ 2147483647 h 19"/>
                <a:gd name="T18" fmla="*/ 2147483647 w 6"/>
                <a:gd name="T19" fmla="*/ 2147483647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9"/>
                <a:gd name="T32" fmla="*/ 6 w 6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9">
                  <a:moveTo>
                    <a:pt x="6" y="2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4" y="19"/>
                  </a:lnTo>
                  <a:lnTo>
                    <a:pt x="6" y="19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7" name="Freeform 314"/>
            <p:cNvSpPr>
              <a:spLocks/>
            </p:cNvSpPr>
            <p:nvPr/>
          </p:nvSpPr>
          <p:spPr bwMode="auto">
            <a:xfrm>
              <a:off x="4975941" y="1866574"/>
              <a:ext cx="651799" cy="2677"/>
            </a:xfrm>
            <a:custGeom>
              <a:avLst/>
              <a:gdLst>
                <a:gd name="T0" fmla="*/ 2147483647 w 1948"/>
                <a:gd name="T1" fmla="*/ 0 h 7"/>
                <a:gd name="T2" fmla="*/ 0 w 1948"/>
                <a:gd name="T3" fmla="*/ 2147483647 h 7"/>
                <a:gd name="T4" fmla="*/ 0 w 1948"/>
                <a:gd name="T5" fmla="*/ 2147483647 h 7"/>
                <a:gd name="T6" fmla="*/ 0 w 1948"/>
                <a:gd name="T7" fmla="*/ 2147483647 h 7"/>
                <a:gd name="T8" fmla="*/ 2147483647 w 1948"/>
                <a:gd name="T9" fmla="*/ 2147483647 h 7"/>
                <a:gd name="T10" fmla="*/ 2147483647 w 1948"/>
                <a:gd name="T11" fmla="*/ 2147483647 h 7"/>
                <a:gd name="T12" fmla="*/ 2147483647 w 1948"/>
                <a:gd name="T13" fmla="*/ 2147483647 h 7"/>
                <a:gd name="T14" fmla="*/ 2147483647 w 1948"/>
                <a:gd name="T15" fmla="*/ 2147483647 h 7"/>
                <a:gd name="T16" fmla="*/ 2147483647 w 1948"/>
                <a:gd name="T17" fmla="*/ 0 h 7"/>
                <a:gd name="T18" fmla="*/ 2147483647 w 1948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48"/>
                <a:gd name="T31" fmla="*/ 0 h 7"/>
                <a:gd name="T32" fmla="*/ 1948 w 1948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48" h="7">
                  <a:moveTo>
                    <a:pt x="4" y="0"/>
                  </a:moveTo>
                  <a:lnTo>
                    <a:pt x="0" y="3"/>
                  </a:lnTo>
                  <a:lnTo>
                    <a:pt x="0" y="7"/>
                  </a:lnTo>
                  <a:lnTo>
                    <a:pt x="1939" y="7"/>
                  </a:lnTo>
                  <a:lnTo>
                    <a:pt x="1946" y="7"/>
                  </a:lnTo>
                  <a:lnTo>
                    <a:pt x="1948" y="3"/>
                  </a:lnTo>
                  <a:lnTo>
                    <a:pt x="1946" y="3"/>
                  </a:lnTo>
                  <a:lnTo>
                    <a:pt x="194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8" name="Freeform 315"/>
            <p:cNvSpPr>
              <a:spLocks/>
            </p:cNvSpPr>
            <p:nvPr/>
          </p:nvSpPr>
          <p:spPr bwMode="auto">
            <a:xfrm>
              <a:off x="5625064" y="1866574"/>
              <a:ext cx="2677" cy="9369"/>
            </a:xfrm>
            <a:custGeom>
              <a:avLst/>
              <a:gdLst>
                <a:gd name="T0" fmla="*/ 2147483647 w 6"/>
                <a:gd name="T1" fmla="*/ 2147483647 h 28"/>
                <a:gd name="T2" fmla="*/ 2147483647 w 6"/>
                <a:gd name="T3" fmla="*/ 2147483647 h 28"/>
                <a:gd name="T4" fmla="*/ 2147483647 w 6"/>
                <a:gd name="T5" fmla="*/ 0 h 28"/>
                <a:gd name="T6" fmla="*/ 0 w 6"/>
                <a:gd name="T7" fmla="*/ 2147483647 h 28"/>
                <a:gd name="T8" fmla="*/ 0 w 6"/>
                <a:gd name="T9" fmla="*/ 2147483647 h 28"/>
                <a:gd name="T10" fmla="*/ 0 w 6"/>
                <a:gd name="T11" fmla="*/ 2147483647 h 28"/>
                <a:gd name="T12" fmla="*/ 2147483647 w 6"/>
                <a:gd name="T13" fmla="*/ 2147483647 h 28"/>
                <a:gd name="T14" fmla="*/ 2147483647 w 6"/>
                <a:gd name="T15" fmla="*/ 2147483647 h 28"/>
                <a:gd name="T16" fmla="*/ 2147483647 w 6"/>
                <a:gd name="T17" fmla="*/ 2147483647 h 28"/>
                <a:gd name="T18" fmla="*/ 2147483647 w 6"/>
                <a:gd name="T19" fmla="*/ 2147483647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28"/>
                <a:gd name="T32" fmla="*/ 6 w 6"/>
                <a:gd name="T33" fmla="*/ 28 h 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28">
                  <a:moveTo>
                    <a:pt x="6" y="3"/>
                  </a:moveTo>
                  <a:lnTo>
                    <a:pt x="4" y="3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4" y="28"/>
                  </a:lnTo>
                  <a:lnTo>
                    <a:pt x="6" y="24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9" name="Freeform 316"/>
            <p:cNvSpPr>
              <a:spLocks/>
            </p:cNvSpPr>
            <p:nvPr/>
          </p:nvSpPr>
          <p:spPr bwMode="auto">
            <a:xfrm>
              <a:off x="5625064" y="1873267"/>
              <a:ext cx="5354" cy="2677"/>
            </a:xfrm>
            <a:custGeom>
              <a:avLst/>
              <a:gdLst>
                <a:gd name="T0" fmla="*/ 2147483647 w 16"/>
                <a:gd name="T1" fmla="*/ 0 h 6"/>
                <a:gd name="T2" fmla="*/ 0 w 16"/>
                <a:gd name="T3" fmla="*/ 2147483647 h 6"/>
                <a:gd name="T4" fmla="*/ 0 w 16"/>
                <a:gd name="T5" fmla="*/ 2147483647 h 6"/>
                <a:gd name="T6" fmla="*/ 0 w 16"/>
                <a:gd name="T7" fmla="*/ 2147483647 h 6"/>
                <a:gd name="T8" fmla="*/ 2147483647 w 16"/>
                <a:gd name="T9" fmla="*/ 2147483647 h 6"/>
                <a:gd name="T10" fmla="*/ 2147483647 w 16"/>
                <a:gd name="T11" fmla="*/ 2147483647 h 6"/>
                <a:gd name="T12" fmla="*/ 2147483647 w 16"/>
                <a:gd name="T13" fmla="*/ 2147483647 h 6"/>
                <a:gd name="T14" fmla="*/ 2147483647 w 16"/>
                <a:gd name="T15" fmla="*/ 2147483647 h 6"/>
                <a:gd name="T16" fmla="*/ 2147483647 w 16"/>
                <a:gd name="T17" fmla="*/ 0 h 6"/>
                <a:gd name="T18" fmla="*/ 2147483647 w 16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"/>
                <a:gd name="T31" fmla="*/ 0 h 6"/>
                <a:gd name="T32" fmla="*/ 16 w 16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" h="6">
                  <a:moveTo>
                    <a:pt x="4" y="0"/>
                  </a:moveTo>
                  <a:lnTo>
                    <a:pt x="0" y="2"/>
                  </a:lnTo>
                  <a:lnTo>
                    <a:pt x="0" y="6"/>
                  </a:lnTo>
                  <a:lnTo>
                    <a:pt x="10" y="6"/>
                  </a:lnTo>
                  <a:lnTo>
                    <a:pt x="16" y="6"/>
                  </a:lnTo>
                  <a:lnTo>
                    <a:pt x="16" y="2"/>
                  </a:lnTo>
                  <a:lnTo>
                    <a:pt x="1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0" name="Freeform 317"/>
            <p:cNvSpPr>
              <a:spLocks/>
            </p:cNvSpPr>
            <p:nvPr/>
          </p:nvSpPr>
          <p:spPr bwMode="auto">
            <a:xfrm>
              <a:off x="5629080" y="1873267"/>
              <a:ext cx="1338" cy="9368"/>
            </a:xfrm>
            <a:custGeom>
              <a:avLst/>
              <a:gdLst>
                <a:gd name="T0" fmla="*/ 2147483647 w 3"/>
                <a:gd name="T1" fmla="*/ 2147483647 h 28"/>
                <a:gd name="T2" fmla="*/ 2147483647 w 3"/>
                <a:gd name="T3" fmla="*/ 2147483647 h 28"/>
                <a:gd name="T4" fmla="*/ 0 w 3"/>
                <a:gd name="T5" fmla="*/ 0 h 28"/>
                <a:gd name="T6" fmla="*/ 0 w 3"/>
                <a:gd name="T7" fmla="*/ 2147483647 h 28"/>
                <a:gd name="T8" fmla="*/ 0 w 3"/>
                <a:gd name="T9" fmla="*/ 2147483647 h 28"/>
                <a:gd name="T10" fmla="*/ 0 w 3"/>
                <a:gd name="T11" fmla="*/ 2147483647 h 28"/>
                <a:gd name="T12" fmla="*/ 0 w 3"/>
                <a:gd name="T13" fmla="*/ 2147483647 h 28"/>
                <a:gd name="T14" fmla="*/ 2147483647 w 3"/>
                <a:gd name="T15" fmla="*/ 2147483647 h 28"/>
                <a:gd name="T16" fmla="*/ 2147483647 w 3"/>
                <a:gd name="T17" fmla="*/ 2147483647 h 28"/>
                <a:gd name="T18" fmla="*/ 2147483647 w 3"/>
                <a:gd name="T19" fmla="*/ 2147483647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28"/>
                <a:gd name="T32" fmla="*/ 3 w 3"/>
                <a:gd name="T33" fmla="*/ 28 h 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28">
                  <a:moveTo>
                    <a:pt x="3" y="2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5"/>
                  </a:lnTo>
                  <a:lnTo>
                    <a:pt x="0" y="28"/>
                  </a:lnTo>
                  <a:lnTo>
                    <a:pt x="3" y="28"/>
                  </a:lnTo>
                  <a:lnTo>
                    <a:pt x="3" y="25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1" name="Freeform 318"/>
            <p:cNvSpPr>
              <a:spLocks/>
            </p:cNvSpPr>
            <p:nvPr/>
          </p:nvSpPr>
          <p:spPr bwMode="auto">
            <a:xfrm>
              <a:off x="5629080" y="1881297"/>
              <a:ext cx="1796130" cy="1338"/>
            </a:xfrm>
            <a:custGeom>
              <a:avLst/>
              <a:gdLst>
                <a:gd name="T0" fmla="*/ 2147483647 w 5370"/>
                <a:gd name="T1" fmla="*/ 0 h 7"/>
                <a:gd name="T2" fmla="*/ 2147483647 w 5370"/>
                <a:gd name="T3" fmla="*/ 2147483647 h 7"/>
                <a:gd name="T4" fmla="*/ 0 w 5370"/>
                <a:gd name="T5" fmla="*/ 2147483647 h 7"/>
                <a:gd name="T6" fmla="*/ 2147483647 w 5370"/>
                <a:gd name="T7" fmla="*/ 2147483647 h 7"/>
                <a:gd name="T8" fmla="*/ 2147483647 w 5370"/>
                <a:gd name="T9" fmla="*/ 2147483647 h 7"/>
                <a:gd name="T10" fmla="*/ 2147483647 w 5370"/>
                <a:gd name="T11" fmla="*/ 2147483647 h 7"/>
                <a:gd name="T12" fmla="*/ 2147483647 w 5370"/>
                <a:gd name="T13" fmla="*/ 2147483647 h 7"/>
                <a:gd name="T14" fmla="*/ 2147483647 w 5370"/>
                <a:gd name="T15" fmla="*/ 2147483647 h 7"/>
                <a:gd name="T16" fmla="*/ 2147483647 w 5370"/>
                <a:gd name="T17" fmla="*/ 0 h 7"/>
                <a:gd name="T18" fmla="*/ 2147483647 w 5370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70"/>
                <a:gd name="T31" fmla="*/ 0 h 7"/>
                <a:gd name="T32" fmla="*/ 5370 w 5370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70" h="7">
                  <a:moveTo>
                    <a:pt x="3" y="0"/>
                  </a:moveTo>
                  <a:lnTo>
                    <a:pt x="3" y="4"/>
                  </a:lnTo>
                  <a:lnTo>
                    <a:pt x="0" y="4"/>
                  </a:lnTo>
                  <a:lnTo>
                    <a:pt x="3" y="7"/>
                  </a:lnTo>
                  <a:lnTo>
                    <a:pt x="5364" y="7"/>
                  </a:lnTo>
                  <a:lnTo>
                    <a:pt x="5368" y="7"/>
                  </a:lnTo>
                  <a:lnTo>
                    <a:pt x="5370" y="4"/>
                  </a:lnTo>
                  <a:lnTo>
                    <a:pt x="5368" y="4"/>
                  </a:lnTo>
                  <a:lnTo>
                    <a:pt x="536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2" name="Freeform 319"/>
            <p:cNvSpPr>
              <a:spLocks/>
            </p:cNvSpPr>
            <p:nvPr/>
          </p:nvSpPr>
          <p:spPr bwMode="auto">
            <a:xfrm>
              <a:off x="1160168" y="1509236"/>
              <a:ext cx="2677" cy="4015"/>
            </a:xfrm>
            <a:custGeom>
              <a:avLst/>
              <a:gdLst>
                <a:gd name="T0" fmla="*/ 2147483647 w 7"/>
                <a:gd name="T1" fmla="*/ 2147483647 h 9"/>
                <a:gd name="T2" fmla="*/ 2147483647 w 7"/>
                <a:gd name="T3" fmla="*/ 0 h 9"/>
                <a:gd name="T4" fmla="*/ 2147483647 w 7"/>
                <a:gd name="T5" fmla="*/ 0 h 9"/>
                <a:gd name="T6" fmla="*/ 0 w 7"/>
                <a:gd name="T7" fmla="*/ 0 h 9"/>
                <a:gd name="T8" fmla="*/ 0 w 7"/>
                <a:gd name="T9" fmla="*/ 2147483647 h 9"/>
                <a:gd name="T10" fmla="*/ 0 w 7"/>
                <a:gd name="T11" fmla="*/ 2147483647 h 9"/>
                <a:gd name="T12" fmla="*/ 2147483647 w 7"/>
                <a:gd name="T13" fmla="*/ 2147483647 h 9"/>
                <a:gd name="T14" fmla="*/ 2147483647 w 7"/>
                <a:gd name="T15" fmla="*/ 2147483647 h 9"/>
                <a:gd name="T16" fmla="*/ 2147483647 w 7"/>
                <a:gd name="T17" fmla="*/ 2147483647 h 9"/>
                <a:gd name="T18" fmla="*/ 2147483647 w 7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9"/>
                <a:gd name="T32" fmla="*/ 7 w 7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9">
                  <a:moveTo>
                    <a:pt x="7" y="2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9"/>
                  </a:lnTo>
                  <a:lnTo>
                    <a:pt x="4" y="9"/>
                  </a:lnTo>
                  <a:lnTo>
                    <a:pt x="7" y="9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3" name="Freeform 320"/>
            <p:cNvSpPr>
              <a:spLocks/>
            </p:cNvSpPr>
            <p:nvPr/>
          </p:nvSpPr>
          <p:spPr bwMode="auto">
            <a:xfrm>
              <a:off x="1160168" y="1510574"/>
              <a:ext cx="4016" cy="2677"/>
            </a:xfrm>
            <a:custGeom>
              <a:avLst/>
              <a:gdLst>
                <a:gd name="T0" fmla="*/ 2147483647 w 11"/>
                <a:gd name="T1" fmla="*/ 0 h 7"/>
                <a:gd name="T2" fmla="*/ 0 w 11"/>
                <a:gd name="T3" fmla="*/ 2147483647 h 7"/>
                <a:gd name="T4" fmla="*/ 0 w 11"/>
                <a:gd name="T5" fmla="*/ 2147483647 h 7"/>
                <a:gd name="T6" fmla="*/ 0 w 11"/>
                <a:gd name="T7" fmla="*/ 2147483647 h 7"/>
                <a:gd name="T8" fmla="*/ 2147483647 w 11"/>
                <a:gd name="T9" fmla="*/ 2147483647 h 7"/>
                <a:gd name="T10" fmla="*/ 2147483647 w 11"/>
                <a:gd name="T11" fmla="*/ 2147483647 h 7"/>
                <a:gd name="T12" fmla="*/ 2147483647 w 11"/>
                <a:gd name="T13" fmla="*/ 2147483647 h 7"/>
                <a:gd name="T14" fmla="*/ 2147483647 w 11"/>
                <a:gd name="T15" fmla="*/ 2147483647 h 7"/>
                <a:gd name="T16" fmla="*/ 2147483647 w 11"/>
                <a:gd name="T17" fmla="*/ 0 h 7"/>
                <a:gd name="T18" fmla="*/ 2147483647 w 11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"/>
                <a:gd name="T31" fmla="*/ 0 h 7"/>
                <a:gd name="T32" fmla="*/ 11 w 11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" h="7">
                  <a:moveTo>
                    <a:pt x="4" y="0"/>
                  </a:moveTo>
                  <a:lnTo>
                    <a:pt x="0" y="4"/>
                  </a:lnTo>
                  <a:lnTo>
                    <a:pt x="0" y="7"/>
                  </a:lnTo>
                  <a:lnTo>
                    <a:pt x="4" y="7"/>
                  </a:lnTo>
                  <a:lnTo>
                    <a:pt x="11" y="7"/>
                  </a:lnTo>
                  <a:lnTo>
                    <a:pt x="11" y="4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4" name="Freeform 321"/>
            <p:cNvSpPr>
              <a:spLocks/>
            </p:cNvSpPr>
            <p:nvPr/>
          </p:nvSpPr>
          <p:spPr bwMode="auto">
            <a:xfrm>
              <a:off x="1162845" y="1510574"/>
              <a:ext cx="1339" cy="6692"/>
            </a:xfrm>
            <a:custGeom>
              <a:avLst/>
              <a:gdLst>
                <a:gd name="T0" fmla="*/ 2147483647 w 4"/>
                <a:gd name="T1" fmla="*/ 2147483647 h 19"/>
                <a:gd name="T2" fmla="*/ 2147483647 w 4"/>
                <a:gd name="T3" fmla="*/ 2147483647 h 19"/>
                <a:gd name="T4" fmla="*/ 0 w 4"/>
                <a:gd name="T5" fmla="*/ 0 h 19"/>
                <a:gd name="T6" fmla="*/ 0 w 4"/>
                <a:gd name="T7" fmla="*/ 2147483647 h 19"/>
                <a:gd name="T8" fmla="*/ 0 w 4"/>
                <a:gd name="T9" fmla="*/ 2147483647 h 19"/>
                <a:gd name="T10" fmla="*/ 0 w 4"/>
                <a:gd name="T11" fmla="*/ 2147483647 h 19"/>
                <a:gd name="T12" fmla="*/ 0 w 4"/>
                <a:gd name="T13" fmla="*/ 2147483647 h 19"/>
                <a:gd name="T14" fmla="*/ 2147483647 w 4"/>
                <a:gd name="T15" fmla="*/ 2147483647 h 19"/>
                <a:gd name="T16" fmla="*/ 2147483647 w 4"/>
                <a:gd name="T17" fmla="*/ 2147483647 h 19"/>
                <a:gd name="T18" fmla="*/ 2147483647 w 4"/>
                <a:gd name="T19" fmla="*/ 2147483647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19"/>
                <a:gd name="T32" fmla="*/ 4 w 4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19">
                  <a:moveTo>
                    <a:pt x="4" y="4"/>
                  </a:moveTo>
                  <a:lnTo>
                    <a:pt x="4" y="4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9"/>
                  </a:lnTo>
                  <a:lnTo>
                    <a:pt x="4" y="19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5" name="Freeform 322"/>
            <p:cNvSpPr>
              <a:spLocks/>
            </p:cNvSpPr>
            <p:nvPr/>
          </p:nvSpPr>
          <p:spPr bwMode="auto">
            <a:xfrm>
              <a:off x="1161507" y="1514589"/>
              <a:ext cx="5354" cy="2677"/>
            </a:xfrm>
            <a:custGeom>
              <a:avLst/>
              <a:gdLst>
                <a:gd name="T0" fmla="*/ 2147483647 w 14"/>
                <a:gd name="T1" fmla="*/ 0 h 6"/>
                <a:gd name="T2" fmla="*/ 2147483647 w 14"/>
                <a:gd name="T3" fmla="*/ 2147483647 h 6"/>
                <a:gd name="T4" fmla="*/ 0 w 14"/>
                <a:gd name="T5" fmla="*/ 2147483647 h 6"/>
                <a:gd name="T6" fmla="*/ 2147483647 w 14"/>
                <a:gd name="T7" fmla="*/ 2147483647 h 6"/>
                <a:gd name="T8" fmla="*/ 2147483647 w 14"/>
                <a:gd name="T9" fmla="*/ 2147483647 h 6"/>
                <a:gd name="T10" fmla="*/ 2147483647 w 14"/>
                <a:gd name="T11" fmla="*/ 2147483647 h 6"/>
                <a:gd name="T12" fmla="*/ 2147483647 w 14"/>
                <a:gd name="T13" fmla="*/ 2147483647 h 6"/>
                <a:gd name="T14" fmla="*/ 2147483647 w 14"/>
                <a:gd name="T15" fmla="*/ 2147483647 h 6"/>
                <a:gd name="T16" fmla="*/ 2147483647 w 14"/>
                <a:gd name="T17" fmla="*/ 0 h 6"/>
                <a:gd name="T18" fmla="*/ 2147483647 w 14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6"/>
                <a:gd name="T32" fmla="*/ 14 w 14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6">
                  <a:moveTo>
                    <a:pt x="3" y="0"/>
                  </a:moveTo>
                  <a:lnTo>
                    <a:pt x="3" y="2"/>
                  </a:lnTo>
                  <a:lnTo>
                    <a:pt x="0" y="2"/>
                  </a:lnTo>
                  <a:lnTo>
                    <a:pt x="3" y="6"/>
                  </a:lnTo>
                  <a:lnTo>
                    <a:pt x="7" y="6"/>
                  </a:lnTo>
                  <a:lnTo>
                    <a:pt x="14" y="6"/>
                  </a:lnTo>
                  <a:lnTo>
                    <a:pt x="14" y="2"/>
                  </a:lnTo>
                  <a:lnTo>
                    <a:pt x="7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6" name="Freeform 323"/>
            <p:cNvSpPr>
              <a:spLocks/>
            </p:cNvSpPr>
            <p:nvPr/>
          </p:nvSpPr>
          <p:spPr bwMode="auto">
            <a:xfrm>
              <a:off x="1165522" y="1514589"/>
              <a:ext cx="1339" cy="6691"/>
            </a:xfrm>
            <a:custGeom>
              <a:avLst/>
              <a:gdLst>
                <a:gd name="T0" fmla="*/ 2147483647 w 4"/>
                <a:gd name="T1" fmla="*/ 2147483647 h 19"/>
                <a:gd name="T2" fmla="*/ 2147483647 w 4"/>
                <a:gd name="T3" fmla="*/ 2147483647 h 19"/>
                <a:gd name="T4" fmla="*/ 0 w 4"/>
                <a:gd name="T5" fmla="*/ 0 h 19"/>
                <a:gd name="T6" fmla="*/ 0 w 4"/>
                <a:gd name="T7" fmla="*/ 2147483647 h 19"/>
                <a:gd name="T8" fmla="*/ 0 w 4"/>
                <a:gd name="T9" fmla="*/ 2147483647 h 19"/>
                <a:gd name="T10" fmla="*/ 0 w 4"/>
                <a:gd name="T11" fmla="*/ 2147483647 h 19"/>
                <a:gd name="T12" fmla="*/ 0 w 4"/>
                <a:gd name="T13" fmla="*/ 2147483647 h 19"/>
                <a:gd name="T14" fmla="*/ 2147483647 w 4"/>
                <a:gd name="T15" fmla="*/ 2147483647 h 19"/>
                <a:gd name="T16" fmla="*/ 2147483647 w 4"/>
                <a:gd name="T17" fmla="*/ 2147483647 h 19"/>
                <a:gd name="T18" fmla="*/ 2147483647 w 4"/>
                <a:gd name="T19" fmla="*/ 2147483647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19"/>
                <a:gd name="T32" fmla="*/ 4 w 4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19">
                  <a:moveTo>
                    <a:pt x="4" y="2"/>
                  </a:moveTo>
                  <a:lnTo>
                    <a:pt x="4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19"/>
                  </a:lnTo>
                  <a:lnTo>
                    <a:pt x="4" y="19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7" name="Freeform 324"/>
            <p:cNvSpPr>
              <a:spLocks/>
            </p:cNvSpPr>
            <p:nvPr/>
          </p:nvSpPr>
          <p:spPr bwMode="auto">
            <a:xfrm>
              <a:off x="1164184" y="1518604"/>
              <a:ext cx="4015" cy="2677"/>
            </a:xfrm>
            <a:custGeom>
              <a:avLst/>
              <a:gdLst>
                <a:gd name="T0" fmla="*/ 2147483647 w 13"/>
                <a:gd name="T1" fmla="*/ 0 h 7"/>
                <a:gd name="T2" fmla="*/ 2147483647 w 13"/>
                <a:gd name="T3" fmla="*/ 2147483647 h 7"/>
                <a:gd name="T4" fmla="*/ 0 w 13"/>
                <a:gd name="T5" fmla="*/ 2147483647 h 7"/>
                <a:gd name="T6" fmla="*/ 2147483647 w 13"/>
                <a:gd name="T7" fmla="*/ 2147483647 h 7"/>
                <a:gd name="T8" fmla="*/ 2147483647 w 13"/>
                <a:gd name="T9" fmla="*/ 2147483647 h 7"/>
                <a:gd name="T10" fmla="*/ 2147483647 w 13"/>
                <a:gd name="T11" fmla="*/ 2147483647 h 7"/>
                <a:gd name="T12" fmla="*/ 2147483647 w 13"/>
                <a:gd name="T13" fmla="*/ 2147483647 h 7"/>
                <a:gd name="T14" fmla="*/ 2147483647 w 13"/>
                <a:gd name="T15" fmla="*/ 2147483647 h 7"/>
                <a:gd name="T16" fmla="*/ 2147483647 w 13"/>
                <a:gd name="T17" fmla="*/ 0 h 7"/>
                <a:gd name="T18" fmla="*/ 2147483647 w 13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7"/>
                <a:gd name="T32" fmla="*/ 13 w 13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7">
                  <a:moveTo>
                    <a:pt x="3" y="0"/>
                  </a:moveTo>
                  <a:lnTo>
                    <a:pt x="3" y="3"/>
                  </a:lnTo>
                  <a:lnTo>
                    <a:pt x="0" y="3"/>
                  </a:lnTo>
                  <a:lnTo>
                    <a:pt x="3" y="7"/>
                  </a:lnTo>
                  <a:lnTo>
                    <a:pt x="7" y="7"/>
                  </a:lnTo>
                  <a:lnTo>
                    <a:pt x="13" y="7"/>
                  </a:lnTo>
                  <a:lnTo>
                    <a:pt x="13" y="3"/>
                  </a:lnTo>
                  <a:lnTo>
                    <a:pt x="7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8" name="Freeform 325"/>
            <p:cNvSpPr>
              <a:spLocks/>
            </p:cNvSpPr>
            <p:nvPr/>
          </p:nvSpPr>
          <p:spPr bwMode="auto">
            <a:xfrm>
              <a:off x="1166860" y="1518604"/>
              <a:ext cx="1338" cy="5353"/>
            </a:xfrm>
            <a:custGeom>
              <a:avLst/>
              <a:gdLst>
                <a:gd name="T0" fmla="*/ 2147483647 w 4"/>
                <a:gd name="T1" fmla="*/ 2147483647 h 13"/>
                <a:gd name="T2" fmla="*/ 2147483647 w 4"/>
                <a:gd name="T3" fmla="*/ 2147483647 h 13"/>
                <a:gd name="T4" fmla="*/ 0 w 4"/>
                <a:gd name="T5" fmla="*/ 0 h 13"/>
                <a:gd name="T6" fmla="*/ 0 w 4"/>
                <a:gd name="T7" fmla="*/ 2147483647 h 13"/>
                <a:gd name="T8" fmla="*/ 0 w 4"/>
                <a:gd name="T9" fmla="*/ 2147483647 h 13"/>
                <a:gd name="T10" fmla="*/ 0 w 4"/>
                <a:gd name="T11" fmla="*/ 2147483647 h 13"/>
                <a:gd name="T12" fmla="*/ 0 w 4"/>
                <a:gd name="T13" fmla="*/ 2147483647 h 13"/>
                <a:gd name="T14" fmla="*/ 2147483647 w 4"/>
                <a:gd name="T15" fmla="*/ 2147483647 h 13"/>
                <a:gd name="T16" fmla="*/ 2147483647 w 4"/>
                <a:gd name="T17" fmla="*/ 2147483647 h 13"/>
                <a:gd name="T18" fmla="*/ 2147483647 w 4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13"/>
                <a:gd name="T32" fmla="*/ 4 w 4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13">
                  <a:moveTo>
                    <a:pt x="4" y="3"/>
                  </a:moveTo>
                  <a:lnTo>
                    <a:pt x="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9"/>
                  </a:lnTo>
                  <a:lnTo>
                    <a:pt x="0" y="13"/>
                  </a:lnTo>
                  <a:lnTo>
                    <a:pt x="4" y="9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9" name="Freeform 326"/>
            <p:cNvSpPr>
              <a:spLocks/>
            </p:cNvSpPr>
            <p:nvPr/>
          </p:nvSpPr>
          <p:spPr bwMode="auto">
            <a:xfrm>
              <a:off x="1166860" y="1521281"/>
              <a:ext cx="4015" cy="1339"/>
            </a:xfrm>
            <a:custGeom>
              <a:avLst/>
              <a:gdLst>
                <a:gd name="T0" fmla="*/ 2147483647 w 13"/>
                <a:gd name="T1" fmla="*/ 0 h 2"/>
                <a:gd name="T2" fmla="*/ 2147483647 w 13"/>
                <a:gd name="T3" fmla="*/ 0 h 2"/>
                <a:gd name="T4" fmla="*/ 0 w 13"/>
                <a:gd name="T5" fmla="*/ 2147483647 h 2"/>
                <a:gd name="T6" fmla="*/ 2147483647 w 13"/>
                <a:gd name="T7" fmla="*/ 2147483647 h 2"/>
                <a:gd name="T8" fmla="*/ 2147483647 w 13"/>
                <a:gd name="T9" fmla="*/ 2147483647 h 2"/>
                <a:gd name="T10" fmla="*/ 2147483647 w 13"/>
                <a:gd name="T11" fmla="*/ 2147483647 h 2"/>
                <a:gd name="T12" fmla="*/ 2147483647 w 13"/>
                <a:gd name="T13" fmla="*/ 2147483647 h 2"/>
                <a:gd name="T14" fmla="*/ 2147483647 w 13"/>
                <a:gd name="T15" fmla="*/ 0 h 2"/>
                <a:gd name="T16" fmla="*/ 2147483647 w 13"/>
                <a:gd name="T17" fmla="*/ 0 h 2"/>
                <a:gd name="T18" fmla="*/ 2147483647 w 13"/>
                <a:gd name="T19" fmla="*/ 0 h 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2"/>
                <a:gd name="T32" fmla="*/ 13 w 13"/>
                <a:gd name="T33" fmla="*/ 2 h 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2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6" y="2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6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0" name="Freeform 327"/>
            <p:cNvSpPr>
              <a:spLocks/>
            </p:cNvSpPr>
            <p:nvPr/>
          </p:nvSpPr>
          <p:spPr bwMode="auto">
            <a:xfrm>
              <a:off x="1169537" y="1521281"/>
              <a:ext cx="1338" cy="2677"/>
            </a:xfrm>
            <a:custGeom>
              <a:avLst/>
              <a:gdLst>
                <a:gd name="T0" fmla="*/ 2147483647 w 4"/>
                <a:gd name="T1" fmla="*/ 2147483647 h 9"/>
                <a:gd name="T2" fmla="*/ 2147483647 w 4"/>
                <a:gd name="T3" fmla="*/ 0 h 9"/>
                <a:gd name="T4" fmla="*/ 0 w 4"/>
                <a:gd name="T5" fmla="*/ 0 h 9"/>
                <a:gd name="T6" fmla="*/ 0 w 4"/>
                <a:gd name="T7" fmla="*/ 0 h 9"/>
                <a:gd name="T8" fmla="*/ 0 w 4"/>
                <a:gd name="T9" fmla="*/ 2147483647 h 9"/>
                <a:gd name="T10" fmla="*/ 0 w 4"/>
                <a:gd name="T11" fmla="*/ 2147483647 h 9"/>
                <a:gd name="T12" fmla="*/ 0 w 4"/>
                <a:gd name="T13" fmla="*/ 2147483647 h 9"/>
                <a:gd name="T14" fmla="*/ 2147483647 w 4"/>
                <a:gd name="T15" fmla="*/ 2147483647 h 9"/>
                <a:gd name="T16" fmla="*/ 2147483647 w 4"/>
                <a:gd name="T17" fmla="*/ 2147483647 h 9"/>
                <a:gd name="T18" fmla="*/ 2147483647 w 4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9"/>
                <a:gd name="T32" fmla="*/ 4 w 4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9">
                  <a:moveTo>
                    <a:pt x="4" y="2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1" name="Freeform 328"/>
            <p:cNvSpPr>
              <a:spLocks/>
            </p:cNvSpPr>
            <p:nvPr/>
          </p:nvSpPr>
          <p:spPr bwMode="auto">
            <a:xfrm>
              <a:off x="1168198" y="1522620"/>
              <a:ext cx="6692" cy="1338"/>
            </a:xfrm>
            <a:custGeom>
              <a:avLst/>
              <a:gdLst>
                <a:gd name="T0" fmla="*/ 2147483647 w 20"/>
                <a:gd name="T1" fmla="*/ 0 h 7"/>
                <a:gd name="T2" fmla="*/ 2147483647 w 20"/>
                <a:gd name="T3" fmla="*/ 0 h 7"/>
                <a:gd name="T4" fmla="*/ 0 w 20"/>
                <a:gd name="T5" fmla="*/ 2147483647 h 7"/>
                <a:gd name="T6" fmla="*/ 2147483647 w 20"/>
                <a:gd name="T7" fmla="*/ 2147483647 h 7"/>
                <a:gd name="T8" fmla="*/ 2147483647 w 20"/>
                <a:gd name="T9" fmla="*/ 2147483647 h 7"/>
                <a:gd name="T10" fmla="*/ 2147483647 w 20"/>
                <a:gd name="T11" fmla="*/ 2147483647 h 7"/>
                <a:gd name="T12" fmla="*/ 2147483647 w 20"/>
                <a:gd name="T13" fmla="*/ 2147483647 h 7"/>
                <a:gd name="T14" fmla="*/ 2147483647 w 20"/>
                <a:gd name="T15" fmla="*/ 0 h 7"/>
                <a:gd name="T16" fmla="*/ 2147483647 w 20"/>
                <a:gd name="T17" fmla="*/ 0 h 7"/>
                <a:gd name="T18" fmla="*/ 2147483647 w 20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7"/>
                <a:gd name="T32" fmla="*/ 20 w 20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7">
                  <a:moveTo>
                    <a:pt x="3" y="0"/>
                  </a:moveTo>
                  <a:lnTo>
                    <a:pt x="3" y="0"/>
                  </a:lnTo>
                  <a:lnTo>
                    <a:pt x="0" y="4"/>
                  </a:lnTo>
                  <a:lnTo>
                    <a:pt x="3" y="7"/>
                  </a:lnTo>
                  <a:lnTo>
                    <a:pt x="14" y="7"/>
                  </a:lnTo>
                  <a:lnTo>
                    <a:pt x="20" y="7"/>
                  </a:lnTo>
                  <a:lnTo>
                    <a:pt x="20" y="4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2" name="Freeform 329"/>
            <p:cNvSpPr>
              <a:spLocks/>
            </p:cNvSpPr>
            <p:nvPr/>
          </p:nvSpPr>
          <p:spPr bwMode="auto">
            <a:xfrm>
              <a:off x="1173552" y="1522620"/>
              <a:ext cx="1339" cy="2677"/>
            </a:xfrm>
            <a:custGeom>
              <a:avLst/>
              <a:gdLst>
                <a:gd name="T0" fmla="*/ 2147483647 w 6"/>
                <a:gd name="T1" fmla="*/ 2147483647 h 10"/>
                <a:gd name="T2" fmla="*/ 2147483647 w 6"/>
                <a:gd name="T3" fmla="*/ 0 h 10"/>
                <a:gd name="T4" fmla="*/ 2147483647 w 6"/>
                <a:gd name="T5" fmla="*/ 0 h 10"/>
                <a:gd name="T6" fmla="*/ 0 w 6"/>
                <a:gd name="T7" fmla="*/ 0 h 10"/>
                <a:gd name="T8" fmla="*/ 0 w 6"/>
                <a:gd name="T9" fmla="*/ 2147483647 h 10"/>
                <a:gd name="T10" fmla="*/ 0 w 6"/>
                <a:gd name="T11" fmla="*/ 2147483647 h 10"/>
                <a:gd name="T12" fmla="*/ 2147483647 w 6"/>
                <a:gd name="T13" fmla="*/ 2147483647 h 10"/>
                <a:gd name="T14" fmla="*/ 2147483647 w 6"/>
                <a:gd name="T15" fmla="*/ 2147483647 h 10"/>
                <a:gd name="T16" fmla="*/ 2147483647 w 6"/>
                <a:gd name="T17" fmla="*/ 2147483647 h 10"/>
                <a:gd name="T18" fmla="*/ 2147483647 w 6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0"/>
                <a:gd name="T32" fmla="*/ 6 w 6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0">
                  <a:moveTo>
                    <a:pt x="6" y="4"/>
                  </a:move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6" y="10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3" name="Freeform 330"/>
            <p:cNvSpPr>
              <a:spLocks/>
            </p:cNvSpPr>
            <p:nvPr/>
          </p:nvSpPr>
          <p:spPr bwMode="auto">
            <a:xfrm>
              <a:off x="1173552" y="1523957"/>
              <a:ext cx="4016" cy="1339"/>
            </a:xfrm>
            <a:custGeom>
              <a:avLst/>
              <a:gdLst>
                <a:gd name="T0" fmla="*/ 2147483647 w 13"/>
                <a:gd name="T1" fmla="*/ 0 h 6"/>
                <a:gd name="T2" fmla="*/ 0 w 13"/>
                <a:gd name="T3" fmla="*/ 2147483647 h 6"/>
                <a:gd name="T4" fmla="*/ 0 w 13"/>
                <a:gd name="T5" fmla="*/ 2147483647 h 6"/>
                <a:gd name="T6" fmla="*/ 0 w 13"/>
                <a:gd name="T7" fmla="*/ 2147483647 h 6"/>
                <a:gd name="T8" fmla="*/ 2147483647 w 13"/>
                <a:gd name="T9" fmla="*/ 2147483647 h 6"/>
                <a:gd name="T10" fmla="*/ 2147483647 w 13"/>
                <a:gd name="T11" fmla="*/ 2147483647 h 6"/>
                <a:gd name="T12" fmla="*/ 2147483647 w 13"/>
                <a:gd name="T13" fmla="*/ 2147483647 h 6"/>
                <a:gd name="T14" fmla="*/ 2147483647 w 13"/>
                <a:gd name="T15" fmla="*/ 2147483647 h 6"/>
                <a:gd name="T16" fmla="*/ 2147483647 w 13"/>
                <a:gd name="T17" fmla="*/ 0 h 6"/>
                <a:gd name="T18" fmla="*/ 2147483647 w 1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6"/>
                <a:gd name="T32" fmla="*/ 13 w 1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6">
                  <a:moveTo>
                    <a:pt x="2" y="0"/>
                  </a:moveTo>
                  <a:lnTo>
                    <a:pt x="0" y="3"/>
                  </a:lnTo>
                  <a:lnTo>
                    <a:pt x="0" y="6"/>
                  </a:lnTo>
                  <a:lnTo>
                    <a:pt x="2" y="6"/>
                  </a:lnTo>
                  <a:lnTo>
                    <a:pt x="13" y="6"/>
                  </a:lnTo>
                  <a:lnTo>
                    <a:pt x="13" y="3"/>
                  </a:lnTo>
                  <a:lnTo>
                    <a:pt x="6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4" name="Freeform 331"/>
            <p:cNvSpPr>
              <a:spLocks/>
            </p:cNvSpPr>
            <p:nvPr/>
          </p:nvSpPr>
          <p:spPr bwMode="auto">
            <a:xfrm>
              <a:off x="1174891" y="1523957"/>
              <a:ext cx="2677" cy="4015"/>
            </a:xfrm>
            <a:custGeom>
              <a:avLst/>
              <a:gdLst>
                <a:gd name="T0" fmla="*/ 2147483647 w 7"/>
                <a:gd name="T1" fmla="*/ 2147483647 h 13"/>
                <a:gd name="T2" fmla="*/ 2147483647 w 7"/>
                <a:gd name="T3" fmla="*/ 2147483647 h 13"/>
                <a:gd name="T4" fmla="*/ 2147483647 w 7"/>
                <a:gd name="T5" fmla="*/ 0 h 13"/>
                <a:gd name="T6" fmla="*/ 0 w 7"/>
                <a:gd name="T7" fmla="*/ 2147483647 h 13"/>
                <a:gd name="T8" fmla="*/ 0 w 7"/>
                <a:gd name="T9" fmla="*/ 2147483647 h 13"/>
                <a:gd name="T10" fmla="*/ 0 w 7"/>
                <a:gd name="T11" fmla="*/ 2147483647 h 13"/>
                <a:gd name="T12" fmla="*/ 2147483647 w 7"/>
                <a:gd name="T13" fmla="*/ 2147483647 h 13"/>
                <a:gd name="T14" fmla="*/ 2147483647 w 7"/>
                <a:gd name="T15" fmla="*/ 2147483647 h 13"/>
                <a:gd name="T16" fmla="*/ 2147483647 w 7"/>
                <a:gd name="T17" fmla="*/ 2147483647 h 13"/>
                <a:gd name="T18" fmla="*/ 2147483647 w 7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3"/>
                <a:gd name="T32" fmla="*/ 7 w 7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3">
                  <a:moveTo>
                    <a:pt x="7" y="3"/>
                  </a:moveTo>
                  <a:lnTo>
                    <a:pt x="7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9"/>
                  </a:lnTo>
                  <a:lnTo>
                    <a:pt x="3" y="13"/>
                  </a:lnTo>
                  <a:lnTo>
                    <a:pt x="7" y="9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5" name="Freeform 332"/>
            <p:cNvSpPr>
              <a:spLocks/>
            </p:cNvSpPr>
            <p:nvPr/>
          </p:nvSpPr>
          <p:spPr bwMode="auto">
            <a:xfrm>
              <a:off x="1174891" y="1525296"/>
              <a:ext cx="5354" cy="1338"/>
            </a:xfrm>
            <a:custGeom>
              <a:avLst/>
              <a:gdLst>
                <a:gd name="T0" fmla="*/ 2147483647 w 14"/>
                <a:gd name="T1" fmla="*/ 0 h 3"/>
                <a:gd name="T2" fmla="*/ 0 w 14"/>
                <a:gd name="T3" fmla="*/ 0 h 3"/>
                <a:gd name="T4" fmla="*/ 0 w 14"/>
                <a:gd name="T5" fmla="*/ 2147483647 h 3"/>
                <a:gd name="T6" fmla="*/ 0 w 14"/>
                <a:gd name="T7" fmla="*/ 2147483647 h 3"/>
                <a:gd name="T8" fmla="*/ 2147483647 w 14"/>
                <a:gd name="T9" fmla="*/ 2147483647 h 3"/>
                <a:gd name="T10" fmla="*/ 2147483647 w 14"/>
                <a:gd name="T11" fmla="*/ 2147483647 h 3"/>
                <a:gd name="T12" fmla="*/ 2147483647 w 14"/>
                <a:gd name="T13" fmla="*/ 2147483647 h 3"/>
                <a:gd name="T14" fmla="*/ 2147483647 w 14"/>
                <a:gd name="T15" fmla="*/ 0 h 3"/>
                <a:gd name="T16" fmla="*/ 2147483647 w 14"/>
                <a:gd name="T17" fmla="*/ 0 h 3"/>
                <a:gd name="T18" fmla="*/ 2147483647 w 14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3"/>
                <a:gd name="T32" fmla="*/ 14 w 14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3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14" y="3"/>
                  </a:lnTo>
                  <a:lnTo>
                    <a:pt x="14" y="0"/>
                  </a:lnTo>
                  <a:lnTo>
                    <a:pt x="7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6" name="Freeform 333"/>
            <p:cNvSpPr>
              <a:spLocks/>
            </p:cNvSpPr>
            <p:nvPr/>
          </p:nvSpPr>
          <p:spPr bwMode="auto">
            <a:xfrm>
              <a:off x="1177568" y="1525296"/>
              <a:ext cx="2677" cy="2677"/>
            </a:xfrm>
            <a:custGeom>
              <a:avLst/>
              <a:gdLst>
                <a:gd name="T0" fmla="*/ 2147483647 w 7"/>
                <a:gd name="T1" fmla="*/ 2147483647 h 9"/>
                <a:gd name="T2" fmla="*/ 2147483647 w 7"/>
                <a:gd name="T3" fmla="*/ 0 h 9"/>
                <a:gd name="T4" fmla="*/ 2147483647 w 7"/>
                <a:gd name="T5" fmla="*/ 0 h 9"/>
                <a:gd name="T6" fmla="*/ 0 w 7"/>
                <a:gd name="T7" fmla="*/ 0 h 9"/>
                <a:gd name="T8" fmla="*/ 0 w 7"/>
                <a:gd name="T9" fmla="*/ 2147483647 h 9"/>
                <a:gd name="T10" fmla="*/ 0 w 7"/>
                <a:gd name="T11" fmla="*/ 2147483647 h 9"/>
                <a:gd name="T12" fmla="*/ 2147483647 w 7"/>
                <a:gd name="T13" fmla="*/ 2147483647 h 9"/>
                <a:gd name="T14" fmla="*/ 2147483647 w 7"/>
                <a:gd name="T15" fmla="*/ 2147483647 h 9"/>
                <a:gd name="T16" fmla="*/ 2147483647 w 7"/>
                <a:gd name="T17" fmla="*/ 2147483647 h 9"/>
                <a:gd name="T18" fmla="*/ 2147483647 w 7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9"/>
                <a:gd name="T32" fmla="*/ 7 w 7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9">
                  <a:moveTo>
                    <a:pt x="7" y="3"/>
                  </a:move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9"/>
                  </a:lnTo>
                  <a:lnTo>
                    <a:pt x="3" y="9"/>
                  </a:lnTo>
                  <a:lnTo>
                    <a:pt x="7" y="9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7" name="Freeform 334"/>
            <p:cNvSpPr>
              <a:spLocks/>
            </p:cNvSpPr>
            <p:nvPr/>
          </p:nvSpPr>
          <p:spPr bwMode="auto">
            <a:xfrm>
              <a:off x="1177568" y="1526634"/>
              <a:ext cx="4015" cy="1339"/>
            </a:xfrm>
            <a:custGeom>
              <a:avLst/>
              <a:gdLst>
                <a:gd name="T0" fmla="*/ 2147483647 w 12"/>
                <a:gd name="T1" fmla="*/ 0 h 6"/>
                <a:gd name="T2" fmla="*/ 0 w 12"/>
                <a:gd name="T3" fmla="*/ 0 h 6"/>
                <a:gd name="T4" fmla="*/ 0 w 12"/>
                <a:gd name="T5" fmla="*/ 2147483647 h 6"/>
                <a:gd name="T6" fmla="*/ 0 w 12"/>
                <a:gd name="T7" fmla="*/ 2147483647 h 6"/>
                <a:gd name="T8" fmla="*/ 2147483647 w 12"/>
                <a:gd name="T9" fmla="*/ 2147483647 h 6"/>
                <a:gd name="T10" fmla="*/ 2147483647 w 12"/>
                <a:gd name="T11" fmla="*/ 2147483647 h 6"/>
                <a:gd name="T12" fmla="*/ 2147483647 w 12"/>
                <a:gd name="T13" fmla="*/ 2147483647 h 6"/>
                <a:gd name="T14" fmla="*/ 2147483647 w 12"/>
                <a:gd name="T15" fmla="*/ 0 h 6"/>
                <a:gd name="T16" fmla="*/ 2147483647 w 12"/>
                <a:gd name="T17" fmla="*/ 0 h 6"/>
                <a:gd name="T18" fmla="*/ 2147483647 w 12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"/>
                <a:gd name="T31" fmla="*/ 0 h 6"/>
                <a:gd name="T32" fmla="*/ 12 w 12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" h="6">
                  <a:moveTo>
                    <a:pt x="3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3" y="6"/>
                  </a:lnTo>
                  <a:lnTo>
                    <a:pt x="12" y="6"/>
                  </a:lnTo>
                  <a:lnTo>
                    <a:pt x="12" y="4"/>
                  </a:lnTo>
                  <a:lnTo>
                    <a:pt x="12" y="0"/>
                  </a:lnTo>
                  <a:lnTo>
                    <a:pt x="7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8" name="Freeform 335"/>
            <p:cNvSpPr>
              <a:spLocks/>
            </p:cNvSpPr>
            <p:nvPr/>
          </p:nvSpPr>
          <p:spPr bwMode="auto">
            <a:xfrm>
              <a:off x="1180244" y="1526634"/>
              <a:ext cx="1338" cy="2677"/>
            </a:xfrm>
            <a:custGeom>
              <a:avLst/>
              <a:gdLst>
                <a:gd name="T0" fmla="*/ 2147483647 w 5"/>
                <a:gd name="T1" fmla="*/ 2147483647 h 10"/>
                <a:gd name="T2" fmla="*/ 2147483647 w 5"/>
                <a:gd name="T3" fmla="*/ 0 h 10"/>
                <a:gd name="T4" fmla="*/ 2147483647 w 5"/>
                <a:gd name="T5" fmla="*/ 0 h 10"/>
                <a:gd name="T6" fmla="*/ 0 w 5"/>
                <a:gd name="T7" fmla="*/ 0 h 10"/>
                <a:gd name="T8" fmla="*/ 0 w 5"/>
                <a:gd name="T9" fmla="*/ 2147483647 h 10"/>
                <a:gd name="T10" fmla="*/ 0 w 5"/>
                <a:gd name="T11" fmla="*/ 2147483647 h 10"/>
                <a:gd name="T12" fmla="*/ 2147483647 w 5"/>
                <a:gd name="T13" fmla="*/ 2147483647 h 10"/>
                <a:gd name="T14" fmla="*/ 2147483647 w 5"/>
                <a:gd name="T15" fmla="*/ 2147483647 h 10"/>
                <a:gd name="T16" fmla="*/ 2147483647 w 5"/>
                <a:gd name="T17" fmla="*/ 2147483647 h 10"/>
                <a:gd name="T18" fmla="*/ 2147483647 w 5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"/>
                <a:gd name="T31" fmla="*/ 0 h 10"/>
                <a:gd name="T32" fmla="*/ 5 w 5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" h="10">
                  <a:moveTo>
                    <a:pt x="5" y="4"/>
                  </a:move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5" y="1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9" name="Freeform 336"/>
            <p:cNvSpPr>
              <a:spLocks/>
            </p:cNvSpPr>
            <p:nvPr/>
          </p:nvSpPr>
          <p:spPr bwMode="auto">
            <a:xfrm>
              <a:off x="1180244" y="1527973"/>
              <a:ext cx="4015" cy="1338"/>
            </a:xfrm>
            <a:custGeom>
              <a:avLst/>
              <a:gdLst>
                <a:gd name="T0" fmla="*/ 2147483647 w 12"/>
                <a:gd name="T1" fmla="*/ 0 h 6"/>
                <a:gd name="T2" fmla="*/ 0 w 12"/>
                <a:gd name="T3" fmla="*/ 2147483647 h 6"/>
                <a:gd name="T4" fmla="*/ 0 w 12"/>
                <a:gd name="T5" fmla="*/ 2147483647 h 6"/>
                <a:gd name="T6" fmla="*/ 0 w 12"/>
                <a:gd name="T7" fmla="*/ 2147483647 h 6"/>
                <a:gd name="T8" fmla="*/ 2147483647 w 12"/>
                <a:gd name="T9" fmla="*/ 2147483647 h 6"/>
                <a:gd name="T10" fmla="*/ 2147483647 w 12"/>
                <a:gd name="T11" fmla="*/ 2147483647 h 6"/>
                <a:gd name="T12" fmla="*/ 2147483647 w 12"/>
                <a:gd name="T13" fmla="*/ 2147483647 h 6"/>
                <a:gd name="T14" fmla="*/ 2147483647 w 12"/>
                <a:gd name="T15" fmla="*/ 2147483647 h 6"/>
                <a:gd name="T16" fmla="*/ 2147483647 w 12"/>
                <a:gd name="T17" fmla="*/ 0 h 6"/>
                <a:gd name="T18" fmla="*/ 2147483647 w 12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"/>
                <a:gd name="T31" fmla="*/ 0 h 6"/>
                <a:gd name="T32" fmla="*/ 12 w 12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" h="6">
                  <a:moveTo>
                    <a:pt x="2" y="0"/>
                  </a:moveTo>
                  <a:lnTo>
                    <a:pt x="0" y="2"/>
                  </a:lnTo>
                  <a:lnTo>
                    <a:pt x="0" y="6"/>
                  </a:lnTo>
                  <a:lnTo>
                    <a:pt x="2" y="6"/>
                  </a:lnTo>
                  <a:lnTo>
                    <a:pt x="12" y="6"/>
                  </a:lnTo>
                  <a:lnTo>
                    <a:pt x="12" y="2"/>
                  </a:lnTo>
                  <a:lnTo>
                    <a:pt x="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30" name="Freeform 337"/>
            <p:cNvSpPr>
              <a:spLocks/>
            </p:cNvSpPr>
            <p:nvPr/>
          </p:nvSpPr>
          <p:spPr bwMode="auto">
            <a:xfrm>
              <a:off x="1181582" y="1527973"/>
              <a:ext cx="2677" cy="4015"/>
            </a:xfrm>
            <a:custGeom>
              <a:avLst/>
              <a:gdLst>
                <a:gd name="T0" fmla="*/ 2147483647 w 7"/>
                <a:gd name="T1" fmla="*/ 2147483647 h 15"/>
                <a:gd name="T2" fmla="*/ 2147483647 w 7"/>
                <a:gd name="T3" fmla="*/ 2147483647 h 15"/>
                <a:gd name="T4" fmla="*/ 2147483647 w 7"/>
                <a:gd name="T5" fmla="*/ 0 h 15"/>
                <a:gd name="T6" fmla="*/ 0 w 7"/>
                <a:gd name="T7" fmla="*/ 2147483647 h 15"/>
                <a:gd name="T8" fmla="*/ 0 w 7"/>
                <a:gd name="T9" fmla="*/ 2147483647 h 15"/>
                <a:gd name="T10" fmla="*/ 0 w 7"/>
                <a:gd name="T11" fmla="*/ 2147483647 h 15"/>
                <a:gd name="T12" fmla="*/ 2147483647 w 7"/>
                <a:gd name="T13" fmla="*/ 2147483647 h 15"/>
                <a:gd name="T14" fmla="*/ 2147483647 w 7"/>
                <a:gd name="T15" fmla="*/ 2147483647 h 15"/>
                <a:gd name="T16" fmla="*/ 2147483647 w 7"/>
                <a:gd name="T17" fmla="*/ 2147483647 h 15"/>
                <a:gd name="T18" fmla="*/ 2147483647 w 7"/>
                <a:gd name="T19" fmla="*/ 2147483647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5"/>
                <a:gd name="T32" fmla="*/ 7 w 7"/>
                <a:gd name="T33" fmla="*/ 15 h 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5">
                  <a:moveTo>
                    <a:pt x="7" y="2"/>
                  </a:moveTo>
                  <a:lnTo>
                    <a:pt x="7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4" y="15"/>
                  </a:lnTo>
                  <a:lnTo>
                    <a:pt x="7" y="15"/>
                  </a:lnTo>
                  <a:lnTo>
                    <a:pt x="7" y="12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31" name="Freeform 338"/>
            <p:cNvSpPr>
              <a:spLocks/>
            </p:cNvSpPr>
            <p:nvPr/>
          </p:nvSpPr>
          <p:spPr bwMode="auto">
            <a:xfrm>
              <a:off x="1181582" y="1530650"/>
              <a:ext cx="4016" cy="1338"/>
            </a:xfrm>
            <a:custGeom>
              <a:avLst/>
              <a:gdLst>
                <a:gd name="T0" fmla="*/ 2147483647 w 13"/>
                <a:gd name="T1" fmla="*/ 0 h 6"/>
                <a:gd name="T2" fmla="*/ 0 w 13"/>
                <a:gd name="T3" fmla="*/ 0 h 6"/>
                <a:gd name="T4" fmla="*/ 0 w 13"/>
                <a:gd name="T5" fmla="*/ 2147483647 h 6"/>
                <a:gd name="T6" fmla="*/ 0 w 13"/>
                <a:gd name="T7" fmla="*/ 2147483647 h 6"/>
                <a:gd name="T8" fmla="*/ 2147483647 w 13"/>
                <a:gd name="T9" fmla="*/ 2147483647 h 6"/>
                <a:gd name="T10" fmla="*/ 2147483647 w 13"/>
                <a:gd name="T11" fmla="*/ 2147483647 h 6"/>
                <a:gd name="T12" fmla="*/ 2147483647 w 13"/>
                <a:gd name="T13" fmla="*/ 2147483647 h 6"/>
                <a:gd name="T14" fmla="*/ 2147483647 w 13"/>
                <a:gd name="T15" fmla="*/ 0 h 6"/>
                <a:gd name="T16" fmla="*/ 2147483647 w 13"/>
                <a:gd name="T17" fmla="*/ 0 h 6"/>
                <a:gd name="T18" fmla="*/ 2147483647 w 1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6"/>
                <a:gd name="T32" fmla="*/ 13 w 1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6">
                  <a:moveTo>
                    <a:pt x="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4" y="6"/>
                  </a:lnTo>
                  <a:lnTo>
                    <a:pt x="13" y="6"/>
                  </a:lnTo>
                  <a:lnTo>
                    <a:pt x="13" y="3"/>
                  </a:lnTo>
                  <a:lnTo>
                    <a:pt x="13" y="0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32" name="Freeform 339"/>
            <p:cNvSpPr>
              <a:spLocks/>
            </p:cNvSpPr>
            <p:nvPr/>
          </p:nvSpPr>
          <p:spPr bwMode="auto">
            <a:xfrm>
              <a:off x="1184259" y="1530650"/>
              <a:ext cx="1339" cy="5353"/>
            </a:xfrm>
            <a:custGeom>
              <a:avLst/>
              <a:gdLst>
                <a:gd name="T0" fmla="*/ 2147483647 w 6"/>
                <a:gd name="T1" fmla="*/ 2147483647 h 16"/>
                <a:gd name="T2" fmla="*/ 2147483647 w 6"/>
                <a:gd name="T3" fmla="*/ 0 h 16"/>
                <a:gd name="T4" fmla="*/ 2147483647 w 6"/>
                <a:gd name="T5" fmla="*/ 0 h 16"/>
                <a:gd name="T6" fmla="*/ 0 w 6"/>
                <a:gd name="T7" fmla="*/ 0 h 16"/>
                <a:gd name="T8" fmla="*/ 0 w 6"/>
                <a:gd name="T9" fmla="*/ 2147483647 h 16"/>
                <a:gd name="T10" fmla="*/ 0 w 6"/>
                <a:gd name="T11" fmla="*/ 2147483647 h 16"/>
                <a:gd name="T12" fmla="*/ 2147483647 w 6"/>
                <a:gd name="T13" fmla="*/ 2147483647 h 16"/>
                <a:gd name="T14" fmla="*/ 2147483647 w 6"/>
                <a:gd name="T15" fmla="*/ 2147483647 h 16"/>
                <a:gd name="T16" fmla="*/ 2147483647 w 6"/>
                <a:gd name="T17" fmla="*/ 2147483647 h 16"/>
                <a:gd name="T18" fmla="*/ 2147483647 w 6"/>
                <a:gd name="T19" fmla="*/ 2147483647 h 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6"/>
                <a:gd name="T32" fmla="*/ 6 w 6"/>
                <a:gd name="T33" fmla="*/ 16 h 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6">
                  <a:moveTo>
                    <a:pt x="6" y="3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4" y="16"/>
                  </a:lnTo>
                  <a:lnTo>
                    <a:pt x="6" y="12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33" name="Freeform 340"/>
            <p:cNvSpPr>
              <a:spLocks/>
            </p:cNvSpPr>
            <p:nvPr/>
          </p:nvSpPr>
          <p:spPr bwMode="auto">
            <a:xfrm>
              <a:off x="1184259" y="1533326"/>
              <a:ext cx="4016" cy="1338"/>
            </a:xfrm>
            <a:custGeom>
              <a:avLst/>
              <a:gdLst>
                <a:gd name="T0" fmla="*/ 2147483647 w 13"/>
                <a:gd name="T1" fmla="*/ 0 h 2"/>
                <a:gd name="T2" fmla="*/ 0 w 13"/>
                <a:gd name="T3" fmla="*/ 0 h 2"/>
                <a:gd name="T4" fmla="*/ 0 w 13"/>
                <a:gd name="T5" fmla="*/ 2147483647 h 2"/>
                <a:gd name="T6" fmla="*/ 0 w 13"/>
                <a:gd name="T7" fmla="*/ 2147483647 h 2"/>
                <a:gd name="T8" fmla="*/ 2147483647 w 13"/>
                <a:gd name="T9" fmla="*/ 2147483647 h 2"/>
                <a:gd name="T10" fmla="*/ 2147483647 w 13"/>
                <a:gd name="T11" fmla="*/ 2147483647 h 2"/>
                <a:gd name="T12" fmla="*/ 2147483647 w 13"/>
                <a:gd name="T13" fmla="*/ 2147483647 h 2"/>
                <a:gd name="T14" fmla="*/ 2147483647 w 13"/>
                <a:gd name="T15" fmla="*/ 0 h 2"/>
                <a:gd name="T16" fmla="*/ 2147483647 w 13"/>
                <a:gd name="T17" fmla="*/ 0 h 2"/>
                <a:gd name="T18" fmla="*/ 2147483647 w 13"/>
                <a:gd name="T19" fmla="*/ 0 h 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2"/>
                <a:gd name="T32" fmla="*/ 13 w 13"/>
                <a:gd name="T33" fmla="*/ 2 h 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2">
                  <a:moveTo>
                    <a:pt x="4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4" y="2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34" name="Freeform 341"/>
            <p:cNvSpPr>
              <a:spLocks/>
            </p:cNvSpPr>
            <p:nvPr/>
          </p:nvSpPr>
          <p:spPr bwMode="auto">
            <a:xfrm>
              <a:off x="1185598" y="1533326"/>
              <a:ext cx="2677" cy="6691"/>
            </a:xfrm>
            <a:custGeom>
              <a:avLst/>
              <a:gdLst>
                <a:gd name="T0" fmla="*/ 2147483647 w 7"/>
                <a:gd name="T1" fmla="*/ 2147483647 h 19"/>
                <a:gd name="T2" fmla="*/ 2147483647 w 7"/>
                <a:gd name="T3" fmla="*/ 0 h 19"/>
                <a:gd name="T4" fmla="*/ 2147483647 w 7"/>
                <a:gd name="T5" fmla="*/ 0 h 19"/>
                <a:gd name="T6" fmla="*/ 0 w 7"/>
                <a:gd name="T7" fmla="*/ 0 h 19"/>
                <a:gd name="T8" fmla="*/ 0 w 7"/>
                <a:gd name="T9" fmla="*/ 2147483647 h 19"/>
                <a:gd name="T10" fmla="*/ 0 w 7"/>
                <a:gd name="T11" fmla="*/ 2147483647 h 19"/>
                <a:gd name="T12" fmla="*/ 2147483647 w 7"/>
                <a:gd name="T13" fmla="*/ 2147483647 h 19"/>
                <a:gd name="T14" fmla="*/ 2147483647 w 7"/>
                <a:gd name="T15" fmla="*/ 2147483647 h 19"/>
                <a:gd name="T16" fmla="*/ 2147483647 w 7"/>
                <a:gd name="T17" fmla="*/ 2147483647 h 19"/>
                <a:gd name="T18" fmla="*/ 2147483647 w 7"/>
                <a:gd name="T19" fmla="*/ 2147483647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9"/>
                <a:gd name="T32" fmla="*/ 7 w 7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9">
                  <a:moveTo>
                    <a:pt x="7" y="2"/>
                  </a:move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4" y="19"/>
                  </a:lnTo>
                  <a:lnTo>
                    <a:pt x="7" y="15"/>
                  </a:lnTo>
                  <a:lnTo>
                    <a:pt x="7" y="19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35" name="Freeform 342"/>
            <p:cNvSpPr>
              <a:spLocks/>
            </p:cNvSpPr>
            <p:nvPr/>
          </p:nvSpPr>
          <p:spPr bwMode="auto">
            <a:xfrm>
              <a:off x="1185598" y="1538680"/>
              <a:ext cx="6692" cy="0"/>
            </a:xfrm>
            <a:custGeom>
              <a:avLst/>
              <a:gdLst>
                <a:gd name="T0" fmla="*/ 2147483647 w 20"/>
                <a:gd name="T1" fmla="*/ 0 h 3"/>
                <a:gd name="T2" fmla="*/ 0 w 20"/>
                <a:gd name="T3" fmla="*/ 0 h 3"/>
                <a:gd name="T4" fmla="*/ 0 w 20"/>
                <a:gd name="T5" fmla="*/ 0 h 3"/>
                <a:gd name="T6" fmla="*/ 0 w 20"/>
                <a:gd name="T7" fmla="*/ 0 h 3"/>
                <a:gd name="T8" fmla="*/ 2147483647 w 20"/>
                <a:gd name="T9" fmla="*/ 0 h 3"/>
                <a:gd name="T10" fmla="*/ 2147483647 w 20"/>
                <a:gd name="T11" fmla="*/ 0 h 3"/>
                <a:gd name="T12" fmla="*/ 2147483647 w 20"/>
                <a:gd name="T13" fmla="*/ 0 h 3"/>
                <a:gd name="T14" fmla="*/ 2147483647 w 20"/>
                <a:gd name="T15" fmla="*/ 0 h 3"/>
                <a:gd name="T16" fmla="*/ 2147483647 w 20"/>
                <a:gd name="T17" fmla="*/ 0 h 3"/>
                <a:gd name="T18" fmla="*/ 2147483647 w 20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3"/>
                <a:gd name="T32" fmla="*/ 20 w 20"/>
                <a:gd name="T33" fmla="*/ 0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3">
                  <a:moveTo>
                    <a:pt x="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11" y="3"/>
                  </a:lnTo>
                  <a:lnTo>
                    <a:pt x="17" y="3"/>
                  </a:lnTo>
                  <a:lnTo>
                    <a:pt x="20" y="3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36" name="Freeform 343"/>
            <p:cNvSpPr>
              <a:spLocks/>
            </p:cNvSpPr>
            <p:nvPr/>
          </p:nvSpPr>
          <p:spPr bwMode="auto">
            <a:xfrm>
              <a:off x="1190951" y="1538680"/>
              <a:ext cx="1338" cy="2677"/>
            </a:xfrm>
            <a:custGeom>
              <a:avLst/>
              <a:gdLst>
                <a:gd name="T0" fmla="*/ 2147483647 w 7"/>
                <a:gd name="T1" fmla="*/ 2147483647 h 9"/>
                <a:gd name="T2" fmla="*/ 2147483647 w 7"/>
                <a:gd name="T3" fmla="*/ 0 h 9"/>
                <a:gd name="T4" fmla="*/ 2147483647 w 7"/>
                <a:gd name="T5" fmla="*/ 0 h 9"/>
                <a:gd name="T6" fmla="*/ 0 w 7"/>
                <a:gd name="T7" fmla="*/ 0 h 9"/>
                <a:gd name="T8" fmla="*/ 0 w 7"/>
                <a:gd name="T9" fmla="*/ 2147483647 h 9"/>
                <a:gd name="T10" fmla="*/ 0 w 7"/>
                <a:gd name="T11" fmla="*/ 2147483647 h 9"/>
                <a:gd name="T12" fmla="*/ 2147483647 w 7"/>
                <a:gd name="T13" fmla="*/ 2147483647 h 9"/>
                <a:gd name="T14" fmla="*/ 2147483647 w 7"/>
                <a:gd name="T15" fmla="*/ 2147483647 h 9"/>
                <a:gd name="T16" fmla="*/ 2147483647 w 7"/>
                <a:gd name="T17" fmla="*/ 2147483647 h 9"/>
                <a:gd name="T18" fmla="*/ 2147483647 w 7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9"/>
                <a:gd name="T32" fmla="*/ 7 w 7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9">
                  <a:moveTo>
                    <a:pt x="7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9"/>
                  </a:lnTo>
                  <a:lnTo>
                    <a:pt x="4" y="9"/>
                  </a:lnTo>
                  <a:lnTo>
                    <a:pt x="7" y="9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37" name="Freeform 344"/>
            <p:cNvSpPr>
              <a:spLocks/>
            </p:cNvSpPr>
            <p:nvPr/>
          </p:nvSpPr>
          <p:spPr bwMode="auto">
            <a:xfrm>
              <a:off x="1190951" y="1538680"/>
              <a:ext cx="4015" cy="2677"/>
            </a:xfrm>
            <a:custGeom>
              <a:avLst/>
              <a:gdLst>
                <a:gd name="T0" fmla="*/ 2147483647 w 14"/>
                <a:gd name="T1" fmla="*/ 0 h 6"/>
                <a:gd name="T2" fmla="*/ 0 w 14"/>
                <a:gd name="T3" fmla="*/ 0 h 6"/>
                <a:gd name="T4" fmla="*/ 0 w 14"/>
                <a:gd name="T5" fmla="*/ 2147483647 h 6"/>
                <a:gd name="T6" fmla="*/ 0 w 14"/>
                <a:gd name="T7" fmla="*/ 2147483647 h 6"/>
                <a:gd name="T8" fmla="*/ 2147483647 w 14"/>
                <a:gd name="T9" fmla="*/ 2147483647 h 6"/>
                <a:gd name="T10" fmla="*/ 2147483647 w 14"/>
                <a:gd name="T11" fmla="*/ 2147483647 h 6"/>
                <a:gd name="T12" fmla="*/ 2147483647 w 14"/>
                <a:gd name="T13" fmla="*/ 2147483647 h 6"/>
                <a:gd name="T14" fmla="*/ 2147483647 w 14"/>
                <a:gd name="T15" fmla="*/ 0 h 6"/>
                <a:gd name="T16" fmla="*/ 2147483647 w 14"/>
                <a:gd name="T17" fmla="*/ 0 h 6"/>
                <a:gd name="T18" fmla="*/ 2147483647 w 14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6"/>
                <a:gd name="T32" fmla="*/ 14 w 14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6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4" y="6"/>
                  </a:lnTo>
                  <a:lnTo>
                    <a:pt x="11" y="6"/>
                  </a:lnTo>
                  <a:lnTo>
                    <a:pt x="14" y="4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38" name="Freeform 345"/>
            <p:cNvSpPr>
              <a:spLocks/>
            </p:cNvSpPr>
            <p:nvPr/>
          </p:nvSpPr>
          <p:spPr bwMode="auto">
            <a:xfrm>
              <a:off x="1192289" y="1538680"/>
              <a:ext cx="2677" cy="5353"/>
            </a:xfrm>
            <a:custGeom>
              <a:avLst/>
              <a:gdLst>
                <a:gd name="T0" fmla="*/ 2147483647 w 7"/>
                <a:gd name="T1" fmla="*/ 2147483647 h 16"/>
                <a:gd name="T2" fmla="*/ 2147483647 w 7"/>
                <a:gd name="T3" fmla="*/ 0 h 16"/>
                <a:gd name="T4" fmla="*/ 2147483647 w 7"/>
                <a:gd name="T5" fmla="*/ 0 h 16"/>
                <a:gd name="T6" fmla="*/ 0 w 7"/>
                <a:gd name="T7" fmla="*/ 0 h 16"/>
                <a:gd name="T8" fmla="*/ 0 w 7"/>
                <a:gd name="T9" fmla="*/ 2147483647 h 16"/>
                <a:gd name="T10" fmla="*/ 0 w 7"/>
                <a:gd name="T11" fmla="*/ 2147483647 h 16"/>
                <a:gd name="T12" fmla="*/ 2147483647 w 7"/>
                <a:gd name="T13" fmla="*/ 2147483647 h 16"/>
                <a:gd name="T14" fmla="*/ 2147483647 w 7"/>
                <a:gd name="T15" fmla="*/ 2147483647 h 16"/>
                <a:gd name="T16" fmla="*/ 2147483647 w 7"/>
                <a:gd name="T17" fmla="*/ 2147483647 h 16"/>
                <a:gd name="T18" fmla="*/ 2147483647 w 7"/>
                <a:gd name="T19" fmla="*/ 2147483647 h 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6"/>
                <a:gd name="T32" fmla="*/ 7 w 7"/>
                <a:gd name="T33" fmla="*/ 16 h 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6">
                  <a:moveTo>
                    <a:pt x="7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4" y="16"/>
                  </a:lnTo>
                  <a:lnTo>
                    <a:pt x="4" y="13"/>
                  </a:lnTo>
                  <a:lnTo>
                    <a:pt x="7" y="13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39" name="Freeform 346"/>
            <p:cNvSpPr>
              <a:spLocks/>
            </p:cNvSpPr>
            <p:nvPr/>
          </p:nvSpPr>
          <p:spPr bwMode="auto">
            <a:xfrm>
              <a:off x="1192289" y="1542694"/>
              <a:ext cx="6692" cy="0"/>
            </a:xfrm>
            <a:custGeom>
              <a:avLst/>
              <a:gdLst>
                <a:gd name="T0" fmla="*/ 2147483647 w 20"/>
                <a:gd name="T1" fmla="*/ 0 h 3"/>
                <a:gd name="T2" fmla="*/ 0 w 20"/>
                <a:gd name="T3" fmla="*/ 0 h 3"/>
                <a:gd name="T4" fmla="*/ 0 w 20"/>
                <a:gd name="T5" fmla="*/ 0 h 3"/>
                <a:gd name="T6" fmla="*/ 0 w 20"/>
                <a:gd name="T7" fmla="*/ 0 h 3"/>
                <a:gd name="T8" fmla="*/ 2147483647 w 20"/>
                <a:gd name="T9" fmla="*/ 0 h 3"/>
                <a:gd name="T10" fmla="*/ 2147483647 w 20"/>
                <a:gd name="T11" fmla="*/ 0 h 3"/>
                <a:gd name="T12" fmla="*/ 2147483647 w 20"/>
                <a:gd name="T13" fmla="*/ 0 h 3"/>
                <a:gd name="T14" fmla="*/ 2147483647 w 20"/>
                <a:gd name="T15" fmla="*/ 0 h 3"/>
                <a:gd name="T16" fmla="*/ 2147483647 w 20"/>
                <a:gd name="T17" fmla="*/ 0 h 3"/>
                <a:gd name="T18" fmla="*/ 2147483647 w 20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3"/>
                <a:gd name="T32" fmla="*/ 20 w 20"/>
                <a:gd name="T33" fmla="*/ 0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3">
                  <a:moveTo>
                    <a:pt x="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11" y="3"/>
                  </a:lnTo>
                  <a:lnTo>
                    <a:pt x="17" y="3"/>
                  </a:lnTo>
                  <a:lnTo>
                    <a:pt x="20" y="3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0" name="Freeform 347"/>
            <p:cNvSpPr>
              <a:spLocks/>
            </p:cNvSpPr>
            <p:nvPr/>
          </p:nvSpPr>
          <p:spPr bwMode="auto">
            <a:xfrm>
              <a:off x="1197643" y="1542694"/>
              <a:ext cx="1339" cy="2677"/>
            </a:xfrm>
            <a:custGeom>
              <a:avLst/>
              <a:gdLst>
                <a:gd name="T0" fmla="*/ 2147483647 w 7"/>
                <a:gd name="T1" fmla="*/ 2147483647 h 9"/>
                <a:gd name="T2" fmla="*/ 2147483647 w 7"/>
                <a:gd name="T3" fmla="*/ 0 h 9"/>
                <a:gd name="T4" fmla="*/ 2147483647 w 7"/>
                <a:gd name="T5" fmla="*/ 0 h 9"/>
                <a:gd name="T6" fmla="*/ 0 w 7"/>
                <a:gd name="T7" fmla="*/ 0 h 9"/>
                <a:gd name="T8" fmla="*/ 0 w 7"/>
                <a:gd name="T9" fmla="*/ 2147483647 h 9"/>
                <a:gd name="T10" fmla="*/ 0 w 7"/>
                <a:gd name="T11" fmla="*/ 2147483647 h 9"/>
                <a:gd name="T12" fmla="*/ 2147483647 w 7"/>
                <a:gd name="T13" fmla="*/ 2147483647 h 9"/>
                <a:gd name="T14" fmla="*/ 2147483647 w 7"/>
                <a:gd name="T15" fmla="*/ 2147483647 h 9"/>
                <a:gd name="T16" fmla="*/ 2147483647 w 7"/>
                <a:gd name="T17" fmla="*/ 2147483647 h 9"/>
                <a:gd name="T18" fmla="*/ 2147483647 w 7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9"/>
                <a:gd name="T32" fmla="*/ 7 w 7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9">
                  <a:moveTo>
                    <a:pt x="7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9"/>
                  </a:lnTo>
                  <a:lnTo>
                    <a:pt x="4" y="9"/>
                  </a:lnTo>
                  <a:lnTo>
                    <a:pt x="7" y="9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1" name="Freeform 348"/>
            <p:cNvSpPr>
              <a:spLocks/>
            </p:cNvSpPr>
            <p:nvPr/>
          </p:nvSpPr>
          <p:spPr bwMode="auto">
            <a:xfrm>
              <a:off x="1197643" y="1542694"/>
              <a:ext cx="4016" cy="2677"/>
            </a:xfrm>
            <a:custGeom>
              <a:avLst/>
              <a:gdLst>
                <a:gd name="T0" fmla="*/ 2147483647 w 14"/>
                <a:gd name="T1" fmla="*/ 0 h 6"/>
                <a:gd name="T2" fmla="*/ 0 w 14"/>
                <a:gd name="T3" fmla="*/ 0 h 6"/>
                <a:gd name="T4" fmla="*/ 0 w 14"/>
                <a:gd name="T5" fmla="*/ 2147483647 h 6"/>
                <a:gd name="T6" fmla="*/ 0 w 14"/>
                <a:gd name="T7" fmla="*/ 2147483647 h 6"/>
                <a:gd name="T8" fmla="*/ 2147483647 w 14"/>
                <a:gd name="T9" fmla="*/ 2147483647 h 6"/>
                <a:gd name="T10" fmla="*/ 2147483647 w 14"/>
                <a:gd name="T11" fmla="*/ 2147483647 h 6"/>
                <a:gd name="T12" fmla="*/ 2147483647 w 14"/>
                <a:gd name="T13" fmla="*/ 2147483647 h 6"/>
                <a:gd name="T14" fmla="*/ 2147483647 w 14"/>
                <a:gd name="T15" fmla="*/ 0 h 6"/>
                <a:gd name="T16" fmla="*/ 2147483647 w 14"/>
                <a:gd name="T17" fmla="*/ 0 h 6"/>
                <a:gd name="T18" fmla="*/ 2147483647 w 14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6"/>
                <a:gd name="T32" fmla="*/ 14 w 14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6">
                  <a:moveTo>
                    <a:pt x="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4" y="6"/>
                  </a:lnTo>
                  <a:lnTo>
                    <a:pt x="11" y="6"/>
                  </a:lnTo>
                  <a:lnTo>
                    <a:pt x="14" y="3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2" name="Freeform 349"/>
            <p:cNvSpPr>
              <a:spLocks/>
            </p:cNvSpPr>
            <p:nvPr/>
          </p:nvSpPr>
          <p:spPr bwMode="auto">
            <a:xfrm>
              <a:off x="1198982" y="1542694"/>
              <a:ext cx="2677" cy="4015"/>
            </a:xfrm>
            <a:custGeom>
              <a:avLst/>
              <a:gdLst>
                <a:gd name="T0" fmla="*/ 2147483647 w 7"/>
                <a:gd name="T1" fmla="*/ 2147483647 h 8"/>
                <a:gd name="T2" fmla="*/ 2147483647 w 7"/>
                <a:gd name="T3" fmla="*/ 0 h 8"/>
                <a:gd name="T4" fmla="*/ 2147483647 w 7"/>
                <a:gd name="T5" fmla="*/ 0 h 8"/>
                <a:gd name="T6" fmla="*/ 0 w 7"/>
                <a:gd name="T7" fmla="*/ 0 h 8"/>
                <a:gd name="T8" fmla="*/ 0 w 7"/>
                <a:gd name="T9" fmla="*/ 2147483647 h 8"/>
                <a:gd name="T10" fmla="*/ 0 w 7"/>
                <a:gd name="T11" fmla="*/ 2147483647 h 8"/>
                <a:gd name="T12" fmla="*/ 2147483647 w 7"/>
                <a:gd name="T13" fmla="*/ 2147483647 h 8"/>
                <a:gd name="T14" fmla="*/ 2147483647 w 7"/>
                <a:gd name="T15" fmla="*/ 2147483647 h 8"/>
                <a:gd name="T16" fmla="*/ 2147483647 w 7"/>
                <a:gd name="T17" fmla="*/ 2147483647 h 8"/>
                <a:gd name="T18" fmla="*/ 2147483647 w 7"/>
                <a:gd name="T19" fmla="*/ 2147483647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8"/>
                <a:gd name="T32" fmla="*/ 7 w 7"/>
                <a:gd name="T33" fmla="*/ 8 h 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8">
                  <a:moveTo>
                    <a:pt x="7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8"/>
                  </a:lnTo>
                  <a:lnTo>
                    <a:pt x="4" y="8"/>
                  </a:lnTo>
                  <a:lnTo>
                    <a:pt x="7" y="8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3" name="Freeform 350"/>
            <p:cNvSpPr>
              <a:spLocks/>
            </p:cNvSpPr>
            <p:nvPr/>
          </p:nvSpPr>
          <p:spPr bwMode="auto">
            <a:xfrm>
              <a:off x="1198982" y="1544033"/>
              <a:ext cx="4015" cy="2677"/>
            </a:xfrm>
            <a:custGeom>
              <a:avLst/>
              <a:gdLst>
                <a:gd name="T0" fmla="*/ 2147483647 w 11"/>
                <a:gd name="T1" fmla="*/ 0 h 5"/>
                <a:gd name="T2" fmla="*/ 0 w 11"/>
                <a:gd name="T3" fmla="*/ 2147483647 h 5"/>
                <a:gd name="T4" fmla="*/ 0 w 11"/>
                <a:gd name="T5" fmla="*/ 2147483647 h 5"/>
                <a:gd name="T6" fmla="*/ 0 w 11"/>
                <a:gd name="T7" fmla="*/ 2147483647 h 5"/>
                <a:gd name="T8" fmla="*/ 2147483647 w 11"/>
                <a:gd name="T9" fmla="*/ 2147483647 h 5"/>
                <a:gd name="T10" fmla="*/ 2147483647 w 11"/>
                <a:gd name="T11" fmla="*/ 2147483647 h 5"/>
                <a:gd name="T12" fmla="*/ 2147483647 w 11"/>
                <a:gd name="T13" fmla="*/ 2147483647 h 5"/>
                <a:gd name="T14" fmla="*/ 2147483647 w 11"/>
                <a:gd name="T15" fmla="*/ 2147483647 h 5"/>
                <a:gd name="T16" fmla="*/ 2147483647 w 11"/>
                <a:gd name="T17" fmla="*/ 0 h 5"/>
                <a:gd name="T18" fmla="*/ 2147483647 w 11"/>
                <a:gd name="T19" fmla="*/ 0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"/>
                <a:gd name="T31" fmla="*/ 0 h 5"/>
                <a:gd name="T32" fmla="*/ 11 w 11"/>
                <a:gd name="T33" fmla="*/ 5 h 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" h="5">
                  <a:moveTo>
                    <a:pt x="4" y="0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4" y="5"/>
                  </a:lnTo>
                  <a:lnTo>
                    <a:pt x="11" y="5"/>
                  </a:lnTo>
                  <a:lnTo>
                    <a:pt x="11" y="3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4" name="Freeform 351"/>
            <p:cNvSpPr>
              <a:spLocks/>
            </p:cNvSpPr>
            <p:nvPr/>
          </p:nvSpPr>
          <p:spPr bwMode="auto">
            <a:xfrm>
              <a:off x="1201659" y="1544033"/>
              <a:ext cx="1338" cy="12045"/>
            </a:xfrm>
            <a:custGeom>
              <a:avLst/>
              <a:gdLst>
                <a:gd name="T0" fmla="*/ 2147483647 w 4"/>
                <a:gd name="T1" fmla="*/ 2147483647 h 37"/>
                <a:gd name="T2" fmla="*/ 2147483647 w 4"/>
                <a:gd name="T3" fmla="*/ 2147483647 h 37"/>
                <a:gd name="T4" fmla="*/ 0 w 4"/>
                <a:gd name="T5" fmla="*/ 0 h 37"/>
                <a:gd name="T6" fmla="*/ 0 w 4"/>
                <a:gd name="T7" fmla="*/ 2147483647 h 37"/>
                <a:gd name="T8" fmla="*/ 0 w 4"/>
                <a:gd name="T9" fmla="*/ 2147483647 h 37"/>
                <a:gd name="T10" fmla="*/ 0 w 4"/>
                <a:gd name="T11" fmla="*/ 2147483647 h 37"/>
                <a:gd name="T12" fmla="*/ 0 w 4"/>
                <a:gd name="T13" fmla="*/ 2147483647 h 37"/>
                <a:gd name="T14" fmla="*/ 2147483647 w 4"/>
                <a:gd name="T15" fmla="*/ 2147483647 h 37"/>
                <a:gd name="T16" fmla="*/ 2147483647 w 4"/>
                <a:gd name="T17" fmla="*/ 2147483647 h 37"/>
                <a:gd name="T18" fmla="*/ 2147483647 w 4"/>
                <a:gd name="T19" fmla="*/ 2147483647 h 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37"/>
                <a:gd name="T32" fmla="*/ 4 w 4"/>
                <a:gd name="T33" fmla="*/ 37 h 3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37">
                  <a:moveTo>
                    <a:pt x="4" y="3"/>
                  </a:moveTo>
                  <a:lnTo>
                    <a:pt x="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4"/>
                  </a:lnTo>
                  <a:lnTo>
                    <a:pt x="0" y="37"/>
                  </a:lnTo>
                  <a:lnTo>
                    <a:pt x="4" y="34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5" name="Freeform 352"/>
            <p:cNvSpPr>
              <a:spLocks/>
            </p:cNvSpPr>
            <p:nvPr/>
          </p:nvSpPr>
          <p:spPr bwMode="auto">
            <a:xfrm>
              <a:off x="1200320" y="1554740"/>
              <a:ext cx="5354" cy="1338"/>
            </a:xfrm>
            <a:custGeom>
              <a:avLst/>
              <a:gdLst>
                <a:gd name="T0" fmla="*/ 2147483647 w 13"/>
                <a:gd name="T1" fmla="*/ 0 h 3"/>
                <a:gd name="T2" fmla="*/ 2147483647 w 13"/>
                <a:gd name="T3" fmla="*/ 0 h 3"/>
                <a:gd name="T4" fmla="*/ 0 w 13"/>
                <a:gd name="T5" fmla="*/ 2147483647 h 3"/>
                <a:gd name="T6" fmla="*/ 2147483647 w 13"/>
                <a:gd name="T7" fmla="*/ 2147483647 h 3"/>
                <a:gd name="T8" fmla="*/ 2147483647 w 13"/>
                <a:gd name="T9" fmla="*/ 2147483647 h 3"/>
                <a:gd name="T10" fmla="*/ 2147483647 w 13"/>
                <a:gd name="T11" fmla="*/ 2147483647 h 3"/>
                <a:gd name="T12" fmla="*/ 2147483647 w 13"/>
                <a:gd name="T13" fmla="*/ 2147483647 h 3"/>
                <a:gd name="T14" fmla="*/ 2147483647 w 13"/>
                <a:gd name="T15" fmla="*/ 0 h 3"/>
                <a:gd name="T16" fmla="*/ 2147483647 w 13"/>
                <a:gd name="T17" fmla="*/ 0 h 3"/>
                <a:gd name="T18" fmla="*/ 2147483647 w 13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3"/>
                <a:gd name="T32" fmla="*/ 13 w 13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3">
                  <a:moveTo>
                    <a:pt x="3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7" y="3"/>
                  </a:lnTo>
                  <a:lnTo>
                    <a:pt x="13" y="3"/>
                  </a:lnTo>
                  <a:lnTo>
                    <a:pt x="13" y="0"/>
                  </a:lnTo>
                  <a:lnTo>
                    <a:pt x="7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6" name="Freeform 353"/>
            <p:cNvSpPr>
              <a:spLocks/>
            </p:cNvSpPr>
            <p:nvPr/>
          </p:nvSpPr>
          <p:spPr bwMode="auto">
            <a:xfrm>
              <a:off x="1204335" y="1554740"/>
              <a:ext cx="1338" cy="2677"/>
            </a:xfrm>
            <a:custGeom>
              <a:avLst/>
              <a:gdLst>
                <a:gd name="T0" fmla="*/ 2147483647 w 4"/>
                <a:gd name="T1" fmla="*/ 2147483647 h 10"/>
                <a:gd name="T2" fmla="*/ 2147483647 w 4"/>
                <a:gd name="T3" fmla="*/ 0 h 10"/>
                <a:gd name="T4" fmla="*/ 0 w 4"/>
                <a:gd name="T5" fmla="*/ 0 h 10"/>
                <a:gd name="T6" fmla="*/ 0 w 4"/>
                <a:gd name="T7" fmla="*/ 0 h 10"/>
                <a:gd name="T8" fmla="*/ 0 w 4"/>
                <a:gd name="T9" fmla="*/ 2147483647 h 10"/>
                <a:gd name="T10" fmla="*/ 0 w 4"/>
                <a:gd name="T11" fmla="*/ 2147483647 h 10"/>
                <a:gd name="T12" fmla="*/ 0 w 4"/>
                <a:gd name="T13" fmla="*/ 2147483647 h 10"/>
                <a:gd name="T14" fmla="*/ 2147483647 w 4"/>
                <a:gd name="T15" fmla="*/ 2147483647 h 10"/>
                <a:gd name="T16" fmla="*/ 2147483647 w 4"/>
                <a:gd name="T17" fmla="*/ 2147483647 h 10"/>
                <a:gd name="T18" fmla="*/ 2147483647 w 4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10"/>
                <a:gd name="T32" fmla="*/ 4 w 4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10">
                  <a:moveTo>
                    <a:pt x="4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7" name="Freeform 354"/>
            <p:cNvSpPr>
              <a:spLocks/>
            </p:cNvSpPr>
            <p:nvPr/>
          </p:nvSpPr>
          <p:spPr bwMode="auto">
            <a:xfrm>
              <a:off x="1202997" y="1556078"/>
              <a:ext cx="4016" cy="1339"/>
            </a:xfrm>
            <a:custGeom>
              <a:avLst/>
              <a:gdLst>
                <a:gd name="T0" fmla="*/ 2147483647 w 13"/>
                <a:gd name="T1" fmla="*/ 0 h 7"/>
                <a:gd name="T2" fmla="*/ 2147483647 w 13"/>
                <a:gd name="T3" fmla="*/ 0 h 7"/>
                <a:gd name="T4" fmla="*/ 0 w 13"/>
                <a:gd name="T5" fmla="*/ 2147483647 h 7"/>
                <a:gd name="T6" fmla="*/ 2147483647 w 13"/>
                <a:gd name="T7" fmla="*/ 2147483647 h 7"/>
                <a:gd name="T8" fmla="*/ 2147483647 w 13"/>
                <a:gd name="T9" fmla="*/ 2147483647 h 7"/>
                <a:gd name="T10" fmla="*/ 2147483647 w 13"/>
                <a:gd name="T11" fmla="*/ 2147483647 h 7"/>
                <a:gd name="T12" fmla="*/ 2147483647 w 13"/>
                <a:gd name="T13" fmla="*/ 2147483647 h 7"/>
                <a:gd name="T14" fmla="*/ 2147483647 w 13"/>
                <a:gd name="T15" fmla="*/ 0 h 7"/>
                <a:gd name="T16" fmla="*/ 2147483647 w 13"/>
                <a:gd name="T17" fmla="*/ 0 h 7"/>
                <a:gd name="T18" fmla="*/ 2147483647 w 13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7"/>
                <a:gd name="T32" fmla="*/ 13 w 13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7">
                  <a:moveTo>
                    <a:pt x="2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2" y="7"/>
                  </a:lnTo>
                  <a:lnTo>
                    <a:pt x="6" y="7"/>
                  </a:lnTo>
                  <a:lnTo>
                    <a:pt x="13" y="7"/>
                  </a:lnTo>
                  <a:lnTo>
                    <a:pt x="13" y="3"/>
                  </a:lnTo>
                  <a:lnTo>
                    <a:pt x="13" y="0"/>
                  </a:lnTo>
                  <a:lnTo>
                    <a:pt x="6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8" name="Freeform 355"/>
            <p:cNvSpPr>
              <a:spLocks/>
            </p:cNvSpPr>
            <p:nvPr/>
          </p:nvSpPr>
          <p:spPr bwMode="auto">
            <a:xfrm>
              <a:off x="1205673" y="1556078"/>
              <a:ext cx="1339" cy="6692"/>
            </a:xfrm>
            <a:custGeom>
              <a:avLst/>
              <a:gdLst>
                <a:gd name="T0" fmla="*/ 2147483647 w 4"/>
                <a:gd name="T1" fmla="*/ 2147483647 h 19"/>
                <a:gd name="T2" fmla="*/ 2147483647 w 4"/>
                <a:gd name="T3" fmla="*/ 0 h 19"/>
                <a:gd name="T4" fmla="*/ 0 w 4"/>
                <a:gd name="T5" fmla="*/ 0 h 19"/>
                <a:gd name="T6" fmla="*/ 0 w 4"/>
                <a:gd name="T7" fmla="*/ 0 h 19"/>
                <a:gd name="T8" fmla="*/ 0 w 4"/>
                <a:gd name="T9" fmla="*/ 2147483647 h 19"/>
                <a:gd name="T10" fmla="*/ 0 w 4"/>
                <a:gd name="T11" fmla="*/ 2147483647 h 19"/>
                <a:gd name="T12" fmla="*/ 0 w 4"/>
                <a:gd name="T13" fmla="*/ 2147483647 h 19"/>
                <a:gd name="T14" fmla="*/ 2147483647 w 4"/>
                <a:gd name="T15" fmla="*/ 2147483647 h 19"/>
                <a:gd name="T16" fmla="*/ 2147483647 w 4"/>
                <a:gd name="T17" fmla="*/ 2147483647 h 19"/>
                <a:gd name="T18" fmla="*/ 2147483647 w 4"/>
                <a:gd name="T19" fmla="*/ 2147483647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19"/>
                <a:gd name="T32" fmla="*/ 4 w 4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19">
                  <a:moveTo>
                    <a:pt x="4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4" y="19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9" name="Freeform 356"/>
            <p:cNvSpPr>
              <a:spLocks/>
            </p:cNvSpPr>
            <p:nvPr/>
          </p:nvSpPr>
          <p:spPr bwMode="auto">
            <a:xfrm>
              <a:off x="1205673" y="1560093"/>
              <a:ext cx="6692" cy="2677"/>
            </a:xfrm>
            <a:custGeom>
              <a:avLst/>
              <a:gdLst>
                <a:gd name="T0" fmla="*/ 2147483647 w 20"/>
                <a:gd name="T1" fmla="*/ 0 h 6"/>
                <a:gd name="T2" fmla="*/ 2147483647 w 20"/>
                <a:gd name="T3" fmla="*/ 0 h 6"/>
                <a:gd name="T4" fmla="*/ 0 w 20"/>
                <a:gd name="T5" fmla="*/ 2147483647 h 6"/>
                <a:gd name="T6" fmla="*/ 2147483647 w 20"/>
                <a:gd name="T7" fmla="*/ 2147483647 h 6"/>
                <a:gd name="T8" fmla="*/ 2147483647 w 20"/>
                <a:gd name="T9" fmla="*/ 2147483647 h 6"/>
                <a:gd name="T10" fmla="*/ 2147483647 w 20"/>
                <a:gd name="T11" fmla="*/ 2147483647 h 6"/>
                <a:gd name="T12" fmla="*/ 2147483647 w 20"/>
                <a:gd name="T13" fmla="*/ 2147483647 h 6"/>
                <a:gd name="T14" fmla="*/ 2147483647 w 20"/>
                <a:gd name="T15" fmla="*/ 0 h 6"/>
                <a:gd name="T16" fmla="*/ 2147483647 w 20"/>
                <a:gd name="T17" fmla="*/ 0 h 6"/>
                <a:gd name="T18" fmla="*/ 2147483647 w 20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6"/>
                <a:gd name="T32" fmla="*/ 20 w 20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6">
                  <a:moveTo>
                    <a:pt x="3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6"/>
                  </a:lnTo>
                  <a:lnTo>
                    <a:pt x="14" y="6"/>
                  </a:lnTo>
                  <a:lnTo>
                    <a:pt x="20" y="6"/>
                  </a:lnTo>
                  <a:lnTo>
                    <a:pt x="20" y="3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0" name="Freeform 357"/>
            <p:cNvSpPr>
              <a:spLocks/>
            </p:cNvSpPr>
            <p:nvPr/>
          </p:nvSpPr>
          <p:spPr bwMode="auto">
            <a:xfrm>
              <a:off x="1211027" y="1560093"/>
              <a:ext cx="1339" cy="2677"/>
            </a:xfrm>
            <a:custGeom>
              <a:avLst/>
              <a:gdLst>
                <a:gd name="T0" fmla="*/ 2147483647 w 4"/>
                <a:gd name="T1" fmla="*/ 2147483647 h 9"/>
                <a:gd name="T2" fmla="*/ 2147483647 w 4"/>
                <a:gd name="T3" fmla="*/ 0 h 9"/>
                <a:gd name="T4" fmla="*/ 0 w 4"/>
                <a:gd name="T5" fmla="*/ 0 h 9"/>
                <a:gd name="T6" fmla="*/ 0 w 4"/>
                <a:gd name="T7" fmla="*/ 0 h 9"/>
                <a:gd name="T8" fmla="*/ 0 w 4"/>
                <a:gd name="T9" fmla="*/ 2147483647 h 9"/>
                <a:gd name="T10" fmla="*/ 0 w 4"/>
                <a:gd name="T11" fmla="*/ 2147483647 h 9"/>
                <a:gd name="T12" fmla="*/ 0 w 4"/>
                <a:gd name="T13" fmla="*/ 2147483647 h 9"/>
                <a:gd name="T14" fmla="*/ 2147483647 w 4"/>
                <a:gd name="T15" fmla="*/ 2147483647 h 9"/>
                <a:gd name="T16" fmla="*/ 2147483647 w 4"/>
                <a:gd name="T17" fmla="*/ 2147483647 h 9"/>
                <a:gd name="T18" fmla="*/ 2147483647 w 4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9"/>
                <a:gd name="T32" fmla="*/ 4 w 4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9">
                  <a:moveTo>
                    <a:pt x="4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1" name="Freeform 358"/>
            <p:cNvSpPr>
              <a:spLocks/>
            </p:cNvSpPr>
            <p:nvPr/>
          </p:nvSpPr>
          <p:spPr bwMode="auto">
            <a:xfrm>
              <a:off x="1209689" y="1561431"/>
              <a:ext cx="4015" cy="1339"/>
            </a:xfrm>
            <a:custGeom>
              <a:avLst/>
              <a:gdLst>
                <a:gd name="T0" fmla="*/ 2147483647 w 12"/>
                <a:gd name="T1" fmla="*/ 0 h 6"/>
                <a:gd name="T2" fmla="*/ 2147483647 w 12"/>
                <a:gd name="T3" fmla="*/ 2147483647 h 6"/>
                <a:gd name="T4" fmla="*/ 0 w 12"/>
                <a:gd name="T5" fmla="*/ 2147483647 h 6"/>
                <a:gd name="T6" fmla="*/ 2147483647 w 12"/>
                <a:gd name="T7" fmla="*/ 2147483647 h 6"/>
                <a:gd name="T8" fmla="*/ 2147483647 w 12"/>
                <a:gd name="T9" fmla="*/ 2147483647 h 6"/>
                <a:gd name="T10" fmla="*/ 2147483647 w 12"/>
                <a:gd name="T11" fmla="*/ 2147483647 h 6"/>
                <a:gd name="T12" fmla="*/ 2147483647 w 12"/>
                <a:gd name="T13" fmla="*/ 2147483647 h 6"/>
                <a:gd name="T14" fmla="*/ 2147483647 w 12"/>
                <a:gd name="T15" fmla="*/ 2147483647 h 6"/>
                <a:gd name="T16" fmla="*/ 2147483647 w 12"/>
                <a:gd name="T17" fmla="*/ 0 h 6"/>
                <a:gd name="T18" fmla="*/ 2147483647 w 12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"/>
                <a:gd name="T31" fmla="*/ 0 h 6"/>
                <a:gd name="T32" fmla="*/ 12 w 12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" h="6">
                  <a:moveTo>
                    <a:pt x="2" y="0"/>
                  </a:moveTo>
                  <a:lnTo>
                    <a:pt x="2" y="3"/>
                  </a:lnTo>
                  <a:lnTo>
                    <a:pt x="0" y="3"/>
                  </a:lnTo>
                  <a:lnTo>
                    <a:pt x="2" y="6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2" y="3"/>
                  </a:lnTo>
                  <a:lnTo>
                    <a:pt x="6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2" name="Freeform 359"/>
            <p:cNvSpPr>
              <a:spLocks/>
            </p:cNvSpPr>
            <p:nvPr/>
          </p:nvSpPr>
          <p:spPr bwMode="auto">
            <a:xfrm>
              <a:off x="1212366" y="1561431"/>
              <a:ext cx="1338" cy="4015"/>
            </a:xfrm>
            <a:custGeom>
              <a:avLst/>
              <a:gdLst>
                <a:gd name="T0" fmla="*/ 2147483647 w 6"/>
                <a:gd name="T1" fmla="*/ 2147483647 h 12"/>
                <a:gd name="T2" fmla="*/ 2147483647 w 6"/>
                <a:gd name="T3" fmla="*/ 2147483647 h 12"/>
                <a:gd name="T4" fmla="*/ 2147483647 w 6"/>
                <a:gd name="T5" fmla="*/ 0 h 12"/>
                <a:gd name="T6" fmla="*/ 0 w 6"/>
                <a:gd name="T7" fmla="*/ 2147483647 h 12"/>
                <a:gd name="T8" fmla="*/ 0 w 6"/>
                <a:gd name="T9" fmla="*/ 2147483647 h 12"/>
                <a:gd name="T10" fmla="*/ 0 w 6"/>
                <a:gd name="T11" fmla="*/ 2147483647 h 12"/>
                <a:gd name="T12" fmla="*/ 2147483647 w 6"/>
                <a:gd name="T13" fmla="*/ 2147483647 h 12"/>
                <a:gd name="T14" fmla="*/ 2147483647 w 6"/>
                <a:gd name="T15" fmla="*/ 2147483647 h 12"/>
                <a:gd name="T16" fmla="*/ 2147483647 w 6"/>
                <a:gd name="T17" fmla="*/ 2147483647 h 12"/>
                <a:gd name="T18" fmla="*/ 2147483647 w 6"/>
                <a:gd name="T19" fmla="*/ 2147483647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2"/>
                <a:gd name="T32" fmla="*/ 6 w 6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2">
                  <a:moveTo>
                    <a:pt x="6" y="3"/>
                  </a:moveTo>
                  <a:lnTo>
                    <a:pt x="6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10"/>
                  </a:lnTo>
                  <a:lnTo>
                    <a:pt x="3" y="12"/>
                  </a:lnTo>
                  <a:lnTo>
                    <a:pt x="6" y="10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3" name="Freeform 360"/>
            <p:cNvSpPr>
              <a:spLocks/>
            </p:cNvSpPr>
            <p:nvPr/>
          </p:nvSpPr>
          <p:spPr bwMode="auto">
            <a:xfrm>
              <a:off x="1212366" y="1562770"/>
              <a:ext cx="4015" cy="1338"/>
            </a:xfrm>
            <a:custGeom>
              <a:avLst/>
              <a:gdLst>
                <a:gd name="T0" fmla="*/ 2147483647 w 12"/>
                <a:gd name="T1" fmla="*/ 0 h 4"/>
                <a:gd name="T2" fmla="*/ 0 w 12"/>
                <a:gd name="T3" fmla="*/ 0 h 4"/>
                <a:gd name="T4" fmla="*/ 0 w 12"/>
                <a:gd name="T5" fmla="*/ 2147483647 h 4"/>
                <a:gd name="T6" fmla="*/ 0 w 12"/>
                <a:gd name="T7" fmla="*/ 2147483647 h 4"/>
                <a:gd name="T8" fmla="*/ 2147483647 w 12"/>
                <a:gd name="T9" fmla="*/ 2147483647 h 4"/>
                <a:gd name="T10" fmla="*/ 2147483647 w 12"/>
                <a:gd name="T11" fmla="*/ 2147483647 h 4"/>
                <a:gd name="T12" fmla="*/ 2147483647 w 12"/>
                <a:gd name="T13" fmla="*/ 2147483647 h 4"/>
                <a:gd name="T14" fmla="*/ 2147483647 w 12"/>
                <a:gd name="T15" fmla="*/ 0 h 4"/>
                <a:gd name="T16" fmla="*/ 2147483647 w 12"/>
                <a:gd name="T17" fmla="*/ 0 h 4"/>
                <a:gd name="T18" fmla="*/ 2147483647 w 12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"/>
                <a:gd name="T31" fmla="*/ 0 h 4"/>
                <a:gd name="T32" fmla="*/ 12 w 12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" h="4">
                  <a:moveTo>
                    <a:pt x="3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3" y="4"/>
                  </a:lnTo>
                  <a:lnTo>
                    <a:pt x="12" y="4"/>
                  </a:lnTo>
                  <a:lnTo>
                    <a:pt x="12" y="0"/>
                  </a:lnTo>
                  <a:lnTo>
                    <a:pt x="6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4" name="Freeform 361"/>
            <p:cNvSpPr>
              <a:spLocks/>
            </p:cNvSpPr>
            <p:nvPr/>
          </p:nvSpPr>
          <p:spPr bwMode="auto">
            <a:xfrm>
              <a:off x="1213704" y="1562770"/>
              <a:ext cx="2677" cy="4015"/>
            </a:xfrm>
            <a:custGeom>
              <a:avLst/>
              <a:gdLst>
                <a:gd name="T0" fmla="*/ 2147483647 w 6"/>
                <a:gd name="T1" fmla="*/ 2147483647 h 10"/>
                <a:gd name="T2" fmla="*/ 2147483647 w 6"/>
                <a:gd name="T3" fmla="*/ 0 h 10"/>
                <a:gd name="T4" fmla="*/ 2147483647 w 6"/>
                <a:gd name="T5" fmla="*/ 0 h 10"/>
                <a:gd name="T6" fmla="*/ 0 w 6"/>
                <a:gd name="T7" fmla="*/ 0 h 10"/>
                <a:gd name="T8" fmla="*/ 0 w 6"/>
                <a:gd name="T9" fmla="*/ 2147483647 h 10"/>
                <a:gd name="T10" fmla="*/ 0 w 6"/>
                <a:gd name="T11" fmla="*/ 2147483647 h 10"/>
                <a:gd name="T12" fmla="*/ 2147483647 w 6"/>
                <a:gd name="T13" fmla="*/ 2147483647 h 10"/>
                <a:gd name="T14" fmla="*/ 2147483647 w 6"/>
                <a:gd name="T15" fmla="*/ 2147483647 h 10"/>
                <a:gd name="T16" fmla="*/ 2147483647 w 6"/>
                <a:gd name="T17" fmla="*/ 2147483647 h 10"/>
                <a:gd name="T18" fmla="*/ 2147483647 w 6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0"/>
                <a:gd name="T32" fmla="*/ 6 w 6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0">
                  <a:moveTo>
                    <a:pt x="6" y="4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6" y="10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5" name="Freeform 362"/>
            <p:cNvSpPr>
              <a:spLocks/>
            </p:cNvSpPr>
            <p:nvPr/>
          </p:nvSpPr>
          <p:spPr bwMode="auto">
            <a:xfrm>
              <a:off x="1213704" y="1564108"/>
              <a:ext cx="4016" cy="2677"/>
            </a:xfrm>
            <a:custGeom>
              <a:avLst/>
              <a:gdLst>
                <a:gd name="T0" fmla="*/ 2147483647 w 13"/>
                <a:gd name="T1" fmla="*/ 0 h 6"/>
                <a:gd name="T2" fmla="*/ 0 w 13"/>
                <a:gd name="T3" fmla="*/ 0 h 6"/>
                <a:gd name="T4" fmla="*/ 0 w 13"/>
                <a:gd name="T5" fmla="*/ 2147483647 h 6"/>
                <a:gd name="T6" fmla="*/ 0 w 13"/>
                <a:gd name="T7" fmla="*/ 2147483647 h 6"/>
                <a:gd name="T8" fmla="*/ 2147483647 w 13"/>
                <a:gd name="T9" fmla="*/ 2147483647 h 6"/>
                <a:gd name="T10" fmla="*/ 2147483647 w 13"/>
                <a:gd name="T11" fmla="*/ 2147483647 h 6"/>
                <a:gd name="T12" fmla="*/ 2147483647 w 13"/>
                <a:gd name="T13" fmla="*/ 2147483647 h 6"/>
                <a:gd name="T14" fmla="*/ 2147483647 w 13"/>
                <a:gd name="T15" fmla="*/ 0 h 6"/>
                <a:gd name="T16" fmla="*/ 2147483647 w 13"/>
                <a:gd name="T17" fmla="*/ 0 h 6"/>
                <a:gd name="T18" fmla="*/ 2147483647 w 1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6"/>
                <a:gd name="T32" fmla="*/ 13 w 1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6">
                  <a:moveTo>
                    <a:pt x="4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4" y="6"/>
                  </a:lnTo>
                  <a:lnTo>
                    <a:pt x="13" y="6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6" name="Freeform 363"/>
            <p:cNvSpPr>
              <a:spLocks/>
            </p:cNvSpPr>
            <p:nvPr/>
          </p:nvSpPr>
          <p:spPr bwMode="auto">
            <a:xfrm>
              <a:off x="1216381" y="1564108"/>
              <a:ext cx="1339" cy="2677"/>
            </a:xfrm>
            <a:custGeom>
              <a:avLst/>
              <a:gdLst>
                <a:gd name="T0" fmla="*/ 2147483647 w 7"/>
                <a:gd name="T1" fmla="*/ 2147483647 h 9"/>
                <a:gd name="T2" fmla="*/ 2147483647 w 7"/>
                <a:gd name="T3" fmla="*/ 0 h 9"/>
                <a:gd name="T4" fmla="*/ 2147483647 w 7"/>
                <a:gd name="T5" fmla="*/ 0 h 9"/>
                <a:gd name="T6" fmla="*/ 0 w 7"/>
                <a:gd name="T7" fmla="*/ 0 h 9"/>
                <a:gd name="T8" fmla="*/ 0 w 7"/>
                <a:gd name="T9" fmla="*/ 2147483647 h 9"/>
                <a:gd name="T10" fmla="*/ 0 w 7"/>
                <a:gd name="T11" fmla="*/ 2147483647 h 9"/>
                <a:gd name="T12" fmla="*/ 2147483647 w 7"/>
                <a:gd name="T13" fmla="*/ 2147483647 h 9"/>
                <a:gd name="T14" fmla="*/ 2147483647 w 7"/>
                <a:gd name="T15" fmla="*/ 2147483647 h 9"/>
                <a:gd name="T16" fmla="*/ 2147483647 w 7"/>
                <a:gd name="T17" fmla="*/ 2147483647 h 9"/>
                <a:gd name="T18" fmla="*/ 2147483647 w 7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9"/>
                <a:gd name="T32" fmla="*/ 7 w 7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9">
                  <a:moveTo>
                    <a:pt x="7" y="2"/>
                  </a:move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9"/>
                  </a:lnTo>
                  <a:lnTo>
                    <a:pt x="4" y="9"/>
                  </a:lnTo>
                  <a:lnTo>
                    <a:pt x="7" y="9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7" name="Freeform 364"/>
            <p:cNvSpPr>
              <a:spLocks/>
            </p:cNvSpPr>
            <p:nvPr/>
          </p:nvSpPr>
          <p:spPr bwMode="auto">
            <a:xfrm>
              <a:off x="1216381" y="1565447"/>
              <a:ext cx="6692" cy="1338"/>
            </a:xfrm>
            <a:custGeom>
              <a:avLst/>
              <a:gdLst>
                <a:gd name="T0" fmla="*/ 2147483647 w 20"/>
                <a:gd name="T1" fmla="*/ 0 h 7"/>
                <a:gd name="T2" fmla="*/ 0 w 20"/>
                <a:gd name="T3" fmla="*/ 2147483647 h 7"/>
                <a:gd name="T4" fmla="*/ 0 w 20"/>
                <a:gd name="T5" fmla="*/ 2147483647 h 7"/>
                <a:gd name="T6" fmla="*/ 0 w 20"/>
                <a:gd name="T7" fmla="*/ 2147483647 h 7"/>
                <a:gd name="T8" fmla="*/ 2147483647 w 20"/>
                <a:gd name="T9" fmla="*/ 2147483647 h 7"/>
                <a:gd name="T10" fmla="*/ 2147483647 w 20"/>
                <a:gd name="T11" fmla="*/ 2147483647 h 7"/>
                <a:gd name="T12" fmla="*/ 2147483647 w 20"/>
                <a:gd name="T13" fmla="*/ 2147483647 h 7"/>
                <a:gd name="T14" fmla="*/ 2147483647 w 20"/>
                <a:gd name="T15" fmla="*/ 2147483647 h 7"/>
                <a:gd name="T16" fmla="*/ 2147483647 w 20"/>
                <a:gd name="T17" fmla="*/ 0 h 7"/>
                <a:gd name="T18" fmla="*/ 2147483647 w 20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7"/>
                <a:gd name="T32" fmla="*/ 20 w 20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7">
                  <a:moveTo>
                    <a:pt x="4" y="0"/>
                  </a:moveTo>
                  <a:lnTo>
                    <a:pt x="0" y="4"/>
                  </a:lnTo>
                  <a:lnTo>
                    <a:pt x="0" y="7"/>
                  </a:lnTo>
                  <a:lnTo>
                    <a:pt x="11" y="7"/>
                  </a:lnTo>
                  <a:lnTo>
                    <a:pt x="20" y="7"/>
                  </a:lnTo>
                  <a:lnTo>
                    <a:pt x="20" y="4"/>
                  </a:lnTo>
                  <a:lnTo>
                    <a:pt x="1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8" name="Freeform 365"/>
            <p:cNvSpPr>
              <a:spLocks/>
            </p:cNvSpPr>
            <p:nvPr/>
          </p:nvSpPr>
          <p:spPr bwMode="auto">
            <a:xfrm>
              <a:off x="1220396" y="1565447"/>
              <a:ext cx="2677" cy="5353"/>
            </a:xfrm>
            <a:custGeom>
              <a:avLst/>
              <a:gdLst>
                <a:gd name="T0" fmla="*/ 2147483647 w 7"/>
                <a:gd name="T1" fmla="*/ 2147483647 h 17"/>
                <a:gd name="T2" fmla="*/ 2147483647 w 7"/>
                <a:gd name="T3" fmla="*/ 2147483647 h 17"/>
                <a:gd name="T4" fmla="*/ 2147483647 w 7"/>
                <a:gd name="T5" fmla="*/ 0 h 17"/>
                <a:gd name="T6" fmla="*/ 0 w 7"/>
                <a:gd name="T7" fmla="*/ 2147483647 h 17"/>
                <a:gd name="T8" fmla="*/ 0 w 7"/>
                <a:gd name="T9" fmla="*/ 2147483647 h 17"/>
                <a:gd name="T10" fmla="*/ 0 w 7"/>
                <a:gd name="T11" fmla="*/ 2147483647 h 17"/>
                <a:gd name="T12" fmla="*/ 2147483647 w 7"/>
                <a:gd name="T13" fmla="*/ 2147483647 h 17"/>
                <a:gd name="T14" fmla="*/ 2147483647 w 7"/>
                <a:gd name="T15" fmla="*/ 2147483647 h 17"/>
                <a:gd name="T16" fmla="*/ 2147483647 w 7"/>
                <a:gd name="T17" fmla="*/ 2147483647 h 17"/>
                <a:gd name="T18" fmla="*/ 2147483647 w 7"/>
                <a:gd name="T19" fmla="*/ 2147483647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7"/>
                <a:gd name="T32" fmla="*/ 7 w 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7">
                  <a:moveTo>
                    <a:pt x="7" y="4"/>
                  </a:moveTo>
                  <a:lnTo>
                    <a:pt x="7" y="4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13"/>
                  </a:lnTo>
                  <a:lnTo>
                    <a:pt x="0" y="17"/>
                  </a:lnTo>
                  <a:lnTo>
                    <a:pt x="4" y="17"/>
                  </a:lnTo>
                  <a:lnTo>
                    <a:pt x="7" y="17"/>
                  </a:lnTo>
                  <a:lnTo>
                    <a:pt x="7" y="13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9" name="Freeform 366"/>
            <p:cNvSpPr>
              <a:spLocks/>
            </p:cNvSpPr>
            <p:nvPr/>
          </p:nvSpPr>
          <p:spPr bwMode="auto">
            <a:xfrm>
              <a:off x="1220396" y="1568123"/>
              <a:ext cx="4015" cy="2677"/>
            </a:xfrm>
            <a:custGeom>
              <a:avLst/>
              <a:gdLst>
                <a:gd name="T0" fmla="*/ 2147483647 w 14"/>
                <a:gd name="T1" fmla="*/ 0 h 7"/>
                <a:gd name="T2" fmla="*/ 0 w 14"/>
                <a:gd name="T3" fmla="*/ 0 h 7"/>
                <a:gd name="T4" fmla="*/ 0 w 14"/>
                <a:gd name="T5" fmla="*/ 2147483647 h 7"/>
                <a:gd name="T6" fmla="*/ 0 w 14"/>
                <a:gd name="T7" fmla="*/ 2147483647 h 7"/>
                <a:gd name="T8" fmla="*/ 2147483647 w 14"/>
                <a:gd name="T9" fmla="*/ 2147483647 h 7"/>
                <a:gd name="T10" fmla="*/ 2147483647 w 14"/>
                <a:gd name="T11" fmla="*/ 2147483647 h 7"/>
                <a:gd name="T12" fmla="*/ 2147483647 w 14"/>
                <a:gd name="T13" fmla="*/ 2147483647 h 7"/>
                <a:gd name="T14" fmla="*/ 2147483647 w 14"/>
                <a:gd name="T15" fmla="*/ 0 h 7"/>
                <a:gd name="T16" fmla="*/ 2147483647 w 14"/>
                <a:gd name="T17" fmla="*/ 0 h 7"/>
                <a:gd name="T18" fmla="*/ 2147483647 w 14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7"/>
                <a:gd name="T32" fmla="*/ 14 w 14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7">
                  <a:moveTo>
                    <a:pt x="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4" y="7"/>
                  </a:lnTo>
                  <a:lnTo>
                    <a:pt x="14" y="7"/>
                  </a:lnTo>
                  <a:lnTo>
                    <a:pt x="14" y="3"/>
                  </a:lnTo>
                  <a:lnTo>
                    <a:pt x="14" y="0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0" name="Freeform 367"/>
            <p:cNvSpPr>
              <a:spLocks/>
            </p:cNvSpPr>
            <p:nvPr/>
          </p:nvSpPr>
          <p:spPr bwMode="auto">
            <a:xfrm>
              <a:off x="1223073" y="1568123"/>
              <a:ext cx="1338" cy="5353"/>
            </a:xfrm>
            <a:custGeom>
              <a:avLst/>
              <a:gdLst>
                <a:gd name="T0" fmla="*/ 2147483647 w 7"/>
                <a:gd name="T1" fmla="*/ 2147483647 h 16"/>
                <a:gd name="T2" fmla="*/ 2147483647 w 7"/>
                <a:gd name="T3" fmla="*/ 0 h 16"/>
                <a:gd name="T4" fmla="*/ 2147483647 w 7"/>
                <a:gd name="T5" fmla="*/ 0 h 16"/>
                <a:gd name="T6" fmla="*/ 0 w 7"/>
                <a:gd name="T7" fmla="*/ 0 h 16"/>
                <a:gd name="T8" fmla="*/ 0 w 7"/>
                <a:gd name="T9" fmla="*/ 2147483647 h 16"/>
                <a:gd name="T10" fmla="*/ 0 w 7"/>
                <a:gd name="T11" fmla="*/ 2147483647 h 16"/>
                <a:gd name="T12" fmla="*/ 2147483647 w 7"/>
                <a:gd name="T13" fmla="*/ 2147483647 h 16"/>
                <a:gd name="T14" fmla="*/ 2147483647 w 7"/>
                <a:gd name="T15" fmla="*/ 2147483647 h 16"/>
                <a:gd name="T16" fmla="*/ 2147483647 w 7"/>
                <a:gd name="T17" fmla="*/ 2147483647 h 16"/>
                <a:gd name="T18" fmla="*/ 2147483647 w 7"/>
                <a:gd name="T19" fmla="*/ 2147483647 h 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6"/>
                <a:gd name="T32" fmla="*/ 7 w 7"/>
                <a:gd name="T33" fmla="*/ 16 h 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6">
                  <a:moveTo>
                    <a:pt x="7" y="3"/>
                  </a:move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3"/>
                  </a:lnTo>
                  <a:lnTo>
                    <a:pt x="4" y="16"/>
                  </a:lnTo>
                  <a:lnTo>
                    <a:pt x="7" y="13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1" name="Freeform 368"/>
            <p:cNvSpPr>
              <a:spLocks/>
            </p:cNvSpPr>
            <p:nvPr/>
          </p:nvSpPr>
          <p:spPr bwMode="auto">
            <a:xfrm>
              <a:off x="1223073" y="1572138"/>
              <a:ext cx="6692" cy="0"/>
            </a:xfrm>
            <a:custGeom>
              <a:avLst/>
              <a:gdLst>
                <a:gd name="T0" fmla="*/ 2147483647 w 20"/>
                <a:gd name="T1" fmla="*/ 0 h 4"/>
                <a:gd name="T2" fmla="*/ 0 w 20"/>
                <a:gd name="T3" fmla="*/ 0 h 4"/>
                <a:gd name="T4" fmla="*/ 0 w 20"/>
                <a:gd name="T5" fmla="*/ 0 h 4"/>
                <a:gd name="T6" fmla="*/ 0 w 20"/>
                <a:gd name="T7" fmla="*/ 0 h 4"/>
                <a:gd name="T8" fmla="*/ 2147483647 w 20"/>
                <a:gd name="T9" fmla="*/ 0 h 4"/>
                <a:gd name="T10" fmla="*/ 2147483647 w 20"/>
                <a:gd name="T11" fmla="*/ 0 h 4"/>
                <a:gd name="T12" fmla="*/ 2147483647 w 20"/>
                <a:gd name="T13" fmla="*/ 0 h 4"/>
                <a:gd name="T14" fmla="*/ 2147483647 w 20"/>
                <a:gd name="T15" fmla="*/ 0 h 4"/>
                <a:gd name="T16" fmla="*/ 2147483647 w 20"/>
                <a:gd name="T17" fmla="*/ 0 h 4"/>
                <a:gd name="T18" fmla="*/ 2147483647 w 20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4"/>
                <a:gd name="T32" fmla="*/ 20 w 20"/>
                <a:gd name="T33" fmla="*/ 0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4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11" y="4"/>
                  </a:lnTo>
                  <a:lnTo>
                    <a:pt x="17" y="4"/>
                  </a:lnTo>
                  <a:lnTo>
                    <a:pt x="20" y="4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2" name="Freeform 369"/>
            <p:cNvSpPr>
              <a:spLocks/>
            </p:cNvSpPr>
            <p:nvPr/>
          </p:nvSpPr>
          <p:spPr bwMode="auto">
            <a:xfrm>
              <a:off x="1227088" y="1572138"/>
              <a:ext cx="2677" cy="4015"/>
            </a:xfrm>
            <a:custGeom>
              <a:avLst/>
              <a:gdLst>
                <a:gd name="T0" fmla="*/ 2147483647 w 7"/>
                <a:gd name="T1" fmla="*/ 2147483647 h 13"/>
                <a:gd name="T2" fmla="*/ 2147483647 w 7"/>
                <a:gd name="T3" fmla="*/ 0 h 13"/>
                <a:gd name="T4" fmla="*/ 2147483647 w 7"/>
                <a:gd name="T5" fmla="*/ 0 h 13"/>
                <a:gd name="T6" fmla="*/ 0 w 7"/>
                <a:gd name="T7" fmla="*/ 0 h 13"/>
                <a:gd name="T8" fmla="*/ 0 w 7"/>
                <a:gd name="T9" fmla="*/ 2147483647 h 13"/>
                <a:gd name="T10" fmla="*/ 0 w 7"/>
                <a:gd name="T11" fmla="*/ 2147483647 h 13"/>
                <a:gd name="T12" fmla="*/ 2147483647 w 7"/>
                <a:gd name="T13" fmla="*/ 2147483647 h 13"/>
                <a:gd name="T14" fmla="*/ 2147483647 w 7"/>
                <a:gd name="T15" fmla="*/ 2147483647 h 13"/>
                <a:gd name="T16" fmla="*/ 2147483647 w 7"/>
                <a:gd name="T17" fmla="*/ 2147483647 h 13"/>
                <a:gd name="T18" fmla="*/ 2147483647 w 7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3"/>
                <a:gd name="T32" fmla="*/ 7 w 7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3">
                  <a:moveTo>
                    <a:pt x="7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4" y="13"/>
                  </a:lnTo>
                  <a:lnTo>
                    <a:pt x="7" y="13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3" name="Freeform 370"/>
            <p:cNvSpPr>
              <a:spLocks/>
            </p:cNvSpPr>
            <p:nvPr/>
          </p:nvSpPr>
          <p:spPr bwMode="auto">
            <a:xfrm>
              <a:off x="1227088" y="1573477"/>
              <a:ext cx="4016" cy="2677"/>
            </a:xfrm>
            <a:custGeom>
              <a:avLst/>
              <a:gdLst>
                <a:gd name="T0" fmla="*/ 2147483647 w 14"/>
                <a:gd name="T1" fmla="*/ 0 h 6"/>
                <a:gd name="T2" fmla="*/ 0 w 14"/>
                <a:gd name="T3" fmla="*/ 2147483647 h 6"/>
                <a:gd name="T4" fmla="*/ 0 w 14"/>
                <a:gd name="T5" fmla="*/ 2147483647 h 6"/>
                <a:gd name="T6" fmla="*/ 0 w 14"/>
                <a:gd name="T7" fmla="*/ 2147483647 h 6"/>
                <a:gd name="T8" fmla="*/ 2147483647 w 14"/>
                <a:gd name="T9" fmla="*/ 2147483647 h 6"/>
                <a:gd name="T10" fmla="*/ 2147483647 w 14"/>
                <a:gd name="T11" fmla="*/ 2147483647 h 6"/>
                <a:gd name="T12" fmla="*/ 2147483647 w 14"/>
                <a:gd name="T13" fmla="*/ 2147483647 h 6"/>
                <a:gd name="T14" fmla="*/ 2147483647 w 14"/>
                <a:gd name="T15" fmla="*/ 2147483647 h 6"/>
                <a:gd name="T16" fmla="*/ 2147483647 w 14"/>
                <a:gd name="T17" fmla="*/ 0 h 6"/>
                <a:gd name="T18" fmla="*/ 2147483647 w 14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6"/>
                <a:gd name="T32" fmla="*/ 14 w 14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6">
                  <a:moveTo>
                    <a:pt x="4" y="0"/>
                  </a:moveTo>
                  <a:lnTo>
                    <a:pt x="0" y="3"/>
                  </a:lnTo>
                  <a:lnTo>
                    <a:pt x="0" y="6"/>
                  </a:lnTo>
                  <a:lnTo>
                    <a:pt x="4" y="6"/>
                  </a:lnTo>
                  <a:lnTo>
                    <a:pt x="11" y="6"/>
                  </a:lnTo>
                  <a:lnTo>
                    <a:pt x="14" y="3"/>
                  </a:lnTo>
                  <a:lnTo>
                    <a:pt x="11" y="3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4" name="Freeform 371"/>
            <p:cNvSpPr>
              <a:spLocks/>
            </p:cNvSpPr>
            <p:nvPr/>
          </p:nvSpPr>
          <p:spPr bwMode="auto">
            <a:xfrm>
              <a:off x="1229765" y="1573477"/>
              <a:ext cx="1339" cy="4015"/>
            </a:xfrm>
            <a:custGeom>
              <a:avLst/>
              <a:gdLst>
                <a:gd name="T0" fmla="*/ 2147483647 w 7"/>
                <a:gd name="T1" fmla="*/ 2147483647 h 12"/>
                <a:gd name="T2" fmla="*/ 2147483647 w 7"/>
                <a:gd name="T3" fmla="*/ 2147483647 h 12"/>
                <a:gd name="T4" fmla="*/ 2147483647 w 7"/>
                <a:gd name="T5" fmla="*/ 0 h 12"/>
                <a:gd name="T6" fmla="*/ 0 w 7"/>
                <a:gd name="T7" fmla="*/ 2147483647 h 12"/>
                <a:gd name="T8" fmla="*/ 0 w 7"/>
                <a:gd name="T9" fmla="*/ 2147483647 h 12"/>
                <a:gd name="T10" fmla="*/ 0 w 7"/>
                <a:gd name="T11" fmla="*/ 2147483647 h 12"/>
                <a:gd name="T12" fmla="*/ 2147483647 w 7"/>
                <a:gd name="T13" fmla="*/ 2147483647 h 12"/>
                <a:gd name="T14" fmla="*/ 2147483647 w 7"/>
                <a:gd name="T15" fmla="*/ 2147483647 h 12"/>
                <a:gd name="T16" fmla="*/ 2147483647 w 7"/>
                <a:gd name="T17" fmla="*/ 2147483647 h 12"/>
                <a:gd name="T18" fmla="*/ 2147483647 w 7"/>
                <a:gd name="T19" fmla="*/ 2147483647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2"/>
                <a:gd name="T32" fmla="*/ 7 w 7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2">
                  <a:moveTo>
                    <a:pt x="7" y="3"/>
                  </a:moveTo>
                  <a:lnTo>
                    <a:pt x="4" y="3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8"/>
                  </a:lnTo>
                  <a:lnTo>
                    <a:pt x="4" y="12"/>
                  </a:lnTo>
                  <a:lnTo>
                    <a:pt x="4" y="8"/>
                  </a:lnTo>
                  <a:lnTo>
                    <a:pt x="7" y="8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5" name="Freeform 372"/>
            <p:cNvSpPr>
              <a:spLocks/>
            </p:cNvSpPr>
            <p:nvPr/>
          </p:nvSpPr>
          <p:spPr bwMode="auto">
            <a:xfrm>
              <a:off x="1229765" y="1576153"/>
              <a:ext cx="4016" cy="0"/>
            </a:xfrm>
            <a:custGeom>
              <a:avLst/>
              <a:gdLst>
                <a:gd name="T0" fmla="*/ 2147483647 w 13"/>
                <a:gd name="T1" fmla="*/ 0 h 2"/>
                <a:gd name="T2" fmla="*/ 0 w 13"/>
                <a:gd name="T3" fmla="*/ 0 h 2"/>
                <a:gd name="T4" fmla="*/ 0 w 13"/>
                <a:gd name="T5" fmla="*/ 0 h 2"/>
                <a:gd name="T6" fmla="*/ 0 w 13"/>
                <a:gd name="T7" fmla="*/ 0 h 2"/>
                <a:gd name="T8" fmla="*/ 2147483647 w 13"/>
                <a:gd name="T9" fmla="*/ 0 h 2"/>
                <a:gd name="T10" fmla="*/ 2147483647 w 13"/>
                <a:gd name="T11" fmla="*/ 0 h 2"/>
                <a:gd name="T12" fmla="*/ 2147483647 w 13"/>
                <a:gd name="T13" fmla="*/ 0 h 2"/>
                <a:gd name="T14" fmla="*/ 2147483647 w 13"/>
                <a:gd name="T15" fmla="*/ 0 h 2"/>
                <a:gd name="T16" fmla="*/ 2147483647 w 13"/>
                <a:gd name="T17" fmla="*/ 0 h 2"/>
                <a:gd name="T18" fmla="*/ 2147483647 w 13"/>
                <a:gd name="T19" fmla="*/ 0 h 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2"/>
                <a:gd name="T32" fmla="*/ 13 w 13"/>
                <a:gd name="T33" fmla="*/ 0 h 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2">
                  <a:moveTo>
                    <a:pt x="4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4" y="2"/>
                  </a:lnTo>
                  <a:lnTo>
                    <a:pt x="11" y="2"/>
                  </a:lnTo>
                  <a:lnTo>
                    <a:pt x="13" y="2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6" name="Freeform 373"/>
            <p:cNvSpPr>
              <a:spLocks/>
            </p:cNvSpPr>
            <p:nvPr/>
          </p:nvSpPr>
          <p:spPr bwMode="auto">
            <a:xfrm>
              <a:off x="1231103" y="1576153"/>
              <a:ext cx="2677" cy="5353"/>
            </a:xfrm>
            <a:custGeom>
              <a:avLst/>
              <a:gdLst>
                <a:gd name="T0" fmla="*/ 2147483647 w 6"/>
                <a:gd name="T1" fmla="*/ 2147483647 h 19"/>
                <a:gd name="T2" fmla="*/ 2147483647 w 6"/>
                <a:gd name="T3" fmla="*/ 0 h 19"/>
                <a:gd name="T4" fmla="*/ 2147483647 w 6"/>
                <a:gd name="T5" fmla="*/ 0 h 19"/>
                <a:gd name="T6" fmla="*/ 0 w 6"/>
                <a:gd name="T7" fmla="*/ 0 h 19"/>
                <a:gd name="T8" fmla="*/ 0 w 6"/>
                <a:gd name="T9" fmla="*/ 2147483647 h 19"/>
                <a:gd name="T10" fmla="*/ 0 w 6"/>
                <a:gd name="T11" fmla="*/ 2147483647 h 19"/>
                <a:gd name="T12" fmla="*/ 2147483647 w 6"/>
                <a:gd name="T13" fmla="*/ 2147483647 h 19"/>
                <a:gd name="T14" fmla="*/ 2147483647 w 6"/>
                <a:gd name="T15" fmla="*/ 2147483647 h 19"/>
                <a:gd name="T16" fmla="*/ 2147483647 w 6"/>
                <a:gd name="T17" fmla="*/ 2147483647 h 19"/>
                <a:gd name="T18" fmla="*/ 2147483647 w 6"/>
                <a:gd name="T19" fmla="*/ 2147483647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9"/>
                <a:gd name="T32" fmla="*/ 6 w 6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9">
                  <a:moveTo>
                    <a:pt x="6" y="2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4" y="19"/>
                  </a:lnTo>
                  <a:lnTo>
                    <a:pt x="4" y="15"/>
                  </a:lnTo>
                  <a:lnTo>
                    <a:pt x="6" y="19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7" name="Freeform 374"/>
            <p:cNvSpPr>
              <a:spLocks/>
            </p:cNvSpPr>
            <p:nvPr/>
          </p:nvSpPr>
          <p:spPr bwMode="auto">
            <a:xfrm>
              <a:off x="1231103" y="1580168"/>
              <a:ext cx="4015" cy="1339"/>
            </a:xfrm>
            <a:custGeom>
              <a:avLst/>
              <a:gdLst>
                <a:gd name="T0" fmla="*/ 2147483647 w 13"/>
                <a:gd name="T1" fmla="*/ 0 h 3"/>
                <a:gd name="T2" fmla="*/ 0 w 13"/>
                <a:gd name="T3" fmla="*/ 0 h 3"/>
                <a:gd name="T4" fmla="*/ 0 w 13"/>
                <a:gd name="T5" fmla="*/ 2147483647 h 3"/>
                <a:gd name="T6" fmla="*/ 0 w 13"/>
                <a:gd name="T7" fmla="*/ 2147483647 h 3"/>
                <a:gd name="T8" fmla="*/ 2147483647 w 13"/>
                <a:gd name="T9" fmla="*/ 2147483647 h 3"/>
                <a:gd name="T10" fmla="*/ 2147483647 w 13"/>
                <a:gd name="T11" fmla="*/ 2147483647 h 3"/>
                <a:gd name="T12" fmla="*/ 2147483647 w 13"/>
                <a:gd name="T13" fmla="*/ 2147483647 h 3"/>
                <a:gd name="T14" fmla="*/ 2147483647 w 13"/>
                <a:gd name="T15" fmla="*/ 0 h 3"/>
                <a:gd name="T16" fmla="*/ 2147483647 w 13"/>
                <a:gd name="T17" fmla="*/ 0 h 3"/>
                <a:gd name="T18" fmla="*/ 2147483647 w 13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3"/>
                <a:gd name="T32" fmla="*/ 13 w 13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3">
                  <a:moveTo>
                    <a:pt x="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4" y="3"/>
                  </a:lnTo>
                  <a:lnTo>
                    <a:pt x="10" y="3"/>
                  </a:lnTo>
                  <a:lnTo>
                    <a:pt x="13" y="3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8" name="Freeform 375"/>
            <p:cNvSpPr>
              <a:spLocks/>
            </p:cNvSpPr>
            <p:nvPr/>
          </p:nvSpPr>
          <p:spPr bwMode="auto">
            <a:xfrm>
              <a:off x="1233780" y="1580168"/>
              <a:ext cx="1338" cy="6692"/>
            </a:xfrm>
            <a:custGeom>
              <a:avLst/>
              <a:gdLst>
                <a:gd name="T0" fmla="*/ 2147483647 w 7"/>
                <a:gd name="T1" fmla="*/ 2147483647 h 19"/>
                <a:gd name="T2" fmla="*/ 2147483647 w 7"/>
                <a:gd name="T3" fmla="*/ 0 h 19"/>
                <a:gd name="T4" fmla="*/ 2147483647 w 7"/>
                <a:gd name="T5" fmla="*/ 0 h 19"/>
                <a:gd name="T6" fmla="*/ 0 w 7"/>
                <a:gd name="T7" fmla="*/ 0 h 19"/>
                <a:gd name="T8" fmla="*/ 0 w 7"/>
                <a:gd name="T9" fmla="*/ 2147483647 h 19"/>
                <a:gd name="T10" fmla="*/ 0 w 7"/>
                <a:gd name="T11" fmla="*/ 2147483647 h 19"/>
                <a:gd name="T12" fmla="*/ 2147483647 w 7"/>
                <a:gd name="T13" fmla="*/ 2147483647 h 19"/>
                <a:gd name="T14" fmla="*/ 2147483647 w 7"/>
                <a:gd name="T15" fmla="*/ 2147483647 h 19"/>
                <a:gd name="T16" fmla="*/ 2147483647 w 7"/>
                <a:gd name="T17" fmla="*/ 2147483647 h 19"/>
                <a:gd name="T18" fmla="*/ 2147483647 w 7"/>
                <a:gd name="T19" fmla="*/ 2147483647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9"/>
                <a:gd name="T32" fmla="*/ 7 w 7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9">
                  <a:moveTo>
                    <a:pt x="7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4" y="19"/>
                  </a:lnTo>
                  <a:lnTo>
                    <a:pt x="4" y="16"/>
                  </a:lnTo>
                  <a:lnTo>
                    <a:pt x="7" y="19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9" name="Freeform 376"/>
            <p:cNvSpPr>
              <a:spLocks/>
            </p:cNvSpPr>
            <p:nvPr/>
          </p:nvSpPr>
          <p:spPr bwMode="auto">
            <a:xfrm>
              <a:off x="1233780" y="1584183"/>
              <a:ext cx="5354" cy="1338"/>
            </a:xfrm>
            <a:custGeom>
              <a:avLst/>
              <a:gdLst>
                <a:gd name="T0" fmla="*/ 2147483647 w 18"/>
                <a:gd name="T1" fmla="*/ 0 h 3"/>
                <a:gd name="T2" fmla="*/ 0 w 18"/>
                <a:gd name="T3" fmla="*/ 0 h 3"/>
                <a:gd name="T4" fmla="*/ 0 w 18"/>
                <a:gd name="T5" fmla="*/ 2147483647 h 3"/>
                <a:gd name="T6" fmla="*/ 0 w 18"/>
                <a:gd name="T7" fmla="*/ 2147483647 h 3"/>
                <a:gd name="T8" fmla="*/ 2147483647 w 18"/>
                <a:gd name="T9" fmla="*/ 2147483647 h 3"/>
                <a:gd name="T10" fmla="*/ 2147483647 w 18"/>
                <a:gd name="T11" fmla="*/ 2147483647 h 3"/>
                <a:gd name="T12" fmla="*/ 2147483647 w 18"/>
                <a:gd name="T13" fmla="*/ 2147483647 h 3"/>
                <a:gd name="T14" fmla="*/ 2147483647 w 18"/>
                <a:gd name="T15" fmla="*/ 0 h 3"/>
                <a:gd name="T16" fmla="*/ 2147483647 w 18"/>
                <a:gd name="T17" fmla="*/ 0 h 3"/>
                <a:gd name="T18" fmla="*/ 2147483647 w 18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"/>
                <a:gd name="T31" fmla="*/ 0 h 3"/>
                <a:gd name="T32" fmla="*/ 18 w 18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" h="3">
                  <a:moveTo>
                    <a:pt x="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11" y="3"/>
                  </a:lnTo>
                  <a:lnTo>
                    <a:pt x="18" y="3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70" name="Freeform 377"/>
            <p:cNvSpPr>
              <a:spLocks/>
            </p:cNvSpPr>
            <p:nvPr/>
          </p:nvSpPr>
          <p:spPr bwMode="auto">
            <a:xfrm>
              <a:off x="1237795" y="1584183"/>
              <a:ext cx="1339" cy="6691"/>
            </a:xfrm>
            <a:custGeom>
              <a:avLst/>
              <a:gdLst>
                <a:gd name="T0" fmla="*/ 2147483647 w 4"/>
                <a:gd name="T1" fmla="*/ 2147483647 h 19"/>
                <a:gd name="T2" fmla="*/ 2147483647 w 4"/>
                <a:gd name="T3" fmla="*/ 0 h 19"/>
                <a:gd name="T4" fmla="*/ 0 w 4"/>
                <a:gd name="T5" fmla="*/ 0 h 19"/>
                <a:gd name="T6" fmla="*/ 0 w 4"/>
                <a:gd name="T7" fmla="*/ 0 h 19"/>
                <a:gd name="T8" fmla="*/ 0 w 4"/>
                <a:gd name="T9" fmla="*/ 2147483647 h 19"/>
                <a:gd name="T10" fmla="*/ 0 w 4"/>
                <a:gd name="T11" fmla="*/ 2147483647 h 19"/>
                <a:gd name="T12" fmla="*/ 0 w 4"/>
                <a:gd name="T13" fmla="*/ 2147483647 h 19"/>
                <a:gd name="T14" fmla="*/ 2147483647 w 4"/>
                <a:gd name="T15" fmla="*/ 2147483647 h 19"/>
                <a:gd name="T16" fmla="*/ 2147483647 w 4"/>
                <a:gd name="T17" fmla="*/ 2147483647 h 19"/>
                <a:gd name="T18" fmla="*/ 2147483647 w 4"/>
                <a:gd name="T19" fmla="*/ 2147483647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19"/>
                <a:gd name="T32" fmla="*/ 4 w 4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19">
                  <a:moveTo>
                    <a:pt x="4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4" y="15"/>
                  </a:lnTo>
                  <a:lnTo>
                    <a:pt x="4" y="19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71" name="Freeform 378"/>
            <p:cNvSpPr>
              <a:spLocks/>
            </p:cNvSpPr>
            <p:nvPr/>
          </p:nvSpPr>
          <p:spPr bwMode="auto">
            <a:xfrm>
              <a:off x="1236457" y="1588198"/>
              <a:ext cx="6692" cy="1339"/>
            </a:xfrm>
            <a:custGeom>
              <a:avLst/>
              <a:gdLst>
                <a:gd name="T0" fmla="*/ 2147483647 w 19"/>
                <a:gd name="T1" fmla="*/ 0 h 2"/>
                <a:gd name="T2" fmla="*/ 2147483647 w 19"/>
                <a:gd name="T3" fmla="*/ 0 h 2"/>
                <a:gd name="T4" fmla="*/ 0 w 19"/>
                <a:gd name="T5" fmla="*/ 2147483647 h 2"/>
                <a:gd name="T6" fmla="*/ 2147483647 w 19"/>
                <a:gd name="T7" fmla="*/ 2147483647 h 2"/>
                <a:gd name="T8" fmla="*/ 2147483647 w 19"/>
                <a:gd name="T9" fmla="*/ 2147483647 h 2"/>
                <a:gd name="T10" fmla="*/ 2147483647 w 19"/>
                <a:gd name="T11" fmla="*/ 2147483647 h 2"/>
                <a:gd name="T12" fmla="*/ 2147483647 w 19"/>
                <a:gd name="T13" fmla="*/ 2147483647 h 2"/>
                <a:gd name="T14" fmla="*/ 2147483647 w 19"/>
                <a:gd name="T15" fmla="*/ 0 h 2"/>
                <a:gd name="T16" fmla="*/ 2147483647 w 19"/>
                <a:gd name="T17" fmla="*/ 0 h 2"/>
                <a:gd name="T18" fmla="*/ 2147483647 w 19"/>
                <a:gd name="T19" fmla="*/ 0 h 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"/>
                <a:gd name="T31" fmla="*/ 0 h 2"/>
                <a:gd name="T32" fmla="*/ 19 w 19"/>
                <a:gd name="T33" fmla="*/ 2 h 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" h="2">
                  <a:moveTo>
                    <a:pt x="3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3" y="2"/>
                  </a:lnTo>
                  <a:lnTo>
                    <a:pt x="13" y="2"/>
                  </a:lnTo>
                  <a:lnTo>
                    <a:pt x="19" y="2"/>
                  </a:lnTo>
                  <a:lnTo>
                    <a:pt x="19" y="0"/>
                  </a:lnTo>
                  <a:lnTo>
                    <a:pt x="1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72" name="Freeform 379"/>
            <p:cNvSpPr>
              <a:spLocks/>
            </p:cNvSpPr>
            <p:nvPr/>
          </p:nvSpPr>
          <p:spPr bwMode="auto">
            <a:xfrm>
              <a:off x="1241811" y="1588198"/>
              <a:ext cx="1338" cy="2677"/>
            </a:xfrm>
            <a:custGeom>
              <a:avLst/>
              <a:gdLst>
                <a:gd name="T0" fmla="*/ 2147483647 w 3"/>
                <a:gd name="T1" fmla="*/ 2147483647 h 9"/>
                <a:gd name="T2" fmla="*/ 2147483647 w 3"/>
                <a:gd name="T3" fmla="*/ 0 h 9"/>
                <a:gd name="T4" fmla="*/ 0 w 3"/>
                <a:gd name="T5" fmla="*/ 0 h 9"/>
                <a:gd name="T6" fmla="*/ 0 w 3"/>
                <a:gd name="T7" fmla="*/ 0 h 9"/>
                <a:gd name="T8" fmla="*/ 0 w 3"/>
                <a:gd name="T9" fmla="*/ 2147483647 h 9"/>
                <a:gd name="T10" fmla="*/ 0 w 3"/>
                <a:gd name="T11" fmla="*/ 2147483647 h 9"/>
                <a:gd name="T12" fmla="*/ 0 w 3"/>
                <a:gd name="T13" fmla="*/ 2147483647 h 9"/>
                <a:gd name="T14" fmla="*/ 2147483647 w 3"/>
                <a:gd name="T15" fmla="*/ 2147483647 h 9"/>
                <a:gd name="T16" fmla="*/ 2147483647 w 3"/>
                <a:gd name="T17" fmla="*/ 2147483647 h 9"/>
                <a:gd name="T18" fmla="*/ 2147483647 w 3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9"/>
                <a:gd name="T32" fmla="*/ 3 w 3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9">
                  <a:moveTo>
                    <a:pt x="3" y="2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9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73" name="Freeform 380"/>
            <p:cNvSpPr>
              <a:spLocks/>
            </p:cNvSpPr>
            <p:nvPr/>
          </p:nvSpPr>
          <p:spPr bwMode="auto">
            <a:xfrm>
              <a:off x="1241811" y="1589537"/>
              <a:ext cx="4015" cy="1338"/>
            </a:xfrm>
            <a:custGeom>
              <a:avLst/>
              <a:gdLst>
                <a:gd name="T0" fmla="*/ 2147483647 w 12"/>
                <a:gd name="T1" fmla="*/ 0 h 7"/>
                <a:gd name="T2" fmla="*/ 2147483647 w 12"/>
                <a:gd name="T3" fmla="*/ 0 h 7"/>
                <a:gd name="T4" fmla="*/ 0 w 12"/>
                <a:gd name="T5" fmla="*/ 2147483647 h 7"/>
                <a:gd name="T6" fmla="*/ 2147483647 w 12"/>
                <a:gd name="T7" fmla="*/ 2147483647 h 7"/>
                <a:gd name="T8" fmla="*/ 2147483647 w 12"/>
                <a:gd name="T9" fmla="*/ 2147483647 h 7"/>
                <a:gd name="T10" fmla="*/ 2147483647 w 12"/>
                <a:gd name="T11" fmla="*/ 2147483647 h 7"/>
                <a:gd name="T12" fmla="*/ 2147483647 w 12"/>
                <a:gd name="T13" fmla="*/ 2147483647 h 7"/>
                <a:gd name="T14" fmla="*/ 2147483647 w 12"/>
                <a:gd name="T15" fmla="*/ 0 h 7"/>
                <a:gd name="T16" fmla="*/ 2147483647 w 12"/>
                <a:gd name="T17" fmla="*/ 0 h 7"/>
                <a:gd name="T18" fmla="*/ 2147483647 w 12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"/>
                <a:gd name="T31" fmla="*/ 0 h 7"/>
                <a:gd name="T32" fmla="*/ 12 w 12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" h="7">
                  <a:moveTo>
                    <a:pt x="3" y="0"/>
                  </a:moveTo>
                  <a:lnTo>
                    <a:pt x="3" y="0"/>
                  </a:lnTo>
                  <a:lnTo>
                    <a:pt x="0" y="4"/>
                  </a:lnTo>
                  <a:lnTo>
                    <a:pt x="3" y="7"/>
                  </a:lnTo>
                  <a:lnTo>
                    <a:pt x="6" y="7"/>
                  </a:lnTo>
                  <a:lnTo>
                    <a:pt x="12" y="7"/>
                  </a:lnTo>
                  <a:lnTo>
                    <a:pt x="12" y="4"/>
                  </a:lnTo>
                  <a:lnTo>
                    <a:pt x="12" y="0"/>
                  </a:lnTo>
                  <a:lnTo>
                    <a:pt x="6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74" name="Freeform 381"/>
            <p:cNvSpPr>
              <a:spLocks/>
            </p:cNvSpPr>
            <p:nvPr/>
          </p:nvSpPr>
          <p:spPr bwMode="auto">
            <a:xfrm>
              <a:off x="1244487" y="1589537"/>
              <a:ext cx="1338" cy="2677"/>
            </a:xfrm>
            <a:custGeom>
              <a:avLst/>
              <a:gdLst>
                <a:gd name="T0" fmla="*/ 2147483647 w 3"/>
                <a:gd name="T1" fmla="*/ 2147483647 h 10"/>
                <a:gd name="T2" fmla="*/ 2147483647 w 3"/>
                <a:gd name="T3" fmla="*/ 0 h 10"/>
                <a:gd name="T4" fmla="*/ 0 w 3"/>
                <a:gd name="T5" fmla="*/ 0 h 10"/>
                <a:gd name="T6" fmla="*/ 0 w 3"/>
                <a:gd name="T7" fmla="*/ 0 h 10"/>
                <a:gd name="T8" fmla="*/ 0 w 3"/>
                <a:gd name="T9" fmla="*/ 2147483647 h 10"/>
                <a:gd name="T10" fmla="*/ 0 w 3"/>
                <a:gd name="T11" fmla="*/ 2147483647 h 10"/>
                <a:gd name="T12" fmla="*/ 0 w 3"/>
                <a:gd name="T13" fmla="*/ 2147483647 h 10"/>
                <a:gd name="T14" fmla="*/ 2147483647 w 3"/>
                <a:gd name="T15" fmla="*/ 2147483647 h 10"/>
                <a:gd name="T16" fmla="*/ 2147483647 w 3"/>
                <a:gd name="T17" fmla="*/ 2147483647 h 10"/>
                <a:gd name="T18" fmla="*/ 2147483647 w 3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10"/>
                <a:gd name="T32" fmla="*/ 3 w 3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10">
                  <a:moveTo>
                    <a:pt x="3" y="4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75" name="Freeform 382"/>
            <p:cNvSpPr>
              <a:spLocks/>
            </p:cNvSpPr>
            <p:nvPr/>
          </p:nvSpPr>
          <p:spPr bwMode="auto">
            <a:xfrm>
              <a:off x="1243149" y="1590875"/>
              <a:ext cx="4016" cy="1339"/>
            </a:xfrm>
            <a:custGeom>
              <a:avLst/>
              <a:gdLst>
                <a:gd name="T0" fmla="*/ 2147483647 w 13"/>
                <a:gd name="T1" fmla="*/ 0 h 6"/>
                <a:gd name="T2" fmla="*/ 2147483647 w 13"/>
                <a:gd name="T3" fmla="*/ 2147483647 h 6"/>
                <a:gd name="T4" fmla="*/ 0 w 13"/>
                <a:gd name="T5" fmla="*/ 2147483647 h 6"/>
                <a:gd name="T6" fmla="*/ 2147483647 w 13"/>
                <a:gd name="T7" fmla="*/ 2147483647 h 6"/>
                <a:gd name="T8" fmla="*/ 2147483647 w 13"/>
                <a:gd name="T9" fmla="*/ 2147483647 h 6"/>
                <a:gd name="T10" fmla="*/ 2147483647 w 13"/>
                <a:gd name="T11" fmla="*/ 2147483647 h 6"/>
                <a:gd name="T12" fmla="*/ 2147483647 w 13"/>
                <a:gd name="T13" fmla="*/ 2147483647 h 6"/>
                <a:gd name="T14" fmla="*/ 2147483647 w 13"/>
                <a:gd name="T15" fmla="*/ 2147483647 h 6"/>
                <a:gd name="T16" fmla="*/ 2147483647 w 13"/>
                <a:gd name="T17" fmla="*/ 0 h 6"/>
                <a:gd name="T18" fmla="*/ 2147483647 w 1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6"/>
                <a:gd name="T32" fmla="*/ 13 w 1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6">
                  <a:moveTo>
                    <a:pt x="3" y="0"/>
                  </a:moveTo>
                  <a:lnTo>
                    <a:pt x="3" y="3"/>
                  </a:lnTo>
                  <a:lnTo>
                    <a:pt x="0" y="3"/>
                  </a:lnTo>
                  <a:lnTo>
                    <a:pt x="3" y="6"/>
                  </a:lnTo>
                  <a:lnTo>
                    <a:pt x="6" y="6"/>
                  </a:lnTo>
                  <a:lnTo>
                    <a:pt x="13" y="6"/>
                  </a:lnTo>
                  <a:lnTo>
                    <a:pt x="13" y="3"/>
                  </a:lnTo>
                  <a:lnTo>
                    <a:pt x="6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76" name="Freeform 383"/>
            <p:cNvSpPr>
              <a:spLocks/>
            </p:cNvSpPr>
            <p:nvPr/>
          </p:nvSpPr>
          <p:spPr bwMode="auto">
            <a:xfrm>
              <a:off x="1247164" y="1590875"/>
              <a:ext cx="0" cy="5353"/>
            </a:xfrm>
            <a:custGeom>
              <a:avLst/>
              <a:gdLst>
                <a:gd name="T0" fmla="*/ 0 w 3"/>
                <a:gd name="T1" fmla="*/ 2147483647 h 15"/>
                <a:gd name="T2" fmla="*/ 0 w 3"/>
                <a:gd name="T3" fmla="*/ 2147483647 h 15"/>
                <a:gd name="T4" fmla="*/ 0 w 3"/>
                <a:gd name="T5" fmla="*/ 0 h 15"/>
                <a:gd name="T6" fmla="*/ 0 w 3"/>
                <a:gd name="T7" fmla="*/ 2147483647 h 15"/>
                <a:gd name="T8" fmla="*/ 0 w 3"/>
                <a:gd name="T9" fmla="*/ 2147483647 h 15"/>
                <a:gd name="T10" fmla="*/ 0 w 3"/>
                <a:gd name="T11" fmla="*/ 2147483647 h 15"/>
                <a:gd name="T12" fmla="*/ 0 w 3"/>
                <a:gd name="T13" fmla="*/ 2147483647 h 15"/>
                <a:gd name="T14" fmla="*/ 0 w 3"/>
                <a:gd name="T15" fmla="*/ 2147483647 h 15"/>
                <a:gd name="T16" fmla="*/ 0 w 3"/>
                <a:gd name="T17" fmla="*/ 2147483647 h 15"/>
                <a:gd name="T18" fmla="*/ 0 w 3"/>
                <a:gd name="T19" fmla="*/ 2147483647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15"/>
                <a:gd name="T32" fmla="*/ 0 w 3"/>
                <a:gd name="T33" fmla="*/ 15 h 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15">
                  <a:moveTo>
                    <a:pt x="3" y="3"/>
                  </a:moveTo>
                  <a:lnTo>
                    <a:pt x="3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3" y="15"/>
                  </a:lnTo>
                  <a:lnTo>
                    <a:pt x="3" y="1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77" name="Freeform 384"/>
            <p:cNvSpPr>
              <a:spLocks/>
            </p:cNvSpPr>
            <p:nvPr/>
          </p:nvSpPr>
          <p:spPr bwMode="auto">
            <a:xfrm>
              <a:off x="1245825" y="1593552"/>
              <a:ext cx="10707" cy="2677"/>
            </a:xfrm>
            <a:custGeom>
              <a:avLst/>
              <a:gdLst>
                <a:gd name="T0" fmla="*/ 2147483647 w 33"/>
                <a:gd name="T1" fmla="*/ 0 h 6"/>
                <a:gd name="T2" fmla="*/ 2147483647 w 33"/>
                <a:gd name="T3" fmla="*/ 0 h 6"/>
                <a:gd name="T4" fmla="*/ 0 w 33"/>
                <a:gd name="T5" fmla="*/ 2147483647 h 6"/>
                <a:gd name="T6" fmla="*/ 2147483647 w 33"/>
                <a:gd name="T7" fmla="*/ 2147483647 h 6"/>
                <a:gd name="T8" fmla="*/ 2147483647 w 33"/>
                <a:gd name="T9" fmla="*/ 2147483647 h 6"/>
                <a:gd name="T10" fmla="*/ 2147483647 w 33"/>
                <a:gd name="T11" fmla="*/ 2147483647 h 6"/>
                <a:gd name="T12" fmla="*/ 2147483647 w 33"/>
                <a:gd name="T13" fmla="*/ 2147483647 h 6"/>
                <a:gd name="T14" fmla="*/ 2147483647 w 33"/>
                <a:gd name="T15" fmla="*/ 0 h 6"/>
                <a:gd name="T16" fmla="*/ 2147483647 w 33"/>
                <a:gd name="T17" fmla="*/ 0 h 6"/>
                <a:gd name="T18" fmla="*/ 2147483647 w 3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"/>
                <a:gd name="T31" fmla="*/ 0 h 6"/>
                <a:gd name="T32" fmla="*/ 33 w 3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" h="6">
                  <a:moveTo>
                    <a:pt x="4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6"/>
                  </a:lnTo>
                  <a:lnTo>
                    <a:pt x="27" y="6"/>
                  </a:lnTo>
                  <a:lnTo>
                    <a:pt x="33" y="6"/>
                  </a:lnTo>
                  <a:lnTo>
                    <a:pt x="33" y="4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78" name="Freeform 385"/>
            <p:cNvSpPr>
              <a:spLocks/>
            </p:cNvSpPr>
            <p:nvPr/>
          </p:nvSpPr>
          <p:spPr bwMode="auto">
            <a:xfrm>
              <a:off x="1253856" y="1593552"/>
              <a:ext cx="2677" cy="6692"/>
            </a:xfrm>
            <a:custGeom>
              <a:avLst/>
              <a:gdLst>
                <a:gd name="T0" fmla="*/ 2147483647 w 6"/>
                <a:gd name="T1" fmla="*/ 2147483647 h 19"/>
                <a:gd name="T2" fmla="*/ 2147483647 w 6"/>
                <a:gd name="T3" fmla="*/ 0 h 19"/>
                <a:gd name="T4" fmla="*/ 2147483647 w 6"/>
                <a:gd name="T5" fmla="*/ 0 h 19"/>
                <a:gd name="T6" fmla="*/ 0 w 6"/>
                <a:gd name="T7" fmla="*/ 0 h 19"/>
                <a:gd name="T8" fmla="*/ 0 w 6"/>
                <a:gd name="T9" fmla="*/ 2147483647 h 19"/>
                <a:gd name="T10" fmla="*/ 0 w 6"/>
                <a:gd name="T11" fmla="*/ 2147483647 h 19"/>
                <a:gd name="T12" fmla="*/ 2147483647 w 6"/>
                <a:gd name="T13" fmla="*/ 2147483647 h 19"/>
                <a:gd name="T14" fmla="*/ 2147483647 w 6"/>
                <a:gd name="T15" fmla="*/ 2147483647 h 19"/>
                <a:gd name="T16" fmla="*/ 2147483647 w 6"/>
                <a:gd name="T17" fmla="*/ 2147483647 h 19"/>
                <a:gd name="T18" fmla="*/ 2147483647 w 6"/>
                <a:gd name="T19" fmla="*/ 2147483647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9"/>
                <a:gd name="T32" fmla="*/ 6 w 6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9">
                  <a:moveTo>
                    <a:pt x="6" y="4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4" y="19"/>
                  </a:lnTo>
                  <a:lnTo>
                    <a:pt x="6" y="19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79" name="Freeform 386"/>
            <p:cNvSpPr>
              <a:spLocks/>
            </p:cNvSpPr>
            <p:nvPr/>
          </p:nvSpPr>
          <p:spPr bwMode="auto">
            <a:xfrm>
              <a:off x="1253856" y="1597567"/>
              <a:ext cx="6692" cy="2677"/>
            </a:xfrm>
            <a:custGeom>
              <a:avLst/>
              <a:gdLst>
                <a:gd name="T0" fmla="*/ 2147483647 w 20"/>
                <a:gd name="T1" fmla="*/ 0 h 6"/>
                <a:gd name="T2" fmla="*/ 0 w 20"/>
                <a:gd name="T3" fmla="*/ 0 h 6"/>
                <a:gd name="T4" fmla="*/ 0 w 20"/>
                <a:gd name="T5" fmla="*/ 2147483647 h 6"/>
                <a:gd name="T6" fmla="*/ 0 w 20"/>
                <a:gd name="T7" fmla="*/ 2147483647 h 6"/>
                <a:gd name="T8" fmla="*/ 2147483647 w 20"/>
                <a:gd name="T9" fmla="*/ 2147483647 h 6"/>
                <a:gd name="T10" fmla="*/ 2147483647 w 20"/>
                <a:gd name="T11" fmla="*/ 2147483647 h 6"/>
                <a:gd name="T12" fmla="*/ 2147483647 w 20"/>
                <a:gd name="T13" fmla="*/ 2147483647 h 6"/>
                <a:gd name="T14" fmla="*/ 2147483647 w 20"/>
                <a:gd name="T15" fmla="*/ 0 h 6"/>
                <a:gd name="T16" fmla="*/ 2147483647 w 20"/>
                <a:gd name="T17" fmla="*/ 0 h 6"/>
                <a:gd name="T18" fmla="*/ 2147483647 w 20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6"/>
                <a:gd name="T32" fmla="*/ 20 w 20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6">
                  <a:moveTo>
                    <a:pt x="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10" y="6"/>
                  </a:lnTo>
                  <a:lnTo>
                    <a:pt x="20" y="6"/>
                  </a:lnTo>
                  <a:lnTo>
                    <a:pt x="20" y="3"/>
                  </a:lnTo>
                  <a:lnTo>
                    <a:pt x="20" y="0"/>
                  </a:lnTo>
                  <a:lnTo>
                    <a:pt x="1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80" name="Freeform 387"/>
            <p:cNvSpPr>
              <a:spLocks/>
            </p:cNvSpPr>
            <p:nvPr/>
          </p:nvSpPr>
          <p:spPr bwMode="auto">
            <a:xfrm>
              <a:off x="1259209" y="1597567"/>
              <a:ext cx="1339" cy="4015"/>
            </a:xfrm>
            <a:custGeom>
              <a:avLst/>
              <a:gdLst>
                <a:gd name="T0" fmla="*/ 2147483647 w 7"/>
                <a:gd name="T1" fmla="*/ 2147483647 h 10"/>
                <a:gd name="T2" fmla="*/ 2147483647 w 7"/>
                <a:gd name="T3" fmla="*/ 0 h 10"/>
                <a:gd name="T4" fmla="*/ 2147483647 w 7"/>
                <a:gd name="T5" fmla="*/ 0 h 10"/>
                <a:gd name="T6" fmla="*/ 0 w 7"/>
                <a:gd name="T7" fmla="*/ 0 h 10"/>
                <a:gd name="T8" fmla="*/ 0 w 7"/>
                <a:gd name="T9" fmla="*/ 2147483647 h 10"/>
                <a:gd name="T10" fmla="*/ 0 w 7"/>
                <a:gd name="T11" fmla="*/ 2147483647 h 10"/>
                <a:gd name="T12" fmla="*/ 2147483647 w 7"/>
                <a:gd name="T13" fmla="*/ 2147483647 h 10"/>
                <a:gd name="T14" fmla="*/ 2147483647 w 7"/>
                <a:gd name="T15" fmla="*/ 2147483647 h 10"/>
                <a:gd name="T16" fmla="*/ 2147483647 w 7"/>
                <a:gd name="T17" fmla="*/ 2147483647 h 10"/>
                <a:gd name="T18" fmla="*/ 2147483647 w 7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0"/>
                <a:gd name="T32" fmla="*/ 7 w 7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0">
                  <a:moveTo>
                    <a:pt x="7" y="3"/>
                  </a:move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7" y="10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81" name="Freeform 388"/>
            <p:cNvSpPr>
              <a:spLocks/>
            </p:cNvSpPr>
            <p:nvPr/>
          </p:nvSpPr>
          <p:spPr bwMode="auto">
            <a:xfrm>
              <a:off x="1259209" y="1598905"/>
              <a:ext cx="13384" cy="2677"/>
            </a:xfrm>
            <a:custGeom>
              <a:avLst/>
              <a:gdLst>
                <a:gd name="T0" fmla="*/ 2147483647 w 40"/>
                <a:gd name="T1" fmla="*/ 0 h 7"/>
                <a:gd name="T2" fmla="*/ 0 w 40"/>
                <a:gd name="T3" fmla="*/ 2147483647 h 7"/>
                <a:gd name="T4" fmla="*/ 0 w 40"/>
                <a:gd name="T5" fmla="*/ 2147483647 h 7"/>
                <a:gd name="T6" fmla="*/ 0 w 40"/>
                <a:gd name="T7" fmla="*/ 2147483647 h 7"/>
                <a:gd name="T8" fmla="*/ 2147483647 w 40"/>
                <a:gd name="T9" fmla="*/ 2147483647 h 7"/>
                <a:gd name="T10" fmla="*/ 2147483647 w 40"/>
                <a:gd name="T11" fmla="*/ 2147483647 h 7"/>
                <a:gd name="T12" fmla="*/ 2147483647 w 40"/>
                <a:gd name="T13" fmla="*/ 2147483647 h 7"/>
                <a:gd name="T14" fmla="*/ 2147483647 w 40"/>
                <a:gd name="T15" fmla="*/ 2147483647 h 7"/>
                <a:gd name="T16" fmla="*/ 2147483647 w 40"/>
                <a:gd name="T17" fmla="*/ 0 h 7"/>
                <a:gd name="T18" fmla="*/ 2147483647 w 40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"/>
                <a:gd name="T31" fmla="*/ 0 h 7"/>
                <a:gd name="T32" fmla="*/ 40 w 40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" h="7">
                  <a:moveTo>
                    <a:pt x="4" y="0"/>
                  </a:moveTo>
                  <a:lnTo>
                    <a:pt x="0" y="3"/>
                  </a:lnTo>
                  <a:lnTo>
                    <a:pt x="0" y="7"/>
                  </a:lnTo>
                  <a:lnTo>
                    <a:pt x="31" y="7"/>
                  </a:lnTo>
                  <a:lnTo>
                    <a:pt x="37" y="7"/>
                  </a:lnTo>
                  <a:lnTo>
                    <a:pt x="40" y="3"/>
                  </a:lnTo>
                  <a:lnTo>
                    <a:pt x="37" y="3"/>
                  </a:lnTo>
                  <a:lnTo>
                    <a:pt x="3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82" name="Freeform 389"/>
            <p:cNvSpPr>
              <a:spLocks/>
            </p:cNvSpPr>
            <p:nvPr/>
          </p:nvSpPr>
          <p:spPr bwMode="auto">
            <a:xfrm>
              <a:off x="1269917" y="1598905"/>
              <a:ext cx="2677" cy="4015"/>
            </a:xfrm>
            <a:custGeom>
              <a:avLst/>
              <a:gdLst>
                <a:gd name="T0" fmla="*/ 2147483647 w 7"/>
                <a:gd name="T1" fmla="*/ 2147483647 h 13"/>
                <a:gd name="T2" fmla="*/ 2147483647 w 7"/>
                <a:gd name="T3" fmla="*/ 2147483647 h 13"/>
                <a:gd name="T4" fmla="*/ 2147483647 w 7"/>
                <a:gd name="T5" fmla="*/ 0 h 13"/>
                <a:gd name="T6" fmla="*/ 0 w 7"/>
                <a:gd name="T7" fmla="*/ 2147483647 h 13"/>
                <a:gd name="T8" fmla="*/ 0 w 7"/>
                <a:gd name="T9" fmla="*/ 2147483647 h 13"/>
                <a:gd name="T10" fmla="*/ 0 w 7"/>
                <a:gd name="T11" fmla="*/ 2147483647 h 13"/>
                <a:gd name="T12" fmla="*/ 2147483647 w 7"/>
                <a:gd name="T13" fmla="*/ 2147483647 h 13"/>
                <a:gd name="T14" fmla="*/ 2147483647 w 7"/>
                <a:gd name="T15" fmla="*/ 2147483647 h 13"/>
                <a:gd name="T16" fmla="*/ 2147483647 w 7"/>
                <a:gd name="T17" fmla="*/ 2147483647 h 13"/>
                <a:gd name="T18" fmla="*/ 2147483647 w 7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3"/>
                <a:gd name="T32" fmla="*/ 7 w 7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3">
                  <a:moveTo>
                    <a:pt x="7" y="3"/>
                  </a:moveTo>
                  <a:lnTo>
                    <a:pt x="4" y="3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9"/>
                  </a:lnTo>
                  <a:lnTo>
                    <a:pt x="0" y="13"/>
                  </a:lnTo>
                  <a:lnTo>
                    <a:pt x="4" y="13"/>
                  </a:lnTo>
                  <a:lnTo>
                    <a:pt x="7" y="9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83" name="Freeform 390"/>
            <p:cNvSpPr>
              <a:spLocks/>
            </p:cNvSpPr>
            <p:nvPr/>
          </p:nvSpPr>
          <p:spPr bwMode="auto">
            <a:xfrm>
              <a:off x="1269917" y="1601582"/>
              <a:ext cx="9369" cy="1339"/>
            </a:xfrm>
            <a:custGeom>
              <a:avLst/>
              <a:gdLst>
                <a:gd name="T0" fmla="*/ 2147483647 w 29"/>
                <a:gd name="T1" fmla="*/ 0 h 6"/>
                <a:gd name="T2" fmla="*/ 0 w 29"/>
                <a:gd name="T3" fmla="*/ 0 h 6"/>
                <a:gd name="T4" fmla="*/ 0 w 29"/>
                <a:gd name="T5" fmla="*/ 2147483647 h 6"/>
                <a:gd name="T6" fmla="*/ 0 w 29"/>
                <a:gd name="T7" fmla="*/ 2147483647 h 6"/>
                <a:gd name="T8" fmla="*/ 2147483647 w 29"/>
                <a:gd name="T9" fmla="*/ 2147483647 h 6"/>
                <a:gd name="T10" fmla="*/ 2147483647 w 29"/>
                <a:gd name="T11" fmla="*/ 2147483647 h 6"/>
                <a:gd name="T12" fmla="*/ 2147483647 w 29"/>
                <a:gd name="T13" fmla="*/ 2147483647 h 6"/>
                <a:gd name="T14" fmla="*/ 2147483647 w 29"/>
                <a:gd name="T15" fmla="*/ 0 h 6"/>
                <a:gd name="T16" fmla="*/ 2147483647 w 29"/>
                <a:gd name="T17" fmla="*/ 0 h 6"/>
                <a:gd name="T18" fmla="*/ 2147483647 w 29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6"/>
                <a:gd name="T32" fmla="*/ 29 w 29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6">
                  <a:moveTo>
                    <a:pt x="4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23" y="6"/>
                  </a:lnTo>
                  <a:lnTo>
                    <a:pt x="29" y="6"/>
                  </a:lnTo>
                  <a:lnTo>
                    <a:pt x="29" y="2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84" name="Freeform 391"/>
            <p:cNvSpPr>
              <a:spLocks/>
            </p:cNvSpPr>
            <p:nvPr/>
          </p:nvSpPr>
          <p:spPr bwMode="auto">
            <a:xfrm>
              <a:off x="1279286" y="1601582"/>
              <a:ext cx="0" cy="2677"/>
            </a:xfrm>
            <a:custGeom>
              <a:avLst/>
              <a:gdLst>
                <a:gd name="T0" fmla="*/ 0 w 2"/>
                <a:gd name="T1" fmla="*/ 2147483647 h 9"/>
                <a:gd name="T2" fmla="*/ 0 w 2"/>
                <a:gd name="T3" fmla="*/ 0 h 9"/>
                <a:gd name="T4" fmla="*/ 0 w 2"/>
                <a:gd name="T5" fmla="*/ 0 h 9"/>
                <a:gd name="T6" fmla="*/ 0 w 2"/>
                <a:gd name="T7" fmla="*/ 0 h 9"/>
                <a:gd name="T8" fmla="*/ 0 w 2"/>
                <a:gd name="T9" fmla="*/ 2147483647 h 9"/>
                <a:gd name="T10" fmla="*/ 0 w 2"/>
                <a:gd name="T11" fmla="*/ 2147483647 h 9"/>
                <a:gd name="T12" fmla="*/ 0 w 2"/>
                <a:gd name="T13" fmla="*/ 2147483647 h 9"/>
                <a:gd name="T14" fmla="*/ 0 w 2"/>
                <a:gd name="T15" fmla="*/ 2147483647 h 9"/>
                <a:gd name="T16" fmla="*/ 0 w 2"/>
                <a:gd name="T17" fmla="*/ 2147483647 h 9"/>
                <a:gd name="T18" fmla="*/ 0 w 2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"/>
                <a:gd name="T31" fmla="*/ 0 h 9"/>
                <a:gd name="T32" fmla="*/ 0 w 2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" h="9">
                  <a:moveTo>
                    <a:pt x="2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9"/>
                  </a:lnTo>
                  <a:lnTo>
                    <a:pt x="2" y="9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85" name="Freeform 392"/>
            <p:cNvSpPr>
              <a:spLocks/>
            </p:cNvSpPr>
            <p:nvPr/>
          </p:nvSpPr>
          <p:spPr bwMode="auto">
            <a:xfrm>
              <a:off x="1277947" y="1601582"/>
              <a:ext cx="8030" cy="2677"/>
            </a:xfrm>
            <a:custGeom>
              <a:avLst/>
              <a:gdLst>
                <a:gd name="T0" fmla="*/ 2147483647 w 26"/>
                <a:gd name="T1" fmla="*/ 0 h 7"/>
                <a:gd name="T2" fmla="*/ 2147483647 w 26"/>
                <a:gd name="T3" fmla="*/ 0 h 7"/>
                <a:gd name="T4" fmla="*/ 0 w 26"/>
                <a:gd name="T5" fmla="*/ 2147483647 h 7"/>
                <a:gd name="T6" fmla="*/ 2147483647 w 26"/>
                <a:gd name="T7" fmla="*/ 2147483647 h 7"/>
                <a:gd name="T8" fmla="*/ 2147483647 w 26"/>
                <a:gd name="T9" fmla="*/ 2147483647 h 7"/>
                <a:gd name="T10" fmla="*/ 2147483647 w 26"/>
                <a:gd name="T11" fmla="*/ 2147483647 h 7"/>
                <a:gd name="T12" fmla="*/ 2147483647 w 26"/>
                <a:gd name="T13" fmla="*/ 2147483647 h 7"/>
                <a:gd name="T14" fmla="*/ 2147483647 w 26"/>
                <a:gd name="T15" fmla="*/ 0 h 7"/>
                <a:gd name="T16" fmla="*/ 2147483647 w 26"/>
                <a:gd name="T17" fmla="*/ 0 h 7"/>
                <a:gd name="T18" fmla="*/ 2147483647 w 26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7"/>
                <a:gd name="T32" fmla="*/ 26 w 26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7">
                  <a:moveTo>
                    <a:pt x="4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7"/>
                  </a:lnTo>
                  <a:lnTo>
                    <a:pt x="20" y="7"/>
                  </a:lnTo>
                  <a:lnTo>
                    <a:pt x="26" y="7"/>
                  </a:lnTo>
                  <a:lnTo>
                    <a:pt x="26" y="4"/>
                  </a:lnTo>
                  <a:lnTo>
                    <a:pt x="26" y="0"/>
                  </a:lnTo>
                  <a:lnTo>
                    <a:pt x="2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86" name="Freeform 393"/>
            <p:cNvSpPr>
              <a:spLocks/>
            </p:cNvSpPr>
            <p:nvPr/>
          </p:nvSpPr>
          <p:spPr bwMode="auto">
            <a:xfrm>
              <a:off x="1285977" y="1601582"/>
              <a:ext cx="0" cy="4015"/>
            </a:xfrm>
            <a:custGeom>
              <a:avLst/>
              <a:gdLst>
                <a:gd name="T0" fmla="*/ 0 w 2"/>
                <a:gd name="T1" fmla="*/ 2147483647 h 9"/>
                <a:gd name="T2" fmla="*/ 0 w 2"/>
                <a:gd name="T3" fmla="*/ 0 h 9"/>
                <a:gd name="T4" fmla="*/ 0 w 2"/>
                <a:gd name="T5" fmla="*/ 0 h 9"/>
                <a:gd name="T6" fmla="*/ 0 w 2"/>
                <a:gd name="T7" fmla="*/ 0 h 9"/>
                <a:gd name="T8" fmla="*/ 0 w 2"/>
                <a:gd name="T9" fmla="*/ 2147483647 h 9"/>
                <a:gd name="T10" fmla="*/ 0 w 2"/>
                <a:gd name="T11" fmla="*/ 2147483647 h 9"/>
                <a:gd name="T12" fmla="*/ 0 w 2"/>
                <a:gd name="T13" fmla="*/ 2147483647 h 9"/>
                <a:gd name="T14" fmla="*/ 0 w 2"/>
                <a:gd name="T15" fmla="*/ 2147483647 h 9"/>
                <a:gd name="T16" fmla="*/ 0 w 2"/>
                <a:gd name="T17" fmla="*/ 2147483647 h 9"/>
                <a:gd name="T18" fmla="*/ 0 w 2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"/>
                <a:gd name="T31" fmla="*/ 0 h 9"/>
                <a:gd name="T32" fmla="*/ 0 w 2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" h="9">
                  <a:moveTo>
                    <a:pt x="2" y="4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9"/>
                  </a:lnTo>
                  <a:lnTo>
                    <a:pt x="2" y="9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87" name="Freeform 394"/>
            <p:cNvSpPr>
              <a:spLocks/>
            </p:cNvSpPr>
            <p:nvPr/>
          </p:nvSpPr>
          <p:spPr bwMode="auto">
            <a:xfrm>
              <a:off x="1284639" y="1602920"/>
              <a:ext cx="4015" cy="2677"/>
            </a:xfrm>
            <a:custGeom>
              <a:avLst/>
              <a:gdLst>
                <a:gd name="T0" fmla="*/ 2147483647 w 13"/>
                <a:gd name="T1" fmla="*/ 0 h 5"/>
                <a:gd name="T2" fmla="*/ 2147483647 w 13"/>
                <a:gd name="T3" fmla="*/ 2147483647 h 5"/>
                <a:gd name="T4" fmla="*/ 0 w 13"/>
                <a:gd name="T5" fmla="*/ 2147483647 h 5"/>
                <a:gd name="T6" fmla="*/ 2147483647 w 13"/>
                <a:gd name="T7" fmla="*/ 2147483647 h 5"/>
                <a:gd name="T8" fmla="*/ 2147483647 w 13"/>
                <a:gd name="T9" fmla="*/ 2147483647 h 5"/>
                <a:gd name="T10" fmla="*/ 2147483647 w 13"/>
                <a:gd name="T11" fmla="*/ 2147483647 h 5"/>
                <a:gd name="T12" fmla="*/ 2147483647 w 13"/>
                <a:gd name="T13" fmla="*/ 2147483647 h 5"/>
                <a:gd name="T14" fmla="*/ 2147483647 w 13"/>
                <a:gd name="T15" fmla="*/ 2147483647 h 5"/>
                <a:gd name="T16" fmla="*/ 2147483647 w 13"/>
                <a:gd name="T17" fmla="*/ 0 h 5"/>
                <a:gd name="T18" fmla="*/ 2147483647 w 13"/>
                <a:gd name="T19" fmla="*/ 0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5"/>
                <a:gd name="T32" fmla="*/ 13 w 13"/>
                <a:gd name="T33" fmla="*/ 5 h 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5">
                  <a:moveTo>
                    <a:pt x="4" y="0"/>
                  </a:moveTo>
                  <a:lnTo>
                    <a:pt x="4" y="3"/>
                  </a:lnTo>
                  <a:lnTo>
                    <a:pt x="0" y="3"/>
                  </a:lnTo>
                  <a:lnTo>
                    <a:pt x="4" y="5"/>
                  </a:lnTo>
                  <a:lnTo>
                    <a:pt x="6" y="5"/>
                  </a:lnTo>
                  <a:lnTo>
                    <a:pt x="13" y="5"/>
                  </a:lnTo>
                  <a:lnTo>
                    <a:pt x="13" y="3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88" name="Freeform 395"/>
            <p:cNvSpPr>
              <a:spLocks/>
            </p:cNvSpPr>
            <p:nvPr/>
          </p:nvSpPr>
          <p:spPr bwMode="auto">
            <a:xfrm>
              <a:off x="1285977" y="1602920"/>
              <a:ext cx="2677" cy="4015"/>
            </a:xfrm>
            <a:custGeom>
              <a:avLst/>
              <a:gdLst>
                <a:gd name="T0" fmla="*/ 2147483647 w 7"/>
                <a:gd name="T1" fmla="*/ 2147483647 h 11"/>
                <a:gd name="T2" fmla="*/ 2147483647 w 7"/>
                <a:gd name="T3" fmla="*/ 2147483647 h 11"/>
                <a:gd name="T4" fmla="*/ 2147483647 w 7"/>
                <a:gd name="T5" fmla="*/ 0 h 11"/>
                <a:gd name="T6" fmla="*/ 0 w 7"/>
                <a:gd name="T7" fmla="*/ 2147483647 h 11"/>
                <a:gd name="T8" fmla="*/ 0 w 7"/>
                <a:gd name="T9" fmla="*/ 2147483647 h 11"/>
                <a:gd name="T10" fmla="*/ 0 w 7"/>
                <a:gd name="T11" fmla="*/ 2147483647 h 11"/>
                <a:gd name="T12" fmla="*/ 2147483647 w 7"/>
                <a:gd name="T13" fmla="*/ 2147483647 h 11"/>
                <a:gd name="T14" fmla="*/ 2147483647 w 7"/>
                <a:gd name="T15" fmla="*/ 2147483647 h 11"/>
                <a:gd name="T16" fmla="*/ 2147483647 w 7"/>
                <a:gd name="T17" fmla="*/ 2147483647 h 11"/>
                <a:gd name="T18" fmla="*/ 2147483647 w 7"/>
                <a:gd name="T19" fmla="*/ 2147483647 h 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1"/>
                <a:gd name="T32" fmla="*/ 7 w 7"/>
                <a:gd name="T33" fmla="*/ 11 h 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1">
                  <a:moveTo>
                    <a:pt x="7" y="3"/>
                  </a:moveTo>
                  <a:lnTo>
                    <a:pt x="7" y="3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9"/>
                  </a:lnTo>
                  <a:lnTo>
                    <a:pt x="0" y="11"/>
                  </a:lnTo>
                  <a:lnTo>
                    <a:pt x="4" y="11"/>
                  </a:lnTo>
                  <a:lnTo>
                    <a:pt x="7" y="11"/>
                  </a:lnTo>
                  <a:lnTo>
                    <a:pt x="7" y="9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89" name="Freeform 396"/>
            <p:cNvSpPr>
              <a:spLocks/>
            </p:cNvSpPr>
            <p:nvPr/>
          </p:nvSpPr>
          <p:spPr bwMode="auto">
            <a:xfrm>
              <a:off x="1285977" y="1605597"/>
              <a:ext cx="12046" cy="1338"/>
            </a:xfrm>
            <a:custGeom>
              <a:avLst/>
              <a:gdLst>
                <a:gd name="T0" fmla="*/ 2147483647 w 34"/>
                <a:gd name="T1" fmla="*/ 0 h 6"/>
                <a:gd name="T2" fmla="*/ 0 w 34"/>
                <a:gd name="T3" fmla="*/ 0 h 6"/>
                <a:gd name="T4" fmla="*/ 0 w 34"/>
                <a:gd name="T5" fmla="*/ 2147483647 h 6"/>
                <a:gd name="T6" fmla="*/ 0 w 34"/>
                <a:gd name="T7" fmla="*/ 2147483647 h 6"/>
                <a:gd name="T8" fmla="*/ 2147483647 w 34"/>
                <a:gd name="T9" fmla="*/ 2147483647 h 6"/>
                <a:gd name="T10" fmla="*/ 2147483647 w 34"/>
                <a:gd name="T11" fmla="*/ 2147483647 h 6"/>
                <a:gd name="T12" fmla="*/ 2147483647 w 34"/>
                <a:gd name="T13" fmla="*/ 2147483647 h 6"/>
                <a:gd name="T14" fmla="*/ 2147483647 w 34"/>
                <a:gd name="T15" fmla="*/ 0 h 6"/>
                <a:gd name="T16" fmla="*/ 2147483647 w 34"/>
                <a:gd name="T17" fmla="*/ 0 h 6"/>
                <a:gd name="T18" fmla="*/ 2147483647 w 34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"/>
                <a:gd name="T31" fmla="*/ 0 h 6"/>
                <a:gd name="T32" fmla="*/ 34 w 34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" h="6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24" y="6"/>
                  </a:lnTo>
                  <a:lnTo>
                    <a:pt x="34" y="6"/>
                  </a:lnTo>
                  <a:lnTo>
                    <a:pt x="34" y="4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90" name="Freeform 397"/>
            <p:cNvSpPr>
              <a:spLocks/>
            </p:cNvSpPr>
            <p:nvPr/>
          </p:nvSpPr>
          <p:spPr bwMode="auto">
            <a:xfrm>
              <a:off x="1295347" y="1605597"/>
              <a:ext cx="2677" cy="2677"/>
            </a:xfrm>
            <a:custGeom>
              <a:avLst/>
              <a:gdLst>
                <a:gd name="T0" fmla="*/ 2147483647 w 7"/>
                <a:gd name="T1" fmla="*/ 2147483647 h 10"/>
                <a:gd name="T2" fmla="*/ 2147483647 w 7"/>
                <a:gd name="T3" fmla="*/ 0 h 10"/>
                <a:gd name="T4" fmla="*/ 2147483647 w 7"/>
                <a:gd name="T5" fmla="*/ 0 h 10"/>
                <a:gd name="T6" fmla="*/ 0 w 7"/>
                <a:gd name="T7" fmla="*/ 0 h 10"/>
                <a:gd name="T8" fmla="*/ 0 w 7"/>
                <a:gd name="T9" fmla="*/ 2147483647 h 10"/>
                <a:gd name="T10" fmla="*/ 0 w 7"/>
                <a:gd name="T11" fmla="*/ 2147483647 h 10"/>
                <a:gd name="T12" fmla="*/ 2147483647 w 7"/>
                <a:gd name="T13" fmla="*/ 2147483647 h 10"/>
                <a:gd name="T14" fmla="*/ 2147483647 w 7"/>
                <a:gd name="T15" fmla="*/ 2147483647 h 10"/>
                <a:gd name="T16" fmla="*/ 2147483647 w 7"/>
                <a:gd name="T17" fmla="*/ 2147483647 h 10"/>
                <a:gd name="T18" fmla="*/ 2147483647 w 7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0"/>
                <a:gd name="T32" fmla="*/ 7 w 7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0">
                  <a:moveTo>
                    <a:pt x="7" y="4"/>
                  </a:move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7" y="10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91" name="Freeform 398"/>
            <p:cNvSpPr>
              <a:spLocks/>
            </p:cNvSpPr>
            <p:nvPr/>
          </p:nvSpPr>
          <p:spPr bwMode="auto">
            <a:xfrm>
              <a:off x="1295347" y="1605597"/>
              <a:ext cx="17399" cy="2677"/>
            </a:xfrm>
            <a:custGeom>
              <a:avLst/>
              <a:gdLst>
                <a:gd name="T0" fmla="*/ 2147483647 w 53"/>
                <a:gd name="T1" fmla="*/ 0 h 6"/>
                <a:gd name="T2" fmla="*/ 0 w 53"/>
                <a:gd name="T3" fmla="*/ 0 h 6"/>
                <a:gd name="T4" fmla="*/ 0 w 53"/>
                <a:gd name="T5" fmla="*/ 2147483647 h 6"/>
                <a:gd name="T6" fmla="*/ 0 w 53"/>
                <a:gd name="T7" fmla="*/ 2147483647 h 6"/>
                <a:gd name="T8" fmla="*/ 2147483647 w 53"/>
                <a:gd name="T9" fmla="*/ 2147483647 h 6"/>
                <a:gd name="T10" fmla="*/ 2147483647 w 53"/>
                <a:gd name="T11" fmla="*/ 2147483647 h 6"/>
                <a:gd name="T12" fmla="*/ 2147483647 w 53"/>
                <a:gd name="T13" fmla="*/ 2147483647 h 6"/>
                <a:gd name="T14" fmla="*/ 2147483647 w 53"/>
                <a:gd name="T15" fmla="*/ 0 h 6"/>
                <a:gd name="T16" fmla="*/ 2147483647 w 53"/>
                <a:gd name="T17" fmla="*/ 0 h 6"/>
                <a:gd name="T18" fmla="*/ 2147483647 w 5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"/>
                <a:gd name="T31" fmla="*/ 0 h 6"/>
                <a:gd name="T32" fmla="*/ 53 w 5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" h="6">
                  <a:moveTo>
                    <a:pt x="4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42" y="6"/>
                  </a:lnTo>
                  <a:lnTo>
                    <a:pt x="49" y="6"/>
                  </a:lnTo>
                  <a:lnTo>
                    <a:pt x="53" y="2"/>
                  </a:lnTo>
                  <a:lnTo>
                    <a:pt x="49" y="0"/>
                  </a:lnTo>
                  <a:lnTo>
                    <a:pt x="4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92" name="Freeform 399"/>
            <p:cNvSpPr>
              <a:spLocks/>
            </p:cNvSpPr>
            <p:nvPr/>
          </p:nvSpPr>
          <p:spPr bwMode="auto">
            <a:xfrm>
              <a:off x="1311407" y="1605597"/>
              <a:ext cx="1338" cy="5353"/>
            </a:xfrm>
            <a:custGeom>
              <a:avLst/>
              <a:gdLst>
                <a:gd name="T0" fmla="*/ 2147483647 w 7"/>
                <a:gd name="T1" fmla="*/ 2147483647 h 12"/>
                <a:gd name="T2" fmla="*/ 2147483647 w 7"/>
                <a:gd name="T3" fmla="*/ 0 h 12"/>
                <a:gd name="T4" fmla="*/ 2147483647 w 7"/>
                <a:gd name="T5" fmla="*/ 0 h 12"/>
                <a:gd name="T6" fmla="*/ 0 w 7"/>
                <a:gd name="T7" fmla="*/ 0 h 12"/>
                <a:gd name="T8" fmla="*/ 0 w 7"/>
                <a:gd name="T9" fmla="*/ 2147483647 h 12"/>
                <a:gd name="T10" fmla="*/ 0 w 7"/>
                <a:gd name="T11" fmla="*/ 2147483647 h 12"/>
                <a:gd name="T12" fmla="*/ 2147483647 w 7"/>
                <a:gd name="T13" fmla="*/ 2147483647 h 12"/>
                <a:gd name="T14" fmla="*/ 2147483647 w 7"/>
                <a:gd name="T15" fmla="*/ 2147483647 h 12"/>
                <a:gd name="T16" fmla="*/ 2147483647 w 7"/>
                <a:gd name="T17" fmla="*/ 2147483647 h 12"/>
                <a:gd name="T18" fmla="*/ 2147483647 w 7"/>
                <a:gd name="T19" fmla="*/ 2147483647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2"/>
                <a:gd name="T32" fmla="*/ 7 w 7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2">
                  <a:moveTo>
                    <a:pt x="7" y="2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2"/>
                  </a:lnTo>
                  <a:lnTo>
                    <a:pt x="3" y="9"/>
                  </a:lnTo>
                  <a:lnTo>
                    <a:pt x="7" y="9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93" name="Freeform 400"/>
            <p:cNvSpPr>
              <a:spLocks/>
            </p:cNvSpPr>
            <p:nvPr/>
          </p:nvSpPr>
          <p:spPr bwMode="auto">
            <a:xfrm>
              <a:off x="1311407" y="1608274"/>
              <a:ext cx="2677" cy="1338"/>
            </a:xfrm>
            <a:custGeom>
              <a:avLst/>
              <a:gdLst>
                <a:gd name="T0" fmla="*/ 2147483647 w 10"/>
                <a:gd name="T1" fmla="*/ 0 h 3"/>
                <a:gd name="T2" fmla="*/ 0 w 10"/>
                <a:gd name="T3" fmla="*/ 0 h 3"/>
                <a:gd name="T4" fmla="*/ 0 w 10"/>
                <a:gd name="T5" fmla="*/ 2147483647 h 3"/>
                <a:gd name="T6" fmla="*/ 0 w 10"/>
                <a:gd name="T7" fmla="*/ 2147483647 h 3"/>
                <a:gd name="T8" fmla="*/ 2147483647 w 10"/>
                <a:gd name="T9" fmla="*/ 2147483647 h 3"/>
                <a:gd name="T10" fmla="*/ 2147483647 w 10"/>
                <a:gd name="T11" fmla="*/ 2147483647 h 3"/>
                <a:gd name="T12" fmla="*/ 2147483647 w 10"/>
                <a:gd name="T13" fmla="*/ 2147483647 h 3"/>
                <a:gd name="T14" fmla="*/ 2147483647 w 10"/>
                <a:gd name="T15" fmla="*/ 0 h 3"/>
                <a:gd name="T16" fmla="*/ 2147483647 w 10"/>
                <a:gd name="T17" fmla="*/ 0 h 3"/>
                <a:gd name="T18" fmla="*/ 2147483647 w 10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3"/>
                <a:gd name="T32" fmla="*/ 10 w 10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3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10" y="3"/>
                  </a:lnTo>
                  <a:lnTo>
                    <a:pt x="10" y="0"/>
                  </a:lnTo>
                  <a:lnTo>
                    <a:pt x="7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94" name="Freeform 401"/>
            <p:cNvSpPr>
              <a:spLocks/>
            </p:cNvSpPr>
            <p:nvPr/>
          </p:nvSpPr>
          <p:spPr bwMode="auto">
            <a:xfrm>
              <a:off x="1312745" y="1608274"/>
              <a:ext cx="1339" cy="2677"/>
            </a:xfrm>
            <a:custGeom>
              <a:avLst/>
              <a:gdLst>
                <a:gd name="T0" fmla="*/ 2147483647 w 3"/>
                <a:gd name="T1" fmla="*/ 2147483647 h 9"/>
                <a:gd name="T2" fmla="*/ 2147483647 w 3"/>
                <a:gd name="T3" fmla="*/ 0 h 9"/>
                <a:gd name="T4" fmla="*/ 0 w 3"/>
                <a:gd name="T5" fmla="*/ 0 h 9"/>
                <a:gd name="T6" fmla="*/ 0 w 3"/>
                <a:gd name="T7" fmla="*/ 0 h 9"/>
                <a:gd name="T8" fmla="*/ 0 w 3"/>
                <a:gd name="T9" fmla="*/ 2147483647 h 9"/>
                <a:gd name="T10" fmla="*/ 0 w 3"/>
                <a:gd name="T11" fmla="*/ 2147483647 h 9"/>
                <a:gd name="T12" fmla="*/ 0 w 3"/>
                <a:gd name="T13" fmla="*/ 2147483647 h 9"/>
                <a:gd name="T14" fmla="*/ 2147483647 w 3"/>
                <a:gd name="T15" fmla="*/ 2147483647 h 9"/>
                <a:gd name="T16" fmla="*/ 2147483647 w 3"/>
                <a:gd name="T17" fmla="*/ 2147483647 h 9"/>
                <a:gd name="T18" fmla="*/ 2147483647 w 3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9"/>
                <a:gd name="T32" fmla="*/ 3 w 3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9">
                  <a:moveTo>
                    <a:pt x="3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9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95" name="Freeform 402"/>
            <p:cNvSpPr>
              <a:spLocks/>
            </p:cNvSpPr>
            <p:nvPr/>
          </p:nvSpPr>
          <p:spPr bwMode="auto">
            <a:xfrm>
              <a:off x="1311407" y="1609612"/>
              <a:ext cx="13384" cy="1339"/>
            </a:xfrm>
            <a:custGeom>
              <a:avLst/>
              <a:gdLst>
                <a:gd name="T0" fmla="*/ 2147483647 w 40"/>
                <a:gd name="T1" fmla="*/ 0 h 6"/>
                <a:gd name="T2" fmla="*/ 2147483647 w 40"/>
                <a:gd name="T3" fmla="*/ 0 h 6"/>
                <a:gd name="T4" fmla="*/ 0 w 40"/>
                <a:gd name="T5" fmla="*/ 2147483647 h 6"/>
                <a:gd name="T6" fmla="*/ 2147483647 w 40"/>
                <a:gd name="T7" fmla="*/ 2147483647 h 6"/>
                <a:gd name="T8" fmla="*/ 2147483647 w 40"/>
                <a:gd name="T9" fmla="*/ 2147483647 h 6"/>
                <a:gd name="T10" fmla="*/ 2147483647 w 40"/>
                <a:gd name="T11" fmla="*/ 2147483647 h 6"/>
                <a:gd name="T12" fmla="*/ 2147483647 w 40"/>
                <a:gd name="T13" fmla="*/ 2147483647 h 6"/>
                <a:gd name="T14" fmla="*/ 2147483647 w 40"/>
                <a:gd name="T15" fmla="*/ 0 h 6"/>
                <a:gd name="T16" fmla="*/ 2147483647 w 40"/>
                <a:gd name="T17" fmla="*/ 0 h 6"/>
                <a:gd name="T18" fmla="*/ 2147483647 w 40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"/>
                <a:gd name="T31" fmla="*/ 0 h 6"/>
                <a:gd name="T32" fmla="*/ 40 w 40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" h="6">
                  <a:moveTo>
                    <a:pt x="4" y="0"/>
                  </a:moveTo>
                  <a:lnTo>
                    <a:pt x="4" y="0"/>
                  </a:lnTo>
                  <a:lnTo>
                    <a:pt x="0" y="3"/>
                  </a:lnTo>
                  <a:lnTo>
                    <a:pt x="4" y="6"/>
                  </a:lnTo>
                  <a:lnTo>
                    <a:pt x="33" y="6"/>
                  </a:lnTo>
                  <a:lnTo>
                    <a:pt x="40" y="6"/>
                  </a:lnTo>
                  <a:lnTo>
                    <a:pt x="40" y="3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96" name="Freeform 403"/>
            <p:cNvSpPr>
              <a:spLocks/>
            </p:cNvSpPr>
            <p:nvPr/>
          </p:nvSpPr>
          <p:spPr bwMode="auto">
            <a:xfrm>
              <a:off x="1323452" y="1609612"/>
              <a:ext cx="1339" cy="2677"/>
            </a:xfrm>
            <a:custGeom>
              <a:avLst/>
              <a:gdLst>
                <a:gd name="T0" fmla="*/ 2147483647 w 7"/>
                <a:gd name="T1" fmla="*/ 2147483647 h 10"/>
                <a:gd name="T2" fmla="*/ 2147483647 w 7"/>
                <a:gd name="T3" fmla="*/ 0 h 10"/>
                <a:gd name="T4" fmla="*/ 2147483647 w 7"/>
                <a:gd name="T5" fmla="*/ 0 h 10"/>
                <a:gd name="T6" fmla="*/ 0 w 7"/>
                <a:gd name="T7" fmla="*/ 0 h 10"/>
                <a:gd name="T8" fmla="*/ 0 w 7"/>
                <a:gd name="T9" fmla="*/ 2147483647 h 10"/>
                <a:gd name="T10" fmla="*/ 0 w 7"/>
                <a:gd name="T11" fmla="*/ 2147483647 h 10"/>
                <a:gd name="T12" fmla="*/ 2147483647 w 7"/>
                <a:gd name="T13" fmla="*/ 2147483647 h 10"/>
                <a:gd name="T14" fmla="*/ 2147483647 w 7"/>
                <a:gd name="T15" fmla="*/ 2147483647 h 10"/>
                <a:gd name="T16" fmla="*/ 2147483647 w 7"/>
                <a:gd name="T17" fmla="*/ 2147483647 h 10"/>
                <a:gd name="T18" fmla="*/ 2147483647 w 7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0"/>
                <a:gd name="T32" fmla="*/ 7 w 7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0">
                  <a:moveTo>
                    <a:pt x="7" y="3"/>
                  </a:move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7" y="10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97" name="Freeform 404"/>
            <p:cNvSpPr>
              <a:spLocks/>
            </p:cNvSpPr>
            <p:nvPr/>
          </p:nvSpPr>
          <p:spPr bwMode="auto">
            <a:xfrm>
              <a:off x="1323452" y="1610950"/>
              <a:ext cx="14723" cy="1338"/>
            </a:xfrm>
            <a:custGeom>
              <a:avLst/>
              <a:gdLst>
                <a:gd name="T0" fmla="*/ 2147483647 w 47"/>
                <a:gd name="T1" fmla="*/ 0 h 7"/>
                <a:gd name="T2" fmla="*/ 0 w 47"/>
                <a:gd name="T3" fmla="*/ 2147483647 h 7"/>
                <a:gd name="T4" fmla="*/ 0 w 47"/>
                <a:gd name="T5" fmla="*/ 2147483647 h 7"/>
                <a:gd name="T6" fmla="*/ 0 w 47"/>
                <a:gd name="T7" fmla="*/ 2147483647 h 7"/>
                <a:gd name="T8" fmla="*/ 2147483647 w 47"/>
                <a:gd name="T9" fmla="*/ 2147483647 h 7"/>
                <a:gd name="T10" fmla="*/ 2147483647 w 47"/>
                <a:gd name="T11" fmla="*/ 2147483647 h 7"/>
                <a:gd name="T12" fmla="*/ 2147483647 w 47"/>
                <a:gd name="T13" fmla="*/ 2147483647 h 7"/>
                <a:gd name="T14" fmla="*/ 2147483647 w 47"/>
                <a:gd name="T15" fmla="*/ 2147483647 h 7"/>
                <a:gd name="T16" fmla="*/ 2147483647 w 47"/>
                <a:gd name="T17" fmla="*/ 0 h 7"/>
                <a:gd name="T18" fmla="*/ 2147483647 w 47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7"/>
                <a:gd name="T31" fmla="*/ 0 h 7"/>
                <a:gd name="T32" fmla="*/ 47 w 47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7" h="7">
                  <a:moveTo>
                    <a:pt x="4" y="0"/>
                  </a:moveTo>
                  <a:lnTo>
                    <a:pt x="0" y="3"/>
                  </a:lnTo>
                  <a:lnTo>
                    <a:pt x="0" y="7"/>
                  </a:lnTo>
                  <a:lnTo>
                    <a:pt x="37" y="7"/>
                  </a:lnTo>
                  <a:lnTo>
                    <a:pt x="47" y="7"/>
                  </a:lnTo>
                  <a:lnTo>
                    <a:pt x="47" y="3"/>
                  </a:lnTo>
                  <a:lnTo>
                    <a:pt x="4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98" name="Freeform 405"/>
            <p:cNvSpPr>
              <a:spLocks/>
            </p:cNvSpPr>
            <p:nvPr/>
          </p:nvSpPr>
          <p:spPr bwMode="auto">
            <a:xfrm>
              <a:off x="1336836" y="1610950"/>
              <a:ext cx="1339" cy="4015"/>
            </a:xfrm>
            <a:custGeom>
              <a:avLst/>
              <a:gdLst>
                <a:gd name="T0" fmla="*/ 2147483647 w 7"/>
                <a:gd name="T1" fmla="*/ 2147483647 h 16"/>
                <a:gd name="T2" fmla="*/ 2147483647 w 7"/>
                <a:gd name="T3" fmla="*/ 2147483647 h 16"/>
                <a:gd name="T4" fmla="*/ 2147483647 w 7"/>
                <a:gd name="T5" fmla="*/ 0 h 16"/>
                <a:gd name="T6" fmla="*/ 0 w 7"/>
                <a:gd name="T7" fmla="*/ 2147483647 h 16"/>
                <a:gd name="T8" fmla="*/ 0 w 7"/>
                <a:gd name="T9" fmla="*/ 2147483647 h 16"/>
                <a:gd name="T10" fmla="*/ 0 w 7"/>
                <a:gd name="T11" fmla="*/ 2147483647 h 16"/>
                <a:gd name="T12" fmla="*/ 2147483647 w 7"/>
                <a:gd name="T13" fmla="*/ 2147483647 h 16"/>
                <a:gd name="T14" fmla="*/ 2147483647 w 7"/>
                <a:gd name="T15" fmla="*/ 2147483647 h 16"/>
                <a:gd name="T16" fmla="*/ 2147483647 w 7"/>
                <a:gd name="T17" fmla="*/ 2147483647 h 16"/>
                <a:gd name="T18" fmla="*/ 2147483647 w 7"/>
                <a:gd name="T19" fmla="*/ 2147483647 h 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6"/>
                <a:gd name="T32" fmla="*/ 7 w 7"/>
                <a:gd name="T33" fmla="*/ 16 h 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6">
                  <a:moveTo>
                    <a:pt x="7" y="3"/>
                  </a:moveTo>
                  <a:lnTo>
                    <a:pt x="7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3" y="16"/>
                  </a:lnTo>
                  <a:lnTo>
                    <a:pt x="7" y="16"/>
                  </a:lnTo>
                  <a:lnTo>
                    <a:pt x="7" y="13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99" name="Freeform 406"/>
            <p:cNvSpPr>
              <a:spLocks/>
            </p:cNvSpPr>
            <p:nvPr/>
          </p:nvSpPr>
          <p:spPr bwMode="auto">
            <a:xfrm>
              <a:off x="1336836" y="1613627"/>
              <a:ext cx="4016" cy="1338"/>
            </a:xfrm>
            <a:custGeom>
              <a:avLst/>
              <a:gdLst>
                <a:gd name="T0" fmla="*/ 2147483647 w 13"/>
                <a:gd name="T1" fmla="*/ 0 h 7"/>
                <a:gd name="T2" fmla="*/ 0 w 13"/>
                <a:gd name="T3" fmla="*/ 0 h 7"/>
                <a:gd name="T4" fmla="*/ 0 w 13"/>
                <a:gd name="T5" fmla="*/ 2147483647 h 7"/>
                <a:gd name="T6" fmla="*/ 0 w 13"/>
                <a:gd name="T7" fmla="*/ 2147483647 h 7"/>
                <a:gd name="T8" fmla="*/ 2147483647 w 13"/>
                <a:gd name="T9" fmla="*/ 2147483647 h 7"/>
                <a:gd name="T10" fmla="*/ 2147483647 w 13"/>
                <a:gd name="T11" fmla="*/ 2147483647 h 7"/>
                <a:gd name="T12" fmla="*/ 2147483647 w 13"/>
                <a:gd name="T13" fmla="*/ 2147483647 h 7"/>
                <a:gd name="T14" fmla="*/ 2147483647 w 13"/>
                <a:gd name="T15" fmla="*/ 0 h 7"/>
                <a:gd name="T16" fmla="*/ 2147483647 w 13"/>
                <a:gd name="T17" fmla="*/ 0 h 7"/>
                <a:gd name="T18" fmla="*/ 2147483647 w 13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7"/>
                <a:gd name="T32" fmla="*/ 13 w 13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7">
                  <a:moveTo>
                    <a:pt x="3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3" y="7"/>
                  </a:lnTo>
                  <a:lnTo>
                    <a:pt x="13" y="7"/>
                  </a:lnTo>
                  <a:lnTo>
                    <a:pt x="13" y="4"/>
                  </a:lnTo>
                  <a:lnTo>
                    <a:pt x="13" y="0"/>
                  </a:lnTo>
                  <a:lnTo>
                    <a:pt x="7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0" name="Freeform 407"/>
            <p:cNvSpPr>
              <a:spLocks/>
            </p:cNvSpPr>
            <p:nvPr/>
          </p:nvSpPr>
          <p:spPr bwMode="auto">
            <a:xfrm>
              <a:off x="1338175" y="1613627"/>
              <a:ext cx="2677" cy="2677"/>
            </a:xfrm>
            <a:custGeom>
              <a:avLst/>
              <a:gdLst>
                <a:gd name="T0" fmla="*/ 2147483647 w 6"/>
                <a:gd name="T1" fmla="*/ 2147483647 h 10"/>
                <a:gd name="T2" fmla="*/ 2147483647 w 6"/>
                <a:gd name="T3" fmla="*/ 0 h 10"/>
                <a:gd name="T4" fmla="*/ 2147483647 w 6"/>
                <a:gd name="T5" fmla="*/ 0 h 10"/>
                <a:gd name="T6" fmla="*/ 0 w 6"/>
                <a:gd name="T7" fmla="*/ 0 h 10"/>
                <a:gd name="T8" fmla="*/ 0 w 6"/>
                <a:gd name="T9" fmla="*/ 2147483647 h 10"/>
                <a:gd name="T10" fmla="*/ 0 w 6"/>
                <a:gd name="T11" fmla="*/ 2147483647 h 10"/>
                <a:gd name="T12" fmla="*/ 2147483647 w 6"/>
                <a:gd name="T13" fmla="*/ 2147483647 h 10"/>
                <a:gd name="T14" fmla="*/ 2147483647 w 6"/>
                <a:gd name="T15" fmla="*/ 2147483647 h 10"/>
                <a:gd name="T16" fmla="*/ 2147483647 w 6"/>
                <a:gd name="T17" fmla="*/ 2147483647 h 10"/>
                <a:gd name="T18" fmla="*/ 2147483647 w 6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0"/>
                <a:gd name="T32" fmla="*/ 6 w 6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0">
                  <a:moveTo>
                    <a:pt x="6" y="4"/>
                  </a:move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6" y="10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1" name="Freeform 408"/>
            <p:cNvSpPr>
              <a:spLocks/>
            </p:cNvSpPr>
            <p:nvPr/>
          </p:nvSpPr>
          <p:spPr bwMode="auto">
            <a:xfrm>
              <a:off x="1338175" y="1614965"/>
              <a:ext cx="10707" cy="1339"/>
            </a:xfrm>
            <a:custGeom>
              <a:avLst/>
              <a:gdLst>
                <a:gd name="T0" fmla="*/ 2147483647 w 33"/>
                <a:gd name="T1" fmla="*/ 0 h 6"/>
                <a:gd name="T2" fmla="*/ 0 w 33"/>
                <a:gd name="T3" fmla="*/ 2147483647 h 6"/>
                <a:gd name="T4" fmla="*/ 0 w 33"/>
                <a:gd name="T5" fmla="*/ 2147483647 h 6"/>
                <a:gd name="T6" fmla="*/ 0 w 33"/>
                <a:gd name="T7" fmla="*/ 2147483647 h 6"/>
                <a:gd name="T8" fmla="*/ 2147483647 w 33"/>
                <a:gd name="T9" fmla="*/ 2147483647 h 6"/>
                <a:gd name="T10" fmla="*/ 2147483647 w 33"/>
                <a:gd name="T11" fmla="*/ 2147483647 h 6"/>
                <a:gd name="T12" fmla="*/ 2147483647 w 33"/>
                <a:gd name="T13" fmla="*/ 2147483647 h 6"/>
                <a:gd name="T14" fmla="*/ 2147483647 w 33"/>
                <a:gd name="T15" fmla="*/ 2147483647 h 6"/>
                <a:gd name="T16" fmla="*/ 2147483647 w 33"/>
                <a:gd name="T17" fmla="*/ 0 h 6"/>
                <a:gd name="T18" fmla="*/ 2147483647 w 3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"/>
                <a:gd name="T31" fmla="*/ 0 h 6"/>
                <a:gd name="T32" fmla="*/ 33 w 3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" h="6">
                  <a:moveTo>
                    <a:pt x="2" y="0"/>
                  </a:moveTo>
                  <a:lnTo>
                    <a:pt x="0" y="3"/>
                  </a:lnTo>
                  <a:lnTo>
                    <a:pt x="0" y="6"/>
                  </a:lnTo>
                  <a:lnTo>
                    <a:pt x="22" y="6"/>
                  </a:lnTo>
                  <a:lnTo>
                    <a:pt x="29" y="6"/>
                  </a:lnTo>
                  <a:lnTo>
                    <a:pt x="33" y="3"/>
                  </a:lnTo>
                  <a:lnTo>
                    <a:pt x="29" y="3"/>
                  </a:lnTo>
                  <a:lnTo>
                    <a:pt x="26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2" name="Freeform 409"/>
            <p:cNvSpPr>
              <a:spLocks/>
            </p:cNvSpPr>
            <p:nvPr/>
          </p:nvSpPr>
          <p:spPr bwMode="auto">
            <a:xfrm>
              <a:off x="1347544" y="1614965"/>
              <a:ext cx="1339" cy="4015"/>
            </a:xfrm>
            <a:custGeom>
              <a:avLst/>
              <a:gdLst>
                <a:gd name="T0" fmla="*/ 2147483647 w 7"/>
                <a:gd name="T1" fmla="*/ 2147483647 h 13"/>
                <a:gd name="T2" fmla="*/ 2147483647 w 7"/>
                <a:gd name="T3" fmla="*/ 2147483647 h 13"/>
                <a:gd name="T4" fmla="*/ 2147483647 w 7"/>
                <a:gd name="T5" fmla="*/ 0 h 13"/>
                <a:gd name="T6" fmla="*/ 0 w 7"/>
                <a:gd name="T7" fmla="*/ 2147483647 h 13"/>
                <a:gd name="T8" fmla="*/ 0 w 7"/>
                <a:gd name="T9" fmla="*/ 2147483647 h 13"/>
                <a:gd name="T10" fmla="*/ 0 w 7"/>
                <a:gd name="T11" fmla="*/ 2147483647 h 13"/>
                <a:gd name="T12" fmla="*/ 2147483647 w 7"/>
                <a:gd name="T13" fmla="*/ 2147483647 h 13"/>
                <a:gd name="T14" fmla="*/ 2147483647 w 7"/>
                <a:gd name="T15" fmla="*/ 2147483647 h 13"/>
                <a:gd name="T16" fmla="*/ 2147483647 w 7"/>
                <a:gd name="T17" fmla="*/ 2147483647 h 13"/>
                <a:gd name="T18" fmla="*/ 2147483647 w 7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3"/>
                <a:gd name="T32" fmla="*/ 7 w 7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3">
                  <a:moveTo>
                    <a:pt x="7" y="3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9"/>
                  </a:lnTo>
                  <a:lnTo>
                    <a:pt x="3" y="13"/>
                  </a:lnTo>
                  <a:lnTo>
                    <a:pt x="3" y="9"/>
                  </a:lnTo>
                  <a:lnTo>
                    <a:pt x="7" y="9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3" name="Freeform 410"/>
            <p:cNvSpPr>
              <a:spLocks/>
            </p:cNvSpPr>
            <p:nvPr/>
          </p:nvSpPr>
          <p:spPr bwMode="auto">
            <a:xfrm>
              <a:off x="1347544" y="1616304"/>
              <a:ext cx="5354" cy="1338"/>
            </a:xfrm>
            <a:custGeom>
              <a:avLst/>
              <a:gdLst>
                <a:gd name="T0" fmla="*/ 2147483647 w 16"/>
                <a:gd name="T1" fmla="*/ 0 h 3"/>
                <a:gd name="T2" fmla="*/ 0 w 16"/>
                <a:gd name="T3" fmla="*/ 0 h 3"/>
                <a:gd name="T4" fmla="*/ 0 w 16"/>
                <a:gd name="T5" fmla="*/ 2147483647 h 3"/>
                <a:gd name="T6" fmla="*/ 0 w 16"/>
                <a:gd name="T7" fmla="*/ 2147483647 h 3"/>
                <a:gd name="T8" fmla="*/ 2147483647 w 16"/>
                <a:gd name="T9" fmla="*/ 2147483647 h 3"/>
                <a:gd name="T10" fmla="*/ 2147483647 w 16"/>
                <a:gd name="T11" fmla="*/ 2147483647 h 3"/>
                <a:gd name="T12" fmla="*/ 2147483647 w 16"/>
                <a:gd name="T13" fmla="*/ 2147483647 h 3"/>
                <a:gd name="T14" fmla="*/ 2147483647 w 16"/>
                <a:gd name="T15" fmla="*/ 0 h 3"/>
                <a:gd name="T16" fmla="*/ 2147483647 w 16"/>
                <a:gd name="T17" fmla="*/ 0 h 3"/>
                <a:gd name="T18" fmla="*/ 2147483647 w 16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"/>
                <a:gd name="T31" fmla="*/ 0 h 3"/>
                <a:gd name="T32" fmla="*/ 16 w 16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" h="3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10" y="3"/>
                  </a:lnTo>
                  <a:lnTo>
                    <a:pt x="16" y="3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4" name="Freeform 411"/>
            <p:cNvSpPr>
              <a:spLocks/>
            </p:cNvSpPr>
            <p:nvPr/>
          </p:nvSpPr>
          <p:spPr bwMode="auto">
            <a:xfrm>
              <a:off x="1351559" y="1616304"/>
              <a:ext cx="1338" cy="4015"/>
            </a:xfrm>
            <a:custGeom>
              <a:avLst/>
              <a:gdLst>
                <a:gd name="T0" fmla="*/ 2147483647 w 2"/>
                <a:gd name="T1" fmla="*/ 2147483647 h 9"/>
                <a:gd name="T2" fmla="*/ 2147483647 w 2"/>
                <a:gd name="T3" fmla="*/ 0 h 9"/>
                <a:gd name="T4" fmla="*/ 0 w 2"/>
                <a:gd name="T5" fmla="*/ 0 h 9"/>
                <a:gd name="T6" fmla="*/ 0 w 2"/>
                <a:gd name="T7" fmla="*/ 0 h 9"/>
                <a:gd name="T8" fmla="*/ 0 w 2"/>
                <a:gd name="T9" fmla="*/ 2147483647 h 9"/>
                <a:gd name="T10" fmla="*/ 0 w 2"/>
                <a:gd name="T11" fmla="*/ 2147483647 h 9"/>
                <a:gd name="T12" fmla="*/ 0 w 2"/>
                <a:gd name="T13" fmla="*/ 2147483647 h 9"/>
                <a:gd name="T14" fmla="*/ 2147483647 w 2"/>
                <a:gd name="T15" fmla="*/ 2147483647 h 9"/>
                <a:gd name="T16" fmla="*/ 2147483647 w 2"/>
                <a:gd name="T17" fmla="*/ 2147483647 h 9"/>
                <a:gd name="T18" fmla="*/ 2147483647 w 2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"/>
                <a:gd name="T31" fmla="*/ 0 h 9"/>
                <a:gd name="T32" fmla="*/ 2 w 2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" h="9">
                  <a:moveTo>
                    <a:pt x="2" y="3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9"/>
                  </a:lnTo>
                  <a:lnTo>
                    <a:pt x="2" y="9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5" name="Freeform 412"/>
            <p:cNvSpPr>
              <a:spLocks/>
            </p:cNvSpPr>
            <p:nvPr/>
          </p:nvSpPr>
          <p:spPr bwMode="auto">
            <a:xfrm>
              <a:off x="1350220" y="1617642"/>
              <a:ext cx="10707" cy="2677"/>
            </a:xfrm>
            <a:custGeom>
              <a:avLst/>
              <a:gdLst>
                <a:gd name="T0" fmla="*/ 2147483647 w 33"/>
                <a:gd name="T1" fmla="*/ 0 h 6"/>
                <a:gd name="T2" fmla="*/ 2147483647 w 33"/>
                <a:gd name="T3" fmla="*/ 0 h 6"/>
                <a:gd name="T4" fmla="*/ 0 w 33"/>
                <a:gd name="T5" fmla="*/ 2147483647 h 6"/>
                <a:gd name="T6" fmla="*/ 2147483647 w 33"/>
                <a:gd name="T7" fmla="*/ 2147483647 h 6"/>
                <a:gd name="T8" fmla="*/ 2147483647 w 33"/>
                <a:gd name="T9" fmla="*/ 2147483647 h 6"/>
                <a:gd name="T10" fmla="*/ 2147483647 w 33"/>
                <a:gd name="T11" fmla="*/ 2147483647 h 6"/>
                <a:gd name="T12" fmla="*/ 2147483647 w 33"/>
                <a:gd name="T13" fmla="*/ 2147483647 h 6"/>
                <a:gd name="T14" fmla="*/ 2147483647 w 33"/>
                <a:gd name="T15" fmla="*/ 0 h 6"/>
                <a:gd name="T16" fmla="*/ 2147483647 w 33"/>
                <a:gd name="T17" fmla="*/ 0 h 6"/>
                <a:gd name="T18" fmla="*/ 2147483647 w 3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"/>
                <a:gd name="T31" fmla="*/ 0 h 6"/>
                <a:gd name="T32" fmla="*/ 33 w 3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" h="6">
                  <a:moveTo>
                    <a:pt x="4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6"/>
                  </a:lnTo>
                  <a:lnTo>
                    <a:pt x="26" y="6"/>
                  </a:lnTo>
                  <a:lnTo>
                    <a:pt x="33" y="6"/>
                  </a:lnTo>
                  <a:lnTo>
                    <a:pt x="33" y="4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6" name="Freeform 413"/>
            <p:cNvSpPr>
              <a:spLocks/>
            </p:cNvSpPr>
            <p:nvPr/>
          </p:nvSpPr>
          <p:spPr bwMode="auto">
            <a:xfrm>
              <a:off x="1360928" y="1617642"/>
              <a:ext cx="0" cy="5353"/>
            </a:xfrm>
            <a:custGeom>
              <a:avLst/>
              <a:gdLst>
                <a:gd name="T0" fmla="*/ 0 w 3"/>
                <a:gd name="T1" fmla="*/ 2147483647 h 16"/>
                <a:gd name="T2" fmla="*/ 0 w 3"/>
                <a:gd name="T3" fmla="*/ 0 h 16"/>
                <a:gd name="T4" fmla="*/ 0 w 3"/>
                <a:gd name="T5" fmla="*/ 0 h 16"/>
                <a:gd name="T6" fmla="*/ 0 w 3"/>
                <a:gd name="T7" fmla="*/ 0 h 16"/>
                <a:gd name="T8" fmla="*/ 0 w 3"/>
                <a:gd name="T9" fmla="*/ 2147483647 h 16"/>
                <a:gd name="T10" fmla="*/ 0 w 3"/>
                <a:gd name="T11" fmla="*/ 2147483647 h 16"/>
                <a:gd name="T12" fmla="*/ 0 w 3"/>
                <a:gd name="T13" fmla="*/ 2147483647 h 16"/>
                <a:gd name="T14" fmla="*/ 0 w 3"/>
                <a:gd name="T15" fmla="*/ 2147483647 h 16"/>
                <a:gd name="T16" fmla="*/ 0 w 3"/>
                <a:gd name="T17" fmla="*/ 2147483647 h 16"/>
                <a:gd name="T18" fmla="*/ 0 w 3"/>
                <a:gd name="T19" fmla="*/ 2147483647 h 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16"/>
                <a:gd name="T32" fmla="*/ 0 w 3"/>
                <a:gd name="T33" fmla="*/ 16 h 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16">
                  <a:moveTo>
                    <a:pt x="3" y="4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3" y="13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7" name="Freeform 414"/>
            <p:cNvSpPr>
              <a:spLocks/>
            </p:cNvSpPr>
            <p:nvPr/>
          </p:nvSpPr>
          <p:spPr bwMode="auto">
            <a:xfrm>
              <a:off x="1359590" y="1621657"/>
              <a:ext cx="4015" cy="0"/>
            </a:xfrm>
            <a:custGeom>
              <a:avLst/>
              <a:gdLst>
                <a:gd name="T0" fmla="*/ 2147483647 w 13"/>
                <a:gd name="T1" fmla="*/ 0 h 3"/>
                <a:gd name="T2" fmla="*/ 2147483647 w 13"/>
                <a:gd name="T3" fmla="*/ 0 h 3"/>
                <a:gd name="T4" fmla="*/ 0 w 13"/>
                <a:gd name="T5" fmla="*/ 0 h 3"/>
                <a:gd name="T6" fmla="*/ 2147483647 w 13"/>
                <a:gd name="T7" fmla="*/ 0 h 3"/>
                <a:gd name="T8" fmla="*/ 2147483647 w 13"/>
                <a:gd name="T9" fmla="*/ 0 h 3"/>
                <a:gd name="T10" fmla="*/ 2147483647 w 13"/>
                <a:gd name="T11" fmla="*/ 0 h 3"/>
                <a:gd name="T12" fmla="*/ 2147483647 w 13"/>
                <a:gd name="T13" fmla="*/ 0 h 3"/>
                <a:gd name="T14" fmla="*/ 2147483647 w 13"/>
                <a:gd name="T15" fmla="*/ 0 h 3"/>
                <a:gd name="T16" fmla="*/ 2147483647 w 13"/>
                <a:gd name="T17" fmla="*/ 0 h 3"/>
                <a:gd name="T18" fmla="*/ 2147483647 w 13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3"/>
                <a:gd name="T32" fmla="*/ 13 w 13"/>
                <a:gd name="T33" fmla="*/ 0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3">
                  <a:moveTo>
                    <a:pt x="4" y="0"/>
                  </a:moveTo>
                  <a:lnTo>
                    <a:pt x="4" y="0"/>
                  </a:lnTo>
                  <a:lnTo>
                    <a:pt x="0" y="3"/>
                  </a:lnTo>
                  <a:lnTo>
                    <a:pt x="4" y="3"/>
                  </a:lnTo>
                  <a:lnTo>
                    <a:pt x="7" y="3"/>
                  </a:lnTo>
                  <a:lnTo>
                    <a:pt x="13" y="3"/>
                  </a:lnTo>
                  <a:lnTo>
                    <a:pt x="13" y="0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8" name="Freeform 415"/>
            <p:cNvSpPr>
              <a:spLocks/>
            </p:cNvSpPr>
            <p:nvPr/>
          </p:nvSpPr>
          <p:spPr bwMode="auto">
            <a:xfrm>
              <a:off x="1360928" y="1621657"/>
              <a:ext cx="2677" cy="2677"/>
            </a:xfrm>
            <a:custGeom>
              <a:avLst/>
              <a:gdLst>
                <a:gd name="T0" fmla="*/ 2147483647 w 6"/>
                <a:gd name="T1" fmla="*/ 2147483647 h 9"/>
                <a:gd name="T2" fmla="*/ 2147483647 w 6"/>
                <a:gd name="T3" fmla="*/ 0 h 9"/>
                <a:gd name="T4" fmla="*/ 2147483647 w 6"/>
                <a:gd name="T5" fmla="*/ 0 h 9"/>
                <a:gd name="T6" fmla="*/ 0 w 6"/>
                <a:gd name="T7" fmla="*/ 0 h 9"/>
                <a:gd name="T8" fmla="*/ 0 w 6"/>
                <a:gd name="T9" fmla="*/ 2147483647 h 9"/>
                <a:gd name="T10" fmla="*/ 0 w 6"/>
                <a:gd name="T11" fmla="*/ 2147483647 h 9"/>
                <a:gd name="T12" fmla="*/ 2147483647 w 6"/>
                <a:gd name="T13" fmla="*/ 2147483647 h 9"/>
                <a:gd name="T14" fmla="*/ 2147483647 w 6"/>
                <a:gd name="T15" fmla="*/ 2147483647 h 9"/>
                <a:gd name="T16" fmla="*/ 2147483647 w 6"/>
                <a:gd name="T17" fmla="*/ 2147483647 h 9"/>
                <a:gd name="T18" fmla="*/ 2147483647 w 6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9"/>
                <a:gd name="T32" fmla="*/ 6 w 6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9">
                  <a:moveTo>
                    <a:pt x="6" y="3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9"/>
                  </a:lnTo>
                  <a:lnTo>
                    <a:pt x="4" y="9"/>
                  </a:lnTo>
                  <a:lnTo>
                    <a:pt x="6" y="9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9" name="Freeform 416"/>
            <p:cNvSpPr>
              <a:spLocks/>
            </p:cNvSpPr>
            <p:nvPr/>
          </p:nvSpPr>
          <p:spPr bwMode="auto">
            <a:xfrm>
              <a:off x="1360928" y="1621657"/>
              <a:ext cx="5354" cy="2677"/>
            </a:xfrm>
            <a:custGeom>
              <a:avLst/>
              <a:gdLst>
                <a:gd name="T0" fmla="*/ 2147483647 w 13"/>
                <a:gd name="T1" fmla="*/ 0 h 6"/>
                <a:gd name="T2" fmla="*/ 0 w 13"/>
                <a:gd name="T3" fmla="*/ 0 h 6"/>
                <a:gd name="T4" fmla="*/ 0 w 13"/>
                <a:gd name="T5" fmla="*/ 2147483647 h 6"/>
                <a:gd name="T6" fmla="*/ 0 w 13"/>
                <a:gd name="T7" fmla="*/ 2147483647 h 6"/>
                <a:gd name="T8" fmla="*/ 2147483647 w 13"/>
                <a:gd name="T9" fmla="*/ 2147483647 h 6"/>
                <a:gd name="T10" fmla="*/ 2147483647 w 13"/>
                <a:gd name="T11" fmla="*/ 2147483647 h 6"/>
                <a:gd name="T12" fmla="*/ 2147483647 w 13"/>
                <a:gd name="T13" fmla="*/ 2147483647 h 6"/>
                <a:gd name="T14" fmla="*/ 2147483647 w 13"/>
                <a:gd name="T15" fmla="*/ 0 h 6"/>
                <a:gd name="T16" fmla="*/ 2147483647 w 13"/>
                <a:gd name="T17" fmla="*/ 0 h 6"/>
                <a:gd name="T18" fmla="*/ 2147483647 w 1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6"/>
                <a:gd name="T32" fmla="*/ 13 w 1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6">
                  <a:moveTo>
                    <a:pt x="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4" y="6"/>
                  </a:lnTo>
                  <a:lnTo>
                    <a:pt x="13" y="6"/>
                  </a:lnTo>
                  <a:lnTo>
                    <a:pt x="13" y="3"/>
                  </a:lnTo>
                  <a:lnTo>
                    <a:pt x="13" y="0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10" name="Freeform 417"/>
            <p:cNvSpPr>
              <a:spLocks/>
            </p:cNvSpPr>
            <p:nvPr/>
          </p:nvSpPr>
          <p:spPr bwMode="auto">
            <a:xfrm>
              <a:off x="1363604" y="1621657"/>
              <a:ext cx="2677" cy="4015"/>
            </a:xfrm>
            <a:custGeom>
              <a:avLst/>
              <a:gdLst>
                <a:gd name="T0" fmla="*/ 2147483647 w 7"/>
                <a:gd name="T1" fmla="*/ 2147483647 h 10"/>
                <a:gd name="T2" fmla="*/ 2147483647 w 7"/>
                <a:gd name="T3" fmla="*/ 0 h 10"/>
                <a:gd name="T4" fmla="*/ 2147483647 w 7"/>
                <a:gd name="T5" fmla="*/ 0 h 10"/>
                <a:gd name="T6" fmla="*/ 0 w 7"/>
                <a:gd name="T7" fmla="*/ 0 h 10"/>
                <a:gd name="T8" fmla="*/ 0 w 7"/>
                <a:gd name="T9" fmla="*/ 2147483647 h 10"/>
                <a:gd name="T10" fmla="*/ 0 w 7"/>
                <a:gd name="T11" fmla="*/ 2147483647 h 10"/>
                <a:gd name="T12" fmla="*/ 2147483647 w 7"/>
                <a:gd name="T13" fmla="*/ 2147483647 h 10"/>
                <a:gd name="T14" fmla="*/ 2147483647 w 7"/>
                <a:gd name="T15" fmla="*/ 2147483647 h 10"/>
                <a:gd name="T16" fmla="*/ 2147483647 w 7"/>
                <a:gd name="T17" fmla="*/ 2147483647 h 10"/>
                <a:gd name="T18" fmla="*/ 2147483647 w 7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0"/>
                <a:gd name="T32" fmla="*/ 7 w 7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0">
                  <a:moveTo>
                    <a:pt x="7" y="3"/>
                  </a:move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7" y="10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11" name="Freeform 418"/>
            <p:cNvSpPr>
              <a:spLocks/>
            </p:cNvSpPr>
            <p:nvPr/>
          </p:nvSpPr>
          <p:spPr bwMode="auto">
            <a:xfrm>
              <a:off x="1363604" y="1622995"/>
              <a:ext cx="54875" cy="2677"/>
            </a:xfrm>
            <a:custGeom>
              <a:avLst/>
              <a:gdLst>
                <a:gd name="T0" fmla="*/ 2147483647 w 162"/>
                <a:gd name="T1" fmla="*/ 0 h 7"/>
                <a:gd name="T2" fmla="*/ 0 w 162"/>
                <a:gd name="T3" fmla="*/ 2147483647 h 7"/>
                <a:gd name="T4" fmla="*/ 0 w 162"/>
                <a:gd name="T5" fmla="*/ 2147483647 h 7"/>
                <a:gd name="T6" fmla="*/ 0 w 162"/>
                <a:gd name="T7" fmla="*/ 2147483647 h 7"/>
                <a:gd name="T8" fmla="*/ 2147483647 w 162"/>
                <a:gd name="T9" fmla="*/ 2147483647 h 7"/>
                <a:gd name="T10" fmla="*/ 2147483647 w 162"/>
                <a:gd name="T11" fmla="*/ 2147483647 h 7"/>
                <a:gd name="T12" fmla="*/ 2147483647 w 162"/>
                <a:gd name="T13" fmla="*/ 2147483647 h 7"/>
                <a:gd name="T14" fmla="*/ 2147483647 w 162"/>
                <a:gd name="T15" fmla="*/ 2147483647 h 7"/>
                <a:gd name="T16" fmla="*/ 2147483647 w 162"/>
                <a:gd name="T17" fmla="*/ 0 h 7"/>
                <a:gd name="T18" fmla="*/ 2147483647 w 162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2"/>
                <a:gd name="T31" fmla="*/ 0 h 7"/>
                <a:gd name="T32" fmla="*/ 162 w 162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2" h="7">
                  <a:moveTo>
                    <a:pt x="4" y="0"/>
                  </a:moveTo>
                  <a:lnTo>
                    <a:pt x="0" y="3"/>
                  </a:lnTo>
                  <a:lnTo>
                    <a:pt x="0" y="7"/>
                  </a:lnTo>
                  <a:lnTo>
                    <a:pt x="152" y="7"/>
                  </a:lnTo>
                  <a:lnTo>
                    <a:pt x="159" y="7"/>
                  </a:lnTo>
                  <a:lnTo>
                    <a:pt x="162" y="3"/>
                  </a:lnTo>
                  <a:lnTo>
                    <a:pt x="159" y="3"/>
                  </a:lnTo>
                  <a:lnTo>
                    <a:pt x="15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12" name="Freeform 419"/>
            <p:cNvSpPr>
              <a:spLocks/>
            </p:cNvSpPr>
            <p:nvPr/>
          </p:nvSpPr>
          <p:spPr bwMode="auto">
            <a:xfrm>
              <a:off x="1415802" y="1622995"/>
              <a:ext cx="2677" cy="4015"/>
            </a:xfrm>
            <a:custGeom>
              <a:avLst/>
              <a:gdLst>
                <a:gd name="T0" fmla="*/ 2147483647 w 6"/>
                <a:gd name="T1" fmla="*/ 2147483647 h 13"/>
                <a:gd name="T2" fmla="*/ 2147483647 w 6"/>
                <a:gd name="T3" fmla="*/ 2147483647 h 13"/>
                <a:gd name="T4" fmla="*/ 2147483647 w 6"/>
                <a:gd name="T5" fmla="*/ 0 h 13"/>
                <a:gd name="T6" fmla="*/ 0 w 6"/>
                <a:gd name="T7" fmla="*/ 2147483647 h 13"/>
                <a:gd name="T8" fmla="*/ 0 w 6"/>
                <a:gd name="T9" fmla="*/ 2147483647 h 13"/>
                <a:gd name="T10" fmla="*/ 0 w 6"/>
                <a:gd name="T11" fmla="*/ 2147483647 h 13"/>
                <a:gd name="T12" fmla="*/ 2147483647 w 6"/>
                <a:gd name="T13" fmla="*/ 2147483647 h 13"/>
                <a:gd name="T14" fmla="*/ 2147483647 w 6"/>
                <a:gd name="T15" fmla="*/ 2147483647 h 13"/>
                <a:gd name="T16" fmla="*/ 2147483647 w 6"/>
                <a:gd name="T17" fmla="*/ 2147483647 h 13"/>
                <a:gd name="T18" fmla="*/ 2147483647 w 6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3"/>
                <a:gd name="T32" fmla="*/ 6 w 6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3">
                  <a:moveTo>
                    <a:pt x="6" y="3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9"/>
                  </a:lnTo>
                  <a:lnTo>
                    <a:pt x="3" y="13"/>
                  </a:lnTo>
                  <a:lnTo>
                    <a:pt x="3" y="9"/>
                  </a:lnTo>
                  <a:lnTo>
                    <a:pt x="6" y="9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13" name="Freeform 420"/>
            <p:cNvSpPr>
              <a:spLocks/>
            </p:cNvSpPr>
            <p:nvPr/>
          </p:nvSpPr>
          <p:spPr bwMode="auto">
            <a:xfrm>
              <a:off x="1415802" y="1625672"/>
              <a:ext cx="4015" cy="0"/>
            </a:xfrm>
            <a:custGeom>
              <a:avLst/>
              <a:gdLst>
                <a:gd name="T0" fmla="*/ 2147483647 w 13"/>
                <a:gd name="T1" fmla="*/ 0 h 2"/>
                <a:gd name="T2" fmla="*/ 0 w 13"/>
                <a:gd name="T3" fmla="*/ 0 h 2"/>
                <a:gd name="T4" fmla="*/ 0 w 13"/>
                <a:gd name="T5" fmla="*/ 0 h 2"/>
                <a:gd name="T6" fmla="*/ 0 w 13"/>
                <a:gd name="T7" fmla="*/ 0 h 2"/>
                <a:gd name="T8" fmla="*/ 2147483647 w 13"/>
                <a:gd name="T9" fmla="*/ 0 h 2"/>
                <a:gd name="T10" fmla="*/ 2147483647 w 13"/>
                <a:gd name="T11" fmla="*/ 0 h 2"/>
                <a:gd name="T12" fmla="*/ 2147483647 w 13"/>
                <a:gd name="T13" fmla="*/ 0 h 2"/>
                <a:gd name="T14" fmla="*/ 2147483647 w 13"/>
                <a:gd name="T15" fmla="*/ 0 h 2"/>
                <a:gd name="T16" fmla="*/ 2147483647 w 13"/>
                <a:gd name="T17" fmla="*/ 0 h 2"/>
                <a:gd name="T18" fmla="*/ 2147483647 w 13"/>
                <a:gd name="T19" fmla="*/ 0 h 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2"/>
                <a:gd name="T32" fmla="*/ 13 w 13"/>
                <a:gd name="T33" fmla="*/ 0 h 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2">
                  <a:moveTo>
                    <a:pt x="3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" y="2"/>
                  </a:lnTo>
                  <a:lnTo>
                    <a:pt x="9" y="2"/>
                  </a:lnTo>
                  <a:lnTo>
                    <a:pt x="13" y="2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14" name="Freeform 421"/>
            <p:cNvSpPr>
              <a:spLocks/>
            </p:cNvSpPr>
            <p:nvPr/>
          </p:nvSpPr>
          <p:spPr bwMode="auto">
            <a:xfrm>
              <a:off x="1418479" y="1625672"/>
              <a:ext cx="1338" cy="2677"/>
            </a:xfrm>
            <a:custGeom>
              <a:avLst/>
              <a:gdLst>
                <a:gd name="T0" fmla="*/ 2147483647 w 7"/>
                <a:gd name="T1" fmla="*/ 2147483647 h 9"/>
                <a:gd name="T2" fmla="*/ 2147483647 w 7"/>
                <a:gd name="T3" fmla="*/ 0 h 9"/>
                <a:gd name="T4" fmla="*/ 2147483647 w 7"/>
                <a:gd name="T5" fmla="*/ 0 h 9"/>
                <a:gd name="T6" fmla="*/ 0 w 7"/>
                <a:gd name="T7" fmla="*/ 0 h 9"/>
                <a:gd name="T8" fmla="*/ 0 w 7"/>
                <a:gd name="T9" fmla="*/ 2147483647 h 9"/>
                <a:gd name="T10" fmla="*/ 0 w 7"/>
                <a:gd name="T11" fmla="*/ 2147483647 h 9"/>
                <a:gd name="T12" fmla="*/ 2147483647 w 7"/>
                <a:gd name="T13" fmla="*/ 2147483647 h 9"/>
                <a:gd name="T14" fmla="*/ 2147483647 w 7"/>
                <a:gd name="T15" fmla="*/ 2147483647 h 9"/>
                <a:gd name="T16" fmla="*/ 2147483647 w 7"/>
                <a:gd name="T17" fmla="*/ 2147483647 h 9"/>
                <a:gd name="T18" fmla="*/ 2147483647 w 7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9"/>
                <a:gd name="T32" fmla="*/ 7 w 7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9">
                  <a:moveTo>
                    <a:pt x="7" y="2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9"/>
                  </a:lnTo>
                  <a:lnTo>
                    <a:pt x="7" y="9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15" name="Freeform 422"/>
            <p:cNvSpPr>
              <a:spLocks/>
            </p:cNvSpPr>
            <p:nvPr/>
          </p:nvSpPr>
          <p:spPr bwMode="auto">
            <a:xfrm>
              <a:off x="1418479" y="1625672"/>
              <a:ext cx="9368" cy="2677"/>
            </a:xfrm>
            <a:custGeom>
              <a:avLst/>
              <a:gdLst>
                <a:gd name="T0" fmla="*/ 2147483647 w 30"/>
                <a:gd name="T1" fmla="*/ 0 h 7"/>
                <a:gd name="T2" fmla="*/ 0 w 30"/>
                <a:gd name="T3" fmla="*/ 0 h 7"/>
                <a:gd name="T4" fmla="*/ 0 w 30"/>
                <a:gd name="T5" fmla="*/ 2147483647 h 7"/>
                <a:gd name="T6" fmla="*/ 0 w 30"/>
                <a:gd name="T7" fmla="*/ 2147483647 h 7"/>
                <a:gd name="T8" fmla="*/ 2147483647 w 30"/>
                <a:gd name="T9" fmla="*/ 2147483647 h 7"/>
                <a:gd name="T10" fmla="*/ 2147483647 w 30"/>
                <a:gd name="T11" fmla="*/ 2147483647 h 7"/>
                <a:gd name="T12" fmla="*/ 2147483647 w 30"/>
                <a:gd name="T13" fmla="*/ 2147483647 h 7"/>
                <a:gd name="T14" fmla="*/ 2147483647 w 30"/>
                <a:gd name="T15" fmla="*/ 0 h 7"/>
                <a:gd name="T16" fmla="*/ 2147483647 w 30"/>
                <a:gd name="T17" fmla="*/ 0 h 7"/>
                <a:gd name="T18" fmla="*/ 2147483647 w 30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"/>
                <a:gd name="T31" fmla="*/ 0 h 7"/>
                <a:gd name="T32" fmla="*/ 30 w 30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" h="7">
                  <a:moveTo>
                    <a:pt x="3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23" y="7"/>
                  </a:lnTo>
                  <a:lnTo>
                    <a:pt x="30" y="7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27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16" name="Freeform 423"/>
            <p:cNvSpPr>
              <a:spLocks/>
            </p:cNvSpPr>
            <p:nvPr/>
          </p:nvSpPr>
          <p:spPr bwMode="auto">
            <a:xfrm>
              <a:off x="1426510" y="1625672"/>
              <a:ext cx="1338" cy="4015"/>
            </a:xfrm>
            <a:custGeom>
              <a:avLst/>
              <a:gdLst>
                <a:gd name="T0" fmla="*/ 2147483647 w 3"/>
                <a:gd name="T1" fmla="*/ 2147483647 h 10"/>
                <a:gd name="T2" fmla="*/ 2147483647 w 3"/>
                <a:gd name="T3" fmla="*/ 0 h 10"/>
                <a:gd name="T4" fmla="*/ 0 w 3"/>
                <a:gd name="T5" fmla="*/ 0 h 10"/>
                <a:gd name="T6" fmla="*/ 0 w 3"/>
                <a:gd name="T7" fmla="*/ 0 h 10"/>
                <a:gd name="T8" fmla="*/ 0 w 3"/>
                <a:gd name="T9" fmla="*/ 2147483647 h 10"/>
                <a:gd name="T10" fmla="*/ 0 w 3"/>
                <a:gd name="T11" fmla="*/ 2147483647 h 10"/>
                <a:gd name="T12" fmla="*/ 0 w 3"/>
                <a:gd name="T13" fmla="*/ 2147483647 h 10"/>
                <a:gd name="T14" fmla="*/ 2147483647 w 3"/>
                <a:gd name="T15" fmla="*/ 2147483647 h 10"/>
                <a:gd name="T16" fmla="*/ 2147483647 w 3"/>
                <a:gd name="T17" fmla="*/ 2147483647 h 10"/>
                <a:gd name="T18" fmla="*/ 2147483647 w 3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10"/>
                <a:gd name="T32" fmla="*/ 3 w 3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10">
                  <a:moveTo>
                    <a:pt x="3" y="4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17" name="Freeform 424"/>
            <p:cNvSpPr>
              <a:spLocks/>
            </p:cNvSpPr>
            <p:nvPr/>
          </p:nvSpPr>
          <p:spPr bwMode="auto">
            <a:xfrm>
              <a:off x="1425171" y="1627011"/>
              <a:ext cx="49521" cy="2677"/>
            </a:xfrm>
            <a:custGeom>
              <a:avLst/>
              <a:gdLst>
                <a:gd name="T0" fmla="*/ 2147483647 w 149"/>
                <a:gd name="T1" fmla="*/ 0 h 6"/>
                <a:gd name="T2" fmla="*/ 2147483647 w 149"/>
                <a:gd name="T3" fmla="*/ 2147483647 h 6"/>
                <a:gd name="T4" fmla="*/ 0 w 149"/>
                <a:gd name="T5" fmla="*/ 2147483647 h 6"/>
                <a:gd name="T6" fmla="*/ 2147483647 w 149"/>
                <a:gd name="T7" fmla="*/ 2147483647 h 6"/>
                <a:gd name="T8" fmla="*/ 2147483647 w 149"/>
                <a:gd name="T9" fmla="*/ 2147483647 h 6"/>
                <a:gd name="T10" fmla="*/ 2147483647 w 149"/>
                <a:gd name="T11" fmla="*/ 2147483647 h 6"/>
                <a:gd name="T12" fmla="*/ 2147483647 w 149"/>
                <a:gd name="T13" fmla="*/ 2147483647 h 6"/>
                <a:gd name="T14" fmla="*/ 2147483647 w 149"/>
                <a:gd name="T15" fmla="*/ 2147483647 h 6"/>
                <a:gd name="T16" fmla="*/ 2147483647 w 149"/>
                <a:gd name="T17" fmla="*/ 0 h 6"/>
                <a:gd name="T18" fmla="*/ 2147483647 w 149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9"/>
                <a:gd name="T31" fmla="*/ 0 h 6"/>
                <a:gd name="T32" fmla="*/ 149 w 149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9" h="6">
                  <a:moveTo>
                    <a:pt x="4" y="0"/>
                  </a:moveTo>
                  <a:lnTo>
                    <a:pt x="4" y="3"/>
                  </a:lnTo>
                  <a:lnTo>
                    <a:pt x="0" y="3"/>
                  </a:lnTo>
                  <a:lnTo>
                    <a:pt x="4" y="6"/>
                  </a:lnTo>
                  <a:lnTo>
                    <a:pt x="142" y="6"/>
                  </a:lnTo>
                  <a:lnTo>
                    <a:pt x="149" y="6"/>
                  </a:lnTo>
                  <a:lnTo>
                    <a:pt x="149" y="3"/>
                  </a:lnTo>
                  <a:lnTo>
                    <a:pt x="14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18" name="Freeform 425"/>
            <p:cNvSpPr>
              <a:spLocks/>
            </p:cNvSpPr>
            <p:nvPr/>
          </p:nvSpPr>
          <p:spPr bwMode="auto">
            <a:xfrm>
              <a:off x="1473353" y="1627011"/>
              <a:ext cx="1339" cy="5353"/>
            </a:xfrm>
            <a:custGeom>
              <a:avLst/>
              <a:gdLst>
                <a:gd name="T0" fmla="*/ 2147483647 w 7"/>
                <a:gd name="T1" fmla="*/ 2147483647 h 15"/>
                <a:gd name="T2" fmla="*/ 2147483647 w 7"/>
                <a:gd name="T3" fmla="*/ 2147483647 h 15"/>
                <a:gd name="T4" fmla="*/ 2147483647 w 7"/>
                <a:gd name="T5" fmla="*/ 0 h 15"/>
                <a:gd name="T6" fmla="*/ 0 w 7"/>
                <a:gd name="T7" fmla="*/ 2147483647 h 15"/>
                <a:gd name="T8" fmla="*/ 0 w 7"/>
                <a:gd name="T9" fmla="*/ 2147483647 h 15"/>
                <a:gd name="T10" fmla="*/ 0 w 7"/>
                <a:gd name="T11" fmla="*/ 2147483647 h 15"/>
                <a:gd name="T12" fmla="*/ 2147483647 w 7"/>
                <a:gd name="T13" fmla="*/ 2147483647 h 15"/>
                <a:gd name="T14" fmla="*/ 2147483647 w 7"/>
                <a:gd name="T15" fmla="*/ 2147483647 h 15"/>
                <a:gd name="T16" fmla="*/ 2147483647 w 7"/>
                <a:gd name="T17" fmla="*/ 2147483647 h 15"/>
                <a:gd name="T18" fmla="*/ 2147483647 w 7"/>
                <a:gd name="T19" fmla="*/ 2147483647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5"/>
                <a:gd name="T32" fmla="*/ 7 w 7"/>
                <a:gd name="T33" fmla="*/ 15 h 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5">
                  <a:moveTo>
                    <a:pt x="7" y="3"/>
                  </a:moveTo>
                  <a:lnTo>
                    <a:pt x="7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3" y="15"/>
                  </a:lnTo>
                  <a:lnTo>
                    <a:pt x="7" y="15"/>
                  </a:lnTo>
                  <a:lnTo>
                    <a:pt x="7" y="13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19" name="Freeform 426"/>
            <p:cNvSpPr>
              <a:spLocks/>
            </p:cNvSpPr>
            <p:nvPr/>
          </p:nvSpPr>
          <p:spPr bwMode="auto">
            <a:xfrm>
              <a:off x="1473353" y="1629687"/>
              <a:ext cx="10707" cy="2677"/>
            </a:xfrm>
            <a:custGeom>
              <a:avLst/>
              <a:gdLst>
                <a:gd name="T0" fmla="*/ 2147483647 w 33"/>
                <a:gd name="T1" fmla="*/ 0 h 6"/>
                <a:gd name="T2" fmla="*/ 0 w 33"/>
                <a:gd name="T3" fmla="*/ 0 h 6"/>
                <a:gd name="T4" fmla="*/ 0 w 33"/>
                <a:gd name="T5" fmla="*/ 2147483647 h 6"/>
                <a:gd name="T6" fmla="*/ 0 w 33"/>
                <a:gd name="T7" fmla="*/ 2147483647 h 6"/>
                <a:gd name="T8" fmla="*/ 2147483647 w 33"/>
                <a:gd name="T9" fmla="*/ 2147483647 h 6"/>
                <a:gd name="T10" fmla="*/ 2147483647 w 33"/>
                <a:gd name="T11" fmla="*/ 2147483647 h 6"/>
                <a:gd name="T12" fmla="*/ 2147483647 w 33"/>
                <a:gd name="T13" fmla="*/ 2147483647 h 6"/>
                <a:gd name="T14" fmla="*/ 2147483647 w 33"/>
                <a:gd name="T15" fmla="*/ 0 h 6"/>
                <a:gd name="T16" fmla="*/ 2147483647 w 33"/>
                <a:gd name="T17" fmla="*/ 0 h 6"/>
                <a:gd name="T18" fmla="*/ 2147483647 w 3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"/>
                <a:gd name="T31" fmla="*/ 0 h 6"/>
                <a:gd name="T32" fmla="*/ 33 w 3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" h="6">
                  <a:moveTo>
                    <a:pt x="3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23" y="6"/>
                  </a:lnTo>
                  <a:lnTo>
                    <a:pt x="33" y="6"/>
                  </a:lnTo>
                  <a:lnTo>
                    <a:pt x="33" y="4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0" name="Freeform 427"/>
            <p:cNvSpPr>
              <a:spLocks/>
            </p:cNvSpPr>
            <p:nvPr/>
          </p:nvSpPr>
          <p:spPr bwMode="auto">
            <a:xfrm>
              <a:off x="1481383" y="1629687"/>
              <a:ext cx="2677" cy="4015"/>
            </a:xfrm>
            <a:custGeom>
              <a:avLst/>
              <a:gdLst>
                <a:gd name="T0" fmla="*/ 2147483647 w 6"/>
                <a:gd name="T1" fmla="*/ 2147483647 h 10"/>
                <a:gd name="T2" fmla="*/ 2147483647 w 6"/>
                <a:gd name="T3" fmla="*/ 0 h 10"/>
                <a:gd name="T4" fmla="*/ 2147483647 w 6"/>
                <a:gd name="T5" fmla="*/ 0 h 10"/>
                <a:gd name="T6" fmla="*/ 0 w 6"/>
                <a:gd name="T7" fmla="*/ 0 h 10"/>
                <a:gd name="T8" fmla="*/ 0 w 6"/>
                <a:gd name="T9" fmla="*/ 2147483647 h 10"/>
                <a:gd name="T10" fmla="*/ 0 w 6"/>
                <a:gd name="T11" fmla="*/ 2147483647 h 10"/>
                <a:gd name="T12" fmla="*/ 2147483647 w 6"/>
                <a:gd name="T13" fmla="*/ 2147483647 h 10"/>
                <a:gd name="T14" fmla="*/ 2147483647 w 6"/>
                <a:gd name="T15" fmla="*/ 2147483647 h 10"/>
                <a:gd name="T16" fmla="*/ 2147483647 w 6"/>
                <a:gd name="T17" fmla="*/ 2147483647 h 10"/>
                <a:gd name="T18" fmla="*/ 2147483647 w 6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0"/>
                <a:gd name="T32" fmla="*/ 6 w 6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0">
                  <a:moveTo>
                    <a:pt x="6" y="4"/>
                  </a:move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6" y="10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1" name="Freeform 428"/>
            <p:cNvSpPr>
              <a:spLocks/>
            </p:cNvSpPr>
            <p:nvPr/>
          </p:nvSpPr>
          <p:spPr bwMode="auto">
            <a:xfrm>
              <a:off x="1481383" y="1631025"/>
              <a:ext cx="20076" cy="2677"/>
            </a:xfrm>
            <a:custGeom>
              <a:avLst/>
              <a:gdLst>
                <a:gd name="T0" fmla="*/ 2147483647 w 58"/>
                <a:gd name="T1" fmla="*/ 0 h 6"/>
                <a:gd name="T2" fmla="*/ 0 w 58"/>
                <a:gd name="T3" fmla="*/ 2147483647 h 6"/>
                <a:gd name="T4" fmla="*/ 0 w 58"/>
                <a:gd name="T5" fmla="*/ 2147483647 h 6"/>
                <a:gd name="T6" fmla="*/ 0 w 58"/>
                <a:gd name="T7" fmla="*/ 2147483647 h 6"/>
                <a:gd name="T8" fmla="*/ 2147483647 w 58"/>
                <a:gd name="T9" fmla="*/ 2147483647 h 6"/>
                <a:gd name="T10" fmla="*/ 2147483647 w 58"/>
                <a:gd name="T11" fmla="*/ 2147483647 h 6"/>
                <a:gd name="T12" fmla="*/ 2147483647 w 58"/>
                <a:gd name="T13" fmla="*/ 2147483647 h 6"/>
                <a:gd name="T14" fmla="*/ 2147483647 w 58"/>
                <a:gd name="T15" fmla="*/ 2147483647 h 6"/>
                <a:gd name="T16" fmla="*/ 2147483647 w 58"/>
                <a:gd name="T17" fmla="*/ 0 h 6"/>
                <a:gd name="T18" fmla="*/ 2147483647 w 58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8"/>
                <a:gd name="T31" fmla="*/ 0 h 6"/>
                <a:gd name="T32" fmla="*/ 58 w 58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8" h="6">
                  <a:moveTo>
                    <a:pt x="2" y="0"/>
                  </a:moveTo>
                  <a:lnTo>
                    <a:pt x="0" y="2"/>
                  </a:lnTo>
                  <a:lnTo>
                    <a:pt x="0" y="6"/>
                  </a:lnTo>
                  <a:lnTo>
                    <a:pt x="49" y="6"/>
                  </a:lnTo>
                  <a:lnTo>
                    <a:pt x="56" y="6"/>
                  </a:lnTo>
                  <a:lnTo>
                    <a:pt x="58" y="2"/>
                  </a:lnTo>
                  <a:lnTo>
                    <a:pt x="56" y="2"/>
                  </a:lnTo>
                  <a:lnTo>
                    <a:pt x="5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2" name="Freeform 429"/>
            <p:cNvSpPr>
              <a:spLocks/>
            </p:cNvSpPr>
            <p:nvPr/>
          </p:nvSpPr>
          <p:spPr bwMode="auto">
            <a:xfrm>
              <a:off x="1498783" y="1631025"/>
              <a:ext cx="2677" cy="4015"/>
            </a:xfrm>
            <a:custGeom>
              <a:avLst/>
              <a:gdLst>
                <a:gd name="T0" fmla="*/ 2147483647 w 6"/>
                <a:gd name="T1" fmla="*/ 2147483647 h 11"/>
                <a:gd name="T2" fmla="*/ 2147483647 w 6"/>
                <a:gd name="T3" fmla="*/ 2147483647 h 11"/>
                <a:gd name="T4" fmla="*/ 2147483647 w 6"/>
                <a:gd name="T5" fmla="*/ 0 h 11"/>
                <a:gd name="T6" fmla="*/ 0 w 6"/>
                <a:gd name="T7" fmla="*/ 2147483647 h 11"/>
                <a:gd name="T8" fmla="*/ 0 w 6"/>
                <a:gd name="T9" fmla="*/ 2147483647 h 11"/>
                <a:gd name="T10" fmla="*/ 0 w 6"/>
                <a:gd name="T11" fmla="*/ 2147483647 h 11"/>
                <a:gd name="T12" fmla="*/ 2147483647 w 6"/>
                <a:gd name="T13" fmla="*/ 2147483647 h 11"/>
                <a:gd name="T14" fmla="*/ 2147483647 w 6"/>
                <a:gd name="T15" fmla="*/ 2147483647 h 11"/>
                <a:gd name="T16" fmla="*/ 2147483647 w 6"/>
                <a:gd name="T17" fmla="*/ 2147483647 h 11"/>
                <a:gd name="T18" fmla="*/ 2147483647 w 6"/>
                <a:gd name="T19" fmla="*/ 2147483647 h 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1"/>
                <a:gd name="T32" fmla="*/ 6 w 6"/>
                <a:gd name="T33" fmla="*/ 11 h 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1">
                  <a:moveTo>
                    <a:pt x="6" y="2"/>
                  </a:moveTo>
                  <a:lnTo>
                    <a:pt x="4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9"/>
                  </a:lnTo>
                  <a:lnTo>
                    <a:pt x="0" y="11"/>
                  </a:lnTo>
                  <a:lnTo>
                    <a:pt x="4" y="11"/>
                  </a:lnTo>
                  <a:lnTo>
                    <a:pt x="6" y="9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3" name="Freeform 430"/>
            <p:cNvSpPr>
              <a:spLocks/>
            </p:cNvSpPr>
            <p:nvPr/>
          </p:nvSpPr>
          <p:spPr bwMode="auto">
            <a:xfrm>
              <a:off x="1498783" y="1633702"/>
              <a:ext cx="6692" cy="1339"/>
            </a:xfrm>
            <a:custGeom>
              <a:avLst/>
              <a:gdLst>
                <a:gd name="T0" fmla="*/ 2147483647 w 17"/>
                <a:gd name="T1" fmla="*/ 0 h 5"/>
                <a:gd name="T2" fmla="*/ 0 w 17"/>
                <a:gd name="T3" fmla="*/ 0 h 5"/>
                <a:gd name="T4" fmla="*/ 0 w 17"/>
                <a:gd name="T5" fmla="*/ 2147483647 h 5"/>
                <a:gd name="T6" fmla="*/ 0 w 17"/>
                <a:gd name="T7" fmla="*/ 2147483647 h 5"/>
                <a:gd name="T8" fmla="*/ 2147483647 w 17"/>
                <a:gd name="T9" fmla="*/ 2147483647 h 5"/>
                <a:gd name="T10" fmla="*/ 2147483647 w 17"/>
                <a:gd name="T11" fmla="*/ 2147483647 h 5"/>
                <a:gd name="T12" fmla="*/ 2147483647 w 17"/>
                <a:gd name="T13" fmla="*/ 2147483647 h 5"/>
                <a:gd name="T14" fmla="*/ 2147483647 w 17"/>
                <a:gd name="T15" fmla="*/ 0 h 5"/>
                <a:gd name="T16" fmla="*/ 2147483647 w 17"/>
                <a:gd name="T17" fmla="*/ 0 h 5"/>
                <a:gd name="T18" fmla="*/ 2147483647 w 17"/>
                <a:gd name="T19" fmla="*/ 0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5"/>
                <a:gd name="T32" fmla="*/ 17 w 17"/>
                <a:gd name="T33" fmla="*/ 5 h 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5">
                  <a:moveTo>
                    <a:pt x="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10" y="5"/>
                  </a:lnTo>
                  <a:lnTo>
                    <a:pt x="17" y="5"/>
                  </a:lnTo>
                  <a:lnTo>
                    <a:pt x="17" y="3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4" name="Freeform 431"/>
            <p:cNvSpPr>
              <a:spLocks/>
            </p:cNvSpPr>
            <p:nvPr/>
          </p:nvSpPr>
          <p:spPr bwMode="auto">
            <a:xfrm>
              <a:off x="1504137" y="1633702"/>
              <a:ext cx="1338" cy="2677"/>
            </a:xfrm>
            <a:custGeom>
              <a:avLst/>
              <a:gdLst>
                <a:gd name="T0" fmla="*/ 2147483647 w 4"/>
                <a:gd name="T1" fmla="*/ 2147483647 h 9"/>
                <a:gd name="T2" fmla="*/ 2147483647 w 4"/>
                <a:gd name="T3" fmla="*/ 0 h 9"/>
                <a:gd name="T4" fmla="*/ 0 w 4"/>
                <a:gd name="T5" fmla="*/ 0 h 9"/>
                <a:gd name="T6" fmla="*/ 0 w 4"/>
                <a:gd name="T7" fmla="*/ 0 h 9"/>
                <a:gd name="T8" fmla="*/ 0 w 4"/>
                <a:gd name="T9" fmla="*/ 2147483647 h 9"/>
                <a:gd name="T10" fmla="*/ 0 w 4"/>
                <a:gd name="T11" fmla="*/ 2147483647 h 9"/>
                <a:gd name="T12" fmla="*/ 0 w 4"/>
                <a:gd name="T13" fmla="*/ 2147483647 h 9"/>
                <a:gd name="T14" fmla="*/ 2147483647 w 4"/>
                <a:gd name="T15" fmla="*/ 2147483647 h 9"/>
                <a:gd name="T16" fmla="*/ 2147483647 w 4"/>
                <a:gd name="T17" fmla="*/ 2147483647 h 9"/>
                <a:gd name="T18" fmla="*/ 2147483647 w 4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9"/>
                <a:gd name="T32" fmla="*/ 4 w 4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9">
                  <a:moveTo>
                    <a:pt x="4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5" name="Freeform 432"/>
            <p:cNvSpPr>
              <a:spLocks/>
            </p:cNvSpPr>
            <p:nvPr/>
          </p:nvSpPr>
          <p:spPr bwMode="auto">
            <a:xfrm>
              <a:off x="1502798" y="1635041"/>
              <a:ext cx="6692" cy="1338"/>
            </a:xfrm>
            <a:custGeom>
              <a:avLst/>
              <a:gdLst>
                <a:gd name="T0" fmla="*/ 2147483647 w 20"/>
                <a:gd name="T1" fmla="*/ 0 h 6"/>
                <a:gd name="T2" fmla="*/ 2147483647 w 20"/>
                <a:gd name="T3" fmla="*/ 0 h 6"/>
                <a:gd name="T4" fmla="*/ 0 w 20"/>
                <a:gd name="T5" fmla="*/ 2147483647 h 6"/>
                <a:gd name="T6" fmla="*/ 2147483647 w 20"/>
                <a:gd name="T7" fmla="*/ 2147483647 h 6"/>
                <a:gd name="T8" fmla="*/ 2147483647 w 20"/>
                <a:gd name="T9" fmla="*/ 2147483647 h 6"/>
                <a:gd name="T10" fmla="*/ 2147483647 w 20"/>
                <a:gd name="T11" fmla="*/ 2147483647 h 6"/>
                <a:gd name="T12" fmla="*/ 2147483647 w 20"/>
                <a:gd name="T13" fmla="*/ 2147483647 h 6"/>
                <a:gd name="T14" fmla="*/ 2147483647 w 20"/>
                <a:gd name="T15" fmla="*/ 0 h 6"/>
                <a:gd name="T16" fmla="*/ 2147483647 w 20"/>
                <a:gd name="T17" fmla="*/ 0 h 6"/>
                <a:gd name="T18" fmla="*/ 2147483647 w 20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6"/>
                <a:gd name="T32" fmla="*/ 20 w 20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6">
                  <a:moveTo>
                    <a:pt x="3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3" y="6"/>
                  </a:lnTo>
                  <a:lnTo>
                    <a:pt x="13" y="6"/>
                  </a:lnTo>
                  <a:lnTo>
                    <a:pt x="20" y="6"/>
                  </a:lnTo>
                  <a:lnTo>
                    <a:pt x="20" y="2"/>
                  </a:lnTo>
                  <a:lnTo>
                    <a:pt x="20" y="0"/>
                  </a:lnTo>
                  <a:lnTo>
                    <a:pt x="1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6" name="Freeform 433"/>
            <p:cNvSpPr>
              <a:spLocks/>
            </p:cNvSpPr>
            <p:nvPr/>
          </p:nvSpPr>
          <p:spPr bwMode="auto">
            <a:xfrm>
              <a:off x="1508151" y="1635041"/>
              <a:ext cx="1339" cy="4015"/>
            </a:xfrm>
            <a:custGeom>
              <a:avLst/>
              <a:gdLst>
                <a:gd name="T0" fmla="*/ 2147483647 w 4"/>
                <a:gd name="T1" fmla="*/ 2147483647 h 12"/>
                <a:gd name="T2" fmla="*/ 2147483647 w 4"/>
                <a:gd name="T3" fmla="*/ 0 h 12"/>
                <a:gd name="T4" fmla="*/ 0 w 4"/>
                <a:gd name="T5" fmla="*/ 0 h 12"/>
                <a:gd name="T6" fmla="*/ 0 w 4"/>
                <a:gd name="T7" fmla="*/ 0 h 12"/>
                <a:gd name="T8" fmla="*/ 0 w 4"/>
                <a:gd name="T9" fmla="*/ 2147483647 h 12"/>
                <a:gd name="T10" fmla="*/ 0 w 4"/>
                <a:gd name="T11" fmla="*/ 2147483647 h 12"/>
                <a:gd name="T12" fmla="*/ 0 w 4"/>
                <a:gd name="T13" fmla="*/ 2147483647 h 12"/>
                <a:gd name="T14" fmla="*/ 2147483647 w 4"/>
                <a:gd name="T15" fmla="*/ 2147483647 h 12"/>
                <a:gd name="T16" fmla="*/ 2147483647 w 4"/>
                <a:gd name="T17" fmla="*/ 2147483647 h 12"/>
                <a:gd name="T18" fmla="*/ 2147483647 w 4"/>
                <a:gd name="T19" fmla="*/ 2147483647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12"/>
                <a:gd name="T32" fmla="*/ 4 w 4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12">
                  <a:moveTo>
                    <a:pt x="4" y="2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2"/>
                  </a:lnTo>
                  <a:lnTo>
                    <a:pt x="4" y="8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7" name="Freeform 434"/>
            <p:cNvSpPr>
              <a:spLocks/>
            </p:cNvSpPr>
            <p:nvPr/>
          </p:nvSpPr>
          <p:spPr bwMode="auto">
            <a:xfrm>
              <a:off x="1506813" y="1636379"/>
              <a:ext cx="16061" cy="1339"/>
            </a:xfrm>
            <a:custGeom>
              <a:avLst/>
              <a:gdLst>
                <a:gd name="T0" fmla="*/ 2147483647 w 47"/>
                <a:gd name="T1" fmla="*/ 0 h 2"/>
                <a:gd name="T2" fmla="*/ 2147483647 w 47"/>
                <a:gd name="T3" fmla="*/ 0 h 2"/>
                <a:gd name="T4" fmla="*/ 0 w 47"/>
                <a:gd name="T5" fmla="*/ 2147483647 h 2"/>
                <a:gd name="T6" fmla="*/ 2147483647 w 47"/>
                <a:gd name="T7" fmla="*/ 2147483647 h 2"/>
                <a:gd name="T8" fmla="*/ 2147483647 w 47"/>
                <a:gd name="T9" fmla="*/ 2147483647 h 2"/>
                <a:gd name="T10" fmla="*/ 2147483647 w 47"/>
                <a:gd name="T11" fmla="*/ 2147483647 h 2"/>
                <a:gd name="T12" fmla="*/ 2147483647 w 47"/>
                <a:gd name="T13" fmla="*/ 2147483647 h 2"/>
                <a:gd name="T14" fmla="*/ 2147483647 w 47"/>
                <a:gd name="T15" fmla="*/ 0 h 2"/>
                <a:gd name="T16" fmla="*/ 2147483647 w 47"/>
                <a:gd name="T17" fmla="*/ 0 h 2"/>
                <a:gd name="T18" fmla="*/ 2147483647 w 47"/>
                <a:gd name="T19" fmla="*/ 0 h 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7"/>
                <a:gd name="T31" fmla="*/ 0 h 2"/>
                <a:gd name="T32" fmla="*/ 47 w 47"/>
                <a:gd name="T33" fmla="*/ 2 h 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7" h="2">
                  <a:moveTo>
                    <a:pt x="3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3" y="2"/>
                  </a:lnTo>
                  <a:lnTo>
                    <a:pt x="40" y="2"/>
                  </a:lnTo>
                  <a:lnTo>
                    <a:pt x="47" y="2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8" name="Freeform 435"/>
            <p:cNvSpPr>
              <a:spLocks/>
            </p:cNvSpPr>
            <p:nvPr/>
          </p:nvSpPr>
          <p:spPr bwMode="auto">
            <a:xfrm>
              <a:off x="1520197" y="1636379"/>
              <a:ext cx="2677" cy="2677"/>
            </a:xfrm>
            <a:custGeom>
              <a:avLst/>
              <a:gdLst>
                <a:gd name="T0" fmla="*/ 2147483647 w 7"/>
                <a:gd name="T1" fmla="*/ 2147483647 h 9"/>
                <a:gd name="T2" fmla="*/ 2147483647 w 7"/>
                <a:gd name="T3" fmla="*/ 0 h 9"/>
                <a:gd name="T4" fmla="*/ 2147483647 w 7"/>
                <a:gd name="T5" fmla="*/ 0 h 9"/>
                <a:gd name="T6" fmla="*/ 0 w 7"/>
                <a:gd name="T7" fmla="*/ 0 h 9"/>
                <a:gd name="T8" fmla="*/ 0 w 7"/>
                <a:gd name="T9" fmla="*/ 2147483647 h 9"/>
                <a:gd name="T10" fmla="*/ 0 w 7"/>
                <a:gd name="T11" fmla="*/ 2147483647 h 9"/>
                <a:gd name="T12" fmla="*/ 2147483647 w 7"/>
                <a:gd name="T13" fmla="*/ 2147483647 h 9"/>
                <a:gd name="T14" fmla="*/ 2147483647 w 7"/>
                <a:gd name="T15" fmla="*/ 2147483647 h 9"/>
                <a:gd name="T16" fmla="*/ 2147483647 w 7"/>
                <a:gd name="T17" fmla="*/ 2147483647 h 9"/>
                <a:gd name="T18" fmla="*/ 2147483647 w 7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9"/>
                <a:gd name="T32" fmla="*/ 7 w 7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9">
                  <a:moveTo>
                    <a:pt x="7" y="2"/>
                  </a:move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9"/>
                  </a:lnTo>
                  <a:lnTo>
                    <a:pt x="7" y="9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9" name="Freeform 436"/>
            <p:cNvSpPr>
              <a:spLocks/>
            </p:cNvSpPr>
            <p:nvPr/>
          </p:nvSpPr>
          <p:spPr bwMode="auto">
            <a:xfrm>
              <a:off x="1520197" y="1637717"/>
              <a:ext cx="6692" cy="1338"/>
            </a:xfrm>
            <a:custGeom>
              <a:avLst/>
              <a:gdLst>
                <a:gd name="T0" fmla="*/ 2147483647 w 19"/>
                <a:gd name="T1" fmla="*/ 0 h 7"/>
                <a:gd name="T2" fmla="*/ 0 w 19"/>
                <a:gd name="T3" fmla="*/ 0 h 7"/>
                <a:gd name="T4" fmla="*/ 0 w 19"/>
                <a:gd name="T5" fmla="*/ 2147483647 h 7"/>
                <a:gd name="T6" fmla="*/ 0 w 19"/>
                <a:gd name="T7" fmla="*/ 2147483647 h 7"/>
                <a:gd name="T8" fmla="*/ 2147483647 w 19"/>
                <a:gd name="T9" fmla="*/ 2147483647 h 7"/>
                <a:gd name="T10" fmla="*/ 2147483647 w 19"/>
                <a:gd name="T11" fmla="*/ 2147483647 h 7"/>
                <a:gd name="T12" fmla="*/ 2147483647 w 19"/>
                <a:gd name="T13" fmla="*/ 2147483647 h 7"/>
                <a:gd name="T14" fmla="*/ 2147483647 w 19"/>
                <a:gd name="T15" fmla="*/ 0 h 7"/>
                <a:gd name="T16" fmla="*/ 2147483647 w 19"/>
                <a:gd name="T17" fmla="*/ 0 h 7"/>
                <a:gd name="T18" fmla="*/ 2147483647 w 19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"/>
                <a:gd name="T31" fmla="*/ 0 h 7"/>
                <a:gd name="T32" fmla="*/ 19 w 19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" h="7">
                  <a:moveTo>
                    <a:pt x="3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10" y="7"/>
                  </a:lnTo>
                  <a:lnTo>
                    <a:pt x="19" y="7"/>
                  </a:lnTo>
                  <a:lnTo>
                    <a:pt x="19" y="4"/>
                  </a:lnTo>
                  <a:lnTo>
                    <a:pt x="19" y="0"/>
                  </a:lnTo>
                  <a:lnTo>
                    <a:pt x="1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30" name="Freeform 437"/>
            <p:cNvSpPr>
              <a:spLocks/>
            </p:cNvSpPr>
            <p:nvPr/>
          </p:nvSpPr>
          <p:spPr bwMode="auto">
            <a:xfrm>
              <a:off x="1524212" y="1637717"/>
              <a:ext cx="2677" cy="2677"/>
            </a:xfrm>
            <a:custGeom>
              <a:avLst/>
              <a:gdLst>
                <a:gd name="T0" fmla="*/ 2147483647 w 7"/>
                <a:gd name="T1" fmla="*/ 2147483647 h 10"/>
                <a:gd name="T2" fmla="*/ 2147483647 w 7"/>
                <a:gd name="T3" fmla="*/ 0 h 10"/>
                <a:gd name="T4" fmla="*/ 2147483647 w 7"/>
                <a:gd name="T5" fmla="*/ 0 h 10"/>
                <a:gd name="T6" fmla="*/ 0 w 7"/>
                <a:gd name="T7" fmla="*/ 0 h 10"/>
                <a:gd name="T8" fmla="*/ 0 w 7"/>
                <a:gd name="T9" fmla="*/ 2147483647 h 10"/>
                <a:gd name="T10" fmla="*/ 0 w 7"/>
                <a:gd name="T11" fmla="*/ 2147483647 h 10"/>
                <a:gd name="T12" fmla="*/ 2147483647 w 7"/>
                <a:gd name="T13" fmla="*/ 2147483647 h 10"/>
                <a:gd name="T14" fmla="*/ 2147483647 w 7"/>
                <a:gd name="T15" fmla="*/ 2147483647 h 10"/>
                <a:gd name="T16" fmla="*/ 2147483647 w 7"/>
                <a:gd name="T17" fmla="*/ 2147483647 h 10"/>
                <a:gd name="T18" fmla="*/ 2147483647 w 7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0"/>
                <a:gd name="T32" fmla="*/ 7 w 7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0">
                  <a:moveTo>
                    <a:pt x="7" y="4"/>
                  </a:move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7" y="10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31" name="Freeform 438"/>
            <p:cNvSpPr>
              <a:spLocks/>
            </p:cNvSpPr>
            <p:nvPr/>
          </p:nvSpPr>
          <p:spPr bwMode="auto">
            <a:xfrm>
              <a:off x="1524212" y="1639055"/>
              <a:ext cx="5354" cy="1339"/>
            </a:xfrm>
            <a:custGeom>
              <a:avLst/>
              <a:gdLst>
                <a:gd name="T0" fmla="*/ 2147483647 w 14"/>
                <a:gd name="T1" fmla="*/ 0 h 6"/>
                <a:gd name="T2" fmla="*/ 0 w 14"/>
                <a:gd name="T3" fmla="*/ 2147483647 h 6"/>
                <a:gd name="T4" fmla="*/ 0 w 14"/>
                <a:gd name="T5" fmla="*/ 2147483647 h 6"/>
                <a:gd name="T6" fmla="*/ 0 w 14"/>
                <a:gd name="T7" fmla="*/ 2147483647 h 6"/>
                <a:gd name="T8" fmla="*/ 2147483647 w 14"/>
                <a:gd name="T9" fmla="*/ 2147483647 h 6"/>
                <a:gd name="T10" fmla="*/ 2147483647 w 14"/>
                <a:gd name="T11" fmla="*/ 2147483647 h 6"/>
                <a:gd name="T12" fmla="*/ 2147483647 w 14"/>
                <a:gd name="T13" fmla="*/ 2147483647 h 6"/>
                <a:gd name="T14" fmla="*/ 2147483647 w 14"/>
                <a:gd name="T15" fmla="*/ 2147483647 h 6"/>
                <a:gd name="T16" fmla="*/ 2147483647 w 14"/>
                <a:gd name="T17" fmla="*/ 0 h 6"/>
                <a:gd name="T18" fmla="*/ 2147483647 w 14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6"/>
                <a:gd name="T32" fmla="*/ 14 w 14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6">
                  <a:moveTo>
                    <a:pt x="4" y="0"/>
                  </a:moveTo>
                  <a:lnTo>
                    <a:pt x="0" y="3"/>
                  </a:lnTo>
                  <a:lnTo>
                    <a:pt x="0" y="6"/>
                  </a:lnTo>
                  <a:lnTo>
                    <a:pt x="4" y="6"/>
                  </a:lnTo>
                  <a:lnTo>
                    <a:pt x="11" y="6"/>
                  </a:lnTo>
                  <a:lnTo>
                    <a:pt x="14" y="3"/>
                  </a:lnTo>
                  <a:lnTo>
                    <a:pt x="11" y="3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32" name="Freeform 439"/>
            <p:cNvSpPr>
              <a:spLocks/>
            </p:cNvSpPr>
            <p:nvPr/>
          </p:nvSpPr>
          <p:spPr bwMode="auto">
            <a:xfrm>
              <a:off x="1526889" y="1639055"/>
              <a:ext cx="2677" cy="4015"/>
            </a:xfrm>
            <a:custGeom>
              <a:avLst/>
              <a:gdLst>
                <a:gd name="T0" fmla="*/ 2147483647 w 7"/>
                <a:gd name="T1" fmla="*/ 2147483647 h 13"/>
                <a:gd name="T2" fmla="*/ 2147483647 w 7"/>
                <a:gd name="T3" fmla="*/ 2147483647 h 13"/>
                <a:gd name="T4" fmla="*/ 2147483647 w 7"/>
                <a:gd name="T5" fmla="*/ 0 h 13"/>
                <a:gd name="T6" fmla="*/ 0 w 7"/>
                <a:gd name="T7" fmla="*/ 2147483647 h 13"/>
                <a:gd name="T8" fmla="*/ 0 w 7"/>
                <a:gd name="T9" fmla="*/ 2147483647 h 13"/>
                <a:gd name="T10" fmla="*/ 0 w 7"/>
                <a:gd name="T11" fmla="*/ 2147483647 h 13"/>
                <a:gd name="T12" fmla="*/ 2147483647 w 7"/>
                <a:gd name="T13" fmla="*/ 2147483647 h 13"/>
                <a:gd name="T14" fmla="*/ 2147483647 w 7"/>
                <a:gd name="T15" fmla="*/ 2147483647 h 13"/>
                <a:gd name="T16" fmla="*/ 2147483647 w 7"/>
                <a:gd name="T17" fmla="*/ 2147483647 h 13"/>
                <a:gd name="T18" fmla="*/ 2147483647 w 7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3"/>
                <a:gd name="T32" fmla="*/ 7 w 7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3">
                  <a:moveTo>
                    <a:pt x="7" y="3"/>
                  </a:moveTo>
                  <a:lnTo>
                    <a:pt x="4" y="3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9"/>
                  </a:lnTo>
                  <a:lnTo>
                    <a:pt x="4" y="13"/>
                  </a:lnTo>
                  <a:lnTo>
                    <a:pt x="4" y="9"/>
                  </a:lnTo>
                  <a:lnTo>
                    <a:pt x="7" y="9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33" name="Freeform 440"/>
            <p:cNvSpPr>
              <a:spLocks/>
            </p:cNvSpPr>
            <p:nvPr/>
          </p:nvSpPr>
          <p:spPr bwMode="auto">
            <a:xfrm>
              <a:off x="1526889" y="1640394"/>
              <a:ext cx="12046" cy="1338"/>
            </a:xfrm>
            <a:custGeom>
              <a:avLst/>
              <a:gdLst>
                <a:gd name="T0" fmla="*/ 2147483647 w 37"/>
                <a:gd name="T1" fmla="*/ 0 h 3"/>
                <a:gd name="T2" fmla="*/ 0 w 37"/>
                <a:gd name="T3" fmla="*/ 0 h 3"/>
                <a:gd name="T4" fmla="*/ 0 w 37"/>
                <a:gd name="T5" fmla="*/ 2147483647 h 3"/>
                <a:gd name="T6" fmla="*/ 0 w 37"/>
                <a:gd name="T7" fmla="*/ 2147483647 h 3"/>
                <a:gd name="T8" fmla="*/ 2147483647 w 37"/>
                <a:gd name="T9" fmla="*/ 2147483647 h 3"/>
                <a:gd name="T10" fmla="*/ 2147483647 w 37"/>
                <a:gd name="T11" fmla="*/ 2147483647 h 3"/>
                <a:gd name="T12" fmla="*/ 2147483647 w 37"/>
                <a:gd name="T13" fmla="*/ 2147483647 h 3"/>
                <a:gd name="T14" fmla="*/ 2147483647 w 37"/>
                <a:gd name="T15" fmla="*/ 0 h 3"/>
                <a:gd name="T16" fmla="*/ 2147483647 w 37"/>
                <a:gd name="T17" fmla="*/ 0 h 3"/>
                <a:gd name="T18" fmla="*/ 2147483647 w 37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7"/>
                <a:gd name="T31" fmla="*/ 0 h 3"/>
                <a:gd name="T32" fmla="*/ 37 w 37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7" h="3">
                  <a:moveTo>
                    <a:pt x="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0" y="3"/>
                  </a:lnTo>
                  <a:lnTo>
                    <a:pt x="37" y="3"/>
                  </a:lnTo>
                  <a:lnTo>
                    <a:pt x="37" y="0"/>
                  </a:lnTo>
                  <a:lnTo>
                    <a:pt x="3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34" name="Freeform 441"/>
            <p:cNvSpPr>
              <a:spLocks/>
            </p:cNvSpPr>
            <p:nvPr/>
          </p:nvSpPr>
          <p:spPr bwMode="auto">
            <a:xfrm>
              <a:off x="1537596" y="1640394"/>
              <a:ext cx="1339" cy="4015"/>
            </a:xfrm>
            <a:custGeom>
              <a:avLst/>
              <a:gdLst>
                <a:gd name="T0" fmla="*/ 2147483647 w 4"/>
                <a:gd name="T1" fmla="*/ 2147483647 h 9"/>
                <a:gd name="T2" fmla="*/ 2147483647 w 4"/>
                <a:gd name="T3" fmla="*/ 0 h 9"/>
                <a:gd name="T4" fmla="*/ 0 w 4"/>
                <a:gd name="T5" fmla="*/ 0 h 9"/>
                <a:gd name="T6" fmla="*/ 0 w 4"/>
                <a:gd name="T7" fmla="*/ 0 h 9"/>
                <a:gd name="T8" fmla="*/ 0 w 4"/>
                <a:gd name="T9" fmla="*/ 2147483647 h 9"/>
                <a:gd name="T10" fmla="*/ 0 w 4"/>
                <a:gd name="T11" fmla="*/ 2147483647 h 9"/>
                <a:gd name="T12" fmla="*/ 0 w 4"/>
                <a:gd name="T13" fmla="*/ 2147483647 h 9"/>
                <a:gd name="T14" fmla="*/ 2147483647 w 4"/>
                <a:gd name="T15" fmla="*/ 2147483647 h 9"/>
                <a:gd name="T16" fmla="*/ 2147483647 w 4"/>
                <a:gd name="T17" fmla="*/ 2147483647 h 9"/>
                <a:gd name="T18" fmla="*/ 2147483647 w 4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9"/>
                <a:gd name="T32" fmla="*/ 4 w 4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9">
                  <a:moveTo>
                    <a:pt x="4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35" name="Freeform 442"/>
            <p:cNvSpPr>
              <a:spLocks/>
            </p:cNvSpPr>
            <p:nvPr/>
          </p:nvSpPr>
          <p:spPr bwMode="auto">
            <a:xfrm>
              <a:off x="1537596" y="1641732"/>
              <a:ext cx="4016" cy="2677"/>
            </a:xfrm>
            <a:custGeom>
              <a:avLst/>
              <a:gdLst>
                <a:gd name="T0" fmla="*/ 2147483647 w 14"/>
                <a:gd name="T1" fmla="*/ 0 h 6"/>
                <a:gd name="T2" fmla="*/ 2147483647 w 14"/>
                <a:gd name="T3" fmla="*/ 0 h 6"/>
                <a:gd name="T4" fmla="*/ 0 w 14"/>
                <a:gd name="T5" fmla="*/ 2147483647 h 6"/>
                <a:gd name="T6" fmla="*/ 2147483647 w 14"/>
                <a:gd name="T7" fmla="*/ 2147483647 h 6"/>
                <a:gd name="T8" fmla="*/ 2147483647 w 14"/>
                <a:gd name="T9" fmla="*/ 2147483647 h 6"/>
                <a:gd name="T10" fmla="*/ 2147483647 w 14"/>
                <a:gd name="T11" fmla="*/ 2147483647 h 6"/>
                <a:gd name="T12" fmla="*/ 2147483647 w 14"/>
                <a:gd name="T13" fmla="*/ 2147483647 h 6"/>
                <a:gd name="T14" fmla="*/ 2147483647 w 14"/>
                <a:gd name="T15" fmla="*/ 0 h 6"/>
                <a:gd name="T16" fmla="*/ 2147483647 w 14"/>
                <a:gd name="T17" fmla="*/ 0 h 6"/>
                <a:gd name="T18" fmla="*/ 2147483647 w 14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6"/>
                <a:gd name="T32" fmla="*/ 14 w 14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6">
                  <a:moveTo>
                    <a:pt x="3" y="0"/>
                  </a:moveTo>
                  <a:lnTo>
                    <a:pt x="3" y="0"/>
                  </a:lnTo>
                  <a:lnTo>
                    <a:pt x="0" y="4"/>
                  </a:lnTo>
                  <a:lnTo>
                    <a:pt x="3" y="6"/>
                  </a:lnTo>
                  <a:lnTo>
                    <a:pt x="7" y="6"/>
                  </a:lnTo>
                  <a:lnTo>
                    <a:pt x="14" y="6"/>
                  </a:lnTo>
                  <a:lnTo>
                    <a:pt x="14" y="4"/>
                  </a:lnTo>
                  <a:lnTo>
                    <a:pt x="14" y="0"/>
                  </a:lnTo>
                  <a:lnTo>
                    <a:pt x="7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36" name="Freeform 443"/>
            <p:cNvSpPr>
              <a:spLocks/>
            </p:cNvSpPr>
            <p:nvPr/>
          </p:nvSpPr>
          <p:spPr bwMode="auto">
            <a:xfrm>
              <a:off x="1540273" y="1641732"/>
              <a:ext cx="1339" cy="4015"/>
            </a:xfrm>
            <a:custGeom>
              <a:avLst/>
              <a:gdLst>
                <a:gd name="T0" fmla="*/ 2147483647 w 4"/>
                <a:gd name="T1" fmla="*/ 2147483647 h 10"/>
                <a:gd name="T2" fmla="*/ 2147483647 w 4"/>
                <a:gd name="T3" fmla="*/ 0 h 10"/>
                <a:gd name="T4" fmla="*/ 0 w 4"/>
                <a:gd name="T5" fmla="*/ 0 h 10"/>
                <a:gd name="T6" fmla="*/ 0 w 4"/>
                <a:gd name="T7" fmla="*/ 0 h 10"/>
                <a:gd name="T8" fmla="*/ 0 w 4"/>
                <a:gd name="T9" fmla="*/ 2147483647 h 10"/>
                <a:gd name="T10" fmla="*/ 0 w 4"/>
                <a:gd name="T11" fmla="*/ 2147483647 h 10"/>
                <a:gd name="T12" fmla="*/ 0 w 4"/>
                <a:gd name="T13" fmla="*/ 2147483647 h 10"/>
                <a:gd name="T14" fmla="*/ 2147483647 w 4"/>
                <a:gd name="T15" fmla="*/ 2147483647 h 10"/>
                <a:gd name="T16" fmla="*/ 2147483647 w 4"/>
                <a:gd name="T17" fmla="*/ 2147483647 h 10"/>
                <a:gd name="T18" fmla="*/ 2147483647 w 4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10"/>
                <a:gd name="T32" fmla="*/ 4 w 4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10">
                  <a:moveTo>
                    <a:pt x="4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37" name="Freeform 444"/>
            <p:cNvSpPr>
              <a:spLocks/>
            </p:cNvSpPr>
            <p:nvPr/>
          </p:nvSpPr>
          <p:spPr bwMode="auto">
            <a:xfrm>
              <a:off x="1538935" y="1643071"/>
              <a:ext cx="9368" cy="2677"/>
            </a:xfrm>
            <a:custGeom>
              <a:avLst/>
              <a:gdLst>
                <a:gd name="T0" fmla="*/ 2147483647 w 27"/>
                <a:gd name="T1" fmla="*/ 0 h 6"/>
                <a:gd name="T2" fmla="*/ 2147483647 w 27"/>
                <a:gd name="T3" fmla="*/ 2147483647 h 6"/>
                <a:gd name="T4" fmla="*/ 0 w 27"/>
                <a:gd name="T5" fmla="*/ 2147483647 h 6"/>
                <a:gd name="T6" fmla="*/ 2147483647 w 27"/>
                <a:gd name="T7" fmla="*/ 2147483647 h 6"/>
                <a:gd name="T8" fmla="*/ 2147483647 w 27"/>
                <a:gd name="T9" fmla="*/ 2147483647 h 6"/>
                <a:gd name="T10" fmla="*/ 2147483647 w 27"/>
                <a:gd name="T11" fmla="*/ 2147483647 h 6"/>
                <a:gd name="T12" fmla="*/ 2147483647 w 27"/>
                <a:gd name="T13" fmla="*/ 2147483647 h 6"/>
                <a:gd name="T14" fmla="*/ 2147483647 w 27"/>
                <a:gd name="T15" fmla="*/ 2147483647 h 6"/>
                <a:gd name="T16" fmla="*/ 2147483647 w 27"/>
                <a:gd name="T17" fmla="*/ 0 h 6"/>
                <a:gd name="T18" fmla="*/ 2147483647 w 27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"/>
                <a:gd name="T31" fmla="*/ 0 h 6"/>
                <a:gd name="T32" fmla="*/ 27 w 27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" h="6">
                  <a:moveTo>
                    <a:pt x="3" y="0"/>
                  </a:moveTo>
                  <a:lnTo>
                    <a:pt x="3" y="2"/>
                  </a:lnTo>
                  <a:lnTo>
                    <a:pt x="0" y="2"/>
                  </a:lnTo>
                  <a:lnTo>
                    <a:pt x="3" y="6"/>
                  </a:lnTo>
                  <a:lnTo>
                    <a:pt x="20" y="6"/>
                  </a:lnTo>
                  <a:lnTo>
                    <a:pt x="27" y="6"/>
                  </a:lnTo>
                  <a:lnTo>
                    <a:pt x="27" y="2"/>
                  </a:lnTo>
                  <a:lnTo>
                    <a:pt x="2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38" name="Freeform 445"/>
            <p:cNvSpPr>
              <a:spLocks/>
            </p:cNvSpPr>
            <p:nvPr/>
          </p:nvSpPr>
          <p:spPr bwMode="auto">
            <a:xfrm>
              <a:off x="1546965" y="1643071"/>
              <a:ext cx="1338" cy="5353"/>
            </a:xfrm>
            <a:custGeom>
              <a:avLst/>
              <a:gdLst>
                <a:gd name="T0" fmla="*/ 2147483647 w 4"/>
                <a:gd name="T1" fmla="*/ 2147483647 h 15"/>
                <a:gd name="T2" fmla="*/ 2147483647 w 4"/>
                <a:gd name="T3" fmla="*/ 2147483647 h 15"/>
                <a:gd name="T4" fmla="*/ 0 w 4"/>
                <a:gd name="T5" fmla="*/ 0 h 15"/>
                <a:gd name="T6" fmla="*/ 0 w 4"/>
                <a:gd name="T7" fmla="*/ 2147483647 h 15"/>
                <a:gd name="T8" fmla="*/ 0 w 4"/>
                <a:gd name="T9" fmla="*/ 2147483647 h 15"/>
                <a:gd name="T10" fmla="*/ 0 w 4"/>
                <a:gd name="T11" fmla="*/ 2147483647 h 15"/>
                <a:gd name="T12" fmla="*/ 0 w 4"/>
                <a:gd name="T13" fmla="*/ 2147483647 h 15"/>
                <a:gd name="T14" fmla="*/ 2147483647 w 4"/>
                <a:gd name="T15" fmla="*/ 2147483647 h 15"/>
                <a:gd name="T16" fmla="*/ 2147483647 w 4"/>
                <a:gd name="T17" fmla="*/ 2147483647 h 15"/>
                <a:gd name="T18" fmla="*/ 2147483647 w 4"/>
                <a:gd name="T19" fmla="*/ 2147483647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15"/>
                <a:gd name="T32" fmla="*/ 4 w 4"/>
                <a:gd name="T33" fmla="*/ 15 h 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15">
                  <a:moveTo>
                    <a:pt x="4" y="2"/>
                  </a:moveTo>
                  <a:lnTo>
                    <a:pt x="4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4" y="15"/>
                  </a:lnTo>
                  <a:lnTo>
                    <a:pt x="4" y="1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39" name="Freeform 446"/>
            <p:cNvSpPr>
              <a:spLocks/>
            </p:cNvSpPr>
            <p:nvPr/>
          </p:nvSpPr>
          <p:spPr bwMode="auto">
            <a:xfrm>
              <a:off x="1545627" y="1645747"/>
              <a:ext cx="9369" cy="2677"/>
            </a:xfrm>
            <a:custGeom>
              <a:avLst/>
              <a:gdLst>
                <a:gd name="T0" fmla="*/ 2147483647 w 25"/>
                <a:gd name="T1" fmla="*/ 0 h 6"/>
                <a:gd name="T2" fmla="*/ 2147483647 w 25"/>
                <a:gd name="T3" fmla="*/ 0 h 6"/>
                <a:gd name="T4" fmla="*/ 0 w 25"/>
                <a:gd name="T5" fmla="*/ 2147483647 h 6"/>
                <a:gd name="T6" fmla="*/ 2147483647 w 25"/>
                <a:gd name="T7" fmla="*/ 2147483647 h 6"/>
                <a:gd name="T8" fmla="*/ 2147483647 w 25"/>
                <a:gd name="T9" fmla="*/ 2147483647 h 6"/>
                <a:gd name="T10" fmla="*/ 2147483647 w 25"/>
                <a:gd name="T11" fmla="*/ 2147483647 h 6"/>
                <a:gd name="T12" fmla="*/ 2147483647 w 25"/>
                <a:gd name="T13" fmla="*/ 2147483647 h 6"/>
                <a:gd name="T14" fmla="*/ 2147483647 w 25"/>
                <a:gd name="T15" fmla="*/ 0 h 6"/>
                <a:gd name="T16" fmla="*/ 2147483647 w 25"/>
                <a:gd name="T17" fmla="*/ 0 h 6"/>
                <a:gd name="T18" fmla="*/ 2147483647 w 25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"/>
                <a:gd name="T31" fmla="*/ 0 h 6"/>
                <a:gd name="T32" fmla="*/ 25 w 25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" h="6">
                  <a:moveTo>
                    <a:pt x="3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6"/>
                  </a:lnTo>
                  <a:lnTo>
                    <a:pt x="20" y="6"/>
                  </a:lnTo>
                  <a:lnTo>
                    <a:pt x="25" y="6"/>
                  </a:lnTo>
                  <a:lnTo>
                    <a:pt x="25" y="3"/>
                  </a:lnTo>
                  <a:lnTo>
                    <a:pt x="25" y="0"/>
                  </a:lnTo>
                  <a:lnTo>
                    <a:pt x="2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40" name="Freeform 447"/>
            <p:cNvSpPr>
              <a:spLocks/>
            </p:cNvSpPr>
            <p:nvPr/>
          </p:nvSpPr>
          <p:spPr bwMode="auto">
            <a:xfrm>
              <a:off x="1552319" y="1645747"/>
              <a:ext cx="2677" cy="5353"/>
            </a:xfrm>
            <a:custGeom>
              <a:avLst/>
              <a:gdLst>
                <a:gd name="T0" fmla="*/ 2147483647 w 5"/>
                <a:gd name="T1" fmla="*/ 2147483647 h 16"/>
                <a:gd name="T2" fmla="*/ 2147483647 w 5"/>
                <a:gd name="T3" fmla="*/ 0 h 16"/>
                <a:gd name="T4" fmla="*/ 2147483647 w 5"/>
                <a:gd name="T5" fmla="*/ 0 h 16"/>
                <a:gd name="T6" fmla="*/ 0 w 5"/>
                <a:gd name="T7" fmla="*/ 0 h 16"/>
                <a:gd name="T8" fmla="*/ 0 w 5"/>
                <a:gd name="T9" fmla="*/ 2147483647 h 16"/>
                <a:gd name="T10" fmla="*/ 0 w 5"/>
                <a:gd name="T11" fmla="*/ 2147483647 h 16"/>
                <a:gd name="T12" fmla="*/ 2147483647 w 5"/>
                <a:gd name="T13" fmla="*/ 2147483647 h 16"/>
                <a:gd name="T14" fmla="*/ 2147483647 w 5"/>
                <a:gd name="T15" fmla="*/ 2147483647 h 16"/>
                <a:gd name="T16" fmla="*/ 2147483647 w 5"/>
                <a:gd name="T17" fmla="*/ 2147483647 h 16"/>
                <a:gd name="T18" fmla="*/ 2147483647 w 5"/>
                <a:gd name="T19" fmla="*/ 2147483647 h 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"/>
                <a:gd name="T31" fmla="*/ 0 h 16"/>
                <a:gd name="T32" fmla="*/ 5 w 5"/>
                <a:gd name="T33" fmla="*/ 16 h 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" h="16">
                  <a:moveTo>
                    <a:pt x="5" y="3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3" y="16"/>
                  </a:lnTo>
                  <a:lnTo>
                    <a:pt x="5" y="12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41" name="Freeform 448"/>
            <p:cNvSpPr>
              <a:spLocks/>
            </p:cNvSpPr>
            <p:nvPr/>
          </p:nvSpPr>
          <p:spPr bwMode="auto">
            <a:xfrm>
              <a:off x="1552319" y="1649762"/>
              <a:ext cx="13384" cy="0"/>
            </a:xfrm>
            <a:custGeom>
              <a:avLst/>
              <a:gdLst>
                <a:gd name="T0" fmla="*/ 2147483647 w 38"/>
                <a:gd name="T1" fmla="*/ 0 h 2"/>
                <a:gd name="T2" fmla="*/ 0 w 38"/>
                <a:gd name="T3" fmla="*/ 0 h 2"/>
                <a:gd name="T4" fmla="*/ 0 w 38"/>
                <a:gd name="T5" fmla="*/ 0 h 2"/>
                <a:gd name="T6" fmla="*/ 0 w 38"/>
                <a:gd name="T7" fmla="*/ 0 h 2"/>
                <a:gd name="T8" fmla="*/ 2147483647 w 38"/>
                <a:gd name="T9" fmla="*/ 0 h 2"/>
                <a:gd name="T10" fmla="*/ 2147483647 w 38"/>
                <a:gd name="T11" fmla="*/ 0 h 2"/>
                <a:gd name="T12" fmla="*/ 2147483647 w 38"/>
                <a:gd name="T13" fmla="*/ 0 h 2"/>
                <a:gd name="T14" fmla="*/ 2147483647 w 38"/>
                <a:gd name="T15" fmla="*/ 0 h 2"/>
                <a:gd name="T16" fmla="*/ 2147483647 w 38"/>
                <a:gd name="T17" fmla="*/ 0 h 2"/>
                <a:gd name="T18" fmla="*/ 2147483647 w 38"/>
                <a:gd name="T19" fmla="*/ 0 h 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8"/>
                <a:gd name="T31" fmla="*/ 0 h 2"/>
                <a:gd name="T32" fmla="*/ 38 w 38"/>
                <a:gd name="T33" fmla="*/ 0 h 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8" h="2">
                  <a:moveTo>
                    <a:pt x="3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9" y="2"/>
                  </a:lnTo>
                  <a:lnTo>
                    <a:pt x="38" y="2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42" name="Freeform 449"/>
            <p:cNvSpPr>
              <a:spLocks/>
            </p:cNvSpPr>
            <p:nvPr/>
          </p:nvSpPr>
          <p:spPr bwMode="auto">
            <a:xfrm>
              <a:off x="1563026" y="1649762"/>
              <a:ext cx="2677" cy="4015"/>
            </a:xfrm>
            <a:custGeom>
              <a:avLst/>
              <a:gdLst>
                <a:gd name="T0" fmla="*/ 2147483647 w 6"/>
                <a:gd name="T1" fmla="*/ 2147483647 h 12"/>
                <a:gd name="T2" fmla="*/ 2147483647 w 6"/>
                <a:gd name="T3" fmla="*/ 0 h 12"/>
                <a:gd name="T4" fmla="*/ 2147483647 w 6"/>
                <a:gd name="T5" fmla="*/ 0 h 12"/>
                <a:gd name="T6" fmla="*/ 0 w 6"/>
                <a:gd name="T7" fmla="*/ 0 h 12"/>
                <a:gd name="T8" fmla="*/ 0 w 6"/>
                <a:gd name="T9" fmla="*/ 2147483647 h 12"/>
                <a:gd name="T10" fmla="*/ 0 w 6"/>
                <a:gd name="T11" fmla="*/ 2147483647 h 12"/>
                <a:gd name="T12" fmla="*/ 2147483647 w 6"/>
                <a:gd name="T13" fmla="*/ 2147483647 h 12"/>
                <a:gd name="T14" fmla="*/ 2147483647 w 6"/>
                <a:gd name="T15" fmla="*/ 2147483647 h 12"/>
                <a:gd name="T16" fmla="*/ 2147483647 w 6"/>
                <a:gd name="T17" fmla="*/ 2147483647 h 12"/>
                <a:gd name="T18" fmla="*/ 2147483647 w 6"/>
                <a:gd name="T19" fmla="*/ 2147483647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2"/>
                <a:gd name="T32" fmla="*/ 6 w 6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2">
                  <a:moveTo>
                    <a:pt x="6" y="2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6" y="12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43" name="Freeform 450"/>
            <p:cNvSpPr>
              <a:spLocks/>
            </p:cNvSpPr>
            <p:nvPr/>
          </p:nvSpPr>
          <p:spPr bwMode="auto">
            <a:xfrm>
              <a:off x="1563026" y="1651101"/>
              <a:ext cx="28106" cy="2677"/>
            </a:xfrm>
            <a:custGeom>
              <a:avLst/>
              <a:gdLst>
                <a:gd name="T0" fmla="*/ 2147483647 w 82"/>
                <a:gd name="T1" fmla="*/ 0 h 6"/>
                <a:gd name="T2" fmla="*/ 0 w 82"/>
                <a:gd name="T3" fmla="*/ 2147483647 h 6"/>
                <a:gd name="T4" fmla="*/ 0 w 82"/>
                <a:gd name="T5" fmla="*/ 2147483647 h 6"/>
                <a:gd name="T6" fmla="*/ 0 w 82"/>
                <a:gd name="T7" fmla="*/ 2147483647 h 6"/>
                <a:gd name="T8" fmla="*/ 2147483647 w 82"/>
                <a:gd name="T9" fmla="*/ 2147483647 h 6"/>
                <a:gd name="T10" fmla="*/ 2147483647 w 82"/>
                <a:gd name="T11" fmla="*/ 2147483647 h 6"/>
                <a:gd name="T12" fmla="*/ 2147483647 w 82"/>
                <a:gd name="T13" fmla="*/ 2147483647 h 6"/>
                <a:gd name="T14" fmla="*/ 2147483647 w 82"/>
                <a:gd name="T15" fmla="*/ 2147483647 h 6"/>
                <a:gd name="T16" fmla="*/ 2147483647 w 82"/>
                <a:gd name="T17" fmla="*/ 0 h 6"/>
                <a:gd name="T18" fmla="*/ 2147483647 w 82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2"/>
                <a:gd name="T31" fmla="*/ 0 h 6"/>
                <a:gd name="T32" fmla="*/ 82 w 82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2" h="6">
                  <a:moveTo>
                    <a:pt x="4" y="0"/>
                  </a:moveTo>
                  <a:lnTo>
                    <a:pt x="0" y="3"/>
                  </a:lnTo>
                  <a:lnTo>
                    <a:pt x="0" y="6"/>
                  </a:lnTo>
                  <a:lnTo>
                    <a:pt x="76" y="6"/>
                  </a:lnTo>
                  <a:lnTo>
                    <a:pt x="82" y="6"/>
                  </a:lnTo>
                  <a:lnTo>
                    <a:pt x="82" y="3"/>
                  </a:lnTo>
                  <a:lnTo>
                    <a:pt x="8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44" name="Freeform 451"/>
            <p:cNvSpPr>
              <a:spLocks/>
            </p:cNvSpPr>
            <p:nvPr/>
          </p:nvSpPr>
          <p:spPr bwMode="auto">
            <a:xfrm>
              <a:off x="1588455" y="1651101"/>
              <a:ext cx="2677" cy="4015"/>
            </a:xfrm>
            <a:custGeom>
              <a:avLst/>
              <a:gdLst>
                <a:gd name="T0" fmla="*/ 2147483647 w 6"/>
                <a:gd name="T1" fmla="*/ 2147483647 h 13"/>
                <a:gd name="T2" fmla="*/ 2147483647 w 6"/>
                <a:gd name="T3" fmla="*/ 2147483647 h 13"/>
                <a:gd name="T4" fmla="*/ 2147483647 w 6"/>
                <a:gd name="T5" fmla="*/ 0 h 13"/>
                <a:gd name="T6" fmla="*/ 0 w 6"/>
                <a:gd name="T7" fmla="*/ 2147483647 h 13"/>
                <a:gd name="T8" fmla="*/ 0 w 6"/>
                <a:gd name="T9" fmla="*/ 2147483647 h 13"/>
                <a:gd name="T10" fmla="*/ 0 w 6"/>
                <a:gd name="T11" fmla="*/ 2147483647 h 13"/>
                <a:gd name="T12" fmla="*/ 2147483647 w 6"/>
                <a:gd name="T13" fmla="*/ 2147483647 h 13"/>
                <a:gd name="T14" fmla="*/ 2147483647 w 6"/>
                <a:gd name="T15" fmla="*/ 2147483647 h 13"/>
                <a:gd name="T16" fmla="*/ 2147483647 w 6"/>
                <a:gd name="T17" fmla="*/ 2147483647 h 13"/>
                <a:gd name="T18" fmla="*/ 2147483647 w 6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3"/>
                <a:gd name="T32" fmla="*/ 6 w 6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3">
                  <a:moveTo>
                    <a:pt x="6" y="3"/>
                  </a:moveTo>
                  <a:lnTo>
                    <a:pt x="6" y="3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9"/>
                  </a:lnTo>
                  <a:lnTo>
                    <a:pt x="0" y="13"/>
                  </a:lnTo>
                  <a:lnTo>
                    <a:pt x="4" y="13"/>
                  </a:lnTo>
                  <a:lnTo>
                    <a:pt x="6" y="13"/>
                  </a:lnTo>
                  <a:lnTo>
                    <a:pt x="6" y="9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45" name="Freeform 452"/>
            <p:cNvSpPr>
              <a:spLocks/>
            </p:cNvSpPr>
            <p:nvPr/>
          </p:nvSpPr>
          <p:spPr bwMode="auto">
            <a:xfrm>
              <a:off x="1588455" y="1653778"/>
              <a:ext cx="6692" cy="1338"/>
            </a:xfrm>
            <a:custGeom>
              <a:avLst/>
              <a:gdLst>
                <a:gd name="T0" fmla="*/ 2147483647 w 19"/>
                <a:gd name="T1" fmla="*/ 0 h 7"/>
                <a:gd name="T2" fmla="*/ 0 w 19"/>
                <a:gd name="T3" fmla="*/ 0 h 7"/>
                <a:gd name="T4" fmla="*/ 0 w 19"/>
                <a:gd name="T5" fmla="*/ 2147483647 h 7"/>
                <a:gd name="T6" fmla="*/ 0 w 19"/>
                <a:gd name="T7" fmla="*/ 2147483647 h 7"/>
                <a:gd name="T8" fmla="*/ 2147483647 w 19"/>
                <a:gd name="T9" fmla="*/ 2147483647 h 7"/>
                <a:gd name="T10" fmla="*/ 2147483647 w 19"/>
                <a:gd name="T11" fmla="*/ 2147483647 h 7"/>
                <a:gd name="T12" fmla="*/ 2147483647 w 19"/>
                <a:gd name="T13" fmla="*/ 2147483647 h 7"/>
                <a:gd name="T14" fmla="*/ 2147483647 w 19"/>
                <a:gd name="T15" fmla="*/ 0 h 7"/>
                <a:gd name="T16" fmla="*/ 2147483647 w 19"/>
                <a:gd name="T17" fmla="*/ 0 h 7"/>
                <a:gd name="T18" fmla="*/ 2147483647 w 19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"/>
                <a:gd name="T31" fmla="*/ 0 h 7"/>
                <a:gd name="T32" fmla="*/ 19 w 19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" h="7">
                  <a:moveTo>
                    <a:pt x="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10" y="7"/>
                  </a:lnTo>
                  <a:lnTo>
                    <a:pt x="19" y="7"/>
                  </a:lnTo>
                  <a:lnTo>
                    <a:pt x="19" y="3"/>
                  </a:lnTo>
                  <a:lnTo>
                    <a:pt x="19" y="0"/>
                  </a:lnTo>
                  <a:lnTo>
                    <a:pt x="1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46" name="Freeform 453"/>
            <p:cNvSpPr>
              <a:spLocks/>
            </p:cNvSpPr>
            <p:nvPr/>
          </p:nvSpPr>
          <p:spPr bwMode="auto">
            <a:xfrm>
              <a:off x="1592471" y="1653778"/>
              <a:ext cx="2677" cy="6691"/>
            </a:xfrm>
            <a:custGeom>
              <a:avLst/>
              <a:gdLst>
                <a:gd name="T0" fmla="*/ 2147483647 w 6"/>
                <a:gd name="T1" fmla="*/ 2147483647 h 19"/>
                <a:gd name="T2" fmla="*/ 2147483647 w 6"/>
                <a:gd name="T3" fmla="*/ 0 h 19"/>
                <a:gd name="T4" fmla="*/ 2147483647 w 6"/>
                <a:gd name="T5" fmla="*/ 0 h 19"/>
                <a:gd name="T6" fmla="*/ 0 w 6"/>
                <a:gd name="T7" fmla="*/ 0 h 19"/>
                <a:gd name="T8" fmla="*/ 0 w 6"/>
                <a:gd name="T9" fmla="*/ 2147483647 h 19"/>
                <a:gd name="T10" fmla="*/ 0 w 6"/>
                <a:gd name="T11" fmla="*/ 2147483647 h 19"/>
                <a:gd name="T12" fmla="*/ 2147483647 w 6"/>
                <a:gd name="T13" fmla="*/ 2147483647 h 19"/>
                <a:gd name="T14" fmla="*/ 2147483647 w 6"/>
                <a:gd name="T15" fmla="*/ 2147483647 h 19"/>
                <a:gd name="T16" fmla="*/ 2147483647 w 6"/>
                <a:gd name="T17" fmla="*/ 2147483647 h 19"/>
                <a:gd name="T18" fmla="*/ 2147483647 w 6"/>
                <a:gd name="T19" fmla="*/ 2147483647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9"/>
                <a:gd name="T32" fmla="*/ 6 w 6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9">
                  <a:moveTo>
                    <a:pt x="6" y="3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4" y="19"/>
                  </a:lnTo>
                  <a:lnTo>
                    <a:pt x="6" y="19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47" name="Freeform 454"/>
            <p:cNvSpPr>
              <a:spLocks/>
            </p:cNvSpPr>
            <p:nvPr/>
          </p:nvSpPr>
          <p:spPr bwMode="auto">
            <a:xfrm>
              <a:off x="1592471" y="1657792"/>
              <a:ext cx="6692" cy="2677"/>
            </a:xfrm>
            <a:custGeom>
              <a:avLst/>
              <a:gdLst>
                <a:gd name="T0" fmla="*/ 2147483647 w 20"/>
                <a:gd name="T1" fmla="*/ 0 h 6"/>
                <a:gd name="T2" fmla="*/ 0 w 20"/>
                <a:gd name="T3" fmla="*/ 0 h 6"/>
                <a:gd name="T4" fmla="*/ 0 w 20"/>
                <a:gd name="T5" fmla="*/ 2147483647 h 6"/>
                <a:gd name="T6" fmla="*/ 0 w 20"/>
                <a:gd name="T7" fmla="*/ 2147483647 h 6"/>
                <a:gd name="T8" fmla="*/ 2147483647 w 20"/>
                <a:gd name="T9" fmla="*/ 2147483647 h 6"/>
                <a:gd name="T10" fmla="*/ 2147483647 w 20"/>
                <a:gd name="T11" fmla="*/ 2147483647 h 6"/>
                <a:gd name="T12" fmla="*/ 2147483647 w 20"/>
                <a:gd name="T13" fmla="*/ 2147483647 h 6"/>
                <a:gd name="T14" fmla="*/ 2147483647 w 20"/>
                <a:gd name="T15" fmla="*/ 0 h 6"/>
                <a:gd name="T16" fmla="*/ 2147483647 w 20"/>
                <a:gd name="T17" fmla="*/ 0 h 6"/>
                <a:gd name="T18" fmla="*/ 2147483647 w 20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6"/>
                <a:gd name="T32" fmla="*/ 20 w 20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6">
                  <a:moveTo>
                    <a:pt x="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10" y="6"/>
                  </a:lnTo>
                  <a:lnTo>
                    <a:pt x="20" y="6"/>
                  </a:lnTo>
                  <a:lnTo>
                    <a:pt x="20" y="3"/>
                  </a:lnTo>
                  <a:lnTo>
                    <a:pt x="20" y="0"/>
                  </a:lnTo>
                  <a:lnTo>
                    <a:pt x="1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48" name="Freeform 455"/>
            <p:cNvSpPr>
              <a:spLocks/>
            </p:cNvSpPr>
            <p:nvPr/>
          </p:nvSpPr>
          <p:spPr bwMode="auto">
            <a:xfrm>
              <a:off x="1597825" y="1657792"/>
              <a:ext cx="1338" cy="5353"/>
            </a:xfrm>
            <a:custGeom>
              <a:avLst/>
              <a:gdLst>
                <a:gd name="T0" fmla="*/ 2147483647 w 7"/>
                <a:gd name="T1" fmla="*/ 2147483647 h 15"/>
                <a:gd name="T2" fmla="*/ 2147483647 w 7"/>
                <a:gd name="T3" fmla="*/ 0 h 15"/>
                <a:gd name="T4" fmla="*/ 2147483647 w 7"/>
                <a:gd name="T5" fmla="*/ 0 h 15"/>
                <a:gd name="T6" fmla="*/ 0 w 7"/>
                <a:gd name="T7" fmla="*/ 0 h 15"/>
                <a:gd name="T8" fmla="*/ 0 w 7"/>
                <a:gd name="T9" fmla="*/ 2147483647 h 15"/>
                <a:gd name="T10" fmla="*/ 0 w 7"/>
                <a:gd name="T11" fmla="*/ 2147483647 h 15"/>
                <a:gd name="T12" fmla="*/ 2147483647 w 7"/>
                <a:gd name="T13" fmla="*/ 2147483647 h 15"/>
                <a:gd name="T14" fmla="*/ 2147483647 w 7"/>
                <a:gd name="T15" fmla="*/ 2147483647 h 15"/>
                <a:gd name="T16" fmla="*/ 2147483647 w 7"/>
                <a:gd name="T17" fmla="*/ 2147483647 h 15"/>
                <a:gd name="T18" fmla="*/ 2147483647 w 7"/>
                <a:gd name="T19" fmla="*/ 2147483647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5"/>
                <a:gd name="T32" fmla="*/ 7 w 7"/>
                <a:gd name="T33" fmla="*/ 15 h 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5">
                  <a:moveTo>
                    <a:pt x="7" y="3"/>
                  </a:move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3"/>
                  </a:lnTo>
                  <a:lnTo>
                    <a:pt x="4" y="15"/>
                  </a:lnTo>
                  <a:lnTo>
                    <a:pt x="7" y="13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49" name="Freeform 456"/>
            <p:cNvSpPr>
              <a:spLocks/>
            </p:cNvSpPr>
            <p:nvPr/>
          </p:nvSpPr>
          <p:spPr bwMode="auto">
            <a:xfrm>
              <a:off x="1597825" y="1660469"/>
              <a:ext cx="4015" cy="1339"/>
            </a:xfrm>
            <a:custGeom>
              <a:avLst/>
              <a:gdLst>
                <a:gd name="T0" fmla="*/ 2147483647 w 13"/>
                <a:gd name="T1" fmla="*/ 0 h 4"/>
                <a:gd name="T2" fmla="*/ 0 w 13"/>
                <a:gd name="T3" fmla="*/ 0 h 4"/>
                <a:gd name="T4" fmla="*/ 0 w 13"/>
                <a:gd name="T5" fmla="*/ 2147483647 h 4"/>
                <a:gd name="T6" fmla="*/ 0 w 13"/>
                <a:gd name="T7" fmla="*/ 2147483647 h 4"/>
                <a:gd name="T8" fmla="*/ 2147483647 w 13"/>
                <a:gd name="T9" fmla="*/ 2147483647 h 4"/>
                <a:gd name="T10" fmla="*/ 2147483647 w 13"/>
                <a:gd name="T11" fmla="*/ 2147483647 h 4"/>
                <a:gd name="T12" fmla="*/ 2147483647 w 13"/>
                <a:gd name="T13" fmla="*/ 2147483647 h 4"/>
                <a:gd name="T14" fmla="*/ 2147483647 w 13"/>
                <a:gd name="T15" fmla="*/ 0 h 4"/>
                <a:gd name="T16" fmla="*/ 2147483647 w 13"/>
                <a:gd name="T17" fmla="*/ 0 h 4"/>
                <a:gd name="T18" fmla="*/ 2147483647 w 13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4"/>
                <a:gd name="T32" fmla="*/ 13 w 13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4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13" y="4"/>
                  </a:lnTo>
                  <a:lnTo>
                    <a:pt x="13" y="0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50" name="Freeform 457"/>
            <p:cNvSpPr>
              <a:spLocks/>
            </p:cNvSpPr>
            <p:nvPr/>
          </p:nvSpPr>
          <p:spPr bwMode="auto">
            <a:xfrm>
              <a:off x="1599162" y="1660469"/>
              <a:ext cx="2677" cy="2677"/>
            </a:xfrm>
            <a:custGeom>
              <a:avLst/>
              <a:gdLst>
                <a:gd name="T0" fmla="*/ 2147483647 w 6"/>
                <a:gd name="T1" fmla="*/ 2147483647 h 9"/>
                <a:gd name="T2" fmla="*/ 2147483647 w 6"/>
                <a:gd name="T3" fmla="*/ 0 h 9"/>
                <a:gd name="T4" fmla="*/ 2147483647 w 6"/>
                <a:gd name="T5" fmla="*/ 0 h 9"/>
                <a:gd name="T6" fmla="*/ 0 w 6"/>
                <a:gd name="T7" fmla="*/ 0 h 9"/>
                <a:gd name="T8" fmla="*/ 0 w 6"/>
                <a:gd name="T9" fmla="*/ 2147483647 h 9"/>
                <a:gd name="T10" fmla="*/ 0 w 6"/>
                <a:gd name="T11" fmla="*/ 2147483647 h 9"/>
                <a:gd name="T12" fmla="*/ 2147483647 w 6"/>
                <a:gd name="T13" fmla="*/ 2147483647 h 9"/>
                <a:gd name="T14" fmla="*/ 2147483647 w 6"/>
                <a:gd name="T15" fmla="*/ 2147483647 h 9"/>
                <a:gd name="T16" fmla="*/ 2147483647 w 6"/>
                <a:gd name="T17" fmla="*/ 2147483647 h 9"/>
                <a:gd name="T18" fmla="*/ 2147483647 w 6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9"/>
                <a:gd name="T32" fmla="*/ 6 w 6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9">
                  <a:moveTo>
                    <a:pt x="6" y="4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9"/>
                  </a:lnTo>
                  <a:lnTo>
                    <a:pt x="4" y="9"/>
                  </a:lnTo>
                  <a:lnTo>
                    <a:pt x="6" y="9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51" name="Freeform 458"/>
            <p:cNvSpPr>
              <a:spLocks/>
            </p:cNvSpPr>
            <p:nvPr/>
          </p:nvSpPr>
          <p:spPr bwMode="auto">
            <a:xfrm>
              <a:off x="1599162" y="1661808"/>
              <a:ext cx="5354" cy="1338"/>
            </a:xfrm>
            <a:custGeom>
              <a:avLst/>
              <a:gdLst>
                <a:gd name="T0" fmla="*/ 2147483647 w 13"/>
                <a:gd name="T1" fmla="*/ 0 h 5"/>
                <a:gd name="T2" fmla="*/ 0 w 13"/>
                <a:gd name="T3" fmla="*/ 0 h 5"/>
                <a:gd name="T4" fmla="*/ 0 w 13"/>
                <a:gd name="T5" fmla="*/ 2147483647 h 5"/>
                <a:gd name="T6" fmla="*/ 0 w 13"/>
                <a:gd name="T7" fmla="*/ 2147483647 h 5"/>
                <a:gd name="T8" fmla="*/ 2147483647 w 13"/>
                <a:gd name="T9" fmla="*/ 2147483647 h 5"/>
                <a:gd name="T10" fmla="*/ 2147483647 w 13"/>
                <a:gd name="T11" fmla="*/ 2147483647 h 5"/>
                <a:gd name="T12" fmla="*/ 2147483647 w 13"/>
                <a:gd name="T13" fmla="*/ 2147483647 h 5"/>
                <a:gd name="T14" fmla="*/ 2147483647 w 13"/>
                <a:gd name="T15" fmla="*/ 0 h 5"/>
                <a:gd name="T16" fmla="*/ 2147483647 w 13"/>
                <a:gd name="T17" fmla="*/ 0 h 5"/>
                <a:gd name="T18" fmla="*/ 2147483647 w 13"/>
                <a:gd name="T19" fmla="*/ 0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5"/>
                <a:gd name="T32" fmla="*/ 13 w 13"/>
                <a:gd name="T33" fmla="*/ 5 h 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5">
                  <a:moveTo>
                    <a:pt x="4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4" y="5"/>
                  </a:lnTo>
                  <a:lnTo>
                    <a:pt x="10" y="5"/>
                  </a:lnTo>
                  <a:lnTo>
                    <a:pt x="13" y="2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52" name="Freeform 459"/>
            <p:cNvSpPr>
              <a:spLocks/>
            </p:cNvSpPr>
            <p:nvPr/>
          </p:nvSpPr>
          <p:spPr bwMode="auto">
            <a:xfrm>
              <a:off x="1601839" y="1661808"/>
              <a:ext cx="2677" cy="2677"/>
            </a:xfrm>
            <a:custGeom>
              <a:avLst/>
              <a:gdLst>
                <a:gd name="T0" fmla="*/ 2147483647 w 7"/>
                <a:gd name="T1" fmla="*/ 2147483647 h 9"/>
                <a:gd name="T2" fmla="*/ 2147483647 w 7"/>
                <a:gd name="T3" fmla="*/ 0 h 9"/>
                <a:gd name="T4" fmla="*/ 2147483647 w 7"/>
                <a:gd name="T5" fmla="*/ 0 h 9"/>
                <a:gd name="T6" fmla="*/ 0 w 7"/>
                <a:gd name="T7" fmla="*/ 0 h 9"/>
                <a:gd name="T8" fmla="*/ 0 w 7"/>
                <a:gd name="T9" fmla="*/ 2147483647 h 9"/>
                <a:gd name="T10" fmla="*/ 0 w 7"/>
                <a:gd name="T11" fmla="*/ 2147483647 h 9"/>
                <a:gd name="T12" fmla="*/ 2147483647 w 7"/>
                <a:gd name="T13" fmla="*/ 2147483647 h 9"/>
                <a:gd name="T14" fmla="*/ 2147483647 w 7"/>
                <a:gd name="T15" fmla="*/ 2147483647 h 9"/>
                <a:gd name="T16" fmla="*/ 2147483647 w 7"/>
                <a:gd name="T17" fmla="*/ 2147483647 h 9"/>
                <a:gd name="T18" fmla="*/ 2147483647 w 7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9"/>
                <a:gd name="T32" fmla="*/ 7 w 7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9">
                  <a:moveTo>
                    <a:pt x="7" y="2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7" y="9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53" name="Freeform 460"/>
            <p:cNvSpPr>
              <a:spLocks/>
            </p:cNvSpPr>
            <p:nvPr/>
          </p:nvSpPr>
          <p:spPr bwMode="auto">
            <a:xfrm>
              <a:off x="1601839" y="1663146"/>
              <a:ext cx="4016" cy="1339"/>
            </a:xfrm>
            <a:custGeom>
              <a:avLst/>
              <a:gdLst>
                <a:gd name="T0" fmla="*/ 2147483647 w 14"/>
                <a:gd name="T1" fmla="*/ 0 h 7"/>
                <a:gd name="T2" fmla="*/ 0 w 14"/>
                <a:gd name="T3" fmla="*/ 2147483647 h 7"/>
                <a:gd name="T4" fmla="*/ 0 w 14"/>
                <a:gd name="T5" fmla="*/ 2147483647 h 7"/>
                <a:gd name="T6" fmla="*/ 0 w 14"/>
                <a:gd name="T7" fmla="*/ 2147483647 h 7"/>
                <a:gd name="T8" fmla="*/ 2147483647 w 14"/>
                <a:gd name="T9" fmla="*/ 2147483647 h 7"/>
                <a:gd name="T10" fmla="*/ 2147483647 w 14"/>
                <a:gd name="T11" fmla="*/ 2147483647 h 7"/>
                <a:gd name="T12" fmla="*/ 2147483647 w 14"/>
                <a:gd name="T13" fmla="*/ 2147483647 h 7"/>
                <a:gd name="T14" fmla="*/ 2147483647 w 14"/>
                <a:gd name="T15" fmla="*/ 2147483647 h 7"/>
                <a:gd name="T16" fmla="*/ 2147483647 w 14"/>
                <a:gd name="T17" fmla="*/ 0 h 7"/>
                <a:gd name="T18" fmla="*/ 2147483647 w 14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7"/>
                <a:gd name="T32" fmla="*/ 14 w 14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7">
                  <a:moveTo>
                    <a:pt x="4" y="0"/>
                  </a:moveTo>
                  <a:lnTo>
                    <a:pt x="0" y="3"/>
                  </a:lnTo>
                  <a:lnTo>
                    <a:pt x="0" y="7"/>
                  </a:lnTo>
                  <a:lnTo>
                    <a:pt x="4" y="7"/>
                  </a:lnTo>
                  <a:lnTo>
                    <a:pt x="11" y="7"/>
                  </a:lnTo>
                  <a:lnTo>
                    <a:pt x="14" y="3"/>
                  </a:lnTo>
                  <a:lnTo>
                    <a:pt x="11" y="3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54" name="Freeform 461"/>
            <p:cNvSpPr>
              <a:spLocks/>
            </p:cNvSpPr>
            <p:nvPr/>
          </p:nvSpPr>
          <p:spPr bwMode="auto">
            <a:xfrm>
              <a:off x="1604516" y="1663146"/>
              <a:ext cx="1339" cy="4015"/>
            </a:xfrm>
            <a:custGeom>
              <a:avLst/>
              <a:gdLst>
                <a:gd name="T0" fmla="*/ 2147483647 w 7"/>
                <a:gd name="T1" fmla="*/ 2147483647 h 13"/>
                <a:gd name="T2" fmla="*/ 2147483647 w 7"/>
                <a:gd name="T3" fmla="*/ 2147483647 h 13"/>
                <a:gd name="T4" fmla="*/ 2147483647 w 7"/>
                <a:gd name="T5" fmla="*/ 0 h 13"/>
                <a:gd name="T6" fmla="*/ 0 w 7"/>
                <a:gd name="T7" fmla="*/ 2147483647 h 13"/>
                <a:gd name="T8" fmla="*/ 0 w 7"/>
                <a:gd name="T9" fmla="*/ 2147483647 h 13"/>
                <a:gd name="T10" fmla="*/ 0 w 7"/>
                <a:gd name="T11" fmla="*/ 2147483647 h 13"/>
                <a:gd name="T12" fmla="*/ 2147483647 w 7"/>
                <a:gd name="T13" fmla="*/ 2147483647 h 13"/>
                <a:gd name="T14" fmla="*/ 2147483647 w 7"/>
                <a:gd name="T15" fmla="*/ 2147483647 h 13"/>
                <a:gd name="T16" fmla="*/ 2147483647 w 7"/>
                <a:gd name="T17" fmla="*/ 2147483647 h 13"/>
                <a:gd name="T18" fmla="*/ 2147483647 w 7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3"/>
                <a:gd name="T32" fmla="*/ 7 w 7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3">
                  <a:moveTo>
                    <a:pt x="7" y="3"/>
                  </a:moveTo>
                  <a:lnTo>
                    <a:pt x="4" y="3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9"/>
                  </a:lnTo>
                  <a:lnTo>
                    <a:pt x="4" y="13"/>
                  </a:lnTo>
                  <a:lnTo>
                    <a:pt x="4" y="9"/>
                  </a:lnTo>
                  <a:lnTo>
                    <a:pt x="7" y="9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55" name="Freeform 462"/>
            <p:cNvSpPr>
              <a:spLocks/>
            </p:cNvSpPr>
            <p:nvPr/>
          </p:nvSpPr>
          <p:spPr bwMode="auto">
            <a:xfrm>
              <a:off x="1604516" y="1664484"/>
              <a:ext cx="4016" cy="1338"/>
            </a:xfrm>
            <a:custGeom>
              <a:avLst/>
              <a:gdLst>
                <a:gd name="T0" fmla="*/ 2147483647 w 13"/>
                <a:gd name="T1" fmla="*/ 0 h 2"/>
                <a:gd name="T2" fmla="*/ 0 w 13"/>
                <a:gd name="T3" fmla="*/ 0 h 2"/>
                <a:gd name="T4" fmla="*/ 0 w 13"/>
                <a:gd name="T5" fmla="*/ 2147483647 h 2"/>
                <a:gd name="T6" fmla="*/ 0 w 13"/>
                <a:gd name="T7" fmla="*/ 2147483647 h 2"/>
                <a:gd name="T8" fmla="*/ 2147483647 w 13"/>
                <a:gd name="T9" fmla="*/ 2147483647 h 2"/>
                <a:gd name="T10" fmla="*/ 2147483647 w 13"/>
                <a:gd name="T11" fmla="*/ 2147483647 h 2"/>
                <a:gd name="T12" fmla="*/ 2147483647 w 13"/>
                <a:gd name="T13" fmla="*/ 2147483647 h 2"/>
                <a:gd name="T14" fmla="*/ 2147483647 w 13"/>
                <a:gd name="T15" fmla="*/ 0 h 2"/>
                <a:gd name="T16" fmla="*/ 2147483647 w 13"/>
                <a:gd name="T17" fmla="*/ 0 h 2"/>
                <a:gd name="T18" fmla="*/ 2147483647 w 13"/>
                <a:gd name="T19" fmla="*/ 0 h 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2"/>
                <a:gd name="T32" fmla="*/ 13 w 13"/>
                <a:gd name="T33" fmla="*/ 2 h 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2">
                  <a:moveTo>
                    <a:pt x="4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4" y="2"/>
                  </a:lnTo>
                  <a:lnTo>
                    <a:pt x="11" y="2"/>
                  </a:lnTo>
                  <a:lnTo>
                    <a:pt x="13" y="2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56" name="Freeform 463"/>
            <p:cNvSpPr>
              <a:spLocks/>
            </p:cNvSpPr>
            <p:nvPr/>
          </p:nvSpPr>
          <p:spPr bwMode="auto">
            <a:xfrm>
              <a:off x="1605855" y="1664484"/>
              <a:ext cx="2677" cy="5353"/>
            </a:xfrm>
            <a:custGeom>
              <a:avLst/>
              <a:gdLst>
                <a:gd name="T0" fmla="*/ 2147483647 w 6"/>
                <a:gd name="T1" fmla="*/ 2147483647 h 12"/>
                <a:gd name="T2" fmla="*/ 2147483647 w 6"/>
                <a:gd name="T3" fmla="*/ 0 h 12"/>
                <a:gd name="T4" fmla="*/ 2147483647 w 6"/>
                <a:gd name="T5" fmla="*/ 0 h 12"/>
                <a:gd name="T6" fmla="*/ 0 w 6"/>
                <a:gd name="T7" fmla="*/ 0 h 12"/>
                <a:gd name="T8" fmla="*/ 0 w 6"/>
                <a:gd name="T9" fmla="*/ 2147483647 h 12"/>
                <a:gd name="T10" fmla="*/ 0 w 6"/>
                <a:gd name="T11" fmla="*/ 2147483647 h 12"/>
                <a:gd name="T12" fmla="*/ 2147483647 w 6"/>
                <a:gd name="T13" fmla="*/ 2147483647 h 12"/>
                <a:gd name="T14" fmla="*/ 2147483647 w 6"/>
                <a:gd name="T15" fmla="*/ 2147483647 h 12"/>
                <a:gd name="T16" fmla="*/ 2147483647 w 6"/>
                <a:gd name="T17" fmla="*/ 2147483647 h 12"/>
                <a:gd name="T18" fmla="*/ 2147483647 w 6"/>
                <a:gd name="T19" fmla="*/ 2147483647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2"/>
                <a:gd name="T32" fmla="*/ 6 w 6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2">
                  <a:moveTo>
                    <a:pt x="6" y="2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6" y="12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57" name="Freeform 464"/>
            <p:cNvSpPr>
              <a:spLocks/>
            </p:cNvSpPr>
            <p:nvPr/>
          </p:nvSpPr>
          <p:spPr bwMode="auto">
            <a:xfrm>
              <a:off x="1605855" y="1667161"/>
              <a:ext cx="5354" cy="2677"/>
            </a:xfrm>
            <a:custGeom>
              <a:avLst/>
              <a:gdLst>
                <a:gd name="T0" fmla="*/ 2147483647 w 13"/>
                <a:gd name="T1" fmla="*/ 0 h 6"/>
                <a:gd name="T2" fmla="*/ 0 w 13"/>
                <a:gd name="T3" fmla="*/ 2147483647 h 6"/>
                <a:gd name="T4" fmla="*/ 0 w 13"/>
                <a:gd name="T5" fmla="*/ 2147483647 h 6"/>
                <a:gd name="T6" fmla="*/ 0 w 13"/>
                <a:gd name="T7" fmla="*/ 2147483647 h 6"/>
                <a:gd name="T8" fmla="*/ 2147483647 w 13"/>
                <a:gd name="T9" fmla="*/ 2147483647 h 6"/>
                <a:gd name="T10" fmla="*/ 2147483647 w 13"/>
                <a:gd name="T11" fmla="*/ 2147483647 h 6"/>
                <a:gd name="T12" fmla="*/ 2147483647 w 13"/>
                <a:gd name="T13" fmla="*/ 2147483647 h 6"/>
                <a:gd name="T14" fmla="*/ 2147483647 w 13"/>
                <a:gd name="T15" fmla="*/ 2147483647 h 6"/>
                <a:gd name="T16" fmla="*/ 2147483647 w 13"/>
                <a:gd name="T17" fmla="*/ 0 h 6"/>
                <a:gd name="T18" fmla="*/ 2147483647 w 1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6"/>
                <a:gd name="T32" fmla="*/ 13 w 1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6">
                  <a:moveTo>
                    <a:pt x="4" y="0"/>
                  </a:moveTo>
                  <a:lnTo>
                    <a:pt x="0" y="2"/>
                  </a:lnTo>
                  <a:lnTo>
                    <a:pt x="0" y="6"/>
                  </a:lnTo>
                  <a:lnTo>
                    <a:pt x="4" y="6"/>
                  </a:lnTo>
                  <a:lnTo>
                    <a:pt x="10" y="6"/>
                  </a:lnTo>
                  <a:lnTo>
                    <a:pt x="13" y="2"/>
                  </a:lnTo>
                  <a:lnTo>
                    <a:pt x="10" y="2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58" name="Freeform 465"/>
            <p:cNvSpPr>
              <a:spLocks/>
            </p:cNvSpPr>
            <p:nvPr/>
          </p:nvSpPr>
          <p:spPr bwMode="auto">
            <a:xfrm>
              <a:off x="1608532" y="1667161"/>
              <a:ext cx="2677" cy="4015"/>
            </a:xfrm>
            <a:custGeom>
              <a:avLst/>
              <a:gdLst>
                <a:gd name="T0" fmla="*/ 2147483647 w 7"/>
                <a:gd name="T1" fmla="*/ 2147483647 h 12"/>
                <a:gd name="T2" fmla="*/ 2147483647 w 7"/>
                <a:gd name="T3" fmla="*/ 2147483647 h 12"/>
                <a:gd name="T4" fmla="*/ 2147483647 w 7"/>
                <a:gd name="T5" fmla="*/ 0 h 12"/>
                <a:gd name="T6" fmla="*/ 0 w 7"/>
                <a:gd name="T7" fmla="*/ 2147483647 h 12"/>
                <a:gd name="T8" fmla="*/ 0 w 7"/>
                <a:gd name="T9" fmla="*/ 2147483647 h 12"/>
                <a:gd name="T10" fmla="*/ 0 w 7"/>
                <a:gd name="T11" fmla="*/ 2147483647 h 12"/>
                <a:gd name="T12" fmla="*/ 2147483647 w 7"/>
                <a:gd name="T13" fmla="*/ 2147483647 h 12"/>
                <a:gd name="T14" fmla="*/ 2147483647 w 7"/>
                <a:gd name="T15" fmla="*/ 2147483647 h 12"/>
                <a:gd name="T16" fmla="*/ 2147483647 w 7"/>
                <a:gd name="T17" fmla="*/ 2147483647 h 12"/>
                <a:gd name="T18" fmla="*/ 2147483647 w 7"/>
                <a:gd name="T19" fmla="*/ 2147483647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2"/>
                <a:gd name="T32" fmla="*/ 7 w 7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2">
                  <a:moveTo>
                    <a:pt x="7" y="2"/>
                  </a:moveTo>
                  <a:lnTo>
                    <a:pt x="4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9"/>
                  </a:lnTo>
                  <a:lnTo>
                    <a:pt x="4" y="12"/>
                  </a:lnTo>
                  <a:lnTo>
                    <a:pt x="4" y="9"/>
                  </a:lnTo>
                  <a:lnTo>
                    <a:pt x="7" y="9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59" name="Freeform 466"/>
            <p:cNvSpPr>
              <a:spLocks/>
            </p:cNvSpPr>
            <p:nvPr/>
          </p:nvSpPr>
          <p:spPr bwMode="auto">
            <a:xfrm>
              <a:off x="1608532" y="1669838"/>
              <a:ext cx="4015" cy="0"/>
            </a:xfrm>
            <a:custGeom>
              <a:avLst/>
              <a:gdLst>
                <a:gd name="T0" fmla="*/ 2147483647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2147483647 w 14"/>
                <a:gd name="T9" fmla="*/ 0 h 3"/>
                <a:gd name="T10" fmla="*/ 2147483647 w 14"/>
                <a:gd name="T11" fmla="*/ 0 h 3"/>
                <a:gd name="T12" fmla="*/ 2147483647 w 14"/>
                <a:gd name="T13" fmla="*/ 0 h 3"/>
                <a:gd name="T14" fmla="*/ 2147483647 w 14"/>
                <a:gd name="T15" fmla="*/ 0 h 3"/>
                <a:gd name="T16" fmla="*/ 2147483647 w 14"/>
                <a:gd name="T17" fmla="*/ 0 h 3"/>
                <a:gd name="T18" fmla="*/ 2147483647 w 14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3"/>
                <a:gd name="T32" fmla="*/ 14 w 14"/>
                <a:gd name="T33" fmla="*/ 0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3">
                  <a:moveTo>
                    <a:pt x="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4" y="3"/>
                  </a:lnTo>
                  <a:lnTo>
                    <a:pt x="11" y="3"/>
                  </a:lnTo>
                  <a:lnTo>
                    <a:pt x="14" y="3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0" name="Freeform 467"/>
            <p:cNvSpPr>
              <a:spLocks/>
            </p:cNvSpPr>
            <p:nvPr/>
          </p:nvSpPr>
          <p:spPr bwMode="auto">
            <a:xfrm>
              <a:off x="1611208" y="1669838"/>
              <a:ext cx="1338" cy="2677"/>
            </a:xfrm>
            <a:custGeom>
              <a:avLst/>
              <a:gdLst>
                <a:gd name="T0" fmla="*/ 2147483647 w 7"/>
                <a:gd name="T1" fmla="*/ 2147483647 h 9"/>
                <a:gd name="T2" fmla="*/ 2147483647 w 7"/>
                <a:gd name="T3" fmla="*/ 0 h 9"/>
                <a:gd name="T4" fmla="*/ 2147483647 w 7"/>
                <a:gd name="T5" fmla="*/ 0 h 9"/>
                <a:gd name="T6" fmla="*/ 0 w 7"/>
                <a:gd name="T7" fmla="*/ 0 h 9"/>
                <a:gd name="T8" fmla="*/ 0 w 7"/>
                <a:gd name="T9" fmla="*/ 2147483647 h 9"/>
                <a:gd name="T10" fmla="*/ 0 w 7"/>
                <a:gd name="T11" fmla="*/ 2147483647 h 9"/>
                <a:gd name="T12" fmla="*/ 2147483647 w 7"/>
                <a:gd name="T13" fmla="*/ 2147483647 h 9"/>
                <a:gd name="T14" fmla="*/ 2147483647 w 7"/>
                <a:gd name="T15" fmla="*/ 2147483647 h 9"/>
                <a:gd name="T16" fmla="*/ 2147483647 w 7"/>
                <a:gd name="T17" fmla="*/ 2147483647 h 9"/>
                <a:gd name="T18" fmla="*/ 2147483647 w 7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9"/>
                <a:gd name="T32" fmla="*/ 7 w 7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9">
                  <a:moveTo>
                    <a:pt x="7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9"/>
                  </a:lnTo>
                  <a:lnTo>
                    <a:pt x="4" y="9"/>
                  </a:lnTo>
                  <a:lnTo>
                    <a:pt x="7" y="9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1" name="Freeform 468"/>
            <p:cNvSpPr>
              <a:spLocks/>
            </p:cNvSpPr>
            <p:nvPr/>
          </p:nvSpPr>
          <p:spPr bwMode="auto">
            <a:xfrm>
              <a:off x="1611208" y="1669838"/>
              <a:ext cx="2677" cy="2677"/>
            </a:xfrm>
            <a:custGeom>
              <a:avLst/>
              <a:gdLst>
                <a:gd name="T0" fmla="*/ 2147483647 w 11"/>
                <a:gd name="T1" fmla="*/ 0 h 6"/>
                <a:gd name="T2" fmla="*/ 0 w 11"/>
                <a:gd name="T3" fmla="*/ 0 h 6"/>
                <a:gd name="T4" fmla="*/ 0 w 11"/>
                <a:gd name="T5" fmla="*/ 2147483647 h 6"/>
                <a:gd name="T6" fmla="*/ 0 w 11"/>
                <a:gd name="T7" fmla="*/ 2147483647 h 6"/>
                <a:gd name="T8" fmla="*/ 2147483647 w 11"/>
                <a:gd name="T9" fmla="*/ 2147483647 h 6"/>
                <a:gd name="T10" fmla="*/ 2147483647 w 11"/>
                <a:gd name="T11" fmla="*/ 2147483647 h 6"/>
                <a:gd name="T12" fmla="*/ 2147483647 w 11"/>
                <a:gd name="T13" fmla="*/ 2147483647 h 6"/>
                <a:gd name="T14" fmla="*/ 2147483647 w 11"/>
                <a:gd name="T15" fmla="*/ 0 h 6"/>
                <a:gd name="T16" fmla="*/ 2147483647 w 11"/>
                <a:gd name="T17" fmla="*/ 0 h 6"/>
                <a:gd name="T18" fmla="*/ 2147483647 w 11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"/>
                <a:gd name="T31" fmla="*/ 0 h 6"/>
                <a:gd name="T32" fmla="*/ 11 w 11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" h="6">
                  <a:moveTo>
                    <a:pt x="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4" y="6"/>
                  </a:lnTo>
                  <a:lnTo>
                    <a:pt x="11" y="6"/>
                  </a:lnTo>
                  <a:lnTo>
                    <a:pt x="11" y="3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2" name="Freeform 469"/>
            <p:cNvSpPr>
              <a:spLocks/>
            </p:cNvSpPr>
            <p:nvPr/>
          </p:nvSpPr>
          <p:spPr bwMode="auto">
            <a:xfrm>
              <a:off x="1612546" y="1669838"/>
              <a:ext cx="1339" cy="4015"/>
            </a:xfrm>
            <a:custGeom>
              <a:avLst/>
              <a:gdLst>
                <a:gd name="T0" fmla="*/ 2147483647 w 4"/>
                <a:gd name="T1" fmla="*/ 2147483647 h 10"/>
                <a:gd name="T2" fmla="*/ 2147483647 w 4"/>
                <a:gd name="T3" fmla="*/ 0 h 10"/>
                <a:gd name="T4" fmla="*/ 0 w 4"/>
                <a:gd name="T5" fmla="*/ 0 h 10"/>
                <a:gd name="T6" fmla="*/ 0 w 4"/>
                <a:gd name="T7" fmla="*/ 0 h 10"/>
                <a:gd name="T8" fmla="*/ 0 w 4"/>
                <a:gd name="T9" fmla="*/ 2147483647 h 10"/>
                <a:gd name="T10" fmla="*/ 0 w 4"/>
                <a:gd name="T11" fmla="*/ 2147483647 h 10"/>
                <a:gd name="T12" fmla="*/ 0 w 4"/>
                <a:gd name="T13" fmla="*/ 2147483647 h 10"/>
                <a:gd name="T14" fmla="*/ 2147483647 w 4"/>
                <a:gd name="T15" fmla="*/ 2147483647 h 10"/>
                <a:gd name="T16" fmla="*/ 2147483647 w 4"/>
                <a:gd name="T17" fmla="*/ 2147483647 h 10"/>
                <a:gd name="T18" fmla="*/ 2147483647 w 4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10"/>
                <a:gd name="T32" fmla="*/ 4 w 4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10">
                  <a:moveTo>
                    <a:pt x="4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3" name="Freeform 470"/>
            <p:cNvSpPr>
              <a:spLocks/>
            </p:cNvSpPr>
            <p:nvPr/>
          </p:nvSpPr>
          <p:spPr bwMode="auto">
            <a:xfrm>
              <a:off x="1612546" y="1671176"/>
              <a:ext cx="12046" cy="2677"/>
            </a:xfrm>
            <a:custGeom>
              <a:avLst/>
              <a:gdLst>
                <a:gd name="T0" fmla="*/ 2147483647 w 38"/>
                <a:gd name="T1" fmla="*/ 0 h 7"/>
                <a:gd name="T2" fmla="*/ 2147483647 w 38"/>
                <a:gd name="T3" fmla="*/ 2147483647 h 7"/>
                <a:gd name="T4" fmla="*/ 0 w 38"/>
                <a:gd name="T5" fmla="*/ 2147483647 h 7"/>
                <a:gd name="T6" fmla="*/ 2147483647 w 38"/>
                <a:gd name="T7" fmla="*/ 2147483647 h 7"/>
                <a:gd name="T8" fmla="*/ 2147483647 w 38"/>
                <a:gd name="T9" fmla="*/ 2147483647 h 7"/>
                <a:gd name="T10" fmla="*/ 2147483647 w 38"/>
                <a:gd name="T11" fmla="*/ 2147483647 h 7"/>
                <a:gd name="T12" fmla="*/ 2147483647 w 38"/>
                <a:gd name="T13" fmla="*/ 2147483647 h 7"/>
                <a:gd name="T14" fmla="*/ 2147483647 w 38"/>
                <a:gd name="T15" fmla="*/ 2147483647 h 7"/>
                <a:gd name="T16" fmla="*/ 2147483647 w 38"/>
                <a:gd name="T17" fmla="*/ 0 h 7"/>
                <a:gd name="T18" fmla="*/ 2147483647 w 38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8"/>
                <a:gd name="T31" fmla="*/ 0 h 7"/>
                <a:gd name="T32" fmla="*/ 38 w 38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8" h="7">
                  <a:moveTo>
                    <a:pt x="3" y="0"/>
                  </a:moveTo>
                  <a:lnTo>
                    <a:pt x="3" y="3"/>
                  </a:lnTo>
                  <a:lnTo>
                    <a:pt x="0" y="3"/>
                  </a:lnTo>
                  <a:lnTo>
                    <a:pt x="3" y="7"/>
                  </a:lnTo>
                  <a:lnTo>
                    <a:pt x="32" y="7"/>
                  </a:lnTo>
                  <a:lnTo>
                    <a:pt x="38" y="7"/>
                  </a:lnTo>
                  <a:lnTo>
                    <a:pt x="38" y="3"/>
                  </a:lnTo>
                  <a:lnTo>
                    <a:pt x="3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4" name="Freeform 471"/>
            <p:cNvSpPr>
              <a:spLocks/>
            </p:cNvSpPr>
            <p:nvPr/>
          </p:nvSpPr>
          <p:spPr bwMode="auto">
            <a:xfrm>
              <a:off x="1623254" y="1671176"/>
              <a:ext cx="1339" cy="5353"/>
            </a:xfrm>
            <a:custGeom>
              <a:avLst/>
              <a:gdLst>
                <a:gd name="T0" fmla="*/ 2147483647 w 6"/>
                <a:gd name="T1" fmla="*/ 2147483647 h 16"/>
                <a:gd name="T2" fmla="*/ 2147483647 w 6"/>
                <a:gd name="T3" fmla="*/ 2147483647 h 16"/>
                <a:gd name="T4" fmla="*/ 2147483647 w 6"/>
                <a:gd name="T5" fmla="*/ 0 h 16"/>
                <a:gd name="T6" fmla="*/ 0 w 6"/>
                <a:gd name="T7" fmla="*/ 2147483647 h 16"/>
                <a:gd name="T8" fmla="*/ 0 w 6"/>
                <a:gd name="T9" fmla="*/ 2147483647 h 16"/>
                <a:gd name="T10" fmla="*/ 0 w 6"/>
                <a:gd name="T11" fmla="*/ 2147483647 h 16"/>
                <a:gd name="T12" fmla="*/ 2147483647 w 6"/>
                <a:gd name="T13" fmla="*/ 2147483647 h 16"/>
                <a:gd name="T14" fmla="*/ 2147483647 w 6"/>
                <a:gd name="T15" fmla="*/ 2147483647 h 16"/>
                <a:gd name="T16" fmla="*/ 2147483647 w 6"/>
                <a:gd name="T17" fmla="*/ 2147483647 h 16"/>
                <a:gd name="T18" fmla="*/ 2147483647 w 6"/>
                <a:gd name="T19" fmla="*/ 2147483647 h 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6"/>
                <a:gd name="T32" fmla="*/ 6 w 6"/>
                <a:gd name="T33" fmla="*/ 16 h 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6">
                  <a:moveTo>
                    <a:pt x="6" y="3"/>
                  </a:moveTo>
                  <a:lnTo>
                    <a:pt x="6" y="3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4" y="16"/>
                  </a:lnTo>
                  <a:lnTo>
                    <a:pt x="6" y="16"/>
                  </a:lnTo>
                  <a:lnTo>
                    <a:pt x="6" y="13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5" name="Freeform 472"/>
            <p:cNvSpPr>
              <a:spLocks/>
            </p:cNvSpPr>
            <p:nvPr/>
          </p:nvSpPr>
          <p:spPr bwMode="auto">
            <a:xfrm>
              <a:off x="1623254" y="1673852"/>
              <a:ext cx="4016" cy="2677"/>
            </a:xfrm>
            <a:custGeom>
              <a:avLst/>
              <a:gdLst>
                <a:gd name="T0" fmla="*/ 2147483647 w 13"/>
                <a:gd name="T1" fmla="*/ 0 h 7"/>
                <a:gd name="T2" fmla="*/ 0 w 13"/>
                <a:gd name="T3" fmla="*/ 2147483647 h 7"/>
                <a:gd name="T4" fmla="*/ 0 w 13"/>
                <a:gd name="T5" fmla="*/ 2147483647 h 7"/>
                <a:gd name="T6" fmla="*/ 0 w 13"/>
                <a:gd name="T7" fmla="*/ 2147483647 h 7"/>
                <a:gd name="T8" fmla="*/ 2147483647 w 13"/>
                <a:gd name="T9" fmla="*/ 2147483647 h 7"/>
                <a:gd name="T10" fmla="*/ 2147483647 w 13"/>
                <a:gd name="T11" fmla="*/ 2147483647 h 7"/>
                <a:gd name="T12" fmla="*/ 2147483647 w 13"/>
                <a:gd name="T13" fmla="*/ 2147483647 h 7"/>
                <a:gd name="T14" fmla="*/ 2147483647 w 13"/>
                <a:gd name="T15" fmla="*/ 2147483647 h 7"/>
                <a:gd name="T16" fmla="*/ 2147483647 w 13"/>
                <a:gd name="T17" fmla="*/ 0 h 7"/>
                <a:gd name="T18" fmla="*/ 2147483647 w 13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7"/>
                <a:gd name="T32" fmla="*/ 13 w 13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7">
                  <a:moveTo>
                    <a:pt x="4" y="0"/>
                  </a:moveTo>
                  <a:lnTo>
                    <a:pt x="0" y="4"/>
                  </a:lnTo>
                  <a:lnTo>
                    <a:pt x="0" y="7"/>
                  </a:lnTo>
                  <a:lnTo>
                    <a:pt x="4" y="7"/>
                  </a:lnTo>
                  <a:lnTo>
                    <a:pt x="13" y="7"/>
                  </a:lnTo>
                  <a:lnTo>
                    <a:pt x="13" y="4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6" name="Freeform 473"/>
            <p:cNvSpPr>
              <a:spLocks/>
            </p:cNvSpPr>
            <p:nvPr/>
          </p:nvSpPr>
          <p:spPr bwMode="auto">
            <a:xfrm>
              <a:off x="1624592" y="1673852"/>
              <a:ext cx="2677" cy="4015"/>
            </a:xfrm>
            <a:custGeom>
              <a:avLst/>
              <a:gdLst>
                <a:gd name="T0" fmla="*/ 2147483647 w 7"/>
                <a:gd name="T1" fmla="*/ 2147483647 h 13"/>
                <a:gd name="T2" fmla="*/ 2147483647 w 7"/>
                <a:gd name="T3" fmla="*/ 2147483647 h 13"/>
                <a:gd name="T4" fmla="*/ 2147483647 w 7"/>
                <a:gd name="T5" fmla="*/ 0 h 13"/>
                <a:gd name="T6" fmla="*/ 0 w 7"/>
                <a:gd name="T7" fmla="*/ 2147483647 h 13"/>
                <a:gd name="T8" fmla="*/ 0 w 7"/>
                <a:gd name="T9" fmla="*/ 2147483647 h 13"/>
                <a:gd name="T10" fmla="*/ 0 w 7"/>
                <a:gd name="T11" fmla="*/ 2147483647 h 13"/>
                <a:gd name="T12" fmla="*/ 2147483647 w 7"/>
                <a:gd name="T13" fmla="*/ 2147483647 h 13"/>
                <a:gd name="T14" fmla="*/ 2147483647 w 7"/>
                <a:gd name="T15" fmla="*/ 2147483647 h 13"/>
                <a:gd name="T16" fmla="*/ 2147483647 w 7"/>
                <a:gd name="T17" fmla="*/ 2147483647 h 13"/>
                <a:gd name="T18" fmla="*/ 2147483647 w 7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3"/>
                <a:gd name="T32" fmla="*/ 7 w 7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3">
                  <a:moveTo>
                    <a:pt x="7" y="4"/>
                  </a:moveTo>
                  <a:lnTo>
                    <a:pt x="7" y="4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4" y="13"/>
                  </a:lnTo>
                  <a:lnTo>
                    <a:pt x="7" y="10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7" name="Freeform 474"/>
            <p:cNvSpPr>
              <a:spLocks/>
            </p:cNvSpPr>
            <p:nvPr/>
          </p:nvSpPr>
          <p:spPr bwMode="auto">
            <a:xfrm>
              <a:off x="1624592" y="1676529"/>
              <a:ext cx="5354" cy="1339"/>
            </a:xfrm>
            <a:custGeom>
              <a:avLst/>
              <a:gdLst>
                <a:gd name="T0" fmla="*/ 2147483647 w 14"/>
                <a:gd name="T1" fmla="*/ 0 h 3"/>
                <a:gd name="T2" fmla="*/ 0 w 14"/>
                <a:gd name="T3" fmla="*/ 0 h 3"/>
                <a:gd name="T4" fmla="*/ 0 w 14"/>
                <a:gd name="T5" fmla="*/ 2147483647 h 3"/>
                <a:gd name="T6" fmla="*/ 0 w 14"/>
                <a:gd name="T7" fmla="*/ 2147483647 h 3"/>
                <a:gd name="T8" fmla="*/ 2147483647 w 14"/>
                <a:gd name="T9" fmla="*/ 2147483647 h 3"/>
                <a:gd name="T10" fmla="*/ 2147483647 w 14"/>
                <a:gd name="T11" fmla="*/ 2147483647 h 3"/>
                <a:gd name="T12" fmla="*/ 2147483647 w 14"/>
                <a:gd name="T13" fmla="*/ 2147483647 h 3"/>
                <a:gd name="T14" fmla="*/ 2147483647 w 14"/>
                <a:gd name="T15" fmla="*/ 0 h 3"/>
                <a:gd name="T16" fmla="*/ 2147483647 w 14"/>
                <a:gd name="T17" fmla="*/ 0 h 3"/>
                <a:gd name="T18" fmla="*/ 2147483647 w 14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3"/>
                <a:gd name="T32" fmla="*/ 14 w 14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3">
                  <a:moveTo>
                    <a:pt x="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4" y="3"/>
                  </a:lnTo>
                  <a:lnTo>
                    <a:pt x="14" y="3"/>
                  </a:lnTo>
                  <a:lnTo>
                    <a:pt x="14" y="0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8" name="Freeform 475"/>
            <p:cNvSpPr>
              <a:spLocks/>
            </p:cNvSpPr>
            <p:nvPr/>
          </p:nvSpPr>
          <p:spPr bwMode="auto">
            <a:xfrm>
              <a:off x="1627269" y="1676529"/>
              <a:ext cx="2677" cy="2677"/>
            </a:xfrm>
            <a:custGeom>
              <a:avLst/>
              <a:gdLst>
                <a:gd name="T0" fmla="*/ 2147483647 w 7"/>
                <a:gd name="T1" fmla="*/ 2147483647 h 10"/>
                <a:gd name="T2" fmla="*/ 2147483647 w 7"/>
                <a:gd name="T3" fmla="*/ 0 h 10"/>
                <a:gd name="T4" fmla="*/ 2147483647 w 7"/>
                <a:gd name="T5" fmla="*/ 0 h 10"/>
                <a:gd name="T6" fmla="*/ 0 w 7"/>
                <a:gd name="T7" fmla="*/ 0 h 10"/>
                <a:gd name="T8" fmla="*/ 0 w 7"/>
                <a:gd name="T9" fmla="*/ 2147483647 h 10"/>
                <a:gd name="T10" fmla="*/ 0 w 7"/>
                <a:gd name="T11" fmla="*/ 2147483647 h 10"/>
                <a:gd name="T12" fmla="*/ 2147483647 w 7"/>
                <a:gd name="T13" fmla="*/ 2147483647 h 10"/>
                <a:gd name="T14" fmla="*/ 2147483647 w 7"/>
                <a:gd name="T15" fmla="*/ 2147483647 h 10"/>
                <a:gd name="T16" fmla="*/ 2147483647 w 7"/>
                <a:gd name="T17" fmla="*/ 2147483647 h 10"/>
                <a:gd name="T18" fmla="*/ 2147483647 w 7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0"/>
                <a:gd name="T32" fmla="*/ 7 w 7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0">
                  <a:moveTo>
                    <a:pt x="7" y="3"/>
                  </a:move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7" y="10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9" name="Freeform 476"/>
            <p:cNvSpPr>
              <a:spLocks/>
            </p:cNvSpPr>
            <p:nvPr/>
          </p:nvSpPr>
          <p:spPr bwMode="auto">
            <a:xfrm>
              <a:off x="1627269" y="1677868"/>
              <a:ext cx="10707" cy="1338"/>
            </a:xfrm>
            <a:custGeom>
              <a:avLst/>
              <a:gdLst>
                <a:gd name="T0" fmla="*/ 2147483647 w 33"/>
                <a:gd name="T1" fmla="*/ 0 h 7"/>
                <a:gd name="T2" fmla="*/ 0 w 33"/>
                <a:gd name="T3" fmla="*/ 0 h 7"/>
                <a:gd name="T4" fmla="*/ 0 w 33"/>
                <a:gd name="T5" fmla="*/ 2147483647 h 7"/>
                <a:gd name="T6" fmla="*/ 0 w 33"/>
                <a:gd name="T7" fmla="*/ 2147483647 h 7"/>
                <a:gd name="T8" fmla="*/ 2147483647 w 33"/>
                <a:gd name="T9" fmla="*/ 2147483647 h 7"/>
                <a:gd name="T10" fmla="*/ 2147483647 w 33"/>
                <a:gd name="T11" fmla="*/ 2147483647 h 7"/>
                <a:gd name="T12" fmla="*/ 2147483647 w 33"/>
                <a:gd name="T13" fmla="*/ 2147483647 h 7"/>
                <a:gd name="T14" fmla="*/ 2147483647 w 33"/>
                <a:gd name="T15" fmla="*/ 0 h 7"/>
                <a:gd name="T16" fmla="*/ 2147483647 w 33"/>
                <a:gd name="T17" fmla="*/ 0 h 7"/>
                <a:gd name="T18" fmla="*/ 2147483647 w 33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"/>
                <a:gd name="T31" fmla="*/ 0 h 7"/>
                <a:gd name="T32" fmla="*/ 33 w 33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" h="7">
                  <a:moveTo>
                    <a:pt x="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24" y="7"/>
                  </a:lnTo>
                  <a:lnTo>
                    <a:pt x="33" y="7"/>
                  </a:lnTo>
                  <a:lnTo>
                    <a:pt x="33" y="3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0" name="Freeform 477"/>
            <p:cNvSpPr>
              <a:spLocks/>
            </p:cNvSpPr>
            <p:nvPr/>
          </p:nvSpPr>
          <p:spPr bwMode="auto">
            <a:xfrm>
              <a:off x="1636638" y="1677868"/>
              <a:ext cx="1339" cy="2677"/>
            </a:xfrm>
            <a:custGeom>
              <a:avLst/>
              <a:gdLst>
                <a:gd name="T0" fmla="*/ 2147483647 w 6"/>
                <a:gd name="T1" fmla="*/ 2147483647 h 9"/>
                <a:gd name="T2" fmla="*/ 2147483647 w 6"/>
                <a:gd name="T3" fmla="*/ 0 h 9"/>
                <a:gd name="T4" fmla="*/ 2147483647 w 6"/>
                <a:gd name="T5" fmla="*/ 0 h 9"/>
                <a:gd name="T6" fmla="*/ 0 w 6"/>
                <a:gd name="T7" fmla="*/ 0 h 9"/>
                <a:gd name="T8" fmla="*/ 0 w 6"/>
                <a:gd name="T9" fmla="*/ 2147483647 h 9"/>
                <a:gd name="T10" fmla="*/ 0 w 6"/>
                <a:gd name="T11" fmla="*/ 2147483647 h 9"/>
                <a:gd name="T12" fmla="*/ 2147483647 w 6"/>
                <a:gd name="T13" fmla="*/ 2147483647 h 9"/>
                <a:gd name="T14" fmla="*/ 2147483647 w 6"/>
                <a:gd name="T15" fmla="*/ 2147483647 h 9"/>
                <a:gd name="T16" fmla="*/ 2147483647 w 6"/>
                <a:gd name="T17" fmla="*/ 2147483647 h 9"/>
                <a:gd name="T18" fmla="*/ 2147483647 w 6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9"/>
                <a:gd name="T32" fmla="*/ 6 w 6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9">
                  <a:moveTo>
                    <a:pt x="6" y="3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9"/>
                  </a:lnTo>
                  <a:lnTo>
                    <a:pt x="4" y="9"/>
                  </a:lnTo>
                  <a:lnTo>
                    <a:pt x="6" y="9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1" name="Freeform 478"/>
            <p:cNvSpPr>
              <a:spLocks/>
            </p:cNvSpPr>
            <p:nvPr/>
          </p:nvSpPr>
          <p:spPr bwMode="auto">
            <a:xfrm>
              <a:off x="1636638" y="1677868"/>
              <a:ext cx="6692" cy="2677"/>
            </a:xfrm>
            <a:custGeom>
              <a:avLst/>
              <a:gdLst>
                <a:gd name="T0" fmla="*/ 2147483647 w 20"/>
                <a:gd name="T1" fmla="*/ 0 h 6"/>
                <a:gd name="T2" fmla="*/ 0 w 20"/>
                <a:gd name="T3" fmla="*/ 2147483647 h 6"/>
                <a:gd name="T4" fmla="*/ 0 w 20"/>
                <a:gd name="T5" fmla="*/ 2147483647 h 6"/>
                <a:gd name="T6" fmla="*/ 0 w 20"/>
                <a:gd name="T7" fmla="*/ 2147483647 h 6"/>
                <a:gd name="T8" fmla="*/ 2147483647 w 20"/>
                <a:gd name="T9" fmla="*/ 2147483647 h 6"/>
                <a:gd name="T10" fmla="*/ 2147483647 w 20"/>
                <a:gd name="T11" fmla="*/ 2147483647 h 6"/>
                <a:gd name="T12" fmla="*/ 2147483647 w 20"/>
                <a:gd name="T13" fmla="*/ 2147483647 h 6"/>
                <a:gd name="T14" fmla="*/ 2147483647 w 20"/>
                <a:gd name="T15" fmla="*/ 2147483647 h 6"/>
                <a:gd name="T16" fmla="*/ 2147483647 w 20"/>
                <a:gd name="T17" fmla="*/ 0 h 6"/>
                <a:gd name="T18" fmla="*/ 2147483647 w 20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6"/>
                <a:gd name="T32" fmla="*/ 20 w 20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6">
                  <a:moveTo>
                    <a:pt x="4" y="0"/>
                  </a:moveTo>
                  <a:lnTo>
                    <a:pt x="0" y="4"/>
                  </a:lnTo>
                  <a:lnTo>
                    <a:pt x="0" y="6"/>
                  </a:lnTo>
                  <a:lnTo>
                    <a:pt x="10" y="6"/>
                  </a:lnTo>
                  <a:lnTo>
                    <a:pt x="17" y="6"/>
                  </a:lnTo>
                  <a:lnTo>
                    <a:pt x="20" y="4"/>
                  </a:lnTo>
                  <a:lnTo>
                    <a:pt x="17" y="4"/>
                  </a:lnTo>
                  <a:lnTo>
                    <a:pt x="1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2" name="Freeform 479"/>
            <p:cNvSpPr>
              <a:spLocks/>
            </p:cNvSpPr>
            <p:nvPr/>
          </p:nvSpPr>
          <p:spPr bwMode="auto">
            <a:xfrm>
              <a:off x="1640653" y="1677868"/>
              <a:ext cx="2677" cy="5353"/>
            </a:xfrm>
            <a:custGeom>
              <a:avLst/>
              <a:gdLst>
                <a:gd name="T0" fmla="*/ 2147483647 w 7"/>
                <a:gd name="T1" fmla="*/ 2147483647 h 13"/>
                <a:gd name="T2" fmla="*/ 2147483647 w 7"/>
                <a:gd name="T3" fmla="*/ 2147483647 h 13"/>
                <a:gd name="T4" fmla="*/ 2147483647 w 7"/>
                <a:gd name="T5" fmla="*/ 0 h 13"/>
                <a:gd name="T6" fmla="*/ 0 w 7"/>
                <a:gd name="T7" fmla="*/ 2147483647 h 13"/>
                <a:gd name="T8" fmla="*/ 0 w 7"/>
                <a:gd name="T9" fmla="*/ 2147483647 h 13"/>
                <a:gd name="T10" fmla="*/ 0 w 7"/>
                <a:gd name="T11" fmla="*/ 2147483647 h 13"/>
                <a:gd name="T12" fmla="*/ 2147483647 w 7"/>
                <a:gd name="T13" fmla="*/ 2147483647 h 13"/>
                <a:gd name="T14" fmla="*/ 2147483647 w 7"/>
                <a:gd name="T15" fmla="*/ 2147483647 h 13"/>
                <a:gd name="T16" fmla="*/ 2147483647 w 7"/>
                <a:gd name="T17" fmla="*/ 2147483647 h 13"/>
                <a:gd name="T18" fmla="*/ 2147483647 w 7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3"/>
                <a:gd name="T32" fmla="*/ 7 w 7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3">
                  <a:moveTo>
                    <a:pt x="7" y="4"/>
                  </a:moveTo>
                  <a:lnTo>
                    <a:pt x="4" y="4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4" y="13"/>
                  </a:lnTo>
                  <a:lnTo>
                    <a:pt x="4" y="10"/>
                  </a:lnTo>
                  <a:lnTo>
                    <a:pt x="7" y="10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3" name="Freeform 480"/>
            <p:cNvSpPr>
              <a:spLocks/>
            </p:cNvSpPr>
            <p:nvPr/>
          </p:nvSpPr>
          <p:spPr bwMode="auto">
            <a:xfrm>
              <a:off x="1640653" y="1680545"/>
              <a:ext cx="6692" cy="1338"/>
            </a:xfrm>
            <a:custGeom>
              <a:avLst/>
              <a:gdLst>
                <a:gd name="T0" fmla="*/ 2147483647 w 20"/>
                <a:gd name="T1" fmla="*/ 0 h 4"/>
                <a:gd name="T2" fmla="*/ 0 w 20"/>
                <a:gd name="T3" fmla="*/ 0 h 4"/>
                <a:gd name="T4" fmla="*/ 0 w 20"/>
                <a:gd name="T5" fmla="*/ 2147483647 h 4"/>
                <a:gd name="T6" fmla="*/ 0 w 20"/>
                <a:gd name="T7" fmla="*/ 2147483647 h 4"/>
                <a:gd name="T8" fmla="*/ 2147483647 w 20"/>
                <a:gd name="T9" fmla="*/ 2147483647 h 4"/>
                <a:gd name="T10" fmla="*/ 2147483647 w 20"/>
                <a:gd name="T11" fmla="*/ 2147483647 h 4"/>
                <a:gd name="T12" fmla="*/ 2147483647 w 20"/>
                <a:gd name="T13" fmla="*/ 2147483647 h 4"/>
                <a:gd name="T14" fmla="*/ 2147483647 w 20"/>
                <a:gd name="T15" fmla="*/ 0 h 4"/>
                <a:gd name="T16" fmla="*/ 2147483647 w 20"/>
                <a:gd name="T17" fmla="*/ 0 h 4"/>
                <a:gd name="T18" fmla="*/ 2147483647 w 20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4"/>
                <a:gd name="T32" fmla="*/ 20 w 20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4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11" y="4"/>
                  </a:lnTo>
                  <a:lnTo>
                    <a:pt x="17" y="4"/>
                  </a:lnTo>
                  <a:lnTo>
                    <a:pt x="20" y="4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4" name="Freeform 481"/>
            <p:cNvSpPr>
              <a:spLocks/>
            </p:cNvSpPr>
            <p:nvPr/>
          </p:nvSpPr>
          <p:spPr bwMode="auto">
            <a:xfrm>
              <a:off x="1644668" y="1680545"/>
              <a:ext cx="2677" cy="4015"/>
            </a:xfrm>
            <a:custGeom>
              <a:avLst/>
              <a:gdLst>
                <a:gd name="T0" fmla="*/ 2147483647 w 7"/>
                <a:gd name="T1" fmla="*/ 2147483647 h 10"/>
                <a:gd name="T2" fmla="*/ 2147483647 w 7"/>
                <a:gd name="T3" fmla="*/ 0 h 10"/>
                <a:gd name="T4" fmla="*/ 2147483647 w 7"/>
                <a:gd name="T5" fmla="*/ 0 h 10"/>
                <a:gd name="T6" fmla="*/ 0 w 7"/>
                <a:gd name="T7" fmla="*/ 0 h 10"/>
                <a:gd name="T8" fmla="*/ 0 w 7"/>
                <a:gd name="T9" fmla="*/ 2147483647 h 10"/>
                <a:gd name="T10" fmla="*/ 0 w 7"/>
                <a:gd name="T11" fmla="*/ 2147483647 h 10"/>
                <a:gd name="T12" fmla="*/ 2147483647 w 7"/>
                <a:gd name="T13" fmla="*/ 2147483647 h 10"/>
                <a:gd name="T14" fmla="*/ 2147483647 w 7"/>
                <a:gd name="T15" fmla="*/ 2147483647 h 10"/>
                <a:gd name="T16" fmla="*/ 2147483647 w 7"/>
                <a:gd name="T17" fmla="*/ 2147483647 h 10"/>
                <a:gd name="T18" fmla="*/ 2147483647 w 7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0"/>
                <a:gd name="T32" fmla="*/ 7 w 7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0">
                  <a:moveTo>
                    <a:pt x="7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7" y="10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5" name="Freeform 482"/>
            <p:cNvSpPr>
              <a:spLocks/>
            </p:cNvSpPr>
            <p:nvPr/>
          </p:nvSpPr>
          <p:spPr bwMode="auto">
            <a:xfrm>
              <a:off x="1644668" y="1681882"/>
              <a:ext cx="8030" cy="2677"/>
            </a:xfrm>
            <a:custGeom>
              <a:avLst/>
              <a:gdLst>
                <a:gd name="T0" fmla="*/ 2147483647 w 23"/>
                <a:gd name="T1" fmla="*/ 0 h 6"/>
                <a:gd name="T2" fmla="*/ 0 w 23"/>
                <a:gd name="T3" fmla="*/ 0 h 6"/>
                <a:gd name="T4" fmla="*/ 0 w 23"/>
                <a:gd name="T5" fmla="*/ 2147483647 h 6"/>
                <a:gd name="T6" fmla="*/ 0 w 23"/>
                <a:gd name="T7" fmla="*/ 2147483647 h 6"/>
                <a:gd name="T8" fmla="*/ 2147483647 w 23"/>
                <a:gd name="T9" fmla="*/ 2147483647 h 6"/>
                <a:gd name="T10" fmla="*/ 2147483647 w 23"/>
                <a:gd name="T11" fmla="*/ 2147483647 h 6"/>
                <a:gd name="T12" fmla="*/ 2147483647 w 23"/>
                <a:gd name="T13" fmla="*/ 2147483647 h 6"/>
                <a:gd name="T14" fmla="*/ 2147483647 w 23"/>
                <a:gd name="T15" fmla="*/ 0 h 6"/>
                <a:gd name="T16" fmla="*/ 2147483647 w 23"/>
                <a:gd name="T17" fmla="*/ 0 h 6"/>
                <a:gd name="T18" fmla="*/ 2147483647 w 2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"/>
                <a:gd name="T31" fmla="*/ 0 h 6"/>
                <a:gd name="T32" fmla="*/ 23 w 2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" h="6">
                  <a:moveTo>
                    <a:pt x="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16" y="6"/>
                  </a:lnTo>
                  <a:lnTo>
                    <a:pt x="23" y="6"/>
                  </a:lnTo>
                  <a:lnTo>
                    <a:pt x="23" y="3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6" name="Freeform 483"/>
            <p:cNvSpPr>
              <a:spLocks/>
            </p:cNvSpPr>
            <p:nvPr/>
          </p:nvSpPr>
          <p:spPr bwMode="auto">
            <a:xfrm>
              <a:off x="1651360" y="1681882"/>
              <a:ext cx="1338" cy="2677"/>
            </a:xfrm>
            <a:custGeom>
              <a:avLst/>
              <a:gdLst>
                <a:gd name="T0" fmla="*/ 2147483647 w 3"/>
                <a:gd name="T1" fmla="*/ 2147483647 h 9"/>
                <a:gd name="T2" fmla="*/ 2147483647 w 3"/>
                <a:gd name="T3" fmla="*/ 0 h 9"/>
                <a:gd name="T4" fmla="*/ 0 w 3"/>
                <a:gd name="T5" fmla="*/ 0 h 9"/>
                <a:gd name="T6" fmla="*/ 0 w 3"/>
                <a:gd name="T7" fmla="*/ 0 h 9"/>
                <a:gd name="T8" fmla="*/ 0 w 3"/>
                <a:gd name="T9" fmla="*/ 2147483647 h 9"/>
                <a:gd name="T10" fmla="*/ 0 w 3"/>
                <a:gd name="T11" fmla="*/ 2147483647 h 9"/>
                <a:gd name="T12" fmla="*/ 0 w 3"/>
                <a:gd name="T13" fmla="*/ 2147483647 h 9"/>
                <a:gd name="T14" fmla="*/ 2147483647 w 3"/>
                <a:gd name="T15" fmla="*/ 2147483647 h 9"/>
                <a:gd name="T16" fmla="*/ 2147483647 w 3"/>
                <a:gd name="T17" fmla="*/ 2147483647 h 9"/>
                <a:gd name="T18" fmla="*/ 2147483647 w 3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9"/>
                <a:gd name="T32" fmla="*/ 3 w 3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9">
                  <a:moveTo>
                    <a:pt x="3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9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7" name="Freeform 484"/>
            <p:cNvSpPr>
              <a:spLocks/>
            </p:cNvSpPr>
            <p:nvPr/>
          </p:nvSpPr>
          <p:spPr bwMode="auto">
            <a:xfrm>
              <a:off x="1650022" y="1683221"/>
              <a:ext cx="6692" cy="1338"/>
            </a:xfrm>
            <a:custGeom>
              <a:avLst/>
              <a:gdLst>
                <a:gd name="T0" fmla="*/ 2147483647 w 20"/>
                <a:gd name="T1" fmla="*/ 0 h 6"/>
                <a:gd name="T2" fmla="*/ 2147483647 w 20"/>
                <a:gd name="T3" fmla="*/ 2147483647 h 6"/>
                <a:gd name="T4" fmla="*/ 0 w 20"/>
                <a:gd name="T5" fmla="*/ 2147483647 h 6"/>
                <a:gd name="T6" fmla="*/ 2147483647 w 20"/>
                <a:gd name="T7" fmla="*/ 2147483647 h 6"/>
                <a:gd name="T8" fmla="*/ 2147483647 w 20"/>
                <a:gd name="T9" fmla="*/ 2147483647 h 6"/>
                <a:gd name="T10" fmla="*/ 2147483647 w 20"/>
                <a:gd name="T11" fmla="*/ 2147483647 h 6"/>
                <a:gd name="T12" fmla="*/ 2147483647 w 20"/>
                <a:gd name="T13" fmla="*/ 2147483647 h 6"/>
                <a:gd name="T14" fmla="*/ 2147483647 w 20"/>
                <a:gd name="T15" fmla="*/ 2147483647 h 6"/>
                <a:gd name="T16" fmla="*/ 2147483647 w 20"/>
                <a:gd name="T17" fmla="*/ 0 h 6"/>
                <a:gd name="T18" fmla="*/ 2147483647 w 20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6"/>
                <a:gd name="T32" fmla="*/ 20 w 20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6">
                  <a:moveTo>
                    <a:pt x="4" y="0"/>
                  </a:moveTo>
                  <a:lnTo>
                    <a:pt x="4" y="3"/>
                  </a:lnTo>
                  <a:lnTo>
                    <a:pt x="0" y="3"/>
                  </a:lnTo>
                  <a:lnTo>
                    <a:pt x="4" y="6"/>
                  </a:lnTo>
                  <a:lnTo>
                    <a:pt x="13" y="6"/>
                  </a:lnTo>
                  <a:lnTo>
                    <a:pt x="20" y="6"/>
                  </a:lnTo>
                  <a:lnTo>
                    <a:pt x="20" y="3"/>
                  </a:lnTo>
                  <a:lnTo>
                    <a:pt x="1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8" name="Freeform 485"/>
            <p:cNvSpPr>
              <a:spLocks/>
            </p:cNvSpPr>
            <p:nvPr/>
          </p:nvSpPr>
          <p:spPr bwMode="auto">
            <a:xfrm>
              <a:off x="1656714" y="1683221"/>
              <a:ext cx="0" cy="4015"/>
            </a:xfrm>
            <a:custGeom>
              <a:avLst/>
              <a:gdLst>
                <a:gd name="T0" fmla="*/ 0 w 3"/>
                <a:gd name="T1" fmla="*/ 2147483647 h 12"/>
                <a:gd name="T2" fmla="*/ 0 w 3"/>
                <a:gd name="T3" fmla="*/ 2147483647 h 12"/>
                <a:gd name="T4" fmla="*/ 0 w 3"/>
                <a:gd name="T5" fmla="*/ 0 h 12"/>
                <a:gd name="T6" fmla="*/ 0 w 3"/>
                <a:gd name="T7" fmla="*/ 2147483647 h 12"/>
                <a:gd name="T8" fmla="*/ 0 w 3"/>
                <a:gd name="T9" fmla="*/ 2147483647 h 12"/>
                <a:gd name="T10" fmla="*/ 0 w 3"/>
                <a:gd name="T11" fmla="*/ 2147483647 h 12"/>
                <a:gd name="T12" fmla="*/ 0 w 3"/>
                <a:gd name="T13" fmla="*/ 2147483647 h 12"/>
                <a:gd name="T14" fmla="*/ 0 w 3"/>
                <a:gd name="T15" fmla="*/ 2147483647 h 12"/>
                <a:gd name="T16" fmla="*/ 0 w 3"/>
                <a:gd name="T17" fmla="*/ 2147483647 h 12"/>
                <a:gd name="T18" fmla="*/ 0 w 3"/>
                <a:gd name="T19" fmla="*/ 2147483647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12"/>
                <a:gd name="T32" fmla="*/ 0 w 3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12">
                  <a:moveTo>
                    <a:pt x="3" y="3"/>
                  </a:moveTo>
                  <a:lnTo>
                    <a:pt x="3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3" y="10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9" name="Freeform 486"/>
            <p:cNvSpPr>
              <a:spLocks/>
            </p:cNvSpPr>
            <p:nvPr/>
          </p:nvSpPr>
          <p:spPr bwMode="auto">
            <a:xfrm>
              <a:off x="1655375" y="1684559"/>
              <a:ext cx="4016" cy="1339"/>
            </a:xfrm>
            <a:custGeom>
              <a:avLst/>
              <a:gdLst>
                <a:gd name="T0" fmla="*/ 2147483647 w 14"/>
                <a:gd name="T1" fmla="*/ 0 h 4"/>
                <a:gd name="T2" fmla="*/ 2147483647 w 14"/>
                <a:gd name="T3" fmla="*/ 0 h 4"/>
                <a:gd name="T4" fmla="*/ 0 w 14"/>
                <a:gd name="T5" fmla="*/ 2147483647 h 4"/>
                <a:gd name="T6" fmla="*/ 2147483647 w 14"/>
                <a:gd name="T7" fmla="*/ 2147483647 h 4"/>
                <a:gd name="T8" fmla="*/ 2147483647 w 14"/>
                <a:gd name="T9" fmla="*/ 2147483647 h 4"/>
                <a:gd name="T10" fmla="*/ 2147483647 w 14"/>
                <a:gd name="T11" fmla="*/ 2147483647 h 4"/>
                <a:gd name="T12" fmla="*/ 2147483647 w 14"/>
                <a:gd name="T13" fmla="*/ 2147483647 h 4"/>
                <a:gd name="T14" fmla="*/ 2147483647 w 14"/>
                <a:gd name="T15" fmla="*/ 0 h 4"/>
                <a:gd name="T16" fmla="*/ 2147483647 w 14"/>
                <a:gd name="T17" fmla="*/ 0 h 4"/>
                <a:gd name="T18" fmla="*/ 2147483647 w 14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4"/>
                <a:gd name="T32" fmla="*/ 14 w 14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4">
                  <a:moveTo>
                    <a:pt x="4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7" y="4"/>
                  </a:lnTo>
                  <a:lnTo>
                    <a:pt x="14" y="4"/>
                  </a:lnTo>
                  <a:lnTo>
                    <a:pt x="14" y="0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0" name="Freeform 487"/>
            <p:cNvSpPr>
              <a:spLocks/>
            </p:cNvSpPr>
            <p:nvPr/>
          </p:nvSpPr>
          <p:spPr bwMode="auto">
            <a:xfrm>
              <a:off x="1658052" y="1684559"/>
              <a:ext cx="1339" cy="4015"/>
            </a:xfrm>
            <a:custGeom>
              <a:avLst/>
              <a:gdLst>
                <a:gd name="T0" fmla="*/ 2147483647 w 3"/>
                <a:gd name="T1" fmla="*/ 2147483647 h 10"/>
                <a:gd name="T2" fmla="*/ 2147483647 w 3"/>
                <a:gd name="T3" fmla="*/ 0 h 10"/>
                <a:gd name="T4" fmla="*/ 0 w 3"/>
                <a:gd name="T5" fmla="*/ 0 h 10"/>
                <a:gd name="T6" fmla="*/ 0 w 3"/>
                <a:gd name="T7" fmla="*/ 0 h 10"/>
                <a:gd name="T8" fmla="*/ 0 w 3"/>
                <a:gd name="T9" fmla="*/ 2147483647 h 10"/>
                <a:gd name="T10" fmla="*/ 0 w 3"/>
                <a:gd name="T11" fmla="*/ 2147483647 h 10"/>
                <a:gd name="T12" fmla="*/ 0 w 3"/>
                <a:gd name="T13" fmla="*/ 2147483647 h 10"/>
                <a:gd name="T14" fmla="*/ 2147483647 w 3"/>
                <a:gd name="T15" fmla="*/ 2147483647 h 10"/>
                <a:gd name="T16" fmla="*/ 2147483647 w 3"/>
                <a:gd name="T17" fmla="*/ 2147483647 h 10"/>
                <a:gd name="T18" fmla="*/ 2147483647 w 3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10"/>
                <a:gd name="T32" fmla="*/ 3 w 3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10">
                  <a:moveTo>
                    <a:pt x="3" y="4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1" name="Freeform 488"/>
            <p:cNvSpPr>
              <a:spLocks/>
            </p:cNvSpPr>
            <p:nvPr/>
          </p:nvSpPr>
          <p:spPr bwMode="auto">
            <a:xfrm>
              <a:off x="1656714" y="1685898"/>
              <a:ext cx="6692" cy="2677"/>
            </a:xfrm>
            <a:custGeom>
              <a:avLst/>
              <a:gdLst>
                <a:gd name="T0" fmla="*/ 2147483647 w 20"/>
                <a:gd name="T1" fmla="*/ 0 h 6"/>
                <a:gd name="T2" fmla="*/ 2147483647 w 20"/>
                <a:gd name="T3" fmla="*/ 0 h 6"/>
                <a:gd name="T4" fmla="*/ 0 w 20"/>
                <a:gd name="T5" fmla="*/ 2147483647 h 6"/>
                <a:gd name="T6" fmla="*/ 2147483647 w 20"/>
                <a:gd name="T7" fmla="*/ 2147483647 h 6"/>
                <a:gd name="T8" fmla="*/ 2147483647 w 20"/>
                <a:gd name="T9" fmla="*/ 2147483647 h 6"/>
                <a:gd name="T10" fmla="*/ 2147483647 w 20"/>
                <a:gd name="T11" fmla="*/ 2147483647 h 6"/>
                <a:gd name="T12" fmla="*/ 2147483647 w 20"/>
                <a:gd name="T13" fmla="*/ 2147483647 h 6"/>
                <a:gd name="T14" fmla="*/ 2147483647 w 20"/>
                <a:gd name="T15" fmla="*/ 0 h 6"/>
                <a:gd name="T16" fmla="*/ 2147483647 w 20"/>
                <a:gd name="T17" fmla="*/ 0 h 6"/>
                <a:gd name="T18" fmla="*/ 2147483647 w 20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6"/>
                <a:gd name="T32" fmla="*/ 20 w 20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6">
                  <a:moveTo>
                    <a:pt x="4" y="0"/>
                  </a:moveTo>
                  <a:lnTo>
                    <a:pt x="4" y="0"/>
                  </a:lnTo>
                  <a:lnTo>
                    <a:pt x="0" y="2"/>
                  </a:lnTo>
                  <a:lnTo>
                    <a:pt x="4" y="6"/>
                  </a:lnTo>
                  <a:lnTo>
                    <a:pt x="13" y="6"/>
                  </a:lnTo>
                  <a:lnTo>
                    <a:pt x="20" y="6"/>
                  </a:lnTo>
                  <a:lnTo>
                    <a:pt x="20" y="2"/>
                  </a:lnTo>
                  <a:lnTo>
                    <a:pt x="20" y="0"/>
                  </a:lnTo>
                  <a:lnTo>
                    <a:pt x="1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2" name="Freeform 489"/>
            <p:cNvSpPr>
              <a:spLocks/>
            </p:cNvSpPr>
            <p:nvPr/>
          </p:nvSpPr>
          <p:spPr bwMode="auto">
            <a:xfrm>
              <a:off x="1662068" y="1685898"/>
              <a:ext cx="1338" cy="2677"/>
            </a:xfrm>
            <a:custGeom>
              <a:avLst/>
              <a:gdLst>
                <a:gd name="T0" fmla="*/ 2147483647 w 7"/>
                <a:gd name="T1" fmla="*/ 2147483647 h 9"/>
                <a:gd name="T2" fmla="*/ 2147483647 w 7"/>
                <a:gd name="T3" fmla="*/ 0 h 9"/>
                <a:gd name="T4" fmla="*/ 2147483647 w 7"/>
                <a:gd name="T5" fmla="*/ 0 h 9"/>
                <a:gd name="T6" fmla="*/ 0 w 7"/>
                <a:gd name="T7" fmla="*/ 0 h 9"/>
                <a:gd name="T8" fmla="*/ 0 w 7"/>
                <a:gd name="T9" fmla="*/ 2147483647 h 9"/>
                <a:gd name="T10" fmla="*/ 0 w 7"/>
                <a:gd name="T11" fmla="*/ 2147483647 h 9"/>
                <a:gd name="T12" fmla="*/ 2147483647 w 7"/>
                <a:gd name="T13" fmla="*/ 2147483647 h 9"/>
                <a:gd name="T14" fmla="*/ 2147483647 w 7"/>
                <a:gd name="T15" fmla="*/ 2147483647 h 9"/>
                <a:gd name="T16" fmla="*/ 2147483647 w 7"/>
                <a:gd name="T17" fmla="*/ 2147483647 h 9"/>
                <a:gd name="T18" fmla="*/ 2147483647 w 7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9"/>
                <a:gd name="T32" fmla="*/ 7 w 7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9">
                  <a:moveTo>
                    <a:pt x="7" y="2"/>
                  </a:move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9"/>
                  </a:lnTo>
                  <a:lnTo>
                    <a:pt x="4" y="9"/>
                  </a:lnTo>
                  <a:lnTo>
                    <a:pt x="7" y="9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3" name="Freeform 490"/>
            <p:cNvSpPr>
              <a:spLocks/>
            </p:cNvSpPr>
            <p:nvPr/>
          </p:nvSpPr>
          <p:spPr bwMode="auto">
            <a:xfrm>
              <a:off x="1662068" y="1687236"/>
              <a:ext cx="10707" cy="1339"/>
            </a:xfrm>
            <a:custGeom>
              <a:avLst/>
              <a:gdLst>
                <a:gd name="T0" fmla="*/ 2147483647 w 34"/>
                <a:gd name="T1" fmla="*/ 0 h 7"/>
                <a:gd name="T2" fmla="*/ 0 w 34"/>
                <a:gd name="T3" fmla="*/ 2147483647 h 7"/>
                <a:gd name="T4" fmla="*/ 0 w 34"/>
                <a:gd name="T5" fmla="*/ 2147483647 h 7"/>
                <a:gd name="T6" fmla="*/ 0 w 34"/>
                <a:gd name="T7" fmla="*/ 2147483647 h 7"/>
                <a:gd name="T8" fmla="*/ 2147483647 w 34"/>
                <a:gd name="T9" fmla="*/ 2147483647 h 7"/>
                <a:gd name="T10" fmla="*/ 2147483647 w 34"/>
                <a:gd name="T11" fmla="*/ 2147483647 h 7"/>
                <a:gd name="T12" fmla="*/ 2147483647 w 34"/>
                <a:gd name="T13" fmla="*/ 2147483647 h 7"/>
                <a:gd name="T14" fmla="*/ 2147483647 w 34"/>
                <a:gd name="T15" fmla="*/ 2147483647 h 7"/>
                <a:gd name="T16" fmla="*/ 2147483647 w 34"/>
                <a:gd name="T17" fmla="*/ 0 h 7"/>
                <a:gd name="T18" fmla="*/ 2147483647 w 34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"/>
                <a:gd name="T31" fmla="*/ 0 h 7"/>
                <a:gd name="T32" fmla="*/ 34 w 34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" h="7">
                  <a:moveTo>
                    <a:pt x="4" y="0"/>
                  </a:moveTo>
                  <a:lnTo>
                    <a:pt x="0" y="4"/>
                  </a:lnTo>
                  <a:lnTo>
                    <a:pt x="0" y="7"/>
                  </a:lnTo>
                  <a:lnTo>
                    <a:pt x="24" y="7"/>
                  </a:lnTo>
                  <a:lnTo>
                    <a:pt x="34" y="7"/>
                  </a:lnTo>
                  <a:lnTo>
                    <a:pt x="34" y="4"/>
                  </a:lnTo>
                  <a:lnTo>
                    <a:pt x="2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4" name="Freeform 491"/>
            <p:cNvSpPr>
              <a:spLocks/>
            </p:cNvSpPr>
            <p:nvPr/>
          </p:nvSpPr>
          <p:spPr bwMode="auto">
            <a:xfrm>
              <a:off x="1670098" y="1687236"/>
              <a:ext cx="2677" cy="4015"/>
            </a:xfrm>
            <a:custGeom>
              <a:avLst/>
              <a:gdLst>
                <a:gd name="T0" fmla="*/ 2147483647 w 7"/>
                <a:gd name="T1" fmla="*/ 2147483647 h 13"/>
                <a:gd name="T2" fmla="*/ 2147483647 w 7"/>
                <a:gd name="T3" fmla="*/ 2147483647 h 13"/>
                <a:gd name="T4" fmla="*/ 2147483647 w 7"/>
                <a:gd name="T5" fmla="*/ 0 h 13"/>
                <a:gd name="T6" fmla="*/ 0 w 7"/>
                <a:gd name="T7" fmla="*/ 2147483647 h 13"/>
                <a:gd name="T8" fmla="*/ 0 w 7"/>
                <a:gd name="T9" fmla="*/ 2147483647 h 13"/>
                <a:gd name="T10" fmla="*/ 0 w 7"/>
                <a:gd name="T11" fmla="*/ 2147483647 h 13"/>
                <a:gd name="T12" fmla="*/ 2147483647 w 7"/>
                <a:gd name="T13" fmla="*/ 2147483647 h 13"/>
                <a:gd name="T14" fmla="*/ 2147483647 w 7"/>
                <a:gd name="T15" fmla="*/ 2147483647 h 13"/>
                <a:gd name="T16" fmla="*/ 2147483647 w 7"/>
                <a:gd name="T17" fmla="*/ 2147483647 h 13"/>
                <a:gd name="T18" fmla="*/ 2147483647 w 7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3"/>
                <a:gd name="T32" fmla="*/ 7 w 7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3">
                  <a:moveTo>
                    <a:pt x="7" y="4"/>
                  </a:moveTo>
                  <a:lnTo>
                    <a:pt x="7" y="4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4" y="13"/>
                  </a:lnTo>
                  <a:lnTo>
                    <a:pt x="7" y="13"/>
                  </a:lnTo>
                  <a:lnTo>
                    <a:pt x="7" y="10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5" name="Freeform 492"/>
            <p:cNvSpPr>
              <a:spLocks/>
            </p:cNvSpPr>
            <p:nvPr/>
          </p:nvSpPr>
          <p:spPr bwMode="auto">
            <a:xfrm>
              <a:off x="1670098" y="1688575"/>
              <a:ext cx="16061" cy="2677"/>
            </a:xfrm>
            <a:custGeom>
              <a:avLst/>
              <a:gdLst>
                <a:gd name="T0" fmla="*/ 2147483647 w 46"/>
                <a:gd name="T1" fmla="*/ 0 h 6"/>
                <a:gd name="T2" fmla="*/ 0 w 46"/>
                <a:gd name="T3" fmla="*/ 0 h 6"/>
                <a:gd name="T4" fmla="*/ 0 w 46"/>
                <a:gd name="T5" fmla="*/ 2147483647 h 6"/>
                <a:gd name="T6" fmla="*/ 0 w 46"/>
                <a:gd name="T7" fmla="*/ 2147483647 h 6"/>
                <a:gd name="T8" fmla="*/ 2147483647 w 46"/>
                <a:gd name="T9" fmla="*/ 2147483647 h 6"/>
                <a:gd name="T10" fmla="*/ 2147483647 w 46"/>
                <a:gd name="T11" fmla="*/ 2147483647 h 6"/>
                <a:gd name="T12" fmla="*/ 2147483647 w 46"/>
                <a:gd name="T13" fmla="*/ 2147483647 h 6"/>
                <a:gd name="T14" fmla="*/ 2147483647 w 46"/>
                <a:gd name="T15" fmla="*/ 0 h 6"/>
                <a:gd name="T16" fmla="*/ 2147483647 w 46"/>
                <a:gd name="T17" fmla="*/ 0 h 6"/>
                <a:gd name="T18" fmla="*/ 2147483647 w 46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6"/>
                <a:gd name="T31" fmla="*/ 0 h 6"/>
                <a:gd name="T32" fmla="*/ 46 w 46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6" h="6">
                  <a:moveTo>
                    <a:pt x="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6" y="6"/>
                  </a:lnTo>
                  <a:lnTo>
                    <a:pt x="42" y="6"/>
                  </a:lnTo>
                  <a:lnTo>
                    <a:pt x="46" y="3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6" name="Freeform 493"/>
            <p:cNvSpPr>
              <a:spLocks/>
            </p:cNvSpPr>
            <p:nvPr/>
          </p:nvSpPr>
          <p:spPr bwMode="auto">
            <a:xfrm>
              <a:off x="1683482" y="1688575"/>
              <a:ext cx="2677" cy="4015"/>
            </a:xfrm>
            <a:custGeom>
              <a:avLst/>
              <a:gdLst>
                <a:gd name="T0" fmla="*/ 2147483647 w 6"/>
                <a:gd name="T1" fmla="*/ 2147483647 h 10"/>
                <a:gd name="T2" fmla="*/ 2147483647 w 6"/>
                <a:gd name="T3" fmla="*/ 0 h 10"/>
                <a:gd name="T4" fmla="*/ 2147483647 w 6"/>
                <a:gd name="T5" fmla="*/ 0 h 10"/>
                <a:gd name="T6" fmla="*/ 0 w 6"/>
                <a:gd name="T7" fmla="*/ 0 h 10"/>
                <a:gd name="T8" fmla="*/ 0 w 6"/>
                <a:gd name="T9" fmla="*/ 2147483647 h 10"/>
                <a:gd name="T10" fmla="*/ 0 w 6"/>
                <a:gd name="T11" fmla="*/ 2147483647 h 10"/>
                <a:gd name="T12" fmla="*/ 2147483647 w 6"/>
                <a:gd name="T13" fmla="*/ 2147483647 h 10"/>
                <a:gd name="T14" fmla="*/ 2147483647 w 6"/>
                <a:gd name="T15" fmla="*/ 2147483647 h 10"/>
                <a:gd name="T16" fmla="*/ 2147483647 w 6"/>
                <a:gd name="T17" fmla="*/ 2147483647 h 10"/>
                <a:gd name="T18" fmla="*/ 2147483647 w 6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0"/>
                <a:gd name="T32" fmla="*/ 6 w 6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0">
                  <a:moveTo>
                    <a:pt x="6" y="3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6" y="10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7" name="Freeform 494"/>
            <p:cNvSpPr>
              <a:spLocks/>
            </p:cNvSpPr>
            <p:nvPr/>
          </p:nvSpPr>
          <p:spPr bwMode="auto">
            <a:xfrm>
              <a:off x="1683482" y="1689913"/>
              <a:ext cx="5354" cy="2677"/>
            </a:xfrm>
            <a:custGeom>
              <a:avLst/>
              <a:gdLst>
                <a:gd name="T0" fmla="*/ 2147483647 w 13"/>
                <a:gd name="T1" fmla="*/ 0 h 7"/>
                <a:gd name="T2" fmla="*/ 0 w 13"/>
                <a:gd name="T3" fmla="*/ 0 h 7"/>
                <a:gd name="T4" fmla="*/ 0 w 13"/>
                <a:gd name="T5" fmla="*/ 2147483647 h 7"/>
                <a:gd name="T6" fmla="*/ 0 w 13"/>
                <a:gd name="T7" fmla="*/ 2147483647 h 7"/>
                <a:gd name="T8" fmla="*/ 2147483647 w 13"/>
                <a:gd name="T9" fmla="*/ 2147483647 h 7"/>
                <a:gd name="T10" fmla="*/ 2147483647 w 13"/>
                <a:gd name="T11" fmla="*/ 2147483647 h 7"/>
                <a:gd name="T12" fmla="*/ 2147483647 w 13"/>
                <a:gd name="T13" fmla="*/ 2147483647 h 7"/>
                <a:gd name="T14" fmla="*/ 2147483647 w 13"/>
                <a:gd name="T15" fmla="*/ 0 h 7"/>
                <a:gd name="T16" fmla="*/ 2147483647 w 13"/>
                <a:gd name="T17" fmla="*/ 0 h 7"/>
                <a:gd name="T18" fmla="*/ 2147483647 w 13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7"/>
                <a:gd name="T32" fmla="*/ 13 w 13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7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2" y="7"/>
                  </a:lnTo>
                  <a:lnTo>
                    <a:pt x="9" y="7"/>
                  </a:lnTo>
                  <a:lnTo>
                    <a:pt x="13" y="3"/>
                  </a:lnTo>
                  <a:lnTo>
                    <a:pt x="9" y="0"/>
                  </a:lnTo>
                  <a:lnTo>
                    <a:pt x="6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8" name="Freeform 495"/>
            <p:cNvSpPr>
              <a:spLocks/>
            </p:cNvSpPr>
            <p:nvPr/>
          </p:nvSpPr>
          <p:spPr bwMode="auto">
            <a:xfrm>
              <a:off x="1686159" y="1689913"/>
              <a:ext cx="2677" cy="4015"/>
            </a:xfrm>
            <a:custGeom>
              <a:avLst/>
              <a:gdLst>
                <a:gd name="T0" fmla="*/ 2147483647 w 7"/>
                <a:gd name="T1" fmla="*/ 2147483647 h 12"/>
                <a:gd name="T2" fmla="*/ 2147483647 w 7"/>
                <a:gd name="T3" fmla="*/ 0 h 12"/>
                <a:gd name="T4" fmla="*/ 2147483647 w 7"/>
                <a:gd name="T5" fmla="*/ 0 h 12"/>
                <a:gd name="T6" fmla="*/ 0 w 7"/>
                <a:gd name="T7" fmla="*/ 0 h 12"/>
                <a:gd name="T8" fmla="*/ 0 w 7"/>
                <a:gd name="T9" fmla="*/ 2147483647 h 12"/>
                <a:gd name="T10" fmla="*/ 0 w 7"/>
                <a:gd name="T11" fmla="*/ 2147483647 h 12"/>
                <a:gd name="T12" fmla="*/ 2147483647 w 7"/>
                <a:gd name="T13" fmla="*/ 2147483647 h 12"/>
                <a:gd name="T14" fmla="*/ 2147483647 w 7"/>
                <a:gd name="T15" fmla="*/ 2147483647 h 12"/>
                <a:gd name="T16" fmla="*/ 2147483647 w 7"/>
                <a:gd name="T17" fmla="*/ 2147483647 h 12"/>
                <a:gd name="T18" fmla="*/ 2147483647 w 7"/>
                <a:gd name="T19" fmla="*/ 2147483647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2"/>
                <a:gd name="T32" fmla="*/ 7 w 7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2">
                  <a:moveTo>
                    <a:pt x="7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9"/>
                  </a:lnTo>
                  <a:lnTo>
                    <a:pt x="3" y="12"/>
                  </a:lnTo>
                  <a:lnTo>
                    <a:pt x="3" y="9"/>
                  </a:lnTo>
                  <a:lnTo>
                    <a:pt x="7" y="9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9" name="Freeform 496"/>
            <p:cNvSpPr>
              <a:spLocks/>
            </p:cNvSpPr>
            <p:nvPr/>
          </p:nvSpPr>
          <p:spPr bwMode="auto">
            <a:xfrm>
              <a:off x="1686159" y="1692589"/>
              <a:ext cx="5354" cy="1339"/>
            </a:xfrm>
            <a:custGeom>
              <a:avLst/>
              <a:gdLst>
                <a:gd name="T0" fmla="*/ 2147483647 w 16"/>
                <a:gd name="T1" fmla="*/ 0 h 2"/>
                <a:gd name="T2" fmla="*/ 0 w 16"/>
                <a:gd name="T3" fmla="*/ 0 h 2"/>
                <a:gd name="T4" fmla="*/ 0 w 16"/>
                <a:gd name="T5" fmla="*/ 2147483647 h 2"/>
                <a:gd name="T6" fmla="*/ 0 w 16"/>
                <a:gd name="T7" fmla="*/ 2147483647 h 2"/>
                <a:gd name="T8" fmla="*/ 2147483647 w 16"/>
                <a:gd name="T9" fmla="*/ 2147483647 h 2"/>
                <a:gd name="T10" fmla="*/ 2147483647 w 16"/>
                <a:gd name="T11" fmla="*/ 2147483647 h 2"/>
                <a:gd name="T12" fmla="*/ 2147483647 w 16"/>
                <a:gd name="T13" fmla="*/ 2147483647 h 2"/>
                <a:gd name="T14" fmla="*/ 2147483647 w 16"/>
                <a:gd name="T15" fmla="*/ 0 h 2"/>
                <a:gd name="T16" fmla="*/ 2147483647 w 16"/>
                <a:gd name="T17" fmla="*/ 0 h 2"/>
                <a:gd name="T18" fmla="*/ 2147483647 w 16"/>
                <a:gd name="T19" fmla="*/ 0 h 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"/>
                <a:gd name="T31" fmla="*/ 0 h 2"/>
                <a:gd name="T32" fmla="*/ 16 w 16"/>
                <a:gd name="T33" fmla="*/ 2 h 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" h="2">
                  <a:moveTo>
                    <a:pt x="3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0" y="2"/>
                  </a:lnTo>
                  <a:lnTo>
                    <a:pt x="16" y="2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90" name="Freeform 497"/>
            <p:cNvSpPr>
              <a:spLocks/>
            </p:cNvSpPr>
            <p:nvPr/>
          </p:nvSpPr>
          <p:spPr bwMode="auto">
            <a:xfrm>
              <a:off x="1690174" y="1692589"/>
              <a:ext cx="1339" cy="2677"/>
            </a:xfrm>
            <a:custGeom>
              <a:avLst/>
              <a:gdLst>
                <a:gd name="T0" fmla="*/ 2147483647 w 2"/>
                <a:gd name="T1" fmla="*/ 2147483647 h 9"/>
                <a:gd name="T2" fmla="*/ 2147483647 w 2"/>
                <a:gd name="T3" fmla="*/ 0 h 9"/>
                <a:gd name="T4" fmla="*/ 0 w 2"/>
                <a:gd name="T5" fmla="*/ 0 h 9"/>
                <a:gd name="T6" fmla="*/ 0 w 2"/>
                <a:gd name="T7" fmla="*/ 0 h 9"/>
                <a:gd name="T8" fmla="*/ 0 w 2"/>
                <a:gd name="T9" fmla="*/ 2147483647 h 9"/>
                <a:gd name="T10" fmla="*/ 0 w 2"/>
                <a:gd name="T11" fmla="*/ 2147483647 h 9"/>
                <a:gd name="T12" fmla="*/ 0 w 2"/>
                <a:gd name="T13" fmla="*/ 2147483647 h 9"/>
                <a:gd name="T14" fmla="*/ 2147483647 w 2"/>
                <a:gd name="T15" fmla="*/ 2147483647 h 9"/>
                <a:gd name="T16" fmla="*/ 2147483647 w 2"/>
                <a:gd name="T17" fmla="*/ 2147483647 h 9"/>
                <a:gd name="T18" fmla="*/ 2147483647 w 2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"/>
                <a:gd name="T31" fmla="*/ 0 h 9"/>
                <a:gd name="T32" fmla="*/ 2 w 2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" h="9">
                  <a:moveTo>
                    <a:pt x="2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2" y="9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91" name="Freeform 498"/>
            <p:cNvSpPr>
              <a:spLocks/>
            </p:cNvSpPr>
            <p:nvPr/>
          </p:nvSpPr>
          <p:spPr bwMode="auto">
            <a:xfrm>
              <a:off x="1688836" y="1693928"/>
              <a:ext cx="4015" cy="1338"/>
            </a:xfrm>
            <a:custGeom>
              <a:avLst/>
              <a:gdLst>
                <a:gd name="T0" fmla="*/ 2147483647 w 13"/>
                <a:gd name="T1" fmla="*/ 0 h 7"/>
                <a:gd name="T2" fmla="*/ 2147483647 w 13"/>
                <a:gd name="T3" fmla="*/ 0 h 7"/>
                <a:gd name="T4" fmla="*/ 0 w 13"/>
                <a:gd name="T5" fmla="*/ 2147483647 h 7"/>
                <a:gd name="T6" fmla="*/ 2147483647 w 13"/>
                <a:gd name="T7" fmla="*/ 2147483647 h 7"/>
                <a:gd name="T8" fmla="*/ 2147483647 w 13"/>
                <a:gd name="T9" fmla="*/ 2147483647 h 7"/>
                <a:gd name="T10" fmla="*/ 2147483647 w 13"/>
                <a:gd name="T11" fmla="*/ 2147483647 h 7"/>
                <a:gd name="T12" fmla="*/ 2147483647 w 13"/>
                <a:gd name="T13" fmla="*/ 2147483647 h 7"/>
                <a:gd name="T14" fmla="*/ 2147483647 w 13"/>
                <a:gd name="T15" fmla="*/ 0 h 7"/>
                <a:gd name="T16" fmla="*/ 2147483647 w 13"/>
                <a:gd name="T17" fmla="*/ 0 h 7"/>
                <a:gd name="T18" fmla="*/ 2147483647 w 13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7"/>
                <a:gd name="T32" fmla="*/ 13 w 13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7">
                  <a:moveTo>
                    <a:pt x="4" y="0"/>
                  </a:moveTo>
                  <a:lnTo>
                    <a:pt x="4" y="0"/>
                  </a:lnTo>
                  <a:lnTo>
                    <a:pt x="0" y="3"/>
                  </a:lnTo>
                  <a:lnTo>
                    <a:pt x="4" y="7"/>
                  </a:lnTo>
                  <a:lnTo>
                    <a:pt x="6" y="7"/>
                  </a:lnTo>
                  <a:lnTo>
                    <a:pt x="13" y="7"/>
                  </a:lnTo>
                  <a:lnTo>
                    <a:pt x="13" y="3"/>
                  </a:lnTo>
                  <a:lnTo>
                    <a:pt x="13" y="0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92" name="Freeform 499"/>
            <p:cNvSpPr>
              <a:spLocks/>
            </p:cNvSpPr>
            <p:nvPr/>
          </p:nvSpPr>
          <p:spPr bwMode="auto">
            <a:xfrm>
              <a:off x="1692850" y="1693928"/>
              <a:ext cx="0" cy="2677"/>
            </a:xfrm>
            <a:custGeom>
              <a:avLst/>
              <a:gdLst>
                <a:gd name="T0" fmla="*/ 0 w 3"/>
                <a:gd name="T1" fmla="*/ 2147483647 h 9"/>
                <a:gd name="T2" fmla="*/ 0 w 3"/>
                <a:gd name="T3" fmla="*/ 0 h 9"/>
                <a:gd name="T4" fmla="*/ 0 w 3"/>
                <a:gd name="T5" fmla="*/ 0 h 9"/>
                <a:gd name="T6" fmla="*/ 0 w 3"/>
                <a:gd name="T7" fmla="*/ 0 h 9"/>
                <a:gd name="T8" fmla="*/ 0 w 3"/>
                <a:gd name="T9" fmla="*/ 2147483647 h 9"/>
                <a:gd name="T10" fmla="*/ 0 w 3"/>
                <a:gd name="T11" fmla="*/ 2147483647 h 9"/>
                <a:gd name="T12" fmla="*/ 0 w 3"/>
                <a:gd name="T13" fmla="*/ 2147483647 h 9"/>
                <a:gd name="T14" fmla="*/ 0 w 3"/>
                <a:gd name="T15" fmla="*/ 2147483647 h 9"/>
                <a:gd name="T16" fmla="*/ 0 w 3"/>
                <a:gd name="T17" fmla="*/ 2147483647 h 9"/>
                <a:gd name="T18" fmla="*/ 0 w 3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9"/>
                <a:gd name="T32" fmla="*/ 0 w 3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9">
                  <a:moveTo>
                    <a:pt x="3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9"/>
                  </a:lnTo>
                  <a:lnTo>
                    <a:pt x="3" y="9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93" name="Freeform 500"/>
            <p:cNvSpPr>
              <a:spLocks/>
            </p:cNvSpPr>
            <p:nvPr/>
          </p:nvSpPr>
          <p:spPr bwMode="auto">
            <a:xfrm>
              <a:off x="1691512" y="1693928"/>
              <a:ext cx="13384" cy="2677"/>
            </a:xfrm>
            <a:custGeom>
              <a:avLst/>
              <a:gdLst>
                <a:gd name="T0" fmla="*/ 2147483647 w 40"/>
                <a:gd name="T1" fmla="*/ 0 h 6"/>
                <a:gd name="T2" fmla="*/ 2147483647 w 40"/>
                <a:gd name="T3" fmla="*/ 2147483647 h 6"/>
                <a:gd name="T4" fmla="*/ 0 w 40"/>
                <a:gd name="T5" fmla="*/ 2147483647 h 6"/>
                <a:gd name="T6" fmla="*/ 2147483647 w 40"/>
                <a:gd name="T7" fmla="*/ 2147483647 h 6"/>
                <a:gd name="T8" fmla="*/ 2147483647 w 40"/>
                <a:gd name="T9" fmla="*/ 2147483647 h 6"/>
                <a:gd name="T10" fmla="*/ 2147483647 w 40"/>
                <a:gd name="T11" fmla="*/ 2147483647 h 6"/>
                <a:gd name="T12" fmla="*/ 2147483647 w 40"/>
                <a:gd name="T13" fmla="*/ 2147483647 h 6"/>
                <a:gd name="T14" fmla="*/ 2147483647 w 40"/>
                <a:gd name="T15" fmla="*/ 2147483647 h 6"/>
                <a:gd name="T16" fmla="*/ 2147483647 w 40"/>
                <a:gd name="T17" fmla="*/ 0 h 6"/>
                <a:gd name="T18" fmla="*/ 2147483647 w 40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"/>
                <a:gd name="T31" fmla="*/ 0 h 6"/>
                <a:gd name="T32" fmla="*/ 40 w 40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" h="6">
                  <a:moveTo>
                    <a:pt x="4" y="0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4" y="6"/>
                  </a:lnTo>
                  <a:lnTo>
                    <a:pt x="34" y="6"/>
                  </a:lnTo>
                  <a:lnTo>
                    <a:pt x="40" y="6"/>
                  </a:lnTo>
                  <a:lnTo>
                    <a:pt x="40" y="4"/>
                  </a:lnTo>
                  <a:lnTo>
                    <a:pt x="3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94" name="Freeform 501"/>
            <p:cNvSpPr>
              <a:spLocks/>
            </p:cNvSpPr>
            <p:nvPr/>
          </p:nvSpPr>
          <p:spPr bwMode="auto">
            <a:xfrm>
              <a:off x="1702220" y="1693928"/>
              <a:ext cx="2677" cy="4015"/>
            </a:xfrm>
            <a:custGeom>
              <a:avLst/>
              <a:gdLst>
                <a:gd name="T0" fmla="*/ 2147483647 w 6"/>
                <a:gd name="T1" fmla="*/ 2147483647 h 12"/>
                <a:gd name="T2" fmla="*/ 2147483647 w 6"/>
                <a:gd name="T3" fmla="*/ 2147483647 h 12"/>
                <a:gd name="T4" fmla="*/ 2147483647 w 6"/>
                <a:gd name="T5" fmla="*/ 0 h 12"/>
                <a:gd name="T6" fmla="*/ 0 w 6"/>
                <a:gd name="T7" fmla="*/ 2147483647 h 12"/>
                <a:gd name="T8" fmla="*/ 0 w 6"/>
                <a:gd name="T9" fmla="*/ 2147483647 h 12"/>
                <a:gd name="T10" fmla="*/ 0 w 6"/>
                <a:gd name="T11" fmla="*/ 2147483647 h 12"/>
                <a:gd name="T12" fmla="*/ 2147483647 w 6"/>
                <a:gd name="T13" fmla="*/ 2147483647 h 12"/>
                <a:gd name="T14" fmla="*/ 2147483647 w 6"/>
                <a:gd name="T15" fmla="*/ 2147483647 h 12"/>
                <a:gd name="T16" fmla="*/ 2147483647 w 6"/>
                <a:gd name="T17" fmla="*/ 2147483647 h 12"/>
                <a:gd name="T18" fmla="*/ 2147483647 w 6"/>
                <a:gd name="T19" fmla="*/ 2147483647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2"/>
                <a:gd name="T32" fmla="*/ 6 w 6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2">
                  <a:moveTo>
                    <a:pt x="6" y="4"/>
                  </a:moveTo>
                  <a:lnTo>
                    <a:pt x="6" y="4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4" y="12"/>
                  </a:lnTo>
                  <a:lnTo>
                    <a:pt x="6" y="10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95" name="Freeform 502"/>
            <p:cNvSpPr>
              <a:spLocks/>
            </p:cNvSpPr>
            <p:nvPr/>
          </p:nvSpPr>
          <p:spPr bwMode="auto">
            <a:xfrm>
              <a:off x="1702220" y="1696605"/>
              <a:ext cx="4015" cy="1338"/>
            </a:xfrm>
            <a:custGeom>
              <a:avLst/>
              <a:gdLst>
                <a:gd name="T0" fmla="*/ 2147483647 w 13"/>
                <a:gd name="T1" fmla="*/ 0 h 4"/>
                <a:gd name="T2" fmla="*/ 0 w 13"/>
                <a:gd name="T3" fmla="*/ 0 h 4"/>
                <a:gd name="T4" fmla="*/ 0 w 13"/>
                <a:gd name="T5" fmla="*/ 2147483647 h 4"/>
                <a:gd name="T6" fmla="*/ 0 w 13"/>
                <a:gd name="T7" fmla="*/ 2147483647 h 4"/>
                <a:gd name="T8" fmla="*/ 2147483647 w 13"/>
                <a:gd name="T9" fmla="*/ 2147483647 h 4"/>
                <a:gd name="T10" fmla="*/ 2147483647 w 13"/>
                <a:gd name="T11" fmla="*/ 2147483647 h 4"/>
                <a:gd name="T12" fmla="*/ 2147483647 w 13"/>
                <a:gd name="T13" fmla="*/ 2147483647 h 4"/>
                <a:gd name="T14" fmla="*/ 2147483647 w 13"/>
                <a:gd name="T15" fmla="*/ 0 h 4"/>
                <a:gd name="T16" fmla="*/ 2147483647 w 13"/>
                <a:gd name="T17" fmla="*/ 0 h 4"/>
                <a:gd name="T18" fmla="*/ 2147483647 w 13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4"/>
                <a:gd name="T32" fmla="*/ 13 w 13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4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13" y="4"/>
                  </a:lnTo>
                  <a:lnTo>
                    <a:pt x="13" y="0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96" name="Freeform 503"/>
            <p:cNvSpPr>
              <a:spLocks/>
            </p:cNvSpPr>
            <p:nvPr/>
          </p:nvSpPr>
          <p:spPr bwMode="auto">
            <a:xfrm>
              <a:off x="1704896" y="1696605"/>
              <a:ext cx="1338" cy="2677"/>
            </a:xfrm>
            <a:custGeom>
              <a:avLst/>
              <a:gdLst>
                <a:gd name="T0" fmla="*/ 2147483647 w 7"/>
                <a:gd name="T1" fmla="*/ 2147483647 h 10"/>
                <a:gd name="T2" fmla="*/ 2147483647 w 7"/>
                <a:gd name="T3" fmla="*/ 0 h 10"/>
                <a:gd name="T4" fmla="*/ 2147483647 w 7"/>
                <a:gd name="T5" fmla="*/ 0 h 10"/>
                <a:gd name="T6" fmla="*/ 0 w 7"/>
                <a:gd name="T7" fmla="*/ 0 h 10"/>
                <a:gd name="T8" fmla="*/ 0 w 7"/>
                <a:gd name="T9" fmla="*/ 2147483647 h 10"/>
                <a:gd name="T10" fmla="*/ 0 w 7"/>
                <a:gd name="T11" fmla="*/ 2147483647 h 10"/>
                <a:gd name="T12" fmla="*/ 2147483647 w 7"/>
                <a:gd name="T13" fmla="*/ 2147483647 h 10"/>
                <a:gd name="T14" fmla="*/ 2147483647 w 7"/>
                <a:gd name="T15" fmla="*/ 2147483647 h 10"/>
                <a:gd name="T16" fmla="*/ 2147483647 w 7"/>
                <a:gd name="T17" fmla="*/ 2147483647 h 10"/>
                <a:gd name="T18" fmla="*/ 2147483647 w 7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0"/>
                <a:gd name="T32" fmla="*/ 7 w 7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0">
                  <a:moveTo>
                    <a:pt x="7" y="4"/>
                  </a:move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7" y="10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97" name="Freeform 504"/>
            <p:cNvSpPr>
              <a:spLocks/>
            </p:cNvSpPr>
            <p:nvPr/>
          </p:nvSpPr>
          <p:spPr bwMode="auto">
            <a:xfrm>
              <a:off x="1704896" y="1697943"/>
              <a:ext cx="6692" cy="1339"/>
            </a:xfrm>
            <a:custGeom>
              <a:avLst/>
              <a:gdLst>
                <a:gd name="T0" fmla="*/ 2147483647 w 20"/>
                <a:gd name="T1" fmla="*/ 0 h 6"/>
                <a:gd name="T2" fmla="*/ 0 w 20"/>
                <a:gd name="T3" fmla="*/ 0 h 6"/>
                <a:gd name="T4" fmla="*/ 0 w 20"/>
                <a:gd name="T5" fmla="*/ 2147483647 h 6"/>
                <a:gd name="T6" fmla="*/ 0 w 20"/>
                <a:gd name="T7" fmla="*/ 2147483647 h 6"/>
                <a:gd name="T8" fmla="*/ 2147483647 w 20"/>
                <a:gd name="T9" fmla="*/ 2147483647 h 6"/>
                <a:gd name="T10" fmla="*/ 2147483647 w 20"/>
                <a:gd name="T11" fmla="*/ 2147483647 h 6"/>
                <a:gd name="T12" fmla="*/ 2147483647 w 20"/>
                <a:gd name="T13" fmla="*/ 2147483647 h 6"/>
                <a:gd name="T14" fmla="*/ 2147483647 w 20"/>
                <a:gd name="T15" fmla="*/ 0 h 6"/>
                <a:gd name="T16" fmla="*/ 2147483647 w 20"/>
                <a:gd name="T17" fmla="*/ 0 h 6"/>
                <a:gd name="T18" fmla="*/ 2147483647 w 20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6"/>
                <a:gd name="T32" fmla="*/ 20 w 20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6">
                  <a:moveTo>
                    <a:pt x="4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11" y="6"/>
                  </a:lnTo>
                  <a:lnTo>
                    <a:pt x="20" y="6"/>
                  </a:lnTo>
                  <a:lnTo>
                    <a:pt x="20" y="2"/>
                  </a:lnTo>
                  <a:lnTo>
                    <a:pt x="20" y="0"/>
                  </a:lnTo>
                  <a:lnTo>
                    <a:pt x="1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98" name="Freeform 505"/>
            <p:cNvSpPr>
              <a:spLocks/>
            </p:cNvSpPr>
            <p:nvPr/>
          </p:nvSpPr>
          <p:spPr bwMode="auto">
            <a:xfrm>
              <a:off x="1708911" y="1697943"/>
              <a:ext cx="2677" cy="2677"/>
            </a:xfrm>
            <a:custGeom>
              <a:avLst/>
              <a:gdLst>
                <a:gd name="T0" fmla="*/ 2147483647 w 7"/>
                <a:gd name="T1" fmla="*/ 2147483647 h 9"/>
                <a:gd name="T2" fmla="*/ 2147483647 w 7"/>
                <a:gd name="T3" fmla="*/ 0 h 9"/>
                <a:gd name="T4" fmla="*/ 2147483647 w 7"/>
                <a:gd name="T5" fmla="*/ 0 h 9"/>
                <a:gd name="T6" fmla="*/ 0 w 7"/>
                <a:gd name="T7" fmla="*/ 0 h 9"/>
                <a:gd name="T8" fmla="*/ 0 w 7"/>
                <a:gd name="T9" fmla="*/ 2147483647 h 9"/>
                <a:gd name="T10" fmla="*/ 0 w 7"/>
                <a:gd name="T11" fmla="*/ 2147483647 h 9"/>
                <a:gd name="T12" fmla="*/ 2147483647 w 7"/>
                <a:gd name="T13" fmla="*/ 2147483647 h 9"/>
                <a:gd name="T14" fmla="*/ 2147483647 w 7"/>
                <a:gd name="T15" fmla="*/ 2147483647 h 9"/>
                <a:gd name="T16" fmla="*/ 2147483647 w 7"/>
                <a:gd name="T17" fmla="*/ 2147483647 h 9"/>
                <a:gd name="T18" fmla="*/ 2147483647 w 7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9"/>
                <a:gd name="T32" fmla="*/ 7 w 7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9">
                  <a:moveTo>
                    <a:pt x="7" y="2"/>
                  </a:move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9"/>
                  </a:lnTo>
                  <a:lnTo>
                    <a:pt x="7" y="9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99" name="Freeform 506"/>
            <p:cNvSpPr>
              <a:spLocks/>
            </p:cNvSpPr>
            <p:nvPr/>
          </p:nvSpPr>
          <p:spPr bwMode="auto">
            <a:xfrm>
              <a:off x="1708911" y="1697943"/>
              <a:ext cx="17400" cy="2677"/>
            </a:xfrm>
            <a:custGeom>
              <a:avLst/>
              <a:gdLst>
                <a:gd name="T0" fmla="*/ 2147483647 w 54"/>
                <a:gd name="T1" fmla="*/ 0 h 7"/>
                <a:gd name="T2" fmla="*/ 0 w 54"/>
                <a:gd name="T3" fmla="*/ 2147483647 h 7"/>
                <a:gd name="T4" fmla="*/ 0 w 54"/>
                <a:gd name="T5" fmla="*/ 2147483647 h 7"/>
                <a:gd name="T6" fmla="*/ 0 w 54"/>
                <a:gd name="T7" fmla="*/ 2147483647 h 7"/>
                <a:gd name="T8" fmla="*/ 2147483647 w 54"/>
                <a:gd name="T9" fmla="*/ 2147483647 h 7"/>
                <a:gd name="T10" fmla="*/ 2147483647 w 54"/>
                <a:gd name="T11" fmla="*/ 2147483647 h 7"/>
                <a:gd name="T12" fmla="*/ 2147483647 w 54"/>
                <a:gd name="T13" fmla="*/ 2147483647 h 7"/>
                <a:gd name="T14" fmla="*/ 2147483647 w 54"/>
                <a:gd name="T15" fmla="*/ 2147483647 h 7"/>
                <a:gd name="T16" fmla="*/ 2147483647 w 54"/>
                <a:gd name="T17" fmla="*/ 0 h 7"/>
                <a:gd name="T18" fmla="*/ 2147483647 w 54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4"/>
                <a:gd name="T31" fmla="*/ 0 h 7"/>
                <a:gd name="T32" fmla="*/ 54 w 54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4" h="7">
                  <a:moveTo>
                    <a:pt x="3" y="0"/>
                  </a:moveTo>
                  <a:lnTo>
                    <a:pt x="0" y="4"/>
                  </a:lnTo>
                  <a:lnTo>
                    <a:pt x="0" y="7"/>
                  </a:lnTo>
                  <a:lnTo>
                    <a:pt x="43" y="7"/>
                  </a:lnTo>
                  <a:lnTo>
                    <a:pt x="50" y="7"/>
                  </a:lnTo>
                  <a:lnTo>
                    <a:pt x="54" y="4"/>
                  </a:lnTo>
                  <a:lnTo>
                    <a:pt x="50" y="4"/>
                  </a:lnTo>
                  <a:lnTo>
                    <a:pt x="47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00" name="Freeform 507"/>
            <p:cNvSpPr>
              <a:spLocks/>
            </p:cNvSpPr>
            <p:nvPr/>
          </p:nvSpPr>
          <p:spPr bwMode="auto">
            <a:xfrm>
              <a:off x="1724972" y="1697943"/>
              <a:ext cx="1339" cy="4015"/>
            </a:xfrm>
            <a:custGeom>
              <a:avLst/>
              <a:gdLst>
                <a:gd name="T0" fmla="*/ 2147483647 w 7"/>
                <a:gd name="T1" fmla="*/ 2147483647 h 13"/>
                <a:gd name="T2" fmla="*/ 2147483647 w 7"/>
                <a:gd name="T3" fmla="*/ 2147483647 h 13"/>
                <a:gd name="T4" fmla="*/ 2147483647 w 7"/>
                <a:gd name="T5" fmla="*/ 0 h 13"/>
                <a:gd name="T6" fmla="*/ 0 w 7"/>
                <a:gd name="T7" fmla="*/ 2147483647 h 13"/>
                <a:gd name="T8" fmla="*/ 0 w 7"/>
                <a:gd name="T9" fmla="*/ 2147483647 h 13"/>
                <a:gd name="T10" fmla="*/ 0 w 7"/>
                <a:gd name="T11" fmla="*/ 2147483647 h 13"/>
                <a:gd name="T12" fmla="*/ 2147483647 w 7"/>
                <a:gd name="T13" fmla="*/ 2147483647 h 13"/>
                <a:gd name="T14" fmla="*/ 2147483647 w 7"/>
                <a:gd name="T15" fmla="*/ 2147483647 h 13"/>
                <a:gd name="T16" fmla="*/ 2147483647 w 7"/>
                <a:gd name="T17" fmla="*/ 2147483647 h 13"/>
                <a:gd name="T18" fmla="*/ 2147483647 w 7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3"/>
                <a:gd name="T32" fmla="*/ 7 w 7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3">
                  <a:moveTo>
                    <a:pt x="7" y="4"/>
                  </a:moveTo>
                  <a:lnTo>
                    <a:pt x="3" y="4"/>
                  </a:lnTo>
                  <a:lnTo>
                    <a:pt x="3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3" y="13"/>
                  </a:lnTo>
                  <a:lnTo>
                    <a:pt x="3" y="10"/>
                  </a:lnTo>
                  <a:lnTo>
                    <a:pt x="7" y="10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01" name="Freeform 508"/>
            <p:cNvSpPr>
              <a:spLocks/>
            </p:cNvSpPr>
            <p:nvPr/>
          </p:nvSpPr>
          <p:spPr bwMode="auto">
            <a:xfrm>
              <a:off x="1724972" y="1700619"/>
              <a:ext cx="5354" cy="1339"/>
            </a:xfrm>
            <a:custGeom>
              <a:avLst/>
              <a:gdLst>
                <a:gd name="T0" fmla="*/ 2147483647 w 16"/>
                <a:gd name="T1" fmla="*/ 0 h 3"/>
                <a:gd name="T2" fmla="*/ 0 w 16"/>
                <a:gd name="T3" fmla="*/ 0 h 3"/>
                <a:gd name="T4" fmla="*/ 0 w 16"/>
                <a:gd name="T5" fmla="*/ 2147483647 h 3"/>
                <a:gd name="T6" fmla="*/ 0 w 16"/>
                <a:gd name="T7" fmla="*/ 2147483647 h 3"/>
                <a:gd name="T8" fmla="*/ 2147483647 w 16"/>
                <a:gd name="T9" fmla="*/ 2147483647 h 3"/>
                <a:gd name="T10" fmla="*/ 2147483647 w 16"/>
                <a:gd name="T11" fmla="*/ 2147483647 h 3"/>
                <a:gd name="T12" fmla="*/ 2147483647 w 16"/>
                <a:gd name="T13" fmla="*/ 2147483647 h 3"/>
                <a:gd name="T14" fmla="*/ 2147483647 w 16"/>
                <a:gd name="T15" fmla="*/ 0 h 3"/>
                <a:gd name="T16" fmla="*/ 2147483647 w 16"/>
                <a:gd name="T17" fmla="*/ 0 h 3"/>
                <a:gd name="T18" fmla="*/ 2147483647 w 16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"/>
                <a:gd name="T31" fmla="*/ 0 h 3"/>
                <a:gd name="T32" fmla="*/ 16 w 16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" h="3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9" y="3"/>
                  </a:lnTo>
                  <a:lnTo>
                    <a:pt x="16" y="3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02" name="Freeform 509"/>
            <p:cNvSpPr>
              <a:spLocks/>
            </p:cNvSpPr>
            <p:nvPr/>
          </p:nvSpPr>
          <p:spPr bwMode="auto">
            <a:xfrm>
              <a:off x="1728988" y="1700619"/>
              <a:ext cx="1338" cy="2677"/>
            </a:xfrm>
            <a:custGeom>
              <a:avLst/>
              <a:gdLst>
                <a:gd name="T0" fmla="*/ 2147483647 w 3"/>
                <a:gd name="T1" fmla="*/ 2147483647 h 10"/>
                <a:gd name="T2" fmla="*/ 2147483647 w 3"/>
                <a:gd name="T3" fmla="*/ 0 h 10"/>
                <a:gd name="T4" fmla="*/ 0 w 3"/>
                <a:gd name="T5" fmla="*/ 0 h 10"/>
                <a:gd name="T6" fmla="*/ 0 w 3"/>
                <a:gd name="T7" fmla="*/ 0 h 10"/>
                <a:gd name="T8" fmla="*/ 0 w 3"/>
                <a:gd name="T9" fmla="*/ 2147483647 h 10"/>
                <a:gd name="T10" fmla="*/ 0 w 3"/>
                <a:gd name="T11" fmla="*/ 2147483647 h 10"/>
                <a:gd name="T12" fmla="*/ 0 w 3"/>
                <a:gd name="T13" fmla="*/ 2147483647 h 10"/>
                <a:gd name="T14" fmla="*/ 2147483647 w 3"/>
                <a:gd name="T15" fmla="*/ 2147483647 h 10"/>
                <a:gd name="T16" fmla="*/ 2147483647 w 3"/>
                <a:gd name="T17" fmla="*/ 2147483647 h 10"/>
                <a:gd name="T18" fmla="*/ 2147483647 w 3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10"/>
                <a:gd name="T32" fmla="*/ 3 w 3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10">
                  <a:moveTo>
                    <a:pt x="3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03" name="Freeform 510"/>
            <p:cNvSpPr>
              <a:spLocks/>
            </p:cNvSpPr>
            <p:nvPr/>
          </p:nvSpPr>
          <p:spPr bwMode="auto">
            <a:xfrm>
              <a:off x="1727649" y="1701958"/>
              <a:ext cx="6692" cy="1338"/>
            </a:xfrm>
            <a:custGeom>
              <a:avLst/>
              <a:gdLst>
                <a:gd name="T0" fmla="*/ 2147483647 w 20"/>
                <a:gd name="T1" fmla="*/ 0 h 7"/>
                <a:gd name="T2" fmla="*/ 2147483647 w 20"/>
                <a:gd name="T3" fmla="*/ 0 h 7"/>
                <a:gd name="T4" fmla="*/ 0 w 20"/>
                <a:gd name="T5" fmla="*/ 2147483647 h 7"/>
                <a:gd name="T6" fmla="*/ 2147483647 w 20"/>
                <a:gd name="T7" fmla="*/ 2147483647 h 7"/>
                <a:gd name="T8" fmla="*/ 2147483647 w 20"/>
                <a:gd name="T9" fmla="*/ 2147483647 h 7"/>
                <a:gd name="T10" fmla="*/ 2147483647 w 20"/>
                <a:gd name="T11" fmla="*/ 2147483647 h 7"/>
                <a:gd name="T12" fmla="*/ 2147483647 w 20"/>
                <a:gd name="T13" fmla="*/ 2147483647 h 7"/>
                <a:gd name="T14" fmla="*/ 2147483647 w 20"/>
                <a:gd name="T15" fmla="*/ 0 h 7"/>
                <a:gd name="T16" fmla="*/ 2147483647 w 20"/>
                <a:gd name="T17" fmla="*/ 0 h 7"/>
                <a:gd name="T18" fmla="*/ 2147483647 w 20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7"/>
                <a:gd name="T32" fmla="*/ 20 w 20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7">
                  <a:moveTo>
                    <a:pt x="4" y="0"/>
                  </a:moveTo>
                  <a:lnTo>
                    <a:pt x="4" y="0"/>
                  </a:lnTo>
                  <a:lnTo>
                    <a:pt x="0" y="3"/>
                  </a:lnTo>
                  <a:lnTo>
                    <a:pt x="4" y="7"/>
                  </a:lnTo>
                  <a:lnTo>
                    <a:pt x="14" y="7"/>
                  </a:lnTo>
                  <a:lnTo>
                    <a:pt x="20" y="7"/>
                  </a:lnTo>
                  <a:lnTo>
                    <a:pt x="20" y="3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04" name="Freeform 511"/>
            <p:cNvSpPr>
              <a:spLocks/>
            </p:cNvSpPr>
            <p:nvPr/>
          </p:nvSpPr>
          <p:spPr bwMode="auto">
            <a:xfrm>
              <a:off x="1733002" y="1701958"/>
              <a:ext cx="1339" cy="2677"/>
            </a:xfrm>
            <a:custGeom>
              <a:avLst/>
              <a:gdLst>
                <a:gd name="T0" fmla="*/ 2147483647 w 2"/>
                <a:gd name="T1" fmla="*/ 2147483647 h 9"/>
                <a:gd name="T2" fmla="*/ 2147483647 w 2"/>
                <a:gd name="T3" fmla="*/ 0 h 9"/>
                <a:gd name="T4" fmla="*/ 0 w 2"/>
                <a:gd name="T5" fmla="*/ 0 h 9"/>
                <a:gd name="T6" fmla="*/ 0 w 2"/>
                <a:gd name="T7" fmla="*/ 0 h 9"/>
                <a:gd name="T8" fmla="*/ 0 w 2"/>
                <a:gd name="T9" fmla="*/ 2147483647 h 9"/>
                <a:gd name="T10" fmla="*/ 0 w 2"/>
                <a:gd name="T11" fmla="*/ 2147483647 h 9"/>
                <a:gd name="T12" fmla="*/ 0 w 2"/>
                <a:gd name="T13" fmla="*/ 2147483647 h 9"/>
                <a:gd name="T14" fmla="*/ 2147483647 w 2"/>
                <a:gd name="T15" fmla="*/ 2147483647 h 9"/>
                <a:gd name="T16" fmla="*/ 2147483647 w 2"/>
                <a:gd name="T17" fmla="*/ 2147483647 h 9"/>
                <a:gd name="T18" fmla="*/ 2147483647 w 2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"/>
                <a:gd name="T31" fmla="*/ 0 h 9"/>
                <a:gd name="T32" fmla="*/ 2 w 2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" h="9">
                  <a:moveTo>
                    <a:pt x="2" y="3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9"/>
                  </a:lnTo>
                  <a:lnTo>
                    <a:pt x="2" y="9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05" name="Freeform 512"/>
            <p:cNvSpPr>
              <a:spLocks/>
            </p:cNvSpPr>
            <p:nvPr/>
          </p:nvSpPr>
          <p:spPr bwMode="auto">
            <a:xfrm>
              <a:off x="1731664" y="1701958"/>
              <a:ext cx="5354" cy="2677"/>
            </a:xfrm>
            <a:custGeom>
              <a:avLst/>
              <a:gdLst>
                <a:gd name="T0" fmla="*/ 2147483647 w 13"/>
                <a:gd name="T1" fmla="*/ 0 h 6"/>
                <a:gd name="T2" fmla="*/ 2147483647 w 13"/>
                <a:gd name="T3" fmla="*/ 2147483647 h 6"/>
                <a:gd name="T4" fmla="*/ 0 w 13"/>
                <a:gd name="T5" fmla="*/ 2147483647 h 6"/>
                <a:gd name="T6" fmla="*/ 2147483647 w 13"/>
                <a:gd name="T7" fmla="*/ 2147483647 h 6"/>
                <a:gd name="T8" fmla="*/ 2147483647 w 13"/>
                <a:gd name="T9" fmla="*/ 2147483647 h 6"/>
                <a:gd name="T10" fmla="*/ 2147483647 w 13"/>
                <a:gd name="T11" fmla="*/ 2147483647 h 6"/>
                <a:gd name="T12" fmla="*/ 2147483647 w 13"/>
                <a:gd name="T13" fmla="*/ 2147483647 h 6"/>
                <a:gd name="T14" fmla="*/ 2147483647 w 13"/>
                <a:gd name="T15" fmla="*/ 2147483647 h 6"/>
                <a:gd name="T16" fmla="*/ 2147483647 w 13"/>
                <a:gd name="T17" fmla="*/ 0 h 6"/>
                <a:gd name="T18" fmla="*/ 2147483647 w 1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6"/>
                <a:gd name="T32" fmla="*/ 13 w 1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6">
                  <a:moveTo>
                    <a:pt x="4" y="0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4" y="6"/>
                  </a:lnTo>
                  <a:lnTo>
                    <a:pt x="6" y="6"/>
                  </a:lnTo>
                  <a:lnTo>
                    <a:pt x="13" y="6"/>
                  </a:lnTo>
                  <a:lnTo>
                    <a:pt x="13" y="4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06" name="Freeform 513"/>
            <p:cNvSpPr>
              <a:spLocks/>
            </p:cNvSpPr>
            <p:nvPr/>
          </p:nvSpPr>
          <p:spPr bwMode="auto">
            <a:xfrm>
              <a:off x="1735679" y="1701958"/>
              <a:ext cx="1339" cy="6691"/>
            </a:xfrm>
            <a:custGeom>
              <a:avLst/>
              <a:gdLst>
                <a:gd name="T0" fmla="*/ 2147483647 w 3"/>
                <a:gd name="T1" fmla="*/ 2147483647 h 16"/>
                <a:gd name="T2" fmla="*/ 2147483647 w 3"/>
                <a:gd name="T3" fmla="*/ 2147483647 h 16"/>
                <a:gd name="T4" fmla="*/ 0 w 3"/>
                <a:gd name="T5" fmla="*/ 0 h 16"/>
                <a:gd name="T6" fmla="*/ 0 w 3"/>
                <a:gd name="T7" fmla="*/ 2147483647 h 16"/>
                <a:gd name="T8" fmla="*/ 0 w 3"/>
                <a:gd name="T9" fmla="*/ 2147483647 h 16"/>
                <a:gd name="T10" fmla="*/ 0 w 3"/>
                <a:gd name="T11" fmla="*/ 2147483647 h 16"/>
                <a:gd name="T12" fmla="*/ 0 w 3"/>
                <a:gd name="T13" fmla="*/ 2147483647 h 16"/>
                <a:gd name="T14" fmla="*/ 2147483647 w 3"/>
                <a:gd name="T15" fmla="*/ 2147483647 h 16"/>
                <a:gd name="T16" fmla="*/ 2147483647 w 3"/>
                <a:gd name="T17" fmla="*/ 2147483647 h 16"/>
                <a:gd name="T18" fmla="*/ 2147483647 w 3"/>
                <a:gd name="T19" fmla="*/ 2147483647 h 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16"/>
                <a:gd name="T32" fmla="*/ 3 w 3"/>
                <a:gd name="T33" fmla="*/ 16 h 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16">
                  <a:moveTo>
                    <a:pt x="3" y="4"/>
                  </a:moveTo>
                  <a:lnTo>
                    <a:pt x="3" y="4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3" y="16"/>
                  </a:lnTo>
                  <a:lnTo>
                    <a:pt x="3" y="13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07" name="Freeform 514"/>
            <p:cNvSpPr>
              <a:spLocks/>
            </p:cNvSpPr>
            <p:nvPr/>
          </p:nvSpPr>
          <p:spPr bwMode="auto">
            <a:xfrm>
              <a:off x="1734341" y="1705973"/>
              <a:ext cx="6692" cy="2677"/>
            </a:xfrm>
            <a:custGeom>
              <a:avLst/>
              <a:gdLst>
                <a:gd name="T0" fmla="*/ 2147483647 w 20"/>
                <a:gd name="T1" fmla="*/ 0 h 6"/>
                <a:gd name="T2" fmla="*/ 2147483647 w 20"/>
                <a:gd name="T3" fmla="*/ 2147483647 h 6"/>
                <a:gd name="T4" fmla="*/ 0 w 20"/>
                <a:gd name="T5" fmla="*/ 2147483647 h 6"/>
                <a:gd name="T6" fmla="*/ 2147483647 w 20"/>
                <a:gd name="T7" fmla="*/ 2147483647 h 6"/>
                <a:gd name="T8" fmla="*/ 2147483647 w 20"/>
                <a:gd name="T9" fmla="*/ 2147483647 h 6"/>
                <a:gd name="T10" fmla="*/ 2147483647 w 20"/>
                <a:gd name="T11" fmla="*/ 2147483647 h 6"/>
                <a:gd name="T12" fmla="*/ 2147483647 w 20"/>
                <a:gd name="T13" fmla="*/ 2147483647 h 6"/>
                <a:gd name="T14" fmla="*/ 2147483647 w 20"/>
                <a:gd name="T15" fmla="*/ 2147483647 h 6"/>
                <a:gd name="T16" fmla="*/ 2147483647 w 20"/>
                <a:gd name="T17" fmla="*/ 0 h 6"/>
                <a:gd name="T18" fmla="*/ 2147483647 w 20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6"/>
                <a:gd name="T32" fmla="*/ 20 w 20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6">
                  <a:moveTo>
                    <a:pt x="4" y="0"/>
                  </a:moveTo>
                  <a:lnTo>
                    <a:pt x="4" y="3"/>
                  </a:lnTo>
                  <a:lnTo>
                    <a:pt x="0" y="3"/>
                  </a:lnTo>
                  <a:lnTo>
                    <a:pt x="4" y="6"/>
                  </a:lnTo>
                  <a:lnTo>
                    <a:pt x="13" y="6"/>
                  </a:lnTo>
                  <a:lnTo>
                    <a:pt x="20" y="6"/>
                  </a:lnTo>
                  <a:lnTo>
                    <a:pt x="20" y="3"/>
                  </a:lnTo>
                  <a:lnTo>
                    <a:pt x="1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08" name="Freeform 515"/>
            <p:cNvSpPr>
              <a:spLocks/>
            </p:cNvSpPr>
            <p:nvPr/>
          </p:nvSpPr>
          <p:spPr bwMode="auto">
            <a:xfrm>
              <a:off x="1738356" y="1705973"/>
              <a:ext cx="2677" cy="4015"/>
            </a:xfrm>
            <a:custGeom>
              <a:avLst/>
              <a:gdLst>
                <a:gd name="T0" fmla="*/ 2147483647 w 7"/>
                <a:gd name="T1" fmla="*/ 2147483647 h 13"/>
                <a:gd name="T2" fmla="*/ 2147483647 w 7"/>
                <a:gd name="T3" fmla="*/ 2147483647 h 13"/>
                <a:gd name="T4" fmla="*/ 2147483647 w 7"/>
                <a:gd name="T5" fmla="*/ 0 h 13"/>
                <a:gd name="T6" fmla="*/ 0 w 7"/>
                <a:gd name="T7" fmla="*/ 2147483647 h 13"/>
                <a:gd name="T8" fmla="*/ 0 w 7"/>
                <a:gd name="T9" fmla="*/ 2147483647 h 13"/>
                <a:gd name="T10" fmla="*/ 0 w 7"/>
                <a:gd name="T11" fmla="*/ 2147483647 h 13"/>
                <a:gd name="T12" fmla="*/ 2147483647 w 7"/>
                <a:gd name="T13" fmla="*/ 2147483647 h 13"/>
                <a:gd name="T14" fmla="*/ 2147483647 w 7"/>
                <a:gd name="T15" fmla="*/ 2147483647 h 13"/>
                <a:gd name="T16" fmla="*/ 2147483647 w 7"/>
                <a:gd name="T17" fmla="*/ 2147483647 h 13"/>
                <a:gd name="T18" fmla="*/ 2147483647 w 7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3"/>
                <a:gd name="T32" fmla="*/ 7 w 7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3">
                  <a:moveTo>
                    <a:pt x="7" y="3"/>
                  </a:moveTo>
                  <a:lnTo>
                    <a:pt x="7" y="3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9"/>
                  </a:lnTo>
                  <a:lnTo>
                    <a:pt x="4" y="13"/>
                  </a:lnTo>
                  <a:lnTo>
                    <a:pt x="7" y="9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09" name="Freeform 516"/>
            <p:cNvSpPr>
              <a:spLocks/>
            </p:cNvSpPr>
            <p:nvPr/>
          </p:nvSpPr>
          <p:spPr bwMode="auto">
            <a:xfrm>
              <a:off x="1738356" y="1708649"/>
              <a:ext cx="6692" cy="0"/>
            </a:xfrm>
            <a:custGeom>
              <a:avLst/>
              <a:gdLst>
                <a:gd name="T0" fmla="*/ 2147483647 w 20"/>
                <a:gd name="T1" fmla="*/ 0 h 3"/>
                <a:gd name="T2" fmla="*/ 0 w 20"/>
                <a:gd name="T3" fmla="*/ 0 h 3"/>
                <a:gd name="T4" fmla="*/ 0 w 20"/>
                <a:gd name="T5" fmla="*/ 0 h 3"/>
                <a:gd name="T6" fmla="*/ 0 w 20"/>
                <a:gd name="T7" fmla="*/ 0 h 3"/>
                <a:gd name="T8" fmla="*/ 2147483647 w 20"/>
                <a:gd name="T9" fmla="*/ 0 h 3"/>
                <a:gd name="T10" fmla="*/ 2147483647 w 20"/>
                <a:gd name="T11" fmla="*/ 0 h 3"/>
                <a:gd name="T12" fmla="*/ 2147483647 w 20"/>
                <a:gd name="T13" fmla="*/ 0 h 3"/>
                <a:gd name="T14" fmla="*/ 2147483647 w 20"/>
                <a:gd name="T15" fmla="*/ 0 h 3"/>
                <a:gd name="T16" fmla="*/ 2147483647 w 20"/>
                <a:gd name="T17" fmla="*/ 0 h 3"/>
                <a:gd name="T18" fmla="*/ 2147483647 w 20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3"/>
                <a:gd name="T32" fmla="*/ 20 w 20"/>
                <a:gd name="T33" fmla="*/ 0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3">
                  <a:moveTo>
                    <a:pt x="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10" y="3"/>
                  </a:lnTo>
                  <a:lnTo>
                    <a:pt x="20" y="3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10" name="Freeform 517"/>
            <p:cNvSpPr>
              <a:spLocks/>
            </p:cNvSpPr>
            <p:nvPr/>
          </p:nvSpPr>
          <p:spPr bwMode="auto">
            <a:xfrm>
              <a:off x="1743709" y="1708649"/>
              <a:ext cx="1339" cy="2677"/>
            </a:xfrm>
            <a:custGeom>
              <a:avLst/>
              <a:gdLst>
                <a:gd name="T0" fmla="*/ 2147483647 w 6"/>
                <a:gd name="T1" fmla="*/ 2147483647 h 9"/>
                <a:gd name="T2" fmla="*/ 2147483647 w 6"/>
                <a:gd name="T3" fmla="*/ 0 h 9"/>
                <a:gd name="T4" fmla="*/ 2147483647 w 6"/>
                <a:gd name="T5" fmla="*/ 0 h 9"/>
                <a:gd name="T6" fmla="*/ 0 w 6"/>
                <a:gd name="T7" fmla="*/ 0 h 9"/>
                <a:gd name="T8" fmla="*/ 0 w 6"/>
                <a:gd name="T9" fmla="*/ 2147483647 h 9"/>
                <a:gd name="T10" fmla="*/ 0 w 6"/>
                <a:gd name="T11" fmla="*/ 2147483647 h 9"/>
                <a:gd name="T12" fmla="*/ 2147483647 w 6"/>
                <a:gd name="T13" fmla="*/ 2147483647 h 9"/>
                <a:gd name="T14" fmla="*/ 2147483647 w 6"/>
                <a:gd name="T15" fmla="*/ 2147483647 h 9"/>
                <a:gd name="T16" fmla="*/ 2147483647 w 6"/>
                <a:gd name="T17" fmla="*/ 2147483647 h 9"/>
                <a:gd name="T18" fmla="*/ 2147483647 w 6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9"/>
                <a:gd name="T32" fmla="*/ 6 w 6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9">
                  <a:moveTo>
                    <a:pt x="6" y="3"/>
                  </a:move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9"/>
                  </a:lnTo>
                  <a:lnTo>
                    <a:pt x="2" y="9"/>
                  </a:lnTo>
                  <a:lnTo>
                    <a:pt x="6" y="9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11" name="Freeform 518"/>
            <p:cNvSpPr>
              <a:spLocks/>
            </p:cNvSpPr>
            <p:nvPr/>
          </p:nvSpPr>
          <p:spPr bwMode="auto">
            <a:xfrm>
              <a:off x="1743709" y="1708649"/>
              <a:ext cx="6692" cy="2677"/>
            </a:xfrm>
            <a:custGeom>
              <a:avLst/>
              <a:gdLst>
                <a:gd name="T0" fmla="*/ 2147483647 w 20"/>
                <a:gd name="T1" fmla="*/ 0 h 6"/>
                <a:gd name="T2" fmla="*/ 0 w 20"/>
                <a:gd name="T3" fmla="*/ 0 h 6"/>
                <a:gd name="T4" fmla="*/ 0 w 20"/>
                <a:gd name="T5" fmla="*/ 2147483647 h 6"/>
                <a:gd name="T6" fmla="*/ 0 w 20"/>
                <a:gd name="T7" fmla="*/ 2147483647 h 6"/>
                <a:gd name="T8" fmla="*/ 2147483647 w 20"/>
                <a:gd name="T9" fmla="*/ 2147483647 h 6"/>
                <a:gd name="T10" fmla="*/ 2147483647 w 20"/>
                <a:gd name="T11" fmla="*/ 2147483647 h 6"/>
                <a:gd name="T12" fmla="*/ 2147483647 w 20"/>
                <a:gd name="T13" fmla="*/ 2147483647 h 6"/>
                <a:gd name="T14" fmla="*/ 2147483647 w 20"/>
                <a:gd name="T15" fmla="*/ 0 h 6"/>
                <a:gd name="T16" fmla="*/ 2147483647 w 20"/>
                <a:gd name="T17" fmla="*/ 0 h 6"/>
                <a:gd name="T18" fmla="*/ 2147483647 w 20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6"/>
                <a:gd name="T32" fmla="*/ 20 w 20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6">
                  <a:moveTo>
                    <a:pt x="2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9" y="6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20" y="0"/>
                  </a:lnTo>
                  <a:lnTo>
                    <a:pt x="1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12" name="Freeform 519"/>
            <p:cNvSpPr>
              <a:spLocks/>
            </p:cNvSpPr>
            <p:nvPr/>
          </p:nvSpPr>
          <p:spPr bwMode="auto">
            <a:xfrm>
              <a:off x="1747725" y="1708649"/>
              <a:ext cx="2677" cy="5353"/>
            </a:xfrm>
            <a:custGeom>
              <a:avLst/>
              <a:gdLst>
                <a:gd name="T0" fmla="*/ 2147483647 w 7"/>
                <a:gd name="T1" fmla="*/ 2147483647 h 16"/>
                <a:gd name="T2" fmla="*/ 2147483647 w 7"/>
                <a:gd name="T3" fmla="*/ 0 h 16"/>
                <a:gd name="T4" fmla="*/ 2147483647 w 7"/>
                <a:gd name="T5" fmla="*/ 0 h 16"/>
                <a:gd name="T6" fmla="*/ 0 w 7"/>
                <a:gd name="T7" fmla="*/ 0 h 16"/>
                <a:gd name="T8" fmla="*/ 0 w 7"/>
                <a:gd name="T9" fmla="*/ 2147483647 h 16"/>
                <a:gd name="T10" fmla="*/ 0 w 7"/>
                <a:gd name="T11" fmla="*/ 2147483647 h 16"/>
                <a:gd name="T12" fmla="*/ 2147483647 w 7"/>
                <a:gd name="T13" fmla="*/ 2147483647 h 16"/>
                <a:gd name="T14" fmla="*/ 2147483647 w 7"/>
                <a:gd name="T15" fmla="*/ 2147483647 h 16"/>
                <a:gd name="T16" fmla="*/ 2147483647 w 7"/>
                <a:gd name="T17" fmla="*/ 2147483647 h 16"/>
                <a:gd name="T18" fmla="*/ 2147483647 w 7"/>
                <a:gd name="T19" fmla="*/ 2147483647 h 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6"/>
                <a:gd name="T32" fmla="*/ 7 w 7"/>
                <a:gd name="T33" fmla="*/ 16 h 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6">
                  <a:moveTo>
                    <a:pt x="7" y="4"/>
                  </a:move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3" y="16"/>
                  </a:lnTo>
                  <a:lnTo>
                    <a:pt x="7" y="13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13" name="Freeform 520"/>
            <p:cNvSpPr>
              <a:spLocks/>
            </p:cNvSpPr>
            <p:nvPr/>
          </p:nvSpPr>
          <p:spPr bwMode="auto">
            <a:xfrm>
              <a:off x="1747725" y="1712665"/>
              <a:ext cx="16061" cy="0"/>
            </a:xfrm>
            <a:custGeom>
              <a:avLst/>
              <a:gdLst>
                <a:gd name="T0" fmla="*/ 2147483647 w 49"/>
                <a:gd name="T1" fmla="*/ 0 h 3"/>
                <a:gd name="T2" fmla="*/ 0 w 49"/>
                <a:gd name="T3" fmla="*/ 0 h 3"/>
                <a:gd name="T4" fmla="*/ 0 w 49"/>
                <a:gd name="T5" fmla="*/ 0 h 3"/>
                <a:gd name="T6" fmla="*/ 0 w 49"/>
                <a:gd name="T7" fmla="*/ 0 h 3"/>
                <a:gd name="T8" fmla="*/ 2147483647 w 49"/>
                <a:gd name="T9" fmla="*/ 0 h 3"/>
                <a:gd name="T10" fmla="*/ 2147483647 w 49"/>
                <a:gd name="T11" fmla="*/ 0 h 3"/>
                <a:gd name="T12" fmla="*/ 2147483647 w 49"/>
                <a:gd name="T13" fmla="*/ 0 h 3"/>
                <a:gd name="T14" fmla="*/ 2147483647 w 49"/>
                <a:gd name="T15" fmla="*/ 0 h 3"/>
                <a:gd name="T16" fmla="*/ 2147483647 w 49"/>
                <a:gd name="T17" fmla="*/ 0 h 3"/>
                <a:gd name="T18" fmla="*/ 2147483647 w 49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9"/>
                <a:gd name="T31" fmla="*/ 0 h 3"/>
                <a:gd name="T32" fmla="*/ 49 w 49"/>
                <a:gd name="T33" fmla="*/ 0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9" h="3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43" y="3"/>
                  </a:lnTo>
                  <a:lnTo>
                    <a:pt x="49" y="3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14" name="Freeform 521"/>
            <p:cNvSpPr>
              <a:spLocks/>
            </p:cNvSpPr>
            <p:nvPr/>
          </p:nvSpPr>
          <p:spPr bwMode="auto">
            <a:xfrm>
              <a:off x="1763786" y="1712665"/>
              <a:ext cx="0" cy="2677"/>
            </a:xfrm>
            <a:custGeom>
              <a:avLst/>
              <a:gdLst>
                <a:gd name="T0" fmla="*/ 0 w 2"/>
                <a:gd name="T1" fmla="*/ 2147483647 h 9"/>
                <a:gd name="T2" fmla="*/ 0 w 2"/>
                <a:gd name="T3" fmla="*/ 0 h 9"/>
                <a:gd name="T4" fmla="*/ 0 w 2"/>
                <a:gd name="T5" fmla="*/ 0 h 9"/>
                <a:gd name="T6" fmla="*/ 0 w 2"/>
                <a:gd name="T7" fmla="*/ 0 h 9"/>
                <a:gd name="T8" fmla="*/ 0 w 2"/>
                <a:gd name="T9" fmla="*/ 2147483647 h 9"/>
                <a:gd name="T10" fmla="*/ 0 w 2"/>
                <a:gd name="T11" fmla="*/ 2147483647 h 9"/>
                <a:gd name="T12" fmla="*/ 0 w 2"/>
                <a:gd name="T13" fmla="*/ 2147483647 h 9"/>
                <a:gd name="T14" fmla="*/ 0 w 2"/>
                <a:gd name="T15" fmla="*/ 2147483647 h 9"/>
                <a:gd name="T16" fmla="*/ 0 w 2"/>
                <a:gd name="T17" fmla="*/ 2147483647 h 9"/>
                <a:gd name="T18" fmla="*/ 0 w 2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"/>
                <a:gd name="T31" fmla="*/ 0 h 9"/>
                <a:gd name="T32" fmla="*/ 0 w 2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" h="9">
                  <a:moveTo>
                    <a:pt x="2" y="3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9"/>
                  </a:lnTo>
                  <a:lnTo>
                    <a:pt x="2" y="9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15" name="Freeform 522"/>
            <p:cNvSpPr>
              <a:spLocks/>
            </p:cNvSpPr>
            <p:nvPr/>
          </p:nvSpPr>
          <p:spPr bwMode="auto">
            <a:xfrm>
              <a:off x="1762447" y="1712665"/>
              <a:ext cx="10707" cy="2677"/>
            </a:xfrm>
            <a:custGeom>
              <a:avLst/>
              <a:gdLst>
                <a:gd name="T0" fmla="*/ 2147483647 w 33"/>
                <a:gd name="T1" fmla="*/ 0 h 6"/>
                <a:gd name="T2" fmla="*/ 2147483647 w 33"/>
                <a:gd name="T3" fmla="*/ 0 h 6"/>
                <a:gd name="T4" fmla="*/ 0 w 33"/>
                <a:gd name="T5" fmla="*/ 2147483647 h 6"/>
                <a:gd name="T6" fmla="*/ 2147483647 w 33"/>
                <a:gd name="T7" fmla="*/ 2147483647 h 6"/>
                <a:gd name="T8" fmla="*/ 2147483647 w 33"/>
                <a:gd name="T9" fmla="*/ 2147483647 h 6"/>
                <a:gd name="T10" fmla="*/ 2147483647 w 33"/>
                <a:gd name="T11" fmla="*/ 2147483647 h 6"/>
                <a:gd name="T12" fmla="*/ 2147483647 w 33"/>
                <a:gd name="T13" fmla="*/ 2147483647 h 6"/>
                <a:gd name="T14" fmla="*/ 2147483647 w 33"/>
                <a:gd name="T15" fmla="*/ 0 h 6"/>
                <a:gd name="T16" fmla="*/ 2147483647 w 33"/>
                <a:gd name="T17" fmla="*/ 0 h 6"/>
                <a:gd name="T18" fmla="*/ 2147483647 w 3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"/>
                <a:gd name="T31" fmla="*/ 0 h 6"/>
                <a:gd name="T32" fmla="*/ 33 w 3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" h="6">
                  <a:moveTo>
                    <a:pt x="4" y="0"/>
                  </a:moveTo>
                  <a:lnTo>
                    <a:pt x="4" y="0"/>
                  </a:lnTo>
                  <a:lnTo>
                    <a:pt x="0" y="3"/>
                  </a:lnTo>
                  <a:lnTo>
                    <a:pt x="4" y="6"/>
                  </a:lnTo>
                  <a:lnTo>
                    <a:pt x="26" y="6"/>
                  </a:lnTo>
                  <a:lnTo>
                    <a:pt x="33" y="6"/>
                  </a:lnTo>
                  <a:lnTo>
                    <a:pt x="33" y="3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16" name="Freeform 523"/>
            <p:cNvSpPr>
              <a:spLocks/>
            </p:cNvSpPr>
            <p:nvPr/>
          </p:nvSpPr>
          <p:spPr bwMode="auto">
            <a:xfrm>
              <a:off x="1771816" y="1712665"/>
              <a:ext cx="1338" cy="4015"/>
            </a:xfrm>
            <a:custGeom>
              <a:avLst/>
              <a:gdLst>
                <a:gd name="T0" fmla="*/ 2147483647 w 3"/>
                <a:gd name="T1" fmla="*/ 2147483647 h 10"/>
                <a:gd name="T2" fmla="*/ 2147483647 w 3"/>
                <a:gd name="T3" fmla="*/ 0 h 10"/>
                <a:gd name="T4" fmla="*/ 0 w 3"/>
                <a:gd name="T5" fmla="*/ 0 h 10"/>
                <a:gd name="T6" fmla="*/ 0 w 3"/>
                <a:gd name="T7" fmla="*/ 0 h 10"/>
                <a:gd name="T8" fmla="*/ 0 w 3"/>
                <a:gd name="T9" fmla="*/ 2147483647 h 10"/>
                <a:gd name="T10" fmla="*/ 0 w 3"/>
                <a:gd name="T11" fmla="*/ 2147483647 h 10"/>
                <a:gd name="T12" fmla="*/ 0 w 3"/>
                <a:gd name="T13" fmla="*/ 2147483647 h 10"/>
                <a:gd name="T14" fmla="*/ 2147483647 w 3"/>
                <a:gd name="T15" fmla="*/ 2147483647 h 10"/>
                <a:gd name="T16" fmla="*/ 2147483647 w 3"/>
                <a:gd name="T17" fmla="*/ 2147483647 h 10"/>
                <a:gd name="T18" fmla="*/ 2147483647 w 3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10"/>
                <a:gd name="T32" fmla="*/ 3 w 3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10">
                  <a:moveTo>
                    <a:pt x="3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17" name="Freeform 524"/>
            <p:cNvSpPr>
              <a:spLocks/>
            </p:cNvSpPr>
            <p:nvPr/>
          </p:nvSpPr>
          <p:spPr bwMode="auto">
            <a:xfrm>
              <a:off x="1770477" y="1714003"/>
              <a:ext cx="6692" cy="2677"/>
            </a:xfrm>
            <a:custGeom>
              <a:avLst/>
              <a:gdLst>
                <a:gd name="T0" fmla="*/ 2147483647 w 20"/>
                <a:gd name="T1" fmla="*/ 0 h 7"/>
                <a:gd name="T2" fmla="*/ 2147483647 w 20"/>
                <a:gd name="T3" fmla="*/ 2147483647 h 7"/>
                <a:gd name="T4" fmla="*/ 0 w 20"/>
                <a:gd name="T5" fmla="*/ 2147483647 h 7"/>
                <a:gd name="T6" fmla="*/ 2147483647 w 20"/>
                <a:gd name="T7" fmla="*/ 2147483647 h 7"/>
                <a:gd name="T8" fmla="*/ 2147483647 w 20"/>
                <a:gd name="T9" fmla="*/ 2147483647 h 7"/>
                <a:gd name="T10" fmla="*/ 2147483647 w 20"/>
                <a:gd name="T11" fmla="*/ 2147483647 h 7"/>
                <a:gd name="T12" fmla="*/ 2147483647 w 20"/>
                <a:gd name="T13" fmla="*/ 2147483647 h 7"/>
                <a:gd name="T14" fmla="*/ 2147483647 w 20"/>
                <a:gd name="T15" fmla="*/ 2147483647 h 7"/>
                <a:gd name="T16" fmla="*/ 2147483647 w 20"/>
                <a:gd name="T17" fmla="*/ 0 h 7"/>
                <a:gd name="T18" fmla="*/ 2147483647 w 20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7"/>
                <a:gd name="T32" fmla="*/ 20 w 20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7">
                  <a:moveTo>
                    <a:pt x="4" y="0"/>
                  </a:moveTo>
                  <a:lnTo>
                    <a:pt x="4" y="3"/>
                  </a:lnTo>
                  <a:lnTo>
                    <a:pt x="0" y="3"/>
                  </a:lnTo>
                  <a:lnTo>
                    <a:pt x="4" y="7"/>
                  </a:lnTo>
                  <a:lnTo>
                    <a:pt x="13" y="7"/>
                  </a:lnTo>
                  <a:lnTo>
                    <a:pt x="20" y="7"/>
                  </a:lnTo>
                  <a:lnTo>
                    <a:pt x="20" y="3"/>
                  </a:lnTo>
                  <a:lnTo>
                    <a:pt x="1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18" name="Freeform 525"/>
            <p:cNvSpPr>
              <a:spLocks/>
            </p:cNvSpPr>
            <p:nvPr/>
          </p:nvSpPr>
          <p:spPr bwMode="auto">
            <a:xfrm>
              <a:off x="1775831" y="1714003"/>
              <a:ext cx="1339" cy="5353"/>
            </a:xfrm>
            <a:custGeom>
              <a:avLst/>
              <a:gdLst>
                <a:gd name="T0" fmla="*/ 2147483647 w 7"/>
                <a:gd name="T1" fmla="*/ 2147483647 h 13"/>
                <a:gd name="T2" fmla="*/ 2147483647 w 7"/>
                <a:gd name="T3" fmla="*/ 2147483647 h 13"/>
                <a:gd name="T4" fmla="*/ 2147483647 w 7"/>
                <a:gd name="T5" fmla="*/ 0 h 13"/>
                <a:gd name="T6" fmla="*/ 0 w 7"/>
                <a:gd name="T7" fmla="*/ 2147483647 h 13"/>
                <a:gd name="T8" fmla="*/ 0 w 7"/>
                <a:gd name="T9" fmla="*/ 2147483647 h 13"/>
                <a:gd name="T10" fmla="*/ 0 w 7"/>
                <a:gd name="T11" fmla="*/ 2147483647 h 13"/>
                <a:gd name="T12" fmla="*/ 2147483647 w 7"/>
                <a:gd name="T13" fmla="*/ 2147483647 h 13"/>
                <a:gd name="T14" fmla="*/ 2147483647 w 7"/>
                <a:gd name="T15" fmla="*/ 2147483647 h 13"/>
                <a:gd name="T16" fmla="*/ 2147483647 w 7"/>
                <a:gd name="T17" fmla="*/ 2147483647 h 13"/>
                <a:gd name="T18" fmla="*/ 2147483647 w 7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3"/>
                <a:gd name="T32" fmla="*/ 7 w 7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3">
                  <a:moveTo>
                    <a:pt x="7" y="3"/>
                  </a:moveTo>
                  <a:lnTo>
                    <a:pt x="7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9"/>
                  </a:lnTo>
                  <a:lnTo>
                    <a:pt x="0" y="13"/>
                  </a:lnTo>
                  <a:lnTo>
                    <a:pt x="3" y="13"/>
                  </a:lnTo>
                  <a:lnTo>
                    <a:pt x="7" y="13"/>
                  </a:lnTo>
                  <a:lnTo>
                    <a:pt x="7" y="9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19" name="Freeform 526"/>
            <p:cNvSpPr>
              <a:spLocks/>
            </p:cNvSpPr>
            <p:nvPr/>
          </p:nvSpPr>
          <p:spPr bwMode="auto">
            <a:xfrm>
              <a:off x="1775831" y="1716679"/>
              <a:ext cx="4016" cy="2677"/>
            </a:xfrm>
            <a:custGeom>
              <a:avLst/>
              <a:gdLst>
                <a:gd name="T0" fmla="*/ 2147483647 w 14"/>
                <a:gd name="T1" fmla="*/ 0 h 6"/>
                <a:gd name="T2" fmla="*/ 0 w 14"/>
                <a:gd name="T3" fmla="*/ 0 h 6"/>
                <a:gd name="T4" fmla="*/ 0 w 14"/>
                <a:gd name="T5" fmla="*/ 2147483647 h 6"/>
                <a:gd name="T6" fmla="*/ 0 w 14"/>
                <a:gd name="T7" fmla="*/ 2147483647 h 6"/>
                <a:gd name="T8" fmla="*/ 2147483647 w 14"/>
                <a:gd name="T9" fmla="*/ 2147483647 h 6"/>
                <a:gd name="T10" fmla="*/ 2147483647 w 14"/>
                <a:gd name="T11" fmla="*/ 2147483647 h 6"/>
                <a:gd name="T12" fmla="*/ 2147483647 w 14"/>
                <a:gd name="T13" fmla="*/ 2147483647 h 6"/>
                <a:gd name="T14" fmla="*/ 2147483647 w 14"/>
                <a:gd name="T15" fmla="*/ 0 h 6"/>
                <a:gd name="T16" fmla="*/ 2147483647 w 14"/>
                <a:gd name="T17" fmla="*/ 0 h 6"/>
                <a:gd name="T18" fmla="*/ 2147483647 w 14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6"/>
                <a:gd name="T32" fmla="*/ 14 w 14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6">
                  <a:moveTo>
                    <a:pt x="3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3" y="6"/>
                  </a:lnTo>
                  <a:lnTo>
                    <a:pt x="14" y="6"/>
                  </a:lnTo>
                  <a:lnTo>
                    <a:pt x="14" y="2"/>
                  </a:lnTo>
                  <a:lnTo>
                    <a:pt x="14" y="0"/>
                  </a:lnTo>
                  <a:lnTo>
                    <a:pt x="7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20" name="Freeform 527"/>
            <p:cNvSpPr>
              <a:spLocks/>
            </p:cNvSpPr>
            <p:nvPr/>
          </p:nvSpPr>
          <p:spPr bwMode="auto">
            <a:xfrm>
              <a:off x="1777170" y="1716679"/>
              <a:ext cx="2677" cy="2677"/>
            </a:xfrm>
            <a:custGeom>
              <a:avLst/>
              <a:gdLst>
                <a:gd name="T0" fmla="*/ 2147483647 w 7"/>
                <a:gd name="T1" fmla="*/ 2147483647 h 9"/>
                <a:gd name="T2" fmla="*/ 2147483647 w 7"/>
                <a:gd name="T3" fmla="*/ 0 h 9"/>
                <a:gd name="T4" fmla="*/ 2147483647 w 7"/>
                <a:gd name="T5" fmla="*/ 0 h 9"/>
                <a:gd name="T6" fmla="*/ 0 w 7"/>
                <a:gd name="T7" fmla="*/ 0 h 9"/>
                <a:gd name="T8" fmla="*/ 0 w 7"/>
                <a:gd name="T9" fmla="*/ 2147483647 h 9"/>
                <a:gd name="T10" fmla="*/ 0 w 7"/>
                <a:gd name="T11" fmla="*/ 2147483647 h 9"/>
                <a:gd name="T12" fmla="*/ 2147483647 w 7"/>
                <a:gd name="T13" fmla="*/ 2147483647 h 9"/>
                <a:gd name="T14" fmla="*/ 2147483647 w 7"/>
                <a:gd name="T15" fmla="*/ 2147483647 h 9"/>
                <a:gd name="T16" fmla="*/ 2147483647 w 7"/>
                <a:gd name="T17" fmla="*/ 2147483647 h 9"/>
                <a:gd name="T18" fmla="*/ 2147483647 w 7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9"/>
                <a:gd name="T32" fmla="*/ 7 w 7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9">
                  <a:moveTo>
                    <a:pt x="7" y="2"/>
                  </a:move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9"/>
                  </a:lnTo>
                  <a:lnTo>
                    <a:pt x="7" y="9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21" name="Freeform 528"/>
            <p:cNvSpPr>
              <a:spLocks/>
            </p:cNvSpPr>
            <p:nvPr/>
          </p:nvSpPr>
          <p:spPr bwMode="auto">
            <a:xfrm>
              <a:off x="1777170" y="1718018"/>
              <a:ext cx="12045" cy="1338"/>
            </a:xfrm>
            <a:custGeom>
              <a:avLst/>
              <a:gdLst>
                <a:gd name="T0" fmla="*/ 2147483647 w 33"/>
                <a:gd name="T1" fmla="*/ 0 h 7"/>
                <a:gd name="T2" fmla="*/ 0 w 33"/>
                <a:gd name="T3" fmla="*/ 0 h 7"/>
                <a:gd name="T4" fmla="*/ 0 w 33"/>
                <a:gd name="T5" fmla="*/ 2147483647 h 7"/>
                <a:gd name="T6" fmla="*/ 0 w 33"/>
                <a:gd name="T7" fmla="*/ 2147483647 h 7"/>
                <a:gd name="T8" fmla="*/ 2147483647 w 33"/>
                <a:gd name="T9" fmla="*/ 2147483647 h 7"/>
                <a:gd name="T10" fmla="*/ 2147483647 w 33"/>
                <a:gd name="T11" fmla="*/ 2147483647 h 7"/>
                <a:gd name="T12" fmla="*/ 2147483647 w 33"/>
                <a:gd name="T13" fmla="*/ 2147483647 h 7"/>
                <a:gd name="T14" fmla="*/ 2147483647 w 33"/>
                <a:gd name="T15" fmla="*/ 0 h 7"/>
                <a:gd name="T16" fmla="*/ 2147483647 w 33"/>
                <a:gd name="T17" fmla="*/ 0 h 7"/>
                <a:gd name="T18" fmla="*/ 2147483647 w 33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"/>
                <a:gd name="T31" fmla="*/ 0 h 7"/>
                <a:gd name="T32" fmla="*/ 33 w 33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" h="7">
                  <a:moveTo>
                    <a:pt x="3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23" y="7"/>
                  </a:lnTo>
                  <a:lnTo>
                    <a:pt x="33" y="7"/>
                  </a:lnTo>
                  <a:lnTo>
                    <a:pt x="33" y="4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22" name="Freeform 529"/>
            <p:cNvSpPr>
              <a:spLocks/>
            </p:cNvSpPr>
            <p:nvPr/>
          </p:nvSpPr>
          <p:spPr bwMode="auto">
            <a:xfrm>
              <a:off x="1786538" y="1718018"/>
              <a:ext cx="2677" cy="4015"/>
            </a:xfrm>
            <a:custGeom>
              <a:avLst/>
              <a:gdLst>
                <a:gd name="T0" fmla="*/ 2147483647 w 6"/>
                <a:gd name="T1" fmla="*/ 2147483647 h 13"/>
                <a:gd name="T2" fmla="*/ 2147483647 w 6"/>
                <a:gd name="T3" fmla="*/ 0 h 13"/>
                <a:gd name="T4" fmla="*/ 2147483647 w 6"/>
                <a:gd name="T5" fmla="*/ 0 h 13"/>
                <a:gd name="T6" fmla="*/ 0 w 6"/>
                <a:gd name="T7" fmla="*/ 0 h 13"/>
                <a:gd name="T8" fmla="*/ 0 w 6"/>
                <a:gd name="T9" fmla="*/ 2147483647 h 13"/>
                <a:gd name="T10" fmla="*/ 0 w 6"/>
                <a:gd name="T11" fmla="*/ 2147483647 h 13"/>
                <a:gd name="T12" fmla="*/ 2147483647 w 6"/>
                <a:gd name="T13" fmla="*/ 2147483647 h 13"/>
                <a:gd name="T14" fmla="*/ 2147483647 w 6"/>
                <a:gd name="T15" fmla="*/ 2147483647 h 13"/>
                <a:gd name="T16" fmla="*/ 2147483647 w 6"/>
                <a:gd name="T17" fmla="*/ 2147483647 h 13"/>
                <a:gd name="T18" fmla="*/ 2147483647 w 6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3"/>
                <a:gd name="T32" fmla="*/ 6 w 6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3">
                  <a:moveTo>
                    <a:pt x="6" y="4"/>
                  </a:move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0"/>
                  </a:lnTo>
                  <a:lnTo>
                    <a:pt x="2" y="13"/>
                  </a:lnTo>
                  <a:lnTo>
                    <a:pt x="6" y="10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23" name="Freeform 530"/>
            <p:cNvSpPr>
              <a:spLocks/>
            </p:cNvSpPr>
            <p:nvPr/>
          </p:nvSpPr>
          <p:spPr bwMode="auto">
            <a:xfrm>
              <a:off x="1786538" y="1719356"/>
              <a:ext cx="9369" cy="1339"/>
            </a:xfrm>
            <a:custGeom>
              <a:avLst/>
              <a:gdLst>
                <a:gd name="T0" fmla="*/ 2147483647 w 26"/>
                <a:gd name="T1" fmla="*/ 0 h 3"/>
                <a:gd name="T2" fmla="*/ 0 w 26"/>
                <a:gd name="T3" fmla="*/ 0 h 3"/>
                <a:gd name="T4" fmla="*/ 0 w 26"/>
                <a:gd name="T5" fmla="*/ 2147483647 h 3"/>
                <a:gd name="T6" fmla="*/ 0 w 26"/>
                <a:gd name="T7" fmla="*/ 2147483647 h 3"/>
                <a:gd name="T8" fmla="*/ 2147483647 w 26"/>
                <a:gd name="T9" fmla="*/ 2147483647 h 3"/>
                <a:gd name="T10" fmla="*/ 2147483647 w 26"/>
                <a:gd name="T11" fmla="*/ 2147483647 h 3"/>
                <a:gd name="T12" fmla="*/ 2147483647 w 26"/>
                <a:gd name="T13" fmla="*/ 2147483647 h 3"/>
                <a:gd name="T14" fmla="*/ 2147483647 w 26"/>
                <a:gd name="T15" fmla="*/ 0 h 3"/>
                <a:gd name="T16" fmla="*/ 2147483647 w 26"/>
                <a:gd name="T17" fmla="*/ 0 h 3"/>
                <a:gd name="T18" fmla="*/ 2147483647 w 26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3"/>
                <a:gd name="T32" fmla="*/ 26 w 26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16" y="3"/>
                  </a:lnTo>
                  <a:lnTo>
                    <a:pt x="22" y="3"/>
                  </a:lnTo>
                  <a:lnTo>
                    <a:pt x="26" y="3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24" name="Freeform 531"/>
            <p:cNvSpPr>
              <a:spLocks/>
            </p:cNvSpPr>
            <p:nvPr/>
          </p:nvSpPr>
          <p:spPr bwMode="auto">
            <a:xfrm>
              <a:off x="1793231" y="1719356"/>
              <a:ext cx="2677" cy="4015"/>
            </a:xfrm>
            <a:custGeom>
              <a:avLst/>
              <a:gdLst>
                <a:gd name="T0" fmla="*/ 2147483647 w 6"/>
                <a:gd name="T1" fmla="*/ 2147483647 h 10"/>
                <a:gd name="T2" fmla="*/ 2147483647 w 6"/>
                <a:gd name="T3" fmla="*/ 0 h 10"/>
                <a:gd name="T4" fmla="*/ 2147483647 w 6"/>
                <a:gd name="T5" fmla="*/ 0 h 10"/>
                <a:gd name="T6" fmla="*/ 0 w 6"/>
                <a:gd name="T7" fmla="*/ 0 h 10"/>
                <a:gd name="T8" fmla="*/ 0 w 6"/>
                <a:gd name="T9" fmla="*/ 2147483647 h 10"/>
                <a:gd name="T10" fmla="*/ 0 w 6"/>
                <a:gd name="T11" fmla="*/ 2147483647 h 10"/>
                <a:gd name="T12" fmla="*/ 2147483647 w 6"/>
                <a:gd name="T13" fmla="*/ 2147483647 h 10"/>
                <a:gd name="T14" fmla="*/ 2147483647 w 6"/>
                <a:gd name="T15" fmla="*/ 2147483647 h 10"/>
                <a:gd name="T16" fmla="*/ 2147483647 w 6"/>
                <a:gd name="T17" fmla="*/ 2147483647 h 10"/>
                <a:gd name="T18" fmla="*/ 2147483647 w 6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0"/>
                <a:gd name="T32" fmla="*/ 6 w 6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0">
                  <a:moveTo>
                    <a:pt x="6" y="3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6" y="10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25" name="Freeform 532"/>
            <p:cNvSpPr>
              <a:spLocks/>
            </p:cNvSpPr>
            <p:nvPr/>
          </p:nvSpPr>
          <p:spPr bwMode="auto">
            <a:xfrm>
              <a:off x="1793231" y="1720695"/>
              <a:ext cx="9368" cy="2677"/>
            </a:xfrm>
            <a:custGeom>
              <a:avLst/>
              <a:gdLst>
                <a:gd name="T0" fmla="*/ 2147483647 w 29"/>
                <a:gd name="T1" fmla="*/ 0 h 7"/>
                <a:gd name="T2" fmla="*/ 0 w 29"/>
                <a:gd name="T3" fmla="*/ 0 h 7"/>
                <a:gd name="T4" fmla="*/ 0 w 29"/>
                <a:gd name="T5" fmla="*/ 2147483647 h 7"/>
                <a:gd name="T6" fmla="*/ 0 w 29"/>
                <a:gd name="T7" fmla="*/ 2147483647 h 7"/>
                <a:gd name="T8" fmla="*/ 2147483647 w 29"/>
                <a:gd name="T9" fmla="*/ 2147483647 h 7"/>
                <a:gd name="T10" fmla="*/ 2147483647 w 29"/>
                <a:gd name="T11" fmla="*/ 2147483647 h 7"/>
                <a:gd name="T12" fmla="*/ 2147483647 w 29"/>
                <a:gd name="T13" fmla="*/ 2147483647 h 7"/>
                <a:gd name="T14" fmla="*/ 2147483647 w 29"/>
                <a:gd name="T15" fmla="*/ 0 h 7"/>
                <a:gd name="T16" fmla="*/ 2147483647 w 29"/>
                <a:gd name="T17" fmla="*/ 0 h 7"/>
                <a:gd name="T18" fmla="*/ 2147483647 w 29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7"/>
                <a:gd name="T32" fmla="*/ 29 w 29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7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22" y="7"/>
                  </a:lnTo>
                  <a:lnTo>
                    <a:pt x="29" y="7"/>
                  </a:lnTo>
                  <a:lnTo>
                    <a:pt x="29" y="3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26" name="Freeform 533"/>
            <p:cNvSpPr>
              <a:spLocks/>
            </p:cNvSpPr>
            <p:nvPr/>
          </p:nvSpPr>
          <p:spPr bwMode="auto">
            <a:xfrm>
              <a:off x="1802599" y="1720695"/>
              <a:ext cx="0" cy="2677"/>
            </a:xfrm>
            <a:custGeom>
              <a:avLst/>
              <a:gdLst>
                <a:gd name="T0" fmla="*/ 0 w 3"/>
                <a:gd name="T1" fmla="*/ 2147483647 h 9"/>
                <a:gd name="T2" fmla="*/ 0 w 3"/>
                <a:gd name="T3" fmla="*/ 0 h 9"/>
                <a:gd name="T4" fmla="*/ 0 w 3"/>
                <a:gd name="T5" fmla="*/ 0 h 9"/>
                <a:gd name="T6" fmla="*/ 0 w 3"/>
                <a:gd name="T7" fmla="*/ 0 h 9"/>
                <a:gd name="T8" fmla="*/ 0 w 3"/>
                <a:gd name="T9" fmla="*/ 2147483647 h 9"/>
                <a:gd name="T10" fmla="*/ 0 w 3"/>
                <a:gd name="T11" fmla="*/ 2147483647 h 9"/>
                <a:gd name="T12" fmla="*/ 0 w 3"/>
                <a:gd name="T13" fmla="*/ 2147483647 h 9"/>
                <a:gd name="T14" fmla="*/ 0 w 3"/>
                <a:gd name="T15" fmla="*/ 2147483647 h 9"/>
                <a:gd name="T16" fmla="*/ 0 w 3"/>
                <a:gd name="T17" fmla="*/ 2147483647 h 9"/>
                <a:gd name="T18" fmla="*/ 0 w 3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9"/>
                <a:gd name="T32" fmla="*/ 0 w 3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9">
                  <a:moveTo>
                    <a:pt x="3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9"/>
                  </a:lnTo>
                  <a:lnTo>
                    <a:pt x="3" y="9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27" name="Freeform 534"/>
            <p:cNvSpPr>
              <a:spLocks/>
            </p:cNvSpPr>
            <p:nvPr/>
          </p:nvSpPr>
          <p:spPr bwMode="auto">
            <a:xfrm>
              <a:off x="1801261" y="1722033"/>
              <a:ext cx="21414" cy="1339"/>
            </a:xfrm>
            <a:custGeom>
              <a:avLst/>
              <a:gdLst>
                <a:gd name="T0" fmla="*/ 2147483647 w 66"/>
                <a:gd name="T1" fmla="*/ 0 h 6"/>
                <a:gd name="T2" fmla="*/ 2147483647 w 66"/>
                <a:gd name="T3" fmla="*/ 2147483647 h 6"/>
                <a:gd name="T4" fmla="*/ 0 w 66"/>
                <a:gd name="T5" fmla="*/ 2147483647 h 6"/>
                <a:gd name="T6" fmla="*/ 2147483647 w 66"/>
                <a:gd name="T7" fmla="*/ 2147483647 h 6"/>
                <a:gd name="T8" fmla="*/ 2147483647 w 66"/>
                <a:gd name="T9" fmla="*/ 2147483647 h 6"/>
                <a:gd name="T10" fmla="*/ 2147483647 w 66"/>
                <a:gd name="T11" fmla="*/ 2147483647 h 6"/>
                <a:gd name="T12" fmla="*/ 2147483647 w 66"/>
                <a:gd name="T13" fmla="*/ 2147483647 h 6"/>
                <a:gd name="T14" fmla="*/ 2147483647 w 66"/>
                <a:gd name="T15" fmla="*/ 2147483647 h 6"/>
                <a:gd name="T16" fmla="*/ 2147483647 w 66"/>
                <a:gd name="T17" fmla="*/ 0 h 6"/>
                <a:gd name="T18" fmla="*/ 2147483647 w 66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6"/>
                <a:gd name="T31" fmla="*/ 0 h 6"/>
                <a:gd name="T32" fmla="*/ 66 w 66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6" h="6">
                  <a:moveTo>
                    <a:pt x="4" y="0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4" y="6"/>
                  </a:lnTo>
                  <a:lnTo>
                    <a:pt x="60" y="6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28" name="Freeform 535"/>
            <p:cNvSpPr>
              <a:spLocks/>
            </p:cNvSpPr>
            <p:nvPr/>
          </p:nvSpPr>
          <p:spPr bwMode="auto">
            <a:xfrm>
              <a:off x="1819999" y="1722033"/>
              <a:ext cx="2677" cy="4015"/>
            </a:xfrm>
            <a:custGeom>
              <a:avLst/>
              <a:gdLst>
                <a:gd name="T0" fmla="*/ 2147483647 w 6"/>
                <a:gd name="T1" fmla="*/ 2147483647 h 13"/>
                <a:gd name="T2" fmla="*/ 2147483647 w 6"/>
                <a:gd name="T3" fmla="*/ 2147483647 h 13"/>
                <a:gd name="T4" fmla="*/ 2147483647 w 6"/>
                <a:gd name="T5" fmla="*/ 0 h 13"/>
                <a:gd name="T6" fmla="*/ 0 w 6"/>
                <a:gd name="T7" fmla="*/ 2147483647 h 13"/>
                <a:gd name="T8" fmla="*/ 0 w 6"/>
                <a:gd name="T9" fmla="*/ 2147483647 h 13"/>
                <a:gd name="T10" fmla="*/ 0 w 6"/>
                <a:gd name="T11" fmla="*/ 2147483647 h 13"/>
                <a:gd name="T12" fmla="*/ 2147483647 w 6"/>
                <a:gd name="T13" fmla="*/ 2147483647 h 13"/>
                <a:gd name="T14" fmla="*/ 2147483647 w 6"/>
                <a:gd name="T15" fmla="*/ 2147483647 h 13"/>
                <a:gd name="T16" fmla="*/ 2147483647 w 6"/>
                <a:gd name="T17" fmla="*/ 2147483647 h 13"/>
                <a:gd name="T18" fmla="*/ 2147483647 w 6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3"/>
                <a:gd name="T32" fmla="*/ 6 w 6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3">
                  <a:moveTo>
                    <a:pt x="6" y="4"/>
                  </a:moveTo>
                  <a:lnTo>
                    <a:pt x="6" y="4"/>
                  </a:lnTo>
                  <a:lnTo>
                    <a:pt x="3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3" y="13"/>
                  </a:lnTo>
                  <a:lnTo>
                    <a:pt x="6" y="9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29" name="Freeform 536"/>
            <p:cNvSpPr>
              <a:spLocks/>
            </p:cNvSpPr>
            <p:nvPr/>
          </p:nvSpPr>
          <p:spPr bwMode="auto">
            <a:xfrm>
              <a:off x="1819999" y="1723372"/>
              <a:ext cx="5354" cy="1338"/>
            </a:xfrm>
            <a:custGeom>
              <a:avLst/>
              <a:gdLst>
                <a:gd name="T0" fmla="*/ 2147483647 w 13"/>
                <a:gd name="T1" fmla="*/ 0 h 3"/>
                <a:gd name="T2" fmla="*/ 0 w 13"/>
                <a:gd name="T3" fmla="*/ 0 h 3"/>
                <a:gd name="T4" fmla="*/ 0 w 13"/>
                <a:gd name="T5" fmla="*/ 2147483647 h 3"/>
                <a:gd name="T6" fmla="*/ 0 w 13"/>
                <a:gd name="T7" fmla="*/ 2147483647 h 3"/>
                <a:gd name="T8" fmla="*/ 2147483647 w 13"/>
                <a:gd name="T9" fmla="*/ 2147483647 h 3"/>
                <a:gd name="T10" fmla="*/ 2147483647 w 13"/>
                <a:gd name="T11" fmla="*/ 2147483647 h 3"/>
                <a:gd name="T12" fmla="*/ 2147483647 w 13"/>
                <a:gd name="T13" fmla="*/ 2147483647 h 3"/>
                <a:gd name="T14" fmla="*/ 2147483647 w 13"/>
                <a:gd name="T15" fmla="*/ 0 h 3"/>
                <a:gd name="T16" fmla="*/ 2147483647 w 13"/>
                <a:gd name="T17" fmla="*/ 0 h 3"/>
                <a:gd name="T18" fmla="*/ 2147483647 w 13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3"/>
                <a:gd name="T32" fmla="*/ 13 w 13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3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13" y="3"/>
                  </a:lnTo>
                  <a:lnTo>
                    <a:pt x="13" y="0"/>
                  </a:lnTo>
                  <a:lnTo>
                    <a:pt x="6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30" name="Freeform 537"/>
            <p:cNvSpPr>
              <a:spLocks/>
            </p:cNvSpPr>
            <p:nvPr/>
          </p:nvSpPr>
          <p:spPr bwMode="auto">
            <a:xfrm>
              <a:off x="1822675" y="1723372"/>
              <a:ext cx="2677" cy="4015"/>
            </a:xfrm>
            <a:custGeom>
              <a:avLst/>
              <a:gdLst>
                <a:gd name="T0" fmla="*/ 2147483647 w 7"/>
                <a:gd name="T1" fmla="*/ 2147483647 h 9"/>
                <a:gd name="T2" fmla="*/ 2147483647 w 7"/>
                <a:gd name="T3" fmla="*/ 0 h 9"/>
                <a:gd name="T4" fmla="*/ 2147483647 w 7"/>
                <a:gd name="T5" fmla="*/ 0 h 9"/>
                <a:gd name="T6" fmla="*/ 0 w 7"/>
                <a:gd name="T7" fmla="*/ 0 h 9"/>
                <a:gd name="T8" fmla="*/ 0 w 7"/>
                <a:gd name="T9" fmla="*/ 2147483647 h 9"/>
                <a:gd name="T10" fmla="*/ 0 w 7"/>
                <a:gd name="T11" fmla="*/ 2147483647 h 9"/>
                <a:gd name="T12" fmla="*/ 2147483647 w 7"/>
                <a:gd name="T13" fmla="*/ 2147483647 h 9"/>
                <a:gd name="T14" fmla="*/ 2147483647 w 7"/>
                <a:gd name="T15" fmla="*/ 2147483647 h 9"/>
                <a:gd name="T16" fmla="*/ 2147483647 w 7"/>
                <a:gd name="T17" fmla="*/ 2147483647 h 9"/>
                <a:gd name="T18" fmla="*/ 2147483647 w 7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9"/>
                <a:gd name="T32" fmla="*/ 7 w 7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9">
                  <a:moveTo>
                    <a:pt x="7" y="3"/>
                  </a:move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9"/>
                  </a:lnTo>
                  <a:lnTo>
                    <a:pt x="3" y="9"/>
                  </a:lnTo>
                  <a:lnTo>
                    <a:pt x="7" y="9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31" name="Freeform 538"/>
            <p:cNvSpPr>
              <a:spLocks/>
            </p:cNvSpPr>
            <p:nvPr/>
          </p:nvSpPr>
          <p:spPr bwMode="auto">
            <a:xfrm>
              <a:off x="1822675" y="1724710"/>
              <a:ext cx="4015" cy="2677"/>
            </a:xfrm>
            <a:custGeom>
              <a:avLst/>
              <a:gdLst>
                <a:gd name="T0" fmla="*/ 2147483647 w 14"/>
                <a:gd name="T1" fmla="*/ 0 h 6"/>
                <a:gd name="T2" fmla="*/ 0 w 14"/>
                <a:gd name="T3" fmla="*/ 0 h 6"/>
                <a:gd name="T4" fmla="*/ 0 w 14"/>
                <a:gd name="T5" fmla="*/ 2147483647 h 6"/>
                <a:gd name="T6" fmla="*/ 0 w 14"/>
                <a:gd name="T7" fmla="*/ 2147483647 h 6"/>
                <a:gd name="T8" fmla="*/ 2147483647 w 14"/>
                <a:gd name="T9" fmla="*/ 2147483647 h 6"/>
                <a:gd name="T10" fmla="*/ 2147483647 w 14"/>
                <a:gd name="T11" fmla="*/ 2147483647 h 6"/>
                <a:gd name="T12" fmla="*/ 2147483647 w 14"/>
                <a:gd name="T13" fmla="*/ 2147483647 h 6"/>
                <a:gd name="T14" fmla="*/ 2147483647 w 14"/>
                <a:gd name="T15" fmla="*/ 0 h 6"/>
                <a:gd name="T16" fmla="*/ 2147483647 w 14"/>
                <a:gd name="T17" fmla="*/ 0 h 6"/>
                <a:gd name="T18" fmla="*/ 2147483647 w 14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6"/>
                <a:gd name="T32" fmla="*/ 14 w 14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6">
                  <a:moveTo>
                    <a:pt x="3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3" y="6"/>
                  </a:lnTo>
                  <a:lnTo>
                    <a:pt x="14" y="6"/>
                  </a:lnTo>
                  <a:lnTo>
                    <a:pt x="14" y="4"/>
                  </a:lnTo>
                  <a:lnTo>
                    <a:pt x="14" y="0"/>
                  </a:lnTo>
                  <a:lnTo>
                    <a:pt x="7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32" name="Freeform 539"/>
            <p:cNvSpPr>
              <a:spLocks/>
            </p:cNvSpPr>
            <p:nvPr/>
          </p:nvSpPr>
          <p:spPr bwMode="auto">
            <a:xfrm>
              <a:off x="1825352" y="1724710"/>
              <a:ext cx="1338" cy="2677"/>
            </a:xfrm>
            <a:custGeom>
              <a:avLst/>
              <a:gdLst>
                <a:gd name="T0" fmla="*/ 2147483647 w 7"/>
                <a:gd name="T1" fmla="*/ 2147483647 h 10"/>
                <a:gd name="T2" fmla="*/ 2147483647 w 7"/>
                <a:gd name="T3" fmla="*/ 0 h 10"/>
                <a:gd name="T4" fmla="*/ 2147483647 w 7"/>
                <a:gd name="T5" fmla="*/ 0 h 10"/>
                <a:gd name="T6" fmla="*/ 0 w 7"/>
                <a:gd name="T7" fmla="*/ 0 h 10"/>
                <a:gd name="T8" fmla="*/ 0 w 7"/>
                <a:gd name="T9" fmla="*/ 2147483647 h 10"/>
                <a:gd name="T10" fmla="*/ 0 w 7"/>
                <a:gd name="T11" fmla="*/ 2147483647 h 10"/>
                <a:gd name="T12" fmla="*/ 2147483647 w 7"/>
                <a:gd name="T13" fmla="*/ 2147483647 h 10"/>
                <a:gd name="T14" fmla="*/ 2147483647 w 7"/>
                <a:gd name="T15" fmla="*/ 2147483647 h 10"/>
                <a:gd name="T16" fmla="*/ 2147483647 w 7"/>
                <a:gd name="T17" fmla="*/ 2147483647 h 10"/>
                <a:gd name="T18" fmla="*/ 2147483647 w 7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0"/>
                <a:gd name="T32" fmla="*/ 7 w 7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0">
                  <a:moveTo>
                    <a:pt x="7" y="4"/>
                  </a:move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7" y="10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33" name="Freeform 540"/>
            <p:cNvSpPr>
              <a:spLocks/>
            </p:cNvSpPr>
            <p:nvPr/>
          </p:nvSpPr>
          <p:spPr bwMode="auto">
            <a:xfrm>
              <a:off x="1825352" y="1726048"/>
              <a:ext cx="4015" cy="1338"/>
            </a:xfrm>
            <a:custGeom>
              <a:avLst/>
              <a:gdLst>
                <a:gd name="T0" fmla="*/ 2147483647 w 13"/>
                <a:gd name="T1" fmla="*/ 0 h 6"/>
                <a:gd name="T2" fmla="*/ 0 w 13"/>
                <a:gd name="T3" fmla="*/ 2147483647 h 6"/>
                <a:gd name="T4" fmla="*/ 0 w 13"/>
                <a:gd name="T5" fmla="*/ 2147483647 h 6"/>
                <a:gd name="T6" fmla="*/ 0 w 13"/>
                <a:gd name="T7" fmla="*/ 2147483647 h 6"/>
                <a:gd name="T8" fmla="*/ 2147483647 w 13"/>
                <a:gd name="T9" fmla="*/ 2147483647 h 6"/>
                <a:gd name="T10" fmla="*/ 2147483647 w 13"/>
                <a:gd name="T11" fmla="*/ 2147483647 h 6"/>
                <a:gd name="T12" fmla="*/ 2147483647 w 13"/>
                <a:gd name="T13" fmla="*/ 2147483647 h 6"/>
                <a:gd name="T14" fmla="*/ 2147483647 w 13"/>
                <a:gd name="T15" fmla="*/ 2147483647 h 6"/>
                <a:gd name="T16" fmla="*/ 2147483647 w 13"/>
                <a:gd name="T17" fmla="*/ 0 h 6"/>
                <a:gd name="T18" fmla="*/ 2147483647 w 1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6"/>
                <a:gd name="T32" fmla="*/ 13 w 1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6">
                  <a:moveTo>
                    <a:pt x="3" y="0"/>
                  </a:moveTo>
                  <a:lnTo>
                    <a:pt x="0" y="2"/>
                  </a:lnTo>
                  <a:lnTo>
                    <a:pt x="0" y="6"/>
                  </a:lnTo>
                  <a:lnTo>
                    <a:pt x="3" y="6"/>
                  </a:lnTo>
                  <a:lnTo>
                    <a:pt x="9" y="6"/>
                  </a:lnTo>
                  <a:lnTo>
                    <a:pt x="13" y="2"/>
                  </a:lnTo>
                  <a:lnTo>
                    <a:pt x="9" y="2"/>
                  </a:lnTo>
                  <a:lnTo>
                    <a:pt x="7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34" name="Freeform 541"/>
            <p:cNvSpPr>
              <a:spLocks/>
            </p:cNvSpPr>
            <p:nvPr/>
          </p:nvSpPr>
          <p:spPr bwMode="auto">
            <a:xfrm>
              <a:off x="1826690" y="1726048"/>
              <a:ext cx="2677" cy="4015"/>
            </a:xfrm>
            <a:custGeom>
              <a:avLst/>
              <a:gdLst>
                <a:gd name="T0" fmla="*/ 2147483647 w 6"/>
                <a:gd name="T1" fmla="*/ 2147483647 h 12"/>
                <a:gd name="T2" fmla="*/ 2147483647 w 6"/>
                <a:gd name="T3" fmla="*/ 2147483647 h 12"/>
                <a:gd name="T4" fmla="*/ 2147483647 w 6"/>
                <a:gd name="T5" fmla="*/ 0 h 12"/>
                <a:gd name="T6" fmla="*/ 0 w 6"/>
                <a:gd name="T7" fmla="*/ 2147483647 h 12"/>
                <a:gd name="T8" fmla="*/ 0 w 6"/>
                <a:gd name="T9" fmla="*/ 2147483647 h 12"/>
                <a:gd name="T10" fmla="*/ 0 w 6"/>
                <a:gd name="T11" fmla="*/ 2147483647 h 12"/>
                <a:gd name="T12" fmla="*/ 2147483647 w 6"/>
                <a:gd name="T13" fmla="*/ 2147483647 h 12"/>
                <a:gd name="T14" fmla="*/ 2147483647 w 6"/>
                <a:gd name="T15" fmla="*/ 2147483647 h 12"/>
                <a:gd name="T16" fmla="*/ 2147483647 w 6"/>
                <a:gd name="T17" fmla="*/ 2147483647 h 12"/>
                <a:gd name="T18" fmla="*/ 2147483647 w 6"/>
                <a:gd name="T19" fmla="*/ 2147483647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2"/>
                <a:gd name="T32" fmla="*/ 6 w 6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2">
                  <a:moveTo>
                    <a:pt x="6" y="2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2" y="12"/>
                  </a:lnTo>
                  <a:lnTo>
                    <a:pt x="2" y="8"/>
                  </a:lnTo>
                  <a:lnTo>
                    <a:pt x="6" y="8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35" name="Freeform 542"/>
            <p:cNvSpPr>
              <a:spLocks/>
            </p:cNvSpPr>
            <p:nvPr/>
          </p:nvSpPr>
          <p:spPr bwMode="auto">
            <a:xfrm>
              <a:off x="1826690" y="1727386"/>
              <a:ext cx="12046" cy="1339"/>
            </a:xfrm>
            <a:custGeom>
              <a:avLst/>
              <a:gdLst>
                <a:gd name="T0" fmla="*/ 2147483647 w 36"/>
                <a:gd name="T1" fmla="*/ 0 h 2"/>
                <a:gd name="T2" fmla="*/ 0 w 36"/>
                <a:gd name="T3" fmla="*/ 0 h 2"/>
                <a:gd name="T4" fmla="*/ 0 w 36"/>
                <a:gd name="T5" fmla="*/ 2147483647 h 2"/>
                <a:gd name="T6" fmla="*/ 0 w 36"/>
                <a:gd name="T7" fmla="*/ 2147483647 h 2"/>
                <a:gd name="T8" fmla="*/ 2147483647 w 36"/>
                <a:gd name="T9" fmla="*/ 2147483647 h 2"/>
                <a:gd name="T10" fmla="*/ 2147483647 w 36"/>
                <a:gd name="T11" fmla="*/ 2147483647 h 2"/>
                <a:gd name="T12" fmla="*/ 2147483647 w 36"/>
                <a:gd name="T13" fmla="*/ 2147483647 h 2"/>
                <a:gd name="T14" fmla="*/ 2147483647 w 36"/>
                <a:gd name="T15" fmla="*/ 0 h 2"/>
                <a:gd name="T16" fmla="*/ 2147483647 w 36"/>
                <a:gd name="T17" fmla="*/ 0 h 2"/>
                <a:gd name="T18" fmla="*/ 2147483647 w 36"/>
                <a:gd name="T19" fmla="*/ 0 h 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2"/>
                <a:gd name="T32" fmla="*/ 36 w 36"/>
                <a:gd name="T33" fmla="*/ 2 h 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2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9" y="2"/>
                  </a:lnTo>
                  <a:lnTo>
                    <a:pt x="36" y="2"/>
                  </a:lnTo>
                  <a:lnTo>
                    <a:pt x="36" y="0"/>
                  </a:lnTo>
                  <a:lnTo>
                    <a:pt x="3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36" name="Freeform 543"/>
            <p:cNvSpPr>
              <a:spLocks/>
            </p:cNvSpPr>
            <p:nvPr/>
          </p:nvSpPr>
          <p:spPr bwMode="auto">
            <a:xfrm>
              <a:off x="1837397" y="1727386"/>
              <a:ext cx="1339" cy="5353"/>
            </a:xfrm>
            <a:custGeom>
              <a:avLst/>
              <a:gdLst>
                <a:gd name="T0" fmla="*/ 2147483647 w 4"/>
                <a:gd name="T1" fmla="*/ 2147483647 h 15"/>
                <a:gd name="T2" fmla="*/ 2147483647 w 4"/>
                <a:gd name="T3" fmla="*/ 0 h 15"/>
                <a:gd name="T4" fmla="*/ 0 w 4"/>
                <a:gd name="T5" fmla="*/ 0 h 15"/>
                <a:gd name="T6" fmla="*/ 0 w 4"/>
                <a:gd name="T7" fmla="*/ 0 h 15"/>
                <a:gd name="T8" fmla="*/ 0 w 4"/>
                <a:gd name="T9" fmla="*/ 2147483647 h 15"/>
                <a:gd name="T10" fmla="*/ 0 w 4"/>
                <a:gd name="T11" fmla="*/ 2147483647 h 15"/>
                <a:gd name="T12" fmla="*/ 0 w 4"/>
                <a:gd name="T13" fmla="*/ 2147483647 h 15"/>
                <a:gd name="T14" fmla="*/ 2147483647 w 4"/>
                <a:gd name="T15" fmla="*/ 2147483647 h 15"/>
                <a:gd name="T16" fmla="*/ 2147483647 w 4"/>
                <a:gd name="T17" fmla="*/ 2147483647 h 15"/>
                <a:gd name="T18" fmla="*/ 2147483647 w 4"/>
                <a:gd name="T19" fmla="*/ 2147483647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15"/>
                <a:gd name="T32" fmla="*/ 4 w 4"/>
                <a:gd name="T33" fmla="*/ 15 h 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15">
                  <a:moveTo>
                    <a:pt x="4" y="2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4" y="1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37" name="Freeform 544"/>
            <p:cNvSpPr>
              <a:spLocks/>
            </p:cNvSpPr>
            <p:nvPr/>
          </p:nvSpPr>
          <p:spPr bwMode="auto">
            <a:xfrm>
              <a:off x="1837397" y="1731402"/>
              <a:ext cx="14723" cy="1338"/>
            </a:xfrm>
            <a:custGeom>
              <a:avLst/>
              <a:gdLst>
                <a:gd name="T0" fmla="*/ 2147483647 w 46"/>
                <a:gd name="T1" fmla="*/ 0 h 3"/>
                <a:gd name="T2" fmla="*/ 2147483647 w 46"/>
                <a:gd name="T3" fmla="*/ 0 h 3"/>
                <a:gd name="T4" fmla="*/ 0 w 46"/>
                <a:gd name="T5" fmla="*/ 2147483647 h 3"/>
                <a:gd name="T6" fmla="*/ 2147483647 w 46"/>
                <a:gd name="T7" fmla="*/ 2147483647 h 3"/>
                <a:gd name="T8" fmla="*/ 2147483647 w 46"/>
                <a:gd name="T9" fmla="*/ 2147483647 h 3"/>
                <a:gd name="T10" fmla="*/ 2147483647 w 46"/>
                <a:gd name="T11" fmla="*/ 2147483647 h 3"/>
                <a:gd name="T12" fmla="*/ 2147483647 w 46"/>
                <a:gd name="T13" fmla="*/ 2147483647 h 3"/>
                <a:gd name="T14" fmla="*/ 2147483647 w 46"/>
                <a:gd name="T15" fmla="*/ 0 h 3"/>
                <a:gd name="T16" fmla="*/ 2147483647 w 46"/>
                <a:gd name="T17" fmla="*/ 0 h 3"/>
                <a:gd name="T18" fmla="*/ 2147483647 w 46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6"/>
                <a:gd name="T31" fmla="*/ 0 h 3"/>
                <a:gd name="T32" fmla="*/ 46 w 46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6" h="3">
                  <a:moveTo>
                    <a:pt x="3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40" y="3"/>
                  </a:lnTo>
                  <a:lnTo>
                    <a:pt x="46" y="3"/>
                  </a:lnTo>
                  <a:lnTo>
                    <a:pt x="46" y="0"/>
                  </a:lnTo>
                  <a:lnTo>
                    <a:pt x="4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38" name="Freeform 545"/>
            <p:cNvSpPr>
              <a:spLocks/>
            </p:cNvSpPr>
            <p:nvPr/>
          </p:nvSpPr>
          <p:spPr bwMode="auto">
            <a:xfrm>
              <a:off x="1850781" y="1731402"/>
              <a:ext cx="1339" cy="2677"/>
            </a:xfrm>
            <a:custGeom>
              <a:avLst/>
              <a:gdLst>
                <a:gd name="T0" fmla="*/ 2147483647 w 6"/>
                <a:gd name="T1" fmla="*/ 2147483647 h 10"/>
                <a:gd name="T2" fmla="*/ 2147483647 w 6"/>
                <a:gd name="T3" fmla="*/ 0 h 10"/>
                <a:gd name="T4" fmla="*/ 2147483647 w 6"/>
                <a:gd name="T5" fmla="*/ 0 h 10"/>
                <a:gd name="T6" fmla="*/ 0 w 6"/>
                <a:gd name="T7" fmla="*/ 0 h 10"/>
                <a:gd name="T8" fmla="*/ 0 w 6"/>
                <a:gd name="T9" fmla="*/ 2147483647 h 10"/>
                <a:gd name="T10" fmla="*/ 0 w 6"/>
                <a:gd name="T11" fmla="*/ 2147483647 h 10"/>
                <a:gd name="T12" fmla="*/ 2147483647 w 6"/>
                <a:gd name="T13" fmla="*/ 2147483647 h 10"/>
                <a:gd name="T14" fmla="*/ 2147483647 w 6"/>
                <a:gd name="T15" fmla="*/ 2147483647 h 10"/>
                <a:gd name="T16" fmla="*/ 2147483647 w 6"/>
                <a:gd name="T17" fmla="*/ 2147483647 h 10"/>
                <a:gd name="T18" fmla="*/ 2147483647 w 6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0"/>
                <a:gd name="T32" fmla="*/ 6 w 6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0">
                  <a:moveTo>
                    <a:pt x="6" y="3"/>
                  </a:move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6" y="10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39" name="Freeform 546"/>
            <p:cNvSpPr>
              <a:spLocks/>
            </p:cNvSpPr>
            <p:nvPr/>
          </p:nvSpPr>
          <p:spPr bwMode="auto">
            <a:xfrm>
              <a:off x="1850781" y="1732740"/>
              <a:ext cx="18738" cy="1339"/>
            </a:xfrm>
            <a:custGeom>
              <a:avLst/>
              <a:gdLst>
                <a:gd name="T0" fmla="*/ 2147483647 w 58"/>
                <a:gd name="T1" fmla="*/ 0 h 7"/>
                <a:gd name="T2" fmla="*/ 0 w 58"/>
                <a:gd name="T3" fmla="*/ 0 h 7"/>
                <a:gd name="T4" fmla="*/ 0 w 58"/>
                <a:gd name="T5" fmla="*/ 2147483647 h 7"/>
                <a:gd name="T6" fmla="*/ 0 w 58"/>
                <a:gd name="T7" fmla="*/ 2147483647 h 7"/>
                <a:gd name="T8" fmla="*/ 2147483647 w 58"/>
                <a:gd name="T9" fmla="*/ 2147483647 h 7"/>
                <a:gd name="T10" fmla="*/ 2147483647 w 58"/>
                <a:gd name="T11" fmla="*/ 2147483647 h 7"/>
                <a:gd name="T12" fmla="*/ 2147483647 w 58"/>
                <a:gd name="T13" fmla="*/ 2147483647 h 7"/>
                <a:gd name="T14" fmla="*/ 2147483647 w 58"/>
                <a:gd name="T15" fmla="*/ 0 h 7"/>
                <a:gd name="T16" fmla="*/ 2147483647 w 58"/>
                <a:gd name="T17" fmla="*/ 0 h 7"/>
                <a:gd name="T18" fmla="*/ 2147483647 w 58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8"/>
                <a:gd name="T31" fmla="*/ 0 h 7"/>
                <a:gd name="T32" fmla="*/ 58 w 58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8" h="7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49" y="7"/>
                  </a:lnTo>
                  <a:lnTo>
                    <a:pt x="56" y="7"/>
                  </a:lnTo>
                  <a:lnTo>
                    <a:pt x="58" y="3"/>
                  </a:lnTo>
                  <a:lnTo>
                    <a:pt x="56" y="0"/>
                  </a:lnTo>
                  <a:lnTo>
                    <a:pt x="5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40" name="Freeform 547"/>
            <p:cNvSpPr>
              <a:spLocks/>
            </p:cNvSpPr>
            <p:nvPr/>
          </p:nvSpPr>
          <p:spPr bwMode="auto">
            <a:xfrm>
              <a:off x="1868181" y="1732740"/>
              <a:ext cx="1338" cy="2677"/>
            </a:xfrm>
            <a:custGeom>
              <a:avLst/>
              <a:gdLst>
                <a:gd name="T0" fmla="*/ 2147483647 w 6"/>
                <a:gd name="T1" fmla="*/ 2147483647 h 9"/>
                <a:gd name="T2" fmla="*/ 2147483647 w 6"/>
                <a:gd name="T3" fmla="*/ 0 h 9"/>
                <a:gd name="T4" fmla="*/ 2147483647 w 6"/>
                <a:gd name="T5" fmla="*/ 0 h 9"/>
                <a:gd name="T6" fmla="*/ 0 w 6"/>
                <a:gd name="T7" fmla="*/ 0 h 9"/>
                <a:gd name="T8" fmla="*/ 0 w 6"/>
                <a:gd name="T9" fmla="*/ 2147483647 h 9"/>
                <a:gd name="T10" fmla="*/ 0 w 6"/>
                <a:gd name="T11" fmla="*/ 2147483647 h 9"/>
                <a:gd name="T12" fmla="*/ 2147483647 w 6"/>
                <a:gd name="T13" fmla="*/ 2147483647 h 9"/>
                <a:gd name="T14" fmla="*/ 2147483647 w 6"/>
                <a:gd name="T15" fmla="*/ 2147483647 h 9"/>
                <a:gd name="T16" fmla="*/ 2147483647 w 6"/>
                <a:gd name="T17" fmla="*/ 2147483647 h 9"/>
                <a:gd name="T18" fmla="*/ 2147483647 w 6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9"/>
                <a:gd name="T32" fmla="*/ 6 w 6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9">
                  <a:moveTo>
                    <a:pt x="6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9"/>
                  </a:lnTo>
                  <a:lnTo>
                    <a:pt x="4" y="9"/>
                  </a:lnTo>
                  <a:lnTo>
                    <a:pt x="6" y="9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41" name="Freeform 548"/>
            <p:cNvSpPr>
              <a:spLocks/>
            </p:cNvSpPr>
            <p:nvPr/>
          </p:nvSpPr>
          <p:spPr bwMode="auto">
            <a:xfrm>
              <a:off x="1868181" y="1732740"/>
              <a:ext cx="4015" cy="2677"/>
            </a:xfrm>
            <a:custGeom>
              <a:avLst/>
              <a:gdLst>
                <a:gd name="T0" fmla="*/ 2147483647 w 13"/>
                <a:gd name="T1" fmla="*/ 0 h 6"/>
                <a:gd name="T2" fmla="*/ 0 w 13"/>
                <a:gd name="T3" fmla="*/ 2147483647 h 6"/>
                <a:gd name="T4" fmla="*/ 0 w 13"/>
                <a:gd name="T5" fmla="*/ 2147483647 h 6"/>
                <a:gd name="T6" fmla="*/ 0 w 13"/>
                <a:gd name="T7" fmla="*/ 2147483647 h 6"/>
                <a:gd name="T8" fmla="*/ 2147483647 w 13"/>
                <a:gd name="T9" fmla="*/ 2147483647 h 6"/>
                <a:gd name="T10" fmla="*/ 2147483647 w 13"/>
                <a:gd name="T11" fmla="*/ 2147483647 h 6"/>
                <a:gd name="T12" fmla="*/ 2147483647 w 13"/>
                <a:gd name="T13" fmla="*/ 2147483647 h 6"/>
                <a:gd name="T14" fmla="*/ 2147483647 w 13"/>
                <a:gd name="T15" fmla="*/ 2147483647 h 6"/>
                <a:gd name="T16" fmla="*/ 2147483647 w 13"/>
                <a:gd name="T17" fmla="*/ 0 h 6"/>
                <a:gd name="T18" fmla="*/ 2147483647 w 1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6"/>
                <a:gd name="T32" fmla="*/ 13 w 1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6">
                  <a:moveTo>
                    <a:pt x="4" y="0"/>
                  </a:moveTo>
                  <a:lnTo>
                    <a:pt x="0" y="4"/>
                  </a:lnTo>
                  <a:lnTo>
                    <a:pt x="0" y="6"/>
                  </a:lnTo>
                  <a:lnTo>
                    <a:pt x="4" y="6"/>
                  </a:lnTo>
                  <a:lnTo>
                    <a:pt x="10" y="6"/>
                  </a:lnTo>
                  <a:lnTo>
                    <a:pt x="13" y="4"/>
                  </a:lnTo>
                  <a:lnTo>
                    <a:pt x="10" y="4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42" name="Freeform 549"/>
            <p:cNvSpPr>
              <a:spLocks/>
            </p:cNvSpPr>
            <p:nvPr/>
          </p:nvSpPr>
          <p:spPr bwMode="auto">
            <a:xfrm>
              <a:off x="1869519" y="1732740"/>
              <a:ext cx="2677" cy="4015"/>
            </a:xfrm>
            <a:custGeom>
              <a:avLst/>
              <a:gdLst>
                <a:gd name="T0" fmla="*/ 2147483647 w 7"/>
                <a:gd name="T1" fmla="*/ 2147483647 h 13"/>
                <a:gd name="T2" fmla="*/ 2147483647 w 7"/>
                <a:gd name="T3" fmla="*/ 2147483647 h 13"/>
                <a:gd name="T4" fmla="*/ 2147483647 w 7"/>
                <a:gd name="T5" fmla="*/ 0 h 13"/>
                <a:gd name="T6" fmla="*/ 0 w 7"/>
                <a:gd name="T7" fmla="*/ 2147483647 h 13"/>
                <a:gd name="T8" fmla="*/ 0 w 7"/>
                <a:gd name="T9" fmla="*/ 2147483647 h 13"/>
                <a:gd name="T10" fmla="*/ 0 w 7"/>
                <a:gd name="T11" fmla="*/ 2147483647 h 13"/>
                <a:gd name="T12" fmla="*/ 2147483647 w 7"/>
                <a:gd name="T13" fmla="*/ 2147483647 h 13"/>
                <a:gd name="T14" fmla="*/ 2147483647 w 7"/>
                <a:gd name="T15" fmla="*/ 2147483647 h 13"/>
                <a:gd name="T16" fmla="*/ 2147483647 w 7"/>
                <a:gd name="T17" fmla="*/ 2147483647 h 13"/>
                <a:gd name="T18" fmla="*/ 2147483647 w 7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3"/>
                <a:gd name="T32" fmla="*/ 7 w 7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3">
                  <a:moveTo>
                    <a:pt x="7" y="4"/>
                  </a:moveTo>
                  <a:lnTo>
                    <a:pt x="4" y="4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4" y="13"/>
                  </a:lnTo>
                  <a:lnTo>
                    <a:pt x="4" y="10"/>
                  </a:lnTo>
                  <a:lnTo>
                    <a:pt x="7" y="10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43" name="Freeform 550"/>
            <p:cNvSpPr>
              <a:spLocks/>
            </p:cNvSpPr>
            <p:nvPr/>
          </p:nvSpPr>
          <p:spPr bwMode="auto">
            <a:xfrm>
              <a:off x="1869519" y="1735416"/>
              <a:ext cx="10707" cy="1339"/>
            </a:xfrm>
            <a:custGeom>
              <a:avLst/>
              <a:gdLst>
                <a:gd name="T0" fmla="*/ 2147483647 w 31"/>
                <a:gd name="T1" fmla="*/ 0 h 4"/>
                <a:gd name="T2" fmla="*/ 0 w 31"/>
                <a:gd name="T3" fmla="*/ 0 h 4"/>
                <a:gd name="T4" fmla="*/ 0 w 31"/>
                <a:gd name="T5" fmla="*/ 2147483647 h 4"/>
                <a:gd name="T6" fmla="*/ 0 w 31"/>
                <a:gd name="T7" fmla="*/ 2147483647 h 4"/>
                <a:gd name="T8" fmla="*/ 2147483647 w 31"/>
                <a:gd name="T9" fmla="*/ 2147483647 h 4"/>
                <a:gd name="T10" fmla="*/ 2147483647 w 31"/>
                <a:gd name="T11" fmla="*/ 2147483647 h 4"/>
                <a:gd name="T12" fmla="*/ 2147483647 w 31"/>
                <a:gd name="T13" fmla="*/ 2147483647 h 4"/>
                <a:gd name="T14" fmla="*/ 2147483647 w 31"/>
                <a:gd name="T15" fmla="*/ 0 h 4"/>
                <a:gd name="T16" fmla="*/ 2147483647 w 31"/>
                <a:gd name="T17" fmla="*/ 0 h 4"/>
                <a:gd name="T18" fmla="*/ 2147483647 w 31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1"/>
                <a:gd name="T31" fmla="*/ 0 h 4"/>
                <a:gd name="T32" fmla="*/ 31 w 31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1" h="4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24" y="4"/>
                  </a:lnTo>
                  <a:lnTo>
                    <a:pt x="31" y="4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44" name="Freeform 551"/>
            <p:cNvSpPr>
              <a:spLocks/>
            </p:cNvSpPr>
            <p:nvPr/>
          </p:nvSpPr>
          <p:spPr bwMode="auto">
            <a:xfrm>
              <a:off x="1878888" y="1735416"/>
              <a:ext cx="1338" cy="2677"/>
            </a:xfrm>
            <a:custGeom>
              <a:avLst/>
              <a:gdLst>
                <a:gd name="T0" fmla="*/ 2147483647 w 4"/>
                <a:gd name="T1" fmla="*/ 2147483647 h 10"/>
                <a:gd name="T2" fmla="*/ 2147483647 w 4"/>
                <a:gd name="T3" fmla="*/ 0 h 10"/>
                <a:gd name="T4" fmla="*/ 0 w 4"/>
                <a:gd name="T5" fmla="*/ 0 h 10"/>
                <a:gd name="T6" fmla="*/ 0 w 4"/>
                <a:gd name="T7" fmla="*/ 0 h 10"/>
                <a:gd name="T8" fmla="*/ 0 w 4"/>
                <a:gd name="T9" fmla="*/ 2147483647 h 10"/>
                <a:gd name="T10" fmla="*/ 0 w 4"/>
                <a:gd name="T11" fmla="*/ 2147483647 h 10"/>
                <a:gd name="T12" fmla="*/ 0 w 4"/>
                <a:gd name="T13" fmla="*/ 2147483647 h 10"/>
                <a:gd name="T14" fmla="*/ 2147483647 w 4"/>
                <a:gd name="T15" fmla="*/ 2147483647 h 10"/>
                <a:gd name="T16" fmla="*/ 2147483647 w 4"/>
                <a:gd name="T17" fmla="*/ 2147483647 h 10"/>
                <a:gd name="T18" fmla="*/ 2147483647 w 4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10"/>
                <a:gd name="T32" fmla="*/ 4 w 4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10">
                  <a:moveTo>
                    <a:pt x="4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45" name="Freeform 552"/>
            <p:cNvSpPr>
              <a:spLocks/>
            </p:cNvSpPr>
            <p:nvPr/>
          </p:nvSpPr>
          <p:spPr bwMode="auto">
            <a:xfrm>
              <a:off x="1877549" y="1736755"/>
              <a:ext cx="9369" cy="1338"/>
            </a:xfrm>
            <a:custGeom>
              <a:avLst/>
              <a:gdLst>
                <a:gd name="T0" fmla="*/ 2147483647 w 27"/>
                <a:gd name="T1" fmla="*/ 0 h 6"/>
                <a:gd name="T2" fmla="*/ 2147483647 w 27"/>
                <a:gd name="T3" fmla="*/ 0 h 6"/>
                <a:gd name="T4" fmla="*/ 0 w 27"/>
                <a:gd name="T5" fmla="*/ 2147483647 h 6"/>
                <a:gd name="T6" fmla="*/ 2147483647 w 27"/>
                <a:gd name="T7" fmla="*/ 2147483647 h 6"/>
                <a:gd name="T8" fmla="*/ 2147483647 w 27"/>
                <a:gd name="T9" fmla="*/ 2147483647 h 6"/>
                <a:gd name="T10" fmla="*/ 2147483647 w 27"/>
                <a:gd name="T11" fmla="*/ 2147483647 h 6"/>
                <a:gd name="T12" fmla="*/ 2147483647 w 27"/>
                <a:gd name="T13" fmla="*/ 2147483647 h 6"/>
                <a:gd name="T14" fmla="*/ 2147483647 w 27"/>
                <a:gd name="T15" fmla="*/ 0 h 6"/>
                <a:gd name="T16" fmla="*/ 2147483647 w 27"/>
                <a:gd name="T17" fmla="*/ 0 h 6"/>
                <a:gd name="T18" fmla="*/ 2147483647 w 27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"/>
                <a:gd name="T31" fmla="*/ 0 h 6"/>
                <a:gd name="T32" fmla="*/ 27 w 27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" h="6">
                  <a:moveTo>
                    <a:pt x="3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6"/>
                  </a:lnTo>
                  <a:lnTo>
                    <a:pt x="20" y="6"/>
                  </a:lnTo>
                  <a:lnTo>
                    <a:pt x="27" y="6"/>
                  </a:lnTo>
                  <a:lnTo>
                    <a:pt x="27" y="3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46" name="Freeform 553"/>
            <p:cNvSpPr>
              <a:spLocks/>
            </p:cNvSpPr>
            <p:nvPr/>
          </p:nvSpPr>
          <p:spPr bwMode="auto">
            <a:xfrm>
              <a:off x="1885580" y="1736755"/>
              <a:ext cx="1339" cy="2677"/>
            </a:xfrm>
            <a:custGeom>
              <a:avLst/>
              <a:gdLst>
                <a:gd name="T0" fmla="*/ 2147483647 w 4"/>
                <a:gd name="T1" fmla="*/ 2147483647 h 9"/>
                <a:gd name="T2" fmla="*/ 2147483647 w 4"/>
                <a:gd name="T3" fmla="*/ 0 h 9"/>
                <a:gd name="T4" fmla="*/ 0 w 4"/>
                <a:gd name="T5" fmla="*/ 0 h 9"/>
                <a:gd name="T6" fmla="*/ 0 w 4"/>
                <a:gd name="T7" fmla="*/ 0 h 9"/>
                <a:gd name="T8" fmla="*/ 0 w 4"/>
                <a:gd name="T9" fmla="*/ 2147483647 h 9"/>
                <a:gd name="T10" fmla="*/ 0 w 4"/>
                <a:gd name="T11" fmla="*/ 2147483647 h 9"/>
                <a:gd name="T12" fmla="*/ 0 w 4"/>
                <a:gd name="T13" fmla="*/ 2147483647 h 9"/>
                <a:gd name="T14" fmla="*/ 2147483647 w 4"/>
                <a:gd name="T15" fmla="*/ 2147483647 h 9"/>
                <a:gd name="T16" fmla="*/ 2147483647 w 4"/>
                <a:gd name="T17" fmla="*/ 2147483647 h 9"/>
                <a:gd name="T18" fmla="*/ 2147483647 w 4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9"/>
                <a:gd name="T32" fmla="*/ 4 w 4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9">
                  <a:moveTo>
                    <a:pt x="4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47" name="Freeform 554"/>
            <p:cNvSpPr>
              <a:spLocks/>
            </p:cNvSpPr>
            <p:nvPr/>
          </p:nvSpPr>
          <p:spPr bwMode="auto">
            <a:xfrm>
              <a:off x="1884242" y="1736755"/>
              <a:ext cx="6692" cy="2677"/>
            </a:xfrm>
            <a:custGeom>
              <a:avLst/>
              <a:gdLst>
                <a:gd name="T0" fmla="*/ 2147483647 w 20"/>
                <a:gd name="T1" fmla="*/ 0 h 6"/>
                <a:gd name="T2" fmla="*/ 2147483647 w 20"/>
                <a:gd name="T3" fmla="*/ 2147483647 h 6"/>
                <a:gd name="T4" fmla="*/ 0 w 20"/>
                <a:gd name="T5" fmla="*/ 2147483647 h 6"/>
                <a:gd name="T6" fmla="*/ 2147483647 w 20"/>
                <a:gd name="T7" fmla="*/ 2147483647 h 6"/>
                <a:gd name="T8" fmla="*/ 2147483647 w 20"/>
                <a:gd name="T9" fmla="*/ 2147483647 h 6"/>
                <a:gd name="T10" fmla="*/ 2147483647 w 20"/>
                <a:gd name="T11" fmla="*/ 2147483647 h 6"/>
                <a:gd name="T12" fmla="*/ 2147483647 w 20"/>
                <a:gd name="T13" fmla="*/ 2147483647 h 6"/>
                <a:gd name="T14" fmla="*/ 2147483647 w 20"/>
                <a:gd name="T15" fmla="*/ 2147483647 h 6"/>
                <a:gd name="T16" fmla="*/ 2147483647 w 20"/>
                <a:gd name="T17" fmla="*/ 0 h 6"/>
                <a:gd name="T18" fmla="*/ 2147483647 w 20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6"/>
                <a:gd name="T32" fmla="*/ 20 w 20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6">
                  <a:moveTo>
                    <a:pt x="3" y="0"/>
                  </a:moveTo>
                  <a:lnTo>
                    <a:pt x="3" y="3"/>
                  </a:lnTo>
                  <a:lnTo>
                    <a:pt x="0" y="3"/>
                  </a:lnTo>
                  <a:lnTo>
                    <a:pt x="3" y="6"/>
                  </a:lnTo>
                  <a:lnTo>
                    <a:pt x="13" y="6"/>
                  </a:lnTo>
                  <a:lnTo>
                    <a:pt x="20" y="6"/>
                  </a:lnTo>
                  <a:lnTo>
                    <a:pt x="20" y="3"/>
                  </a:lnTo>
                  <a:lnTo>
                    <a:pt x="1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48" name="Freeform 555"/>
            <p:cNvSpPr>
              <a:spLocks/>
            </p:cNvSpPr>
            <p:nvPr/>
          </p:nvSpPr>
          <p:spPr bwMode="auto">
            <a:xfrm>
              <a:off x="1889595" y="1736755"/>
              <a:ext cx="1338" cy="5353"/>
            </a:xfrm>
            <a:custGeom>
              <a:avLst/>
              <a:gdLst>
                <a:gd name="T0" fmla="*/ 2147483647 w 7"/>
                <a:gd name="T1" fmla="*/ 2147483647 h 12"/>
                <a:gd name="T2" fmla="*/ 2147483647 w 7"/>
                <a:gd name="T3" fmla="*/ 2147483647 h 12"/>
                <a:gd name="T4" fmla="*/ 2147483647 w 7"/>
                <a:gd name="T5" fmla="*/ 0 h 12"/>
                <a:gd name="T6" fmla="*/ 0 w 7"/>
                <a:gd name="T7" fmla="*/ 2147483647 h 12"/>
                <a:gd name="T8" fmla="*/ 0 w 7"/>
                <a:gd name="T9" fmla="*/ 2147483647 h 12"/>
                <a:gd name="T10" fmla="*/ 0 w 7"/>
                <a:gd name="T11" fmla="*/ 2147483647 h 12"/>
                <a:gd name="T12" fmla="*/ 2147483647 w 7"/>
                <a:gd name="T13" fmla="*/ 2147483647 h 12"/>
                <a:gd name="T14" fmla="*/ 2147483647 w 7"/>
                <a:gd name="T15" fmla="*/ 2147483647 h 12"/>
                <a:gd name="T16" fmla="*/ 2147483647 w 7"/>
                <a:gd name="T17" fmla="*/ 2147483647 h 12"/>
                <a:gd name="T18" fmla="*/ 2147483647 w 7"/>
                <a:gd name="T19" fmla="*/ 2147483647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2"/>
                <a:gd name="T32" fmla="*/ 7 w 7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2">
                  <a:moveTo>
                    <a:pt x="7" y="3"/>
                  </a:moveTo>
                  <a:lnTo>
                    <a:pt x="7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10"/>
                  </a:lnTo>
                  <a:lnTo>
                    <a:pt x="3" y="12"/>
                  </a:lnTo>
                  <a:lnTo>
                    <a:pt x="7" y="10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49" name="Freeform 556"/>
            <p:cNvSpPr>
              <a:spLocks/>
            </p:cNvSpPr>
            <p:nvPr/>
          </p:nvSpPr>
          <p:spPr bwMode="auto">
            <a:xfrm>
              <a:off x="1889595" y="1739432"/>
              <a:ext cx="4015" cy="1338"/>
            </a:xfrm>
            <a:custGeom>
              <a:avLst/>
              <a:gdLst>
                <a:gd name="T0" fmla="*/ 2147483647 w 14"/>
                <a:gd name="T1" fmla="*/ 0 h 4"/>
                <a:gd name="T2" fmla="*/ 0 w 14"/>
                <a:gd name="T3" fmla="*/ 0 h 4"/>
                <a:gd name="T4" fmla="*/ 0 w 14"/>
                <a:gd name="T5" fmla="*/ 2147483647 h 4"/>
                <a:gd name="T6" fmla="*/ 0 w 14"/>
                <a:gd name="T7" fmla="*/ 2147483647 h 4"/>
                <a:gd name="T8" fmla="*/ 2147483647 w 14"/>
                <a:gd name="T9" fmla="*/ 2147483647 h 4"/>
                <a:gd name="T10" fmla="*/ 2147483647 w 14"/>
                <a:gd name="T11" fmla="*/ 2147483647 h 4"/>
                <a:gd name="T12" fmla="*/ 2147483647 w 14"/>
                <a:gd name="T13" fmla="*/ 2147483647 h 4"/>
                <a:gd name="T14" fmla="*/ 2147483647 w 14"/>
                <a:gd name="T15" fmla="*/ 0 h 4"/>
                <a:gd name="T16" fmla="*/ 2147483647 w 14"/>
                <a:gd name="T17" fmla="*/ 0 h 4"/>
                <a:gd name="T18" fmla="*/ 2147483647 w 14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4"/>
                <a:gd name="T32" fmla="*/ 14 w 14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4">
                  <a:moveTo>
                    <a:pt x="3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3" y="4"/>
                  </a:lnTo>
                  <a:lnTo>
                    <a:pt x="14" y="4"/>
                  </a:lnTo>
                  <a:lnTo>
                    <a:pt x="14" y="0"/>
                  </a:lnTo>
                  <a:lnTo>
                    <a:pt x="7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50" name="Freeform 557"/>
            <p:cNvSpPr>
              <a:spLocks/>
            </p:cNvSpPr>
            <p:nvPr/>
          </p:nvSpPr>
          <p:spPr bwMode="auto">
            <a:xfrm>
              <a:off x="1890933" y="1739432"/>
              <a:ext cx="2677" cy="4015"/>
            </a:xfrm>
            <a:custGeom>
              <a:avLst/>
              <a:gdLst>
                <a:gd name="T0" fmla="*/ 2147483647 w 7"/>
                <a:gd name="T1" fmla="*/ 2147483647 h 10"/>
                <a:gd name="T2" fmla="*/ 2147483647 w 7"/>
                <a:gd name="T3" fmla="*/ 0 h 10"/>
                <a:gd name="T4" fmla="*/ 2147483647 w 7"/>
                <a:gd name="T5" fmla="*/ 0 h 10"/>
                <a:gd name="T6" fmla="*/ 0 w 7"/>
                <a:gd name="T7" fmla="*/ 0 h 10"/>
                <a:gd name="T8" fmla="*/ 0 w 7"/>
                <a:gd name="T9" fmla="*/ 2147483647 h 10"/>
                <a:gd name="T10" fmla="*/ 0 w 7"/>
                <a:gd name="T11" fmla="*/ 2147483647 h 10"/>
                <a:gd name="T12" fmla="*/ 2147483647 w 7"/>
                <a:gd name="T13" fmla="*/ 2147483647 h 10"/>
                <a:gd name="T14" fmla="*/ 2147483647 w 7"/>
                <a:gd name="T15" fmla="*/ 2147483647 h 10"/>
                <a:gd name="T16" fmla="*/ 2147483647 w 7"/>
                <a:gd name="T17" fmla="*/ 2147483647 h 10"/>
                <a:gd name="T18" fmla="*/ 2147483647 w 7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0"/>
                <a:gd name="T32" fmla="*/ 7 w 7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0">
                  <a:moveTo>
                    <a:pt x="7" y="4"/>
                  </a:move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7" y="10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51" name="Freeform 558"/>
            <p:cNvSpPr>
              <a:spLocks/>
            </p:cNvSpPr>
            <p:nvPr/>
          </p:nvSpPr>
          <p:spPr bwMode="auto">
            <a:xfrm>
              <a:off x="1890933" y="1740770"/>
              <a:ext cx="9369" cy="2677"/>
            </a:xfrm>
            <a:custGeom>
              <a:avLst/>
              <a:gdLst>
                <a:gd name="T0" fmla="*/ 2147483647 w 25"/>
                <a:gd name="T1" fmla="*/ 0 h 6"/>
                <a:gd name="T2" fmla="*/ 0 w 25"/>
                <a:gd name="T3" fmla="*/ 0 h 6"/>
                <a:gd name="T4" fmla="*/ 0 w 25"/>
                <a:gd name="T5" fmla="*/ 2147483647 h 6"/>
                <a:gd name="T6" fmla="*/ 0 w 25"/>
                <a:gd name="T7" fmla="*/ 2147483647 h 6"/>
                <a:gd name="T8" fmla="*/ 2147483647 w 25"/>
                <a:gd name="T9" fmla="*/ 2147483647 h 6"/>
                <a:gd name="T10" fmla="*/ 2147483647 w 25"/>
                <a:gd name="T11" fmla="*/ 2147483647 h 6"/>
                <a:gd name="T12" fmla="*/ 2147483647 w 25"/>
                <a:gd name="T13" fmla="*/ 2147483647 h 6"/>
                <a:gd name="T14" fmla="*/ 2147483647 w 25"/>
                <a:gd name="T15" fmla="*/ 0 h 6"/>
                <a:gd name="T16" fmla="*/ 2147483647 w 25"/>
                <a:gd name="T17" fmla="*/ 0 h 6"/>
                <a:gd name="T18" fmla="*/ 2147483647 w 25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"/>
                <a:gd name="T31" fmla="*/ 0 h 6"/>
                <a:gd name="T32" fmla="*/ 25 w 25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" h="6">
                  <a:moveTo>
                    <a:pt x="3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16" y="6"/>
                  </a:lnTo>
                  <a:lnTo>
                    <a:pt x="25" y="6"/>
                  </a:lnTo>
                  <a:lnTo>
                    <a:pt x="25" y="2"/>
                  </a:lnTo>
                  <a:lnTo>
                    <a:pt x="25" y="0"/>
                  </a:lnTo>
                  <a:lnTo>
                    <a:pt x="19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52" name="Freeform 559"/>
            <p:cNvSpPr>
              <a:spLocks/>
            </p:cNvSpPr>
            <p:nvPr/>
          </p:nvSpPr>
          <p:spPr bwMode="auto">
            <a:xfrm>
              <a:off x="1897626" y="1740770"/>
              <a:ext cx="2677" cy="5353"/>
            </a:xfrm>
            <a:custGeom>
              <a:avLst/>
              <a:gdLst>
                <a:gd name="T0" fmla="*/ 2147483647 w 6"/>
                <a:gd name="T1" fmla="*/ 2147483647 h 15"/>
                <a:gd name="T2" fmla="*/ 2147483647 w 6"/>
                <a:gd name="T3" fmla="*/ 0 h 15"/>
                <a:gd name="T4" fmla="*/ 2147483647 w 6"/>
                <a:gd name="T5" fmla="*/ 0 h 15"/>
                <a:gd name="T6" fmla="*/ 0 w 6"/>
                <a:gd name="T7" fmla="*/ 0 h 15"/>
                <a:gd name="T8" fmla="*/ 0 w 6"/>
                <a:gd name="T9" fmla="*/ 2147483647 h 15"/>
                <a:gd name="T10" fmla="*/ 0 w 6"/>
                <a:gd name="T11" fmla="*/ 2147483647 h 15"/>
                <a:gd name="T12" fmla="*/ 2147483647 w 6"/>
                <a:gd name="T13" fmla="*/ 2147483647 h 15"/>
                <a:gd name="T14" fmla="*/ 2147483647 w 6"/>
                <a:gd name="T15" fmla="*/ 2147483647 h 15"/>
                <a:gd name="T16" fmla="*/ 2147483647 w 6"/>
                <a:gd name="T17" fmla="*/ 2147483647 h 15"/>
                <a:gd name="T18" fmla="*/ 2147483647 w 6"/>
                <a:gd name="T19" fmla="*/ 2147483647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5"/>
                <a:gd name="T32" fmla="*/ 6 w 6"/>
                <a:gd name="T33" fmla="*/ 15 h 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5">
                  <a:moveTo>
                    <a:pt x="6" y="2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5"/>
                  </a:lnTo>
                  <a:lnTo>
                    <a:pt x="4" y="15"/>
                  </a:lnTo>
                  <a:lnTo>
                    <a:pt x="6" y="15"/>
                  </a:lnTo>
                  <a:lnTo>
                    <a:pt x="6" y="12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53" name="Freeform 560"/>
            <p:cNvSpPr>
              <a:spLocks/>
            </p:cNvSpPr>
            <p:nvPr/>
          </p:nvSpPr>
          <p:spPr bwMode="auto">
            <a:xfrm>
              <a:off x="1897626" y="1743446"/>
              <a:ext cx="13384" cy="2677"/>
            </a:xfrm>
            <a:custGeom>
              <a:avLst/>
              <a:gdLst>
                <a:gd name="T0" fmla="*/ 2147483647 w 39"/>
                <a:gd name="T1" fmla="*/ 0 h 6"/>
                <a:gd name="T2" fmla="*/ 0 w 39"/>
                <a:gd name="T3" fmla="*/ 0 h 6"/>
                <a:gd name="T4" fmla="*/ 0 w 39"/>
                <a:gd name="T5" fmla="*/ 2147483647 h 6"/>
                <a:gd name="T6" fmla="*/ 0 w 39"/>
                <a:gd name="T7" fmla="*/ 2147483647 h 6"/>
                <a:gd name="T8" fmla="*/ 2147483647 w 39"/>
                <a:gd name="T9" fmla="*/ 2147483647 h 6"/>
                <a:gd name="T10" fmla="*/ 2147483647 w 39"/>
                <a:gd name="T11" fmla="*/ 2147483647 h 6"/>
                <a:gd name="T12" fmla="*/ 2147483647 w 39"/>
                <a:gd name="T13" fmla="*/ 2147483647 h 6"/>
                <a:gd name="T14" fmla="*/ 2147483647 w 39"/>
                <a:gd name="T15" fmla="*/ 0 h 6"/>
                <a:gd name="T16" fmla="*/ 2147483647 w 39"/>
                <a:gd name="T17" fmla="*/ 0 h 6"/>
                <a:gd name="T18" fmla="*/ 2147483647 w 39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9"/>
                <a:gd name="T31" fmla="*/ 0 h 6"/>
                <a:gd name="T32" fmla="*/ 39 w 39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9" h="6">
                  <a:moveTo>
                    <a:pt x="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0" y="6"/>
                  </a:lnTo>
                  <a:lnTo>
                    <a:pt x="37" y="6"/>
                  </a:lnTo>
                  <a:lnTo>
                    <a:pt x="39" y="3"/>
                  </a:lnTo>
                  <a:lnTo>
                    <a:pt x="37" y="0"/>
                  </a:lnTo>
                  <a:lnTo>
                    <a:pt x="3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54" name="Freeform 561"/>
            <p:cNvSpPr>
              <a:spLocks/>
            </p:cNvSpPr>
            <p:nvPr/>
          </p:nvSpPr>
          <p:spPr bwMode="auto">
            <a:xfrm>
              <a:off x="1908333" y="1743446"/>
              <a:ext cx="2677" cy="5353"/>
            </a:xfrm>
            <a:custGeom>
              <a:avLst/>
              <a:gdLst>
                <a:gd name="T0" fmla="*/ 2147483647 w 6"/>
                <a:gd name="T1" fmla="*/ 2147483647 h 16"/>
                <a:gd name="T2" fmla="*/ 2147483647 w 6"/>
                <a:gd name="T3" fmla="*/ 0 h 16"/>
                <a:gd name="T4" fmla="*/ 2147483647 w 6"/>
                <a:gd name="T5" fmla="*/ 0 h 16"/>
                <a:gd name="T6" fmla="*/ 0 w 6"/>
                <a:gd name="T7" fmla="*/ 0 h 16"/>
                <a:gd name="T8" fmla="*/ 0 w 6"/>
                <a:gd name="T9" fmla="*/ 2147483647 h 16"/>
                <a:gd name="T10" fmla="*/ 0 w 6"/>
                <a:gd name="T11" fmla="*/ 2147483647 h 16"/>
                <a:gd name="T12" fmla="*/ 2147483647 w 6"/>
                <a:gd name="T13" fmla="*/ 2147483647 h 16"/>
                <a:gd name="T14" fmla="*/ 2147483647 w 6"/>
                <a:gd name="T15" fmla="*/ 2147483647 h 16"/>
                <a:gd name="T16" fmla="*/ 2147483647 w 6"/>
                <a:gd name="T17" fmla="*/ 2147483647 h 16"/>
                <a:gd name="T18" fmla="*/ 2147483647 w 6"/>
                <a:gd name="T19" fmla="*/ 2147483647 h 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6"/>
                <a:gd name="T32" fmla="*/ 6 w 6"/>
                <a:gd name="T33" fmla="*/ 16 h 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6">
                  <a:moveTo>
                    <a:pt x="6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4" y="16"/>
                  </a:lnTo>
                  <a:lnTo>
                    <a:pt x="4" y="12"/>
                  </a:lnTo>
                  <a:lnTo>
                    <a:pt x="6" y="12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55" name="Freeform 562"/>
            <p:cNvSpPr>
              <a:spLocks/>
            </p:cNvSpPr>
            <p:nvPr/>
          </p:nvSpPr>
          <p:spPr bwMode="auto">
            <a:xfrm>
              <a:off x="1908333" y="1747462"/>
              <a:ext cx="5354" cy="0"/>
            </a:xfrm>
            <a:custGeom>
              <a:avLst/>
              <a:gdLst>
                <a:gd name="T0" fmla="*/ 2147483647 w 13"/>
                <a:gd name="T1" fmla="*/ 0 h 2"/>
                <a:gd name="T2" fmla="*/ 0 w 13"/>
                <a:gd name="T3" fmla="*/ 0 h 2"/>
                <a:gd name="T4" fmla="*/ 0 w 13"/>
                <a:gd name="T5" fmla="*/ 0 h 2"/>
                <a:gd name="T6" fmla="*/ 0 w 13"/>
                <a:gd name="T7" fmla="*/ 0 h 2"/>
                <a:gd name="T8" fmla="*/ 2147483647 w 13"/>
                <a:gd name="T9" fmla="*/ 0 h 2"/>
                <a:gd name="T10" fmla="*/ 2147483647 w 13"/>
                <a:gd name="T11" fmla="*/ 0 h 2"/>
                <a:gd name="T12" fmla="*/ 2147483647 w 13"/>
                <a:gd name="T13" fmla="*/ 0 h 2"/>
                <a:gd name="T14" fmla="*/ 2147483647 w 13"/>
                <a:gd name="T15" fmla="*/ 0 h 2"/>
                <a:gd name="T16" fmla="*/ 2147483647 w 13"/>
                <a:gd name="T17" fmla="*/ 0 h 2"/>
                <a:gd name="T18" fmla="*/ 2147483647 w 13"/>
                <a:gd name="T19" fmla="*/ 0 h 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2"/>
                <a:gd name="T32" fmla="*/ 13 w 13"/>
                <a:gd name="T33" fmla="*/ 0 h 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2">
                  <a:moveTo>
                    <a:pt x="4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4" y="2"/>
                  </a:lnTo>
                  <a:lnTo>
                    <a:pt x="10" y="2"/>
                  </a:lnTo>
                  <a:lnTo>
                    <a:pt x="13" y="2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56" name="Freeform 563"/>
            <p:cNvSpPr>
              <a:spLocks/>
            </p:cNvSpPr>
            <p:nvPr/>
          </p:nvSpPr>
          <p:spPr bwMode="auto">
            <a:xfrm>
              <a:off x="1911010" y="1747462"/>
              <a:ext cx="2677" cy="2677"/>
            </a:xfrm>
            <a:custGeom>
              <a:avLst/>
              <a:gdLst>
                <a:gd name="T0" fmla="*/ 2147483647 w 7"/>
                <a:gd name="T1" fmla="*/ 2147483647 h 9"/>
                <a:gd name="T2" fmla="*/ 2147483647 w 7"/>
                <a:gd name="T3" fmla="*/ 0 h 9"/>
                <a:gd name="T4" fmla="*/ 2147483647 w 7"/>
                <a:gd name="T5" fmla="*/ 0 h 9"/>
                <a:gd name="T6" fmla="*/ 0 w 7"/>
                <a:gd name="T7" fmla="*/ 0 h 9"/>
                <a:gd name="T8" fmla="*/ 0 w 7"/>
                <a:gd name="T9" fmla="*/ 2147483647 h 9"/>
                <a:gd name="T10" fmla="*/ 0 w 7"/>
                <a:gd name="T11" fmla="*/ 2147483647 h 9"/>
                <a:gd name="T12" fmla="*/ 2147483647 w 7"/>
                <a:gd name="T13" fmla="*/ 2147483647 h 9"/>
                <a:gd name="T14" fmla="*/ 2147483647 w 7"/>
                <a:gd name="T15" fmla="*/ 2147483647 h 9"/>
                <a:gd name="T16" fmla="*/ 2147483647 w 7"/>
                <a:gd name="T17" fmla="*/ 2147483647 h 9"/>
                <a:gd name="T18" fmla="*/ 2147483647 w 7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9"/>
                <a:gd name="T32" fmla="*/ 7 w 7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9">
                  <a:moveTo>
                    <a:pt x="7" y="2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9"/>
                  </a:lnTo>
                  <a:lnTo>
                    <a:pt x="4" y="9"/>
                  </a:lnTo>
                  <a:lnTo>
                    <a:pt x="7" y="9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57" name="Freeform 564"/>
            <p:cNvSpPr>
              <a:spLocks/>
            </p:cNvSpPr>
            <p:nvPr/>
          </p:nvSpPr>
          <p:spPr bwMode="auto">
            <a:xfrm>
              <a:off x="1911010" y="1747462"/>
              <a:ext cx="10707" cy="2677"/>
            </a:xfrm>
            <a:custGeom>
              <a:avLst/>
              <a:gdLst>
                <a:gd name="T0" fmla="*/ 2147483647 w 31"/>
                <a:gd name="T1" fmla="*/ 0 h 7"/>
                <a:gd name="T2" fmla="*/ 0 w 31"/>
                <a:gd name="T3" fmla="*/ 0 h 7"/>
                <a:gd name="T4" fmla="*/ 0 w 31"/>
                <a:gd name="T5" fmla="*/ 2147483647 h 7"/>
                <a:gd name="T6" fmla="*/ 0 w 31"/>
                <a:gd name="T7" fmla="*/ 2147483647 h 7"/>
                <a:gd name="T8" fmla="*/ 2147483647 w 31"/>
                <a:gd name="T9" fmla="*/ 2147483647 h 7"/>
                <a:gd name="T10" fmla="*/ 2147483647 w 31"/>
                <a:gd name="T11" fmla="*/ 2147483647 h 7"/>
                <a:gd name="T12" fmla="*/ 2147483647 w 31"/>
                <a:gd name="T13" fmla="*/ 2147483647 h 7"/>
                <a:gd name="T14" fmla="*/ 2147483647 w 31"/>
                <a:gd name="T15" fmla="*/ 0 h 7"/>
                <a:gd name="T16" fmla="*/ 2147483647 w 31"/>
                <a:gd name="T17" fmla="*/ 0 h 7"/>
                <a:gd name="T18" fmla="*/ 2147483647 w 31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1"/>
                <a:gd name="T31" fmla="*/ 0 h 7"/>
                <a:gd name="T32" fmla="*/ 31 w 31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1" h="7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24" y="7"/>
                  </a:lnTo>
                  <a:lnTo>
                    <a:pt x="31" y="7"/>
                  </a:lnTo>
                  <a:lnTo>
                    <a:pt x="31" y="4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58" name="Freeform 565"/>
            <p:cNvSpPr>
              <a:spLocks/>
            </p:cNvSpPr>
            <p:nvPr/>
          </p:nvSpPr>
          <p:spPr bwMode="auto">
            <a:xfrm>
              <a:off x="1920378" y="1747462"/>
              <a:ext cx="1339" cy="4015"/>
            </a:xfrm>
            <a:custGeom>
              <a:avLst/>
              <a:gdLst>
                <a:gd name="T0" fmla="*/ 2147483647 w 4"/>
                <a:gd name="T1" fmla="*/ 2147483647 h 10"/>
                <a:gd name="T2" fmla="*/ 2147483647 w 4"/>
                <a:gd name="T3" fmla="*/ 0 h 10"/>
                <a:gd name="T4" fmla="*/ 0 w 4"/>
                <a:gd name="T5" fmla="*/ 0 h 10"/>
                <a:gd name="T6" fmla="*/ 0 w 4"/>
                <a:gd name="T7" fmla="*/ 0 h 10"/>
                <a:gd name="T8" fmla="*/ 0 w 4"/>
                <a:gd name="T9" fmla="*/ 2147483647 h 10"/>
                <a:gd name="T10" fmla="*/ 0 w 4"/>
                <a:gd name="T11" fmla="*/ 2147483647 h 10"/>
                <a:gd name="T12" fmla="*/ 0 w 4"/>
                <a:gd name="T13" fmla="*/ 2147483647 h 10"/>
                <a:gd name="T14" fmla="*/ 2147483647 w 4"/>
                <a:gd name="T15" fmla="*/ 2147483647 h 10"/>
                <a:gd name="T16" fmla="*/ 2147483647 w 4"/>
                <a:gd name="T17" fmla="*/ 2147483647 h 10"/>
                <a:gd name="T18" fmla="*/ 2147483647 w 4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10"/>
                <a:gd name="T32" fmla="*/ 4 w 4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10">
                  <a:moveTo>
                    <a:pt x="4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59" name="Freeform 566"/>
            <p:cNvSpPr>
              <a:spLocks/>
            </p:cNvSpPr>
            <p:nvPr/>
          </p:nvSpPr>
          <p:spPr bwMode="auto">
            <a:xfrm>
              <a:off x="1919040" y="1748800"/>
              <a:ext cx="6692" cy="2677"/>
            </a:xfrm>
            <a:custGeom>
              <a:avLst/>
              <a:gdLst>
                <a:gd name="T0" fmla="*/ 2147483647 w 20"/>
                <a:gd name="T1" fmla="*/ 0 h 6"/>
                <a:gd name="T2" fmla="*/ 2147483647 w 20"/>
                <a:gd name="T3" fmla="*/ 2147483647 h 6"/>
                <a:gd name="T4" fmla="*/ 0 w 20"/>
                <a:gd name="T5" fmla="*/ 2147483647 h 6"/>
                <a:gd name="T6" fmla="*/ 2147483647 w 20"/>
                <a:gd name="T7" fmla="*/ 2147483647 h 6"/>
                <a:gd name="T8" fmla="*/ 2147483647 w 20"/>
                <a:gd name="T9" fmla="*/ 2147483647 h 6"/>
                <a:gd name="T10" fmla="*/ 2147483647 w 20"/>
                <a:gd name="T11" fmla="*/ 2147483647 h 6"/>
                <a:gd name="T12" fmla="*/ 2147483647 w 20"/>
                <a:gd name="T13" fmla="*/ 2147483647 h 6"/>
                <a:gd name="T14" fmla="*/ 2147483647 w 20"/>
                <a:gd name="T15" fmla="*/ 2147483647 h 6"/>
                <a:gd name="T16" fmla="*/ 2147483647 w 20"/>
                <a:gd name="T17" fmla="*/ 0 h 6"/>
                <a:gd name="T18" fmla="*/ 2147483647 w 20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6"/>
                <a:gd name="T32" fmla="*/ 20 w 20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6">
                  <a:moveTo>
                    <a:pt x="3" y="0"/>
                  </a:moveTo>
                  <a:lnTo>
                    <a:pt x="3" y="3"/>
                  </a:lnTo>
                  <a:lnTo>
                    <a:pt x="0" y="3"/>
                  </a:lnTo>
                  <a:lnTo>
                    <a:pt x="3" y="6"/>
                  </a:lnTo>
                  <a:lnTo>
                    <a:pt x="14" y="6"/>
                  </a:lnTo>
                  <a:lnTo>
                    <a:pt x="20" y="6"/>
                  </a:lnTo>
                  <a:lnTo>
                    <a:pt x="20" y="3"/>
                  </a:lnTo>
                  <a:lnTo>
                    <a:pt x="1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60" name="Freeform 567"/>
            <p:cNvSpPr>
              <a:spLocks/>
            </p:cNvSpPr>
            <p:nvPr/>
          </p:nvSpPr>
          <p:spPr bwMode="auto">
            <a:xfrm>
              <a:off x="1923055" y="1748800"/>
              <a:ext cx="2677" cy="4015"/>
            </a:xfrm>
            <a:custGeom>
              <a:avLst/>
              <a:gdLst>
                <a:gd name="T0" fmla="*/ 2147483647 w 6"/>
                <a:gd name="T1" fmla="*/ 2147483647 h 11"/>
                <a:gd name="T2" fmla="*/ 2147483647 w 6"/>
                <a:gd name="T3" fmla="*/ 2147483647 h 11"/>
                <a:gd name="T4" fmla="*/ 2147483647 w 6"/>
                <a:gd name="T5" fmla="*/ 0 h 11"/>
                <a:gd name="T6" fmla="*/ 0 w 6"/>
                <a:gd name="T7" fmla="*/ 2147483647 h 11"/>
                <a:gd name="T8" fmla="*/ 0 w 6"/>
                <a:gd name="T9" fmla="*/ 2147483647 h 11"/>
                <a:gd name="T10" fmla="*/ 0 w 6"/>
                <a:gd name="T11" fmla="*/ 2147483647 h 11"/>
                <a:gd name="T12" fmla="*/ 2147483647 w 6"/>
                <a:gd name="T13" fmla="*/ 2147483647 h 11"/>
                <a:gd name="T14" fmla="*/ 2147483647 w 6"/>
                <a:gd name="T15" fmla="*/ 2147483647 h 11"/>
                <a:gd name="T16" fmla="*/ 2147483647 w 6"/>
                <a:gd name="T17" fmla="*/ 2147483647 h 11"/>
                <a:gd name="T18" fmla="*/ 2147483647 w 6"/>
                <a:gd name="T19" fmla="*/ 2147483647 h 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1"/>
                <a:gd name="T32" fmla="*/ 6 w 6"/>
                <a:gd name="T33" fmla="*/ 11 h 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1">
                  <a:moveTo>
                    <a:pt x="6" y="3"/>
                  </a:moveTo>
                  <a:lnTo>
                    <a:pt x="6" y="3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9"/>
                  </a:lnTo>
                  <a:lnTo>
                    <a:pt x="2" y="11"/>
                  </a:lnTo>
                  <a:lnTo>
                    <a:pt x="6" y="9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61" name="Freeform 568"/>
            <p:cNvSpPr>
              <a:spLocks/>
            </p:cNvSpPr>
            <p:nvPr/>
          </p:nvSpPr>
          <p:spPr bwMode="auto">
            <a:xfrm>
              <a:off x="1923055" y="1751477"/>
              <a:ext cx="14723" cy="0"/>
            </a:xfrm>
            <a:custGeom>
              <a:avLst/>
              <a:gdLst>
                <a:gd name="T0" fmla="*/ 2147483647 w 45"/>
                <a:gd name="T1" fmla="*/ 0 h 3"/>
                <a:gd name="T2" fmla="*/ 0 w 45"/>
                <a:gd name="T3" fmla="*/ 0 h 3"/>
                <a:gd name="T4" fmla="*/ 0 w 45"/>
                <a:gd name="T5" fmla="*/ 0 h 3"/>
                <a:gd name="T6" fmla="*/ 0 w 45"/>
                <a:gd name="T7" fmla="*/ 0 h 3"/>
                <a:gd name="T8" fmla="*/ 2147483647 w 45"/>
                <a:gd name="T9" fmla="*/ 0 h 3"/>
                <a:gd name="T10" fmla="*/ 2147483647 w 45"/>
                <a:gd name="T11" fmla="*/ 0 h 3"/>
                <a:gd name="T12" fmla="*/ 2147483647 w 45"/>
                <a:gd name="T13" fmla="*/ 0 h 3"/>
                <a:gd name="T14" fmla="*/ 2147483647 w 45"/>
                <a:gd name="T15" fmla="*/ 0 h 3"/>
                <a:gd name="T16" fmla="*/ 2147483647 w 45"/>
                <a:gd name="T17" fmla="*/ 0 h 3"/>
                <a:gd name="T18" fmla="*/ 2147483647 w 45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5"/>
                <a:gd name="T31" fmla="*/ 0 h 3"/>
                <a:gd name="T32" fmla="*/ 45 w 45"/>
                <a:gd name="T33" fmla="*/ 0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5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6" y="3"/>
                  </a:lnTo>
                  <a:lnTo>
                    <a:pt x="45" y="3"/>
                  </a:lnTo>
                  <a:lnTo>
                    <a:pt x="45" y="0"/>
                  </a:lnTo>
                  <a:lnTo>
                    <a:pt x="38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62" name="Freeform 569"/>
            <p:cNvSpPr>
              <a:spLocks/>
            </p:cNvSpPr>
            <p:nvPr/>
          </p:nvSpPr>
          <p:spPr bwMode="auto">
            <a:xfrm>
              <a:off x="1936439" y="1751477"/>
              <a:ext cx="1339" cy="6692"/>
            </a:xfrm>
            <a:custGeom>
              <a:avLst/>
              <a:gdLst>
                <a:gd name="T0" fmla="*/ 2147483647 w 7"/>
                <a:gd name="T1" fmla="*/ 2147483647 h 22"/>
                <a:gd name="T2" fmla="*/ 2147483647 w 7"/>
                <a:gd name="T3" fmla="*/ 0 h 22"/>
                <a:gd name="T4" fmla="*/ 2147483647 w 7"/>
                <a:gd name="T5" fmla="*/ 0 h 22"/>
                <a:gd name="T6" fmla="*/ 0 w 7"/>
                <a:gd name="T7" fmla="*/ 0 h 22"/>
                <a:gd name="T8" fmla="*/ 0 w 7"/>
                <a:gd name="T9" fmla="*/ 2147483647 h 22"/>
                <a:gd name="T10" fmla="*/ 0 w 7"/>
                <a:gd name="T11" fmla="*/ 2147483647 h 22"/>
                <a:gd name="T12" fmla="*/ 2147483647 w 7"/>
                <a:gd name="T13" fmla="*/ 2147483647 h 22"/>
                <a:gd name="T14" fmla="*/ 2147483647 w 7"/>
                <a:gd name="T15" fmla="*/ 2147483647 h 22"/>
                <a:gd name="T16" fmla="*/ 2147483647 w 7"/>
                <a:gd name="T17" fmla="*/ 2147483647 h 22"/>
                <a:gd name="T18" fmla="*/ 2147483647 w 7"/>
                <a:gd name="T19" fmla="*/ 2147483647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22"/>
                <a:gd name="T32" fmla="*/ 7 w 7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22">
                  <a:moveTo>
                    <a:pt x="7" y="3"/>
                  </a:move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4" y="22"/>
                  </a:lnTo>
                  <a:lnTo>
                    <a:pt x="7" y="22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63" name="Freeform 570"/>
            <p:cNvSpPr>
              <a:spLocks/>
            </p:cNvSpPr>
            <p:nvPr/>
          </p:nvSpPr>
          <p:spPr bwMode="auto">
            <a:xfrm>
              <a:off x="1936439" y="1756830"/>
              <a:ext cx="4016" cy="1339"/>
            </a:xfrm>
            <a:custGeom>
              <a:avLst/>
              <a:gdLst>
                <a:gd name="T0" fmla="*/ 2147483647 w 13"/>
                <a:gd name="T1" fmla="*/ 0 h 7"/>
                <a:gd name="T2" fmla="*/ 0 w 13"/>
                <a:gd name="T3" fmla="*/ 2147483647 h 7"/>
                <a:gd name="T4" fmla="*/ 0 w 13"/>
                <a:gd name="T5" fmla="*/ 2147483647 h 7"/>
                <a:gd name="T6" fmla="*/ 0 w 13"/>
                <a:gd name="T7" fmla="*/ 2147483647 h 7"/>
                <a:gd name="T8" fmla="*/ 2147483647 w 13"/>
                <a:gd name="T9" fmla="*/ 2147483647 h 7"/>
                <a:gd name="T10" fmla="*/ 2147483647 w 13"/>
                <a:gd name="T11" fmla="*/ 2147483647 h 7"/>
                <a:gd name="T12" fmla="*/ 2147483647 w 13"/>
                <a:gd name="T13" fmla="*/ 2147483647 h 7"/>
                <a:gd name="T14" fmla="*/ 2147483647 w 13"/>
                <a:gd name="T15" fmla="*/ 2147483647 h 7"/>
                <a:gd name="T16" fmla="*/ 2147483647 w 13"/>
                <a:gd name="T17" fmla="*/ 0 h 7"/>
                <a:gd name="T18" fmla="*/ 2147483647 w 13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7"/>
                <a:gd name="T32" fmla="*/ 13 w 13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7">
                  <a:moveTo>
                    <a:pt x="4" y="0"/>
                  </a:moveTo>
                  <a:lnTo>
                    <a:pt x="0" y="3"/>
                  </a:lnTo>
                  <a:lnTo>
                    <a:pt x="0" y="7"/>
                  </a:lnTo>
                  <a:lnTo>
                    <a:pt x="4" y="7"/>
                  </a:lnTo>
                  <a:lnTo>
                    <a:pt x="13" y="7"/>
                  </a:lnTo>
                  <a:lnTo>
                    <a:pt x="13" y="3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64" name="Freeform 571"/>
            <p:cNvSpPr>
              <a:spLocks/>
            </p:cNvSpPr>
            <p:nvPr/>
          </p:nvSpPr>
          <p:spPr bwMode="auto">
            <a:xfrm>
              <a:off x="1937778" y="1756830"/>
              <a:ext cx="2677" cy="4015"/>
            </a:xfrm>
            <a:custGeom>
              <a:avLst/>
              <a:gdLst>
                <a:gd name="T0" fmla="*/ 2147483647 w 6"/>
                <a:gd name="T1" fmla="*/ 2147483647 h 16"/>
                <a:gd name="T2" fmla="*/ 2147483647 w 6"/>
                <a:gd name="T3" fmla="*/ 2147483647 h 16"/>
                <a:gd name="T4" fmla="*/ 2147483647 w 6"/>
                <a:gd name="T5" fmla="*/ 0 h 16"/>
                <a:gd name="T6" fmla="*/ 0 w 6"/>
                <a:gd name="T7" fmla="*/ 2147483647 h 16"/>
                <a:gd name="T8" fmla="*/ 0 w 6"/>
                <a:gd name="T9" fmla="*/ 2147483647 h 16"/>
                <a:gd name="T10" fmla="*/ 0 w 6"/>
                <a:gd name="T11" fmla="*/ 2147483647 h 16"/>
                <a:gd name="T12" fmla="*/ 2147483647 w 6"/>
                <a:gd name="T13" fmla="*/ 2147483647 h 16"/>
                <a:gd name="T14" fmla="*/ 2147483647 w 6"/>
                <a:gd name="T15" fmla="*/ 2147483647 h 16"/>
                <a:gd name="T16" fmla="*/ 2147483647 w 6"/>
                <a:gd name="T17" fmla="*/ 2147483647 h 16"/>
                <a:gd name="T18" fmla="*/ 2147483647 w 6"/>
                <a:gd name="T19" fmla="*/ 2147483647 h 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6"/>
                <a:gd name="T32" fmla="*/ 6 w 6"/>
                <a:gd name="T33" fmla="*/ 16 h 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6">
                  <a:moveTo>
                    <a:pt x="6" y="3"/>
                  </a:moveTo>
                  <a:lnTo>
                    <a:pt x="6" y="3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4" y="16"/>
                  </a:lnTo>
                  <a:lnTo>
                    <a:pt x="6" y="16"/>
                  </a:lnTo>
                  <a:lnTo>
                    <a:pt x="6" y="13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65" name="Freeform 572"/>
            <p:cNvSpPr>
              <a:spLocks/>
            </p:cNvSpPr>
            <p:nvPr/>
          </p:nvSpPr>
          <p:spPr bwMode="auto">
            <a:xfrm>
              <a:off x="1937778" y="1759507"/>
              <a:ext cx="9368" cy="1339"/>
            </a:xfrm>
            <a:custGeom>
              <a:avLst/>
              <a:gdLst>
                <a:gd name="T0" fmla="*/ 2147483647 w 26"/>
                <a:gd name="T1" fmla="*/ 0 h 7"/>
                <a:gd name="T2" fmla="*/ 0 w 26"/>
                <a:gd name="T3" fmla="*/ 0 h 7"/>
                <a:gd name="T4" fmla="*/ 0 w 26"/>
                <a:gd name="T5" fmla="*/ 2147483647 h 7"/>
                <a:gd name="T6" fmla="*/ 0 w 26"/>
                <a:gd name="T7" fmla="*/ 2147483647 h 7"/>
                <a:gd name="T8" fmla="*/ 2147483647 w 26"/>
                <a:gd name="T9" fmla="*/ 2147483647 h 7"/>
                <a:gd name="T10" fmla="*/ 2147483647 w 26"/>
                <a:gd name="T11" fmla="*/ 2147483647 h 7"/>
                <a:gd name="T12" fmla="*/ 2147483647 w 26"/>
                <a:gd name="T13" fmla="*/ 2147483647 h 7"/>
                <a:gd name="T14" fmla="*/ 2147483647 w 26"/>
                <a:gd name="T15" fmla="*/ 0 h 7"/>
                <a:gd name="T16" fmla="*/ 2147483647 w 26"/>
                <a:gd name="T17" fmla="*/ 0 h 7"/>
                <a:gd name="T18" fmla="*/ 2147483647 w 26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7"/>
                <a:gd name="T32" fmla="*/ 26 w 26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7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17" y="7"/>
                  </a:lnTo>
                  <a:lnTo>
                    <a:pt x="24" y="7"/>
                  </a:lnTo>
                  <a:lnTo>
                    <a:pt x="26" y="4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66" name="Freeform 573"/>
            <p:cNvSpPr>
              <a:spLocks/>
            </p:cNvSpPr>
            <p:nvPr/>
          </p:nvSpPr>
          <p:spPr bwMode="auto">
            <a:xfrm>
              <a:off x="1944469" y="1759507"/>
              <a:ext cx="2677" cy="5353"/>
            </a:xfrm>
            <a:custGeom>
              <a:avLst/>
              <a:gdLst>
                <a:gd name="T0" fmla="*/ 2147483647 w 6"/>
                <a:gd name="T1" fmla="*/ 2147483647 h 17"/>
                <a:gd name="T2" fmla="*/ 2147483647 w 6"/>
                <a:gd name="T3" fmla="*/ 0 h 17"/>
                <a:gd name="T4" fmla="*/ 2147483647 w 6"/>
                <a:gd name="T5" fmla="*/ 0 h 17"/>
                <a:gd name="T6" fmla="*/ 0 w 6"/>
                <a:gd name="T7" fmla="*/ 0 h 17"/>
                <a:gd name="T8" fmla="*/ 0 w 6"/>
                <a:gd name="T9" fmla="*/ 2147483647 h 17"/>
                <a:gd name="T10" fmla="*/ 0 w 6"/>
                <a:gd name="T11" fmla="*/ 2147483647 h 17"/>
                <a:gd name="T12" fmla="*/ 2147483647 w 6"/>
                <a:gd name="T13" fmla="*/ 2147483647 h 17"/>
                <a:gd name="T14" fmla="*/ 2147483647 w 6"/>
                <a:gd name="T15" fmla="*/ 2147483647 h 17"/>
                <a:gd name="T16" fmla="*/ 2147483647 w 6"/>
                <a:gd name="T17" fmla="*/ 2147483647 h 17"/>
                <a:gd name="T18" fmla="*/ 2147483647 w 6"/>
                <a:gd name="T19" fmla="*/ 2147483647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7"/>
                <a:gd name="T32" fmla="*/ 6 w 6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7">
                  <a:moveTo>
                    <a:pt x="6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4" y="17"/>
                  </a:lnTo>
                  <a:lnTo>
                    <a:pt x="4" y="13"/>
                  </a:lnTo>
                  <a:lnTo>
                    <a:pt x="6" y="13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67" name="Freeform 574"/>
            <p:cNvSpPr>
              <a:spLocks/>
            </p:cNvSpPr>
            <p:nvPr/>
          </p:nvSpPr>
          <p:spPr bwMode="auto">
            <a:xfrm>
              <a:off x="1944469" y="1762183"/>
              <a:ext cx="10707" cy="1339"/>
            </a:xfrm>
            <a:custGeom>
              <a:avLst/>
              <a:gdLst>
                <a:gd name="T0" fmla="*/ 2147483647 w 30"/>
                <a:gd name="T1" fmla="*/ 0 h 3"/>
                <a:gd name="T2" fmla="*/ 0 w 30"/>
                <a:gd name="T3" fmla="*/ 0 h 3"/>
                <a:gd name="T4" fmla="*/ 0 w 30"/>
                <a:gd name="T5" fmla="*/ 2147483647 h 3"/>
                <a:gd name="T6" fmla="*/ 0 w 30"/>
                <a:gd name="T7" fmla="*/ 2147483647 h 3"/>
                <a:gd name="T8" fmla="*/ 2147483647 w 30"/>
                <a:gd name="T9" fmla="*/ 2147483647 h 3"/>
                <a:gd name="T10" fmla="*/ 2147483647 w 30"/>
                <a:gd name="T11" fmla="*/ 2147483647 h 3"/>
                <a:gd name="T12" fmla="*/ 2147483647 w 30"/>
                <a:gd name="T13" fmla="*/ 2147483647 h 3"/>
                <a:gd name="T14" fmla="*/ 2147483647 w 30"/>
                <a:gd name="T15" fmla="*/ 0 h 3"/>
                <a:gd name="T16" fmla="*/ 2147483647 w 30"/>
                <a:gd name="T17" fmla="*/ 0 h 3"/>
                <a:gd name="T18" fmla="*/ 2147483647 w 30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"/>
                <a:gd name="T31" fmla="*/ 0 h 3"/>
                <a:gd name="T32" fmla="*/ 30 w 30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" h="3">
                  <a:moveTo>
                    <a:pt x="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4" y="3"/>
                  </a:lnTo>
                  <a:lnTo>
                    <a:pt x="30" y="3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68" name="Freeform 575"/>
            <p:cNvSpPr>
              <a:spLocks/>
            </p:cNvSpPr>
            <p:nvPr/>
          </p:nvSpPr>
          <p:spPr bwMode="auto">
            <a:xfrm>
              <a:off x="1953838" y="1762183"/>
              <a:ext cx="1338" cy="4015"/>
            </a:xfrm>
            <a:custGeom>
              <a:avLst/>
              <a:gdLst>
                <a:gd name="T0" fmla="*/ 2147483647 w 4"/>
                <a:gd name="T1" fmla="*/ 2147483647 h 9"/>
                <a:gd name="T2" fmla="*/ 2147483647 w 4"/>
                <a:gd name="T3" fmla="*/ 0 h 9"/>
                <a:gd name="T4" fmla="*/ 0 w 4"/>
                <a:gd name="T5" fmla="*/ 0 h 9"/>
                <a:gd name="T6" fmla="*/ 0 w 4"/>
                <a:gd name="T7" fmla="*/ 0 h 9"/>
                <a:gd name="T8" fmla="*/ 0 w 4"/>
                <a:gd name="T9" fmla="*/ 2147483647 h 9"/>
                <a:gd name="T10" fmla="*/ 0 w 4"/>
                <a:gd name="T11" fmla="*/ 2147483647 h 9"/>
                <a:gd name="T12" fmla="*/ 0 w 4"/>
                <a:gd name="T13" fmla="*/ 2147483647 h 9"/>
                <a:gd name="T14" fmla="*/ 2147483647 w 4"/>
                <a:gd name="T15" fmla="*/ 2147483647 h 9"/>
                <a:gd name="T16" fmla="*/ 2147483647 w 4"/>
                <a:gd name="T17" fmla="*/ 2147483647 h 9"/>
                <a:gd name="T18" fmla="*/ 2147483647 w 4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9"/>
                <a:gd name="T32" fmla="*/ 4 w 4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9">
                  <a:moveTo>
                    <a:pt x="4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69" name="Freeform 576"/>
            <p:cNvSpPr>
              <a:spLocks/>
            </p:cNvSpPr>
            <p:nvPr/>
          </p:nvSpPr>
          <p:spPr bwMode="auto">
            <a:xfrm>
              <a:off x="1952500" y="1763522"/>
              <a:ext cx="9369" cy="2677"/>
            </a:xfrm>
            <a:custGeom>
              <a:avLst/>
              <a:gdLst>
                <a:gd name="T0" fmla="*/ 2147483647 w 25"/>
                <a:gd name="T1" fmla="*/ 0 h 6"/>
                <a:gd name="T2" fmla="*/ 2147483647 w 25"/>
                <a:gd name="T3" fmla="*/ 0 h 6"/>
                <a:gd name="T4" fmla="*/ 0 w 25"/>
                <a:gd name="T5" fmla="*/ 2147483647 h 6"/>
                <a:gd name="T6" fmla="*/ 2147483647 w 25"/>
                <a:gd name="T7" fmla="*/ 2147483647 h 6"/>
                <a:gd name="T8" fmla="*/ 2147483647 w 25"/>
                <a:gd name="T9" fmla="*/ 2147483647 h 6"/>
                <a:gd name="T10" fmla="*/ 2147483647 w 25"/>
                <a:gd name="T11" fmla="*/ 2147483647 h 6"/>
                <a:gd name="T12" fmla="*/ 2147483647 w 25"/>
                <a:gd name="T13" fmla="*/ 2147483647 h 6"/>
                <a:gd name="T14" fmla="*/ 2147483647 w 25"/>
                <a:gd name="T15" fmla="*/ 0 h 6"/>
                <a:gd name="T16" fmla="*/ 2147483647 w 25"/>
                <a:gd name="T17" fmla="*/ 0 h 6"/>
                <a:gd name="T18" fmla="*/ 2147483647 w 25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"/>
                <a:gd name="T31" fmla="*/ 0 h 6"/>
                <a:gd name="T32" fmla="*/ 25 w 25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" h="6">
                  <a:moveTo>
                    <a:pt x="2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2" y="6"/>
                  </a:lnTo>
                  <a:lnTo>
                    <a:pt x="18" y="6"/>
                  </a:lnTo>
                  <a:lnTo>
                    <a:pt x="25" y="6"/>
                  </a:lnTo>
                  <a:lnTo>
                    <a:pt x="25" y="4"/>
                  </a:lnTo>
                  <a:lnTo>
                    <a:pt x="25" y="0"/>
                  </a:lnTo>
                  <a:lnTo>
                    <a:pt x="18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70" name="Freeform 577"/>
            <p:cNvSpPr>
              <a:spLocks/>
            </p:cNvSpPr>
            <p:nvPr/>
          </p:nvSpPr>
          <p:spPr bwMode="auto">
            <a:xfrm>
              <a:off x="1960530" y="1763522"/>
              <a:ext cx="1339" cy="4015"/>
            </a:xfrm>
            <a:custGeom>
              <a:avLst/>
              <a:gdLst>
                <a:gd name="T0" fmla="*/ 2147483647 w 3"/>
                <a:gd name="T1" fmla="*/ 2147483647 h 13"/>
                <a:gd name="T2" fmla="*/ 2147483647 w 3"/>
                <a:gd name="T3" fmla="*/ 0 h 13"/>
                <a:gd name="T4" fmla="*/ 0 w 3"/>
                <a:gd name="T5" fmla="*/ 0 h 13"/>
                <a:gd name="T6" fmla="*/ 0 w 3"/>
                <a:gd name="T7" fmla="*/ 0 h 13"/>
                <a:gd name="T8" fmla="*/ 0 w 3"/>
                <a:gd name="T9" fmla="*/ 2147483647 h 13"/>
                <a:gd name="T10" fmla="*/ 0 w 3"/>
                <a:gd name="T11" fmla="*/ 2147483647 h 13"/>
                <a:gd name="T12" fmla="*/ 0 w 3"/>
                <a:gd name="T13" fmla="*/ 2147483647 h 13"/>
                <a:gd name="T14" fmla="*/ 2147483647 w 3"/>
                <a:gd name="T15" fmla="*/ 2147483647 h 13"/>
                <a:gd name="T16" fmla="*/ 2147483647 w 3"/>
                <a:gd name="T17" fmla="*/ 2147483647 h 13"/>
                <a:gd name="T18" fmla="*/ 2147483647 w 3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13"/>
                <a:gd name="T32" fmla="*/ 3 w 3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13">
                  <a:moveTo>
                    <a:pt x="3" y="4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3" y="10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71" name="Freeform 578"/>
            <p:cNvSpPr>
              <a:spLocks/>
            </p:cNvSpPr>
            <p:nvPr/>
          </p:nvSpPr>
          <p:spPr bwMode="auto">
            <a:xfrm>
              <a:off x="1959192" y="1766199"/>
              <a:ext cx="4015" cy="1338"/>
            </a:xfrm>
            <a:custGeom>
              <a:avLst/>
              <a:gdLst>
                <a:gd name="T0" fmla="*/ 2147483647 w 14"/>
                <a:gd name="T1" fmla="*/ 0 h 4"/>
                <a:gd name="T2" fmla="*/ 2147483647 w 14"/>
                <a:gd name="T3" fmla="*/ 0 h 4"/>
                <a:gd name="T4" fmla="*/ 0 w 14"/>
                <a:gd name="T5" fmla="*/ 2147483647 h 4"/>
                <a:gd name="T6" fmla="*/ 2147483647 w 14"/>
                <a:gd name="T7" fmla="*/ 2147483647 h 4"/>
                <a:gd name="T8" fmla="*/ 2147483647 w 14"/>
                <a:gd name="T9" fmla="*/ 2147483647 h 4"/>
                <a:gd name="T10" fmla="*/ 2147483647 w 14"/>
                <a:gd name="T11" fmla="*/ 2147483647 h 4"/>
                <a:gd name="T12" fmla="*/ 2147483647 w 14"/>
                <a:gd name="T13" fmla="*/ 2147483647 h 4"/>
                <a:gd name="T14" fmla="*/ 2147483647 w 14"/>
                <a:gd name="T15" fmla="*/ 0 h 4"/>
                <a:gd name="T16" fmla="*/ 2147483647 w 14"/>
                <a:gd name="T17" fmla="*/ 0 h 4"/>
                <a:gd name="T18" fmla="*/ 2147483647 w 14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4"/>
                <a:gd name="T32" fmla="*/ 14 w 14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4">
                  <a:moveTo>
                    <a:pt x="4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7" y="4"/>
                  </a:lnTo>
                  <a:lnTo>
                    <a:pt x="14" y="4"/>
                  </a:lnTo>
                  <a:lnTo>
                    <a:pt x="14" y="0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72" name="Freeform 579"/>
            <p:cNvSpPr>
              <a:spLocks/>
            </p:cNvSpPr>
            <p:nvPr/>
          </p:nvSpPr>
          <p:spPr bwMode="auto">
            <a:xfrm>
              <a:off x="1961869" y="1766199"/>
              <a:ext cx="1338" cy="2677"/>
            </a:xfrm>
            <a:custGeom>
              <a:avLst/>
              <a:gdLst>
                <a:gd name="T0" fmla="*/ 2147483647 w 7"/>
                <a:gd name="T1" fmla="*/ 2147483647 h 10"/>
                <a:gd name="T2" fmla="*/ 2147483647 w 7"/>
                <a:gd name="T3" fmla="*/ 0 h 10"/>
                <a:gd name="T4" fmla="*/ 2147483647 w 7"/>
                <a:gd name="T5" fmla="*/ 0 h 10"/>
                <a:gd name="T6" fmla="*/ 0 w 7"/>
                <a:gd name="T7" fmla="*/ 0 h 10"/>
                <a:gd name="T8" fmla="*/ 0 w 7"/>
                <a:gd name="T9" fmla="*/ 2147483647 h 10"/>
                <a:gd name="T10" fmla="*/ 0 w 7"/>
                <a:gd name="T11" fmla="*/ 2147483647 h 10"/>
                <a:gd name="T12" fmla="*/ 2147483647 w 7"/>
                <a:gd name="T13" fmla="*/ 2147483647 h 10"/>
                <a:gd name="T14" fmla="*/ 2147483647 w 7"/>
                <a:gd name="T15" fmla="*/ 2147483647 h 10"/>
                <a:gd name="T16" fmla="*/ 2147483647 w 7"/>
                <a:gd name="T17" fmla="*/ 2147483647 h 10"/>
                <a:gd name="T18" fmla="*/ 2147483647 w 7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0"/>
                <a:gd name="T32" fmla="*/ 7 w 7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0">
                  <a:moveTo>
                    <a:pt x="7" y="4"/>
                  </a:move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7" y="10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73" name="Freeform 580"/>
            <p:cNvSpPr>
              <a:spLocks/>
            </p:cNvSpPr>
            <p:nvPr/>
          </p:nvSpPr>
          <p:spPr bwMode="auto">
            <a:xfrm>
              <a:off x="1961869" y="1767537"/>
              <a:ext cx="6692" cy="1339"/>
            </a:xfrm>
            <a:custGeom>
              <a:avLst/>
              <a:gdLst>
                <a:gd name="T0" fmla="*/ 2147483647 w 20"/>
                <a:gd name="T1" fmla="*/ 0 h 6"/>
                <a:gd name="T2" fmla="*/ 0 w 20"/>
                <a:gd name="T3" fmla="*/ 0 h 6"/>
                <a:gd name="T4" fmla="*/ 0 w 20"/>
                <a:gd name="T5" fmla="*/ 2147483647 h 6"/>
                <a:gd name="T6" fmla="*/ 0 w 20"/>
                <a:gd name="T7" fmla="*/ 2147483647 h 6"/>
                <a:gd name="T8" fmla="*/ 2147483647 w 20"/>
                <a:gd name="T9" fmla="*/ 2147483647 h 6"/>
                <a:gd name="T10" fmla="*/ 2147483647 w 20"/>
                <a:gd name="T11" fmla="*/ 2147483647 h 6"/>
                <a:gd name="T12" fmla="*/ 2147483647 w 20"/>
                <a:gd name="T13" fmla="*/ 2147483647 h 6"/>
                <a:gd name="T14" fmla="*/ 2147483647 w 20"/>
                <a:gd name="T15" fmla="*/ 0 h 6"/>
                <a:gd name="T16" fmla="*/ 2147483647 w 20"/>
                <a:gd name="T17" fmla="*/ 0 h 6"/>
                <a:gd name="T18" fmla="*/ 2147483647 w 20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6"/>
                <a:gd name="T32" fmla="*/ 20 w 20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6">
                  <a:moveTo>
                    <a:pt x="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11" y="6"/>
                  </a:lnTo>
                  <a:lnTo>
                    <a:pt x="20" y="6"/>
                  </a:lnTo>
                  <a:lnTo>
                    <a:pt x="20" y="3"/>
                  </a:lnTo>
                  <a:lnTo>
                    <a:pt x="20" y="0"/>
                  </a:lnTo>
                  <a:lnTo>
                    <a:pt x="1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74" name="Freeform 581"/>
            <p:cNvSpPr>
              <a:spLocks/>
            </p:cNvSpPr>
            <p:nvPr/>
          </p:nvSpPr>
          <p:spPr bwMode="auto">
            <a:xfrm>
              <a:off x="1965884" y="1767537"/>
              <a:ext cx="2677" cy="2677"/>
            </a:xfrm>
            <a:custGeom>
              <a:avLst/>
              <a:gdLst>
                <a:gd name="T0" fmla="*/ 2147483647 w 7"/>
                <a:gd name="T1" fmla="*/ 2147483647 h 9"/>
                <a:gd name="T2" fmla="*/ 2147483647 w 7"/>
                <a:gd name="T3" fmla="*/ 0 h 9"/>
                <a:gd name="T4" fmla="*/ 2147483647 w 7"/>
                <a:gd name="T5" fmla="*/ 0 h 9"/>
                <a:gd name="T6" fmla="*/ 0 w 7"/>
                <a:gd name="T7" fmla="*/ 0 h 9"/>
                <a:gd name="T8" fmla="*/ 0 w 7"/>
                <a:gd name="T9" fmla="*/ 2147483647 h 9"/>
                <a:gd name="T10" fmla="*/ 0 w 7"/>
                <a:gd name="T11" fmla="*/ 2147483647 h 9"/>
                <a:gd name="T12" fmla="*/ 2147483647 w 7"/>
                <a:gd name="T13" fmla="*/ 2147483647 h 9"/>
                <a:gd name="T14" fmla="*/ 2147483647 w 7"/>
                <a:gd name="T15" fmla="*/ 2147483647 h 9"/>
                <a:gd name="T16" fmla="*/ 2147483647 w 7"/>
                <a:gd name="T17" fmla="*/ 2147483647 h 9"/>
                <a:gd name="T18" fmla="*/ 2147483647 w 7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9"/>
                <a:gd name="T32" fmla="*/ 7 w 7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9">
                  <a:moveTo>
                    <a:pt x="7" y="3"/>
                  </a:move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9"/>
                  </a:lnTo>
                  <a:lnTo>
                    <a:pt x="4" y="9"/>
                  </a:lnTo>
                  <a:lnTo>
                    <a:pt x="7" y="9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75" name="Freeform 582"/>
            <p:cNvSpPr>
              <a:spLocks/>
            </p:cNvSpPr>
            <p:nvPr/>
          </p:nvSpPr>
          <p:spPr bwMode="auto">
            <a:xfrm>
              <a:off x="1965884" y="1767537"/>
              <a:ext cx="4016" cy="2677"/>
            </a:xfrm>
            <a:custGeom>
              <a:avLst/>
              <a:gdLst>
                <a:gd name="T0" fmla="*/ 2147483647 w 13"/>
                <a:gd name="T1" fmla="*/ 0 h 6"/>
                <a:gd name="T2" fmla="*/ 0 w 13"/>
                <a:gd name="T3" fmla="*/ 2147483647 h 6"/>
                <a:gd name="T4" fmla="*/ 0 w 13"/>
                <a:gd name="T5" fmla="*/ 2147483647 h 6"/>
                <a:gd name="T6" fmla="*/ 0 w 13"/>
                <a:gd name="T7" fmla="*/ 2147483647 h 6"/>
                <a:gd name="T8" fmla="*/ 2147483647 w 13"/>
                <a:gd name="T9" fmla="*/ 2147483647 h 6"/>
                <a:gd name="T10" fmla="*/ 2147483647 w 13"/>
                <a:gd name="T11" fmla="*/ 2147483647 h 6"/>
                <a:gd name="T12" fmla="*/ 2147483647 w 13"/>
                <a:gd name="T13" fmla="*/ 2147483647 h 6"/>
                <a:gd name="T14" fmla="*/ 2147483647 w 13"/>
                <a:gd name="T15" fmla="*/ 2147483647 h 6"/>
                <a:gd name="T16" fmla="*/ 2147483647 w 13"/>
                <a:gd name="T17" fmla="*/ 0 h 6"/>
                <a:gd name="T18" fmla="*/ 2147483647 w 1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6"/>
                <a:gd name="T32" fmla="*/ 13 w 1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6">
                  <a:moveTo>
                    <a:pt x="4" y="0"/>
                  </a:moveTo>
                  <a:lnTo>
                    <a:pt x="0" y="3"/>
                  </a:lnTo>
                  <a:lnTo>
                    <a:pt x="0" y="6"/>
                  </a:lnTo>
                  <a:lnTo>
                    <a:pt x="4" y="6"/>
                  </a:lnTo>
                  <a:lnTo>
                    <a:pt x="13" y="6"/>
                  </a:lnTo>
                  <a:lnTo>
                    <a:pt x="13" y="3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76" name="Freeform 583"/>
            <p:cNvSpPr>
              <a:spLocks/>
            </p:cNvSpPr>
            <p:nvPr/>
          </p:nvSpPr>
          <p:spPr bwMode="auto">
            <a:xfrm>
              <a:off x="1968560" y="1767537"/>
              <a:ext cx="1339" cy="4015"/>
            </a:xfrm>
            <a:custGeom>
              <a:avLst/>
              <a:gdLst>
                <a:gd name="T0" fmla="*/ 2147483647 w 6"/>
                <a:gd name="T1" fmla="*/ 2147483647 h 12"/>
                <a:gd name="T2" fmla="*/ 2147483647 w 6"/>
                <a:gd name="T3" fmla="*/ 2147483647 h 12"/>
                <a:gd name="T4" fmla="*/ 2147483647 w 6"/>
                <a:gd name="T5" fmla="*/ 0 h 12"/>
                <a:gd name="T6" fmla="*/ 0 w 6"/>
                <a:gd name="T7" fmla="*/ 2147483647 h 12"/>
                <a:gd name="T8" fmla="*/ 0 w 6"/>
                <a:gd name="T9" fmla="*/ 2147483647 h 12"/>
                <a:gd name="T10" fmla="*/ 0 w 6"/>
                <a:gd name="T11" fmla="*/ 2147483647 h 12"/>
                <a:gd name="T12" fmla="*/ 2147483647 w 6"/>
                <a:gd name="T13" fmla="*/ 2147483647 h 12"/>
                <a:gd name="T14" fmla="*/ 2147483647 w 6"/>
                <a:gd name="T15" fmla="*/ 2147483647 h 12"/>
                <a:gd name="T16" fmla="*/ 2147483647 w 6"/>
                <a:gd name="T17" fmla="*/ 2147483647 h 12"/>
                <a:gd name="T18" fmla="*/ 2147483647 w 6"/>
                <a:gd name="T19" fmla="*/ 2147483647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2"/>
                <a:gd name="T32" fmla="*/ 6 w 6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2">
                  <a:moveTo>
                    <a:pt x="6" y="3"/>
                  </a:moveTo>
                  <a:lnTo>
                    <a:pt x="6" y="3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10"/>
                  </a:lnTo>
                  <a:lnTo>
                    <a:pt x="4" y="12"/>
                  </a:lnTo>
                  <a:lnTo>
                    <a:pt x="6" y="10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77" name="Freeform 584"/>
            <p:cNvSpPr>
              <a:spLocks/>
            </p:cNvSpPr>
            <p:nvPr/>
          </p:nvSpPr>
          <p:spPr bwMode="auto">
            <a:xfrm>
              <a:off x="1968560" y="1770213"/>
              <a:ext cx="13384" cy="1339"/>
            </a:xfrm>
            <a:custGeom>
              <a:avLst/>
              <a:gdLst>
                <a:gd name="T0" fmla="*/ 2147483647 w 40"/>
                <a:gd name="T1" fmla="*/ 0 h 4"/>
                <a:gd name="T2" fmla="*/ 0 w 40"/>
                <a:gd name="T3" fmla="*/ 0 h 4"/>
                <a:gd name="T4" fmla="*/ 0 w 40"/>
                <a:gd name="T5" fmla="*/ 2147483647 h 4"/>
                <a:gd name="T6" fmla="*/ 0 w 40"/>
                <a:gd name="T7" fmla="*/ 2147483647 h 4"/>
                <a:gd name="T8" fmla="*/ 2147483647 w 40"/>
                <a:gd name="T9" fmla="*/ 2147483647 h 4"/>
                <a:gd name="T10" fmla="*/ 2147483647 w 40"/>
                <a:gd name="T11" fmla="*/ 2147483647 h 4"/>
                <a:gd name="T12" fmla="*/ 2147483647 w 40"/>
                <a:gd name="T13" fmla="*/ 2147483647 h 4"/>
                <a:gd name="T14" fmla="*/ 2147483647 w 40"/>
                <a:gd name="T15" fmla="*/ 0 h 4"/>
                <a:gd name="T16" fmla="*/ 2147483647 w 40"/>
                <a:gd name="T17" fmla="*/ 0 h 4"/>
                <a:gd name="T18" fmla="*/ 2147483647 w 40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"/>
                <a:gd name="T31" fmla="*/ 0 h 4"/>
                <a:gd name="T32" fmla="*/ 40 w 40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" h="4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30" y="4"/>
                  </a:lnTo>
                  <a:lnTo>
                    <a:pt x="37" y="4"/>
                  </a:lnTo>
                  <a:lnTo>
                    <a:pt x="40" y="4"/>
                  </a:lnTo>
                  <a:lnTo>
                    <a:pt x="37" y="0"/>
                  </a:lnTo>
                  <a:lnTo>
                    <a:pt x="3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78" name="Freeform 585"/>
            <p:cNvSpPr>
              <a:spLocks/>
            </p:cNvSpPr>
            <p:nvPr/>
          </p:nvSpPr>
          <p:spPr bwMode="auto">
            <a:xfrm>
              <a:off x="1979268" y="1770213"/>
              <a:ext cx="2677" cy="2677"/>
            </a:xfrm>
            <a:custGeom>
              <a:avLst/>
              <a:gdLst>
                <a:gd name="T0" fmla="*/ 2147483647 w 7"/>
                <a:gd name="T1" fmla="*/ 2147483647 h 10"/>
                <a:gd name="T2" fmla="*/ 2147483647 w 7"/>
                <a:gd name="T3" fmla="*/ 0 h 10"/>
                <a:gd name="T4" fmla="*/ 2147483647 w 7"/>
                <a:gd name="T5" fmla="*/ 0 h 10"/>
                <a:gd name="T6" fmla="*/ 0 w 7"/>
                <a:gd name="T7" fmla="*/ 0 h 10"/>
                <a:gd name="T8" fmla="*/ 0 w 7"/>
                <a:gd name="T9" fmla="*/ 2147483647 h 10"/>
                <a:gd name="T10" fmla="*/ 0 w 7"/>
                <a:gd name="T11" fmla="*/ 2147483647 h 10"/>
                <a:gd name="T12" fmla="*/ 2147483647 w 7"/>
                <a:gd name="T13" fmla="*/ 2147483647 h 10"/>
                <a:gd name="T14" fmla="*/ 2147483647 w 7"/>
                <a:gd name="T15" fmla="*/ 2147483647 h 10"/>
                <a:gd name="T16" fmla="*/ 2147483647 w 7"/>
                <a:gd name="T17" fmla="*/ 2147483647 h 10"/>
                <a:gd name="T18" fmla="*/ 2147483647 w 7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0"/>
                <a:gd name="T32" fmla="*/ 7 w 7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0">
                  <a:moveTo>
                    <a:pt x="7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7" y="10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79" name="Freeform 586"/>
            <p:cNvSpPr>
              <a:spLocks/>
            </p:cNvSpPr>
            <p:nvPr/>
          </p:nvSpPr>
          <p:spPr bwMode="auto">
            <a:xfrm>
              <a:off x="1979268" y="1771552"/>
              <a:ext cx="6692" cy="1338"/>
            </a:xfrm>
            <a:custGeom>
              <a:avLst/>
              <a:gdLst>
                <a:gd name="T0" fmla="*/ 2147483647 w 20"/>
                <a:gd name="T1" fmla="*/ 0 h 6"/>
                <a:gd name="T2" fmla="*/ 0 w 20"/>
                <a:gd name="T3" fmla="*/ 0 h 6"/>
                <a:gd name="T4" fmla="*/ 0 w 20"/>
                <a:gd name="T5" fmla="*/ 2147483647 h 6"/>
                <a:gd name="T6" fmla="*/ 0 w 20"/>
                <a:gd name="T7" fmla="*/ 2147483647 h 6"/>
                <a:gd name="T8" fmla="*/ 2147483647 w 20"/>
                <a:gd name="T9" fmla="*/ 2147483647 h 6"/>
                <a:gd name="T10" fmla="*/ 2147483647 w 20"/>
                <a:gd name="T11" fmla="*/ 2147483647 h 6"/>
                <a:gd name="T12" fmla="*/ 2147483647 w 20"/>
                <a:gd name="T13" fmla="*/ 2147483647 h 6"/>
                <a:gd name="T14" fmla="*/ 2147483647 w 20"/>
                <a:gd name="T15" fmla="*/ 0 h 6"/>
                <a:gd name="T16" fmla="*/ 2147483647 w 20"/>
                <a:gd name="T17" fmla="*/ 0 h 6"/>
                <a:gd name="T18" fmla="*/ 2147483647 w 20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6"/>
                <a:gd name="T32" fmla="*/ 20 w 20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6">
                  <a:moveTo>
                    <a:pt x="4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11" y="6"/>
                  </a:lnTo>
                  <a:lnTo>
                    <a:pt x="17" y="6"/>
                  </a:lnTo>
                  <a:lnTo>
                    <a:pt x="20" y="2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80" name="Freeform 587"/>
            <p:cNvSpPr>
              <a:spLocks/>
            </p:cNvSpPr>
            <p:nvPr/>
          </p:nvSpPr>
          <p:spPr bwMode="auto">
            <a:xfrm>
              <a:off x="1983283" y="1771552"/>
              <a:ext cx="2677" cy="2677"/>
            </a:xfrm>
            <a:custGeom>
              <a:avLst/>
              <a:gdLst>
                <a:gd name="T0" fmla="*/ 2147483647 w 7"/>
                <a:gd name="T1" fmla="*/ 2147483647 h 9"/>
                <a:gd name="T2" fmla="*/ 2147483647 w 7"/>
                <a:gd name="T3" fmla="*/ 0 h 9"/>
                <a:gd name="T4" fmla="*/ 2147483647 w 7"/>
                <a:gd name="T5" fmla="*/ 0 h 9"/>
                <a:gd name="T6" fmla="*/ 0 w 7"/>
                <a:gd name="T7" fmla="*/ 0 h 9"/>
                <a:gd name="T8" fmla="*/ 0 w 7"/>
                <a:gd name="T9" fmla="*/ 2147483647 h 9"/>
                <a:gd name="T10" fmla="*/ 0 w 7"/>
                <a:gd name="T11" fmla="*/ 2147483647 h 9"/>
                <a:gd name="T12" fmla="*/ 2147483647 w 7"/>
                <a:gd name="T13" fmla="*/ 2147483647 h 9"/>
                <a:gd name="T14" fmla="*/ 2147483647 w 7"/>
                <a:gd name="T15" fmla="*/ 2147483647 h 9"/>
                <a:gd name="T16" fmla="*/ 2147483647 w 7"/>
                <a:gd name="T17" fmla="*/ 2147483647 h 9"/>
                <a:gd name="T18" fmla="*/ 2147483647 w 7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9"/>
                <a:gd name="T32" fmla="*/ 7 w 7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9">
                  <a:moveTo>
                    <a:pt x="7" y="2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9"/>
                  </a:lnTo>
                  <a:lnTo>
                    <a:pt x="4" y="9"/>
                  </a:lnTo>
                  <a:lnTo>
                    <a:pt x="7" y="9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81" name="Freeform 588"/>
            <p:cNvSpPr>
              <a:spLocks/>
            </p:cNvSpPr>
            <p:nvPr/>
          </p:nvSpPr>
          <p:spPr bwMode="auto">
            <a:xfrm>
              <a:off x="1983283" y="1771552"/>
              <a:ext cx="6692" cy="2677"/>
            </a:xfrm>
            <a:custGeom>
              <a:avLst/>
              <a:gdLst>
                <a:gd name="T0" fmla="*/ 2147483647 w 18"/>
                <a:gd name="T1" fmla="*/ 0 h 7"/>
                <a:gd name="T2" fmla="*/ 0 w 18"/>
                <a:gd name="T3" fmla="*/ 2147483647 h 7"/>
                <a:gd name="T4" fmla="*/ 0 w 18"/>
                <a:gd name="T5" fmla="*/ 2147483647 h 7"/>
                <a:gd name="T6" fmla="*/ 0 w 18"/>
                <a:gd name="T7" fmla="*/ 2147483647 h 7"/>
                <a:gd name="T8" fmla="*/ 2147483647 w 18"/>
                <a:gd name="T9" fmla="*/ 2147483647 h 7"/>
                <a:gd name="T10" fmla="*/ 2147483647 w 18"/>
                <a:gd name="T11" fmla="*/ 2147483647 h 7"/>
                <a:gd name="T12" fmla="*/ 2147483647 w 18"/>
                <a:gd name="T13" fmla="*/ 2147483647 h 7"/>
                <a:gd name="T14" fmla="*/ 2147483647 w 18"/>
                <a:gd name="T15" fmla="*/ 2147483647 h 7"/>
                <a:gd name="T16" fmla="*/ 2147483647 w 18"/>
                <a:gd name="T17" fmla="*/ 0 h 7"/>
                <a:gd name="T18" fmla="*/ 2147483647 w 18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"/>
                <a:gd name="T31" fmla="*/ 0 h 7"/>
                <a:gd name="T32" fmla="*/ 18 w 18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" h="7">
                  <a:moveTo>
                    <a:pt x="4" y="0"/>
                  </a:moveTo>
                  <a:lnTo>
                    <a:pt x="0" y="4"/>
                  </a:lnTo>
                  <a:lnTo>
                    <a:pt x="0" y="7"/>
                  </a:lnTo>
                  <a:lnTo>
                    <a:pt x="11" y="7"/>
                  </a:lnTo>
                  <a:lnTo>
                    <a:pt x="18" y="7"/>
                  </a:lnTo>
                  <a:lnTo>
                    <a:pt x="18" y="4"/>
                  </a:lnTo>
                  <a:lnTo>
                    <a:pt x="1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82" name="Freeform 589"/>
            <p:cNvSpPr>
              <a:spLocks/>
            </p:cNvSpPr>
            <p:nvPr/>
          </p:nvSpPr>
          <p:spPr bwMode="auto">
            <a:xfrm>
              <a:off x="1988637" y="1771552"/>
              <a:ext cx="1338" cy="4015"/>
            </a:xfrm>
            <a:custGeom>
              <a:avLst/>
              <a:gdLst>
                <a:gd name="T0" fmla="*/ 2147483647 w 4"/>
                <a:gd name="T1" fmla="*/ 2147483647 h 13"/>
                <a:gd name="T2" fmla="*/ 2147483647 w 4"/>
                <a:gd name="T3" fmla="*/ 2147483647 h 13"/>
                <a:gd name="T4" fmla="*/ 0 w 4"/>
                <a:gd name="T5" fmla="*/ 0 h 13"/>
                <a:gd name="T6" fmla="*/ 0 w 4"/>
                <a:gd name="T7" fmla="*/ 2147483647 h 13"/>
                <a:gd name="T8" fmla="*/ 0 w 4"/>
                <a:gd name="T9" fmla="*/ 2147483647 h 13"/>
                <a:gd name="T10" fmla="*/ 0 w 4"/>
                <a:gd name="T11" fmla="*/ 2147483647 h 13"/>
                <a:gd name="T12" fmla="*/ 0 w 4"/>
                <a:gd name="T13" fmla="*/ 2147483647 h 13"/>
                <a:gd name="T14" fmla="*/ 2147483647 w 4"/>
                <a:gd name="T15" fmla="*/ 2147483647 h 13"/>
                <a:gd name="T16" fmla="*/ 2147483647 w 4"/>
                <a:gd name="T17" fmla="*/ 2147483647 h 13"/>
                <a:gd name="T18" fmla="*/ 2147483647 w 4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13"/>
                <a:gd name="T32" fmla="*/ 4 w 4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13">
                  <a:moveTo>
                    <a:pt x="4" y="4"/>
                  </a:moveTo>
                  <a:lnTo>
                    <a:pt x="4" y="4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4" y="13"/>
                  </a:lnTo>
                  <a:lnTo>
                    <a:pt x="4" y="10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83" name="Freeform 590"/>
            <p:cNvSpPr>
              <a:spLocks/>
            </p:cNvSpPr>
            <p:nvPr/>
          </p:nvSpPr>
          <p:spPr bwMode="auto">
            <a:xfrm>
              <a:off x="1987298" y="1774229"/>
              <a:ext cx="6692" cy="1338"/>
            </a:xfrm>
            <a:custGeom>
              <a:avLst/>
              <a:gdLst>
                <a:gd name="T0" fmla="*/ 2147483647 w 19"/>
                <a:gd name="T1" fmla="*/ 0 h 6"/>
                <a:gd name="T2" fmla="*/ 2147483647 w 19"/>
                <a:gd name="T3" fmla="*/ 0 h 6"/>
                <a:gd name="T4" fmla="*/ 0 w 19"/>
                <a:gd name="T5" fmla="*/ 2147483647 h 6"/>
                <a:gd name="T6" fmla="*/ 2147483647 w 19"/>
                <a:gd name="T7" fmla="*/ 2147483647 h 6"/>
                <a:gd name="T8" fmla="*/ 2147483647 w 19"/>
                <a:gd name="T9" fmla="*/ 2147483647 h 6"/>
                <a:gd name="T10" fmla="*/ 2147483647 w 19"/>
                <a:gd name="T11" fmla="*/ 2147483647 h 6"/>
                <a:gd name="T12" fmla="*/ 2147483647 w 19"/>
                <a:gd name="T13" fmla="*/ 2147483647 h 6"/>
                <a:gd name="T14" fmla="*/ 2147483647 w 19"/>
                <a:gd name="T15" fmla="*/ 0 h 6"/>
                <a:gd name="T16" fmla="*/ 2147483647 w 19"/>
                <a:gd name="T17" fmla="*/ 0 h 6"/>
                <a:gd name="T18" fmla="*/ 2147483647 w 19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"/>
                <a:gd name="T31" fmla="*/ 0 h 6"/>
                <a:gd name="T32" fmla="*/ 19 w 19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" h="6">
                  <a:moveTo>
                    <a:pt x="3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6"/>
                  </a:lnTo>
                  <a:lnTo>
                    <a:pt x="12" y="6"/>
                  </a:lnTo>
                  <a:lnTo>
                    <a:pt x="19" y="6"/>
                  </a:lnTo>
                  <a:lnTo>
                    <a:pt x="19" y="3"/>
                  </a:lnTo>
                  <a:lnTo>
                    <a:pt x="19" y="0"/>
                  </a:lnTo>
                  <a:lnTo>
                    <a:pt x="1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84" name="Freeform 591"/>
            <p:cNvSpPr>
              <a:spLocks/>
            </p:cNvSpPr>
            <p:nvPr/>
          </p:nvSpPr>
          <p:spPr bwMode="auto">
            <a:xfrm>
              <a:off x="1992652" y="1774229"/>
              <a:ext cx="1339" cy="2677"/>
            </a:xfrm>
            <a:custGeom>
              <a:avLst/>
              <a:gdLst>
                <a:gd name="T0" fmla="*/ 2147483647 w 3"/>
                <a:gd name="T1" fmla="*/ 2147483647 h 10"/>
                <a:gd name="T2" fmla="*/ 2147483647 w 3"/>
                <a:gd name="T3" fmla="*/ 0 h 10"/>
                <a:gd name="T4" fmla="*/ 0 w 3"/>
                <a:gd name="T5" fmla="*/ 0 h 10"/>
                <a:gd name="T6" fmla="*/ 0 w 3"/>
                <a:gd name="T7" fmla="*/ 0 h 10"/>
                <a:gd name="T8" fmla="*/ 0 w 3"/>
                <a:gd name="T9" fmla="*/ 2147483647 h 10"/>
                <a:gd name="T10" fmla="*/ 0 w 3"/>
                <a:gd name="T11" fmla="*/ 2147483647 h 10"/>
                <a:gd name="T12" fmla="*/ 0 w 3"/>
                <a:gd name="T13" fmla="*/ 2147483647 h 10"/>
                <a:gd name="T14" fmla="*/ 2147483647 w 3"/>
                <a:gd name="T15" fmla="*/ 2147483647 h 10"/>
                <a:gd name="T16" fmla="*/ 2147483647 w 3"/>
                <a:gd name="T17" fmla="*/ 2147483647 h 10"/>
                <a:gd name="T18" fmla="*/ 2147483647 w 3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10"/>
                <a:gd name="T32" fmla="*/ 3 w 3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10">
                  <a:moveTo>
                    <a:pt x="3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85" name="Freeform 592"/>
            <p:cNvSpPr>
              <a:spLocks/>
            </p:cNvSpPr>
            <p:nvPr/>
          </p:nvSpPr>
          <p:spPr bwMode="auto">
            <a:xfrm>
              <a:off x="1991314" y="1775567"/>
              <a:ext cx="10707" cy="1339"/>
            </a:xfrm>
            <a:custGeom>
              <a:avLst/>
              <a:gdLst>
                <a:gd name="T0" fmla="*/ 2147483647 w 33"/>
                <a:gd name="T1" fmla="*/ 0 h 7"/>
                <a:gd name="T2" fmla="*/ 2147483647 w 33"/>
                <a:gd name="T3" fmla="*/ 2147483647 h 7"/>
                <a:gd name="T4" fmla="*/ 0 w 33"/>
                <a:gd name="T5" fmla="*/ 2147483647 h 7"/>
                <a:gd name="T6" fmla="*/ 2147483647 w 33"/>
                <a:gd name="T7" fmla="*/ 2147483647 h 7"/>
                <a:gd name="T8" fmla="*/ 2147483647 w 33"/>
                <a:gd name="T9" fmla="*/ 2147483647 h 7"/>
                <a:gd name="T10" fmla="*/ 2147483647 w 33"/>
                <a:gd name="T11" fmla="*/ 2147483647 h 7"/>
                <a:gd name="T12" fmla="*/ 2147483647 w 33"/>
                <a:gd name="T13" fmla="*/ 2147483647 h 7"/>
                <a:gd name="T14" fmla="*/ 2147483647 w 33"/>
                <a:gd name="T15" fmla="*/ 2147483647 h 7"/>
                <a:gd name="T16" fmla="*/ 2147483647 w 33"/>
                <a:gd name="T17" fmla="*/ 0 h 7"/>
                <a:gd name="T18" fmla="*/ 2147483647 w 33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"/>
                <a:gd name="T31" fmla="*/ 0 h 7"/>
                <a:gd name="T32" fmla="*/ 33 w 33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" h="7">
                  <a:moveTo>
                    <a:pt x="4" y="0"/>
                  </a:moveTo>
                  <a:lnTo>
                    <a:pt x="4" y="3"/>
                  </a:lnTo>
                  <a:lnTo>
                    <a:pt x="0" y="3"/>
                  </a:lnTo>
                  <a:lnTo>
                    <a:pt x="4" y="7"/>
                  </a:lnTo>
                  <a:lnTo>
                    <a:pt x="26" y="7"/>
                  </a:lnTo>
                  <a:lnTo>
                    <a:pt x="33" y="7"/>
                  </a:lnTo>
                  <a:lnTo>
                    <a:pt x="33" y="3"/>
                  </a:lnTo>
                  <a:lnTo>
                    <a:pt x="2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86" name="Freeform 593"/>
            <p:cNvSpPr>
              <a:spLocks/>
            </p:cNvSpPr>
            <p:nvPr/>
          </p:nvSpPr>
          <p:spPr bwMode="auto">
            <a:xfrm>
              <a:off x="2000682" y="1775567"/>
              <a:ext cx="1339" cy="4015"/>
            </a:xfrm>
            <a:custGeom>
              <a:avLst/>
              <a:gdLst>
                <a:gd name="T0" fmla="*/ 2147483647 w 7"/>
                <a:gd name="T1" fmla="*/ 2147483647 h 13"/>
                <a:gd name="T2" fmla="*/ 2147483647 w 7"/>
                <a:gd name="T3" fmla="*/ 2147483647 h 13"/>
                <a:gd name="T4" fmla="*/ 2147483647 w 7"/>
                <a:gd name="T5" fmla="*/ 0 h 13"/>
                <a:gd name="T6" fmla="*/ 0 w 7"/>
                <a:gd name="T7" fmla="*/ 2147483647 h 13"/>
                <a:gd name="T8" fmla="*/ 0 w 7"/>
                <a:gd name="T9" fmla="*/ 2147483647 h 13"/>
                <a:gd name="T10" fmla="*/ 0 w 7"/>
                <a:gd name="T11" fmla="*/ 2147483647 h 13"/>
                <a:gd name="T12" fmla="*/ 2147483647 w 7"/>
                <a:gd name="T13" fmla="*/ 2147483647 h 13"/>
                <a:gd name="T14" fmla="*/ 2147483647 w 7"/>
                <a:gd name="T15" fmla="*/ 2147483647 h 13"/>
                <a:gd name="T16" fmla="*/ 2147483647 w 7"/>
                <a:gd name="T17" fmla="*/ 2147483647 h 13"/>
                <a:gd name="T18" fmla="*/ 2147483647 w 7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3"/>
                <a:gd name="T32" fmla="*/ 7 w 7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3">
                  <a:moveTo>
                    <a:pt x="7" y="3"/>
                  </a:moveTo>
                  <a:lnTo>
                    <a:pt x="7" y="3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9"/>
                  </a:lnTo>
                  <a:lnTo>
                    <a:pt x="4" y="13"/>
                  </a:lnTo>
                  <a:lnTo>
                    <a:pt x="7" y="9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87" name="Freeform 594"/>
            <p:cNvSpPr>
              <a:spLocks/>
            </p:cNvSpPr>
            <p:nvPr/>
          </p:nvSpPr>
          <p:spPr bwMode="auto">
            <a:xfrm>
              <a:off x="2000682" y="1776906"/>
              <a:ext cx="6692" cy="1338"/>
            </a:xfrm>
            <a:custGeom>
              <a:avLst/>
              <a:gdLst>
                <a:gd name="T0" fmla="*/ 2147483647 w 20"/>
                <a:gd name="T1" fmla="*/ 0 h 2"/>
                <a:gd name="T2" fmla="*/ 0 w 20"/>
                <a:gd name="T3" fmla="*/ 0 h 2"/>
                <a:gd name="T4" fmla="*/ 0 w 20"/>
                <a:gd name="T5" fmla="*/ 2147483647 h 2"/>
                <a:gd name="T6" fmla="*/ 0 w 20"/>
                <a:gd name="T7" fmla="*/ 2147483647 h 2"/>
                <a:gd name="T8" fmla="*/ 2147483647 w 20"/>
                <a:gd name="T9" fmla="*/ 2147483647 h 2"/>
                <a:gd name="T10" fmla="*/ 2147483647 w 20"/>
                <a:gd name="T11" fmla="*/ 2147483647 h 2"/>
                <a:gd name="T12" fmla="*/ 2147483647 w 20"/>
                <a:gd name="T13" fmla="*/ 2147483647 h 2"/>
                <a:gd name="T14" fmla="*/ 2147483647 w 20"/>
                <a:gd name="T15" fmla="*/ 0 h 2"/>
                <a:gd name="T16" fmla="*/ 2147483647 w 20"/>
                <a:gd name="T17" fmla="*/ 0 h 2"/>
                <a:gd name="T18" fmla="*/ 2147483647 w 20"/>
                <a:gd name="T19" fmla="*/ 0 h 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2"/>
                <a:gd name="T32" fmla="*/ 20 w 20"/>
                <a:gd name="T33" fmla="*/ 2 h 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2">
                  <a:moveTo>
                    <a:pt x="4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20" y="2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88" name="Freeform 595"/>
            <p:cNvSpPr>
              <a:spLocks/>
            </p:cNvSpPr>
            <p:nvPr/>
          </p:nvSpPr>
          <p:spPr bwMode="auto">
            <a:xfrm>
              <a:off x="2004698" y="1776906"/>
              <a:ext cx="2677" cy="4015"/>
            </a:xfrm>
            <a:custGeom>
              <a:avLst/>
              <a:gdLst>
                <a:gd name="T0" fmla="*/ 2147483647 w 6"/>
                <a:gd name="T1" fmla="*/ 2147483647 h 9"/>
                <a:gd name="T2" fmla="*/ 2147483647 w 6"/>
                <a:gd name="T3" fmla="*/ 0 h 9"/>
                <a:gd name="T4" fmla="*/ 2147483647 w 6"/>
                <a:gd name="T5" fmla="*/ 0 h 9"/>
                <a:gd name="T6" fmla="*/ 0 w 6"/>
                <a:gd name="T7" fmla="*/ 0 h 9"/>
                <a:gd name="T8" fmla="*/ 0 w 6"/>
                <a:gd name="T9" fmla="*/ 2147483647 h 9"/>
                <a:gd name="T10" fmla="*/ 0 w 6"/>
                <a:gd name="T11" fmla="*/ 2147483647 h 9"/>
                <a:gd name="T12" fmla="*/ 2147483647 w 6"/>
                <a:gd name="T13" fmla="*/ 2147483647 h 9"/>
                <a:gd name="T14" fmla="*/ 2147483647 w 6"/>
                <a:gd name="T15" fmla="*/ 2147483647 h 9"/>
                <a:gd name="T16" fmla="*/ 2147483647 w 6"/>
                <a:gd name="T17" fmla="*/ 2147483647 h 9"/>
                <a:gd name="T18" fmla="*/ 2147483647 w 6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9"/>
                <a:gd name="T32" fmla="*/ 6 w 6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9">
                  <a:moveTo>
                    <a:pt x="6" y="2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9"/>
                  </a:lnTo>
                  <a:lnTo>
                    <a:pt x="4" y="9"/>
                  </a:lnTo>
                  <a:lnTo>
                    <a:pt x="6" y="9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89" name="Freeform 596"/>
            <p:cNvSpPr>
              <a:spLocks/>
            </p:cNvSpPr>
            <p:nvPr/>
          </p:nvSpPr>
          <p:spPr bwMode="auto">
            <a:xfrm>
              <a:off x="2004698" y="1778243"/>
              <a:ext cx="4015" cy="2677"/>
            </a:xfrm>
            <a:custGeom>
              <a:avLst/>
              <a:gdLst>
                <a:gd name="T0" fmla="*/ 2147483647 w 13"/>
                <a:gd name="T1" fmla="*/ 0 h 7"/>
                <a:gd name="T2" fmla="*/ 0 w 13"/>
                <a:gd name="T3" fmla="*/ 0 h 7"/>
                <a:gd name="T4" fmla="*/ 0 w 13"/>
                <a:gd name="T5" fmla="*/ 2147483647 h 7"/>
                <a:gd name="T6" fmla="*/ 0 w 13"/>
                <a:gd name="T7" fmla="*/ 2147483647 h 7"/>
                <a:gd name="T8" fmla="*/ 2147483647 w 13"/>
                <a:gd name="T9" fmla="*/ 2147483647 h 7"/>
                <a:gd name="T10" fmla="*/ 2147483647 w 13"/>
                <a:gd name="T11" fmla="*/ 2147483647 h 7"/>
                <a:gd name="T12" fmla="*/ 2147483647 w 13"/>
                <a:gd name="T13" fmla="*/ 2147483647 h 7"/>
                <a:gd name="T14" fmla="*/ 2147483647 w 13"/>
                <a:gd name="T15" fmla="*/ 0 h 7"/>
                <a:gd name="T16" fmla="*/ 2147483647 w 13"/>
                <a:gd name="T17" fmla="*/ 0 h 7"/>
                <a:gd name="T18" fmla="*/ 2147483647 w 13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7"/>
                <a:gd name="T32" fmla="*/ 13 w 13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7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4" y="7"/>
                  </a:lnTo>
                  <a:lnTo>
                    <a:pt x="13" y="7"/>
                  </a:lnTo>
                  <a:lnTo>
                    <a:pt x="13" y="4"/>
                  </a:lnTo>
                  <a:lnTo>
                    <a:pt x="13" y="0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90" name="Freeform 597"/>
            <p:cNvSpPr>
              <a:spLocks/>
            </p:cNvSpPr>
            <p:nvPr/>
          </p:nvSpPr>
          <p:spPr bwMode="auto">
            <a:xfrm>
              <a:off x="2007374" y="1778243"/>
              <a:ext cx="1338" cy="4015"/>
            </a:xfrm>
            <a:custGeom>
              <a:avLst/>
              <a:gdLst>
                <a:gd name="T0" fmla="*/ 2147483647 w 7"/>
                <a:gd name="T1" fmla="*/ 2147483647 h 10"/>
                <a:gd name="T2" fmla="*/ 2147483647 w 7"/>
                <a:gd name="T3" fmla="*/ 0 h 10"/>
                <a:gd name="T4" fmla="*/ 2147483647 w 7"/>
                <a:gd name="T5" fmla="*/ 0 h 10"/>
                <a:gd name="T6" fmla="*/ 0 w 7"/>
                <a:gd name="T7" fmla="*/ 0 h 10"/>
                <a:gd name="T8" fmla="*/ 0 w 7"/>
                <a:gd name="T9" fmla="*/ 2147483647 h 10"/>
                <a:gd name="T10" fmla="*/ 0 w 7"/>
                <a:gd name="T11" fmla="*/ 2147483647 h 10"/>
                <a:gd name="T12" fmla="*/ 2147483647 w 7"/>
                <a:gd name="T13" fmla="*/ 2147483647 h 10"/>
                <a:gd name="T14" fmla="*/ 2147483647 w 7"/>
                <a:gd name="T15" fmla="*/ 2147483647 h 10"/>
                <a:gd name="T16" fmla="*/ 2147483647 w 7"/>
                <a:gd name="T17" fmla="*/ 2147483647 h 10"/>
                <a:gd name="T18" fmla="*/ 2147483647 w 7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0"/>
                <a:gd name="T32" fmla="*/ 7 w 7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0">
                  <a:moveTo>
                    <a:pt x="7" y="4"/>
                  </a:move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7" y="10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91" name="Freeform 598"/>
            <p:cNvSpPr>
              <a:spLocks/>
            </p:cNvSpPr>
            <p:nvPr/>
          </p:nvSpPr>
          <p:spPr bwMode="auto">
            <a:xfrm>
              <a:off x="2007374" y="1779582"/>
              <a:ext cx="20076" cy="2677"/>
            </a:xfrm>
            <a:custGeom>
              <a:avLst/>
              <a:gdLst>
                <a:gd name="T0" fmla="*/ 2147483647 w 63"/>
                <a:gd name="T1" fmla="*/ 0 h 6"/>
                <a:gd name="T2" fmla="*/ 0 w 63"/>
                <a:gd name="T3" fmla="*/ 2147483647 h 6"/>
                <a:gd name="T4" fmla="*/ 0 w 63"/>
                <a:gd name="T5" fmla="*/ 2147483647 h 6"/>
                <a:gd name="T6" fmla="*/ 0 w 63"/>
                <a:gd name="T7" fmla="*/ 2147483647 h 6"/>
                <a:gd name="T8" fmla="*/ 2147483647 w 63"/>
                <a:gd name="T9" fmla="*/ 2147483647 h 6"/>
                <a:gd name="T10" fmla="*/ 2147483647 w 63"/>
                <a:gd name="T11" fmla="*/ 2147483647 h 6"/>
                <a:gd name="T12" fmla="*/ 2147483647 w 63"/>
                <a:gd name="T13" fmla="*/ 2147483647 h 6"/>
                <a:gd name="T14" fmla="*/ 2147483647 w 63"/>
                <a:gd name="T15" fmla="*/ 2147483647 h 6"/>
                <a:gd name="T16" fmla="*/ 2147483647 w 63"/>
                <a:gd name="T17" fmla="*/ 0 h 6"/>
                <a:gd name="T18" fmla="*/ 2147483647 w 6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3"/>
                <a:gd name="T31" fmla="*/ 0 h 6"/>
                <a:gd name="T32" fmla="*/ 63 w 6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3" h="6">
                  <a:moveTo>
                    <a:pt x="4" y="0"/>
                  </a:moveTo>
                  <a:lnTo>
                    <a:pt x="0" y="3"/>
                  </a:lnTo>
                  <a:lnTo>
                    <a:pt x="0" y="6"/>
                  </a:lnTo>
                  <a:lnTo>
                    <a:pt x="56" y="6"/>
                  </a:lnTo>
                  <a:lnTo>
                    <a:pt x="63" y="6"/>
                  </a:lnTo>
                  <a:lnTo>
                    <a:pt x="63" y="3"/>
                  </a:lnTo>
                  <a:lnTo>
                    <a:pt x="6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92" name="Freeform 599"/>
            <p:cNvSpPr>
              <a:spLocks/>
            </p:cNvSpPr>
            <p:nvPr/>
          </p:nvSpPr>
          <p:spPr bwMode="auto">
            <a:xfrm>
              <a:off x="2027450" y="1779582"/>
              <a:ext cx="0" cy="4015"/>
            </a:xfrm>
            <a:custGeom>
              <a:avLst/>
              <a:gdLst>
                <a:gd name="T0" fmla="*/ 0 w 3"/>
                <a:gd name="T1" fmla="*/ 2147483647 h 11"/>
                <a:gd name="T2" fmla="*/ 0 w 3"/>
                <a:gd name="T3" fmla="*/ 2147483647 h 11"/>
                <a:gd name="T4" fmla="*/ 0 w 3"/>
                <a:gd name="T5" fmla="*/ 0 h 11"/>
                <a:gd name="T6" fmla="*/ 0 w 3"/>
                <a:gd name="T7" fmla="*/ 2147483647 h 11"/>
                <a:gd name="T8" fmla="*/ 0 w 3"/>
                <a:gd name="T9" fmla="*/ 2147483647 h 11"/>
                <a:gd name="T10" fmla="*/ 0 w 3"/>
                <a:gd name="T11" fmla="*/ 2147483647 h 11"/>
                <a:gd name="T12" fmla="*/ 0 w 3"/>
                <a:gd name="T13" fmla="*/ 2147483647 h 11"/>
                <a:gd name="T14" fmla="*/ 0 w 3"/>
                <a:gd name="T15" fmla="*/ 2147483647 h 11"/>
                <a:gd name="T16" fmla="*/ 0 w 3"/>
                <a:gd name="T17" fmla="*/ 2147483647 h 11"/>
                <a:gd name="T18" fmla="*/ 0 w 3"/>
                <a:gd name="T19" fmla="*/ 2147483647 h 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11"/>
                <a:gd name="T32" fmla="*/ 0 w 3"/>
                <a:gd name="T33" fmla="*/ 11 h 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11">
                  <a:moveTo>
                    <a:pt x="3" y="3"/>
                  </a:moveTo>
                  <a:lnTo>
                    <a:pt x="3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9"/>
                  </a:lnTo>
                  <a:lnTo>
                    <a:pt x="0" y="11"/>
                  </a:lnTo>
                  <a:lnTo>
                    <a:pt x="3" y="9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93" name="Freeform 600"/>
            <p:cNvSpPr>
              <a:spLocks/>
            </p:cNvSpPr>
            <p:nvPr/>
          </p:nvSpPr>
          <p:spPr bwMode="auto">
            <a:xfrm>
              <a:off x="2026112" y="1782259"/>
              <a:ext cx="21414" cy="0"/>
            </a:xfrm>
            <a:custGeom>
              <a:avLst/>
              <a:gdLst>
                <a:gd name="T0" fmla="*/ 2147483647 w 67"/>
                <a:gd name="T1" fmla="*/ 0 h 3"/>
                <a:gd name="T2" fmla="*/ 2147483647 w 67"/>
                <a:gd name="T3" fmla="*/ 0 h 3"/>
                <a:gd name="T4" fmla="*/ 0 w 67"/>
                <a:gd name="T5" fmla="*/ 0 h 3"/>
                <a:gd name="T6" fmla="*/ 2147483647 w 67"/>
                <a:gd name="T7" fmla="*/ 0 h 3"/>
                <a:gd name="T8" fmla="*/ 2147483647 w 67"/>
                <a:gd name="T9" fmla="*/ 0 h 3"/>
                <a:gd name="T10" fmla="*/ 2147483647 w 67"/>
                <a:gd name="T11" fmla="*/ 0 h 3"/>
                <a:gd name="T12" fmla="*/ 2147483647 w 67"/>
                <a:gd name="T13" fmla="*/ 0 h 3"/>
                <a:gd name="T14" fmla="*/ 2147483647 w 67"/>
                <a:gd name="T15" fmla="*/ 0 h 3"/>
                <a:gd name="T16" fmla="*/ 2147483647 w 67"/>
                <a:gd name="T17" fmla="*/ 0 h 3"/>
                <a:gd name="T18" fmla="*/ 2147483647 w 67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7"/>
                <a:gd name="T31" fmla="*/ 0 h 3"/>
                <a:gd name="T32" fmla="*/ 67 w 67"/>
                <a:gd name="T33" fmla="*/ 0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7" h="3">
                  <a:moveTo>
                    <a:pt x="4" y="0"/>
                  </a:moveTo>
                  <a:lnTo>
                    <a:pt x="4" y="0"/>
                  </a:lnTo>
                  <a:lnTo>
                    <a:pt x="0" y="3"/>
                  </a:lnTo>
                  <a:lnTo>
                    <a:pt x="4" y="3"/>
                  </a:lnTo>
                  <a:lnTo>
                    <a:pt x="60" y="3"/>
                  </a:lnTo>
                  <a:lnTo>
                    <a:pt x="67" y="3"/>
                  </a:lnTo>
                  <a:lnTo>
                    <a:pt x="67" y="0"/>
                  </a:lnTo>
                  <a:lnTo>
                    <a:pt x="6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94" name="Freeform 601"/>
            <p:cNvSpPr>
              <a:spLocks/>
            </p:cNvSpPr>
            <p:nvPr/>
          </p:nvSpPr>
          <p:spPr bwMode="auto">
            <a:xfrm>
              <a:off x="2044849" y="1782259"/>
              <a:ext cx="2677" cy="4015"/>
            </a:xfrm>
            <a:custGeom>
              <a:avLst/>
              <a:gdLst>
                <a:gd name="T0" fmla="*/ 2147483647 w 7"/>
                <a:gd name="T1" fmla="*/ 2147483647 h 15"/>
                <a:gd name="T2" fmla="*/ 2147483647 w 7"/>
                <a:gd name="T3" fmla="*/ 0 h 15"/>
                <a:gd name="T4" fmla="*/ 2147483647 w 7"/>
                <a:gd name="T5" fmla="*/ 0 h 15"/>
                <a:gd name="T6" fmla="*/ 0 w 7"/>
                <a:gd name="T7" fmla="*/ 0 h 15"/>
                <a:gd name="T8" fmla="*/ 0 w 7"/>
                <a:gd name="T9" fmla="*/ 2147483647 h 15"/>
                <a:gd name="T10" fmla="*/ 0 w 7"/>
                <a:gd name="T11" fmla="*/ 2147483647 h 15"/>
                <a:gd name="T12" fmla="*/ 2147483647 w 7"/>
                <a:gd name="T13" fmla="*/ 2147483647 h 15"/>
                <a:gd name="T14" fmla="*/ 2147483647 w 7"/>
                <a:gd name="T15" fmla="*/ 2147483647 h 15"/>
                <a:gd name="T16" fmla="*/ 2147483647 w 7"/>
                <a:gd name="T17" fmla="*/ 2147483647 h 15"/>
                <a:gd name="T18" fmla="*/ 2147483647 w 7"/>
                <a:gd name="T19" fmla="*/ 2147483647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5"/>
                <a:gd name="T32" fmla="*/ 7 w 7"/>
                <a:gd name="T33" fmla="*/ 15 h 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5">
                  <a:moveTo>
                    <a:pt x="7" y="3"/>
                  </a:move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2"/>
                  </a:lnTo>
                  <a:lnTo>
                    <a:pt x="4" y="15"/>
                  </a:lnTo>
                  <a:lnTo>
                    <a:pt x="7" y="12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95" name="Freeform 602"/>
            <p:cNvSpPr>
              <a:spLocks/>
            </p:cNvSpPr>
            <p:nvPr/>
          </p:nvSpPr>
          <p:spPr bwMode="auto">
            <a:xfrm>
              <a:off x="2044849" y="1784936"/>
              <a:ext cx="12045" cy="0"/>
            </a:xfrm>
            <a:custGeom>
              <a:avLst/>
              <a:gdLst>
                <a:gd name="T0" fmla="*/ 2147483647 w 33"/>
                <a:gd name="T1" fmla="*/ 0 h 3"/>
                <a:gd name="T2" fmla="*/ 0 w 33"/>
                <a:gd name="T3" fmla="*/ 0 h 3"/>
                <a:gd name="T4" fmla="*/ 0 w 33"/>
                <a:gd name="T5" fmla="*/ 0 h 3"/>
                <a:gd name="T6" fmla="*/ 0 w 33"/>
                <a:gd name="T7" fmla="*/ 0 h 3"/>
                <a:gd name="T8" fmla="*/ 2147483647 w 33"/>
                <a:gd name="T9" fmla="*/ 0 h 3"/>
                <a:gd name="T10" fmla="*/ 2147483647 w 33"/>
                <a:gd name="T11" fmla="*/ 0 h 3"/>
                <a:gd name="T12" fmla="*/ 2147483647 w 33"/>
                <a:gd name="T13" fmla="*/ 0 h 3"/>
                <a:gd name="T14" fmla="*/ 2147483647 w 33"/>
                <a:gd name="T15" fmla="*/ 0 h 3"/>
                <a:gd name="T16" fmla="*/ 2147483647 w 33"/>
                <a:gd name="T17" fmla="*/ 0 h 3"/>
                <a:gd name="T18" fmla="*/ 2147483647 w 33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"/>
                <a:gd name="T31" fmla="*/ 0 h 3"/>
                <a:gd name="T32" fmla="*/ 33 w 33"/>
                <a:gd name="T33" fmla="*/ 0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" h="3">
                  <a:moveTo>
                    <a:pt x="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3" y="3"/>
                  </a:lnTo>
                  <a:lnTo>
                    <a:pt x="29" y="3"/>
                  </a:lnTo>
                  <a:lnTo>
                    <a:pt x="33" y="3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96" name="Freeform 603"/>
            <p:cNvSpPr>
              <a:spLocks/>
            </p:cNvSpPr>
            <p:nvPr/>
          </p:nvSpPr>
          <p:spPr bwMode="auto">
            <a:xfrm>
              <a:off x="2054218" y="1784936"/>
              <a:ext cx="2677" cy="2677"/>
            </a:xfrm>
            <a:custGeom>
              <a:avLst/>
              <a:gdLst>
                <a:gd name="T0" fmla="*/ 2147483647 w 7"/>
                <a:gd name="T1" fmla="*/ 2147483647 h 9"/>
                <a:gd name="T2" fmla="*/ 2147483647 w 7"/>
                <a:gd name="T3" fmla="*/ 0 h 9"/>
                <a:gd name="T4" fmla="*/ 2147483647 w 7"/>
                <a:gd name="T5" fmla="*/ 0 h 9"/>
                <a:gd name="T6" fmla="*/ 0 w 7"/>
                <a:gd name="T7" fmla="*/ 0 h 9"/>
                <a:gd name="T8" fmla="*/ 0 w 7"/>
                <a:gd name="T9" fmla="*/ 2147483647 h 9"/>
                <a:gd name="T10" fmla="*/ 0 w 7"/>
                <a:gd name="T11" fmla="*/ 2147483647 h 9"/>
                <a:gd name="T12" fmla="*/ 2147483647 w 7"/>
                <a:gd name="T13" fmla="*/ 2147483647 h 9"/>
                <a:gd name="T14" fmla="*/ 2147483647 w 7"/>
                <a:gd name="T15" fmla="*/ 2147483647 h 9"/>
                <a:gd name="T16" fmla="*/ 2147483647 w 7"/>
                <a:gd name="T17" fmla="*/ 2147483647 h 9"/>
                <a:gd name="T18" fmla="*/ 2147483647 w 7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9"/>
                <a:gd name="T32" fmla="*/ 7 w 7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9">
                  <a:moveTo>
                    <a:pt x="7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9"/>
                  </a:lnTo>
                  <a:lnTo>
                    <a:pt x="7" y="9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97" name="Freeform 604"/>
            <p:cNvSpPr>
              <a:spLocks/>
            </p:cNvSpPr>
            <p:nvPr/>
          </p:nvSpPr>
          <p:spPr bwMode="auto">
            <a:xfrm>
              <a:off x="2054218" y="1784936"/>
              <a:ext cx="4016" cy="2677"/>
            </a:xfrm>
            <a:custGeom>
              <a:avLst/>
              <a:gdLst>
                <a:gd name="T0" fmla="*/ 2147483647 w 14"/>
                <a:gd name="T1" fmla="*/ 0 h 6"/>
                <a:gd name="T2" fmla="*/ 0 w 14"/>
                <a:gd name="T3" fmla="*/ 0 h 6"/>
                <a:gd name="T4" fmla="*/ 0 w 14"/>
                <a:gd name="T5" fmla="*/ 2147483647 h 6"/>
                <a:gd name="T6" fmla="*/ 0 w 14"/>
                <a:gd name="T7" fmla="*/ 2147483647 h 6"/>
                <a:gd name="T8" fmla="*/ 2147483647 w 14"/>
                <a:gd name="T9" fmla="*/ 2147483647 h 6"/>
                <a:gd name="T10" fmla="*/ 2147483647 w 14"/>
                <a:gd name="T11" fmla="*/ 2147483647 h 6"/>
                <a:gd name="T12" fmla="*/ 2147483647 w 14"/>
                <a:gd name="T13" fmla="*/ 2147483647 h 6"/>
                <a:gd name="T14" fmla="*/ 2147483647 w 14"/>
                <a:gd name="T15" fmla="*/ 0 h 6"/>
                <a:gd name="T16" fmla="*/ 2147483647 w 14"/>
                <a:gd name="T17" fmla="*/ 0 h 6"/>
                <a:gd name="T18" fmla="*/ 2147483647 w 14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6"/>
                <a:gd name="T32" fmla="*/ 14 w 14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6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6"/>
                  </a:lnTo>
                  <a:lnTo>
                    <a:pt x="10" y="6"/>
                  </a:lnTo>
                  <a:lnTo>
                    <a:pt x="14" y="3"/>
                  </a:lnTo>
                  <a:lnTo>
                    <a:pt x="10" y="0"/>
                  </a:lnTo>
                  <a:lnTo>
                    <a:pt x="7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98" name="Freeform 605"/>
            <p:cNvSpPr>
              <a:spLocks/>
            </p:cNvSpPr>
            <p:nvPr/>
          </p:nvSpPr>
          <p:spPr bwMode="auto">
            <a:xfrm>
              <a:off x="2056895" y="1784936"/>
              <a:ext cx="1339" cy="4015"/>
            </a:xfrm>
            <a:custGeom>
              <a:avLst/>
              <a:gdLst>
                <a:gd name="T0" fmla="*/ 2147483647 w 7"/>
                <a:gd name="T1" fmla="*/ 2147483647 h 10"/>
                <a:gd name="T2" fmla="*/ 2147483647 w 7"/>
                <a:gd name="T3" fmla="*/ 0 h 10"/>
                <a:gd name="T4" fmla="*/ 2147483647 w 7"/>
                <a:gd name="T5" fmla="*/ 0 h 10"/>
                <a:gd name="T6" fmla="*/ 0 w 7"/>
                <a:gd name="T7" fmla="*/ 0 h 10"/>
                <a:gd name="T8" fmla="*/ 0 w 7"/>
                <a:gd name="T9" fmla="*/ 2147483647 h 10"/>
                <a:gd name="T10" fmla="*/ 0 w 7"/>
                <a:gd name="T11" fmla="*/ 2147483647 h 10"/>
                <a:gd name="T12" fmla="*/ 2147483647 w 7"/>
                <a:gd name="T13" fmla="*/ 2147483647 h 10"/>
                <a:gd name="T14" fmla="*/ 2147483647 w 7"/>
                <a:gd name="T15" fmla="*/ 2147483647 h 10"/>
                <a:gd name="T16" fmla="*/ 2147483647 w 7"/>
                <a:gd name="T17" fmla="*/ 2147483647 h 10"/>
                <a:gd name="T18" fmla="*/ 2147483647 w 7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0"/>
                <a:gd name="T32" fmla="*/ 7 w 7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0">
                  <a:moveTo>
                    <a:pt x="7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7" y="10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99" name="Freeform 606"/>
            <p:cNvSpPr>
              <a:spLocks/>
            </p:cNvSpPr>
            <p:nvPr/>
          </p:nvSpPr>
          <p:spPr bwMode="auto">
            <a:xfrm>
              <a:off x="2056895" y="1786274"/>
              <a:ext cx="6692" cy="2677"/>
            </a:xfrm>
            <a:custGeom>
              <a:avLst/>
              <a:gdLst>
                <a:gd name="T0" fmla="*/ 2147483647 w 20"/>
                <a:gd name="T1" fmla="*/ 0 h 7"/>
                <a:gd name="T2" fmla="*/ 0 w 20"/>
                <a:gd name="T3" fmla="*/ 2147483647 h 7"/>
                <a:gd name="T4" fmla="*/ 0 w 20"/>
                <a:gd name="T5" fmla="*/ 2147483647 h 7"/>
                <a:gd name="T6" fmla="*/ 0 w 20"/>
                <a:gd name="T7" fmla="*/ 2147483647 h 7"/>
                <a:gd name="T8" fmla="*/ 2147483647 w 20"/>
                <a:gd name="T9" fmla="*/ 2147483647 h 7"/>
                <a:gd name="T10" fmla="*/ 2147483647 w 20"/>
                <a:gd name="T11" fmla="*/ 2147483647 h 7"/>
                <a:gd name="T12" fmla="*/ 2147483647 w 20"/>
                <a:gd name="T13" fmla="*/ 2147483647 h 7"/>
                <a:gd name="T14" fmla="*/ 2147483647 w 20"/>
                <a:gd name="T15" fmla="*/ 2147483647 h 7"/>
                <a:gd name="T16" fmla="*/ 2147483647 w 20"/>
                <a:gd name="T17" fmla="*/ 0 h 7"/>
                <a:gd name="T18" fmla="*/ 2147483647 w 20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7"/>
                <a:gd name="T32" fmla="*/ 20 w 20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7">
                  <a:moveTo>
                    <a:pt x="3" y="0"/>
                  </a:moveTo>
                  <a:lnTo>
                    <a:pt x="0" y="3"/>
                  </a:lnTo>
                  <a:lnTo>
                    <a:pt x="0" y="7"/>
                  </a:lnTo>
                  <a:lnTo>
                    <a:pt x="9" y="7"/>
                  </a:lnTo>
                  <a:lnTo>
                    <a:pt x="16" y="7"/>
                  </a:lnTo>
                  <a:lnTo>
                    <a:pt x="20" y="3"/>
                  </a:lnTo>
                  <a:lnTo>
                    <a:pt x="16" y="3"/>
                  </a:lnTo>
                  <a:lnTo>
                    <a:pt x="1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00" name="Freeform 607"/>
            <p:cNvSpPr>
              <a:spLocks/>
            </p:cNvSpPr>
            <p:nvPr/>
          </p:nvSpPr>
          <p:spPr bwMode="auto">
            <a:xfrm>
              <a:off x="2060910" y="1786274"/>
              <a:ext cx="2677" cy="5353"/>
            </a:xfrm>
            <a:custGeom>
              <a:avLst/>
              <a:gdLst>
                <a:gd name="T0" fmla="*/ 2147483647 w 7"/>
                <a:gd name="T1" fmla="*/ 2147483647 h 13"/>
                <a:gd name="T2" fmla="*/ 2147483647 w 7"/>
                <a:gd name="T3" fmla="*/ 2147483647 h 13"/>
                <a:gd name="T4" fmla="*/ 2147483647 w 7"/>
                <a:gd name="T5" fmla="*/ 0 h 13"/>
                <a:gd name="T6" fmla="*/ 0 w 7"/>
                <a:gd name="T7" fmla="*/ 2147483647 h 13"/>
                <a:gd name="T8" fmla="*/ 0 w 7"/>
                <a:gd name="T9" fmla="*/ 2147483647 h 13"/>
                <a:gd name="T10" fmla="*/ 0 w 7"/>
                <a:gd name="T11" fmla="*/ 2147483647 h 13"/>
                <a:gd name="T12" fmla="*/ 2147483647 w 7"/>
                <a:gd name="T13" fmla="*/ 2147483647 h 13"/>
                <a:gd name="T14" fmla="*/ 2147483647 w 7"/>
                <a:gd name="T15" fmla="*/ 2147483647 h 13"/>
                <a:gd name="T16" fmla="*/ 2147483647 w 7"/>
                <a:gd name="T17" fmla="*/ 2147483647 h 13"/>
                <a:gd name="T18" fmla="*/ 2147483647 w 7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3"/>
                <a:gd name="T32" fmla="*/ 7 w 7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3">
                  <a:moveTo>
                    <a:pt x="7" y="3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9"/>
                  </a:lnTo>
                  <a:lnTo>
                    <a:pt x="3" y="13"/>
                  </a:lnTo>
                  <a:lnTo>
                    <a:pt x="3" y="9"/>
                  </a:lnTo>
                  <a:lnTo>
                    <a:pt x="7" y="9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01" name="Freeform 608"/>
            <p:cNvSpPr>
              <a:spLocks/>
            </p:cNvSpPr>
            <p:nvPr/>
          </p:nvSpPr>
          <p:spPr bwMode="auto">
            <a:xfrm>
              <a:off x="2060910" y="1788950"/>
              <a:ext cx="5354" cy="1339"/>
            </a:xfrm>
            <a:custGeom>
              <a:avLst/>
              <a:gdLst>
                <a:gd name="T0" fmla="*/ 2147483647 w 16"/>
                <a:gd name="T1" fmla="*/ 0 h 2"/>
                <a:gd name="T2" fmla="*/ 0 w 16"/>
                <a:gd name="T3" fmla="*/ 0 h 2"/>
                <a:gd name="T4" fmla="*/ 0 w 16"/>
                <a:gd name="T5" fmla="*/ 2147483647 h 2"/>
                <a:gd name="T6" fmla="*/ 0 w 16"/>
                <a:gd name="T7" fmla="*/ 2147483647 h 2"/>
                <a:gd name="T8" fmla="*/ 2147483647 w 16"/>
                <a:gd name="T9" fmla="*/ 2147483647 h 2"/>
                <a:gd name="T10" fmla="*/ 2147483647 w 16"/>
                <a:gd name="T11" fmla="*/ 2147483647 h 2"/>
                <a:gd name="T12" fmla="*/ 2147483647 w 16"/>
                <a:gd name="T13" fmla="*/ 2147483647 h 2"/>
                <a:gd name="T14" fmla="*/ 2147483647 w 16"/>
                <a:gd name="T15" fmla="*/ 0 h 2"/>
                <a:gd name="T16" fmla="*/ 2147483647 w 16"/>
                <a:gd name="T17" fmla="*/ 0 h 2"/>
                <a:gd name="T18" fmla="*/ 2147483647 w 16"/>
                <a:gd name="T19" fmla="*/ 0 h 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"/>
                <a:gd name="T31" fmla="*/ 0 h 2"/>
                <a:gd name="T32" fmla="*/ 16 w 16"/>
                <a:gd name="T33" fmla="*/ 2 h 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" h="2">
                  <a:moveTo>
                    <a:pt x="3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0" y="2"/>
                  </a:lnTo>
                  <a:lnTo>
                    <a:pt x="16" y="2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02" name="Freeform 609"/>
            <p:cNvSpPr>
              <a:spLocks/>
            </p:cNvSpPr>
            <p:nvPr/>
          </p:nvSpPr>
          <p:spPr bwMode="auto">
            <a:xfrm>
              <a:off x="2064925" y="1788950"/>
              <a:ext cx="1339" cy="2677"/>
            </a:xfrm>
            <a:custGeom>
              <a:avLst/>
              <a:gdLst>
                <a:gd name="T0" fmla="*/ 2147483647 w 2"/>
                <a:gd name="T1" fmla="*/ 2147483647 h 9"/>
                <a:gd name="T2" fmla="*/ 2147483647 w 2"/>
                <a:gd name="T3" fmla="*/ 0 h 9"/>
                <a:gd name="T4" fmla="*/ 0 w 2"/>
                <a:gd name="T5" fmla="*/ 0 h 9"/>
                <a:gd name="T6" fmla="*/ 0 w 2"/>
                <a:gd name="T7" fmla="*/ 0 h 9"/>
                <a:gd name="T8" fmla="*/ 0 w 2"/>
                <a:gd name="T9" fmla="*/ 2147483647 h 9"/>
                <a:gd name="T10" fmla="*/ 0 w 2"/>
                <a:gd name="T11" fmla="*/ 2147483647 h 9"/>
                <a:gd name="T12" fmla="*/ 0 w 2"/>
                <a:gd name="T13" fmla="*/ 2147483647 h 9"/>
                <a:gd name="T14" fmla="*/ 2147483647 w 2"/>
                <a:gd name="T15" fmla="*/ 2147483647 h 9"/>
                <a:gd name="T16" fmla="*/ 2147483647 w 2"/>
                <a:gd name="T17" fmla="*/ 2147483647 h 9"/>
                <a:gd name="T18" fmla="*/ 2147483647 w 2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"/>
                <a:gd name="T31" fmla="*/ 0 h 9"/>
                <a:gd name="T32" fmla="*/ 2 w 2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" h="9">
                  <a:moveTo>
                    <a:pt x="2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9"/>
                  </a:lnTo>
                  <a:lnTo>
                    <a:pt x="2" y="9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03" name="Freeform 610"/>
            <p:cNvSpPr>
              <a:spLocks/>
            </p:cNvSpPr>
            <p:nvPr/>
          </p:nvSpPr>
          <p:spPr bwMode="auto">
            <a:xfrm>
              <a:off x="2063587" y="1790289"/>
              <a:ext cx="9368" cy="1338"/>
            </a:xfrm>
            <a:custGeom>
              <a:avLst/>
              <a:gdLst>
                <a:gd name="T0" fmla="*/ 2147483647 w 26"/>
                <a:gd name="T1" fmla="*/ 0 h 7"/>
                <a:gd name="T2" fmla="*/ 2147483647 w 26"/>
                <a:gd name="T3" fmla="*/ 0 h 7"/>
                <a:gd name="T4" fmla="*/ 0 w 26"/>
                <a:gd name="T5" fmla="*/ 2147483647 h 7"/>
                <a:gd name="T6" fmla="*/ 2147483647 w 26"/>
                <a:gd name="T7" fmla="*/ 2147483647 h 7"/>
                <a:gd name="T8" fmla="*/ 2147483647 w 26"/>
                <a:gd name="T9" fmla="*/ 2147483647 h 7"/>
                <a:gd name="T10" fmla="*/ 2147483647 w 26"/>
                <a:gd name="T11" fmla="*/ 2147483647 h 7"/>
                <a:gd name="T12" fmla="*/ 2147483647 w 26"/>
                <a:gd name="T13" fmla="*/ 2147483647 h 7"/>
                <a:gd name="T14" fmla="*/ 2147483647 w 26"/>
                <a:gd name="T15" fmla="*/ 0 h 7"/>
                <a:gd name="T16" fmla="*/ 2147483647 w 26"/>
                <a:gd name="T17" fmla="*/ 0 h 7"/>
                <a:gd name="T18" fmla="*/ 2147483647 w 26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7"/>
                <a:gd name="T32" fmla="*/ 26 w 26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7">
                  <a:moveTo>
                    <a:pt x="4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7"/>
                  </a:lnTo>
                  <a:lnTo>
                    <a:pt x="20" y="7"/>
                  </a:lnTo>
                  <a:lnTo>
                    <a:pt x="26" y="7"/>
                  </a:lnTo>
                  <a:lnTo>
                    <a:pt x="26" y="4"/>
                  </a:lnTo>
                  <a:lnTo>
                    <a:pt x="26" y="0"/>
                  </a:lnTo>
                  <a:lnTo>
                    <a:pt x="2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04" name="Freeform 611"/>
            <p:cNvSpPr>
              <a:spLocks/>
            </p:cNvSpPr>
            <p:nvPr/>
          </p:nvSpPr>
          <p:spPr bwMode="auto">
            <a:xfrm>
              <a:off x="2071617" y="1790289"/>
              <a:ext cx="1338" cy="2677"/>
            </a:xfrm>
            <a:custGeom>
              <a:avLst/>
              <a:gdLst>
                <a:gd name="T0" fmla="*/ 2147483647 w 2"/>
                <a:gd name="T1" fmla="*/ 2147483647 h 10"/>
                <a:gd name="T2" fmla="*/ 2147483647 w 2"/>
                <a:gd name="T3" fmla="*/ 0 h 10"/>
                <a:gd name="T4" fmla="*/ 0 w 2"/>
                <a:gd name="T5" fmla="*/ 0 h 10"/>
                <a:gd name="T6" fmla="*/ 0 w 2"/>
                <a:gd name="T7" fmla="*/ 0 h 10"/>
                <a:gd name="T8" fmla="*/ 0 w 2"/>
                <a:gd name="T9" fmla="*/ 2147483647 h 10"/>
                <a:gd name="T10" fmla="*/ 0 w 2"/>
                <a:gd name="T11" fmla="*/ 2147483647 h 10"/>
                <a:gd name="T12" fmla="*/ 0 w 2"/>
                <a:gd name="T13" fmla="*/ 2147483647 h 10"/>
                <a:gd name="T14" fmla="*/ 2147483647 w 2"/>
                <a:gd name="T15" fmla="*/ 2147483647 h 10"/>
                <a:gd name="T16" fmla="*/ 2147483647 w 2"/>
                <a:gd name="T17" fmla="*/ 2147483647 h 10"/>
                <a:gd name="T18" fmla="*/ 2147483647 w 2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"/>
                <a:gd name="T31" fmla="*/ 0 h 10"/>
                <a:gd name="T32" fmla="*/ 2 w 2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" h="10">
                  <a:moveTo>
                    <a:pt x="2" y="4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05" name="Freeform 612"/>
            <p:cNvSpPr>
              <a:spLocks/>
            </p:cNvSpPr>
            <p:nvPr/>
          </p:nvSpPr>
          <p:spPr bwMode="auto">
            <a:xfrm>
              <a:off x="2070279" y="1791627"/>
              <a:ext cx="5354" cy="1339"/>
            </a:xfrm>
            <a:custGeom>
              <a:avLst/>
              <a:gdLst>
                <a:gd name="T0" fmla="*/ 2147483647 w 13"/>
                <a:gd name="T1" fmla="*/ 0 h 6"/>
                <a:gd name="T2" fmla="*/ 2147483647 w 13"/>
                <a:gd name="T3" fmla="*/ 2147483647 h 6"/>
                <a:gd name="T4" fmla="*/ 0 w 13"/>
                <a:gd name="T5" fmla="*/ 2147483647 h 6"/>
                <a:gd name="T6" fmla="*/ 2147483647 w 13"/>
                <a:gd name="T7" fmla="*/ 2147483647 h 6"/>
                <a:gd name="T8" fmla="*/ 2147483647 w 13"/>
                <a:gd name="T9" fmla="*/ 2147483647 h 6"/>
                <a:gd name="T10" fmla="*/ 2147483647 w 13"/>
                <a:gd name="T11" fmla="*/ 2147483647 h 6"/>
                <a:gd name="T12" fmla="*/ 2147483647 w 13"/>
                <a:gd name="T13" fmla="*/ 2147483647 h 6"/>
                <a:gd name="T14" fmla="*/ 2147483647 w 13"/>
                <a:gd name="T15" fmla="*/ 2147483647 h 6"/>
                <a:gd name="T16" fmla="*/ 2147483647 w 13"/>
                <a:gd name="T17" fmla="*/ 0 h 6"/>
                <a:gd name="T18" fmla="*/ 2147483647 w 1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6"/>
                <a:gd name="T32" fmla="*/ 13 w 1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6">
                  <a:moveTo>
                    <a:pt x="4" y="0"/>
                  </a:moveTo>
                  <a:lnTo>
                    <a:pt x="4" y="3"/>
                  </a:lnTo>
                  <a:lnTo>
                    <a:pt x="0" y="3"/>
                  </a:lnTo>
                  <a:lnTo>
                    <a:pt x="4" y="6"/>
                  </a:lnTo>
                  <a:lnTo>
                    <a:pt x="6" y="6"/>
                  </a:lnTo>
                  <a:lnTo>
                    <a:pt x="13" y="6"/>
                  </a:lnTo>
                  <a:lnTo>
                    <a:pt x="13" y="3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06" name="Freeform 613"/>
            <p:cNvSpPr>
              <a:spLocks/>
            </p:cNvSpPr>
            <p:nvPr/>
          </p:nvSpPr>
          <p:spPr bwMode="auto">
            <a:xfrm>
              <a:off x="2074294" y="1791627"/>
              <a:ext cx="1338" cy="4015"/>
            </a:xfrm>
            <a:custGeom>
              <a:avLst/>
              <a:gdLst>
                <a:gd name="T0" fmla="*/ 2147483647 w 3"/>
                <a:gd name="T1" fmla="*/ 2147483647 h 13"/>
                <a:gd name="T2" fmla="*/ 2147483647 w 3"/>
                <a:gd name="T3" fmla="*/ 2147483647 h 13"/>
                <a:gd name="T4" fmla="*/ 0 w 3"/>
                <a:gd name="T5" fmla="*/ 0 h 13"/>
                <a:gd name="T6" fmla="*/ 0 w 3"/>
                <a:gd name="T7" fmla="*/ 2147483647 h 13"/>
                <a:gd name="T8" fmla="*/ 0 w 3"/>
                <a:gd name="T9" fmla="*/ 2147483647 h 13"/>
                <a:gd name="T10" fmla="*/ 0 w 3"/>
                <a:gd name="T11" fmla="*/ 2147483647 h 13"/>
                <a:gd name="T12" fmla="*/ 0 w 3"/>
                <a:gd name="T13" fmla="*/ 2147483647 h 13"/>
                <a:gd name="T14" fmla="*/ 2147483647 w 3"/>
                <a:gd name="T15" fmla="*/ 2147483647 h 13"/>
                <a:gd name="T16" fmla="*/ 2147483647 w 3"/>
                <a:gd name="T17" fmla="*/ 2147483647 h 13"/>
                <a:gd name="T18" fmla="*/ 2147483647 w 3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13"/>
                <a:gd name="T32" fmla="*/ 3 w 3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13">
                  <a:moveTo>
                    <a:pt x="3" y="3"/>
                  </a:moveTo>
                  <a:lnTo>
                    <a:pt x="3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9"/>
                  </a:lnTo>
                  <a:lnTo>
                    <a:pt x="0" y="13"/>
                  </a:lnTo>
                  <a:lnTo>
                    <a:pt x="3" y="13"/>
                  </a:lnTo>
                  <a:lnTo>
                    <a:pt x="3" y="9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07" name="Freeform 614"/>
            <p:cNvSpPr>
              <a:spLocks/>
            </p:cNvSpPr>
            <p:nvPr/>
          </p:nvSpPr>
          <p:spPr bwMode="auto">
            <a:xfrm>
              <a:off x="2072955" y="1792966"/>
              <a:ext cx="20076" cy="2677"/>
            </a:xfrm>
            <a:custGeom>
              <a:avLst/>
              <a:gdLst>
                <a:gd name="T0" fmla="*/ 2147483647 w 60"/>
                <a:gd name="T1" fmla="*/ 0 h 7"/>
                <a:gd name="T2" fmla="*/ 2147483647 w 60"/>
                <a:gd name="T3" fmla="*/ 0 h 7"/>
                <a:gd name="T4" fmla="*/ 0 w 60"/>
                <a:gd name="T5" fmla="*/ 2147483647 h 7"/>
                <a:gd name="T6" fmla="*/ 2147483647 w 60"/>
                <a:gd name="T7" fmla="*/ 2147483647 h 7"/>
                <a:gd name="T8" fmla="*/ 2147483647 w 60"/>
                <a:gd name="T9" fmla="*/ 2147483647 h 7"/>
                <a:gd name="T10" fmla="*/ 2147483647 w 60"/>
                <a:gd name="T11" fmla="*/ 2147483647 h 7"/>
                <a:gd name="T12" fmla="*/ 2147483647 w 60"/>
                <a:gd name="T13" fmla="*/ 2147483647 h 7"/>
                <a:gd name="T14" fmla="*/ 2147483647 w 60"/>
                <a:gd name="T15" fmla="*/ 0 h 7"/>
                <a:gd name="T16" fmla="*/ 2147483647 w 60"/>
                <a:gd name="T17" fmla="*/ 0 h 7"/>
                <a:gd name="T18" fmla="*/ 2147483647 w 60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0"/>
                <a:gd name="T31" fmla="*/ 0 h 7"/>
                <a:gd name="T32" fmla="*/ 60 w 60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0" h="7">
                  <a:moveTo>
                    <a:pt x="4" y="0"/>
                  </a:moveTo>
                  <a:lnTo>
                    <a:pt x="4" y="0"/>
                  </a:lnTo>
                  <a:lnTo>
                    <a:pt x="0" y="3"/>
                  </a:lnTo>
                  <a:lnTo>
                    <a:pt x="4" y="7"/>
                  </a:lnTo>
                  <a:lnTo>
                    <a:pt x="53" y="7"/>
                  </a:lnTo>
                  <a:lnTo>
                    <a:pt x="56" y="7"/>
                  </a:lnTo>
                  <a:lnTo>
                    <a:pt x="60" y="3"/>
                  </a:lnTo>
                  <a:lnTo>
                    <a:pt x="56" y="0"/>
                  </a:lnTo>
                  <a:lnTo>
                    <a:pt x="5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08" name="Freeform 615"/>
            <p:cNvSpPr>
              <a:spLocks/>
            </p:cNvSpPr>
            <p:nvPr/>
          </p:nvSpPr>
          <p:spPr bwMode="auto">
            <a:xfrm>
              <a:off x="2090355" y="1792966"/>
              <a:ext cx="2677" cy="2677"/>
            </a:xfrm>
            <a:custGeom>
              <a:avLst/>
              <a:gdLst>
                <a:gd name="T0" fmla="*/ 2147483647 w 7"/>
                <a:gd name="T1" fmla="*/ 2147483647 h 9"/>
                <a:gd name="T2" fmla="*/ 2147483647 w 7"/>
                <a:gd name="T3" fmla="*/ 0 h 9"/>
                <a:gd name="T4" fmla="*/ 2147483647 w 7"/>
                <a:gd name="T5" fmla="*/ 0 h 9"/>
                <a:gd name="T6" fmla="*/ 0 w 7"/>
                <a:gd name="T7" fmla="*/ 0 h 9"/>
                <a:gd name="T8" fmla="*/ 0 w 7"/>
                <a:gd name="T9" fmla="*/ 2147483647 h 9"/>
                <a:gd name="T10" fmla="*/ 0 w 7"/>
                <a:gd name="T11" fmla="*/ 2147483647 h 9"/>
                <a:gd name="T12" fmla="*/ 2147483647 w 7"/>
                <a:gd name="T13" fmla="*/ 2147483647 h 9"/>
                <a:gd name="T14" fmla="*/ 2147483647 w 7"/>
                <a:gd name="T15" fmla="*/ 2147483647 h 9"/>
                <a:gd name="T16" fmla="*/ 2147483647 w 7"/>
                <a:gd name="T17" fmla="*/ 2147483647 h 9"/>
                <a:gd name="T18" fmla="*/ 2147483647 w 7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9"/>
                <a:gd name="T32" fmla="*/ 7 w 7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9">
                  <a:moveTo>
                    <a:pt x="7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9"/>
                  </a:lnTo>
                  <a:lnTo>
                    <a:pt x="3" y="9"/>
                  </a:lnTo>
                  <a:lnTo>
                    <a:pt x="7" y="9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09" name="Freeform 616"/>
            <p:cNvSpPr>
              <a:spLocks/>
            </p:cNvSpPr>
            <p:nvPr/>
          </p:nvSpPr>
          <p:spPr bwMode="auto">
            <a:xfrm>
              <a:off x="2090355" y="1794304"/>
              <a:ext cx="17399" cy="1339"/>
            </a:xfrm>
            <a:custGeom>
              <a:avLst/>
              <a:gdLst>
                <a:gd name="T0" fmla="*/ 2147483647 w 50"/>
                <a:gd name="T1" fmla="*/ 0 h 6"/>
                <a:gd name="T2" fmla="*/ 0 w 50"/>
                <a:gd name="T3" fmla="*/ 2147483647 h 6"/>
                <a:gd name="T4" fmla="*/ 0 w 50"/>
                <a:gd name="T5" fmla="*/ 2147483647 h 6"/>
                <a:gd name="T6" fmla="*/ 0 w 50"/>
                <a:gd name="T7" fmla="*/ 2147483647 h 6"/>
                <a:gd name="T8" fmla="*/ 2147483647 w 50"/>
                <a:gd name="T9" fmla="*/ 2147483647 h 6"/>
                <a:gd name="T10" fmla="*/ 2147483647 w 50"/>
                <a:gd name="T11" fmla="*/ 2147483647 h 6"/>
                <a:gd name="T12" fmla="*/ 2147483647 w 50"/>
                <a:gd name="T13" fmla="*/ 2147483647 h 6"/>
                <a:gd name="T14" fmla="*/ 2147483647 w 50"/>
                <a:gd name="T15" fmla="*/ 2147483647 h 6"/>
                <a:gd name="T16" fmla="*/ 2147483647 w 50"/>
                <a:gd name="T17" fmla="*/ 0 h 6"/>
                <a:gd name="T18" fmla="*/ 2147483647 w 50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0"/>
                <a:gd name="T31" fmla="*/ 0 h 6"/>
                <a:gd name="T32" fmla="*/ 50 w 50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0" h="6">
                  <a:moveTo>
                    <a:pt x="3" y="0"/>
                  </a:moveTo>
                  <a:lnTo>
                    <a:pt x="0" y="4"/>
                  </a:lnTo>
                  <a:lnTo>
                    <a:pt x="0" y="6"/>
                  </a:lnTo>
                  <a:lnTo>
                    <a:pt x="43" y="6"/>
                  </a:lnTo>
                  <a:lnTo>
                    <a:pt x="50" y="6"/>
                  </a:lnTo>
                  <a:lnTo>
                    <a:pt x="50" y="4"/>
                  </a:lnTo>
                  <a:lnTo>
                    <a:pt x="47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10" name="Freeform 617"/>
            <p:cNvSpPr>
              <a:spLocks/>
            </p:cNvSpPr>
            <p:nvPr/>
          </p:nvSpPr>
          <p:spPr bwMode="auto">
            <a:xfrm>
              <a:off x="2106416" y="1794304"/>
              <a:ext cx="1338" cy="4015"/>
            </a:xfrm>
            <a:custGeom>
              <a:avLst/>
              <a:gdLst>
                <a:gd name="T0" fmla="*/ 2147483647 w 3"/>
                <a:gd name="T1" fmla="*/ 2147483647 h 13"/>
                <a:gd name="T2" fmla="*/ 2147483647 w 3"/>
                <a:gd name="T3" fmla="*/ 2147483647 h 13"/>
                <a:gd name="T4" fmla="*/ 0 w 3"/>
                <a:gd name="T5" fmla="*/ 0 h 13"/>
                <a:gd name="T6" fmla="*/ 0 w 3"/>
                <a:gd name="T7" fmla="*/ 2147483647 h 13"/>
                <a:gd name="T8" fmla="*/ 0 w 3"/>
                <a:gd name="T9" fmla="*/ 2147483647 h 13"/>
                <a:gd name="T10" fmla="*/ 0 w 3"/>
                <a:gd name="T11" fmla="*/ 2147483647 h 13"/>
                <a:gd name="T12" fmla="*/ 0 w 3"/>
                <a:gd name="T13" fmla="*/ 2147483647 h 13"/>
                <a:gd name="T14" fmla="*/ 2147483647 w 3"/>
                <a:gd name="T15" fmla="*/ 2147483647 h 13"/>
                <a:gd name="T16" fmla="*/ 2147483647 w 3"/>
                <a:gd name="T17" fmla="*/ 2147483647 h 13"/>
                <a:gd name="T18" fmla="*/ 2147483647 w 3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13"/>
                <a:gd name="T32" fmla="*/ 3 w 3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13">
                  <a:moveTo>
                    <a:pt x="3" y="4"/>
                  </a:moveTo>
                  <a:lnTo>
                    <a:pt x="3" y="4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3" y="10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11" name="Freeform 618"/>
            <p:cNvSpPr>
              <a:spLocks/>
            </p:cNvSpPr>
            <p:nvPr/>
          </p:nvSpPr>
          <p:spPr bwMode="auto">
            <a:xfrm>
              <a:off x="2105077" y="1795642"/>
              <a:ext cx="4016" cy="1338"/>
            </a:xfrm>
            <a:custGeom>
              <a:avLst/>
              <a:gdLst>
                <a:gd name="T0" fmla="*/ 2147483647 w 13"/>
                <a:gd name="T1" fmla="*/ 0 h 4"/>
                <a:gd name="T2" fmla="*/ 2147483647 w 13"/>
                <a:gd name="T3" fmla="*/ 0 h 4"/>
                <a:gd name="T4" fmla="*/ 0 w 13"/>
                <a:gd name="T5" fmla="*/ 2147483647 h 4"/>
                <a:gd name="T6" fmla="*/ 2147483647 w 13"/>
                <a:gd name="T7" fmla="*/ 2147483647 h 4"/>
                <a:gd name="T8" fmla="*/ 2147483647 w 13"/>
                <a:gd name="T9" fmla="*/ 2147483647 h 4"/>
                <a:gd name="T10" fmla="*/ 2147483647 w 13"/>
                <a:gd name="T11" fmla="*/ 2147483647 h 4"/>
                <a:gd name="T12" fmla="*/ 2147483647 w 13"/>
                <a:gd name="T13" fmla="*/ 2147483647 h 4"/>
                <a:gd name="T14" fmla="*/ 2147483647 w 13"/>
                <a:gd name="T15" fmla="*/ 0 h 4"/>
                <a:gd name="T16" fmla="*/ 2147483647 w 13"/>
                <a:gd name="T17" fmla="*/ 0 h 4"/>
                <a:gd name="T18" fmla="*/ 2147483647 w 13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4"/>
                <a:gd name="T32" fmla="*/ 13 w 13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4">
                  <a:moveTo>
                    <a:pt x="4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7" y="4"/>
                  </a:lnTo>
                  <a:lnTo>
                    <a:pt x="13" y="4"/>
                  </a:lnTo>
                  <a:lnTo>
                    <a:pt x="13" y="0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12" name="Freeform 619"/>
            <p:cNvSpPr>
              <a:spLocks/>
            </p:cNvSpPr>
            <p:nvPr/>
          </p:nvSpPr>
          <p:spPr bwMode="auto">
            <a:xfrm>
              <a:off x="2109093" y="1795642"/>
              <a:ext cx="0" cy="4015"/>
            </a:xfrm>
            <a:custGeom>
              <a:avLst/>
              <a:gdLst>
                <a:gd name="T0" fmla="*/ 0 w 2"/>
                <a:gd name="T1" fmla="*/ 2147483647 h 10"/>
                <a:gd name="T2" fmla="*/ 0 w 2"/>
                <a:gd name="T3" fmla="*/ 0 h 10"/>
                <a:gd name="T4" fmla="*/ 0 w 2"/>
                <a:gd name="T5" fmla="*/ 0 h 10"/>
                <a:gd name="T6" fmla="*/ 0 w 2"/>
                <a:gd name="T7" fmla="*/ 0 h 10"/>
                <a:gd name="T8" fmla="*/ 0 w 2"/>
                <a:gd name="T9" fmla="*/ 2147483647 h 10"/>
                <a:gd name="T10" fmla="*/ 0 w 2"/>
                <a:gd name="T11" fmla="*/ 2147483647 h 10"/>
                <a:gd name="T12" fmla="*/ 0 w 2"/>
                <a:gd name="T13" fmla="*/ 2147483647 h 10"/>
                <a:gd name="T14" fmla="*/ 0 w 2"/>
                <a:gd name="T15" fmla="*/ 2147483647 h 10"/>
                <a:gd name="T16" fmla="*/ 0 w 2"/>
                <a:gd name="T17" fmla="*/ 2147483647 h 10"/>
                <a:gd name="T18" fmla="*/ 0 w 2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"/>
                <a:gd name="T31" fmla="*/ 0 h 10"/>
                <a:gd name="T32" fmla="*/ 0 w 2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" h="10">
                  <a:moveTo>
                    <a:pt x="2" y="4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13" name="Freeform 620"/>
            <p:cNvSpPr>
              <a:spLocks/>
            </p:cNvSpPr>
            <p:nvPr/>
          </p:nvSpPr>
          <p:spPr bwMode="auto">
            <a:xfrm>
              <a:off x="2107754" y="1796980"/>
              <a:ext cx="13384" cy="2677"/>
            </a:xfrm>
            <a:custGeom>
              <a:avLst/>
              <a:gdLst>
                <a:gd name="T0" fmla="*/ 2147483647 w 39"/>
                <a:gd name="T1" fmla="*/ 0 h 6"/>
                <a:gd name="T2" fmla="*/ 2147483647 w 39"/>
                <a:gd name="T3" fmla="*/ 0 h 6"/>
                <a:gd name="T4" fmla="*/ 0 w 39"/>
                <a:gd name="T5" fmla="*/ 2147483647 h 6"/>
                <a:gd name="T6" fmla="*/ 2147483647 w 39"/>
                <a:gd name="T7" fmla="*/ 2147483647 h 6"/>
                <a:gd name="T8" fmla="*/ 2147483647 w 39"/>
                <a:gd name="T9" fmla="*/ 2147483647 h 6"/>
                <a:gd name="T10" fmla="*/ 2147483647 w 39"/>
                <a:gd name="T11" fmla="*/ 2147483647 h 6"/>
                <a:gd name="T12" fmla="*/ 2147483647 w 39"/>
                <a:gd name="T13" fmla="*/ 2147483647 h 6"/>
                <a:gd name="T14" fmla="*/ 2147483647 w 39"/>
                <a:gd name="T15" fmla="*/ 0 h 6"/>
                <a:gd name="T16" fmla="*/ 2147483647 w 39"/>
                <a:gd name="T17" fmla="*/ 0 h 6"/>
                <a:gd name="T18" fmla="*/ 2147483647 w 39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9"/>
                <a:gd name="T31" fmla="*/ 0 h 6"/>
                <a:gd name="T32" fmla="*/ 39 w 39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9" h="6">
                  <a:moveTo>
                    <a:pt x="4" y="0"/>
                  </a:moveTo>
                  <a:lnTo>
                    <a:pt x="4" y="0"/>
                  </a:lnTo>
                  <a:lnTo>
                    <a:pt x="0" y="3"/>
                  </a:lnTo>
                  <a:lnTo>
                    <a:pt x="4" y="6"/>
                  </a:lnTo>
                  <a:lnTo>
                    <a:pt x="33" y="6"/>
                  </a:lnTo>
                  <a:lnTo>
                    <a:pt x="39" y="6"/>
                  </a:lnTo>
                  <a:lnTo>
                    <a:pt x="39" y="3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14" name="Freeform 621"/>
            <p:cNvSpPr>
              <a:spLocks/>
            </p:cNvSpPr>
            <p:nvPr/>
          </p:nvSpPr>
          <p:spPr bwMode="auto">
            <a:xfrm>
              <a:off x="2118461" y="1796980"/>
              <a:ext cx="2677" cy="2677"/>
            </a:xfrm>
            <a:custGeom>
              <a:avLst/>
              <a:gdLst>
                <a:gd name="T0" fmla="*/ 2147483647 w 6"/>
                <a:gd name="T1" fmla="*/ 2147483647 h 9"/>
                <a:gd name="T2" fmla="*/ 2147483647 w 6"/>
                <a:gd name="T3" fmla="*/ 0 h 9"/>
                <a:gd name="T4" fmla="*/ 2147483647 w 6"/>
                <a:gd name="T5" fmla="*/ 0 h 9"/>
                <a:gd name="T6" fmla="*/ 0 w 6"/>
                <a:gd name="T7" fmla="*/ 0 h 9"/>
                <a:gd name="T8" fmla="*/ 0 w 6"/>
                <a:gd name="T9" fmla="*/ 2147483647 h 9"/>
                <a:gd name="T10" fmla="*/ 0 w 6"/>
                <a:gd name="T11" fmla="*/ 2147483647 h 9"/>
                <a:gd name="T12" fmla="*/ 2147483647 w 6"/>
                <a:gd name="T13" fmla="*/ 2147483647 h 9"/>
                <a:gd name="T14" fmla="*/ 2147483647 w 6"/>
                <a:gd name="T15" fmla="*/ 2147483647 h 9"/>
                <a:gd name="T16" fmla="*/ 2147483647 w 6"/>
                <a:gd name="T17" fmla="*/ 2147483647 h 9"/>
                <a:gd name="T18" fmla="*/ 2147483647 w 6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9"/>
                <a:gd name="T32" fmla="*/ 6 w 6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9">
                  <a:moveTo>
                    <a:pt x="6" y="3"/>
                  </a:move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9"/>
                  </a:lnTo>
                  <a:lnTo>
                    <a:pt x="2" y="9"/>
                  </a:lnTo>
                  <a:lnTo>
                    <a:pt x="6" y="9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15" name="Freeform 622"/>
            <p:cNvSpPr>
              <a:spLocks/>
            </p:cNvSpPr>
            <p:nvPr/>
          </p:nvSpPr>
          <p:spPr bwMode="auto">
            <a:xfrm>
              <a:off x="2118461" y="1798319"/>
              <a:ext cx="4016" cy="1338"/>
            </a:xfrm>
            <a:custGeom>
              <a:avLst/>
              <a:gdLst>
                <a:gd name="T0" fmla="*/ 2147483647 w 13"/>
                <a:gd name="T1" fmla="*/ 0 h 6"/>
                <a:gd name="T2" fmla="*/ 0 w 13"/>
                <a:gd name="T3" fmla="*/ 2147483647 h 6"/>
                <a:gd name="T4" fmla="*/ 0 w 13"/>
                <a:gd name="T5" fmla="*/ 2147483647 h 6"/>
                <a:gd name="T6" fmla="*/ 0 w 13"/>
                <a:gd name="T7" fmla="*/ 2147483647 h 6"/>
                <a:gd name="T8" fmla="*/ 2147483647 w 13"/>
                <a:gd name="T9" fmla="*/ 2147483647 h 6"/>
                <a:gd name="T10" fmla="*/ 2147483647 w 13"/>
                <a:gd name="T11" fmla="*/ 2147483647 h 6"/>
                <a:gd name="T12" fmla="*/ 2147483647 w 13"/>
                <a:gd name="T13" fmla="*/ 2147483647 h 6"/>
                <a:gd name="T14" fmla="*/ 2147483647 w 13"/>
                <a:gd name="T15" fmla="*/ 2147483647 h 6"/>
                <a:gd name="T16" fmla="*/ 2147483647 w 13"/>
                <a:gd name="T17" fmla="*/ 0 h 6"/>
                <a:gd name="T18" fmla="*/ 2147483647 w 1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6"/>
                <a:gd name="T32" fmla="*/ 13 w 1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6">
                  <a:moveTo>
                    <a:pt x="2" y="0"/>
                  </a:moveTo>
                  <a:lnTo>
                    <a:pt x="0" y="3"/>
                  </a:lnTo>
                  <a:lnTo>
                    <a:pt x="0" y="6"/>
                  </a:lnTo>
                  <a:lnTo>
                    <a:pt x="2" y="6"/>
                  </a:lnTo>
                  <a:lnTo>
                    <a:pt x="13" y="6"/>
                  </a:lnTo>
                  <a:lnTo>
                    <a:pt x="13" y="3"/>
                  </a:lnTo>
                  <a:lnTo>
                    <a:pt x="6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16" name="Freeform 623"/>
            <p:cNvSpPr>
              <a:spLocks/>
            </p:cNvSpPr>
            <p:nvPr/>
          </p:nvSpPr>
          <p:spPr bwMode="auto">
            <a:xfrm>
              <a:off x="2121138" y="1798319"/>
              <a:ext cx="1339" cy="4015"/>
            </a:xfrm>
            <a:custGeom>
              <a:avLst/>
              <a:gdLst>
                <a:gd name="T0" fmla="*/ 2147483647 w 7"/>
                <a:gd name="T1" fmla="*/ 2147483647 h 12"/>
                <a:gd name="T2" fmla="*/ 2147483647 w 7"/>
                <a:gd name="T3" fmla="*/ 2147483647 h 12"/>
                <a:gd name="T4" fmla="*/ 2147483647 w 7"/>
                <a:gd name="T5" fmla="*/ 0 h 12"/>
                <a:gd name="T6" fmla="*/ 0 w 7"/>
                <a:gd name="T7" fmla="*/ 2147483647 h 12"/>
                <a:gd name="T8" fmla="*/ 0 w 7"/>
                <a:gd name="T9" fmla="*/ 2147483647 h 12"/>
                <a:gd name="T10" fmla="*/ 0 w 7"/>
                <a:gd name="T11" fmla="*/ 2147483647 h 12"/>
                <a:gd name="T12" fmla="*/ 2147483647 w 7"/>
                <a:gd name="T13" fmla="*/ 2147483647 h 12"/>
                <a:gd name="T14" fmla="*/ 2147483647 w 7"/>
                <a:gd name="T15" fmla="*/ 2147483647 h 12"/>
                <a:gd name="T16" fmla="*/ 2147483647 w 7"/>
                <a:gd name="T17" fmla="*/ 2147483647 h 12"/>
                <a:gd name="T18" fmla="*/ 2147483647 w 7"/>
                <a:gd name="T19" fmla="*/ 2147483647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2"/>
                <a:gd name="T32" fmla="*/ 7 w 7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2">
                  <a:moveTo>
                    <a:pt x="7" y="3"/>
                  </a:moveTo>
                  <a:lnTo>
                    <a:pt x="7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10"/>
                  </a:lnTo>
                  <a:lnTo>
                    <a:pt x="3" y="12"/>
                  </a:lnTo>
                  <a:lnTo>
                    <a:pt x="7" y="10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17" name="Freeform 624"/>
            <p:cNvSpPr>
              <a:spLocks/>
            </p:cNvSpPr>
            <p:nvPr/>
          </p:nvSpPr>
          <p:spPr bwMode="auto">
            <a:xfrm>
              <a:off x="2121138" y="1799657"/>
              <a:ext cx="20076" cy="1339"/>
            </a:xfrm>
            <a:custGeom>
              <a:avLst/>
              <a:gdLst>
                <a:gd name="T0" fmla="*/ 2147483647 w 63"/>
                <a:gd name="T1" fmla="*/ 0 h 4"/>
                <a:gd name="T2" fmla="*/ 0 w 63"/>
                <a:gd name="T3" fmla="*/ 0 h 4"/>
                <a:gd name="T4" fmla="*/ 0 w 63"/>
                <a:gd name="T5" fmla="*/ 2147483647 h 4"/>
                <a:gd name="T6" fmla="*/ 0 w 63"/>
                <a:gd name="T7" fmla="*/ 2147483647 h 4"/>
                <a:gd name="T8" fmla="*/ 2147483647 w 63"/>
                <a:gd name="T9" fmla="*/ 2147483647 h 4"/>
                <a:gd name="T10" fmla="*/ 2147483647 w 63"/>
                <a:gd name="T11" fmla="*/ 2147483647 h 4"/>
                <a:gd name="T12" fmla="*/ 2147483647 w 63"/>
                <a:gd name="T13" fmla="*/ 2147483647 h 4"/>
                <a:gd name="T14" fmla="*/ 2147483647 w 63"/>
                <a:gd name="T15" fmla="*/ 0 h 4"/>
                <a:gd name="T16" fmla="*/ 2147483647 w 63"/>
                <a:gd name="T17" fmla="*/ 0 h 4"/>
                <a:gd name="T18" fmla="*/ 2147483647 w 63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3"/>
                <a:gd name="T31" fmla="*/ 0 h 4"/>
                <a:gd name="T32" fmla="*/ 63 w 63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3" h="4">
                  <a:moveTo>
                    <a:pt x="3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56" y="4"/>
                  </a:lnTo>
                  <a:lnTo>
                    <a:pt x="63" y="4"/>
                  </a:lnTo>
                  <a:lnTo>
                    <a:pt x="63" y="0"/>
                  </a:lnTo>
                  <a:lnTo>
                    <a:pt x="6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18" name="Freeform 625"/>
            <p:cNvSpPr>
              <a:spLocks/>
            </p:cNvSpPr>
            <p:nvPr/>
          </p:nvSpPr>
          <p:spPr bwMode="auto">
            <a:xfrm>
              <a:off x="2141214" y="1799657"/>
              <a:ext cx="0" cy="6692"/>
            </a:xfrm>
            <a:custGeom>
              <a:avLst/>
              <a:gdLst>
                <a:gd name="T0" fmla="*/ 0 w 3"/>
                <a:gd name="T1" fmla="*/ 2147483647 h 16"/>
                <a:gd name="T2" fmla="*/ 0 w 3"/>
                <a:gd name="T3" fmla="*/ 0 h 16"/>
                <a:gd name="T4" fmla="*/ 0 w 3"/>
                <a:gd name="T5" fmla="*/ 0 h 16"/>
                <a:gd name="T6" fmla="*/ 0 w 3"/>
                <a:gd name="T7" fmla="*/ 0 h 16"/>
                <a:gd name="T8" fmla="*/ 0 w 3"/>
                <a:gd name="T9" fmla="*/ 2147483647 h 16"/>
                <a:gd name="T10" fmla="*/ 0 w 3"/>
                <a:gd name="T11" fmla="*/ 2147483647 h 16"/>
                <a:gd name="T12" fmla="*/ 0 w 3"/>
                <a:gd name="T13" fmla="*/ 2147483647 h 16"/>
                <a:gd name="T14" fmla="*/ 0 w 3"/>
                <a:gd name="T15" fmla="*/ 2147483647 h 16"/>
                <a:gd name="T16" fmla="*/ 0 w 3"/>
                <a:gd name="T17" fmla="*/ 2147483647 h 16"/>
                <a:gd name="T18" fmla="*/ 0 w 3"/>
                <a:gd name="T19" fmla="*/ 2147483647 h 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16"/>
                <a:gd name="T32" fmla="*/ 0 w 3"/>
                <a:gd name="T33" fmla="*/ 16 h 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16">
                  <a:moveTo>
                    <a:pt x="3" y="4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3" y="13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19" name="Freeform 626"/>
            <p:cNvSpPr>
              <a:spLocks/>
            </p:cNvSpPr>
            <p:nvPr/>
          </p:nvSpPr>
          <p:spPr bwMode="auto">
            <a:xfrm>
              <a:off x="2139875" y="1803673"/>
              <a:ext cx="4016" cy="1338"/>
            </a:xfrm>
            <a:custGeom>
              <a:avLst/>
              <a:gdLst>
                <a:gd name="T0" fmla="*/ 2147483647 w 13"/>
                <a:gd name="T1" fmla="*/ 0 h 3"/>
                <a:gd name="T2" fmla="*/ 2147483647 w 13"/>
                <a:gd name="T3" fmla="*/ 0 h 3"/>
                <a:gd name="T4" fmla="*/ 0 w 13"/>
                <a:gd name="T5" fmla="*/ 2147483647 h 3"/>
                <a:gd name="T6" fmla="*/ 2147483647 w 13"/>
                <a:gd name="T7" fmla="*/ 2147483647 h 3"/>
                <a:gd name="T8" fmla="*/ 2147483647 w 13"/>
                <a:gd name="T9" fmla="*/ 2147483647 h 3"/>
                <a:gd name="T10" fmla="*/ 2147483647 w 13"/>
                <a:gd name="T11" fmla="*/ 2147483647 h 3"/>
                <a:gd name="T12" fmla="*/ 2147483647 w 13"/>
                <a:gd name="T13" fmla="*/ 2147483647 h 3"/>
                <a:gd name="T14" fmla="*/ 2147483647 w 13"/>
                <a:gd name="T15" fmla="*/ 0 h 3"/>
                <a:gd name="T16" fmla="*/ 2147483647 w 13"/>
                <a:gd name="T17" fmla="*/ 0 h 3"/>
                <a:gd name="T18" fmla="*/ 2147483647 w 13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3"/>
                <a:gd name="T32" fmla="*/ 13 w 13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3">
                  <a:moveTo>
                    <a:pt x="4" y="0"/>
                  </a:moveTo>
                  <a:lnTo>
                    <a:pt x="4" y="0"/>
                  </a:lnTo>
                  <a:lnTo>
                    <a:pt x="0" y="3"/>
                  </a:lnTo>
                  <a:lnTo>
                    <a:pt x="4" y="3"/>
                  </a:lnTo>
                  <a:lnTo>
                    <a:pt x="7" y="3"/>
                  </a:lnTo>
                  <a:lnTo>
                    <a:pt x="13" y="3"/>
                  </a:lnTo>
                  <a:lnTo>
                    <a:pt x="13" y="0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20" name="Freeform 627"/>
            <p:cNvSpPr>
              <a:spLocks/>
            </p:cNvSpPr>
            <p:nvPr/>
          </p:nvSpPr>
          <p:spPr bwMode="auto">
            <a:xfrm>
              <a:off x="2142552" y="1803673"/>
              <a:ext cx="1339" cy="2677"/>
            </a:xfrm>
            <a:custGeom>
              <a:avLst/>
              <a:gdLst>
                <a:gd name="T0" fmla="*/ 2147483647 w 2"/>
                <a:gd name="T1" fmla="*/ 2147483647 h 9"/>
                <a:gd name="T2" fmla="*/ 2147483647 w 2"/>
                <a:gd name="T3" fmla="*/ 0 h 9"/>
                <a:gd name="T4" fmla="*/ 0 w 2"/>
                <a:gd name="T5" fmla="*/ 0 h 9"/>
                <a:gd name="T6" fmla="*/ 0 w 2"/>
                <a:gd name="T7" fmla="*/ 0 h 9"/>
                <a:gd name="T8" fmla="*/ 0 w 2"/>
                <a:gd name="T9" fmla="*/ 2147483647 h 9"/>
                <a:gd name="T10" fmla="*/ 0 w 2"/>
                <a:gd name="T11" fmla="*/ 2147483647 h 9"/>
                <a:gd name="T12" fmla="*/ 0 w 2"/>
                <a:gd name="T13" fmla="*/ 2147483647 h 9"/>
                <a:gd name="T14" fmla="*/ 2147483647 w 2"/>
                <a:gd name="T15" fmla="*/ 2147483647 h 9"/>
                <a:gd name="T16" fmla="*/ 2147483647 w 2"/>
                <a:gd name="T17" fmla="*/ 2147483647 h 9"/>
                <a:gd name="T18" fmla="*/ 2147483647 w 2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"/>
                <a:gd name="T31" fmla="*/ 0 h 9"/>
                <a:gd name="T32" fmla="*/ 2 w 2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" h="9">
                  <a:moveTo>
                    <a:pt x="2" y="3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9"/>
                  </a:lnTo>
                  <a:lnTo>
                    <a:pt x="2" y="9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21" name="Freeform 628"/>
            <p:cNvSpPr>
              <a:spLocks/>
            </p:cNvSpPr>
            <p:nvPr/>
          </p:nvSpPr>
          <p:spPr bwMode="auto">
            <a:xfrm>
              <a:off x="2141214" y="1805010"/>
              <a:ext cx="5354" cy="1339"/>
            </a:xfrm>
            <a:custGeom>
              <a:avLst/>
              <a:gdLst>
                <a:gd name="T0" fmla="*/ 2147483647 w 13"/>
                <a:gd name="T1" fmla="*/ 0 h 6"/>
                <a:gd name="T2" fmla="*/ 2147483647 w 13"/>
                <a:gd name="T3" fmla="*/ 0 h 6"/>
                <a:gd name="T4" fmla="*/ 0 w 13"/>
                <a:gd name="T5" fmla="*/ 2147483647 h 6"/>
                <a:gd name="T6" fmla="*/ 2147483647 w 13"/>
                <a:gd name="T7" fmla="*/ 2147483647 h 6"/>
                <a:gd name="T8" fmla="*/ 2147483647 w 13"/>
                <a:gd name="T9" fmla="*/ 2147483647 h 6"/>
                <a:gd name="T10" fmla="*/ 2147483647 w 13"/>
                <a:gd name="T11" fmla="*/ 2147483647 h 6"/>
                <a:gd name="T12" fmla="*/ 2147483647 w 13"/>
                <a:gd name="T13" fmla="*/ 2147483647 h 6"/>
                <a:gd name="T14" fmla="*/ 2147483647 w 13"/>
                <a:gd name="T15" fmla="*/ 0 h 6"/>
                <a:gd name="T16" fmla="*/ 2147483647 w 13"/>
                <a:gd name="T17" fmla="*/ 0 h 6"/>
                <a:gd name="T18" fmla="*/ 2147483647 w 1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6"/>
                <a:gd name="T32" fmla="*/ 13 w 1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6">
                  <a:moveTo>
                    <a:pt x="4" y="0"/>
                  </a:moveTo>
                  <a:lnTo>
                    <a:pt x="4" y="0"/>
                  </a:lnTo>
                  <a:lnTo>
                    <a:pt x="0" y="3"/>
                  </a:lnTo>
                  <a:lnTo>
                    <a:pt x="4" y="6"/>
                  </a:lnTo>
                  <a:lnTo>
                    <a:pt x="6" y="6"/>
                  </a:lnTo>
                  <a:lnTo>
                    <a:pt x="13" y="6"/>
                  </a:lnTo>
                  <a:lnTo>
                    <a:pt x="13" y="3"/>
                  </a:lnTo>
                  <a:lnTo>
                    <a:pt x="13" y="0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22" name="Freeform 629"/>
            <p:cNvSpPr>
              <a:spLocks/>
            </p:cNvSpPr>
            <p:nvPr/>
          </p:nvSpPr>
          <p:spPr bwMode="auto">
            <a:xfrm>
              <a:off x="2145229" y="1805010"/>
              <a:ext cx="1339" cy="2677"/>
            </a:xfrm>
            <a:custGeom>
              <a:avLst/>
              <a:gdLst>
                <a:gd name="T0" fmla="*/ 2147483647 w 3"/>
                <a:gd name="T1" fmla="*/ 2147483647 h 10"/>
                <a:gd name="T2" fmla="*/ 2147483647 w 3"/>
                <a:gd name="T3" fmla="*/ 0 h 10"/>
                <a:gd name="T4" fmla="*/ 0 w 3"/>
                <a:gd name="T5" fmla="*/ 0 h 10"/>
                <a:gd name="T6" fmla="*/ 0 w 3"/>
                <a:gd name="T7" fmla="*/ 0 h 10"/>
                <a:gd name="T8" fmla="*/ 0 w 3"/>
                <a:gd name="T9" fmla="*/ 2147483647 h 10"/>
                <a:gd name="T10" fmla="*/ 0 w 3"/>
                <a:gd name="T11" fmla="*/ 2147483647 h 10"/>
                <a:gd name="T12" fmla="*/ 0 w 3"/>
                <a:gd name="T13" fmla="*/ 2147483647 h 10"/>
                <a:gd name="T14" fmla="*/ 2147483647 w 3"/>
                <a:gd name="T15" fmla="*/ 2147483647 h 10"/>
                <a:gd name="T16" fmla="*/ 2147483647 w 3"/>
                <a:gd name="T17" fmla="*/ 2147483647 h 10"/>
                <a:gd name="T18" fmla="*/ 2147483647 w 3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10"/>
                <a:gd name="T32" fmla="*/ 3 w 3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10">
                  <a:moveTo>
                    <a:pt x="3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23" name="Freeform 630"/>
            <p:cNvSpPr>
              <a:spLocks/>
            </p:cNvSpPr>
            <p:nvPr/>
          </p:nvSpPr>
          <p:spPr bwMode="auto">
            <a:xfrm>
              <a:off x="2143891" y="1806349"/>
              <a:ext cx="6692" cy="1338"/>
            </a:xfrm>
            <a:custGeom>
              <a:avLst/>
              <a:gdLst>
                <a:gd name="T0" fmla="*/ 2147483647 w 20"/>
                <a:gd name="T1" fmla="*/ 0 h 7"/>
                <a:gd name="T2" fmla="*/ 2147483647 w 20"/>
                <a:gd name="T3" fmla="*/ 2147483647 h 7"/>
                <a:gd name="T4" fmla="*/ 0 w 20"/>
                <a:gd name="T5" fmla="*/ 2147483647 h 7"/>
                <a:gd name="T6" fmla="*/ 2147483647 w 20"/>
                <a:gd name="T7" fmla="*/ 2147483647 h 7"/>
                <a:gd name="T8" fmla="*/ 2147483647 w 20"/>
                <a:gd name="T9" fmla="*/ 2147483647 h 7"/>
                <a:gd name="T10" fmla="*/ 2147483647 w 20"/>
                <a:gd name="T11" fmla="*/ 2147483647 h 7"/>
                <a:gd name="T12" fmla="*/ 2147483647 w 20"/>
                <a:gd name="T13" fmla="*/ 2147483647 h 7"/>
                <a:gd name="T14" fmla="*/ 2147483647 w 20"/>
                <a:gd name="T15" fmla="*/ 2147483647 h 7"/>
                <a:gd name="T16" fmla="*/ 2147483647 w 20"/>
                <a:gd name="T17" fmla="*/ 0 h 7"/>
                <a:gd name="T18" fmla="*/ 2147483647 w 20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7"/>
                <a:gd name="T32" fmla="*/ 20 w 20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7">
                  <a:moveTo>
                    <a:pt x="4" y="0"/>
                  </a:moveTo>
                  <a:lnTo>
                    <a:pt x="4" y="3"/>
                  </a:lnTo>
                  <a:lnTo>
                    <a:pt x="0" y="3"/>
                  </a:lnTo>
                  <a:lnTo>
                    <a:pt x="4" y="7"/>
                  </a:lnTo>
                  <a:lnTo>
                    <a:pt x="14" y="7"/>
                  </a:lnTo>
                  <a:lnTo>
                    <a:pt x="20" y="7"/>
                  </a:lnTo>
                  <a:lnTo>
                    <a:pt x="20" y="3"/>
                  </a:lnTo>
                  <a:lnTo>
                    <a:pt x="1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24" name="Freeform 631"/>
            <p:cNvSpPr>
              <a:spLocks/>
            </p:cNvSpPr>
            <p:nvPr/>
          </p:nvSpPr>
          <p:spPr bwMode="auto">
            <a:xfrm>
              <a:off x="2149245" y="1806349"/>
              <a:ext cx="1338" cy="4015"/>
            </a:xfrm>
            <a:custGeom>
              <a:avLst/>
              <a:gdLst>
                <a:gd name="T0" fmla="*/ 2147483647 w 4"/>
                <a:gd name="T1" fmla="*/ 2147483647 h 13"/>
                <a:gd name="T2" fmla="*/ 2147483647 w 4"/>
                <a:gd name="T3" fmla="*/ 2147483647 h 13"/>
                <a:gd name="T4" fmla="*/ 0 w 4"/>
                <a:gd name="T5" fmla="*/ 0 h 13"/>
                <a:gd name="T6" fmla="*/ 0 w 4"/>
                <a:gd name="T7" fmla="*/ 2147483647 h 13"/>
                <a:gd name="T8" fmla="*/ 0 w 4"/>
                <a:gd name="T9" fmla="*/ 2147483647 h 13"/>
                <a:gd name="T10" fmla="*/ 0 w 4"/>
                <a:gd name="T11" fmla="*/ 2147483647 h 13"/>
                <a:gd name="T12" fmla="*/ 0 w 4"/>
                <a:gd name="T13" fmla="*/ 2147483647 h 13"/>
                <a:gd name="T14" fmla="*/ 2147483647 w 4"/>
                <a:gd name="T15" fmla="*/ 2147483647 h 13"/>
                <a:gd name="T16" fmla="*/ 2147483647 w 4"/>
                <a:gd name="T17" fmla="*/ 2147483647 h 13"/>
                <a:gd name="T18" fmla="*/ 2147483647 w 4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13"/>
                <a:gd name="T32" fmla="*/ 4 w 4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13">
                  <a:moveTo>
                    <a:pt x="4" y="3"/>
                  </a:moveTo>
                  <a:lnTo>
                    <a:pt x="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9"/>
                  </a:lnTo>
                  <a:lnTo>
                    <a:pt x="0" y="13"/>
                  </a:lnTo>
                  <a:lnTo>
                    <a:pt x="4" y="9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25" name="Freeform 632"/>
            <p:cNvSpPr>
              <a:spLocks/>
            </p:cNvSpPr>
            <p:nvPr/>
          </p:nvSpPr>
          <p:spPr bwMode="auto">
            <a:xfrm>
              <a:off x="2147906" y="1807687"/>
              <a:ext cx="16061" cy="1339"/>
            </a:xfrm>
            <a:custGeom>
              <a:avLst/>
              <a:gdLst>
                <a:gd name="T0" fmla="*/ 2147483647 w 46"/>
                <a:gd name="T1" fmla="*/ 0 h 2"/>
                <a:gd name="T2" fmla="*/ 2147483647 w 46"/>
                <a:gd name="T3" fmla="*/ 0 h 2"/>
                <a:gd name="T4" fmla="*/ 0 w 46"/>
                <a:gd name="T5" fmla="*/ 2147483647 h 2"/>
                <a:gd name="T6" fmla="*/ 2147483647 w 46"/>
                <a:gd name="T7" fmla="*/ 2147483647 h 2"/>
                <a:gd name="T8" fmla="*/ 2147483647 w 46"/>
                <a:gd name="T9" fmla="*/ 2147483647 h 2"/>
                <a:gd name="T10" fmla="*/ 2147483647 w 46"/>
                <a:gd name="T11" fmla="*/ 2147483647 h 2"/>
                <a:gd name="T12" fmla="*/ 2147483647 w 46"/>
                <a:gd name="T13" fmla="*/ 2147483647 h 2"/>
                <a:gd name="T14" fmla="*/ 2147483647 w 46"/>
                <a:gd name="T15" fmla="*/ 0 h 2"/>
                <a:gd name="T16" fmla="*/ 2147483647 w 46"/>
                <a:gd name="T17" fmla="*/ 0 h 2"/>
                <a:gd name="T18" fmla="*/ 2147483647 w 46"/>
                <a:gd name="T19" fmla="*/ 0 h 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6"/>
                <a:gd name="T31" fmla="*/ 0 h 2"/>
                <a:gd name="T32" fmla="*/ 46 w 46"/>
                <a:gd name="T33" fmla="*/ 2 h 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6" h="2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40" y="2"/>
                  </a:lnTo>
                  <a:lnTo>
                    <a:pt x="46" y="2"/>
                  </a:lnTo>
                  <a:lnTo>
                    <a:pt x="46" y="0"/>
                  </a:lnTo>
                  <a:lnTo>
                    <a:pt x="4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26" name="Freeform 633"/>
            <p:cNvSpPr>
              <a:spLocks/>
            </p:cNvSpPr>
            <p:nvPr/>
          </p:nvSpPr>
          <p:spPr bwMode="auto">
            <a:xfrm>
              <a:off x="2161290" y="1807687"/>
              <a:ext cx="2677" cy="2677"/>
            </a:xfrm>
            <a:custGeom>
              <a:avLst/>
              <a:gdLst>
                <a:gd name="T0" fmla="*/ 2147483647 w 6"/>
                <a:gd name="T1" fmla="*/ 2147483647 h 9"/>
                <a:gd name="T2" fmla="*/ 2147483647 w 6"/>
                <a:gd name="T3" fmla="*/ 0 h 9"/>
                <a:gd name="T4" fmla="*/ 2147483647 w 6"/>
                <a:gd name="T5" fmla="*/ 0 h 9"/>
                <a:gd name="T6" fmla="*/ 0 w 6"/>
                <a:gd name="T7" fmla="*/ 0 h 9"/>
                <a:gd name="T8" fmla="*/ 0 w 6"/>
                <a:gd name="T9" fmla="*/ 2147483647 h 9"/>
                <a:gd name="T10" fmla="*/ 0 w 6"/>
                <a:gd name="T11" fmla="*/ 2147483647 h 9"/>
                <a:gd name="T12" fmla="*/ 2147483647 w 6"/>
                <a:gd name="T13" fmla="*/ 2147483647 h 9"/>
                <a:gd name="T14" fmla="*/ 2147483647 w 6"/>
                <a:gd name="T15" fmla="*/ 2147483647 h 9"/>
                <a:gd name="T16" fmla="*/ 2147483647 w 6"/>
                <a:gd name="T17" fmla="*/ 2147483647 h 9"/>
                <a:gd name="T18" fmla="*/ 2147483647 w 6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9"/>
                <a:gd name="T32" fmla="*/ 6 w 6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9">
                  <a:moveTo>
                    <a:pt x="6" y="2"/>
                  </a:move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9"/>
                  </a:lnTo>
                  <a:lnTo>
                    <a:pt x="2" y="9"/>
                  </a:lnTo>
                  <a:lnTo>
                    <a:pt x="6" y="9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27" name="Freeform 634"/>
            <p:cNvSpPr>
              <a:spLocks/>
            </p:cNvSpPr>
            <p:nvPr/>
          </p:nvSpPr>
          <p:spPr bwMode="auto">
            <a:xfrm>
              <a:off x="2161290" y="1809026"/>
              <a:ext cx="13384" cy="1338"/>
            </a:xfrm>
            <a:custGeom>
              <a:avLst/>
              <a:gdLst>
                <a:gd name="T0" fmla="*/ 2147483647 w 39"/>
                <a:gd name="T1" fmla="*/ 0 h 7"/>
                <a:gd name="T2" fmla="*/ 0 w 39"/>
                <a:gd name="T3" fmla="*/ 0 h 7"/>
                <a:gd name="T4" fmla="*/ 0 w 39"/>
                <a:gd name="T5" fmla="*/ 2147483647 h 7"/>
                <a:gd name="T6" fmla="*/ 0 w 39"/>
                <a:gd name="T7" fmla="*/ 2147483647 h 7"/>
                <a:gd name="T8" fmla="*/ 2147483647 w 39"/>
                <a:gd name="T9" fmla="*/ 2147483647 h 7"/>
                <a:gd name="T10" fmla="*/ 2147483647 w 39"/>
                <a:gd name="T11" fmla="*/ 2147483647 h 7"/>
                <a:gd name="T12" fmla="*/ 2147483647 w 39"/>
                <a:gd name="T13" fmla="*/ 2147483647 h 7"/>
                <a:gd name="T14" fmla="*/ 2147483647 w 39"/>
                <a:gd name="T15" fmla="*/ 0 h 7"/>
                <a:gd name="T16" fmla="*/ 2147483647 w 39"/>
                <a:gd name="T17" fmla="*/ 0 h 7"/>
                <a:gd name="T18" fmla="*/ 2147483647 w 39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9"/>
                <a:gd name="T31" fmla="*/ 0 h 7"/>
                <a:gd name="T32" fmla="*/ 39 w 39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9" h="7">
                  <a:moveTo>
                    <a:pt x="2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29" y="7"/>
                  </a:lnTo>
                  <a:lnTo>
                    <a:pt x="35" y="7"/>
                  </a:lnTo>
                  <a:lnTo>
                    <a:pt x="39" y="4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28" name="Freeform 635"/>
            <p:cNvSpPr>
              <a:spLocks/>
            </p:cNvSpPr>
            <p:nvPr/>
          </p:nvSpPr>
          <p:spPr bwMode="auto">
            <a:xfrm>
              <a:off x="2171997" y="1809026"/>
              <a:ext cx="2677" cy="2677"/>
            </a:xfrm>
            <a:custGeom>
              <a:avLst/>
              <a:gdLst>
                <a:gd name="T0" fmla="*/ 2147483647 w 6"/>
                <a:gd name="T1" fmla="*/ 2147483647 h 9"/>
                <a:gd name="T2" fmla="*/ 2147483647 w 6"/>
                <a:gd name="T3" fmla="*/ 0 h 9"/>
                <a:gd name="T4" fmla="*/ 2147483647 w 6"/>
                <a:gd name="T5" fmla="*/ 0 h 9"/>
                <a:gd name="T6" fmla="*/ 0 w 6"/>
                <a:gd name="T7" fmla="*/ 0 h 9"/>
                <a:gd name="T8" fmla="*/ 0 w 6"/>
                <a:gd name="T9" fmla="*/ 2147483647 h 9"/>
                <a:gd name="T10" fmla="*/ 0 w 6"/>
                <a:gd name="T11" fmla="*/ 2147483647 h 9"/>
                <a:gd name="T12" fmla="*/ 2147483647 w 6"/>
                <a:gd name="T13" fmla="*/ 2147483647 h 9"/>
                <a:gd name="T14" fmla="*/ 2147483647 w 6"/>
                <a:gd name="T15" fmla="*/ 2147483647 h 9"/>
                <a:gd name="T16" fmla="*/ 2147483647 w 6"/>
                <a:gd name="T17" fmla="*/ 2147483647 h 9"/>
                <a:gd name="T18" fmla="*/ 2147483647 w 6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9"/>
                <a:gd name="T32" fmla="*/ 6 w 6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9">
                  <a:moveTo>
                    <a:pt x="6" y="4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9"/>
                  </a:lnTo>
                  <a:lnTo>
                    <a:pt x="2" y="9"/>
                  </a:lnTo>
                  <a:lnTo>
                    <a:pt x="6" y="9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29" name="Freeform 636"/>
            <p:cNvSpPr>
              <a:spLocks/>
            </p:cNvSpPr>
            <p:nvPr/>
          </p:nvSpPr>
          <p:spPr bwMode="auto">
            <a:xfrm>
              <a:off x="2171997" y="1810364"/>
              <a:ext cx="10707" cy="1339"/>
            </a:xfrm>
            <a:custGeom>
              <a:avLst/>
              <a:gdLst>
                <a:gd name="T0" fmla="*/ 2147483647 w 29"/>
                <a:gd name="T1" fmla="*/ 0 h 5"/>
                <a:gd name="T2" fmla="*/ 0 w 29"/>
                <a:gd name="T3" fmla="*/ 2147483647 h 5"/>
                <a:gd name="T4" fmla="*/ 0 w 29"/>
                <a:gd name="T5" fmla="*/ 2147483647 h 5"/>
                <a:gd name="T6" fmla="*/ 0 w 29"/>
                <a:gd name="T7" fmla="*/ 2147483647 h 5"/>
                <a:gd name="T8" fmla="*/ 2147483647 w 29"/>
                <a:gd name="T9" fmla="*/ 2147483647 h 5"/>
                <a:gd name="T10" fmla="*/ 2147483647 w 29"/>
                <a:gd name="T11" fmla="*/ 2147483647 h 5"/>
                <a:gd name="T12" fmla="*/ 2147483647 w 29"/>
                <a:gd name="T13" fmla="*/ 2147483647 h 5"/>
                <a:gd name="T14" fmla="*/ 2147483647 w 29"/>
                <a:gd name="T15" fmla="*/ 2147483647 h 5"/>
                <a:gd name="T16" fmla="*/ 2147483647 w 29"/>
                <a:gd name="T17" fmla="*/ 0 h 5"/>
                <a:gd name="T18" fmla="*/ 2147483647 w 29"/>
                <a:gd name="T19" fmla="*/ 0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5"/>
                <a:gd name="T32" fmla="*/ 29 w 29"/>
                <a:gd name="T33" fmla="*/ 5 h 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5">
                  <a:moveTo>
                    <a:pt x="2" y="0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22" y="5"/>
                  </a:lnTo>
                  <a:lnTo>
                    <a:pt x="29" y="5"/>
                  </a:lnTo>
                  <a:lnTo>
                    <a:pt x="29" y="3"/>
                  </a:lnTo>
                  <a:lnTo>
                    <a:pt x="2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30" name="Freeform 637"/>
            <p:cNvSpPr>
              <a:spLocks/>
            </p:cNvSpPr>
            <p:nvPr/>
          </p:nvSpPr>
          <p:spPr bwMode="auto">
            <a:xfrm>
              <a:off x="2181366" y="1810364"/>
              <a:ext cx="1338" cy="4015"/>
            </a:xfrm>
            <a:custGeom>
              <a:avLst/>
              <a:gdLst>
                <a:gd name="T0" fmla="*/ 2147483647 w 4"/>
                <a:gd name="T1" fmla="*/ 2147483647 h 11"/>
                <a:gd name="T2" fmla="*/ 2147483647 w 4"/>
                <a:gd name="T3" fmla="*/ 2147483647 h 11"/>
                <a:gd name="T4" fmla="*/ 0 w 4"/>
                <a:gd name="T5" fmla="*/ 0 h 11"/>
                <a:gd name="T6" fmla="*/ 0 w 4"/>
                <a:gd name="T7" fmla="*/ 2147483647 h 11"/>
                <a:gd name="T8" fmla="*/ 0 w 4"/>
                <a:gd name="T9" fmla="*/ 2147483647 h 11"/>
                <a:gd name="T10" fmla="*/ 0 w 4"/>
                <a:gd name="T11" fmla="*/ 2147483647 h 11"/>
                <a:gd name="T12" fmla="*/ 0 w 4"/>
                <a:gd name="T13" fmla="*/ 2147483647 h 11"/>
                <a:gd name="T14" fmla="*/ 2147483647 w 4"/>
                <a:gd name="T15" fmla="*/ 2147483647 h 11"/>
                <a:gd name="T16" fmla="*/ 2147483647 w 4"/>
                <a:gd name="T17" fmla="*/ 2147483647 h 11"/>
                <a:gd name="T18" fmla="*/ 2147483647 w 4"/>
                <a:gd name="T19" fmla="*/ 2147483647 h 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11"/>
                <a:gd name="T32" fmla="*/ 4 w 4"/>
                <a:gd name="T33" fmla="*/ 11 h 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11">
                  <a:moveTo>
                    <a:pt x="4" y="3"/>
                  </a:moveTo>
                  <a:lnTo>
                    <a:pt x="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9"/>
                  </a:lnTo>
                  <a:lnTo>
                    <a:pt x="0" y="11"/>
                  </a:lnTo>
                  <a:lnTo>
                    <a:pt x="4" y="11"/>
                  </a:lnTo>
                  <a:lnTo>
                    <a:pt x="4" y="9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31" name="Freeform 638"/>
            <p:cNvSpPr>
              <a:spLocks/>
            </p:cNvSpPr>
            <p:nvPr/>
          </p:nvSpPr>
          <p:spPr bwMode="auto">
            <a:xfrm>
              <a:off x="2180027" y="1811703"/>
              <a:ext cx="9369" cy="2677"/>
            </a:xfrm>
            <a:custGeom>
              <a:avLst/>
              <a:gdLst>
                <a:gd name="T0" fmla="*/ 2147483647 w 27"/>
                <a:gd name="T1" fmla="*/ 0 h 6"/>
                <a:gd name="T2" fmla="*/ 2147483647 w 27"/>
                <a:gd name="T3" fmla="*/ 0 h 6"/>
                <a:gd name="T4" fmla="*/ 0 w 27"/>
                <a:gd name="T5" fmla="*/ 2147483647 h 6"/>
                <a:gd name="T6" fmla="*/ 2147483647 w 27"/>
                <a:gd name="T7" fmla="*/ 2147483647 h 6"/>
                <a:gd name="T8" fmla="*/ 2147483647 w 27"/>
                <a:gd name="T9" fmla="*/ 2147483647 h 6"/>
                <a:gd name="T10" fmla="*/ 2147483647 w 27"/>
                <a:gd name="T11" fmla="*/ 2147483647 h 6"/>
                <a:gd name="T12" fmla="*/ 2147483647 w 27"/>
                <a:gd name="T13" fmla="*/ 2147483647 h 6"/>
                <a:gd name="T14" fmla="*/ 2147483647 w 27"/>
                <a:gd name="T15" fmla="*/ 0 h 6"/>
                <a:gd name="T16" fmla="*/ 2147483647 w 27"/>
                <a:gd name="T17" fmla="*/ 0 h 6"/>
                <a:gd name="T18" fmla="*/ 2147483647 w 27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"/>
                <a:gd name="T31" fmla="*/ 0 h 6"/>
                <a:gd name="T32" fmla="*/ 27 w 27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" h="6">
                  <a:moveTo>
                    <a:pt x="3" y="0"/>
                  </a:moveTo>
                  <a:lnTo>
                    <a:pt x="3" y="0"/>
                  </a:lnTo>
                  <a:lnTo>
                    <a:pt x="0" y="4"/>
                  </a:lnTo>
                  <a:lnTo>
                    <a:pt x="3" y="6"/>
                  </a:lnTo>
                  <a:lnTo>
                    <a:pt x="20" y="6"/>
                  </a:lnTo>
                  <a:lnTo>
                    <a:pt x="27" y="6"/>
                  </a:lnTo>
                  <a:lnTo>
                    <a:pt x="27" y="4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32" name="Freeform 639"/>
            <p:cNvSpPr>
              <a:spLocks/>
            </p:cNvSpPr>
            <p:nvPr/>
          </p:nvSpPr>
          <p:spPr bwMode="auto">
            <a:xfrm>
              <a:off x="2186720" y="1811703"/>
              <a:ext cx="2677" cy="4015"/>
            </a:xfrm>
            <a:custGeom>
              <a:avLst/>
              <a:gdLst>
                <a:gd name="T0" fmla="*/ 2147483647 w 7"/>
                <a:gd name="T1" fmla="*/ 2147483647 h 10"/>
                <a:gd name="T2" fmla="*/ 2147483647 w 7"/>
                <a:gd name="T3" fmla="*/ 0 h 10"/>
                <a:gd name="T4" fmla="*/ 2147483647 w 7"/>
                <a:gd name="T5" fmla="*/ 0 h 10"/>
                <a:gd name="T6" fmla="*/ 0 w 7"/>
                <a:gd name="T7" fmla="*/ 0 h 10"/>
                <a:gd name="T8" fmla="*/ 0 w 7"/>
                <a:gd name="T9" fmla="*/ 2147483647 h 10"/>
                <a:gd name="T10" fmla="*/ 0 w 7"/>
                <a:gd name="T11" fmla="*/ 2147483647 h 10"/>
                <a:gd name="T12" fmla="*/ 2147483647 w 7"/>
                <a:gd name="T13" fmla="*/ 2147483647 h 10"/>
                <a:gd name="T14" fmla="*/ 2147483647 w 7"/>
                <a:gd name="T15" fmla="*/ 2147483647 h 10"/>
                <a:gd name="T16" fmla="*/ 2147483647 w 7"/>
                <a:gd name="T17" fmla="*/ 2147483647 h 10"/>
                <a:gd name="T18" fmla="*/ 2147483647 w 7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0"/>
                <a:gd name="T32" fmla="*/ 7 w 7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0">
                  <a:moveTo>
                    <a:pt x="7" y="4"/>
                  </a:move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7" y="10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33" name="Freeform 640"/>
            <p:cNvSpPr>
              <a:spLocks/>
            </p:cNvSpPr>
            <p:nvPr/>
          </p:nvSpPr>
          <p:spPr bwMode="auto">
            <a:xfrm>
              <a:off x="2186720" y="1813041"/>
              <a:ext cx="28106" cy="2677"/>
            </a:xfrm>
            <a:custGeom>
              <a:avLst/>
              <a:gdLst>
                <a:gd name="T0" fmla="*/ 2147483647 w 83"/>
                <a:gd name="T1" fmla="*/ 0 h 6"/>
                <a:gd name="T2" fmla="*/ 0 w 83"/>
                <a:gd name="T3" fmla="*/ 2147483647 h 6"/>
                <a:gd name="T4" fmla="*/ 0 w 83"/>
                <a:gd name="T5" fmla="*/ 2147483647 h 6"/>
                <a:gd name="T6" fmla="*/ 0 w 83"/>
                <a:gd name="T7" fmla="*/ 2147483647 h 6"/>
                <a:gd name="T8" fmla="*/ 2147483647 w 83"/>
                <a:gd name="T9" fmla="*/ 2147483647 h 6"/>
                <a:gd name="T10" fmla="*/ 2147483647 w 83"/>
                <a:gd name="T11" fmla="*/ 2147483647 h 6"/>
                <a:gd name="T12" fmla="*/ 2147483647 w 83"/>
                <a:gd name="T13" fmla="*/ 2147483647 h 6"/>
                <a:gd name="T14" fmla="*/ 2147483647 w 83"/>
                <a:gd name="T15" fmla="*/ 2147483647 h 6"/>
                <a:gd name="T16" fmla="*/ 2147483647 w 83"/>
                <a:gd name="T17" fmla="*/ 0 h 6"/>
                <a:gd name="T18" fmla="*/ 2147483647 w 8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3"/>
                <a:gd name="T31" fmla="*/ 0 h 6"/>
                <a:gd name="T32" fmla="*/ 83 w 8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3" h="6">
                  <a:moveTo>
                    <a:pt x="3" y="0"/>
                  </a:moveTo>
                  <a:lnTo>
                    <a:pt x="0" y="2"/>
                  </a:lnTo>
                  <a:lnTo>
                    <a:pt x="0" y="6"/>
                  </a:lnTo>
                  <a:lnTo>
                    <a:pt x="76" y="6"/>
                  </a:lnTo>
                  <a:lnTo>
                    <a:pt x="83" y="6"/>
                  </a:lnTo>
                  <a:lnTo>
                    <a:pt x="83" y="2"/>
                  </a:lnTo>
                  <a:lnTo>
                    <a:pt x="79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34" name="Freeform 641"/>
            <p:cNvSpPr>
              <a:spLocks/>
            </p:cNvSpPr>
            <p:nvPr/>
          </p:nvSpPr>
          <p:spPr bwMode="auto">
            <a:xfrm>
              <a:off x="2213488" y="1813041"/>
              <a:ext cx="1338" cy="4015"/>
            </a:xfrm>
            <a:custGeom>
              <a:avLst/>
              <a:gdLst>
                <a:gd name="T0" fmla="*/ 2147483647 w 4"/>
                <a:gd name="T1" fmla="*/ 2147483647 h 12"/>
                <a:gd name="T2" fmla="*/ 2147483647 w 4"/>
                <a:gd name="T3" fmla="*/ 2147483647 h 12"/>
                <a:gd name="T4" fmla="*/ 0 w 4"/>
                <a:gd name="T5" fmla="*/ 0 h 12"/>
                <a:gd name="T6" fmla="*/ 0 w 4"/>
                <a:gd name="T7" fmla="*/ 2147483647 h 12"/>
                <a:gd name="T8" fmla="*/ 0 w 4"/>
                <a:gd name="T9" fmla="*/ 2147483647 h 12"/>
                <a:gd name="T10" fmla="*/ 0 w 4"/>
                <a:gd name="T11" fmla="*/ 2147483647 h 12"/>
                <a:gd name="T12" fmla="*/ 0 w 4"/>
                <a:gd name="T13" fmla="*/ 2147483647 h 12"/>
                <a:gd name="T14" fmla="*/ 2147483647 w 4"/>
                <a:gd name="T15" fmla="*/ 2147483647 h 12"/>
                <a:gd name="T16" fmla="*/ 2147483647 w 4"/>
                <a:gd name="T17" fmla="*/ 2147483647 h 12"/>
                <a:gd name="T18" fmla="*/ 2147483647 w 4"/>
                <a:gd name="T19" fmla="*/ 2147483647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12"/>
                <a:gd name="T32" fmla="*/ 4 w 4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12">
                  <a:moveTo>
                    <a:pt x="4" y="2"/>
                  </a:moveTo>
                  <a:lnTo>
                    <a:pt x="4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9"/>
                  </a:lnTo>
                  <a:lnTo>
                    <a:pt x="0" y="12"/>
                  </a:lnTo>
                  <a:lnTo>
                    <a:pt x="4" y="9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35" name="Freeform 642"/>
            <p:cNvSpPr>
              <a:spLocks/>
            </p:cNvSpPr>
            <p:nvPr/>
          </p:nvSpPr>
          <p:spPr bwMode="auto">
            <a:xfrm>
              <a:off x="2212149" y="1815717"/>
              <a:ext cx="22753" cy="0"/>
            </a:xfrm>
            <a:custGeom>
              <a:avLst/>
              <a:gdLst>
                <a:gd name="T0" fmla="*/ 2147483647 w 66"/>
                <a:gd name="T1" fmla="*/ 0 h 3"/>
                <a:gd name="T2" fmla="*/ 2147483647 w 66"/>
                <a:gd name="T3" fmla="*/ 0 h 3"/>
                <a:gd name="T4" fmla="*/ 0 w 66"/>
                <a:gd name="T5" fmla="*/ 0 h 3"/>
                <a:gd name="T6" fmla="*/ 2147483647 w 66"/>
                <a:gd name="T7" fmla="*/ 0 h 3"/>
                <a:gd name="T8" fmla="*/ 2147483647 w 66"/>
                <a:gd name="T9" fmla="*/ 0 h 3"/>
                <a:gd name="T10" fmla="*/ 2147483647 w 66"/>
                <a:gd name="T11" fmla="*/ 0 h 3"/>
                <a:gd name="T12" fmla="*/ 2147483647 w 66"/>
                <a:gd name="T13" fmla="*/ 0 h 3"/>
                <a:gd name="T14" fmla="*/ 2147483647 w 66"/>
                <a:gd name="T15" fmla="*/ 0 h 3"/>
                <a:gd name="T16" fmla="*/ 2147483647 w 66"/>
                <a:gd name="T17" fmla="*/ 0 h 3"/>
                <a:gd name="T18" fmla="*/ 2147483647 w 66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6"/>
                <a:gd name="T31" fmla="*/ 0 h 3"/>
                <a:gd name="T32" fmla="*/ 66 w 66"/>
                <a:gd name="T33" fmla="*/ 0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6" h="3">
                  <a:moveTo>
                    <a:pt x="3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60" y="3"/>
                  </a:lnTo>
                  <a:lnTo>
                    <a:pt x="66" y="3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36" name="Freeform 643"/>
            <p:cNvSpPr>
              <a:spLocks/>
            </p:cNvSpPr>
            <p:nvPr/>
          </p:nvSpPr>
          <p:spPr bwMode="auto">
            <a:xfrm>
              <a:off x="2232225" y="1815717"/>
              <a:ext cx="2677" cy="4015"/>
            </a:xfrm>
            <a:custGeom>
              <a:avLst/>
              <a:gdLst>
                <a:gd name="T0" fmla="*/ 2147483647 w 6"/>
                <a:gd name="T1" fmla="*/ 2147483647 h 13"/>
                <a:gd name="T2" fmla="*/ 2147483647 w 6"/>
                <a:gd name="T3" fmla="*/ 0 h 13"/>
                <a:gd name="T4" fmla="*/ 2147483647 w 6"/>
                <a:gd name="T5" fmla="*/ 0 h 13"/>
                <a:gd name="T6" fmla="*/ 0 w 6"/>
                <a:gd name="T7" fmla="*/ 0 h 13"/>
                <a:gd name="T8" fmla="*/ 0 w 6"/>
                <a:gd name="T9" fmla="*/ 2147483647 h 13"/>
                <a:gd name="T10" fmla="*/ 0 w 6"/>
                <a:gd name="T11" fmla="*/ 2147483647 h 13"/>
                <a:gd name="T12" fmla="*/ 2147483647 w 6"/>
                <a:gd name="T13" fmla="*/ 2147483647 h 13"/>
                <a:gd name="T14" fmla="*/ 2147483647 w 6"/>
                <a:gd name="T15" fmla="*/ 2147483647 h 13"/>
                <a:gd name="T16" fmla="*/ 2147483647 w 6"/>
                <a:gd name="T17" fmla="*/ 2147483647 h 13"/>
                <a:gd name="T18" fmla="*/ 2147483647 w 6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3"/>
                <a:gd name="T32" fmla="*/ 6 w 6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3">
                  <a:moveTo>
                    <a:pt x="6" y="3"/>
                  </a:move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3"/>
                  </a:lnTo>
                  <a:lnTo>
                    <a:pt x="2" y="13"/>
                  </a:lnTo>
                  <a:lnTo>
                    <a:pt x="6" y="13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37" name="Freeform 644"/>
            <p:cNvSpPr>
              <a:spLocks/>
            </p:cNvSpPr>
            <p:nvPr/>
          </p:nvSpPr>
          <p:spPr bwMode="auto">
            <a:xfrm>
              <a:off x="2232225" y="1817056"/>
              <a:ext cx="8030" cy="2677"/>
            </a:xfrm>
            <a:custGeom>
              <a:avLst/>
              <a:gdLst>
                <a:gd name="T0" fmla="*/ 2147483647 w 25"/>
                <a:gd name="T1" fmla="*/ 0 h 7"/>
                <a:gd name="T2" fmla="*/ 0 w 25"/>
                <a:gd name="T3" fmla="*/ 2147483647 h 7"/>
                <a:gd name="T4" fmla="*/ 0 w 25"/>
                <a:gd name="T5" fmla="*/ 2147483647 h 7"/>
                <a:gd name="T6" fmla="*/ 0 w 25"/>
                <a:gd name="T7" fmla="*/ 2147483647 h 7"/>
                <a:gd name="T8" fmla="*/ 2147483647 w 25"/>
                <a:gd name="T9" fmla="*/ 2147483647 h 7"/>
                <a:gd name="T10" fmla="*/ 2147483647 w 25"/>
                <a:gd name="T11" fmla="*/ 2147483647 h 7"/>
                <a:gd name="T12" fmla="*/ 2147483647 w 25"/>
                <a:gd name="T13" fmla="*/ 2147483647 h 7"/>
                <a:gd name="T14" fmla="*/ 2147483647 w 25"/>
                <a:gd name="T15" fmla="*/ 2147483647 h 7"/>
                <a:gd name="T16" fmla="*/ 2147483647 w 25"/>
                <a:gd name="T17" fmla="*/ 0 h 7"/>
                <a:gd name="T18" fmla="*/ 2147483647 w 25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"/>
                <a:gd name="T31" fmla="*/ 0 h 7"/>
                <a:gd name="T32" fmla="*/ 25 w 25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" h="7">
                  <a:moveTo>
                    <a:pt x="2" y="0"/>
                  </a:moveTo>
                  <a:lnTo>
                    <a:pt x="0" y="3"/>
                  </a:lnTo>
                  <a:lnTo>
                    <a:pt x="0" y="7"/>
                  </a:lnTo>
                  <a:lnTo>
                    <a:pt x="16" y="7"/>
                  </a:lnTo>
                  <a:lnTo>
                    <a:pt x="25" y="7"/>
                  </a:lnTo>
                  <a:lnTo>
                    <a:pt x="25" y="3"/>
                  </a:lnTo>
                  <a:lnTo>
                    <a:pt x="2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38" name="Freeform 645"/>
            <p:cNvSpPr>
              <a:spLocks/>
            </p:cNvSpPr>
            <p:nvPr/>
          </p:nvSpPr>
          <p:spPr bwMode="auto">
            <a:xfrm>
              <a:off x="2238917" y="1817056"/>
              <a:ext cx="1339" cy="5353"/>
            </a:xfrm>
            <a:custGeom>
              <a:avLst/>
              <a:gdLst>
                <a:gd name="T0" fmla="*/ 2147483647 w 5"/>
                <a:gd name="T1" fmla="*/ 2147483647 h 16"/>
                <a:gd name="T2" fmla="*/ 2147483647 w 5"/>
                <a:gd name="T3" fmla="*/ 2147483647 h 16"/>
                <a:gd name="T4" fmla="*/ 2147483647 w 5"/>
                <a:gd name="T5" fmla="*/ 0 h 16"/>
                <a:gd name="T6" fmla="*/ 0 w 5"/>
                <a:gd name="T7" fmla="*/ 2147483647 h 16"/>
                <a:gd name="T8" fmla="*/ 0 w 5"/>
                <a:gd name="T9" fmla="*/ 2147483647 h 16"/>
                <a:gd name="T10" fmla="*/ 0 w 5"/>
                <a:gd name="T11" fmla="*/ 2147483647 h 16"/>
                <a:gd name="T12" fmla="*/ 2147483647 w 5"/>
                <a:gd name="T13" fmla="*/ 2147483647 h 16"/>
                <a:gd name="T14" fmla="*/ 2147483647 w 5"/>
                <a:gd name="T15" fmla="*/ 2147483647 h 16"/>
                <a:gd name="T16" fmla="*/ 2147483647 w 5"/>
                <a:gd name="T17" fmla="*/ 2147483647 h 16"/>
                <a:gd name="T18" fmla="*/ 2147483647 w 5"/>
                <a:gd name="T19" fmla="*/ 2147483647 h 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"/>
                <a:gd name="T31" fmla="*/ 0 h 16"/>
                <a:gd name="T32" fmla="*/ 5 w 5"/>
                <a:gd name="T33" fmla="*/ 16 h 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" h="16">
                  <a:moveTo>
                    <a:pt x="5" y="3"/>
                  </a:moveTo>
                  <a:lnTo>
                    <a:pt x="5" y="3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2" y="16"/>
                  </a:lnTo>
                  <a:lnTo>
                    <a:pt x="5" y="16"/>
                  </a:lnTo>
                  <a:lnTo>
                    <a:pt x="5" y="13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39" name="Freeform 646"/>
            <p:cNvSpPr>
              <a:spLocks/>
            </p:cNvSpPr>
            <p:nvPr/>
          </p:nvSpPr>
          <p:spPr bwMode="auto">
            <a:xfrm>
              <a:off x="2238917" y="1819733"/>
              <a:ext cx="4016" cy="2677"/>
            </a:xfrm>
            <a:custGeom>
              <a:avLst/>
              <a:gdLst>
                <a:gd name="T0" fmla="*/ 2147483647 w 12"/>
                <a:gd name="T1" fmla="*/ 0 h 7"/>
                <a:gd name="T2" fmla="*/ 0 w 12"/>
                <a:gd name="T3" fmla="*/ 2147483647 h 7"/>
                <a:gd name="T4" fmla="*/ 0 w 12"/>
                <a:gd name="T5" fmla="*/ 2147483647 h 7"/>
                <a:gd name="T6" fmla="*/ 0 w 12"/>
                <a:gd name="T7" fmla="*/ 2147483647 h 7"/>
                <a:gd name="T8" fmla="*/ 2147483647 w 12"/>
                <a:gd name="T9" fmla="*/ 2147483647 h 7"/>
                <a:gd name="T10" fmla="*/ 2147483647 w 12"/>
                <a:gd name="T11" fmla="*/ 2147483647 h 7"/>
                <a:gd name="T12" fmla="*/ 2147483647 w 12"/>
                <a:gd name="T13" fmla="*/ 2147483647 h 7"/>
                <a:gd name="T14" fmla="*/ 2147483647 w 12"/>
                <a:gd name="T15" fmla="*/ 2147483647 h 7"/>
                <a:gd name="T16" fmla="*/ 2147483647 w 12"/>
                <a:gd name="T17" fmla="*/ 0 h 7"/>
                <a:gd name="T18" fmla="*/ 2147483647 w 12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"/>
                <a:gd name="T31" fmla="*/ 0 h 7"/>
                <a:gd name="T32" fmla="*/ 12 w 12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" h="7">
                  <a:moveTo>
                    <a:pt x="2" y="0"/>
                  </a:moveTo>
                  <a:lnTo>
                    <a:pt x="0" y="4"/>
                  </a:lnTo>
                  <a:lnTo>
                    <a:pt x="0" y="7"/>
                  </a:lnTo>
                  <a:lnTo>
                    <a:pt x="2" y="7"/>
                  </a:lnTo>
                  <a:lnTo>
                    <a:pt x="9" y="7"/>
                  </a:lnTo>
                  <a:lnTo>
                    <a:pt x="12" y="4"/>
                  </a:lnTo>
                  <a:lnTo>
                    <a:pt x="9" y="4"/>
                  </a:lnTo>
                  <a:lnTo>
                    <a:pt x="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40" name="Freeform 647"/>
            <p:cNvSpPr>
              <a:spLocks/>
            </p:cNvSpPr>
            <p:nvPr/>
          </p:nvSpPr>
          <p:spPr bwMode="auto">
            <a:xfrm>
              <a:off x="2240256" y="1819733"/>
              <a:ext cx="2677" cy="4015"/>
            </a:xfrm>
            <a:custGeom>
              <a:avLst/>
              <a:gdLst>
                <a:gd name="T0" fmla="*/ 2147483647 w 7"/>
                <a:gd name="T1" fmla="*/ 2147483647 h 13"/>
                <a:gd name="T2" fmla="*/ 2147483647 w 7"/>
                <a:gd name="T3" fmla="*/ 2147483647 h 13"/>
                <a:gd name="T4" fmla="*/ 2147483647 w 7"/>
                <a:gd name="T5" fmla="*/ 0 h 13"/>
                <a:gd name="T6" fmla="*/ 0 w 7"/>
                <a:gd name="T7" fmla="*/ 2147483647 h 13"/>
                <a:gd name="T8" fmla="*/ 0 w 7"/>
                <a:gd name="T9" fmla="*/ 2147483647 h 13"/>
                <a:gd name="T10" fmla="*/ 0 w 7"/>
                <a:gd name="T11" fmla="*/ 2147483647 h 13"/>
                <a:gd name="T12" fmla="*/ 2147483647 w 7"/>
                <a:gd name="T13" fmla="*/ 2147483647 h 13"/>
                <a:gd name="T14" fmla="*/ 2147483647 w 7"/>
                <a:gd name="T15" fmla="*/ 2147483647 h 13"/>
                <a:gd name="T16" fmla="*/ 2147483647 w 7"/>
                <a:gd name="T17" fmla="*/ 2147483647 h 13"/>
                <a:gd name="T18" fmla="*/ 2147483647 w 7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3"/>
                <a:gd name="T32" fmla="*/ 7 w 7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3">
                  <a:moveTo>
                    <a:pt x="7" y="4"/>
                  </a:moveTo>
                  <a:lnTo>
                    <a:pt x="4" y="4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4" y="13"/>
                  </a:lnTo>
                  <a:lnTo>
                    <a:pt x="4" y="10"/>
                  </a:lnTo>
                  <a:lnTo>
                    <a:pt x="7" y="10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41" name="Freeform 648"/>
            <p:cNvSpPr>
              <a:spLocks/>
            </p:cNvSpPr>
            <p:nvPr/>
          </p:nvSpPr>
          <p:spPr bwMode="auto">
            <a:xfrm>
              <a:off x="2240256" y="1822409"/>
              <a:ext cx="5354" cy="1338"/>
            </a:xfrm>
            <a:custGeom>
              <a:avLst/>
              <a:gdLst>
                <a:gd name="T0" fmla="*/ 2147483647 w 13"/>
                <a:gd name="T1" fmla="*/ 0 h 3"/>
                <a:gd name="T2" fmla="*/ 0 w 13"/>
                <a:gd name="T3" fmla="*/ 0 h 3"/>
                <a:gd name="T4" fmla="*/ 0 w 13"/>
                <a:gd name="T5" fmla="*/ 2147483647 h 3"/>
                <a:gd name="T6" fmla="*/ 0 w 13"/>
                <a:gd name="T7" fmla="*/ 2147483647 h 3"/>
                <a:gd name="T8" fmla="*/ 2147483647 w 13"/>
                <a:gd name="T9" fmla="*/ 2147483647 h 3"/>
                <a:gd name="T10" fmla="*/ 2147483647 w 13"/>
                <a:gd name="T11" fmla="*/ 2147483647 h 3"/>
                <a:gd name="T12" fmla="*/ 2147483647 w 13"/>
                <a:gd name="T13" fmla="*/ 2147483647 h 3"/>
                <a:gd name="T14" fmla="*/ 2147483647 w 13"/>
                <a:gd name="T15" fmla="*/ 0 h 3"/>
                <a:gd name="T16" fmla="*/ 2147483647 w 13"/>
                <a:gd name="T17" fmla="*/ 0 h 3"/>
                <a:gd name="T18" fmla="*/ 2147483647 w 13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3"/>
                <a:gd name="T32" fmla="*/ 13 w 13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3">
                  <a:moveTo>
                    <a:pt x="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4" y="3"/>
                  </a:lnTo>
                  <a:lnTo>
                    <a:pt x="11" y="3"/>
                  </a:lnTo>
                  <a:lnTo>
                    <a:pt x="13" y="3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42" name="Freeform 649"/>
            <p:cNvSpPr>
              <a:spLocks/>
            </p:cNvSpPr>
            <p:nvPr/>
          </p:nvSpPr>
          <p:spPr bwMode="auto">
            <a:xfrm>
              <a:off x="2242932" y="1822409"/>
              <a:ext cx="2677" cy="2677"/>
            </a:xfrm>
            <a:custGeom>
              <a:avLst/>
              <a:gdLst>
                <a:gd name="T0" fmla="*/ 2147483647 w 6"/>
                <a:gd name="T1" fmla="*/ 2147483647 h 10"/>
                <a:gd name="T2" fmla="*/ 2147483647 w 6"/>
                <a:gd name="T3" fmla="*/ 0 h 10"/>
                <a:gd name="T4" fmla="*/ 2147483647 w 6"/>
                <a:gd name="T5" fmla="*/ 0 h 10"/>
                <a:gd name="T6" fmla="*/ 0 w 6"/>
                <a:gd name="T7" fmla="*/ 0 h 10"/>
                <a:gd name="T8" fmla="*/ 0 w 6"/>
                <a:gd name="T9" fmla="*/ 2147483647 h 10"/>
                <a:gd name="T10" fmla="*/ 0 w 6"/>
                <a:gd name="T11" fmla="*/ 2147483647 h 10"/>
                <a:gd name="T12" fmla="*/ 2147483647 w 6"/>
                <a:gd name="T13" fmla="*/ 2147483647 h 10"/>
                <a:gd name="T14" fmla="*/ 2147483647 w 6"/>
                <a:gd name="T15" fmla="*/ 2147483647 h 10"/>
                <a:gd name="T16" fmla="*/ 2147483647 w 6"/>
                <a:gd name="T17" fmla="*/ 2147483647 h 10"/>
                <a:gd name="T18" fmla="*/ 2147483647 w 6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0"/>
                <a:gd name="T32" fmla="*/ 6 w 6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0">
                  <a:moveTo>
                    <a:pt x="6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6" y="10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43" name="Freeform 650"/>
            <p:cNvSpPr>
              <a:spLocks/>
            </p:cNvSpPr>
            <p:nvPr/>
          </p:nvSpPr>
          <p:spPr bwMode="auto">
            <a:xfrm>
              <a:off x="2242932" y="1823747"/>
              <a:ext cx="9368" cy="1339"/>
            </a:xfrm>
            <a:custGeom>
              <a:avLst/>
              <a:gdLst>
                <a:gd name="T0" fmla="*/ 2147483647 w 26"/>
                <a:gd name="T1" fmla="*/ 0 h 7"/>
                <a:gd name="T2" fmla="*/ 0 w 26"/>
                <a:gd name="T3" fmla="*/ 0 h 7"/>
                <a:gd name="T4" fmla="*/ 0 w 26"/>
                <a:gd name="T5" fmla="*/ 2147483647 h 7"/>
                <a:gd name="T6" fmla="*/ 0 w 26"/>
                <a:gd name="T7" fmla="*/ 2147483647 h 7"/>
                <a:gd name="T8" fmla="*/ 2147483647 w 26"/>
                <a:gd name="T9" fmla="*/ 2147483647 h 7"/>
                <a:gd name="T10" fmla="*/ 2147483647 w 26"/>
                <a:gd name="T11" fmla="*/ 2147483647 h 7"/>
                <a:gd name="T12" fmla="*/ 2147483647 w 26"/>
                <a:gd name="T13" fmla="*/ 2147483647 h 7"/>
                <a:gd name="T14" fmla="*/ 2147483647 w 26"/>
                <a:gd name="T15" fmla="*/ 0 h 7"/>
                <a:gd name="T16" fmla="*/ 2147483647 w 26"/>
                <a:gd name="T17" fmla="*/ 0 h 7"/>
                <a:gd name="T18" fmla="*/ 2147483647 w 26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7"/>
                <a:gd name="T32" fmla="*/ 26 w 26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7">
                  <a:moveTo>
                    <a:pt x="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17" y="7"/>
                  </a:lnTo>
                  <a:lnTo>
                    <a:pt x="24" y="7"/>
                  </a:lnTo>
                  <a:lnTo>
                    <a:pt x="26" y="3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44" name="Freeform 651"/>
            <p:cNvSpPr>
              <a:spLocks/>
            </p:cNvSpPr>
            <p:nvPr/>
          </p:nvSpPr>
          <p:spPr bwMode="auto">
            <a:xfrm>
              <a:off x="2249624" y="1823747"/>
              <a:ext cx="2677" cy="5353"/>
            </a:xfrm>
            <a:custGeom>
              <a:avLst/>
              <a:gdLst>
                <a:gd name="T0" fmla="*/ 2147483647 w 6"/>
                <a:gd name="T1" fmla="*/ 2147483647 h 16"/>
                <a:gd name="T2" fmla="*/ 2147483647 w 6"/>
                <a:gd name="T3" fmla="*/ 0 h 16"/>
                <a:gd name="T4" fmla="*/ 2147483647 w 6"/>
                <a:gd name="T5" fmla="*/ 0 h 16"/>
                <a:gd name="T6" fmla="*/ 0 w 6"/>
                <a:gd name="T7" fmla="*/ 0 h 16"/>
                <a:gd name="T8" fmla="*/ 0 w 6"/>
                <a:gd name="T9" fmla="*/ 2147483647 h 16"/>
                <a:gd name="T10" fmla="*/ 0 w 6"/>
                <a:gd name="T11" fmla="*/ 2147483647 h 16"/>
                <a:gd name="T12" fmla="*/ 2147483647 w 6"/>
                <a:gd name="T13" fmla="*/ 2147483647 h 16"/>
                <a:gd name="T14" fmla="*/ 2147483647 w 6"/>
                <a:gd name="T15" fmla="*/ 2147483647 h 16"/>
                <a:gd name="T16" fmla="*/ 2147483647 w 6"/>
                <a:gd name="T17" fmla="*/ 2147483647 h 16"/>
                <a:gd name="T18" fmla="*/ 2147483647 w 6"/>
                <a:gd name="T19" fmla="*/ 2147483647 h 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6"/>
                <a:gd name="T32" fmla="*/ 6 w 6"/>
                <a:gd name="T33" fmla="*/ 16 h 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6">
                  <a:moveTo>
                    <a:pt x="6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3"/>
                  </a:lnTo>
                  <a:lnTo>
                    <a:pt x="4" y="16"/>
                  </a:lnTo>
                  <a:lnTo>
                    <a:pt x="4" y="13"/>
                  </a:lnTo>
                  <a:lnTo>
                    <a:pt x="6" y="13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45" name="Freeform 652"/>
            <p:cNvSpPr>
              <a:spLocks/>
            </p:cNvSpPr>
            <p:nvPr/>
          </p:nvSpPr>
          <p:spPr bwMode="auto">
            <a:xfrm>
              <a:off x="2249624" y="1826424"/>
              <a:ext cx="8030" cy="1339"/>
            </a:xfrm>
            <a:custGeom>
              <a:avLst/>
              <a:gdLst>
                <a:gd name="T0" fmla="*/ 2147483647 w 23"/>
                <a:gd name="T1" fmla="*/ 0 h 4"/>
                <a:gd name="T2" fmla="*/ 0 w 23"/>
                <a:gd name="T3" fmla="*/ 0 h 4"/>
                <a:gd name="T4" fmla="*/ 0 w 23"/>
                <a:gd name="T5" fmla="*/ 2147483647 h 4"/>
                <a:gd name="T6" fmla="*/ 0 w 23"/>
                <a:gd name="T7" fmla="*/ 2147483647 h 4"/>
                <a:gd name="T8" fmla="*/ 2147483647 w 23"/>
                <a:gd name="T9" fmla="*/ 2147483647 h 4"/>
                <a:gd name="T10" fmla="*/ 2147483647 w 23"/>
                <a:gd name="T11" fmla="*/ 2147483647 h 4"/>
                <a:gd name="T12" fmla="*/ 2147483647 w 23"/>
                <a:gd name="T13" fmla="*/ 2147483647 h 4"/>
                <a:gd name="T14" fmla="*/ 2147483647 w 23"/>
                <a:gd name="T15" fmla="*/ 0 h 4"/>
                <a:gd name="T16" fmla="*/ 2147483647 w 23"/>
                <a:gd name="T17" fmla="*/ 0 h 4"/>
                <a:gd name="T18" fmla="*/ 2147483647 w 23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"/>
                <a:gd name="T31" fmla="*/ 0 h 4"/>
                <a:gd name="T32" fmla="*/ 23 w 23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" h="4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17" y="4"/>
                  </a:lnTo>
                  <a:lnTo>
                    <a:pt x="23" y="4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46" name="Freeform 653"/>
            <p:cNvSpPr>
              <a:spLocks/>
            </p:cNvSpPr>
            <p:nvPr/>
          </p:nvSpPr>
          <p:spPr bwMode="auto">
            <a:xfrm>
              <a:off x="2256316" y="1826424"/>
              <a:ext cx="1338" cy="4015"/>
            </a:xfrm>
            <a:custGeom>
              <a:avLst/>
              <a:gdLst>
                <a:gd name="T0" fmla="*/ 2147483647 w 4"/>
                <a:gd name="T1" fmla="*/ 2147483647 h 10"/>
                <a:gd name="T2" fmla="*/ 2147483647 w 4"/>
                <a:gd name="T3" fmla="*/ 0 h 10"/>
                <a:gd name="T4" fmla="*/ 0 w 4"/>
                <a:gd name="T5" fmla="*/ 0 h 10"/>
                <a:gd name="T6" fmla="*/ 0 w 4"/>
                <a:gd name="T7" fmla="*/ 0 h 10"/>
                <a:gd name="T8" fmla="*/ 0 w 4"/>
                <a:gd name="T9" fmla="*/ 2147483647 h 10"/>
                <a:gd name="T10" fmla="*/ 0 w 4"/>
                <a:gd name="T11" fmla="*/ 2147483647 h 10"/>
                <a:gd name="T12" fmla="*/ 0 w 4"/>
                <a:gd name="T13" fmla="*/ 2147483647 h 10"/>
                <a:gd name="T14" fmla="*/ 2147483647 w 4"/>
                <a:gd name="T15" fmla="*/ 2147483647 h 10"/>
                <a:gd name="T16" fmla="*/ 2147483647 w 4"/>
                <a:gd name="T17" fmla="*/ 2147483647 h 10"/>
                <a:gd name="T18" fmla="*/ 2147483647 w 4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10"/>
                <a:gd name="T32" fmla="*/ 4 w 4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10">
                  <a:moveTo>
                    <a:pt x="4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47" name="Freeform 654"/>
            <p:cNvSpPr>
              <a:spLocks/>
            </p:cNvSpPr>
            <p:nvPr/>
          </p:nvSpPr>
          <p:spPr bwMode="auto">
            <a:xfrm>
              <a:off x="2254978" y="1827763"/>
              <a:ext cx="9369" cy="2677"/>
            </a:xfrm>
            <a:custGeom>
              <a:avLst/>
              <a:gdLst>
                <a:gd name="T0" fmla="*/ 2147483647 w 26"/>
                <a:gd name="T1" fmla="*/ 0 h 6"/>
                <a:gd name="T2" fmla="*/ 2147483647 w 26"/>
                <a:gd name="T3" fmla="*/ 0 h 6"/>
                <a:gd name="T4" fmla="*/ 0 w 26"/>
                <a:gd name="T5" fmla="*/ 2147483647 h 6"/>
                <a:gd name="T6" fmla="*/ 2147483647 w 26"/>
                <a:gd name="T7" fmla="*/ 2147483647 h 6"/>
                <a:gd name="T8" fmla="*/ 2147483647 w 26"/>
                <a:gd name="T9" fmla="*/ 2147483647 h 6"/>
                <a:gd name="T10" fmla="*/ 2147483647 w 26"/>
                <a:gd name="T11" fmla="*/ 2147483647 h 6"/>
                <a:gd name="T12" fmla="*/ 2147483647 w 26"/>
                <a:gd name="T13" fmla="*/ 2147483647 h 6"/>
                <a:gd name="T14" fmla="*/ 2147483647 w 26"/>
                <a:gd name="T15" fmla="*/ 0 h 6"/>
                <a:gd name="T16" fmla="*/ 2147483647 w 26"/>
                <a:gd name="T17" fmla="*/ 0 h 6"/>
                <a:gd name="T18" fmla="*/ 2147483647 w 26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6"/>
                <a:gd name="T32" fmla="*/ 26 w 26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6">
                  <a:moveTo>
                    <a:pt x="2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2" y="6"/>
                  </a:lnTo>
                  <a:lnTo>
                    <a:pt x="20" y="6"/>
                  </a:lnTo>
                  <a:lnTo>
                    <a:pt x="26" y="6"/>
                  </a:lnTo>
                  <a:lnTo>
                    <a:pt x="26" y="3"/>
                  </a:lnTo>
                  <a:lnTo>
                    <a:pt x="26" y="0"/>
                  </a:lnTo>
                  <a:lnTo>
                    <a:pt x="2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48" name="Freeform 655"/>
            <p:cNvSpPr>
              <a:spLocks/>
            </p:cNvSpPr>
            <p:nvPr/>
          </p:nvSpPr>
          <p:spPr bwMode="auto">
            <a:xfrm>
              <a:off x="2261670" y="1827763"/>
              <a:ext cx="2677" cy="4015"/>
            </a:xfrm>
            <a:custGeom>
              <a:avLst/>
              <a:gdLst>
                <a:gd name="T0" fmla="*/ 2147483647 w 6"/>
                <a:gd name="T1" fmla="*/ 2147483647 h 13"/>
                <a:gd name="T2" fmla="*/ 2147483647 w 6"/>
                <a:gd name="T3" fmla="*/ 0 h 13"/>
                <a:gd name="T4" fmla="*/ 2147483647 w 6"/>
                <a:gd name="T5" fmla="*/ 0 h 13"/>
                <a:gd name="T6" fmla="*/ 0 w 6"/>
                <a:gd name="T7" fmla="*/ 0 h 13"/>
                <a:gd name="T8" fmla="*/ 0 w 6"/>
                <a:gd name="T9" fmla="*/ 2147483647 h 13"/>
                <a:gd name="T10" fmla="*/ 0 w 6"/>
                <a:gd name="T11" fmla="*/ 2147483647 h 13"/>
                <a:gd name="T12" fmla="*/ 2147483647 w 6"/>
                <a:gd name="T13" fmla="*/ 2147483647 h 13"/>
                <a:gd name="T14" fmla="*/ 2147483647 w 6"/>
                <a:gd name="T15" fmla="*/ 2147483647 h 13"/>
                <a:gd name="T16" fmla="*/ 2147483647 w 6"/>
                <a:gd name="T17" fmla="*/ 2147483647 h 13"/>
                <a:gd name="T18" fmla="*/ 2147483647 w 6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3"/>
                <a:gd name="T32" fmla="*/ 6 w 6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3">
                  <a:moveTo>
                    <a:pt x="6" y="3"/>
                  </a:move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9"/>
                  </a:lnTo>
                  <a:lnTo>
                    <a:pt x="2" y="13"/>
                  </a:lnTo>
                  <a:lnTo>
                    <a:pt x="6" y="9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49" name="Freeform 656"/>
            <p:cNvSpPr>
              <a:spLocks/>
            </p:cNvSpPr>
            <p:nvPr/>
          </p:nvSpPr>
          <p:spPr bwMode="auto">
            <a:xfrm>
              <a:off x="2261670" y="1830439"/>
              <a:ext cx="10707" cy="0"/>
            </a:xfrm>
            <a:custGeom>
              <a:avLst/>
              <a:gdLst>
                <a:gd name="T0" fmla="*/ 2147483647 w 32"/>
                <a:gd name="T1" fmla="*/ 0 h 3"/>
                <a:gd name="T2" fmla="*/ 0 w 32"/>
                <a:gd name="T3" fmla="*/ 0 h 3"/>
                <a:gd name="T4" fmla="*/ 0 w 32"/>
                <a:gd name="T5" fmla="*/ 0 h 3"/>
                <a:gd name="T6" fmla="*/ 0 w 32"/>
                <a:gd name="T7" fmla="*/ 0 h 3"/>
                <a:gd name="T8" fmla="*/ 2147483647 w 32"/>
                <a:gd name="T9" fmla="*/ 0 h 3"/>
                <a:gd name="T10" fmla="*/ 2147483647 w 32"/>
                <a:gd name="T11" fmla="*/ 0 h 3"/>
                <a:gd name="T12" fmla="*/ 2147483647 w 32"/>
                <a:gd name="T13" fmla="*/ 0 h 3"/>
                <a:gd name="T14" fmla="*/ 2147483647 w 32"/>
                <a:gd name="T15" fmla="*/ 0 h 3"/>
                <a:gd name="T16" fmla="*/ 2147483647 w 32"/>
                <a:gd name="T17" fmla="*/ 0 h 3"/>
                <a:gd name="T18" fmla="*/ 2147483647 w 32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"/>
                <a:gd name="T31" fmla="*/ 0 h 3"/>
                <a:gd name="T32" fmla="*/ 32 w 32"/>
                <a:gd name="T33" fmla="*/ 0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2" y="3"/>
                  </a:lnTo>
                  <a:lnTo>
                    <a:pt x="32" y="3"/>
                  </a:lnTo>
                  <a:lnTo>
                    <a:pt x="32" y="0"/>
                  </a:lnTo>
                  <a:lnTo>
                    <a:pt x="2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50" name="Freeform 657"/>
            <p:cNvSpPr>
              <a:spLocks/>
            </p:cNvSpPr>
            <p:nvPr/>
          </p:nvSpPr>
          <p:spPr bwMode="auto">
            <a:xfrm>
              <a:off x="2269700" y="1830439"/>
              <a:ext cx="2677" cy="2677"/>
            </a:xfrm>
            <a:custGeom>
              <a:avLst/>
              <a:gdLst>
                <a:gd name="T0" fmla="*/ 2147483647 w 7"/>
                <a:gd name="T1" fmla="*/ 2147483647 h 9"/>
                <a:gd name="T2" fmla="*/ 2147483647 w 7"/>
                <a:gd name="T3" fmla="*/ 0 h 9"/>
                <a:gd name="T4" fmla="*/ 2147483647 w 7"/>
                <a:gd name="T5" fmla="*/ 0 h 9"/>
                <a:gd name="T6" fmla="*/ 0 w 7"/>
                <a:gd name="T7" fmla="*/ 0 h 9"/>
                <a:gd name="T8" fmla="*/ 0 w 7"/>
                <a:gd name="T9" fmla="*/ 2147483647 h 9"/>
                <a:gd name="T10" fmla="*/ 0 w 7"/>
                <a:gd name="T11" fmla="*/ 2147483647 h 9"/>
                <a:gd name="T12" fmla="*/ 2147483647 w 7"/>
                <a:gd name="T13" fmla="*/ 2147483647 h 9"/>
                <a:gd name="T14" fmla="*/ 2147483647 w 7"/>
                <a:gd name="T15" fmla="*/ 2147483647 h 9"/>
                <a:gd name="T16" fmla="*/ 2147483647 w 7"/>
                <a:gd name="T17" fmla="*/ 2147483647 h 9"/>
                <a:gd name="T18" fmla="*/ 2147483647 w 7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9"/>
                <a:gd name="T32" fmla="*/ 7 w 7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9">
                  <a:moveTo>
                    <a:pt x="7" y="3"/>
                  </a:move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9"/>
                  </a:lnTo>
                  <a:lnTo>
                    <a:pt x="4" y="9"/>
                  </a:lnTo>
                  <a:lnTo>
                    <a:pt x="7" y="9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51" name="Freeform 658"/>
            <p:cNvSpPr>
              <a:spLocks/>
            </p:cNvSpPr>
            <p:nvPr/>
          </p:nvSpPr>
          <p:spPr bwMode="auto">
            <a:xfrm>
              <a:off x="2269700" y="1830439"/>
              <a:ext cx="6692" cy="2677"/>
            </a:xfrm>
            <a:custGeom>
              <a:avLst/>
              <a:gdLst>
                <a:gd name="T0" fmla="*/ 2147483647 w 20"/>
                <a:gd name="T1" fmla="*/ 0 h 6"/>
                <a:gd name="T2" fmla="*/ 0 w 20"/>
                <a:gd name="T3" fmla="*/ 0 h 6"/>
                <a:gd name="T4" fmla="*/ 0 w 20"/>
                <a:gd name="T5" fmla="*/ 2147483647 h 6"/>
                <a:gd name="T6" fmla="*/ 0 w 20"/>
                <a:gd name="T7" fmla="*/ 2147483647 h 6"/>
                <a:gd name="T8" fmla="*/ 2147483647 w 20"/>
                <a:gd name="T9" fmla="*/ 2147483647 h 6"/>
                <a:gd name="T10" fmla="*/ 2147483647 w 20"/>
                <a:gd name="T11" fmla="*/ 2147483647 h 6"/>
                <a:gd name="T12" fmla="*/ 2147483647 w 20"/>
                <a:gd name="T13" fmla="*/ 2147483647 h 6"/>
                <a:gd name="T14" fmla="*/ 2147483647 w 20"/>
                <a:gd name="T15" fmla="*/ 0 h 6"/>
                <a:gd name="T16" fmla="*/ 2147483647 w 20"/>
                <a:gd name="T17" fmla="*/ 0 h 6"/>
                <a:gd name="T18" fmla="*/ 2147483647 w 20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6"/>
                <a:gd name="T32" fmla="*/ 20 w 20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6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11" y="6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20" y="0"/>
                  </a:lnTo>
                  <a:lnTo>
                    <a:pt x="1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52" name="Freeform 659"/>
            <p:cNvSpPr>
              <a:spLocks/>
            </p:cNvSpPr>
            <p:nvPr/>
          </p:nvSpPr>
          <p:spPr bwMode="auto">
            <a:xfrm>
              <a:off x="2275054" y="1830439"/>
              <a:ext cx="1338" cy="4015"/>
            </a:xfrm>
            <a:custGeom>
              <a:avLst/>
              <a:gdLst>
                <a:gd name="T0" fmla="*/ 2147483647 w 7"/>
                <a:gd name="T1" fmla="*/ 2147483647 h 10"/>
                <a:gd name="T2" fmla="*/ 2147483647 w 7"/>
                <a:gd name="T3" fmla="*/ 0 h 10"/>
                <a:gd name="T4" fmla="*/ 2147483647 w 7"/>
                <a:gd name="T5" fmla="*/ 0 h 10"/>
                <a:gd name="T6" fmla="*/ 0 w 7"/>
                <a:gd name="T7" fmla="*/ 0 h 10"/>
                <a:gd name="T8" fmla="*/ 0 w 7"/>
                <a:gd name="T9" fmla="*/ 2147483647 h 10"/>
                <a:gd name="T10" fmla="*/ 0 w 7"/>
                <a:gd name="T11" fmla="*/ 2147483647 h 10"/>
                <a:gd name="T12" fmla="*/ 2147483647 w 7"/>
                <a:gd name="T13" fmla="*/ 2147483647 h 10"/>
                <a:gd name="T14" fmla="*/ 2147483647 w 7"/>
                <a:gd name="T15" fmla="*/ 2147483647 h 10"/>
                <a:gd name="T16" fmla="*/ 2147483647 w 7"/>
                <a:gd name="T17" fmla="*/ 2147483647 h 10"/>
                <a:gd name="T18" fmla="*/ 2147483647 w 7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0"/>
                <a:gd name="T32" fmla="*/ 7 w 7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0">
                  <a:moveTo>
                    <a:pt x="7" y="4"/>
                  </a:move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7" y="10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53" name="Freeform 660"/>
            <p:cNvSpPr>
              <a:spLocks/>
            </p:cNvSpPr>
            <p:nvPr/>
          </p:nvSpPr>
          <p:spPr bwMode="auto">
            <a:xfrm>
              <a:off x="2275054" y="1831777"/>
              <a:ext cx="45506" cy="2677"/>
            </a:xfrm>
            <a:custGeom>
              <a:avLst/>
              <a:gdLst>
                <a:gd name="T0" fmla="*/ 2147483647 w 136"/>
                <a:gd name="T1" fmla="*/ 0 h 6"/>
                <a:gd name="T2" fmla="*/ 0 w 136"/>
                <a:gd name="T3" fmla="*/ 2147483647 h 6"/>
                <a:gd name="T4" fmla="*/ 0 w 136"/>
                <a:gd name="T5" fmla="*/ 2147483647 h 6"/>
                <a:gd name="T6" fmla="*/ 0 w 136"/>
                <a:gd name="T7" fmla="*/ 2147483647 h 6"/>
                <a:gd name="T8" fmla="*/ 2147483647 w 136"/>
                <a:gd name="T9" fmla="*/ 2147483647 h 6"/>
                <a:gd name="T10" fmla="*/ 2147483647 w 136"/>
                <a:gd name="T11" fmla="*/ 2147483647 h 6"/>
                <a:gd name="T12" fmla="*/ 2147483647 w 136"/>
                <a:gd name="T13" fmla="*/ 2147483647 h 6"/>
                <a:gd name="T14" fmla="*/ 2147483647 w 136"/>
                <a:gd name="T15" fmla="*/ 2147483647 h 6"/>
                <a:gd name="T16" fmla="*/ 2147483647 w 136"/>
                <a:gd name="T17" fmla="*/ 0 h 6"/>
                <a:gd name="T18" fmla="*/ 2147483647 w 136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6"/>
                <a:gd name="T31" fmla="*/ 0 h 6"/>
                <a:gd name="T32" fmla="*/ 136 w 136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6" h="6">
                  <a:moveTo>
                    <a:pt x="4" y="0"/>
                  </a:moveTo>
                  <a:lnTo>
                    <a:pt x="0" y="2"/>
                  </a:lnTo>
                  <a:lnTo>
                    <a:pt x="0" y="6"/>
                  </a:lnTo>
                  <a:lnTo>
                    <a:pt x="126" y="6"/>
                  </a:lnTo>
                  <a:lnTo>
                    <a:pt x="133" y="6"/>
                  </a:lnTo>
                  <a:lnTo>
                    <a:pt x="136" y="2"/>
                  </a:lnTo>
                  <a:lnTo>
                    <a:pt x="133" y="2"/>
                  </a:lnTo>
                  <a:lnTo>
                    <a:pt x="12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54" name="Freeform 661"/>
            <p:cNvSpPr>
              <a:spLocks/>
            </p:cNvSpPr>
            <p:nvPr/>
          </p:nvSpPr>
          <p:spPr bwMode="auto">
            <a:xfrm>
              <a:off x="2317883" y="1831777"/>
              <a:ext cx="2677" cy="4015"/>
            </a:xfrm>
            <a:custGeom>
              <a:avLst/>
              <a:gdLst>
                <a:gd name="T0" fmla="*/ 2147483647 w 7"/>
                <a:gd name="T1" fmla="*/ 2147483647 h 12"/>
                <a:gd name="T2" fmla="*/ 2147483647 w 7"/>
                <a:gd name="T3" fmla="*/ 2147483647 h 12"/>
                <a:gd name="T4" fmla="*/ 2147483647 w 7"/>
                <a:gd name="T5" fmla="*/ 0 h 12"/>
                <a:gd name="T6" fmla="*/ 0 w 7"/>
                <a:gd name="T7" fmla="*/ 2147483647 h 12"/>
                <a:gd name="T8" fmla="*/ 0 w 7"/>
                <a:gd name="T9" fmla="*/ 2147483647 h 12"/>
                <a:gd name="T10" fmla="*/ 0 w 7"/>
                <a:gd name="T11" fmla="*/ 2147483647 h 12"/>
                <a:gd name="T12" fmla="*/ 2147483647 w 7"/>
                <a:gd name="T13" fmla="*/ 2147483647 h 12"/>
                <a:gd name="T14" fmla="*/ 2147483647 w 7"/>
                <a:gd name="T15" fmla="*/ 2147483647 h 12"/>
                <a:gd name="T16" fmla="*/ 2147483647 w 7"/>
                <a:gd name="T17" fmla="*/ 2147483647 h 12"/>
                <a:gd name="T18" fmla="*/ 2147483647 w 7"/>
                <a:gd name="T19" fmla="*/ 2147483647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2"/>
                <a:gd name="T32" fmla="*/ 7 w 7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2">
                  <a:moveTo>
                    <a:pt x="7" y="2"/>
                  </a:moveTo>
                  <a:lnTo>
                    <a:pt x="4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9"/>
                  </a:lnTo>
                  <a:lnTo>
                    <a:pt x="4" y="12"/>
                  </a:lnTo>
                  <a:lnTo>
                    <a:pt x="4" y="9"/>
                  </a:lnTo>
                  <a:lnTo>
                    <a:pt x="7" y="9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55" name="Freeform 662"/>
            <p:cNvSpPr>
              <a:spLocks/>
            </p:cNvSpPr>
            <p:nvPr/>
          </p:nvSpPr>
          <p:spPr bwMode="auto">
            <a:xfrm>
              <a:off x="2317883" y="1834454"/>
              <a:ext cx="4015" cy="0"/>
            </a:xfrm>
            <a:custGeom>
              <a:avLst/>
              <a:gdLst>
                <a:gd name="T0" fmla="*/ 2147483647 w 13"/>
                <a:gd name="T1" fmla="*/ 0 h 3"/>
                <a:gd name="T2" fmla="*/ 0 w 13"/>
                <a:gd name="T3" fmla="*/ 0 h 3"/>
                <a:gd name="T4" fmla="*/ 0 w 13"/>
                <a:gd name="T5" fmla="*/ 0 h 3"/>
                <a:gd name="T6" fmla="*/ 0 w 13"/>
                <a:gd name="T7" fmla="*/ 0 h 3"/>
                <a:gd name="T8" fmla="*/ 2147483647 w 13"/>
                <a:gd name="T9" fmla="*/ 0 h 3"/>
                <a:gd name="T10" fmla="*/ 2147483647 w 13"/>
                <a:gd name="T11" fmla="*/ 0 h 3"/>
                <a:gd name="T12" fmla="*/ 2147483647 w 13"/>
                <a:gd name="T13" fmla="*/ 0 h 3"/>
                <a:gd name="T14" fmla="*/ 2147483647 w 13"/>
                <a:gd name="T15" fmla="*/ 0 h 3"/>
                <a:gd name="T16" fmla="*/ 2147483647 w 13"/>
                <a:gd name="T17" fmla="*/ 0 h 3"/>
                <a:gd name="T18" fmla="*/ 2147483647 w 13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3"/>
                <a:gd name="T32" fmla="*/ 13 w 13"/>
                <a:gd name="T33" fmla="*/ 0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3">
                  <a:moveTo>
                    <a:pt x="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4" y="3"/>
                  </a:lnTo>
                  <a:lnTo>
                    <a:pt x="11" y="3"/>
                  </a:lnTo>
                  <a:lnTo>
                    <a:pt x="13" y="3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56" name="Freeform 663"/>
            <p:cNvSpPr>
              <a:spLocks/>
            </p:cNvSpPr>
            <p:nvPr/>
          </p:nvSpPr>
          <p:spPr bwMode="auto">
            <a:xfrm>
              <a:off x="2320559" y="1834454"/>
              <a:ext cx="1338" cy="2677"/>
            </a:xfrm>
            <a:custGeom>
              <a:avLst/>
              <a:gdLst>
                <a:gd name="T0" fmla="*/ 2147483647 w 6"/>
                <a:gd name="T1" fmla="*/ 2147483647 h 9"/>
                <a:gd name="T2" fmla="*/ 2147483647 w 6"/>
                <a:gd name="T3" fmla="*/ 0 h 9"/>
                <a:gd name="T4" fmla="*/ 2147483647 w 6"/>
                <a:gd name="T5" fmla="*/ 0 h 9"/>
                <a:gd name="T6" fmla="*/ 0 w 6"/>
                <a:gd name="T7" fmla="*/ 0 h 9"/>
                <a:gd name="T8" fmla="*/ 0 w 6"/>
                <a:gd name="T9" fmla="*/ 2147483647 h 9"/>
                <a:gd name="T10" fmla="*/ 0 w 6"/>
                <a:gd name="T11" fmla="*/ 2147483647 h 9"/>
                <a:gd name="T12" fmla="*/ 2147483647 w 6"/>
                <a:gd name="T13" fmla="*/ 2147483647 h 9"/>
                <a:gd name="T14" fmla="*/ 2147483647 w 6"/>
                <a:gd name="T15" fmla="*/ 2147483647 h 9"/>
                <a:gd name="T16" fmla="*/ 2147483647 w 6"/>
                <a:gd name="T17" fmla="*/ 2147483647 h 9"/>
                <a:gd name="T18" fmla="*/ 2147483647 w 6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9"/>
                <a:gd name="T32" fmla="*/ 6 w 6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9">
                  <a:moveTo>
                    <a:pt x="6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9"/>
                  </a:lnTo>
                  <a:lnTo>
                    <a:pt x="4" y="9"/>
                  </a:lnTo>
                  <a:lnTo>
                    <a:pt x="6" y="9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57" name="Freeform 664"/>
            <p:cNvSpPr>
              <a:spLocks/>
            </p:cNvSpPr>
            <p:nvPr/>
          </p:nvSpPr>
          <p:spPr bwMode="auto">
            <a:xfrm>
              <a:off x="2320559" y="1834454"/>
              <a:ext cx="16061" cy="2677"/>
            </a:xfrm>
            <a:custGeom>
              <a:avLst/>
              <a:gdLst>
                <a:gd name="T0" fmla="*/ 2147483647 w 49"/>
                <a:gd name="T1" fmla="*/ 0 h 6"/>
                <a:gd name="T2" fmla="*/ 0 w 49"/>
                <a:gd name="T3" fmla="*/ 0 h 6"/>
                <a:gd name="T4" fmla="*/ 0 w 49"/>
                <a:gd name="T5" fmla="*/ 2147483647 h 6"/>
                <a:gd name="T6" fmla="*/ 0 w 49"/>
                <a:gd name="T7" fmla="*/ 2147483647 h 6"/>
                <a:gd name="T8" fmla="*/ 2147483647 w 49"/>
                <a:gd name="T9" fmla="*/ 2147483647 h 6"/>
                <a:gd name="T10" fmla="*/ 2147483647 w 49"/>
                <a:gd name="T11" fmla="*/ 2147483647 h 6"/>
                <a:gd name="T12" fmla="*/ 2147483647 w 49"/>
                <a:gd name="T13" fmla="*/ 2147483647 h 6"/>
                <a:gd name="T14" fmla="*/ 2147483647 w 49"/>
                <a:gd name="T15" fmla="*/ 0 h 6"/>
                <a:gd name="T16" fmla="*/ 2147483647 w 49"/>
                <a:gd name="T17" fmla="*/ 0 h 6"/>
                <a:gd name="T18" fmla="*/ 2147483647 w 49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9"/>
                <a:gd name="T31" fmla="*/ 0 h 6"/>
                <a:gd name="T32" fmla="*/ 49 w 49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9" h="6">
                  <a:moveTo>
                    <a:pt x="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42" y="6"/>
                  </a:lnTo>
                  <a:lnTo>
                    <a:pt x="49" y="6"/>
                  </a:lnTo>
                  <a:lnTo>
                    <a:pt x="49" y="3"/>
                  </a:lnTo>
                  <a:lnTo>
                    <a:pt x="49" y="0"/>
                  </a:lnTo>
                  <a:lnTo>
                    <a:pt x="4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58" name="Freeform 665"/>
            <p:cNvSpPr>
              <a:spLocks/>
            </p:cNvSpPr>
            <p:nvPr/>
          </p:nvSpPr>
          <p:spPr bwMode="auto">
            <a:xfrm>
              <a:off x="2335281" y="1834454"/>
              <a:ext cx="1339" cy="5353"/>
            </a:xfrm>
            <a:custGeom>
              <a:avLst/>
              <a:gdLst>
                <a:gd name="T0" fmla="*/ 2147483647 w 3"/>
                <a:gd name="T1" fmla="*/ 2147483647 h 12"/>
                <a:gd name="T2" fmla="*/ 2147483647 w 3"/>
                <a:gd name="T3" fmla="*/ 0 h 12"/>
                <a:gd name="T4" fmla="*/ 0 w 3"/>
                <a:gd name="T5" fmla="*/ 0 h 12"/>
                <a:gd name="T6" fmla="*/ 0 w 3"/>
                <a:gd name="T7" fmla="*/ 0 h 12"/>
                <a:gd name="T8" fmla="*/ 0 w 3"/>
                <a:gd name="T9" fmla="*/ 2147483647 h 12"/>
                <a:gd name="T10" fmla="*/ 0 w 3"/>
                <a:gd name="T11" fmla="*/ 2147483647 h 12"/>
                <a:gd name="T12" fmla="*/ 0 w 3"/>
                <a:gd name="T13" fmla="*/ 2147483647 h 12"/>
                <a:gd name="T14" fmla="*/ 2147483647 w 3"/>
                <a:gd name="T15" fmla="*/ 2147483647 h 12"/>
                <a:gd name="T16" fmla="*/ 2147483647 w 3"/>
                <a:gd name="T17" fmla="*/ 2147483647 h 12"/>
                <a:gd name="T18" fmla="*/ 2147483647 w 3"/>
                <a:gd name="T19" fmla="*/ 2147483647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12"/>
                <a:gd name="T32" fmla="*/ 3 w 3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12">
                  <a:moveTo>
                    <a:pt x="3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3" y="10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59" name="Freeform 666"/>
            <p:cNvSpPr>
              <a:spLocks/>
            </p:cNvSpPr>
            <p:nvPr/>
          </p:nvSpPr>
          <p:spPr bwMode="auto">
            <a:xfrm>
              <a:off x="2333943" y="1837131"/>
              <a:ext cx="41490" cy="1339"/>
            </a:xfrm>
            <a:custGeom>
              <a:avLst/>
              <a:gdLst>
                <a:gd name="T0" fmla="*/ 2147483647 w 122"/>
                <a:gd name="T1" fmla="*/ 0 h 4"/>
                <a:gd name="T2" fmla="*/ 2147483647 w 122"/>
                <a:gd name="T3" fmla="*/ 0 h 4"/>
                <a:gd name="T4" fmla="*/ 0 w 122"/>
                <a:gd name="T5" fmla="*/ 2147483647 h 4"/>
                <a:gd name="T6" fmla="*/ 2147483647 w 122"/>
                <a:gd name="T7" fmla="*/ 2147483647 h 4"/>
                <a:gd name="T8" fmla="*/ 2147483647 w 122"/>
                <a:gd name="T9" fmla="*/ 2147483647 h 4"/>
                <a:gd name="T10" fmla="*/ 2147483647 w 122"/>
                <a:gd name="T11" fmla="*/ 2147483647 h 4"/>
                <a:gd name="T12" fmla="*/ 2147483647 w 122"/>
                <a:gd name="T13" fmla="*/ 2147483647 h 4"/>
                <a:gd name="T14" fmla="*/ 2147483647 w 122"/>
                <a:gd name="T15" fmla="*/ 0 h 4"/>
                <a:gd name="T16" fmla="*/ 2147483647 w 122"/>
                <a:gd name="T17" fmla="*/ 0 h 4"/>
                <a:gd name="T18" fmla="*/ 2147483647 w 122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2"/>
                <a:gd name="T31" fmla="*/ 0 h 4"/>
                <a:gd name="T32" fmla="*/ 122 w 122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2" h="4">
                  <a:moveTo>
                    <a:pt x="4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116" y="4"/>
                  </a:lnTo>
                  <a:lnTo>
                    <a:pt x="122" y="4"/>
                  </a:lnTo>
                  <a:lnTo>
                    <a:pt x="122" y="0"/>
                  </a:lnTo>
                  <a:lnTo>
                    <a:pt x="11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60" name="Freeform 667"/>
            <p:cNvSpPr>
              <a:spLocks/>
            </p:cNvSpPr>
            <p:nvPr/>
          </p:nvSpPr>
          <p:spPr bwMode="auto">
            <a:xfrm>
              <a:off x="2374095" y="1837131"/>
              <a:ext cx="1338" cy="2677"/>
            </a:xfrm>
            <a:custGeom>
              <a:avLst/>
              <a:gdLst>
                <a:gd name="T0" fmla="*/ 2147483647 w 2"/>
                <a:gd name="T1" fmla="*/ 2147483647 h 10"/>
                <a:gd name="T2" fmla="*/ 2147483647 w 2"/>
                <a:gd name="T3" fmla="*/ 0 h 10"/>
                <a:gd name="T4" fmla="*/ 0 w 2"/>
                <a:gd name="T5" fmla="*/ 0 h 10"/>
                <a:gd name="T6" fmla="*/ 0 w 2"/>
                <a:gd name="T7" fmla="*/ 0 h 10"/>
                <a:gd name="T8" fmla="*/ 0 w 2"/>
                <a:gd name="T9" fmla="*/ 2147483647 h 10"/>
                <a:gd name="T10" fmla="*/ 0 w 2"/>
                <a:gd name="T11" fmla="*/ 2147483647 h 10"/>
                <a:gd name="T12" fmla="*/ 0 w 2"/>
                <a:gd name="T13" fmla="*/ 2147483647 h 10"/>
                <a:gd name="T14" fmla="*/ 2147483647 w 2"/>
                <a:gd name="T15" fmla="*/ 2147483647 h 10"/>
                <a:gd name="T16" fmla="*/ 2147483647 w 2"/>
                <a:gd name="T17" fmla="*/ 2147483647 h 10"/>
                <a:gd name="T18" fmla="*/ 2147483647 w 2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"/>
                <a:gd name="T31" fmla="*/ 0 h 10"/>
                <a:gd name="T32" fmla="*/ 2 w 2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" h="10">
                  <a:moveTo>
                    <a:pt x="2" y="4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61" name="Freeform 668"/>
            <p:cNvSpPr>
              <a:spLocks/>
            </p:cNvSpPr>
            <p:nvPr/>
          </p:nvSpPr>
          <p:spPr bwMode="auto">
            <a:xfrm>
              <a:off x="2372757" y="1838470"/>
              <a:ext cx="6692" cy="1338"/>
            </a:xfrm>
            <a:custGeom>
              <a:avLst/>
              <a:gdLst>
                <a:gd name="T0" fmla="*/ 2147483647 w 20"/>
                <a:gd name="T1" fmla="*/ 0 h 6"/>
                <a:gd name="T2" fmla="*/ 2147483647 w 20"/>
                <a:gd name="T3" fmla="*/ 0 h 6"/>
                <a:gd name="T4" fmla="*/ 0 w 20"/>
                <a:gd name="T5" fmla="*/ 2147483647 h 6"/>
                <a:gd name="T6" fmla="*/ 2147483647 w 20"/>
                <a:gd name="T7" fmla="*/ 2147483647 h 6"/>
                <a:gd name="T8" fmla="*/ 2147483647 w 20"/>
                <a:gd name="T9" fmla="*/ 2147483647 h 6"/>
                <a:gd name="T10" fmla="*/ 2147483647 w 20"/>
                <a:gd name="T11" fmla="*/ 2147483647 h 6"/>
                <a:gd name="T12" fmla="*/ 2147483647 w 20"/>
                <a:gd name="T13" fmla="*/ 2147483647 h 6"/>
                <a:gd name="T14" fmla="*/ 2147483647 w 20"/>
                <a:gd name="T15" fmla="*/ 0 h 6"/>
                <a:gd name="T16" fmla="*/ 2147483647 w 20"/>
                <a:gd name="T17" fmla="*/ 0 h 6"/>
                <a:gd name="T18" fmla="*/ 2147483647 w 20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6"/>
                <a:gd name="T32" fmla="*/ 20 w 20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6">
                  <a:moveTo>
                    <a:pt x="4" y="0"/>
                  </a:moveTo>
                  <a:lnTo>
                    <a:pt x="4" y="0"/>
                  </a:lnTo>
                  <a:lnTo>
                    <a:pt x="0" y="2"/>
                  </a:lnTo>
                  <a:lnTo>
                    <a:pt x="4" y="6"/>
                  </a:lnTo>
                  <a:lnTo>
                    <a:pt x="13" y="6"/>
                  </a:lnTo>
                  <a:lnTo>
                    <a:pt x="20" y="6"/>
                  </a:lnTo>
                  <a:lnTo>
                    <a:pt x="20" y="2"/>
                  </a:lnTo>
                  <a:lnTo>
                    <a:pt x="20" y="0"/>
                  </a:lnTo>
                  <a:lnTo>
                    <a:pt x="1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62" name="Freeform 669"/>
            <p:cNvSpPr>
              <a:spLocks/>
            </p:cNvSpPr>
            <p:nvPr/>
          </p:nvSpPr>
          <p:spPr bwMode="auto">
            <a:xfrm>
              <a:off x="2378110" y="1838470"/>
              <a:ext cx="1339" cy="2677"/>
            </a:xfrm>
            <a:custGeom>
              <a:avLst/>
              <a:gdLst>
                <a:gd name="T0" fmla="*/ 2147483647 w 7"/>
                <a:gd name="T1" fmla="*/ 2147483647 h 9"/>
                <a:gd name="T2" fmla="*/ 2147483647 w 7"/>
                <a:gd name="T3" fmla="*/ 0 h 9"/>
                <a:gd name="T4" fmla="*/ 2147483647 w 7"/>
                <a:gd name="T5" fmla="*/ 0 h 9"/>
                <a:gd name="T6" fmla="*/ 0 w 7"/>
                <a:gd name="T7" fmla="*/ 0 h 9"/>
                <a:gd name="T8" fmla="*/ 0 w 7"/>
                <a:gd name="T9" fmla="*/ 2147483647 h 9"/>
                <a:gd name="T10" fmla="*/ 0 w 7"/>
                <a:gd name="T11" fmla="*/ 2147483647 h 9"/>
                <a:gd name="T12" fmla="*/ 2147483647 w 7"/>
                <a:gd name="T13" fmla="*/ 2147483647 h 9"/>
                <a:gd name="T14" fmla="*/ 2147483647 w 7"/>
                <a:gd name="T15" fmla="*/ 2147483647 h 9"/>
                <a:gd name="T16" fmla="*/ 2147483647 w 7"/>
                <a:gd name="T17" fmla="*/ 2147483647 h 9"/>
                <a:gd name="T18" fmla="*/ 2147483647 w 7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9"/>
                <a:gd name="T32" fmla="*/ 7 w 7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9">
                  <a:moveTo>
                    <a:pt x="7" y="2"/>
                  </a:move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9"/>
                  </a:lnTo>
                  <a:lnTo>
                    <a:pt x="4" y="9"/>
                  </a:lnTo>
                  <a:lnTo>
                    <a:pt x="7" y="9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63" name="Freeform 670"/>
            <p:cNvSpPr>
              <a:spLocks/>
            </p:cNvSpPr>
            <p:nvPr/>
          </p:nvSpPr>
          <p:spPr bwMode="auto">
            <a:xfrm>
              <a:off x="2378110" y="1839807"/>
              <a:ext cx="4016" cy="1339"/>
            </a:xfrm>
            <a:custGeom>
              <a:avLst/>
              <a:gdLst>
                <a:gd name="T0" fmla="*/ 2147483647 w 13"/>
                <a:gd name="T1" fmla="*/ 0 h 7"/>
                <a:gd name="T2" fmla="*/ 0 w 13"/>
                <a:gd name="T3" fmla="*/ 2147483647 h 7"/>
                <a:gd name="T4" fmla="*/ 0 w 13"/>
                <a:gd name="T5" fmla="*/ 2147483647 h 7"/>
                <a:gd name="T6" fmla="*/ 0 w 13"/>
                <a:gd name="T7" fmla="*/ 2147483647 h 7"/>
                <a:gd name="T8" fmla="*/ 2147483647 w 13"/>
                <a:gd name="T9" fmla="*/ 2147483647 h 7"/>
                <a:gd name="T10" fmla="*/ 2147483647 w 13"/>
                <a:gd name="T11" fmla="*/ 2147483647 h 7"/>
                <a:gd name="T12" fmla="*/ 2147483647 w 13"/>
                <a:gd name="T13" fmla="*/ 2147483647 h 7"/>
                <a:gd name="T14" fmla="*/ 2147483647 w 13"/>
                <a:gd name="T15" fmla="*/ 2147483647 h 7"/>
                <a:gd name="T16" fmla="*/ 2147483647 w 13"/>
                <a:gd name="T17" fmla="*/ 0 h 7"/>
                <a:gd name="T18" fmla="*/ 2147483647 w 13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7"/>
                <a:gd name="T32" fmla="*/ 13 w 13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7">
                  <a:moveTo>
                    <a:pt x="4" y="0"/>
                  </a:moveTo>
                  <a:lnTo>
                    <a:pt x="0" y="4"/>
                  </a:lnTo>
                  <a:lnTo>
                    <a:pt x="0" y="7"/>
                  </a:lnTo>
                  <a:lnTo>
                    <a:pt x="4" y="7"/>
                  </a:lnTo>
                  <a:lnTo>
                    <a:pt x="13" y="7"/>
                  </a:lnTo>
                  <a:lnTo>
                    <a:pt x="13" y="4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64" name="Freeform 671"/>
            <p:cNvSpPr>
              <a:spLocks/>
            </p:cNvSpPr>
            <p:nvPr/>
          </p:nvSpPr>
          <p:spPr bwMode="auto">
            <a:xfrm>
              <a:off x="2379449" y="1839807"/>
              <a:ext cx="2677" cy="4015"/>
            </a:xfrm>
            <a:custGeom>
              <a:avLst/>
              <a:gdLst>
                <a:gd name="T0" fmla="*/ 2147483647 w 6"/>
                <a:gd name="T1" fmla="*/ 2147483647 h 13"/>
                <a:gd name="T2" fmla="*/ 2147483647 w 6"/>
                <a:gd name="T3" fmla="*/ 2147483647 h 13"/>
                <a:gd name="T4" fmla="*/ 2147483647 w 6"/>
                <a:gd name="T5" fmla="*/ 0 h 13"/>
                <a:gd name="T6" fmla="*/ 0 w 6"/>
                <a:gd name="T7" fmla="*/ 2147483647 h 13"/>
                <a:gd name="T8" fmla="*/ 0 w 6"/>
                <a:gd name="T9" fmla="*/ 2147483647 h 13"/>
                <a:gd name="T10" fmla="*/ 0 w 6"/>
                <a:gd name="T11" fmla="*/ 2147483647 h 13"/>
                <a:gd name="T12" fmla="*/ 2147483647 w 6"/>
                <a:gd name="T13" fmla="*/ 2147483647 h 13"/>
                <a:gd name="T14" fmla="*/ 2147483647 w 6"/>
                <a:gd name="T15" fmla="*/ 2147483647 h 13"/>
                <a:gd name="T16" fmla="*/ 2147483647 w 6"/>
                <a:gd name="T17" fmla="*/ 2147483647 h 13"/>
                <a:gd name="T18" fmla="*/ 2147483647 w 6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3"/>
                <a:gd name="T32" fmla="*/ 6 w 6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3">
                  <a:moveTo>
                    <a:pt x="6" y="4"/>
                  </a:moveTo>
                  <a:lnTo>
                    <a:pt x="6" y="4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4" y="13"/>
                  </a:lnTo>
                  <a:lnTo>
                    <a:pt x="6" y="9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65" name="Freeform 672"/>
            <p:cNvSpPr>
              <a:spLocks/>
            </p:cNvSpPr>
            <p:nvPr/>
          </p:nvSpPr>
          <p:spPr bwMode="auto">
            <a:xfrm>
              <a:off x="2379449" y="1841146"/>
              <a:ext cx="6692" cy="1338"/>
            </a:xfrm>
            <a:custGeom>
              <a:avLst/>
              <a:gdLst>
                <a:gd name="T0" fmla="*/ 2147483647 w 20"/>
                <a:gd name="T1" fmla="*/ 0 h 2"/>
                <a:gd name="T2" fmla="*/ 0 w 20"/>
                <a:gd name="T3" fmla="*/ 0 h 2"/>
                <a:gd name="T4" fmla="*/ 0 w 20"/>
                <a:gd name="T5" fmla="*/ 2147483647 h 2"/>
                <a:gd name="T6" fmla="*/ 0 w 20"/>
                <a:gd name="T7" fmla="*/ 2147483647 h 2"/>
                <a:gd name="T8" fmla="*/ 2147483647 w 20"/>
                <a:gd name="T9" fmla="*/ 2147483647 h 2"/>
                <a:gd name="T10" fmla="*/ 2147483647 w 20"/>
                <a:gd name="T11" fmla="*/ 2147483647 h 2"/>
                <a:gd name="T12" fmla="*/ 2147483647 w 20"/>
                <a:gd name="T13" fmla="*/ 2147483647 h 2"/>
                <a:gd name="T14" fmla="*/ 2147483647 w 20"/>
                <a:gd name="T15" fmla="*/ 0 h 2"/>
                <a:gd name="T16" fmla="*/ 2147483647 w 20"/>
                <a:gd name="T17" fmla="*/ 0 h 2"/>
                <a:gd name="T18" fmla="*/ 2147483647 w 20"/>
                <a:gd name="T19" fmla="*/ 0 h 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2"/>
                <a:gd name="T32" fmla="*/ 20 w 20"/>
                <a:gd name="T33" fmla="*/ 2 h 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2">
                  <a:moveTo>
                    <a:pt x="4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0" y="2"/>
                  </a:lnTo>
                  <a:lnTo>
                    <a:pt x="20" y="2"/>
                  </a:lnTo>
                  <a:lnTo>
                    <a:pt x="20" y="0"/>
                  </a:lnTo>
                  <a:lnTo>
                    <a:pt x="1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66" name="Freeform 673"/>
            <p:cNvSpPr>
              <a:spLocks/>
            </p:cNvSpPr>
            <p:nvPr/>
          </p:nvSpPr>
          <p:spPr bwMode="auto">
            <a:xfrm>
              <a:off x="2384803" y="1841146"/>
              <a:ext cx="1338" cy="2677"/>
            </a:xfrm>
            <a:custGeom>
              <a:avLst/>
              <a:gdLst>
                <a:gd name="T0" fmla="*/ 2147483647 w 7"/>
                <a:gd name="T1" fmla="*/ 2147483647 h 8"/>
                <a:gd name="T2" fmla="*/ 2147483647 w 7"/>
                <a:gd name="T3" fmla="*/ 0 h 8"/>
                <a:gd name="T4" fmla="*/ 2147483647 w 7"/>
                <a:gd name="T5" fmla="*/ 0 h 8"/>
                <a:gd name="T6" fmla="*/ 0 w 7"/>
                <a:gd name="T7" fmla="*/ 0 h 8"/>
                <a:gd name="T8" fmla="*/ 0 w 7"/>
                <a:gd name="T9" fmla="*/ 2147483647 h 8"/>
                <a:gd name="T10" fmla="*/ 0 w 7"/>
                <a:gd name="T11" fmla="*/ 2147483647 h 8"/>
                <a:gd name="T12" fmla="*/ 2147483647 w 7"/>
                <a:gd name="T13" fmla="*/ 2147483647 h 8"/>
                <a:gd name="T14" fmla="*/ 2147483647 w 7"/>
                <a:gd name="T15" fmla="*/ 2147483647 h 8"/>
                <a:gd name="T16" fmla="*/ 2147483647 w 7"/>
                <a:gd name="T17" fmla="*/ 2147483647 h 8"/>
                <a:gd name="T18" fmla="*/ 2147483647 w 7"/>
                <a:gd name="T19" fmla="*/ 2147483647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8"/>
                <a:gd name="T32" fmla="*/ 7 w 7"/>
                <a:gd name="T33" fmla="*/ 8 h 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8">
                  <a:moveTo>
                    <a:pt x="7" y="2"/>
                  </a:move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8"/>
                  </a:lnTo>
                  <a:lnTo>
                    <a:pt x="4" y="8"/>
                  </a:lnTo>
                  <a:lnTo>
                    <a:pt x="7" y="8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67" name="Freeform 674"/>
            <p:cNvSpPr>
              <a:spLocks/>
            </p:cNvSpPr>
            <p:nvPr/>
          </p:nvSpPr>
          <p:spPr bwMode="auto">
            <a:xfrm>
              <a:off x="2384803" y="1842484"/>
              <a:ext cx="17399" cy="1339"/>
            </a:xfrm>
            <a:custGeom>
              <a:avLst/>
              <a:gdLst>
                <a:gd name="T0" fmla="*/ 2147483647 w 56"/>
                <a:gd name="T1" fmla="*/ 0 h 6"/>
                <a:gd name="T2" fmla="*/ 0 w 56"/>
                <a:gd name="T3" fmla="*/ 0 h 6"/>
                <a:gd name="T4" fmla="*/ 0 w 56"/>
                <a:gd name="T5" fmla="*/ 2147483647 h 6"/>
                <a:gd name="T6" fmla="*/ 0 w 56"/>
                <a:gd name="T7" fmla="*/ 2147483647 h 6"/>
                <a:gd name="T8" fmla="*/ 2147483647 w 56"/>
                <a:gd name="T9" fmla="*/ 2147483647 h 6"/>
                <a:gd name="T10" fmla="*/ 2147483647 w 56"/>
                <a:gd name="T11" fmla="*/ 2147483647 h 6"/>
                <a:gd name="T12" fmla="*/ 2147483647 w 56"/>
                <a:gd name="T13" fmla="*/ 2147483647 h 6"/>
                <a:gd name="T14" fmla="*/ 2147483647 w 56"/>
                <a:gd name="T15" fmla="*/ 0 h 6"/>
                <a:gd name="T16" fmla="*/ 2147483647 w 56"/>
                <a:gd name="T17" fmla="*/ 0 h 6"/>
                <a:gd name="T18" fmla="*/ 2147483647 w 56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6"/>
                <a:gd name="T32" fmla="*/ 56 w 56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6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49" y="6"/>
                  </a:lnTo>
                  <a:lnTo>
                    <a:pt x="56" y="6"/>
                  </a:lnTo>
                  <a:lnTo>
                    <a:pt x="56" y="4"/>
                  </a:lnTo>
                  <a:lnTo>
                    <a:pt x="56" y="0"/>
                  </a:lnTo>
                  <a:lnTo>
                    <a:pt x="5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68" name="Freeform 675"/>
            <p:cNvSpPr>
              <a:spLocks/>
            </p:cNvSpPr>
            <p:nvPr/>
          </p:nvSpPr>
          <p:spPr bwMode="auto">
            <a:xfrm>
              <a:off x="2402201" y="1842484"/>
              <a:ext cx="0" cy="5353"/>
            </a:xfrm>
            <a:custGeom>
              <a:avLst/>
              <a:gdLst>
                <a:gd name="T0" fmla="*/ 0 w 3"/>
                <a:gd name="T1" fmla="*/ 2147483647 h 16"/>
                <a:gd name="T2" fmla="*/ 0 w 3"/>
                <a:gd name="T3" fmla="*/ 0 h 16"/>
                <a:gd name="T4" fmla="*/ 0 w 3"/>
                <a:gd name="T5" fmla="*/ 0 h 16"/>
                <a:gd name="T6" fmla="*/ 0 w 3"/>
                <a:gd name="T7" fmla="*/ 0 h 16"/>
                <a:gd name="T8" fmla="*/ 0 w 3"/>
                <a:gd name="T9" fmla="*/ 2147483647 h 16"/>
                <a:gd name="T10" fmla="*/ 0 w 3"/>
                <a:gd name="T11" fmla="*/ 2147483647 h 16"/>
                <a:gd name="T12" fmla="*/ 0 w 3"/>
                <a:gd name="T13" fmla="*/ 2147483647 h 16"/>
                <a:gd name="T14" fmla="*/ 0 w 3"/>
                <a:gd name="T15" fmla="*/ 2147483647 h 16"/>
                <a:gd name="T16" fmla="*/ 0 w 3"/>
                <a:gd name="T17" fmla="*/ 2147483647 h 16"/>
                <a:gd name="T18" fmla="*/ 0 w 3"/>
                <a:gd name="T19" fmla="*/ 2147483647 h 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16"/>
                <a:gd name="T32" fmla="*/ 0 w 3"/>
                <a:gd name="T33" fmla="*/ 16 h 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16">
                  <a:moveTo>
                    <a:pt x="3" y="4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3" y="16"/>
                  </a:lnTo>
                  <a:lnTo>
                    <a:pt x="3" y="13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69" name="Freeform 676"/>
            <p:cNvSpPr>
              <a:spLocks/>
            </p:cNvSpPr>
            <p:nvPr/>
          </p:nvSpPr>
          <p:spPr bwMode="auto">
            <a:xfrm>
              <a:off x="2400863" y="1845161"/>
              <a:ext cx="4015" cy="2677"/>
            </a:xfrm>
            <a:custGeom>
              <a:avLst/>
              <a:gdLst>
                <a:gd name="T0" fmla="*/ 2147483647 w 13"/>
                <a:gd name="T1" fmla="*/ 0 h 6"/>
                <a:gd name="T2" fmla="*/ 2147483647 w 13"/>
                <a:gd name="T3" fmla="*/ 0 h 6"/>
                <a:gd name="T4" fmla="*/ 0 w 13"/>
                <a:gd name="T5" fmla="*/ 2147483647 h 6"/>
                <a:gd name="T6" fmla="*/ 2147483647 w 13"/>
                <a:gd name="T7" fmla="*/ 2147483647 h 6"/>
                <a:gd name="T8" fmla="*/ 2147483647 w 13"/>
                <a:gd name="T9" fmla="*/ 2147483647 h 6"/>
                <a:gd name="T10" fmla="*/ 2147483647 w 13"/>
                <a:gd name="T11" fmla="*/ 2147483647 h 6"/>
                <a:gd name="T12" fmla="*/ 2147483647 w 13"/>
                <a:gd name="T13" fmla="*/ 2147483647 h 6"/>
                <a:gd name="T14" fmla="*/ 2147483647 w 13"/>
                <a:gd name="T15" fmla="*/ 0 h 6"/>
                <a:gd name="T16" fmla="*/ 2147483647 w 13"/>
                <a:gd name="T17" fmla="*/ 0 h 6"/>
                <a:gd name="T18" fmla="*/ 2147483647 w 1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6"/>
                <a:gd name="T32" fmla="*/ 13 w 1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6">
                  <a:moveTo>
                    <a:pt x="4" y="0"/>
                  </a:moveTo>
                  <a:lnTo>
                    <a:pt x="4" y="0"/>
                  </a:lnTo>
                  <a:lnTo>
                    <a:pt x="0" y="3"/>
                  </a:lnTo>
                  <a:lnTo>
                    <a:pt x="4" y="6"/>
                  </a:lnTo>
                  <a:lnTo>
                    <a:pt x="7" y="6"/>
                  </a:lnTo>
                  <a:lnTo>
                    <a:pt x="13" y="6"/>
                  </a:lnTo>
                  <a:lnTo>
                    <a:pt x="13" y="3"/>
                  </a:lnTo>
                  <a:lnTo>
                    <a:pt x="13" y="0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70" name="Freeform 677"/>
            <p:cNvSpPr>
              <a:spLocks/>
            </p:cNvSpPr>
            <p:nvPr/>
          </p:nvSpPr>
          <p:spPr bwMode="auto">
            <a:xfrm>
              <a:off x="2403540" y="1845161"/>
              <a:ext cx="1338" cy="5353"/>
            </a:xfrm>
            <a:custGeom>
              <a:avLst/>
              <a:gdLst>
                <a:gd name="T0" fmla="*/ 2147483647 w 2"/>
                <a:gd name="T1" fmla="*/ 2147483647 h 15"/>
                <a:gd name="T2" fmla="*/ 2147483647 w 2"/>
                <a:gd name="T3" fmla="*/ 0 h 15"/>
                <a:gd name="T4" fmla="*/ 0 w 2"/>
                <a:gd name="T5" fmla="*/ 0 h 15"/>
                <a:gd name="T6" fmla="*/ 0 w 2"/>
                <a:gd name="T7" fmla="*/ 0 h 15"/>
                <a:gd name="T8" fmla="*/ 0 w 2"/>
                <a:gd name="T9" fmla="*/ 2147483647 h 15"/>
                <a:gd name="T10" fmla="*/ 0 w 2"/>
                <a:gd name="T11" fmla="*/ 2147483647 h 15"/>
                <a:gd name="T12" fmla="*/ 0 w 2"/>
                <a:gd name="T13" fmla="*/ 2147483647 h 15"/>
                <a:gd name="T14" fmla="*/ 2147483647 w 2"/>
                <a:gd name="T15" fmla="*/ 2147483647 h 15"/>
                <a:gd name="T16" fmla="*/ 2147483647 w 2"/>
                <a:gd name="T17" fmla="*/ 2147483647 h 15"/>
                <a:gd name="T18" fmla="*/ 2147483647 w 2"/>
                <a:gd name="T19" fmla="*/ 2147483647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"/>
                <a:gd name="T31" fmla="*/ 0 h 15"/>
                <a:gd name="T32" fmla="*/ 2 w 2"/>
                <a:gd name="T33" fmla="*/ 15 h 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" h="15">
                  <a:moveTo>
                    <a:pt x="2" y="3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2" y="1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71" name="Freeform 678"/>
            <p:cNvSpPr>
              <a:spLocks/>
            </p:cNvSpPr>
            <p:nvPr/>
          </p:nvSpPr>
          <p:spPr bwMode="auto">
            <a:xfrm>
              <a:off x="2402201" y="1849176"/>
              <a:ext cx="9369" cy="0"/>
            </a:xfrm>
            <a:custGeom>
              <a:avLst/>
              <a:gdLst>
                <a:gd name="T0" fmla="*/ 2147483647 w 26"/>
                <a:gd name="T1" fmla="*/ 0 h 4"/>
                <a:gd name="T2" fmla="*/ 2147483647 w 26"/>
                <a:gd name="T3" fmla="*/ 0 h 4"/>
                <a:gd name="T4" fmla="*/ 0 w 26"/>
                <a:gd name="T5" fmla="*/ 0 h 4"/>
                <a:gd name="T6" fmla="*/ 2147483647 w 26"/>
                <a:gd name="T7" fmla="*/ 0 h 4"/>
                <a:gd name="T8" fmla="*/ 2147483647 w 26"/>
                <a:gd name="T9" fmla="*/ 0 h 4"/>
                <a:gd name="T10" fmla="*/ 2147483647 w 26"/>
                <a:gd name="T11" fmla="*/ 0 h 4"/>
                <a:gd name="T12" fmla="*/ 2147483647 w 26"/>
                <a:gd name="T13" fmla="*/ 0 h 4"/>
                <a:gd name="T14" fmla="*/ 2147483647 w 26"/>
                <a:gd name="T15" fmla="*/ 0 h 4"/>
                <a:gd name="T16" fmla="*/ 2147483647 w 26"/>
                <a:gd name="T17" fmla="*/ 0 h 4"/>
                <a:gd name="T18" fmla="*/ 2147483647 w 26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4"/>
                <a:gd name="T32" fmla="*/ 26 w 26"/>
                <a:gd name="T33" fmla="*/ 0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4">
                  <a:moveTo>
                    <a:pt x="4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20" y="4"/>
                  </a:lnTo>
                  <a:lnTo>
                    <a:pt x="26" y="4"/>
                  </a:lnTo>
                  <a:lnTo>
                    <a:pt x="26" y="0"/>
                  </a:lnTo>
                  <a:lnTo>
                    <a:pt x="2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72" name="Freeform 679"/>
            <p:cNvSpPr>
              <a:spLocks/>
            </p:cNvSpPr>
            <p:nvPr/>
          </p:nvSpPr>
          <p:spPr bwMode="auto">
            <a:xfrm>
              <a:off x="2410232" y="1849176"/>
              <a:ext cx="1339" cy="2677"/>
            </a:xfrm>
            <a:custGeom>
              <a:avLst/>
              <a:gdLst>
                <a:gd name="T0" fmla="*/ 2147483647 w 2"/>
                <a:gd name="T1" fmla="*/ 2147483647 h 10"/>
                <a:gd name="T2" fmla="*/ 2147483647 w 2"/>
                <a:gd name="T3" fmla="*/ 0 h 10"/>
                <a:gd name="T4" fmla="*/ 0 w 2"/>
                <a:gd name="T5" fmla="*/ 0 h 10"/>
                <a:gd name="T6" fmla="*/ 0 w 2"/>
                <a:gd name="T7" fmla="*/ 0 h 10"/>
                <a:gd name="T8" fmla="*/ 0 w 2"/>
                <a:gd name="T9" fmla="*/ 2147483647 h 10"/>
                <a:gd name="T10" fmla="*/ 0 w 2"/>
                <a:gd name="T11" fmla="*/ 2147483647 h 10"/>
                <a:gd name="T12" fmla="*/ 0 w 2"/>
                <a:gd name="T13" fmla="*/ 2147483647 h 10"/>
                <a:gd name="T14" fmla="*/ 2147483647 w 2"/>
                <a:gd name="T15" fmla="*/ 2147483647 h 10"/>
                <a:gd name="T16" fmla="*/ 2147483647 w 2"/>
                <a:gd name="T17" fmla="*/ 2147483647 h 10"/>
                <a:gd name="T18" fmla="*/ 2147483647 w 2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"/>
                <a:gd name="T31" fmla="*/ 0 h 10"/>
                <a:gd name="T32" fmla="*/ 2 w 2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" h="10">
                  <a:moveTo>
                    <a:pt x="2" y="4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73" name="Freeform 680"/>
            <p:cNvSpPr>
              <a:spLocks/>
            </p:cNvSpPr>
            <p:nvPr/>
          </p:nvSpPr>
          <p:spPr bwMode="auto">
            <a:xfrm>
              <a:off x="2408894" y="1849176"/>
              <a:ext cx="5354" cy="2677"/>
            </a:xfrm>
            <a:custGeom>
              <a:avLst/>
              <a:gdLst>
                <a:gd name="T0" fmla="*/ 2147483647 w 13"/>
                <a:gd name="T1" fmla="*/ 0 h 6"/>
                <a:gd name="T2" fmla="*/ 2147483647 w 13"/>
                <a:gd name="T3" fmla="*/ 0 h 6"/>
                <a:gd name="T4" fmla="*/ 0 w 13"/>
                <a:gd name="T5" fmla="*/ 2147483647 h 6"/>
                <a:gd name="T6" fmla="*/ 2147483647 w 13"/>
                <a:gd name="T7" fmla="*/ 2147483647 h 6"/>
                <a:gd name="T8" fmla="*/ 2147483647 w 13"/>
                <a:gd name="T9" fmla="*/ 2147483647 h 6"/>
                <a:gd name="T10" fmla="*/ 2147483647 w 13"/>
                <a:gd name="T11" fmla="*/ 2147483647 h 6"/>
                <a:gd name="T12" fmla="*/ 2147483647 w 13"/>
                <a:gd name="T13" fmla="*/ 2147483647 h 6"/>
                <a:gd name="T14" fmla="*/ 2147483647 w 13"/>
                <a:gd name="T15" fmla="*/ 0 h 6"/>
                <a:gd name="T16" fmla="*/ 2147483647 w 13"/>
                <a:gd name="T17" fmla="*/ 0 h 6"/>
                <a:gd name="T18" fmla="*/ 2147483647 w 1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6"/>
                <a:gd name="T32" fmla="*/ 13 w 1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6">
                  <a:moveTo>
                    <a:pt x="4" y="0"/>
                  </a:moveTo>
                  <a:lnTo>
                    <a:pt x="4" y="0"/>
                  </a:lnTo>
                  <a:lnTo>
                    <a:pt x="0" y="2"/>
                  </a:lnTo>
                  <a:lnTo>
                    <a:pt x="4" y="6"/>
                  </a:lnTo>
                  <a:lnTo>
                    <a:pt x="6" y="6"/>
                  </a:lnTo>
                  <a:lnTo>
                    <a:pt x="13" y="6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74" name="Freeform 681"/>
            <p:cNvSpPr>
              <a:spLocks/>
            </p:cNvSpPr>
            <p:nvPr/>
          </p:nvSpPr>
          <p:spPr bwMode="auto">
            <a:xfrm>
              <a:off x="2411571" y="1849176"/>
              <a:ext cx="2677" cy="5353"/>
            </a:xfrm>
            <a:custGeom>
              <a:avLst/>
              <a:gdLst>
                <a:gd name="T0" fmla="*/ 2147483647 w 7"/>
                <a:gd name="T1" fmla="*/ 2147483647 h 12"/>
                <a:gd name="T2" fmla="*/ 2147483647 w 7"/>
                <a:gd name="T3" fmla="*/ 0 h 12"/>
                <a:gd name="T4" fmla="*/ 2147483647 w 7"/>
                <a:gd name="T5" fmla="*/ 0 h 12"/>
                <a:gd name="T6" fmla="*/ 0 w 7"/>
                <a:gd name="T7" fmla="*/ 0 h 12"/>
                <a:gd name="T8" fmla="*/ 0 w 7"/>
                <a:gd name="T9" fmla="*/ 2147483647 h 12"/>
                <a:gd name="T10" fmla="*/ 0 w 7"/>
                <a:gd name="T11" fmla="*/ 2147483647 h 12"/>
                <a:gd name="T12" fmla="*/ 2147483647 w 7"/>
                <a:gd name="T13" fmla="*/ 2147483647 h 12"/>
                <a:gd name="T14" fmla="*/ 2147483647 w 7"/>
                <a:gd name="T15" fmla="*/ 2147483647 h 12"/>
                <a:gd name="T16" fmla="*/ 2147483647 w 7"/>
                <a:gd name="T17" fmla="*/ 2147483647 h 12"/>
                <a:gd name="T18" fmla="*/ 2147483647 w 7"/>
                <a:gd name="T19" fmla="*/ 2147483647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2"/>
                <a:gd name="T32" fmla="*/ 7 w 7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2">
                  <a:moveTo>
                    <a:pt x="7" y="2"/>
                  </a:move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9"/>
                  </a:lnTo>
                  <a:lnTo>
                    <a:pt x="4" y="12"/>
                  </a:lnTo>
                  <a:lnTo>
                    <a:pt x="7" y="9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75" name="Freeform 682"/>
            <p:cNvSpPr>
              <a:spLocks/>
            </p:cNvSpPr>
            <p:nvPr/>
          </p:nvSpPr>
          <p:spPr bwMode="auto">
            <a:xfrm>
              <a:off x="2411571" y="1851853"/>
              <a:ext cx="4015" cy="1338"/>
            </a:xfrm>
            <a:custGeom>
              <a:avLst/>
              <a:gdLst>
                <a:gd name="T0" fmla="*/ 2147483647 w 14"/>
                <a:gd name="T1" fmla="*/ 0 h 3"/>
                <a:gd name="T2" fmla="*/ 0 w 14"/>
                <a:gd name="T3" fmla="*/ 0 h 3"/>
                <a:gd name="T4" fmla="*/ 0 w 14"/>
                <a:gd name="T5" fmla="*/ 2147483647 h 3"/>
                <a:gd name="T6" fmla="*/ 0 w 14"/>
                <a:gd name="T7" fmla="*/ 2147483647 h 3"/>
                <a:gd name="T8" fmla="*/ 2147483647 w 14"/>
                <a:gd name="T9" fmla="*/ 2147483647 h 3"/>
                <a:gd name="T10" fmla="*/ 2147483647 w 14"/>
                <a:gd name="T11" fmla="*/ 2147483647 h 3"/>
                <a:gd name="T12" fmla="*/ 2147483647 w 14"/>
                <a:gd name="T13" fmla="*/ 2147483647 h 3"/>
                <a:gd name="T14" fmla="*/ 2147483647 w 14"/>
                <a:gd name="T15" fmla="*/ 0 h 3"/>
                <a:gd name="T16" fmla="*/ 2147483647 w 14"/>
                <a:gd name="T17" fmla="*/ 0 h 3"/>
                <a:gd name="T18" fmla="*/ 2147483647 w 14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3"/>
                <a:gd name="T32" fmla="*/ 14 w 14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3">
                  <a:moveTo>
                    <a:pt x="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4" y="3"/>
                  </a:lnTo>
                  <a:lnTo>
                    <a:pt x="14" y="3"/>
                  </a:lnTo>
                  <a:lnTo>
                    <a:pt x="14" y="0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76" name="Freeform 683"/>
            <p:cNvSpPr>
              <a:spLocks/>
            </p:cNvSpPr>
            <p:nvPr/>
          </p:nvSpPr>
          <p:spPr bwMode="auto">
            <a:xfrm>
              <a:off x="2414247" y="1851853"/>
              <a:ext cx="1338" cy="2677"/>
            </a:xfrm>
            <a:custGeom>
              <a:avLst/>
              <a:gdLst>
                <a:gd name="T0" fmla="*/ 2147483647 w 7"/>
                <a:gd name="T1" fmla="*/ 2147483647 h 9"/>
                <a:gd name="T2" fmla="*/ 2147483647 w 7"/>
                <a:gd name="T3" fmla="*/ 0 h 9"/>
                <a:gd name="T4" fmla="*/ 2147483647 w 7"/>
                <a:gd name="T5" fmla="*/ 0 h 9"/>
                <a:gd name="T6" fmla="*/ 0 w 7"/>
                <a:gd name="T7" fmla="*/ 0 h 9"/>
                <a:gd name="T8" fmla="*/ 0 w 7"/>
                <a:gd name="T9" fmla="*/ 2147483647 h 9"/>
                <a:gd name="T10" fmla="*/ 0 w 7"/>
                <a:gd name="T11" fmla="*/ 2147483647 h 9"/>
                <a:gd name="T12" fmla="*/ 2147483647 w 7"/>
                <a:gd name="T13" fmla="*/ 2147483647 h 9"/>
                <a:gd name="T14" fmla="*/ 2147483647 w 7"/>
                <a:gd name="T15" fmla="*/ 2147483647 h 9"/>
                <a:gd name="T16" fmla="*/ 2147483647 w 7"/>
                <a:gd name="T17" fmla="*/ 2147483647 h 9"/>
                <a:gd name="T18" fmla="*/ 2147483647 w 7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9"/>
                <a:gd name="T32" fmla="*/ 7 w 7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9">
                  <a:moveTo>
                    <a:pt x="7" y="3"/>
                  </a:move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9"/>
                  </a:lnTo>
                  <a:lnTo>
                    <a:pt x="4" y="9"/>
                  </a:lnTo>
                  <a:lnTo>
                    <a:pt x="7" y="9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77" name="Freeform 684"/>
            <p:cNvSpPr>
              <a:spLocks/>
            </p:cNvSpPr>
            <p:nvPr/>
          </p:nvSpPr>
          <p:spPr bwMode="auto">
            <a:xfrm>
              <a:off x="2414247" y="1853191"/>
              <a:ext cx="4015" cy="1339"/>
            </a:xfrm>
            <a:custGeom>
              <a:avLst/>
              <a:gdLst>
                <a:gd name="T0" fmla="*/ 2147483647 w 13"/>
                <a:gd name="T1" fmla="*/ 0 h 6"/>
                <a:gd name="T2" fmla="*/ 0 w 13"/>
                <a:gd name="T3" fmla="*/ 0 h 6"/>
                <a:gd name="T4" fmla="*/ 0 w 13"/>
                <a:gd name="T5" fmla="*/ 2147483647 h 6"/>
                <a:gd name="T6" fmla="*/ 0 w 13"/>
                <a:gd name="T7" fmla="*/ 2147483647 h 6"/>
                <a:gd name="T8" fmla="*/ 2147483647 w 13"/>
                <a:gd name="T9" fmla="*/ 2147483647 h 6"/>
                <a:gd name="T10" fmla="*/ 2147483647 w 13"/>
                <a:gd name="T11" fmla="*/ 2147483647 h 6"/>
                <a:gd name="T12" fmla="*/ 2147483647 w 13"/>
                <a:gd name="T13" fmla="*/ 2147483647 h 6"/>
                <a:gd name="T14" fmla="*/ 2147483647 w 13"/>
                <a:gd name="T15" fmla="*/ 0 h 6"/>
                <a:gd name="T16" fmla="*/ 2147483647 w 13"/>
                <a:gd name="T17" fmla="*/ 0 h 6"/>
                <a:gd name="T18" fmla="*/ 2147483647 w 1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6"/>
                <a:gd name="T32" fmla="*/ 13 w 1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6">
                  <a:moveTo>
                    <a:pt x="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4" y="6"/>
                  </a:lnTo>
                  <a:lnTo>
                    <a:pt x="13" y="6"/>
                  </a:lnTo>
                  <a:lnTo>
                    <a:pt x="13" y="3"/>
                  </a:lnTo>
                  <a:lnTo>
                    <a:pt x="13" y="0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78" name="Freeform 685"/>
            <p:cNvSpPr>
              <a:spLocks/>
            </p:cNvSpPr>
            <p:nvPr/>
          </p:nvSpPr>
          <p:spPr bwMode="auto">
            <a:xfrm>
              <a:off x="2415585" y="1853191"/>
              <a:ext cx="2677" cy="2677"/>
            </a:xfrm>
            <a:custGeom>
              <a:avLst/>
              <a:gdLst>
                <a:gd name="T0" fmla="*/ 2147483647 w 6"/>
                <a:gd name="T1" fmla="*/ 2147483647 h 10"/>
                <a:gd name="T2" fmla="*/ 2147483647 w 6"/>
                <a:gd name="T3" fmla="*/ 0 h 10"/>
                <a:gd name="T4" fmla="*/ 2147483647 w 6"/>
                <a:gd name="T5" fmla="*/ 0 h 10"/>
                <a:gd name="T6" fmla="*/ 0 w 6"/>
                <a:gd name="T7" fmla="*/ 0 h 10"/>
                <a:gd name="T8" fmla="*/ 0 w 6"/>
                <a:gd name="T9" fmla="*/ 2147483647 h 10"/>
                <a:gd name="T10" fmla="*/ 0 w 6"/>
                <a:gd name="T11" fmla="*/ 2147483647 h 10"/>
                <a:gd name="T12" fmla="*/ 2147483647 w 6"/>
                <a:gd name="T13" fmla="*/ 2147483647 h 10"/>
                <a:gd name="T14" fmla="*/ 2147483647 w 6"/>
                <a:gd name="T15" fmla="*/ 2147483647 h 10"/>
                <a:gd name="T16" fmla="*/ 2147483647 w 6"/>
                <a:gd name="T17" fmla="*/ 2147483647 h 10"/>
                <a:gd name="T18" fmla="*/ 2147483647 w 6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0"/>
                <a:gd name="T32" fmla="*/ 6 w 6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0">
                  <a:moveTo>
                    <a:pt x="6" y="3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6" y="10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79" name="Freeform 686"/>
            <p:cNvSpPr>
              <a:spLocks/>
            </p:cNvSpPr>
            <p:nvPr/>
          </p:nvSpPr>
          <p:spPr bwMode="auto">
            <a:xfrm>
              <a:off x="2415585" y="1854530"/>
              <a:ext cx="5354" cy="1338"/>
            </a:xfrm>
            <a:custGeom>
              <a:avLst/>
              <a:gdLst>
                <a:gd name="T0" fmla="*/ 2147483647 w 13"/>
                <a:gd name="T1" fmla="*/ 0 h 7"/>
                <a:gd name="T2" fmla="*/ 0 w 13"/>
                <a:gd name="T3" fmla="*/ 2147483647 h 7"/>
                <a:gd name="T4" fmla="*/ 0 w 13"/>
                <a:gd name="T5" fmla="*/ 2147483647 h 7"/>
                <a:gd name="T6" fmla="*/ 0 w 13"/>
                <a:gd name="T7" fmla="*/ 2147483647 h 7"/>
                <a:gd name="T8" fmla="*/ 2147483647 w 13"/>
                <a:gd name="T9" fmla="*/ 2147483647 h 7"/>
                <a:gd name="T10" fmla="*/ 2147483647 w 13"/>
                <a:gd name="T11" fmla="*/ 2147483647 h 7"/>
                <a:gd name="T12" fmla="*/ 2147483647 w 13"/>
                <a:gd name="T13" fmla="*/ 2147483647 h 7"/>
                <a:gd name="T14" fmla="*/ 2147483647 w 13"/>
                <a:gd name="T15" fmla="*/ 2147483647 h 7"/>
                <a:gd name="T16" fmla="*/ 2147483647 w 13"/>
                <a:gd name="T17" fmla="*/ 0 h 7"/>
                <a:gd name="T18" fmla="*/ 2147483647 w 13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7"/>
                <a:gd name="T32" fmla="*/ 13 w 13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7">
                  <a:moveTo>
                    <a:pt x="4" y="0"/>
                  </a:moveTo>
                  <a:lnTo>
                    <a:pt x="0" y="3"/>
                  </a:lnTo>
                  <a:lnTo>
                    <a:pt x="0" y="7"/>
                  </a:lnTo>
                  <a:lnTo>
                    <a:pt x="4" y="7"/>
                  </a:lnTo>
                  <a:lnTo>
                    <a:pt x="13" y="7"/>
                  </a:lnTo>
                  <a:lnTo>
                    <a:pt x="13" y="3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80" name="Freeform 687"/>
            <p:cNvSpPr>
              <a:spLocks/>
            </p:cNvSpPr>
            <p:nvPr/>
          </p:nvSpPr>
          <p:spPr bwMode="auto">
            <a:xfrm>
              <a:off x="2418262" y="1854530"/>
              <a:ext cx="2677" cy="4015"/>
            </a:xfrm>
            <a:custGeom>
              <a:avLst/>
              <a:gdLst>
                <a:gd name="T0" fmla="*/ 2147483647 w 7"/>
                <a:gd name="T1" fmla="*/ 2147483647 h 13"/>
                <a:gd name="T2" fmla="*/ 2147483647 w 7"/>
                <a:gd name="T3" fmla="*/ 2147483647 h 13"/>
                <a:gd name="T4" fmla="*/ 2147483647 w 7"/>
                <a:gd name="T5" fmla="*/ 0 h 13"/>
                <a:gd name="T6" fmla="*/ 0 w 7"/>
                <a:gd name="T7" fmla="*/ 2147483647 h 13"/>
                <a:gd name="T8" fmla="*/ 0 w 7"/>
                <a:gd name="T9" fmla="*/ 2147483647 h 13"/>
                <a:gd name="T10" fmla="*/ 0 w 7"/>
                <a:gd name="T11" fmla="*/ 2147483647 h 13"/>
                <a:gd name="T12" fmla="*/ 2147483647 w 7"/>
                <a:gd name="T13" fmla="*/ 2147483647 h 13"/>
                <a:gd name="T14" fmla="*/ 2147483647 w 7"/>
                <a:gd name="T15" fmla="*/ 2147483647 h 13"/>
                <a:gd name="T16" fmla="*/ 2147483647 w 7"/>
                <a:gd name="T17" fmla="*/ 2147483647 h 13"/>
                <a:gd name="T18" fmla="*/ 2147483647 w 7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3"/>
                <a:gd name="T32" fmla="*/ 7 w 7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3">
                  <a:moveTo>
                    <a:pt x="7" y="3"/>
                  </a:moveTo>
                  <a:lnTo>
                    <a:pt x="7" y="3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9"/>
                  </a:lnTo>
                  <a:lnTo>
                    <a:pt x="4" y="13"/>
                  </a:lnTo>
                  <a:lnTo>
                    <a:pt x="7" y="9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81" name="Freeform 688"/>
            <p:cNvSpPr>
              <a:spLocks/>
            </p:cNvSpPr>
            <p:nvPr/>
          </p:nvSpPr>
          <p:spPr bwMode="auto">
            <a:xfrm>
              <a:off x="2418262" y="1855868"/>
              <a:ext cx="4016" cy="1339"/>
            </a:xfrm>
            <a:custGeom>
              <a:avLst/>
              <a:gdLst>
                <a:gd name="T0" fmla="*/ 2147483647 w 14"/>
                <a:gd name="T1" fmla="*/ 0 h 2"/>
                <a:gd name="T2" fmla="*/ 0 w 14"/>
                <a:gd name="T3" fmla="*/ 0 h 2"/>
                <a:gd name="T4" fmla="*/ 0 w 14"/>
                <a:gd name="T5" fmla="*/ 2147483647 h 2"/>
                <a:gd name="T6" fmla="*/ 0 w 14"/>
                <a:gd name="T7" fmla="*/ 2147483647 h 2"/>
                <a:gd name="T8" fmla="*/ 2147483647 w 14"/>
                <a:gd name="T9" fmla="*/ 2147483647 h 2"/>
                <a:gd name="T10" fmla="*/ 2147483647 w 14"/>
                <a:gd name="T11" fmla="*/ 2147483647 h 2"/>
                <a:gd name="T12" fmla="*/ 2147483647 w 14"/>
                <a:gd name="T13" fmla="*/ 2147483647 h 2"/>
                <a:gd name="T14" fmla="*/ 2147483647 w 14"/>
                <a:gd name="T15" fmla="*/ 0 h 2"/>
                <a:gd name="T16" fmla="*/ 2147483647 w 14"/>
                <a:gd name="T17" fmla="*/ 0 h 2"/>
                <a:gd name="T18" fmla="*/ 2147483647 w 14"/>
                <a:gd name="T19" fmla="*/ 0 h 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2"/>
                <a:gd name="T32" fmla="*/ 14 w 14"/>
                <a:gd name="T33" fmla="*/ 2 h 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2">
                  <a:moveTo>
                    <a:pt x="4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4" y="2"/>
                  </a:lnTo>
                  <a:lnTo>
                    <a:pt x="14" y="2"/>
                  </a:lnTo>
                  <a:lnTo>
                    <a:pt x="14" y="0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82" name="Freeform 689"/>
            <p:cNvSpPr>
              <a:spLocks/>
            </p:cNvSpPr>
            <p:nvPr/>
          </p:nvSpPr>
          <p:spPr bwMode="auto">
            <a:xfrm>
              <a:off x="2420939" y="1855868"/>
              <a:ext cx="1339" cy="2677"/>
            </a:xfrm>
            <a:custGeom>
              <a:avLst/>
              <a:gdLst>
                <a:gd name="T0" fmla="*/ 2147483647 w 7"/>
                <a:gd name="T1" fmla="*/ 2147483647 h 9"/>
                <a:gd name="T2" fmla="*/ 2147483647 w 7"/>
                <a:gd name="T3" fmla="*/ 0 h 9"/>
                <a:gd name="T4" fmla="*/ 2147483647 w 7"/>
                <a:gd name="T5" fmla="*/ 0 h 9"/>
                <a:gd name="T6" fmla="*/ 0 w 7"/>
                <a:gd name="T7" fmla="*/ 0 h 9"/>
                <a:gd name="T8" fmla="*/ 0 w 7"/>
                <a:gd name="T9" fmla="*/ 2147483647 h 9"/>
                <a:gd name="T10" fmla="*/ 0 w 7"/>
                <a:gd name="T11" fmla="*/ 2147483647 h 9"/>
                <a:gd name="T12" fmla="*/ 2147483647 w 7"/>
                <a:gd name="T13" fmla="*/ 2147483647 h 9"/>
                <a:gd name="T14" fmla="*/ 2147483647 w 7"/>
                <a:gd name="T15" fmla="*/ 2147483647 h 9"/>
                <a:gd name="T16" fmla="*/ 2147483647 w 7"/>
                <a:gd name="T17" fmla="*/ 2147483647 h 9"/>
                <a:gd name="T18" fmla="*/ 2147483647 w 7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9"/>
                <a:gd name="T32" fmla="*/ 7 w 7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9">
                  <a:moveTo>
                    <a:pt x="7" y="2"/>
                  </a:move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9"/>
                  </a:lnTo>
                  <a:lnTo>
                    <a:pt x="4" y="9"/>
                  </a:lnTo>
                  <a:lnTo>
                    <a:pt x="7" y="9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83" name="Freeform 690"/>
            <p:cNvSpPr>
              <a:spLocks/>
            </p:cNvSpPr>
            <p:nvPr/>
          </p:nvSpPr>
          <p:spPr bwMode="auto">
            <a:xfrm>
              <a:off x="2420939" y="1857206"/>
              <a:ext cx="8030" cy="1338"/>
            </a:xfrm>
            <a:custGeom>
              <a:avLst/>
              <a:gdLst>
                <a:gd name="T0" fmla="*/ 2147483647 w 26"/>
                <a:gd name="T1" fmla="*/ 0 h 7"/>
                <a:gd name="T2" fmla="*/ 0 w 26"/>
                <a:gd name="T3" fmla="*/ 0 h 7"/>
                <a:gd name="T4" fmla="*/ 0 w 26"/>
                <a:gd name="T5" fmla="*/ 2147483647 h 7"/>
                <a:gd name="T6" fmla="*/ 0 w 26"/>
                <a:gd name="T7" fmla="*/ 2147483647 h 7"/>
                <a:gd name="T8" fmla="*/ 2147483647 w 26"/>
                <a:gd name="T9" fmla="*/ 2147483647 h 7"/>
                <a:gd name="T10" fmla="*/ 2147483647 w 26"/>
                <a:gd name="T11" fmla="*/ 2147483647 h 7"/>
                <a:gd name="T12" fmla="*/ 2147483647 w 26"/>
                <a:gd name="T13" fmla="*/ 2147483647 h 7"/>
                <a:gd name="T14" fmla="*/ 2147483647 w 26"/>
                <a:gd name="T15" fmla="*/ 0 h 7"/>
                <a:gd name="T16" fmla="*/ 2147483647 w 26"/>
                <a:gd name="T17" fmla="*/ 0 h 7"/>
                <a:gd name="T18" fmla="*/ 2147483647 w 26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7"/>
                <a:gd name="T32" fmla="*/ 26 w 26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7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16" y="7"/>
                  </a:lnTo>
                  <a:lnTo>
                    <a:pt x="23" y="7"/>
                  </a:lnTo>
                  <a:lnTo>
                    <a:pt x="26" y="4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84" name="Freeform 691"/>
            <p:cNvSpPr>
              <a:spLocks/>
            </p:cNvSpPr>
            <p:nvPr/>
          </p:nvSpPr>
          <p:spPr bwMode="auto">
            <a:xfrm>
              <a:off x="2427631" y="1857206"/>
              <a:ext cx="1338" cy="4015"/>
            </a:xfrm>
            <a:custGeom>
              <a:avLst/>
              <a:gdLst>
                <a:gd name="T0" fmla="*/ 2147483647 w 6"/>
                <a:gd name="T1" fmla="*/ 2147483647 h 13"/>
                <a:gd name="T2" fmla="*/ 2147483647 w 6"/>
                <a:gd name="T3" fmla="*/ 0 h 13"/>
                <a:gd name="T4" fmla="*/ 2147483647 w 6"/>
                <a:gd name="T5" fmla="*/ 0 h 13"/>
                <a:gd name="T6" fmla="*/ 0 w 6"/>
                <a:gd name="T7" fmla="*/ 0 h 13"/>
                <a:gd name="T8" fmla="*/ 0 w 6"/>
                <a:gd name="T9" fmla="*/ 2147483647 h 13"/>
                <a:gd name="T10" fmla="*/ 0 w 6"/>
                <a:gd name="T11" fmla="*/ 2147483647 h 13"/>
                <a:gd name="T12" fmla="*/ 2147483647 w 6"/>
                <a:gd name="T13" fmla="*/ 2147483647 h 13"/>
                <a:gd name="T14" fmla="*/ 2147483647 w 6"/>
                <a:gd name="T15" fmla="*/ 2147483647 h 13"/>
                <a:gd name="T16" fmla="*/ 2147483647 w 6"/>
                <a:gd name="T17" fmla="*/ 2147483647 h 13"/>
                <a:gd name="T18" fmla="*/ 2147483647 w 6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3"/>
                <a:gd name="T32" fmla="*/ 6 w 6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3">
                  <a:moveTo>
                    <a:pt x="6" y="4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0"/>
                  </a:lnTo>
                  <a:lnTo>
                    <a:pt x="3" y="13"/>
                  </a:lnTo>
                  <a:lnTo>
                    <a:pt x="3" y="10"/>
                  </a:lnTo>
                  <a:lnTo>
                    <a:pt x="6" y="10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85" name="Freeform 692"/>
            <p:cNvSpPr>
              <a:spLocks/>
            </p:cNvSpPr>
            <p:nvPr/>
          </p:nvSpPr>
          <p:spPr bwMode="auto">
            <a:xfrm>
              <a:off x="2427631" y="1858544"/>
              <a:ext cx="18738" cy="1339"/>
            </a:xfrm>
            <a:custGeom>
              <a:avLst/>
              <a:gdLst>
                <a:gd name="T0" fmla="*/ 2147483647 w 56"/>
                <a:gd name="T1" fmla="*/ 0 h 3"/>
                <a:gd name="T2" fmla="*/ 0 w 56"/>
                <a:gd name="T3" fmla="*/ 0 h 3"/>
                <a:gd name="T4" fmla="*/ 0 w 56"/>
                <a:gd name="T5" fmla="*/ 2147483647 h 3"/>
                <a:gd name="T6" fmla="*/ 0 w 56"/>
                <a:gd name="T7" fmla="*/ 2147483647 h 3"/>
                <a:gd name="T8" fmla="*/ 2147483647 w 56"/>
                <a:gd name="T9" fmla="*/ 2147483647 h 3"/>
                <a:gd name="T10" fmla="*/ 2147483647 w 56"/>
                <a:gd name="T11" fmla="*/ 2147483647 h 3"/>
                <a:gd name="T12" fmla="*/ 2147483647 w 56"/>
                <a:gd name="T13" fmla="*/ 2147483647 h 3"/>
                <a:gd name="T14" fmla="*/ 2147483647 w 56"/>
                <a:gd name="T15" fmla="*/ 0 h 3"/>
                <a:gd name="T16" fmla="*/ 2147483647 w 56"/>
                <a:gd name="T17" fmla="*/ 0 h 3"/>
                <a:gd name="T18" fmla="*/ 2147483647 w 56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3"/>
                <a:gd name="T32" fmla="*/ 56 w 56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3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49" y="3"/>
                  </a:lnTo>
                  <a:lnTo>
                    <a:pt x="56" y="3"/>
                  </a:lnTo>
                  <a:lnTo>
                    <a:pt x="56" y="0"/>
                  </a:lnTo>
                  <a:lnTo>
                    <a:pt x="5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86" name="Freeform 693"/>
            <p:cNvSpPr>
              <a:spLocks/>
            </p:cNvSpPr>
            <p:nvPr/>
          </p:nvSpPr>
          <p:spPr bwMode="auto">
            <a:xfrm>
              <a:off x="2445030" y="1858544"/>
              <a:ext cx="1339" cy="4015"/>
            </a:xfrm>
            <a:custGeom>
              <a:avLst/>
              <a:gdLst>
                <a:gd name="T0" fmla="*/ 2147483647 w 3"/>
                <a:gd name="T1" fmla="*/ 2147483647 h 10"/>
                <a:gd name="T2" fmla="*/ 2147483647 w 3"/>
                <a:gd name="T3" fmla="*/ 0 h 10"/>
                <a:gd name="T4" fmla="*/ 0 w 3"/>
                <a:gd name="T5" fmla="*/ 0 h 10"/>
                <a:gd name="T6" fmla="*/ 0 w 3"/>
                <a:gd name="T7" fmla="*/ 0 h 10"/>
                <a:gd name="T8" fmla="*/ 0 w 3"/>
                <a:gd name="T9" fmla="*/ 2147483647 h 10"/>
                <a:gd name="T10" fmla="*/ 0 w 3"/>
                <a:gd name="T11" fmla="*/ 2147483647 h 10"/>
                <a:gd name="T12" fmla="*/ 0 w 3"/>
                <a:gd name="T13" fmla="*/ 2147483647 h 10"/>
                <a:gd name="T14" fmla="*/ 2147483647 w 3"/>
                <a:gd name="T15" fmla="*/ 2147483647 h 10"/>
                <a:gd name="T16" fmla="*/ 2147483647 w 3"/>
                <a:gd name="T17" fmla="*/ 2147483647 h 10"/>
                <a:gd name="T18" fmla="*/ 2147483647 w 3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10"/>
                <a:gd name="T32" fmla="*/ 3 w 3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10">
                  <a:moveTo>
                    <a:pt x="3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87" name="Freeform 694"/>
            <p:cNvSpPr>
              <a:spLocks/>
            </p:cNvSpPr>
            <p:nvPr/>
          </p:nvSpPr>
          <p:spPr bwMode="auto">
            <a:xfrm>
              <a:off x="2443692" y="1859883"/>
              <a:ext cx="20076" cy="2677"/>
            </a:xfrm>
            <a:custGeom>
              <a:avLst/>
              <a:gdLst>
                <a:gd name="T0" fmla="*/ 2147483647 w 60"/>
                <a:gd name="T1" fmla="*/ 0 h 7"/>
                <a:gd name="T2" fmla="*/ 2147483647 w 60"/>
                <a:gd name="T3" fmla="*/ 0 h 7"/>
                <a:gd name="T4" fmla="*/ 0 w 60"/>
                <a:gd name="T5" fmla="*/ 2147483647 h 7"/>
                <a:gd name="T6" fmla="*/ 2147483647 w 60"/>
                <a:gd name="T7" fmla="*/ 2147483647 h 7"/>
                <a:gd name="T8" fmla="*/ 2147483647 w 60"/>
                <a:gd name="T9" fmla="*/ 2147483647 h 7"/>
                <a:gd name="T10" fmla="*/ 2147483647 w 60"/>
                <a:gd name="T11" fmla="*/ 2147483647 h 7"/>
                <a:gd name="T12" fmla="*/ 2147483647 w 60"/>
                <a:gd name="T13" fmla="*/ 2147483647 h 7"/>
                <a:gd name="T14" fmla="*/ 2147483647 w 60"/>
                <a:gd name="T15" fmla="*/ 0 h 7"/>
                <a:gd name="T16" fmla="*/ 2147483647 w 60"/>
                <a:gd name="T17" fmla="*/ 0 h 7"/>
                <a:gd name="T18" fmla="*/ 2147483647 w 60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0"/>
                <a:gd name="T31" fmla="*/ 0 h 7"/>
                <a:gd name="T32" fmla="*/ 60 w 60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0" h="7">
                  <a:moveTo>
                    <a:pt x="4" y="0"/>
                  </a:moveTo>
                  <a:lnTo>
                    <a:pt x="4" y="0"/>
                  </a:lnTo>
                  <a:lnTo>
                    <a:pt x="0" y="3"/>
                  </a:lnTo>
                  <a:lnTo>
                    <a:pt x="4" y="7"/>
                  </a:lnTo>
                  <a:lnTo>
                    <a:pt x="53" y="7"/>
                  </a:lnTo>
                  <a:lnTo>
                    <a:pt x="60" y="7"/>
                  </a:lnTo>
                  <a:lnTo>
                    <a:pt x="60" y="3"/>
                  </a:lnTo>
                  <a:lnTo>
                    <a:pt x="60" y="0"/>
                  </a:lnTo>
                  <a:lnTo>
                    <a:pt x="5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88" name="Freeform 695"/>
            <p:cNvSpPr>
              <a:spLocks/>
            </p:cNvSpPr>
            <p:nvPr/>
          </p:nvSpPr>
          <p:spPr bwMode="auto">
            <a:xfrm>
              <a:off x="2461091" y="1859883"/>
              <a:ext cx="2677" cy="4015"/>
            </a:xfrm>
            <a:custGeom>
              <a:avLst/>
              <a:gdLst>
                <a:gd name="T0" fmla="*/ 2147483647 w 7"/>
                <a:gd name="T1" fmla="*/ 2147483647 h 9"/>
                <a:gd name="T2" fmla="*/ 2147483647 w 7"/>
                <a:gd name="T3" fmla="*/ 0 h 9"/>
                <a:gd name="T4" fmla="*/ 2147483647 w 7"/>
                <a:gd name="T5" fmla="*/ 0 h 9"/>
                <a:gd name="T6" fmla="*/ 0 w 7"/>
                <a:gd name="T7" fmla="*/ 0 h 9"/>
                <a:gd name="T8" fmla="*/ 0 w 7"/>
                <a:gd name="T9" fmla="*/ 2147483647 h 9"/>
                <a:gd name="T10" fmla="*/ 0 w 7"/>
                <a:gd name="T11" fmla="*/ 2147483647 h 9"/>
                <a:gd name="T12" fmla="*/ 2147483647 w 7"/>
                <a:gd name="T13" fmla="*/ 2147483647 h 9"/>
                <a:gd name="T14" fmla="*/ 2147483647 w 7"/>
                <a:gd name="T15" fmla="*/ 2147483647 h 9"/>
                <a:gd name="T16" fmla="*/ 2147483647 w 7"/>
                <a:gd name="T17" fmla="*/ 2147483647 h 9"/>
                <a:gd name="T18" fmla="*/ 2147483647 w 7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9"/>
                <a:gd name="T32" fmla="*/ 7 w 7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9">
                  <a:moveTo>
                    <a:pt x="7" y="3"/>
                  </a:move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9"/>
                  </a:lnTo>
                  <a:lnTo>
                    <a:pt x="3" y="9"/>
                  </a:lnTo>
                  <a:lnTo>
                    <a:pt x="7" y="9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89" name="Freeform 696"/>
            <p:cNvSpPr>
              <a:spLocks/>
            </p:cNvSpPr>
            <p:nvPr/>
          </p:nvSpPr>
          <p:spPr bwMode="auto">
            <a:xfrm>
              <a:off x="2461091" y="1861221"/>
              <a:ext cx="5354" cy="2677"/>
            </a:xfrm>
            <a:custGeom>
              <a:avLst/>
              <a:gdLst>
                <a:gd name="T0" fmla="*/ 2147483647 w 13"/>
                <a:gd name="T1" fmla="*/ 0 h 6"/>
                <a:gd name="T2" fmla="*/ 0 w 13"/>
                <a:gd name="T3" fmla="*/ 2147483647 h 6"/>
                <a:gd name="T4" fmla="*/ 0 w 13"/>
                <a:gd name="T5" fmla="*/ 2147483647 h 6"/>
                <a:gd name="T6" fmla="*/ 0 w 13"/>
                <a:gd name="T7" fmla="*/ 2147483647 h 6"/>
                <a:gd name="T8" fmla="*/ 2147483647 w 13"/>
                <a:gd name="T9" fmla="*/ 2147483647 h 6"/>
                <a:gd name="T10" fmla="*/ 2147483647 w 13"/>
                <a:gd name="T11" fmla="*/ 2147483647 h 6"/>
                <a:gd name="T12" fmla="*/ 2147483647 w 13"/>
                <a:gd name="T13" fmla="*/ 2147483647 h 6"/>
                <a:gd name="T14" fmla="*/ 2147483647 w 13"/>
                <a:gd name="T15" fmla="*/ 2147483647 h 6"/>
                <a:gd name="T16" fmla="*/ 2147483647 w 13"/>
                <a:gd name="T17" fmla="*/ 0 h 6"/>
                <a:gd name="T18" fmla="*/ 2147483647 w 1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6"/>
                <a:gd name="T32" fmla="*/ 13 w 1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6">
                  <a:moveTo>
                    <a:pt x="3" y="0"/>
                  </a:moveTo>
                  <a:lnTo>
                    <a:pt x="0" y="4"/>
                  </a:lnTo>
                  <a:lnTo>
                    <a:pt x="0" y="6"/>
                  </a:lnTo>
                  <a:lnTo>
                    <a:pt x="3" y="6"/>
                  </a:lnTo>
                  <a:lnTo>
                    <a:pt x="13" y="6"/>
                  </a:lnTo>
                  <a:lnTo>
                    <a:pt x="13" y="4"/>
                  </a:lnTo>
                  <a:lnTo>
                    <a:pt x="7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90" name="Freeform 697"/>
            <p:cNvSpPr>
              <a:spLocks/>
            </p:cNvSpPr>
            <p:nvPr/>
          </p:nvSpPr>
          <p:spPr bwMode="auto">
            <a:xfrm>
              <a:off x="2463768" y="1861221"/>
              <a:ext cx="2677" cy="4015"/>
            </a:xfrm>
            <a:custGeom>
              <a:avLst/>
              <a:gdLst>
                <a:gd name="T0" fmla="*/ 2147483647 w 6"/>
                <a:gd name="T1" fmla="*/ 2147483647 h 13"/>
                <a:gd name="T2" fmla="*/ 2147483647 w 6"/>
                <a:gd name="T3" fmla="*/ 2147483647 h 13"/>
                <a:gd name="T4" fmla="*/ 2147483647 w 6"/>
                <a:gd name="T5" fmla="*/ 0 h 13"/>
                <a:gd name="T6" fmla="*/ 0 w 6"/>
                <a:gd name="T7" fmla="*/ 2147483647 h 13"/>
                <a:gd name="T8" fmla="*/ 0 w 6"/>
                <a:gd name="T9" fmla="*/ 2147483647 h 13"/>
                <a:gd name="T10" fmla="*/ 0 w 6"/>
                <a:gd name="T11" fmla="*/ 2147483647 h 13"/>
                <a:gd name="T12" fmla="*/ 2147483647 w 6"/>
                <a:gd name="T13" fmla="*/ 2147483647 h 13"/>
                <a:gd name="T14" fmla="*/ 2147483647 w 6"/>
                <a:gd name="T15" fmla="*/ 2147483647 h 13"/>
                <a:gd name="T16" fmla="*/ 2147483647 w 6"/>
                <a:gd name="T17" fmla="*/ 2147483647 h 13"/>
                <a:gd name="T18" fmla="*/ 2147483647 w 6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3"/>
                <a:gd name="T32" fmla="*/ 6 w 6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3">
                  <a:moveTo>
                    <a:pt x="6" y="4"/>
                  </a:moveTo>
                  <a:lnTo>
                    <a:pt x="6" y="4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2" y="13"/>
                  </a:lnTo>
                  <a:lnTo>
                    <a:pt x="6" y="10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91" name="Freeform 698"/>
            <p:cNvSpPr>
              <a:spLocks/>
            </p:cNvSpPr>
            <p:nvPr/>
          </p:nvSpPr>
          <p:spPr bwMode="auto">
            <a:xfrm>
              <a:off x="2463768" y="1863898"/>
              <a:ext cx="6692" cy="1339"/>
            </a:xfrm>
            <a:custGeom>
              <a:avLst/>
              <a:gdLst>
                <a:gd name="T0" fmla="*/ 2147483647 w 20"/>
                <a:gd name="T1" fmla="*/ 0 h 4"/>
                <a:gd name="T2" fmla="*/ 0 w 20"/>
                <a:gd name="T3" fmla="*/ 0 h 4"/>
                <a:gd name="T4" fmla="*/ 0 w 20"/>
                <a:gd name="T5" fmla="*/ 2147483647 h 4"/>
                <a:gd name="T6" fmla="*/ 0 w 20"/>
                <a:gd name="T7" fmla="*/ 2147483647 h 4"/>
                <a:gd name="T8" fmla="*/ 2147483647 w 20"/>
                <a:gd name="T9" fmla="*/ 2147483647 h 4"/>
                <a:gd name="T10" fmla="*/ 2147483647 w 20"/>
                <a:gd name="T11" fmla="*/ 2147483647 h 4"/>
                <a:gd name="T12" fmla="*/ 2147483647 w 20"/>
                <a:gd name="T13" fmla="*/ 2147483647 h 4"/>
                <a:gd name="T14" fmla="*/ 2147483647 w 20"/>
                <a:gd name="T15" fmla="*/ 0 h 4"/>
                <a:gd name="T16" fmla="*/ 2147483647 w 20"/>
                <a:gd name="T17" fmla="*/ 0 h 4"/>
                <a:gd name="T18" fmla="*/ 2147483647 w 20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4"/>
                <a:gd name="T32" fmla="*/ 20 w 20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4">
                  <a:moveTo>
                    <a:pt x="2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9" y="4"/>
                  </a:lnTo>
                  <a:lnTo>
                    <a:pt x="16" y="4"/>
                  </a:lnTo>
                  <a:lnTo>
                    <a:pt x="20" y="4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92" name="Freeform 699"/>
            <p:cNvSpPr>
              <a:spLocks/>
            </p:cNvSpPr>
            <p:nvPr/>
          </p:nvSpPr>
          <p:spPr bwMode="auto">
            <a:xfrm>
              <a:off x="2467783" y="1863898"/>
              <a:ext cx="2677" cy="2677"/>
            </a:xfrm>
            <a:custGeom>
              <a:avLst/>
              <a:gdLst>
                <a:gd name="T0" fmla="*/ 2147483647 w 7"/>
                <a:gd name="T1" fmla="*/ 2147483647 h 10"/>
                <a:gd name="T2" fmla="*/ 2147483647 w 7"/>
                <a:gd name="T3" fmla="*/ 0 h 10"/>
                <a:gd name="T4" fmla="*/ 2147483647 w 7"/>
                <a:gd name="T5" fmla="*/ 0 h 10"/>
                <a:gd name="T6" fmla="*/ 0 w 7"/>
                <a:gd name="T7" fmla="*/ 0 h 10"/>
                <a:gd name="T8" fmla="*/ 0 w 7"/>
                <a:gd name="T9" fmla="*/ 2147483647 h 10"/>
                <a:gd name="T10" fmla="*/ 0 w 7"/>
                <a:gd name="T11" fmla="*/ 2147483647 h 10"/>
                <a:gd name="T12" fmla="*/ 2147483647 w 7"/>
                <a:gd name="T13" fmla="*/ 2147483647 h 10"/>
                <a:gd name="T14" fmla="*/ 2147483647 w 7"/>
                <a:gd name="T15" fmla="*/ 2147483647 h 10"/>
                <a:gd name="T16" fmla="*/ 2147483647 w 7"/>
                <a:gd name="T17" fmla="*/ 2147483647 h 10"/>
                <a:gd name="T18" fmla="*/ 2147483647 w 7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0"/>
                <a:gd name="T32" fmla="*/ 7 w 7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0">
                  <a:moveTo>
                    <a:pt x="7" y="4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7" y="10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93" name="Freeform 700"/>
            <p:cNvSpPr>
              <a:spLocks/>
            </p:cNvSpPr>
            <p:nvPr/>
          </p:nvSpPr>
          <p:spPr bwMode="auto">
            <a:xfrm>
              <a:off x="2467783" y="1865236"/>
              <a:ext cx="5354" cy="1338"/>
            </a:xfrm>
            <a:custGeom>
              <a:avLst/>
              <a:gdLst>
                <a:gd name="T0" fmla="*/ 2147483647 w 13"/>
                <a:gd name="T1" fmla="*/ 0 h 6"/>
                <a:gd name="T2" fmla="*/ 0 w 13"/>
                <a:gd name="T3" fmla="*/ 0 h 6"/>
                <a:gd name="T4" fmla="*/ 0 w 13"/>
                <a:gd name="T5" fmla="*/ 2147483647 h 6"/>
                <a:gd name="T6" fmla="*/ 0 w 13"/>
                <a:gd name="T7" fmla="*/ 2147483647 h 6"/>
                <a:gd name="T8" fmla="*/ 2147483647 w 13"/>
                <a:gd name="T9" fmla="*/ 2147483647 h 6"/>
                <a:gd name="T10" fmla="*/ 2147483647 w 13"/>
                <a:gd name="T11" fmla="*/ 2147483647 h 6"/>
                <a:gd name="T12" fmla="*/ 2147483647 w 13"/>
                <a:gd name="T13" fmla="*/ 2147483647 h 6"/>
                <a:gd name="T14" fmla="*/ 2147483647 w 13"/>
                <a:gd name="T15" fmla="*/ 0 h 6"/>
                <a:gd name="T16" fmla="*/ 2147483647 w 13"/>
                <a:gd name="T17" fmla="*/ 0 h 6"/>
                <a:gd name="T18" fmla="*/ 2147483647 w 1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6"/>
                <a:gd name="T32" fmla="*/ 13 w 1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6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6"/>
                  </a:lnTo>
                  <a:lnTo>
                    <a:pt x="9" y="6"/>
                  </a:lnTo>
                  <a:lnTo>
                    <a:pt x="13" y="3"/>
                  </a:lnTo>
                  <a:lnTo>
                    <a:pt x="9" y="0"/>
                  </a:lnTo>
                  <a:lnTo>
                    <a:pt x="7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94" name="Freeform 701"/>
            <p:cNvSpPr>
              <a:spLocks/>
            </p:cNvSpPr>
            <p:nvPr/>
          </p:nvSpPr>
          <p:spPr bwMode="auto">
            <a:xfrm>
              <a:off x="2470460" y="1865236"/>
              <a:ext cx="2677" cy="4015"/>
            </a:xfrm>
            <a:custGeom>
              <a:avLst/>
              <a:gdLst>
                <a:gd name="T0" fmla="*/ 2147483647 w 6"/>
                <a:gd name="T1" fmla="*/ 2147483647 h 13"/>
                <a:gd name="T2" fmla="*/ 2147483647 w 6"/>
                <a:gd name="T3" fmla="*/ 0 h 13"/>
                <a:gd name="T4" fmla="*/ 2147483647 w 6"/>
                <a:gd name="T5" fmla="*/ 0 h 13"/>
                <a:gd name="T6" fmla="*/ 0 w 6"/>
                <a:gd name="T7" fmla="*/ 0 h 13"/>
                <a:gd name="T8" fmla="*/ 0 w 6"/>
                <a:gd name="T9" fmla="*/ 2147483647 h 13"/>
                <a:gd name="T10" fmla="*/ 0 w 6"/>
                <a:gd name="T11" fmla="*/ 2147483647 h 13"/>
                <a:gd name="T12" fmla="*/ 2147483647 w 6"/>
                <a:gd name="T13" fmla="*/ 2147483647 h 13"/>
                <a:gd name="T14" fmla="*/ 2147483647 w 6"/>
                <a:gd name="T15" fmla="*/ 2147483647 h 13"/>
                <a:gd name="T16" fmla="*/ 2147483647 w 6"/>
                <a:gd name="T17" fmla="*/ 2147483647 h 13"/>
                <a:gd name="T18" fmla="*/ 2147483647 w 6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3"/>
                <a:gd name="T32" fmla="*/ 6 w 6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3">
                  <a:moveTo>
                    <a:pt x="6" y="3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9"/>
                  </a:lnTo>
                  <a:lnTo>
                    <a:pt x="2" y="13"/>
                  </a:lnTo>
                  <a:lnTo>
                    <a:pt x="2" y="9"/>
                  </a:lnTo>
                  <a:lnTo>
                    <a:pt x="6" y="9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95" name="Freeform 702"/>
            <p:cNvSpPr>
              <a:spLocks/>
            </p:cNvSpPr>
            <p:nvPr/>
          </p:nvSpPr>
          <p:spPr bwMode="auto">
            <a:xfrm>
              <a:off x="2470460" y="1866574"/>
              <a:ext cx="14722" cy="1339"/>
            </a:xfrm>
            <a:custGeom>
              <a:avLst/>
              <a:gdLst>
                <a:gd name="T0" fmla="*/ 2147483647 w 42"/>
                <a:gd name="T1" fmla="*/ 0 h 3"/>
                <a:gd name="T2" fmla="*/ 0 w 42"/>
                <a:gd name="T3" fmla="*/ 0 h 3"/>
                <a:gd name="T4" fmla="*/ 0 w 42"/>
                <a:gd name="T5" fmla="*/ 2147483647 h 3"/>
                <a:gd name="T6" fmla="*/ 0 w 42"/>
                <a:gd name="T7" fmla="*/ 2147483647 h 3"/>
                <a:gd name="T8" fmla="*/ 2147483647 w 42"/>
                <a:gd name="T9" fmla="*/ 2147483647 h 3"/>
                <a:gd name="T10" fmla="*/ 2147483647 w 42"/>
                <a:gd name="T11" fmla="*/ 2147483647 h 3"/>
                <a:gd name="T12" fmla="*/ 2147483647 w 42"/>
                <a:gd name="T13" fmla="*/ 2147483647 h 3"/>
                <a:gd name="T14" fmla="*/ 2147483647 w 42"/>
                <a:gd name="T15" fmla="*/ 0 h 3"/>
                <a:gd name="T16" fmla="*/ 2147483647 w 42"/>
                <a:gd name="T17" fmla="*/ 0 h 3"/>
                <a:gd name="T18" fmla="*/ 2147483647 w 42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2"/>
                <a:gd name="T31" fmla="*/ 0 h 3"/>
                <a:gd name="T32" fmla="*/ 42 w 42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6" y="3"/>
                  </a:lnTo>
                  <a:lnTo>
                    <a:pt x="42" y="3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96" name="Freeform 703"/>
            <p:cNvSpPr>
              <a:spLocks/>
            </p:cNvSpPr>
            <p:nvPr/>
          </p:nvSpPr>
          <p:spPr bwMode="auto">
            <a:xfrm>
              <a:off x="2483844" y="1866574"/>
              <a:ext cx="1338" cy="2677"/>
            </a:xfrm>
            <a:custGeom>
              <a:avLst/>
              <a:gdLst>
                <a:gd name="T0" fmla="*/ 2147483647 w 2"/>
                <a:gd name="T1" fmla="*/ 2147483647 h 9"/>
                <a:gd name="T2" fmla="*/ 2147483647 w 2"/>
                <a:gd name="T3" fmla="*/ 0 h 9"/>
                <a:gd name="T4" fmla="*/ 0 w 2"/>
                <a:gd name="T5" fmla="*/ 0 h 9"/>
                <a:gd name="T6" fmla="*/ 0 w 2"/>
                <a:gd name="T7" fmla="*/ 0 h 9"/>
                <a:gd name="T8" fmla="*/ 0 w 2"/>
                <a:gd name="T9" fmla="*/ 2147483647 h 9"/>
                <a:gd name="T10" fmla="*/ 0 w 2"/>
                <a:gd name="T11" fmla="*/ 2147483647 h 9"/>
                <a:gd name="T12" fmla="*/ 0 w 2"/>
                <a:gd name="T13" fmla="*/ 2147483647 h 9"/>
                <a:gd name="T14" fmla="*/ 2147483647 w 2"/>
                <a:gd name="T15" fmla="*/ 2147483647 h 9"/>
                <a:gd name="T16" fmla="*/ 2147483647 w 2"/>
                <a:gd name="T17" fmla="*/ 2147483647 h 9"/>
                <a:gd name="T18" fmla="*/ 2147483647 w 2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"/>
                <a:gd name="T31" fmla="*/ 0 h 9"/>
                <a:gd name="T32" fmla="*/ 2 w 2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" h="9">
                  <a:moveTo>
                    <a:pt x="2" y="3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9"/>
                  </a:lnTo>
                  <a:lnTo>
                    <a:pt x="2" y="9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97" name="Freeform 704"/>
            <p:cNvSpPr>
              <a:spLocks/>
            </p:cNvSpPr>
            <p:nvPr/>
          </p:nvSpPr>
          <p:spPr bwMode="auto">
            <a:xfrm>
              <a:off x="2482505" y="1867913"/>
              <a:ext cx="20076" cy="1338"/>
            </a:xfrm>
            <a:custGeom>
              <a:avLst/>
              <a:gdLst>
                <a:gd name="T0" fmla="*/ 2147483647 w 59"/>
                <a:gd name="T1" fmla="*/ 0 h 6"/>
                <a:gd name="T2" fmla="*/ 2147483647 w 59"/>
                <a:gd name="T3" fmla="*/ 0 h 6"/>
                <a:gd name="T4" fmla="*/ 0 w 59"/>
                <a:gd name="T5" fmla="*/ 2147483647 h 6"/>
                <a:gd name="T6" fmla="*/ 2147483647 w 59"/>
                <a:gd name="T7" fmla="*/ 2147483647 h 6"/>
                <a:gd name="T8" fmla="*/ 2147483647 w 59"/>
                <a:gd name="T9" fmla="*/ 2147483647 h 6"/>
                <a:gd name="T10" fmla="*/ 2147483647 w 59"/>
                <a:gd name="T11" fmla="*/ 2147483647 h 6"/>
                <a:gd name="T12" fmla="*/ 2147483647 w 59"/>
                <a:gd name="T13" fmla="*/ 2147483647 h 6"/>
                <a:gd name="T14" fmla="*/ 2147483647 w 59"/>
                <a:gd name="T15" fmla="*/ 0 h 6"/>
                <a:gd name="T16" fmla="*/ 2147483647 w 59"/>
                <a:gd name="T17" fmla="*/ 0 h 6"/>
                <a:gd name="T18" fmla="*/ 2147483647 w 59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9"/>
                <a:gd name="T31" fmla="*/ 0 h 6"/>
                <a:gd name="T32" fmla="*/ 59 w 59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9" h="6">
                  <a:moveTo>
                    <a:pt x="4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6"/>
                  </a:lnTo>
                  <a:lnTo>
                    <a:pt x="53" y="6"/>
                  </a:lnTo>
                  <a:lnTo>
                    <a:pt x="59" y="6"/>
                  </a:lnTo>
                  <a:lnTo>
                    <a:pt x="59" y="4"/>
                  </a:lnTo>
                  <a:lnTo>
                    <a:pt x="59" y="0"/>
                  </a:lnTo>
                  <a:lnTo>
                    <a:pt x="5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98" name="Freeform 705"/>
            <p:cNvSpPr>
              <a:spLocks/>
            </p:cNvSpPr>
            <p:nvPr/>
          </p:nvSpPr>
          <p:spPr bwMode="auto">
            <a:xfrm>
              <a:off x="2499905" y="1867913"/>
              <a:ext cx="2677" cy="2677"/>
            </a:xfrm>
            <a:custGeom>
              <a:avLst/>
              <a:gdLst>
                <a:gd name="T0" fmla="*/ 2147483647 w 6"/>
                <a:gd name="T1" fmla="*/ 2147483647 h 10"/>
                <a:gd name="T2" fmla="*/ 2147483647 w 6"/>
                <a:gd name="T3" fmla="*/ 0 h 10"/>
                <a:gd name="T4" fmla="*/ 2147483647 w 6"/>
                <a:gd name="T5" fmla="*/ 0 h 10"/>
                <a:gd name="T6" fmla="*/ 0 w 6"/>
                <a:gd name="T7" fmla="*/ 0 h 10"/>
                <a:gd name="T8" fmla="*/ 0 w 6"/>
                <a:gd name="T9" fmla="*/ 2147483647 h 10"/>
                <a:gd name="T10" fmla="*/ 0 w 6"/>
                <a:gd name="T11" fmla="*/ 2147483647 h 10"/>
                <a:gd name="T12" fmla="*/ 2147483647 w 6"/>
                <a:gd name="T13" fmla="*/ 2147483647 h 10"/>
                <a:gd name="T14" fmla="*/ 2147483647 w 6"/>
                <a:gd name="T15" fmla="*/ 2147483647 h 10"/>
                <a:gd name="T16" fmla="*/ 2147483647 w 6"/>
                <a:gd name="T17" fmla="*/ 2147483647 h 10"/>
                <a:gd name="T18" fmla="*/ 2147483647 w 6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0"/>
                <a:gd name="T32" fmla="*/ 6 w 6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0">
                  <a:moveTo>
                    <a:pt x="6" y="4"/>
                  </a:move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6" y="10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99" name="Freeform 706"/>
            <p:cNvSpPr>
              <a:spLocks/>
            </p:cNvSpPr>
            <p:nvPr/>
          </p:nvSpPr>
          <p:spPr bwMode="auto">
            <a:xfrm>
              <a:off x="2499905" y="1869251"/>
              <a:ext cx="16061" cy="1339"/>
            </a:xfrm>
            <a:custGeom>
              <a:avLst/>
              <a:gdLst>
                <a:gd name="T0" fmla="*/ 2147483647 w 49"/>
                <a:gd name="T1" fmla="*/ 0 h 6"/>
                <a:gd name="T2" fmla="*/ 0 w 49"/>
                <a:gd name="T3" fmla="*/ 2147483647 h 6"/>
                <a:gd name="T4" fmla="*/ 0 w 49"/>
                <a:gd name="T5" fmla="*/ 2147483647 h 6"/>
                <a:gd name="T6" fmla="*/ 0 w 49"/>
                <a:gd name="T7" fmla="*/ 2147483647 h 6"/>
                <a:gd name="T8" fmla="*/ 2147483647 w 49"/>
                <a:gd name="T9" fmla="*/ 2147483647 h 6"/>
                <a:gd name="T10" fmla="*/ 2147483647 w 49"/>
                <a:gd name="T11" fmla="*/ 2147483647 h 6"/>
                <a:gd name="T12" fmla="*/ 2147483647 w 49"/>
                <a:gd name="T13" fmla="*/ 2147483647 h 6"/>
                <a:gd name="T14" fmla="*/ 2147483647 w 49"/>
                <a:gd name="T15" fmla="*/ 2147483647 h 6"/>
                <a:gd name="T16" fmla="*/ 2147483647 w 49"/>
                <a:gd name="T17" fmla="*/ 0 h 6"/>
                <a:gd name="T18" fmla="*/ 2147483647 w 49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9"/>
                <a:gd name="T31" fmla="*/ 0 h 6"/>
                <a:gd name="T32" fmla="*/ 49 w 49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9" h="6">
                  <a:moveTo>
                    <a:pt x="2" y="0"/>
                  </a:moveTo>
                  <a:lnTo>
                    <a:pt x="0" y="2"/>
                  </a:lnTo>
                  <a:lnTo>
                    <a:pt x="0" y="6"/>
                  </a:lnTo>
                  <a:lnTo>
                    <a:pt x="42" y="6"/>
                  </a:lnTo>
                  <a:lnTo>
                    <a:pt x="49" y="6"/>
                  </a:lnTo>
                  <a:lnTo>
                    <a:pt x="49" y="2"/>
                  </a:lnTo>
                  <a:lnTo>
                    <a:pt x="46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00" name="Freeform 707"/>
            <p:cNvSpPr>
              <a:spLocks/>
            </p:cNvSpPr>
            <p:nvPr/>
          </p:nvSpPr>
          <p:spPr bwMode="auto">
            <a:xfrm>
              <a:off x="2515966" y="1869251"/>
              <a:ext cx="0" cy="4015"/>
            </a:xfrm>
            <a:custGeom>
              <a:avLst/>
              <a:gdLst>
                <a:gd name="T0" fmla="*/ 0 w 3"/>
                <a:gd name="T1" fmla="*/ 2147483647 h 11"/>
                <a:gd name="T2" fmla="*/ 0 w 3"/>
                <a:gd name="T3" fmla="*/ 2147483647 h 11"/>
                <a:gd name="T4" fmla="*/ 0 w 3"/>
                <a:gd name="T5" fmla="*/ 0 h 11"/>
                <a:gd name="T6" fmla="*/ 0 w 3"/>
                <a:gd name="T7" fmla="*/ 2147483647 h 11"/>
                <a:gd name="T8" fmla="*/ 0 w 3"/>
                <a:gd name="T9" fmla="*/ 2147483647 h 11"/>
                <a:gd name="T10" fmla="*/ 0 w 3"/>
                <a:gd name="T11" fmla="*/ 2147483647 h 11"/>
                <a:gd name="T12" fmla="*/ 0 w 3"/>
                <a:gd name="T13" fmla="*/ 2147483647 h 11"/>
                <a:gd name="T14" fmla="*/ 0 w 3"/>
                <a:gd name="T15" fmla="*/ 2147483647 h 11"/>
                <a:gd name="T16" fmla="*/ 0 w 3"/>
                <a:gd name="T17" fmla="*/ 2147483647 h 11"/>
                <a:gd name="T18" fmla="*/ 0 w 3"/>
                <a:gd name="T19" fmla="*/ 2147483647 h 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11"/>
                <a:gd name="T32" fmla="*/ 0 w 3"/>
                <a:gd name="T33" fmla="*/ 11 h 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11">
                  <a:moveTo>
                    <a:pt x="3" y="2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9"/>
                  </a:lnTo>
                  <a:lnTo>
                    <a:pt x="0" y="11"/>
                  </a:lnTo>
                  <a:lnTo>
                    <a:pt x="3" y="9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01" name="Freeform 708"/>
            <p:cNvSpPr>
              <a:spLocks/>
            </p:cNvSpPr>
            <p:nvPr/>
          </p:nvSpPr>
          <p:spPr bwMode="auto">
            <a:xfrm>
              <a:off x="2514627" y="1870590"/>
              <a:ext cx="13384" cy="1338"/>
            </a:xfrm>
            <a:custGeom>
              <a:avLst/>
              <a:gdLst>
                <a:gd name="T0" fmla="*/ 2147483647 w 40"/>
                <a:gd name="T1" fmla="*/ 0 h 3"/>
                <a:gd name="T2" fmla="*/ 2147483647 w 40"/>
                <a:gd name="T3" fmla="*/ 0 h 3"/>
                <a:gd name="T4" fmla="*/ 0 w 40"/>
                <a:gd name="T5" fmla="*/ 2147483647 h 3"/>
                <a:gd name="T6" fmla="*/ 2147483647 w 40"/>
                <a:gd name="T7" fmla="*/ 2147483647 h 3"/>
                <a:gd name="T8" fmla="*/ 2147483647 w 40"/>
                <a:gd name="T9" fmla="*/ 2147483647 h 3"/>
                <a:gd name="T10" fmla="*/ 2147483647 w 40"/>
                <a:gd name="T11" fmla="*/ 2147483647 h 3"/>
                <a:gd name="T12" fmla="*/ 2147483647 w 40"/>
                <a:gd name="T13" fmla="*/ 2147483647 h 3"/>
                <a:gd name="T14" fmla="*/ 2147483647 w 40"/>
                <a:gd name="T15" fmla="*/ 0 h 3"/>
                <a:gd name="T16" fmla="*/ 2147483647 w 40"/>
                <a:gd name="T17" fmla="*/ 0 h 3"/>
                <a:gd name="T18" fmla="*/ 2147483647 w 40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"/>
                <a:gd name="T31" fmla="*/ 0 h 3"/>
                <a:gd name="T32" fmla="*/ 40 w 40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" h="3">
                  <a:moveTo>
                    <a:pt x="4" y="0"/>
                  </a:moveTo>
                  <a:lnTo>
                    <a:pt x="4" y="0"/>
                  </a:lnTo>
                  <a:lnTo>
                    <a:pt x="0" y="3"/>
                  </a:lnTo>
                  <a:lnTo>
                    <a:pt x="4" y="3"/>
                  </a:lnTo>
                  <a:lnTo>
                    <a:pt x="33" y="3"/>
                  </a:lnTo>
                  <a:lnTo>
                    <a:pt x="40" y="3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02" name="Freeform 709"/>
            <p:cNvSpPr>
              <a:spLocks/>
            </p:cNvSpPr>
            <p:nvPr/>
          </p:nvSpPr>
          <p:spPr bwMode="auto">
            <a:xfrm>
              <a:off x="2525334" y="1870590"/>
              <a:ext cx="2677" cy="2677"/>
            </a:xfrm>
            <a:custGeom>
              <a:avLst/>
              <a:gdLst>
                <a:gd name="T0" fmla="*/ 2147483647 w 7"/>
                <a:gd name="T1" fmla="*/ 2147483647 h 9"/>
                <a:gd name="T2" fmla="*/ 2147483647 w 7"/>
                <a:gd name="T3" fmla="*/ 0 h 9"/>
                <a:gd name="T4" fmla="*/ 2147483647 w 7"/>
                <a:gd name="T5" fmla="*/ 0 h 9"/>
                <a:gd name="T6" fmla="*/ 0 w 7"/>
                <a:gd name="T7" fmla="*/ 0 h 9"/>
                <a:gd name="T8" fmla="*/ 0 w 7"/>
                <a:gd name="T9" fmla="*/ 2147483647 h 9"/>
                <a:gd name="T10" fmla="*/ 0 w 7"/>
                <a:gd name="T11" fmla="*/ 2147483647 h 9"/>
                <a:gd name="T12" fmla="*/ 2147483647 w 7"/>
                <a:gd name="T13" fmla="*/ 2147483647 h 9"/>
                <a:gd name="T14" fmla="*/ 2147483647 w 7"/>
                <a:gd name="T15" fmla="*/ 2147483647 h 9"/>
                <a:gd name="T16" fmla="*/ 2147483647 w 7"/>
                <a:gd name="T17" fmla="*/ 2147483647 h 9"/>
                <a:gd name="T18" fmla="*/ 2147483647 w 7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9"/>
                <a:gd name="T32" fmla="*/ 7 w 7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9">
                  <a:moveTo>
                    <a:pt x="7" y="3"/>
                  </a:move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3" y="9"/>
                  </a:lnTo>
                  <a:lnTo>
                    <a:pt x="7" y="9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03" name="Freeform 710"/>
            <p:cNvSpPr>
              <a:spLocks/>
            </p:cNvSpPr>
            <p:nvPr/>
          </p:nvSpPr>
          <p:spPr bwMode="auto">
            <a:xfrm>
              <a:off x="2525334" y="1871928"/>
              <a:ext cx="4016" cy="1339"/>
            </a:xfrm>
            <a:custGeom>
              <a:avLst/>
              <a:gdLst>
                <a:gd name="T0" fmla="*/ 2147483647 w 14"/>
                <a:gd name="T1" fmla="*/ 0 h 6"/>
                <a:gd name="T2" fmla="*/ 0 w 14"/>
                <a:gd name="T3" fmla="*/ 0 h 6"/>
                <a:gd name="T4" fmla="*/ 0 w 14"/>
                <a:gd name="T5" fmla="*/ 2147483647 h 6"/>
                <a:gd name="T6" fmla="*/ 0 w 14"/>
                <a:gd name="T7" fmla="*/ 2147483647 h 6"/>
                <a:gd name="T8" fmla="*/ 2147483647 w 14"/>
                <a:gd name="T9" fmla="*/ 2147483647 h 6"/>
                <a:gd name="T10" fmla="*/ 2147483647 w 14"/>
                <a:gd name="T11" fmla="*/ 2147483647 h 6"/>
                <a:gd name="T12" fmla="*/ 2147483647 w 14"/>
                <a:gd name="T13" fmla="*/ 2147483647 h 6"/>
                <a:gd name="T14" fmla="*/ 2147483647 w 14"/>
                <a:gd name="T15" fmla="*/ 0 h 6"/>
                <a:gd name="T16" fmla="*/ 2147483647 w 14"/>
                <a:gd name="T17" fmla="*/ 0 h 6"/>
                <a:gd name="T18" fmla="*/ 2147483647 w 14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6"/>
                <a:gd name="T32" fmla="*/ 14 w 14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6">
                  <a:moveTo>
                    <a:pt x="3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3" y="6"/>
                  </a:lnTo>
                  <a:lnTo>
                    <a:pt x="14" y="6"/>
                  </a:lnTo>
                  <a:lnTo>
                    <a:pt x="14" y="2"/>
                  </a:lnTo>
                  <a:lnTo>
                    <a:pt x="14" y="0"/>
                  </a:lnTo>
                  <a:lnTo>
                    <a:pt x="7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04" name="Freeform 711"/>
            <p:cNvSpPr>
              <a:spLocks/>
            </p:cNvSpPr>
            <p:nvPr/>
          </p:nvSpPr>
          <p:spPr bwMode="auto">
            <a:xfrm>
              <a:off x="2528011" y="1871928"/>
              <a:ext cx="1339" cy="4015"/>
            </a:xfrm>
            <a:custGeom>
              <a:avLst/>
              <a:gdLst>
                <a:gd name="T0" fmla="*/ 2147483647 w 7"/>
                <a:gd name="T1" fmla="*/ 2147483647 h 12"/>
                <a:gd name="T2" fmla="*/ 2147483647 w 7"/>
                <a:gd name="T3" fmla="*/ 0 h 12"/>
                <a:gd name="T4" fmla="*/ 2147483647 w 7"/>
                <a:gd name="T5" fmla="*/ 0 h 12"/>
                <a:gd name="T6" fmla="*/ 0 w 7"/>
                <a:gd name="T7" fmla="*/ 0 h 12"/>
                <a:gd name="T8" fmla="*/ 0 w 7"/>
                <a:gd name="T9" fmla="*/ 2147483647 h 12"/>
                <a:gd name="T10" fmla="*/ 0 w 7"/>
                <a:gd name="T11" fmla="*/ 2147483647 h 12"/>
                <a:gd name="T12" fmla="*/ 2147483647 w 7"/>
                <a:gd name="T13" fmla="*/ 2147483647 h 12"/>
                <a:gd name="T14" fmla="*/ 2147483647 w 7"/>
                <a:gd name="T15" fmla="*/ 2147483647 h 12"/>
                <a:gd name="T16" fmla="*/ 2147483647 w 7"/>
                <a:gd name="T17" fmla="*/ 2147483647 h 12"/>
                <a:gd name="T18" fmla="*/ 2147483647 w 7"/>
                <a:gd name="T19" fmla="*/ 2147483647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2"/>
                <a:gd name="T32" fmla="*/ 7 w 7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2">
                  <a:moveTo>
                    <a:pt x="7" y="2"/>
                  </a:move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8"/>
                  </a:lnTo>
                  <a:lnTo>
                    <a:pt x="3" y="12"/>
                  </a:lnTo>
                  <a:lnTo>
                    <a:pt x="7" y="8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05" name="Freeform 712"/>
            <p:cNvSpPr>
              <a:spLocks/>
            </p:cNvSpPr>
            <p:nvPr/>
          </p:nvSpPr>
          <p:spPr bwMode="auto">
            <a:xfrm>
              <a:off x="2528011" y="1873267"/>
              <a:ext cx="13384" cy="1338"/>
            </a:xfrm>
            <a:custGeom>
              <a:avLst/>
              <a:gdLst>
                <a:gd name="T0" fmla="*/ 2147483647 w 40"/>
                <a:gd name="T1" fmla="*/ 0 h 2"/>
                <a:gd name="T2" fmla="*/ 0 w 40"/>
                <a:gd name="T3" fmla="*/ 0 h 2"/>
                <a:gd name="T4" fmla="*/ 0 w 40"/>
                <a:gd name="T5" fmla="*/ 2147483647 h 2"/>
                <a:gd name="T6" fmla="*/ 0 w 40"/>
                <a:gd name="T7" fmla="*/ 2147483647 h 2"/>
                <a:gd name="T8" fmla="*/ 2147483647 w 40"/>
                <a:gd name="T9" fmla="*/ 2147483647 h 2"/>
                <a:gd name="T10" fmla="*/ 2147483647 w 40"/>
                <a:gd name="T11" fmla="*/ 2147483647 h 2"/>
                <a:gd name="T12" fmla="*/ 2147483647 w 40"/>
                <a:gd name="T13" fmla="*/ 2147483647 h 2"/>
                <a:gd name="T14" fmla="*/ 2147483647 w 40"/>
                <a:gd name="T15" fmla="*/ 0 h 2"/>
                <a:gd name="T16" fmla="*/ 2147483647 w 40"/>
                <a:gd name="T17" fmla="*/ 0 h 2"/>
                <a:gd name="T18" fmla="*/ 2147483647 w 40"/>
                <a:gd name="T19" fmla="*/ 0 h 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"/>
                <a:gd name="T31" fmla="*/ 0 h 2"/>
                <a:gd name="T32" fmla="*/ 40 w 40"/>
                <a:gd name="T33" fmla="*/ 2 h 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" h="2">
                  <a:moveTo>
                    <a:pt x="3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9" y="2"/>
                  </a:lnTo>
                  <a:lnTo>
                    <a:pt x="40" y="2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06" name="Freeform 713"/>
            <p:cNvSpPr>
              <a:spLocks/>
            </p:cNvSpPr>
            <p:nvPr/>
          </p:nvSpPr>
          <p:spPr bwMode="auto">
            <a:xfrm>
              <a:off x="2538718" y="1873267"/>
              <a:ext cx="2677" cy="4015"/>
            </a:xfrm>
            <a:custGeom>
              <a:avLst/>
              <a:gdLst>
                <a:gd name="T0" fmla="*/ 2147483647 w 7"/>
                <a:gd name="T1" fmla="*/ 2147483647 h 9"/>
                <a:gd name="T2" fmla="*/ 2147483647 w 7"/>
                <a:gd name="T3" fmla="*/ 0 h 9"/>
                <a:gd name="T4" fmla="*/ 2147483647 w 7"/>
                <a:gd name="T5" fmla="*/ 0 h 9"/>
                <a:gd name="T6" fmla="*/ 0 w 7"/>
                <a:gd name="T7" fmla="*/ 0 h 9"/>
                <a:gd name="T8" fmla="*/ 0 w 7"/>
                <a:gd name="T9" fmla="*/ 2147483647 h 9"/>
                <a:gd name="T10" fmla="*/ 0 w 7"/>
                <a:gd name="T11" fmla="*/ 2147483647 h 9"/>
                <a:gd name="T12" fmla="*/ 2147483647 w 7"/>
                <a:gd name="T13" fmla="*/ 2147483647 h 9"/>
                <a:gd name="T14" fmla="*/ 2147483647 w 7"/>
                <a:gd name="T15" fmla="*/ 2147483647 h 9"/>
                <a:gd name="T16" fmla="*/ 2147483647 w 7"/>
                <a:gd name="T17" fmla="*/ 2147483647 h 9"/>
                <a:gd name="T18" fmla="*/ 2147483647 w 7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9"/>
                <a:gd name="T32" fmla="*/ 7 w 7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9">
                  <a:moveTo>
                    <a:pt x="7" y="2"/>
                  </a:move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9"/>
                  </a:lnTo>
                  <a:lnTo>
                    <a:pt x="7" y="9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07" name="Freeform 714"/>
            <p:cNvSpPr>
              <a:spLocks/>
            </p:cNvSpPr>
            <p:nvPr/>
          </p:nvSpPr>
          <p:spPr bwMode="auto">
            <a:xfrm>
              <a:off x="2538718" y="1874605"/>
              <a:ext cx="9369" cy="2677"/>
            </a:xfrm>
            <a:custGeom>
              <a:avLst/>
              <a:gdLst>
                <a:gd name="T0" fmla="*/ 2147483647 w 27"/>
                <a:gd name="T1" fmla="*/ 0 h 7"/>
                <a:gd name="T2" fmla="*/ 0 w 27"/>
                <a:gd name="T3" fmla="*/ 0 h 7"/>
                <a:gd name="T4" fmla="*/ 0 w 27"/>
                <a:gd name="T5" fmla="*/ 2147483647 h 7"/>
                <a:gd name="T6" fmla="*/ 0 w 27"/>
                <a:gd name="T7" fmla="*/ 2147483647 h 7"/>
                <a:gd name="T8" fmla="*/ 2147483647 w 27"/>
                <a:gd name="T9" fmla="*/ 2147483647 h 7"/>
                <a:gd name="T10" fmla="*/ 2147483647 w 27"/>
                <a:gd name="T11" fmla="*/ 2147483647 h 7"/>
                <a:gd name="T12" fmla="*/ 2147483647 w 27"/>
                <a:gd name="T13" fmla="*/ 2147483647 h 7"/>
                <a:gd name="T14" fmla="*/ 2147483647 w 27"/>
                <a:gd name="T15" fmla="*/ 0 h 7"/>
                <a:gd name="T16" fmla="*/ 2147483647 w 27"/>
                <a:gd name="T17" fmla="*/ 0 h 7"/>
                <a:gd name="T18" fmla="*/ 2147483647 w 27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"/>
                <a:gd name="T31" fmla="*/ 0 h 7"/>
                <a:gd name="T32" fmla="*/ 27 w 27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" h="7">
                  <a:moveTo>
                    <a:pt x="3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16" y="7"/>
                  </a:lnTo>
                  <a:lnTo>
                    <a:pt x="23" y="7"/>
                  </a:lnTo>
                  <a:lnTo>
                    <a:pt x="27" y="4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08" name="Freeform 715"/>
            <p:cNvSpPr>
              <a:spLocks/>
            </p:cNvSpPr>
            <p:nvPr/>
          </p:nvSpPr>
          <p:spPr bwMode="auto">
            <a:xfrm>
              <a:off x="2545410" y="1874605"/>
              <a:ext cx="2677" cy="4015"/>
            </a:xfrm>
            <a:custGeom>
              <a:avLst/>
              <a:gdLst>
                <a:gd name="T0" fmla="*/ 2147483647 w 7"/>
                <a:gd name="T1" fmla="*/ 2147483647 h 10"/>
                <a:gd name="T2" fmla="*/ 2147483647 w 7"/>
                <a:gd name="T3" fmla="*/ 0 h 10"/>
                <a:gd name="T4" fmla="*/ 2147483647 w 7"/>
                <a:gd name="T5" fmla="*/ 0 h 10"/>
                <a:gd name="T6" fmla="*/ 0 w 7"/>
                <a:gd name="T7" fmla="*/ 0 h 10"/>
                <a:gd name="T8" fmla="*/ 0 w 7"/>
                <a:gd name="T9" fmla="*/ 2147483647 h 10"/>
                <a:gd name="T10" fmla="*/ 0 w 7"/>
                <a:gd name="T11" fmla="*/ 2147483647 h 10"/>
                <a:gd name="T12" fmla="*/ 2147483647 w 7"/>
                <a:gd name="T13" fmla="*/ 2147483647 h 10"/>
                <a:gd name="T14" fmla="*/ 2147483647 w 7"/>
                <a:gd name="T15" fmla="*/ 2147483647 h 10"/>
                <a:gd name="T16" fmla="*/ 2147483647 w 7"/>
                <a:gd name="T17" fmla="*/ 2147483647 h 10"/>
                <a:gd name="T18" fmla="*/ 2147483647 w 7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0"/>
                <a:gd name="T32" fmla="*/ 7 w 7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0">
                  <a:moveTo>
                    <a:pt x="7" y="4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7" y="10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09" name="Freeform 716"/>
            <p:cNvSpPr>
              <a:spLocks/>
            </p:cNvSpPr>
            <p:nvPr/>
          </p:nvSpPr>
          <p:spPr bwMode="auto">
            <a:xfrm>
              <a:off x="2545410" y="1875943"/>
              <a:ext cx="6692" cy="2677"/>
            </a:xfrm>
            <a:custGeom>
              <a:avLst/>
              <a:gdLst>
                <a:gd name="T0" fmla="*/ 2147483647 w 19"/>
                <a:gd name="T1" fmla="*/ 0 h 6"/>
                <a:gd name="T2" fmla="*/ 0 w 19"/>
                <a:gd name="T3" fmla="*/ 2147483647 h 6"/>
                <a:gd name="T4" fmla="*/ 0 w 19"/>
                <a:gd name="T5" fmla="*/ 2147483647 h 6"/>
                <a:gd name="T6" fmla="*/ 0 w 19"/>
                <a:gd name="T7" fmla="*/ 2147483647 h 6"/>
                <a:gd name="T8" fmla="*/ 2147483647 w 19"/>
                <a:gd name="T9" fmla="*/ 2147483647 h 6"/>
                <a:gd name="T10" fmla="*/ 2147483647 w 19"/>
                <a:gd name="T11" fmla="*/ 2147483647 h 6"/>
                <a:gd name="T12" fmla="*/ 2147483647 w 19"/>
                <a:gd name="T13" fmla="*/ 2147483647 h 6"/>
                <a:gd name="T14" fmla="*/ 2147483647 w 19"/>
                <a:gd name="T15" fmla="*/ 2147483647 h 6"/>
                <a:gd name="T16" fmla="*/ 2147483647 w 19"/>
                <a:gd name="T17" fmla="*/ 0 h 6"/>
                <a:gd name="T18" fmla="*/ 2147483647 w 19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"/>
                <a:gd name="T31" fmla="*/ 0 h 6"/>
                <a:gd name="T32" fmla="*/ 19 w 19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" h="6">
                  <a:moveTo>
                    <a:pt x="3" y="0"/>
                  </a:moveTo>
                  <a:lnTo>
                    <a:pt x="0" y="3"/>
                  </a:lnTo>
                  <a:lnTo>
                    <a:pt x="0" y="6"/>
                  </a:lnTo>
                  <a:lnTo>
                    <a:pt x="9" y="6"/>
                  </a:lnTo>
                  <a:lnTo>
                    <a:pt x="16" y="6"/>
                  </a:lnTo>
                  <a:lnTo>
                    <a:pt x="19" y="3"/>
                  </a:lnTo>
                  <a:lnTo>
                    <a:pt x="16" y="3"/>
                  </a:lnTo>
                  <a:lnTo>
                    <a:pt x="1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10" name="Freeform 717"/>
            <p:cNvSpPr>
              <a:spLocks/>
            </p:cNvSpPr>
            <p:nvPr/>
          </p:nvSpPr>
          <p:spPr bwMode="auto">
            <a:xfrm>
              <a:off x="2549425" y="1875943"/>
              <a:ext cx="2677" cy="4015"/>
            </a:xfrm>
            <a:custGeom>
              <a:avLst/>
              <a:gdLst>
                <a:gd name="T0" fmla="*/ 2147483647 w 6"/>
                <a:gd name="T1" fmla="*/ 2147483647 h 13"/>
                <a:gd name="T2" fmla="*/ 2147483647 w 6"/>
                <a:gd name="T3" fmla="*/ 2147483647 h 13"/>
                <a:gd name="T4" fmla="*/ 2147483647 w 6"/>
                <a:gd name="T5" fmla="*/ 0 h 13"/>
                <a:gd name="T6" fmla="*/ 0 w 6"/>
                <a:gd name="T7" fmla="*/ 2147483647 h 13"/>
                <a:gd name="T8" fmla="*/ 0 w 6"/>
                <a:gd name="T9" fmla="*/ 2147483647 h 13"/>
                <a:gd name="T10" fmla="*/ 0 w 6"/>
                <a:gd name="T11" fmla="*/ 2147483647 h 13"/>
                <a:gd name="T12" fmla="*/ 2147483647 w 6"/>
                <a:gd name="T13" fmla="*/ 2147483647 h 13"/>
                <a:gd name="T14" fmla="*/ 2147483647 w 6"/>
                <a:gd name="T15" fmla="*/ 2147483647 h 13"/>
                <a:gd name="T16" fmla="*/ 2147483647 w 6"/>
                <a:gd name="T17" fmla="*/ 2147483647 h 13"/>
                <a:gd name="T18" fmla="*/ 2147483647 w 6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3"/>
                <a:gd name="T32" fmla="*/ 6 w 6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3">
                  <a:moveTo>
                    <a:pt x="6" y="3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9"/>
                  </a:lnTo>
                  <a:lnTo>
                    <a:pt x="3" y="13"/>
                  </a:lnTo>
                  <a:lnTo>
                    <a:pt x="3" y="9"/>
                  </a:lnTo>
                  <a:lnTo>
                    <a:pt x="6" y="9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11" name="Freeform 718"/>
            <p:cNvSpPr>
              <a:spLocks/>
            </p:cNvSpPr>
            <p:nvPr/>
          </p:nvSpPr>
          <p:spPr bwMode="auto">
            <a:xfrm>
              <a:off x="2549425" y="1878620"/>
              <a:ext cx="5354" cy="0"/>
            </a:xfrm>
            <a:custGeom>
              <a:avLst/>
              <a:gdLst>
                <a:gd name="T0" fmla="*/ 2147483647 w 16"/>
                <a:gd name="T1" fmla="*/ 0 h 3"/>
                <a:gd name="T2" fmla="*/ 0 w 16"/>
                <a:gd name="T3" fmla="*/ 0 h 3"/>
                <a:gd name="T4" fmla="*/ 0 w 16"/>
                <a:gd name="T5" fmla="*/ 0 h 3"/>
                <a:gd name="T6" fmla="*/ 0 w 16"/>
                <a:gd name="T7" fmla="*/ 0 h 3"/>
                <a:gd name="T8" fmla="*/ 2147483647 w 16"/>
                <a:gd name="T9" fmla="*/ 0 h 3"/>
                <a:gd name="T10" fmla="*/ 2147483647 w 16"/>
                <a:gd name="T11" fmla="*/ 0 h 3"/>
                <a:gd name="T12" fmla="*/ 2147483647 w 16"/>
                <a:gd name="T13" fmla="*/ 0 h 3"/>
                <a:gd name="T14" fmla="*/ 2147483647 w 16"/>
                <a:gd name="T15" fmla="*/ 0 h 3"/>
                <a:gd name="T16" fmla="*/ 2147483647 w 16"/>
                <a:gd name="T17" fmla="*/ 0 h 3"/>
                <a:gd name="T18" fmla="*/ 2147483647 w 16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"/>
                <a:gd name="T31" fmla="*/ 0 h 3"/>
                <a:gd name="T32" fmla="*/ 16 w 16"/>
                <a:gd name="T33" fmla="*/ 0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" h="3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10" y="3"/>
                  </a:lnTo>
                  <a:lnTo>
                    <a:pt x="16" y="3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12" name="Freeform 719"/>
            <p:cNvSpPr>
              <a:spLocks/>
            </p:cNvSpPr>
            <p:nvPr/>
          </p:nvSpPr>
          <p:spPr bwMode="auto">
            <a:xfrm>
              <a:off x="2553441" y="1878620"/>
              <a:ext cx="1338" cy="2677"/>
            </a:xfrm>
            <a:custGeom>
              <a:avLst/>
              <a:gdLst>
                <a:gd name="T0" fmla="*/ 2147483647 w 4"/>
                <a:gd name="T1" fmla="*/ 2147483647 h 9"/>
                <a:gd name="T2" fmla="*/ 2147483647 w 4"/>
                <a:gd name="T3" fmla="*/ 0 h 9"/>
                <a:gd name="T4" fmla="*/ 0 w 4"/>
                <a:gd name="T5" fmla="*/ 0 h 9"/>
                <a:gd name="T6" fmla="*/ 0 w 4"/>
                <a:gd name="T7" fmla="*/ 0 h 9"/>
                <a:gd name="T8" fmla="*/ 0 w 4"/>
                <a:gd name="T9" fmla="*/ 2147483647 h 9"/>
                <a:gd name="T10" fmla="*/ 0 w 4"/>
                <a:gd name="T11" fmla="*/ 2147483647 h 9"/>
                <a:gd name="T12" fmla="*/ 0 w 4"/>
                <a:gd name="T13" fmla="*/ 2147483647 h 9"/>
                <a:gd name="T14" fmla="*/ 2147483647 w 4"/>
                <a:gd name="T15" fmla="*/ 2147483647 h 9"/>
                <a:gd name="T16" fmla="*/ 2147483647 w 4"/>
                <a:gd name="T17" fmla="*/ 2147483647 h 9"/>
                <a:gd name="T18" fmla="*/ 2147483647 w 4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9"/>
                <a:gd name="T32" fmla="*/ 4 w 4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9">
                  <a:moveTo>
                    <a:pt x="4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13" name="Freeform 720"/>
            <p:cNvSpPr>
              <a:spLocks/>
            </p:cNvSpPr>
            <p:nvPr/>
          </p:nvSpPr>
          <p:spPr bwMode="auto">
            <a:xfrm>
              <a:off x="2553441" y="1878620"/>
              <a:ext cx="6692" cy="2677"/>
            </a:xfrm>
            <a:custGeom>
              <a:avLst/>
              <a:gdLst>
                <a:gd name="T0" fmla="*/ 2147483647 w 20"/>
                <a:gd name="T1" fmla="*/ 0 h 6"/>
                <a:gd name="T2" fmla="*/ 2147483647 w 20"/>
                <a:gd name="T3" fmla="*/ 0 h 6"/>
                <a:gd name="T4" fmla="*/ 0 w 20"/>
                <a:gd name="T5" fmla="*/ 2147483647 h 6"/>
                <a:gd name="T6" fmla="*/ 2147483647 w 20"/>
                <a:gd name="T7" fmla="*/ 2147483647 h 6"/>
                <a:gd name="T8" fmla="*/ 2147483647 w 20"/>
                <a:gd name="T9" fmla="*/ 2147483647 h 6"/>
                <a:gd name="T10" fmla="*/ 2147483647 w 20"/>
                <a:gd name="T11" fmla="*/ 2147483647 h 6"/>
                <a:gd name="T12" fmla="*/ 2147483647 w 20"/>
                <a:gd name="T13" fmla="*/ 2147483647 h 6"/>
                <a:gd name="T14" fmla="*/ 2147483647 w 20"/>
                <a:gd name="T15" fmla="*/ 0 h 6"/>
                <a:gd name="T16" fmla="*/ 2147483647 w 20"/>
                <a:gd name="T17" fmla="*/ 0 h 6"/>
                <a:gd name="T18" fmla="*/ 2147483647 w 20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6"/>
                <a:gd name="T32" fmla="*/ 20 w 20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6">
                  <a:moveTo>
                    <a:pt x="2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2" y="6"/>
                  </a:lnTo>
                  <a:lnTo>
                    <a:pt x="13" y="6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20" y="0"/>
                  </a:lnTo>
                  <a:lnTo>
                    <a:pt x="1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14" name="Freeform 721"/>
            <p:cNvSpPr>
              <a:spLocks/>
            </p:cNvSpPr>
            <p:nvPr/>
          </p:nvSpPr>
          <p:spPr bwMode="auto">
            <a:xfrm>
              <a:off x="2558794" y="1878620"/>
              <a:ext cx="1338" cy="4015"/>
            </a:xfrm>
            <a:custGeom>
              <a:avLst/>
              <a:gdLst>
                <a:gd name="T0" fmla="*/ 2147483647 w 4"/>
                <a:gd name="T1" fmla="*/ 2147483647 h 13"/>
                <a:gd name="T2" fmla="*/ 2147483647 w 4"/>
                <a:gd name="T3" fmla="*/ 0 h 13"/>
                <a:gd name="T4" fmla="*/ 0 w 4"/>
                <a:gd name="T5" fmla="*/ 0 h 13"/>
                <a:gd name="T6" fmla="*/ 0 w 4"/>
                <a:gd name="T7" fmla="*/ 0 h 13"/>
                <a:gd name="T8" fmla="*/ 0 w 4"/>
                <a:gd name="T9" fmla="*/ 2147483647 h 13"/>
                <a:gd name="T10" fmla="*/ 0 w 4"/>
                <a:gd name="T11" fmla="*/ 2147483647 h 13"/>
                <a:gd name="T12" fmla="*/ 0 w 4"/>
                <a:gd name="T13" fmla="*/ 2147483647 h 13"/>
                <a:gd name="T14" fmla="*/ 2147483647 w 4"/>
                <a:gd name="T15" fmla="*/ 2147483647 h 13"/>
                <a:gd name="T16" fmla="*/ 2147483647 w 4"/>
                <a:gd name="T17" fmla="*/ 2147483647 h 13"/>
                <a:gd name="T18" fmla="*/ 2147483647 w 4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13"/>
                <a:gd name="T32" fmla="*/ 4 w 4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13">
                  <a:moveTo>
                    <a:pt x="4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4" y="10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15" name="Freeform 722"/>
            <p:cNvSpPr>
              <a:spLocks/>
            </p:cNvSpPr>
            <p:nvPr/>
          </p:nvSpPr>
          <p:spPr bwMode="auto">
            <a:xfrm>
              <a:off x="2557456" y="1881297"/>
              <a:ext cx="4016" cy="1338"/>
            </a:xfrm>
            <a:custGeom>
              <a:avLst/>
              <a:gdLst>
                <a:gd name="T0" fmla="*/ 2147483647 w 13"/>
                <a:gd name="T1" fmla="*/ 0 h 4"/>
                <a:gd name="T2" fmla="*/ 2147483647 w 13"/>
                <a:gd name="T3" fmla="*/ 0 h 4"/>
                <a:gd name="T4" fmla="*/ 0 w 13"/>
                <a:gd name="T5" fmla="*/ 2147483647 h 4"/>
                <a:gd name="T6" fmla="*/ 2147483647 w 13"/>
                <a:gd name="T7" fmla="*/ 2147483647 h 4"/>
                <a:gd name="T8" fmla="*/ 2147483647 w 13"/>
                <a:gd name="T9" fmla="*/ 2147483647 h 4"/>
                <a:gd name="T10" fmla="*/ 2147483647 w 13"/>
                <a:gd name="T11" fmla="*/ 2147483647 h 4"/>
                <a:gd name="T12" fmla="*/ 2147483647 w 13"/>
                <a:gd name="T13" fmla="*/ 2147483647 h 4"/>
                <a:gd name="T14" fmla="*/ 2147483647 w 13"/>
                <a:gd name="T15" fmla="*/ 0 h 4"/>
                <a:gd name="T16" fmla="*/ 2147483647 w 13"/>
                <a:gd name="T17" fmla="*/ 0 h 4"/>
                <a:gd name="T18" fmla="*/ 2147483647 w 13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4"/>
                <a:gd name="T32" fmla="*/ 13 w 13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4">
                  <a:moveTo>
                    <a:pt x="3" y="0"/>
                  </a:moveTo>
                  <a:lnTo>
                    <a:pt x="3" y="0"/>
                  </a:lnTo>
                  <a:lnTo>
                    <a:pt x="0" y="4"/>
                  </a:lnTo>
                  <a:lnTo>
                    <a:pt x="3" y="4"/>
                  </a:lnTo>
                  <a:lnTo>
                    <a:pt x="7" y="4"/>
                  </a:lnTo>
                  <a:lnTo>
                    <a:pt x="13" y="4"/>
                  </a:lnTo>
                  <a:lnTo>
                    <a:pt x="13" y="0"/>
                  </a:lnTo>
                  <a:lnTo>
                    <a:pt x="7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16" name="Freeform 723"/>
            <p:cNvSpPr>
              <a:spLocks/>
            </p:cNvSpPr>
            <p:nvPr/>
          </p:nvSpPr>
          <p:spPr bwMode="auto">
            <a:xfrm>
              <a:off x="2560132" y="1881297"/>
              <a:ext cx="1339" cy="4015"/>
            </a:xfrm>
            <a:custGeom>
              <a:avLst/>
              <a:gdLst>
                <a:gd name="T0" fmla="*/ 2147483647 w 4"/>
                <a:gd name="T1" fmla="*/ 2147483647 h 13"/>
                <a:gd name="T2" fmla="*/ 2147483647 w 4"/>
                <a:gd name="T3" fmla="*/ 0 h 13"/>
                <a:gd name="T4" fmla="*/ 0 w 4"/>
                <a:gd name="T5" fmla="*/ 0 h 13"/>
                <a:gd name="T6" fmla="*/ 0 w 4"/>
                <a:gd name="T7" fmla="*/ 0 h 13"/>
                <a:gd name="T8" fmla="*/ 0 w 4"/>
                <a:gd name="T9" fmla="*/ 2147483647 h 13"/>
                <a:gd name="T10" fmla="*/ 0 w 4"/>
                <a:gd name="T11" fmla="*/ 2147483647 h 13"/>
                <a:gd name="T12" fmla="*/ 0 w 4"/>
                <a:gd name="T13" fmla="*/ 2147483647 h 13"/>
                <a:gd name="T14" fmla="*/ 2147483647 w 4"/>
                <a:gd name="T15" fmla="*/ 2147483647 h 13"/>
                <a:gd name="T16" fmla="*/ 2147483647 w 4"/>
                <a:gd name="T17" fmla="*/ 2147483647 h 13"/>
                <a:gd name="T18" fmla="*/ 2147483647 w 4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13"/>
                <a:gd name="T32" fmla="*/ 4 w 4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13">
                  <a:moveTo>
                    <a:pt x="4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4" y="13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17" name="Freeform 724"/>
            <p:cNvSpPr>
              <a:spLocks/>
            </p:cNvSpPr>
            <p:nvPr/>
          </p:nvSpPr>
          <p:spPr bwMode="auto">
            <a:xfrm>
              <a:off x="2560132" y="1882635"/>
              <a:ext cx="6692" cy="2677"/>
            </a:xfrm>
            <a:custGeom>
              <a:avLst/>
              <a:gdLst>
                <a:gd name="T0" fmla="*/ 2147483647 w 20"/>
                <a:gd name="T1" fmla="*/ 0 h 6"/>
                <a:gd name="T2" fmla="*/ 2147483647 w 20"/>
                <a:gd name="T3" fmla="*/ 2147483647 h 6"/>
                <a:gd name="T4" fmla="*/ 0 w 20"/>
                <a:gd name="T5" fmla="*/ 2147483647 h 6"/>
                <a:gd name="T6" fmla="*/ 2147483647 w 20"/>
                <a:gd name="T7" fmla="*/ 2147483647 h 6"/>
                <a:gd name="T8" fmla="*/ 2147483647 w 20"/>
                <a:gd name="T9" fmla="*/ 2147483647 h 6"/>
                <a:gd name="T10" fmla="*/ 2147483647 w 20"/>
                <a:gd name="T11" fmla="*/ 2147483647 h 6"/>
                <a:gd name="T12" fmla="*/ 2147483647 w 20"/>
                <a:gd name="T13" fmla="*/ 2147483647 h 6"/>
                <a:gd name="T14" fmla="*/ 2147483647 w 20"/>
                <a:gd name="T15" fmla="*/ 2147483647 h 6"/>
                <a:gd name="T16" fmla="*/ 2147483647 w 20"/>
                <a:gd name="T17" fmla="*/ 0 h 6"/>
                <a:gd name="T18" fmla="*/ 2147483647 w 20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6"/>
                <a:gd name="T32" fmla="*/ 20 w 20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6">
                  <a:moveTo>
                    <a:pt x="2" y="0"/>
                  </a:moveTo>
                  <a:lnTo>
                    <a:pt x="2" y="3"/>
                  </a:lnTo>
                  <a:lnTo>
                    <a:pt x="0" y="3"/>
                  </a:lnTo>
                  <a:lnTo>
                    <a:pt x="2" y="6"/>
                  </a:lnTo>
                  <a:lnTo>
                    <a:pt x="13" y="6"/>
                  </a:lnTo>
                  <a:lnTo>
                    <a:pt x="20" y="6"/>
                  </a:lnTo>
                  <a:lnTo>
                    <a:pt x="20" y="3"/>
                  </a:lnTo>
                  <a:lnTo>
                    <a:pt x="1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18" name="Freeform 725"/>
            <p:cNvSpPr>
              <a:spLocks/>
            </p:cNvSpPr>
            <p:nvPr/>
          </p:nvSpPr>
          <p:spPr bwMode="auto">
            <a:xfrm>
              <a:off x="2564148" y="1882635"/>
              <a:ext cx="2677" cy="5353"/>
            </a:xfrm>
            <a:custGeom>
              <a:avLst/>
              <a:gdLst>
                <a:gd name="T0" fmla="*/ 2147483647 w 7"/>
                <a:gd name="T1" fmla="*/ 2147483647 h 12"/>
                <a:gd name="T2" fmla="*/ 2147483647 w 7"/>
                <a:gd name="T3" fmla="*/ 2147483647 h 12"/>
                <a:gd name="T4" fmla="*/ 2147483647 w 7"/>
                <a:gd name="T5" fmla="*/ 0 h 12"/>
                <a:gd name="T6" fmla="*/ 0 w 7"/>
                <a:gd name="T7" fmla="*/ 2147483647 h 12"/>
                <a:gd name="T8" fmla="*/ 0 w 7"/>
                <a:gd name="T9" fmla="*/ 2147483647 h 12"/>
                <a:gd name="T10" fmla="*/ 0 w 7"/>
                <a:gd name="T11" fmla="*/ 2147483647 h 12"/>
                <a:gd name="T12" fmla="*/ 2147483647 w 7"/>
                <a:gd name="T13" fmla="*/ 2147483647 h 12"/>
                <a:gd name="T14" fmla="*/ 2147483647 w 7"/>
                <a:gd name="T15" fmla="*/ 2147483647 h 12"/>
                <a:gd name="T16" fmla="*/ 2147483647 w 7"/>
                <a:gd name="T17" fmla="*/ 2147483647 h 12"/>
                <a:gd name="T18" fmla="*/ 2147483647 w 7"/>
                <a:gd name="T19" fmla="*/ 2147483647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2"/>
                <a:gd name="T32" fmla="*/ 7 w 7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2">
                  <a:moveTo>
                    <a:pt x="7" y="3"/>
                  </a:moveTo>
                  <a:lnTo>
                    <a:pt x="7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10"/>
                  </a:lnTo>
                  <a:lnTo>
                    <a:pt x="3" y="12"/>
                  </a:lnTo>
                  <a:lnTo>
                    <a:pt x="7" y="10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19" name="Freeform 726"/>
            <p:cNvSpPr>
              <a:spLocks/>
            </p:cNvSpPr>
            <p:nvPr/>
          </p:nvSpPr>
          <p:spPr bwMode="auto">
            <a:xfrm>
              <a:off x="2564148" y="1885311"/>
              <a:ext cx="17399" cy="1339"/>
            </a:xfrm>
            <a:custGeom>
              <a:avLst/>
              <a:gdLst>
                <a:gd name="T0" fmla="*/ 2147483647 w 52"/>
                <a:gd name="T1" fmla="*/ 0 h 4"/>
                <a:gd name="T2" fmla="*/ 0 w 52"/>
                <a:gd name="T3" fmla="*/ 0 h 4"/>
                <a:gd name="T4" fmla="*/ 0 w 52"/>
                <a:gd name="T5" fmla="*/ 2147483647 h 4"/>
                <a:gd name="T6" fmla="*/ 0 w 52"/>
                <a:gd name="T7" fmla="*/ 2147483647 h 4"/>
                <a:gd name="T8" fmla="*/ 2147483647 w 52"/>
                <a:gd name="T9" fmla="*/ 2147483647 h 4"/>
                <a:gd name="T10" fmla="*/ 2147483647 w 52"/>
                <a:gd name="T11" fmla="*/ 2147483647 h 4"/>
                <a:gd name="T12" fmla="*/ 2147483647 w 52"/>
                <a:gd name="T13" fmla="*/ 2147483647 h 4"/>
                <a:gd name="T14" fmla="*/ 2147483647 w 52"/>
                <a:gd name="T15" fmla="*/ 0 h 4"/>
                <a:gd name="T16" fmla="*/ 2147483647 w 52"/>
                <a:gd name="T17" fmla="*/ 0 h 4"/>
                <a:gd name="T18" fmla="*/ 2147483647 w 52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2"/>
                <a:gd name="T31" fmla="*/ 0 h 4"/>
                <a:gd name="T32" fmla="*/ 52 w 52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2" h="4">
                  <a:moveTo>
                    <a:pt x="3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42" y="4"/>
                  </a:lnTo>
                  <a:lnTo>
                    <a:pt x="49" y="4"/>
                  </a:lnTo>
                  <a:lnTo>
                    <a:pt x="52" y="4"/>
                  </a:lnTo>
                  <a:lnTo>
                    <a:pt x="49" y="0"/>
                  </a:lnTo>
                  <a:lnTo>
                    <a:pt x="46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20" name="Freeform 727"/>
            <p:cNvSpPr>
              <a:spLocks/>
            </p:cNvSpPr>
            <p:nvPr/>
          </p:nvSpPr>
          <p:spPr bwMode="auto">
            <a:xfrm>
              <a:off x="2580209" y="1885311"/>
              <a:ext cx="1338" cy="4015"/>
            </a:xfrm>
            <a:custGeom>
              <a:avLst/>
              <a:gdLst>
                <a:gd name="T0" fmla="*/ 2147483647 w 6"/>
                <a:gd name="T1" fmla="*/ 2147483647 h 10"/>
                <a:gd name="T2" fmla="*/ 2147483647 w 6"/>
                <a:gd name="T3" fmla="*/ 0 h 10"/>
                <a:gd name="T4" fmla="*/ 2147483647 w 6"/>
                <a:gd name="T5" fmla="*/ 0 h 10"/>
                <a:gd name="T6" fmla="*/ 0 w 6"/>
                <a:gd name="T7" fmla="*/ 0 h 10"/>
                <a:gd name="T8" fmla="*/ 0 w 6"/>
                <a:gd name="T9" fmla="*/ 2147483647 h 10"/>
                <a:gd name="T10" fmla="*/ 0 w 6"/>
                <a:gd name="T11" fmla="*/ 2147483647 h 10"/>
                <a:gd name="T12" fmla="*/ 2147483647 w 6"/>
                <a:gd name="T13" fmla="*/ 2147483647 h 10"/>
                <a:gd name="T14" fmla="*/ 2147483647 w 6"/>
                <a:gd name="T15" fmla="*/ 2147483647 h 10"/>
                <a:gd name="T16" fmla="*/ 2147483647 w 6"/>
                <a:gd name="T17" fmla="*/ 2147483647 h 10"/>
                <a:gd name="T18" fmla="*/ 2147483647 w 6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0"/>
                <a:gd name="T32" fmla="*/ 6 w 6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0">
                  <a:moveTo>
                    <a:pt x="6" y="4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6" y="10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21" name="Freeform 728"/>
            <p:cNvSpPr>
              <a:spLocks/>
            </p:cNvSpPr>
            <p:nvPr/>
          </p:nvSpPr>
          <p:spPr bwMode="auto">
            <a:xfrm>
              <a:off x="2580209" y="1886650"/>
              <a:ext cx="9368" cy="2677"/>
            </a:xfrm>
            <a:custGeom>
              <a:avLst/>
              <a:gdLst>
                <a:gd name="T0" fmla="*/ 2147483647 w 30"/>
                <a:gd name="T1" fmla="*/ 0 h 6"/>
                <a:gd name="T2" fmla="*/ 0 w 30"/>
                <a:gd name="T3" fmla="*/ 0 h 6"/>
                <a:gd name="T4" fmla="*/ 0 w 30"/>
                <a:gd name="T5" fmla="*/ 2147483647 h 6"/>
                <a:gd name="T6" fmla="*/ 0 w 30"/>
                <a:gd name="T7" fmla="*/ 2147483647 h 6"/>
                <a:gd name="T8" fmla="*/ 2147483647 w 30"/>
                <a:gd name="T9" fmla="*/ 2147483647 h 6"/>
                <a:gd name="T10" fmla="*/ 2147483647 w 30"/>
                <a:gd name="T11" fmla="*/ 2147483647 h 6"/>
                <a:gd name="T12" fmla="*/ 2147483647 w 30"/>
                <a:gd name="T13" fmla="*/ 2147483647 h 6"/>
                <a:gd name="T14" fmla="*/ 2147483647 w 30"/>
                <a:gd name="T15" fmla="*/ 0 h 6"/>
                <a:gd name="T16" fmla="*/ 2147483647 w 30"/>
                <a:gd name="T17" fmla="*/ 0 h 6"/>
                <a:gd name="T18" fmla="*/ 2147483647 w 30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"/>
                <a:gd name="T31" fmla="*/ 0 h 6"/>
                <a:gd name="T32" fmla="*/ 30 w 30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" h="6">
                  <a:moveTo>
                    <a:pt x="3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23" y="6"/>
                  </a:lnTo>
                  <a:lnTo>
                    <a:pt x="30" y="6"/>
                  </a:lnTo>
                  <a:lnTo>
                    <a:pt x="30" y="2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22" name="Freeform 729"/>
            <p:cNvSpPr>
              <a:spLocks/>
            </p:cNvSpPr>
            <p:nvPr/>
          </p:nvSpPr>
          <p:spPr bwMode="auto">
            <a:xfrm>
              <a:off x="2588239" y="1886650"/>
              <a:ext cx="1338" cy="4015"/>
            </a:xfrm>
            <a:custGeom>
              <a:avLst/>
              <a:gdLst>
                <a:gd name="T0" fmla="*/ 2147483647 w 4"/>
                <a:gd name="T1" fmla="*/ 2147483647 h 12"/>
                <a:gd name="T2" fmla="*/ 2147483647 w 4"/>
                <a:gd name="T3" fmla="*/ 0 h 12"/>
                <a:gd name="T4" fmla="*/ 0 w 4"/>
                <a:gd name="T5" fmla="*/ 0 h 12"/>
                <a:gd name="T6" fmla="*/ 0 w 4"/>
                <a:gd name="T7" fmla="*/ 0 h 12"/>
                <a:gd name="T8" fmla="*/ 0 w 4"/>
                <a:gd name="T9" fmla="*/ 2147483647 h 12"/>
                <a:gd name="T10" fmla="*/ 0 w 4"/>
                <a:gd name="T11" fmla="*/ 2147483647 h 12"/>
                <a:gd name="T12" fmla="*/ 0 w 4"/>
                <a:gd name="T13" fmla="*/ 2147483647 h 12"/>
                <a:gd name="T14" fmla="*/ 2147483647 w 4"/>
                <a:gd name="T15" fmla="*/ 2147483647 h 12"/>
                <a:gd name="T16" fmla="*/ 2147483647 w 4"/>
                <a:gd name="T17" fmla="*/ 2147483647 h 12"/>
                <a:gd name="T18" fmla="*/ 2147483647 w 4"/>
                <a:gd name="T19" fmla="*/ 2147483647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12"/>
                <a:gd name="T32" fmla="*/ 4 w 4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12">
                  <a:moveTo>
                    <a:pt x="4" y="2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2"/>
                  </a:lnTo>
                  <a:lnTo>
                    <a:pt x="4" y="9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23" name="Freeform 730"/>
            <p:cNvSpPr>
              <a:spLocks/>
            </p:cNvSpPr>
            <p:nvPr/>
          </p:nvSpPr>
          <p:spPr bwMode="auto">
            <a:xfrm>
              <a:off x="2586900" y="1889327"/>
              <a:ext cx="13384" cy="0"/>
            </a:xfrm>
            <a:custGeom>
              <a:avLst/>
              <a:gdLst>
                <a:gd name="T0" fmla="*/ 2147483647 w 40"/>
                <a:gd name="T1" fmla="*/ 0 h 3"/>
                <a:gd name="T2" fmla="*/ 2147483647 w 40"/>
                <a:gd name="T3" fmla="*/ 0 h 3"/>
                <a:gd name="T4" fmla="*/ 0 w 40"/>
                <a:gd name="T5" fmla="*/ 0 h 3"/>
                <a:gd name="T6" fmla="*/ 2147483647 w 40"/>
                <a:gd name="T7" fmla="*/ 0 h 3"/>
                <a:gd name="T8" fmla="*/ 2147483647 w 40"/>
                <a:gd name="T9" fmla="*/ 0 h 3"/>
                <a:gd name="T10" fmla="*/ 2147483647 w 40"/>
                <a:gd name="T11" fmla="*/ 0 h 3"/>
                <a:gd name="T12" fmla="*/ 2147483647 w 40"/>
                <a:gd name="T13" fmla="*/ 0 h 3"/>
                <a:gd name="T14" fmla="*/ 2147483647 w 40"/>
                <a:gd name="T15" fmla="*/ 0 h 3"/>
                <a:gd name="T16" fmla="*/ 2147483647 w 40"/>
                <a:gd name="T17" fmla="*/ 0 h 3"/>
                <a:gd name="T18" fmla="*/ 2147483647 w 40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"/>
                <a:gd name="T31" fmla="*/ 0 h 3"/>
                <a:gd name="T32" fmla="*/ 40 w 40"/>
                <a:gd name="T33" fmla="*/ 0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" h="3">
                  <a:moveTo>
                    <a:pt x="3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33" y="3"/>
                  </a:lnTo>
                  <a:lnTo>
                    <a:pt x="40" y="3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24" name="Freeform 731"/>
            <p:cNvSpPr>
              <a:spLocks/>
            </p:cNvSpPr>
            <p:nvPr/>
          </p:nvSpPr>
          <p:spPr bwMode="auto">
            <a:xfrm>
              <a:off x="2598946" y="1889327"/>
              <a:ext cx="1338" cy="2677"/>
            </a:xfrm>
            <a:custGeom>
              <a:avLst/>
              <a:gdLst>
                <a:gd name="T0" fmla="*/ 2147483647 w 4"/>
                <a:gd name="T1" fmla="*/ 2147483647 h 9"/>
                <a:gd name="T2" fmla="*/ 2147483647 w 4"/>
                <a:gd name="T3" fmla="*/ 0 h 9"/>
                <a:gd name="T4" fmla="*/ 0 w 4"/>
                <a:gd name="T5" fmla="*/ 0 h 9"/>
                <a:gd name="T6" fmla="*/ 0 w 4"/>
                <a:gd name="T7" fmla="*/ 0 h 9"/>
                <a:gd name="T8" fmla="*/ 0 w 4"/>
                <a:gd name="T9" fmla="*/ 2147483647 h 9"/>
                <a:gd name="T10" fmla="*/ 0 w 4"/>
                <a:gd name="T11" fmla="*/ 2147483647 h 9"/>
                <a:gd name="T12" fmla="*/ 0 w 4"/>
                <a:gd name="T13" fmla="*/ 2147483647 h 9"/>
                <a:gd name="T14" fmla="*/ 2147483647 w 4"/>
                <a:gd name="T15" fmla="*/ 2147483647 h 9"/>
                <a:gd name="T16" fmla="*/ 2147483647 w 4"/>
                <a:gd name="T17" fmla="*/ 2147483647 h 9"/>
                <a:gd name="T18" fmla="*/ 2147483647 w 4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9"/>
                <a:gd name="T32" fmla="*/ 4 w 4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9">
                  <a:moveTo>
                    <a:pt x="4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25" name="Freeform 732"/>
            <p:cNvSpPr>
              <a:spLocks/>
            </p:cNvSpPr>
            <p:nvPr/>
          </p:nvSpPr>
          <p:spPr bwMode="auto">
            <a:xfrm>
              <a:off x="2598946" y="1889327"/>
              <a:ext cx="8030" cy="2677"/>
            </a:xfrm>
            <a:custGeom>
              <a:avLst/>
              <a:gdLst>
                <a:gd name="T0" fmla="*/ 2147483647 w 27"/>
                <a:gd name="T1" fmla="*/ 0 h 6"/>
                <a:gd name="T2" fmla="*/ 2147483647 w 27"/>
                <a:gd name="T3" fmla="*/ 0 h 6"/>
                <a:gd name="T4" fmla="*/ 0 w 27"/>
                <a:gd name="T5" fmla="*/ 2147483647 h 6"/>
                <a:gd name="T6" fmla="*/ 2147483647 w 27"/>
                <a:gd name="T7" fmla="*/ 2147483647 h 6"/>
                <a:gd name="T8" fmla="*/ 2147483647 w 27"/>
                <a:gd name="T9" fmla="*/ 2147483647 h 6"/>
                <a:gd name="T10" fmla="*/ 2147483647 w 27"/>
                <a:gd name="T11" fmla="*/ 2147483647 h 6"/>
                <a:gd name="T12" fmla="*/ 2147483647 w 27"/>
                <a:gd name="T13" fmla="*/ 2147483647 h 6"/>
                <a:gd name="T14" fmla="*/ 2147483647 w 27"/>
                <a:gd name="T15" fmla="*/ 0 h 6"/>
                <a:gd name="T16" fmla="*/ 2147483647 w 27"/>
                <a:gd name="T17" fmla="*/ 0 h 6"/>
                <a:gd name="T18" fmla="*/ 2147483647 w 27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"/>
                <a:gd name="T31" fmla="*/ 0 h 6"/>
                <a:gd name="T32" fmla="*/ 27 w 27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" h="6">
                  <a:moveTo>
                    <a:pt x="3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6"/>
                  </a:lnTo>
                  <a:lnTo>
                    <a:pt x="20" y="6"/>
                  </a:lnTo>
                  <a:lnTo>
                    <a:pt x="27" y="6"/>
                  </a:lnTo>
                  <a:lnTo>
                    <a:pt x="27" y="3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26" name="Freeform 733"/>
            <p:cNvSpPr>
              <a:spLocks/>
            </p:cNvSpPr>
            <p:nvPr/>
          </p:nvSpPr>
          <p:spPr bwMode="auto">
            <a:xfrm>
              <a:off x="2605638" y="1889327"/>
              <a:ext cx="1339" cy="4015"/>
            </a:xfrm>
            <a:custGeom>
              <a:avLst/>
              <a:gdLst>
                <a:gd name="T0" fmla="*/ 2147483647 w 7"/>
                <a:gd name="T1" fmla="*/ 2147483647 h 10"/>
                <a:gd name="T2" fmla="*/ 2147483647 w 7"/>
                <a:gd name="T3" fmla="*/ 0 h 10"/>
                <a:gd name="T4" fmla="*/ 2147483647 w 7"/>
                <a:gd name="T5" fmla="*/ 0 h 10"/>
                <a:gd name="T6" fmla="*/ 0 w 7"/>
                <a:gd name="T7" fmla="*/ 0 h 10"/>
                <a:gd name="T8" fmla="*/ 0 w 7"/>
                <a:gd name="T9" fmla="*/ 2147483647 h 10"/>
                <a:gd name="T10" fmla="*/ 0 w 7"/>
                <a:gd name="T11" fmla="*/ 2147483647 h 10"/>
                <a:gd name="T12" fmla="*/ 2147483647 w 7"/>
                <a:gd name="T13" fmla="*/ 2147483647 h 10"/>
                <a:gd name="T14" fmla="*/ 2147483647 w 7"/>
                <a:gd name="T15" fmla="*/ 2147483647 h 10"/>
                <a:gd name="T16" fmla="*/ 2147483647 w 7"/>
                <a:gd name="T17" fmla="*/ 2147483647 h 10"/>
                <a:gd name="T18" fmla="*/ 2147483647 w 7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0"/>
                <a:gd name="T32" fmla="*/ 7 w 7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0">
                  <a:moveTo>
                    <a:pt x="7" y="3"/>
                  </a:move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7" y="10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27" name="Freeform 734"/>
            <p:cNvSpPr>
              <a:spLocks/>
            </p:cNvSpPr>
            <p:nvPr/>
          </p:nvSpPr>
          <p:spPr bwMode="auto">
            <a:xfrm>
              <a:off x="2605638" y="1890665"/>
              <a:ext cx="18738" cy="2677"/>
            </a:xfrm>
            <a:custGeom>
              <a:avLst/>
              <a:gdLst>
                <a:gd name="T0" fmla="*/ 2147483647 w 59"/>
                <a:gd name="T1" fmla="*/ 0 h 7"/>
                <a:gd name="T2" fmla="*/ 0 w 59"/>
                <a:gd name="T3" fmla="*/ 2147483647 h 7"/>
                <a:gd name="T4" fmla="*/ 0 w 59"/>
                <a:gd name="T5" fmla="*/ 2147483647 h 7"/>
                <a:gd name="T6" fmla="*/ 0 w 59"/>
                <a:gd name="T7" fmla="*/ 2147483647 h 7"/>
                <a:gd name="T8" fmla="*/ 2147483647 w 59"/>
                <a:gd name="T9" fmla="*/ 2147483647 h 7"/>
                <a:gd name="T10" fmla="*/ 2147483647 w 59"/>
                <a:gd name="T11" fmla="*/ 2147483647 h 7"/>
                <a:gd name="T12" fmla="*/ 2147483647 w 59"/>
                <a:gd name="T13" fmla="*/ 2147483647 h 7"/>
                <a:gd name="T14" fmla="*/ 2147483647 w 59"/>
                <a:gd name="T15" fmla="*/ 2147483647 h 7"/>
                <a:gd name="T16" fmla="*/ 2147483647 w 59"/>
                <a:gd name="T17" fmla="*/ 0 h 7"/>
                <a:gd name="T18" fmla="*/ 2147483647 w 59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9"/>
                <a:gd name="T31" fmla="*/ 0 h 7"/>
                <a:gd name="T32" fmla="*/ 59 w 59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9" h="7">
                  <a:moveTo>
                    <a:pt x="3" y="0"/>
                  </a:moveTo>
                  <a:lnTo>
                    <a:pt x="0" y="3"/>
                  </a:lnTo>
                  <a:lnTo>
                    <a:pt x="0" y="7"/>
                  </a:lnTo>
                  <a:lnTo>
                    <a:pt x="49" y="7"/>
                  </a:lnTo>
                  <a:lnTo>
                    <a:pt x="56" y="7"/>
                  </a:lnTo>
                  <a:lnTo>
                    <a:pt x="59" y="3"/>
                  </a:lnTo>
                  <a:lnTo>
                    <a:pt x="56" y="3"/>
                  </a:lnTo>
                  <a:lnTo>
                    <a:pt x="5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28" name="Freeform 735"/>
            <p:cNvSpPr>
              <a:spLocks/>
            </p:cNvSpPr>
            <p:nvPr/>
          </p:nvSpPr>
          <p:spPr bwMode="auto">
            <a:xfrm>
              <a:off x="2621699" y="1890665"/>
              <a:ext cx="2677" cy="4015"/>
            </a:xfrm>
            <a:custGeom>
              <a:avLst/>
              <a:gdLst>
                <a:gd name="T0" fmla="*/ 2147483647 w 7"/>
                <a:gd name="T1" fmla="*/ 2147483647 h 13"/>
                <a:gd name="T2" fmla="*/ 2147483647 w 7"/>
                <a:gd name="T3" fmla="*/ 2147483647 h 13"/>
                <a:gd name="T4" fmla="*/ 2147483647 w 7"/>
                <a:gd name="T5" fmla="*/ 0 h 13"/>
                <a:gd name="T6" fmla="*/ 0 w 7"/>
                <a:gd name="T7" fmla="*/ 2147483647 h 13"/>
                <a:gd name="T8" fmla="*/ 0 w 7"/>
                <a:gd name="T9" fmla="*/ 2147483647 h 13"/>
                <a:gd name="T10" fmla="*/ 0 w 7"/>
                <a:gd name="T11" fmla="*/ 2147483647 h 13"/>
                <a:gd name="T12" fmla="*/ 2147483647 w 7"/>
                <a:gd name="T13" fmla="*/ 2147483647 h 13"/>
                <a:gd name="T14" fmla="*/ 2147483647 w 7"/>
                <a:gd name="T15" fmla="*/ 2147483647 h 13"/>
                <a:gd name="T16" fmla="*/ 2147483647 w 7"/>
                <a:gd name="T17" fmla="*/ 2147483647 h 13"/>
                <a:gd name="T18" fmla="*/ 2147483647 w 7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3"/>
                <a:gd name="T32" fmla="*/ 7 w 7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3">
                  <a:moveTo>
                    <a:pt x="7" y="3"/>
                  </a:moveTo>
                  <a:lnTo>
                    <a:pt x="4" y="3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9"/>
                  </a:lnTo>
                  <a:lnTo>
                    <a:pt x="0" y="13"/>
                  </a:lnTo>
                  <a:lnTo>
                    <a:pt x="4" y="13"/>
                  </a:lnTo>
                  <a:lnTo>
                    <a:pt x="7" y="9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29" name="Freeform 736"/>
            <p:cNvSpPr>
              <a:spLocks/>
            </p:cNvSpPr>
            <p:nvPr/>
          </p:nvSpPr>
          <p:spPr bwMode="auto">
            <a:xfrm>
              <a:off x="2621699" y="1893341"/>
              <a:ext cx="5354" cy="1339"/>
            </a:xfrm>
            <a:custGeom>
              <a:avLst/>
              <a:gdLst>
                <a:gd name="T0" fmla="*/ 2147483647 w 13"/>
                <a:gd name="T1" fmla="*/ 0 h 6"/>
                <a:gd name="T2" fmla="*/ 0 w 13"/>
                <a:gd name="T3" fmla="*/ 0 h 6"/>
                <a:gd name="T4" fmla="*/ 0 w 13"/>
                <a:gd name="T5" fmla="*/ 2147483647 h 6"/>
                <a:gd name="T6" fmla="*/ 0 w 13"/>
                <a:gd name="T7" fmla="*/ 2147483647 h 6"/>
                <a:gd name="T8" fmla="*/ 2147483647 w 13"/>
                <a:gd name="T9" fmla="*/ 2147483647 h 6"/>
                <a:gd name="T10" fmla="*/ 2147483647 w 13"/>
                <a:gd name="T11" fmla="*/ 2147483647 h 6"/>
                <a:gd name="T12" fmla="*/ 2147483647 w 13"/>
                <a:gd name="T13" fmla="*/ 2147483647 h 6"/>
                <a:gd name="T14" fmla="*/ 2147483647 w 13"/>
                <a:gd name="T15" fmla="*/ 0 h 6"/>
                <a:gd name="T16" fmla="*/ 2147483647 w 13"/>
                <a:gd name="T17" fmla="*/ 0 h 6"/>
                <a:gd name="T18" fmla="*/ 2147483647 w 1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6"/>
                <a:gd name="T32" fmla="*/ 13 w 1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6">
                  <a:moveTo>
                    <a:pt x="4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4" y="6"/>
                  </a:lnTo>
                  <a:lnTo>
                    <a:pt x="11" y="6"/>
                  </a:lnTo>
                  <a:lnTo>
                    <a:pt x="13" y="2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30" name="Freeform 737"/>
            <p:cNvSpPr>
              <a:spLocks/>
            </p:cNvSpPr>
            <p:nvPr/>
          </p:nvSpPr>
          <p:spPr bwMode="auto">
            <a:xfrm>
              <a:off x="2624375" y="1893341"/>
              <a:ext cx="2677" cy="2677"/>
            </a:xfrm>
            <a:custGeom>
              <a:avLst/>
              <a:gdLst>
                <a:gd name="T0" fmla="*/ 2147483647 w 6"/>
                <a:gd name="T1" fmla="*/ 2147483647 h 9"/>
                <a:gd name="T2" fmla="*/ 2147483647 w 6"/>
                <a:gd name="T3" fmla="*/ 0 h 9"/>
                <a:gd name="T4" fmla="*/ 2147483647 w 6"/>
                <a:gd name="T5" fmla="*/ 0 h 9"/>
                <a:gd name="T6" fmla="*/ 0 w 6"/>
                <a:gd name="T7" fmla="*/ 0 h 9"/>
                <a:gd name="T8" fmla="*/ 0 w 6"/>
                <a:gd name="T9" fmla="*/ 2147483647 h 9"/>
                <a:gd name="T10" fmla="*/ 0 w 6"/>
                <a:gd name="T11" fmla="*/ 2147483647 h 9"/>
                <a:gd name="T12" fmla="*/ 2147483647 w 6"/>
                <a:gd name="T13" fmla="*/ 2147483647 h 9"/>
                <a:gd name="T14" fmla="*/ 2147483647 w 6"/>
                <a:gd name="T15" fmla="*/ 2147483647 h 9"/>
                <a:gd name="T16" fmla="*/ 2147483647 w 6"/>
                <a:gd name="T17" fmla="*/ 2147483647 h 9"/>
                <a:gd name="T18" fmla="*/ 2147483647 w 6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9"/>
                <a:gd name="T32" fmla="*/ 6 w 6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9">
                  <a:moveTo>
                    <a:pt x="6" y="2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9"/>
                  </a:lnTo>
                  <a:lnTo>
                    <a:pt x="4" y="9"/>
                  </a:lnTo>
                  <a:lnTo>
                    <a:pt x="6" y="9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31" name="Freeform 738"/>
            <p:cNvSpPr>
              <a:spLocks/>
            </p:cNvSpPr>
            <p:nvPr/>
          </p:nvSpPr>
          <p:spPr bwMode="auto">
            <a:xfrm>
              <a:off x="2624375" y="1893341"/>
              <a:ext cx="10707" cy="2677"/>
            </a:xfrm>
            <a:custGeom>
              <a:avLst/>
              <a:gdLst>
                <a:gd name="T0" fmla="*/ 2147483647 w 30"/>
                <a:gd name="T1" fmla="*/ 0 h 7"/>
                <a:gd name="T2" fmla="*/ 0 w 30"/>
                <a:gd name="T3" fmla="*/ 0 h 7"/>
                <a:gd name="T4" fmla="*/ 0 w 30"/>
                <a:gd name="T5" fmla="*/ 2147483647 h 7"/>
                <a:gd name="T6" fmla="*/ 0 w 30"/>
                <a:gd name="T7" fmla="*/ 2147483647 h 7"/>
                <a:gd name="T8" fmla="*/ 2147483647 w 30"/>
                <a:gd name="T9" fmla="*/ 2147483647 h 7"/>
                <a:gd name="T10" fmla="*/ 2147483647 w 30"/>
                <a:gd name="T11" fmla="*/ 2147483647 h 7"/>
                <a:gd name="T12" fmla="*/ 2147483647 w 30"/>
                <a:gd name="T13" fmla="*/ 2147483647 h 7"/>
                <a:gd name="T14" fmla="*/ 2147483647 w 30"/>
                <a:gd name="T15" fmla="*/ 0 h 7"/>
                <a:gd name="T16" fmla="*/ 2147483647 w 30"/>
                <a:gd name="T17" fmla="*/ 0 h 7"/>
                <a:gd name="T18" fmla="*/ 2147483647 w 30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"/>
                <a:gd name="T31" fmla="*/ 0 h 7"/>
                <a:gd name="T32" fmla="*/ 30 w 30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" h="7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23" y="7"/>
                  </a:lnTo>
                  <a:lnTo>
                    <a:pt x="30" y="7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32" name="Freeform 739"/>
            <p:cNvSpPr>
              <a:spLocks/>
            </p:cNvSpPr>
            <p:nvPr/>
          </p:nvSpPr>
          <p:spPr bwMode="auto">
            <a:xfrm>
              <a:off x="2633745" y="1893341"/>
              <a:ext cx="1338" cy="4015"/>
            </a:xfrm>
            <a:custGeom>
              <a:avLst/>
              <a:gdLst>
                <a:gd name="T0" fmla="*/ 2147483647 w 4"/>
                <a:gd name="T1" fmla="*/ 2147483647 h 13"/>
                <a:gd name="T2" fmla="*/ 2147483647 w 4"/>
                <a:gd name="T3" fmla="*/ 0 h 13"/>
                <a:gd name="T4" fmla="*/ 0 w 4"/>
                <a:gd name="T5" fmla="*/ 0 h 13"/>
                <a:gd name="T6" fmla="*/ 0 w 4"/>
                <a:gd name="T7" fmla="*/ 0 h 13"/>
                <a:gd name="T8" fmla="*/ 0 w 4"/>
                <a:gd name="T9" fmla="*/ 2147483647 h 13"/>
                <a:gd name="T10" fmla="*/ 0 w 4"/>
                <a:gd name="T11" fmla="*/ 2147483647 h 13"/>
                <a:gd name="T12" fmla="*/ 0 w 4"/>
                <a:gd name="T13" fmla="*/ 2147483647 h 13"/>
                <a:gd name="T14" fmla="*/ 2147483647 w 4"/>
                <a:gd name="T15" fmla="*/ 2147483647 h 13"/>
                <a:gd name="T16" fmla="*/ 2147483647 w 4"/>
                <a:gd name="T17" fmla="*/ 2147483647 h 13"/>
                <a:gd name="T18" fmla="*/ 2147483647 w 4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13"/>
                <a:gd name="T32" fmla="*/ 4 w 4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13">
                  <a:moveTo>
                    <a:pt x="4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4" y="10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33" name="Freeform 740"/>
            <p:cNvSpPr>
              <a:spLocks/>
            </p:cNvSpPr>
            <p:nvPr/>
          </p:nvSpPr>
          <p:spPr bwMode="auto">
            <a:xfrm>
              <a:off x="2632406" y="1896018"/>
              <a:ext cx="24091" cy="1339"/>
            </a:xfrm>
            <a:custGeom>
              <a:avLst/>
              <a:gdLst>
                <a:gd name="T0" fmla="*/ 2147483647 w 72"/>
                <a:gd name="T1" fmla="*/ 0 h 3"/>
                <a:gd name="T2" fmla="*/ 2147483647 w 72"/>
                <a:gd name="T3" fmla="*/ 0 h 3"/>
                <a:gd name="T4" fmla="*/ 0 w 72"/>
                <a:gd name="T5" fmla="*/ 2147483647 h 3"/>
                <a:gd name="T6" fmla="*/ 2147483647 w 72"/>
                <a:gd name="T7" fmla="*/ 2147483647 h 3"/>
                <a:gd name="T8" fmla="*/ 2147483647 w 72"/>
                <a:gd name="T9" fmla="*/ 2147483647 h 3"/>
                <a:gd name="T10" fmla="*/ 2147483647 w 72"/>
                <a:gd name="T11" fmla="*/ 2147483647 h 3"/>
                <a:gd name="T12" fmla="*/ 2147483647 w 72"/>
                <a:gd name="T13" fmla="*/ 2147483647 h 3"/>
                <a:gd name="T14" fmla="*/ 2147483647 w 72"/>
                <a:gd name="T15" fmla="*/ 0 h 3"/>
                <a:gd name="T16" fmla="*/ 2147483647 w 72"/>
                <a:gd name="T17" fmla="*/ 0 h 3"/>
                <a:gd name="T18" fmla="*/ 2147483647 w 72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2"/>
                <a:gd name="T31" fmla="*/ 0 h 3"/>
                <a:gd name="T32" fmla="*/ 72 w 72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2" h="3">
                  <a:moveTo>
                    <a:pt x="3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66" y="3"/>
                  </a:lnTo>
                  <a:lnTo>
                    <a:pt x="70" y="3"/>
                  </a:lnTo>
                  <a:lnTo>
                    <a:pt x="72" y="3"/>
                  </a:lnTo>
                  <a:lnTo>
                    <a:pt x="70" y="0"/>
                  </a:lnTo>
                  <a:lnTo>
                    <a:pt x="66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34" name="Freeform 741"/>
            <p:cNvSpPr>
              <a:spLocks/>
            </p:cNvSpPr>
            <p:nvPr/>
          </p:nvSpPr>
          <p:spPr bwMode="auto">
            <a:xfrm>
              <a:off x="2653820" y="1896018"/>
              <a:ext cx="2677" cy="4015"/>
            </a:xfrm>
            <a:custGeom>
              <a:avLst/>
              <a:gdLst>
                <a:gd name="T0" fmla="*/ 2147483647 w 6"/>
                <a:gd name="T1" fmla="*/ 2147483647 h 12"/>
                <a:gd name="T2" fmla="*/ 2147483647 w 6"/>
                <a:gd name="T3" fmla="*/ 0 h 12"/>
                <a:gd name="T4" fmla="*/ 2147483647 w 6"/>
                <a:gd name="T5" fmla="*/ 0 h 12"/>
                <a:gd name="T6" fmla="*/ 0 w 6"/>
                <a:gd name="T7" fmla="*/ 0 h 12"/>
                <a:gd name="T8" fmla="*/ 0 w 6"/>
                <a:gd name="T9" fmla="*/ 2147483647 h 12"/>
                <a:gd name="T10" fmla="*/ 0 w 6"/>
                <a:gd name="T11" fmla="*/ 2147483647 h 12"/>
                <a:gd name="T12" fmla="*/ 2147483647 w 6"/>
                <a:gd name="T13" fmla="*/ 2147483647 h 12"/>
                <a:gd name="T14" fmla="*/ 2147483647 w 6"/>
                <a:gd name="T15" fmla="*/ 2147483647 h 12"/>
                <a:gd name="T16" fmla="*/ 2147483647 w 6"/>
                <a:gd name="T17" fmla="*/ 2147483647 h 12"/>
                <a:gd name="T18" fmla="*/ 2147483647 w 6"/>
                <a:gd name="T19" fmla="*/ 2147483647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2"/>
                <a:gd name="T32" fmla="*/ 6 w 6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2">
                  <a:moveTo>
                    <a:pt x="6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6" y="12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35" name="Freeform 742"/>
            <p:cNvSpPr>
              <a:spLocks/>
            </p:cNvSpPr>
            <p:nvPr/>
          </p:nvSpPr>
          <p:spPr bwMode="auto">
            <a:xfrm>
              <a:off x="2653820" y="1897357"/>
              <a:ext cx="10707" cy="2677"/>
            </a:xfrm>
            <a:custGeom>
              <a:avLst/>
              <a:gdLst>
                <a:gd name="T0" fmla="*/ 2147483647 w 30"/>
                <a:gd name="T1" fmla="*/ 0 h 6"/>
                <a:gd name="T2" fmla="*/ 0 w 30"/>
                <a:gd name="T3" fmla="*/ 2147483647 h 6"/>
                <a:gd name="T4" fmla="*/ 0 w 30"/>
                <a:gd name="T5" fmla="*/ 2147483647 h 6"/>
                <a:gd name="T6" fmla="*/ 0 w 30"/>
                <a:gd name="T7" fmla="*/ 2147483647 h 6"/>
                <a:gd name="T8" fmla="*/ 2147483647 w 30"/>
                <a:gd name="T9" fmla="*/ 2147483647 h 6"/>
                <a:gd name="T10" fmla="*/ 2147483647 w 30"/>
                <a:gd name="T11" fmla="*/ 2147483647 h 6"/>
                <a:gd name="T12" fmla="*/ 2147483647 w 30"/>
                <a:gd name="T13" fmla="*/ 2147483647 h 6"/>
                <a:gd name="T14" fmla="*/ 2147483647 w 30"/>
                <a:gd name="T15" fmla="*/ 2147483647 h 6"/>
                <a:gd name="T16" fmla="*/ 2147483647 w 30"/>
                <a:gd name="T17" fmla="*/ 0 h 6"/>
                <a:gd name="T18" fmla="*/ 2147483647 w 30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"/>
                <a:gd name="T31" fmla="*/ 0 h 6"/>
                <a:gd name="T32" fmla="*/ 30 w 30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" h="6">
                  <a:moveTo>
                    <a:pt x="4" y="0"/>
                  </a:moveTo>
                  <a:lnTo>
                    <a:pt x="0" y="4"/>
                  </a:lnTo>
                  <a:lnTo>
                    <a:pt x="0" y="6"/>
                  </a:lnTo>
                  <a:lnTo>
                    <a:pt x="23" y="6"/>
                  </a:lnTo>
                  <a:lnTo>
                    <a:pt x="30" y="6"/>
                  </a:lnTo>
                  <a:lnTo>
                    <a:pt x="30" y="4"/>
                  </a:lnTo>
                  <a:lnTo>
                    <a:pt x="2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36" name="Freeform 743"/>
            <p:cNvSpPr>
              <a:spLocks/>
            </p:cNvSpPr>
            <p:nvPr/>
          </p:nvSpPr>
          <p:spPr bwMode="auto">
            <a:xfrm>
              <a:off x="2663189" y="1897357"/>
              <a:ext cx="1338" cy="5353"/>
            </a:xfrm>
            <a:custGeom>
              <a:avLst/>
              <a:gdLst>
                <a:gd name="T0" fmla="*/ 2147483647 w 4"/>
                <a:gd name="T1" fmla="*/ 2147483647 h 13"/>
                <a:gd name="T2" fmla="*/ 2147483647 w 4"/>
                <a:gd name="T3" fmla="*/ 2147483647 h 13"/>
                <a:gd name="T4" fmla="*/ 0 w 4"/>
                <a:gd name="T5" fmla="*/ 0 h 13"/>
                <a:gd name="T6" fmla="*/ 0 w 4"/>
                <a:gd name="T7" fmla="*/ 2147483647 h 13"/>
                <a:gd name="T8" fmla="*/ 0 w 4"/>
                <a:gd name="T9" fmla="*/ 2147483647 h 13"/>
                <a:gd name="T10" fmla="*/ 0 w 4"/>
                <a:gd name="T11" fmla="*/ 2147483647 h 13"/>
                <a:gd name="T12" fmla="*/ 0 w 4"/>
                <a:gd name="T13" fmla="*/ 2147483647 h 13"/>
                <a:gd name="T14" fmla="*/ 2147483647 w 4"/>
                <a:gd name="T15" fmla="*/ 2147483647 h 13"/>
                <a:gd name="T16" fmla="*/ 2147483647 w 4"/>
                <a:gd name="T17" fmla="*/ 2147483647 h 13"/>
                <a:gd name="T18" fmla="*/ 2147483647 w 4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13"/>
                <a:gd name="T32" fmla="*/ 4 w 4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13">
                  <a:moveTo>
                    <a:pt x="4" y="4"/>
                  </a:moveTo>
                  <a:lnTo>
                    <a:pt x="4" y="4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13"/>
                  </a:lnTo>
                  <a:lnTo>
                    <a:pt x="4" y="13"/>
                  </a:lnTo>
                  <a:lnTo>
                    <a:pt x="4" y="9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37" name="Freeform 744"/>
            <p:cNvSpPr>
              <a:spLocks/>
            </p:cNvSpPr>
            <p:nvPr/>
          </p:nvSpPr>
          <p:spPr bwMode="auto">
            <a:xfrm>
              <a:off x="2661851" y="1900034"/>
              <a:ext cx="5354" cy="2677"/>
            </a:xfrm>
            <a:custGeom>
              <a:avLst/>
              <a:gdLst>
                <a:gd name="T0" fmla="*/ 2147483647 w 14"/>
                <a:gd name="T1" fmla="*/ 0 h 7"/>
                <a:gd name="T2" fmla="*/ 2147483647 w 14"/>
                <a:gd name="T3" fmla="*/ 0 h 7"/>
                <a:gd name="T4" fmla="*/ 0 w 14"/>
                <a:gd name="T5" fmla="*/ 2147483647 h 7"/>
                <a:gd name="T6" fmla="*/ 2147483647 w 14"/>
                <a:gd name="T7" fmla="*/ 2147483647 h 7"/>
                <a:gd name="T8" fmla="*/ 2147483647 w 14"/>
                <a:gd name="T9" fmla="*/ 2147483647 h 7"/>
                <a:gd name="T10" fmla="*/ 2147483647 w 14"/>
                <a:gd name="T11" fmla="*/ 2147483647 h 7"/>
                <a:gd name="T12" fmla="*/ 2147483647 w 14"/>
                <a:gd name="T13" fmla="*/ 2147483647 h 7"/>
                <a:gd name="T14" fmla="*/ 2147483647 w 14"/>
                <a:gd name="T15" fmla="*/ 0 h 7"/>
                <a:gd name="T16" fmla="*/ 2147483647 w 14"/>
                <a:gd name="T17" fmla="*/ 0 h 7"/>
                <a:gd name="T18" fmla="*/ 2147483647 w 14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7"/>
                <a:gd name="T32" fmla="*/ 14 w 14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7">
                  <a:moveTo>
                    <a:pt x="3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7"/>
                  </a:lnTo>
                  <a:lnTo>
                    <a:pt x="7" y="7"/>
                  </a:lnTo>
                  <a:lnTo>
                    <a:pt x="14" y="7"/>
                  </a:lnTo>
                  <a:lnTo>
                    <a:pt x="14" y="3"/>
                  </a:lnTo>
                  <a:lnTo>
                    <a:pt x="14" y="0"/>
                  </a:lnTo>
                  <a:lnTo>
                    <a:pt x="7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38" name="Freeform 745"/>
            <p:cNvSpPr>
              <a:spLocks/>
            </p:cNvSpPr>
            <p:nvPr/>
          </p:nvSpPr>
          <p:spPr bwMode="auto">
            <a:xfrm>
              <a:off x="2665866" y="1900034"/>
              <a:ext cx="1338" cy="2677"/>
            </a:xfrm>
            <a:custGeom>
              <a:avLst/>
              <a:gdLst>
                <a:gd name="T0" fmla="*/ 2147483647 w 4"/>
                <a:gd name="T1" fmla="*/ 2147483647 h 9"/>
                <a:gd name="T2" fmla="*/ 2147483647 w 4"/>
                <a:gd name="T3" fmla="*/ 0 h 9"/>
                <a:gd name="T4" fmla="*/ 0 w 4"/>
                <a:gd name="T5" fmla="*/ 0 h 9"/>
                <a:gd name="T6" fmla="*/ 0 w 4"/>
                <a:gd name="T7" fmla="*/ 0 h 9"/>
                <a:gd name="T8" fmla="*/ 0 w 4"/>
                <a:gd name="T9" fmla="*/ 2147483647 h 9"/>
                <a:gd name="T10" fmla="*/ 0 w 4"/>
                <a:gd name="T11" fmla="*/ 2147483647 h 9"/>
                <a:gd name="T12" fmla="*/ 0 w 4"/>
                <a:gd name="T13" fmla="*/ 2147483647 h 9"/>
                <a:gd name="T14" fmla="*/ 2147483647 w 4"/>
                <a:gd name="T15" fmla="*/ 2147483647 h 9"/>
                <a:gd name="T16" fmla="*/ 2147483647 w 4"/>
                <a:gd name="T17" fmla="*/ 2147483647 h 9"/>
                <a:gd name="T18" fmla="*/ 2147483647 w 4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9"/>
                <a:gd name="T32" fmla="*/ 4 w 4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9">
                  <a:moveTo>
                    <a:pt x="4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39" name="Freeform 746"/>
            <p:cNvSpPr>
              <a:spLocks/>
            </p:cNvSpPr>
            <p:nvPr/>
          </p:nvSpPr>
          <p:spPr bwMode="auto">
            <a:xfrm>
              <a:off x="2664527" y="1901371"/>
              <a:ext cx="20076" cy="1339"/>
            </a:xfrm>
            <a:custGeom>
              <a:avLst/>
              <a:gdLst>
                <a:gd name="T0" fmla="*/ 2147483647 w 59"/>
                <a:gd name="T1" fmla="*/ 0 h 6"/>
                <a:gd name="T2" fmla="*/ 2147483647 w 59"/>
                <a:gd name="T3" fmla="*/ 2147483647 h 6"/>
                <a:gd name="T4" fmla="*/ 0 w 59"/>
                <a:gd name="T5" fmla="*/ 2147483647 h 6"/>
                <a:gd name="T6" fmla="*/ 2147483647 w 59"/>
                <a:gd name="T7" fmla="*/ 2147483647 h 6"/>
                <a:gd name="T8" fmla="*/ 2147483647 w 59"/>
                <a:gd name="T9" fmla="*/ 2147483647 h 6"/>
                <a:gd name="T10" fmla="*/ 2147483647 w 59"/>
                <a:gd name="T11" fmla="*/ 2147483647 h 6"/>
                <a:gd name="T12" fmla="*/ 2147483647 w 59"/>
                <a:gd name="T13" fmla="*/ 2147483647 h 6"/>
                <a:gd name="T14" fmla="*/ 2147483647 w 59"/>
                <a:gd name="T15" fmla="*/ 2147483647 h 6"/>
                <a:gd name="T16" fmla="*/ 2147483647 w 59"/>
                <a:gd name="T17" fmla="*/ 0 h 6"/>
                <a:gd name="T18" fmla="*/ 2147483647 w 59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9"/>
                <a:gd name="T31" fmla="*/ 0 h 6"/>
                <a:gd name="T32" fmla="*/ 59 w 59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9" h="6">
                  <a:moveTo>
                    <a:pt x="3" y="0"/>
                  </a:moveTo>
                  <a:lnTo>
                    <a:pt x="3" y="4"/>
                  </a:lnTo>
                  <a:lnTo>
                    <a:pt x="0" y="4"/>
                  </a:lnTo>
                  <a:lnTo>
                    <a:pt x="3" y="6"/>
                  </a:lnTo>
                  <a:lnTo>
                    <a:pt x="52" y="6"/>
                  </a:lnTo>
                  <a:lnTo>
                    <a:pt x="59" y="6"/>
                  </a:lnTo>
                  <a:lnTo>
                    <a:pt x="59" y="4"/>
                  </a:lnTo>
                  <a:lnTo>
                    <a:pt x="5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40" name="Freeform 747"/>
            <p:cNvSpPr>
              <a:spLocks/>
            </p:cNvSpPr>
            <p:nvPr/>
          </p:nvSpPr>
          <p:spPr bwMode="auto">
            <a:xfrm>
              <a:off x="2681927" y="1901371"/>
              <a:ext cx="2677" cy="4015"/>
            </a:xfrm>
            <a:custGeom>
              <a:avLst/>
              <a:gdLst>
                <a:gd name="T0" fmla="*/ 2147483647 w 7"/>
                <a:gd name="T1" fmla="*/ 2147483647 h 12"/>
                <a:gd name="T2" fmla="*/ 2147483647 w 7"/>
                <a:gd name="T3" fmla="*/ 2147483647 h 12"/>
                <a:gd name="T4" fmla="*/ 2147483647 w 7"/>
                <a:gd name="T5" fmla="*/ 0 h 12"/>
                <a:gd name="T6" fmla="*/ 0 w 7"/>
                <a:gd name="T7" fmla="*/ 2147483647 h 12"/>
                <a:gd name="T8" fmla="*/ 0 w 7"/>
                <a:gd name="T9" fmla="*/ 2147483647 h 12"/>
                <a:gd name="T10" fmla="*/ 0 w 7"/>
                <a:gd name="T11" fmla="*/ 2147483647 h 12"/>
                <a:gd name="T12" fmla="*/ 2147483647 w 7"/>
                <a:gd name="T13" fmla="*/ 2147483647 h 12"/>
                <a:gd name="T14" fmla="*/ 2147483647 w 7"/>
                <a:gd name="T15" fmla="*/ 2147483647 h 12"/>
                <a:gd name="T16" fmla="*/ 2147483647 w 7"/>
                <a:gd name="T17" fmla="*/ 2147483647 h 12"/>
                <a:gd name="T18" fmla="*/ 2147483647 w 7"/>
                <a:gd name="T19" fmla="*/ 2147483647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2"/>
                <a:gd name="T32" fmla="*/ 7 w 7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2">
                  <a:moveTo>
                    <a:pt x="7" y="4"/>
                  </a:moveTo>
                  <a:lnTo>
                    <a:pt x="7" y="4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4" y="12"/>
                  </a:lnTo>
                  <a:lnTo>
                    <a:pt x="7" y="10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41" name="Freeform 748"/>
            <p:cNvSpPr>
              <a:spLocks/>
            </p:cNvSpPr>
            <p:nvPr/>
          </p:nvSpPr>
          <p:spPr bwMode="auto">
            <a:xfrm>
              <a:off x="2681927" y="1902710"/>
              <a:ext cx="36136" cy="1338"/>
            </a:xfrm>
            <a:custGeom>
              <a:avLst/>
              <a:gdLst>
                <a:gd name="T0" fmla="*/ 2147483647 w 109"/>
                <a:gd name="T1" fmla="*/ 0 h 4"/>
                <a:gd name="T2" fmla="*/ 0 w 109"/>
                <a:gd name="T3" fmla="*/ 0 h 4"/>
                <a:gd name="T4" fmla="*/ 0 w 109"/>
                <a:gd name="T5" fmla="*/ 2147483647 h 4"/>
                <a:gd name="T6" fmla="*/ 0 w 109"/>
                <a:gd name="T7" fmla="*/ 2147483647 h 4"/>
                <a:gd name="T8" fmla="*/ 2147483647 w 109"/>
                <a:gd name="T9" fmla="*/ 2147483647 h 4"/>
                <a:gd name="T10" fmla="*/ 2147483647 w 109"/>
                <a:gd name="T11" fmla="*/ 2147483647 h 4"/>
                <a:gd name="T12" fmla="*/ 2147483647 w 109"/>
                <a:gd name="T13" fmla="*/ 2147483647 h 4"/>
                <a:gd name="T14" fmla="*/ 2147483647 w 109"/>
                <a:gd name="T15" fmla="*/ 0 h 4"/>
                <a:gd name="T16" fmla="*/ 2147483647 w 109"/>
                <a:gd name="T17" fmla="*/ 0 h 4"/>
                <a:gd name="T18" fmla="*/ 2147483647 w 109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9"/>
                <a:gd name="T31" fmla="*/ 0 h 4"/>
                <a:gd name="T32" fmla="*/ 109 w 109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9" h="4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102" y="4"/>
                  </a:lnTo>
                  <a:lnTo>
                    <a:pt x="109" y="4"/>
                  </a:lnTo>
                  <a:lnTo>
                    <a:pt x="109" y="0"/>
                  </a:lnTo>
                  <a:lnTo>
                    <a:pt x="10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42" name="Freeform 749"/>
            <p:cNvSpPr>
              <a:spLocks/>
            </p:cNvSpPr>
            <p:nvPr/>
          </p:nvSpPr>
          <p:spPr bwMode="auto">
            <a:xfrm>
              <a:off x="2716725" y="1902710"/>
              <a:ext cx="1338" cy="4015"/>
            </a:xfrm>
            <a:custGeom>
              <a:avLst/>
              <a:gdLst>
                <a:gd name="T0" fmla="*/ 2147483647 w 7"/>
                <a:gd name="T1" fmla="*/ 2147483647 h 10"/>
                <a:gd name="T2" fmla="*/ 2147483647 w 7"/>
                <a:gd name="T3" fmla="*/ 0 h 10"/>
                <a:gd name="T4" fmla="*/ 2147483647 w 7"/>
                <a:gd name="T5" fmla="*/ 0 h 10"/>
                <a:gd name="T6" fmla="*/ 0 w 7"/>
                <a:gd name="T7" fmla="*/ 0 h 10"/>
                <a:gd name="T8" fmla="*/ 0 w 7"/>
                <a:gd name="T9" fmla="*/ 2147483647 h 10"/>
                <a:gd name="T10" fmla="*/ 0 w 7"/>
                <a:gd name="T11" fmla="*/ 2147483647 h 10"/>
                <a:gd name="T12" fmla="*/ 2147483647 w 7"/>
                <a:gd name="T13" fmla="*/ 2147483647 h 10"/>
                <a:gd name="T14" fmla="*/ 2147483647 w 7"/>
                <a:gd name="T15" fmla="*/ 2147483647 h 10"/>
                <a:gd name="T16" fmla="*/ 2147483647 w 7"/>
                <a:gd name="T17" fmla="*/ 2147483647 h 10"/>
                <a:gd name="T18" fmla="*/ 2147483647 w 7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0"/>
                <a:gd name="T32" fmla="*/ 7 w 7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0">
                  <a:moveTo>
                    <a:pt x="7" y="4"/>
                  </a:move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7" y="10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43" name="Freeform 750"/>
            <p:cNvSpPr>
              <a:spLocks/>
            </p:cNvSpPr>
            <p:nvPr/>
          </p:nvSpPr>
          <p:spPr bwMode="auto">
            <a:xfrm>
              <a:off x="2716725" y="1904048"/>
              <a:ext cx="10707" cy="2677"/>
            </a:xfrm>
            <a:custGeom>
              <a:avLst/>
              <a:gdLst>
                <a:gd name="T0" fmla="*/ 2147483647 w 33"/>
                <a:gd name="T1" fmla="*/ 0 h 6"/>
                <a:gd name="T2" fmla="*/ 0 w 33"/>
                <a:gd name="T3" fmla="*/ 0 h 6"/>
                <a:gd name="T4" fmla="*/ 0 w 33"/>
                <a:gd name="T5" fmla="*/ 2147483647 h 6"/>
                <a:gd name="T6" fmla="*/ 0 w 33"/>
                <a:gd name="T7" fmla="*/ 2147483647 h 6"/>
                <a:gd name="T8" fmla="*/ 2147483647 w 33"/>
                <a:gd name="T9" fmla="*/ 2147483647 h 6"/>
                <a:gd name="T10" fmla="*/ 2147483647 w 33"/>
                <a:gd name="T11" fmla="*/ 2147483647 h 6"/>
                <a:gd name="T12" fmla="*/ 2147483647 w 33"/>
                <a:gd name="T13" fmla="*/ 2147483647 h 6"/>
                <a:gd name="T14" fmla="*/ 2147483647 w 33"/>
                <a:gd name="T15" fmla="*/ 0 h 6"/>
                <a:gd name="T16" fmla="*/ 2147483647 w 33"/>
                <a:gd name="T17" fmla="*/ 0 h 6"/>
                <a:gd name="T18" fmla="*/ 2147483647 w 3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"/>
                <a:gd name="T31" fmla="*/ 0 h 6"/>
                <a:gd name="T32" fmla="*/ 33 w 3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" h="6">
                  <a:moveTo>
                    <a:pt x="4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24" y="6"/>
                  </a:lnTo>
                  <a:lnTo>
                    <a:pt x="33" y="6"/>
                  </a:lnTo>
                  <a:lnTo>
                    <a:pt x="33" y="2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44" name="Freeform 751"/>
            <p:cNvSpPr>
              <a:spLocks/>
            </p:cNvSpPr>
            <p:nvPr/>
          </p:nvSpPr>
          <p:spPr bwMode="auto">
            <a:xfrm>
              <a:off x="2724756" y="1904048"/>
              <a:ext cx="2677" cy="2677"/>
            </a:xfrm>
            <a:custGeom>
              <a:avLst/>
              <a:gdLst>
                <a:gd name="T0" fmla="*/ 2147483647 w 6"/>
                <a:gd name="T1" fmla="*/ 2147483647 h 9"/>
                <a:gd name="T2" fmla="*/ 2147483647 w 6"/>
                <a:gd name="T3" fmla="*/ 0 h 9"/>
                <a:gd name="T4" fmla="*/ 2147483647 w 6"/>
                <a:gd name="T5" fmla="*/ 0 h 9"/>
                <a:gd name="T6" fmla="*/ 0 w 6"/>
                <a:gd name="T7" fmla="*/ 0 h 9"/>
                <a:gd name="T8" fmla="*/ 0 w 6"/>
                <a:gd name="T9" fmla="*/ 2147483647 h 9"/>
                <a:gd name="T10" fmla="*/ 0 w 6"/>
                <a:gd name="T11" fmla="*/ 2147483647 h 9"/>
                <a:gd name="T12" fmla="*/ 2147483647 w 6"/>
                <a:gd name="T13" fmla="*/ 2147483647 h 9"/>
                <a:gd name="T14" fmla="*/ 2147483647 w 6"/>
                <a:gd name="T15" fmla="*/ 2147483647 h 9"/>
                <a:gd name="T16" fmla="*/ 2147483647 w 6"/>
                <a:gd name="T17" fmla="*/ 2147483647 h 9"/>
                <a:gd name="T18" fmla="*/ 2147483647 w 6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9"/>
                <a:gd name="T32" fmla="*/ 6 w 6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9">
                  <a:moveTo>
                    <a:pt x="6" y="2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9"/>
                  </a:lnTo>
                  <a:lnTo>
                    <a:pt x="4" y="9"/>
                  </a:lnTo>
                  <a:lnTo>
                    <a:pt x="6" y="9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45" name="Freeform 752"/>
            <p:cNvSpPr>
              <a:spLocks/>
            </p:cNvSpPr>
            <p:nvPr/>
          </p:nvSpPr>
          <p:spPr bwMode="auto">
            <a:xfrm>
              <a:off x="2724756" y="1905387"/>
              <a:ext cx="13384" cy="1338"/>
            </a:xfrm>
            <a:custGeom>
              <a:avLst/>
              <a:gdLst>
                <a:gd name="T0" fmla="*/ 2147483647 w 40"/>
                <a:gd name="T1" fmla="*/ 0 h 7"/>
                <a:gd name="T2" fmla="*/ 0 w 40"/>
                <a:gd name="T3" fmla="*/ 2147483647 h 7"/>
                <a:gd name="T4" fmla="*/ 0 w 40"/>
                <a:gd name="T5" fmla="*/ 2147483647 h 7"/>
                <a:gd name="T6" fmla="*/ 0 w 40"/>
                <a:gd name="T7" fmla="*/ 2147483647 h 7"/>
                <a:gd name="T8" fmla="*/ 2147483647 w 40"/>
                <a:gd name="T9" fmla="*/ 2147483647 h 7"/>
                <a:gd name="T10" fmla="*/ 2147483647 w 40"/>
                <a:gd name="T11" fmla="*/ 2147483647 h 7"/>
                <a:gd name="T12" fmla="*/ 2147483647 w 40"/>
                <a:gd name="T13" fmla="*/ 2147483647 h 7"/>
                <a:gd name="T14" fmla="*/ 2147483647 w 40"/>
                <a:gd name="T15" fmla="*/ 2147483647 h 7"/>
                <a:gd name="T16" fmla="*/ 2147483647 w 40"/>
                <a:gd name="T17" fmla="*/ 0 h 7"/>
                <a:gd name="T18" fmla="*/ 2147483647 w 40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"/>
                <a:gd name="T31" fmla="*/ 0 h 7"/>
                <a:gd name="T32" fmla="*/ 40 w 40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" h="7">
                  <a:moveTo>
                    <a:pt x="4" y="0"/>
                  </a:moveTo>
                  <a:lnTo>
                    <a:pt x="0" y="4"/>
                  </a:lnTo>
                  <a:lnTo>
                    <a:pt x="0" y="7"/>
                  </a:lnTo>
                  <a:lnTo>
                    <a:pt x="30" y="7"/>
                  </a:lnTo>
                  <a:lnTo>
                    <a:pt x="36" y="7"/>
                  </a:lnTo>
                  <a:lnTo>
                    <a:pt x="40" y="4"/>
                  </a:lnTo>
                  <a:lnTo>
                    <a:pt x="36" y="4"/>
                  </a:lnTo>
                  <a:lnTo>
                    <a:pt x="3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46" name="Freeform 753"/>
            <p:cNvSpPr>
              <a:spLocks/>
            </p:cNvSpPr>
            <p:nvPr/>
          </p:nvSpPr>
          <p:spPr bwMode="auto">
            <a:xfrm>
              <a:off x="2735463" y="1905387"/>
              <a:ext cx="2677" cy="5353"/>
            </a:xfrm>
            <a:custGeom>
              <a:avLst/>
              <a:gdLst>
                <a:gd name="T0" fmla="*/ 2147483647 w 7"/>
                <a:gd name="T1" fmla="*/ 2147483647 h 17"/>
                <a:gd name="T2" fmla="*/ 2147483647 w 7"/>
                <a:gd name="T3" fmla="*/ 2147483647 h 17"/>
                <a:gd name="T4" fmla="*/ 2147483647 w 7"/>
                <a:gd name="T5" fmla="*/ 0 h 17"/>
                <a:gd name="T6" fmla="*/ 0 w 7"/>
                <a:gd name="T7" fmla="*/ 2147483647 h 17"/>
                <a:gd name="T8" fmla="*/ 0 w 7"/>
                <a:gd name="T9" fmla="*/ 2147483647 h 17"/>
                <a:gd name="T10" fmla="*/ 0 w 7"/>
                <a:gd name="T11" fmla="*/ 2147483647 h 17"/>
                <a:gd name="T12" fmla="*/ 2147483647 w 7"/>
                <a:gd name="T13" fmla="*/ 2147483647 h 17"/>
                <a:gd name="T14" fmla="*/ 2147483647 w 7"/>
                <a:gd name="T15" fmla="*/ 2147483647 h 17"/>
                <a:gd name="T16" fmla="*/ 2147483647 w 7"/>
                <a:gd name="T17" fmla="*/ 2147483647 h 17"/>
                <a:gd name="T18" fmla="*/ 2147483647 w 7"/>
                <a:gd name="T19" fmla="*/ 2147483647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7"/>
                <a:gd name="T32" fmla="*/ 7 w 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7">
                  <a:moveTo>
                    <a:pt x="7" y="4"/>
                  </a:moveTo>
                  <a:lnTo>
                    <a:pt x="3" y="4"/>
                  </a:lnTo>
                  <a:lnTo>
                    <a:pt x="3" y="0"/>
                  </a:lnTo>
                  <a:lnTo>
                    <a:pt x="0" y="4"/>
                  </a:lnTo>
                  <a:lnTo>
                    <a:pt x="0" y="13"/>
                  </a:lnTo>
                  <a:lnTo>
                    <a:pt x="0" y="17"/>
                  </a:lnTo>
                  <a:lnTo>
                    <a:pt x="3" y="17"/>
                  </a:lnTo>
                  <a:lnTo>
                    <a:pt x="7" y="13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47" name="Freeform 754"/>
            <p:cNvSpPr>
              <a:spLocks/>
            </p:cNvSpPr>
            <p:nvPr/>
          </p:nvSpPr>
          <p:spPr bwMode="auto">
            <a:xfrm>
              <a:off x="2735463" y="1908064"/>
              <a:ext cx="12045" cy="2677"/>
            </a:xfrm>
            <a:custGeom>
              <a:avLst/>
              <a:gdLst>
                <a:gd name="T0" fmla="*/ 2147483647 w 36"/>
                <a:gd name="T1" fmla="*/ 0 h 7"/>
                <a:gd name="T2" fmla="*/ 0 w 36"/>
                <a:gd name="T3" fmla="*/ 2147483647 h 7"/>
                <a:gd name="T4" fmla="*/ 0 w 36"/>
                <a:gd name="T5" fmla="*/ 2147483647 h 7"/>
                <a:gd name="T6" fmla="*/ 0 w 36"/>
                <a:gd name="T7" fmla="*/ 2147483647 h 7"/>
                <a:gd name="T8" fmla="*/ 2147483647 w 36"/>
                <a:gd name="T9" fmla="*/ 2147483647 h 7"/>
                <a:gd name="T10" fmla="*/ 2147483647 w 36"/>
                <a:gd name="T11" fmla="*/ 2147483647 h 7"/>
                <a:gd name="T12" fmla="*/ 2147483647 w 36"/>
                <a:gd name="T13" fmla="*/ 2147483647 h 7"/>
                <a:gd name="T14" fmla="*/ 2147483647 w 36"/>
                <a:gd name="T15" fmla="*/ 2147483647 h 7"/>
                <a:gd name="T16" fmla="*/ 2147483647 w 36"/>
                <a:gd name="T17" fmla="*/ 0 h 7"/>
                <a:gd name="T18" fmla="*/ 2147483647 w 36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7"/>
                <a:gd name="T32" fmla="*/ 36 w 36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7">
                  <a:moveTo>
                    <a:pt x="3" y="0"/>
                  </a:moveTo>
                  <a:lnTo>
                    <a:pt x="0" y="3"/>
                  </a:lnTo>
                  <a:lnTo>
                    <a:pt x="0" y="7"/>
                  </a:lnTo>
                  <a:lnTo>
                    <a:pt x="29" y="7"/>
                  </a:lnTo>
                  <a:lnTo>
                    <a:pt x="36" y="7"/>
                  </a:lnTo>
                  <a:lnTo>
                    <a:pt x="36" y="3"/>
                  </a:lnTo>
                  <a:lnTo>
                    <a:pt x="3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48" name="Freeform 755"/>
            <p:cNvSpPr>
              <a:spLocks/>
            </p:cNvSpPr>
            <p:nvPr/>
          </p:nvSpPr>
          <p:spPr bwMode="auto">
            <a:xfrm>
              <a:off x="2747508" y="1908064"/>
              <a:ext cx="0" cy="5353"/>
            </a:xfrm>
            <a:custGeom>
              <a:avLst/>
              <a:gdLst>
                <a:gd name="T0" fmla="*/ 0 w 3"/>
                <a:gd name="T1" fmla="*/ 2147483647 h 13"/>
                <a:gd name="T2" fmla="*/ 0 w 3"/>
                <a:gd name="T3" fmla="*/ 2147483647 h 13"/>
                <a:gd name="T4" fmla="*/ 0 w 3"/>
                <a:gd name="T5" fmla="*/ 0 h 13"/>
                <a:gd name="T6" fmla="*/ 0 w 3"/>
                <a:gd name="T7" fmla="*/ 2147483647 h 13"/>
                <a:gd name="T8" fmla="*/ 0 w 3"/>
                <a:gd name="T9" fmla="*/ 2147483647 h 13"/>
                <a:gd name="T10" fmla="*/ 0 w 3"/>
                <a:gd name="T11" fmla="*/ 2147483647 h 13"/>
                <a:gd name="T12" fmla="*/ 0 w 3"/>
                <a:gd name="T13" fmla="*/ 2147483647 h 13"/>
                <a:gd name="T14" fmla="*/ 0 w 3"/>
                <a:gd name="T15" fmla="*/ 2147483647 h 13"/>
                <a:gd name="T16" fmla="*/ 0 w 3"/>
                <a:gd name="T17" fmla="*/ 2147483647 h 13"/>
                <a:gd name="T18" fmla="*/ 0 w 3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13"/>
                <a:gd name="T32" fmla="*/ 0 w 3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13">
                  <a:moveTo>
                    <a:pt x="3" y="3"/>
                  </a:moveTo>
                  <a:lnTo>
                    <a:pt x="3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9"/>
                  </a:lnTo>
                  <a:lnTo>
                    <a:pt x="0" y="13"/>
                  </a:lnTo>
                  <a:lnTo>
                    <a:pt x="3" y="9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49" name="Freeform 756"/>
            <p:cNvSpPr>
              <a:spLocks/>
            </p:cNvSpPr>
            <p:nvPr/>
          </p:nvSpPr>
          <p:spPr bwMode="auto">
            <a:xfrm>
              <a:off x="2746170" y="1910740"/>
              <a:ext cx="10707" cy="1338"/>
            </a:xfrm>
            <a:custGeom>
              <a:avLst/>
              <a:gdLst>
                <a:gd name="T0" fmla="*/ 2147483647 w 33"/>
                <a:gd name="T1" fmla="*/ 0 h 2"/>
                <a:gd name="T2" fmla="*/ 2147483647 w 33"/>
                <a:gd name="T3" fmla="*/ 0 h 2"/>
                <a:gd name="T4" fmla="*/ 0 w 33"/>
                <a:gd name="T5" fmla="*/ 2147483647 h 2"/>
                <a:gd name="T6" fmla="*/ 2147483647 w 33"/>
                <a:gd name="T7" fmla="*/ 2147483647 h 2"/>
                <a:gd name="T8" fmla="*/ 2147483647 w 33"/>
                <a:gd name="T9" fmla="*/ 2147483647 h 2"/>
                <a:gd name="T10" fmla="*/ 2147483647 w 33"/>
                <a:gd name="T11" fmla="*/ 2147483647 h 2"/>
                <a:gd name="T12" fmla="*/ 2147483647 w 33"/>
                <a:gd name="T13" fmla="*/ 2147483647 h 2"/>
                <a:gd name="T14" fmla="*/ 2147483647 w 33"/>
                <a:gd name="T15" fmla="*/ 0 h 2"/>
                <a:gd name="T16" fmla="*/ 2147483647 w 33"/>
                <a:gd name="T17" fmla="*/ 0 h 2"/>
                <a:gd name="T18" fmla="*/ 2147483647 w 33"/>
                <a:gd name="T19" fmla="*/ 0 h 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"/>
                <a:gd name="T31" fmla="*/ 0 h 2"/>
                <a:gd name="T32" fmla="*/ 33 w 33"/>
                <a:gd name="T33" fmla="*/ 2 h 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" h="2">
                  <a:moveTo>
                    <a:pt x="4" y="0"/>
                  </a:moveTo>
                  <a:lnTo>
                    <a:pt x="4" y="0"/>
                  </a:lnTo>
                  <a:lnTo>
                    <a:pt x="0" y="2"/>
                  </a:lnTo>
                  <a:lnTo>
                    <a:pt x="4" y="2"/>
                  </a:lnTo>
                  <a:lnTo>
                    <a:pt x="27" y="2"/>
                  </a:lnTo>
                  <a:lnTo>
                    <a:pt x="33" y="2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50" name="Freeform 757"/>
            <p:cNvSpPr>
              <a:spLocks/>
            </p:cNvSpPr>
            <p:nvPr/>
          </p:nvSpPr>
          <p:spPr bwMode="auto">
            <a:xfrm>
              <a:off x="2754200" y="1910740"/>
              <a:ext cx="2677" cy="2677"/>
            </a:xfrm>
            <a:custGeom>
              <a:avLst/>
              <a:gdLst>
                <a:gd name="T0" fmla="*/ 2147483647 w 6"/>
                <a:gd name="T1" fmla="*/ 2147483647 h 9"/>
                <a:gd name="T2" fmla="*/ 2147483647 w 6"/>
                <a:gd name="T3" fmla="*/ 0 h 9"/>
                <a:gd name="T4" fmla="*/ 2147483647 w 6"/>
                <a:gd name="T5" fmla="*/ 0 h 9"/>
                <a:gd name="T6" fmla="*/ 0 w 6"/>
                <a:gd name="T7" fmla="*/ 0 h 9"/>
                <a:gd name="T8" fmla="*/ 0 w 6"/>
                <a:gd name="T9" fmla="*/ 2147483647 h 9"/>
                <a:gd name="T10" fmla="*/ 0 w 6"/>
                <a:gd name="T11" fmla="*/ 2147483647 h 9"/>
                <a:gd name="T12" fmla="*/ 2147483647 w 6"/>
                <a:gd name="T13" fmla="*/ 2147483647 h 9"/>
                <a:gd name="T14" fmla="*/ 2147483647 w 6"/>
                <a:gd name="T15" fmla="*/ 2147483647 h 9"/>
                <a:gd name="T16" fmla="*/ 2147483647 w 6"/>
                <a:gd name="T17" fmla="*/ 2147483647 h 9"/>
                <a:gd name="T18" fmla="*/ 2147483647 w 6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9"/>
                <a:gd name="T32" fmla="*/ 6 w 6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9">
                  <a:moveTo>
                    <a:pt x="6" y="2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9"/>
                  </a:lnTo>
                  <a:lnTo>
                    <a:pt x="4" y="9"/>
                  </a:lnTo>
                  <a:lnTo>
                    <a:pt x="6" y="9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51" name="Freeform 758"/>
            <p:cNvSpPr>
              <a:spLocks/>
            </p:cNvSpPr>
            <p:nvPr/>
          </p:nvSpPr>
          <p:spPr bwMode="auto">
            <a:xfrm>
              <a:off x="2754200" y="1912078"/>
              <a:ext cx="5354" cy="1339"/>
            </a:xfrm>
            <a:custGeom>
              <a:avLst/>
              <a:gdLst>
                <a:gd name="T0" fmla="*/ 2147483647 w 13"/>
                <a:gd name="T1" fmla="*/ 0 h 7"/>
                <a:gd name="T2" fmla="*/ 0 w 13"/>
                <a:gd name="T3" fmla="*/ 0 h 7"/>
                <a:gd name="T4" fmla="*/ 0 w 13"/>
                <a:gd name="T5" fmla="*/ 2147483647 h 7"/>
                <a:gd name="T6" fmla="*/ 0 w 13"/>
                <a:gd name="T7" fmla="*/ 2147483647 h 7"/>
                <a:gd name="T8" fmla="*/ 2147483647 w 13"/>
                <a:gd name="T9" fmla="*/ 2147483647 h 7"/>
                <a:gd name="T10" fmla="*/ 2147483647 w 13"/>
                <a:gd name="T11" fmla="*/ 2147483647 h 7"/>
                <a:gd name="T12" fmla="*/ 2147483647 w 13"/>
                <a:gd name="T13" fmla="*/ 2147483647 h 7"/>
                <a:gd name="T14" fmla="*/ 2147483647 w 13"/>
                <a:gd name="T15" fmla="*/ 0 h 7"/>
                <a:gd name="T16" fmla="*/ 2147483647 w 13"/>
                <a:gd name="T17" fmla="*/ 0 h 7"/>
                <a:gd name="T18" fmla="*/ 2147483647 w 13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7"/>
                <a:gd name="T32" fmla="*/ 13 w 13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7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4" y="7"/>
                  </a:lnTo>
                  <a:lnTo>
                    <a:pt x="13" y="7"/>
                  </a:lnTo>
                  <a:lnTo>
                    <a:pt x="13" y="4"/>
                  </a:lnTo>
                  <a:lnTo>
                    <a:pt x="13" y="0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52" name="Freeform 759"/>
            <p:cNvSpPr>
              <a:spLocks/>
            </p:cNvSpPr>
            <p:nvPr/>
          </p:nvSpPr>
          <p:spPr bwMode="auto">
            <a:xfrm>
              <a:off x="2756877" y="1912078"/>
              <a:ext cx="2677" cy="5353"/>
            </a:xfrm>
            <a:custGeom>
              <a:avLst/>
              <a:gdLst>
                <a:gd name="T0" fmla="*/ 2147483647 w 7"/>
                <a:gd name="T1" fmla="*/ 2147483647 h 17"/>
                <a:gd name="T2" fmla="*/ 2147483647 w 7"/>
                <a:gd name="T3" fmla="*/ 0 h 17"/>
                <a:gd name="T4" fmla="*/ 2147483647 w 7"/>
                <a:gd name="T5" fmla="*/ 0 h 17"/>
                <a:gd name="T6" fmla="*/ 0 w 7"/>
                <a:gd name="T7" fmla="*/ 0 h 17"/>
                <a:gd name="T8" fmla="*/ 0 w 7"/>
                <a:gd name="T9" fmla="*/ 2147483647 h 17"/>
                <a:gd name="T10" fmla="*/ 0 w 7"/>
                <a:gd name="T11" fmla="*/ 2147483647 h 17"/>
                <a:gd name="T12" fmla="*/ 2147483647 w 7"/>
                <a:gd name="T13" fmla="*/ 2147483647 h 17"/>
                <a:gd name="T14" fmla="*/ 2147483647 w 7"/>
                <a:gd name="T15" fmla="*/ 2147483647 h 17"/>
                <a:gd name="T16" fmla="*/ 2147483647 w 7"/>
                <a:gd name="T17" fmla="*/ 2147483647 h 17"/>
                <a:gd name="T18" fmla="*/ 2147483647 w 7"/>
                <a:gd name="T19" fmla="*/ 2147483647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7"/>
                <a:gd name="T32" fmla="*/ 7 w 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7">
                  <a:moveTo>
                    <a:pt x="7" y="4"/>
                  </a:move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7"/>
                  </a:lnTo>
                  <a:lnTo>
                    <a:pt x="4" y="17"/>
                  </a:lnTo>
                  <a:lnTo>
                    <a:pt x="7" y="17"/>
                  </a:lnTo>
                  <a:lnTo>
                    <a:pt x="7" y="13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53" name="Freeform 760"/>
            <p:cNvSpPr>
              <a:spLocks/>
            </p:cNvSpPr>
            <p:nvPr/>
          </p:nvSpPr>
          <p:spPr bwMode="auto">
            <a:xfrm>
              <a:off x="2756877" y="1914755"/>
              <a:ext cx="4015" cy="2677"/>
            </a:xfrm>
            <a:custGeom>
              <a:avLst/>
              <a:gdLst>
                <a:gd name="T0" fmla="*/ 2147483647 w 14"/>
                <a:gd name="T1" fmla="*/ 0 h 7"/>
                <a:gd name="T2" fmla="*/ 0 w 14"/>
                <a:gd name="T3" fmla="*/ 0 h 7"/>
                <a:gd name="T4" fmla="*/ 0 w 14"/>
                <a:gd name="T5" fmla="*/ 2147483647 h 7"/>
                <a:gd name="T6" fmla="*/ 0 w 14"/>
                <a:gd name="T7" fmla="*/ 2147483647 h 7"/>
                <a:gd name="T8" fmla="*/ 2147483647 w 14"/>
                <a:gd name="T9" fmla="*/ 2147483647 h 7"/>
                <a:gd name="T10" fmla="*/ 2147483647 w 14"/>
                <a:gd name="T11" fmla="*/ 2147483647 h 7"/>
                <a:gd name="T12" fmla="*/ 2147483647 w 14"/>
                <a:gd name="T13" fmla="*/ 2147483647 h 7"/>
                <a:gd name="T14" fmla="*/ 2147483647 w 14"/>
                <a:gd name="T15" fmla="*/ 0 h 7"/>
                <a:gd name="T16" fmla="*/ 2147483647 w 14"/>
                <a:gd name="T17" fmla="*/ 0 h 7"/>
                <a:gd name="T18" fmla="*/ 2147483647 w 14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7"/>
                <a:gd name="T32" fmla="*/ 14 w 14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7">
                  <a:moveTo>
                    <a:pt x="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4" y="7"/>
                  </a:lnTo>
                  <a:lnTo>
                    <a:pt x="14" y="7"/>
                  </a:lnTo>
                  <a:lnTo>
                    <a:pt x="14" y="3"/>
                  </a:lnTo>
                  <a:lnTo>
                    <a:pt x="14" y="0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54" name="Freeform 761"/>
            <p:cNvSpPr>
              <a:spLocks/>
            </p:cNvSpPr>
            <p:nvPr/>
          </p:nvSpPr>
          <p:spPr bwMode="auto">
            <a:xfrm>
              <a:off x="2759554" y="1914755"/>
              <a:ext cx="1338" cy="2677"/>
            </a:xfrm>
            <a:custGeom>
              <a:avLst/>
              <a:gdLst>
                <a:gd name="T0" fmla="*/ 2147483647 w 7"/>
                <a:gd name="T1" fmla="*/ 2147483647 h 9"/>
                <a:gd name="T2" fmla="*/ 2147483647 w 7"/>
                <a:gd name="T3" fmla="*/ 0 h 9"/>
                <a:gd name="T4" fmla="*/ 2147483647 w 7"/>
                <a:gd name="T5" fmla="*/ 0 h 9"/>
                <a:gd name="T6" fmla="*/ 0 w 7"/>
                <a:gd name="T7" fmla="*/ 0 h 9"/>
                <a:gd name="T8" fmla="*/ 0 w 7"/>
                <a:gd name="T9" fmla="*/ 2147483647 h 9"/>
                <a:gd name="T10" fmla="*/ 0 w 7"/>
                <a:gd name="T11" fmla="*/ 2147483647 h 9"/>
                <a:gd name="T12" fmla="*/ 2147483647 w 7"/>
                <a:gd name="T13" fmla="*/ 2147483647 h 9"/>
                <a:gd name="T14" fmla="*/ 2147483647 w 7"/>
                <a:gd name="T15" fmla="*/ 2147483647 h 9"/>
                <a:gd name="T16" fmla="*/ 2147483647 w 7"/>
                <a:gd name="T17" fmla="*/ 2147483647 h 9"/>
                <a:gd name="T18" fmla="*/ 2147483647 w 7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9"/>
                <a:gd name="T32" fmla="*/ 7 w 7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9">
                  <a:moveTo>
                    <a:pt x="7" y="3"/>
                  </a:move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9"/>
                  </a:lnTo>
                  <a:lnTo>
                    <a:pt x="4" y="9"/>
                  </a:lnTo>
                  <a:lnTo>
                    <a:pt x="7" y="9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55" name="Freeform 762"/>
            <p:cNvSpPr>
              <a:spLocks/>
            </p:cNvSpPr>
            <p:nvPr/>
          </p:nvSpPr>
          <p:spPr bwMode="auto">
            <a:xfrm>
              <a:off x="2759554" y="1916094"/>
              <a:ext cx="49520" cy="1338"/>
            </a:xfrm>
            <a:custGeom>
              <a:avLst/>
              <a:gdLst>
                <a:gd name="T0" fmla="*/ 2147483647 w 149"/>
                <a:gd name="T1" fmla="*/ 0 h 6"/>
                <a:gd name="T2" fmla="*/ 0 w 149"/>
                <a:gd name="T3" fmla="*/ 2147483647 h 6"/>
                <a:gd name="T4" fmla="*/ 0 w 149"/>
                <a:gd name="T5" fmla="*/ 2147483647 h 6"/>
                <a:gd name="T6" fmla="*/ 0 w 149"/>
                <a:gd name="T7" fmla="*/ 2147483647 h 6"/>
                <a:gd name="T8" fmla="*/ 2147483647 w 149"/>
                <a:gd name="T9" fmla="*/ 2147483647 h 6"/>
                <a:gd name="T10" fmla="*/ 2147483647 w 149"/>
                <a:gd name="T11" fmla="*/ 2147483647 h 6"/>
                <a:gd name="T12" fmla="*/ 2147483647 w 149"/>
                <a:gd name="T13" fmla="*/ 2147483647 h 6"/>
                <a:gd name="T14" fmla="*/ 2147483647 w 149"/>
                <a:gd name="T15" fmla="*/ 2147483647 h 6"/>
                <a:gd name="T16" fmla="*/ 2147483647 w 149"/>
                <a:gd name="T17" fmla="*/ 0 h 6"/>
                <a:gd name="T18" fmla="*/ 2147483647 w 149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9"/>
                <a:gd name="T31" fmla="*/ 0 h 6"/>
                <a:gd name="T32" fmla="*/ 149 w 149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9" h="6">
                  <a:moveTo>
                    <a:pt x="4" y="0"/>
                  </a:moveTo>
                  <a:lnTo>
                    <a:pt x="0" y="4"/>
                  </a:lnTo>
                  <a:lnTo>
                    <a:pt x="0" y="6"/>
                  </a:lnTo>
                  <a:lnTo>
                    <a:pt x="138" y="6"/>
                  </a:lnTo>
                  <a:lnTo>
                    <a:pt x="145" y="6"/>
                  </a:lnTo>
                  <a:lnTo>
                    <a:pt x="149" y="4"/>
                  </a:lnTo>
                  <a:lnTo>
                    <a:pt x="145" y="4"/>
                  </a:lnTo>
                  <a:lnTo>
                    <a:pt x="14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56" name="Freeform 763"/>
            <p:cNvSpPr>
              <a:spLocks/>
            </p:cNvSpPr>
            <p:nvPr/>
          </p:nvSpPr>
          <p:spPr bwMode="auto">
            <a:xfrm>
              <a:off x="2806398" y="1916094"/>
              <a:ext cx="2677" cy="4015"/>
            </a:xfrm>
            <a:custGeom>
              <a:avLst/>
              <a:gdLst>
                <a:gd name="T0" fmla="*/ 2147483647 w 7"/>
                <a:gd name="T1" fmla="*/ 2147483647 h 13"/>
                <a:gd name="T2" fmla="*/ 2147483647 w 7"/>
                <a:gd name="T3" fmla="*/ 2147483647 h 13"/>
                <a:gd name="T4" fmla="*/ 2147483647 w 7"/>
                <a:gd name="T5" fmla="*/ 0 h 13"/>
                <a:gd name="T6" fmla="*/ 0 w 7"/>
                <a:gd name="T7" fmla="*/ 2147483647 h 13"/>
                <a:gd name="T8" fmla="*/ 0 w 7"/>
                <a:gd name="T9" fmla="*/ 2147483647 h 13"/>
                <a:gd name="T10" fmla="*/ 0 w 7"/>
                <a:gd name="T11" fmla="*/ 2147483647 h 13"/>
                <a:gd name="T12" fmla="*/ 2147483647 w 7"/>
                <a:gd name="T13" fmla="*/ 2147483647 h 13"/>
                <a:gd name="T14" fmla="*/ 2147483647 w 7"/>
                <a:gd name="T15" fmla="*/ 2147483647 h 13"/>
                <a:gd name="T16" fmla="*/ 2147483647 w 7"/>
                <a:gd name="T17" fmla="*/ 2147483647 h 13"/>
                <a:gd name="T18" fmla="*/ 2147483647 w 7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3"/>
                <a:gd name="T32" fmla="*/ 7 w 7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3">
                  <a:moveTo>
                    <a:pt x="7" y="4"/>
                  </a:moveTo>
                  <a:lnTo>
                    <a:pt x="3" y="4"/>
                  </a:lnTo>
                  <a:lnTo>
                    <a:pt x="3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3" y="13"/>
                  </a:lnTo>
                  <a:lnTo>
                    <a:pt x="7" y="10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57" name="Freeform 764"/>
            <p:cNvSpPr>
              <a:spLocks/>
            </p:cNvSpPr>
            <p:nvPr/>
          </p:nvSpPr>
          <p:spPr bwMode="auto">
            <a:xfrm>
              <a:off x="2806398" y="1917432"/>
              <a:ext cx="6692" cy="2677"/>
            </a:xfrm>
            <a:custGeom>
              <a:avLst/>
              <a:gdLst>
                <a:gd name="T0" fmla="*/ 2147483647 w 20"/>
                <a:gd name="T1" fmla="*/ 0 h 7"/>
                <a:gd name="T2" fmla="*/ 0 w 20"/>
                <a:gd name="T3" fmla="*/ 0 h 7"/>
                <a:gd name="T4" fmla="*/ 0 w 20"/>
                <a:gd name="T5" fmla="*/ 2147483647 h 7"/>
                <a:gd name="T6" fmla="*/ 0 w 20"/>
                <a:gd name="T7" fmla="*/ 2147483647 h 7"/>
                <a:gd name="T8" fmla="*/ 2147483647 w 20"/>
                <a:gd name="T9" fmla="*/ 2147483647 h 7"/>
                <a:gd name="T10" fmla="*/ 2147483647 w 20"/>
                <a:gd name="T11" fmla="*/ 2147483647 h 7"/>
                <a:gd name="T12" fmla="*/ 2147483647 w 20"/>
                <a:gd name="T13" fmla="*/ 2147483647 h 7"/>
                <a:gd name="T14" fmla="*/ 2147483647 w 20"/>
                <a:gd name="T15" fmla="*/ 0 h 7"/>
                <a:gd name="T16" fmla="*/ 2147483647 w 20"/>
                <a:gd name="T17" fmla="*/ 0 h 7"/>
                <a:gd name="T18" fmla="*/ 2147483647 w 20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7"/>
                <a:gd name="T32" fmla="*/ 20 w 20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7">
                  <a:moveTo>
                    <a:pt x="3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9" y="7"/>
                  </a:lnTo>
                  <a:lnTo>
                    <a:pt x="16" y="7"/>
                  </a:lnTo>
                  <a:lnTo>
                    <a:pt x="20" y="4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58" name="Freeform 765"/>
            <p:cNvSpPr>
              <a:spLocks/>
            </p:cNvSpPr>
            <p:nvPr/>
          </p:nvSpPr>
          <p:spPr bwMode="auto">
            <a:xfrm>
              <a:off x="2811751" y="1917432"/>
              <a:ext cx="1339" cy="4015"/>
            </a:xfrm>
            <a:custGeom>
              <a:avLst/>
              <a:gdLst>
                <a:gd name="T0" fmla="*/ 2147483647 w 7"/>
                <a:gd name="T1" fmla="*/ 2147483647 h 10"/>
                <a:gd name="T2" fmla="*/ 2147483647 w 7"/>
                <a:gd name="T3" fmla="*/ 0 h 10"/>
                <a:gd name="T4" fmla="*/ 2147483647 w 7"/>
                <a:gd name="T5" fmla="*/ 0 h 10"/>
                <a:gd name="T6" fmla="*/ 0 w 7"/>
                <a:gd name="T7" fmla="*/ 0 h 10"/>
                <a:gd name="T8" fmla="*/ 0 w 7"/>
                <a:gd name="T9" fmla="*/ 2147483647 h 10"/>
                <a:gd name="T10" fmla="*/ 0 w 7"/>
                <a:gd name="T11" fmla="*/ 2147483647 h 10"/>
                <a:gd name="T12" fmla="*/ 2147483647 w 7"/>
                <a:gd name="T13" fmla="*/ 2147483647 h 10"/>
                <a:gd name="T14" fmla="*/ 2147483647 w 7"/>
                <a:gd name="T15" fmla="*/ 2147483647 h 10"/>
                <a:gd name="T16" fmla="*/ 2147483647 w 7"/>
                <a:gd name="T17" fmla="*/ 2147483647 h 10"/>
                <a:gd name="T18" fmla="*/ 2147483647 w 7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0"/>
                <a:gd name="T32" fmla="*/ 7 w 7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0">
                  <a:moveTo>
                    <a:pt x="7" y="4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7" y="10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59" name="Freeform 766"/>
            <p:cNvSpPr>
              <a:spLocks/>
            </p:cNvSpPr>
            <p:nvPr/>
          </p:nvSpPr>
          <p:spPr bwMode="auto">
            <a:xfrm>
              <a:off x="2811751" y="1918770"/>
              <a:ext cx="9369" cy="2677"/>
            </a:xfrm>
            <a:custGeom>
              <a:avLst/>
              <a:gdLst>
                <a:gd name="T0" fmla="*/ 2147483647 w 30"/>
                <a:gd name="T1" fmla="*/ 0 h 6"/>
                <a:gd name="T2" fmla="*/ 0 w 30"/>
                <a:gd name="T3" fmla="*/ 2147483647 h 6"/>
                <a:gd name="T4" fmla="*/ 0 w 30"/>
                <a:gd name="T5" fmla="*/ 2147483647 h 6"/>
                <a:gd name="T6" fmla="*/ 0 w 30"/>
                <a:gd name="T7" fmla="*/ 2147483647 h 6"/>
                <a:gd name="T8" fmla="*/ 2147483647 w 30"/>
                <a:gd name="T9" fmla="*/ 2147483647 h 6"/>
                <a:gd name="T10" fmla="*/ 2147483647 w 30"/>
                <a:gd name="T11" fmla="*/ 2147483647 h 6"/>
                <a:gd name="T12" fmla="*/ 2147483647 w 30"/>
                <a:gd name="T13" fmla="*/ 2147483647 h 6"/>
                <a:gd name="T14" fmla="*/ 2147483647 w 30"/>
                <a:gd name="T15" fmla="*/ 2147483647 h 6"/>
                <a:gd name="T16" fmla="*/ 2147483647 w 30"/>
                <a:gd name="T17" fmla="*/ 0 h 6"/>
                <a:gd name="T18" fmla="*/ 2147483647 w 30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"/>
                <a:gd name="T31" fmla="*/ 0 h 6"/>
                <a:gd name="T32" fmla="*/ 30 w 30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" h="6">
                  <a:moveTo>
                    <a:pt x="3" y="0"/>
                  </a:moveTo>
                  <a:lnTo>
                    <a:pt x="0" y="3"/>
                  </a:lnTo>
                  <a:lnTo>
                    <a:pt x="0" y="6"/>
                  </a:lnTo>
                  <a:lnTo>
                    <a:pt x="23" y="6"/>
                  </a:lnTo>
                  <a:lnTo>
                    <a:pt x="30" y="6"/>
                  </a:lnTo>
                  <a:lnTo>
                    <a:pt x="30" y="3"/>
                  </a:lnTo>
                  <a:lnTo>
                    <a:pt x="27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60" name="Freeform 767"/>
            <p:cNvSpPr>
              <a:spLocks/>
            </p:cNvSpPr>
            <p:nvPr/>
          </p:nvSpPr>
          <p:spPr bwMode="auto">
            <a:xfrm>
              <a:off x="2819782" y="1918770"/>
              <a:ext cx="1339" cy="5353"/>
            </a:xfrm>
            <a:custGeom>
              <a:avLst/>
              <a:gdLst>
                <a:gd name="T0" fmla="*/ 2147483647 w 3"/>
                <a:gd name="T1" fmla="*/ 2147483647 h 15"/>
                <a:gd name="T2" fmla="*/ 2147483647 w 3"/>
                <a:gd name="T3" fmla="*/ 2147483647 h 15"/>
                <a:gd name="T4" fmla="*/ 0 w 3"/>
                <a:gd name="T5" fmla="*/ 0 h 15"/>
                <a:gd name="T6" fmla="*/ 0 w 3"/>
                <a:gd name="T7" fmla="*/ 2147483647 h 15"/>
                <a:gd name="T8" fmla="*/ 0 w 3"/>
                <a:gd name="T9" fmla="*/ 2147483647 h 15"/>
                <a:gd name="T10" fmla="*/ 0 w 3"/>
                <a:gd name="T11" fmla="*/ 2147483647 h 15"/>
                <a:gd name="T12" fmla="*/ 0 w 3"/>
                <a:gd name="T13" fmla="*/ 2147483647 h 15"/>
                <a:gd name="T14" fmla="*/ 2147483647 w 3"/>
                <a:gd name="T15" fmla="*/ 2147483647 h 15"/>
                <a:gd name="T16" fmla="*/ 2147483647 w 3"/>
                <a:gd name="T17" fmla="*/ 2147483647 h 15"/>
                <a:gd name="T18" fmla="*/ 2147483647 w 3"/>
                <a:gd name="T19" fmla="*/ 2147483647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15"/>
                <a:gd name="T32" fmla="*/ 3 w 3"/>
                <a:gd name="T33" fmla="*/ 15 h 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15">
                  <a:moveTo>
                    <a:pt x="3" y="3"/>
                  </a:moveTo>
                  <a:lnTo>
                    <a:pt x="3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3" y="15"/>
                  </a:lnTo>
                  <a:lnTo>
                    <a:pt x="3" y="1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61" name="Freeform 768"/>
            <p:cNvSpPr>
              <a:spLocks/>
            </p:cNvSpPr>
            <p:nvPr/>
          </p:nvSpPr>
          <p:spPr bwMode="auto">
            <a:xfrm>
              <a:off x="2818444" y="1921447"/>
              <a:ext cx="13384" cy="2677"/>
            </a:xfrm>
            <a:custGeom>
              <a:avLst/>
              <a:gdLst>
                <a:gd name="T0" fmla="*/ 2147483647 w 40"/>
                <a:gd name="T1" fmla="*/ 0 h 6"/>
                <a:gd name="T2" fmla="*/ 2147483647 w 40"/>
                <a:gd name="T3" fmla="*/ 0 h 6"/>
                <a:gd name="T4" fmla="*/ 0 w 40"/>
                <a:gd name="T5" fmla="*/ 2147483647 h 6"/>
                <a:gd name="T6" fmla="*/ 2147483647 w 40"/>
                <a:gd name="T7" fmla="*/ 2147483647 h 6"/>
                <a:gd name="T8" fmla="*/ 2147483647 w 40"/>
                <a:gd name="T9" fmla="*/ 2147483647 h 6"/>
                <a:gd name="T10" fmla="*/ 2147483647 w 40"/>
                <a:gd name="T11" fmla="*/ 2147483647 h 6"/>
                <a:gd name="T12" fmla="*/ 2147483647 w 40"/>
                <a:gd name="T13" fmla="*/ 2147483647 h 6"/>
                <a:gd name="T14" fmla="*/ 2147483647 w 40"/>
                <a:gd name="T15" fmla="*/ 0 h 6"/>
                <a:gd name="T16" fmla="*/ 2147483647 w 40"/>
                <a:gd name="T17" fmla="*/ 0 h 6"/>
                <a:gd name="T18" fmla="*/ 2147483647 w 40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"/>
                <a:gd name="T31" fmla="*/ 0 h 6"/>
                <a:gd name="T32" fmla="*/ 40 w 40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" h="6">
                  <a:moveTo>
                    <a:pt x="4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6"/>
                  </a:lnTo>
                  <a:lnTo>
                    <a:pt x="33" y="6"/>
                  </a:lnTo>
                  <a:lnTo>
                    <a:pt x="40" y="6"/>
                  </a:lnTo>
                  <a:lnTo>
                    <a:pt x="40" y="4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62" name="Freeform 769"/>
            <p:cNvSpPr>
              <a:spLocks/>
            </p:cNvSpPr>
            <p:nvPr/>
          </p:nvSpPr>
          <p:spPr bwMode="auto">
            <a:xfrm>
              <a:off x="2830489" y="1921447"/>
              <a:ext cx="1339" cy="5353"/>
            </a:xfrm>
            <a:custGeom>
              <a:avLst/>
              <a:gdLst>
                <a:gd name="T0" fmla="*/ 2147483647 w 7"/>
                <a:gd name="T1" fmla="*/ 2147483647 h 13"/>
                <a:gd name="T2" fmla="*/ 2147483647 w 7"/>
                <a:gd name="T3" fmla="*/ 0 h 13"/>
                <a:gd name="T4" fmla="*/ 2147483647 w 7"/>
                <a:gd name="T5" fmla="*/ 0 h 13"/>
                <a:gd name="T6" fmla="*/ 0 w 7"/>
                <a:gd name="T7" fmla="*/ 0 h 13"/>
                <a:gd name="T8" fmla="*/ 0 w 7"/>
                <a:gd name="T9" fmla="*/ 2147483647 h 13"/>
                <a:gd name="T10" fmla="*/ 0 w 7"/>
                <a:gd name="T11" fmla="*/ 2147483647 h 13"/>
                <a:gd name="T12" fmla="*/ 2147483647 w 7"/>
                <a:gd name="T13" fmla="*/ 2147483647 h 13"/>
                <a:gd name="T14" fmla="*/ 2147483647 w 7"/>
                <a:gd name="T15" fmla="*/ 2147483647 h 13"/>
                <a:gd name="T16" fmla="*/ 2147483647 w 7"/>
                <a:gd name="T17" fmla="*/ 2147483647 h 13"/>
                <a:gd name="T18" fmla="*/ 2147483647 w 7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3"/>
                <a:gd name="T32" fmla="*/ 7 w 7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3">
                  <a:moveTo>
                    <a:pt x="7" y="4"/>
                  </a:move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0"/>
                  </a:lnTo>
                  <a:lnTo>
                    <a:pt x="3" y="13"/>
                  </a:lnTo>
                  <a:lnTo>
                    <a:pt x="7" y="10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63" name="Freeform 770"/>
            <p:cNvSpPr>
              <a:spLocks/>
            </p:cNvSpPr>
            <p:nvPr/>
          </p:nvSpPr>
          <p:spPr bwMode="auto">
            <a:xfrm>
              <a:off x="2830489" y="1924124"/>
              <a:ext cx="13384" cy="1338"/>
            </a:xfrm>
            <a:custGeom>
              <a:avLst/>
              <a:gdLst>
                <a:gd name="T0" fmla="*/ 2147483647 w 40"/>
                <a:gd name="T1" fmla="*/ 0 h 4"/>
                <a:gd name="T2" fmla="*/ 0 w 40"/>
                <a:gd name="T3" fmla="*/ 0 h 4"/>
                <a:gd name="T4" fmla="*/ 0 w 40"/>
                <a:gd name="T5" fmla="*/ 2147483647 h 4"/>
                <a:gd name="T6" fmla="*/ 0 w 40"/>
                <a:gd name="T7" fmla="*/ 2147483647 h 4"/>
                <a:gd name="T8" fmla="*/ 2147483647 w 40"/>
                <a:gd name="T9" fmla="*/ 2147483647 h 4"/>
                <a:gd name="T10" fmla="*/ 2147483647 w 40"/>
                <a:gd name="T11" fmla="*/ 2147483647 h 4"/>
                <a:gd name="T12" fmla="*/ 2147483647 w 40"/>
                <a:gd name="T13" fmla="*/ 2147483647 h 4"/>
                <a:gd name="T14" fmla="*/ 2147483647 w 40"/>
                <a:gd name="T15" fmla="*/ 0 h 4"/>
                <a:gd name="T16" fmla="*/ 2147483647 w 40"/>
                <a:gd name="T17" fmla="*/ 0 h 4"/>
                <a:gd name="T18" fmla="*/ 2147483647 w 40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"/>
                <a:gd name="T31" fmla="*/ 0 h 4"/>
                <a:gd name="T32" fmla="*/ 40 w 40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" h="4">
                  <a:moveTo>
                    <a:pt x="3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29" y="4"/>
                  </a:lnTo>
                  <a:lnTo>
                    <a:pt x="36" y="4"/>
                  </a:lnTo>
                  <a:lnTo>
                    <a:pt x="40" y="4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64" name="Freeform 771"/>
            <p:cNvSpPr>
              <a:spLocks/>
            </p:cNvSpPr>
            <p:nvPr/>
          </p:nvSpPr>
          <p:spPr bwMode="auto">
            <a:xfrm>
              <a:off x="2841196" y="1924124"/>
              <a:ext cx="2677" cy="4015"/>
            </a:xfrm>
            <a:custGeom>
              <a:avLst/>
              <a:gdLst>
                <a:gd name="T0" fmla="*/ 2147483647 w 7"/>
                <a:gd name="T1" fmla="*/ 2147483647 h 10"/>
                <a:gd name="T2" fmla="*/ 2147483647 w 7"/>
                <a:gd name="T3" fmla="*/ 0 h 10"/>
                <a:gd name="T4" fmla="*/ 2147483647 w 7"/>
                <a:gd name="T5" fmla="*/ 0 h 10"/>
                <a:gd name="T6" fmla="*/ 0 w 7"/>
                <a:gd name="T7" fmla="*/ 0 h 10"/>
                <a:gd name="T8" fmla="*/ 0 w 7"/>
                <a:gd name="T9" fmla="*/ 2147483647 h 10"/>
                <a:gd name="T10" fmla="*/ 0 w 7"/>
                <a:gd name="T11" fmla="*/ 2147483647 h 10"/>
                <a:gd name="T12" fmla="*/ 2147483647 w 7"/>
                <a:gd name="T13" fmla="*/ 2147483647 h 10"/>
                <a:gd name="T14" fmla="*/ 2147483647 w 7"/>
                <a:gd name="T15" fmla="*/ 2147483647 h 10"/>
                <a:gd name="T16" fmla="*/ 2147483647 w 7"/>
                <a:gd name="T17" fmla="*/ 2147483647 h 10"/>
                <a:gd name="T18" fmla="*/ 2147483647 w 7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0"/>
                <a:gd name="T32" fmla="*/ 7 w 7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0">
                  <a:moveTo>
                    <a:pt x="7" y="4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7" y="10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65" name="Freeform 772"/>
            <p:cNvSpPr>
              <a:spLocks/>
            </p:cNvSpPr>
            <p:nvPr/>
          </p:nvSpPr>
          <p:spPr bwMode="auto">
            <a:xfrm>
              <a:off x="2841196" y="1925462"/>
              <a:ext cx="36137" cy="2677"/>
            </a:xfrm>
            <a:custGeom>
              <a:avLst/>
              <a:gdLst>
                <a:gd name="T0" fmla="*/ 2147483647 w 109"/>
                <a:gd name="T1" fmla="*/ 0 h 6"/>
                <a:gd name="T2" fmla="*/ 0 w 109"/>
                <a:gd name="T3" fmla="*/ 0 h 6"/>
                <a:gd name="T4" fmla="*/ 0 w 109"/>
                <a:gd name="T5" fmla="*/ 2147483647 h 6"/>
                <a:gd name="T6" fmla="*/ 0 w 109"/>
                <a:gd name="T7" fmla="*/ 2147483647 h 6"/>
                <a:gd name="T8" fmla="*/ 2147483647 w 109"/>
                <a:gd name="T9" fmla="*/ 2147483647 h 6"/>
                <a:gd name="T10" fmla="*/ 2147483647 w 109"/>
                <a:gd name="T11" fmla="*/ 2147483647 h 6"/>
                <a:gd name="T12" fmla="*/ 2147483647 w 109"/>
                <a:gd name="T13" fmla="*/ 2147483647 h 6"/>
                <a:gd name="T14" fmla="*/ 2147483647 w 109"/>
                <a:gd name="T15" fmla="*/ 0 h 6"/>
                <a:gd name="T16" fmla="*/ 2147483647 w 109"/>
                <a:gd name="T17" fmla="*/ 0 h 6"/>
                <a:gd name="T18" fmla="*/ 2147483647 w 109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9"/>
                <a:gd name="T31" fmla="*/ 0 h 6"/>
                <a:gd name="T32" fmla="*/ 109 w 109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9" h="6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103" y="6"/>
                  </a:lnTo>
                  <a:lnTo>
                    <a:pt x="109" y="6"/>
                  </a:lnTo>
                  <a:lnTo>
                    <a:pt x="109" y="3"/>
                  </a:lnTo>
                  <a:lnTo>
                    <a:pt x="109" y="0"/>
                  </a:lnTo>
                  <a:lnTo>
                    <a:pt x="105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66" name="Freeform 773"/>
            <p:cNvSpPr>
              <a:spLocks/>
            </p:cNvSpPr>
            <p:nvPr/>
          </p:nvSpPr>
          <p:spPr bwMode="auto">
            <a:xfrm>
              <a:off x="2874656" y="1925462"/>
              <a:ext cx="2677" cy="2677"/>
            </a:xfrm>
            <a:custGeom>
              <a:avLst/>
              <a:gdLst>
                <a:gd name="T0" fmla="*/ 2147483647 w 6"/>
                <a:gd name="T1" fmla="*/ 2147483647 h 9"/>
                <a:gd name="T2" fmla="*/ 2147483647 w 6"/>
                <a:gd name="T3" fmla="*/ 0 h 9"/>
                <a:gd name="T4" fmla="*/ 2147483647 w 6"/>
                <a:gd name="T5" fmla="*/ 0 h 9"/>
                <a:gd name="T6" fmla="*/ 0 w 6"/>
                <a:gd name="T7" fmla="*/ 0 h 9"/>
                <a:gd name="T8" fmla="*/ 0 w 6"/>
                <a:gd name="T9" fmla="*/ 2147483647 h 9"/>
                <a:gd name="T10" fmla="*/ 0 w 6"/>
                <a:gd name="T11" fmla="*/ 2147483647 h 9"/>
                <a:gd name="T12" fmla="*/ 2147483647 w 6"/>
                <a:gd name="T13" fmla="*/ 2147483647 h 9"/>
                <a:gd name="T14" fmla="*/ 2147483647 w 6"/>
                <a:gd name="T15" fmla="*/ 2147483647 h 9"/>
                <a:gd name="T16" fmla="*/ 2147483647 w 6"/>
                <a:gd name="T17" fmla="*/ 2147483647 h 9"/>
                <a:gd name="T18" fmla="*/ 2147483647 w 6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9"/>
                <a:gd name="T32" fmla="*/ 6 w 6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9">
                  <a:moveTo>
                    <a:pt x="6" y="3"/>
                  </a:move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9"/>
                  </a:lnTo>
                  <a:lnTo>
                    <a:pt x="2" y="9"/>
                  </a:lnTo>
                  <a:lnTo>
                    <a:pt x="6" y="9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67" name="Freeform 774"/>
            <p:cNvSpPr>
              <a:spLocks/>
            </p:cNvSpPr>
            <p:nvPr/>
          </p:nvSpPr>
          <p:spPr bwMode="auto">
            <a:xfrm>
              <a:off x="2874656" y="1926800"/>
              <a:ext cx="17399" cy="1338"/>
            </a:xfrm>
            <a:custGeom>
              <a:avLst/>
              <a:gdLst>
                <a:gd name="T0" fmla="*/ 2147483647 w 49"/>
                <a:gd name="T1" fmla="*/ 0 h 6"/>
                <a:gd name="T2" fmla="*/ 0 w 49"/>
                <a:gd name="T3" fmla="*/ 2147483647 h 6"/>
                <a:gd name="T4" fmla="*/ 0 w 49"/>
                <a:gd name="T5" fmla="*/ 2147483647 h 6"/>
                <a:gd name="T6" fmla="*/ 0 w 49"/>
                <a:gd name="T7" fmla="*/ 2147483647 h 6"/>
                <a:gd name="T8" fmla="*/ 2147483647 w 49"/>
                <a:gd name="T9" fmla="*/ 2147483647 h 6"/>
                <a:gd name="T10" fmla="*/ 2147483647 w 49"/>
                <a:gd name="T11" fmla="*/ 2147483647 h 6"/>
                <a:gd name="T12" fmla="*/ 2147483647 w 49"/>
                <a:gd name="T13" fmla="*/ 2147483647 h 6"/>
                <a:gd name="T14" fmla="*/ 2147483647 w 49"/>
                <a:gd name="T15" fmla="*/ 2147483647 h 6"/>
                <a:gd name="T16" fmla="*/ 2147483647 w 49"/>
                <a:gd name="T17" fmla="*/ 0 h 6"/>
                <a:gd name="T18" fmla="*/ 2147483647 w 49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9"/>
                <a:gd name="T31" fmla="*/ 0 h 6"/>
                <a:gd name="T32" fmla="*/ 49 w 49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9" h="6">
                  <a:moveTo>
                    <a:pt x="2" y="0"/>
                  </a:moveTo>
                  <a:lnTo>
                    <a:pt x="0" y="3"/>
                  </a:lnTo>
                  <a:lnTo>
                    <a:pt x="0" y="6"/>
                  </a:lnTo>
                  <a:lnTo>
                    <a:pt x="42" y="6"/>
                  </a:lnTo>
                  <a:lnTo>
                    <a:pt x="49" y="6"/>
                  </a:lnTo>
                  <a:lnTo>
                    <a:pt x="49" y="3"/>
                  </a:lnTo>
                  <a:lnTo>
                    <a:pt x="46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68" name="Freeform 775"/>
            <p:cNvSpPr>
              <a:spLocks/>
            </p:cNvSpPr>
            <p:nvPr/>
          </p:nvSpPr>
          <p:spPr bwMode="auto">
            <a:xfrm>
              <a:off x="2890717" y="1926800"/>
              <a:ext cx="1338" cy="4015"/>
            </a:xfrm>
            <a:custGeom>
              <a:avLst/>
              <a:gdLst>
                <a:gd name="T0" fmla="*/ 2147483647 w 3"/>
                <a:gd name="T1" fmla="*/ 2147483647 h 12"/>
                <a:gd name="T2" fmla="*/ 2147483647 w 3"/>
                <a:gd name="T3" fmla="*/ 2147483647 h 12"/>
                <a:gd name="T4" fmla="*/ 0 w 3"/>
                <a:gd name="T5" fmla="*/ 0 h 12"/>
                <a:gd name="T6" fmla="*/ 0 w 3"/>
                <a:gd name="T7" fmla="*/ 2147483647 h 12"/>
                <a:gd name="T8" fmla="*/ 0 w 3"/>
                <a:gd name="T9" fmla="*/ 2147483647 h 12"/>
                <a:gd name="T10" fmla="*/ 0 w 3"/>
                <a:gd name="T11" fmla="*/ 2147483647 h 12"/>
                <a:gd name="T12" fmla="*/ 0 w 3"/>
                <a:gd name="T13" fmla="*/ 2147483647 h 12"/>
                <a:gd name="T14" fmla="*/ 2147483647 w 3"/>
                <a:gd name="T15" fmla="*/ 2147483647 h 12"/>
                <a:gd name="T16" fmla="*/ 2147483647 w 3"/>
                <a:gd name="T17" fmla="*/ 2147483647 h 12"/>
                <a:gd name="T18" fmla="*/ 2147483647 w 3"/>
                <a:gd name="T19" fmla="*/ 2147483647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12"/>
                <a:gd name="T32" fmla="*/ 3 w 3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12">
                  <a:moveTo>
                    <a:pt x="3" y="3"/>
                  </a:moveTo>
                  <a:lnTo>
                    <a:pt x="3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3" y="10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69" name="Freeform 776"/>
            <p:cNvSpPr>
              <a:spLocks/>
            </p:cNvSpPr>
            <p:nvPr/>
          </p:nvSpPr>
          <p:spPr bwMode="auto">
            <a:xfrm>
              <a:off x="2889378" y="1928138"/>
              <a:ext cx="4016" cy="1339"/>
            </a:xfrm>
            <a:custGeom>
              <a:avLst/>
              <a:gdLst>
                <a:gd name="T0" fmla="*/ 2147483647 w 13"/>
                <a:gd name="T1" fmla="*/ 0 h 4"/>
                <a:gd name="T2" fmla="*/ 2147483647 w 13"/>
                <a:gd name="T3" fmla="*/ 0 h 4"/>
                <a:gd name="T4" fmla="*/ 0 w 13"/>
                <a:gd name="T5" fmla="*/ 2147483647 h 4"/>
                <a:gd name="T6" fmla="*/ 2147483647 w 13"/>
                <a:gd name="T7" fmla="*/ 2147483647 h 4"/>
                <a:gd name="T8" fmla="*/ 2147483647 w 13"/>
                <a:gd name="T9" fmla="*/ 2147483647 h 4"/>
                <a:gd name="T10" fmla="*/ 2147483647 w 13"/>
                <a:gd name="T11" fmla="*/ 2147483647 h 4"/>
                <a:gd name="T12" fmla="*/ 2147483647 w 13"/>
                <a:gd name="T13" fmla="*/ 2147483647 h 4"/>
                <a:gd name="T14" fmla="*/ 2147483647 w 13"/>
                <a:gd name="T15" fmla="*/ 0 h 4"/>
                <a:gd name="T16" fmla="*/ 2147483647 w 13"/>
                <a:gd name="T17" fmla="*/ 0 h 4"/>
                <a:gd name="T18" fmla="*/ 2147483647 w 13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4"/>
                <a:gd name="T32" fmla="*/ 13 w 13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4">
                  <a:moveTo>
                    <a:pt x="4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7" y="4"/>
                  </a:lnTo>
                  <a:lnTo>
                    <a:pt x="13" y="4"/>
                  </a:lnTo>
                  <a:lnTo>
                    <a:pt x="13" y="0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70" name="Freeform 777"/>
            <p:cNvSpPr>
              <a:spLocks/>
            </p:cNvSpPr>
            <p:nvPr/>
          </p:nvSpPr>
          <p:spPr bwMode="auto">
            <a:xfrm>
              <a:off x="2892055" y="1928138"/>
              <a:ext cx="1339" cy="2677"/>
            </a:xfrm>
            <a:custGeom>
              <a:avLst/>
              <a:gdLst>
                <a:gd name="T0" fmla="*/ 2147483647 w 4"/>
                <a:gd name="T1" fmla="*/ 2147483647 h 9"/>
                <a:gd name="T2" fmla="*/ 2147483647 w 4"/>
                <a:gd name="T3" fmla="*/ 0 h 9"/>
                <a:gd name="T4" fmla="*/ 0 w 4"/>
                <a:gd name="T5" fmla="*/ 0 h 9"/>
                <a:gd name="T6" fmla="*/ 0 w 4"/>
                <a:gd name="T7" fmla="*/ 0 h 9"/>
                <a:gd name="T8" fmla="*/ 0 w 4"/>
                <a:gd name="T9" fmla="*/ 2147483647 h 9"/>
                <a:gd name="T10" fmla="*/ 0 w 4"/>
                <a:gd name="T11" fmla="*/ 2147483647 h 9"/>
                <a:gd name="T12" fmla="*/ 0 w 4"/>
                <a:gd name="T13" fmla="*/ 2147483647 h 9"/>
                <a:gd name="T14" fmla="*/ 2147483647 w 4"/>
                <a:gd name="T15" fmla="*/ 2147483647 h 9"/>
                <a:gd name="T16" fmla="*/ 2147483647 w 4"/>
                <a:gd name="T17" fmla="*/ 2147483647 h 9"/>
                <a:gd name="T18" fmla="*/ 2147483647 w 4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9"/>
                <a:gd name="T32" fmla="*/ 4 w 4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9">
                  <a:moveTo>
                    <a:pt x="4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71" name="Freeform 778"/>
            <p:cNvSpPr>
              <a:spLocks/>
            </p:cNvSpPr>
            <p:nvPr/>
          </p:nvSpPr>
          <p:spPr bwMode="auto">
            <a:xfrm>
              <a:off x="2892055" y="1929477"/>
              <a:ext cx="4016" cy="1338"/>
            </a:xfrm>
            <a:custGeom>
              <a:avLst/>
              <a:gdLst>
                <a:gd name="T0" fmla="*/ 2147483647 w 13"/>
                <a:gd name="T1" fmla="*/ 0 h 5"/>
                <a:gd name="T2" fmla="*/ 2147483647 w 13"/>
                <a:gd name="T3" fmla="*/ 2147483647 h 5"/>
                <a:gd name="T4" fmla="*/ 0 w 13"/>
                <a:gd name="T5" fmla="*/ 2147483647 h 5"/>
                <a:gd name="T6" fmla="*/ 2147483647 w 13"/>
                <a:gd name="T7" fmla="*/ 2147483647 h 5"/>
                <a:gd name="T8" fmla="*/ 2147483647 w 13"/>
                <a:gd name="T9" fmla="*/ 2147483647 h 5"/>
                <a:gd name="T10" fmla="*/ 2147483647 w 13"/>
                <a:gd name="T11" fmla="*/ 2147483647 h 5"/>
                <a:gd name="T12" fmla="*/ 2147483647 w 13"/>
                <a:gd name="T13" fmla="*/ 2147483647 h 5"/>
                <a:gd name="T14" fmla="*/ 2147483647 w 13"/>
                <a:gd name="T15" fmla="*/ 2147483647 h 5"/>
                <a:gd name="T16" fmla="*/ 2147483647 w 13"/>
                <a:gd name="T17" fmla="*/ 0 h 5"/>
                <a:gd name="T18" fmla="*/ 2147483647 w 13"/>
                <a:gd name="T19" fmla="*/ 0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5"/>
                <a:gd name="T32" fmla="*/ 13 w 13"/>
                <a:gd name="T33" fmla="*/ 5 h 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5">
                  <a:moveTo>
                    <a:pt x="2" y="0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2" y="5"/>
                  </a:lnTo>
                  <a:lnTo>
                    <a:pt x="6" y="5"/>
                  </a:lnTo>
                  <a:lnTo>
                    <a:pt x="13" y="5"/>
                  </a:lnTo>
                  <a:lnTo>
                    <a:pt x="13" y="2"/>
                  </a:lnTo>
                  <a:lnTo>
                    <a:pt x="6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72" name="Freeform 779"/>
            <p:cNvSpPr>
              <a:spLocks/>
            </p:cNvSpPr>
            <p:nvPr/>
          </p:nvSpPr>
          <p:spPr bwMode="auto">
            <a:xfrm>
              <a:off x="2894732" y="1929477"/>
              <a:ext cx="1339" cy="4015"/>
            </a:xfrm>
            <a:custGeom>
              <a:avLst/>
              <a:gdLst>
                <a:gd name="T0" fmla="*/ 2147483647 w 4"/>
                <a:gd name="T1" fmla="*/ 2147483647 h 11"/>
                <a:gd name="T2" fmla="*/ 2147483647 w 4"/>
                <a:gd name="T3" fmla="*/ 2147483647 h 11"/>
                <a:gd name="T4" fmla="*/ 0 w 4"/>
                <a:gd name="T5" fmla="*/ 0 h 11"/>
                <a:gd name="T6" fmla="*/ 0 w 4"/>
                <a:gd name="T7" fmla="*/ 2147483647 h 11"/>
                <a:gd name="T8" fmla="*/ 0 w 4"/>
                <a:gd name="T9" fmla="*/ 2147483647 h 11"/>
                <a:gd name="T10" fmla="*/ 0 w 4"/>
                <a:gd name="T11" fmla="*/ 2147483647 h 11"/>
                <a:gd name="T12" fmla="*/ 0 w 4"/>
                <a:gd name="T13" fmla="*/ 2147483647 h 11"/>
                <a:gd name="T14" fmla="*/ 2147483647 w 4"/>
                <a:gd name="T15" fmla="*/ 2147483647 h 11"/>
                <a:gd name="T16" fmla="*/ 2147483647 w 4"/>
                <a:gd name="T17" fmla="*/ 2147483647 h 11"/>
                <a:gd name="T18" fmla="*/ 2147483647 w 4"/>
                <a:gd name="T19" fmla="*/ 2147483647 h 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11"/>
                <a:gd name="T32" fmla="*/ 4 w 4"/>
                <a:gd name="T33" fmla="*/ 11 h 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11">
                  <a:moveTo>
                    <a:pt x="4" y="2"/>
                  </a:moveTo>
                  <a:lnTo>
                    <a:pt x="4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9"/>
                  </a:lnTo>
                  <a:lnTo>
                    <a:pt x="0" y="11"/>
                  </a:lnTo>
                  <a:lnTo>
                    <a:pt x="4" y="9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73" name="Freeform 780"/>
            <p:cNvSpPr>
              <a:spLocks/>
            </p:cNvSpPr>
            <p:nvPr/>
          </p:nvSpPr>
          <p:spPr bwMode="auto">
            <a:xfrm>
              <a:off x="2893394" y="1930815"/>
              <a:ext cx="6692" cy="1339"/>
            </a:xfrm>
            <a:custGeom>
              <a:avLst/>
              <a:gdLst>
                <a:gd name="T0" fmla="*/ 2147483647 w 20"/>
                <a:gd name="T1" fmla="*/ 0 h 4"/>
                <a:gd name="T2" fmla="*/ 2147483647 w 20"/>
                <a:gd name="T3" fmla="*/ 0 h 4"/>
                <a:gd name="T4" fmla="*/ 0 w 20"/>
                <a:gd name="T5" fmla="*/ 2147483647 h 4"/>
                <a:gd name="T6" fmla="*/ 2147483647 w 20"/>
                <a:gd name="T7" fmla="*/ 2147483647 h 4"/>
                <a:gd name="T8" fmla="*/ 2147483647 w 20"/>
                <a:gd name="T9" fmla="*/ 2147483647 h 4"/>
                <a:gd name="T10" fmla="*/ 2147483647 w 20"/>
                <a:gd name="T11" fmla="*/ 2147483647 h 4"/>
                <a:gd name="T12" fmla="*/ 2147483647 w 20"/>
                <a:gd name="T13" fmla="*/ 2147483647 h 4"/>
                <a:gd name="T14" fmla="*/ 2147483647 w 20"/>
                <a:gd name="T15" fmla="*/ 0 h 4"/>
                <a:gd name="T16" fmla="*/ 2147483647 w 20"/>
                <a:gd name="T17" fmla="*/ 0 h 4"/>
                <a:gd name="T18" fmla="*/ 2147483647 w 20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4"/>
                <a:gd name="T32" fmla="*/ 20 w 20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4">
                  <a:moveTo>
                    <a:pt x="3" y="0"/>
                  </a:moveTo>
                  <a:lnTo>
                    <a:pt x="3" y="0"/>
                  </a:lnTo>
                  <a:lnTo>
                    <a:pt x="0" y="4"/>
                  </a:lnTo>
                  <a:lnTo>
                    <a:pt x="3" y="4"/>
                  </a:lnTo>
                  <a:lnTo>
                    <a:pt x="14" y="4"/>
                  </a:lnTo>
                  <a:lnTo>
                    <a:pt x="20" y="4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74" name="Freeform 781"/>
            <p:cNvSpPr>
              <a:spLocks/>
            </p:cNvSpPr>
            <p:nvPr/>
          </p:nvSpPr>
          <p:spPr bwMode="auto">
            <a:xfrm>
              <a:off x="2898747" y="1930815"/>
              <a:ext cx="1338" cy="4015"/>
            </a:xfrm>
            <a:custGeom>
              <a:avLst/>
              <a:gdLst>
                <a:gd name="T0" fmla="*/ 2147483647 w 4"/>
                <a:gd name="T1" fmla="*/ 2147483647 h 10"/>
                <a:gd name="T2" fmla="*/ 2147483647 w 4"/>
                <a:gd name="T3" fmla="*/ 0 h 10"/>
                <a:gd name="T4" fmla="*/ 0 w 4"/>
                <a:gd name="T5" fmla="*/ 0 h 10"/>
                <a:gd name="T6" fmla="*/ 0 w 4"/>
                <a:gd name="T7" fmla="*/ 0 h 10"/>
                <a:gd name="T8" fmla="*/ 0 w 4"/>
                <a:gd name="T9" fmla="*/ 2147483647 h 10"/>
                <a:gd name="T10" fmla="*/ 0 w 4"/>
                <a:gd name="T11" fmla="*/ 2147483647 h 10"/>
                <a:gd name="T12" fmla="*/ 0 w 4"/>
                <a:gd name="T13" fmla="*/ 2147483647 h 10"/>
                <a:gd name="T14" fmla="*/ 2147483647 w 4"/>
                <a:gd name="T15" fmla="*/ 2147483647 h 10"/>
                <a:gd name="T16" fmla="*/ 2147483647 w 4"/>
                <a:gd name="T17" fmla="*/ 2147483647 h 10"/>
                <a:gd name="T18" fmla="*/ 2147483647 w 4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10"/>
                <a:gd name="T32" fmla="*/ 4 w 4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10">
                  <a:moveTo>
                    <a:pt x="4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75" name="Freeform 782"/>
            <p:cNvSpPr>
              <a:spLocks/>
            </p:cNvSpPr>
            <p:nvPr/>
          </p:nvSpPr>
          <p:spPr bwMode="auto">
            <a:xfrm>
              <a:off x="2898747" y="1932154"/>
              <a:ext cx="4015" cy="2677"/>
            </a:xfrm>
            <a:custGeom>
              <a:avLst/>
              <a:gdLst>
                <a:gd name="T0" fmla="*/ 2147483647 w 13"/>
                <a:gd name="T1" fmla="*/ 0 h 6"/>
                <a:gd name="T2" fmla="*/ 2147483647 w 13"/>
                <a:gd name="T3" fmla="*/ 0 h 6"/>
                <a:gd name="T4" fmla="*/ 0 w 13"/>
                <a:gd name="T5" fmla="*/ 2147483647 h 6"/>
                <a:gd name="T6" fmla="*/ 2147483647 w 13"/>
                <a:gd name="T7" fmla="*/ 2147483647 h 6"/>
                <a:gd name="T8" fmla="*/ 2147483647 w 13"/>
                <a:gd name="T9" fmla="*/ 2147483647 h 6"/>
                <a:gd name="T10" fmla="*/ 2147483647 w 13"/>
                <a:gd name="T11" fmla="*/ 2147483647 h 6"/>
                <a:gd name="T12" fmla="*/ 2147483647 w 13"/>
                <a:gd name="T13" fmla="*/ 2147483647 h 6"/>
                <a:gd name="T14" fmla="*/ 2147483647 w 13"/>
                <a:gd name="T15" fmla="*/ 0 h 6"/>
                <a:gd name="T16" fmla="*/ 2147483647 w 13"/>
                <a:gd name="T17" fmla="*/ 0 h 6"/>
                <a:gd name="T18" fmla="*/ 2147483647 w 1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6"/>
                <a:gd name="T32" fmla="*/ 13 w 1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6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6"/>
                  </a:lnTo>
                  <a:lnTo>
                    <a:pt x="6" y="6"/>
                  </a:lnTo>
                  <a:lnTo>
                    <a:pt x="13" y="6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6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76" name="Freeform 783"/>
            <p:cNvSpPr>
              <a:spLocks/>
            </p:cNvSpPr>
            <p:nvPr/>
          </p:nvSpPr>
          <p:spPr bwMode="auto">
            <a:xfrm>
              <a:off x="2900085" y="1932154"/>
              <a:ext cx="2677" cy="5353"/>
            </a:xfrm>
            <a:custGeom>
              <a:avLst/>
              <a:gdLst>
                <a:gd name="T0" fmla="*/ 2147483647 w 7"/>
                <a:gd name="T1" fmla="*/ 2147483647 h 12"/>
                <a:gd name="T2" fmla="*/ 2147483647 w 7"/>
                <a:gd name="T3" fmla="*/ 0 h 12"/>
                <a:gd name="T4" fmla="*/ 2147483647 w 7"/>
                <a:gd name="T5" fmla="*/ 0 h 12"/>
                <a:gd name="T6" fmla="*/ 0 w 7"/>
                <a:gd name="T7" fmla="*/ 0 h 12"/>
                <a:gd name="T8" fmla="*/ 0 w 7"/>
                <a:gd name="T9" fmla="*/ 2147483647 h 12"/>
                <a:gd name="T10" fmla="*/ 0 w 7"/>
                <a:gd name="T11" fmla="*/ 2147483647 h 12"/>
                <a:gd name="T12" fmla="*/ 2147483647 w 7"/>
                <a:gd name="T13" fmla="*/ 2147483647 h 12"/>
                <a:gd name="T14" fmla="*/ 2147483647 w 7"/>
                <a:gd name="T15" fmla="*/ 2147483647 h 12"/>
                <a:gd name="T16" fmla="*/ 2147483647 w 7"/>
                <a:gd name="T17" fmla="*/ 2147483647 h 12"/>
                <a:gd name="T18" fmla="*/ 2147483647 w 7"/>
                <a:gd name="T19" fmla="*/ 2147483647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2"/>
                <a:gd name="T32" fmla="*/ 7 w 7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2">
                  <a:moveTo>
                    <a:pt x="7" y="2"/>
                  </a:move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8"/>
                  </a:lnTo>
                  <a:lnTo>
                    <a:pt x="3" y="12"/>
                  </a:lnTo>
                  <a:lnTo>
                    <a:pt x="7" y="8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77" name="Freeform 784"/>
            <p:cNvSpPr>
              <a:spLocks/>
            </p:cNvSpPr>
            <p:nvPr/>
          </p:nvSpPr>
          <p:spPr bwMode="auto">
            <a:xfrm>
              <a:off x="2900085" y="1934831"/>
              <a:ext cx="13384" cy="1338"/>
            </a:xfrm>
            <a:custGeom>
              <a:avLst/>
              <a:gdLst>
                <a:gd name="T0" fmla="*/ 2147483647 w 40"/>
                <a:gd name="T1" fmla="*/ 0 h 2"/>
                <a:gd name="T2" fmla="*/ 0 w 40"/>
                <a:gd name="T3" fmla="*/ 0 h 2"/>
                <a:gd name="T4" fmla="*/ 0 w 40"/>
                <a:gd name="T5" fmla="*/ 2147483647 h 2"/>
                <a:gd name="T6" fmla="*/ 0 w 40"/>
                <a:gd name="T7" fmla="*/ 2147483647 h 2"/>
                <a:gd name="T8" fmla="*/ 2147483647 w 40"/>
                <a:gd name="T9" fmla="*/ 2147483647 h 2"/>
                <a:gd name="T10" fmla="*/ 2147483647 w 40"/>
                <a:gd name="T11" fmla="*/ 2147483647 h 2"/>
                <a:gd name="T12" fmla="*/ 2147483647 w 40"/>
                <a:gd name="T13" fmla="*/ 2147483647 h 2"/>
                <a:gd name="T14" fmla="*/ 2147483647 w 40"/>
                <a:gd name="T15" fmla="*/ 0 h 2"/>
                <a:gd name="T16" fmla="*/ 2147483647 w 40"/>
                <a:gd name="T17" fmla="*/ 0 h 2"/>
                <a:gd name="T18" fmla="*/ 2147483647 w 40"/>
                <a:gd name="T19" fmla="*/ 0 h 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"/>
                <a:gd name="T31" fmla="*/ 0 h 2"/>
                <a:gd name="T32" fmla="*/ 40 w 40"/>
                <a:gd name="T33" fmla="*/ 2 h 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" h="2">
                  <a:moveTo>
                    <a:pt x="3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0" y="2"/>
                  </a:lnTo>
                  <a:lnTo>
                    <a:pt x="40" y="2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78" name="Freeform 785"/>
            <p:cNvSpPr>
              <a:spLocks/>
            </p:cNvSpPr>
            <p:nvPr/>
          </p:nvSpPr>
          <p:spPr bwMode="auto">
            <a:xfrm>
              <a:off x="2912131" y="1934831"/>
              <a:ext cx="1338" cy="2677"/>
            </a:xfrm>
            <a:custGeom>
              <a:avLst/>
              <a:gdLst>
                <a:gd name="T0" fmla="*/ 2147483647 w 6"/>
                <a:gd name="T1" fmla="*/ 2147483647 h 9"/>
                <a:gd name="T2" fmla="*/ 2147483647 w 6"/>
                <a:gd name="T3" fmla="*/ 0 h 9"/>
                <a:gd name="T4" fmla="*/ 2147483647 w 6"/>
                <a:gd name="T5" fmla="*/ 0 h 9"/>
                <a:gd name="T6" fmla="*/ 0 w 6"/>
                <a:gd name="T7" fmla="*/ 0 h 9"/>
                <a:gd name="T8" fmla="*/ 0 w 6"/>
                <a:gd name="T9" fmla="*/ 2147483647 h 9"/>
                <a:gd name="T10" fmla="*/ 0 w 6"/>
                <a:gd name="T11" fmla="*/ 2147483647 h 9"/>
                <a:gd name="T12" fmla="*/ 2147483647 w 6"/>
                <a:gd name="T13" fmla="*/ 2147483647 h 9"/>
                <a:gd name="T14" fmla="*/ 2147483647 w 6"/>
                <a:gd name="T15" fmla="*/ 2147483647 h 9"/>
                <a:gd name="T16" fmla="*/ 2147483647 w 6"/>
                <a:gd name="T17" fmla="*/ 2147483647 h 9"/>
                <a:gd name="T18" fmla="*/ 2147483647 w 6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9"/>
                <a:gd name="T32" fmla="*/ 6 w 6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9">
                  <a:moveTo>
                    <a:pt x="6" y="2"/>
                  </a:move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9"/>
                  </a:lnTo>
                  <a:lnTo>
                    <a:pt x="2" y="9"/>
                  </a:lnTo>
                  <a:lnTo>
                    <a:pt x="6" y="9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79" name="Freeform 786"/>
            <p:cNvSpPr>
              <a:spLocks/>
            </p:cNvSpPr>
            <p:nvPr/>
          </p:nvSpPr>
          <p:spPr bwMode="auto">
            <a:xfrm>
              <a:off x="2912131" y="1936168"/>
              <a:ext cx="6692" cy="1339"/>
            </a:xfrm>
            <a:custGeom>
              <a:avLst/>
              <a:gdLst>
                <a:gd name="T0" fmla="*/ 2147483647 w 20"/>
                <a:gd name="T1" fmla="*/ 0 h 7"/>
                <a:gd name="T2" fmla="*/ 0 w 20"/>
                <a:gd name="T3" fmla="*/ 0 h 7"/>
                <a:gd name="T4" fmla="*/ 0 w 20"/>
                <a:gd name="T5" fmla="*/ 2147483647 h 7"/>
                <a:gd name="T6" fmla="*/ 0 w 20"/>
                <a:gd name="T7" fmla="*/ 2147483647 h 7"/>
                <a:gd name="T8" fmla="*/ 2147483647 w 20"/>
                <a:gd name="T9" fmla="*/ 2147483647 h 7"/>
                <a:gd name="T10" fmla="*/ 2147483647 w 20"/>
                <a:gd name="T11" fmla="*/ 2147483647 h 7"/>
                <a:gd name="T12" fmla="*/ 2147483647 w 20"/>
                <a:gd name="T13" fmla="*/ 2147483647 h 7"/>
                <a:gd name="T14" fmla="*/ 2147483647 w 20"/>
                <a:gd name="T15" fmla="*/ 0 h 7"/>
                <a:gd name="T16" fmla="*/ 2147483647 w 20"/>
                <a:gd name="T17" fmla="*/ 0 h 7"/>
                <a:gd name="T18" fmla="*/ 2147483647 w 20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7"/>
                <a:gd name="T32" fmla="*/ 20 w 20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7">
                  <a:moveTo>
                    <a:pt x="2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9" y="7"/>
                  </a:lnTo>
                  <a:lnTo>
                    <a:pt x="16" y="7"/>
                  </a:lnTo>
                  <a:lnTo>
                    <a:pt x="20" y="4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80" name="Freeform 787"/>
            <p:cNvSpPr>
              <a:spLocks/>
            </p:cNvSpPr>
            <p:nvPr/>
          </p:nvSpPr>
          <p:spPr bwMode="auto">
            <a:xfrm>
              <a:off x="2916146" y="1936168"/>
              <a:ext cx="2677" cy="2677"/>
            </a:xfrm>
            <a:custGeom>
              <a:avLst/>
              <a:gdLst>
                <a:gd name="T0" fmla="*/ 2147483647 w 7"/>
                <a:gd name="T1" fmla="*/ 2147483647 h 10"/>
                <a:gd name="T2" fmla="*/ 2147483647 w 7"/>
                <a:gd name="T3" fmla="*/ 0 h 10"/>
                <a:gd name="T4" fmla="*/ 2147483647 w 7"/>
                <a:gd name="T5" fmla="*/ 0 h 10"/>
                <a:gd name="T6" fmla="*/ 0 w 7"/>
                <a:gd name="T7" fmla="*/ 0 h 10"/>
                <a:gd name="T8" fmla="*/ 0 w 7"/>
                <a:gd name="T9" fmla="*/ 2147483647 h 10"/>
                <a:gd name="T10" fmla="*/ 0 w 7"/>
                <a:gd name="T11" fmla="*/ 2147483647 h 10"/>
                <a:gd name="T12" fmla="*/ 2147483647 w 7"/>
                <a:gd name="T13" fmla="*/ 2147483647 h 10"/>
                <a:gd name="T14" fmla="*/ 2147483647 w 7"/>
                <a:gd name="T15" fmla="*/ 2147483647 h 10"/>
                <a:gd name="T16" fmla="*/ 2147483647 w 7"/>
                <a:gd name="T17" fmla="*/ 2147483647 h 10"/>
                <a:gd name="T18" fmla="*/ 2147483647 w 7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0"/>
                <a:gd name="T32" fmla="*/ 7 w 7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0">
                  <a:moveTo>
                    <a:pt x="7" y="4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7" y="10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81" name="Freeform 788"/>
            <p:cNvSpPr>
              <a:spLocks/>
            </p:cNvSpPr>
            <p:nvPr/>
          </p:nvSpPr>
          <p:spPr bwMode="auto">
            <a:xfrm>
              <a:off x="2916146" y="1937507"/>
              <a:ext cx="12046" cy="1338"/>
            </a:xfrm>
            <a:custGeom>
              <a:avLst/>
              <a:gdLst>
                <a:gd name="T0" fmla="*/ 2147483647 w 36"/>
                <a:gd name="T1" fmla="*/ 0 h 6"/>
                <a:gd name="T2" fmla="*/ 0 w 36"/>
                <a:gd name="T3" fmla="*/ 2147483647 h 6"/>
                <a:gd name="T4" fmla="*/ 0 w 36"/>
                <a:gd name="T5" fmla="*/ 2147483647 h 6"/>
                <a:gd name="T6" fmla="*/ 0 w 36"/>
                <a:gd name="T7" fmla="*/ 2147483647 h 6"/>
                <a:gd name="T8" fmla="*/ 2147483647 w 36"/>
                <a:gd name="T9" fmla="*/ 2147483647 h 6"/>
                <a:gd name="T10" fmla="*/ 2147483647 w 36"/>
                <a:gd name="T11" fmla="*/ 2147483647 h 6"/>
                <a:gd name="T12" fmla="*/ 2147483647 w 36"/>
                <a:gd name="T13" fmla="*/ 2147483647 h 6"/>
                <a:gd name="T14" fmla="*/ 2147483647 w 36"/>
                <a:gd name="T15" fmla="*/ 2147483647 h 6"/>
                <a:gd name="T16" fmla="*/ 2147483647 w 36"/>
                <a:gd name="T17" fmla="*/ 0 h 6"/>
                <a:gd name="T18" fmla="*/ 2147483647 w 36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6"/>
                <a:gd name="T32" fmla="*/ 36 w 36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6">
                  <a:moveTo>
                    <a:pt x="3" y="0"/>
                  </a:moveTo>
                  <a:lnTo>
                    <a:pt x="0" y="3"/>
                  </a:lnTo>
                  <a:lnTo>
                    <a:pt x="0" y="6"/>
                  </a:lnTo>
                  <a:lnTo>
                    <a:pt x="29" y="6"/>
                  </a:lnTo>
                  <a:lnTo>
                    <a:pt x="36" y="6"/>
                  </a:lnTo>
                  <a:lnTo>
                    <a:pt x="36" y="3"/>
                  </a:lnTo>
                  <a:lnTo>
                    <a:pt x="3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82" name="Freeform 789"/>
            <p:cNvSpPr>
              <a:spLocks/>
            </p:cNvSpPr>
            <p:nvPr/>
          </p:nvSpPr>
          <p:spPr bwMode="auto">
            <a:xfrm>
              <a:off x="2926853" y="1937507"/>
              <a:ext cx="1339" cy="4015"/>
            </a:xfrm>
            <a:custGeom>
              <a:avLst/>
              <a:gdLst>
                <a:gd name="T0" fmla="*/ 2147483647 w 4"/>
                <a:gd name="T1" fmla="*/ 2147483647 h 13"/>
                <a:gd name="T2" fmla="*/ 2147483647 w 4"/>
                <a:gd name="T3" fmla="*/ 2147483647 h 13"/>
                <a:gd name="T4" fmla="*/ 0 w 4"/>
                <a:gd name="T5" fmla="*/ 0 h 13"/>
                <a:gd name="T6" fmla="*/ 0 w 4"/>
                <a:gd name="T7" fmla="*/ 2147483647 h 13"/>
                <a:gd name="T8" fmla="*/ 0 w 4"/>
                <a:gd name="T9" fmla="*/ 2147483647 h 13"/>
                <a:gd name="T10" fmla="*/ 0 w 4"/>
                <a:gd name="T11" fmla="*/ 2147483647 h 13"/>
                <a:gd name="T12" fmla="*/ 0 w 4"/>
                <a:gd name="T13" fmla="*/ 2147483647 h 13"/>
                <a:gd name="T14" fmla="*/ 2147483647 w 4"/>
                <a:gd name="T15" fmla="*/ 2147483647 h 13"/>
                <a:gd name="T16" fmla="*/ 2147483647 w 4"/>
                <a:gd name="T17" fmla="*/ 2147483647 h 13"/>
                <a:gd name="T18" fmla="*/ 2147483647 w 4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13"/>
                <a:gd name="T32" fmla="*/ 4 w 4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13">
                  <a:moveTo>
                    <a:pt x="4" y="3"/>
                  </a:moveTo>
                  <a:lnTo>
                    <a:pt x="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9"/>
                  </a:lnTo>
                  <a:lnTo>
                    <a:pt x="0" y="13"/>
                  </a:lnTo>
                  <a:lnTo>
                    <a:pt x="4" y="13"/>
                  </a:lnTo>
                  <a:lnTo>
                    <a:pt x="4" y="9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83" name="Freeform 790"/>
            <p:cNvSpPr>
              <a:spLocks/>
            </p:cNvSpPr>
            <p:nvPr/>
          </p:nvSpPr>
          <p:spPr bwMode="auto">
            <a:xfrm>
              <a:off x="2925515" y="1938845"/>
              <a:ext cx="5354" cy="2677"/>
            </a:xfrm>
            <a:custGeom>
              <a:avLst/>
              <a:gdLst>
                <a:gd name="T0" fmla="*/ 2147483647 w 13"/>
                <a:gd name="T1" fmla="*/ 0 h 7"/>
                <a:gd name="T2" fmla="*/ 2147483647 w 13"/>
                <a:gd name="T3" fmla="*/ 0 h 7"/>
                <a:gd name="T4" fmla="*/ 0 w 13"/>
                <a:gd name="T5" fmla="*/ 2147483647 h 7"/>
                <a:gd name="T6" fmla="*/ 2147483647 w 13"/>
                <a:gd name="T7" fmla="*/ 2147483647 h 7"/>
                <a:gd name="T8" fmla="*/ 2147483647 w 13"/>
                <a:gd name="T9" fmla="*/ 2147483647 h 7"/>
                <a:gd name="T10" fmla="*/ 2147483647 w 13"/>
                <a:gd name="T11" fmla="*/ 2147483647 h 7"/>
                <a:gd name="T12" fmla="*/ 2147483647 w 13"/>
                <a:gd name="T13" fmla="*/ 2147483647 h 7"/>
                <a:gd name="T14" fmla="*/ 2147483647 w 13"/>
                <a:gd name="T15" fmla="*/ 0 h 7"/>
                <a:gd name="T16" fmla="*/ 2147483647 w 13"/>
                <a:gd name="T17" fmla="*/ 0 h 7"/>
                <a:gd name="T18" fmla="*/ 2147483647 w 13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7"/>
                <a:gd name="T32" fmla="*/ 13 w 13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7">
                  <a:moveTo>
                    <a:pt x="3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7"/>
                  </a:lnTo>
                  <a:lnTo>
                    <a:pt x="7" y="7"/>
                  </a:lnTo>
                  <a:lnTo>
                    <a:pt x="13" y="7"/>
                  </a:lnTo>
                  <a:lnTo>
                    <a:pt x="13" y="3"/>
                  </a:lnTo>
                  <a:lnTo>
                    <a:pt x="13" y="0"/>
                  </a:lnTo>
                  <a:lnTo>
                    <a:pt x="7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84" name="Freeform 791"/>
            <p:cNvSpPr>
              <a:spLocks/>
            </p:cNvSpPr>
            <p:nvPr/>
          </p:nvSpPr>
          <p:spPr bwMode="auto">
            <a:xfrm>
              <a:off x="2929530" y="1938845"/>
              <a:ext cx="1339" cy="2677"/>
            </a:xfrm>
            <a:custGeom>
              <a:avLst/>
              <a:gdLst>
                <a:gd name="T0" fmla="*/ 2147483647 w 4"/>
                <a:gd name="T1" fmla="*/ 2147483647 h 9"/>
                <a:gd name="T2" fmla="*/ 2147483647 w 4"/>
                <a:gd name="T3" fmla="*/ 0 h 9"/>
                <a:gd name="T4" fmla="*/ 0 w 4"/>
                <a:gd name="T5" fmla="*/ 0 h 9"/>
                <a:gd name="T6" fmla="*/ 0 w 4"/>
                <a:gd name="T7" fmla="*/ 0 h 9"/>
                <a:gd name="T8" fmla="*/ 0 w 4"/>
                <a:gd name="T9" fmla="*/ 2147483647 h 9"/>
                <a:gd name="T10" fmla="*/ 0 w 4"/>
                <a:gd name="T11" fmla="*/ 2147483647 h 9"/>
                <a:gd name="T12" fmla="*/ 0 w 4"/>
                <a:gd name="T13" fmla="*/ 2147483647 h 9"/>
                <a:gd name="T14" fmla="*/ 2147483647 w 4"/>
                <a:gd name="T15" fmla="*/ 2147483647 h 9"/>
                <a:gd name="T16" fmla="*/ 2147483647 w 4"/>
                <a:gd name="T17" fmla="*/ 2147483647 h 9"/>
                <a:gd name="T18" fmla="*/ 2147483647 w 4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9"/>
                <a:gd name="T32" fmla="*/ 4 w 4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9">
                  <a:moveTo>
                    <a:pt x="4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85" name="Freeform 792"/>
            <p:cNvSpPr>
              <a:spLocks/>
            </p:cNvSpPr>
            <p:nvPr/>
          </p:nvSpPr>
          <p:spPr bwMode="auto">
            <a:xfrm>
              <a:off x="2928192" y="1940184"/>
              <a:ext cx="20076" cy="1338"/>
            </a:xfrm>
            <a:custGeom>
              <a:avLst/>
              <a:gdLst>
                <a:gd name="T0" fmla="*/ 2147483647 w 60"/>
                <a:gd name="T1" fmla="*/ 0 h 6"/>
                <a:gd name="T2" fmla="*/ 2147483647 w 60"/>
                <a:gd name="T3" fmla="*/ 2147483647 h 6"/>
                <a:gd name="T4" fmla="*/ 0 w 60"/>
                <a:gd name="T5" fmla="*/ 2147483647 h 6"/>
                <a:gd name="T6" fmla="*/ 2147483647 w 60"/>
                <a:gd name="T7" fmla="*/ 2147483647 h 6"/>
                <a:gd name="T8" fmla="*/ 2147483647 w 60"/>
                <a:gd name="T9" fmla="*/ 2147483647 h 6"/>
                <a:gd name="T10" fmla="*/ 2147483647 w 60"/>
                <a:gd name="T11" fmla="*/ 2147483647 h 6"/>
                <a:gd name="T12" fmla="*/ 2147483647 w 60"/>
                <a:gd name="T13" fmla="*/ 2147483647 h 6"/>
                <a:gd name="T14" fmla="*/ 2147483647 w 60"/>
                <a:gd name="T15" fmla="*/ 2147483647 h 6"/>
                <a:gd name="T16" fmla="*/ 2147483647 w 60"/>
                <a:gd name="T17" fmla="*/ 0 h 6"/>
                <a:gd name="T18" fmla="*/ 2147483647 w 60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0"/>
                <a:gd name="T31" fmla="*/ 0 h 6"/>
                <a:gd name="T32" fmla="*/ 60 w 60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0" h="6">
                  <a:moveTo>
                    <a:pt x="2" y="0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2" y="6"/>
                  </a:lnTo>
                  <a:lnTo>
                    <a:pt x="53" y="6"/>
                  </a:lnTo>
                  <a:lnTo>
                    <a:pt x="60" y="6"/>
                  </a:lnTo>
                  <a:lnTo>
                    <a:pt x="60" y="4"/>
                  </a:lnTo>
                  <a:lnTo>
                    <a:pt x="5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86" name="Freeform 793"/>
            <p:cNvSpPr>
              <a:spLocks/>
            </p:cNvSpPr>
            <p:nvPr/>
          </p:nvSpPr>
          <p:spPr bwMode="auto">
            <a:xfrm>
              <a:off x="2945591" y="1940184"/>
              <a:ext cx="2677" cy="4015"/>
            </a:xfrm>
            <a:custGeom>
              <a:avLst/>
              <a:gdLst>
                <a:gd name="T0" fmla="*/ 2147483647 w 7"/>
                <a:gd name="T1" fmla="*/ 2147483647 h 13"/>
                <a:gd name="T2" fmla="*/ 2147483647 w 7"/>
                <a:gd name="T3" fmla="*/ 2147483647 h 13"/>
                <a:gd name="T4" fmla="*/ 2147483647 w 7"/>
                <a:gd name="T5" fmla="*/ 0 h 13"/>
                <a:gd name="T6" fmla="*/ 0 w 7"/>
                <a:gd name="T7" fmla="*/ 2147483647 h 13"/>
                <a:gd name="T8" fmla="*/ 0 w 7"/>
                <a:gd name="T9" fmla="*/ 2147483647 h 13"/>
                <a:gd name="T10" fmla="*/ 0 w 7"/>
                <a:gd name="T11" fmla="*/ 2147483647 h 13"/>
                <a:gd name="T12" fmla="*/ 2147483647 w 7"/>
                <a:gd name="T13" fmla="*/ 2147483647 h 13"/>
                <a:gd name="T14" fmla="*/ 2147483647 w 7"/>
                <a:gd name="T15" fmla="*/ 2147483647 h 13"/>
                <a:gd name="T16" fmla="*/ 2147483647 w 7"/>
                <a:gd name="T17" fmla="*/ 2147483647 h 13"/>
                <a:gd name="T18" fmla="*/ 2147483647 w 7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3"/>
                <a:gd name="T32" fmla="*/ 7 w 7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3">
                  <a:moveTo>
                    <a:pt x="7" y="4"/>
                  </a:moveTo>
                  <a:lnTo>
                    <a:pt x="7" y="4"/>
                  </a:lnTo>
                  <a:lnTo>
                    <a:pt x="3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3" y="13"/>
                  </a:lnTo>
                  <a:lnTo>
                    <a:pt x="7" y="10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87" name="Freeform 794"/>
            <p:cNvSpPr>
              <a:spLocks/>
            </p:cNvSpPr>
            <p:nvPr/>
          </p:nvSpPr>
          <p:spPr bwMode="auto">
            <a:xfrm>
              <a:off x="2945591" y="1941522"/>
              <a:ext cx="20076" cy="1339"/>
            </a:xfrm>
            <a:custGeom>
              <a:avLst/>
              <a:gdLst>
                <a:gd name="T0" fmla="*/ 2147483647 w 58"/>
                <a:gd name="T1" fmla="*/ 0 h 4"/>
                <a:gd name="T2" fmla="*/ 0 w 58"/>
                <a:gd name="T3" fmla="*/ 0 h 4"/>
                <a:gd name="T4" fmla="*/ 0 w 58"/>
                <a:gd name="T5" fmla="*/ 2147483647 h 4"/>
                <a:gd name="T6" fmla="*/ 0 w 58"/>
                <a:gd name="T7" fmla="*/ 2147483647 h 4"/>
                <a:gd name="T8" fmla="*/ 2147483647 w 58"/>
                <a:gd name="T9" fmla="*/ 2147483647 h 4"/>
                <a:gd name="T10" fmla="*/ 2147483647 w 58"/>
                <a:gd name="T11" fmla="*/ 2147483647 h 4"/>
                <a:gd name="T12" fmla="*/ 2147483647 w 58"/>
                <a:gd name="T13" fmla="*/ 2147483647 h 4"/>
                <a:gd name="T14" fmla="*/ 2147483647 w 58"/>
                <a:gd name="T15" fmla="*/ 0 h 4"/>
                <a:gd name="T16" fmla="*/ 2147483647 w 58"/>
                <a:gd name="T17" fmla="*/ 0 h 4"/>
                <a:gd name="T18" fmla="*/ 2147483647 w 58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8"/>
                <a:gd name="T31" fmla="*/ 0 h 4"/>
                <a:gd name="T32" fmla="*/ 58 w 58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8" h="4">
                  <a:moveTo>
                    <a:pt x="3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49" y="4"/>
                  </a:lnTo>
                  <a:lnTo>
                    <a:pt x="56" y="4"/>
                  </a:lnTo>
                  <a:lnTo>
                    <a:pt x="58" y="4"/>
                  </a:lnTo>
                  <a:lnTo>
                    <a:pt x="56" y="0"/>
                  </a:lnTo>
                  <a:lnTo>
                    <a:pt x="5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88" name="Freeform 795"/>
            <p:cNvSpPr>
              <a:spLocks/>
            </p:cNvSpPr>
            <p:nvPr/>
          </p:nvSpPr>
          <p:spPr bwMode="auto">
            <a:xfrm>
              <a:off x="2962991" y="1941522"/>
              <a:ext cx="2677" cy="4015"/>
            </a:xfrm>
            <a:custGeom>
              <a:avLst/>
              <a:gdLst>
                <a:gd name="T0" fmla="*/ 2147483647 w 6"/>
                <a:gd name="T1" fmla="*/ 2147483647 h 10"/>
                <a:gd name="T2" fmla="*/ 2147483647 w 6"/>
                <a:gd name="T3" fmla="*/ 0 h 10"/>
                <a:gd name="T4" fmla="*/ 2147483647 w 6"/>
                <a:gd name="T5" fmla="*/ 0 h 10"/>
                <a:gd name="T6" fmla="*/ 0 w 6"/>
                <a:gd name="T7" fmla="*/ 0 h 10"/>
                <a:gd name="T8" fmla="*/ 0 w 6"/>
                <a:gd name="T9" fmla="*/ 2147483647 h 10"/>
                <a:gd name="T10" fmla="*/ 0 w 6"/>
                <a:gd name="T11" fmla="*/ 2147483647 h 10"/>
                <a:gd name="T12" fmla="*/ 2147483647 w 6"/>
                <a:gd name="T13" fmla="*/ 2147483647 h 10"/>
                <a:gd name="T14" fmla="*/ 2147483647 w 6"/>
                <a:gd name="T15" fmla="*/ 2147483647 h 10"/>
                <a:gd name="T16" fmla="*/ 2147483647 w 6"/>
                <a:gd name="T17" fmla="*/ 2147483647 h 10"/>
                <a:gd name="T18" fmla="*/ 2147483647 w 6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0"/>
                <a:gd name="T32" fmla="*/ 6 w 6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0">
                  <a:moveTo>
                    <a:pt x="6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6" y="10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89" name="Freeform 796"/>
            <p:cNvSpPr>
              <a:spLocks/>
            </p:cNvSpPr>
            <p:nvPr/>
          </p:nvSpPr>
          <p:spPr bwMode="auto">
            <a:xfrm>
              <a:off x="2962991" y="1942861"/>
              <a:ext cx="8030" cy="2677"/>
            </a:xfrm>
            <a:custGeom>
              <a:avLst/>
              <a:gdLst>
                <a:gd name="T0" fmla="*/ 2147483647 w 24"/>
                <a:gd name="T1" fmla="*/ 0 h 6"/>
                <a:gd name="T2" fmla="*/ 0 w 24"/>
                <a:gd name="T3" fmla="*/ 0 h 6"/>
                <a:gd name="T4" fmla="*/ 0 w 24"/>
                <a:gd name="T5" fmla="*/ 2147483647 h 6"/>
                <a:gd name="T6" fmla="*/ 0 w 24"/>
                <a:gd name="T7" fmla="*/ 2147483647 h 6"/>
                <a:gd name="T8" fmla="*/ 2147483647 w 24"/>
                <a:gd name="T9" fmla="*/ 2147483647 h 6"/>
                <a:gd name="T10" fmla="*/ 2147483647 w 24"/>
                <a:gd name="T11" fmla="*/ 2147483647 h 6"/>
                <a:gd name="T12" fmla="*/ 2147483647 w 24"/>
                <a:gd name="T13" fmla="*/ 2147483647 h 6"/>
                <a:gd name="T14" fmla="*/ 2147483647 w 24"/>
                <a:gd name="T15" fmla="*/ 0 h 6"/>
                <a:gd name="T16" fmla="*/ 2147483647 w 24"/>
                <a:gd name="T17" fmla="*/ 0 h 6"/>
                <a:gd name="T18" fmla="*/ 2147483647 w 24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"/>
                <a:gd name="T31" fmla="*/ 0 h 6"/>
                <a:gd name="T32" fmla="*/ 24 w 24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" h="6">
                  <a:moveTo>
                    <a:pt x="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17" y="6"/>
                  </a:lnTo>
                  <a:lnTo>
                    <a:pt x="24" y="6"/>
                  </a:lnTo>
                  <a:lnTo>
                    <a:pt x="24" y="3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90" name="Freeform 797"/>
            <p:cNvSpPr>
              <a:spLocks/>
            </p:cNvSpPr>
            <p:nvPr/>
          </p:nvSpPr>
          <p:spPr bwMode="auto">
            <a:xfrm>
              <a:off x="2969682" y="1942861"/>
              <a:ext cx="1339" cy="4015"/>
            </a:xfrm>
            <a:custGeom>
              <a:avLst/>
              <a:gdLst>
                <a:gd name="T0" fmla="*/ 2147483647 w 4"/>
                <a:gd name="T1" fmla="*/ 2147483647 h 13"/>
                <a:gd name="T2" fmla="*/ 2147483647 w 4"/>
                <a:gd name="T3" fmla="*/ 0 h 13"/>
                <a:gd name="T4" fmla="*/ 0 w 4"/>
                <a:gd name="T5" fmla="*/ 0 h 13"/>
                <a:gd name="T6" fmla="*/ 0 w 4"/>
                <a:gd name="T7" fmla="*/ 0 h 13"/>
                <a:gd name="T8" fmla="*/ 0 w 4"/>
                <a:gd name="T9" fmla="*/ 2147483647 h 13"/>
                <a:gd name="T10" fmla="*/ 0 w 4"/>
                <a:gd name="T11" fmla="*/ 2147483647 h 13"/>
                <a:gd name="T12" fmla="*/ 0 w 4"/>
                <a:gd name="T13" fmla="*/ 2147483647 h 13"/>
                <a:gd name="T14" fmla="*/ 2147483647 w 4"/>
                <a:gd name="T15" fmla="*/ 2147483647 h 13"/>
                <a:gd name="T16" fmla="*/ 2147483647 w 4"/>
                <a:gd name="T17" fmla="*/ 2147483647 h 13"/>
                <a:gd name="T18" fmla="*/ 2147483647 w 4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13"/>
                <a:gd name="T32" fmla="*/ 4 w 4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13">
                  <a:moveTo>
                    <a:pt x="4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3"/>
                  </a:lnTo>
                  <a:lnTo>
                    <a:pt x="4" y="9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91" name="Freeform 798"/>
            <p:cNvSpPr>
              <a:spLocks/>
            </p:cNvSpPr>
            <p:nvPr/>
          </p:nvSpPr>
          <p:spPr bwMode="auto">
            <a:xfrm>
              <a:off x="2968344" y="1945537"/>
              <a:ext cx="12045" cy="0"/>
            </a:xfrm>
            <a:custGeom>
              <a:avLst/>
              <a:gdLst>
                <a:gd name="T0" fmla="*/ 2147483647 w 33"/>
                <a:gd name="T1" fmla="*/ 0 h 3"/>
                <a:gd name="T2" fmla="*/ 2147483647 w 33"/>
                <a:gd name="T3" fmla="*/ 0 h 3"/>
                <a:gd name="T4" fmla="*/ 0 w 33"/>
                <a:gd name="T5" fmla="*/ 0 h 3"/>
                <a:gd name="T6" fmla="*/ 2147483647 w 33"/>
                <a:gd name="T7" fmla="*/ 0 h 3"/>
                <a:gd name="T8" fmla="*/ 2147483647 w 33"/>
                <a:gd name="T9" fmla="*/ 0 h 3"/>
                <a:gd name="T10" fmla="*/ 2147483647 w 33"/>
                <a:gd name="T11" fmla="*/ 0 h 3"/>
                <a:gd name="T12" fmla="*/ 2147483647 w 33"/>
                <a:gd name="T13" fmla="*/ 0 h 3"/>
                <a:gd name="T14" fmla="*/ 2147483647 w 33"/>
                <a:gd name="T15" fmla="*/ 0 h 3"/>
                <a:gd name="T16" fmla="*/ 2147483647 w 33"/>
                <a:gd name="T17" fmla="*/ 0 h 3"/>
                <a:gd name="T18" fmla="*/ 2147483647 w 33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"/>
                <a:gd name="T31" fmla="*/ 0 h 3"/>
                <a:gd name="T32" fmla="*/ 33 w 33"/>
                <a:gd name="T33" fmla="*/ 0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" h="3">
                  <a:moveTo>
                    <a:pt x="3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26" y="3"/>
                  </a:lnTo>
                  <a:lnTo>
                    <a:pt x="33" y="3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92" name="Freeform 799"/>
            <p:cNvSpPr>
              <a:spLocks/>
            </p:cNvSpPr>
            <p:nvPr/>
          </p:nvSpPr>
          <p:spPr bwMode="auto">
            <a:xfrm>
              <a:off x="2977713" y="1945537"/>
              <a:ext cx="2677" cy="2677"/>
            </a:xfrm>
            <a:custGeom>
              <a:avLst/>
              <a:gdLst>
                <a:gd name="T0" fmla="*/ 2147483647 w 7"/>
                <a:gd name="T1" fmla="*/ 2147483647 h 9"/>
                <a:gd name="T2" fmla="*/ 2147483647 w 7"/>
                <a:gd name="T3" fmla="*/ 0 h 9"/>
                <a:gd name="T4" fmla="*/ 2147483647 w 7"/>
                <a:gd name="T5" fmla="*/ 0 h 9"/>
                <a:gd name="T6" fmla="*/ 0 w 7"/>
                <a:gd name="T7" fmla="*/ 0 h 9"/>
                <a:gd name="T8" fmla="*/ 0 w 7"/>
                <a:gd name="T9" fmla="*/ 2147483647 h 9"/>
                <a:gd name="T10" fmla="*/ 0 w 7"/>
                <a:gd name="T11" fmla="*/ 2147483647 h 9"/>
                <a:gd name="T12" fmla="*/ 2147483647 w 7"/>
                <a:gd name="T13" fmla="*/ 2147483647 h 9"/>
                <a:gd name="T14" fmla="*/ 2147483647 w 7"/>
                <a:gd name="T15" fmla="*/ 2147483647 h 9"/>
                <a:gd name="T16" fmla="*/ 2147483647 w 7"/>
                <a:gd name="T17" fmla="*/ 2147483647 h 9"/>
                <a:gd name="T18" fmla="*/ 2147483647 w 7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9"/>
                <a:gd name="T32" fmla="*/ 7 w 7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9">
                  <a:moveTo>
                    <a:pt x="7" y="3"/>
                  </a:move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9"/>
                  </a:lnTo>
                  <a:lnTo>
                    <a:pt x="3" y="9"/>
                  </a:lnTo>
                  <a:lnTo>
                    <a:pt x="7" y="9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93" name="Freeform 800"/>
            <p:cNvSpPr>
              <a:spLocks/>
            </p:cNvSpPr>
            <p:nvPr/>
          </p:nvSpPr>
          <p:spPr bwMode="auto">
            <a:xfrm>
              <a:off x="2977713" y="1945537"/>
              <a:ext cx="14723" cy="2677"/>
            </a:xfrm>
            <a:custGeom>
              <a:avLst/>
              <a:gdLst>
                <a:gd name="T0" fmla="*/ 2147483647 w 46"/>
                <a:gd name="T1" fmla="*/ 0 h 6"/>
                <a:gd name="T2" fmla="*/ 0 w 46"/>
                <a:gd name="T3" fmla="*/ 0 h 6"/>
                <a:gd name="T4" fmla="*/ 0 w 46"/>
                <a:gd name="T5" fmla="*/ 2147483647 h 6"/>
                <a:gd name="T6" fmla="*/ 0 w 46"/>
                <a:gd name="T7" fmla="*/ 2147483647 h 6"/>
                <a:gd name="T8" fmla="*/ 2147483647 w 46"/>
                <a:gd name="T9" fmla="*/ 2147483647 h 6"/>
                <a:gd name="T10" fmla="*/ 2147483647 w 46"/>
                <a:gd name="T11" fmla="*/ 2147483647 h 6"/>
                <a:gd name="T12" fmla="*/ 2147483647 w 46"/>
                <a:gd name="T13" fmla="*/ 2147483647 h 6"/>
                <a:gd name="T14" fmla="*/ 2147483647 w 46"/>
                <a:gd name="T15" fmla="*/ 0 h 6"/>
                <a:gd name="T16" fmla="*/ 2147483647 w 46"/>
                <a:gd name="T17" fmla="*/ 0 h 6"/>
                <a:gd name="T18" fmla="*/ 2147483647 w 46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6"/>
                <a:gd name="T31" fmla="*/ 0 h 6"/>
                <a:gd name="T32" fmla="*/ 46 w 46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6" h="6">
                  <a:moveTo>
                    <a:pt x="3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36" y="6"/>
                  </a:lnTo>
                  <a:lnTo>
                    <a:pt x="43" y="6"/>
                  </a:lnTo>
                  <a:lnTo>
                    <a:pt x="46" y="4"/>
                  </a:lnTo>
                  <a:lnTo>
                    <a:pt x="43" y="0"/>
                  </a:lnTo>
                  <a:lnTo>
                    <a:pt x="39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94" name="Freeform 801"/>
            <p:cNvSpPr>
              <a:spLocks/>
            </p:cNvSpPr>
            <p:nvPr/>
          </p:nvSpPr>
          <p:spPr bwMode="auto">
            <a:xfrm>
              <a:off x="2991096" y="1945537"/>
              <a:ext cx="1339" cy="6691"/>
            </a:xfrm>
            <a:custGeom>
              <a:avLst/>
              <a:gdLst>
                <a:gd name="T0" fmla="*/ 2147483647 w 7"/>
                <a:gd name="T1" fmla="*/ 2147483647 h 16"/>
                <a:gd name="T2" fmla="*/ 2147483647 w 7"/>
                <a:gd name="T3" fmla="*/ 0 h 16"/>
                <a:gd name="T4" fmla="*/ 2147483647 w 7"/>
                <a:gd name="T5" fmla="*/ 0 h 16"/>
                <a:gd name="T6" fmla="*/ 0 w 7"/>
                <a:gd name="T7" fmla="*/ 0 h 16"/>
                <a:gd name="T8" fmla="*/ 0 w 7"/>
                <a:gd name="T9" fmla="*/ 2147483647 h 16"/>
                <a:gd name="T10" fmla="*/ 0 w 7"/>
                <a:gd name="T11" fmla="*/ 2147483647 h 16"/>
                <a:gd name="T12" fmla="*/ 2147483647 w 7"/>
                <a:gd name="T13" fmla="*/ 2147483647 h 16"/>
                <a:gd name="T14" fmla="*/ 2147483647 w 7"/>
                <a:gd name="T15" fmla="*/ 2147483647 h 16"/>
                <a:gd name="T16" fmla="*/ 2147483647 w 7"/>
                <a:gd name="T17" fmla="*/ 2147483647 h 16"/>
                <a:gd name="T18" fmla="*/ 2147483647 w 7"/>
                <a:gd name="T19" fmla="*/ 2147483647 h 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6"/>
                <a:gd name="T32" fmla="*/ 7 w 7"/>
                <a:gd name="T33" fmla="*/ 16 h 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6">
                  <a:moveTo>
                    <a:pt x="7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4" y="16"/>
                  </a:lnTo>
                  <a:lnTo>
                    <a:pt x="7" y="13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95" name="Freeform 802"/>
            <p:cNvSpPr>
              <a:spLocks/>
            </p:cNvSpPr>
            <p:nvPr/>
          </p:nvSpPr>
          <p:spPr bwMode="auto">
            <a:xfrm>
              <a:off x="2991096" y="1949552"/>
              <a:ext cx="10707" cy="2677"/>
            </a:xfrm>
            <a:custGeom>
              <a:avLst/>
              <a:gdLst>
                <a:gd name="T0" fmla="*/ 2147483647 w 33"/>
                <a:gd name="T1" fmla="*/ 0 h 6"/>
                <a:gd name="T2" fmla="*/ 0 w 33"/>
                <a:gd name="T3" fmla="*/ 0 h 6"/>
                <a:gd name="T4" fmla="*/ 0 w 33"/>
                <a:gd name="T5" fmla="*/ 2147483647 h 6"/>
                <a:gd name="T6" fmla="*/ 0 w 33"/>
                <a:gd name="T7" fmla="*/ 2147483647 h 6"/>
                <a:gd name="T8" fmla="*/ 2147483647 w 33"/>
                <a:gd name="T9" fmla="*/ 2147483647 h 6"/>
                <a:gd name="T10" fmla="*/ 2147483647 w 33"/>
                <a:gd name="T11" fmla="*/ 2147483647 h 6"/>
                <a:gd name="T12" fmla="*/ 2147483647 w 33"/>
                <a:gd name="T13" fmla="*/ 2147483647 h 6"/>
                <a:gd name="T14" fmla="*/ 2147483647 w 33"/>
                <a:gd name="T15" fmla="*/ 0 h 6"/>
                <a:gd name="T16" fmla="*/ 2147483647 w 33"/>
                <a:gd name="T17" fmla="*/ 0 h 6"/>
                <a:gd name="T18" fmla="*/ 2147483647 w 3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"/>
                <a:gd name="T31" fmla="*/ 0 h 6"/>
                <a:gd name="T32" fmla="*/ 33 w 3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" h="6">
                  <a:moveTo>
                    <a:pt x="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24" y="6"/>
                  </a:lnTo>
                  <a:lnTo>
                    <a:pt x="31" y="6"/>
                  </a:lnTo>
                  <a:lnTo>
                    <a:pt x="33" y="3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96" name="Freeform 803"/>
            <p:cNvSpPr>
              <a:spLocks/>
            </p:cNvSpPr>
            <p:nvPr/>
          </p:nvSpPr>
          <p:spPr bwMode="auto">
            <a:xfrm>
              <a:off x="2999127" y="1949552"/>
              <a:ext cx="2677" cy="2677"/>
            </a:xfrm>
            <a:custGeom>
              <a:avLst/>
              <a:gdLst>
                <a:gd name="T0" fmla="*/ 2147483647 w 6"/>
                <a:gd name="T1" fmla="*/ 2147483647 h 9"/>
                <a:gd name="T2" fmla="*/ 2147483647 w 6"/>
                <a:gd name="T3" fmla="*/ 0 h 9"/>
                <a:gd name="T4" fmla="*/ 2147483647 w 6"/>
                <a:gd name="T5" fmla="*/ 0 h 9"/>
                <a:gd name="T6" fmla="*/ 0 w 6"/>
                <a:gd name="T7" fmla="*/ 0 h 9"/>
                <a:gd name="T8" fmla="*/ 0 w 6"/>
                <a:gd name="T9" fmla="*/ 2147483647 h 9"/>
                <a:gd name="T10" fmla="*/ 0 w 6"/>
                <a:gd name="T11" fmla="*/ 2147483647 h 9"/>
                <a:gd name="T12" fmla="*/ 2147483647 w 6"/>
                <a:gd name="T13" fmla="*/ 2147483647 h 9"/>
                <a:gd name="T14" fmla="*/ 2147483647 w 6"/>
                <a:gd name="T15" fmla="*/ 2147483647 h 9"/>
                <a:gd name="T16" fmla="*/ 2147483647 w 6"/>
                <a:gd name="T17" fmla="*/ 2147483647 h 9"/>
                <a:gd name="T18" fmla="*/ 2147483647 w 6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9"/>
                <a:gd name="T32" fmla="*/ 6 w 6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9">
                  <a:moveTo>
                    <a:pt x="6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9"/>
                  </a:lnTo>
                  <a:lnTo>
                    <a:pt x="4" y="9"/>
                  </a:lnTo>
                  <a:lnTo>
                    <a:pt x="6" y="9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97" name="Freeform 804"/>
            <p:cNvSpPr>
              <a:spLocks/>
            </p:cNvSpPr>
            <p:nvPr/>
          </p:nvSpPr>
          <p:spPr bwMode="auto">
            <a:xfrm>
              <a:off x="2999127" y="1950891"/>
              <a:ext cx="25430" cy="1338"/>
            </a:xfrm>
            <a:custGeom>
              <a:avLst/>
              <a:gdLst>
                <a:gd name="T0" fmla="*/ 2147483647 w 75"/>
                <a:gd name="T1" fmla="*/ 0 h 6"/>
                <a:gd name="T2" fmla="*/ 0 w 75"/>
                <a:gd name="T3" fmla="*/ 2147483647 h 6"/>
                <a:gd name="T4" fmla="*/ 0 w 75"/>
                <a:gd name="T5" fmla="*/ 2147483647 h 6"/>
                <a:gd name="T6" fmla="*/ 0 w 75"/>
                <a:gd name="T7" fmla="*/ 2147483647 h 6"/>
                <a:gd name="T8" fmla="*/ 2147483647 w 75"/>
                <a:gd name="T9" fmla="*/ 2147483647 h 6"/>
                <a:gd name="T10" fmla="*/ 2147483647 w 75"/>
                <a:gd name="T11" fmla="*/ 2147483647 h 6"/>
                <a:gd name="T12" fmla="*/ 2147483647 w 75"/>
                <a:gd name="T13" fmla="*/ 2147483647 h 6"/>
                <a:gd name="T14" fmla="*/ 2147483647 w 75"/>
                <a:gd name="T15" fmla="*/ 2147483647 h 6"/>
                <a:gd name="T16" fmla="*/ 2147483647 w 75"/>
                <a:gd name="T17" fmla="*/ 0 h 6"/>
                <a:gd name="T18" fmla="*/ 2147483647 w 75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5"/>
                <a:gd name="T31" fmla="*/ 0 h 6"/>
                <a:gd name="T32" fmla="*/ 75 w 75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5" h="6">
                  <a:moveTo>
                    <a:pt x="4" y="0"/>
                  </a:moveTo>
                  <a:lnTo>
                    <a:pt x="0" y="3"/>
                  </a:lnTo>
                  <a:lnTo>
                    <a:pt x="0" y="6"/>
                  </a:lnTo>
                  <a:lnTo>
                    <a:pt x="69" y="6"/>
                  </a:lnTo>
                  <a:lnTo>
                    <a:pt x="75" y="6"/>
                  </a:lnTo>
                  <a:lnTo>
                    <a:pt x="75" y="3"/>
                  </a:lnTo>
                  <a:lnTo>
                    <a:pt x="7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98" name="Freeform 805"/>
            <p:cNvSpPr>
              <a:spLocks/>
            </p:cNvSpPr>
            <p:nvPr/>
          </p:nvSpPr>
          <p:spPr bwMode="auto">
            <a:xfrm>
              <a:off x="3023218" y="1950891"/>
              <a:ext cx="1339" cy="5353"/>
            </a:xfrm>
            <a:custGeom>
              <a:avLst/>
              <a:gdLst>
                <a:gd name="T0" fmla="*/ 2147483647 w 6"/>
                <a:gd name="T1" fmla="*/ 2147483647 h 16"/>
                <a:gd name="T2" fmla="*/ 2147483647 w 6"/>
                <a:gd name="T3" fmla="*/ 2147483647 h 16"/>
                <a:gd name="T4" fmla="*/ 2147483647 w 6"/>
                <a:gd name="T5" fmla="*/ 0 h 16"/>
                <a:gd name="T6" fmla="*/ 0 w 6"/>
                <a:gd name="T7" fmla="*/ 2147483647 h 16"/>
                <a:gd name="T8" fmla="*/ 0 w 6"/>
                <a:gd name="T9" fmla="*/ 2147483647 h 16"/>
                <a:gd name="T10" fmla="*/ 0 w 6"/>
                <a:gd name="T11" fmla="*/ 2147483647 h 16"/>
                <a:gd name="T12" fmla="*/ 2147483647 w 6"/>
                <a:gd name="T13" fmla="*/ 2147483647 h 16"/>
                <a:gd name="T14" fmla="*/ 2147483647 w 6"/>
                <a:gd name="T15" fmla="*/ 2147483647 h 16"/>
                <a:gd name="T16" fmla="*/ 2147483647 w 6"/>
                <a:gd name="T17" fmla="*/ 2147483647 h 16"/>
                <a:gd name="T18" fmla="*/ 2147483647 w 6"/>
                <a:gd name="T19" fmla="*/ 2147483647 h 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6"/>
                <a:gd name="T32" fmla="*/ 6 w 6"/>
                <a:gd name="T33" fmla="*/ 16 h 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6">
                  <a:moveTo>
                    <a:pt x="6" y="3"/>
                  </a:moveTo>
                  <a:lnTo>
                    <a:pt x="6" y="3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4" y="16"/>
                  </a:lnTo>
                  <a:lnTo>
                    <a:pt x="6" y="16"/>
                  </a:lnTo>
                  <a:lnTo>
                    <a:pt x="6" y="12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99" name="Freeform 806"/>
            <p:cNvSpPr>
              <a:spLocks/>
            </p:cNvSpPr>
            <p:nvPr/>
          </p:nvSpPr>
          <p:spPr bwMode="auto">
            <a:xfrm>
              <a:off x="3023218" y="1953567"/>
              <a:ext cx="8030" cy="2677"/>
            </a:xfrm>
            <a:custGeom>
              <a:avLst/>
              <a:gdLst>
                <a:gd name="T0" fmla="*/ 2147483647 w 26"/>
                <a:gd name="T1" fmla="*/ 0 h 6"/>
                <a:gd name="T2" fmla="*/ 0 w 26"/>
                <a:gd name="T3" fmla="*/ 2147483647 h 6"/>
                <a:gd name="T4" fmla="*/ 0 w 26"/>
                <a:gd name="T5" fmla="*/ 2147483647 h 6"/>
                <a:gd name="T6" fmla="*/ 0 w 26"/>
                <a:gd name="T7" fmla="*/ 2147483647 h 6"/>
                <a:gd name="T8" fmla="*/ 2147483647 w 26"/>
                <a:gd name="T9" fmla="*/ 2147483647 h 6"/>
                <a:gd name="T10" fmla="*/ 2147483647 w 26"/>
                <a:gd name="T11" fmla="*/ 2147483647 h 6"/>
                <a:gd name="T12" fmla="*/ 2147483647 w 26"/>
                <a:gd name="T13" fmla="*/ 2147483647 h 6"/>
                <a:gd name="T14" fmla="*/ 2147483647 w 26"/>
                <a:gd name="T15" fmla="*/ 2147483647 h 6"/>
                <a:gd name="T16" fmla="*/ 2147483647 w 26"/>
                <a:gd name="T17" fmla="*/ 0 h 6"/>
                <a:gd name="T18" fmla="*/ 2147483647 w 26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6"/>
                <a:gd name="T32" fmla="*/ 26 w 26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6">
                  <a:moveTo>
                    <a:pt x="4" y="0"/>
                  </a:moveTo>
                  <a:lnTo>
                    <a:pt x="0" y="2"/>
                  </a:lnTo>
                  <a:lnTo>
                    <a:pt x="0" y="6"/>
                  </a:lnTo>
                  <a:lnTo>
                    <a:pt x="17" y="6"/>
                  </a:lnTo>
                  <a:lnTo>
                    <a:pt x="24" y="6"/>
                  </a:lnTo>
                  <a:lnTo>
                    <a:pt x="26" y="2"/>
                  </a:lnTo>
                  <a:lnTo>
                    <a:pt x="24" y="2"/>
                  </a:lnTo>
                  <a:lnTo>
                    <a:pt x="2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00" name="Freeform 807"/>
            <p:cNvSpPr>
              <a:spLocks/>
            </p:cNvSpPr>
            <p:nvPr/>
          </p:nvSpPr>
          <p:spPr bwMode="auto">
            <a:xfrm>
              <a:off x="3029910" y="1953567"/>
              <a:ext cx="1338" cy="8030"/>
            </a:xfrm>
            <a:custGeom>
              <a:avLst/>
              <a:gdLst>
                <a:gd name="T0" fmla="*/ 2147483647 w 6"/>
                <a:gd name="T1" fmla="*/ 2147483647 h 21"/>
                <a:gd name="T2" fmla="*/ 2147483647 w 6"/>
                <a:gd name="T3" fmla="*/ 2147483647 h 21"/>
                <a:gd name="T4" fmla="*/ 2147483647 w 6"/>
                <a:gd name="T5" fmla="*/ 0 h 21"/>
                <a:gd name="T6" fmla="*/ 0 w 6"/>
                <a:gd name="T7" fmla="*/ 2147483647 h 21"/>
                <a:gd name="T8" fmla="*/ 0 w 6"/>
                <a:gd name="T9" fmla="*/ 2147483647 h 21"/>
                <a:gd name="T10" fmla="*/ 0 w 6"/>
                <a:gd name="T11" fmla="*/ 2147483647 h 21"/>
                <a:gd name="T12" fmla="*/ 2147483647 w 6"/>
                <a:gd name="T13" fmla="*/ 2147483647 h 21"/>
                <a:gd name="T14" fmla="*/ 2147483647 w 6"/>
                <a:gd name="T15" fmla="*/ 2147483647 h 21"/>
                <a:gd name="T16" fmla="*/ 2147483647 w 6"/>
                <a:gd name="T17" fmla="*/ 2147483647 h 21"/>
                <a:gd name="T18" fmla="*/ 2147483647 w 6"/>
                <a:gd name="T19" fmla="*/ 2147483647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21"/>
                <a:gd name="T32" fmla="*/ 6 w 6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21">
                  <a:moveTo>
                    <a:pt x="6" y="2"/>
                  </a:moveTo>
                  <a:lnTo>
                    <a:pt x="4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17"/>
                  </a:lnTo>
                  <a:lnTo>
                    <a:pt x="4" y="21"/>
                  </a:lnTo>
                  <a:lnTo>
                    <a:pt x="4" y="17"/>
                  </a:lnTo>
                  <a:lnTo>
                    <a:pt x="6" y="17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01" name="Freeform 808"/>
            <p:cNvSpPr>
              <a:spLocks/>
            </p:cNvSpPr>
            <p:nvPr/>
          </p:nvSpPr>
          <p:spPr bwMode="auto">
            <a:xfrm>
              <a:off x="3029910" y="1958921"/>
              <a:ext cx="26768" cy="1338"/>
            </a:xfrm>
            <a:custGeom>
              <a:avLst/>
              <a:gdLst>
                <a:gd name="T0" fmla="*/ 2147483647 w 82"/>
                <a:gd name="T1" fmla="*/ 0 h 2"/>
                <a:gd name="T2" fmla="*/ 0 w 82"/>
                <a:gd name="T3" fmla="*/ 0 h 2"/>
                <a:gd name="T4" fmla="*/ 0 w 82"/>
                <a:gd name="T5" fmla="*/ 2147483647 h 2"/>
                <a:gd name="T6" fmla="*/ 0 w 82"/>
                <a:gd name="T7" fmla="*/ 2147483647 h 2"/>
                <a:gd name="T8" fmla="*/ 2147483647 w 82"/>
                <a:gd name="T9" fmla="*/ 2147483647 h 2"/>
                <a:gd name="T10" fmla="*/ 2147483647 w 82"/>
                <a:gd name="T11" fmla="*/ 2147483647 h 2"/>
                <a:gd name="T12" fmla="*/ 2147483647 w 82"/>
                <a:gd name="T13" fmla="*/ 2147483647 h 2"/>
                <a:gd name="T14" fmla="*/ 2147483647 w 82"/>
                <a:gd name="T15" fmla="*/ 0 h 2"/>
                <a:gd name="T16" fmla="*/ 2147483647 w 82"/>
                <a:gd name="T17" fmla="*/ 0 h 2"/>
                <a:gd name="T18" fmla="*/ 2147483647 w 82"/>
                <a:gd name="T19" fmla="*/ 0 h 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2"/>
                <a:gd name="T31" fmla="*/ 0 h 2"/>
                <a:gd name="T32" fmla="*/ 82 w 82"/>
                <a:gd name="T33" fmla="*/ 2 h 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2" h="2">
                  <a:moveTo>
                    <a:pt x="4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75" y="2"/>
                  </a:lnTo>
                  <a:lnTo>
                    <a:pt x="82" y="2"/>
                  </a:lnTo>
                  <a:lnTo>
                    <a:pt x="82" y="0"/>
                  </a:lnTo>
                  <a:lnTo>
                    <a:pt x="7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02" name="Freeform 809"/>
            <p:cNvSpPr>
              <a:spLocks/>
            </p:cNvSpPr>
            <p:nvPr/>
          </p:nvSpPr>
          <p:spPr bwMode="auto">
            <a:xfrm>
              <a:off x="3055340" y="1958921"/>
              <a:ext cx="1339" cy="2677"/>
            </a:xfrm>
            <a:custGeom>
              <a:avLst/>
              <a:gdLst>
                <a:gd name="T0" fmla="*/ 2147483647 w 7"/>
                <a:gd name="T1" fmla="*/ 2147483647 h 9"/>
                <a:gd name="T2" fmla="*/ 2147483647 w 7"/>
                <a:gd name="T3" fmla="*/ 0 h 9"/>
                <a:gd name="T4" fmla="*/ 2147483647 w 7"/>
                <a:gd name="T5" fmla="*/ 0 h 9"/>
                <a:gd name="T6" fmla="*/ 0 w 7"/>
                <a:gd name="T7" fmla="*/ 0 h 9"/>
                <a:gd name="T8" fmla="*/ 0 w 7"/>
                <a:gd name="T9" fmla="*/ 2147483647 h 9"/>
                <a:gd name="T10" fmla="*/ 0 w 7"/>
                <a:gd name="T11" fmla="*/ 2147483647 h 9"/>
                <a:gd name="T12" fmla="*/ 2147483647 w 7"/>
                <a:gd name="T13" fmla="*/ 2147483647 h 9"/>
                <a:gd name="T14" fmla="*/ 2147483647 w 7"/>
                <a:gd name="T15" fmla="*/ 2147483647 h 9"/>
                <a:gd name="T16" fmla="*/ 2147483647 w 7"/>
                <a:gd name="T17" fmla="*/ 2147483647 h 9"/>
                <a:gd name="T18" fmla="*/ 2147483647 w 7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9"/>
                <a:gd name="T32" fmla="*/ 7 w 7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9">
                  <a:moveTo>
                    <a:pt x="7" y="2"/>
                  </a:move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9"/>
                  </a:lnTo>
                  <a:lnTo>
                    <a:pt x="4" y="9"/>
                  </a:lnTo>
                  <a:lnTo>
                    <a:pt x="7" y="9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03" name="Freeform 810"/>
            <p:cNvSpPr>
              <a:spLocks/>
            </p:cNvSpPr>
            <p:nvPr/>
          </p:nvSpPr>
          <p:spPr bwMode="auto">
            <a:xfrm>
              <a:off x="3055340" y="1960259"/>
              <a:ext cx="36137" cy="1339"/>
            </a:xfrm>
            <a:custGeom>
              <a:avLst/>
              <a:gdLst>
                <a:gd name="T0" fmla="*/ 2147483647 w 109"/>
                <a:gd name="T1" fmla="*/ 0 h 7"/>
                <a:gd name="T2" fmla="*/ 0 w 109"/>
                <a:gd name="T3" fmla="*/ 0 h 7"/>
                <a:gd name="T4" fmla="*/ 0 w 109"/>
                <a:gd name="T5" fmla="*/ 2147483647 h 7"/>
                <a:gd name="T6" fmla="*/ 0 w 109"/>
                <a:gd name="T7" fmla="*/ 2147483647 h 7"/>
                <a:gd name="T8" fmla="*/ 2147483647 w 109"/>
                <a:gd name="T9" fmla="*/ 2147483647 h 7"/>
                <a:gd name="T10" fmla="*/ 2147483647 w 109"/>
                <a:gd name="T11" fmla="*/ 2147483647 h 7"/>
                <a:gd name="T12" fmla="*/ 2147483647 w 109"/>
                <a:gd name="T13" fmla="*/ 2147483647 h 7"/>
                <a:gd name="T14" fmla="*/ 2147483647 w 109"/>
                <a:gd name="T15" fmla="*/ 0 h 7"/>
                <a:gd name="T16" fmla="*/ 2147483647 w 109"/>
                <a:gd name="T17" fmla="*/ 0 h 7"/>
                <a:gd name="T18" fmla="*/ 2147483647 w 109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9"/>
                <a:gd name="T31" fmla="*/ 0 h 7"/>
                <a:gd name="T32" fmla="*/ 109 w 109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9" h="7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103" y="7"/>
                  </a:lnTo>
                  <a:lnTo>
                    <a:pt x="109" y="7"/>
                  </a:lnTo>
                  <a:lnTo>
                    <a:pt x="109" y="4"/>
                  </a:lnTo>
                  <a:lnTo>
                    <a:pt x="109" y="0"/>
                  </a:lnTo>
                  <a:lnTo>
                    <a:pt x="10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04" name="Freeform 811"/>
            <p:cNvSpPr>
              <a:spLocks/>
            </p:cNvSpPr>
            <p:nvPr/>
          </p:nvSpPr>
          <p:spPr bwMode="auto">
            <a:xfrm>
              <a:off x="3088800" y="1960259"/>
              <a:ext cx="2677" cy="2677"/>
            </a:xfrm>
            <a:custGeom>
              <a:avLst/>
              <a:gdLst>
                <a:gd name="T0" fmla="*/ 2147483647 w 6"/>
                <a:gd name="T1" fmla="*/ 2147483647 h 11"/>
                <a:gd name="T2" fmla="*/ 2147483647 w 6"/>
                <a:gd name="T3" fmla="*/ 0 h 11"/>
                <a:gd name="T4" fmla="*/ 2147483647 w 6"/>
                <a:gd name="T5" fmla="*/ 0 h 11"/>
                <a:gd name="T6" fmla="*/ 0 w 6"/>
                <a:gd name="T7" fmla="*/ 0 h 11"/>
                <a:gd name="T8" fmla="*/ 0 w 6"/>
                <a:gd name="T9" fmla="*/ 2147483647 h 11"/>
                <a:gd name="T10" fmla="*/ 0 w 6"/>
                <a:gd name="T11" fmla="*/ 2147483647 h 11"/>
                <a:gd name="T12" fmla="*/ 2147483647 w 6"/>
                <a:gd name="T13" fmla="*/ 2147483647 h 11"/>
                <a:gd name="T14" fmla="*/ 2147483647 w 6"/>
                <a:gd name="T15" fmla="*/ 2147483647 h 11"/>
                <a:gd name="T16" fmla="*/ 2147483647 w 6"/>
                <a:gd name="T17" fmla="*/ 2147483647 h 11"/>
                <a:gd name="T18" fmla="*/ 2147483647 w 6"/>
                <a:gd name="T19" fmla="*/ 2147483647 h 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1"/>
                <a:gd name="T32" fmla="*/ 6 w 6"/>
                <a:gd name="T33" fmla="*/ 11 h 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1">
                  <a:moveTo>
                    <a:pt x="6" y="4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1"/>
                  </a:lnTo>
                  <a:lnTo>
                    <a:pt x="4" y="11"/>
                  </a:lnTo>
                  <a:lnTo>
                    <a:pt x="6" y="11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05" name="Freeform 812"/>
            <p:cNvSpPr>
              <a:spLocks/>
            </p:cNvSpPr>
            <p:nvPr/>
          </p:nvSpPr>
          <p:spPr bwMode="auto">
            <a:xfrm>
              <a:off x="3088800" y="1961598"/>
              <a:ext cx="10707" cy="1338"/>
            </a:xfrm>
            <a:custGeom>
              <a:avLst/>
              <a:gdLst>
                <a:gd name="T0" fmla="*/ 2147483647 w 33"/>
                <a:gd name="T1" fmla="*/ 0 h 7"/>
                <a:gd name="T2" fmla="*/ 0 w 33"/>
                <a:gd name="T3" fmla="*/ 2147483647 h 7"/>
                <a:gd name="T4" fmla="*/ 0 w 33"/>
                <a:gd name="T5" fmla="*/ 2147483647 h 7"/>
                <a:gd name="T6" fmla="*/ 0 w 33"/>
                <a:gd name="T7" fmla="*/ 2147483647 h 7"/>
                <a:gd name="T8" fmla="*/ 2147483647 w 33"/>
                <a:gd name="T9" fmla="*/ 2147483647 h 7"/>
                <a:gd name="T10" fmla="*/ 2147483647 w 33"/>
                <a:gd name="T11" fmla="*/ 2147483647 h 7"/>
                <a:gd name="T12" fmla="*/ 2147483647 w 33"/>
                <a:gd name="T13" fmla="*/ 2147483647 h 7"/>
                <a:gd name="T14" fmla="*/ 2147483647 w 33"/>
                <a:gd name="T15" fmla="*/ 2147483647 h 7"/>
                <a:gd name="T16" fmla="*/ 2147483647 w 33"/>
                <a:gd name="T17" fmla="*/ 0 h 7"/>
                <a:gd name="T18" fmla="*/ 2147483647 w 33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"/>
                <a:gd name="T31" fmla="*/ 0 h 7"/>
                <a:gd name="T32" fmla="*/ 33 w 33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" h="7">
                  <a:moveTo>
                    <a:pt x="4" y="0"/>
                  </a:moveTo>
                  <a:lnTo>
                    <a:pt x="0" y="3"/>
                  </a:lnTo>
                  <a:lnTo>
                    <a:pt x="0" y="7"/>
                  </a:lnTo>
                  <a:lnTo>
                    <a:pt x="23" y="7"/>
                  </a:lnTo>
                  <a:lnTo>
                    <a:pt x="33" y="7"/>
                  </a:lnTo>
                  <a:lnTo>
                    <a:pt x="33" y="3"/>
                  </a:lnTo>
                  <a:lnTo>
                    <a:pt x="2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06" name="Freeform 813"/>
            <p:cNvSpPr>
              <a:spLocks/>
            </p:cNvSpPr>
            <p:nvPr/>
          </p:nvSpPr>
          <p:spPr bwMode="auto">
            <a:xfrm>
              <a:off x="3098168" y="1961598"/>
              <a:ext cx="1339" cy="4015"/>
            </a:xfrm>
            <a:custGeom>
              <a:avLst/>
              <a:gdLst>
                <a:gd name="T0" fmla="*/ 2147483647 w 7"/>
                <a:gd name="T1" fmla="*/ 2147483647 h 13"/>
                <a:gd name="T2" fmla="*/ 2147483647 w 7"/>
                <a:gd name="T3" fmla="*/ 2147483647 h 13"/>
                <a:gd name="T4" fmla="*/ 2147483647 w 7"/>
                <a:gd name="T5" fmla="*/ 0 h 13"/>
                <a:gd name="T6" fmla="*/ 0 w 7"/>
                <a:gd name="T7" fmla="*/ 2147483647 h 13"/>
                <a:gd name="T8" fmla="*/ 0 w 7"/>
                <a:gd name="T9" fmla="*/ 2147483647 h 13"/>
                <a:gd name="T10" fmla="*/ 0 w 7"/>
                <a:gd name="T11" fmla="*/ 2147483647 h 13"/>
                <a:gd name="T12" fmla="*/ 2147483647 w 7"/>
                <a:gd name="T13" fmla="*/ 2147483647 h 13"/>
                <a:gd name="T14" fmla="*/ 2147483647 w 7"/>
                <a:gd name="T15" fmla="*/ 2147483647 h 13"/>
                <a:gd name="T16" fmla="*/ 2147483647 w 7"/>
                <a:gd name="T17" fmla="*/ 2147483647 h 13"/>
                <a:gd name="T18" fmla="*/ 2147483647 w 7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3"/>
                <a:gd name="T32" fmla="*/ 7 w 7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3">
                  <a:moveTo>
                    <a:pt x="7" y="3"/>
                  </a:moveTo>
                  <a:lnTo>
                    <a:pt x="7" y="3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9"/>
                  </a:lnTo>
                  <a:lnTo>
                    <a:pt x="0" y="13"/>
                  </a:lnTo>
                  <a:lnTo>
                    <a:pt x="4" y="13"/>
                  </a:lnTo>
                  <a:lnTo>
                    <a:pt x="7" y="13"/>
                  </a:lnTo>
                  <a:lnTo>
                    <a:pt x="7" y="9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07" name="Freeform 814"/>
            <p:cNvSpPr>
              <a:spLocks/>
            </p:cNvSpPr>
            <p:nvPr/>
          </p:nvSpPr>
          <p:spPr bwMode="auto">
            <a:xfrm>
              <a:off x="3098168" y="1962935"/>
              <a:ext cx="17400" cy="2677"/>
            </a:xfrm>
            <a:custGeom>
              <a:avLst/>
              <a:gdLst>
                <a:gd name="T0" fmla="*/ 2147483647 w 53"/>
                <a:gd name="T1" fmla="*/ 0 h 6"/>
                <a:gd name="T2" fmla="*/ 0 w 53"/>
                <a:gd name="T3" fmla="*/ 0 h 6"/>
                <a:gd name="T4" fmla="*/ 0 w 53"/>
                <a:gd name="T5" fmla="*/ 2147483647 h 6"/>
                <a:gd name="T6" fmla="*/ 0 w 53"/>
                <a:gd name="T7" fmla="*/ 2147483647 h 6"/>
                <a:gd name="T8" fmla="*/ 2147483647 w 53"/>
                <a:gd name="T9" fmla="*/ 2147483647 h 6"/>
                <a:gd name="T10" fmla="*/ 2147483647 w 53"/>
                <a:gd name="T11" fmla="*/ 2147483647 h 6"/>
                <a:gd name="T12" fmla="*/ 2147483647 w 53"/>
                <a:gd name="T13" fmla="*/ 2147483647 h 6"/>
                <a:gd name="T14" fmla="*/ 2147483647 w 53"/>
                <a:gd name="T15" fmla="*/ 0 h 6"/>
                <a:gd name="T16" fmla="*/ 2147483647 w 53"/>
                <a:gd name="T17" fmla="*/ 0 h 6"/>
                <a:gd name="T18" fmla="*/ 2147483647 w 5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"/>
                <a:gd name="T31" fmla="*/ 0 h 6"/>
                <a:gd name="T32" fmla="*/ 53 w 5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" h="6">
                  <a:moveTo>
                    <a:pt x="4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43" y="6"/>
                  </a:lnTo>
                  <a:lnTo>
                    <a:pt x="49" y="6"/>
                  </a:lnTo>
                  <a:lnTo>
                    <a:pt x="53" y="2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08" name="Freeform 815"/>
            <p:cNvSpPr>
              <a:spLocks/>
            </p:cNvSpPr>
            <p:nvPr/>
          </p:nvSpPr>
          <p:spPr bwMode="auto">
            <a:xfrm>
              <a:off x="3112891" y="1962935"/>
              <a:ext cx="2677" cy="2677"/>
            </a:xfrm>
            <a:custGeom>
              <a:avLst/>
              <a:gdLst>
                <a:gd name="T0" fmla="*/ 2147483647 w 6"/>
                <a:gd name="T1" fmla="*/ 2147483647 h 8"/>
                <a:gd name="T2" fmla="*/ 2147483647 w 6"/>
                <a:gd name="T3" fmla="*/ 0 h 8"/>
                <a:gd name="T4" fmla="*/ 2147483647 w 6"/>
                <a:gd name="T5" fmla="*/ 0 h 8"/>
                <a:gd name="T6" fmla="*/ 0 w 6"/>
                <a:gd name="T7" fmla="*/ 0 h 8"/>
                <a:gd name="T8" fmla="*/ 0 w 6"/>
                <a:gd name="T9" fmla="*/ 2147483647 h 8"/>
                <a:gd name="T10" fmla="*/ 0 w 6"/>
                <a:gd name="T11" fmla="*/ 2147483647 h 8"/>
                <a:gd name="T12" fmla="*/ 2147483647 w 6"/>
                <a:gd name="T13" fmla="*/ 2147483647 h 8"/>
                <a:gd name="T14" fmla="*/ 2147483647 w 6"/>
                <a:gd name="T15" fmla="*/ 2147483647 h 8"/>
                <a:gd name="T16" fmla="*/ 2147483647 w 6"/>
                <a:gd name="T17" fmla="*/ 2147483647 h 8"/>
                <a:gd name="T18" fmla="*/ 2147483647 w 6"/>
                <a:gd name="T19" fmla="*/ 2147483647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8"/>
                <a:gd name="T32" fmla="*/ 6 w 6"/>
                <a:gd name="T33" fmla="*/ 8 h 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8">
                  <a:moveTo>
                    <a:pt x="6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8"/>
                  </a:lnTo>
                  <a:lnTo>
                    <a:pt x="6" y="8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09" name="Freeform 816"/>
            <p:cNvSpPr>
              <a:spLocks/>
            </p:cNvSpPr>
            <p:nvPr/>
          </p:nvSpPr>
          <p:spPr bwMode="auto">
            <a:xfrm>
              <a:off x="3112891" y="1964274"/>
              <a:ext cx="5354" cy="1338"/>
            </a:xfrm>
            <a:custGeom>
              <a:avLst/>
              <a:gdLst>
                <a:gd name="T0" fmla="*/ 2147483647 w 16"/>
                <a:gd name="T1" fmla="*/ 0 h 6"/>
                <a:gd name="T2" fmla="*/ 0 w 16"/>
                <a:gd name="T3" fmla="*/ 2147483647 h 6"/>
                <a:gd name="T4" fmla="*/ 0 w 16"/>
                <a:gd name="T5" fmla="*/ 2147483647 h 6"/>
                <a:gd name="T6" fmla="*/ 0 w 16"/>
                <a:gd name="T7" fmla="*/ 2147483647 h 6"/>
                <a:gd name="T8" fmla="*/ 2147483647 w 16"/>
                <a:gd name="T9" fmla="*/ 2147483647 h 6"/>
                <a:gd name="T10" fmla="*/ 2147483647 w 16"/>
                <a:gd name="T11" fmla="*/ 2147483647 h 6"/>
                <a:gd name="T12" fmla="*/ 2147483647 w 16"/>
                <a:gd name="T13" fmla="*/ 2147483647 h 6"/>
                <a:gd name="T14" fmla="*/ 2147483647 w 16"/>
                <a:gd name="T15" fmla="*/ 2147483647 h 6"/>
                <a:gd name="T16" fmla="*/ 2147483647 w 16"/>
                <a:gd name="T17" fmla="*/ 0 h 6"/>
                <a:gd name="T18" fmla="*/ 2147483647 w 16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"/>
                <a:gd name="T31" fmla="*/ 0 h 6"/>
                <a:gd name="T32" fmla="*/ 16 w 16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" h="6">
                  <a:moveTo>
                    <a:pt x="2" y="0"/>
                  </a:moveTo>
                  <a:lnTo>
                    <a:pt x="0" y="4"/>
                  </a:lnTo>
                  <a:lnTo>
                    <a:pt x="0" y="6"/>
                  </a:lnTo>
                  <a:lnTo>
                    <a:pt x="9" y="6"/>
                  </a:lnTo>
                  <a:lnTo>
                    <a:pt x="16" y="6"/>
                  </a:lnTo>
                  <a:lnTo>
                    <a:pt x="16" y="4"/>
                  </a:lnTo>
                  <a:lnTo>
                    <a:pt x="1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10" name="Freeform 817"/>
            <p:cNvSpPr>
              <a:spLocks/>
            </p:cNvSpPr>
            <p:nvPr/>
          </p:nvSpPr>
          <p:spPr bwMode="auto">
            <a:xfrm>
              <a:off x="3118245" y="1964274"/>
              <a:ext cx="0" cy="4015"/>
            </a:xfrm>
            <a:custGeom>
              <a:avLst/>
              <a:gdLst>
                <a:gd name="T0" fmla="*/ 0 w 3"/>
                <a:gd name="T1" fmla="*/ 2147483647 h 13"/>
                <a:gd name="T2" fmla="*/ 0 w 3"/>
                <a:gd name="T3" fmla="*/ 2147483647 h 13"/>
                <a:gd name="T4" fmla="*/ 0 w 3"/>
                <a:gd name="T5" fmla="*/ 0 h 13"/>
                <a:gd name="T6" fmla="*/ 0 w 3"/>
                <a:gd name="T7" fmla="*/ 2147483647 h 13"/>
                <a:gd name="T8" fmla="*/ 0 w 3"/>
                <a:gd name="T9" fmla="*/ 2147483647 h 13"/>
                <a:gd name="T10" fmla="*/ 0 w 3"/>
                <a:gd name="T11" fmla="*/ 2147483647 h 13"/>
                <a:gd name="T12" fmla="*/ 0 w 3"/>
                <a:gd name="T13" fmla="*/ 2147483647 h 13"/>
                <a:gd name="T14" fmla="*/ 0 w 3"/>
                <a:gd name="T15" fmla="*/ 2147483647 h 13"/>
                <a:gd name="T16" fmla="*/ 0 w 3"/>
                <a:gd name="T17" fmla="*/ 2147483647 h 13"/>
                <a:gd name="T18" fmla="*/ 0 w 3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13"/>
                <a:gd name="T32" fmla="*/ 0 w 3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13">
                  <a:moveTo>
                    <a:pt x="3" y="4"/>
                  </a:moveTo>
                  <a:lnTo>
                    <a:pt x="3" y="4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3" y="13"/>
                  </a:lnTo>
                  <a:lnTo>
                    <a:pt x="3" y="10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11" name="Freeform 818"/>
            <p:cNvSpPr>
              <a:spLocks/>
            </p:cNvSpPr>
            <p:nvPr/>
          </p:nvSpPr>
          <p:spPr bwMode="auto">
            <a:xfrm>
              <a:off x="3116906" y="1965612"/>
              <a:ext cx="21414" cy="2677"/>
            </a:xfrm>
            <a:custGeom>
              <a:avLst/>
              <a:gdLst>
                <a:gd name="T0" fmla="*/ 2147483647 w 66"/>
                <a:gd name="T1" fmla="*/ 0 h 7"/>
                <a:gd name="T2" fmla="*/ 2147483647 w 66"/>
                <a:gd name="T3" fmla="*/ 0 h 7"/>
                <a:gd name="T4" fmla="*/ 0 w 66"/>
                <a:gd name="T5" fmla="*/ 2147483647 h 7"/>
                <a:gd name="T6" fmla="*/ 2147483647 w 66"/>
                <a:gd name="T7" fmla="*/ 2147483647 h 7"/>
                <a:gd name="T8" fmla="*/ 2147483647 w 66"/>
                <a:gd name="T9" fmla="*/ 2147483647 h 7"/>
                <a:gd name="T10" fmla="*/ 2147483647 w 66"/>
                <a:gd name="T11" fmla="*/ 2147483647 h 7"/>
                <a:gd name="T12" fmla="*/ 2147483647 w 66"/>
                <a:gd name="T13" fmla="*/ 2147483647 h 7"/>
                <a:gd name="T14" fmla="*/ 2147483647 w 66"/>
                <a:gd name="T15" fmla="*/ 0 h 7"/>
                <a:gd name="T16" fmla="*/ 2147483647 w 66"/>
                <a:gd name="T17" fmla="*/ 0 h 7"/>
                <a:gd name="T18" fmla="*/ 2147483647 w 66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6"/>
                <a:gd name="T31" fmla="*/ 0 h 7"/>
                <a:gd name="T32" fmla="*/ 66 w 66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6" h="7">
                  <a:moveTo>
                    <a:pt x="4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7"/>
                  </a:lnTo>
                  <a:lnTo>
                    <a:pt x="60" y="7"/>
                  </a:lnTo>
                  <a:lnTo>
                    <a:pt x="66" y="7"/>
                  </a:lnTo>
                  <a:lnTo>
                    <a:pt x="66" y="4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12" name="Freeform 819"/>
            <p:cNvSpPr>
              <a:spLocks/>
            </p:cNvSpPr>
            <p:nvPr/>
          </p:nvSpPr>
          <p:spPr bwMode="auto">
            <a:xfrm>
              <a:off x="3136982" y="1965612"/>
              <a:ext cx="1338" cy="4015"/>
            </a:xfrm>
            <a:custGeom>
              <a:avLst/>
              <a:gdLst>
                <a:gd name="T0" fmla="*/ 2147483647 w 6"/>
                <a:gd name="T1" fmla="*/ 2147483647 h 10"/>
                <a:gd name="T2" fmla="*/ 2147483647 w 6"/>
                <a:gd name="T3" fmla="*/ 0 h 10"/>
                <a:gd name="T4" fmla="*/ 2147483647 w 6"/>
                <a:gd name="T5" fmla="*/ 0 h 10"/>
                <a:gd name="T6" fmla="*/ 0 w 6"/>
                <a:gd name="T7" fmla="*/ 0 h 10"/>
                <a:gd name="T8" fmla="*/ 0 w 6"/>
                <a:gd name="T9" fmla="*/ 2147483647 h 10"/>
                <a:gd name="T10" fmla="*/ 0 w 6"/>
                <a:gd name="T11" fmla="*/ 2147483647 h 10"/>
                <a:gd name="T12" fmla="*/ 2147483647 w 6"/>
                <a:gd name="T13" fmla="*/ 2147483647 h 10"/>
                <a:gd name="T14" fmla="*/ 2147483647 w 6"/>
                <a:gd name="T15" fmla="*/ 2147483647 h 10"/>
                <a:gd name="T16" fmla="*/ 2147483647 w 6"/>
                <a:gd name="T17" fmla="*/ 2147483647 h 10"/>
                <a:gd name="T18" fmla="*/ 2147483647 w 6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0"/>
                <a:gd name="T32" fmla="*/ 6 w 6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0">
                  <a:moveTo>
                    <a:pt x="6" y="4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6" y="10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13" name="Freeform 820"/>
            <p:cNvSpPr>
              <a:spLocks/>
            </p:cNvSpPr>
            <p:nvPr/>
          </p:nvSpPr>
          <p:spPr bwMode="auto">
            <a:xfrm>
              <a:off x="3136982" y="1966951"/>
              <a:ext cx="4015" cy="2677"/>
            </a:xfrm>
            <a:custGeom>
              <a:avLst/>
              <a:gdLst>
                <a:gd name="T0" fmla="*/ 2147483647 w 13"/>
                <a:gd name="T1" fmla="*/ 0 h 6"/>
                <a:gd name="T2" fmla="*/ 0 w 13"/>
                <a:gd name="T3" fmla="*/ 2147483647 h 6"/>
                <a:gd name="T4" fmla="*/ 0 w 13"/>
                <a:gd name="T5" fmla="*/ 2147483647 h 6"/>
                <a:gd name="T6" fmla="*/ 0 w 13"/>
                <a:gd name="T7" fmla="*/ 2147483647 h 6"/>
                <a:gd name="T8" fmla="*/ 2147483647 w 13"/>
                <a:gd name="T9" fmla="*/ 2147483647 h 6"/>
                <a:gd name="T10" fmla="*/ 2147483647 w 13"/>
                <a:gd name="T11" fmla="*/ 2147483647 h 6"/>
                <a:gd name="T12" fmla="*/ 2147483647 w 13"/>
                <a:gd name="T13" fmla="*/ 2147483647 h 6"/>
                <a:gd name="T14" fmla="*/ 2147483647 w 13"/>
                <a:gd name="T15" fmla="*/ 2147483647 h 6"/>
                <a:gd name="T16" fmla="*/ 2147483647 w 13"/>
                <a:gd name="T17" fmla="*/ 0 h 6"/>
                <a:gd name="T18" fmla="*/ 2147483647 w 1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6"/>
                <a:gd name="T32" fmla="*/ 13 w 1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6">
                  <a:moveTo>
                    <a:pt x="4" y="0"/>
                  </a:moveTo>
                  <a:lnTo>
                    <a:pt x="0" y="3"/>
                  </a:lnTo>
                  <a:lnTo>
                    <a:pt x="0" y="6"/>
                  </a:lnTo>
                  <a:lnTo>
                    <a:pt x="4" y="6"/>
                  </a:lnTo>
                  <a:lnTo>
                    <a:pt x="13" y="6"/>
                  </a:lnTo>
                  <a:lnTo>
                    <a:pt x="13" y="3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14" name="Freeform 821"/>
            <p:cNvSpPr>
              <a:spLocks/>
            </p:cNvSpPr>
            <p:nvPr/>
          </p:nvSpPr>
          <p:spPr bwMode="auto">
            <a:xfrm>
              <a:off x="3138320" y="1966951"/>
              <a:ext cx="2677" cy="4015"/>
            </a:xfrm>
            <a:custGeom>
              <a:avLst/>
              <a:gdLst>
                <a:gd name="T0" fmla="*/ 2147483647 w 7"/>
                <a:gd name="T1" fmla="*/ 2147483647 h 13"/>
                <a:gd name="T2" fmla="*/ 2147483647 w 7"/>
                <a:gd name="T3" fmla="*/ 2147483647 h 13"/>
                <a:gd name="T4" fmla="*/ 2147483647 w 7"/>
                <a:gd name="T5" fmla="*/ 0 h 13"/>
                <a:gd name="T6" fmla="*/ 0 w 7"/>
                <a:gd name="T7" fmla="*/ 2147483647 h 13"/>
                <a:gd name="T8" fmla="*/ 0 w 7"/>
                <a:gd name="T9" fmla="*/ 2147483647 h 13"/>
                <a:gd name="T10" fmla="*/ 0 w 7"/>
                <a:gd name="T11" fmla="*/ 2147483647 h 13"/>
                <a:gd name="T12" fmla="*/ 2147483647 w 7"/>
                <a:gd name="T13" fmla="*/ 2147483647 h 13"/>
                <a:gd name="T14" fmla="*/ 2147483647 w 7"/>
                <a:gd name="T15" fmla="*/ 2147483647 h 13"/>
                <a:gd name="T16" fmla="*/ 2147483647 w 7"/>
                <a:gd name="T17" fmla="*/ 2147483647 h 13"/>
                <a:gd name="T18" fmla="*/ 2147483647 w 7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3"/>
                <a:gd name="T32" fmla="*/ 7 w 7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3">
                  <a:moveTo>
                    <a:pt x="7" y="3"/>
                  </a:moveTo>
                  <a:lnTo>
                    <a:pt x="7" y="3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9"/>
                  </a:lnTo>
                  <a:lnTo>
                    <a:pt x="0" y="13"/>
                  </a:lnTo>
                  <a:lnTo>
                    <a:pt x="4" y="13"/>
                  </a:lnTo>
                  <a:lnTo>
                    <a:pt x="7" y="13"/>
                  </a:lnTo>
                  <a:lnTo>
                    <a:pt x="7" y="9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15" name="Freeform 822"/>
            <p:cNvSpPr>
              <a:spLocks/>
            </p:cNvSpPr>
            <p:nvPr/>
          </p:nvSpPr>
          <p:spPr bwMode="auto">
            <a:xfrm>
              <a:off x="3138320" y="1969628"/>
              <a:ext cx="5354" cy="1338"/>
            </a:xfrm>
            <a:custGeom>
              <a:avLst/>
              <a:gdLst>
                <a:gd name="T0" fmla="*/ 2147483647 w 14"/>
                <a:gd name="T1" fmla="*/ 0 h 7"/>
                <a:gd name="T2" fmla="*/ 0 w 14"/>
                <a:gd name="T3" fmla="*/ 0 h 7"/>
                <a:gd name="T4" fmla="*/ 0 w 14"/>
                <a:gd name="T5" fmla="*/ 2147483647 h 7"/>
                <a:gd name="T6" fmla="*/ 0 w 14"/>
                <a:gd name="T7" fmla="*/ 2147483647 h 7"/>
                <a:gd name="T8" fmla="*/ 2147483647 w 14"/>
                <a:gd name="T9" fmla="*/ 2147483647 h 7"/>
                <a:gd name="T10" fmla="*/ 2147483647 w 14"/>
                <a:gd name="T11" fmla="*/ 2147483647 h 7"/>
                <a:gd name="T12" fmla="*/ 2147483647 w 14"/>
                <a:gd name="T13" fmla="*/ 2147483647 h 7"/>
                <a:gd name="T14" fmla="*/ 2147483647 w 14"/>
                <a:gd name="T15" fmla="*/ 0 h 7"/>
                <a:gd name="T16" fmla="*/ 2147483647 w 14"/>
                <a:gd name="T17" fmla="*/ 0 h 7"/>
                <a:gd name="T18" fmla="*/ 2147483647 w 14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7"/>
                <a:gd name="T32" fmla="*/ 14 w 14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7">
                  <a:moveTo>
                    <a:pt x="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4" y="7"/>
                  </a:lnTo>
                  <a:lnTo>
                    <a:pt x="10" y="7"/>
                  </a:lnTo>
                  <a:lnTo>
                    <a:pt x="14" y="3"/>
                  </a:lnTo>
                  <a:lnTo>
                    <a:pt x="10" y="0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16" name="Freeform 823"/>
            <p:cNvSpPr>
              <a:spLocks/>
            </p:cNvSpPr>
            <p:nvPr/>
          </p:nvSpPr>
          <p:spPr bwMode="auto">
            <a:xfrm>
              <a:off x="3140997" y="1969628"/>
              <a:ext cx="2677" cy="2677"/>
            </a:xfrm>
            <a:custGeom>
              <a:avLst/>
              <a:gdLst>
                <a:gd name="T0" fmla="*/ 2147483647 w 7"/>
                <a:gd name="T1" fmla="*/ 2147483647 h 9"/>
                <a:gd name="T2" fmla="*/ 2147483647 w 7"/>
                <a:gd name="T3" fmla="*/ 0 h 9"/>
                <a:gd name="T4" fmla="*/ 2147483647 w 7"/>
                <a:gd name="T5" fmla="*/ 0 h 9"/>
                <a:gd name="T6" fmla="*/ 0 w 7"/>
                <a:gd name="T7" fmla="*/ 0 h 9"/>
                <a:gd name="T8" fmla="*/ 0 w 7"/>
                <a:gd name="T9" fmla="*/ 2147483647 h 9"/>
                <a:gd name="T10" fmla="*/ 0 w 7"/>
                <a:gd name="T11" fmla="*/ 2147483647 h 9"/>
                <a:gd name="T12" fmla="*/ 2147483647 w 7"/>
                <a:gd name="T13" fmla="*/ 2147483647 h 9"/>
                <a:gd name="T14" fmla="*/ 2147483647 w 7"/>
                <a:gd name="T15" fmla="*/ 2147483647 h 9"/>
                <a:gd name="T16" fmla="*/ 2147483647 w 7"/>
                <a:gd name="T17" fmla="*/ 2147483647 h 9"/>
                <a:gd name="T18" fmla="*/ 2147483647 w 7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9"/>
                <a:gd name="T32" fmla="*/ 7 w 7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9">
                  <a:moveTo>
                    <a:pt x="7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9"/>
                  </a:lnTo>
                  <a:lnTo>
                    <a:pt x="3" y="9"/>
                  </a:lnTo>
                  <a:lnTo>
                    <a:pt x="7" y="9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17" name="Freeform 824"/>
            <p:cNvSpPr>
              <a:spLocks/>
            </p:cNvSpPr>
            <p:nvPr/>
          </p:nvSpPr>
          <p:spPr bwMode="auto">
            <a:xfrm>
              <a:off x="3140997" y="1969628"/>
              <a:ext cx="9369" cy="2677"/>
            </a:xfrm>
            <a:custGeom>
              <a:avLst/>
              <a:gdLst>
                <a:gd name="T0" fmla="*/ 2147483647 w 27"/>
                <a:gd name="T1" fmla="*/ 0 h 6"/>
                <a:gd name="T2" fmla="*/ 0 w 27"/>
                <a:gd name="T3" fmla="*/ 2147483647 h 6"/>
                <a:gd name="T4" fmla="*/ 0 w 27"/>
                <a:gd name="T5" fmla="*/ 2147483647 h 6"/>
                <a:gd name="T6" fmla="*/ 0 w 27"/>
                <a:gd name="T7" fmla="*/ 2147483647 h 6"/>
                <a:gd name="T8" fmla="*/ 2147483647 w 27"/>
                <a:gd name="T9" fmla="*/ 2147483647 h 6"/>
                <a:gd name="T10" fmla="*/ 2147483647 w 27"/>
                <a:gd name="T11" fmla="*/ 2147483647 h 6"/>
                <a:gd name="T12" fmla="*/ 2147483647 w 27"/>
                <a:gd name="T13" fmla="*/ 2147483647 h 6"/>
                <a:gd name="T14" fmla="*/ 2147483647 w 27"/>
                <a:gd name="T15" fmla="*/ 2147483647 h 6"/>
                <a:gd name="T16" fmla="*/ 2147483647 w 27"/>
                <a:gd name="T17" fmla="*/ 0 h 6"/>
                <a:gd name="T18" fmla="*/ 2147483647 w 27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"/>
                <a:gd name="T31" fmla="*/ 0 h 6"/>
                <a:gd name="T32" fmla="*/ 27 w 27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" h="6">
                  <a:moveTo>
                    <a:pt x="3" y="0"/>
                  </a:moveTo>
                  <a:lnTo>
                    <a:pt x="0" y="4"/>
                  </a:lnTo>
                  <a:lnTo>
                    <a:pt x="0" y="6"/>
                  </a:lnTo>
                  <a:lnTo>
                    <a:pt x="16" y="6"/>
                  </a:lnTo>
                  <a:lnTo>
                    <a:pt x="23" y="6"/>
                  </a:lnTo>
                  <a:lnTo>
                    <a:pt x="27" y="4"/>
                  </a:lnTo>
                  <a:lnTo>
                    <a:pt x="23" y="4"/>
                  </a:lnTo>
                  <a:lnTo>
                    <a:pt x="2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18" name="Freeform 825"/>
            <p:cNvSpPr>
              <a:spLocks/>
            </p:cNvSpPr>
            <p:nvPr/>
          </p:nvSpPr>
          <p:spPr bwMode="auto">
            <a:xfrm>
              <a:off x="3147689" y="1969628"/>
              <a:ext cx="2677" cy="5353"/>
            </a:xfrm>
            <a:custGeom>
              <a:avLst/>
              <a:gdLst>
                <a:gd name="T0" fmla="*/ 2147483647 w 7"/>
                <a:gd name="T1" fmla="*/ 2147483647 h 13"/>
                <a:gd name="T2" fmla="*/ 2147483647 w 7"/>
                <a:gd name="T3" fmla="*/ 2147483647 h 13"/>
                <a:gd name="T4" fmla="*/ 2147483647 w 7"/>
                <a:gd name="T5" fmla="*/ 0 h 13"/>
                <a:gd name="T6" fmla="*/ 0 w 7"/>
                <a:gd name="T7" fmla="*/ 2147483647 h 13"/>
                <a:gd name="T8" fmla="*/ 0 w 7"/>
                <a:gd name="T9" fmla="*/ 2147483647 h 13"/>
                <a:gd name="T10" fmla="*/ 0 w 7"/>
                <a:gd name="T11" fmla="*/ 2147483647 h 13"/>
                <a:gd name="T12" fmla="*/ 2147483647 w 7"/>
                <a:gd name="T13" fmla="*/ 2147483647 h 13"/>
                <a:gd name="T14" fmla="*/ 2147483647 w 7"/>
                <a:gd name="T15" fmla="*/ 2147483647 h 13"/>
                <a:gd name="T16" fmla="*/ 2147483647 w 7"/>
                <a:gd name="T17" fmla="*/ 2147483647 h 13"/>
                <a:gd name="T18" fmla="*/ 2147483647 w 7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3"/>
                <a:gd name="T32" fmla="*/ 7 w 7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3">
                  <a:moveTo>
                    <a:pt x="7" y="4"/>
                  </a:moveTo>
                  <a:lnTo>
                    <a:pt x="3" y="4"/>
                  </a:lnTo>
                  <a:lnTo>
                    <a:pt x="3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3" y="13"/>
                  </a:lnTo>
                  <a:lnTo>
                    <a:pt x="3" y="10"/>
                  </a:lnTo>
                  <a:lnTo>
                    <a:pt x="7" y="10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19" name="Freeform 826"/>
            <p:cNvSpPr>
              <a:spLocks/>
            </p:cNvSpPr>
            <p:nvPr/>
          </p:nvSpPr>
          <p:spPr bwMode="auto">
            <a:xfrm>
              <a:off x="3147689" y="1972304"/>
              <a:ext cx="22752" cy="1338"/>
            </a:xfrm>
            <a:custGeom>
              <a:avLst/>
              <a:gdLst>
                <a:gd name="T0" fmla="*/ 2147483647 w 69"/>
                <a:gd name="T1" fmla="*/ 0 h 4"/>
                <a:gd name="T2" fmla="*/ 0 w 69"/>
                <a:gd name="T3" fmla="*/ 0 h 4"/>
                <a:gd name="T4" fmla="*/ 0 w 69"/>
                <a:gd name="T5" fmla="*/ 2147483647 h 4"/>
                <a:gd name="T6" fmla="*/ 0 w 69"/>
                <a:gd name="T7" fmla="*/ 2147483647 h 4"/>
                <a:gd name="T8" fmla="*/ 2147483647 w 69"/>
                <a:gd name="T9" fmla="*/ 2147483647 h 4"/>
                <a:gd name="T10" fmla="*/ 2147483647 w 69"/>
                <a:gd name="T11" fmla="*/ 2147483647 h 4"/>
                <a:gd name="T12" fmla="*/ 2147483647 w 69"/>
                <a:gd name="T13" fmla="*/ 2147483647 h 4"/>
                <a:gd name="T14" fmla="*/ 2147483647 w 69"/>
                <a:gd name="T15" fmla="*/ 0 h 4"/>
                <a:gd name="T16" fmla="*/ 2147483647 w 69"/>
                <a:gd name="T17" fmla="*/ 0 h 4"/>
                <a:gd name="T18" fmla="*/ 2147483647 w 69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9"/>
                <a:gd name="T31" fmla="*/ 0 h 4"/>
                <a:gd name="T32" fmla="*/ 69 w 69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9" h="4">
                  <a:moveTo>
                    <a:pt x="3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62" y="4"/>
                  </a:lnTo>
                  <a:lnTo>
                    <a:pt x="69" y="4"/>
                  </a:lnTo>
                  <a:lnTo>
                    <a:pt x="69" y="0"/>
                  </a:lnTo>
                  <a:lnTo>
                    <a:pt x="66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20" name="Freeform 827"/>
            <p:cNvSpPr>
              <a:spLocks/>
            </p:cNvSpPr>
            <p:nvPr/>
          </p:nvSpPr>
          <p:spPr bwMode="auto">
            <a:xfrm>
              <a:off x="3169104" y="1972304"/>
              <a:ext cx="1338" cy="5353"/>
            </a:xfrm>
            <a:custGeom>
              <a:avLst/>
              <a:gdLst>
                <a:gd name="T0" fmla="*/ 2147483647 w 7"/>
                <a:gd name="T1" fmla="*/ 2147483647 h 17"/>
                <a:gd name="T2" fmla="*/ 2147483647 w 7"/>
                <a:gd name="T3" fmla="*/ 0 h 17"/>
                <a:gd name="T4" fmla="*/ 2147483647 w 7"/>
                <a:gd name="T5" fmla="*/ 0 h 17"/>
                <a:gd name="T6" fmla="*/ 0 w 7"/>
                <a:gd name="T7" fmla="*/ 0 h 17"/>
                <a:gd name="T8" fmla="*/ 0 w 7"/>
                <a:gd name="T9" fmla="*/ 2147483647 h 17"/>
                <a:gd name="T10" fmla="*/ 0 w 7"/>
                <a:gd name="T11" fmla="*/ 2147483647 h 17"/>
                <a:gd name="T12" fmla="*/ 2147483647 w 7"/>
                <a:gd name="T13" fmla="*/ 2147483647 h 17"/>
                <a:gd name="T14" fmla="*/ 2147483647 w 7"/>
                <a:gd name="T15" fmla="*/ 2147483647 h 17"/>
                <a:gd name="T16" fmla="*/ 2147483647 w 7"/>
                <a:gd name="T17" fmla="*/ 2147483647 h 17"/>
                <a:gd name="T18" fmla="*/ 2147483647 w 7"/>
                <a:gd name="T19" fmla="*/ 2147483647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7"/>
                <a:gd name="T32" fmla="*/ 7 w 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7">
                  <a:moveTo>
                    <a:pt x="7" y="4"/>
                  </a:move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4" y="17"/>
                  </a:lnTo>
                  <a:lnTo>
                    <a:pt x="7" y="13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21" name="Freeform 828"/>
            <p:cNvSpPr>
              <a:spLocks/>
            </p:cNvSpPr>
            <p:nvPr/>
          </p:nvSpPr>
          <p:spPr bwMode="auto">
            <a:xfrm>
              <a:off x="3169104" y="1976319"/>
              <a:ext cx="6692" cy="0"/>
            </a:xfrm>
            <a:custGeom>
              <a:avLst/>
              <a:gdLst>
                <a:gd name="T0" fmla="*/ 2147483647 w 20"/>
                <a:gd name="T1" fmla="*/ 0 h 3"/>
                <a:gd name="T2" fmla="*/ 0 w 20"/>
                <a:gd name="T3" fmla="*/ 0 h 3"/>
                <a:gd name="T4" fmla="*/ 0 w 20"/>
                <a:gd name="T5" fmla="*/ 0 h 3"/>
                <a:gd name="T6" fmla="*/ 0 w 20"/>
                <a:gd name="T7" fmla="*/ 0 h 3"/>
                <a:gd name="T8" fmla="*/ 2147483647 w 20"/>
                <a:gd name="T9" fmla="*/ 0 h 3"/>
                <a:gd name="T10" fmla="*/ 2147483647 w 20"/>
                <a:gd name="T11" fmla="*/ 0 h 3"/>
                <a:gd name="T12" fmla="*/ 2147483647 w 20"/>
                <a:gd name="T13" fmla="*/ 0 h 3"/>
                <a:gd name="T14" fmla="*/ 2147483647 w 20"/>
                <a:gd name="T15" fmla="*/ 0 h 3"/>
                <a:gd name="T16" fmla="*/ 2147483647 w 20"/>
                <a:gd name="T17" fmla="*/ 0 h 3"/>
                <a:gd name="T18" fmla="*/ 2147483647 w 20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3"/>
                <a:gd name="T32" fmla="*/ 20 w 20"/>
                <a:gd name="T33" fmla="*/ 0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3">
                  <a:moveTo>
                    <a:pt x="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11" y="3"/>
                  </a:lnTo>
                  <a:lnTo>
                    <a:pt x="20" y="3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22" name="Freeform 829"/>
            <p:cNvSpPr>
              <a:spLocks/>
            </p:cNvSpPr>
            <p:nvPr/>
          </p:nvSpPr>
          <p:spPr bwMode="auto">
            <a:xfrm>
              <a:off x="3173119" y="1976319"/>
              <a:ext cx="2677" cy="2677"/>
            </a:xfrm>
            <a:custGeom>
              <a:avLst/>
              <a:gdLst>
                <a:gd name="T0" fmla="*/ 2147483647 w 6"/>
                <a:gd name="T1" fmla="*/ 2147483647 h 9"/>
                <a:gd name="T2" fmla="*/ 2147483647 w 6"/>
                <a:gd name="T3" fmla="*/ 0 h 9"/>
                <a:gd name="T4" fmla="*/ 2147483647 w 6"/>
                <a:gd name="T5" fmla="*/ 0 h 9"/>
                <a:gd name="T6" fmla="*/ 0 w 6"/>
                <a:gd name="T7" fmla="*/ 0 h 9"/>
                <a:gd name="T8" fmla="*/ 0 w 6"/>
                <a:gd name="T9" fmla="*/ 2147483647 h 9"/>
                <a:gd name="T10" fmla="*/ 0 w 6"/>
                <a:gd name="T11" fmla="*/ 2147483647 h 9"/>
                <a:gd name="T12" fmla="*/ 2147483647 w 6"/>
                <a:gd name="T13" fmla="*/ 2147483647 h 9"/>
                <a:gd name="T14" fmla="*/ 2147483647 w 6"/>
                <a:gd name="T15" fmla="*/ 2147483647 h 9"/>
                <a:gd name="T16" fmla="*/ 2147483647 w 6"/>
                <a:gd name="T17" fmla="*/ 2147483647 h 9"/>
                <a:gd name="T18" fmla="*/ 2147483647 w 6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9"/>
                <a:gd name="T32" fmla="*/ 6 w 6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9">
                  <a:moveTo>
                    <a:pt x="6" y="3"/>
                  </a:move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9"/>
                  </a:lnTo>
                  <a:lnTo>
                    <a:pt x="2" y="9"/>
                  </a:lnTo>
                  <a:lnTo>
                    <a:pt x="6" y="9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23" name="Freeform 830"/>
            <p:cNvSpPr>
              <a:spLocks/>
            </p:cNvSpPr>
            <p:nvPr/>
          </p:nvSpPr>
          <p:spPr bwMode="auto">
            <a:xfrm>
              <a:off x="3173119" y="1976319"/>
              <a:ext cx="18738" cy="2677"/>
            </a:xfrm>
            <a:custGeom>
              <a:avLst/>
              <a:gdLst>
                <a:gd name="T0" fmla="*/ 2147483647 w 55"/>
                <a:gd name="T1" fmla="*/ 0 h 6"/>
                <a:gd name="T2" fmla="*/ 0 w 55"/>
                <a:gd name="T3" fmla="*/ 0 h 6"/>
                <a:gd name="T4" fmla="*/ 0 w 55"/>
                <a:gd name="T5" fmla="*/ 2147483647 h 6"/>
                <a:gd name="T6" fmla="*/ 0 w 55"/>
                <a:gd name="T7" fmla="*/ 2147483647 h 6"/>
                <a:gd name="T8" fmla="*/ 2147483647 w 55"/>
                <a:gd name="T9" fmla="*/ 2147483647 h 6"/>
                <a:gd name="T10" fmla="*/ 2147483647 w 55"/>
                <a:gd name="T11" fmla="*/ 2147483647 h 6"/>
                <a:gd name="T12" fmla="*/ 2147483647 w 55"/>
                <a:gd name="T13" fmla="*/ 2147483647 h 6"/>
                <a:gd name="T14" fmla="*/ 2147483647 w 55"/>
                <a:gd name="T15" fmla="*/ 0 h 6"/>
                <a:gd name="T16" fmla="*/ 2147483647 w 55"/>
                <a:gd name="T17" fmla="*/ 0 h 6"/>
                <a:gd name="T18" fmla="*/ 2147483647 w 55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5"/>
                <a:gd name="T31" fmla="*/ 0 h 6"/>
                <a:gd name="T32" fmla="*/ 55 w 55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5" h="6">
                  <a:moveTo>
                    <a:pt x="2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49" y="6"/>
                  </a:lnTo>
                  <a:lnTo>
                    <a:pt x="55" y="6"/>
                  </a:lnTo>
                  <a:lnTo>
                    <a:pt x="55" y="4"/>
                  </a:lnTo>
                  <a:lnTo>
                    <a:pt x="55" y="0"/>
                  </a:lnTo>
                  <a:lnTo>
                    <a:pt x="5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24" name="Freeform 831"/>
            <p:cNvSpPr>
              <a:spLocks/>
            </p:cNvSpPr>
            <p:nvPr/>
          </p:nvSpPr>
          <p:spPr bwMode="auto">
            <a:xfrm>
              <a:off x="3190518" y="1976319"/>
              <a:ext cx="1338" cy="4015"/>
            </a:xfrm>
            <a:custGeom>
              <a:avLst/>
              <a:gdLst>
                <a:gd name="T0" fmla="*/ 2147483647 w 2"/>
                <a:gd name="T1" fmla="*/ 2147483647 h 13"/>
                <a:gd name="T2" fmla="*/ 2147483647 w 2"/>
                <a:gd name="T3" fmla="*/ 0 h 13"/>
                <a:gd name="T4" fmla="*/ 0 w 2"/>
                <a:gd name="T5" fmla="*/ 0 h 13"/>
                <a:gd name="T6" fmla="*/ 0 w 2"/>
                <a:gd name="T7" fmla="*/ 0 h 13"/>
                <a:gd name="T8" fmla="*/ 0 w 2"/>
                <a:gd name="T9" fmla="*/ 2147483647 h 13"/>
                <a:gd name="T10" fmla="*/ 0 w 2"/>
                <a:gd name="T11" fmla="*/ 2147483647 h 13"/>
                <a:gd name="T12" fmla="*/ 0 w 2"/>
                <a:gd name="T13" fmla="*/ 2147483647 h 13"/>
                <a:gd name="T14" fmla="*/ 2147483647 w 2"/>
                <a:gd name="T15" fmla="*/ 2147483647 h 13"/>
                <a:gd name="T16" fmla="*/ 2147483647 w 2"/>
                <a:gd name="T17" fmla="*/ 2147483647 h 13"/>
                <a:gd name="T18" fmla="*/ 2147483647 w 2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"/>
                <a:gd name="T31" fmla="*/ 0 h 13"/>
                <a:gd name="T32" fmla="*/ 2 w 2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" h="13">
                  <a:moveTo>
                    <a:pt x="2" y="4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25" name="Freeform 832"/>
            <p:cNvSpPr>
              <a:spLocks/>
            </p:cNvSpPr>
            <p:nvPr/>
          </p:nvSpPr>
          <p:spPr bwMode="auto">
            <a:xfrm>
              <a:off x="3189179" y="1978996"/>
              <a:ext cx="5354" cy="1339"/>
            </a:xfrm>
            <a:custGeom>
              <a:avLst/>
              <a:gdLst>
                <a:gd name="T0" fmla="*/ 2147483647 w 13"/>
                <a:gd name="T1" fmla="*/ 0 h 4"/>
                <a:gd name="T2" fmla="*/ 2147483647 w 13"/>
                <a:gd name="T3" fmla="*/ 0 h 4"/>
                <a:gd name="T4" fmla="*/ 0 w 13"/>
                <a:gd name="T5" fmla="*/ 2147483647 h 4"/>
                <a:gd name="T6" fmla="*/ 2147483647 w 13"/>
                <a:gd name="T7" fmla="*/ 2147483647 h 4"/>
                <a:gd name="T8" fmla="*/ 2147483647 w 13"/>
                <a:gd name="T9" fmla="*/ 2147483647 h 4"/>
                <a:gd name="T10" fmla="*/ 2147483647 w 13"/>
                <a:gd name="T11" fmla="*/ 2147483647 h 4"/>
                <a:gd name="T12" fmla="*/ 2147483647 w 13"/>
                <a:gd name="T13" fmla="*/ 2147483647 h 4"/>
                <a:gd name="T14" fmla="*/ 2147483647 w 13"/>
                <a:gd name="T15" fmla="*/ 0 h 4"/>
                <a:gd name="T16" fmla="*/ 2147483647 w 13"/>
                <a:gd name="T17" fmla="*/ 0 h 4"/>
                <a:gd name="T18" fmla="*/ 2147483647 w 13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4"/>
                <a:gd name="T32" fmla="*/ 13 w 13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4">
                  <a:moveTo>
                    <a:pt x="4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6" y="4"/>
                  </a:lnTo>
                  <a:lnTo>
                    <a:pt x="13" y="4"/>
                  </a:lnTo>
                  <a:lnTo>
                    <a:pt x="13" y="0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26" name="Freeform 833"/>
            <p:cNvSpPr>
              <a:spLocks/>
            </p:cNvSpPr>
            <p:nvPr/>
          </p:nvSpPr>
          <p:spPr bwMode="auto">
            <a:xfrm>
              <a:off x="3193195" y="1978996"/>
              <a:ext cx="1338" cy="2677"/>
            </a:xfrm>
            <a:custGeom>
              <a:avLst/>
              <a:gdLst>
                <a:gd name="T0" fmla="*/ 2147483647 w 3"/>
                <a:gd name="T1" fmla="*/ 2147483647 h 10"/>
                <a:gd name="T2" fmla="*/ 2147483647 w 3"/>
                <a:gd name="T3" fmla="*/ 0 h 10"/>
                <a:gd name="T4" fmla="*/ 0 w 3"/>
                <a:gd name="T5" fmla="*/ 0 h 10"/>
                <a:gd name="T6" fmla="*/ 0 w 3"/>
                <a:gd name="T7" fmla="*/ 0 h 10"/>
                <a:gd name="T8" fmla="*/ 0 w 3"/>
                <a:gd name="T9" fmla="*/ 2147483647 h 10"/>
                <a:gd name="T10" fmla="*/ 0 w 3"/>
                <a:gd name="T11" fmla="*/ 2147483647 h 10"/>
                <a:gd name="T12" fmla="*/ 0 w 3"/>
                <a:gd name="T13" fmla="*/ 2147483647 h 10"/>
                <a:gd name="T14" fmla="*/ 2147483647 w 3"/>
                <a:gd name="T15" fmla="*/ 2147483647 h 10"/>
                <a:gd name="T16" fmla="*/ 2147483647 w 3"/>
                <a:gd name="T17" fmla="*/ 2147483647 h 10"/>
                <a:gd name="T18" fmla="*/ 2147483647 w 3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10"/>
                <a:gd name="T32" fmla="*/ 3 w 3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10">
                  <a:moveTo>
                    <a:pt x="3" y="4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27" name="Freeform 834"/>
            <p:cNvSpPr>
              <a:spLocks/>
            </p:cNvSpPr>
            <p:nvPr/>
          </p:nvSpPr>
          <p:spPr bwMode="auto">
            <a:xfrm>
              <a:off x="3191856" y="1980334"/>
              <a:ext cx="26768" cy="1338"/>
            </a:xfrm>
            <a:custGeom>
              <a:avLst/>
              <a:gdLst>
                <a:gd name="T0" fmla="*/ 2147483647 w 80"/>
                <a:gd name="T1" fmla="*/ 0 h 6"/>
                <a:gd name="T2" fmla="*/ 2147483647 w 80"/>
                <a:gd name="T3" fmla="*/ 0 h 6"/>
                <a:gd name="T4" fmla="*/ 0 w 80"/>
                <a:gd name="T5" fmla="*/ 2147483647 h 6"/>
                <a:gd name="T6" fmla="*/ 2147483647 w 80"/>
                <a:gd name="T7" fmla="*/ 2147483647 h 6"/>
                <a:gd name="T8" fmla="*/ 2147483647 w 80"/>
                <a:gd name="T9" fmla="*/ 2147483647 h 6"/>
                <a:gd name="T10" fmla="*/ 2147483647 w 80"/>
                <a:gd name="T11" fmla="*/ 2147483647 h 6"/>
                <a:gd name="T12" fmla="*/ 2147483647 w 80"/>
                <a:gd name="T13" fmla="*/ 2147483647 h 6"/>
                <a:gd name="T14" fmla="*/ 2147483647 w 80"/>
                <a:gd name="T15" fmla="*/ 0 h 6"/>
                <a:gd name="T16" fmla="*/ 2147483647 w 80"/>
                <a:gd name="T17" fmla="*/ 0 h 6"/>
                <a:gd name="T18" fmla="*/ 2147483647 w 80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0"/>
                <a:gd name="T31" fmla="*/ 0 h 6"/>
                <a:gd name="T32" fmla="*/ 80 w 80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0" h="6">
                  <a:moveTo>
                    <a:pt x="4" y="0"/>
                  </a:moveTo>
                  <a:lnTo>
                    <a:pt x="4" y="0"/>
                  </a:lnTo>
                  <a:lnTo>
                    <a:pt x="0" y="3"/>
                  </a:lnTo>
                  <a:lnTo>
                    <a:pt x="4" y="6"/>
                  </a:lnTo>
                  <a:lnTo>
                    <a:pt x="73" y="6"/>
                  </a:lnTo>
                  <a:lnTo>
                    <a:pt x="76" y="6"/>
                  </a:lnTo>
                  <a:lnTo>
                    <a:pt x="80" y="3"/>
                  </a:lnTo>
                  <a:lnTo>
                    <a:pt x="76" y="0"/>
                  </a:lnTo>
                  <a:lnTo>
                    <a:pt x="7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28" name="Freeform 835"/>
            <p:cNvSpPr>
              <a:spLocks/>
            </p:cNvSpPr>
            <p:nvPr/>
          </p:nvSpPr>
          <p:spPr bwMode="auto">
            <a:xfrm>
              <a:off x="3215947" y="1980334"/>
              <a:ext cx="2677" cy="4015"/>
            </a:xfrm>
            <a:custGeom>
              <a:avLst/>
              <a:gdLst>
                <a:gd name="T0" fmla="*/ 2147483647 w 7"/>
                <a:gd name="T1" fmla="*/ 2147483647 h 13"/>
                <a:gd name="T2" fmla="*/ 2147483647 w 7"/>
                <a:gd name="T3" fmla="*/ 0 h 13"/>
                <a:gd name="T4" fmla="*/ 2147483647 w 7"/>
                <a:gd name="T5" fmla="*/ 0 h 13"/>
                <a:gd name="T6" fmla="*/ 0 w 7"/>
                <a:gd name="T7" fmla="*/ 0 h 13"/>
                <a:gd name="T8" fmla="*/ 0 w 7"/>
                <a:gd name="T9" fmla="*/ 2147483647 h 13"/>
                <a:gd name="T10" fmla="*/ 0 w 7"/>
                <a:gd name="T11" fmla="*/ 2147483647 h 13"/>
                <a:gd name="T12" fmla="*/ 2147483647 w 7"/>
                <a:gd name="T13" fmla="*/ 2147483647 h 13"/>
                <a:gd name="T14" fmla="*/ 2147483647 w 7"/>
                <a:gd name="T15" fmla="*/ 2147483647 h 13"/>
                <a:gd name="T16" fmla="*/ 2147483647 w 7"/>
                <a:gd name="T17" fmla="*/ 2147483647 h 13"/>
                <a:gd name="T18" fmla="*/ 2147483647 w 7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3"/>
                <a:gd name="T32" fmla="*/ 7 w 7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3">
                  <a:moveTo>
                    <a:pt x="7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3"/>
                  </a:lnTo>
                  <a:lnTo>
                    <a:pt x="3" y="9"/>
                  </a:lnTo>
                  <a:lnTo>
                    <a:pt x="7" y="9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29" name="Freeform 836"/>
            <p:cNvSpPr>
              <a:spLocks/>
            </p:cNvSpPr>
            <p:nvPr/>
          </p:nvSpPr>
          <p:spPr bwMode="auto">
            <a:xfrm>
              <a:off x="3215947" y="1981672"/>
              <a:ext cx="14723" cy="1339"/>
            </a:xfrm>
            <a:custGeom>
              <a:avLst/>
              <a:gdLst>
                <a:gd name="T0" fmla="*/ 2147483647 w 43"/>
                <a:gd name="T1" fmla="*/ 0 h 3"/>
                <a:gd name="T2" fmla="*/ 0 w 43"/>
                <a:gd name="T3" fmla="*/ 0 h 3"/>
                <a:gd name="T4" fmla="*/ 0 w 43"/>
                <a:gd name="T5" fmla="*/ 2147483647 h 3"/>
                <a:gd name="T6" fmla="*/ 0 w 43"/>
                <a:gd name="T7" fmla="*/ 2147483647 h 3"/>
                <a:gd name="T8" fmla="*/ 2147483647 w 43"/>
                <a:gd name="T9" fmla="*/ 2147483647 h 3"/>
                <a:gd name="T10" fmla="*/ 2147483647 w 43"/>
                <a:gd name="T11" fmla="*/ 2147483647 h 3"/>
                <a:gd name="T12" fmla="*/ 2147483647 w 43"/>
                <a:gd name="T13" fmla="*/ 2147483647 h 3"/>
                <a:gd name="T14" fmla="*/ 2147483647 w 43"/>
                <a:gd name="T15" fmla="*/ 0 h 3"/>
                <a:gd name="T16" fmla="*/ 2147483647 w 43"/>
                <a:gd name="T17" fmla="*/ 0 h 3"/>
                <a:gd name="T18" fmla="*/ 2147483647 w 43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3"/>
                <a:gd name="T31" fmla="*/ 0 h 3"/>
                <a:gd name="T32" fmla="*/ 43 w 43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3" h="3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6" y="3"/>
                  </a:lnTo>
                  <a:lnTo>
                    <a:pt x="43" y="3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30" name="Freeform 837"/>
            <p:cNvSpPr>
              <a:spLocks/>
            </p:cNvSpPr>
            <p:nvPr/>
          </p:nvSpPr>
          <p:spPr bwMode="auto">
            <a:xfrm>
              <a:off x="3229331" y="1981672"/>
              <a:ext cx="1339" cy="4015"/>
            </a:xfrm>
            <a:custGeom>
              <a:avLst/>
              <a:gdLst>
                <a:gd name="T0" fmla="*/ 2147483647 w 3"/>
                <a:gd name="T1" fmla="*/ 2147483647 h 9"/>
                <a:gd name="T2" fmla="*/ 2147483647 w 3"/>
                <a:gd name="T3" fmla="*/ 0 h 9"/>
                <a:gd name="T4" fmla="*/ 0 w 3"/>
                <a:gd name="T5" fmla="*/ 0 h 9"/>
                <a:gd name="T6" fmla="*/ 0 w 3"/>
                <a:gd name="T7" fmla="*/ 0 h 9"/>
                <a:gd name="T8" fmla="*/ 0 w 3"/>
                <a:gd name="T9" fmla="*/ 2147483647 h 9"/>
                <a:gd name="T10" fmla="*/ 0 w 3"/>
                <a:gd name="T11" fmla="*/ 2147483647 h 9"/>
                <a:gd name="T12" fmla="*/ 0 w 3"/>
                <a:gd name="T13" fmla="*/ 2147483647 h 9"/>
                <a:gd name="T14" fmla="*/ 2147483647 w 3"/>
                <a:gd name="T15" fmla="*/ 2147483647 h 9"/>
                <a:gd name="T16" fmla="*/ 2147483647 w 3"/>
                <a:gd name="T17" fmla="*/ 2147483647 h 9"/>
                <a:gd name="T18" fmla="*/ 2147483647 w 3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9"/>
                <a:gd name="T32" fmla="*/ 3 w 3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9">
                  <a:moveTo>
                    <a:pt x="3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9"/>
                  </a:lnTo>
                  <a:lnTo>
                    <a:pt x="3" y="9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31" name="Freeform 838"/>
            <p:cNvSpPr>
              <a:spLocks/>
            </p:cNvSpPr>
            <p:nvPr/>
          </p:nvSpPr>
          <p:spPr bwMode="auto">
            <a:xfrm>
              <a:off x="3227993" y="1983011"/>
              <a:ext cx="16061" cy="2677"/>
            </a:xfrm>
            <a:custGeom>
              <a:avLst/>
              <a:gdLst>
                <a:gd name="T0" fmla="*/ 2147483647 w 47"/>
                <a:gd name="T1" fmla="*/ 0 h 6"/>
                <a:gd name="T2" fmla="*/ 2147483647 w 47"/>
                <a:gd name="T3" fmla="*/ 0 h 6"/>
                <a:gd name="T4" fmla="*/ 0 w 47"/>
                <a:gd name="T5" fmla="*/ 2147483647 h 6"/>
                <a:gd name="T6" fmla="*/ 2147483647 w 47"/>
                <a:gd name="T7" fmla="*/ 2147483647 h 6"/>
                <a:gd name="T8" fmla="*/ 2147483647 w 47"/>
                <a:gd name="T9" fmla="*/ 2147483647 h 6"/>
                <a:gd name="T10" fmla="*/ 2147483647 w 47"/>
                <a:gd name="T11" fmla="*/ 2147483647 h 6"/>
                <a:gd name="T12" fmla="*/ 2147483647 w 47"/>
                <a:gd name="T13" fmla="*/ 2147483647 h 6"/>
                <a:gd name="T14" fmla="*/ 2147483647 w 47"/>
                <a:gd name="T15" fmla="*/ 0 h 6"/>
                <a:gd name="T16" fmla="*/ 2147483647 w 47"/>
                <a:gd name="T17" fmla="*/ 0 h 6"/>
                <a:gd name="T18" fmla="*/ 2147483647 w 47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7"/>
                <a:gd name="T31" fmla="*/ 0 h 6"/>
                <a:gd name="T32" fmla="*/ 47 w 47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7" h="6">
                  <a:moveTo>
                    <a:pt x="4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6"/>
                  </a:lnTo>
                  <a:lnTo>
                    <a:pt x="40" y="6"/>
                  </a:lnTo>
                  <a:lnTo>
                    <a:pt x="47" y="6"/>
                  </a:lnTo>
                  <a:lnTo>
                    <a:pt x="47" y="4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32" name="Freeform 839"/>
            <p:cNvSpPr>
              <a:spLocks/>
            </p:cNvSpPr>
            <p:nvPr/>
          </p:nvSpPr>
          <p:spPr bwMode="auto">
            <a:xfrm>
              <a:off x="3241377" y="1983011"/>
              <a:ext cx="2677" cy="4015"/>
            </a:xfrm>
            <a:custGeom>
              <a:avLst/>
              <a:gdLst>
                <a:gd name="T0" fmla="*/ 2147483647 w 7"/>
                <a:gd name="T1" fmla="*/ 2147483647 h 10"/>
                <a:gd name="T2" fmla="*/ 2147483647 w 7"/>
                <a:gd name="T3" fmla="*/ 0 h 10"/>
                <a:gd name="T4" fmla="*/ 2147483647 w 7"/>
                <a:gd name="T5" fmla="*/ 0 h 10"/>
                <a:gd name="T6" fmla="*/ 0 w 7"/>
                <a:gd name="T7" fmla="*/ 0 h 10"/>
                <a:gd name="T8" fmla="*/ 0 w 7"/>
                <a:gd name="T9" fmla="*/ 2147483647 h 10"/>
                <a:gd name="T10" fmla="*/ 0 w 7"/>
                <a:gd name="T11" fmla="*/ 2147483647 h 10"/>
                <a:gd name="T12" fmla="*/ 2147483647 w 7"/>
                <a:gd name="T13" fmla="*/ 2147483647 h 10"/>
                <a:gd name="T14" fmla="*/ 2147483647 w 7"/>
                <a:gd name="T15" fmla="*/ 2147483647 h 10"/>
                <a:gd name="T16" fmla="*/ 2147483647 w 7"/>
                <a:gd name="T17" fmla="*/ 2147483647 h 10"/>
                <a:gd name="T18" fmla="*/ 2147483647 w 7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0"/>
                <a:gd name="T32" fmla="*/ 7 w 7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0">
                  <a:moveTo>
                    <a:pt x="7" y="4"/>
                  </a:move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7" y="10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33" name="Freeform 840"/>
            <p:cNvSpPr>
              <a:spLocks/>
            </p:cNvSpPr>
            <p:nvPr/>
          </p:nvSpPr>
          <p:spPr bwMode="auto">
            <a:xfrm>
              <a:off x="3241377" y="1984349"/>
              <a:ext cx="25429" cy="2677"/>
            </a:xfrm>
            <a:custGeom>
              <a:avLst/>
              <a:gdLst>
                <a:gd name="T0" fmla="*/ 2147483647 w 76"/>
                <a:gd name="T1" fmla="*/ 0 h 6"/>
                <a:gd name="T2" fmla="*/ 0 w 76"/>
                <a:gd name="T3" fmla="*/ 2147483647 h 6"/>
                <a:gd name="T4" fmla="*/ 0 w 76"/>
                <a:gd name="T5" fmla="*/ 2147483647 h 6"/>
                <a:gd name="T6" fmla="*/ 0 w 76"/>
                <a:gd name="T7" fmla="*/ 2147483647 h 6"/>
                <a:gd name="T8" fmla="*/ 2147483647 w 76"/>
                <a:gd name="T9" fmla="*/ 2147483647 h 6"/>
                <a:gd name="T10" fmla="*/ 2147483647 w 76"/>
                <a:gd name="T11" fmla="*/ 2147483647 h 6"/>
                <a:gd name="T12" fmla="*/ 2147483647 w 76"/>
                <a:gd name="T13" fmla="*/ 2147483647 h 6"/>
                <a:gd name="T14" fmla="*/ 2147483647 w 76"/>
                <a:gd name="T15" fmla="*/ 2147483647 h 6"/>
                <a:gd name="T16" fmla="*/ 2147483647 w 76"/>
                <a:gd name="T17" fmla="*/ 0 h 6"/>
                <a:gd name="T18" fmla="*/ 2147483647 w 76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6"/>
                <a:gd name="T31" fmla="*/ 0 h 6"/>
                <a:gd name="T32" fmla="*/ 76 w 76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6" h="6">
                  <a:moveTo>
                    <a:pt x="3" y="0"/>
                  </a:moveTo>
                  <a:lnTo>
                    <a:pt x="0" y="2"/>
                  </a:lnTo>
                  <a:lnTo>
                    <a:pt x="0" y="6"/>
                  </a:lnTo>
                  <a:lnTo>
                    <a:pt x="69" y="6"/>
                  </a:lnTo>
                  <a:lnTo>
                    <a:pt x="76" y="6"/>
                  </a:lnTo>
                  <a:lnTo>
                    <a:pt x="76" y="2"/>
                  </a:lnTo>
                  <a:lnTo>
                    <a:pt x="7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34" name="Freeform 841"/>
            <p:cNvSpPr>
              <a:spLocks/>
            </p:cNvSpPr>
            <p:nvPr/>
          </p:nvSpPr>
          <p:spPr bwMode="auto">
            <a:xfrm>
              <a:off x="3265469" y="1984349"/>
              <a:ext cx="1338" cy="5353"/>
            </a:xfrm>
            <a:custGeom>
              <a:avLst/>
              <a:gdLst>
                <a:gd name="T0" fmla="*/ 2147483647 w 4"/>
                <a:gd name="T1" fmla="*/ 2147483647 h 15"/>
                <a:gd name="T2" fmla="*/ 2147483647 w 4"/>
                <a:gd name="T3" fmla="*/ 2147483647 h 15"/>
                <a:gd name="T4" fmla="*/ 0 w 4"/>
                <a:gd name="T5" fmla="*/ 0 h 15"/>
                <a:gd name="T6" fmla="*/ 0 w 4"/>
                <a:gd name="T7" fmla="*/ 2147483647 h 15"/>
                <a:gd name="T8" fmla="*/ 0 w 4"/>
                <a:gd name="T9" fmla="*/ 2147483647 h 15"/>
                <a:gd name="T10" fmla="*/ 0 w 4"/>
                <a:gd name="T11" fmla="*/ 2147483647 h 15"/>
                <a:gd name="T12" fmla="*/ 0 w 4"/>
                <a:gd name="T13" fmla="*/ 2147483647 h 15"/>
                <a:gd name="T14" fmla="*/ 2147483647 w 4"/>
                <a:gd name="T15" fmla="*/ 2147483647 h 15"/>
                <a:gd name="T16" fmla="*/ 2147483647 w 4"/>
                <a:gd name="T17" fmla="*/ 2147483647 h 15"/>
                <a:gd name="T18" fmla="*/ 2147483647 w 4"/>
                <a:gd name="T19" fmla="*/ 2147483647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15"/>
                <a:gd name="T32" fmla="*/ 4 w 4"/>
                <a:gd name="T33" fmla="*/ 15 h 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15">
                  <a:moveTo>
                    <a:pt x="4" y="2"/>
                  </a:moveTo>
                  <a:lnTo>
                    <a:pt x="4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4" y="15"/>
                  </a:lnTo>
                  <a:lnTo>
                    <a:pt x="4" y="1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35" name="Freeform 842"/>
            <p:cNvSpPr>
              <a:spLocks/>
            </p:cNvSpPr>
            <p:nvPr/>
          </p:nvSpPr>
          <p:spPr bwMode="auto">
            <a:xfrm>
              <a:off x="3264130" y="1987026"/>
              <a:ext cx="16061" cy="2677"/>
            </a:xfrm>
            <a:custGeom>
              <a:avLst/>
              <a:gdLst>
                <a:gd name="T0" fmla="*/ 2147483647 w 47"/>
                <a:gd name="T1" fmla="*/ 0 h 6"/>
                <a:gd name="T2" fmla="*/ 2147483647 w 47"/>
                <a:gd name="T3" fmla="*/ 2147483647 h 6"/>
                <a:gd name="T4" fmla="*/ 0 w 47"/>
                <a:gd name="T5" fmla="*/ 2147483647 h 6"/>
                <a:gd name="T6" fmla="*/ 2147483647 w 47"/>
                <a:gd name="T7" fmla="*/ 2147483647 h 6"/>
                <a:gd name="T8" fmla="*/ 2147483647 w 47"/>
                <a:gd name="T9" fmla="*/ 2147483647 h 6"/>
                <a:gd name="T10" fmla="*/ 2147483647 w 47"/>
                <a:gd name="T11" fmla="*/ 2147483647 h 6"/>
                <a:gd name="T12" fmla="*/ 2147483647 w 47"/>
                <a:gd name="T13" fmla="*/ 2147483647 h 6"/>
                <a:gd name="T14" fmla="*/ 2147483647 w 47"/>
                <a:gd name="T15" fmla="*/ 2147483647 h 6"/>
                <a:gd name="T16" fmla="*/ 2147483647 w 47"/>
                <a:gd name="T17" fmla="*/ 0 h 6"/>
                <a:gd name="T18" fmla="*/ 2147483647 w 47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7"/>
                <a:gd name="T31" fmla="*/ 0 h 6"/>
                <a:gd name="T32" fmla="*/ 47 w 47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7" h="6">
                  <a:moveTo>
                    <a:pt x="3" y="0"/>
                  </a:moveTo>
                  <a:lnTo>
                    <a:pt x="3" y="3"/>
                  </a:lnTo>
                  <a:lnTo>
                    <a:pt x="0" y="3"/>
                  </a:lnTo>
                  <a:lnTo>
                    <a:pt x="3" y="6"/>
                  </a:lnTo>
                  <a:lnTo>
                    <a:pt x="40" y="6"/>
                  </a:lnTo>
                  <a:lnTo>
                    <a:pt x="47" y="6"/>
                  </a:lnTo>
                  <a:lnTo>
                    <a:pt x="47" y="3"/>
                  </a:lnTo>
                  <a:lnTo>
                    <a:pt x="4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36" name="Freeform 843"/>
            <p:cNvSpPr>
              <a:spLocks/>
            </p:cNvSpPr>
            <p:nvPr/>
          </p:nvSpPr>
          <p:spPr bwMode="auto">
            <a:xfrm>
              <a:off x="3277514" y="1987026"/>
              <a:ext cx="2677" cy="4015"/>
            </a:xfrm>
            <a:custGeom>
              <a:avLst/>
              <a:gdLst>
                <a:gd name="T0" fmla="*/ 2147483647 w 7"/>
                <a:gd name="T1" fmla="*/ 2147483647 h 12"/>
                <a:gd name="T2" fmla="*/ 2147483647 w 7"/>
                <a:gd name="T3" fmla="*/ 2147483647 h 12"/>
                <a:gd name="T4" fmla="*/ 2147483647 w 7"/>
                <a:gd name="T5" fmla="*/ 0 h 12"/>
                <a:gd name="T6" fmla="*/ 0 w 7"/>
                <a:gd name="T7" fmla="*/ 2147483647 h 12"/>
                <a:gd name="T8" fmla="*/ 0 w 7"/>
                <a:gd name="T9" fmla="*/ 2147483647 h 12"/>
                <a:gd name="T10" fmla="*/ 0 w 7"/>
                <a:gd name="T11" fmla="*/ 2147483647 h 12"/>
                <a:gd name="T12" fmla="*/ 2147483647 w 7"/>
                <a:gd name="T13" fmla="*/ 2147483647 h 12"/>
                <a:gd name="T14" fmla="*/ 2147483647 w 7"/>
                <a:gd name="T15" fmla="*/ 2147483647 h 12"/>
                <a:gd name="T16" fmla="*/ 2147483647 w 7"/>
                <a:gd name="T17" fmla="*/ 2147483647 h 12"/>
                <a:gd name="T18" fmla="*/ 2147483647 w 7"/>
                <a:gd name="T19" fmla="*/ 2147483647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2"/>
                <a:gd name="T32" fmla="*/ 7 w 7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2">
                  <a:moveTo>
                    <a:pt x="7" y="3"/>
                  </a:moveTo>
                  <a:lnTo>
                    <a:pt x="7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8"/>
                  </a:lnTo>
                  <a:lnTo>
                    <a:pt x="0" y="12"/>
                  </a:lnTo>
                  <a:lnTo>
                    <a:pt x="3" y="12"/>
                  </a:lnTo>
                  <a:lnTo>
                    <a:pt x="7" y="12"/>
                  </a:lnTo>
                  <a:lnTo>
                    <a:pt x="7" y="8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37" name="Freeform 844"/>
            <p:cNvSpPr>
              <a:spLocks/>
            </p:cNvSpPr>
            <p:nvPr/>
          </p:nvSpPr>
          <p:spPr bwMode="auto">
            <a:xfrm>
              <a:off x="3277514" y="1989702"/>
              <a:ext cx="5354" cy="1339"/>
            </a:xfrm>
            <a:custGeom>
              <a:avLst/>
              <a:gdLst>
                <a:gd name="T0" fmla="*/ 2147483647 w 13"/>
                <a:gd name="T1" fmla="*/ 0 h 6"/>
                <a:gd name="T2" fmla="*/ 0 w 13"/>
                <a:gd name="T3" fmla="*/ 0 h 6"/>
                <a:gd name="T4" fmla="*/ 0 w 13"/>
                <a:gd name="T5" fmla="*/ 2147483647 h 6"/>
                <a:gd name="T6" fmla="*/ 0 w 13"/>
                <a:gd name="T7" fmla="*/ 2147483647 h 6"/>
                <a:gd name="T8" fmla="*/ 2147483647 w 13"/>
                <a:gd name="T9" fmla="*/ 2147483647 h 6"/>
                <a:gd name="T10" fmla="*/ 2147483647 w 13"/>
                <a:gd name="T11" fmla="*/ 2147483647 h 6"/>
                <a:gd name="T12" fmla="*/ 2147483647 w 13"/>
                <a:gd name="T13" fmla="*/ 2147483647 h 6"/>
                <a:gd name="T14" fmla="*/ 2147483647 w 13"/>
                <a:gd name="T15" fmla="*/ 0 h 6"/>
                <a:gd name="T16" fmla="*/ 2147483647 w 13"/>
                <a:gd name="T17" fmla="*/ 0 h 6"/>
                <a:gd name="T18" fmla="*/ 2147483647 w 1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6"/>
                <a:gd name="T32" fmla="*/ 13 w 1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6">
                  <a:moveTo>
                    <a:pt x="3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3" y="6"/>
                  </a:lnTo>
                  <a:lnTo>
                    <a:pt x="13" y="6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7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38" name="Freeform 845"/>
            <p:cNvSpPr>
              <a:spLocks/>
            </p:cNvSpPr>
            <p:nvPr/>
          </p:nvSpPr>
          <p:spPr bwMode="auto">
            <a:xfrm>
              <a:off x="3280190" y="1989702"/>
              <a:ext cx="2677" cy="2677"/>
            </a:xfrm>
            <a:custGeom>
              <a:avLst/>
              <a:gdLst>
                <a:gd name="T0" fmla="*/ 2147483647 w 6"/>
                <a:gd name="T1" fmla="*/ 2147483647 h 9"/>
                <a:gd name="T2" fmla="*/ 2147483647 w 6"/>
                <a:gd name="T3" fmla="*/ 0 h 9"/>
                <a:gd name="T4" fmla="*/ 2147483647 w 6"/>
                <a:gd name="T5" fmla="*/ 0 h 9"/>
                <a:gd name="T6" fmla="*/ 0 w 6"/>
                <a:gd name="T7" fmla="*/ 0 h 9"/>
                <a:gd name="T8" fmla="*/ 0 w 6"/>
                <a:gd name="T9" fmla="*/ 2147483647 h 9"/>
                <a:gd name="T10" fmla="*/ 0 w 6"/>
                <a:gd name="T11" fmla="*/ 2147483647 h 9"/>
                <a:gd name="T12" fmla="*/ 2147483647 w 6"/>
                <a:gd name="T13" fmla="*/ 2147483647 h 9"/>
                <a:gd name="T14" fmla="*/ 2147483647 w 6"/>
                <a:gd name="T15" fmla="*/ 2147483647 h 9"/>
                <a:gd name="T16" fmla="*/ 2147483647 w 6"/>
                <a:gd name="T17" fmla="*/ 2147483647 h 9"/>
                <a:gd name="T18" fmla="*/ 2147483647 w 6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9"/>
                <a:gd name="T32" fmla="*/ 6 w 6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9">
                  <a:moveTo>
                    <a:pt x="6" y="2"/>
                  </a:move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9"/>
                  </a:lnTo>
                  <a:lnTo>
                    <a:pt x="2" y="9"/>
                  </a:lnTo>
                  <a:lnTo>
                    <a:pt x="6" y="9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39" name="Freeform 846"/>
            <p:cNvSpPr>
              <a:spLocks/>
            </p:cNvSpPr>
            <p:nvPr/>
          </p:nvSpPr>
          <p:spPr bwMode="auto">
            <a:xfrm>
              <a:off x="3280190" y="1989702"/>
              <a:ext cx="17400" cy="2677"/>
            </a:xfrm>
            <a:custGeom>
              <a:avLst/>
              <a:gdLst>
                <a:gd name="T0" fmla="*/ 2147483647 w 51"/>
                <a:gd name="T1" fmla="*/ 0 h 7"/>
                <a:gd name="T2" fmla="*/ 0 w 51"/>
                <a:gd name="T3" fmla="*/ 2147483647 h 7"/>
                <a:gd name="T4" fmla="*/ 0 w 51"/>
                <a:gd name="T5" fmla="*/ 2147483647 h 7"/>
                <a:gd name="T6" fmla="*/ 0 w 51"/>
                <a:gd name="T7" fmla="*/ 2147483647 h 7"/>
                <a:gd name="T8" fmla="*/ 2147483647 w 51"/>
                <a:gd name="T9" fmla="*/ 2147483647 h 7"/>
                <a:gd name="T10" fmla="*/ 2147483647 w 51"/>
                <a:gd name="T11" fmla="*/ 2147483647 h 7"/>
                <a:gd name="T12" fmla="*/ 2147483647 w 51"/>
                <a:gd name="T13" fmla="*/ 2147483647 h 7"/>
                <a:gd name="T14" fmla="*/ 2147483647 w 51"/>
                <a:gd name="T15" fmla="*/ 2147483647 h 7"/>
                <a:gd name="T16" fmla="*/ 2147483647 w 51"/>
                <a:gd name="T17" fmla="*/ 0 h 7"/>
                <a:gd name="T18" fmla="*/ 2147483647 w 51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1"/>
                <a:gd name="T31" fmla="*/ 0 h 7"/>
                <a:gd name="T32" fmla="*/ 51 w 51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1" h="7">
                  <a:moveTo>
                    <a:pt x="2" y="0"/>
                  </a:moveTo>
                  <a:lnTo>
                    <a:pt x="0" y="4"/>
                  </a:lnTo>
                  <a:lnTo>
                    <a:pt x="0" y="7"/>
                  </a:lnTo>
                  <a:lnTo>
                    <a:pt x="42" y="7"/>
                  </a:lnTo>
                  <a:lnTo>
                    <a:pt x="49" y="7"/>
                  </a:lnTo>
                  <a:lnTo>
                    <a:pt x="51" y="4"/>
                  </a:lnTo>
                  <a:lnTo>
                    <a:pt x="49" y="4"/>
                  </a:lnTo>
                  <a:lnTo>
                    <a:pt x="46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40" name="Freeform 847"/>
            <p:cNvSpPr>
              <a:spLocks/>
            </p:cNvSpPr>
            <p:nvPr/>
          </p:nvSpPr>
          <p:spPr bwMode="auto">
            <a:xfrm>
              <a:off x="3296251" y="1989702"/>
              <a:ext cx="1339" cy="5353"/>
            </a:xfrm>
            <a:custGeom>
              <a:avLst/>
              <a:gdLst>
                <a:gd name="T0" fmla="*/ 2147483647 w 5"/>
                <a:gd name="T1" fmla="*/ 2147483647 h 13"/>
                <a:gd name="T2" fmla="*/ 2147483647 w 5"/>
                <a:gd name="T3" fmla="*/ 2147483647 h 13"/>
                <a:gd name="T4" fmla="*/ 2147483647 w 5"/>
                <a:gd name="T5" fmla="*/ 0 h 13"/>
                <a:gd name="T6" fmla="*/ 0 w 5"/>
                <a:gd name="T7" fmla="*/ 2147483647 h 13"/>
                <a:gd name="T8" fmla="*/ 0 w 5"/>
                <a:gd name="T9" fmla="*/ 2147483647 h 13"/>
                <a:gd name="T10" fmla="*/ 0 w 5"/>
                <a:gd name="T11" fmla="*/ 2147483647 h 13"/>
                <a:gd name="T12" fmla="*/ 2147483647 w 5"/>
                <a:gd name="T13" fmla="*/ 2147483647 h 13"/>
                <a:gd name="T14" fmla="*/ 2147483647 w 5"/>
                <a:gd name="T15" fmla="*/ 2147483647 h 13"/>
                <a:gd name="T16" fmla="*/ 2147483647 w 5"/>
                <a:gd name="T17" fmla="*/ 2147483647 h 13"/>
                <a:gd name="T18" fmla="*/ 2147483647 w 5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"/>
                <a:gd name="T31" fmla="*/ 0 h 13"/>
                <a:gd name="T32" fmla="*/ 5 w 5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" h="13">
                  <a:moveTo>
                    <a:pt x="5" y="4"/>
                  </a:moveTo>
                  <a:lnTo>
                    <a:pt x="3" y="4"/>
                  </a:lnTo>
                  <a:lnTo>
                    <a:pt x="3" y="0"/>
                  </a:lnTo>
                  <a:lnTo>
                    <a:pt x="0" y="4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3" y="13"/>
                  </a:lnTo>
                  <a:lnTo>
                    <a:pt x="5" y="11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41" name="Freeform 848"/>
            <p:cNvSpPr>
              <a:spLocks/>
            </p:cNvSpPr>
            <p:nvPr/>
          </p:nvSpPr>
          <p:spPr bwMode="auto">
            <a:xfrm>
              <a:off x="3296251" y="1992379"/>
              <a:ext cx="13384" cy="2677"/>
            </a:xfrm>
            <a:custGeom>
              <a:avLst/>
              <a:gdLst>
                <a:gd name="T0" fmla="*/ 2147483647 w 43"/>
                <a:gd name="T1" fmla="*/ 0 h 6"/>
                <a:gd name="T2" fmla="*/ 0 w 43"/>
                <a:gd name="T3" fmla="*/ 0 h 6"/>
                <a:gd name="T4" fmla="*/ 0 w 43"/>
                <a:gd name="T5" fmla="*/ 2147483647 h 6"/>
                <a:gd name="T6" fmla="*/ 0 w 43"/>
                <a:gd name="T7" fmla="*/ 2147483647 h 6"/>
                <a:gd name="T8" fmla="*/ 2147483647 w 43"/>
                <a:gd name="T9" fmla="*/ 2147483647 h 6"/>
                <a:gd name="T10" fmla="*/ 2147483647 w 43"/>
                <a:gd name="T11" fmla="*/ 2147483647 h 6"/>
                <a:gd name="T12" fmla="*/ 2147483647 w 43"/>
                <a:gd name="T13" fmla="*/ 2147483647 h 6"/>
                <a:gd name="T14" fmla="*/ 2147483647 w 43"/>
                <a:gd name="T15" fmla="*/ 0 h 6"/>
                <a:gd name="T16" fmla="*/ 2147483647 w 43"/>
                <a:gd name="T17" fmla="*/ 0 h 6"/>
                <a:gd name="T18" fmla="*/ 2147483647 w 4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3"/>
                <a:gd name="T31" fmla="*/ 0 h 6"/>
                <a:gd name="T32" fmla="*/ 43 w 4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3" h="6">
                  <a:moveTo>
                    <a:pt x="3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36" y="6"/>
                  </a:lnTo>
                  <a:lnTo>
                    <a:pt x="43" y="6"/>
                  </a:lnTo>
                  <a:lnTo>
                    <a:pt x="43" y="4"/>
                  </a:lnTo>
                  <a:lnTo>
                    <a:pt x="43" y="0"/>
                  </a:lnTo>
                  <a:lnTo>
                    <a:pt x="39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42" name="Freeform 849"/>
            <p:cNvSpPr>
              <a:spLocks/>
            </p:cNvSpPr>
            <p:nvPr/>
          </p:nvSpPr>
          <p:spPr bwMode="auto">
            <a:xfrm>
              <a:off x="3308297" y="1992379"/>
              <a:ext cx="1338" cy="2677"/>
            </a:xfrm>
            <a:custGeom>
              <a:avLst/>
              <a:gdLst>
                <a:gd name="T0" fmla="*/ 2147483647 w 4"/>
                <a:gd name="T1" fmla="*/ 2147483647 h 10"/>
                <a:gd name="T2" fmla="*/ 2147483647 w 4"/>
                <a:gd name="T3" fmla="*/ 0 h 10"/>
                <a:gd name="T4" fmla="*/ 0 w 4"/>
                <a:gd name="T5" fmla="*/ 0 h 10"/>
                <a:gd name="T6" fmla="*/ 0 w 4"/>
                <a:gd name="T7" fmla="*/ 0 h 10"/>
                <a:gd name="T8" fmla="*/ 0 w 4"/>
                <a:gd name="T9" fmla="*/ 2147483647 h 10"/>
                <a:gd name="T10" fmla="*/ 0 w 4"/>
                <a:gd name="T11" fmla="*/ 2147483647 h 10"/>
                <a:gd name="T12" fmla="*/ 0 w 4"/>
                <a:gd name="T13" fmla="*/ 2147483647 h 10"/>
                <a:gd name="T14" fmla="*/ 2147483647 w 4"/>
                <a:gd name="T15" fmla="*/ 2147483647 h 10"/>
                <a:gd name="T16" fmla="*/ 2147483647 w 4"/>
                <a:gd name="T17" fmla="*/ 2147483647 h 10"/>
                <a:gd name="T18" fmla="*/ 2147483647 w 4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10"/>
                <a:gd name="T32" fmla="*/ 4 w 4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10">
                  <a:moveTo>
                    <a:pt x="4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43" name="Freeform 850"/>
            <p:cNvSpPr>
              <a:spLocks/>
            </p:cNvSpPr>
            <p:nvPr/>
          </p:nvSpPr>
          <p:spPr bwMode="auto">
            <a:xfrm>
              <a:off x="3308297" y="1993718"/>
              <a:ext cx="5354" cy="1338"/>
            </a:xfrm>
            <a:custGeom>
              <a:avLst/>
              <a:gdLst>
                <a:gd name="T0" fmla="*/ 2147483647 w 20"/>
                <a:gd name="T1" fmla="*/ 0 h 6"/>
                <a:gd name="T2" fmla="*/ 2147483647 w 20"/>
                <a:gd name="T3" fmla="*/ 2147483647 h 6"/>
                <a:gd name="T4" fmla="*/ 0 w 20"/>
                <a:gd name="T5" fmla="*/ 2147483647 h 6"/>
                <a:gd name="T6" fmla="*/ 2147483647 w 20"/>
                <a:gd name="T7" fmla="*/ 2147483647 h 6"/>
                <a:gd name="T8" fmla="*/ 2147483647 w 20"/>
                <a:gd name="T9" fmla="*/ 2147483647 h 6"/>
                <a:gd name="T10" fmla="*/ 2147483647 w 20"/>
                <a:gd name="T11" fmla="*/ 2147483647 h 6"/>
                <a:gd name="T12" fmla="*/ 2147483647 w 20"/>
                <a:gd name="T13" fmla="*/ 2147483647 h 6"/>
                <a:gd name="T14" fmla="*/ 2147483647 w 20"/>
                <a:gd name="T15" fmla="*/ 2147483647 h 6"/>
                <a:gd name="T16" fmla="*/ 2147483647 w 20"/>
                <a:gd name="T17" fmla="*/ 0 h 6"/>
                <a:gd name="T18" fmla="*/ 2147483647 w 20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6"/>
                <a:gd name="T32" fmla="*/ 20 w 20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6">
                  <a:moveTo>
                    <a:pt x="3" y="0"/>
                  </a:moveTo>
                  <a:lnTo>
                    <a:pt x="3" y="2"/>
                  </a:lnTo>
                  <a:lnTo>
                    <a:pt x="0" y="2"/>
                  </a:lnTo>
                  <a:lnTo>
                    <a:pt x="3" y="6"/>
                  </a:lnTo>
                  <a:lnTo>
                    <a:pt x="13" y="6"/>
                  </a:lnTo>
                  <a:lnTo>
                    <a:pt x="20" y="6"/>
                  </a:lnTo>
                  <a:lnTo>
                    <a:pt x="20" y="2"/>
                  </a:lnTo>
                  <a:lnTo>
                    <a:pt x="1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44" name="Freeform 851"/>
            <p:cNvSpPr>
              <a:spLocks/>
            </p:cNvSpPr>
            <p:nvPr/>
          </p:nvSpPr>
          <p:spPr bwMode="auto">
            <a:xfrm>
              <a:off x="3312312" y="1993718"/>
              <a:ext cx="1339" cy="4015"/>
            </a:xfrm>
            <a:custGeom>
              <a:avLst/>
              <a:gdLst>
                <a:gd name="T0" fmla="*/ 2147483647 w 7"/>
                <a:gd name="T1" fmla="*/ 2147483647 h 12"/>
                <a:gd name="T2" fmla="*/ 2147483647 w 7"/>
                <a:gd name="T3" fmla="*/ 2147483647 h 12"/>
                <a:gd name="T4" fmla="*/ 2147483647 w 7"/>
                <a:gd name="T5" fmla="*/ 0 h 12"/>
                <a:gd name="T6" fmla="*/ 0 w 7"/>
                <a:gd name="T7" fmla="*/ 2147483647 h 12"/>
                <a:gd name="T8" fmla="*/ 0 w 7"/>
                <a:gd name="T9" fmla="*/ 2147483647 h 12"/>
                <a:gd name="T10" fmla="*/ 0 w 7"/>
                <a:gd name="T11" fmla="*/ 2147483647 h 12"/>
                <a:gd name="T12" fmla="*/ 2147483647 w 7"/>
                <a:gd name="T13" fmla="*/ 2147483647 h 12"/>
                <a:gd name="T14" fmla="*/ 2147483647 w 7"/>
                <a:gd name="T15" fmla="*/ 2147483647 h 12"/>
                <a:gd name="T16" fmla="*/ 2147483647 w 7"/>
                <a:gd name="T17" fmla="*/ 2147483647 h 12"/>
                <a:gd name="T18" fmla="*/ 2147483647 w 7"/>
                <a:gd name="T19" fmla="*/ 2147483647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2"/>
                <a:gd name="T32" fmla="*/ 7 w 7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2">
                  <a:moveTo>
                    <a:pt x="7" y="2"/>
                  </a:moveTo>
                  <a:lnTo>
                    <a:pt x="7" y="2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0" y="12"/>
                  </a:lnTo>
                  <a:lnTo>
                    <a:pt x="3" y="12"/>
                  </a:lnTo>
                  <a:lnTo>
                    <a:pt x="7" y="12"/>
                  </a:lnTo>
                  <a:lnTo>
                    <a:pt x="7" y="8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45" name="Freeform 852"/>
            <p:cNvSpPr>
              <a:spLocks/>
            </p:cNvSpPr>
            <p:nvPr/>
          </p:nvSpPr>
          <p:spPr bwMode="auto">
            <a:xfrm>
              <a:off x="3312312" y="1995056"/>
              <a:ext cx="8030" cy="2677"/>
            </a:xfrm>
            <a:custGeom>
              <a:avLst/>
              <a:gdLst>
                <a:gd name="T0" fmla="*/ 2147483647 w 27"/>
                <a:gd name="T1" fmla="*/ 0 h 6"/>
                <a:gd name="T2" fmla="*/ 0 w 27"/>
                <a:gd name="T3" fmla="*/ 0 h 6"/>
                <a:gd name="T4" fmla="*/ 0 w 27"/>
                <a:gd name="T5" fmla="*/ 2147483647 h 6"/>
                <a:gd name="T6" fmla="*/ 0 w 27"/>
                <a:gd name="T7" fmla="*/ 2147483647 h 6"/>
                <a:gd name="T8" fmla="*/ 2147483647 w 27"/>
                <a:gd name="T9" fmla="*/ 2147483647 h 6"/>
                <a:gd name="T10" fmla="*/ 2147483647 w 27"/>
                <a:gd name="T11" fmla="*/ 2147483647 h 6"/>
                <a:gd name="T12" fmla="*/ 2147483647 w 27"/>
                <a:gd name="T13" fmla="*/ 2147483647 h 6"/>
                <a:gd name="T14" fmla="*/ 2147483647 w 27"/>
                <a:gd name="T15" fmla="*/ 0 h 6"/>
                <a:gd name="T16" fmla="*/ 2147483647 w 27"/>
                <a:gd name="T17" fmla="*/ 0 h 6"/>
                <a:gd name="T18" fmla="*/ 2147483647 w 27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"/>
                <a:gd name="T31" fmla="*/ 0 h 6"/>
                <a:gd name="T32" fmla="*/ 27 w 27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" h="6">
                  <a:moveTo>
                    <a:pt x="3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16" y="6"/>
                  </a:lnTo>
                  <a:lnTo>
                    <a:pt x="27" y="6"/>
                  </a:lnTo>
                  <a:lnTo>
                    <a:pt x="27" y="2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46" name="Freeform 853"/>
            <p:cNvSpPr>
              <a:spLocks/>
            </p:cNvSpPr>
            <p:nvPr/>
          </p:nvSpPr>
          <p:spPr bwMode="auto">
            <a:xfrm>
              <a:off x="3319004" y="1995056"/>
              <a:ext cx="1338" cy="4015"/>
            </a:xfrm>
            <a:custGeom>
              <a:avLst/>
              <a:gdLst>
                <a:gd name="T0" fmla="*/ 2147483647 w 7"/>
                <a:gd name="T1" fmla="*/ 2147483647 h 9"/>
                <a:gd name="T2" fmla="*/ 2147483647 w 7"/>
                <a:gd name="T3" fmla="*/ 0 h 9"/>
                <a:gd name="T4" fmla="*/ 2147483647 w 7"/>
                <a:gd name="T5" fmla="*/ 0 h 9"/>
                <a:gd name="T6" fmla="*/ 0 w 7"/>
                <a:gd name="T7" fmla="*/ 0 h 9"/>
                <a:gd name="T8" fmla="*/ 0 w 7"/>
                <a:gd name="T9" fmla="*/ 2147483647 h 9"/>
                <a:gd name="T10" fmla="*/ 0 w 7"/>
                <a:gd name="T11" fmla="*/ 2147483647 h 9"/>
                <a:gd name="T12" fmla="*/ 2147483647 w 7"/>
                <a:gd name="T13" fmla="*/ 2147483647 h 9"/>
                <a:gd name="T14" fmla="*/ 2147483647 w 7"/>
                <a:gd name="T15" fmla="*/ 2147483647 h 9"/>
                <a:gd name="T16" fmla="*/ 2147483647 w 7"/>
                <a:gd name="T17" fmla="*/ 2147483647 h 9"/>
                <a:gd name="T18" fmla="*/ 2147483647 w 7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9"/>
                <a:gd name="T32" fmla="*/ 7 w 7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9">
                  <a:moveTo>
                    <a:pt x="7" y="2"/>
                  </a:move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9"/>
                  </a:lnTo>
                  <a:lnTo>
                    <a:pt x="7" y="9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47" name="Freeform 854"/>
            <p:cNvSpPr>
              <a:spLocks/>
            </p:cNvSpPr>
            <p:nvPr/>
          </p:nvSpPr>
          <p:spPr bwMode="auto">
            <a:xfrm>
              <a:off x="3319004" y="1996395"/>
              <a:ext cx="6692" cy="2677"/>
            </a:xfrm>
            <a:custGeom>
              <a:avLst/>
              <a:gdLst>
                <a:gd name="T0" fmla="*/ 2147483647 w 20"/>
                <a:gd name="T1" fmla="*/ 0 h 7"/>
                <a:gd name="T2" fmla="*/ 0 w 20"/>
                <a:gd name="T3" fmla="*/ 2147483647 h 7"/>
                <a:gd name="T4" fmla="*/ 0 w 20"/>
                <a:gd name="T5" fmla="*/ 2147483647 h 7"/>
                <a:gd name="T6" fmla="*/ 0 w 20"/>
                <a:gd name="T7" fmla="*/ 2147483647 h 7"/>
                <a:gd name="T8" fmla="*/ 2147483647 w 20"/>
                <a:gd name="T9" fmla="*/ 2147483647 h 7"/>
                <a:gd name="T10" fmla="*/ 2147483647 w 20"/>
                <a:gd name="T11" fmla="*/ 2147483647 h 7"/>
                <a:gd name="T12" fmla="*/ 2147483647 w 20"/>
                <a:gd name="T13" fmla="*/ 2147483647 h 7"/>
                <a:gd name="T14" fmla="*/ 2147483647 w 20"/>
                <a:gd name="T15" fmla="*/ 2147483647 h 7"/>
                <a:gd name="T16" fmla="*/ 2147483647 w 20"/>
                <a:gd name="T17" fmla="*/ 0 h 7"/>
                <a:gd name="T18" fmla="*/ 2147483647 w 20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7"/>
                <a:gd name="T32" fmla="*/ 20 w 20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7">
                  <a:moveTo>
                    <a:pt x="3" y="0"/>
                  </a:moveTo>
                  <a:lnTo>
                    <a:pt x="0" y="4"/>
                  </a:lnTo>
                  <a:lnTo>
                    <a:pt x="0" y="7"/>
                  </a:lnTo>
                  <a:lnTo>
                    <a:pt x="10" y="7"/>
                  </a:lnTo>
                  <a:lnTo>
                    <a:pt x="20" y="7"/>
                  </a:lnTo>
                  <a:lnTo>
                    <a:pt x="20" y="4"/>
                  </a:lnTo>
                  <a:lnTo>
                    <a:pt x="1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48" name="Freeform 855"/>
            <p:cNvSpPr>
              <a:spLocks/>
            </p:cNvSpPr>
            <p:nvPr/>
          </p:nvSpPr>
          <p:spPr bwMode="auto">
            <a:xfrm>
              <a:off x="3323019" y="1996395"/>
              <a:ext cx="2677" cy="4015"/>
            </a:xfrm>
            <a:custGeom>
              <a:avLst/>
              <a:gdLst>
                <a:gd name="T0" fmla="*/ 2147483647 w 6"/>
                <a:gd name="T1" fmla="*/ 2147483647 h 13"/>
                <a:gd name="T2" fmla="*/ 2147483647 w 6"/>
                <a:gd name="T3" fmla="*/ 2147483647 h 13"/>
                <a:gd name="T4" fmla="*/ 2147483647 w 6"/>
                <a:gd name="T5" fmla="*/ 0 h 13"/>
                <a:gd name="T6" fmla="*/ 0 w 6"/>
                <a:gd name="T7" fmla="*/ 2147483647 h 13"/>
                <a:gd name="T8" fmla="*/ 0 w 6"/>
                <a:gd name="T9" fmla="*/ 2147483647 h 13"/>
                <a:gd name="T10" fmla="*/ 0 w 6"/>
                <a:gd name="T11" fmla="*/ 2147483647 h 13"/>
                <a:gd name="T12" fmla="*/ 2147483647 w 6"/>
                <a:gd name="T13" fmla="*/ 2147483647 h 13"/>
                <a:gd name="T14" fmla="*/ 2147483647 w 6"/>
                <a:gd name="T15" fmla="*/ 2147483647 h 13"/>
                <a:gd name="T16" fmla="*/ 2147483647 w 6"/>
                <a:gd name="T17" fmla="*/ 2147483647 h 13"/>
                <a:gd name="T18" fmla="*/ 2147483647 w 6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3"/>
                <a:gd name="T32" fmla="*/ 6 w 6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3">
                  <a:moveTo>
                    <a:pt x="6" y="4"/>
                  </a:moveTo>
                  <a:lnTo>
                    <a:pt x="6" y="4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2" y="13"/>
                  </a:lnTo>
                  <a:lnTo>
                    <a:pt x="6" y="10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49" name="Freeform 856"/>
            <p:cNvSpPr>
              <a:spLocks/>
            </p:cNvSpPr>
            <p:nvPr/>
          </p:nvSpPr>
          <p:spPr bwMode="auto">
            <a:xfrm>
              <a:off x="3323019" y="1999071"/>
              <a:ext cx="4016" cy="1338"/>
            </a:xfrm>
            <a:custGeom>
              <a:avLst/>
              <a:gdLst>
                <a:gd name="T0" fmla="*/ 2147483647 w 13"/>
                <a:gd name="T1" fmla="*/ 0 h 3"/>
                <a:gd name="T2" fmla="*/ 0 w 13"/>
                <a:gd name="T3" fmla="*/ 0 h 3"/>
                <a:gd name="T4" fmla="*/ 0 w 13"/>
                <a:gd name="T5" fmla="*/ 2147483647 h 3"/>
                <a:gd name="T6" fmla="*/ 0 w 13"/>
                <a:gd name="T7" fmla="*/ 2147483647 h 3"/>
                <a:gd name="T8" fmla="*/ 2147483647 w 13"/>
                <a:gd name="T9" fmla="*/ 2147483647 h 3"/>
                <a:gd name="T10" fmla="*/ 2147483647 w 13"/>
                <a:gd name="T11" fmla="*/ 2147483647 h 3"/>
                <a:gd name="T12" fmla="*/ 2147483647 w 13"/>
                <a:gd name="T13" fmla="*/ 2147483647 h 3"/>
                <a:gd name="T14" fmla="*/ 2147483647 w 13"/>
                <a:gd name="T15" fmla="*/ 0 h 3"/>
                <a:gd name="T16" fmla="*/ 2147483647 w 13"/>
                <a:gd name="T17" fmla="*/ 0 h 3"/>
                <a:gd name="T18" fmla="*/ 2147483647 w 13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3"/>
                <a:gd name="T32" fmla="*/ 13 w 13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13" y="3"/>
                  </a:lnTo>
                  <a:lnTo>
                    <a:pt x="13" y="0"/>
                  </a:lnTo>
                  <a:lnTo>
                    <a:pt x="6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50" name="Freeform 857"/>
            <p:cNvSpPr>
              <a:spLocks/>
            </p:cNvSpPr>
            <p:nvPr/>
          </p:nvSpPr>
          <p:spPr bwMode="auto">
            <a:xfrm>
              <a:off x="3325696" y="1999071"/>
              <a:ext cx="1339" cy="2677"/>
            </a:xfrm>
            <a:custGeom>
              <a:avLst/>
              <a:gdLst>
                <a:gd name="T0" fmla="*/ 2147483647 w 7"/>
                <a:gd name="T1" fmla="*/ 2147483647 h 10"/>
                <a:gd name="T2" fmla="*/ 2147483647 w 7"/>
                <a:gd name="T3" fmla="*/ 0 h 10"/>
                <a:gd name="T4" fmla="*/ 2147483647 w 7"/>
                <a:gd name="T5" fmla="*/ 0 h 10"/>
                <a:gd name="T6" fmla="*/ 0 w 7"/>
                <a:gd name="T7" fmla="*/ 0 h 10"/>
                <a:gd name="T8" fmla="*/ 0 w 7"/>
                <a:gd name="T9" fmla="*/ 2147483647 h 10"/>
                <a:gd name="T10" fmla="*/ 0 w 7"/>
                <a:gd name="T11" fmla="*/ 2147483647 h 10"/>
                <a:gd name="T12" fmla="*/ 2147483647 w 7"/>
                <a:gd name="T13" fmla="*/ 2147483647 h 10"/>
                <a:gd name="T14" fmla="*/ 2147483647 w 7"/>
                <a:gd name="T15" fmla="*/ 2147483647 h 10"/>
                <a:gd name="T16" fmla="*/ 2147483647 w 7"/>
                <a:gd name="T17" fmla="*/ 2147483647 h 10"/>
                <a:gd name="T18" fmla="*/ 2147483647 w 7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0"/>
                <a:gd name="T32" fmla="*/ 7 w 7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0">
                  <a:moveTo>
                    <a:pt x="7" y="3"/>
                  </a:move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7" y="10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51" name="Freeform 858"/>
            <p:cNvSpPr>
              <a:spLocks/>
            </p:cNvSpPr>
            <p:nvPr/>
          </p:nvSpPr>
          <p:spPr bwMode="auto">
            <a:xfrm>
              <a:off x="3325696" y="2000409"/>
              <a:ext cx="42829" cy="1339"/>
            </a:xfrm>
            <a:custGeom>
              <a:avLst/>
              <a:gdLst>
                <a:gd name="T0" fmla="*/ 2147483647 w 128"/>
                <a:gd name="T1" fmla="*/ 0 h 7"/>
                <a:gd name="T2" fmla="*/ 0 w 128"/>
                <a:gd name="T3" fmla="*/ 2147483647 h 7"/>
                <a:gd name="T4" fmla="*/ 0 w 128"/>
                <a:gd name="T5" fmla="*/ 2147483647 h 7"/>
                <a:gd name="T6" fmla="*/ 0 w 128"/>
                <a:gd name="T7" fmla="*/ 2147483647 h 7"/>
                <a:gd name="T8" fmla="*/ 2147483647 w 128"/>
                <a:gd name="T9" fmla="*/ 2147483647 h 7"/>
                <a:gd name="T10" fmla="*/ 2147483647 w 128"/>
                <a:gd name="T11" fmla="*/ 2147483647 h 7"/>
                <a:gd name="T12" fmla="*/ 2147483647 w 128"/>
                <a:gd name="T13" fmla="*/ 2147483647 h 7"/>
                <a:gd name="T14" fmla="*/ 2147483647 w 128"/>
                <a:gd name="T15" fmla="*/ 2147483647 h 7"/>
                <a:gd name="T16" fmla="*/ 2147483647 w 128"/>
                <a:gd name="T17" fmla="*/ 0 h 7"/>
                <a:gd name="T18" fmla="*/ 2147483647 w 128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8"/>
                <a:gd name="T31" fmla="*/ 0 h 7"/>
                <a:gd name="T32" fmla="*/ 128 w 128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8" h="7">
                  <a:moveTo>
                    <a:pt x="3" y="0"/>
                  </a:moveTo>
                  <a:lnTo>
                    <a:pt x="0" y="3"/>
                  </a:lnTo>
                  <a:lnTo>
                    <a:pt x="0" y="7"/>
                  </a:lnTo>
                  <a:lnTo>
                    <a:pt x="118" y="7"/>
                  </a:lnTo>
                  <a:lnTo>
                    <a:pt x="125" y="7"/>
                  </a:lnTo>
                  <a:lnTo>
                    <a:pt x="128" y="3"/>
                  </a:lnTo>
                  <a:lnTo>
                    <a:pt x="125" y="3"/>
                  </a:lnTo>
                  <a:lnTo>
                    <a:pt x="121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52" name="Freeform 859"/>
            <p:cNvSpPr>
              <a:spLocks/>
            </p:cNvSpPr>
            <p:nvPr/>
          </p:nvSpPr>
          <p:spPr bwMode="auto">
            <a:xfrm>
              <a:off x="3365848" y="2000409"/>
              <a:ext cx="2677" cy="4015"/>
            </a:xfrm>
            <a:custGeom>
              <a:avLst/>
              <a:gdLst>
                <a:gd name="T0" fmla="*/ 2147483647 w 7"/>
                <a:gd name="T1" fmla="*/ 2147483647 h 13"/>
                <a:gd name="T2" fmla="*/ 2147483647 w 7"/>
                <a:gd name="T3" fmla="*/ 2147483647 h 13"/>
                <a:gd name="T4" fmla="*/ 2147483647 w 7"/>
                <a:gd name="T5" fmla="*/ 0 h 13"/>
                <a:gd name="T6" fmla="*/ 0 w 7"/>
                <a:gd name="T7" fmla="*/ 2147483647 h 13"/>
                <a:gd name="T8" fmla="*/ 0 w 7"/>
                <a:gd name="T9" fmla="*/ 2147483647 h 13"/>
                <a:gd name="T10" fmla="*/ 0 w 7"/>
                <a:gd name="T11" fmla="*/ 2147483647 h 13"/>
                <a:gd name="T12" fmla="*/ 2147483647 w 7"/>
                <a:gd name="T13" fmla="*/ 2147483647 h 13"/>
                <a:gd name="T14" fmla="*/ 2147483647 w 7"/>
                <a:gd name="T15" fmla="*/ 2147483647 h 13"/>
                <a:gd name="T16" fmla="*/ 2147483647 w 7"/>
                <a:gd name="T17" fmla="*/ 2147483647 h 13"/>
                <a:gd name="T18" fmla="*/ 2147483647 w 7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3"/>
                <a:gd name="T32" fmla="*/ 7 w 7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3">
                  <a:moveTo>
                    <a:pt x="7" y="3"/>
                  </a:moveTo>
                  <a:lnTo>
                    <a:pt x="4" y="3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9"/>
                  </a:lnTo>
                  <a:lnTo>
                    <a:pt x="4" y="13"/>
                  </a:lnTo>
                  <a:lnTo>
                    <a:pt x="4" y="9"/>
                  </a:lnTo>
                  <a:lnTo>
                    <a:pt x="7" y="9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53" name="Freeform 860"/>
            <p:cNvSpPr>
              <a:spLocks/>
            </p:cNvSpPr>
            <p:nvPr/>
          </p:nvSpPr>
          <p:spPr bwMode="auto">
            <a:xfrm>
              <a:off x="3365848" y="2001748"/>
              <a:ext cx="4016" cy="1338"/>
            </a:xfrm>
            <a:custGeom>
              <a:avLst/>
              <a:gdLst>
                <a:gd name="T0" fmla="*/ 2147483647 w 13"/>
                <a:gd name="T1" fmla="*/ 0 h 2"/>
                <a:gd name="T2" fmla="*/ 0 w 13"/>
                <a:gd name="T3" fmla="*/ 0 h 2"/>
                <a:gd name="T4" fmla="*/ 0 w 13"/>
                <a:gd name="T5" fmla="*/ 2147483647 h 2"/>
                <a:gd name="T6" fmla="*/ 0 w 13"/>
                <a:gd name="T7" fmla="*/ 2147483647 h 2"/>
                <a:gd name="T8" fmla="*/ 2147483647 w 13"/>
                <a:gd name="T9" fmla="*/ 2147483647 h 2"/>
                <a:gd name="T10" fmla="*/ 2147483647 w 13"/>
                <a:gd name="T11" fmla="*/ 2147483647 h 2"/>
                <a:gd name="T12" fmla="*/ 2147483647 w 13"/>
                <a:gd name="T13" fmla="*/ 2147483647 h 2"/>
                <a:gd name="T14" fmla="*/ 2147483647 w 13"/>
                <a:gd name="T15" fmla="*/ 0 h 2"/>
                <a:gd name="T16" fmla="*/ 2147483647 w 13"/>
                <a:gd name="T17" fmla="*/ 0 h 2"/>
                <a:gd name="T18" fmla="*/ 2147483647 w 13"/>
                <a:gd name="T19" fmla="*/ 0 h 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2"/>
                <a:gd name="T32" fmla="*/ 13 w 13"/>
                <a:gd name="T33" fmla="*/ 2 h 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2">
                  <a:moveTo>
                    <a:pt x="4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4" y="2"/>
                  </a:lnTo>
                  <a:lnTo>
                    <a:pt x="11" y="2"/>
                  </a:lnTo>
                  <a:lnTo>
                    <a:pt x="13" y="2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54" name="Freeform 861"/>
            <p:cNvSpPr>
              <a:spLocks/>
            </p:cNvSpPr>
            <p:nvPr/>
          </p:nvSpPr>
          <p:spPr bwMode="auto">
            <a:xfrm>
              <a:off x="3368525" y="2001748"/>
              <a:ext cx="1339" cy="2677"/>
            </a:xfrm>
            <a:custGeom>
              <a:avLst/>
              <a:gdLst>
                <a:gd name="T0" fmla="*/ 2147483647 w 6"/>
                <a:gd name="T1" fmla="*/ 2147483647 h 9"/>
                <a:gd name="T2" fmla="*/ 2147483647 w 6"/>
                <a:gd name="T3" fmla="*/ 0 h 9"/>
                <a:gd name="T4" fmla="*/ 2147483647 w 6"/>
                <a:gd name="T5" fmla="*/ 0 h 9"/>
                <a:gd name="T6" fmla="*/ 0 w 6"/>
                <a:gd name="T7" fmla="*/ 0 h 9"/>
                <a:gd name="T8" fmla="*/ 0 w 6"/>
                <a:gd name="T9" fmla="*/ 2147483647 h 9"/>
                <a:gd name="T10" fmla="*/ 0 w 6"/>
                <a:gd name="T11" fmla="*/ 2147483647 h 9"/>
                <a:gd name="T12" fmla="*/ 2147483647 w 6"/>
                <a:gd name="T13" fmla="*/ 2147483647 h 9"/>
                <a:gd name="T14" fmla="*/ 2147483647 w 6"/>
                <a:gd name="T15" fmla="*/ 2147483647 h 9"/>
                <a:gd name="T16" fmla="*/ 2147483647 w 6"/>
                <a:gd name="T17" fmla="*/ 2147483647 h 9"/>
                <a:gd name="T18" fmla="*/ 2147483647 w 6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9"/>
                <a:gd name="T32" fmla="*/ 6 w 6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9">
                  <a:moveTo>
                    <a:pt x="6" y="2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9"/>
                  </a:lnTo>
                  <a:lnTo>
                    <a:pt x="4" y="9"/>
                  </a:lnTo>
                  <a:lnTo>
                    <a:pt x="6" y="9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55" name="Freeform 862"/>
            <p:cNvSpPr>
              <a:spLocks/>
            </p:cNvSpPr>
            <p:nvPr/>
          </p:nvSpPr>
          <p:spPr bwMode="auto">
            <a:xfrm>
              <a:off x="3368525" y="2003086"/>
              <a:ext cx="14723" cy="1339"/>
            </a:xfrm>
            <a:custGeom>
              <a:avLst/>
              <a:gdLst>
                <a:gd name="T0" fmla="*/ 2147483647 w 43"/>
                <a:gd name="T1" fmla="*/ 0 h 7"/>
                <a:gd name="T2" fmla="*/ 0 w 43"/>
                <a:gd name="T3" fmla="*/ 2147483647 h 7"/>
                <a:gd name="T4" fmla="*/ 0 w 43"/>
                <a:gd name="T5" fmla="*/ 2147483647 h 7"/>
                <a:gd name="T6" fmla="*/ 0 w 43"/>
                <a:gd name="T7" fmla="*/ 2147483647 h 7"/>
                <a:gd name="T8" fmla="*/ 2147483647 w 43"/>
                <a:gd name="T9" fmla="*/ 2147483647 h 7"/>
                <a:gd name="T10" fmla="*/ 2147483647 w 43"/>
                <a:gd name="T11" fmla="*/ 2147483647 h 7"/>
                <a:gd name="T12" fmla="*/ 2147483647 w 43"/>
                <a:gd name="T13" fmla="*/ 2147483647 h 7"/>
                <a:gd name="T14" fmla="*/ 2147483647 w 43"/>
                <a:gd name="T15" fmla="*/ 2147483647 h 7"/>
                <a:gd name="T16" fmla="*/ 2147483647 w 43"/>
                <a:gd name="T17" fmla="*/ 0 h 7"/>
                <a:gd name="T18" fmla="*/ 2147483647 w 43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3"/>
                <a:gd name="T31" fmla="*/ 0 h 7"/>
                <a:gd name="T32" fmla="*/ 43 w 43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3" h="7">
                  <a:moveTo>
                    <a:pt x="4" y="0"/>
                  </a:moveTo>
                  <a:lnTo>
                    <a:pt x="0" y="4"/>
                  </a:lnTo>
                  <a:lnTo>
                    <a:pt x="0" y="7"/>
                  </a:lnTo>
                  <a:lnTo>
                    <a:pt x="37" y="7"/>
                  </a:lnTo>
                  <a:lnTo>
                    <a:pt x="43" y="7"/>
                  </a:lnTo>
                  <a:lnTo>
                    <a:pt x="43" y="4"/>
                  </a:lnTo>
                  <a:lnTo>
                    <a:pt x="4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56" name="Freeform 863"/>
            <p:cNvSpPr>
              <a:spLocks/>
            </p:cNvSpPr>
            <p:nvPr/>
          </p:nvSpPr>
          <p:spPr bwMode="auto">
            <a:xfrm>
              <a:off x="3381909" y="2003086"/>
              <a:ext cx="1339" cy="4015"/>
            </a:xfrm>
            <a:custGeom>
              <a:avLst/>
              <a:gdLst>
                <a:gd name="T0" fmla="*/ 2147483647 w 3"/>
                <a:gd name="T1" fmla="*/ 2147483647 h 13"/>
                <a:gd name="T2" fmla="*/ 2147483647 w 3"/>
                <a:gd name="T3" fmla="*/ 2147483647 h 13"/>
                <a:gd name="T4" fmla="*/ 0 w 3"/>
                <a:gd name="T5" fmla="*/ 0 h 13"/>
                <a:gd name="T6" fmla="*/ 0 w 3"/>
                <a:gd name="T7" fmla="*/ 2147483647 h 13"/>
                <a:gd name="T8" fmla="*/ 0 w 3"/>
                <a:gd name="T9" fmla="*/ 2147483647 h 13"/>
                <a:gd name="T10" fmla="*/ 0 w 3"/>
                <a:gd name="T11" fmla="*/ 2147483647 h 13"/>
                <a:gd name="T12" fmla="*/ 0 w 3"/>
                <a:gd name="T13" fmla="*/ 2147483647 h 13"/>
                <a:gd name="T14" fmla="*/ 2147483647 w 3"/>
                <a:gd name="T15" fmla="*/ 2147483647 h 13"/>
                <a:gd name="T16" fmla="*/ 2147483647 w 3"/>
                <a:gd name="T17" fmla="*/ 2147483647 h 13"/>
                <a:gd name="T18" fmla="*/ 2147483647 w 3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13"/>
                <a:gd name="T32" fmla="*/ 3 w 3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13">
                  <a:moveTo>
                    <a:pt x="3" y="4"/>
                  </a:moveTo>
                  <a:lnTo>
                    <a:pt x="3" y="4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3" y="10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57" name="Freeform 864"/>
            <p:cNvSpPr>
              <a:spLocks/>
            </p:cNvSpPr>
            <p:nvPr/>
          </p:nvSpPr>
          <p:spPr bwMode="auto">
            <a:xfrm>
              <a:off x="3380571" y="2004425"/>
              <a:ext cx="13384" cy="1338"/>
            </a:xfrm>
            <a:custGeom>
              <a:avLst/>
              <a:gdLst>
                <a:gd name="T0" fmla="*/ 2147483647 w 38"/>
                <a:gd name="T1" fmla="*/ 0 h 3"/>
                <a:gd name="T2" fmla="*/ 2147483647 w 38"/>
                <a:gd name="T3" fmla="*/ 0 h 3"/>
                <a:gd name="T4" fmla="*/ 0 w 38"/>
                <a:gd name="T5" fmla="*/ 2147483647 h 3"/>
                <a:gd name="T6" fmla="*/ 2147483647 w 38"/>
                <a:gd name="T7" fmla="*/ 2147483647 h 3"/>
                <a:gd name="T8" fmla="*/ 2147483647 w 38"/>
                <a:gd name="T9" fmla="*/ 2147483647 h 3"/>
                <a:gd name="T10" fmla="*/ 2147483647 w 38"/>
                <a:gd name="T11" fmla="*/ 2147483647 h 3"/>
                <a:gd name="T12" fmla="*/ 2147483647 w 38"/>
                <a:gd name="T13" fmla="*/ 2147483647 h 3"/>
                <a:gd name="T14" fmla="*/ 2147483647 w 38"/>
                <a:gd name="T15" fmla="*/ 0 h 3"/>
                <a:gd name="T16" fmla="*/ 2147483647 w 38"/>
                <a:gd name="T17" fmla="*/ 0 h 3"/>
                <a:gd name="T18" fmla="*/ 2147483647 w 38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8"/>
                <a:gd name="T31" fmla="*/ 0 h 3"/>
                <a:gd name="T32" fmla="*/ 38 w 38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8" h="3">
                  <a:moveTo>
                    <a:pt x="3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32" y="3"/>
                  </a:lnTo>
                  <a:lnTo>
                    <a:pt x="38" y="3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58" name="Freeform 865"/>
            <p:cNvSpPr>
              <a:spLocks/>
            </p:cNvSpPr>
            <p:nvPr/>
          </p:nvSpPr>
          <p:spPr bwMode="auto">
            <a:xfrm>
              <a:off x="3391278" y="2004425"/>
              <a:ext cx="2677" cy="4015"/>
            </a:xfrm>
            <a:custGeom>
              <a:avLst/>
              <a:gdLst>
                <a:gd name="T0" fmla="*/ 2147483647 w 6"/>
                <a:gd name="T1" fmla="*/ 2147483647 h 10"/>
                <a:gd name="T2" fmla="*/ 2147483647 w 6"/>
                <a:gd name="T3" fmla="*/ 0 h 10"/>
                <a:gd name="T4" fmla="*/ 2147483647 w 6"/>
                <a:gd name="T5" fmla="*/ 0 h 10"/>
                <a:gd name="T6" fmla="*/ 0 w 6"/>
                <a:gd name="T7" fmla="*/ 0 h 10"/>
                <a:gd name="T8" fmla="*/ 0 w 6"/>
                <a:gd name="T9" fmla="*/ 2147483647 h 10"/>
                <a:gd name="T10" fmla="*/ 0 w 6"/>
                <a:gd name="T11" fmla="*/ 2147483647 h 10"/>
                <a:gd name="T12" fmla="*/ 2147483647 w 6"/>
                <a:gd name="T13" fmla="*/ 2147483647 h 10"/>
                <a:gd name="T14" fmla="*/ 2147483647 w 6"/>
                <a:gd name="T15" fmla="*/ 2147483647 h 10"/>
                <a:gd name="T16" fmla="*/ 2147483647 w 6"/>
                <a:gd name="T17" fmla="*/ 2147483647 h 10"/>
                <a:gd name="T18" fmla="*/ 2147483647 w 6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0"/>
                <a:gd name="T32" fmla="*/ 6 w 6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0">
                  <a:moveTo>
                    <a:pt x="6" y="3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6" y="10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59" name="Freeform 866"/>
            <p:cNvSpPr>
              <a:spLocks/>
            </p:cNvSpPr>
            <p:nvPr/>
          </p:nvSpPr>
          <p:spPr bwMode="auto">
            <a:xfrm>
              <a:off x="3391278" y="2005763"/>
              <a:ext cx="10707" cy="2677"/>
            </a:xfrm>
            <a:custGeom>
              <a:avLst/>
              <a:gdLst>
                <a:gd name="T0" fmla="*/ 2147483647 w 33"/>
                <a:gd name="T1" fmla="*/ 0 h 7"/>
                <a:gd name="T2" fmla="*/ 0 w 33"/>
                <a:gd name="T3" fmla="*/ 2147483647 h 7"/>
                <a:gd name="T4" fmla="*/ 0 w 33"/>
                <a:gd name="T5" fmla="*/ 2147483647 h 7"/>
                <a:gd name="T6" fmla="*/ 0 w 33"/>
                <a:gd name="T7" fmla="*/ 2147483647 h 7"/>
                <a:gd name="T8" fmla="*/ 2147483647 w 33"/>
                <a:gd name="T9" fmla="*/ 2147483647 h 7"/>
                <a:gd name="T10" fmla="*/ 2147483647 w 33"/>
                <a:gd name="T11" fmla="*/ 2147483647 h 7"/>
                <a:gd name="T12" fmla="*/ 2147483647 w 33"/>
                <a:gd name="T13" fmla="*/ 2147483647 h 7"/>
                <a:gd name="T14" fmla="*/ 2147483647 w 33"/>
                <a:gd name="T15" fmla="*/ 2147483647 h 7"/>
                <a:gd name="T16" fmla="*/ 2147483647 w 33"/>
                <a:gd name="T17" fmla="*/ 0 h 7"/>
                <a:gd name="T18" fmla="*/ 2147483647 w 33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"/>
                <a:gd name="T31" fmla="*/ 0 h 7"/>
                <a:gd name="T32" fmla="*/ 33 w 33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" h="7">
                  <a:moveTo>
                    <a:pt x="4" y="0"/>
                  </a:moveTo>
                  <a:lnTo>
                    <a:pt x="0" y="3"/>
                  </a:lnTo>
                  <a:lnTo>
                    <a:pt x="0" y="7"/>
                  </a:lnTo>
                  <a:lnTo>
                    <a:pt x="24" y="7"/>
                  </a:lnTo>
                  <a:lnTo>
                    <a:pt x="33" y="7"/>
                  </a:lnTo>
                  <a:lnTo>
                    <a:pt x="33" y="3"/>
                  </a:lnTo>
                  <a:lnTo>
                    <a:pt x="2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60" name="Freeform 867"/>
            <p:cNvSpPr>
              <a:spLocks/>
            </p:cNvSpPr>
            <p:nvPr/>
          </p:nvSpPr>
          <p:spPr bwMode="auto">
            <a:xfrm>
              <a:off x="3400646" y="2005763"/>
              <a:ext cx="1339" cy="5353"/>
            </a:xfrm>
            <a:custGeom>
              <a:avLst/>
              <a:gdLst>
                <a:gd name="T0" fmla="*/ 2147483647 w 7"/>
                <a:gd name="T1" fmla="*/ 2147483647 h 16"/>
                <a:gd name="T2" fmla="*/ 2147483647 w 7"/>
                <a:gd name="T3" fmla="*/ 2147483647 h 16"/>
                <a:gd name="T4" fmla="*/ 2147483647 w 7"/>
                <a:gd name="T5" fmla="*/ 0 h 16"/>
                <a:gd name="T6" fmla="*/ 0 w 7"/>
                <a:gd name="T7" fmla="*/ 2147483647 h 16"/>
                <a:gd name="T8" fmla="*/ 0 w 7"/>
                <a:gd name="T9" fmla="*/ 2147483647 h 16"/>
                <a:gd name="T10" fmla="*/ 0 w 7"/>
                <a:gd name="T11" fmla="*/ 2147483647 h 16"/>
                <a:gd name="T12" fmla="*/ 2147483647 w 7"/>
                <a:gd name="T13" fmla="*/ 2147483647 h 16"/>
                <a:gd name="T14" fmla="*/ 2147483647 w 7"/>
                <a:gd name="T15" fmla="*/ 2147483647 h 16"/>
                <a:gd name="T16" fmla="*/ 2147483647 w 7"/>
                <a:gd name="T17" fmla="*/ 2147483647 h 16"/>
                <a:gd name="T18" fmla="*/ 2147483647 w 7"/>
                <a:gd name="T19" fmla="*/ 2147483647 h 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6"/>
                <a:gd name="T32" fmla="*/ 7 w 7"/>
                <a:gd name="T33" fmla="*/ 16 h 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6">
                  <a:moveTo>
                    <a:pt x="7" y="3"/>
                  </a:moveTo>
                  <a:lnTo>
                    <a:pt x="7" y="3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4" y="16"/>
                  </a:lnTo>
                  <a:lnTo>
                    <a:pt x="7" y="16"/>
                  </a:lnTo>
                  <a:lnTo>
                    <a:pt x="7" y="13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61" name="Freeform 868"/>
            <p:cNvSpPr>
              <a:spLocks/>
            </p:cNvSpPr>
            <p:nvPr/>
          </p:nvSpPr>
          <p:spPr bwMode="auto">
            <a:xfrm>
              <a:off x="3400646" y="2009778"/>
              <a:ext cx="25430" cy="1338"/>
            </a:xfrm>
            <a:custGeom>
              <a:avLst/>
              <a:gdLst>
                <a:gd name="T0" fmla="*/ 2147483647 w 76"/>
                <a:gd name="T1" fmla="*/ 0 h 7"/>
                <a:gd name="T2" fmla="*/ 0 w 76"/>
                <a:gd name="T3" fmla="*/ 2147483647 h 7"/>
                <a:gd name="T4" fmla="*/ 0 w 76"/>
                <a:gd name="T5" fmla="*/ 2147483647 h 7"/>
                <a:gd name="T6" fmla="*/ 0 w 76"/>
                <a:gd name="T7" fmla="*/ 2147483647 h 7"/>
                <a:gd name="T8" fmla="*/ 2147483647 w 76"/>
                <a:gd name="T9" fmla="*/ 2147483647 h 7"/>
                <a:gd name="T10" fmla="*/ 2147483647 w 76"/>
                <a:gd name="T11" fmla="*/ 2147483647 h 7"/>
                <a:gd name="T12" fmla="*/ 2147483647 w 76"/>
                <a:gd name="T13" fmla="*/ 2147483647 h 7"/>
                <a:gd name="T14" fmla="*/ 2147483647 w 76"/>
                <a:gd name="T15" fmla="*/ 2147483647 h 7"/>
                <a:gd name="T16" fmla="*/ 2147483647 w 76"/>
                <a:gd name="T17" fmla="*/ 0 h 7"/>
                <a:gd name="T18" fmla="*/ 2147483647 w 76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6"/>
                <a:gd name="T31" fmla="*/ 0 h 7"/>
                <a:gd name="T32" fmla="*/ 76 w 76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6" h="7">
                  <a:moveTo>
                    <a:pt x="4" y="0"/>
                  </a:moveTo>
                  <a:lnTo>
                    <a:pt x="0" y="4"/>
                  </a:lnTo>
                  <a:lnTo>
                    <a:pt x="0" y="7"/>
                  </a:lnTo>
                  <a:lnTo>
                    <a:pt x="69" y="7"/>
                  </a:lnTo>
                  <a:lnTo>
                    <a:pt x="76" y="7"/>
                  </a:lnTo>
                  <a:lnTo>
                    <a:pt x="76" y="4"/>
                  </a:lnTo>
                  <a:lnTo>
                    <a:pt x="7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62" name="Freeform 869"/>
            <p:cNvSpPr>
              <a:spLocks/>
            </p:cNvSpPr>
            <p:nvPr/>
          </p:nvSpPr>
          <p:spPr bwMode="auto">
            <a:xfrm>
              <a:off x="3424737" y="2009778"/>
              <a:ext cx="1339" cy="4015"/>
            </a:xfrm>
            <a:custGeom>
              <a:avLst/>
              <a:gdLst>
                <a:gd name="T0" fmla="*/ 2147483647 w 3"/>
                <a:gd name="T1" fmla="*/ 2147483647 h 13"/>
                <a:gd name="T2" fmla="*/ 2147483647 w 3"/>
                <a:gd name="T3" fmla="*/ 2147483647 h 13"/>
                <a:gd name="T4" fmla="*/ 0 w 3"/>
                <a:gd name="T5" fmla="*/ 0 h 13"/>
                <a:gd name="T6" fmla="*/ 0 w 3"/>
                <a:gd name="T7" fmla="*/ 2147483647 h 13"/>
                <a:gd name="T8" fmla="*/ 0 w 3"/>
                <a:gd name="T9" fmla="*/ 2147483647 h 13"/>
                <a:gd name="T10" fmla="*/ 0 w 3"/>
                <a:gd name="T11" fmla="*/ 2147483647 h 13"/>
                <a:gd name="T12" fmla="*/ 0 w 3"/>
                <a:gd name="T13" fmla="*/ 2147483647 h 13"/>
                <a:gd name="T14" fmla="*/ 2147483647 w 3"/>
                <a:gd name="T15" fmla="*/ 2147483647 h 13"/>
                <a:gd name="T16" fmla="*/ 2147483647 w 3"/>
                <a:gd name="T17" fmla="*/ 2147483647 h 13"/>
                <a:gd name="T18" fmla="*/ 2147483647 w 3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13"/>
                <a:gd name="T32" fmla="*/ 3 w 3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13">
                  <a:moveTo>
                    <a:pt x="3" y="4"/>
                  </a:moveTo>
                  <a:lnTo>
                    <a:pt x="3" y="4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3" y="10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63" name="Freeform 870"/>
            <p:cNvSpPr>
              <a:spLocks/>
            </p:cNvSpPr>
            <p:nvPr/>
          </p:nvSpPr>
          <p:spPr bwMode="auto">
            <a:xfrm>
              <a:off x="3423399" y="2011116"/>
              <a:ext cx="28106" cy="1339"/>
            </a:xfrm>
            <a:custGeom>
              <a:avLst/>
              <a:gdLst>
                <a:gd name="T0" fmla="*/ 2147483647 w 87"/>
                <a:gd name="T1" fmla="*/ 0 h 3"/>
                <a:gd name="T2" fmla="*/ 2147483647 w 87"/>
                <a:gd name="T3" fmla="*/ 0 h 3"/>
                <a:gd name="T4" fmla="*/ 0 w 87"/>
                <a:gd name="T5" fmla="*/ 2147483647 h 3"/>
                <a:gd name="T6" fmla="*/ 2147483647 w 87"/>
                <a:gd name="T7" fmla="*/ 2147483647 h 3"/>
                <a:gd name="T8" fmla="*/ 2147483647 w 87"/>
                <a:gd name="T9" fmla="*/ 2147483647 h 3"/>
                <a:gd name="T10" fmla="*/ 2147483647 w 87"/>
                <a:gd name="T11" fmla="*/ 2147483647 h 3"/>
                <a:gd name="T12" fmla="*/ 2147483647 w 87"/>
                <a:gd name="T13" fmla="*/ 2147483647 h 3"/>
                <a:gd name="T14" fmla="*/ 2147483647 w 87"/>
                <a:gd name="T15" fmla="*/ 0 h 3"/>
                <a:gd name="T16" fmla="*/ 2147483647 w 87"/>
                <a:gd name="T17" fmla="*/ 0 h 3"/>
                <a:gd name="T18" fmla="*/ 2147483647 w 87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7"/>
                <a:gd name="T31" fmla="*/ 0 h 3"/>
                <a:gd name="T32" fmla="*/ 87 w 87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7" h="3">
                  <a:moveTo>
                    <a:pt x="4" y="0"/>
                  </a:moveTo>
                  <a:lnTo>
                    <a:pt x="4" y="0"/>
                  </a:lnTo>
                  <a:lnTo>
                    <a:pt x="0" y="3"/>
                  </a:lnTo>
                  <a:lnTo>
                    <a:pt x="4" y="3"/>
                  </a:lnTo>
                  <a:lnTo>
                    <a:pt x="80" y="3"/>
                  </a:lnTo>
                  <a:lnTo>
                    <a:pt x="84" y="3"/>
                  </a:lnTo>
                  <a:lnTo>
                    <a:pt x="87" y="3"/>
                  </a:lnTo>
                  <a:lnTo>
                    <a:pt x="84" y="0"/>
                  </a:lnTo>
                  <a:lnTo>
                    <a:pt x="8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64" name="Freeform 871"/>
            <p:cNvSpPr>
              <a:spLocks/>
            </p:cNvSpPr>
            <p:nvPr/>
          </p:nvSpPr>
          <p:spPr bwMode="auto">
            <a:xfrm>
              <a:off x="3450167" y="2011116"/>
              <a:ext cx="1338" cy="4015"/>
            </a:xfrm>
            <a:custGeom>
              <a:avLst/>
              <a:gdLst>
                <a:gd name="T0" fmla="*/ 2147483647 w 7"/>
                <a:gd name="T1" fmla="*/ 2147483647 h 10"/>
                <a:gd name="T2" fmla="*/ 2147483647 w 7"/>
                <a:gd name="T3" fmla="*/ 0 h 10"/>
                <a:gd name="T4" fmla="*/ 2147483647 w 7"/>
                <a:gd name="T5" fmla="*/ 0 h 10"/>
                <a:gd name="T6" fmla="*/ 0 w 7"/>
                <a:gd name="T7" fmla="*/ 0 h 10"/>
                <a:gd name="T8" fmla="*/ 0 w 7"/>
                <a:gd name="T9" fmla="*/ 2147483647 h 10"/>
                <a:gd name="T10" fmla="*/ 0 w 7"/>
                <a:gd name="T11" fmla="*/ 2147483647 h 10"/>
                <a:gd name="T12" fmla="*/ 2147483647 w 7"/>
                <a:gd name="T13" fmla="*/ 2147483647 h 10"/>
                <a:gd name="T14" fmla="*/ 2147483647 w 7"/>
                <a:gd name="T15" fmla="*/ 2147483647 h 10"/>
                <a:gd name="T16" fmla="*/ 2147483647 w 7"/>
                <a:gd name="T17" fmla="*/ 2147483647 h 10"/>
                <a:gd name="T18" fmla="*/ 2147483647 w 7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0"/>
                <a:gd name="T32" fmla="*/ 7 w 7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0">
                  <a:moveTo>
                    <a:pt x="7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7" y="10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65" name="Freeform 872"/>
            <p:cNvSpPr>
              <a:spLocks/>
            </p:cNvSpPr>
            <p:nvPr/>
          </p:nvSpPr>
          <p:spPr bwMode="auto">
            <a:xfrm>
              <a:off x="3450167" y="2012455"/>
              <a:ext cx="45506" cy="2677"/>
            </a:xfrm>
            <a:custGeom>
              <a:avLst/>
              <a:gdLst>
                <a:gd name="T0" fmla="*/ 2147483647 w 138"/>
                <a:gd name="T1" fmla="*/ 0 h 7"/>
                <a:gd name="T2" fmla="*/ 0 w 138"/>
                <a:gd name="T3" fmla="*/ 2147483647 h 7"/>
                <a:gd name="T4" fmla="*/ 0 w 138"/>
                <a:gd name="T5" fmla="*/ 2147483647 h 7"/>
                <a:gd name="T6" fmla="*/ 0 w 138"/>
                <a:gd name="T7" fmla="*/ 2147483647 h 7"/>
                <a:gd name="T8" fmla="*/ 2147483647 w 138"/>
                <a:gd name="T9" fmla="*/ 2147483647 h 7"/>
                <a:gd name="T10" fmla="*/ 2147483647 w 138"/>
                <a:gd name="T11" fmla="*/ 2147483647 h 7"/>
                <a:gd name="T12" fmla="*/ 2147483647 w 138"/>
                <a:gd name="T13" fmla="*/ 2147483647 h 7"/>
                <a:gd name="T14" fmla="*/ 2147483647 w 138"/>
                <a:gd name="T15" fmla="*/ 2147483647 h 7"/>
                <a:gd name="T16" fmla="*/ 2147483647 w 138"/>
                <a:gd name="T17" fmla="*/ 0 h 7"/>
                <a:gd name="T18" fmla="*/ 2147483647 w 138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8"/>
                <a:gd name="T31" fmla="*/ 0 h 7"/>
                <a:gd name="T32" fmla="*/ 138 w 138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8" h="7">
                  <a:moveTo>
                    <a:pt x="4" y="0"/>
                  </a:moveTo>
                  <a:lnTo>
                    <a:pt x="0" y="3"/>
                  </a:lnTo>
                  <a:lnTo>
                    <a:pt x="0" y="7"/>
                  </a:lnTo>
                  <a:lnTo>
                    <a:pt x="132" y="7"/>
                  </a:lnTo>
                  <a:lnTo>
                    <a:pt x="138" y="7"/>
                  </a:lnTo>
                  <a:lnTo>
                    <a:pt x="138" y="3"/>
                  </a:lnTo>
                  <a:lnTo>
                    <a:pt x="13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66" name="Freeform 873"/>
            <p:cNvSpPr>
              <a:spLocks/>
            </p:cNvSpPr>
            <p:nvPr/>
          </p:nvSpPr>
          <p:spPr bwMode="auto">
            <a:xfrm>
              <a:off x="3495673" y="2012455"/>
              <a:ext cx="0" cy="4015"/>
            </a:xfrm>
            <a:custGeom>
              <a:avLst/>
              <a:gdLst>
                <a:gd name="T0" fmla="*/ 0 w 2"/>
                <a:gd name="T1" fmla="*/ 2147483647 h 13"/>
                <a:gd name="T2" fmla="*/ 0 w 2"/>
                <a:gd name="T3" fmla="*/ 2147483647 h 13"/>
                <a:gd name="T4" fmla="*/ 0 w 2"/>
                <a:gd name="T5" fmla="*/ 0 h 13"/>
                <a:gd name="T6" fmla="*/ 0 w 2"/>
                <a:gd name="T7" fmla="*/ 2147483647 h 13"/>
                <a:gd name="T8" fmla="*/ 0 w 2"/>
                <a:gd name="T9" fmla="*/ 2147483647 h 13"/>
                <a:gd name="T10" fmla="*/ 0 w 2"/>
                <a:gd name="T11" fmla="*/ 2147483647 h 13"/>
                <a:gd name="T12" fmla="*/ 0 w 2"/>
                <a:gd name="T13" fmla="*/ 2147483647 h 13"/>
                <a:gd name="T14" fmla="*/ 0 w 2"/>
                <a:gd name="T15" fmla="*/ 2147483647 h 13"/>
                <a:gd name="T16" fmla="*/ 0 w 2"/>
                <a:gd name="T17" fmla="*/ 2147483647 h 13"/>
                <a:gd name="T18" fmla="*/ 0 w 2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"/>
                <a:gd name="T31" fmla="*/ 0 h 13"/>
                <a:gd name="T32" fmla="*/ 0 w 2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" h="13">
                  <a:moveTo>
                    <a:pt x="2" y="3"/>
                  </a:moveTo>
                  <a:lnTo>
                    <a:pt x="2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9"/>
                  </a:lnTo>
                  <a:lnTo>
                    <a:pt x="0" y="13"/>
                  </a:lnTo>
                  <a:lnTo>
                    <a:pt x="2" y="9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67" name="Freeform 874"/>
            <p:cNvSpPr>
              <a:spLocks/>
            </p:cNvSpPr>
            <p:nvPr/>
          </p:nvSpPr>
          <p:spPr bwMode="auto">
            <a:xfrm>
              <a:off x="3494334" y="2015131"/>
              <a:ext cx="6692" cy="0"/>
            </a:xfrm>
            <a:custGeom>
              <a:avLst/>
              <a:gdLst>
                <a:gd name="T0" fmla="*/ 2147483647 w 19"/>
                <a:gd name="T1" fmla="*/ 0 h 2"/>
                <a:gd name="T2" fmla="*/ 2147483647 w 19"/>
                <a:gd name="T3" fmla="*/ 0 h 2"/>
                <a:gd name="T4" fmla="*/ 0 w 19"/>
                <a:gd name="T5" fmla="*/ 0 h 2"/>
                <a:gd name="T6" fmla="*/ 2147483647 w 19"/>
                <a:gd name="T7" fmla="*/ 0 h 2"/>
                <a:gd name="T8" fmla="*/ 2147483647 w 19"/>
                <a:gd name="T9" fmla="*/ 0 h 2"/>
                <a:gd name="T10" fmla="*/ 2147483647 w 19"/>
                <a:gd name="T11" fmla="*/ 0 h 2"/>
                <a:gd name="T12" fmla="*/ 2147483647 w 19"/>
                <a:gd name="T13" fmla="*/ 0 h 2"/>
                <a:gd name="T14" fmla="*/ 2147483647 w 19"/>
                <a:gd name="T15" fmla="*/ 0 h 2"/>
                <a:gd name="T16" fmla="*/ 2147483647 w 19"/>
                <a:gd name="T17" fmla="*/ 0 h 2"/>
                <a:gd name="T18" fmla="*/ 2147483647 w 19"/>
                <a:gd name="T19" fmla="*/ 0 h 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"/>
                <a:gd name="T31" fmla="*/ 0 h 2"/>
                <a:gd name="T32" fmla="*/ 19 w 19"/>
                <a:gd name="T33" fmla="*/ 0 h 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" h="2">
                  <a:moveTo>
                    <a:pt x="4" y="0"/>
                  </a:moveTo>
                  <a:lnTo>
                    <a:pt x="4" y="0"/>
                  </a:lnTo>
                  <a:lnTo>
                    <a:pt x="0" y="2"/>
                  </a:lnTo>
                  <a:lnTo>
                    <a:pt x="4" y="2"/>
                  </a:lnTo>
                  <a:lnTo>
                    <a:pt x="13" y="2"/>
                  </a:lnTo>
                  <a:lnTo>
                    <a:pt x="19" y="2"/>
                  </a:lnTo>
                  <a:lnTo>
                    <a:pt x="19" y="0"/>
                  </a:lnTo>
                  <a:lnTo>
                    <a:pt x="1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68" name="Freeform 875"/>
            <p:cNvSpPr>
              <a:spLocks/>
            </p:cNvSpPr>
            <p:nvPr/>
          </p:nvSpPr>
          <p:spPr bwMode="auto">
            <a:xfrm>
              <a:off x="3499688" y="2015131"/>
              <a:ext cx="1339" cy="2677"/>
            </a:xfrm>
            <a:custGeom>
              <a:avLst/>
              <a:gdLst>
                <a:gd name="T0" fmla="*/ 2147483647 w 2"/>
                <a:gd name="T1" fmla="*/ 2147483647 h 9"/>
                <a:gd name="T2" fmla="*/ 2147483647 w 2"/>
                <a:gd name="T3" fmla="*/ 0 h 9"/>
                <a:gd name="T4" fmla="*/ 0 w 2"/>
                <a:gd name="T5" fmla="*/ 0 h 9"/>
                <a:gd name="T6" fmla="*/ 0 w 2"/>
                <a:gd name="T7" fmla="*/ 0 h 9"/>
                <a:gd name="T8" fmla="*/ 0 w 2"/>
                <a:gd name="T9" fmla="*/ 2147483647 h 9"/>
                <a:gd name="T10" fmla="*/ 0 w 2"/>
                <a:gd name="T11" fmla="*/ 2147483647 h 9"/>
                <a:gd name="T12" fmla="*/ 0 w 2"/>
                <a:gd name="T13" fmla="*/ 2147483647 h 9"/>
                <a:gd name="T14" fmla="*/ 2147483647 w 2"/>
                <a:gd name="T15" fmla="*/ 2147483647 h 9"/>
                <a:gd name="T16" fmla="*/ 2147483647 w 2"/>
                <a:gd name="T17" fmla="*/ 2147483647 h 9"/>
                <a:gd name="T18" fmla="*/ 2147483647 w 2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"/>
                <a:gd name="T31" fmla="*/ 0 h 9"/>
                <a:gd name="T32" fmla="*/ 2 w 2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" h="9">
                  <a:moveTo>
                    <a:pt x="2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9"/>
                  </a:lnTo>
                  <a:lnTo>
                    <a:pt x="2" y="9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69" name="Freeform 876"/>
            <p:cNvSpPr>
              <a:spLocks/>
            </p:cNvSpPr>
            <p:nvPr/>
          </p:nvSpPr>
          <p:spPr bwMode="auto">
            <a:xfrm>
              <a:off x="3498350" y="2015131"/>
              <a:ext cx="24091" cy="2677"/>
            </a:xfrm>
            <a:custGeom>
              <a:avLst/>
              <a:gdLst>
                <a:gd name="T0" fmla="*/ 2147483647 w 73"/>
                <a:gd name="T1" fmla="*/ 0 h 7"/>
                <a:gd name="T2" fmla="*/ 2147483647 w 73"/>
                <a:gd name="T3" fmla="*/ 2147483647 h 7"/>
                <a:gd name="T4" fmla="*/ 0 w 73"/>
                <a:gd name="T5" fmla="*/ 2147483647 h 7"/>
                <a:gd name="T6" fmla="*/ 2147483647 w 73"/>
                <a:gd name="T7" fmla="*/ 2147483647 h 7"/>
                <a:gd name="T8" fmla="*/ 2147483647 w 73"/>
                <a:gd name="T9" fmla="*/ 2147483647 h 7"/>
                <a:gd name="T10" fmla="*/ 2147483647 w 73"/>
                <a:gd name="T11" fmla="*/ 2147483647 h 7"/>
                <a:gd name="T12" fmla="*/ 2147483647 w 73"/>
                <a:gd name="T13" fmla="*/ 2147483647 h 7"/>
                <a:gd name="T14" fmla="*/ 2147483647 w 73"/>
                <a:gd name="T15" fmla="*/ 2147483647 h 7"/>
                <a:gd name="T16" fmla="*/ 2147483647 w 73"/>
                <a:gd name="T17" fmla="*/ 0 h 7"/>
                <a:gd name="T18" fmla="*/ 2147483647 w 73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3"/>
                <a:gd name="T31" fmla="*/ 0 h 7"/>
                <a:gd name="T32" fmla="*/ 73 w 73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3" h="7">
                  <a:moveTo>
                    <a:pt x="4" y="0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4" y="7"/>
                  </a:lnTo>
                  <a:lnTo>
                    <a:pt x="66" y="7"/>
                  </a:lnTo>
                  <a:lnTo>
                    <a:pt x="69" y="7"/>
                  </a:lnTo>
                  <a:lnTo>
                    <a:pt x="73" y="4"/>
                  </a:lnTo>
                  <a:lnTo>
                    <a:pt x="69" y="4"/>
                  </a:lnTo>
                  <a:lnTo>
                    <a:pt x="6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70" name="Freeform 877"/>
            <p:cNvSpPr>
              <a:spLocks/>
            </p:cNvSpPr>
            <p:nvPr/>
          </p:nvSpPr>
          <p:spPr bwMode="auto">
            <a:xfrm>
              <a:off x="3521102" y="2015131"/>
              <a:ext cx="1339" cy="4015"/>
            </a:xfrm>
            <a:custGeom>
              <a:avLst/>
              <a:gdLst>
                <a:gd name="T0" fmla="*/ 2147483647 w 7"/>
                <a:gd name="T1" fmla="*/ 2147483647 h 13"/>
                <a:gd name="T2" fmla="*/ 2147483647 w 7"/>
                <a:gd name="T3" fmla="*/ 2147483647 h 13"/>
                <a:gd name="T4" fmla="*/ 2147483647 w 7"/>
                <a:gd name="T5" fmla="*/ 0 h 13"/>
                <a:gd name="T6" fmla="*/ 0 w 7"/>
                <a:gd name="T7" fmla="*/ 2147483647 h 13"/>
                <a:gd name="T8" fmla="*/ 0 w 7"/>
                <a:gd name="T9" fmla="*/ 2147483647 h 13"/>
                <a:gd name="T10" fmla="*/ 0 w 7"/>
                <a:gd name="T11" fmla="*/ 2147483647 h 13"/>
                <a:gd name="T12" fmla="*/ 2147483647 w 7"/>
                <a:gd name="T13" fmla="*/ 2147483647 h 13"/>
                <a:gd name="T14" fmla="*/ 2147483647 w 7"/>
                <a:gd name="T15" fmla="*/ 2147483647 h 13"/>
                <a:gd name="T16" fmla="*/ 2147483647 w 7"/>
                <a:gd name="T17" fmla="*/ 2147483647 h 13"/>
                <a:gd name="T18" fmla="*/ 2147483647 w 7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3"/>
                <a:gd name="T32" fmla="*/ 7 w 7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3">
                  <a:moveTo>
                    <a:pt x="7" y="4"/>
                  </a:moveTo>
                  <a:lnTo>
                    <a:pt x="3" y="4"/>
                  </a:lnTo>
                  <a:lnTo>
                    <a:pt x="3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3" y="13"/>
                  </a:lnTo>
                  <a:lnTo>
                    <a:pt x="7" y="10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71" name="Freeform 878"/>
            <p:cNvSpPr>
              <a:spLocks/>
            </p:cNvSpPr>
            <p:nvPr/>
          </p:nvSpPr>
          <p:spPr bwMode="auto">
            <a:xfrm>
              <a:off x="3521102" y="2017808"/>
              <a:ext cx="22753" cy="1338"/>
            </a:xfrm>
            <a:custGeom>
              <a:avLst/>
              <a:gdLst>
                <a:gd name="T0" fmla="*/ 2147483647 w 69"/>
                <a:gd name="T1" fmla="*/ 0 h 6"/>
                <a:gd name="T2" fmla="*/ 0 w 69"/>
                <a:gd name="T3" fmla="*/ 0 h 6"/>
                <a:gd name="T4" fmla="*/ 0 w 69"/>
                <a:gd name="T5" fmla="*/ 2147483647 h 6"/>
                <a:gd name="T6" fmla="*/ 0 w 69"/>
                <a:gd name="T7" fmla="*/ 2147483647 h 6"/>
                <a:gd name="T8" fmla="*/ 2147483647 w 69"/>
                <a:gd name="T9" fmla="*/ 2147483647 h 6"/>
                <a:gd name="T10" fmla="*/ 2147483647 w 69"/>
                <a:gd name="T11" fmla="*/ 2147483647 h 6"/>
                <a:gd name="T12" fmla="*/ 2147483647 w 69"/>
                <a:gd name="T13" fmla="*/ 2147483647 h 6"/>
                <a:gd name="T14" fmla="*/ 2147483647 w 69"/>
                <a:gd name="T15" fmla="*/ 0 h 6"/>
                <a:gd name="T16" fmla="*/ 2147483647 w 69"/>
                <a:gd name="T17" fmla="*/ 0 h 6"/>
                <a:gd name="T18" fmla="*/ 2147483647 w 69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9"/>
                <a:gd name="T31" fmla="*/ 0 h 6"/>
                <a:gd name="T32" fmla="*/ 69 w 69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9" h="6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63" y="6"/>
                  </a:lnTo>
                  <a:lnTo>
                    <a:pt x="69" y="6"/>
                  </a:lnTo>
                  <a:lnTo>
                    <a:pt x="69" y="3"/>
                  </a:lnTo>
                  <a:lnTo>
                    <a:pt x="69" y="0"/>
                  </a:lnTo>
                  <a:lnTo>
                    <a:pt x="67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72" name="Freeform 879"/>
            <p:cNvSpPr>
              <a:spLocks/>
            </p:cNvSpPr>
            <p:nvPr/>
          </p:nvSpPr>
          <p:spPr bwMode="auto">
            <a:xfrm>
              <a:off x="3541179" y="2017808"/>
              <a:ext cx="2677" cy="5353"/>
            </a:xfrm>
            <a:custGeom>
              <a:avLst/>
              <a:gdLst>
                <a:gd name="T0" fmla="*/ 2147483647 w 6"/>
                <a:gd name="T1" fmla="*/ 2147483647 h 15"/>
                <a:gd name="T2" fmla="*/ 2147483647 w 6"/>
                <a:gd name="T3" fmla="*/ 0 h 15"/>
                <a:gd name="T4" fmla="*/ 2147483647 w 6"/>
                <a:gd name="T5" fmla="*/ 0 h 15"/>
                <a:gd name="T6" fmla="*/ 0 w 6"/>
                <a:gd name="T7" fmla="*/ 0 h 15"/>
                <a:gd name="T8" fmla="*/ 0 w 6"/>
                <a:gd name="T9" fmla="*/ 2147483647 h 15"/>
                <a:gd name="T10" fmla="*/ 0 w 6"/>
                <a:gd name="T11" fmla="*/ 2147483647 h 15"/>
                <a:gd name="T12" fmla="*/ 2147483647 w 6"/>
                <a:gd name="T13" fmla="*/ 2147483647 h 15"/>
                <a:gd name="T14" fmla="*/ 2147483647 w 6"/>
                <a:gd name="T15" fmla="*/ 2147483647 h 15"/>
                <a:gd name="T16" fmla="*/ 2147483647 w 6"/>
                <a:gd name="T17" fmla="*/ 2147483647 h 15"/>
                <a:gd name="T18" fmla="*/ 2147483647 w 6"/>
                <a:gd name="T19" fmla="*/ 2147483647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5"/>
                <a:gd name="T32" fmla="*/ 6 w 6"/>
                <a:gd name="T33" fmla="*/ 15 h 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5">
                  <a:moveTo>
                    <a:pt x="6" y="3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4" y="15"/>
                  </a:lnTo>
                  <a:lnTo>
                    <a:pt x="6" y="15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73" name="Freeform 880"/>
            <p:cNvSpPr>
              <a:spLocks/>
            </p:cNvSpPr>
            <p:nvPr/>
          </p:nvSpPr>
          <p:spPr bwMode="auto">
            <a:xfrm>
              <a:off x="3541179" y="2020485"/>
              <a:ext cx="24091" cy="2677"/>
            </a:xfrm>
            <a:custGeom>
              <a:avLst/>
              <a:gdLst>
                <a:gd name="T0" fmla="*/ 2147483647 w 73"/>
                <a:gd name="T1" fmla="*/ 0 h 7"/>
                <a:gd name="T2" fmla="*/ 0 w 73"/>
                <a:gd name="T3" fmla="*/ 0 h 7"/>
                <a:gd name="T4" fmla="*/ 0 w 73"/>
                <a:gd name="T5" fmla="*/ 2147483647 h 7"/>
                <a:gd name="T6" fmla="*/ 0 w 73"/>
                <a:gd name="T7" fmla="*/ 2147483647 h 7"/>
                <a:gd name="T8" fmla="*/ 2147483647 w 73"/>
                <a:gd name="T9" fmla="*/ 2147483647 h 7"/>
                <a:gd name="T10" fmla="*/ 2147483647 w 73"/>
                <a:gd name="T11" fmla="*/ 2147483647 h 7"/>
                <a:gd name="T12" fmla="*/ 2147483647 w 73"/>
                <a:gd name="T13" fmla="*/ 2147483647 h 7"/>
                <a:gd name="T14" fmla="*/ 2147483647 w 73"/>
                <a:gd name="T15" fmla="*/ 0 h 7"/>
                <a:gd name="T16" fmla="*/ 2147483647 w 73"/>
                <a:gd name="T17" fmla="*/ 0 h 7"/>
                <a:gd name="T18" fmla="*/ 2147483647 w 73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3"/>
                <a:gd name="T31" fmla="*/ 0 h 7"/>
                <a:gd name="T32" fmla="*/ 73 w 73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3" h="7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62" y="7"/>
                  </a:lnTo>
                  <a:lnTo>
                    <a:pt x="69" y="7"/>
                  </a:lnTo>
                  <a:lnTo>
                    <a:pt x="73" y="4"/>
                  </a:lnTo>
                  <a:lnTo>
                    <a:pt x="69" y="0"/>
                  </a:lnTo>
                  <a:lnTo>
                    <a:pt x="6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74" name="Freeform 881"/>
            <p:cNvSpPr>
              <a:spLocks/>
            </p:cNvSpPr>
            <p:nvPr/>
          </p:nvSpPr>
          <p:spPr bwMode="auto">
            <a:xfrm>
              <a:off x="3563931" y="2020485"/>
              <a:ext cx="1339" cy="4015"/>
            </a:xfrm>
            <a:custGeom>
              <a:avLst/>
              <a:gdLst>
                <a:gd name="T0" fmla="*/ 2147483647 w 7"/>
                <a:gd name="T1" fmla="*/ 2147483647 h 10"/>
                <a:gd name="T2" fmla="*/ 2147483647 w 7"/>
                <a:gd name="T3" fmla="*/ 0 h 10"/>
                <a:gd name="T4" fmla="*/ 2147483647 w 7"/>
                <a:gd name="T5" fmla="*/ 0 h 10"/>
                <a:gd name="T6" fmla="*/ 0 w 7"/>
                <a:gd name="T7" fmla="*/ 0 h 10"/>
                <a:gd name="T8" fmla="*/ 0 w 7"/>
                <a:gd name="T9" fmla="*/ 2147483647 h 10"/>
                <a:gd name="T10" fmla="*/ 0 w 7"/>
                <a:gd name="T11" fmla="*/ 2147483647 h 10"/>
                <a:gd name="T12" fmla="*/ 2147483647 w 7"/>
                <a:gd name="T13" fmla="*/ 2147483647 h 10"/>
                <a:gd name="T14" fmla="*/ 2147483647 w 7"/>
                <a:gd name="T15" fmla="*/ 2147483647 h 10"/>
                <a:gd name="T16" fmla="*/ 2147483647 w 7"/>
                <a:gd name="T17" fmla="*/ 2147483647 h 10"/>
                <a:gd name="T18" fmla="*/ 2147483647 w 7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0"/>
                <a:gd name="T32" fmla="*/ 7 w 7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0">
                  <a:moveTo>
                    <a:pt x="7" y="4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7" y="10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75" name="Freeform 882"/>
            <p:cNvSpPr>
              <a:spLocks/>
            </p:cNvSpPr>
            <p:nvPr/>
          </p:nvSpPr>
          <p:spPr bwMode="auto">
            <a:xfrm>
              <a:off x="3563931" y="2021823"/>
              <a:ext cx="2677" cy="2677"/>
            </a:xfrm>
            <a:custGeom>
              <a:avLst/>
              <a:gdLst>
                <a:gd name="T0" fmla="*/ 2147483647 w 9"/>
                <a:gd name="T1" fmla="*/ 0 h 6"/>
                <a:gd name="T2" fmla="*/ 0 w 9"/>
                <a:gd name="T3" fmla="*/ 2147483647 h 6"/>
                <a:gd name="T4" fmla="*/ 0 w 9"/>
                <a:gd name="T5" fmla="*/ 2147483647 h 6"/>
                <a:gd name="T6" fmla="*/ 0 w 9"/>
                <a:gd name="T7" fmla="*/ 2147483647 h 6"/>
                <a:gd name="T8" fmla="*/ 2147483647 w 9"/>
                <a:gd name="T9" fmla="*/ 2147483647 h 6"/>
                <a:gd name="T10" fmla="*/ 2147483647 w 9"/>
                <a:gd name="T11" fmla="*/ 2147483647 h 6"/>
                <a:gd name="T12" fmla="*/ 2147483647 w 9"/>
                <a:gd name="T13" fmla="*/ 2147483647 h 6"/>
                <a:gd name="T14" fmla="*/ 2147483647 w 9"/>
                <a:gd name="T15" fmla="*/ 2147483647 h 6"/>
                <a:gd name="T16" fmla="*/ 2147483647 w 9"/>
                <a:gd name="T17" fmla="*/ 0 h 6"/>
                <a:gd name="T18" fmla="*/ 2147483647 w 9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"/>
                <a:gd name="T31" fmla="*/ 0 h 6"/>
                <a:gd name="T32" fmla="*/ 9 w 9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" h="6">
                  <a:moveTo>
                    <a:pt x="3" y="0"/>
                  </a:moveTo>
                  <a:lnTo>
                    <a:pt x="0" y="3"/>
                  </a:lnTo>
                  <a:lnTo>
                    <a:pt x="0" y="6"/>
                  </a:lnTo>
                  <a:lnTo>
                    <a:pt x="3" y="6"/>
                  </a:lnTo>
                  <a:lnTo>
                    <a:pt x="9" y="6"/>
                  </a:lnTo>
                  <a:lnTo>
                    <a:pt x="9" y="3"/>
                  </a:lnTo>
                  <a:lnTo>
                    <a:pt x="7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76" name="Freeform 883"/>
            <p:cNvSpPr>
              <a:spLocks/>
            </p:cNvSpPr>
            <p:nvPr/>
          </p:nvSpPr>
          <p:spPr bwMode="auto">
            <a:xfrm>
              <a:off x="3565270" y="2021823"/>
              <a:ext cx="1338" cy="4015"/>
            </a:xfrm>
            <a:custGeom>
              <a:avLst/>
              <a:gdLst>
                <a:gd name="T0" fmla="*/ 2147483647 w 2"/>
                <a:gd name="T1" fmla="*/ 2147483647 h 13"/>
                <a:gd name="T2" fmla="*/ 2147483647 w 2"/>
                <a:gd name="T3" fmla="*/ 2147483647 h 13"/>
                <a:gd name="T4" fmla="*/ 0 w 2"/>
                <a:gd name="T5" fmla="*/ 0 h 13"/>
                <a:gd name="T6" fmla="*/ 0 w 2"/>
                <a:gd name="T7" fmla="*/ 2147483647 h 13"/>
                <a:gd name="T8" fmla="*/ 0 w 2"/>
                <a:gd name="T9" fmla="*/ 2147483647 h 13"/>
                <a:gd name="T10" fmla="*/ 0 w 2"/>
                <a:gd name="T11" fmla="*/ 2147483647 h 13"/>
                <a:gd name="T12" fmla="*/ 0 w 2"/>
                <a:gd name="T13" fmla="*/ 2147483647 h 13"/>
                <a:gd name="T14" fmla="*/ 2147483647 w 2"/>
                <a:gd name="T15" fmla="*/ 2147483647 h 13"/>
                <a:gd name="T16" fmla="*/ 2147483647 w 2"/>
                <a:gd name="T17" fmla="*/ 2147483647 h 13"/>
                <a:gd name="T18" fmla="*/ 2147483647 w 2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"/>
                <a:gd name="T31" fmla="*/ 0 h 13"/>
                <a:gd name="T32" fmla="*/ 2 w 2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" h="13">
                  <a:moveTo>
                    <a:pt x="2" y="3"/>
                  </a:moveTo>
                  <a:lnTo>
                    <a:pt x="2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9"/>
                  </a:lnTo>
                  <a:lnTo>
                    <a:pt x="0" y="13"/>
                  </a:lnTo>
                  <a:lnTo>
                    <a:pt x="2" y="13"/>
                  </a:lnTo>
                  <a:lnTo>
                    <a:pt x="2" y="9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77" name="Freeform 884"/>
            <p:cNvSpPr>
              <a:spLocks/>
            </p:cNvSpPr>
            <p:nvPr/>
          </p:nvSpPr>
          <p:spPr bwMode="auto">
            <a:xfrm>
              <a:off x="3563931" y="2024499"/>
              <a:ext cx="6692" cy="1339"/>
            </a:xfrm>
            <a:custGeom>
              <a:avLst/>
              <a:gdLst>
                <a:gd name="T0" fmla="*/ 2147483647 w 20"/>
                <a:gd name="T1" fmla="*/ 0 h 7"/>
                <a:gd name="T2" fmla="*/ 2147483647 w 20"/>
                <a:gd name="T3" fmla="*/ 0 h 7"/>
                <a:gd name="T4" fmla="*/ 0 w 20"/>
                <a:gd name="T5" fmla="*/ 2147483647 h 7"/>
                <a:gd name="T6" fmla="*/ 2147483647 w 20"/>
                <a:gd name="T7" fmla="*/ 2147483647 h 7"/>
                <a:gd name="T8" fmla="*/ 2147483647 w 20"/>
                <a:gd name="T9" fmla="*/ 2147483647 h 7"/>
                <a:gd name="T10" fmla="*/ 2147483647 w 20"/>
                <a:gd name="T11" fmla="*/ 2147483647 h 7"/>
                <a:gd name="T12" fmla="*/ 2147483647 w 20"/>
                <a:gd name="T13" fmla="*/ 2147483647 h 7"/>
                <a:gd name="T14" fmla="*/ 2147483647 w 20"/>
                <a:gd name="T15" fmla="*/ 0 h 7"/>
                <a:gd name="T16" fmla="*/ 2147483647 w 20"/>
                <a:gd name="T17" fmla="*/ 0 h 7"/>
                <a:gd name="T18" fmla="*/ 2147483647 w 20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7"/>
                <a:gd name="T32" fmla="*/ 20 w 20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7">
                  <a:moveTo>
                    <a:pt x="4" y="0"/>
                  </a:moveTo>
                  <a:lnTo>
                    <a:pt x="4" y="0"/>
                  </a:lnTo>
                  <a:lnTo>
                    <a:pt x="0" y="3"/>
                  </a:lnTo>
                  <a:lnTo>
                    <a:pt x="4" y="7"/>
                  </a:lnTo>
                  <a:lnTo>
                    <a:pt x="13" y="7"/>
                  </a:lnTo>
                  <a:lnTo>
                    <a:pt x="20" y="7"/>
                  </a:lnTo>
                  <a:lnTo>
                    <a:pt x="20" y="3"/>
                  </a:lnTo>
                  <a:lnTo>
                    <a:pt x="20" y="0"/>
                  </a:lnTo>
                  <a:lnTo>
                    <a:pt x="1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78" name="Freeform 885"/>
            <p:cNvSpPr>
              <a:spLocks/>
            </p:cNvSpPr>
            <p:nvPr/>
          </p:nvSpPr>
          <p:spPr bwMode="auto">
            <a:xfrm>
              <a:off x="3570623" y="2024499"/>
              <a:ext cx="0" cy="4015"/>
            </a:xfrm>
            <a:custGeom>
              <a:avLst/>
              <a:gdLst>
                <a:gd name="T0" fmla="*/ 0 w 3"/>
                <a:gd name="T1" fmla="*/ 2147483647 h 13"/>
                <a:gd name="T2" fmla="*/ 0 w 3"/>
                <a:gd name="T3" fmla="*/ 0 h 13"/>
                <a:gd name="T4" fmla="*/ 0 w 3"/>
                <a:gd name="T5" fmla="*/ 0 h 13"/>
                <a:gd name="T6" fmla="*/ 0 w 3"/>
                <a:gd name="T7" fmla="*/ 0 h 13"/>
                <a:gd name="T8" fmla="*/ 0 w 3"/>
                <a:gd name="T9" fmla="*/ 2147483647 h 13"/>
                <a:gd name="T10" fmla="*/ 0 w 3"/>
                <a:gd name="T11" fmla="*/ 2147483647 h 13"/>
                <a:gd name="T12" fmla="*/ 0 w 3"/>
                <a:gd name="T13" fmla="*/ 2147483647 h 13"/>
                <a:gd name="T14" fmla="*/ 0 w 3"/>
                <a:gd name="T15" fmla="*/ 2147483647 h 13"/>
                <a:gd name="T16" fmla="*/ 0 w 3"/>
                <a:gd name="T17" fmla="*/ 2147483647 h 13"/>
                <a:gd name="T18" fmla="*/ 0 w 3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13"/>
                <a:gd name="T32" fmla="*/ 0 w 3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13">
                  <a:moveTo>
                    <a:pt x="3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3"/>
                  </a:lnTo>
                  <a:lnTo>
                    <a:pt x="3" y="9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79" name="Freeform 886"/>
            <p:cNvSpPr>
              <a:spLocks/>
            </p:cNvSpPr>
            <p:nvPr/>
          </p:nvSpPr>
          <p:spPr bwMode="auto">
            <a:xfrm>
              <a:off x="3569284" y="2025838"/>
              <a:ext cx="6692" cy="1338"/>
            </a:xfrm>
            <a:custGeom>
              <a:avLst/>
              <a:gdLst>
                <a:gd name="T0" fmla="*/ 2147483647 w 20"/>
                <a:gd name="T1" fmla="*/ 0 h 2"/>
                <a:gd name="T2" fmla="*/ 2147483647 w 20"/>
                <a:gd name="T3" fmla="*/ 0 h 2"/>
                <a:gd name="T4" fmla="*/ 0 w 20"/>
                <a:gd name="T5" fmla="*/ 2147483647 h 2"/>
                <a:gd name="T6" fmla="*/ 2147483647 w 20"/>
                <a:gd name="T7" fmla="*/ 2147483647 h 2"/>
                <a:gd name="T8" fmla="*/ 2147483647 w 20"/>
                <a:gd name="T9" fmla="*/ 2147483647 h 2"/>
                <a:gd name="T10" fmla="*/ 2147483647 w 20"/>
                <a:gd name="T11" fmla="*/ 2147483647 h 2"/>
                <a:gd name="T12" fmla="*/ 2147483647 w 20"/>
                <a:gd name="T13" fmla="*/ 2147483647 h 2"/>
                <a:gd name="T14" fmla="*/ 2147483647 w 20"/>
                <a:gd name="T15" fmla="*/ 0 h 2"/>
                <a:gd name="T16" fmla="*/ 2147483647 w 20"/>
                <a:gd name="T17" fmla="*/ 0 h 2"/>
                <a:gd name="T18" fmla="*/ 2147483647 w 20"/>
                <a:gd name="T19" fmla="*/ 0 h 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2"/>
                <a:gd name="T32" fmla="*/ 20 w 20"/>
                <a:gd name="T33" fmla="*/ 2 h 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2">
                  <a:moveTo>
                    <a:pt x="4" y="0"/>
                  </a:moveTo>
                  <a:lnTo>
                    <a:pt x="4" y="0"/>
                  </a:lnTo>
                  <a:lnTo>
                    <a:pt x="0" y="2"/>
                  </a:lnTo>
                  <a:lnTo>
                    <a:pt x="4" y="2"/>
                  </a:lnTo>
                  <a:lnTo>
                    <a:pt x="13" y="2"/>
                  </a:lnTo>
                  <a:lnTo>
                    <a:pt x="20" y="2"/>
                  </a:lnTo>
                  <a:lnTo>
                    <a:pt x="20" y="0"/>
                  </a:lnTo>
                  <a:lnTo>
                    <a:pt x="1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80" name="Freeform 887"/>
            <p:cNvSpPr>
              <a:spLocks/>
            </p:cNvSpPr>
            <p:nvPr/>
          </p:nvSpPr>
          <p:spPr bwMode="auto">
            <a:xfrm>
              <a:off x="3574638" y="2025838"/>
              <a:ext cx="1339" cy="2677"/>
            </a:xfrm>
            <a:custGeom>
              <a:avLst/>
              <a:gdLst>
                <a:gd name="T0" fmla="*/ 2147483647 w 3"/>
                <a:gd name="T1" fmla="*/ 2147483647 h 9"/>
                <a:gd name="T2" fmla="*/ 2147483647 w 3"/>
                <a:gd name="T3" fmla="*/ 0 h 9"/>
                <a:gd name="T4" fmla="*/ 0 w 3"/>
                <a:gd name="T5" fmla="*/ 0 h 9"/>
                <a:gd name="T6" fmla="*/ 0 w 3"/>
                <a:gd name="T7" fmla="*/ 0 h 9"/>
                <a:gd name="T8" fmla="*/ 0 w 3"/>
                <a:gd name="T9" fmla="*/ 2147483647 h 9"/>
                <a:gd name="T10" fmla="*/ 0 w 3"/>
                <a:gd name="T11" fmla="*/ 2147483647 h 9"/>
                <a:gd name="T12" fmla="*/ 0 w 3"/>
                <a:gd name="T13" fmla="*/ 2147483647 h 9"/>
                <a:gd name="T14" fmla="*/ 2147483647 w 3"/>
                <a:gd name="T15" fmla="*/ 2147483647 h 9"/>
                <a:gd name="T16" fmla="*/ 2147483647 w 3"/>
                <a:gd name="T17" fmla="*/ 2147483647 h 9"/>
                <a:gd name="T18" fmla="*/ 2147483647 w 3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9"/>
                <a:gd name="T32" fmla="*/ 3 w 3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9">
                  <a:moveTo>
                    <a:pt x="3" y="2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9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81" name="Freeform 888"/>
            <p:cNvSpPr>
              <a:spLocks/>
            </p:cNvSpPr>
            <p:nvPr/>
          </p:nvSpPr>
          <p:spPr bwMode="auto">
            <a:xfrm>
              <a:off x="3573300" y="2027176"/>
              <a:ext cx="22752" cy="1339"/>
            </a:xfrm>
            <a:custGeom>
              <a:avLst/>
              <a:gdLst>
                <a:gd name="T0" fmla="*/ 2147483647 w 67"/>
                <a:gd name="T1" fmla="*/ 0 h 7"/>
                <a:gd name="T2" fmla="*/ 2147483647 w 67"/>
                <a:gd name="T3" fmla="*/ 0 h 7"/>
                <a:gd name="T4" fmla="*/ 0 w 67"/>
                <a:gd name="T5" fmla="*/ 2147483647 h 7"/>
                <a:gd name="T6" fmla="*/ 2147483647 w 67"/>
                <a:gd name="T7" fmla="*/ 2147483647 h 7"/>
                <a:gd name="T8" fmla="*/ 2147483647 w 67"/>
                <a:gd name="T9" fmla="*/ 2147483647 h 7"/>
                <a:gd name="T10" fmla="*/ 2147483647 w 67"/>
                <a:gd name="T11" fmla="*/ 2147483647 h 7"/>
                <a:gd name="T12" fmla="*/ 2147483647 w 67"/>
                <a:gd name="T13" fmla="*/ 2147483647 h 7"/>
                <a:gd name="T14" fmla="*/ 2147483647 w 67"/>
                <a:gd name="T15" fmla="*/ 0 h 7"/>
                <a:gd name="T16" fmla="*/ 2147483647 w 67"/>
                <a:gd name="T17" fmla="*/ 0 h 7"/>
                <a:gd name="T18" fmla="*/ 2147483647 w 67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7"/>
                <a:gd name="T31" fmla="*/ 0 h 7"/>
                <a:gd name="T32" fmla="*/ 67 w 67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7" h="7">
                  <a:moveTo>
                    <a:pt x="4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7"/>
                  </a:lnTo>
                  <a:lnTo>
                    <a:pt x="60" y="7"/>
                  </a:lnTo>
                  <a:lnTo>
                    <a:pt x="63" y="7"/>
                  </a:lnTo>
                  <a:lnTo>
                    <a:pt x="67" y="4"/>
                  </a:lnTo>
                  <a:lnTo>
                    <a:pt x="63" y="0"/>
                  </a:lnTo>
                  <a:lnTo>
                    <a:pt x="6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82" name="Freeform 889"/>
            <p:cNvSpPr>
              <a:spLocks/>
            </p:cNvSpPr>
            <p:nvPr/>
          </p:nvSpPr>
          <p:spPr bwMode="auto">
            <a:xfrm>
              <a:off x="3593376" y="2027176"/>
              <a:ext cx="2677" cy="4015"/>
            </a:xfrm>
            <a:custGeom>
              <a:avLst/>
              <a:gdLst>
                <a:gd name="T0" fmla="*/ 2147483647 w 7"/>
                <a:gd name="T1" fmla="*/ 2147483647 h 13"/>
                <a:gd name="T2" fmla="*/ 2147483647 w 7"/>
                <a:gd name="T3" fmla="*/ 0 h 13"/>
                <a:gd name="T4" fmla="*/ 2147483647 w 7"/>
                <a:gd name="T5" fmla="*/ 0 h 13"/>
                <a:gd name="T6" fmla="*/ 0 w 7"/>
                <a:gd name="T7" fmla="*/ 0 h 13"/>
                <a:gd name="T8" fmla="*/ 0 w 7"/>
                <a:gd name="T9" fmla="*/ 2147483647 h 13"/>
                <a:gd name="T10" fmla="*/ 0 w 7"/>
                <a:gd name="T11" fmla="*/ 2147483647 h 13"/>
                <a:gd name="T12" fmla="*/ 2147483647 w 7"/>
                <a:gd name="T13" fmla="*/ 2147483647 h 13"/>
                <a:gd name="T14" fmla="*/ 2147483647 w 7"/>
                <a:gd name="T15" fmla="*/ 2147483647 h 13"/>
                <a:gd name="T16" fmla="*/ 2147483647 w 7"/>
                <a:gd name="T17" fmla="*/ 2147483647 h 13"/>
                <a:gd name="T18" fmla="*/ 2147483647 w 7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3"/>
                <a:gd name="T32" fmla="*/ 7 w 7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3">
                  <a:moveTo>
                    <a:pt x="7" y="4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0"/>
                  </a:lnTo>
                  <a:lnTo>
                    <a:pt x="3" y="13"/>
                  </a:lnTo>
                  <a:lnTo>
                    <a:pt x="3" y="10"/>
                  </a:lnTo>
                  <a:lnTo>
                    <a:pt x="7" y="10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83" name="Freeform 890"/>
            <p:cNvSpPr>
              <a:spLocks/>
            </p:cNvSpPr>
            <p:nvPr/>
          </p:nvSpPr>
          <p:spPr bwMode="auto">
            <a:xfrm>
              <a:off x="3593376" y="2028515"/>
              <a:ext cx="4016" cy="1338"/>
            </a:xfrm>
            <a:custGeom>
              <a:avLst/>
              <a:gdLst>
                <a:gd name="T0" fmla="*/ 2147483647 w 13"/>
                <a:gd name="T1" fmla="*/ 0 h 3"/>
                <a:gd name="T2" fmla="*/ 0 w 13"/>
                <a:gd name="T3" fmla="*/ 0 h 3"/>
                <a:gd name="T4" fmla="*/ 0 w 13"/>
                <a:gd name="T5" fmla="*/ 2147483647 h 3"/>
                <a:gd name="T6" fmla="*/ 0 w 13"/>
                <a:gd name="T7" fmla="*/ 2147483647 h 3"/>
                <a:gd name="T8" fmla="*/ 2147483647 w 13"/>
                <a:gd name="T9" fmla="*/ 2147483647 h 3"/>
                <a:gd name="T10" fmla="*/ 2147483647 w 13"/>
                <a:gd name="T11" fmla="*/ 2147483647 h 3"/>
                <a:gd name="T12" fmla="*/ 2147483647 w 13"/>
                <a:gd name="T13" fmla="*/ 2147483647 h 3"/>
                <a:gd name="T14" fmla="*/ 2147483647 w 13"/>
                <a:gd name="T15" fmla="*/ 0 h 3"/>
                <a:gd name="T16" fmla="*/ 2147483647 w 13"/>
                <a:gd name="T17" fmla="*/ 0 h 3"/>
                <a:gd name="T18" fmla="*/ 2147483647 w 13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3"/>
                <a:gd name="T32" fmla="*/ 13 w 13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3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9" y="3"/>
                  </a:lnTo>
                  <a:lnTo>
                    <a:pt x="13" y="3"/>
                  </a:lnTo>
                  <a:lnTo>
                    <a:pt x="9" y="0"/>
                  </a:lnTo>
                  <a:lnTo>
                    <a:pt x="7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84" name="Freeform 891"/>
            <p:cNvSpPr>
              <a:spLocks/>
            </p:cNvSpPr>
            <p:nvPr/>
          </p:nvSpPr>
          <p:spPr bwMode="auto">
            <a:xfrm>
              <a:off x="3596052" y="2028515"/>
              <a:ext cx="1339" cy="4015"/>
            </a:xfrm>
            <a:custGeom>
              <a:avLst/>
              <a:gdLst>
                <a:gd name="T0" fmla="*/ 2147483647 w 6"/>
                <a:gd name="T1" fmla="*/ 2147483647 h 10"/>
                <a:gd name="T2" fmla="*/ 2147483647 w 6"/>
                <a:gd name="T3" fmla="*/ 0 h 10"/>
                <a:gd name="T4" fmla="*/ 2147483647 w 6"/>
                <a:gd name="T5" fmla="*/ 0 h 10"/>
                <a:gd name="T6" fmla="*/ 0 w 6"/>
                <a:gd name="T7" fmla="*/ 0 h 10"/>
                <a:gd name="T8" fmla="*/ 0 w 6"/>
                <a:gd name="T9" fmla="*/ 2147483647 h 10"/>
                <a:gd name="T10" fmla="*/ 0 w 6"/>
                <a:gd name="T11" fmla="*/ 2147483647 h 10"/>
                <a:gd name="T12" fmla="*/ 2147483647 w 6"/>
                <a:gd name="T13" fmla="*/ 2147483647 h 10"/>
                <a:gd name="T14" fmla="*/ 2147483647 w 6"/>
                <a:gd name="T15" fmla="*/ 2147483647 h 10"/>
                <a:gd name="T16" fmla="*/ 2147483647 w 6"/>
                <a:gd name="T17" fmla="*/ 2147483647 h 10"/>
                <a:gd name="T18" fmla="*/ 2147483647 w 6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0"/>
                <a:gd name="T32" fmla="*/ 6 w 6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0">
                  <a:moveTo>
                    <a:pt x="6" y="3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6" y="10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85" name="Freeform 892"/>
            <p:cNvSpPr>
              <a:spLocks/>
            </p:cNvSpPr>
            <p:nvPr/>
          </p:nvSpPr>
          <p:spPr bwMode="auto">
            <a:xfrm>
              <a:off x="3596052" y="2029853"/>
              <a:ext cx="20076" cy="2677"/>
            </a:xfrm>
            <a:custGeom>
              <a:avLst/>
              <a:gdLst>
                <a:gd name="T0" fmla="*/ 2147483647 w 62"/>
                <a:gd name="T1" fmla="*/ 0 h 7"/>
                <a:gd name="T2" fmla="*/ 0 w 62"/>
                <a:gd name="T3" fmla="*/ 2147483647 h 7"/>
                <a:gd name="T4" fmla="*/ 0 w 62"/>
                <a:gd name="T5" fmla="*/ 2147483647 h 7"/>
                <a:gd name="T6" fmla="*/ 0 w 62"/>
                <a:gd name="T7" fmla="*/ 2147483647 h 7"/>
                <a:gd name="T8" fmla="*/ 2147483647 w 62"/>
                <a:gd name="T9" fmla="*/ 2147483647 h 7"/>
                <a:gd name="T10" fmla="*/ 2147483647 w 62"/>
                <a:gd name="T11" fmla="*/ 2147483647 h 7"/>
                <a:gd name="T12" fmla="*/ 2147483647 w 62"/>
                <a:gd name="T13" fmla="*/ 2147483647 h 7"/>
                <a:gd name="T14" fmla="*/ 2147483647 w 62"/>
                <a:gd name="T15" fmla="*/ 2147483647 h 7"/>
                <a:gd name="T16" fmla="*/ 2147483647 w 62"/>
                <a:gd name="T17" fmla="*/ 0 h 7"/>
                <a:gd name="T18" fmla="*/ 2147483647 w 62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2"/>
                <a:gd name="T31" fmla="*/ 0 h 7"/>
                <a:gd name="T32" fmla="*/ 62 w 62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2" h="7">
                  <a:moveTo>
                    <a:pt x="2" y="0"/>
                  </a:moveTo>
                  <a:lnTo>
                    <a:pt x="0" y="3"/>
                  </a:lnTo>
                  <a:lnTo>
                    <a:pt x="0" y="7"/>
                  </a:lnTo>
                  <a:lnTo>
                    <a:pt x="55" y="7"/>
                  </a:lnTo>
                  <a:lnTo>
                    <a:pt x="62" y="7"/>
                  </a:lnTo>
                  <a:lnTo>
                    <a:pt x="62" y="3"/>
                  </a:lnTo>
                  <a:lnTo>
                    <a:pt x="58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86" name="Freeform 893"/>
            <p:cNvSpPr>
              <a:spLocks/>
            </p:cNvSpPr>
            <p:nvPr/>
          </p:nvSpPr>
          <p:spPr bwMode="auto">
            <a:xfrm>
              <a:off x="3614790" y="2029853"/>
              <a:ext cx="1339" cy="5353"/>
            </a:xfrm>
            <a:custGeom>
              <a:avLst/>
              <a:gdLst>
                <a:gd name="T0" fmla="*/ 2147483647 w 7"/>
                <a:gd name="T1" fmla="*/ 2147483647 h 13"/>
                <a:gd name="T2" fmla="*/ 2147483647 w 7"/>
                <a:gd name="T3" fmla="*/ 2147483647 h 13"/>
                <a:gd name="T4" fmla="*/ 2147483647 w 7"/>
                <a:gd name="T5" fmla="*/ 0 h 13"/>
                <a:gd name="T6" fmla="*/ 0 w 7"/>
                <a:gd name="T7" fmla="*/ 2147483647 h 13"/>
                <a:gd name="T8" fmla="*/ 0 w 7"/>
                <a:gd name="T9" fmla="*/ 2147483647 h 13"/>
                <a:gd name="T10" fmla="*/ 0 w 7"/>
                <a:gd name="T11" fmla="*/ 2147483647 h 13"/>
                <a:gd name="T12" fmla="*/ 2147483647 w 7"/>
                <a:gd name="T13" fmla="*/ 2147483647 h 13"/>
                <a:gd name="T14" fmla="*/ 2147483647 w 7"/>
                <a:gd name="T15" fmla="*/ 2147483647 h 13"/>
                <a:gd name="T16" fmla="*/ 2147483647 w 7"/>
                <a:gd name="T17" fmla="*/ 2147483647 h 13"/>
                <a:gd name="T18" fmla="*/ 2147483647 w 7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3"/>
                <a:gd name="T32" fmla="*/ 7 w 7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3">
                  <a:moveTo>
                    <a:pt x="7" y="3"/>
                  </a:moveTo>
                  <a:lnTo>
                    <a:pt x="7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9"/>
                  </a:lnTo>
                  <a:lnTo>
                    <a:pt x="0" y="13"/>
                  </a:lnTo>
                  <a:lnTo>
                    <a:pt x="3" y="13"/>
                  </a:lnTo>
                  <a:lnTo>
                    <a:pt x="7" y="13"/>
                  </a:lnTo>
                  <a:lnTo>
                    <a:pt x="7" y="9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87" name="Freeform 894"/>
            <p:cNvSpPr>
              <a:spLocks/>
            </p:cNvSpPr>
            <p:nvPr/>
          </p:nvSpPr>
          <p:spPr bwMode="auto">
            <a:xfrm>
              <a:off x="3614790" y="2032530"/>
              <a:ext cx="17400" cy="2677"/>
            </a:xfrm>
            <a:custGeom>
              <a:avLst/>
              <a:gdLst>
                <a:gd name="T0" fmla="*/ 2147483647 w 54"/>
                <a:gd name="T1" fmla="*/ 0 h 6"/>
                <a:gd name="T2" fmla="*/ 0 w 54"/>
                <a:gd name="T3" fmla="*/ 0 h 6"/>
                <a:gd name="T4" fmla="*/ 0 w 54"/>
                <a:gd name="T5" fmla="*/ 2147483647 h 6"/>
                <a:gd name="T6" fmla="*/ 0 w 54"/>
                <a:gd name="T7" fmla="*/ 2147483647 h 6"/>
                <a:gd name="T8" fmla="*/ 2147483647 w 54"/>
                <a:gd name="T9" fmla="*/ 2147483647 h 6"/>
                <a:gd name="T10" fmla="*/ 2147483647 w 54"/>
                <a:gd name="T11" fmla="*/ 2147483647 h 6"/>
                <a:gd name="T12" fmla="*/ 2147483647 w 54"/>
                <a:gd name="T13" fmla="*/ 2147483647 h 6"/>
                <a:gd name="T14" fmla="*/ 2147483647 w 54"/>
                <a:gd name="T15" fmla="*/ 0 h 6"/>
                <a:gd name="T16" fmla="*/ 2147483647 w 54"/>
                <a:gd name="T17" fmla="*/ 0 h 6"/>
                <a:gd name="T18" fmla="*/ 2147483647 w 54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4"/>
                <a:gd name="T31" fmla="*/ 0 h 6"/>
                <a:gd name="T32" fmla="*/ 54 w 54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4" h="6">
                  <a:moveTo>
                    <a:pt x="3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43" y="6"/>
                  </a:lnTo>
                  <a:lnTo>
                    <a:pt x="50" y="6"/>
                  </a:lnTo>
                  <a:lnTo>
                    <a:pt x="54" y="2"/>
                  </a:lnTo>
                  <a:lnTo>
                    <a:pt x="50" y="0"/>
                  </a:lnTo>
                  <a:lnTo>
                    <a:pt x="47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88" name="Freeform 895"/>
            <p:cNvSpPr>
              <a:spLocks/>
            </p:cNvSpPr>
            <p:nvPr/>
          </p:nvSpPr>
          <p:spPr bwMode="auto">
            <a:xfrm>
              <a:off x="3629513" y="2032530"/>
              <a:ext cx="2677" cy="2677"/>
            </a:xfrm>
            <a:custGeom>
              <a:avLst/>
              <a:gdLst>
                <a:gd name="T0" fmla="*/ 2147483647 w 7"/>
                <a:gd name="T1" fmla="*/ 2147483647 h 9"/>
                <a:gd name="T2" fmla="*/ 2147483647 w 7"/>
                <a:gd name="T3" fmla="*/ 0 h 9"/>
                <a:gd name="T4" fmla="*/ 2147483647 w 7"/>
                <a:gd name="T5" fmla="*/ 0 h 9"/>
                <a:gd name="T6" fmla="*/ 0 w 7"/>
                <a:gd name="T7" fmla="*/ 0 h 9"/>
                <a:gd name="T8" fmla="*/ 0 w 7"/>
                <a:gd name="T9" fmla="*/ 2147483647 h 9"/>
                <a:gd name="T10" fmla="*/ 0 w 7"/>
                <a:gd name="T11" fmla="*/ 2147483647 h 9"/>
                <a:gd name="T12" fmla="*/ 2147483647 w 7"/>
                <a:gd name="T13" fmla="*/ 2147483647 h 9"/>
                <a:gd name="T14" fmla="*/ 2147483647 w 7"/>
                <a:gd name="T15" fmla="*/ 2147483647 h 9"/>
                <a:gd name="T16" fmla="*/ 2147483647 w 7"/>
                <a:gd name="T17" fmla="*/ 2147483647 h 9"/>
                <a:gd name="T18" fmla="*/ 2147483647 w 7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9"/>
                <a:gd name="T32" fmla="*/ 7 w 7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9">
                  <a:moveTo>
                    <a:pt x="7" y="2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9"/>
                  </a:lnTo>
                  <a:lnTo>
                    <a:pt x="7" y="9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89" name="Freeform 896"/>
            <p:cNvSpPr>
              <a:spLocks/>
            </p:cNvSpPr>
            <p:nvPr/>
          </p:nvSpPr>
          <p:spPr bwMode="auto">
            <a:xfrm>
              <a:off x="3629513" y="2033868"/>
              <a:ext cx="5354" cy="1338"/>
            </a:xfrm>
            <a:custGeom>
              <a:avLst/>
              <a:gdLst>
                <a:gd name="T0" fmla="*/ 2147483647 w 13"/>
                <a:gd name="T1" fmla="*/ 0 h 7"/>
                <a:gd name="T2" fmla="*/ 0 w 13"/>
                <a:gd name="T3" fmla="*/ 2147483647 h 7"/>
                <a:gd name="T4" fmla="*/ 0 w 13"/>
                <a:gd name="T5" fmla="*/ 2147483647 h 7"/>
                <a:gd name="T6" fmla="*/ 0 w 13"/>
                <a:gd name="T7" fmla="*/ 2147483647 h 7"/>
                <a:gd name="T8" fmla="*/ 2147483647 w 13"/>
                <a:gd name="T9" fmla="*/ 2147483647 h 7"/>
                <a:gd name="T10" fmla="*/ 2147483647 w 13"/>
                <a:gd name="T11" fmla="*/ 2147483647 h 7"/>
                <a:gd name="T12" fmla="*/ 2147483647 w 13"/>
                <a:gd name="T13" fmla="*/ 2147483647 h 7"/>
                <a:gd name="T14" fmla="*/ 2147483647 w 13"/>
                <a:gd name="T15" fmla="*/ 2147483647 h 7"/>
                <a:gd name="T16" fmla="*/ 2147483647 w 13"/>
                <a:gd name="T17" fmla="*/ 0 h 7"/>
                <a:gd name="T18" fmla="*/ 2147483647 w 13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7"/>
                <a:gd name="T32" fmla="*/ 13 w 13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7">
                  <a:moveTo>
                    <a:pt x="3" y="0"/>
                  </a:moveTo>
                  <a:lnTo>
                    <a:pt x="0" y="4"/>
                  </a:lnTo>
                  <a:lnTo>
                    <a:pt x="0" y="7"/>
                  </a:lnTo>
                  <a:lnTo>
                    <a:pt x="3" y="7"/>
                  </a:lnTo>
                  <a:lnTo>
                    <a:pt x="9" y="7"/>
                  </a:lnTo>
                  <a:lnTo>
                    <a:pt x="13" y="4"/>
                  </a:lnTo>
                  <a:lnTo>
                    <a:pt x="9" y="4"/>
                  </a:lnTo>
                  <a:lnTo>
                    <a:pt x="7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90" name="Freeform 897"/>
            <p:cNvSpPr>
              <a:spLocks/>
            </p:cNvSpPr>
            <p:nvPr/>
          </p:nvSpPr>
          <p:spPr bwMode="auto">
            <a:xfrm>
              <a:off x="3632190" y="2033868"/>
              <a:ext cx="2677" cy="4015"/>
            </a:xfrm>
            <a:custGeom>
              <a:avLst/>
              <a:gdLst>
                <a:gd name="T0" fmla="*/ 2147483647 w 6"/>
                <a:gd name="T1" fmla="*/ 2147483647 h 13"/>
                <a:gd name="T2" fmla="*/ 2147483647 w 6"/>
                <a:gd name="T3" fmla="*/ 2147483647 h 13"/>
                <a:gd name="T4" fmla="*/ 2147483647 w 6"/>
                <a:gd name="T5" fmla="*/ 0 h 13"/>
                <a:gd name="T6" fmla="*/ 0 w 6"/>
                <a:gd name="T7" fmla="*/ 2147483647 h 13"/>
                <a:gd name="T8" fmla="*/ 0 w 6"/>
                <a:gd name="T9" fmla="*/ 2147483647 h 13"/>
                <a:gd name="T10" fmla="*/ 0 w 6"/>
                <a:gd name="T11" fmla="*/ 2147483647 h 13"/>
                <a:gd name="T12" fmla="*/ 2147483647 w 6"/>
                <a:gd name="T13" fmla="*/ 2147483647 h 13"/>
                <a:gd name="T14" fmla="*/ 2147483647 w 6"/>
                <a:gd name="T15" fmla="*/ 2147483647 h 13"/>
                <a:gd name="T16" fmla="*/ 2147483647 w 6"/>
                <a:gd name="T17" fmla="*/ 2147483647 h 13"/>
                <a:gd name="T18" fmla="*/ 2147483647 w 6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3"/>
                <a:gd name="T32" fmla="*/ 6 w 6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3">
                  <a:moveTo>
                    <a:pt x="6" y="4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2" y="13"/>
                  </a:lnTo>
                  <a:lnTo>
                    <a:pt x="6" y="10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91" name="Freeform 898"/>
            <p:cNvSpPr>
              <a:spLocks/>
            </p:cNvSpPr>
            <p:nvPr/>
          </p:nvSpPr>
          <p:spPr bwMode="auto">
            <a:xfrm>
              <a:off x="3632190" y="2035206"/>
              <a:ext cx="18738" cy="2677"/>
            </a:xfrm>
            <a:custGeom>
              <a:avLst/>
              <a:gdLst>
                <a:gd name="T0" fmla="*/ 2147483647 w 55"/>
                <a:gd name="T1" fmla="*/ 0 h 6"/>
                <a:gd name="T2" fmla="*/ 0 w 55"/>
                <a:gd name="T3" fmla="*/ 0 h 6"/>
                <a:gd name="T4" fmla="*/ 0 w 55"/>
                <a:gd name="T5" fmla="*/ 2147483647 h 6"/>
                <a:gd name="T6" fmla="*/ 0 w 55"/>
                <a:gd name="T7" fmla="*/ 2147483647 h 6"/>
                <a:gd name="T8" fmla="*/ 2147483647 w 55"/>
                <a:gd name="T9" fmla="*/ 2147483647 h 6"/>
                <a:gd name="T10" fmla="*/ 2147483647 w 55"/>
                <a:gd name="T11" fmla="*/ 2147483647 h 6"/>
                <a:gd name="T12" fmla="*/ 2147483647 w 55"/>
                <a:gd name="T13" fmla="*/ 2147483647 h 6"/>
                <a:gd name="T14" fmla="*/ 2147483647 w 55"/>
                <a:gd name="T15" fmla="*/ 0 h 6"/>
                <a:gd name="T16" fmla="*/ 2147483647 w 55"/>
                <a:gd name="T17" fmla="*/ 0 h 6"/>
                <a:gd name="T18" fmla="*/ 2147483647 w 55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5"/>
                <a:gd name="T31" fmla="*/ 0 h 6"/>
                <a:gd name="T32" fmla="*/ 55 w 55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5" h="6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49" y="6"/>
                  </a:lnTo>
                  <a:lnTo>
                    <a:pt x="55" y="6"/>
                  </a:lnTo>
                  <a:lnTo>
                    <a:pt x="55" y="3"/>
                  </a:lnTo>
                  <a:lnTo>
                    <a:pt x="55" y="0"/>
                  </a:lnTo>
                  <a:lnTo>
                    <a:pt x="51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92" name="Freeform 899"/>
            <p:cNvSpPr>
              <a:spLocks/>
            </p:cNvSpPr>
            <p:nvPr/>
          </p:nvSpPr>
          <p:spPr bwMode="auto">
            <a:xfrm>
              <a:off x="3649588" y="2035206"/>
              <a:ext cx="1339" cy="5353"/>
            </a:xfrm>
            <a:custGeom>
              <a:avLst/>
              <a:gdLst>
                <a:gd name="T0" fmla="*/ 2147483647 w 4"/>
                <a:gd name="T1" fmla="*/ 2147483647 h 16"/>
                <a:gd name="T2" fmla="*/ 2147483647 w 4"/>
                <a:gd name="T3" fmla="*/ 0 h 16"/>
                <a:gd name="T4" fmla="*/ 0 w 4"/>
                <a:gd name="T5" fmla="*/ 0 h 16"/>
                <a:gd name="T6" fmla="*/ 0 w 4"/>
                <a:gd name="T7" fmla="*/ 0 h 16"/>
                <a:gd name="T8" fmla="*/ 0 w 4"/>
                <a:gd name="T9" fmla="*/ 2147483647 h 16"/>
                <a:gd name="T10" fmla="*/ 0 w 4"/>
                <a:gd name="T11" fmla="*/ 2147483647 h 16"/>
                <a:gd name="T12" fmla="*/ 0 w 4"/>
                <a:gd name="T13" fmla="*/ 2147483647 h 16"/>
                <a:gd name="T14" fmla="*/ 2147483647 w 4"/>
                <a:gd name="T15" fmla="*/ 2147483647 h 16"/>
                <a:gd name="T16" fmla="*/ 2147483647 w 4"/>
                <a:gd name="T17" fmla="*/ 2147483647 h 16"/>
                <a:gd name="T18" fmla="*/ 2147483647 w 4"/>
                <a:gd name="T19" fmla="*/ 2147483647 h 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16"/>
                <a:gd name="T32" fmla="*/ 4 w 4"/>
                <a:gd name="T33" fmla="*/ 16 h 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16">
                  <a:moveTo>
                    <a:pt x="4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4" y="16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93" name="Freeform 900"/>
            <p:cNvSpPr>
              <a:spLocks/>
            </p:cNvSpPr>
            <p:nvPr/>
          </p:nvSpPr>
          <p:spPr bwMode="auto">
            <a:xfrm>
              <a:off x="3648250" y="2039222"/>
              <a:ext cx="17399" cy="1338"/>
            </a:xfrm>
            <a:custGeom>
              <a:avLst/>
              <a:gdLst>
                <a:gd name="T0" fmla="*/ 2147483647 w 53"/>
                <a:gd name="T1" fmla="*/ 0 h 6"/>
                <a:gd name="T2" fmla="*/ 2147483647 w 53"/>
                <a:gd name="T3" fmla="*/ 2147483647 h 6"/>
                <a:gd name="T4" fmla="*/ 0 w 53"/>
                <a:gd name="T5" fmla="*/ 2147483647 h 6"/>
                <a:gd name="T6" fmla="*/ 2147483647 w 53"/>
                <a:gd name="T7" fmla="*/ 2147483647 h 6"/>
                <a:gd name="T8" fmla="*/ 2147483647 w 53"/>
                <a:gd name="T9" fmla="*/ 2147483647 h 6"/>
                <a:gd name="T10" fmla="*/ 2147483647 w 53"/>
                <a:gd name="T11" fmla="*/ 2147483647 h 6"/>
                <a:gd name="T12" fmla="*/ 2147483647 w 53"/>
                <a:gd name="T13" fmla="*/ 2147483647 h 6"/>
                <a:gd name="T14" fmla="*/ 2147483647 w 53"/>
                <a:gd name="T15" fmla="*/ 2147483647 h 6"/>
                <a:gd name="T16" fmla="*/ 2147483647 w 53"/>
                <a:gd name="T17" fmla="*/ 0 h 6"/>
                <a:gd name="T18" fmla="*/ 2147483647 w 5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"/>
                <a:gd name="T31" fmla="*/ 0 h 6"/>
                <a:gd name="T32" fmla="*/ 53 w 5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" h="6">
                  <a:moveTo>
                    <a:pt x="2" y="0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2" y="6"/>
                  </a:lnTo>
                  <a:lnTo>
                    <a:pt x="46" y="6"/>
                  </a:lnTo>
                  <a:lnTo>
                    <a:pt x="53" y="6"/>
                  </a:lnTo>
                  <a:lnTo>
                    <a:pt x="53" y="2"/>
                  </a:lnTo>
                  <a:lnTo>
                    <a:pt x="46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94" name="Freeform 901"/>
            <p:cNvSpPr>
              <a:spLocks/>
            </p:cNvSpPr>
            <p:nvPr/>
          </p:nvSpPr>
          <p:spPr bwMode="auto">
            <a:xfrm>
              <a:off x="3664311" y="2039222"/>
              <a:ext cx="1338" cy="4015"/>
            </a:xfrm>
            <a:custGeom>
              <a:avLst/>
              <a:gdLst>
                <a:gd name="T0" fmla="*/ 2147483647 w 7"/>
                <a:gd name="T1" fmla="*/ 2147483647 h 12"/>
                <a:gd name="T2" fmla="*/ 2147483647 w 7"/>
                <a:gd name="T3" fmla="*/ 2147483647 h 12"/>
                <a:gd name="T4" fmla="*/ 2147483647 w 7"/>
                <a:gd name="T5" fmla="*/ 0 h 12"/>
                <a:gd name="T6" fmla="*/ 0 w 7"/>
                <a:gd name="T7" fmla="*/ 2147483647 h 12"/>
                <a:gd name="T8" fmla="*/ 0 w 7"/>
                <a:gd name="T9" fmla="*/ 2147483647 h 12"/>
                <a:gd name="T10" fmla="*/ 0 w 7"/>
                <a:gd name="T11" fmla="*/ 2147483647 h 12"/>
                <a:gd name="T12" fmla="*/ 2147483647 w 7"/>
                <a:gd name="T13" fmla="*/ 2147483647 h 12"/>
                <a:gd name="T14" fmla="*/ 2147483647 w 7"/>
                <a:gd name="T15" fmla="*/ 2147483647 h 12"/>
                <a:gd name="T16" fmla="*/ 2147483647 w 7"/>
                <a:gd name="T17" fmla="*/ 2147483647 h 12"/>
                <a:gd name="T18" fmla="*/ 2147483647 w 7"/>
                <a:gd name="T19" fmla="*/ 2147483647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2"/>
                <a:gd name="T32" fmla="*/ 7 w 7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2">
                  <a:moveTo>
                    <a:pt x="7" y="2"/>
                  </a:moveTo>
                  <a:lnTo>
                    <a:pt x="7" y="2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9"/>
                  </a:lnTo>
                  <a:lnTo>
                    <a:pt x="0" y="12"/>
                  </a:lnTo>
                  <a:lnTo>
                    <a:pt x="3" y="12"/>
                  </a:lnTo>
                  <a:lnTo>
                    <a:pt x="7" y="12"/>
                  </a:lnTo>
                  <a:lnTo>
                    <a:pt x="7" y="9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95" name="Freeform 902"/>
            <p:cNvSpPr>
              <a:spLocks/>
            </p:cNvSpPr>
            <p:nvPr/>
          </p:nvSpPr>
          <p:spPr bwMode="auto">
            <a:xfrm>
              <a:off x="3664311" y="2040560"/>
              <a:ext cx="18738" cy="2677"/>
            </a:xfrm>
            <a:custGeom>
              <a:avLst/>
              <a:gdLst>
                <a:gd name="T0" fmla="*/ 2147483647 w 56"/>
                <a:gd name="T1" fmla="*/ 0 h 6"/>
                <a:gd name="T2" fmla="*/ 0 w 56"/>
                <a:gd name="T3" fmla="*/ 0 h 6"/>
                <a:gd name="T4" fmla="*/ 0 w 56"/>
                <a:gd name="T5" fmla="*/ 2147483647 h 6"/>
                <a:gd name="T6" fmla="*/ 0 w 56"/>
                <a:gd name="T7" fmla="*/ 2147483647 h 6"/>
                <a:gd name="T8" fmla="*/ 2147483647 w 56"/>
                <a:gd name="T9" fmla="*/ 2147483647 h 6"/>
                <a:gd name="T10" fmla="*/ 2147483647 w 56"/>
                <a:gd name="T11" fmla="*/ 2147483647 h 6"/>
                <a:gd name="T12" fmla="*/ 2147483647 w 56"/>
                <a:gd name="T13" fmla="*/ 2147483647 h 6"/>
                <a:gd name="T14" fmla="*/ 2147483647 w 56"/>
                <a:gd name="T15" fmla="*/ 0 h 6"/>
                <a:gd name="T16" fmla="*/ 2147483647 w 56"/>
                <a:gd name="T17" fmla="*/ 0 h 6"/>
                <a:gd name="T18" fmla="*/ 2147483647 w 56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6"/>
                <a:gd name="T32" fmla="*/ 56 w 56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6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49" y="6"/>
                  </a:lnTo>
                  <a:lnTo>
                    <a:pt x="56" y="6"/>
                  </a:lnTo>
                  <a:lnTo>
                    <a:pt x="56" y="3"/>
                  </a:lnTo>
                  <a:lnTo>
                    <a:pt x="56" y="0"/>
                  </a:lnTo>
                  <a:lnTo>
                    <a:pt x="5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96" name="Freeform 903"/>
            <p:cNvSpPr>
              <a:spLocks/>
            </p:cNvSpPr>
            <p:nvPr/>
          </p:nvSpPr>
          <p:spPr bwMode="auto">
            <a:xfrm>
              <a:off x="3681710" y="2040560"/>
              <a:ext cx="1339" cy="2677"/>
            </a:xfrm>
            <a:custGeom>
              <a:avLst/>
              <a:gdLst>
                <a:gd name="T0" fmla="*/ 2147483647 w 4"/>
                <a:gd name="T1" fmla="*/ 2147483647 h 9"/>
                <a:gd name="T2" fmla="*/ 2147483647 w 4"/>
                <a:gd name="T3" fmla="*/ 0 h 9"/>
                <a:gd name="T4" fmla="*/ 0 w 4"/>
                <a:gd name="T5" fmla="*/ 0 h 9"/>
                <a:gd name="T6" fmla="*/ 0 w 4"/>
                <a:gd name="T7" fmla="*/ 0 h 9"/>
                <a:gd name="T8" fmla="*/ 0 w 4"/>
                <a:gd name="T9" fmla="*/ 2147483647 h 9"/>
                <a:gd name="T10" fmla="*/ 0 w 4"/>
                <a:gd name="T11" fmla="*/ 2147483647 h 9"/>
                <a:gd name="T12" fmla="*/ 0 w 4"/>
                <a:gd name="T13" fmla="*/ 2147483647 h 9"/>
                <a:gd name="T14" fmla="*/ 2147483647 w 4"/>
                <a:gd name="T15" fmla="*/ 2147483647 h 9"/>
                <a:gd name="T16" fmla="*/ 2147483647 w 4"/>
                <a:gd name="T17" fmla="*/ 2147483647 h 9"/>
                <a:gd name="T18" fmla="*/ 2147483647 w 4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9"/>
                <a:gd name="T32" fmla="*/ 4 w 4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9">
                  <a:moveTo>
                    <a:pt x="4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97" name="Freeform 904"/>
            <p:cNvSpPr>
              <a:spLocks/>
            </p:cNvSpPr>
            <p:nvPr/>
          </p:nvSpPr>
          <p:spPr bwMode="auto">
            <a:xfrm>
              <a:off x="3680372" y="2041898"/>
              <a:ext cx="26768" cy="1338"/>
            </a:xfrm>
            <a:custGeom>
              <a:avLst/>
              <a:gdLst>
                <a:gd name="T0" fmla="*/ 2147483647 w 79"/>
                <a:gd name="T1" fmla="*/ 0 h 6"/>
                <a:gd name="T2" fmla="*/ 2147483647 w 79"/>
                <a:gd name="T3" fmla="*/ 2147483647 h 6"/>
                <a:gd name="T4" fmla="*/ 0 w 79"/>
                <a:gd name="T5" fmla="*/ 2147483647 h 6"/>
                <a:gd name="T6" fmla="*/ 2147483647 w 79"/>
                <a:gd name="T7" fmla="*/ 2147483647 h 6"/>
                <a:gd name="T8" fmla="*/ 2147483647 w 79"/>
                <a:gd name="T9" fmla="*/ 2147483647 h 6"/>
                <a:gd name="T10" fmla="*/ 2147483647 w 79"/>
                <a:gd name="T11" fmla="*/ 2147483647 h 6"/>
                <a:gd name="T12" fmla="*/ 2147483647 w 79"/>
                <a:gd name="T13" fmla="*/ 2147483647 h 6"/>
                <a:gd name="T14" fmla="*/ 2147483647 w 79"/>
                <a:gd name="T15" fmla="*/ 2147483647 h 6"/>
                <a:gd name="T16" fmla="*/ 2147483647 w 79"/>
                <a:gd name="T17" fmla="*/ 0 h 6"/>
                <a:gd name="T18" fmla="*/ 2147483647 w 79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9"/>
                <a:gd name="T31" fmla="*/ 0 h 6"/>
                <a:gd name="T32" fmla="*/ 79 w 79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9" h="6">
                  <a:moveTo>
                    <a:pt x="3" y="0"/>
                  </a:moveTo>
                  <a:lnTo>
                    <a:pt x="3" y="3"/>
                  </a:lnTo>
                  <a:lnTo>
                    <a:pt x="0" y="3"/>
                  </a:lnTo>
                  <a:lnTo>
                    <a:pt x="3" y="6"/>
                  </a:lnTo>
                  <a:lnTo>
                    <a:pt x="72" y="6"/>
                  </a:lnTo>
                  <a:lnTo>
                    <a:pt x="76" y="6"/>
                  </a:lnTo>
                  <a:lnTo>
                    <a:pt x="79" y="3"/>
                  </a:lnTo>
                  <a:lnTo>
                    <a:pt x="76" y="3"/>
                  </a:lnTo>
                  <a:lnTo>
                    <a:pt x="7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98" name="Freeform 905"/>
            <p:cNvSpPr>
              <a:spLocks/>
            </p:cNvSpPr>
            <p:nvPr/>
          </p:nvSpPr>
          <p:spPr bwMode="auto">
            <a:xfrm>
              <a:off x="3704463" y="2041898"/>
              <a:ext cx="2677" cy="4015"/>
            </a:xfrm>
            <a:custGeom>
              <a:avLst/>
              <a:gdLst>
                <a:gd name="T0" fmla="*/ 2147483647 w 7"/>
                <a:gd name="T1" fmla="*/ 2147483647 h 12"/>
                <a:gd name="T2" fmla="*/ 2147483647 w 7"/>
                <a:gd name="T3" fmla="*/ 2147483647 h 12"/>
                <a:gd name="T4" fmla="*/ 2147483647 w 7"/>
                <a:gd name="T5" fmla="*/ 0 h 12"/>
                <a:gd name="T6" fmla="*/ 0 w 7"/>
                <a:gd name="T7" fmla="*/ 2147483647 h 12"/>
                <a:gd name="T8" fmla="*/ 0 w 7"/>
                <a:gd name="T9" fmla="*/ 2147483647 h 12"/>
                <a:gd name="T10" fmla="*/ 0 w 7"/>
                <a:gd name="T11" fmla="*/ 2147483647 h 12"/>
                <a:gd name="T12" fmla="*/ 2147483647 w 7"/>
                <a:gd name="T13" fmla="*/ 2147483647 h 12"/>
                <a:gd name="T14" fmla="*/ 2147483647 w 7"/>
                <a:gd name="T15" fmla="*/ 2147483647 h 12"/>
                <a:gd name="T16" fmla="*/ 2147483647 w 7"/>
                <a:gd name="T17" fmla="*/ 2147483647 h 12"/>
                <a:gd name="T18" fmla="*/ 2147483647 w 7"/>
                <a:gd name="T19" fmla="*/ 2147483647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2"/>
                <a:gd name="T32" fmla="*/ 7 w 7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2">
                  <a:moveTo>
                    <a:pt x="7" y="3"/>
                  </a:moveTo>
                  <a:lnTo>
                    <a:pt x="4" y="3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7" y="10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99" name="Freeform 906"/>
            <p:cNvSpPr>
              <a:spLocks/>
            </p:cNvSpPr>
            <p:nvPr/>
          </p:nvSpPr>
          <p:spPr bwMode="auto">
            <a:xfrm>
              <a:off x="3704463" y="2043236"/>
              <a:ext cx="45506" cy="2677"/>
            </a:xfrm>
            <a:custGeom>
              <a:avLst/>
              <a:gdLst>
                <a:gd name="T0" fmla="*/ 2147483647 w 136"/>
                <a:gd name="T1" fmla="*/ 0 h 6"/>
                <a:gd name="T2" fmla="*/ 0 w 136"/>
                <a:gd name="T3" fmla="*/ 0 h 6"/>
                <a:gd name="T4" fmla="*/ 0 w 136"/>
                <a:gd name="T5" fmla="*/ 2147483647 h 6"/>
                <a:gd name="T6" fmla="*/ 0 w 136"/>
                <a:gd name="T7" fmla="*/ 2147483647 h 6"/>
                <a:gd name="T8" fmla="*/ 2147483647 w 136"/>
                <a:gd name="T9" fmla="*/ 2147483647 h 6"/>
                <a:gd name="T10" fmla="*/ 2147483647 w 136"/>
                <a:gd name="T11" fmla="*/ 2147483647 h 6"/>
                <a:gd name="T12" fmla="*/ 2147483647 w 136"/>
                <a:gd name="T13" fmla="*/ 2147483647 h 6"/>
                <a:gd name="T14" fmla="*/ 2147483647 w 136"/>
                <a:gd name="T15" fmla="*/ 0 h 6"/>
                <a:gd name="T16" fmla="*/ 2147483647 w 136"/>
                <a:gd name="T17" fmla="*/ 0 h 6"/>
                <a:gd name="T18" fmla="*/ 2147483647 w 136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6"/>
                <a:gd name="T31" fmla="*/ 0 h 6"/>
                <a:gd name="T32" fmla="*/ 136 w 136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6" h="6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126" y="6"/>
                  </a:lnTo>
                  <a:lnTo>
                    <a:pt x="133" y="6"/>
                  </a:lnTo>
                  <a:lnTo>
                    <a:pt x="136" y="4"/>
                  </a:lnTo>
                  <a:lnTo>
                    <a:pt x="133" y="0"/>
                  </a:lnTo>
                  <a:lnTo>
                    <a:pt x="12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900" name="Freeform 907"/>
            <p:cNvSpPr>
              <a:spLocks/>
            </p:cNvSpPr>
            <p:nvPr/>
          </p:nvSpPr>
          <p:spPr bwMode="auto">
            <a:xfrm>
              <a:off x="3747292" y="2043236"/>
              <a:ext cx="2677" cy="5353"/>
            </a:xfrm>
            <a:custGeom>
              <a:avLst/>
              <a:gdLst>
                <a:gd name="T0" fmla="*/ 2147483647 w 7"/>
                <a:gd name="T1" fmla="*/ 2147483647 h 13"/>
                <a:gd name="T2" fmla="*/ 2147483647 w 7"/>
                <a:gd name="T3" fmla="*/ 0 h 13"/>
                <a:gd name="T4" fmla="*/ 2147483647 w 7"/>
                <a:gd name="T5" fmla="*/ 0 h 13"/>
                <a:gd name="T6" fmla="*/ 0 w 7"/>
                <a:gd name="T7" fmla="*/ 0 h 13"/>
                <a:gd name="T8" fmla="*/ 0 w 7"/>
                <a:gd name="T9" fmla="*/ 2147483647 h 13"/>
                <a:gd name="T10" fmla="*/ 0 w 7"/>
                <a:gd name="T11" fmla="*/ 2147483647 h 13"/>
                <a:gd name="T12" fmla="*/ 2147483647 w 7"/>
                <a:gd name="T13" fmla="*/ 2147483647 h 13"/>
                <a:gd name="T14" fmla="*/ 2147483647 w 7"/>
                <a:gd name="T15" fmla="*/ 2147483647 h 13"/>
                <a:gd name="T16" fmla="*/ 2147483647 w 7"/>
                <a:gd name="T17" fmla="*/ 2147483647 h 13"/>
                <a:gd name="T18" fmla="*/ 2147483647 w 7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3"/>
                <a:gd name="T32" fmla="*/ 7 w 7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3">
                  <a:moveTo>
                    <a:pt x="7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0"/>
                  </a:lnTo>
                  <a:lnTo>
                    <a:pt x="4" y="13"/>
                  </a:lnTo>
                  <a:lnTo>
                    <a:pt x="4" y="10"/>
                  </a:lnTo>
                  <a:lnTo>
                    <a:pt x="7" y="10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901" name="Freeform 908"/>
            <p:cNvSpPr>
              <a:spLocks/>
            </p:cNvSpPr>
            <p:nvPr/>
          </p:nvSpPr>
          <p:spPr bwMode="auto">
            <a:xfrm>
              <a:off x="3747292" y="2045913"/>
              <a:ext cx="32122" cy="1339"/>
            </a:xfrm>
            <a:custGeom>
              <a:avLst/>
              <a:gdLst>
                <a:gd name="T0" fmla="*/ 2147483647 w 96"/>
                <a:gd name="T1" fmla="*/ 0 h 4"/>
                <a:gd name="T2" fmla="*/ 0 w 96"/>
                <a:gd name="T3" fmla="*/ 0 h 4"/>
                <a:gd name="T4" fmla="*/ 0 w 96"/>
                <a:gd name="T5" fmla="*/ 2147483647 h 4"/>
                <a:gd name="T6" fmla="*/ 0 w 96"/>
                <a:gd name="T7" fmla="*/ 2147483647 h 4"/>
                <a:gd name="T8" fmla="*/ 2147483647 w 96"/>
                <a:gd name="T9" fmla="*/ 2147483647 h 4"/>
                <a:gd name="T10" fmla="*/ 2147483647 w 96"/>
                <a:gd name="T11" fmla="*/ 2147483647 h 4"/>
                <a:gd name="T12" fmla="*/ 2147483647 w 96"/>
                <a:gd name="T13" fmla="*/ 2147483647 h 4"/>
                <a:gd name="T14" fmla="*/ 2147483647 w 96"/>
                <a:gd name="T15" fmla="*/ 0 h 4"/>
                <a:gd name="T16" fmla="*/ 2147483647 w 96"/>
                <a:gd name="T17" fmla="*/ 0 h 4"/>
                <a:gd name="T18" fmla="*/ 2147483647 w 96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6"/>
                <a:gd name="T31" fmla="*/ 0 h 4"/>
                <a:gd name="T32" fmla="*/ 96 w 96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6" h="4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89" y="4"/>
                  </a:lnTo>
                  <a:lnTo>
                    <a:pt x="96" y="4"/>
                  </a:lnTo>
                  <a:lnTo>
                    <a:pt x="96" y="0"/>
                  </a:lnTo>
                  <a:lnTo>
                    <a:pt x="9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902" name="Freeform 909"/>
            <p:cNvSpPr>
              <a:spLocks/>
            </p:cNvSpPr>
            <p:nvPr/>
          </p:nvSpPr>
          <p:spPr bwMode="auto">
            <a:xfrm>
              <a:off x="3776737" y="2045913"/>
              <a:ext cx="2677" cy="2677"/>
            </a:xfrm>
            <a:custGeom>
              <a:avLst/>
              <a:gdLst>
                <a:gd name="T0" fmla="*/ 2147483647 w 7"/>
                <a:gd name="T1" fmla="*/ 2147483647 h 9"/>
                <a:gd name="T2" fmla="*/ 2147483647 w 7"/>
                <a:gd name="T3" fmla="*/ 0 h 9"/>
                <a:gd name="T4" fmla="*/ 2147483647 w 7"/>
                <a:gd name="T5" fmla="*/ 0 h 9"/>
                <a:gd name="T6" fmla="*/ 0 w 7"/>
                <a:gd name="T7" fmla="*/ 0 h 9"/>
                <a:gd name="T8" fmla="*/ 0 w 7"/>
                <a:gd name="T9" fmla="*/ 2147483647 h 9"/>
                <a:gd name="T10" fmla="*/ 0 w 7"/>
                <a:gd name="T11" fmla="*/ 2147483647 h 9"/>
                <a:gd name="T12" fmla="*/ 2147483647 w 7"/>
                <a:gd name="T13" fmla="*/ 2147483647 h 9"/>
                <a:gd name="T14" fmla="*/ 2147483647 w 7"/>
                <a:gd name="T15" fmla="*/ 2147483647 h 9"/>
                <a:gd name="T16" fmla="*/ 2147483647 w 7"/>
                <a:gd name="T17" fmla="*/ 2147483647 h 9"/>
                <a:gd name="T18" fmla="*/ 2147483647 w 7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9"/>
                <a:gd name="T32" fmla="*/ 7 w 7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9">
                  <a:moveTo>
                    <a:pt x="7" y="4"/>
                  </a:move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9"/>
                  </a:lnTo>
                  <a:lnTo>
                    <a:pt x="4" y="9"/>
                  </a:lnTo>
                  <a:lnTo>
                    <a:pt x="7" y="9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903" name="Freeform 910"/>
            <p:cNvSpPr>
              <a:spLocks/>
            </p:cNvSpPr>
            <p:nvPr/>
          </p:nvSpPr>
          <p:spPr bwMode="auto">
            <a:xfrm>
              <a:off x="3776737" y="2047252"/>
              <a:ext cx="50859" cy="1338"/>
            </a:xfrm>
            <a:custGeom>
              <a:avLst/>
              <a:gdLst>
                <a:gd name="T0" fmla="*/ 2147483647 w 149"/>
                <a:gd name="T1" fmla="*/ 0 h 5"/>
                <a:gd name="T2" fmla="*/ 0 w 149"/>
                <a:gd name="T3" fmla="*/ 2147483647 h 5"/>
                <a:gd name="T4" fmla="*/ 0 w 149"/>
                <a:gd name="T5" fmla="*/ 2147483647 h 5"/>
                <a:gd name="T6" fmla="*/ 0 w 149"/>
                <a:gd name="T7" fmla="*/ 2147483647 h 5"/>
                <a:gd name="T8" fmla="*/ 2147483647 w 149"/>
                <a:gd name="T9" fmla="*/ 2147483647 h 5"/>
                <a:gd name="T10" fmla="*/ 2147483647 w 149"/>
                <a:gd name="T11" fmla="*/ 2147483647 h 5"/>
                <a:gd name="T12" fmla="*/ 2147483647 w 149"/>
                <a:gd name="T13" fmla="*/ 2147483647 h 5"/>
                <a:gd name="T14" fmla="*/ 2147483647 w 149"/>
                <a:gd name="T15" fmla="*/ 2147483647 h 5"/>
                <a:gd name="T16" fmla="*/ 2147483647 w 149"/>
                <a:gd name="T17" fmla="*/ 0 h 5"/>
                <a:gd name="T18" fmla="*/ 2147483647 w 149"/>
                <a:gd name="T19" fmla="*/ 0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9"/>
                <a:gd name="T31" fmla="*/ 0 h 5"/>
                <a:gd name="T32" fmla="*/ 149 w 149"/>
                <a:gd name="T33" fmla="*/ 5 h 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9" h="5">
                  <a:moveTo>
                    <a:pt x="4" y="0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139" y="5"/>
                  </a:lnTo>
                  <a:lnTo>
                    <a:pt x="145" y="5"/>
                  </a:lnTo>
                  <a:lnTo>
                    <a:pt x="149" y="3"/>
                  </a:lnTo>
                  <a:lnTo>
                    <a:pt x="145" y="3"/>
                  </a:lnTo>
                  <a:lnTo>
                    <a:pt x="14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904" name="Freeform 911"/>
            <p:cNvSpPr>
              <a:spLocks/>
            </p:cNvSpPr>
            <p:nvPr/>
          </p:nvSpPr>
          <p:spPr bwMode="auto">
            <a:xfrm>
              <a:off x="3824919" y="2047252"/>
              <a:ext cx="2677" cy="5353"/>
            </a:xfrm>
            <a:custGeom>
              <a:avLst/>
              <a:gdLst>
                <a:gd name="T0" fmla="*/ 2147483647 w 7"/>
                <a:gd name="T1" fmla="*/ 2147483647 h 18"/>
                <a:gd name="T2" fmla="*/ 2147483647 w 7"/>
                <a:gd name="T3" fmla="*/ 2147483647 h 18"/>
                <a:gd name="T4" fmla="*/ 2147483647 w 7"/>
                <a:gd name="T5" fmla="*/ 0 h 18"/>
                <a:gd name="T6" fmla="*/ 0 w 7"/>
                <a:gd name="T7" fmla="*/ 2147483647 h 18"/>
                <a:gd name="T8" fmla="*/ 0 w 7"/>
                <a:gd name="T9" fmla="*/ 2147483647 h 18"/>
                <a:gd name="T10" fmla="*/ 0 w 7"/>
                <a:gd name="T11" fmla="*/ 2147483647 h 18"/>
                <a:gd name="T12" fmla="*/ 2147483647 w 7"/>
                <a:gd name="T13" fmla="*/ 2147483647 h 18"/>
                <a:gd name="T14" fmla="*/ 2147483647 w 7"/>
                <a:gd name="T15" fmla="*/ 2147483647 h 18"/>
                <a:gd name="T16" fmla="*/ 2147483647 w 7"/>
                <a:gd name="T17" fmla="*/ 2147483647 h 18"/>
                <a:gd name="T18" fmla="*/ 2147483647 w 7"/>
                <a:gd name="T19" fmla="*/ 2147483647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8"/>
                <a:gd name="T32" fmla="*/ 7 w 7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8">
                  <a:moveTo>
                    <a:pt x="7" y="3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3" y="18"/>
                  </a:lnTo>
                  <a:lnTo>
                    <a:pt x="7" y="15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905" name="Freeform 912"/>
            <p:cNvSpPr>
              <a:spLocks/>
            </p:cNvSpPr>
            <p:nvPr/>
          </p:nvSpPr>
          <p:spPr bwMode="auto">
            <a:xfrm>
              <a:off x="3824919" y="2051266"/>
              <a:ext cx="32122" cy="1339"/>
            </a:xfrm>
            <a:custGeom>
              <a:avLst/>
              <a:gdLst>
                <a:gd name="T0" fmla="*/ 2147483647 w 96"/>
                <a:gd name="T1" fmla="*/ 0 h 7"/>
                <a:gd name="T2" fmla="*/ 0 w 96"/>
                <a:gd name="T3" fmla="*/ 0 h 7"/>
                <a:gd name="T4" fmla="*/ 0 w 96"/>
                <a:gd name="T5" fmla="*/ 2147483647 h 7"/>
                <a:gd name="T6" fmla="*/ 0 w 96"/>
                <a:gd name="T7" fmla="*/ 2147483647 h 7"/>
                <a:gd name="T8" fmla="*/ 2147483647 w 96"/>
                <a:gd name="T9" fmla="*/ 2147483647 h 7"/>
                <a:gd name="T10" fmla="*/ 2147483647 w 96"/>
                <a:gd name="T11" fmla="*/ 2147483647 h 7"/>
                <a:gd name="T12" fmla="*/ 2147483647 w 96"/>
                <a:gd name="T13" fmla="*/ 2147483647 h 7"/>
                <a:gd name="T14" fmla="*/ 2147483647 w 96"/>
                <a:gd name="T15" fmla="*/ 0 h 7"/>
                <a:gd name="T16" fmla="*/ 2147483647 w 96"/>
                <a:gd name="T17" fmla="*/ 0 h 7"/>
                <a:gd name="T18" fmla="*/ 2147483647 w 96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6"/>
                <a:gd name="T31" fmla="*/ 0 h 7"/>
                <a:gd name="T32" fmla="*/ 96 w 96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6" h="7">
                  <a:moveTo>
                    <a:pt x="3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89" y="7"/>
                  </a:lnTo>
                  <a:lnTo>
                    <a:pt x="93" y="7"/>
                  </a:lnTo>
                  <a:lnTo>
                    <a:pt x="96" y="4"/>
                  </a:lnTo>
                  <a:lnTo>
                    <a:pt x="9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906" name="Freeform 913"/>
            <p:cNvSpPr>
              <a:spLocks/>
            </p:cNvSpPr>
            <p:nvPr/>
          </p:nvSpPr>
          <p:spPr bwMode="auto">
            <a:xfrm>
              <a:off x="3854364" y="2051266"/>
              <a:ext cx="2677" cy="4015"/>
            </a:xfrm>
            <a:custGeom>
              <a:avLst/>
              <a:gdLst>
                <a:gd name="T0" fmla="*/ 2147483647 w 7"/>
                <a:gd name="T1" fmla="*/ 2147483647 h 13"/>
                <a:gd name="T2" fmla="*/ 2147483647 w 7"/>
                <a:gd name="T3" fmla="*/ 0 h 13"/>
                <a:gd name="T4" fmla="*/ 2147483647 w 7"/>
                <a:gd name="T5" fmla="*/ 0 h 13"/>
                <a:gd name="T6" fmla="*/ 0 w 7"/>
                <a:gd name="T7" fmla="*/ 0 h 13"/>
                <a:gd name="T8" fmla="*/ 0 w 7"/>
                <a:gd name="T9" fmla="*/ 2147483647 h 13"/>
                <a:gd name="T10" fmla="*/ 0 w 7"/>
                <a:gd name="T11" fmla="*/ 2147483647 h 13"/>
                <a:gd name="T12" fmla="*/ 2147483647 w 7"/>
                <a:gd name="T13" fmla="*/ 2147483647 h 13"/>
                <a:gd name="T14" fmla="*/ 2147483647 w 7"/>
                <a:gd name="T15" fmla="*/ 2147483647 h 13"/>
                <a:gd name="T16" fmla="*/ 2147483647 w 7"/>
                <a:gd name="T17" fmla="*/ 2147483647 h 13"/>
                <a:gd name="T18" fmla="*/ 2147483647 w 7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3"/>
                <a:gd name="T32" fmla="*/ 7 w 7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3">
                  <a:moveTo>
                    <a:pt x="7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0"/>
                  </a:lnTo>
                  <a:lnTo>
                    <a:pt x="4" y="13"/>
                  </a:lnTo>
                  <a:lnTo>
                    <a:pt x="4" y="10"/>
                  </a:lnTo>
                  <a:lnTo>
                    <a:pt x="7" y="10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907" name="Freeform 914"/>
            <p:cNvSpPr>
              <a:spLocks/>
            </p:cNvSpPr>
            <p:nvPr/>
          </p:nvSpPr>
          <p:spPr bwMode="auto">
            <a:xfrm>
              <a:off x="3854364" y="2052605"/>
              <a:ext cx="14722" cy="1338"/>
            </a:xfrm>
            <a:custGeom>
              <a:avLst/>
              <a:gdLst>
                <a:gd name="T0" fmla="*/ 2147483647 w 43"/>
                <a:gd name="T1" fmla="*/ 0 h 3"/>
                <a:gd name="T2" fmla="*/ 0 w 43"/>
                <a:gd name="T3" fmla="*/ 0 h 3"/>
                <a:gd name="T4" fmla="*/ 0 w 43"/>
                <a:gd name="T5" fmla="*/ 2147483647 h 3"/>
                <a:gd name="T6" fmla="*/ 0 w 43"/>
                <a:gd name="T7" fmla="*/ 2147483647 h 3"/>
                <a:gd name="T8" fmla="*/ 2147483647 w 43"/>
                <a:gd name="T9" fmla="*/ 2147483647 h 3"/>
                <a:gd name="T10" fmla="*/ 2147483647 w 43"/>
                <a:gd name="T11" fmla="*/ 2147483647 h 3"/>
                <a:gd name="T12" fmla="*/ 2147483647 w 43"/>
                <a:gd name="T13" fmla="*/ 2147483647 h 3"/>
                <a:gd name="T14" fmla="*/ 2147483647 w 43"/>
                <a:gd name="T15" fmla="*/ 0 h 3"/>
                <a:gd name="T16" fmla="*/ 2147483647 w 43"/>
                <a:gd name="T17" fmla="*/ 0 h 3"/>
                <a:gd name="T18" fmla="*/ 2147483647 w 43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3"/>
                <a:gd name="T31" fmla="*/ 0 h 3"/>
                <a:gd name="T32" fmla="*/ 43 w 43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3" h="3">
                  <a:moveTo>
                    <a:pt x="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6" y="3"/>
                  </a:lnTo>
                  <a:lnTo>
                    <a:pt x="43" y="3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908" name="Freeform 915"/>
            <p:cNvSpPr>
              <a:spLocks/>
            </p:cNvSpPr>
            <p:nvPr/>
          </p:nvSpPr>
          <p:spPr bwMode="auto">
            <a:xfrm>
              <a:off x="3867748" y="2052605"/>
              <a:ext cx="1338" cy="4015"/>
            </a:xfrm>
            <a:custGeom>
              <a:avLst/>
              <a:gdLst>
                <a:gd name="T0" fmla="*/ 2147483647 w 3"/>
                <a:gd name="T1" fmla="*/ 2147483647 h 10"/>
                <a:gd name="T2" fmla="*/ 2147483647 w 3"/>
                <a:gd name="T3" fmla="*/ 0 h 10"/>
                <a:gd name="T4" fmla="*/ 0 w 3"/>
                <a:gd name="T5" fmla="*/ 0 h 10"/>
                <a:gd name="T6" fmla="*/ 0 w 3"/>
                <a:gd name="T7" fmla="*/ 0 h 10"/>
                <a:gd name="T8" fmla="*/ 0 w 3"/>
                <a:gd name="T9" fmla="*/ 2147483647 h 10"/>
                <a:gd name="T10" fmla="*/ 0 w 3"/>
                <a:gd name="T11" fmla="*/ 2147483647 h 10"/>
                <a:gd name="T12" fmla="*/ 0 w 3"/>
                <a:gd name="T13" fmla="*/ 2147483647 h 10"/>
                <a:gd name="T14" fmla="*/ 2147483647 w 3"/>
                <a:gd name="T15" fmla="*/ 2147483647 h 10"/>
                <a:gd name="T16" fmla="*/ 2147483647 w 3"/>
                <a:gd name="T17" fmla="*/ 2147483647 h 10"/>
                <a:gd name="T18" fmla="*/ 2147483647 w 3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10"/>
                <a:gd name="T32" fmla="*/ 3 w 3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10">
                  <a:moveTo>
                    <a:pt x="3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909" name="Freeform 916"/>
            <p:cNvSpPr>
              <a:spLocks/>
            </p:cNvSpPr>
            <p:nvPr/>
          </p:nvSpPr>
          <p:spPr bwMode="auto">
            <a:xfrm>
              <a:off x="3866409" y="2053943"/>
              <a:ext cx="33460" cy="2677"/>
            </a:xfrm>
            <a:custGeom>
              <a:avLst/>
              <a:gdLst>
                <a:gd name="T0" fmla="*/ 2147483647 w 100"/>
                <a:gd name="T1" fmla="*/ 0 h 7"/>
                <a:gd name="T2" fmla="*/ 2147483647 w 100"/>
                <a:gd name="T3" fmla="*/ 2147483647 h 7"/>
                <a:gd name="T4" fmla="*/ 0 w 100"/>
                <a:gd name="T5" fmla="*/ 2147483647 h 7"/>
                <a:gd name="T6" fmla="*/ 2147483647 w 100"/>
                <a:gd name="T7" fmla="*/ 2147483647 h 7"/>
                <a:gd name="T8" fmla="*/ 2147483647 w 100"/>
                <a:gd name="T9" fmla="*/ 2147483647 h 7"/>
                <a:gd name="T10" fmla="*/ 2147483647 w 100"/>
                <a:gd name="T11" fmla="*/ 2147483647 h 7"/>
                <a:gd name="T12" fmla="*/ 2147483647 w 100"/>
                <a:gd name="T13" fmla="*/ 2147483647 h 7"/>
                <a:gd name="T14" fmla="*/ 2147483647 w 100"/>
                <a:gd name="T15" fmla="*/ 2147483647 h 7"/>
                <a:gd name="T16" fmla="*/ 2147483647 w 100"/>
                <a:gd name="T17" fmla="*/ 0 h 7"/>
                <a:gd name="T18" fmla="*/ 2147483647 w 100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0"/>
                <a:gd name="T31" fmla="*/ 0 h 7"/>
                <a:gd name="T32" fmla="*/ 100 w 100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0" h="7">
                  <a:moveTo>
                    <a:pt x="4" y="0"/>
                  </a:moveTo>
                  <a:lnTo>
                    <a:pt x="4" y="3"/>
                  </a:lnTo>
                  <a:lnTo>
                    <a:pt x="0" y="3"/>
                  </a:lnTo>
                  <a:lnTo>
                    <a:pt x="4" y="7"/>
                  </a:lnTo>
                  <a:lnTo>
                    <a:pt x="93" y="7"/>
                  </a:lnTo>
                  <a:lnTo>
                    <a:pt x="96" y="7"/>
                  </a:lnTo>
                  <a:lnTo>
                    <a:pt x="100" y="3"/>
                  </a:lnTo>
                  <a:lnTo>
                    <a:pt x="96" y="3"/>
                  </a:lnTo>
                  <a:lnTo>
                    <a:pt x="9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910" name="Freeform 917"/>
            <p:cNvSpPr>
              <a:spLocks/>
            </p:cNvSpPr>
            <p:nvPr/>
          </p:nvSpPr>
          <p:spPr bwMode="auto">
            <a:xfrm>
              <a:off x="3897192" y="2053943"/>
              <a:ext cx="2677" cy="5353"/>
            </a:xfrm>
            <a:custGeom>
              <a:avLst/>
              <a:gdLst>
                <a:gd name="T0" fmla="*/ 2147483647 w 7"/>
                <a:gd name="T1" fmla="*/ 2147483647 h 13"/>
                <a:gd name="T2" fmla="*/ 2147483647 w 7"/>
                <a:gd name="T3" fmla="*/ 2147483647 h 13"/>
                <a:gd name="T4" fmla="*/ 2147483647 w 7"/>
                <a:gd name="T5" fmla="*/ 0 h 13"/>
                <a:gd name="T6" fmla="*/ 0 w 7"/>
                <a:gd name="T7" fmla="*/ 2147483647 h 13"/>
                <a:gd name="T8" fmla="*/ 0 w 7"/>
                <a:gd name="T9" fmla="*/ 2147483647 h 13"/>
                <a:gd name="T10" fmla="*/ 0 w 7"/>
                <a:gd name="T11" fmla="*/ 2147483647 h 13"/>
                <a:gd name="T12" fmla="*/ 2147483647 w 7"/>
                <a:gd name="T13" fmla="*/ 2147483647 h 13"/>
                <a:gd name="T14" fmla="*/ 2147483647 w 7"/>
                <a:gd name="T15" fmla="*/ 2147483647 h 13"/>
                <a:gd name="T16" fmla="*/ 2147483647 w 7"/>
                <a:gd name="T17" fmla="*/ 2147483647 h 13"/>
                <a:gd name="T18" fmla="*/ 2147483647 w 7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3"/>
                <a:gd name="T32" fmla="*/ 7 w 7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3">
                  <a:moveTo>
                    <a:pt x="7" y="3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9"/>
                  </a:lnTo>
                  <a:lnTo>
                    <a:pt x="0" y="13"/>
                  </a:lnTo>
                  <a:lnTo>
                    <a:pt x="3" y="13"/>
                  </a:lnTo>
                  <a:lnTo>
                    <a:pt x="7" y="9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911" name="Freeform 918"/>
            <p:cNvSpPr>
              <a:spLocks/>
            </p:cNvSpPr>
            <p:nvPr/>
          </p:nvSpPr>
          <p:spPr bwMode="auto">
            <a:xfrm>
              <a:off x="3897192" y="2056620"/>
              <a:ext cx="41490" cy="2677"/>
            </a:xfrm>
            <a:custGeom>
              <a:avLst/>
              <a:gdLst>
                <a:gd name="T0" fmla="*/ 2147483647 w 122"/>
                <a:gd name="T1" fmla="*/ 0 h 6"/>
                <a:gd name="T2" fmla="*/ 0 w 122"/>
                <a:gd name="T3" fmla="*/ 0 h 6"/>
                <a:gd name="T4" fmla="*/ 0 w 122"/>
                <a:gd name="T5" fmla="*/ 2147483647 h 6"/>
                <a:gd name="T6" fmla="*/ 0 w 122"/>
                <a:gd name="T7" fmla="*/ 2147483647 h 6"/>
                <a:gd name="T8" fmla="*/ 2147483647 w 122"/>
                <a:gd name="T9" fmla="*/ 2147483647 h 6"/>
                <a:gd name="T10" fmla="*/ 2147483647 w 122"/>
                <a:gd name="T11" fmla="*/ 2147483647 h 6"/>
                <a:gd name="T12" fmla="*/ 2147483647 w 122"/>
                <a:gd name="T13" fmla="*/ 2147483647 h 6"/>
                <a:gd name="T14" fmla="*/ 2147483647 w 122"/>
                <a:gd name="T15" fmla="*/ 0 h 6"/>
                <a:gd name="T16" fmla="*/ 2147483647 w 122"/>
                <a:gd name="T17" fmla="*/ 0 h 6"/>
                <a:gd name="T18" fmla="*/ 2147483647 w 122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2"/>
                <a:gd name="T31" fmla="*/ 0 h 6"/>
                <a:gd name="T32" fmla="*/ 122 w 122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2" h="6">
                  <a:moveTo>
                    <a:pt x="3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111" y="6"/>
                  </a:lnTo>
                  <a:lnTo>
                    <a:pt x="118" y="6"/>
                  </a:lnTo>
                  <a:lnTo>
                    <a:pt x="122" y="2"/>
                  </a:lnTo>
                  <a:lnTo>
                    <a:pt x="118" y="0"/>
                  </a:lnTo>
                  <a:lnTo>
                    <a:pt x="115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912" name="Freeform 919"/>
            <p:cNvSpPr>
              <a:spLocks/>
            </p:cNvSpPr>
            <p:nvPr/>
          </p:nvSpPr>
          <p:spPr bwMode="auto">
            <a:xfrm>
              <a:off x="3936006" y="2056620"/>
              <a:ext cx="2677" cy="6692"/>
            </a:xfrm>
            <a:custGeom>
              <a:avLst/>
              <a:gdLst>
                <a:gd name="T0" fmla="*/ 2147483647 w 7"/>
                <a:gd name="T1" fmla="*/ 2147483647 h 19"/>
                <a:gd name="T2" fmla="*/ 2147483647 w 7"/>
                <a:gd name="T3" fmla="*/ 0 h 19"/>
                <a:gd name="T4" fmla="*/ 2147483647 w 7"/>
                <a:gd name="T5" fmla="*/ 0 h 19"/>
                <a:gd name="T6" fmla="*/ 0 w 7"/>
                <a:gd name="T7" fmla="*/ 0 h 19"/>
                <a:gd name="T8" fmla="*/ 0 w 7"/>
                <a:gd name="T9" fmla="*/ 2147483647 h 19"/>
                <a:gd name="T10" fmla="*/ 0 w 7"/>
                <a:gd name="T11" fmla="*/ 2147483647 h 19"/>
                <a:gd name="T12" fmla="*/ 2147483647 w 7"/>
                <a:gd name="T13" fmla="*/ 2147483647 h 19"/>
                <a:gd name="T14" fmla="*/ 2147483647 w 7"/>
                <a:gd name="T15" fmla="*/ 2147483647 h 19"/>
                <a:gd name="T16" fmla="*/ 2147483647 w 7"/>
                <a:gd name="T17" fmla="*/ 2147483647 h 19"/>
                <a:gd name="T18" fmla="*/ 2147483647 w 7"/>
                <a:gd name="T19" fmla="*/ 2147483647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9"/>
                <a:gd name="T32" fmla="*/ 7 w 7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9">
                  <a:moveTo>
                    <a:pt x="7" y="2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3" y="19"/>
                  </a:lnTo>
                  <a:lnTo>
                    <a:pt x="3" y="15"/>
                  </a:lnTo>
                  <a:lnTo>
                    <a:pt x="7" y="15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913" name="Freeform 920"/>
            <p:cNvSpPr>
              <a:spLocks/>
            </p:cNvSpPr>
            <p:nvPr/>
          </p:nvSpPr>
          <p:spPr bwMode="auto">
            <a:xfrm>
              <a:off x="3936006" y="2060635"/>
              <a:ext cx="5354" cy="1338"/>
            </a:xfrm>
            <a:custGeom>
              <a:avLst/>
              <a:gdLst>
                <a:gd name="T0" fmla="*/ 2147483647 w 14"/>
                <a:gd name="T1" fmla="*/ 0 h 3"/>
                <a:gd name="T2" fmla="*/ 0 w 14"/>
                <a:gd name="T3" fmla="*/ 0 h 3"/>
                <a:gd name="T4" fmla="*/ 0 w 14"/>
                <a:gd name="T5" fmla="*/ 2147483647 h 3"/>
                <a:gd name="T6" fmla="*/ 0 w 14"/>
                <a:gd name="T7" fmla="*/ 2147483647 h 3"/>
                <a:gd name="T8" fmla="*/ 2147483647 w 14"/>
                <a:gd name="T9" fmla="*/ 2147483647 h 3"/>
                <a:gd name="T10" fmla="*/ 2147483647 w 14"/>
                <a:gd name="T11" fmla="*/ 2147483647 h 3"/>
                <a:gd name="T12" fmla="*/ 2147483647 w 14"/>
                <a:gd name="T13" fmla="*/ 2147483647 h 3"/>
                <a:gd name="T14" fmla="*/ 2147483647 w 14"/>
                <a:gd name="T15" fmla="*/ 0 h 3"/>
                <a:gd name="T16" fmla="*/ 2147483647 w 14"/>
                <a:gd name="T17" fmla="*/ 0 h 3"/>
                <a:gd name="T18" fmla="*/ 2147483647 w 14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3"/>
                <a:gd name="T32" fmla="*/ 14 w 14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3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10" y="3"/>
                  </a:lnTo>
                  <a:lnTo>
                    <a:pt x="14" y="3"/>
                  </a:lnTo>
                  <a:lnTo>
                    <a:pt x="10" y="0"/>
                  </a:lnTo>
                  <a:lnTo>
                    <a:pt x="7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914" name="Freeform 921"/>
            <p:cNvSpPr>
              <a:spLocks/>
            </p:cNvSpPr>
            <p:nvPr/>
          </p:nvSpPr>
          <p:spPr bwMode="auto">
            <a:xfrm>
              <a:off x="3938682" y="2060635"/>
              <a:ext cx="2677" cy="2677"/>
            </a:xfrm>
            <a:custGeom>
              <a:avLst/>
              <a:gdLst>
                <a:gd name="T0" fmla="*/ 2147483647 w 7"/>
                <a:gd name="T1" fmla="*/ 2147483647 h 9"/>
                <a:gd name="T2" fmla="*/ 2147483647 w 7"/>
                <a:gd name="T3" fmla="*/ 0 h 9"/>
                <a:gd name="T4" fmla="*/ 2147483647 w 7"/>
                <a:gd name="T5" fmla="*/ 0 h 9"/>
                <a:gd name="T6" fmla="*/ 0 w 7"/>
                <a:gd name="T7" fmla="*/ 0 h 9"/>
                <a:gd name="T8" fmla="*/ 0 w 7"/>
                <a:gd name="T9" fmla="*/ 2147483647 h 9"/>
                <a:gd name="T10" fmla="*/ 0 w 7"/>
                <a:gd name="T11" fmla="*/ 2147483647 h 9"/>
                <a:gd name="T12" fmla="*/ 2147483647 w 7"/>
                <a:gd name="T13" fmla="*/ 2147483647 h 9"/>
                <a:gd name="T14" fmla="*/ 2147483647 w 7"/>
                <a:gd name="T15" fmla="*/ 2147483647 h 9"/>
                <a:gd name="T16" fmla="*/ 2147483647 w 7"/>
                <a:gd name="T17" fmla="*/ 2147483647 h 9"/>
                <a:gd name="T18" fmla="*/ 2147483647 w 7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9"/>
                <a:gd name="T32" fmla="*/ 7 w 7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9">
                  <a:moveTo>
                    <a:pt x="7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9"/>
                  </a:lnTo>
                  <a:lnTo>
                    <a:pt x="3" y="9"/>
                  </a:lnTo>
                  <a:lnTo>
                    <a:pt x="7" y="9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915" name="Freeform 922"/>
            <p:cNvSpPr>
              <a:spLocks/>
            </p:cNvSpPr>
            <p:nvPr/>
          </p:nvSpPr>
          <p:spPr bwMode="auto">
            <a:xfrm>
              <a:off x="3938682" y="2061973"/>
              <a:ext cx="29445" cy="1339"/>
            </a:xfrm>
            <a:custGeom>
              <a:avLst/>
              <a:gdLst>
                <a:gd name="T0" fmla="*/ 2147483647 w 89"/>
                <a:gd name="T1" fmla="*/ 0 h 6"/>
                <a:gd name="T2" fmla="*/ 0 w 89"/>
                <a:gd name="T3" fmla="*/ 2147483647 h 6"/>
                <a:gd name="T4" fmla="*/ 0 w 89"/>
                <a:gd name="T5" fmla="*/ 2147483647 h 6"/>
                <a:gd name="T6" fmla="*/ 0 w 89"/>
                <a:gd name="T7" fmla="*/ 2147483647 h 6"/>
                <a:gd name="T8" fmla="*/ 2147483647 w 89"/>
                <a:gd name="T9" fmla="*/ 2147483647 h 6"/>
                <a:gd name="T10" fmla="*/ 2147483647 w 89"/>
                <a:gd name="T11" fmla="*/ 2147483647 h 6"/>
                <a:gd name="T12" fmla="*/ 2147483647 w 89"/>
                <a:gd name="T13" fmla="*/ 2147483647 h 6"/>
                <a:gd name="T14" fmla="*/ 2147483647 w 89"/>
                <a:gd name="T15" fmla="*/ 2147483647 h 6"/>
                <a:gd name="T16" fmla="*/ 2147483647 w 89"/>
                <a:gd name="T17" fmla="*/ 0 h 6"/>
                <a:gd name="T18" fmla="*/ 2147483647 w 89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9"/>
                <a:gd name="T31" fmla="*/ 0 h 6"/>
                <a:gd name="T32" fmla="*/ 89 w 89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9" h="6">
                  <a:moveTo>
                    <a:pt x="3" y="0"/>
                  </a:moveTo>
                  <a:lnTo>
                    <a:pt x="0" y="4"/>
                  </a:lnTo>
                  <a:lnTo>
                    <a:pt x="0" y="6"/>
                  </a:lnTo>
                  <a:lnTo>
                    <a:pt x="82" y="6"/>
                  </a:lnTo>
                  <a:lnTo>
                    <a:pt x="85" y="6"/>
                  </a:lnTo>
                  <a:lnTo>
                    <a:pt x="89" y="4"/>
                  </a:lnTo>
                  <a:lnTo>
                    <a:pt x="85" y="4"/>
                  </a:lnTo>
                  <a:lnTo>
                    <a:pt x="85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916" name="Freeform 923"/>
            <p:cNvSpPr>
              <a:spLocks/>
            </p:cNvSpPr>
            <p:nvPr/>
          </p:nvSpPr>
          <p:spPr bwMode="auto">
            <a:xfrm>
              <a:off x="3966789" y="2061973"/>
              <a:ext cx="1338" cy="4015"/>
            </a:xfrm>
            <a:custGeom>
              <a:avLst/>
              <a:gdLst>
                <a:gd name="T0" fmla="*/ 2147483647 w 7"/>
                <a:gd name="T1" fmla="*/ 2147483647 h 13"/>
                <a:gd name="T2" fmla="*/ 2147483647 w 7"/>
                <a:gd name="T3" fmla="*/ 2147483647 h 13"/>
                <a:gd name="T4" fmla="*/ 2147483647 w 7"/>
                <a:gd name="T5" fmla="*/ 0 h 13"/>
                <a:gd name="T6" fmla="*/ 0 w 7"/>
                <a:gd name="T7" fmla="*/ 2147483647 h 13"/>
                <a:gd name="T8" fmla="*/ 0 w 7"/>
                <a:gd name="T9" fmla="*/ 2147483647 h 13"/>
                <a:gd name="T10" fmla="*/ 0 w 7"/>
                <a:gd name="T11" fmla="*/ 2147483647 h 13"/>
                <a:gd name="T12" fmla="*/ 2147483647 w 7"/>
                <a:gd name="T13" fmla="*/ 2147483647 h 13"/>
                <a:gd name="T14" fmla="*/ 2147483647 w 7"/>
                <a:gd name="T15" fmla="*/ 2147483647 h 13"/>
                <a:gd name="T16" fmla="*/ 2147483647 w 7"/>
                <a:gd name="T17" fmla="*/ 2147483647 h 13"/>
                <a:gd name="T18" fmla="*/ 2147483647 w 7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3"/>
                <a:gd name="T32" fmla="*/ 7 w 7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3">
                  <a:moveTo>
                    <a:pt x="7" y="4"/>
                  </a:moveTo>
                  <a:lnTo>
                    <a:pt x="3" y="4"/>
                  </a:lnTo>
                  <a:lnTo>
                    <a:pt x="3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3" y="13"/>
                  </a:lnTo>
                  <a:lnTo>
                    <a:pt x="7" y="10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917" name="Freeform 924"/>
            <p:cNvSpPr>
              <a:spLocks/>
            </p:cNvSpPr>
            <p:nvPr/>
          </p:nvSpPr>
          <p:spPr bwMode="auto">
            <a:xfrm>
              <a:off x="3966789" y="2063312"/>
              <a:ext cx="6692" cy="2677"/>
            </a:xfrm>
            <a:custGeom>
              <a:avLst/>
              <a:gdLst>
                <a:gd name="T0" fmla="*/ 2147483647 w 20"/>
                <a:gd name="T1" fmla="*/ 0 h 7"/>
                <a:gd name="T2" fmla="*/ 0 w 20"/>
                <a:gd name="T3" fmla="*/ 2147483647 h 7"/>
                <a:gd name="T4" fmla="*/ 0 w 20"/>
                <a:gd name="T5" fmla="*/ 2147483647 h 7"/>
                <a:gd name="T6" fmla="*/ 0 w 20"/>
                <a:gd name="T7" fmla="*/ 2147483647 h 7"/>
                <a:gd name="T8" fmla="*/ 2147483647 w 20"/>
                <a:gd name="T9" fmla="*/ 2147483647 h 7"/>
                <a:gd name="T10" fmla="*/ 2147483647 w 20"/>
                <a:gd name="T11" fmla="*/ 2147483647 h 7"/>
                <a:gd name="T12" fmla="*/ 2147483647 w 20"/>
                <a:gd name="T13" fmla="*/ 2147483647 h 7"/>
                <a:gd name="T14" fmla="*/ 2147483647 w 20"/>
                <a:gd name="T15" fmla="*/ 2147483647 h 7"/>
                <a:gd name="T16" fmla="*/ 2147483647 w 20"/>
                <a:gd name="T17" fmla="*/ 0 h 7"/>
                <a:gd name="T18" fmla="*/ 2147483647 w 20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7"/>
                <a:gd name="T32" fmla="*/ 20 w 20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7">
                  <a:moveTo>
                    <a:pt x="3" y="0"/>
                  </a:moveTo>
                  <a:lnTo>
                    <a:pt x="0" y="4"/>
                  </a:lnTo>
                  <a:lnTo>
                    <a:pt x="0" y="7"/>
                  </a:lnTo>
                  <a:lnTo>
                    <a:pt x="10" y="7"/>
                  </a:lnTo>
                  <a:lnTo>
                    <a:pt x="16" y="7"/>
                  </a:lnTo>
                  <a:lnTo>
                    <a:pt x="20" y="4"/>
                  </a:lnTo>
                  <a:lnTo>
                    <a:pt x="16" y="4"/>
                  </a:lnTo>
                  <a:lnTo>
                    <a:pt x="1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918" name="Freeform 925"/>
            <p:cNvSpPr>
              <a:spLocks/>
            </p:cNvSpPr>
            <p:nvPr/>
          </p:nvSpPr>
          <p:spPr bwMode="auto">
            <a:xfrm>
              <a:off x="3970804" y="2063312"/>
              <a:ext cx="2677" cy="4015"/>
            </a:xfrm>
            <a:custGeom>
              <a:avLst/>
              <a:gdLst>
                <a:gd name="T0" fmla="*/ 2147483647 w 6"/>
                <a:gd name="T1" fmla="*/ 2147483647 h 13"/>
                <a:gd name="T2" fmla="*/ 2147483647 w 6"/>
                <a:gd name="T3" fmla="*/ 2147483647 h 13"/>
                <a:gd name="T4" fmla="*/ 2147483647 w 6"/>
                <a:gd name="T5" fmla="*/ 0 h 13"/>
                <a:gd name="T6" fmla="*/ 0 w 6"/>
                <a:gd name="T7" fmla="*/ 2147483647 h 13"/>
                <a:gd name="T8" fmla="*/ 0 w 6"/>
                <a:gd name="T9" fmla="*/ 2147483647 h 13"/>
                <a:gd name="T10" fmla="*/ 0 w 6"/>
                <a:gd name="T11" fmla="*/ 2147483647 h 13"/>
                <a:gd name="T12" fmla="*/ 2147483647 w 6"/>
                <a:gd name="T13" fmla="*/ 2147483647 h 13"/>
                <a:gd name="T14" fmla="*/ 2147483647 w 6"/>
                <a:gd name="T15" fmla="*/ 2147483647 h 13"/>
                <a:gd name="T16" fmla="*/ 2147483647 w 6"/>
                <a:gd name="T17" fmla="*/ 2147483647 h 13"/>
                <a:gd name="T18" fmla="*/ 2147483647 w 6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3"/>
                <a:gd name="T32" fmla="*/ 6 w 6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3">
                  <a:moveTo>
                    <a:pt x="6" y="4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2" y="13"/>
                  </a:lnTo>
                  <a:lnTo>
                    <a:pt x="6" y="10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919" name="Freeform 926"/>
            <p:cNvSpPr>
              <a:spLocks/>
            </p:cNvSpPr>
            <p:nvPr/>
          </p:nvSpPr>
          <p:spPr bwMode="auto">
            <a:xfrm>
              <a:off x="3970804" y="2065989"/>
              <a:ext cx="36137" cy="1338"/>
            </a:xfrm>
            <a:custGeom>
              <a:avLst/>
              <a:gdLst>
                <a:gd name="T0" fmla="*/ 2147483647 w 109"/>
                <a:gd name="T1" fmla="*/ 0 h 6"/>
                <a:gd name="T2" fmla="*/ 0 w 109"/>
                <a:gd name="T3" fmla="*/ 0 h 6"/>
                <a:gd name="T4" fmla="*/ 0 w 109"/>
                <a:gd name="T5" fmla="*/ 2147483647 h 6"/>
                <a:gd name="T6" fmla="*/ 0 w 109"/>
                <a:gd name="T7" fmla="*/ 2147483647 h 6"/>
                <a:gd name="T8" fmla="*/ 2147483647 w 109"/>
                <a:gd name="T9" fmla="*/ 2147483647 h 6"/>
                <a:gd name="T10" fmla="*/ 2147483647 w 109"/>
                <a:gd name="T11" fmla="*/ 2147483647 h 6"/>
                <a:gd name="T12" fmla="*/ 2147483647 w 109"/>
                <a:gd name="T13" fmla="*/ 2147483647 h 6"/>
                <a:gd name="T14" fmla="*/ 2147483647 w 109"/>
                <a:gd name="T15" fmla="*/ 0 h 6"/>
                <a:gd name="T16" fmla="*/ 2147483647 w 109"/>
                <a:gd name="T17" fmla="*/ 0 h 6"/>
                <a:gd name="T18" fmla="*/ 2147483647 w 109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9"/>
                <a:gd name="T31" fmla="*/ 0 h 6"/>
                <a:gd name="T32" fmla="*/ 109 w 109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9" h="6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102" y="6"/>
                  </a:lnTo>
                  <a:lnTo>
                    <a:pt x="105" y="6"/>
                  </a:lnTo>
                  <a:lnTo>
                    <a:pt x="109" y="3"/>
                  </a:lnTo>
                  <a:lnTo>
                    <a:pt x="10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920" name="Freeform 927"/>
            <p:cNvSpPr>
              <a:spLocks/>
            </p:cNvSpPr>
            <p:nvPr/>
          </p:nvSpPr>
          <p:spPr bwMode="auto">
            <a:xfrm>
              <a:off x="4004264" y="2065989"/>
              <a:ext cx="2677" cy="4015"/>
            </a:xfrm>
            <a:custGeom>
              <a:avLst/>
              <a:gdLst>
                <a:gd name="T0" fmla="*/ 2147483647 w 7"/>
                <a:gd name="T1" fmla="*/ 2147483647 h 12"/>
                <a:gd name="T2" fmla="*/ 2147483647 w 7"/>
                <a:gd name="T3" fmla="*/ 0 h 12"/>
                <a:gd name="T4" fmla="*/ 2147483647 w 7"/>
                <a:gd name="T5" fmla="*/ 0 h 12"/>
                <a:gd name="T6" fmla="*/ 0 w 7"/>
                <a:gd name="T7" fmla="*/ 0 h 12"/>
                <a:gd name="T8" fmla="*/ 0 w 7"/>
                <a:gd name="T9" fmla="*/ 2147483647 h 12"/>
                <a:gd name="T10" fmla="*/ 0 w 7"/>
                <a:gd name="T11" fmla="*/ 2147483647 h 12"/>
                <a:gd name="T12" fmla="*/ 2147483647 w 7"/>
                <a:gd name="T13" fmla="*/ 2147483647 h 12"/>
                <a:gd name="T14" fmla="*/ 2147483647 w 7"/>
                <a:gd name="T15" fmla="*/ 2147483647 h 12"/>
                <a:gd name="T16" fmla="*/ 2147483647 w 7"/>
                <a:gd name="T17" fmla="*/ 2147483647 h 12"/>
                <a:gd name="T18" fmla="*/ 2147483647 w 7"/>
                <a:gd name="T19" fmla="*/ 2147483647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2"/>
                <a:gd name="T32" fmla="*/ 7 w 7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2">
                  <a:moveTo>
                    <a:pt x="7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3" y="12"/>
                  </a:lnTo>
                  <a:lnTo>
                    <a:pt x="7" y="10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921" name="Freeform 928"/>
            <p:cNvSpPr>
              <a:spLocks/>
            </p:cNvSpPr>
            <p:nvPr/>
          </p:nvSpPr>
          <p:spPr bwMode="auto">
            <a:xfrm>
              <a:off x="4004264" y="2067327"/>
              <a:ext cx="21414" cy="2677"/>
            </a:xfrm>
            <a:custGeom>
              <a:avLst/>
              <a:gdLst>
                <a:gd name="T0" fmla="*/ 2147483647 w 62"/>
                <a:gd name="T1" fmla="*/ 0 h 6"/>
                <a:gd name="T2" fmla="*/ 0 w 62"/>
                <a:gd name="T3" fmla="*/ 0 h 6"/>
                <a:gd name="T4" fmla="*/ 0 w 62"/>
                <a:gd name="T5" fmla="*/ 2147483647 h 6"/>
                <a:gd name="T6" fmla="*/ 0 w 62"/>
                <a:gd name="T7" fmla="*/ 2147483647 h 6"/>
                <a:gd name="T8" fmla="*/ 2147483647 w 62"/>
                <a:gd name="T9" fmla="*/ 2147483647 h 6"/>
                <a:gd name="T10" fmla="*/ 2147483647 w 62"/>
                <a:gd name="T11" fmla="*/ 2147483647 h 6"/>
                <a:gd name="T12" fmla="*/ 2147483647 w 62"/>
                <a:gd name="T13" fmla="*/ 2147483647 h 6"/>
                <a:gd name="T14" fmla="*/ 2147483647 w 62"/>
                <a:gd name="T15" fmla="*/ 0 h 6"/>
                <a:gd name="T16" fmla="*/ 2147483647 w 62"/>
                <a:gd name="T17" fmla="*/ 0 h 6"/>
                <a:gd name="T18" fmla="*/ 2147483647 w 62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2"/>
                <a:gd name="T31" fmla="*/ 0 h 6"/>
                <a:gd name="T32" fmla="*/ 62 w 62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2" h="6">
                  <a:moveTo>
                    <a:pt x="3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56" y="6"/>
                  </a:lnTo>
                  <a:lnTo>
                    <a:pt x="62" y="6"/>
                  </a:lnTo>
                  <a:lnTo>
                    <a:pt x="62" y="4"/>
                  </a:lnTo>
                  <a:lnTo>
                    <a:pt x="62" y="0"/>
                  </a:lnTo>
                  <a:lnTo>
                    <a:pt x="58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922" name="Freeform 929"/>
            <p:cNvSpPr>
              <a:spLocks/>
            </p:cNvSpPr>
            <p:nvPr/>
          </p:nvSpPr>
          <p:spPr bwMode="auto">
            <a:xfrm>
              <a:off x="4024340" y="2067327"/>
              <a:ext cx="1339" cy="5353"/>
            </a:xfrm>
            <a:custGeom>
              <a:avLst/>
              <a:gdLst>
                <a:gd name="T0" fmla="*/ 2147483647 w 4"/>
                <a:gd name="T1" fmla="*/ 2147483647 h 13"/>
                <a:gd name="T2" fmla="*/ 2147483647 w 4"/>
                <a:gd name="T3" fmla="*/ 0 h 13"/>
                <a:gd name="T4" fmla="*/ 0 w 4"/>
                <a:gd name="T5" fmla="*/ 0 h 13"/>
                <a:gd name="T6" fmla="*/ 0 w 4"/>
                <a:gd name="T7" fmla="*/ 0 h 13"/>
                <a:gd name="T8" fmla="*/ 0 w 4"/>
                <a:gd name="T9" fmla="*/ 2147483647 h 13"/>
                <a:gd name="T10" fmla="*/ 0 w 4"/>
                <a:gd name="T11" fmla="*/ 2147483647 h 13"/>
                <a:gd name="T12" fmla="*/ 0 w 4"/>
                <a:gd name="T13" fmla="*/ 2147483647 h 13"/>
                <a:gd name="T14" fmla="*/ 2147483647 w 4"/>
                <a:gd name="T15" fmla="*/ 2147483647 h 13"/>
                <a:gd name="T16" fmla="*/ 2147483647 w 4"/>
                <a:gd name="T17" fmla="*/ 2147483647 h 13"/>
                <a:gd name="T18" fmla="*/ 2147483647 w 4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13"/>
                <a:gd name="T32" fmla="*/ 4 w 4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13">
                  <a:moveTo>
                    <a:pt x="4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4" y="10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923" name="Freeform 930"/>
            <p:cNvSpPr>
              <a:spLocks/>
            </p:cNvSpPr>
            <p:nvPr/>
          </p:nvSpPr>
          <p:spPr bwMode="auto">
            <a:xfrm>
              <a:off x="4023002" y="2070003"/>
              <a:ext cx="20076" cy="1339"/>
            </a:xfrm>
            <a:custGeom>
              <a:avLst/>
              <a:gdLst>
                <a:gd name="T0" fmla="*/ 2147483647 w 60"/>
                <a:gd name="T1" fmla="*/ 0 h 4"/>
                <a:gd name="T2" fmla="*/ 2147483647 w 60"/>
                <a:gd name="T3" fmla="*/ 0 h 4"/>
                <a:gd name="T4" fmla="*/ 0 w 60"/>
                <a:gd name="T5" fmla="*/ 2147483647 h 4"/>
                <a:gd name="T6" fmla="*/ 2147483647 w 60"/>
                <a:gd name="T7" fmla="*/ 2147483647 h 4"/>
                <a:gd name="T8" fmla="*/ 2147483647 w 60"/>
                <a:gd name="T9" fmla="*/ 2147483647 h 4"/>
                <a:gd name="T10" fmla="*/ 2147483647 w 60"/>
                <a:gd name="T11" fmla="*/ 2147483647 h 4"/>
                <a:gd name="T12" fmla="*/ 2147483647 w 60"/>
                <a:gd name="T13" fmla="*/ 2147483647 h 4"/>
                <a:gd name="T14" fmla="*/ 2147483647 w 60"/>
                <a:gd name="T15" fmla="*/ 0 h 4"/>
                <a:gd name="T16" fmla="*/ 2147483647 w 60"/>
                <a:gd name="T17" fmla="*/ 0 h 4"/>
                <a:gd name="T18" fmla="*/ 2147483647 w 60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0"/>
                <a:gd name="T31" fmla="*/ 0 h 4"/>
                <a:gd name="T32" fmla="*/ 60 w 60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0" h="4">
                  <a:moveTo>
                    <a:pt x="2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2" y="4"/>
                  </a:lnTo>
                  <a:lnTo>
                    <a:pt x="53" y="4"/>
                  </a:lnTo>
                  <a:lnTo>
                    <a:pt x="56" y="4"/>
                  </a:lnTo>
                  <a:lnTo>
                    <a:pt x="60" y="4"/>
                  </a:lnTo>
                  <a:lnTo>
                    <a:pt x="56" y="0"/>
                  </a:lnTo>
                  <a:lnTo>
                    <a:pt x="5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924" name="Freeform 931"/>
            <p:cNvSpPr>
              <a:spLocks/>
            </p:cNvSpPr>
            <p:nvPr/>
          </p:nvSpPr>
          <p:spPr bwMode="auto">
            <a:xfrm>
              <a:off x="4041739" y="2070003"/>
              <a:ext cx="1338" cy="4015"/>
            </a:xfrm>
            <a:custGeom>
              <a:avLst/>
              <a:gdLst>
                <a:gd name="T0" fmla="*/ 2147483647 w 7"/>
                <a:gd name="T1" fmla="*/ 2147483647 h 13"/>
                <a:gd name="T2" fmla="*/ 2147483647 w 7"/>
                <a:gd name="T3" fmla="*/ 0 h 13"/>
                <a:gd name="T4" fmla="*/ 2147483647 w 7"/>
                <a:gd name="T5" fmla="*/ 0 h 13"/>
                <a:gd name="T6" fmla="*/ 0 w 7"/>
                <a:gd name="T7" fmla="*/ 0 h 13"/>
                <a:gd name="T8" fmla="*/ 0 w 7"/>
                <a:gd name="T9" fmla="*/ 2147483647 h 13"/>
                <a:gd name="T10" fmla="*/ 0 w 7"/>
                <a:gd name="T11" fmla="*/ 2147483647 h 13"/>
                <a:gd name="T12" fmla="*/ 2147483647 w 7"/>
                <a:gd name="T13" fmla="*/ 2147483647 h 13"/>
                <a:gd name="T14" fmla="*/ 2147483647 w 7"/>
                <a:gd name="T15" fmla="*/ 2147483647 h 13"/>
                <a:gd name="T16" fmla="*/ 2147483647 w 7"/>
                <a:gd name="T17" fmla="*/ 2147483647 h 13"/>
                <a:gd name="T18" fmla="*/ 2147483647 w 7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3"/>
                <a:gd name="T32" fmla="*/ 7 w 7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3">
                  <a:moveTo>
                    <a:pt x="7" y="4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0"/>
                  </a:lnTo>
                  <a:lnTo>
                    <a:pt x="3" y="13"/>
                  </a:lnTo>
                  <a:lnTo>
                    <a:pt x="3" y="10"/>
                  </a:lnTo>
                  <a:lnTo>
                    <a:pt x="7" y="10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925" name="Freeform 932"/>
            <p:cNvSpPr>
              <a:spLocks/>
            </p:cNvSpPr>
            <p:nvPr/>
          </p:nvSpPr>
          <p:spPr bwMode="auto">
            <a:xfrm>
              <a:off x="4041739" y="2072680"/>
              <a:ext cx="37475" cy="1339"/>
            </a:xfrm>
            <a:custGeom>
              <a:avLst/>
              <a:gdLst>
                <a:gd name="T0" fmla="*/ 2147483647 w 114"/>
                <a:gd name="T1" fmla="*/ 0 h 3"/>
                <a:gd name="T2" fmla="*/ 0 w 114"/>
                <a:gd name="T3" fmla="*/ 0 h 3"/>
                <a:gd name="T4" fmla="*/ 0 w 114"/>
                <a:gd name="T5" fmla="*/ 2147483647 h 3"/>
                <a:gd name="T6" fmla="*/ 0 w 114"/>
                <a:gd name="T7" fmla="*/ 2147483647 h 3"/>
                <a:gd name="T8" fmla="*/ 2147483647 w 114"/>
                <a:gd name="T9" fmla="*/ 2147483647 h 3"/>
                <a:gd name="T10" fmla="*/ 2147483647 w 114"/>
                <a:gd name="T11" fmla="*/ 2147483647 h 3"/>
                <a:gd name="T12" fmla="*/ 2147483647 w 114"/>
                <a:gd name="T13" fmla="*/ 2147483647 h 3"/>
                <a:gd name="T14" fmla="*/ 2147483647 w 114"/>
                <a:gd name="T15" fmla="*/ 0 h 3"/>
                <a:gd name="T16" fmla="*/ 2147483647 w 114"/>
                <a:gd name="T17" fmla="*/ 0 h 3"/>
                <a:gd name="T18" fmla="*/ 2147483647 w 114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3"/>
                <a:gd name="T32" fmla="*/ 114 w 114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3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107" y="3"/>
                  </a:lnTo>
                  <a:lnTo>
                    <a:pt x="114" y="3"/>
                  </a:lnTo>
                  <a:lnTo>
                    <a:pt x="114" y="0"/>
                  </a:lnTo>
                  <a:lnTo>
                    <a:pt x="111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926" name="Freeform 933"/>
            <p:cNvSpPr>
              <a:spLocks/>
            </p:cNvSpPr>
            <p:nvPr/>
          </p:nvSpPr>
          <p:spPr bwMode="auto">
            <a:xfrm>
              <a:off x="4077876" y="2072680"/>
              <a:ext cx="1339" cy="5353"/>
            </a:xfrm>
            <a:custGeom>
              <a:avLst/>
              <a:gdLst>
                <a:gd name="T0" fmla="*/ 2147483647 w 7"/>
                <a:gd name="T1" fmla="*/ 2147483647 h 16"/>
                <a:gd name="T2" fmla="*/ 2147483647 w 7"/>
                <a:gd name="T3" fmla="*/ 0 h 16"/>
                <a:gd name="T4" fmla="*/ 2147483647 w 7"/>
                <a:gd name="T5" fmla="*/ 0 h 16"/>
                <a:gd name="T6" fmla="*/ 0 w 7"/>
                <a:gd name="T7" fmla="*/ 0 h 16"/>
                <a:gd name="T8" fmla="*/ 0 w 7"/>
                <a:gd name="T9" fmla="*/ 2147483647 h 16"/>
                <a:gd name="T10" fmla="*/ 0 w 7"/>
                <a:gd name="T11" fmla="*/ 2147483647 h 16"/>
                <a:gd name="T12" fmla="*/ 2147483647 w 7"/>
                <a:gd name="T13" fmla="*/ 2147483647 h 16"/>
                <a:gd name="T14" fmla="*/ 2147483647 w 7"/>
                <a:gd name="T15" fmla="*/ 2147483647 h 16"/>
                <a:gd name="T16" fmla="*/ 2147483647 w 7"/>
                <a:gd name="T17" fmla="*/ 2147483647 h 16"/>
                <a:gd name="T18" fmla="*/ 2147483647 w 7"/>
                <a:gd name="T19" fmla="*/ 2147483647 h 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6"/>
                <a:gd name="T32" fmla="*/ 7 w 7"/>
                <a:gd name="T33" fmla="*/ 16 h 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6">
                  <a:moveTo>
                    <a:pt x="7" y="3"/>
                  </a:move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4" y="16"/>
                  </a:lnTo>
                  <a:lnTo>
                    <a:pt x="7" y="16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927" name="Freeform 934"/>
            <p:cNvSpPr>
              <a:spLocks/>
            </p:cNvSpPr>
            <p:nvPr/>
          </p:nvSpPr>
          <p:spPr bwMode="auto">
            <a:xfrm>
              <a:off x="4077876" y="2075357"/>
              <a:ext cx="49521" cy="2677"/>
            </a:xfrm>
            <a:custGeom>
              <a:avLst/>
              <a:gdLst>
                <a:gd name="T0" fmla="*/ 2147483647 w 149"/>
                <a:gd name="T1" fmla="*/ 0 h 6"/>
                <a:gd name="T2" fmla="*/ 0 w 149"/>
                <a:gd name="T3" fmla="*/ 2147483647 h 6"/>
                <a:gd name="T4" fmla="*/ 0 w 149"/>
                <a:gd name="T5" fmla="*/ 2147483647 h 6"/>
                <a:gd name="T6" fmla="*/ 0 w 149"/>
                <a:gd name="T7" fmla="*/ 2147483647 h 6"/>
                <a:gd name="T8" fmla="*/ 2147483647 w 149"/>
                <a:gd name="T9" fmla="*/ 2147483647 h 6"/>
                <a:gd name="T10" fmla="*/ 2147483647 w 149"/>
                <a:gd name="T11" fmla="*/ 2147483647 h 6"/>
                <a:gd name="T12" fmla="*/ 2147483647 w 149"/>
                <a:gd name="T13" fmla="*/ 2147483647 h 6"/>
                <a:gd name="T14" fmla="*/ 2147483647 w 149"/>
                <a:gd name="T15" fmla="*/ 2147483647 h 6"/>
                <a:gd name="T16" fmla="*/ 2147483647 w 149"/>
                <a:gd name="T17" fmla="*/ 0 h 6"/>
                <a:gd name="T18" fmla="*/ 2147483647 w 149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9"/>
                <a:gd name="T31" fmla="*/ 0 h 6"/>
                <a:gd name="T32" fmla="*/ 149 w 149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9" h="6">
                  <a:moveTo>
                    <a:pt x="4" y="0"/>
                  </a:moveTo>
                  <a:lnTo>
                    <a:pt x="0" y="2"/>
                  </a:lnTo>
                  <a:lnTo>
                    <a:pt x="0" y="6"/>
                  </a:lnTo>
                  <a:lnTo>
                    <a:pt x="140" y="6"/>
                  </a:lnTo>
                  <a:lnTo>
                    <a:pt x="147" y="6"/>
                  </a:lnTo>
                  <a:lnTo>
                    <a:pt x="149" y="2"/>
                  </a:lnTo>
                  <a:lnTo>
                    <a:pt x="147" y="2"/>
                  </a:lnTo>
                  <a:lnTo>
                    <a:pt x="14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928" name="Freeform 935"/>
            <p:cNvSpPr>
              <a:spLocks/>
            </p:cNvSpPr>
            <p:nvPr/>
          </p:nvSpPr>
          <p:spPr bwMode="auto">
            <a:xfrm>
              <a:off x="4124720" y="2075357"/>
              <a:ext cx="2677" cy="4015"/>
            </a:xfrm>
            <a:custGeom>
              <a:avLst/>
              <a:gdLst>
                <a:gd name="T0" fmla="*/ 2147483647 w 6"/>
                <a:gd name="T1" fmla="*/ 2147483647 h 11"/>
                <a:gd name="T2" fmla="*/ 2147483647 w 6"/>
                <a:gd name="T3" fmla="*/ 2147483647 h 11"/>
                <a:gd name="T4" fmla="*/ 2147483647 w 6"/>
                <a:gd name="T5" fmla="*/ 0 h 11"/>
                <a:gd name="T6" fmla="*/ 0 w 6"/>
                <a:gd name="T7" fmla="*/ 2147483647 h 11"/>
                <a:gd name="T8" fmla="*/ 0 w 6"/>
                <a:gd name="T9" fmla="*/ 2147483647 h 11"/>
                <a:gd name="T10" fmla="*/ 0 w 6"/>
                <a:gd name="T11" fmla="*/ 2147483647 h 11"/>
                <a:gd name="T12" fmla="*/ 2147483647 w 6"/>
                <a:gd name="T13" fmla="*/ 2147483647 h 11"/>
                <a:gd name="T14" fmla="*/ 2147483647 w 6"/>
                <a:gd name="T15" fmla="*/ 2147483647 h 11"/>
                <a:gd name="T16" fmla="*/ 2147483647 w 6"/>
                <a:gd name="T17" fmla="*/ 2147483647 h 11"/>
                <a:gd name="T18" fmla="*/ 2147483647 w 6"/>
                <a:gd name="T19" fmla="*/ 2147483647 h 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1"/>
                <a:gd name="T32" fmla="*/ 6 w 6"/>
                <a:gd name="T33" fmla="*/ 11 h 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1">
                  <a:moveTo>
                    <a:pt x="6" y="2"/>
                  </a:moveTo>
                  <a:lnTo>
                    <a:pt x="4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9"/>
                  </a:lnTo>
                  <a:lnTo>
                    <a:pt x="0" y="11"/>
                  </a:lnTo>
                  <a:lnTo>
                    <a:pt x="4" y="11"/>
                  </a:lnTo>
                  <a:lnTo>
                    <a:pt x="6" y="9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929" name="Freeform 936"/>
            <p:cNvSpPr>
              <a:spLocks/>
            </p:cNvSpPr>
            <p:nvPr/>
          </p:nvSpPr>
          <p:spPr bwMode="auto">
            <a:xfrm>
              <a:off x="4124720" y="2078033"/>
              <a:ext cx="86995" cy="1339"/>
            </a:xfrm>
            <a:custGeom>
              <a:avLst/>
              <a:gdLst>
                <a:gd name="T0" fmla="*/ 2147483647 w 260"/>
                <a:gd name="T1" fmla="*/ 0 h 5"/>
                <a:gd name="T2" fmla="*/ 0 w 260"/>
                <a:gd name="T3" fmla="*/ 2147483647 h 5"/>
                <a:gd name="T4" fmla="*/ 0 w 260"/>
                <a:gd name="T5" fmla="*/ 2147483647 h 5"/>
                <a:gd name="T6" fmla="*/ 0 w 260"/>
                <a:gd name="T7" fmla="*/ 2147483647 h 5"/>
                <a:gd name="T8" fmla="*/ 2147483647 w 260"/>
                <a:gd name="T9" fmla="*/ 2147483647 h 5"/>
                <a:gd name="T10" fmla="*/ 2147483647 w 260"/>
                <a:gd name="T11" fmla="*/ 2147483647 h 5"/>
                <a:gd name="T12" fmla="*/ 2147483647 w 260"/>
                <a:gd name="T13" fmla="*/ 2147483647 h 5"/>
                <a:gd name="T14" fmla="*/ 2147483647 w 260"/>
                <a:gd name="T15" fmla="*/ 2147483647 h 5"/>
                <a:gd name="T16" fmla="*/ 2147483647 w 260"/>
                <a:gd name="T17" fmla="*/ 0 h 5"/>
                <a:gd name="T18" fmla="*/ 2147483647 w 260"/>
                <a:gd name="T19" fmla="*/ 0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0"/>
                <a:gd name="T31" fmla="*/ 0 h 5"/>
                <a:gd name="T32" fmla="*/ 260 w 260"/>
                <a:gd name="T33" fmla="*/ 5 h 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0" h="5">
                  <a:moveTo>
                    <a:pt x="4" y="0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253" y="5"/>
                  </a:lnTo>
                  <a:lnTo>
                    <a:pt x="260" y="5"/>
                  </a:lnTo>
                  <a:lnTo>
                    <a:pt x="260" y="3"/>
                  </a:lnTo>
                  <a:lnTo>
                    <a:pt x="25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930" name="Freeform 937"/>
            <p:cNvSpPr>
              <a:spLocks/>
            </p:cNvSpPr>
            <p:nvPr/>
          </p:nvSpPr>
          <p:spPr bwMode="auto">
            <a:xfrm>
              <a:off x="4211716" y="2078033"/>
              <a:ext cx="0" cy="4015"/>
            </a:xfrm>
            <a:custGeom>
              <a:avLst/>
              <a:gdLst>
                <a:gd name="T0" fmla="*/ 0 w 3"/>
                <a:gd name="T1" fmla="*/ 2147483647 h 11"/>
                <a:gd name="T2" fmla="*/ 0 w 3"/>
                <a:gd name="T3" fmla="*/ 2147483647 h 11"/>
                <a:gd name="T4" fmla="*/ 0 w 3"/>
                <a:gd name="T5" fmla="*/ 0 h 11"/>
                <a:gd name="T6" fmla="*/ 0 w 3"/>
                <a:gd name="T7" fmla="*/ 2147483647 h 11"/>
                <a:gd name="T8" fmla="*/ 0 w 3"/>
                <a:gd name="T9" fmla="*/ 2147483647 h 11"/>
                <a:gd name="T10" fmla="*/ 0 w 3"/>
                <a:gd name="T11" fmla="*/ 2147483647 h 11"/>
                <a:gd name="T12" fmla="*/ 0 w 3"/>
                <a:gd name="T13" fmla="*/ 2147483647 h 11"/>
                <a:gd name="T14" fmla="*/ 0 w 3"/>
                <a:gd name="T15" fmla="*/ 2147483647 h 11"/>
                <a:gd name="T16" fmla="*/ 0 w 3"/>
                <a:gd name="T17" fmla="*/ 2147483647 h 11"/>
                <a:gd name="T18" fmla="*/ 0 w 3"/>
                <a:gd name="T19" fmla="*/ 2147483647 h 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11"/>
                <a:gd name="T32" fmla="*/ 0 w 3"/>
                <a:gd name="T33" fmla="*/ 11 h 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11">
                  <a:moveTo>
                    <a:pt x="3" y="3"/>
                  </a:moveTo>
                  <a:lnTo>
                    <a:pt x="3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9"/>
                  </a:lnTo>
                  <a:lnTo>
                    <a:pt x="0" y="11"/>
                  </a:lnTo>
                  <a:lnTo>
                    <a:pt x="3" y="11"/>
                  </a:lnTo>
                  <a:lnTo>
                    <a:pt x="3" y="9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931" name="Freeform 938"/>
            <p:cNvSpPr>
              <a:spLocks/>
            </p:cNvSpPr>
            <p:nvPr/>
          </p:nvSpPr>
          <p:spPr bwMode="auto">
            <a:xfrm>
              <a:off x="4210378" y="2079372"/>
              <a:ext cx="37475" cy="2677"/>
            </a:xfrm>
            <a:custGeom>
              <a:avLst/>
              <a:gdLst>
                <a:gd name="T0" fmla="*/ 2147483647 w 116"/>
                <a:gd name="T1" fmla="*/ 0 h 6"/>
                <a:gd name="T2" fmla="*/ 2147483647 w 116"/>
                <a:gd name="T3" fmla="*/ 0 h 6"/>
                <a:gd name="T4" fmla="*/ 0 w 116"/>
                <a:gd name="T5" fmla="*/ 2147483647 h 6"/>
                <a:gd name="T6" fmla="*/ 2147483647 w 116"/>
                <a:gd name="T7" fmla="*/ 2147483647 h 6"/>
                <a:gd name="T8" fmla="*/ 2147483647 w 116"/>
                <a:gd name="T9" fmla="*/ 2147483647 h 6"/>
                <a:gd name="T10" fmla="*/ 2147483647 w 116"/>
                <a:gd name="T11" fmla="*/ 2147483647 h 6"/>
                <a:gd name="T12" fmla="*/ 2147483647 w 116"/>
                <a:gd name="T13" fmla="*/ 2147483647 h 6"/>
                <a:gd name="T14" fmla="*/ 2147483647 w 116"/>
                <a:gd name="T15" fmla="*/ 0 h 6"/>
                <a:gd name="T16" fmla="*/ 2147483647 w 116"/>
                <a:gd name="T17" fmla="*/ 0 h 6"/>
                <a:gd name="T18" fmla="*/ 2147483647 w 116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6"/>
                <a:gd name="T31" fmla="*/ 0 h 6"/>
                <a:gd name="T32" fmla="*/ 116 w 116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6" h="6">
                  <a:moveTo>
                    <a:pt x="4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6"/>
                  </a:lnTo>
                  <a:lnTo>
                    <a:pt x="113" y="6"/>
                  </a:lnTo>
                  <a:lnTo>
                    <a:pt x="116" y="6"/>
                  </a:lnTo>
                  <a:lnTo>
                    <a:pt x="116" y="4"/>
                  </a:lnTo>
                  <a:lnTo>
                    <a:pt x="116" y="0"/>
                  </a:lnTo>
                  <a:lnTo>
                    <a:pt x="11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932" name="Freeform 939"/>
            <p:cNvSpPr>
              <a:spLocks/>
            </p:cNvSpPr>
            <p:nvPr/>
          </p:nvSpPr>
          <p:spPr bwMode="auto">
            <a:xfrm>
              <a:off x="4247853" y="2079372"/>
              <a:ext cx="0" cy="4015"/>
            </a:xfrm>
            <a:custGeom>
              <a:avLst/>
              <a:gdLst>
                <a:gd name="T0" fmla="*/ 0 w 3"/>
                <a:gd name="T1" fmla="*/ 2147483647 h 13"/>
                <a:gd name="T2" fmla="*/ 0 w 3"/>
                <a:gd name="T3" fmla="*/ 0 h 13"/>
                <a:gd name="T4" fmla="*/ 0 w 3"/>
                <a:gd name="T5" fmla="*/ 0 h 13"/>
                <a:gd name="T6" fmla="*/ 0 w 3"/>
                <a:gd name="T7" fmla="*/ 0 h 13"/>
                <a:gd name="T8" fmla="*/ 0 w 3"/>
                <a:gd name="T9" fmla="*/ 2147483647 h 13"/>
                <a:gd name="T10" fmla="*/ 0 w 3"/>
                <a:gd name="T11" fmla="*/ 2147483647 h 13"/>
                <a:gd name="T12" fmla="*/ 0 w 3"/>
                <a:gd name="T13" fmla="*/ 2147483647 h 13"/>
                <a:gd name="T14" fmla="*/ 0 w 3"/>
                <a:gd name="T15" fmla="*/ 2147483647 h 13"/>
                <a:gd name="T16" fmla="*/ 0 w 3"/>
                <a:gd name="T17" fmla="*/ 2147483647 h 13"/>
                <a:gd name="T18" fmla="*/ 0 w 3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13"/>
                <a:gd name="T32" fmla="*/ 0 w 3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13">
                  <a:moveTo>
                    <a:pt x="3" y="4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3" y="13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933" name="Freeform 940"/>
            <p:cNvSpPr>
              <a:spLocks/>
            </p:cNvSpPr>
            <p:nvPr/>
          </p:nvSpPr>
          <p:spPr bwMode="auto">
            <a:xfrm>
              <a:off x="4246514" y="2082049"/>
              <a:ext cx="56213" cy="1338"/>
            </a:xfrm>
            <a:custGeom>
              <a:avLst/>
              <a:gdLst>
                <a:gd name="T0" fmla="*/ 2147483647 w 169"/>
                <a:gd name="T1" fmla="*/ 0 h 7"/>
                <a:gd name="T2" fmla="*/ 2147483647 w 169"/>
                <a:gd name="T3" fmla="*/ 0 h 7"/>
                <a:gd name="T4" fmla="*/ 0 w 169"/>
                <a:gd name="T5" fmla="*/ 2147483647 h 7"/>
                <a:gd name="T6" fmla="*/ 2147483647 w 169"/>
                <a:gd name="T7" fmla="*/ 2147483647 h 7"/>
                <a:gd name="T8" fmla="*/ 2147483647 w 169"/>
                <a:gd name="T9" fmla="*/ 2147483647 h 7"/>
                <a:gd name="T10" fmla="*/ 2147483647 w 169"/>
                <a:gd name="T11" fmla="*/ 2147483647 h 7"/>
                <a:gd name="T12" fmla="*/ 2147483647 w 169"/>
                <a:gd name="T13" fmla="*/ 2147483647 h 7"/>
                <a:gd name="T14" fmla="*/ 2147483647 w 169"/>
                <a:gd name="T15" fmla="*/ 0 h 7"/>
                <a:gd name="T16" fmla="*/ 2147483647 w 169"/>
                <a:gd name="T17" fmla="*/ 0 h 7"/>
                <a:gd name="T18" fmla="*/ 2147483647 w 169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9"/>
                <a:gd name="T31" fmla="*/ 0 h 7"/>
                <a:gd name="T32" fmla="*/ 169 w 169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9" h="7">
                  <a:moveTo>
                    <a:pt x="4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7"/>
                  </a:lnTo>
                  <a:lnTo>
                    <a:pt x="162" y="7"/>
                  </a:lnTo>
                  <a:lnTo>
                    <a:pt x="169" y="7"/>
                  </a:lnTo>
                  <a:lnTo>
                    <a:pt x="169" y="4"/>
                  </a:lnTo>
                  <a:lnTo>
                    <a:pt x="169" y="0"/>
                  </a:lnTo>
                  <a:lnTo>
                    <a:pt x="16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934" name="Freeform 941"/>
            <p:cNvSpPr>
              <a:spLocks/>
            </p:cNvSpPr>
            <p:nvPr/>
          </p:nvSpPr>
          <p:spPr bwMode="auto">
            <a:xfrm>
              <a:off x="4300050" y="2082049"/>
              <a:ext cx="2677" cy="4015"/>
            </a:xfrm>
            <a:custGeom>
              <a:avLst/>
              <a:gdLst>
                <a:gd name="T0" fmla="*/ 2147483647 w 7"/>
                <a:gd name="T1" fmla="*/ 2147483647 h 13"/>
                <a:gd name="T2" fmla="*/ 2147483647 w 7"/>
                <a:gd name="T3" fmla="*/ 0 h 13"/>
                <a:gd name="T4" fmla="*/ 2147483647 w 7"/>
                <a:gd name="T5" fmla="*/ 0 h 13"/>
                <a:gd name="T6" fmla="*/ 0 w 7"/>
                <a:gd name="T7" fmla="*/ 0 h 13"/>
                <a:gd name="T8" fmla="*/ 0 w 7"/>
                <a:gd name="T9" fmla="*/ 2147483647 h 13"/>
                <a:gd name="T10" fmla="*/ 0 w 7"/>
                <a:gd name="T11" fmla="*/ 2147483647 h 13"/>
                <a:gd name="T12" fmla="*/ 2147483647 w 7"/>
                <a:gd name="T13" fmla="*/ 2147483647 h 13"/>
                <a:gd name="T14" fmla="*/ 2147483647 w 7"/>
                <a:gd name="T15" fmla="*/ 2147483647 h 13"/>
                <a:gd name="T16" fmla="*/ 2147483647 w 7"/>
                <a:gd name="T17" fmla="*/ 2147483647 h 13"/>
                <a:gd name="T18" fmla="*/ 2147483647 w 7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3"/>
                <a:gd name="T32" fmla="*/ 7 w 7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3">
                  <a:moveTo>
                    <a:pt x="7" y="4"/>
                  </a:move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3" y="13"/>
                  </a:lnTo>
                  <a:lnTo>
                    <a:pt x="7" y="13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935" name="Freeform 942"/>
            <p:cNvSpPr>
              <a:spLocks/>
            </p:cNvSpPr>
            <p:nvPr/>
          </p:nvSpPr>
          <p:spPr bwMode="auto">
            <a:xfrm>
              <a:off x="4300050" y="2083387"/>
              <a:ext cx="5354" cy="2677"/>
            </a:xfrm>
            <a:custGeom>
              <a:avLst/>
              <a:gdLst>
                <a:gd name="T0" fmla="*/ 2147483647 w 14"/>
                <a:gd name="T1" fmla="*/ 0 h 6"/>
                <a:gd name="T2" fmla="*/ 0 w 14"/>
                <a:gd name="T3" fmla="*/ 2147483647 h 6"/>
                <a:gd name="T4" fmla="*/ 0 w 14"/>
                <a:gd name="T5" fmla="*/ 2147483647 h 6"/>
                <a:gd name="T6" fmla="*/ 0 w 14"/>
                <a:gd name="T7" fmla="*/ 2147483647 h 6"/>
                <a:gd name="T8" fmla="*/ 2147483647 w 14"/>
                <a:gd name="T9" fmla="*/ 2147483647 h 6"/>
                <a:gd name="T10" fmla="*/ 2147483647 w 14"/>
                <a:gd name="T11" fmla="*/ 2147483647 h 6"/>
                <a:gd name="T12" fmla="*/ 2147483647 w 14"/>
                <a:gd name="T13" fmla="*/ 2147483647 h 6"/>
                <a:gd name="T14" fmla="*/ 2147483647 w 14"/>
                <a:gd name="T15" fmla="*/ 2147483647 h 6"/>
                <a:gd name="T16" fmla="*/ 2147483647 w 14"/>
                <a:gd name="T17" fmla="*/ 0 h 6"/>
                <a:gd name="T18" fmla="*/ 2147483647 w 14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6"/>
                <a:gd name="T32" fmla="*/ 14 w 14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6">
                  <a:moveTo>
                    <a:pt x="3" y="0"/>
                  </a:moveTo>
                  <a:lnTo>
                    <a:pt x="0" y="3"/>
                  </a:lnTo>
                  <a:lnTo>
                    <a:pt x="0" y="6"/>
                  </a:lnTo>
                  <a:lnTo>
                    <a:pt x="3" y="6"/>
                  </a:lnTo>
                  <a:lnTo>
                    <a:pt x="14" y="6"/>
                  </a:lnTo>
                  <a:lnTo>
                    <a:pt x="14" y="3"/>
                  </a:lnTo>
                  <a:lnTo>
                    <a:pt x="7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936" name="Freeform 943"/>
            <p:cNvSpPr>
              <a:spLocks/>
            </p:cNvSpPr>
            <p:nvPr/>
          </p:nvSpPr>
          <p:spPr bwMode="auto">
            <a:xfrm>
              <a:off x="4302727" y="2083387"/>
              <a:ext cx="2677" cy="4015"/>
            </a:xfrm>
            <a:custGeom>
              <a:avLst/>
              <a:gdLst>
                <a:gd name="T0" fmla="*/ 2147483647 w 7"/>
                <a:gd name="T1" fmla="*/ 2147483647 h 12"/>
                <a:gd name="T2" fmla="*/ 2147483647 w 7"/>
                <a:gd name="T3" fmla="*/ 2147483647 h 12"/>
                <a:gd name="T4" fmla="*/ 2147483647 w 7"/>
                <a:gd name="T5" fmla="*/ 0 h 12"/>
                <a:gd name="T6" fmla="*/ 0 w 7"/>
                <a:gd name="T7" fmla="*/ 2147483647 h 12"/>
                <a:gd name="T8" fmla="*/ 0 w 7"/>
                <a:gd name="T9" fmla="*/ 2147483647 h 12"/>
                <a:gd name="T10" fmla="*/ 0 w 7"/>
                <a:gd name="T11" fmla="*/ 2147483647 h 12"/>
                <a:gd name="T12" fmla="*/ 2147483647 w 7"/>
                <a:gd name="T13" fmla="*/ 2147483647 h 12"/>
                <a:gd name="T14" fmla="*/ 2147483647 w 7"/>
                <a:gd name="T15" fmla="*/ 2147483647 h 12"/>
                <a:gd name="T16" fmla="*/ 2147483647 w 7"/>
                <a:gd name="T17" fmla="*/ 2147483647 h 12"/>
                <a:gd name="T18" fmla="*/ 2147483647 w 7"/>
                <a:gd name="T19" fmla="*/ 2147483647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2"/>
                <a:gd name="T32" fmla="*/ 7 w 7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2">
                  <a:moveTo>
                    <a:pt x="7" y="3"/>
                  </a:moveTo>
                  <a:lnTo>
                    <a:pt x="7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12"/>
                  </a:lnTo>
                  <a:lnTo>
                    <a:pt x="3" y="12"/>
                  </a:lnTo>
                  <a:lnTo>
                    <a:pt x="7" y="12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937" name="Freeform 944"/>
            <p:cNvSpPr>
              <a:spLocks/>
            </p:cNvSpPr>
            <p:nvPr/>
          </p:nvSpPr>
          <p:spPr bwMode="auto">
            <a:xfrm>
              <a:off x="4302727" y="2086063"/>
              <a:ext cx="21414" cy="1339"/>
            </a:xfrm>
            <a:custGeom>
              <a:avLst/>
              <a:gdLst>
                <a:gd name="T0" fmla="*/ 2147483647 w 62"/>
                <a:gd name="T1" fmla="*/ 0 h 6"/>
                <a:gd name="T2" fmla="*/ 0 w 62"/>
                <a:gd name="T3" fmla="*/ 2147483647 h 6"/>
                <a:gd name="T4" fmla="*/ 0 w 62"/>
                <a:gd name="T5" fmla="*/ 2147483647 h 6"/>
                <a:gd name="T6" fmla="*/ 0 w 62"/>
                <a:gd name="T7" fmla="*/ 2147483647 h 6"/>
                <a:gd name="T8" fmla="*/ 2147483647 w 62"/>
                <a:gd name="T9" fmla="*/ 2147483647 h 6"/>
                <a:gd name="T10" fmla="*/ 2147483647 w 62"/>
                <a:gd name="T11" fmla="*/ 2147483647 h 6"/>
                <a:gd name="T12" fmla="*/ 2147483647 w 62"/>
                <a:gd name="T13" fmla="*/ 2147483647 h 6"/>
                <a:gd name="T14" fmla="*/ 2147483647 w 62"/>
                <a:gd name="T15" fmla="*/ 2147483647 h 6"/>
                <a:gd name="T16" fmla="*/ 2147483647 w 62"/>
                <a:gd name="T17" fmla="*/ 0 h 6"/>
                <a:gd name="T18" fmla="*/ 2147483647 w 62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2"/>
                <a:gd name="T31" fmla="*/ 0 h 6"/>
                <a:gd name="T32" fmla="*/ 62 w 62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2" h="6">
                  <a:moveTo>
                    <a:pt x="3" y="0"/>
                  </a:moveTo>
                  <a:lnTo>
                    <a:pt x="0" y="4"/>
                  </a:lnTo>
                  <a:lnTo>
                    <a:pt x="0" y="6"/>
                  </a:lnTo>
                  <a:lnTo>
                    <a:pt x="56" y="6"/>
                  </a:lnTo>
                  <a:lnTo>
                    <a:pt x="62" y="6"/>
                  </a:lnTo>
                  <a:lnTo>
                    <a:pt x="62" y="4"/>
                  </a:lnTo>
                  <a:lnTo>
                    <a:pt x="6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938" name="Freeform 945"/>
            <p:cNvSpPr>
              <a:spLocks/>
            </p:cNvSpPr>
            <p:nvPr/>
          </p:nvSpPr>
          <p:spPr bwMode="auto">
            <a:xfrm>
              <a:off x="4322803" y="2086063"/>
              <a:ext cx="1338" cy="4015"/>
            </a:xfrm>
            <a:custGeom>
              <a:avLst/>
              <a:gdLst>
                <a:gd name="T0" fmla="*/ 2147483647 w 2"/>
                <a:gd name="T1" fmla="*/ 2147483647 h 13"/>
                <a:gd name="T2" fmla="*/ 2147483647 w 2"/>
                <a:gd name="T3" fmla="*/ 2147483647 h 13"/>
                <a:gd name="T4" fmla="*/ 0 w 2"/>
                <a:gd name="T5" fmla="*/ 0 h 13"/>
                <a:gd name="T6" fmla="*/ 0 w 2"/>
                <a:gd name="T7" fmla="*/ 2147483647 h 13"/>
                <a:gd name="T8" fmla="*/ 0 w 2"/>
                <a:gd name="T9" fmla="*/ 2147483647 h 13"/>
                <a:gd name="T10" fmla="*/ 0 w 2"/>
                <a:gd name="T11" fmla="*/ 2147483647 h 13"/>
                <a:gd name="T12" fmla="*/ 0 w 2"/>
                <a:gd name="T13" fmla="*/ 2147483647 h 13"/>
                <a:gd name="T14" fmla="*/ 2147483647 w 2"/>
                <a:gd name="T15" fmla="*/ 2147483647 h 13"/>
                <a:gd name="T16" fmla="*/ 2147483647 w 2"/>
                <a:gd name="T17" fmla="*/ 2147483647 h 13"/>
                <a:gd name="T18" fmla="*/ 2147483647 w 2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"/>
                <a:gd name="T31" fmla="*/ 0 h 13"/>
                <a:gd name="T32" fmla="*/ 2 w 2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" h="13">
                  <a:moveTo>
                    <a:pt x="2" y="4"/>
                  </a:moveTo>
                  <a:lnTo>
                    <a:pt x="2" y="4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3"/>
                  </a:lnTo>
                  <a:lnTo>
                    <a:pt x="2" y="13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939" name="Freeform 946"/>
            <p:cNvSpPr>
              <a:spLocks/>
            </p:cNvSpPr>
            <p:nvPr/>
          </p:nvSpPr>
          <p:spPr bwMode="auto">
            <a:xfrm>
              <a:off x="4321464" y="2087402"/>
              <a:ext cx="4016" cy="2677"/>
            </a:xfrm>
            <a:custGeom>
              <a:avLst/>
              <a:gdLst>
                <a:gd name="T0" fmla="*/ 2147483647 w 13"/>
                <a:gd name="T1" fmla="*/ 0 h 7"/>
                <a:gd name="T2" fmla="*/ 2147483647 w 13"/>
                <a:gd name="T3" fmla="*/ 2147483647 h 7"/>
                <a:gd name="T4" fmla="*/ 0 w 13"/>
                <a:gd name="T5" fmla="*/ 2147483647 h 7"/>
                <a:gd name="T6" fmla="*/ 2147483647 w 13"/>
                <a:gd name="T7" fmla="*/ 2147483647 h 7"/>
                <a:gd name="T8" fmla="*/ 2147483647 w 13"/>
                <a:gd name="T9" fmla="*/ 2147483647 h 7"/>
                <a:gd name="T10" fmla="*/ 2147483647 w 13"/>
                <a:gd name="T11" fmla="*/ 2147483647 h 7"/>
                <a:gd name="T12" fmla="*/ 2147483647 w 13"/>
                <a:gd name="T13" fmla="*/ 2147483647 h 7"/>
                <a:gd name="T14" fmla="*/ 2147483647 w 13"/>
                <a:gd name="T15" fmla="*/ 2147483647 h 7"/>
                <a:gd name="T16" fmla="*/ 2147483647 w 13"/>
                <a:gd name="T17" fmla="*/ 0 h 7"/>
                <a:gd name="T18" fmla="*/ 2147483647 w 13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7"/>
                <a:gd name="T32" fmla="*/ 13 w 13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7">
                  <a:moveTo>
                    <a:pt x="4" y="0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4" y="7"/>
                  </a:lnTo>
                  <a:lnTo>
                    <a:pt x="6" y="7"/>
                  </a:lnTo>
                  <a:lnTo>
                    <a:pt x="13" y="7"/>
                  </a:lnTo>
                  <a:lnTo>
                    <a:pt x="13" y="4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940" name="Freeform 947"/>
            <p:cNvSpPr>
              <a:spLocks/>
            </p:cNvSpPr>
            <p:nvPr/>
          </p:nvSpPr>
          <p:spPr bwMode="auto">
            <a:xfrm>
              <a:off x="4324141" y="2087402"/>
              <a:ext cx="1339" cy="4015"/>
            </a:xfrm>
            <a:custGeom>
              <a:avLst/>
              <a:gdLst>
                <a:gd name="T0" fmla="*/ 2147483647 w 4"/>
                <a:gd name="T1" fmla="*/ 2147483647 h 13"/>
                <a:gd name="T2" fmla="*/ 2147483647 w 4"/>
                <a:gd name="T3" fmla="*/ 2147483647 h 13"/>
                <a:gd name="T4" fmla="*/ 0 w 4"/>
                <a:gd name="T5" fmla="*/ 0 h 13"/>
                <a:gd name="T6" fmla="*/ 0 w 4"/>
                <a:gd name="T7" fmla="*/ 2147483647 h 13"/>
                <a:gd name="T8" fmla="*/ 0 w 4"/>
                <a:gd name="T9" fmla="*/ 2147483647 h 13"/>
                <a:gd name="T10" fmla="*/ 0 w 4"/>
                <a:gd name="T11" fmla="*/ 2147483647 h 13"/>
                <a:gd name="T12" fmla="*/ 0 w 4"/>
                <a:gd name="T13" fmla="*/ 2147483647 h 13"/>
                <a:gd name="T14" fmla="*/ 2147483647 w 4"/>
                <a:gd name="T15" fmla="*/ 2147483647 h 13"/>
                <a:gd name="T16" fmla="*/ 2147483647 w 4"/>
                <a:gd name="T17" fmla="*/ 2147483647 h 13"/>
                <a:gd name="T18" fmla="*/ 2147483647 w 4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13"/>
                <a:gd name="T32" fmla="*/ 4 w 4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13">
                  <a:moveTo>
                    <a:pt x="4" y="4"/>
                  </a:moveTo>
                  <a:lnTo>
                    <a:pt x="4" y="4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3"/>
                  </a:lnTo>
                  <a:lnTo>
                    <a:pt x="4" y="13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941" name="Freeform 948"/>
            <p:cNvSpPr>
              <a:spLocks/>
            </p:cNvSpPr>
            <p:nvPr/>
          </p:nvSpPr>
          <p:spPr bwMode="auto">
            <a:xfrm>
              <a:off x="4324141" y="2090079"/>
              <a:ext cx="4016" cy="1338"/>
            </a:xfrm>
            <a:custGeom>
              <a:avLst/>
              <a:gdLst>
                <a:gd name="T0" fmla="*/ 2147483647 w 14"/>
                <a:gd name="T1" fmla="*/ 0 h 6"/>
                <a:gd name="T2" fmla="*/ 2147483647 w 14"/>
                <a:gd name="T3" fmla="*/ 2147483647 h 6"/>
                <a:gd name="T4" fmla="*/ 0 w 14"/>
                <a:gd name="T5" fmla="*/ 2147483647 h 6"/>
                <a:gd name="T6" fmla="*/ 2147483647 w 14"/>
                <a:gd name="T7" fmla="*/ 2147483647 h 6"/>
                <a:gd name="T8" fmla="*/ 2147483647 w 14"/>
                <a:gd name="T9" fmla="*/ 2147483647 h 6"/>
                <a:gd name="T10" fmla="*/ 2147483647 w 14"/>
                <a:gd name="T11" fmla="*/ 2147483647 h 6"/>
                <a:gd name="T12" fmla="*/ 2147483647 w 14"/>
                <a:gd name="T13" fmla="*/ 2147483647 h 6"/>
                <a:gd name="T14" fmla="*/ 2147483647 w 14"/>
                <a:gd name="T15" fmla="*/ 2147483647 h 6"/>
                <a:gd name="T16" fmla="*/ 2147483647 w 14"/>
                <a:gd name="T17" fmla="*/ 0 h 6"/>
                <a:gd name="T18" fmla="*/ 2147483647 w 14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6"/>
                <a:gd name="T32" fmla="*/ 14 w 14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6">
                  <a:moveTo>
                    <a:pt x="3" y="0"/>
                  </a:moveTo>
                  <a:lnTo>
                    <a:pt x="3" y="3"/>
                  </a:lnTo>
                  <a:lnTo>
                    <a:pt x="0" y="3"/>
                  </a:lnTo>
                  <a:lnTo>
                    <a:pt x="3" y="6"/>
                  </a:lnTo>
                  <a:lnTo>
                    <a:pt x="7" y="6"/>
                  </a:lnTo>
                  <a:lnTo>
                    <a:pt x="14" y="6"/>
                  </a:lnTo>
                  <a:lnTo>
                    <a:pt x="14" y="3"/>
                  </a:lnTo>
                  <a:lnTo>
                    <a:pt x="7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942" name="Freeform 949"/>
            <p:cNvSpPr>
              <a:spLocks/>
            </p:cNvSpPr>
            <p:nvPr/>
          </p:nvSpPr>
          <p:spPr bwMode="auto">
            <a:xfrm>
              <a:off x="4325480" y="2090079"/>
              <a:ext cx="2677" cy="4015"/>
            </a:xfrm>
            <a:custGeom>
              <a:avLst/>
              <a:gdLst>
                <a:gd name="T0" fmla="*/ 2147483647 w 7"/>
                <a:gd name="T1" fmla="*/ 2147483647 h 12"/>
                <a:gd name="T2" fmla="*/ 2147483647 w 7"/>
                <a:gd name="T3" fmla="*/ 2147483647 h 12"/>
                <a:gd name="T4" fmla="*/ 2147483647 w 7"/>
                <a:gd name="T5" fmla="*/ 0 h 12"/>
                <a:gd name="T6" fmla="*/ 0 w 7"/>
                <a:gd name="T7" fmla="*/ 2147483647 h 12"/>
                <a:gd name="T8" fmla="*/ 0 w 7"/>
                <a:gd name="T9" fmla="*/ 2147483647 h 12"/>
                <a:gd name="T10" fmla="*/ 0 w 7"/>
                <a:gd name="T11" fmla="*/ 2147483647 h 12"/>
                <a:gd name="T12" fmla="*/ 2147483647 w 7"/>
                <a:gd name="T13" fmla="*/ 2147483647 h 12"/>
                <a:gd name="T14" fmla="*/ 2147483647 w 7"/>
                <a:gd name="T15" fmla="*/ 2147483647 h 12"/>
                <a:gd name="T16" fmla="*/ 2147483647 w 7"/>
                <a:gd name="T17" fmla="*/ 2147483647 h 12"/>
                <a:gd name="T18" fmla="*/ 2147483647 w 7"/>
                <a:gd name="T19" fmla="*/ 2147483647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2"/>
                <a:gd name="T32" fmla="*/ 7 w 7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2">
                  <a:moveTo>
                    <a:pt x="7" y="3"/>
                  </a:moveTo>
                  <a:lnTo>
                    <a:pt x="7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12"/>
                  </a:lnTo>
                  <a:lnTo>
                    <a:pt x="3" y="12"/>
                  </a:lnTo>
                  <a:lnTo>
                    <a:pt x="7" y="12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943" name="Freeform 950"/>
            <p:cNvSpPr>
              <a:spLocks/>
            </p:cNvSpPr>
            <p:nvPr/>
          </p:nvSpPr>
          <p:spPr bwMode="auto">
            <a:xfrm>
              <a:off x="4325480" y="2091417"/>
              <a:ext cx="26768" cy="2677"/>
            </a:xfrm>
            <a:custGeom>
              <a:avLst/>
              <a:gdLst>
                <a:gd name="T0" fmla="*/ 2147483647 w 80"/>
                <a:gd name="T1" fmla="*/ 0 h 6"/>
                <a:gd name="T2" fmla="*/ 0 w 80"/>
                <a:gd name="T3" fmla="*/ 2147483647 h 6"/>
                <a:gd name="T4" fmla="*/ 0 w 80"/>
                <a:gd name="T5" fmla="*/ 2147483647 h 6"/>
                <a:gd name="T6" fmla="*/ 0 w 80"/>
                <a:gd name="T7" fmla="*/ 2147483647 h 6"/>
                <a:gd name="T8" fmla="*/ 2147483647 w 80"/>
                <a:gd name="T9" fmla="*/ 2147483647 h 6"/>
                <a:gd name="T10" fmla="*/ 2147483647 w 80"/>
                <a:gd name="T11" fmla="*/ 2147483647 h 6"/>
                <a:gd name="T12" fmla="*/ 2147483647 w 80"/>
                <a:gd name="T13" fmla="*/ 2147483647 h 6"/>
                <a:gd name="T14" fmla="*/ 2147483647 w 80"/>
                <a:gd name="T15" fmla="*/ 2147483647 h 6"/>
                <a:gd name="T16" fmla="*/ 2147483647 w 80"/>
                <a:gd name="T17" fmla="*/ 0 h 6"/>
                <a:gd name="T18" fmla="*/ 2147483647 w 80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0"/>
                <a:gd name="T31" fmla="*/ 0 h 6"/>
                <a:gd name="T32" fmla="*/ 80 w 80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0" h="6">
                  <a:moveTo>
                    <a:pt x="3" y="0"/>
                  </a:moveTo>
                  <a:lnTo>
                    <a:pt x="0" y="4"/>
                  </a:lnTo>
                  <a:lnTo>
                    <a:pt x="0" y="6"/>
                  </a:lnTo>
                  <a:lnTo>
                    <a:pt x="69" y="6"/>
                  </a:lnTo>
                  <a:lnTo>
                    <a:pt x="76" y="6"/>
                  </a:lnTo>
                  <a:lnTo>
                    <a:pt x="80" y="4"/>
                  </a:lnTo>
                  <a:lnTo>
                    <a:pt x="76" y="4"/>
                  </a:lnTo>
                  <a:lnTo>
                    <a:pt x="7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944" name="Freeform 951"/>
            <p:cNvSpPr>
              <a:spLocks/>
            </p:cNvSpPr>
            <p:nvPr/>
          </p:nvSpPr>
          <p:spPr bwMode="auto">
            <a:xfrm>
              <a:off x="4349571" y="2091417"/>
              <a:ext cx="2677" cy="6692"/>
            </a:xfrm>
            <a:custGeom>
              <a:avLst/>
              <a:gdLst>
                <a:gd name="T0" fmla="*/ 2147483647 w 7"/>
                <a:gd name="T1" fmla="*/ 2147483647 h 16"/>
                <a:gd name="T2" fmla="*/ 2147483647 w 7"/>
                <a:gd name="T3" fmla="*/ 2147483647 h 16"/>
                <a:gd name="T4" fmla="*/ 2147483647 w 7"/>
                <a:gd name="T5" fmla="*/ 0 h 16"/>
                <a:gd name="T6" fmla="*/ 0 w 7"/>
                <a:gd name="T7" fmla="*/ 2147483647 h 16"/>
                <a:gd name="T8" fmla="*/ 0 w 7"/>
                <a:gd name="T9" fmla="*/ 2147483647 h 16"/>
                <a:gd name="T10" fmla="*/ 0 w 7"/>
                <a:gd name="T11" fmla="*/ 2147483647 h 16"/>
                <a:gd name="T12" fmla="*/ 2147483647 w 7"/>
                <a:gd name="T13" fmla="*/ 2147483647 h 16"/>
                <a:gd name="T14" fmla="*/ 2147483647 w 7"/>
                <a:gd name="T15" fmla="*/ 2147483647 h 16"/>
                <a:gd name="T16" fmla="*/ 2147483647 w 7"/>
                <a:gd name="T17" fmla="*/ 2147483647 h 16"/>
                <a:gd name="T18" fmla="*/ 2147483647 w 7"/>
                <a:gd name="T19" fmla="*/ 2147483647 h 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6"/>
                <a:gd name="T32" fmla="*/ 7 w 7"/>
                <a:gd name="T33" fmla="*/ 16 h 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6">
                  <a:moveTo>
                    <a:pt x="7" y="4"/>
                  </a:moveTo>
                  <a:lnTo>
                    <a:pt x="3" y="4"/>
                  </a:lnTo>
                  <a:lnTo>
                    <a:pt x="3" y="0"/>
                  </a:lnTo>
                  <a:lnTo>
                    <a:pt x="0" y="4"/>
                  </a:lnTo>
                  <a:lnTo>
                    <a:pt x="0" y="13"/>
                  </a:lnTo>
                  <a:lnTo>
                    <a:pt x="3" y="16"/>
                  </a:lnTo>
                  <a:lnTo>
                    <a:pt x="3" y="13"/>
                  </a:lnTo>
                  <a:lnTo>
                    <a:pt x="7" y="13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945" name="Freeform 952"/>
            <p:cNvSpPr>
              <a:spLocks/>
            </p:cNvSpPr>
            <p:nvPr/>
          </p:nvSpPr>
          <p:spPr bwMode="auto">
            <a:xfrm>
              <a:off x="4349571" y="2095432"/>
              <a:ext cx="14722" cy="1338"/>
            </a:xfrm>
            <a:custGeom>
              <a:avLst/>
              <a:gdLst>
                <a:gd name="T0" fmla="*/ 2147483647 w 43"/>
                <a:gd name="T1" fmla="*/ 0 h 3"/>
                <a:gd name="T2" fmla="*/ 0 w 43"/>
                <a:gd name="T3" fmla="*/ 0 h 3"/>
                <a:gd name="T4" fmla="*/ 0 w 43"/>
                <a:gd name="T5" fmla="*/ 2147483647 h 3"/>
                <a:gd name="T6" fmla="*/ 0 w 43"/>
                <a:gd name="T7" fmla="*/ 2147483647 h 3"/>
                <a:gd name="T8" fmla="*/ 2147483647 w 43"/>
                <a:gd name="T9" fmla="*/ 2147483647 h 3"/>
                <a:gd name="T10" fmla="*/ 2147483647 w 43"/>
                <a:gd name="T11" fmla="*/ 2147483647 h 3"/>
                <a:gd name="T12" fmla="*/ 2147483647 w 43"/>
                <a:gd name="T13" fmla="*/ 2147483647 h 3"/>
                <a:gd name="T14" fmla="*/ 2147483647 w 43"/>
                <a:gd name="T15" fmla="*/ 0 h 3"/>
                <a:gd name="T16" fmla="*/ 2147483647 w 43"/>
                <a:gd name="T17" fmla="*/ 0 h 3"/>
                <a:gd name="T18" fmla="*/ 2147483647 w 43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3"/>
                <a:gd name="T31" fmla="*/ 0 h 3"/>
                <a:gd name="T32" fmla="*/ 43 w 43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3" h="3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6" y="3"/>
                  </a:lnTo>
                  <a:lnTo>
                    <a:pt x="43" y="3"/>
                  </a:lnTo>
                  <a:lnTo>
                    <a:pt x="43" y="0"/>
                  </a:lnTo>
                  <a:lnTo>
                    <a:pt x="39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946" name="Freeform 953"/>
            <p:cNvSpPr>
              <a:spLocks/>
            </p:cNvSpPr>
            <p:nvPr/>
          </p:nvSpPr>
          <p:spPr bwMode="auto">
            <a:xfrm>
              <a:off x="4361616" y="2095432"/>
              <a:ext cx="2677" cy="4015"/>
            </a:xfrm>
            <a:custGeom>
              <a:avLst/>
              <a:gdLst>
                <a:gd name="T0" fmla="*/ 2147483647 w 7"/>
                <a:gd name="T1" fmla="*/ 2147483647 h 13"/>
                <a:gd name="T2" fmla="*/ 2147483647 w 7"/>
                <a:gd name="T3" fmla="*/ 0 h 13"/>
                <a:gd name="T4" fmla="*/ 2147483647 w 7"/>
                <a:gd name="T5" fmla="*/ 0 h 13"/>
                <a:gd name="T6" fmla="*/ 0 w 7"/>
                <a:gd name="T7" fmla="*/ 0 h 13"/>
                <a:gd name="T8" fmla="*/ 0 w 7"/>
                <a:gd name="T9" fmla="*/ 2147483647 h 13"/>
                <a:gd name="T10" fmla="*/ 0 w 7"/>
                <a:gd name="T11" fmla="*/ 2147483647 h 13"/>
                <a:gd name="T12" fmla="*/ 2147483647 w 7"/>
                <a:gd name="T13" fmla="*/ 2147483647 h 13"/>
                <a:gd name="T14" fmla="*/ 2147483647 w 7"/>
                <a:gd name="T15" fmla="*/ 2147483647 h 13"/>
                <a:gd name="T16" fmla="*/ 2147483647 w 7"/>
                <a:gd name="T17" fmla="*/ 2147483647 h 13"/>
                <a:gd name="T18" fmla="*/ 2147483647 w 7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3"/>
                <a:gd name="T32" fmla="*/ 7 w 7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3">
                  <a:moveTo>
                    <a:pt x="7" y="3"/>
                  </a:move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3" y="13"/>
                  </a:lnTo>
                  <a:lnTo>
                    <a:pt x="7" y="9"/>
                  </a:lnTo>
                  <a:lnTo>
                    <a:pt x="7" y="13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947" name="Freeform 954"/>
            <p:cNvSpPr>
              <a:spLocks/>
            </p:cNvSpPr>
            <p:nvPr/>
          </p:nvSpPr>
          <p:spPr bwMode="auto">
            <a:xfrm>
              <a:off x="4361616" y="2098109"/>
              <a:ext cx="20076" cy="0"/>
            </a:xfrm>
            <a:custGeom>
              <a:avLst/>
              <a:gdLst>
                <a:gd name="T0" fmla="*/ 2147483647 w 60"/>
                <a:gd name="T1" fmla="*/ 0 h 3"/>
                <a:gd name="T2" fmla="*/ 0 w 60"/>
                <a:gd name="T3" fmla="*/ 0 h 3"/>
                <a:gd name="T4" fmla="*/ 0 w 60"/>
                <a:gd name="T5" fmla="*/ 0 h 3"/>
                <a:gd name="T6" fmla="*/ 0 w 60"/>
                <a:gd name="T7" fmla="*/ 0 h 3"/>
                <a:gd name="T8" fmla="*/ 2147483647 w 60"/>
                <a:gd name="T9" fmla="*/ 0 h 3"/>
                <a:gd name="T10" fmla="*/ 2147483647 w 60"/>
                <a:gd name="T11" fmla="*/ 0 h 3"/>
                <a:gd name="T12" fmla="*/ 2147483647 w 60"/>
                <a:gd name="T13" fmla="*/ 0 h 3"/>
                <a:gd name="T14" fmla="*/ 2147483647 w 60"/>
                <a:gd name="T15" fmla="*/ 0 h 3"/>
                <a:gd name="T16" fmla="*/ 2147483647 w 60"/>
                <a:gd name="T17" fmla="*/ 0 h 3"/>
                <a:gd name="T18" fmla="*/ 2147483647 w 60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0"/>
                <a:gd name="T31" fmla="*/ 0 h 3"/>
                <a:gd name="T32" fmla="*/ 60 w 60"/>
                <a:gd name="T33" fmla="*/ 0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0" h="3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49" y="3"/>
                  </a:lnTo>
                  <a:lnTo>
                    <a:pt x="56" y="3"/>
                  </a:lnTo>
                  <a:lnTo>
                    <a:pt x="60" y="3"/>
                  </a:lnTo>
                  <a:lnTo>
                    <a:pt x="56" y="0"/>
                  </a:lnTo>
                  <a:lnTo>
                    <a:pt x="5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948" name="Freeform 955"/>
            <p:cNvSpPr>
              <a:spLocks/>
            </p:cNvSpPr>
            <p:nvPr/>
          </p:nvSpPr>
          <p:spPr bwMode="auto">
            <a:xfrm>
              <a:off x="4380354" y="2098109"/>
              <a:ext cx="1339" cy="4015"/>
            </a:xfrm>
            <a:custGeom>
              <a:avLst/>
              <a:gdLst>
                <a:gd name="T0" fmla="*/ 2147483647 w 7"/>
                <a:gd name="T1" fmla="*/ 2147483647 h 13"/>
                <a:gd name="T2" fmla="*/ 2147483647 w 7"/>
                <a:gd name="T3" fmla="*/ 0 h 13"/>
                <a:gd name="T4" fmla="*/ 2147483647 w 7"/>
                <a:gd name="T5" fmla="*/ 0 h 13"/>
                <a:gd name="T6" fmla="*/ 0 w 7"/>
                <a:gd name="T7" fmla="*/ 0 h 13"/>
                <a:gd name="T8" fmla="*/ 0 w 7"/>
                <a:gd name="T9" fmla="*/ 2147483647 h 13"/>
                <a:gd name="T10" fmla="*/ 0 w 7"/>
                <a:gd name="T11" fmla="*/ 2147483647 h 13"/>
                <a:gd name="T12" fmla="*/ 2147483647 w 7"/>
                <a:gd name="T13" fmla="*/ 2147483647 h 13"/>
                <a:gd name="T14" fmla="*/ 2147483647 w 7"/>
                <a:gd name="T15" fmla="*/ 2147483647 h 13"/>
                <a:gd name="T16" fmla="*/ 2147483647 w 7"/>
                <a:gd name="T17" fmla="*/ 2147483647 h 13"/>
                <a:gd name="T18" fmla="*/ 2147483647 w 7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3"/>
                <a:gd name="T32" fmla="*/ 7 w 7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3">
                  <a:moveTo>
                    <a:pt x="7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3" y="13"/>
                  </a:lnTo>
                  <a:lnTo>
                    <a:pt x="3" y="9"/>
                  </a:lnTo>
                  <a:lnTo>
                    <a:pt x="7" y="13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949" name="Freeform 956"/>
            <p:cNvSpPr>
              <a:spLocks/>
            </p:cNvSpPr>
            <p:nvPr/>
          </p:nvSpPr>
          <p:spPr bwMode="auto">
            <a:xfrm>
              <a:off x="4380354" y="2099447"/>
              <a:ext cx="12046" cy="1339"/>
            </a:xfrm>
            <a:custGeom>
              <a:avLst/>
              <a:gdLst>
                <a:gd name="T0" fmla="*/ 2147483647 w 36"/>
                <a:gd name="T1" fmla="*/ 0 h 2"/>
                <a:gd name="T2" fmla="*/ 0 w 36"/>
                <a:gd name="T3" fmla="*/ 0 h 2"/>
                <a:gd name="T4" fmla="*/ 0 w 36"/>
                <a:gd name="T5" fmla="*/ 2147483647 h 2"/>
                <a:gd name="T6" fmla="*/ 0 w 36"/>
                <a:gd name="T7" fmla="*/ 2147483647 h 2"/>
                <a:gd name="T8" fmla="*/ 2147483647 w 36"/>
                <a:gd name="T9" fmla="*/ 2147483647 h 2"/>
                <a:gd name="T10" fmla="*/ 2147483647 w 36"/>
                <a:gd name="T11" fmla="*/ 2147483647 h 2"/>
                <a:gd name="T12" fmla="*/ 2147483647 w 36"/>
                <a:gd name="T13" fmla="*/ 2147483647 h 2"/>
                <a:gd name="T14" fmla="*/ 2147483647 w 36"/>
                <a:gd name="T15" fmla="*/ 0 h 2"/>
                <a:gd name="T16" fmla="*/ 2147483647 w 36"/>
                <a:gd name="T17" fmla="*/ 0 h 2"/>
                <a:gd name="T18" fmla="*/ 2147483647 w 36"/>
                <a:gd name="T19" fmla="*/ 0 h 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2"/>
                <a:gd name="T32" fmla="*/ 36 w 36"/>
                <a:gd name="T33" fmla="*/ 2 h 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2">
                  <a:moveTo>
                    <a:pt x="3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9" y="2"/>
                  </a:lnTo>
                  <a:lnTo>
                    <a:pt x="36" y="2"/>
                  </a:lnTo>
                  <a:lnTo>
                    <a:pt x="36" y="0"/>
                  </a:lnTo>
                  <a:lnTo>
                    <a:pt x="3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950" name="Freeform 957"/>
            <p:cNvSpPr>
              <a:spLocks/>
            </p:cNvSpPr>
            <p:nvPr/>
          </p:nvSpPr>
          <p:spPr bwMode="auto">
            <a:xfrm>
              <a:off x="4391061" y="2099447"/>
              <a:ext cx="1339" cy="4015"/>
            </a:xfrm>
            <a:custGeom>
              <a:avLst/>
              <a:gdLst>
                <a:gd name="T0" fmla="*/ 2147483647 w 4"/>
                <a:gd name="T1" fmla="*/ 2147483647 h 12"/>
                <a:gd name="T2" fmla="*/ 2147483647 w 4"/>
                <a:gd name="T3" fmla="*/ 0 h 12"/>
                <a:gd name="T4" fmla="*/ 0 w 4"/>
                <a:gd name="T5" fmla="*/ 0 h 12"/>
                <a:gd name="T6" fmla="*/ 0 w 4"/>
                <a:gd name="T7" fmla="*/ 0 h 12"/>
                <a:gd name="T8" fmla="*/ 0 w 4"/>
                <a:gd name="T9" fmla="*/ 2147483647 h 12"/>
                <a:gd name="T10" fmla="*/ 0 w 4"/>
                <a:gd name="T11" fmla="*/ 2147483647 h 12"/>
                <a:gd name="T12" fmla="*/ 0 w 4"/>
                <a:gd name="T13" fmla="*/ 2147483647 h 12"/>
                <a:gd name="T14" fmla="*/ 2147483647 w 4"/>
                <a:gd name="T15" fmla="*/ 2147483647 h 12"/>
                <a:gd name="T16" fmla="*/ 2147483647 w 4"/>
                <a:gd name="T17" fmla="*/ 2147483647 h 12"/>
                <a:gd name="T18" fmla="*/ 2147483647 w 4"/>
                <a:gd name="T19" fmla="*/ 2147483647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12"/>
                <a:gd name="T32" fmla="*/ 4 w 4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12">
                  <a:moveTo>
                    <a:pt x="4" y="2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951" name="Freeform 958"/>
            <p:cNvSpPr>
              <a:spLocks/>
            </p:cNvSpPr>
            <p:nvPr/>
          </p:nvSpPr>
          <p:spPr bwMode="auto">
            <a:xfrm>
              <a:off x="4389723" y="2102124"/>
              <a:ext cx="69597" cy="1339"/>
            </a:xfrm>
            <a:custGeom>
              <a:avLst/>
              <a:gdLst>
                <a:gd name="T0" fmla="*/ 2147483647 w 207"/>
                <a:gd name="T1" fmla="*/ 0 h 6"/>
                <a:gd name="T2" fmla="*/ 2147483647 w 207"/>
                <a:gd name="T3" fmla="*/ 0 h 6"/>
                <a:gd name="T4" fmla="*/ 0 w 207"/>
                <a:gd name="T5" fmla="*/ 2147483647 h 6"/>
                <a:gd name="T6" fmla="*/ 2147483647 w 207"/>
                <a:gd name="T7" fmla="*/ 2147483647 h 6"/>
                <a:gd name="T8" fmla="*/ 2147483647 w 207"/>
                <a:gd name="T9" fmla="*/ 2147483647 h 6"/>
                <a:gd name="T10" fmla="*/ 2147483647 w 207"/>
                <a:gd name="T11" fmla="*/ 2147483647 h 6"/>
                <a:gd name="T12" fmla="*/ 2147483647 w 207"/>
                <a:gd name="T13" fmla="*/ 2147483647 h 6"/>
                <a:gd name="T14" fmla="*/ 2147483647 w 207"/>
                <a:gd name="T15" fmla="*/ 0 h 6"/>
                <a:gd name="T16" fmla="*/ 2147483647 w 207"/>
                <a:gd name="T17" fmla="*/ 0 h 6"/>
                <a:gd name="T18" fmla="*/ 2147483647 w 207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7"/>
                <a:gd name="T31" fmla="*/ 0 h 6"/>
                <a:gd name="T32" fmla="*/ 207 w 207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7" h="6">
                  <a:moveTo>
                    <a:pt x="3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6"/>
                  </a:lnTo>
                  <a:lnTo>
                    <a:pt x="201" y="6"/>
                  </a:lnTo>
                  <a:lnTo>
                    <a:pt x="205" y="6"/>
                  </a:lnTo>
                  <a:lnTo>
                    <a:pt x="207" y="3"/>
                  </a:lnTo>
                  <a:lnTo>
                    <a:pt x="205" y="0"/>
                  </a:lnTo>
                  <a:lnTo>
                    <a:pt x="201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952" name="Freeform 959"/>
            <p:cNvSpPr>
              <a:spLocks/>
            </p:cNvSpPr>
            <p:nvPr/>
          </p:nvSpPr>
          <p:spPr bwMode="auto">
            <a:xfrm>
              <a:off x="4456643" y="2102124"/>
              <a:ext cx="2677" cy="4015"/>
            </a:xfrm>
            <a:custGeom>
              <a:avLst/>
              <a:gdLst>
                <a:gd name="T0" fmla="*/ 2147483647 w 6"/>
                <a:gd name="T1" fmla="*/ 2147483647 h 13"/>
                <a:gd name="T2" fmla="*/ 2147483647 w 6"/>
                <a:gd name="T3" fmla="*/ 0 h 13"/>
                <a:gd name="T4" fmla="*/ 2147483647 w 6"/>
                <a:gd name="T5" fmla="*/ 0 h 13"/>
                <a:gd name="T6" fmla="*/ 0 w 6"/>
                <a:gd name="T7" fmla="*/ 0 h 13"/>
                <a:gd name="T8" fmla="*/ 0 w 6"/>
                <a:gd name="T9" fmla="*/ 2147483647 h 13"/>
                <a:gd name="T10" fmla="*/ 0 w 6"/>
                <a:gd name="T11" fmla="*/ 2147483647 h 13"/>
                <a:gd name="T12" fmla="*/ 2147483647 w 6"/>
                <a:gd name="T13" fmla="*/ 2147483647 h 13"/>
                <a:gd name="T14" fmla="*/ 2147483647 w 6"/>
                <a:gd name="T15" fmla="*/ 2147483647 h 13"/>
                <a:gd name="T16" fmla="*/ 2147483647 w 6"/>
                <a:gd name="T17" fmla="*/ 2147483647 h 13"/>
                <a:gd name="T18" fmla="*/ 2147483647 w 6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3"/>
                <a:gd name="T32" fmla="*/ 6 w 6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3">
                  <a:moveTo>
                    <a:pt x="6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3"/>
                  </a:lnTo>
                  <a:lnTo>
                    <a:pt x="4" y="13"/>
                  </a:lnTo>
                  <a:lnTo>
                    <a:pt x="6" y="13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953" name="Freeform 960"/>
            <p:cNvSpPr>
              <a:spLocks/>
            </p:cNvSpPr>
            <p:nvPr/>
          </p:nvSpPr>
          <p:spPr bwMode="auto">
            <a:xfrm>
              <a:off x="4456643" y="2103462"/>
              <a:ext cx="49520" cy="2677"/>
            </a:xfrm>
            <a:custGeom>
              <a:avLst/>
              <a:gdLst>
                <a:gd name="T0" fmla="*/ 2147483647 w 146"/>
                <a:gd name="T1" fmla="*/ 0 h 7"/>
                <a:gd name="T2" fmla="*/ 0 w 146"/>
                <a:gd name="T3" fmla="*/ 0 h 7"/>
                <a:gd name="T4" fmla="*/ 0 w 146"/>
                <a:gd name="T5" fmla="*/ 2147483647 h 7"/>
                <a:gd name="T6" fmla="*/ 0 w 146"/>
                <a:gd name="T7" fmla="*/ 2147483647 h 7"/>
                <a:gd name="T8" fmla="*/ 2147483647 w 146"/>
                <a:gd name="T9" fmla="*/ 2147483647 h 7"/>
                <a:gd name="T10" fmla="*/ 2147483647 w 146"/>
                <a:gd name="T11" fmla="*/ 2147483647 h 7"/>
                <a:gd name="T12" fmla="*/ 2147483647 w 146"/>
                <a:gd name="T13" fmla="*/ 2147483647 h 7"/>
                <a:gd name="T14" fmla="*/ 2147483647 w 146"/>
                <a:gd name="T15" fmla="*/ 0 h 7"/>
                <a:gd name="T16" fmla="*/ 2147483647 w 146"/>
                <a:gd name="T17" fmla="*/ 0 h 7"/>
                <a:gd name="T18" fmla="*/ 2147483647 w 146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6"/>
                <a:gd name="T31" fmla="*/ 0 h 7"/>
                <a:gd name="T32" fmla="*/ 146 w 146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6" h="7">
                  <a:moveTo>
                    <a:pt x="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139" y="7"/>
                  </a:lnTo>
                  <a:lnTo>
                    <a:pt x="146" y="7"/>
                  </a:lnTo>
                  <a:lnTo>
                    <a:pt x="146" y="3"/>
                  </a:lnTo>
                  <a:lnTo>
                    <a:pt x="146" y="0"/>
                  </a:lnTo>
                  <a:lnTo>
                    <a:pt x="14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954" name="Freeform 961"/>
            <p:cNvSpPr>
              <a:spLocks/>
            </p:cNvSpPr>
            <p:nvPr/>
          </p:nvSpPr>
          <p:spPr bwMode="auto">
            <a:xfrm>
              <a:off x="4504825" y="2103462"/>
              <a:ext cx="1338" cy="4015"/>
            </a:xfrm>
            <a:custGeom>
              <a:avLst/>
              <a:gdLst>
                <a:gd name="T0" fmla="*/ 2147483647 w 4"/>
                <a:gd name="T1" fmla="*/ 2147483647 h 12"/>
                <a:gd name="T2" fmla="*/ 2147483647 w 4"/>
                <a:gd name="T3" fmla="*/ 0 h 12"/>
                <a:gd name="T4" fmla="*/ 0 w 4"/>
                <a:gd name="T5" fmla="*/ 0 h 12"/>
                <a:gd name="T6" fmla="*/ 0 w 4"/>
                <a:gd name="T7" fmla="*/ 0 h 12"/>
                <a:gd name="T8" fmla="*/ 0 w 4"/>
                <a:gd name="T9" fmla="*/ 2147483647 h 12"/>
                <a:gd name="T10" fmla="*/ 0 w 4"/>
                <a:gd name="T11" fmla="*/ 2147483647 h 12"/>
                <a:gd name="T12" fmla="*/ 0 w 4"/>
                <a:gd name="T13" fmla="*/ 2147483647 h 12"/>
                <a:gd name="T14" fmla="*/ 2147483647 w 4"/>
                <a:gd name="T15" fmla="*/ 2147483647 h 12"/>
                <a:gd name="T16" fmla="*/ 2147483647 w 4"/>
                <a:gd name="T17" fmla="*/ 2147483647 h 12"/>
                <a:gd name="T18" fmla="*/ 2147483647 w 4"/>
                <a:gd name="T19" fmla="*/ 2147483647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12"/>
                <a:gd name="T32" fmla="*/ 4 w 4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12">
                  <a:moveTo>
                    <a:pt x="4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955" name="Freeform 962"/>
            <p:cNvSpPr>
              <a:spLocks/>
            </p:cNvSpPr>
            <p:nvPr/>
          </p:nvSpPr>
          <p:spPr bwMode="auto">
            <a:xfrm>
              <a:off x="4503486" y="2106139"/>
              <a:ext cx="38814" cy="1338"/>
            </a:xfrm>
            <a:custGeom>
              <a:avLst/>
              <a:gdLst>
                <a:gd name="T0" fmla="*/ 2147483647 w 114"/>
                <a:gd name="T1" fmla="*/ 0 h 5"/>
                <a:gd name="T2" fmla="*/ 2147483647 w 114"/>
                <a:gd name="T3" fmla="*/ 2147483647 h 5"/>
                <a:gd name="T4" fmla="*/ 0 w 114"/>
                <a:gd name="T5" fmla="*/ 2147483647 h 5"/>
                <a:gd name="T6" fmla="*/ 2147483647 w 114"/>
                <a:gd name="T7" fmla="*/ 2147483647 h 5"/>
                <a:gd name="T8" fmla="*/ 2147483647 w 114"/>
                <a:gd name="T9" fmla="*/ 2147483647 h 5"/>
                <a:gd name="T10" fmla="*/ 2147483647 w 114"/>
                <a:gd name="T11" fmla="*/ 2147483647 h 5"/>
                <a:gd name="T12" fmla="*/ 2147483647 w 114"/>
                <a:gd name="T13" fmla="*/ 2147483647 h 5"/>
                <a:gd name="T14" fmla="*/ 2147483647 w 114"/>
                <a:gd name="T15" fmla="*/ 2147483647 h 5"/>
                <a:gd name="T16" fmla="*/ 2147483647 w 114"/>
                <a:gd name="T17" fmla="*/ 0 h 5"/>
                <a:gd name="T18" fmla="*/ 2147483647 w 114"/>
                <a:gd name="T19" fmla="*/ 0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5"/>
                <a:gd name="T32" fmla="*/ 114 w 114"/>
                <a:gd name="T33" fmla="*/ 5 h 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5">
                  <a:moveTo>
                    <a:pt x="3" y="0"/>
                  </a:moveTo>
                  <a:lnTo>
                    <a:pt x="3" y="2"/>
                  </a:lnTo>
                  <a:lnTo>
                    <a:pt x="0" y="2"/>
                  </a:lnTo>
                  <a:lnTo>
                    <a:pt x="3" y="5"/>
                  </a:lnTo>
                  <a:lnTo>
                    <a:pt x="112" y="5"/>
                  </a:lnTo>
                  <a:lnTo>
                    <a:pt x="114" y="5"/>
                  </a:lnTo>
                  <a:lnTo>
                    <a:pt x="114" y="2"/>
                  </a:lnTo>
                  <a:lnTo>
                    <a:pt x="11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956" name="Freeform 963"/>
            <p:cNvSpPr>
              <a:spLocks/>
            </p:cNvSpPr>
            <p:nvPr/>
          </p:nvSpPr>
          <p:spPr bwMode="auto">
            <a:xfrm>
              <a:off x="4540961" y="2106139"/>
              <a:ext cx="1339" cy="5353"/>
            </a:xfrm>
            <a:custGeom>
              <a:avLst/>
              <a:gdLst>
                <a:gd name="T0" fmla="*/ 2147483647 w 2"/>
                <a:gd name="T1" fmla="*/ 2147483647 h 15"/>
                <a:gd name="T2" fmla="*/ 2147483647 w 2"/>
                <a:gd name="T3" fmla="*/ 2147483647 h 15"/>
                <a:gd name="T4" fmla="*/ 0 w 2"/>
                <a:gd name="T5" fmla="*/ 0 h 15"/>
                <a:gd name="T6" fmla="*/ 0 w 2"/>
                <a:gd name="T7" fmla="*/ 2147483647 h 15"/>
                <a:gd name="T8" fmla="*/ 0 w 2"/>
                <a:gd name="T9" fmla="*/ 2147483647 h 15"/>
                <a:gd name="T10" fmla="*/ 0 w 2"/>
                <a:gd name="T11" fmla="*/ 2147483647 h 15"/>
                <a:gd name="T12" fmla="*/ 0 w 2"/>
                <a:gd name="T13" fmla="*/ 2147483647 h 15"/>
                <a:gd name="T14" fmla="*/ 2147483647 w 2"/>
                <a:gd name="T15" fmla="*/ 2147483647 h 15"/>
                <a:gd name="T16" fmla="*/ 2147483647 w 2"/>
                <a:gd name="T17" fmla="*/ 2147483647 h 15"/>
                <a:gd name="T18" fmla="*/ 2147483647 w 2"/>
                <a:gd name="T19" fmla="*/ 2147483647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"/>
                <a:gd name="T31" fmla="*/ 0 h 15"/>
                <a:gd name="T32" fmla="*/ 2 w 2"/>
                <a:gd name="T33" fmla="*/ 15 h 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" h="15">
                  <a:moveTo>
                    <a:pt x="2" y="2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2" y="11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957" name="Freeform 964"/>
            <p:cNvSpPr>
              <a:spLocks/>
            </p:cNvSpPr>
            <p:nvPr/>
          </p:nvSpPr>
          <p:spPr bwMode="auto">
            <a:xfrm>
              <a:off x="4539624" y="2108816"/>
              <a:ext cx="16061" cy="1338"/>
            </a:xfrm>
            <a:custGeom>
              <a:avLst/>
              <a:gdLst>
                <a:gd name="T0" fmla="*/ 2147483647 w 45"/>
                <a:gd name="T1" fmla="*/ 0 h 2"/>
                <a:gd name="T2" fmla="*/ 2147483647 w 45"/>
                <a:gd name="T3" fmla="*/ 0 h 2"/>
                <a:gd name="T4" fmla="*/ 0 w 45"/>
                <a:gd name="T5" fmla="*/ 2147483647 h 2"/>
                <a:gd name="T6" fmla="*/ 2147483647 w 45"/>
                <a:gd name="T7" fmla="*/ 2147483647 h 2"/>
                <a:gd name="T8" fmla="*/ 2147483647 w 45"/>
                <a:gd name="T9" fmla="*/ 2147483647 h 2"/>
                <a:gd name="T10" fmla="*/ 2147483647 w 45"/>
                <a:gd name="T11" fmla="*/ 2147483647 h 2"/>
                <a:gd name="T12" fmla="*/ 2147483647 w 45"/>
                <a:gd name="T13" fmla="*/ 2147483647 h 2"/>
                <a:gd name="T14" fmla="*/ 2147483647 w 45"/>
                <a:gd name="T15" fmla="*/ 0 h 2"/>
                <a:gd name="T16" fmla="*/ 2147483647 w 45"/>
                <a:gd name="T17" fmla="*/ 0 h 2"/>
                <a:gd name="T18" fmla="*/ 2147483647 w 45"/>
                <a:gd name="T19" fmla="*/ 0 h 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5"/>
                <a:gd name="T31" fmla="*/ 0 h 2"/>
                <a:gd name="T32" fmla="*/ 45 w 45"/>
                <a:gd name="T33" fmla="*/ 2 h 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5" h="2">
                  <a:moveTo>
                    <a:pt x="3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3" y="2"/>
                  </a:lnTo>
                  <a:lnTo>
                    <a:pt x="39" y="2"/>
                  </a:lnTo>
                  <a:lnTo>
                    <a:pt x="45" y="2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958" name="Freeform 965"/>
            <p:cNvSpPr>
              <a:spLocks/>
            </p:cNvSpPr>
            <p:nvPr/>
          </p:nvSpPr>
          <p:spPr bwMode="auto">
            <a:xfrm>
              <a:off x="4553007" y="2108816"/>
              <a:ext cx="2677" cy="4015"/>
            </a:xfrm>
            <a:custGeom>
              <a:avLst/>
              <a:gdLst>
                <a:gd name="T0" fmla="*/ 2147483647 w 6"/>
                <a:gd name="T1" fmla="*/ 2147483647 h 12"/>
                <a:gd name="T2" fmla="*/ 2147483647 w 6"/>
                <a:gd name="T3" fmla="*/ 0 h 12"/>
                <a:gd name="T4" fmla="*/ 2147483647 w 6"/>
                <a:gd name="T5" fmla="*/ 0 h 12"/>
                <a:gd name="T6" fmla="*/ 0 w 6"/>
                <a:gd name="T7" fmla="*/ 0 h 12"/>
                <a:gd name="T8" fmla="*/ 0 w 6"/>
                <a:gd name="T9" fmla="*/ 2147483647 h 12"/>
                <a:gd name="T10" fmla="*/ 0 w 6"/>
                <a:gd name="T11" fmla="*/ 2147483647 h 12"/>
                <a:gd name="T12" fmla="*/ 2147483647 w 6"/>
                <a:gd name="T13" fmla="*/ 2147483647 h 12"/>
                <a:gd name="T14" fmla="*/ 2147483647 w 6"/>
                <a:gd name="T15" fmla="*/ 2147483647 h 12"/>
                <a:gd name="T16" fmla="*/ 2147483647 w 6"/>
                <a:gd name="T17" fmla="*/ 2147483647 h 12"/>
                <a:gd name="T18" fmla="*/ 2147483647 w 6"/>
                <a:gd name="T19" fmla="*/ 2147483647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2"/>
                <a:gd name="T32" fmla="*/ 6 w 6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2">
                  <a:moveTo>
                    <a:pt x="6" y="2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4" y="12"/>
                  </a:lnTo>
                  <a:lnTo>
                    <a:pt x="6" y="8"/>
                  </a:lnTo>
                  <a:lnTo>
                    <a:pt x="6" y="12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959" name="Freeform 966"/>
            <p:cNvSpPr>
              <a:spLocks/>
            </p:cNvSpPr>
            <p:nvPr/>
          </p:nvSpPr>
          <p:spPr bwMode="auto">
            <a:xfrm>
              <a:off x="4553007" y="2111492"/>
              <a:ext cx="58890" cy="0"/>
            </a:xfrm>
            <a:custGeom>
              <a:avLst/>
              <a:gdLst>
                <a:gd name="T0" fmla="*/ 2147483647 w 175"/>
                <a:gd name="T1" fmla="*/ 0 h 2"/>
                <a:gd name="T2" fmla="*/ 0 w 175"/>
                <a:gd name="T3" fmla="*/ 0 h 2"/>
                <a:gd name="T4" fmla="*/ 0 w 175"/>
                <a:gd name="T5" fmla="*/ 0 h 2"/>
                <a:gd name="T6" fmla="*/ 0 w 175"/>
                <a:gd name="T7" fmla="*/ 0 h 2"/>
                <a:gd name="T8" fmla="*/ 2147483647 w 175"/>
                <a:gd name="T9" fmla="*/ 0 h 2"/>
                <a:gd name="T10" fmla="*/ 2147483647 w 175"/>
                <a:gd name="T11" fmla="*/ 0 h 2"/>
                <a:gd name="T12" fmla="*/ 2147483647 w 175"/>
                <a:gd name="T13" fmla="*/ 0 h 2"/>
                <a:gd name="T14" fmla="*/ 2147483647 w 175"/>
                <a:gd name="T15" fmla="*/ 0 h 2"/>
                <a:gd name="T16" fmla="*/ 2147483647 w 175"/>
                <a:gd name="T17" fmla="*/ 0 h 2"/>
                <a:gd name="T18" fmla="*/ 2147483647 w 175"/>
                <a:gd name="T19" fmla="*/ 0 h 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5"/>
                <a:gd name="T31" fmla="*/ 0 h 2"/>
                <a:gd name="T32" fmla="*/ 175 w 175"/>
                <a:gd name="T33" fmla="*/ 0 h 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5" h="2">
                  <a:moveTo>
                    <a:pt x="4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64" y="2"/>
                  </a:lnTo>
                  <a:lnTo>
                    <a:pt x="171" y="2"/>
                  </a:lnTo>
                  <a:lnTo>
                    <a:pt x="175" y="2"/>
                  </a:lnTo>
                  <a:lnTo>
                    <a:pt x="171" y="0"/>
                  </a:lnTo>
                  <a:lnTo>
                    <a:pt x="16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960" name="Freeform 967"/>
            <p:cNvSpPr>
              <a:spLocks/>
            </p:cNvSpPr>
            <p:nvPr/>
          </p:nvSpPr>
          <p:spPr bwMode="auto">
            <a:xfrm>
              <a:off x="4609220" y="2111492"/>
              <a:ext cx="2677" cy="4015"/>
            </a:xfrm>
            <a:custGeom>
              <a:avLst/>
              <a:gdLst>
                <a:gd name="T0" fmla="*/ 2147483647 w 7"/>
                <a:gd name="T1" fmla="*/ 2147483647 h 12"/>
                <a:gd name="T2" fmla="*/ 2147483647 w 7"/>
                <a:gd name="T3" fmla="*/ 0 h 12"/>
                <a:gd name="T4" fmla="*/ 2147483647 w 7"/>
                <a:gd name="T5" fmla="*/ 0 h 12"/>
                <a:gd name="T6" fmla="*/ 0 w 7"/>
                <a:gd name="T7" fmla="*/ 0 h 12"/>
                <a:gd name="T8" fmla="*/ 0 w 7"/>
                <a:gd name="T9" fmla="*/ 2147483647 h 12"/>
                <a:gd name="T10" fmla="*/ 0 w 7"/>
                <a:gd name="T11" fmla="*/ 2147483647 h 12"/>
                <a:gd name="T12" fmla="*/ 2147483647 w 7"/>
                <a:gd name="T13" fmla="*/ 2147483647 h 12"/>
                <a:gd name="T14" fmla="*/ 2147483647 w 7"/>
                <a:gd name="T15" fmla="*/ 2147483647 h 12"/>
                <a:gd name="T16" fmla="*/ 2147483647 w 7"/>
                <a:gd name="T17" fmla="*/ 2147483647 h 12"/>
                <a:gd name="T18" fmla="*/ 2147483647 w 7"/>
                <a:gd name="T19" fmla="*/ 2147483647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2"/>
                <a:gd name="T32" fmla="*/ 7 w 7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2">
                  <a:moveTo>
                    <a:pt x="7" y="2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2"/>
                  </a:lnTo>
                  <a:lnTo>
                    <a:pt x="3" y="12"/>
                  </a:lnTo>
                  <a:lnTo>
                    <a:pt x="7" y="12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961" name="Freeform 968"/>
            <p:cNvSpPr>
              <a:spLocks/>
            </p:cNvSpPr>
            <p:nvPr/>
          </p:nvSpPr>
          <p:spPr bwMode="auto">
            <a:xfrm>
              <a:off x="4609220" y="2112830"/>
              <a:ext cx="14722" cy="2677"/>
            </a:xfrm>
            <a:custGeom>
              <a:avLst/>
              <a:gdLst>
                <a:gd name="T0" fmla="*/ 2147483647 w 43"/>
                <a:gd name="T1" fmla="*/ 0 h 6"/>
                <a:gd name="T2" fmla="*/ 0 w 43"/>
                <a:gd name="T3" fmla="*/ 0 h 6"/>
                <a:gd name="T4" fmla="*/ 0 w 43"/>
                <a:gd name="T5" fmla="*/ 2147483647 h 6"/>
                <a:gd name="T6" fmla="*/ 0 w 43"/>
                <a:gd name="T7" fmla="*/ 2147483647 h 6"/>
                <a:gd name="T8" fmla="*/ 2147483647 w 43"/>
                <a:gd name="T9" fmla="*/ 2147483647 h 6"/>
                <a:gd name="T10" fmla="*/ 2147483647 w 43"/>
                <a:gd name="T11" fmla="*/ 2147483647 h 6"/>
                <a:gd name="T12" fmla="*/ 2147483647 w 43"/>
                <a:gd name="T13" fmla="*/ 2147483647 h 6"/>
                <a:gd name="T14" fmla="*/ 2147483647 w 43"/>
                <a:gd name="T15" fmla="*/ 0 h 6"/>
                <a:gd name="T16" fmla="*/ 2147483647 w 43"/>
                <a:gd name="T17" fmla="*/ 0 h 6"/>
                <a:gd name="T18" fmla="*/ 2147483647 w 4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3"/>
                <a:gd name="T31" fmla="*/ 0 h 6"/>
                <a:gd name="T32" fmla="*/ 43 w 4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3" h="6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6" y="6"/>
                  </a:lnTo>
                  <a:lnTo>
                    <a:pt x="43" y="6"/>
                  </a:lnTo>
                  <a:lnTo>
                    <a:pt x="43" y="3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962" name="Freeform 969"/>
            <p:cNvSpPr>
              <a:spLocks/>
            </p:cNvSpPr>
            <p:nvPr/>
          </p:nvSpPr>
          <p:spPr bwMode="auto">
            <a:xfrm>
              <a:off x="4622604" y="2112830"/>
              <a:ext cx="1338" cy="4015"/>
            </a:xfrm>
            <a:custGeom>
              <a:avLst/>
              <a:gdLst>
                <a:gd name="T0" fmla="*/ 2147483647 w 3"/>
                <a:gd name="T1" fmla="*/ 2147483647 h 13"/>
                <a:gd name="T2" fmla="*/ 2147483647 w 3"/>
                <a:gd name="T3" fmla="*/ 0 h 13"/>
                <a:gd name="T4" fmla="*/ 0 w 3"/>
                <a:gd name="T5" fmla="*/ 0 h 13"/>
                <a:gd name="T6" fmla="*/ 0 w 3"/>
                <a:gd name="T7" fmla="*/ 0 h 13"/>
                <a:gd name="T8" fmla="*/ 0 w 3"/>
                <a:gd name="T9" fmla="*/ 2147483647 h 13"/>
                <a:gd name="T10" fmla="*/ 0 w 3"/>
                <a:gd name="T11" fmla="*/ 2147483647 h 13"/>
                <a:gd name="T12" fmla="*/ 0 w 3"/>
                <a:gd name="T13" fmla="*/ 2147483647 h 13"/>
                <a:gd name="T14" fmla="*/ 2147483647 w 3"/>
                <a:gd name="T15" fmla="*/ 2147483647 h 13"/>
                <a:gd name="T16" fmla="*/ 2147483647 w 3"/>
                <a:gd name="T17" fmla="*/ 2147483647 h 13"/>
                <a:gd name="T18" fmla="*/ 2147483647 w 3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13"/>
                <a:gd name="T32" fmla="*/ 3 w 3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13">
                  <a:moveTo>
                    <a:pt x="3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3"/>
                  </a:lnTo>
                  <a:lnTo>
                    <a:pt x="3" y="1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963" name="Freeform 970"/>
            <p:cNvSpPr>
              <a:spLocks/>
            </p:cNvSpPr>
            <p:nvPr/>
          </p:nvSpPr>
          <p:spPr bwMode="auto">
            <a:xfrm>
              <a:off x="4621265" y="2115507"/>
              <a:ext cx="48182" cy="1339"/>
            </a:xfrm>
            <a:custGeom>
              <a:avLst/>
              <a:gdLst>
                <a:gd name="T0" fmla="*/ 2147483647 w 142"/>
                <a:gd name="T1" fmla="*/ 0 h 7"/>
                <a:gd name="T2" fmla="*/ 2147483647 w 142"/>
                <a:gd name="T3" fmla="*/ 2147483647 h 7"/>
                <a:gd name="T4" fmla="*/ 0 w 142"/>
                <a:gd name="T5" fmla="*/ 2147483647 h 7"/>
                <a:gd name="T6" fmla="*/ 2147483647 w 142"/>
                <a:gd name="T7" fmla="*/ 2147483647 h 7"/>
                <a:gd name="T8" fmla="*/ 2147483647 w 142"/>
                <a:gd name="T9" fmla="*/ 2147483647 h 7"/>
                <a:gd name="T10" fmla="*/ 2147483647 w 142"/>
                <a:gd name="T11" fmla="*/ 2147483647 h 7"/>
                <a:gd name="T12" fmla="*/ 2147483647 w 142"/>
                <a:gd name="T13" fmla="*/ 2147483647 h 7"/>
                <a:gd name="T14" fmla="*/ 2147483647 w 142"/>
                <a:gd name="T15" fmla="*/ 2147483647 h 7"/>
                <a:gd name="T16" fmla="*/ 2147483647 w 142"/>
                <a:gd name="T17" fmla="*/ 0 h 7"/>
                <a:gd name="T18" fmla="*/ 2147483647 w 142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2"/>
                <a:gd name="T31" fmla="*/ 0 h 7"/>
                <a:gd name="T32" fmla="*/ 142 w 142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2" h="7">
                  <a:moveTo>
                    <a:pt x="4" y="0"/>
                  </a:moveTo>
                  <a:lnTo>
                    <a:pt x="4" y="3"/>
                  </a:lnTo>
                  <a:lnTo>
                    <a:pt x="0" y="3"/>
                  </a:lnTo>
                  <a:lnTo>
                    <a:pt x="4" y="7"/>
                  </a:lnTo>
                  <a:lnTo>
                    <a:pt x="136" y="7"/>
                  </a:lnTo>
                  <a:lnTo>
                    <a:pt x="142" y="7"/>
                  </a:lnTo>
                  <a:lnTo>
                    <a:pt x="142" y="3"/>
                  </a:lnTo>
                  <a:lnTo>
                    <a:pt x="13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964" name="Freeform 971"/>
            <p:cNvSpPr>
              <a:spLocks/>
            </p:cNvSpPr>
            <p:nvPr/>
          </p:nvSpPr>
          <p:spPr bwMode="auto">
            <a:xfrm>
              <a:off x="4666771" y="2115507"/>
              <a:ext cx="2677" cy="5353"/>
            </a:xfrm>
            <a:custGeom>
              <a:avLst/>
              <a:gdLst>
                <a:gd name="T0" fmla="*/ 2147483647 w 6"/>
                <a:gd name="T1" fmla="*/ 2147483647 h 16"/>
                <a:gd name="T2" fmla="*/ 2147483647 w 6"/>
                <a:gd name="T3" fmla="*/ 2147483647 h 16"/>
                <a:gd name="T4" fmla="*/ 2147483647 w 6"/>
                <a:gd name="T5" fmla="*/ 0 h 16"/>
                <a:gd name="T6" fmla="*/ 0 w 6"/>
                <a:gd name="T7" fmla="*/ 2147483647 h 16"/>
                <a:gd name="T8" fmla="*/ 0 w 6"/>
                <a:gd name="T9" fmla="*/ 2147483647 h 16"/>
                <a:gd name="T10" fmla="*/ 0 w 6"/>
                <a:gd name="T11" fmla="*/ 2147483647 h 16"/>
                <a:gd name="T12" fmla="*/ 2147483647 w 6"/>
                <a:gd name="T13" fmla="*/ 2147483647 h 16"/>
                <a:gd name="T14" fmla="*/ 2147483647 w 6"/>
                <a:gd name="T15" fmla="*/ 2147483647 h 16"/>
                <a:gd name="T16" fmla="*/ 2147483647 w 6"/>
                <a:gd name="T17" fmla="*/ 2147483647 h 16"/>
                <a:gd name="T18" fmla="*/ 2147483647 w 6"/>
                <a:gd name="T19" fmla="*/ 2147483647 h 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6"/>
                <a:gd name="T32" fmla="*/ 6 w 6"/>
                <a:gd name="T33" fmla="*/ 16 h 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6">
                  <a:moveTo>
                    <a:pt x="6" y="3"/>
                  </a:moveTo>
                  <a:lnTo>
                    <a:pt x="6" y="3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2" y="16"/>
                  </a:lnTo>
                  <a:lnTo>
                    <a:pt x="6" y="16"/>
                  </a:lnTo>
                  <a:lnTo>
                    <a:pt x="6" y="13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965" name="Freeform 972"/>
            <p:cNvSpPr>
              <a:spLocks/>
            </p:cNvSpPr>
            <p:nvPr/>
          </p:nvSpPr>
          <p:spPr bwMode="auto">
            <a:xfrm>
              <a:off x="4666771" y="2118184"/>
              <a:ext cx="9369" cy="2677"/>
            </a:xfrm>
            <a:custGeom>
              <a:avLst/>
              <a:gdLst>
                <a:gd name="T0" fmla="*/ 2147483647 w 26"/>
                <a:gd name="T1" fmla="*/ 0 h 7"/>
                <a:gd name="T2" fmla="*/ 0 w 26"/>
                <a:gd name="T3" fmla="*/ 0 h 7"/>
                <a:gd name="T4" fmla="*/ 0 w 26"/>
                <a:gd name="T5" fmla="*/ 2147483647 h 7"/>
                <a:gd name="T6" fmla="*/ 0 w 26"/>
                <a:gd name="T7" fmla="*/ 2147483647 h 7"/>
                <a:gd name="T8" fmla="*/ 2147483647 w 26"/>
                <a:gd name="T9" fmla="*/ 2147483647 h 7"/>
                <a:gd name="T10" fmla="*/ 2147483647 w 26"/>
                <a:gd name="T11" fmla="*/ 2147483647 h 7"/>
                <a:gd name="T12" fmla="*/ 2147483647 w 26"/>
                <a:gd name="T13" fmla="*/ 2147483647 h 7"/>
                <a:gd name="T14" fmla="*/ 2147483647 w 26"/>
                <a:gd name="T15" fmla="*/ 0 h 7"/>
                <a:gd name="T16" fmla="*/ 2147483647 w 26"/>
                <a:gd name="T17" fmla="*/ 0 h 7"/>
                <a:gd name="T18" fmla="*/ 2147483647 w 26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7"/>
                <a:gd name="T32" fmla="*/ 26 w 26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7">
                  <a:moveTo>
                    <a:pt x="2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16" y="7"/>
                  </a:lnTo>
                  <a:lnTo>
                    <a:pt x="26" y="7"/>
                  </a:lnTo>
                  <a:lnTo>
                    <a:pt x="26" y="4"/>
                  </a:lnTo>
                  <a:lnTo>
                    <a:pt x="26" y="0"/>
                  </a:lnTo>
                  <a:lnTo>
                    <a:pt x="2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966" name="Freeform 973"/>
            <p:cNvSpPr>
              <a:spLocks/>
            </p:cNvSpPr>
            <p:nvPr/>
          </p:nvSpPr>
          <p:spPr bwMode="auto">
            <a:xfrm>
              <a:off x="4673463" y="2118184"/>
              <a:ext cx="2677" cy="4015"/>
            </a:xfrm>
            <a:custGeom>
              <a:avLst/>
              <a:gdLst>
                <a:gd name="T0" fmla="*/ 2147483647 w 6"/>
                <a:gd name="T1" fmla="*/ 2147483647 h 13"/>
                <a:gd name="T2" fmla="*/ 2147483647 w 6"/>
                <a:gd name="T3" fmla="*/ 0 h 13"/>
                <a:gd name="T4" fmla="*/ 2147483647 w 6"/>
                <a:gd name="T5" fmla="*/ 0 h 13"/>
                <a:gd name="T6" fmla="*/ 0 w 6"/>
                <a:gd name="T7" fmla="*/ 0 h 13"/>
                <a:gd name="T8" fmla="*/ 0 w 6"/>
                <a:gd name="T9" fmla="*/ 2147483647 h 13"/>
                <a:gd name="T10" fmla="*/ 0 w 6"/>
                <a:gd name="T11" fmla="*/ 2147483647 h 13"/>
                <a:gd name="T12" fmla="*/ 2147483647 w 6"/>
                <a:gd name="T13" fmla="*/ 2147483647 h 13"/>
                <a:gd name="T14" fmla="*/ 2147483647 w 6"/>
                <a:gd name="T15" fmla="*/ 2147483647 h 13"/>
                <a:gd name="T16" fmla="*/ 2147483647 w 6"/>
                <a:gd name="T17" fmla="*/ 2147483647 h 13"/>
                <a:gd name="T18" fmla="*/ 2147483647 w 6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3"/>
                <a:gd name="T32" fmla="*/ 6 w 6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3">
                  <a:moveTo>
                    <a:pt x="6" y="4"/>
                  </a:move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2" y="13"/>
                  </a:lnTo>
                  <a:lnTo>
                    <a:pt x="6" y="13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967" name="Freeform 974"/>
            <p:cNvSpPr>
              <a:spLocks/>
            </p:cNvSpPr>
            <p:nvPr/>
          </p:nvSpPr>
          <p:spPr bwMode="auto">
            <a:xfrm>
              <a:off x="4673463" y="2120860"/>
              <a:ext cx="16061" cy="1339"/>
            </a:xfrm>
            <a:custGeom>
              <a:avLst/>
              <a:gdLst>
                <a:gd name="T0" fmla="*/ 2147483647 w 46"/>
                <a:gd name="T1" fmla="*/ 0 h 6"/>
                <a:gd name="T2" fmla="*/ 0 w 46"/>
                <a:gd name="T3" fmla="*/ 2147483647 h 6"/>
                <a:gd name="T4" fmla="*/ 0 w 46"/>
                <a:gd name="T5" fmla="*/ 2147483647 h 6"/>
                <a:gd name="T6" fmla="*/ 0 w 46"/>
                <a:gd name="T7" fmla="*/ 2147483647 h 6"/>
                <a:gd name="T8" fmla="*/ 2147483647 w 46"/>
                <a:gd name="T9" fmla="*/ 2147483647 h 6"/>
                <a:gd name="T10" fmla="*/ 2147483647 w 46"/>
                <a:gd name="T11" fmla="*/ 2147483647 h 6"/>
                <a:gd name="T12" fmla="*/ 2147483647 w 46"/>
                <a:gd name="T13" fmla="*/ 2147483647 h 6"/>
                <a:gd name="T14" fmla="*/ 2147483647 w 46"/>
                <a:gd name="T15" fmla="*/ 2147483647 h 6"/>
                <a:gd name="T16" fmla="*/ 2147483647 w 46"/>
                <a:gd name="T17" fmla="*/ 0 h 6"/>
                <a:gd name="T18" fmla="*/ 2147483647 w 46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6"/>
                <a:gd name="T31" fmla="*/ 0 h 6"/>
                <a:gd name="T32" fmla="*/ 46 w 46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6" h="6">
                  <a:moveTo>
                    <a:pt x="2" y="0"/>
                  </a:moveTo>
                  <a:lnTo>
                    <a:pt x="0" y="3"/>
                  </a:lnTo>
                  <a:lnTo>
                    <a:pt x="0" y="6"/>
                  </a:lnTo>
                  <a:lnTo>
                    <a:pt x="35" y="6"/>
                  </a:lnTo>
                  <a:lnTo>
                    <a:pt x="42" y="6"/>
                  </a:lnTo>
                  <a:lnTo>
                    <a:pt x="46" y="3"/>
                  </a:lnTo>
                  <a:lnTo>
                    <a:pt x="42" y="3"/>
                  </a:lnTo>
                  <a:lnTo>
                    <a:pt x="39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968" name="Freeform 975"/>
            <p:cNvSpPr>
              <a:spLocks/>
            </p:cNvSpPr>
            <p:nvPr/>
          </p:nvSpPr>
          <p:spPr bwMode="auto">
            <a:xfrm>
              <a:off x="4686847" y="2120860"/>
              <a:ext cx="2677" cy="5353"/>
            </a:xfrm>
            <a:custGeom>
              <a:avLst/>
              <a:gdLst>
                <a:gd name="T0" fmla="*/ 2147483647 w 7"/>
                <a:gd name="T1" fmla="*/ 2147483647 h 16"/>
                <a:gd name="T2" fmla="*/ 2147483647 w 7"/>
                <a:gd name="T3" fmla="*/ 2147483647 h 16"/>
                <a:gd name="T4" fmla="*/ 2147483647 w 7"/>
                <a:gd name="T5" fmla="*/ 0 h 16"/>
                <a:gd name="T6" fmla="*/ 0 w 7"/>
                <a:gd name="T7" fmla="*/ 2147483647 h 16"/>
                <a:gd name="T8" fmla="*/ 0 w 7"/>
                <a:gd name="T9" fmla="*/ 2147483647 h 16"/>
                <a:gd name="T10" fmla="*/ 0 w 7"/>
                <a:gd name="T11" fmla="*/ 2147483647 h 16"/>
                <a:gd name="T12" fmla="*/ 2147483647 w 7"/>
                <a:gd name="T13" fmla="*/ 2147483647 h 16"/>
                <a:gd name="T14" fmla="*/ 2147483647 w 7"/>
                <a:gd name="T15" fmla="*/ 2147483647 h 16"/>
                <a:gd name="T16" fmla="*/ 2147483647 w 7"/>
                <a:gd name="T17" fmla="*/ 2147483647 h 16"/>
                <a:gd name="T18" fmla="*/ 2147483647 w 7"/>
                <a:gd name="T19" fmla="*/ 2147483647 h 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6"/>
                <a:gd name="T32" fmla="*/ 7 w 7"/>
                <a:gd name="T33" fmla="*/ 16 h 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6">
                  <a:moveTo>
                    <a:pt x="7" y="3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12"/>
                  </a:lnTo>
                  <a:lnTo>
                    <a:pt x="3" y="16"/>
                  </a:lnTo>
                  <a:lnTo>
                    <a:pt x="3" y="12"/>
                  </a:lnTo>
                  <a:lnTo>
                    <a:pt x="7" y="12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969" name="Freeform 976"/>
            <p:cNvSpPr>
              <a:spLocks/>
            </p:cNvSpPr>
            <p:nvPr/>
          </p:nvSpPr>
          <p:spPr bwMode="auto">
            <a:xfrm>
              <a:off x="4686847" y="2123537"/>
              <a:ext cx="40152" cy="1339"/>
            </a:xfrm>
            <a:custGeom>
              <a:avLst/>
              <a:gdLst>
                <a:gd name="T0" fmla="*/ 2147483647 w 123"/>
                <a:gd name="T1" fmla="*/ 0 h 2"/>
                <a:gd name="T2" fmla="*/ 0 w 123"/>
                <a:gd name="T3" fmla="*/ 0 h 2"/>
                <a:gd name="T4" fmla="*/ 0 w 123"/>
                <a:gd name="T5" fmla="*/ 2147483647 h 2"/>
                <a:gd name="T6" fmla="*/ 0 w 123"/>
                <a:gd name="T7" fmla="*/ 2147483647 h 2"/>
                <a:gd name="T8" fmla="*/ 2147483647 w 123"/>
                <a:gd name="T9" fmla="*/ 2147483647 h 2"/>
                <a:gd name="T10" fmla="*/ 2147483647 w 123"/>
                <a:gd name="T11" fmla="*/ 2147483647 h 2"/>
                <a:gd name="T12" fmla="*/ 2147483647 w 123"/>
                <a:gd name="T13" fmla="*/ 2147483647 h 2"/>
                <a:gd name="T14" fmla="*/ 2147483647 w 123"/>
                <a:gd name="T15" fmla="*/ 0 h 2"/>
                <a:gd name="T16" fmla="*/ 2147483647 w 123"/>
                <a:gd name="T17" fmla="*/ 0 h 2"/>
                <a:gd name="T18" fmla="*/ 2147483647 w 123"/>
                <a:gd name="T19" fmla="*/ 0 h 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3"/>
                <a:gd name="T31" fmla="*/ 0 h 2"/>
                <a:gd name="T32" fmla="*/ 123 w 123"/>
                <a:gd name="T33" fmla="*/ 2 h 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3" h="2">
                  <a:moveTo>
                    <a:pt x="3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12" y="2"/>
                  </a:lnTo>
                  <a:lnTo>
                    <a:pt x="119" y="2"/>
                  </a:lnTo>
                  <a:lnTo>
                    <a:pt x="123" y="2"/>
                  </a:lnTo>
                  <a:lnTo>
                    <a:pt x="119" y="0"/>
                  </a:lnTo>
                  <a:lnTo>
                    <a:pt x="116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970" name="Freeform 977"/>
            <p:cNvSpPr>
              <a:spLocks/>
            </p:cNvSpPr>
            <p:nvPr/>
          </p:nvSpPr>
          <p:spPr bwMode="auto">
            <a:xfrm>
              <a:off x="4725660" y="2123537"/>
              <a:ext cx="1339" cy="4015"/>
            </a:xfrm>
            <a:custGeom>
              <a:avLst/>
              <a:gdLst>
                <a:gd name="T0" fmla="*/ 2147483647 w 7"/>
                <a:gd name="T1" fmla="*/ 2147483647 h 12"/>
                <a:gd name="T2" fmla="*/ 2147483647 w 7"/>
                <a:gd name="T3" fmla="*/ 0 h 12"/>
                <a:gd name="T4" fmla="*/ 2147483647 w 7"/>
                <a:gd name="T5" fmla="*/ 0 h 12"/>
                <a:gd name="T6" fmla="*/ 0 w 7"/>
                <a:gd name="T7" fmla="*/ 0 h 12"/>
                <a:gd name="T8" fmla="*/ 0 w 7"/>
                <a:gd name="T9" fmla="*/ 2147483647 h 12"/>
                <a:gd name="T10" fmla="*/ 0 w 7"/>
                <a:gd name="T11" fmla="*/ 2147483647 h 12"/>
                <a:gd name="T12" fmla="*/ 2147483647 w 7"/>
                <a:gd name="T13" fmla="*/ 2147483647 h 12"/>
                <a:gd name="T14" fmla="*/ 2147483647 w 7"/>
                <a:gd name="T15" fmla="*/ 2147483647 h 12"/>
                <a:gd name="T16" fmla="*/ 2147483647 w 7"/>
                <a:gd name="T17" fmla="*/ 2147483647 h 12"/>
                <a:gd name="T18" fmla="*/ 2147483647 w 7"/>
                <a:gd name="T19" fmla="*/ 2147483647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2"/>
                <a:gd name="T32" fmla="*/ 7 w 7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2">
                  <a:moveTo>
                    <a:pt x="7" y="2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2"/>
                  </a:lnTo>
                  <a:lnTo>
                    <a:pt x="3" y="12"/>
                  </a:lnTo>
                  <a:lnTo>
                    <a:pt x="7" y="12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971" name="Freeform 978"/>
            <p:cNvSpPr>
              <a:spLocks/>
            </p:cNvSpPr>
            <p:nvPr/>
          </p:nvSpPr>
          <p:spPr bwMode="auto">
            <a:xfrm>
              <a:off x="4725660" y="2126214"/>
              <a:ext cx="37475" cy="1339"/>
            </a:xfrm>
            <a:custGeom>
              <a:avLst/>
              <a:gdLst>
                <a:gd name="T0" fmla="*/ 2147483647 w 114"/>
                <a:gd name="T1" fmla="*/ 0 h 6"/>
                <a:gd name="T2" fmla="*/ 0 w 114"/>
                <a:gd name="T3" fmla="*/ 2147483647 h 6"/>
                <a:gd name="T4" fmla="*/ 0 w 114"/>
                <a:gd name="T5" fmla="*/ 2147483647 h 6"/>
                <a:gd name="T6" fmla="*/ 0 w 114"/>
                <a:gd name="T7" fmla="*/ 2147483647 h 6"/>
                <a:gd name="T8" fmla="*/ 2147483647 w 114"/>
                <a:gd name="T9" fmla="*/ 2147483647 h 6"/>
                <a:gd name="T10" fmla="*/ 2147483647 w 114"/>
                <a:gd name="T11" fmla="*/ 2147483647 h 6"/>
                <a:gd name="T12" fmla="*/ 2147483647 w 114"/>
                <a:gd name="T13" fmla="*/ 2147483647 h 6"/>
                <a:gd name="T14" fmla="*/ 2147483647 w 114"/>
                <a:gd name="T15" fmla="*/ 2147483647 h 6"/>
                <a:gd name="T16" fmla="*/ 2147483647 w 114"/>
                <a:gd name="T17" fmla="*/ 0 h 6"/>
                <a:gd name="T18" fmla="*/ 2147483647 w 114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6"/>
                <a:gd name="T32" fmla="*/ 114 w 114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6">
                  <a:moveTo>
                    <a:pt x="3" y="0"/>
                  </a:moveTo>
                  <a:lnTo>
                    <a:pt x="0" y="3"/>
                  </a:lnTo>
                  <a:lnTo>
                    <a:pt x="0" y="6"/>
                  </a:lnTo>
                  <a:lnTo>
                    <a:pt x="108" y="6"/>
                  </a:lnTo>
                  <a:lnTo>
                    <a:pt x="112" y="6"/>
                  </a:lnTo>
                  <a:lnTo>
                    <a:pt x="114" y="3"/>
                  </a:lnTo>
                  <a:lnTo>
                    <a:pt x="112" y="3"/>
                  </a:lnTo>
                  <a:lnTo>
                    <a:pt x="11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972" name="Freeform 979"/>
            <p:cNvSpPr>
              <a:spLocks/>
            </p:cNvSpPr>
            <p:nvPr/>
          </p:nvSpPr>
          <p:spPr bwMode="auto">
            <a:xfrm>
              <a:off x="4761798" y="2126214"/>
              <a:ext cx="1338" cy="5353"/>
            </a:xfrm>
            <a:custGeom>
              <a:avLst/>
              <a:gdLst>
                <a:gd name="T0" fmla="*/ 2147483647 w 6"/>
                <a:gd name="T1" fmla="*/ 2147483647 h 15"/>
                <a:gd name="T2" fmla="*/ 2147483647 w 6"/>
                <a:gd name="T3" fmla="*/ 2147483647 h 15"/>
                <a:gd name="T4" fmla="*/ 2147483647 w 6"/>
                <a:gd name="T5" fmla="*/ 0 h 15"/>
                <a:gd name="T6" fmla="*/ 0 w 6"/>
                <a:gd name="T7" fmla="*/ 2147483647 h 15"/>
                <a:gd name="T8" fmla="*/ 0 w 6"/>
                <a:gd name="T9" fmla="*/ 2147483647 h 15"/>
                <a:gd name="T10" fmla="*/ 0 w 6"/>
                <a:gd name="T11" fmla="*/ 2147483647 h 15"/>
                <a:gd name="T12" fmla="*/ 2147483647 w 6"/>
                <a:gd name="T13" fmla="*/ 2147483647 h 15"/>
                <a:gd name="T14" fmla="*/ 2147483647 w 6"/>
                <a:gd name="T15" fmla="*/ 2147483647 h 15"/>
                <a:gd name="T16" fmla="*/ 2147483647 w 6"/>
                <a:gd name="T17" fmla="*/ 2147483647 h 15"/>
                <a:gd name="T18" fmla="*/ 2147483647 w 6"/>
                <a:gd name="T19" fmla="*/ 2147483647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5"/>
                <a:gd name="T32" fmla="*/ 6 w 6"/>
                <a:gd name="T33" fmla="*/ 15 h 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5">
                  <a:moveTo>
                    <a:pt x="6" y="3"/>
                  </a:moveTo>
                  <a:lnTo>
                    <a:pt x="4" y="3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4" y="15"/>
                  </a:lnTo>
                  <a:lnTo>
                    <a:pt x="6" y="13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973" name="Freeform 980"/>
            <p:cNvSpPr>
              <a:spLocks/>
            </p:cNvSpPr>
            <p:nvPr/>
          </p:nvSpPr>
          <p:spPr bwMode="auto">
            <a:xfrm>
              <a:off x="4761798" y="2128891"/>
              <a:ext cx="18738" cy="2677"/>
            </a:xfrm>
            <a:custGeom>
              <a:avLst/>
              <a:gdLst>
                <a:gd name="T0" fmla="*/ 2147483647 w 57"/>
                <a:gd name="T1" fmla="*/ 0 h 6"/>
                <a:gd name="T2" fmla="*/ 0 w 57"/>
                <a:gd name="T3" fmla="*/ 0 h 6"/>
                <a:gd name="T4" fmla="*/ 0 w 57"/>
                <a:gd name="T5" fmla="*/ 2147483647 h 6"/>
                <a:gd name="T6" fmla="*/ 0 w 57"/>
                <a:gd name="T7" fmla="*/ 2147483647 h 6"/>
                <a:gd name="T8" fmla="*/ 2147483647 w 57"/>
                <a:gd name="T9" fmla="*/ 2147483647 h 6"/>
                <a:gd name="T10" fmla="*/ 2147483647 w 57"/>
                <a:gd name="T11" fmla="*/ 2147483647 h 6"/>
                <a:gd name="T12" fmla="*/ 2147483647 w 57"/>
                <a:gd name="T13" fmla="*/ 2147483647 h 6"/>
                <a:gd name="T14" fmla="*/ 2147483647 w 57"/>
                <a:gd name="T15" fmla="*/ 0 h 6"/>
                <a:gd name="T16" fmla="*/ 2147483647 w 57"/>
                <a:gd name="T17" fmla="*/ 0 h 6"/>
                <a:gd name="T18" fmla="*/ 2147483647 w 57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7"/>
                <a:gd name="T31" fmla="*/ 0 h 6"/>
                <a:gd name="T32" fmla="*/ 57 w 57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7" h="6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50" y="6"/>
                  </a:lnTo>
                  <a:lnTo>
                    <a:pt x="57" y="6"/>
                  </a:lnTo>
                  <a:lnTo>
                    <a:pt x="57" y="4"/>
                  </a:lnTo>
                  <a:lnTo>
                    <a:pt x="57" y="0"/>
                  </a:lnTo>
                  <a:lnTo>
                    <a:pt x="5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974" name="Freeform 981"/>
            <p:cNvSpPr>
              <a:spLocks/>
            </p:cNvSpPr>
            <p:nvPr/>
          </p:nvSpPr>
          <p:spPr bwMode="auto">
            <a:xfrm>
              <a:off x="4777858" y="2128891"/>
              <a:ext cx="2677" cy="4015"/>
            </a:xfrm>
            <a:custGeom>
              <a:avLst/>
              <a:gdLst>
                <a:gd name="T0" fmla="*/ 2147483647 w 7"/>
                <a:gd name="T1" fmla="*/ 2147483647 h 13"/>
                <a:gd name="T2" fmla="*/ 2147483647 w 7"/>
                <a:gd name="T3" fmla="*/ 0 h 13"/>
                <a:gd name="T4" fmla="*/ 2147483647 w 7"/>
                <a:gd name="T5" fmla="*/ 0 h 13"/>
                <a:gd name="T6" fmla="*/ 0 w 7"/>
                <a:gd name="T7" fmla="*/ 0 h 13"/>
                <a:gd name="T8" fmla="*/ 0 w 7"/>
                <a:gd name="T9" fmla="*/ 2147483647 h 13"/>
                <a:gd name="T10" fmla="*/ 0 w 7"/>
                <a:gd name="T11" fmla="*/ 2147483647 h 13"/>
                <a:gd name="T12" fmla="*/ 2147483647 w 7"/>
                <a:gd name="T13" fmla="*/ 2147483647 h 13"/>
                <a:gd name="T14" fmla="*/ 2147483647 w 7"/>
                <a:gd name="T15" fmla="*/ 2147483647 h 13"/>
                <a:gd name="T16" fmla="*/ 2147483647 w 7"/>
                <a:gd name="T17" fmla="*/ 2147483647 h 13"/>
                <a:gd name="T18" fmla="*/ 2147483647 w 7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3"/>
                <a:gd name="T32" fmla="*/ 7 w 7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3">
                  <a:moveTo>
                    <a:pt x="7" y="4"/>
                  </a:move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3" y="13"/>
                  </a:lnTo>
                  <a:lnTo>
                    <a:pt x="7" y="13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975" name="Freeform 982"/>
            <p:cNvSpPr>
              <a:spLocks/>
            </p:cNvSpPr>
            <p:nvPr/>
          </p:nvSpPr>
          <p:spPr bwMode="auto">
            <a:xfrm>
              <a:off x="4777858" y="2131567"/>
              <a:ext cx="45506" cy="1339"/>
            </a:xfrm>
            <a:custGeom>
              <a:avLst/>
              <a:gdLst>
                <a:gd name="T0" fmla="*/ 2147483647 w 134"/>
                <a:gd name="T1" fmla="*/ 0 h 7"/>
                <a:gd name="T2" fmla="*/ 0 w 134"/>
                <a:gd name="T3" fmla="*/ 2147483647 h 7"/>
                <a:gd name="T4" fmla="*/ 0 w 134"/>
                <a:gd name="T5" fmla="*/ 2147483647 h 7"/>
                <a:gd name="T6" fmla="*/ 0 w 134"/>
                <a:gd name="T7" fmla="*/ 2147483647 h 7"/>
                <a:gd name="T8" fmla="*/ 2147483647 w 134"/>
                <a:gd name="T9" fmla="*/ 2147483647 h 7"/>
                <a:gd name="T10" fmla="*/ 2147483647 w 134"/>
                <a:gd name="T11" fmla="*/ 2147483647 h 7"/>
                <a:gd name="T12" fmla="*/ 2147483647 w 134"/>
                <a:gd name="T13" fmla="*/ 2147483647 h 7"/>
                <a:gd name="T14" fmla="*/ 2147483647 w 134"/>
                <a:gd name="T15" fmla="*/ 2147483647 h 7"/>
                <a:gd name="T16" fmla="*/ 2147483647 w 134"/>
                <a:gd name="T17" fmla="*/ 0 h 7"/>
                <a:gd name="T18" fmla="*/ 2147483647 w 134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4"/>
                <a:gd name="T31" fmla="*/ 0 h 7"/>
                <a:gd name="T32" fmla="*/ 134 w 134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4" h="7">
                  <a:moveTo>
                    <a:pt x="3" y="0"/>
                  </a:moveTo>
                  <a:lnTo>
                    <a:pt x="0" y="4"/>
                  </a:lnTo>
                  <a:lnTo>
                    <a:pt x="0" y="7"/>
                  </a:lnTo>
                  <a:lnTo>
                    <a:pt x="125" y="7"/>
                  </a:lnTo>
                  <a:lnTo>
                    <a:pt x="134" y="7"/>
                  </a:lnTo>
                  <a:lnTo>
                    <a:pt x="134" y="4"/>
                  </a:lnTo>
                  <a:lnTo>
                    <a:pt x="129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976" name="Freeform 983"/>
            <p:cNvSpPr>
              <a:spLocks/>
            </p:cNvSpPr>
            <p:nvPr/>
          </p:nvSpPr>
          <p:spPr bwMode="auto">
            <a:xfrm>
              <a:off x="4820687" y="2131567"/>
              <a:ext cx="2677" cy="5353"/>
            </a:xfrm>
            <a:custGeom>
              <a:avLst/>
              <a:gdLst>
                <a:gd name="T0" fmla="*/ 2147483647 w 5"/>
                <a:gd name="T1" fmla="*/ 2147483647 h 17"/>
                <a:gd name="T2" fmla="*/ 2147483647 w 5"/>
                <a:gd name="T3" fmla="*/ 2147483647 h 17"/>
                <a:gd name="T4" fmla="*/ 2147483647 w 5"/>
                <a:gd name="T5" fmla="*/ 0 h 17"/>
                <a:gd name="T6" fmla="*/ 0 w 5"/>
                <a:gd name="T7" fmla="*/ 2147483647 h 17"/>
                <a:gd name="T8" fmla="*/ 0 w 5"/>
                <a:gd name="T9" fmla="*/ 2147483647 h 17"/>
                <a:gd name="T10" fmla="*/ 0 w 5"/>
                <a:gd name="T11" fmla="*/ 2147483647 h 17"/>
                <a:gd name="T12" fmla="*/ 2147483647 w 5"/>
                <a:gd name="T13" fmla="*/ 2147483647 h 17"/>
                <a:gd name="T14" fmla="*/ 2147483647 w 5"/>
                <a:gd name="T15" fmla="*/ 2147483647 h 17"/>
                <a:gd name="T16" fmla="*/ 2147483647 w 5"/>
                <a:gd name="T17" fmla="*/ 2147483647 h 17"/>
                <a:gd name="T18" fmla="*/ 2147483647 w 5"/>
                <a:gd name="T19" fmla="*/ 2147483647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"/>
                <a:gd name="T31" fmla="*/ 0 h 17"/>
                <a:gd name="T32" fmla="*/ 5 w 5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" h="17">
                  <a:moveTo>
                    <a:pt x="5" y="4"/>
                  </a:moveTo>
                  <a:lnTo>
                    <a:pt x="5" y="4"/>
                  </a:lnTo>
                  <a:lnTo>
                    <a:pt x="3" y="0"/>
                  </a:lnTo>
                  <a:lnTo>
                    <a:pt x="0" y="4"/>
                  </a:lnTo>
                  <a:lnTo>
                    <a:pt x="0" y="13"/>
                  </a:lnTo>
                  <a:lnTo>
                    <a:pt x="0" y="17"/>
                  </a:lnTo>
                  <a:lnTo>
                    <a:pt x="3" y="17"/>
                  </a:lnTo>
                  <a:lnTo>
                    <a:pt x="5" y="17"/>
                  </a:lnTo>
                  <a:lnTo>
                    <a:pt x="5" y="13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977" name="Freeform 984"/>
            <p:cNvSpPr>
              <a:spLocks/>
            </p:cNvSpPr>
            <p:nvPr/>
          </p:nvSpPr>
          <p:spPr bwMode="auto">
            <a:xfrm>
              <a:off x="4820687" y="2134244"/>
              <a:ext cx="9368" cy="2677"/>
            </a:xfrm>
            <a:custGeom>
              <a:avLst/>
              <a:gdLst>
                <a:gd name="T0" fmla="*/ 2147483647 w 25"/>
                <a:gd name="T1" fmla="*/ 0 h 7"/>
                <a:gd name="T2" fmla="*/ 0 w 25"/>
                <a:gd name="T3" fmla="*/ 0 h 7"/>
                <a:gd name="T4" fmla="*/ 0 w 25"/>
                <a:gd name="T5" fmla="*/ 2147483647 h 7"/>
                <a:gd name="T6" fmla="*/ 0 w 25"/>
                <a:gd name="T7" fmla="*/ 2147483647 h 7"/>
                <a:gd name="T8" fmla="*/ 2147483647 w 25"/>
                <a:gd name="T9" fmla="*/ 2147483647 h 7"/>
                <a:gd name="T10" fmla="*/ 2147483647 w 25"/>
                <a:gd name="T11" fmla="*/ 2147483647 h 7"/>
                <a:gd name="T12" fmla="*/ 2147483647 w 25"/>
                <a:gd name="T13" fmla="*/ 2147483647 h 7"/>
                <a:gd name="T14" fmla="*/ 2147483647 w 25"/>
                <a:gd name="T15" fmla="*/ 0 h 7"/>
                <a:gd name="T16" fmla="*/ 2147483647 w 25"/>
                <a:gd name="T17" fmla="*/ 0 h 7"/>
                <a:gd name="T18" fmla="*/ 2147483647 w 25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"/>
                <a:gd name="T31" fmla="*/ 0 h 7"/>
                <a:gd name="T32" fmla="*/ 25 w 25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" h="7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16" y="7"/>
                  </a:lnTo>
                  <a:lnTo>
                    <a:pt x="25" y="7"/>
                  </a:lnTo>
                  <a:lnTo>
                    <a:pt x="25" y="3"/>
                  </a:lnTo>
                  <a:lnTo>
                    <a:pt x="25" y="0"/>
                  </a:lnTo>
                  <a:lnTo>
                    <a:pt x="18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978" name="Freeform 985"/>
            <p:cNvSpPr>
              <a:spLocks/>
            </p:cNvSpPr>
            <p:nvPr/>
          </p:nvSpPr>
          <p:spPr bwMode="auto">
            <a:xfrm>
              <a:off x="4827379" y="2134244"/>
              <a:ext cx="2677" cy="4015"/>
            </a:xfrm>
            <a:custGeom>
              <a:avLst/>
              <a:gdLst>
                <a:gd name="T0" fmla="*/ 2147483647 w 7"/>
                <a:gd name="T1" fmla="*/ 2147483647 h 12"/>
                <a:gd name="T2" fmla="*/ 2147483647 w 7"/>
                <a:gd name="T3" fmla="*/ 0 h 12"/>
                <a:gd name="T4" fmla="*/ 2147483647 w 7"/>
                <a:gd name="T5" fmla="*/ 0 h 12"/>
                <a:gd name="T6" fmla="*/ 0 w 7"/>
                <a:gd name="T7" fmla="*/ 0 h 12"/>
                <a:gd name="T8" fmla="*/ 0 w 7"/>
                <a:gd name="T9" fmla="*/ 2147483647 h 12"/>
                <a:gd name="T10" fmla="*/ 0 w 7"/>
                <a:gd name="T11" fmla="*/ 2147483647 h 12"/>
                <a:gd name="T12" fmla="*/ 2147483647 w 7"/>
                <a:gd name="T13" fmla="*/ 2147483647 h 12"/>
                <a:gd name="T14" fmla="*/ 2147483647 w 7"/>
                <a:gd name="T15" fmla="*/ 2147483647 h 12"/>
                <a:gd name="T16" fmla="*/ 2147483647 w 7"/>
                <a:gd name="T17" fmla="*/ 2147483647 h 12"/>
                <a:gd name="T18" fmla="*/ 2147483647 w 7"/>
                <a:gd name="T19" fmla="*/ 2147483647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2"/>
                <a:gd name="T32" fmla="*/ 7 w 7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2">
                  <a:moveTo>
                    <a:pt x="7" y="3"/>
                  </a:move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7" y="12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979" name="Freeform 986"/>
            <p:cNvSpPr>
              <a:spLocks/>
            </p:cNvSpPr>
            <p:nvPr/>
          </p:nvSpPr>
          <p:spPr bwMode="auto">
            <a:xfrm>
              <a:off x="4827379" y="2136921"/>
              <a:ext cx="18738" cy="1339"/>
            </a:xfrm>
            <a:custGeom>
              <a:avLst/>
              <a:gdLst>
                <a:gd name="T0" fmla="*/ 2147483647 w 58"/>
                <a:gd name="T1" fmla="*/ 0 h 5"/>
                <a:gd name="T2" fmla="*/ 0 w 58"/>
                <a:gd name="T3" fmla="*/ 2147483647 h 5"/>
                <a:gd name="T4" fmla="*/ 0 w 58"/>
                <a:gd name="T5" fmla="*/ 2147483647 h 5"/>
                <a:gd name="T6" fmla="*/ 0 w 58"/>
                <a:gd name="T7" fmla="*/ 2147483647 h 5"/>
                <a:gd name="T8" fmla="*/ 2147483647 w 58"/>
                <a:gd name="T9" fmla="*/ 2147483647 h 5"/>
                <a:gd name="T10" fmla="*/ 2147483647 w 58"/>
                <a:gd name="T11" fmla="*/ 2147483647 h 5"/>
                <a:gd name="T12" fmla="*/ 2147483647 w 58"/>
                <a:gd name="T13" fmla="*/ 2147483647 h 5"/>
                <a:gd name="T14" fmla="*/ 2147483647 w 58"/>
                <a:gd name="T15" fmla="*/ 2147483647 h 5"/>
                <a:gd name="T16" fmla="*/ 2147483647 w 58"/>
                <a:gd name="T17" fmla="*/ 0 h 5"/>
                <a:gd name="T18" fmla="*/ 2147483647 w 58"/>
                <a:gd name="T19" fmla="*/ 0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8"/>
                <a:gd name="T31" fmla="*/ 0 h 5"/>
                <a:gd name="T32" fmla="*/ 58 w 58"/>
                <a:gd name="T33" fmla="*/ 5 h 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8" h="5">
                  <a:moveTo>
                    <a:pt x="4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51" y="5"/>
                  </a:lnTo>
                  <a:lnTo>
                    <a:pt x="58" y="5"/>
                  </a:lnTo>
                  <a:lnTo>
                    <a:pt x="58" y="2"/>
                  </a:lnTo>
                  <a:lnTo>
                    <a:pt x="5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980" name="Freeform 987"/>
            <p:cNvSpPr>
              <a:spLocks/>
            </p:cNvSpPr>
            <p:nvPr/>
          </p:nvSpPr>
          <p:spPr bwMode="auto">
            <a:xfrm>
              <a:off x="4844778" y="2136921"/>
              <a:ext cx="1338" cy="4015"/>
            </a:xfrm>
            <a:custGeom>
              <a:avLst/>
              <a:gdLst>
                <a:gd name="T0" fmla="*/ 2147483647 w 4"/>
                <a:gd name="T1" fmla="*/ 2147483647 h 15"/>
                <a:gd name="T2" fmla="*/ 2147483647 w 4"/>
                <a:gd name="T3" fmla="*/ 2147483647 h 15"/>
                <a:gd name="T4" fmla="*/ 0 w 4"/>
                <a:gd name="T5" fmla="*/ 0 h 15"/>
                <a:gd name="T6" fmla="*/ 0 w 4"/>
                <a:gd name="T7" fmla="*/ 2147483647 h 15"/>
                <a:gd name="T8" fmla="*/ 0 w 4"/>
                <a:gd name="T9" fmla="*/ 2147483647 h 15"/>
                <a:gd name="T10" fmla="*/ 0 w 4"/>
                <a:gd name="T11" fmla="*/ 2147483647 h 15"/>
                <a:gd name="T12" fmla="*/ 0 w 4"/>
                <a:gd name="T13" fmla="*/ 2147483647 h 15"/>
                <a:gd name="T14" fmla="*/ 2147483647 w 4"/>
                <a:gd name="T15" fmla="*/ 2147483647 h 15"/>
                <a:gd name="T16" fmla="*/ 2147483647 w 4"/>
                <a:gd name="T17" fmla="*/ 2147483647 h 15"/>
                <a:gd name="T18" fmla="*/ 2147483647 w 4"/>
                <a:gd name="T19" fmla="*/ 2147483647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15"/>
                <a:gd name="T32" fmla="*/ 4 w 4"/>
                <a:gd name="T33" fmla="*/ 15 h 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15">
                  <a:moveTo>
                    <a:pt x="4" y="2"/>
                  </a:moveTo>
                  <a:lnTo>
                    <a:pt x="4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4" y="15"/>
                  </a:lnTo>
                  <a:lnTo>
                    <a:pt x="4" y="11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981" name="Freeform 988"/>
            <p:cNvSpPr>
              <a:spLocks/>
            </p:cNvSpPr>
            <p:nvPr/>
          </p:nvSpPr>
          <p:spPr bwMode="auto">
            <a:xfrm>
              <a:off x="4844778" y="2139597"/>
              <a:ext cx="64243" cy="1339"/>
            </a:xfrm>
            <a:custGeom>
              <a:avLst/>
              <a:gdLst>
                <a:gd name="T0" fmla="*/ 2147483647 w 194"/>
                <a:gd name="T1" fmla="*/ 0 h 6"/>
                <a:gd name="T2" fmla="*/ 2147483647 w 194"/>
                <a:gd name="T3" fmla="*/ 0 h 6"/>
                <a:gd name="T4" fmla="*/ 0 w 194"/>
                <a:gd name="T5" fmla="*/ 2147483647 h 6"/>
                <a:gd name="T6" fmla="*/ 2147483647 w 194"/>
                <a:gd name="T7" fmla="*/ 2147483647 h 6"/>
                <a:gd name="T8" fmla="*/ 2147483647 w 194"/>
                <a:gd name="T9" fmla="*/ 2147483647 h 6"/>
                <a:gd name="T10" fmla="*/ 2147483647 w 194"/>
                <a:gd name="T11" fmla="*/ 2147483647 h 6"/>
                <a:gd name="T12" fmla="*/ 2147483647 w 194"/>
                <a:gd name="T13" fmla="*/ 2147483647 h 6"/>
                <a:gd name="T14" fmla="*/ 2147483647 w 194"/>
                <a:gd name="T15" fmla="*/ 0 h 6"/>
                <a:gd name="T16" fmla="*/ 2147483647 w 194"/>
                <a:gd name="T17" fmla="*/ 0 h 6"/>
                <a:gd name="T18" fmla="*/ 2147483647 w 194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4"/>
                <a:gd name="T31" fmla="*/ 0 h 6"/>
                <a:gd name="T32" fmla="*/ 194 w 194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4" h="6">
                  <a:moveTo>
                    <a:pt x="3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3" y="6"/>
                  </a:lnTo>
                  <a:lnTo>
                    <a:pt x="187" y="6"/>
                  </a:lnTo>
                  <a:lnTo>
                    <a:pt x="191" y="6"/>
                  </a:lnTo>
                  <a:lnTo>
                    <a:pt x="194" y="2"/>
                  </a:lnTo>
                  <a:lnTo>
                    <a:pt x="191" y="0"/>
                  </a:lnTo>
                  <a:lnTo>
                    <a:pt x="187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982" name="Freeform 989"/>
            <p:cNvSpPr>
              <a:spLocks/>
            </p:cNvSpPr>
            <p:nvPr/>
          </p:nvSpPr>
          <p:spPr bwMode="auto">
            <a:xfrm>
              <a:off x="4907683" y="2139597"/>
              <a:ext cx="1339" cy="5353"/>
            </a:xfrm>
            <a:custGeom>
              <a:avLst/>
              <a:gdLst>
                <a:gd name="T0" fmla="*/ 2147483647 w 7"/>
                <a:gd name="T1" fmla="*/ 2147483647 h 15"/>
                <a:gd name="T2" fmla="*/ 2147483647 w 7"/>
                <a:gd name="T3" fmla="*/ 0 h 15"/>
                <a:gd name="T4" fmla="*/ 2147483647 w 7"/>
                <a:gd name="T5" fmla="*/ 0 h 15"/>
                <a:gd name="T6" fmla="*/ 0 w 7"/>
                <a:gd name="T7" fmla="*/ 0 h 15"/>
                <a:gd name="T8" fmla="*/ 0 w 7"/>
                <a:gd name="T9" fmla="*/ 2147483647 h 15"/>
                <a:gd name="T10" fmla="*/ 0 w 7"/>
                <a:gd name="T11" fmla="*/ 2147483647 h 15"/>
                <a:gd name="T12" fmla="*/ 2147483647 w 7"/>
                <a:gd name="T13" fmla="*/ 2147483647 h 15"/>
                <a:gd name="T14" fmla="*/ 2147483647 w 7"/>
                <a:gd name="T15" fmla="*/ 2147483647 h 15"/>
                <a:gd name="T16" fmla="*/ 2147483647 w 7"/>
                <a:gd name="T17" fmla="*/ 2147483647 h 15"/>
                <a:gd name="T18" fmla="*/ 2147483647 w 7"/>
                <a:gd name="T19" fmla="*/ 2147483647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5"/>
                <a:gd name="T32" fmla="*/ 7 w 7"/>
                <a:gd name="T33" fmla="*/ 15 h 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5">
                  <a:moveTo>
                    <a:pt x="7" y="2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2"/>
                  </a:lnTo>
                  <a:lnTo>
                    <a:pt x="4" y="15"/>
                  </a:lnTo>
                  <a:lnTo>
                    <a:pt x="4" y="12"/>
                  </a:lnTo>
                  <a:lnTo>
                    <a:pt x="7" y="12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983" name="Freeform 990"/>
            <p:cNvSpPr>
              <a:spLocks/>
            </p:cNvSpPr>
            <p:nvPr/>
          </p:nvSpPr>
          <p:spPr bwMode="auto">
            <a:xfrm>
              <a:off x="4907683" y="2142274"/>
              <a:ext cx="12046" cy="1339"/>
            </a:xfrm>
            <a:custGeom>
              <a:avLst/>
              <a:gdLst>
                <a:gd name="T0" fmla="*/ 2147483647 w 36"/>
                <a:gd name="T1" fmla="*/ 0 h 4"/>
                <a:gd name="T2" fmla="*/ 0 w 36"/>
                <a:gd name="T3" fmla="*/ 0 h 4"/>
                <a:gd name="T4" fmla="*/ 0 w 36"/>
                <a:gd name="T5" fmla="*/ 2147483647 h 4"/>
                <a:gd name="T6" fmla="*/ 0 w 36"/>
                <a:gd name="T7" fmla="*/ 2147483647 h 4"/>
                <a:gd name="T8" fmla="*/ 2147483647 w 36"/>
                <a:gd name="T9" fmla="*/ 2147483647 h 4"/>
                <a:gd name="T10" fmla="*/ 2147483647 w 36"/>
                <a:gd name="T11" fmla="*/ 2147483647 h 4"/>
                <a:gd name="T12" fmla="*/ 2147483647 w 36"/>
                <a:gd name="T13" fmla="*/ 2147483647 h 4"/>
                <a:gd name="T14" fmla="*/ 2147483647 w 36"/>
                <a:gd name="T15" fmla="*/ 0 h 4"/>
                <a:gd name="T16" fmla="*/ 2147483647 w 36"/>
                <a:gd name="T17" fmla="*/ 0 h 4"/>
                <a:gd name="T18" fmla="*/ 2147483647 w 36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4"/>
                <a:gd name="T32" fmla="*/ 36 w 36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4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29" y="4"/>
                  </a:lnTo>
                  <a:lnTo>
                    <a:pt x="36" y="4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984" name="Freeform 991"/>
            <p:cNvSpPr>
              <a:spLocks/>
            </p:cNvSpPr>
            <p:nvPr/>
          </p:nvSpPr>
          <p:spPr bwMode="auto">
            <a:xfrm>
              <a:off x="4918390" y="2142274"/>
              <a:ext cx="1339" cy="4015"/>
            </a:xfrm>
            <a:custGeom>
              <a:avLst/>
              <a:gdLst>
                <a:gd name="T0" fmla="*/ 2147483647 w 3"/>
                <a:gd name="T1" fmla="*/ 2147483647 h 13"/>
                <a:gd name="T2" fmla="*/ 2147483647 w 3"/>
                <a:gd name="T3" fmla="*/ 0 h 13"/>
                <a:gd name="T4" fmla="*/ 0 w 3"/>
                <a:gd name="T5" fmla="*/ 0 h 13"/>
                <a:gd name="T6" fmla="*/ 0 w 3"/>
                <a:gd name="T7" fmla="*/ 0 h 13"/>
                <a:gd name="T8" fmla="*/ 0 w 3"/>
                <a:gd name="T9" fmla="*/ 2147483647 h 13"/>
                <a:gd name="T10" fmla="*/ 0 w 3"/>
                <a:gd name="T11" fmla="*/ 2147483647 h 13"/>
                <a:gd name="T12" fmla="*/ 0 w 3"/>
                <a:gd name="T13" fmla="*/ 2147483647 h 13"/>
                <a:gd name="T14" fmla="*/ 2147483647 w 3"/>
                <a:gd name="T15" fmla="*/ 2147483647 h 13"/>
                <a:gd name="T16" fmla="*/ 2147483647 w 3"/>
                <a:gd name="T17" fmla="*/ 2147483647 h 13"/>
                <a:gd name="T18" fmla="*/ 2147483647 w 3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13"/>
                <a:gd name="T32" fmla="*/ 3 w 3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13">
                  <a:moveTo>
                    <a:pt x="3" y="4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3" y="13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985" name="Freeform 992"/>
            <p:cNvSpPr>
              <a:spLocks/>
            </p:cNvSpPr>
            <p:nvPr/>
          </p:nvSpPr>
          <p:spPr bwMode="auto">
            <a:xfrm>
              <a:off x="4917052" y="2144951"/>
              <a:ext cx="46844" cy="1339"/>
            </a:xfrm>
            <a:custGeom>
              <a:avLst/>
              <a:gdLst>
                <a:gd name="T0" fmla="*/ 2147483647 w 143"/>
                <a:gd name="T1" fmla="*/ 0 h 6"/>
                <a:gd name="T2" fmla="*/ 2147483647 w 143"/>
                <a:gd name="T3" fmla="*/ 2147483647 h 6"/>
                <a:gd name="T4" fmla="*/ 0 w 143"/>
                <a:gd name="T5" fmla="*/ 2147483647 h 6"/>
                <a:gd name="T6" fmla="*/ 2147483647 w 143"/>
                <a:gd name="T7" fmla="*/ 2147483647 h 6"/>
                <a:gd name="T8" fmla="*/ 2147483647 w 143"/>
                <a:gd name="T9" fmla="*/ 2147483647 h 6"/>
                <a:gd name="T10" fmla="*/ 2147483647 w 143"/>
                <a:gd name="T11" fmla="*/ 2147483647 h 6"/>
                <a:gd name="T12" fmla="*/ 2147483647 w 143"/>
                <a:gd name="T13" fmla="*/ 2147483647 h 6"/>
                <a:gd name="T14" fmla="*/ 2147483647 w 143"/>
                <a:gd name="T15" fmla="*/ 2147483647 h 6"/>
                <a:gd name="T16" fmla="*/ 2147483647 w 143"/>
                <a:gd name="T17" fmla="*/ 0 h 6"/>
                <a:gd name="T18" fmla="*/ 2147483647 w 14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3"/>
                <a:gd name="T31" fmla="*/ 0 h 6"/>
                <a:gd name="T32" fmla="*/ 143 w 14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3" h="6">
                  <a:moveTo>
                    <a:pt x="4" y="0"/>
                  </a:moveTo>
                  <a:lnTo>
                    <a:pt x="4" y="3"/>
                  </a:lnTo>
                  <a:lnTo>
                    <a:pt x="0" y="3"/>
                  </a:lnTo>
                  <a:lnTo>
                    <a:pt x="4" y="6"/>
                  </a:lnTo>
                  <a:lnTo>
                    <a:pt x="136" y="6"/>
                  </a:lnTo>
                  <a:lnTo>
                    <a:pt x="143" y="6"/>
                  </a:lnTo>
                  <a:lnTo>
                    <a:pt x="143" y="3"/>
                  </a:lnTo>
                  <a:lnTo>
                    <a:pt x="13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986" name="Freeform 993"/>
            <p:cNvSpPr>
              <a:spLocks/>
            </p:cNvSpPr>
            <p:nvPr/>
          </p:nvSpPr>
          <p:spPr bwMode="auto">
            <a:xfrm>
              <a:off x="4963895" y="2144951"/>
              <a:ext cx="0" cy="5353"/>
            </a:xfrm>
            <a:custGeom>
              <a:avLst/>
              <a:gdLst>
                <a:gd name="T0" fmla="*/ 0 w 3"/>
                <a:gd name="T1" fmla="*/ 2147483647 h 16"/>
                <a:gd name="T2" fmla="*/ 0 w 3"/>
                <a:gd name="T3" fmla="*/ 2147483647 h 16"/>
                <a:gd name="T4" fmla="*/ 0 w 3"/>
                <a:gd name="T5" fmla="*/ 0 h 16"/>
                <a:gd name="T6" fmla="*/ 0 w 3"/>
                <a:gd name="T7" fmla="*/ 2147483647 h 16"/>
                <a:gd name="T8" fmla="*/ 0 w 3"/>
                <a:gd name="T9" fmla="*/ 2147483647 h 16"/>
                <a:gd name="T10" fmla="*/ 0 w 3"/>
                <a:gd name="T11" fmla="*/ 2147483647 h 16"/>
                <a:gd name="T12" fmla="*/ 0 w 3"/>
                <a:gd name="T13" fmla="*/ 2147483647 h 16"/>
                <a:gd name="T14" fmla="*/ 0 w 3"/>
                <a:gd name="T15" fmla="*/ 2147483647 h 16"/>
                <a:gd name="T16" fmla="*/ 0 w 3"/>
                <a:gd name="T17" fmla="*/ 2147483647 h 16"/>
                <a:gd name="T18" fmla="*/ 0 w 3"/>
                <a:gd name="T19" fmla="*/ 2147483647 h 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16"/>
                <a:gd name="T32" fmla="*/ 0 w 3"/>
                <a:gd name="T33" fmla="*/ 16 h 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16">
                  <a:moveTo>
                    <a:pt x="3" y="3"/>
                  </a:moveTo>
                  <a:lnTo>
                    <a:pt x="3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3" y="16"/>
                  </a:lnTo>
                  <a:lnTo>
                    <a:pt x="3" y="12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987" name="Freeform 994"/>
            <p:cNvSpPr>
              <a:spLocks/>
            </p:cNvSpPr>
            <p:nvPr/>
          </p:nvSpPr>
          <p:spPr bwMode="auto">
            <a:xfrm>
              <a:off x="4962557" y="2147627"/>
              <a:ext cx="40152" cy="2677"/>
            </a:xfrm>
            <a:custGeom>
              <a:avLst/>
              <a:gdLst>
                <a:gd name="T0" fmla="*/ 2147483647 w 122"/>
                <a:gd name="T1" fmla="*/ 0 h 6"/>
                <a:gd name="T2" fmla="*/ 2147483647 w 122"/>
                <a:gd name="T3" fmla="*/ 0 h 6"/>
                <a:gd name="T4" fmla="*/ 0 w 122"/>
                <a:gd name="T5" fmla="*/ 2147483647 h 6"/>
                <a:gd name="T6" fmla="*/ 2147483647 w 122"/>
                <a:gd name="T7" fmla="*/ 2147483647 h 6"/>
                <a:gd name="T8" fmla="*/ 2147483647 w 122"/>
                <a:gd name="T9" fmla="*/ 2147483647 h 6"/>
                <a:gd name="T10" fmla="*/ 2147483647 w 122"/>
                <a:gd name="T11" fmla="*/ 2147483647 h 6"/>
                <a:gd name="T12" fmla="*/ 2147483647 w 122"/>
                <a:gd name="T13" fmla="*/ 2147483647 h 6"/>
                <a:gd name="T14" fmla="*/ 2147483647 w 122"/>
                <a:gd name="T15" fmla="*/ 0 h 6"/>
                <a:gd name="T16" fmla="*/ 2147483647 w 122"/>
                <a:gd name="T17" fmla="*/ 0 h 6"/>
                <a:gd name="T18" fmla="*/ 2147483647 w 122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2"/>
                <a:gd name="T31" fmla="*/ 0 h 6"/>
                <a:gd name="T32" fmla="*/ 122 w 122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2" h="6">
                  <a:moveTo>
                    <a:pt x="4" y="0"/>
                  </a:moveTo>
                  <a:lnTo>
                    <a:pt x="4" y="0"/>
                  </a:lnTo>
                  <a:lnTo>
                    <a:pt x="0" y="2"/>
                  </a:lnTo>
                  <a:lnTo>
                    <a:pt x="4" y="6"/>
                  </a:lnTo>
                  <a:lnTo>
                    <a:pt x="115" y="6"/>
                  </a:lnTo>
                  <a:lnTo>
                    <a:pt x="122" y="6"/>
                  </a:lnTo>
                  <a:lnTo>
                    <a:pt x="122" y="2"/>
                  </a:lnTo>
                  <a:lnTo>
                    <a:pt x="122" y="0"/>
                  </a:lnTo>
                  <a:lnTo>
                    <a:pt x="115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988" name="Freeform 995"/>
            <p:cNvSpPr>
              <a:spLocks/>
            </p:cNvSpPr>
            <p:nvPr/>
          </p:nvSpPr>
          <p:spPr bwMode="auto">
            <a:xfrm>
              <a:off x="5001370" y="2147627"/>
              <a:ext cx="1339" cy="5353"/>
            </a:xfrm>
            <a:custGeom>
              <a:avLst/>
              <a:gdLst>
                <a:gd name="T0" fmla="*/ 2147483647 w 7"/>
                <a:gd name="T1" fmla="*/ 2147483647 h 15"/>
                <a:gd name="T2" fmla="*/ 2147483647 w 7"/>
                <a:gd name="T3" fmla="*/ 0 h 15"/>
                <a:gd name="T4" fmla="*/ 2147483647 w 7"/>
                <a:gd name="T5" fmla="*/ 0 h 15"/>
                <a:gd name="T6" fmla="*/ 0 w 7"/>
                <a:gd name="T7" fmla="*/ 0 h 15"/>
                <a:gd name="T8" fmla="*/ 0 w 7"/>
                <a:gd name="T9" fmla="*/ 2147483647 h 15"/>
                <a:gd name="T10" fmla="*/ 0 w 7"/>
                <a:gd name="T11" fmla="*/ 2147483647 h 15"/>
                <a:gd name="T12" fmla="*/ 2147483647 w 7"/>
                <a:gd name="T13" fmla="*/ 2147483647 h 15"/>
                <a:gd name="T14" fmla="*/ 2147483647 w 7"/>
                <a:gd name="T15" fmla="*/ 2147483647 h 15"/>
                <a:gd name="T16" fmla="*/ 2147483647 w 7"/>
                <a:gd name="T17" fmla="*/ 2147483647 h 15"/>
                <a:gd name="T18" fmla="*/ 2147483647 w 7"/>
                <a:gd name="T19" fmla="*/ 2147483647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5"/>
                <a:gd name="T32" fmla="*/ 7 w 7"/>
                <a:gd name="T33" fmla="*/ 15 h 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5">
                  <a:moveTo>
                    <a:pt x="7" y="2"/>
                  </a:move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5"/>
                  </a:lnTo>
                  <a:lnTo>
                    <a:pt x="4" y="15"/>
                  </a:lnTo>
                  <a:lnTo>
                    <a:pt x="7" y="15"/>
                  </a:lnTo>
                  <a:lnTo>
                    <a:pt x="7" y="12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989" name="Freeform 996"/>
            <p:cNvSpPr>
              <a:spLocks/>
            </p:cNvSpPr>
            <p:nvPr/>
          </p:nvSpPr>
          <p:spPr bwMode="auto">
            <a:xfrm>
              <a:off x="5001370" y="2150304"/>
              <a:ext cx="307832" cy="2677"/>
            </a:xfrm>
            <a:custGeom>
              <a:avLst/>
              <a:gdLst>
                <a:gd name="T0" fmla="*/ 2147483647 w 924"/>
                <a:gd name="T1" fmla="*/ 0 h 6"/>
                <a:gd name="T2" fmla="*/ 0 w 924"/>
                <a:gd name="T3" fmla="*/ 0 h 6"/>
                <a:gd name="T4" fmla="*/ 0 w 924"/>
                <a:gd name="T5" fmla="*/ 2147483647 h 6"/>
                <a:gd name="T6" fmla="*/ 0 w 924"/>
                <a:gd name="T7" fmla="*/ 2147483647 h 6"/>
                <a:gd name="T8" fmla="*/ 2147483647 w 924"/>
                <a:gd name="T9" fmla="*/ 2147483647 h 6"/>
                <a:gd name="T10" fmla="*/ 2147483647 w 924"/>
                <a:gd name="T11" fmla="*/ 2147483647 h 6"/>
                <a:gd name="T12" fmla="*/ 2147483647 w 924"/>
                <a:gd name="T13" fmla="*/ 2147483647 h 6"/>
                <a:gd name="T14" fmla="*/ 2147483647 w 924"/>
                <a:gd name="T15" fmla="*/ 0 h 6"/>
                <a:gd name="T16" fmla="*/ 2147483647 w 924"/>
                <a:gd name="T17" fmla="*/ 0 h 6"/>
                <a:gd name="T18" fmla="*/ 2147483647 w 924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24"/>
                <a:gd name="T31" fmla="*/ 0 h 6"/>
                <a:gd name="T32" fmla="*/ 924 w 924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24" h="6">
                  <a:moveTo>
                    <a:pt x="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914" y="6"/>
                  </a:lnTo>
                  <a:lnTo>
                    <a:pt x="924" y="6"/>
                  </a:lnTo>
                  <a:lnTo>
                    <a:pt x="924" y="3"/>
                  </a:lnTo>
                  <a:lnTo>
                    <a:pt x="924" y="0"/>
                  </a:lnTo>
                  <a:lnTo>
                    <a:pt x="91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990" name="Freeform 997"/>
            <p:cNvSpPr>
              <a:spLocks/>
            </p:cNvSpPr>
            <p:nvPr/>
          </p:nvSpPr>
          <p:spPr bwMode="auto">
            <a:xfrm>
              <a:off x="5307864" y="2150304"/>
              <a:ext cx="1338" cy="6692"/>
            </a:xfrm>
            <a:custGeom>
              <a:avLst/>
              <a:gdLst>
                <a:gd name="T0" fmla="*/ 2147483647 w 7"/>
                <a:gd name="T1" fmla="*/ 2147483647 h 16"/>
                <a:gd name="T2" fmla="*/ 2147483647 w 7"/>
                <a:gd name="T3" fmla="*/ 0 h 16"/>
                <a:gd name="T4" fmla="*/ 2147483647 w 7"/>
                <a:gd name="T5" fmla="*/ 0 h 16"/>
                <a:gd name="T6" fmla="*/ 0 w 7"/>
                <a:gd name="T7" fmla="*/ 0 h 16"/>
                <a:gd name="T8" fmla="*/ 0 w 7"/>
                <a:gd name="T9" fmla="*/ 2147483647 h 16"/>
                <a:gd name="T10" fmla="*/ 0 w 7"/>
                <a:gd name="T11" fmla="*/ 2147483647 h 16"/>
                <a:gd name="T12" fmla="*/ 2147483647 w 7"/>
                <a:gd name="T13" fmla="*/ 2147483647 h 16"/>
                <a:gd name="T14" fmla="*/ 2147483647 w 7"/>
                <a:gd name="T15" fmla="*/ 2147483647 h 16"/>
                <a:gd name="T16" fmla="*/ 2147483647 w 7"/>
                <a:gd name="T17" fmla="*/ 2147483647 h 16"/>
                <a:gd name="T18" fmla="*/ 2147483647 w 7"/>
                <a:gd name="T19" fmla="*/ 2147483647 h 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6"/>
                <a:gd name="T32" fmla="*/ 7 w 7"/>
                <a:gd name="T33" fmla="*/ 16 h 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6">
                  <a:moveTo>
                    <a:pt x="7" y="3"/>
                  </a:move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4" y="16"/>
                  </a:lnTo>
                  <a:lnTo>
                    <a:pt x="7" y="16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991" name="Freeform 998"/>
            <p:cNvSpPr>
              <a:spLocks/>
            </p:cNvSpPr>
            <p:nvPr/>
          </p:nvSpPr>
          <p:spPr bwMode="auto">
            <a:xfrm>
              <a:off x="5307864" y="2154320"/>
              <a:ext cx="25429" cy="2677"/>
            </a:xfrm>
            <a:custGeom>
              <a:avLst/>
              <a:gdLst>
                <a:gd name="T0" fmla="*/ 2147483647 w 76"/>
                <a:gd name="T1" fmla="*/ 0 h 6"/>
                <a:gd name="T2" fmla="*/ 0 w 76"/>
                <a:gd name="T3" fmla="*/ 2147483647 h 6"/>
                <a:gd name="T4" fmla="*/ 0 w 76"/>
                <a:gd name="T5" fmla="*/ 2147483647 h 6"/>
                <a:gd name="T6" fmla="*/ 0 w 76"/>
                <a:gd name="T7" fmla="*/ 2147483647 h 6"/>
                <a:gd name="T8" fmla="*/ 2147483647 w 76"/>
                <a:gd name="T9" fmla="*/ 2147483647 h 6"/>
                <a:gd name="T10" fmla="*/ 2147483647 w 76"/>
                <a:gd name="T11" fmla="*/ 2147483647 h 6"/>
                <a:gd name="T12" fmla="*/ 2147483647 w 76"/>
                <a:gd name="T13" fmla="*/ 2147483647 h 6"/>
                <a:gd name="T14" fmla="*/ 2147483647 w 76"/>
                <a:gd name="T15" fmla="*/ 2147483647 h 6"/>
                <a:gd name="T16" fmla="*/ 2147483647 w 76"/>
                <a:gd name="T17" fmla="*/ 0 h 6"/>
                <a:gd name="T18" fmla="*/ 2147483647 w 76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6"/>
                <a:gd name="T31" fmla="*/ 0 h 6"/>
                <a:gd name="T32" fmla="*/ 76 w 76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6" h="6">
                  <a:moveTo>
                    <a:pt x="4" y="0"/>
                  </a:moveTo>
                  <a:lnTo>
                    <a:pt x="0" y="2"/>
                  </a:lnTo>
                  <a:lnTo>
                    <a:pt x="0" y="6"/>
                  </a:lnTo>
                  <a:lnTo>
                    <a:pt x="69" y="6"/>
                  </a:lnTo>
                  <a:lnTo>
                    <a:pt x="76" y="6"/>
                  </a:lnTo>
                  <a:lnTo>
                    <a:pt x="76" y="2"/>
                  </a:lnTo>
                  <a:lnTo>
                    <a:pt x="7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992" name="Freeform 999"/>
            <p:cNvSpPr>
              <a:spLocks/>
            </p:cNvSpPr>
            <p:nvPr/>
          </p:nvSpPr>
          <p:spPr bwMode="auto">
            <a:xfrm>
              <a:off x="5331955" y="2154320"/>
              <a:ext cx="1338" cy="6691"/>
            </a:xfrm>
            <a:custGeom>
              <a:avLst/>
              <a:gdLst>
                <a:gd name="T0" fmla="*/ 2147483647 w 3"/>
                <a:gd name="T1" fmla="*/ 2147483647 h 19"/>
                <a:gd name="T2" fmla="*/ 2147483647 w 3"/>
                <a:gd name="T3" fmla="*/ 2147483647 h 19"/>
                <a:gd name="T4" fmla="*/ 0 w 3"/>
                <a:gd name="T5" fmla="*/ 0 h 19"/>
                <a:gd name="T6" fmla="*/ 0 w 3"/>
                <a:gd name="T7" fmla="*/ 2147483647 h 19"/>
                <a:gd name="T8" fmla="*/ 0 w 3"/>
                <a:gd name="T9" fmla="*/ 2147483647 h 19"/>
                <a:gd name="T10" fmla="*/ 0 w 3"/>
                <a:gd name="T11" fmla="*/ 2147483647 h 19"/>
                <a:gd name="T12" fmla="*/ 0 w 3"/>
                <a:gd name="T13" fmla="*/ 2147483647 h 19"/>
                <a:gd name="T14" fmla="*/ 2147483647 w 3"/>
                <a:gd name="T15" fmla="*/ 2147483647 h 19"/>
                <a:gd name="T16" fmla="*/ 2147483647 w 3"/>
                <a:gd name="T17" fmla="*/ 2147483647 h 19"/>
                <a:gd name="T18" fmla="*/ 2147483647 w 3"/>
                <a:gd name="T19" fmla="*/ 2147483647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19"/>
                <a:gd name="T32" fmla="*/ 3 w 3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19">
                  <a:moveTo>
                    <a:pt x="3" y="2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3" y="15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993" name="Freeform 1000"/>
            <p:cNvSpPr>
              <a:spLocks/>
            </p:cNvSpPr>
            <p:nvPr/>
          </p:nvSpPr>
          <p:spPr bwMode="auto">
            <a:xfrm>
              <a:off x="5330616" y="2158334"/>
              <a:ext cx="58890" cy="1339"/>
            </a:xfrm>
            <a:custGeom>
              <a:avLst/>
              <a:gdLst>
                <a:gd name="T0" fmla="*/ 2147483647 w 175"/>
                <a:gd name="T1" fmla="*/ 0 h 3"/>
                <a:gd name="T2" fmla="*/ 2147483647 w 175"/>
                <a:gd name="T3" fmla="*/ 0 h 3"/>
                <a:gd name="T4" fmla="*/ 0 w 175"/>
                <a:gd name="T5" fmla="*/ 2147483647 h 3"/>
                <a:gd name="T6" fmla="*/ 2147483647 w 175"/>
                <a:gd name="T7" fmla="*/ 2147483647 h 3"/>
                <a:gd name="T8" fmla="*/ 2147483647 w 175"/>
                <a:gd name="T9" fmla="*/ 2147483647 h 3"/>
                <a:gd name="T10" fmla="*/ 2147483647 w 175"/>
                <a:gd name="T11" fmla="*/ 2147483647 h 3"/>
                <a:gd name="T12" fmla="*/ 2147483647 w 175"/>
                <a:gd name="T13" fmla="*/ 2147483647 h 3"/>
                <a:gd name="T14" fmla="*/ 2147483647 w 175"/>
                <a:gd name="T15" fmla="*/ 0 h 3"/>
                <a:gd name="T16" fmla="*/ 2147483647 w 175"/>
                <a:gd name="T17" fmla="*/ 0 h 3"/>
                <a:gd name="T18" fmla="*/ 2147483647 w 175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5"/>
                <a:gd name="T31" fmla="*/ 0 h 3"/>
                <a:gd name="T32" fmla="*/ 175 w 175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5" h="3">
                  <a:moveTo>
                    <a:pt x="4" y="0"/>
                  </a:moveTo>
                  <a:lnTo>
                    <a:pt x="4" y="0"/>
                  </a:lnTo>
                  <a:lnTo>
                    <a:pt x="0" y="3"/>
                  </a:lnTo>
                  <a:lnTo>
                    <a:pt x="4" y="3"/>
                  </a:lnTo>
                  <a:lnTo>
                    <a:pt x="169" y="3"/>
                  </a:lnTo>
                  <a:lnTo>
                    <a:pt x="175" y="3"/>
                  </a:lnTo>
                  <a:lnTo>
                    <a:pt x="175" y="0"/>
                  </a:lnTo>
                  <a:lnTo>
                    <a:pt x="16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994" name="Freeform 1001"/>
            <p:cNvSpPr>
              <a:spLocks/>
            </p:cNvSpPr>
            <p:nvPr/>
          </p:nvSpPr>
          <p:spPr bwMode="auto">
            <a:xfrm>
              <a:off x="5386829" y="2158334"/>
              <a:ext cx="2677" cy="5353"/>
            </a:xfrm>
            <a:custGeom>
              <a:avLst/>
              <a:gdLst>
                <a:gd name="T0" fmla="*/ 2147483647 w 6"/>
                <a:gd name="T1" fmla="*/ 2147483647 h 16"/>
                <a:gd name="T2" fmla="*/ 2147483647 w 6"/>
                <a:gd name="T3" fmla="*/ 0 h 16"/>
                <a:gd name="T4" fmla="*/ 2147483647 w 6"/>
                <a:gd name="T5" fmla="*/ 0 h 16"/>
                <a:gd name="T6" fmla="*/ 0 w 6"/>
                <a:gd name="T7" fmla="*/ 0 h 16"/>
                <a:gd name="T8" fmla="*/ 0 w 6"/>
                <a:gd name="T9" fmla="*/ 2147483647 h 16"/>
                <a:gd name="T10" fmla="*/ 0 w 6"/>
                <a:gd name="T11" fmla="*/ 2147483647 h 16"/>
                <a:gd name="T12" fmla="*/ 2147483647 w 6"/>
                <a:gd name="T13" fmla="*/ 2147483647 h 16"/>
                <a:gd name="T14" fmla="*/ 2147483647 w 6"/>
                <a:gd name="T15" fmla="*/ 2147483647 h 16"/>
                <a:gd name="T16" fmla="*/ 2147483647 w 6"/>
                <a:gd name="T17" fmla="*/ 2147483647 h 16"/>
                <a:gd name="T18" fmla="*/ 2147483647 w 6"/>
                <a:gd name="T19" fmla="*/ 2147483647 h 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6"/>
                <a:gd name="T32" fmla="*/ 6 w 6"/>
                <a:gd name="T33" fmla="*/ 16 h 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6">
                  <a:moveTo>
                    <a:pt x="6" y="3"/>
                  </a:move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2" y="16"/>
                  </a:lnTo>
                  <a:lnTo>
                    <a:pt x="6" y="16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995" name="Freeform 1002"/>
            <p:cNvSpPr>
              <a:spLocks/>
            </p:cNvSpPr>
            <p:nvPr/>
          </p:nvSpPr>
          <p:spPr bwMode="auto">
            <a:xfrm>
              <a:off x="5386829" y="2161011"/>
              <a:ext cx="21414" cy="2677"/>
            </a:xfrm>
            <a:custGeom>
              <a:avLst/>
              <a:gdLst>
                <a:gd name="T0" fmla="*/ 2147483647 w 62"/>
                <a:gd name="T1" fmla="*/ 0 h 7"/>
                <a:gd name="T2" fmla="*/ 0 w 62"/>
                <a:gd name="T3" fmla="*/ 2147483647 h 7"/>
                <a:gd name="T4" fmla="*/ 0 w 62"/>
                <a:gd name="T5" fmla="*/ 2147483647 h 7"/>
                <a:gd name="T6" fmla="*/ 0 w 62"/>
                <a:gd name="T7" fmla="*/ 2147483647 h 7"/>
                <a:gd name="T8" fmla="*/ 2147483647 w 62"/>
                <a:gd name="T9" fmla="*/ 2147483647 h 7"/>
                <a:gd name="T10" fmla="*/ 2147483647 w 62"/>
                <a:gd name="T11" fmla="*/ 2147483647 h 7"/>
                <a:gd name="T12" fmla="*/ 2147483647 w 62"/>
                <a:gd name="T13" fmla="*/ 2147483647 h 7"/>
                <a:gd name="T14" fmla="*/ 2147483647 w 62"/>
                <a:gd name="T15" fmla="*/ 2147483647 h 7"/>
                <a:gd name="T16" fmla="*/ 2147483647 w 62"/>
                <a:gd name="T17" fmla="*/ 0 h 7"/>
                <a:gd name="T18" fmla="*/ 2147483647 w 62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2"/>
                <a:gd name="T31" fmla="*/ 0 h 7"/>
                <a:gd name="T32" fmla="*/ 62 w 62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2" h="7">
                  <a:moveTo>
                    <a:pt x="2" y="0"/>
                  </a:moveTo>
                  <a:lnTo>
                    <a:pt x="0" y="4"/>
                  </a:lnTo>
                  <a:lnTo>
                    <a:pt x="0" y="7"/>
                  </a:lnTo>
                  <a:lnTo>
                    <a:pt x="55" y="7"/>
                  </a:lnTo>
                  <a:lnTo>
                    <a:pt x="62" y="7"/>
                  </a:lnTo>
                  <a:lnTo>
                    <a:pt x="62" y="4"/>
                  </a:lnTo>
                  <a:lnTo>
                    <a:pt x="59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996" name="Freeform 1003"/>
            <p:cNvSpPr>
              <a:spLocks/>
            </p:cNvSpPr>
            <p:nvPr/>
          </p:nvSpPr>
          <p:spPr bwMode="auto">
            <a:xfrm>
              <a:off x="5406905" y="2161011"/>
              <a:ext cx="1338" cy="6692"/>
            </a:xfrm>
            <a:custGeom>
              <a:avLst/>
              <a:gdLst>
                <a:gd name="T0" fmla="*/ 2147483647 w 3"/>
                <a:gd name="T1" fmla="*/ 2147483647 h 19"/>
                <a:gd name="T2" fmla="*/ 2147483647 w 3"/>
                <a:gd name="T3" fmla="*/ 2147483647 h 19"/>
                <a:gd name="T4" fmla="*/ 0 w 3"/>
                <a:gd name="T5" fmla="*/ 0 h 19"/>
                <a:gd name="T6" fmla="*/ 0 w 3"/>
                <a:gd name="T7" fmla="*/ 2147483647 h 19"/>
                <a:gd name="T8" fmla="*/ 0 w 3"/>
                <a:gd name="T9" fmla="*/ 2147483647 h 19"/>
                <a:gd name="T10" fmla="*/ 0 w 3"/>
                <a:gd name="T11" fmla="*/ 2147483647 h 19"/>
                <a:gd name="T12" fmla="*/ 0 w 3"/>
                <a:gd name="T13" fmla="*/ 2147483647 h 19"/>
                <a:gd name="T14" fmla="*/ 2147483647 w 3"/>
                <a:gd name="T15" fmla="*/ 2147483647 h 19"/>
                <a:gd name="T16" fmla="*/ 2147483647 w 3"/>
                <a:gd name="T17" fmla="*/ 2147483647 h 19"/>
                <a:gd name="T18" fmla="*/ 2147483647 w 3"/>
                <a:gd name="T19" fmla="*/ 2147483647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19"/>
                <a:gd name="T32" fmla="*/ 3 w 3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19">
                  <a:moveTo>
                    <a:pt x="3" y="4"/>
                  </a:moveTo>
                  <a:lnTo>
                    <a:pt x="3" y="4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3" y="19"/>
                  </a:lnTo>
                  <a:lnTo>
                    <a:pt x="3" y="17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997" name="Freeform 1004"/>
            <p:cNvSpPr>
              <a:spLocks/>
            </p:cNvSpPr>
            <p:nvPr/>
          </p:nvSpPr>
          <p:spPr bwMode="auto">
            <a:xfrm>
              <a:off x="5405567" y="2165026"/>
              <a:ext cx="52198" cy="2677"/>
            </a:xfrm>
            <a:custGeom>
              <a:avLst/>
              <a:gdLst>
                <a:gd name="T0" fmla="*/ 2147483647 w 156"/>
                <a:gd name="T1" fmla="*/ 0 h 6"/>
                <a:gd name="T2" fmla="*/ 2147483647 w 156"/>
                <a:gd name="T3" fmla="*/ 0 h 6"/>
                <a:gd name="T4" fmla="*/ 0 w 156"/>
                <a:gd name="T5" fmla="*/ 2147483647 h 6"/>
                <a:gd name="T6" fmla="*/ 2147483647 w 156"/>
                <a:gd name="T7" fmla="*/ 2147483647 h 6"/>
                <a:gd name="T8" fmla="*/ 2147483647 w 156"/>
                <a:gd name="T9" fmla="*/ 2147483647 h 6"/>
                <a:gd name="T10" fmla="*/ 2147483647 w 156"/>
                <a:gd name="T11" fmla="*/ 2147483647 h 6"/>
                <a:gd name="T12" fmla="*/ 2147483647 w 156"/>
                <a:gd name="T13" fmla="*/ 2147483647 h 6"/>
                <a:gd name="T14" fmla="*/ 2147483647 w 156"/>
                <a:gd name="T15" fmla="*/ 0 h 6"/>
                <a:gd name="T16" fmla="*/ 2147483647 w 156"/>
                <a:gd name="T17" fmla="*/ 0 h 6"/>
                <a:gd name="T18" fmla="*/ 2147483647 w 156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6"/>
                <a:gd name="T31" fmla="*/ 0 h 6"/>
                <a:gd name="T32" fmla="*/ 156 w 156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6" h="6">
                  <a:moveTo>
                    <a:pt x="4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6"/>
                  </a:lnTo>
                  <a:lnTo>
                    <a:pt x="149" y="6"/>
                  </a:lnTo>
                  <a:lnTo>
                    <a:pt x="156" y="6"/>
                  </a:lnTo>
                  <a:lnTo>
                    <a:pt x="156" y="4"/>
                  </a:lnTo>
                  <a:lnTo>
                    <a:pt x="156" y="0"/>
                  </a:lnTo>
                  <a:lnTo>
                    <a:pt x="14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998" name="Freeform 1005"/>
            <p:cNvSpPr>
              <a:spLocks/>
            </p:cNvSpPr>
            <p:nvPr/>
          </p:nvSpPr>
          <p:spPr bwMode="auto">
            <a:xfrm>
              <a:off x="5455088" y="2165026"/>
              <a:ext cx="2677" cy="6691"/>
            </a:xfrm>
            <a:custGeom>
              <a:avLst/>
              <a:gdLst>
                <a:gd name="T0" fmla="*/ 2147483647 w 7"/>
                <a:gd name="T1" fmla="*/ 2147483647 h 19"/>
                <a:gd name="T2" fmla="*/ 2147483647 w 7"/>
                <a:gd name="T3" fmla="*/ 0 h 19"/>
                <a:gd name="T4" fmla="*/ 2147483647 w 7"/>
                <a:gd name="T5" fmla="*/ 0 h 19"/>
                <a:gd name="T6" fmla="*/ 0 w 7"/>
                <a:gd name="T7" fmla="*/ 0 h 19"/>
                <a:gd name="T8" fmla="*/ 0 w 7"/>
                <a:gd name="T9" fmla="*/ 2147483647 h 19"/>
                <a:gd name="T10" fmla="*/ 0 w 7"/>
                <a:gd name="T11" fmla="*/ 2147483647 h 19"/>
                <a:gd name="T12" fmla="*/ 2147483647 w 7"/>
                <a:gd name="T13" fmla="*/ 2147483647 h 19"/>
                <a:gd name="T14" fmla="*/ 2147483647 w 7"/>
                <a:gd name="T15" fmla="*/ 2147483647 h 19"/>
                <a:gd name="T16" fmla="*/ 2147483647 w 7"/>
                <a:gd name="T17" fmla="*/ 2147483647 h 19"/>
                <a:gd name="T18" fmla="*/ 2147483647 w 7"/>
                <a:gd name="T19" fmla="*/ 2147483647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9"/>
                <a:gd name="T32" fmla="*/ 7 w 7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9">
                  <a:moveTo>
                    <a:pt x="7" y="4"/>
                  </a:move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3" y="19"/>
                  </a:lnTo>
                  <a:lnTo>
                    <a:pt x="7" y="15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999" name="Freeform 1006"/>
            <p:cNvSpPr>
              <a:spLocks/>
            </p:cNvSpPr>
            <p:nvPr/>
          </p:nvSpPr>
          <p:spPr bwMode="auto">
            <a:xfrm>
              <a:off x="5455088" y="2170380"/>
              <a:ext cx="12045" cy="0"/>
            </a:xfrm>
            <a:custGeom>
              <a:avLst/>
              <a:gdLst>
                <a:gd name="T0" fmla="*/ 2147483647 w 33"/>
                <a:gd name="T1" fmla="*/ 0 h 2"/>
                <a:gd name="T2" fmla="*/ 0 w 33"/>
                <a:gd name="T3" fmla="*/ 0 h 2"/>
                <a:gd name="T4" fmla="*/ 0 w 33"/>
                <a:gd name="T5" fmla="*/ 0 h 2"/>
                <a:gd name="T6" fmla="*/ 0 w 33"/>
                <a:gd name="T7" fmla="*/ 0 h 2"/>
                <a:gd name="T8" fmla="*/ 2147483647 w 33"/>
                <a:gd name="T9" fmla="*/ 0 h 2"/>
                <a:gd name="T10" fmla="*/ 2147483647 w 33"/>
                <a:gd name="T11" fmla="*/ 0 h 2"/>
                <a:gd name="T12" fmla="*/ 2147483647 w 33"/>
                <a:gd name="T13" fmla="*/ 0 h 2"/>
                <a:gd name="T14" fmla="*/ 2147483647 w 33"/>
                <a:gd name="T15" fmla="*/ 0 h 2"/>
                <a:gd name="T16" fmla="*/ 2147483647 w 33"/>
                <a:gd name="T17" fmla="*/ 0 h 2"/>
                <a:gd name="T18" fmla="*/ 2147483647 w 33"/>
                <a:gd name="T19" fmla="*/ 0 h 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"/>
                <a:gd name="T31" fmla="*/ 0 h 2"/>
                <a:gd name="T32" fmla="*/ 33 w 33"/>
                <a:gd name="T33" fmla="*/ 0 h 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" h="2">
                  <a:moveTo>
                    <a:pt x="3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3" y="2"/>
                  </a:lnTo>
                  <a:lnTo>
                    <a:pt x="33" y="2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00" name="Freeform 1007"/>
            <p:cNvSpPr>
              <a:spLocks/>
            </p:cNvSpPr>
            <p:nvPr/>
          </p:nvSpPr>
          <p:spPr bwMode="auto">
            <a:xfrm>
              <a:off x="5464456" y="2170380"/>
              <a:ext cx="2677" cy="5353"/>
            </a:xfrm>
            <a:custGeom>
              <a:avLst/>
              <a:gdLst>
                <a:gd name="T0" fmla="*/ 2147483647 w 6"/>
                <a:gd name="T1" fmla="*/ 2147483647 h 18"/>
                <a:gd name="T2" fmla="*/ 2147483647 w 6"/>
                <a:gd name="T3" fmla="*/ 0 h 18"/>
                <a:gd name="T4" fmla="*/ 2147483647 w 6"/>
                <a:gd name="T5" fmla="*/ 0 h 18"/>
                <a:gd name="T6" fmla="*/ 0 w 6"/>
                <a:gd name="T7" fmla="*/ 0 h 18"/>
                <a:gd name="T8" fmla="*/ 0 w 6"/>
                <a:gd name="T9" fmla="*/ 2147483647 h 18"/>
                <a:gd name="T10" fmla="*/ 0 w 6"/>
                <a:gd name="T11" fmla="*/ 2147483647 h 18"/>
                <a:gd name="T12" fmla="*/ 2147483647 w 6"/>
                <a:gd name="T13" fmla="*/ 2147483647 h 18"/>
                <a:gd name="T14" fmla="*/ 2147483647 w 6"/>
                <a:gd name="T15" fmla="*/ 2147483647 h 18"/>
                <a:gd name="T16" fmla="*/ 2147483647 w 6"/>
                <a:gd name="T17" fmla="*/ 2147483647 h 18"/>
                <a:gd name="T18" fmla="*/ 2147483647 w 6"/>
                <a:gd name="T19" fmla="*/ 2147483647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8"/>
                <a:gd name="T32" fmla="*/ 6 w 6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8">
                  <a:moveTo>
                    <a:pt x="6" y="2"/>
                  </a:move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2" y="18"/>
                  </a:lnTo>
                  <a:lnTo>
                    <a:pt x="6" y="15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01" name="Freeform 1008"/>
            <p:cNvSpPr>
              <a:spLocks/>
            </p:cNvSpPr>
            <p:nvPr/>
          </p:nvSpPr>
          <p:spPr bwMode="auto">
            <a:xfrm>
              <a:off x="5464456" y="2174394"/>
              <a:ext cx="64243" cy="0"/>
            </a:xfrm>
            <a:custGeom>
              <a:avLst/>
              <a:gdLst>
                <a:gd name="T0" fmla="*/ 2147483647 w 191"/>
                <a:gd name="T1" fmla="*/ 0 h 3"/>
                <a:gd name="T2" fmla="*/ 0 w 191"/>
                <a:gd name="T3" fmla="*/ 0 h 3"/>
                <a:gd name="T4" fmla="*/ 0 w 191"/>
                <a:gd name="T5" fmla="*/ 0 h 3"/>
                <a:gd name="T6" fmla="*/ 0 w 191"/>
                <a:gd name="T7" fmla="*/ 0 h 3"/>
                <a:gd name="T8" fmla="*/ 2147483647 w 191"/>
                <a:gd name="T9" fmla="*/ 0 h 3"/>
                <a:gd name="T10" fmla="*/ 2147483647 w 191"/>
                <a:gd name="T11" fmla="*/ 0 h 3"/>
                <a:gd name="T12" fmla="*/ 2147483647 w 191"/>
                <a:gd name="T13" fmla="*/ 0 h 3"/>
                <a:gd name="T14" fmla="*/ 2147483647 w 191"/>
                <a:gd name="T15" fmla="*/ 0 h 3"/>
                <a:gd name="T16" fmla="*/ 2147483647 w 191"/>
                <a:gd name="T17" fmla="*/ 0 h 3"/>
                <a:gd name="T18" fmla="*/ 2147483647 w 191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1"/>
                <a:gd name="T31" fmla="*/ 0 h 3"/>
                <a:gd name="T32" fmla="*/ 191 w 191"/>
                <a:gd name="T33" fmla="*/ 0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1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184" y="3"/>
                  </a:lnTo>
                  <a:lnTo>
                    <a:pt x="191" y="3"/>
                  </a:lnTo>
                  <a:lnTo>
                    <a:pt x="191" y="0"/>
                  </a:lnTo>
                  <a:lnTo>
                    <a:pt x="187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02" name="Freeform 1009"/>
            <p:cNvSpPr>
              <a:spLocks/>
            </p:cNvSpPr>
            <p:nvPr/>
          </p:nvSpPr>
          <p:spPr bwMode="auto">
            <a:xfrm>
              <a:off x="5526022" y="2174394"/>
              <a:ext cx="2677" cy="6692"/>
            </a:xfrm>
            <a:custGeom>
              <a:avLst/>
              <a:gdLst>
                <a:gd name="T0" fmla="*/ 2147483647 w 7"/>
                <a:gd name="T1" fmla="*/ 2147483647 h 19"/>
                <a:gd name="T2" fmla="*/ 2147483647 w 7"/>
                <a:gd name="T3" fmla="*/ 0 h 19"/>
                <a:gd name="T4" fmla="*/ 2147483647 w 7"/>
                <a:gd name="T5" fmla="*/ 0 h 19"/>
                <a:gd name="T6" fmla="*/ 0 w 7"/>
                <a:gd name="T7" fmla="*/ 0 h 19"/>
                <a:gd name="T8" fmla="*/ 0 w 7"/>
                <a:gd name="T9" fmla="*/ 2147483647 h 19"/>
                <a:gd name="T10" fmla="*/ 0 w 7"/>
                <a:gd name="T11" fmla="*/ 2147483647 h 19"/>
                <a:gd name="T12" fmla="*/ 2147483647 w 7"/>
                <a:gd name="T13" fmla="*/ 2147483647 h 19"/>
                <a:gd name="T14" fmla="*/ 2147483647 w 7"/>
                <a:gd name="T15" fmla="*/ 2147483647 h 19"/>
                <a:gd name="T16" fmla="*/ 2147483647 w 7"/>
                <a:gd name="T17" fmla="*/ 2147483647 h 19"/>
                <a:gd name="T18" fmla="*/ 2147483647 w 7"/>
                <a:gd name="T19" fmla="*/ 2147483647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9"/>
                <a:gd name="T32" fmla="*/ 7 w 7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9">
                  <a:moveTo>
                    <a:pt x="7" y="3"/>
                  </a:move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3" y="19"/>
                  </a:lnTo>
                  <a:lnTo>
                    <a:pt x="7" y="15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03" name="Freeform 1010"/>
            <p:cNvSpPr>
              <a:spLocks/>
            </p:cNvSpPr>
            <p:nvPr/>
          </p:nvSpPr>
          <p:spPr bwMode="auto">
            <a:xfrm>
              <a:off x="5526022" y="2178410"/>
              <a:ext cx="374751" cy="1338"/>
            </a:xfrm>
            <a:custGeom>
              <a:avLst/>
              <a:gdLst>
                <a:gd name="T0" fmla="*/ 2147483647 w 1121"/>
                <a:gd name="T1" fmla="*/ 0 h 2"/>
                <a:gd name="T2" fmla="*/ 0 w 1121"/>
                <a:gd name="T3" fmla="*/ 0 h 2"/>
                <a:gd name="T4" fmla="*/ 0 w 1121"/>
                <a:gd name="T5" fmla="*/ 2147483647 h 2"/>
                <a:gd name="T6" fmla="*/ 0 w 1121"/>
                <a:gd name="T7" fmla="*/ 2147483647 h 2"/>
                <a:gd name="T8" fmla="*/ 2147483647 w 1121"/>
                <a:gd name="T9" fmla="*/ 2147483647 h 2"/>
                <a:gd name="T10" fmla="*/ 2147483647 w 1121"/>
                <a:gd name="T11" fmla="*/ 2147483647 h 2"/>
                <a:gd name="T12" fmla="*/ 2147483647 w 1121"/>
                <a:gd name="T13" fmla="*/ 2147483647 h 2"/>
                <a:gd name="T14" fmla="*/ 2147483647 w 1121"/>
                <a:gd name="T15" fmla="*/ 0 h 2"/>
                <a:gd name="T16" fmla="*/ 2147483647 w 1121"/>
                <a:gd name="T17" fmla="*/ 0 h 2"/>
                <a:gd name="T18" fmla="*/ 2147483647 w 1121"/>
                <a:gd name="T19" fmla="*/ 0 h 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21"/>
                <a:gd name="T31" fmla="*/ 0 h 2"/>
                <a:gd name="T32" fmla="*/ 1121 w 1121"/>
                <a:gd name="T33" fmla="*/ 2 h 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21" h="2">
                  <a:moveTo>
                    <a:pt x="3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115" y="2"/>
                  </a:lnTo>
                  <a:lnTo>
                    <a:pt x="1121" y="2"/>
                  </a:lnTo>
                  <a:lnTo>
                    <a:pt x="1121" y="0"/>
                  </a:lnTo>
                  <a:lnTo>
                    <a:pt x="1117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04" name="Freeform 1011"/>
            <p:cNvSpPr>
              <a:spLocks/>
            </p:cNvSpPr>
            <p:nvPr/>
          </p:nvSpPr>
          <p:spPr bwMode="auto">
            <a:xfrm>
              <a:off x="5899436" y="2178410"/>
              <a:ext cx="1338" cy="12045"/>
            </a:xfrm>
            <a:custGeom>
              <a:avLst/>
              <a:gdLst>
                <a:gd name="T0" fmla="*/ 2147483647 w 4"/>
                <a:gd name="T1" fmla="*/ 2147483647 h 38"/>
                <a:gd name="T2" fmla="*/ 2147483647 w 4"/>
                <a:gd name="T3" fmla="*/ 0 h 38"/>
                <a:gd name="T4" fmla="*/ 0 w 4"/>
                <a:gd name="T5" fmla="*/ 0 h 38"/>
                <a:gd name="T6" fmla="*/ 0 w 4"/>
                <a:gd name="T7" fmla="*/ 0 h 38"/>
                <a:gd name="T8" fmla="*/ 0 w 4"/>
                <a:gd name="T9" fmla="*/ 2147483647 h 38"/>
                <a:gd name="T10" fmla="*/ 0 w 4"/>
                <a:gd name="T11" fmla="*/ 2147483647 h 38"/>
                <a:gd name="T12" fmla="*/ 0 w 4"/>
                <a:gd name="T13" fmla="*/ 2147483647 h 38"/>
                <a:gd name="T14" fmla="*/ 2147483647 w 4"/>
                <a:gd name="T15" fmla="*/ 2147483647 h 38"/>
                <a:gd name="T16" fmla="*/ 2147483647 w 4"/>
                <a:gd name="T17" fmla="*/ 2147483647 h 38"/>
                <a:gd name="T18" fmla="*/ 2147483647 w 4"/>
                <a:gd name="T19" fmla="*/ 2147483647 h 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38"/>
                <a:gd name="T32" fmla="*/ 4 w 4"/>
                <a:gd name="T33" fmla="*/ 38 h 3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38">
                  <a:moveTo>
                    <a:pt x="4" y="2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34"/>
                  </a:lnTo>
                  <a:lnTo>
                    <a:pt x="0" y="38"/>
                  </a:lnTo>
                  <a:lnTo>
                    <a:pt x="4" y="38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05" name="Freeform 1012"/>
            <p:cNvSpPr>
              <a:spLocks/>
            </p:cNvSpPr>
            <p:nvPr/>
          </p:nvSpPr>
          <p:spPr bwMode="auto">
            <a:xfrm>
              <a:off x="5899436" y="2189117"/>
              <a:ext cx="190053" cy="1338"/>
            </a:xfrm>
            <a:custGeom>
              <a:avLst/>
              <a:gdLst>
                <a:gd name="T0" fmla="*/ 2147483647 w 570"/>
                <a:gd name="T1" fmla="*/ 0 h 7"/>
                <a:gd name="T2" fmla="*/ 2147483647 w 570"/>
                <a:gd name="T3" fmla="*/ 0 h 7"/>
                <a:gd name="T4" fmla="*/ 0 w 570"/>
                <a:gd name="T5" fmla="*/ 2147483647 h 7"/>
                <a:gd name="T6" fmla="*/ 2147483647 w 570"/>
                <a:gd name="T7" fmla="*/ 2147483647 h 7"/>
                <a:gd name="T8" fmla="*/ 2147483647 w 570"/>
                <a:gd name="T9" fmla="*/ 2147483647 h 7"/>
                <a:gd name="T10" fmla="*/ 2147483647 w 570"/>
                <a:gd name="T11" fmla="*/ 2147483647 h 7"/>
                <a:gd name="T12" fmla="*/ 2147483647 w 570"/>
                <a:gd name="T13" fmla="*/ 2147483647 h 7"/>
                <a:gd name="T14" fmla="*/ 2147483647 w 570"/>
                <a:gd name="T15" fmla="*/ 0 h 7"/>
                <a:gd name="T16" fmla="*/ 2147483647 w 570"/>
                <a:gd name="T17" fmla="*/ 0 h 7"/>
                <a:gd name="T18" fmla="*/ 2147483647 w 570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70"/>
                <a:gd name="T31" fmla="*/ 0 h 7"/>
                <a:gd name="T32" fmla="*/ 570 w 570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70" h="7">
                  <a:moveTo>
                    <a:pt x="2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2" y="7"/>
                  </a:lnTo>
                  <a:lnTo>
                    <a:pt x="563" y="7"/>
                  </a:lnTo>
                  <a:lnTo>
                    <a:pt x="570" y="7"/>
                  </a:lnTo>
                  <a:lnTo>
                    <a:pt x="570" y="3"/>
                  </a:lnTo>
                  <a:lnTo>
                    <a:pt x="570" y="0"/>
                  </a:lnTo>
                  <a:lnTo>
                    <a:pt x="56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06" name="Freeform 1013"/>
            <p:cNvSpPr>
              <a:spLocks/>
            </p:cNvSpPr>
            <p:nvPr/>
          </p:nvSpPr>
          <p:spPr bwMode="auto">
            <a:xfrm>
              <a:off x="6088150" y="2189117"/>
              <a:ext cx="1339" cy="8030"/>
            </a:xfrm>
            <a:custGeom>
              <a:avLst/>
              <a:gdLst>
                <a:gd name="T0" fmla="*/ 2147483647 w 3"/>
                <a:gd name="T1" fmla="*/ 2147483647 h 24"/>
                <a:gd name="T2" fmla="*/ 2147483647 w 3"/>
                <a:gd name="T3" fmla="*/ 0 h 24"/>
                <a:gd name="T4" fmla="*/ 0 w 3"/>
                <a:gd name="T5" fmla="*/ 0 h 24"/>
                <a:gd name="T6" fmla="*/ 0 w 3"/>
                <a:gd name="T7" fmla="*/ 0 h 24"/>
                <a:gd name="T8" fmla="*/ 0 w 3"/>
                <a:gd name="T9" fmla="*/ 2147483647 h 24"/>
                <a:gd name="T10" fmla="*/ 0 w 3"/>
                <a:gd name="T11" fmla="*/ 2147483647 h 24"/>
                <a:gd name="T12" fmla="*/ 0 w 3"/>
                <a:gd name="T13" fmla="*/ 2147483647 h 24"/>
                <a:gd name="T14" fmla="*/ 2147483647 w 3"/>
                <a:gd name="T15" fmla="*/ 2147483647 h 24"/>
                <a:gd name="T16" fmla="*/ 2147483647 w 3"/>
                <a:gd name="T17" fmla="*/ 2147483647 h 24"/>
                <a:gd name="T18" fmla="*/ 2147483647 w 3"/>
                <a:gd name="T19" fmla="*/ 2147483647 h 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24"/>
                <a:gd name="T32" fmla="*/ 3 w 3"/>
                <a:gd name="T33" fmla="*/ 24 h 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24">
                  <a:moveTo>
                    <a:pt x="3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3" y="24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07" name="Freeform 1014"/>
            <p:cNvSpPr>
              <a:spLocks/>
            </p:cNvSpPr>
            <p:nvPr/>
          </p:nvSpPr>
          <p:spPr bwMode="auto">
            <a:xfrm>
              <a:off x="6086812" y="2195808"/>
              <a:ext cx="22752" cy="1339"/>
            </a:xfrm>
            <a:custGeom>
              <a:avLst/>
              <a:gdLst>
                <a:gd name="T0" fmla="*/ 2147483647 w 66"/>
                <a:gd name="T1" fmla="*/ 0 h 5"/>
                <a:gd name="T2" fmla="*/ 2147483647 w 66"/>
                <a:gd name="T3" fmla="*/ 0 h 5"/>
                <a:gd name="T4" fmla="*/ 0 w 66"/>
                <a:gd name="T5" fmla="*/ 2147483647 h 5"/>
                <a:gd name="T6" fmla="*/ 2147483647 w 66"/>
                <a:gd name="T7" fmla="*/ 2147483647 h 5"/>
                <a:gd name="T8" fmla="*/ 2147483647 w 66"/>
                <a:gd name="T9" fmla="*/ 2147483647 h 5"/>
                <a:gd name="T10" fmla="*/ 2147483647 w 66"/>
                <a:gd name="T11" fmla="*/ 2147483647 h 5"/>
                <a:gd name="T12" fmla="*/ 2147483647 w 66"/>
                <a:gd name="T13" fmla="*/ 2147483647 h 5"/>
                <a:gd name="T14" fmla="*/ 2147483647 w 66"/>
                <a:gd name="T15" fmla="*/ 0 h 5"/>
                <a:gd name="T16" fmla="*/ 2147483647 w 66"/>
                <a:gd name="T17" fmla="*/ 0 h 5"/>
                <a:gd name="T18" fmla="*/ 2147483647 w 66"/>
                <a:gd name="T19" fmla="*/ 0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6"/>
                <a:gd name="T31" fmla="*/ 0 h 5"/>
                <a:gd name="T32" fmla="*/ 66 w 66"/>
                <a:gd name="T33" fmla="*/ 5 h 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6" h="5">
                  <a:moveTo>
                    <a:pt x="4" y="0"/>
                  </a:moveTo>
                  <a:lnTo>
                    <a:pt x="4" y="0"/>
                  </a:lnTo>
                  <a:lnTo>
                    <a:pt x="0" y="3"/>
                  </a:lnTo>
                  <a:lnTo>
                    <a:pt x="4" y="5"/>
                  </a:lnTo>
                  <a:lnTo>
                    <a:pt x="60" y="5"/>
                  </a:lnTo>
                  <a:lnTo>
                    <a:pt x="62" y="5"/>
                  </a:lnTo>
                  <a:lnTo>
                    <a:pt x="66" y="3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08" name="Freeform 1015"/>
            <p:cNvSpPr>
              <a:spLocks/>
            </p:cNvSpPr>
            <p:nvPr/>
          </p:nvSpPr>
          <p:spPr bwMode="auto">
            <a:xfrm>
              <a:off x="6106887" y="2195808"/>
              <a:ext cx="2677" cy="8030"/>
            </a:xfrm>
            <a:custGeom>
              <a:avLst/>
              <a:gdLst>
                <a:gd name="T0" fmla="*/ 2147483647 w 6"/>
                <a:gd name="T1" fmla="*/ 2147483647 h 24"/>
                <a:gd name="T2" fmla="*/ 2147483647 w 6"/>
                <a:gd name="T3" fmla="*/ 0 h 24"/>
                <a:gd name="T4" fmla="*/ 2147483647 w 6"/>
                <a:gd name="T5" fmla="*/ 0 h 24"/>
                <a:gd name="T6" fmla="*/ 0 w 6"/>
                <a:gd name="T7" fmla="*/ 0 h 24"/>
                <a:gd name="T8" fmla="*/ 0 w 6"/>
                <a:gd name="T9" fmla="*/ 2147483647 h 24"/>
                <a:gd name="T10" fmla="*/ 0 w 6"/>
                <a:gd name="T11" fmla="*/ 2147483647 h 24"/>
                <a:gd name="T12" fmla="*/ 2147483647 w 6"/>
                <a:gd name="T13" fmla="*/ 2147483647 h 24"/>
                <a:gd name="T14" fmla="*/ 2147483647 w 6"/>
                <a:gd name="T15" fmla="*/ 2147483647 h 24"/>
                <a:gd name="T16" fmla="*/ 2147483647 w 6"/>
                <a:gd name="T17" fmla="*/ 2147483647 h 24"/>
                <a:gd name="T18" fmla="*/ 2147483647 w 6"/>
                <a:gd name="T19" fmla="*/ 2147483647 h 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24"/>
                <a:gd name="T32" fmla="*/ 6 w 6"/>
                <a:gd name="T33" fmla="*/ 24 h 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24">
                  <a:moveTo>
                    <a:pt x="6" y="3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2" y="24"/>
                  </a:lnTo>
                  <a:lnTo>
                    <a:pt x="6" y="24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09" name="Freeform 1016"/>
            <p:cNvSpPr>
              <a:spLocks/>
            </p:cNvSpPr>
            <p:nvPr/>
          </p:nvSpPr>
          <p:spPr bwMode="auto">
            <a:xfrm>
              <a:off x="6106887" y="2201161"/>
              <a:ext cx="321216" cy="2677"/>
            </a:xfrm>
            <a:custGeom>
              <a:avLst/>
              <a:gdLst>
                <a:gd name="T0" fmla="*/ 2147483647 w 959"/>
                <a:gd name="T1" fmla="*/ 0 h 6"/>
                <a:gd name="T2" fmla="*/ 0 w 959"/>
                <a:gd name="T3" fmla="*/ 0 h 6"/>
                <a:gd name="T4" fmla="*/ 0 w 959"/>
                <a:gd name="T5" fmla="*/ 2147483647 h 6"/>
                <a:gd name="T6" fmla="*/ 0 w 959"/>
                <a:gd name="T7" fmla="*/ 2147483647 h 6"/>
                <a:gd name="T8" fmla="*/ 2147483647 w 959"/>
                <a:gd name="T9" fmla="*/ 2147483647 h 6"/>
                <a:gd name="T10" fmla="*/ 2147483647 w 959"/>
                <a:gd name="T11" fmla="*/ 2147483647 h 6"/>
                <a:gd name="T12" fmla="*/ 2147483647 w 959"/>
                <a:gd name="T13" fmla="*/ 2147483647 h 6"/>
                <a:gd name="T14" fmla="*/ 2147483647 w 959"/>
                <a:gd name="T15" fmla="*/ 0 h 6"/>
                <a:gd name="T16" fmla="*/ 2147483647 w 959"/>
                <a:gd name="T17" fmla="*/ 0 h 6"/>
                <a:gd name="T18" fmla="*/ 2147483647 w 959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59"/>
                <a:gd name="T31" fmla="*/ 0 h 6"/>
                <a:gd name="T32" fmla="*/ 959 w 959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59" h="6">
                  <a:moveTo>
                    <a:pt x="2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952" y="6"/>
                  </a:lnTo>
                  <a:lnTo>
                    <a:pt x="959" y="6"/>
                  </a:lnTo>
                  <a:lnTo>
                    <a:pt x="959" y="4"/>
                  </a:lnTo>
                  <a:lnTo>
                    <a:pt x="959" y="0"/>
                  </a:lnTo>
                  <a:lnTo>
                    <a:pt x="956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10" name="Freeform 1017"/>
            <p:cNvSpPr>
              <a:spLocks/>
            </p:cNvSpPr>
            <p:nvPr/>
          </p:nvSpPr>
          <p:spPr bwMode="auto">
            <a:xfrm>
              <a:off x="6426765" y="2201161"/>
              <a:ext cx="1338" cy="12046"/>
            </a:xfrm>
            <a:custGeom>
              <a:avLst/>
              <a:gdLst>
                <a:gd name="T0" fmla="*/ 2147483647 w 7"/>
                <a:gd name="T1" fmla="*/ 2147483647 h 35"/>
                <a:gd name="T2" fmla="*/ 2147483647 w 7"/>
                <a:gd name="T3" fmla="*/ 0 h 35"/>
                <a:gd name="T4" fmla="*/ 2147483647 w 7"/>
                <a:gd name="T5" fmla="*/ 0 h 35"/>
                <a:gd name="T6" fmla="*/ 0 w 7"/>
                <a:gd name="T7" fmla="*/ 0 h 35"/>
                <a:gd name="T8" fmla="*/ 0 w 7"/>
                <a:gd name="T9" fmla="*/ 2147483647 h 35"/>
                <a:gd name="T10" fmla="*/ 0 w 7"/>
                <a:gd name="T11" fmla="*/ 2147483647 h 35"/>
                <a:gd name="T12" fmla="*/ 2147483647 w 7"/>
                <a:gd name="T13" fmla="*/ 2147483647 h 35"/>
                <a:gd name="T14" fmla="*/ 2147483647 w 7"/>
                <a:gd name="T15" fmla="*/ 2147483647 h 35"/>
                <a:gd name="T16" fmla="*/ 2147483647 w 7"/>
                <a:gd name="T17" fmla="*/ 2147483647 h 35"/>
                <a:gd name="T18" fmla="*/ 2147483647 w 7"/>
                <a:gd name="T19" fmla="*/ 2147483647 h 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35"/>
                <a:gd name="T32" fmla="*/ 7 w 7"/>
                <a:gd name="T33" fmla="*/ 35 h 3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35">
                  <a:moveTo>
                    <a:pt x="7" y="4"/>
                  </a:move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4" y="35"/>
                  </a:lnTo>
                  <a:lnTo>
                    <a:pt x="7" y="35"/>
                  </a:lnTo>
                  <a:lnTo>
                    <a:pt x="7" y="32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11" name="Freeform 1018"/>
            <p:cNvSpPr>
              <a:spLocks/>
            </p:cNvSpPr>
            <p:nvPr/>
          </p:nvSpPr>
          <p:spPr bwMode="auto">
            <a:xfrm>
              <a:off x="6426765" y="2210530"/>
              <a:ext cx="469777" cy="2677"/>
            </a:xfrm>
            <a:custGeom>
              <a:avLst/>
              <a:gdLst>
                <a:gd name="T0" fmla="*/ 2147483647 w 1405"/>
                <a:gd name="T1" fmla="*/ 0 h 6"/>
                <a:gd name="T2" fmla="*/ 0 w 1405"/>
                <a:gd name="T3" fmla="*/ 0 h 6"/>
                <a:gd name="T4" fmla="*/ 0 w 1405"/>
                <a:gd name="T5" fmla="*/ 2147483647 h 6"/>
                <a:gd name="T6" fmla="*/ 0 w 1405"/>
                <a:gd name="T7" fmla="*/ 2147483647 h 6"/>
                <a:gd name="T8" fmla="*/ 2147483647 w 1405"/>
                <a:gd name="T9" fmla="*/ 2147483647 h 6"/>
                <a:gd name="T10" fmla="*/ 2147483647 w 1405"/>
                <a:gd name="T11" fmla="*/ 2147483647 h 6"/>
                <a:gd name="T12" fmla="*/ 2147483647 w 1405"/>
                <a:gd name="T13" fmla="*/ 2147483647 h 6"/>
                <a:gd name="T14" fmla="*/ 2147483647 w 1405"/>
                <a:gd name="T15" fmla="*/ 0 h 6"/>
                <a:gd name="T16" fmla="*/ 2147483647 w 1405"/>
                <a:gd name="T17" fmla="*/ 0 h 6"/>
                <a:gd name="T18" fmla="*/ 2147483647 w 1405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05"/>
                <a:gd name="T31" fmla="*/ 0 h 6"/>
                <a:gd name="T32" fmla="*/ 1405 w 1405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05" h="6">
                  <a:moveTo>
                    <a:pt x="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1395" y="6"/>
                  </a:lnTo>
                  <a:lnTo>
                    <a:pt x="1401" y="6"/>
                  </a:lnTo>
                  <a:lnTo>
                    <a:pt x="1405" y="3"/>
                  </a:lnTo>
                  <a:lnTo>
                    <a:pt x="1401" y="0"/>
                  </a:lnTo>
                  <a:lnTo>
                    <a:pt x="139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12" name="Freeform 1019"/>
            <p:cNvSpPr>
              <a:spLocks/>
            </p:cNvSpPr>
            <p:nvPr/>
          </p:nvSpPr>
          <p:spPr bwMode="auto">
            <a:xfrm>
              <a:off x="6893865" y="2210530"/>
              <a:ext cx="2677" cy="22751"/>
            </a:xfrm>
            <a:custGeom>
              <a:avLst/>
              <a:gdLst>
                <a:gd name="T0" fmla="*/ 2147483647 w 6"/>
                <a:gd name="T1" fmla="*/ 2147483647 h 68"/>
                <a:gd name="T2" fmla="*/ 2147483647 w 6"/>
                <a:gd name="T3" fmla="*/ 0 h 68"/>
                <a:gd name="T4" fmla="*/ 2147483647 w 6"/>
                <a:gd name="T5" fmla="*/ 0 h 68"/>
                <a:gd name="T6" fmla="*/ 0 w 6"/>
                <a:gd name="T7" fmla="*/ 0 h 68"/>
                <a:gd name="T8" fmla="*/ 0 w 6"/>
                <a:gd name="T9" fmla="*/ 2147483647 h 68"/>
                <a:gd name="T10" fmla="*/ 0 w 6"/>
                <a:gd name="T11" fmla="*/ 2147483647 h 68"/>
                <a:gd name="T12" fmla="*/ 2147483647 w 6"/>
                <a:gd name="T13" fmla="*/ 2147483647 h 68"/>
                <a:gd name="T14" fmla="*/ 2147483647 w 6"/>
                <a:gd name="T15" fmla="*/ 2147483647 h 68"/>
                <a:gd name="T16" fmla="*/ 2147483647 w 6"/>
                <a:gd name="T17" fmla="*/ 2147483647 h 68"/>
                <a:gd name="T18" fmla="*/ 2147483647 w 6"/>
                <a:gd name="T19" fmla="*/ 2147483647 h 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68"/>
                <a:gd name="T32" fmla="*/ 6 w 6"/>
                <a:gd name="T33" fmla="*/ 68 h 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68">
                  <a:moveTo>
                    <a:pt x="6" y="3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66"/>
                  </a:lnTo>
                  <a:lnTo>
                    <a:pt x="0" y="68"/>
                  </a:lnTo>
                  <a:lnTo>
                    <a:pt x="2" y="68"/>
                  </a:lnTo>
                  <a:lnTo>
                    <a:pt x="6" y="68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13" name="Freeform 1020"/>
            <p:cNvSpPr>
              <a:spLocks/>
            </p:cNvSpPr>
            <p:nvPr/>
          </p:nvSpPr>
          <p:spPr bwMode="auto">
            <a:xfrm>
              <a:off x="6893865" y="2231944"/>
              <a:ext cx="531344" cy="1338"/>
            </a:xfrm>
            <a:custGeom>
              <a:avLst/>
              <a:gdLst>
                <a:gd name="T0" fmla="*/ 2147483647 w 1588"/>
                <a:gd name="T1" fmla="*/ 0 h 6"/>
                <a:gd name="T2" fmla="*/ 0 w 1588"/>
                <a:gd name="T3" fmla="*/ 0 h 6"/>
                <a:gd name="T4" fmla="*/ 0 w 1588"/>
                <a:gd name="T5" fmla="*/ 2147483647 h 6"/>
                <a:gd name="T6" fmla="*/ 0 w 1588"/>
                <a:gd name="T7" fmla="*/ 2147483647 h 6"/>
                <a:gd name="T8" fmla="*/ 2147483647 w 1588"/>
                <a:gd name="T9" fmla="*/ 2147483647 h 6"/>
                <a:gd name="T10" fmla="*/ 2147483647 w 1588"/>
                <a:gd name="T11" fmla="*/ 2147483647 h 6"/>
                <a:gd name="T12" fmla="*/ 2147483647 w 1588"/>
                <a:gd name="T13" fmla="*/ 2147483647 h 6"/>
                <a:gd name="T14" fmla="*/ 2147483647 w 1588"/>
                <a:gd name="T15" fmla="*/ 0 h 6"/>
                <a:gd name="T16" fmla="*/ 2147483647 w 1588"/>
                <a:gd name="T17" fmla="*/ 0 h 6"/>
                <a:gd name="T18" fmla="*/ 2147483647 w 1588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88"/>
                <a:gd name="T31" fmla="*/ 0 h 6"/>
                <a:gd name="T32" fmla="*/ 1588 w 1588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88" h="6">
                  <a:moveTo>
                    <a:pt x="2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1579" y="6"/>
                  </a:lnTo>
                  <a:lnTo>
                    <a:pt x="1586" y="6"/>
                  </a:lnTo>
                  <a:lnTo>
                    <a:pt x="1588" y="4"/>
                  </a:lnTo>
                  <a:lnTo>
                    <a:pt x="1586" y="0"/>
                  </a:lnTo>
                  <a:lnTo>
                    <a:pt x="158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14" name="Freeform 1021"/>
            <p:cNvSpPr>
              <a:spLocks/>
            </p:cNvSpPr>
            <p:nvPr/>
          </p:nvSpPr>
          <p:spPr bwMode="auto">
            <a:xfrm>
              <a:off x="1160168" y="1509236"/>
              <a:ext cx="6692" cy="2677"/>
            </a:xfrm>
            <a:custGeom>
              <a:avLst/>
              <a:gdLst>
                <a:gd name="T0" fmla="*/ 2147483647 w 18"/>
                <a:gd name="T1" fmla="*/ 0 h 6"/>
                <a:gd name="T2" fmla="*/ 0 w 18"/>
                <a:gd name="T3" fmla="*/ 0 h 6"/>
                <a:gd name="T4" fmla="*/ 0 w 18"/>
                <a:gd name="T5" fmla="*/ 2147483647 h 6"/>
                <a:gd name="T6" fmla="*/ 0 w 18"/>
                <a:gd name="T7" fmla="*/ 2147483647 h 6"/>
                <a:gd name="T8" fmla="*/ 2147483647 w 18"/>
                <a:gd name="T9" fmla="*/ 2147483647 h 6"/>
                <a:gd name="T10" fmla="*/ 2147483647 w 18"/>
                <a:gd name="T11" fmla="*/ 2147483647 h 6"/>
                <a:gd name="T12" fmla="*/ 2147483647 w 18"/>
                <a:gd name="T13" fmla="*/ 2147483647 h 6"/>
                <a:gd name="T14" fmla="*/ 2147483647 w 18"/>
                <a:gd name="T15" fmla="*/ 0 h 6"/>
                <a:gd name="T16" fmla="*/ 2147483647 w 18"/>
                <a:gd name="T17" fmla="*/ 0 h 6"/>
                <a:gd name="T18" fmla="*/ 2147483647 w 18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"/>
                <a:gd name="T31" fmla="*/ 0 h 6"/>
                <a:gd name="T32" fmla="*/ 18 w 18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" h="6">
                  <a:moveTo>
                    <a:pt x="4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11" y="6"/>
                  </a:lnTo>
                  <a:lnTo>
                    <a:pt x="18" y="6"/>
                  </a:lnTo>
                  <a:lnTo>
                    <a:pt x="18" y="2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15" name="Freeform 1022"/>
            <p:cNvSpPr>
              <a:spLocks/>
            </p:cNvSpPr>
            <p:nvPr/>
          </p:nvSpPr>
          <p:spPr bwMode="auto">
            <a:xfrm>
              <a:off x="1165522" y="1509236"/>
              <a:ext cx="1339" cy="6691"/>
            </a:xfrm>
            <a:custGeom>
              <a:avLst/>
              <a:gdLst>
                <a:gd name="T0" fmla="*/ 2147483647 w 4"/>
                <a:gd name="T1" fmla="*/ 2147483647 h 17"/>
                <a:gd name="T2" fmla="*/ 2147483647 w 4"/>
                <a:gd name="T3" fmla="*/ 0 h 17"/>
                <a:gd name="T4" fmla="*/ 0 w 4"/>
                <a:gd name="T5" fmla="*/ 0 h 17"/>
                <a:gd name="T6" fmla="*/ 0 w 4"/>
                <a:gd name="T7" fmla="*/ 0 h 17"/>
                <a:gd name="T8" fmla="*/ 0 w 4"/>
                <a:gd name="T9" fmla="*/ 2147483647 h 17"/>
                <a:gd name="T10" fmla="*/ 0 w 4"/>
                <a:gd name="T11" fmla="*/ 2147483647 h 17"/>
                <a:gd name="T12" fmla="*/ 0 w 4"/>
                <a:gd name="T13" fmla="*/ 2147483647 h 17"/>
                <a:gd name="T14" fmla="*/ 2147483647 w 4"/>
                <a:gd name="T15" fmla="*/ 2147483647 h 17"/>
                <a:gd name="T16" fmla="*/ 2147483647 w 4"/>
                <a:gd name="T17" fmla="*/ 2147483647 h 17"/>
                <a:gd name="T18" fmla="*/ 2147483647 w 4"/>
                <a:gd name="T19" fmla="*/ 2147483647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17"/>
                <a:gd name="T32" fmla="*/ 4 w 4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17">
                  <a:moveTo>
                    <a:pt x="4" y="2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4" y="17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16" name="Freeform 1023"/>
            <p:cNvSpPr>
              <a:spLocks/>
            </p:cNvSpPr>
            <p:nvPr/>
          </p:nvSpPr>
          <p:spPr bwMode="auto">
            <a:xfrm>
              <a:off x="1164184" y="1514589"/>
              <a:ext cx="10707" cy="1338"/>
            </a:xfrm>
            <a:custGeom>
              <a:avLst/>
              <a:gdLst>
                <a:gd name="T0" fmla="*/ 2147483647 w 33"/>
                <a:gd name="T1" fmla="*/ 0 h 5"/>
                <a:gd name="T2" fmla="*/ 2147483647 w 33"/>
                <a:gd name="T3" fmla="*/ 0 h 5"/>
                <a:gd name="T4" fmla="*/ 0 w 33"/>
                <a:gd name="T5" fmla="*/ 2147483647 h 5"/>
                <a:gd name="T6" fmla="*/ 2147483647 w 33"/>
                <a:gd name="T7" fmla="*/ 2147483647 h 5"/>
                <a:gd name="T8" fmla="*/ 2147483647 w 33"/>
                <a:gd name="T9" fmla="*/ 2147483647 h 5"/>
                <a:gd name="T10" fmla="*/ 2147483647 w 33"/>
                <a:gd name="T11" fmla="*/ 2147483647 h 5"/>
                <a:gd name="T12" fmla="*/ 2147483647 w 33"/>
                <a:gd name="T13" fmla="*/ 2147483647 h 5"/>
                <a:gd name="T14" fmla="*/ 2147483647 w 33"/>
                <a:gd name="T15" fmla="*/ 0 h 5"/>
                <a:gd name="T16" fmla="*/ 2147483647 w 33"/>
                <a:gd name="T17" fmla="*/ 0 h 5"/>
                <a:gd name="T18" fmla="*/ 2147483647 w 33"/>
                <a:gd name="T19" fmla="*/ 0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"/>
                <a:gd name="T31" fmla="*/ 0 h 5"/>
                <a:gd name="T32" fmla="*/ 33 w 33"/>
                <a:gd name="T33" fmla="*/ 5 h 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" h="5">
                  <a:moveTo>
                    <a:pt x="3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5"/>
                  </a:lnTo>
                  <a:lnTo>
                    <a:pt x="27" y="5"/>
                  </a:lnTo>
                  <a:lnTo>
                    <a:pt x="33" y="5"/>
                  </a:lnTo>
                  <a:lnTo>
                    <a:pt x="33" y="3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17" name="Freeform 1024"/>
            <p:cNvSpPr>
              <a:spLocks/>
            </p:cNvSpPr>
            <p:nvPr/>
          </p:nvSpPr>
          <p:spPr bwMode="auto">
            <a:xfrm>
              <a:off x="1173552" y="1514589"/>
              <a:ext cx="1339" cy="5353"/>
            </a:xfrm>
            <a:custGeom>
              <a:avLst/>
              <a:gdLst>
                <a:gd name="T0" fmla="*/ 2147483647 w 6"/>
                <a:gd name="T1" fmla="*/ 2147483647 h 18"/>
                <a:gd name="T2" fmla="*/ 2147483647 w 6"/>
                <a:gd name="T3" fmla="*/ 0 h 18"/>
                <a:gd name="T4" fmla="*/ 2147483647 w 6"/>
                <a:gd name="T5" fmla="*/ 0 h 18"/>
                <a:gd name="T6" fmla="*/ 0 w 6"/>
                <a:gd name="T7" fmla="*/ 0 h 18"/>
                <a:gd name="T8" fmla="*/ 0 w 6"/>
                <a:gd name="T9" fmla="*/ 2147483647 h 18"/>
                <a:gd name="T10" fmla="*/ 0 w 6"/>
                <a:gd name="T11" fmla="*/ 2147483647 h 18"/>
                <a:gd name="T12" fmla="*/ 2147483647 w 6"/>
                <a:gd name="T13" fmla="*/ 2147483647 h 18"/>
                <a:gd name="T14" fmla="*/ 2147483647 w 6"/>
                <a:gd name="T15" fmla="*/ 2147483647 h 18"/>
                <a:gd name="T16" fmla="*/ 2147483647 w 6"/>
                <a:gd name="T17" fmla="*/ 2147483647 h 18"/>
                <a:gd name="T18" fmla="*/ 2147483647 w 6"/>
                <a:gd name="T19" fmla="*/ 2147483647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8"/>
                <a:gd name="T32" fmla="*/ 6 w 6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8">
                  <a:moveTo>
                    <a:pt x="6" y="3"/>
                  </a:move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2" y="18"/>
                  </a:lnTo>
                  <a:lnTo>
                    <a:pt x="6" y="18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18" name="Freeform 1025"/>
            <p:cNvSpPr>
              <a:spLocks/>
            </p:cNvSpPr>
            <p:nvPr/>
          </p:nvSpPr>
          <p:spPr bwMode="auto">
            <a:xfrm>
              <a:off x="1173552" y="1517266"/>
              <a:ext cx="21414" cy="2677"/>
            </a:xfrm>
            <a:custGeom>
              <a:avLst/>
              <a:gdLst>
                <a:gd name="T0" fmla="*/ 2147483647 w 65"/>
                <a:gd name="T1" fmla="*/ 0 h 6"/>
                <a:gd name="T2" fmla="*/ 0 w 65"/>
                <a:gd name="T3" fmla="*/ 2147483647 h 6"/>
                <a:gd name="T4" fmla="*/ 0 w 65"/>
                <a:gd name="T5" fmla="*/ 2147483647 h 6"/>
                <a:gd name="T6" fmla="*/ 0 w 65"/>
                <a:gd name="T7" fmla="*/ 2147483647 h 6"/>
                <a:gd name="T8" fmla="*/ 2147483647 w 65"/>
                <a:gd name="T9" fmla="*/ 2147483647 h 6"/>
                <a:gd name="T10" fmla="*/ 2147483647 w 65"/>
                <a:gd name="T11" fmla="*/ 2147483647 h 6"/>
                <a:gd name="T12" fmla="*/ 2147483647 w 65"/>
                <a:gd name="T13" fmla="*/ 2147483647 h 6"/>
                <a:gd name="T14" fmla="*/ 2147483647 w 65"/>
                <a:gd name="T15" fmla="*/ 2147483647 h 6"/>
                <a:gd name="T16" fmla="*/ 2147483647 w 65"/>
                <a:gd name="T17" fmla="*/ 0 h 6"/>
                <a:gd name="T18" fmla="*/ 2147483647 w 65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5"/>
                <a:gd name="T31" fmla="*/ 0 h 6"/>
                <a:gd name="T32" fmla="*/ 65 w 65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5" h="6">
                  <a:moveTo>
                    <a:pt x="2" y="0"/>
                  </a:moveTo>
                  <a:lnTo>
                    <a:pt x="0" y="3"/>
                  </a:lnTo>
                  <a:lnTo>
                    <a:pt x="0" y="6"/>
                  </a:lnTo>
                  <a:lnTo>
                    <a:pt x="55" y="6"/>
                  </a:lnTo>
                  <a:lnTo>
                    <a:pt x="62" y="6"/>
                  </a:lnTo>
                  <a:lnTo>
                    <a:pt x="65" y="3"/>
                  </a:lnTo>
                  <a:lnTo>
                    <a:pt x="62" y="3"/>
                  </a:lnTo>
                  <a:lnTo>
                    <a:pt x="58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19" name="Freeform 1026"/>
            <p:cNvSpPr>
              <a:spLocks/>
            </p:cNvSpPr>
            <p:nvPr/>
          </p:nvSpPr>
          <p:spPr bwMode="auto">
            <a:xfrm>
              <a:off x="1192289" y="1517266"/>
              <a:ext cx="2677" cy="6691"/>
            </a:xfrm>
            <a:custGeom>
              <a:avLst/>
              <a:gdLst>
                <a:gd name="T0" fmla="*/ 2147483647 w 7"/>
                <a:gd name="T1" fmla="*/ 2147483647 h 19"/>
                <a:gd name="T2" fmla="*/ 2147483647 w 7"/>
                <a:gd name="T3" fmla="*/ 2147483647 h 19"/>
                <a:gd name="T4" fmla="*/ 2147483647 w 7"/>
                <a:gd name="T5" fmla="*/ 0 h 19"/>
                <a:gd name="T6" fmla="*/ 0 w 7"/>
                <a:gd name="T7" fmla="*/ 2147483647 h 19"/>
                <a:gd name="T8" fmla="*/ 0 w 7"/>
                <a:gd name="T9" fmla="*/ 2147483647 h 19"/>
                <a:gd name="T10" fmla="*/ 0 w 7"/>
                <a:gd name="T11" fmla="*/ 2147483647 h 19"/>
                <a:gd name="T12" fmla="*/ 2147483647 w 7"/>
                <a:gd name="T13" fmla="*/ 2147483647 h 19"/>
                <a:gd name="T14" fmla="*/ 2147483647 w 7"/>
                <a:gd name="T15" fmla="*/ 2147483647 h 19"/>
                <a:gd name="T16" fmla="*/ 2147483647 w 7"/>
                <a:gd name="T17" fmla="*/ 2147483647 h 19"/>
                <a:gd name="T18" fmla="*/ 2147483647 w 7"/>
                <a:gd name="T19" fmla="*/ 2147483647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9"/>
                <a:gd name="T32" fmla="*/ 7 w 7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9">
                  <a:moveTo>
                    <a:pt x="7" y="3"/>
                  </a:moveTo>
                  <a:lnTo>
                    <a:pt x="4" y="3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19"/>
                  </a:lnTo>
                  <a:lnTo>
                    <a:pt x="4" y="19"/>
                  </a:lnTo>
                  <a:lnTo>
                    <a:pt x="7" y="19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20" name="Freeform 1027"/>
            <p:cNvSpPr>
              <a:spLocks/>
            </p:cNvSpPr>
            <p:nvPr/>
          </p:nvSpPr>
          <p:spPr bwMode="auto">
            <a:xfrm>
              <a:off x="1192289" y="1522620"/>
              <a:ext cx="5354" cy="1338"/>
            </a:xfrm>
            <a:custGeom>
              <a:avLst/>
              <a:gdLst>
                <a:gd name="T0" fmla="*/ 2147483647 w 13"/>
                <a:gd name="T1" fmla="*/ 0 h 7"/>
                <a:gd name="T2" fmla="*/ 0 w 13"/>
                <a:gd name="T3" fmla="*/ 2147483647 h 7"/>
                <a:gd name="T4" fmla="*/ 0 w 13"/>
                <a:gd name="T5" fmla="*/ 2147483647 h 7"/>
                <a:gd name="T6" fmla="*/ 0 w 13"/>
                <a:gd name="T7" fmla="*/ 2147483647 h 7"/>
                <a:gd name="T8" fmla="*/ 2147483647 w 13"/>
                <a:gd name="T9" fmla="*/ 2147483647 h 7"/>
                <a:gd name="T10" fmla="*/ 2147483647 w 13"/>
                <a:gd name="T11" fmla="*/ 2147483647 h 7"/>
                <a:gd name="T12" fmla="*/ 2147483647 w 13"/>
                <a:gd name="T13" fmla="*/ 2147483647 h 7"/>
                <a:gd name="T14" fmla="*/ 2147483647 w 13"/>
                <a:gd name="T15" fmla="*/ 2147483647 h 7"/>
                <a:gd name="T16" fmla="*/ 2147483647 w 13"/>
                <a:gd name="T17" fmla="*/ 0 h 7"/>
                <a:gd name="T18" fmla="*/ 2147483647 w 13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7"/>
                <a:gd name="T32" fmla="*/ 13 w 13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7">
                  <a:moveTo>
                    <a:pt x="4" y="0"/>
                  </a:moveTo>
                  <a:lnTo>
                    <a:pt x="0" y="4"/>
                  </a:lnTo>
                  <a:lnTo>
                    <a:pt x="0" y="7"/>
                  </a:lnTo>
                  <a:lnTo>
                    <a:pt x="4" y="7"/>
                  </a:lnTo>
                  <a:lnTo>
                    <a:pt x="11" y="7"/>
                  </a:lnTo>
                  <a:lnTo>
                    <a:pt x="13" y="4"/>
                  </a:lnTo>
                  <a:lnTo>
                    <a:pt x="11" y="4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21" name="Freeform 1028"/>
            <p:cNvSpPr>
              <a:spLocks/>
            </p:cNvSpPr>
            <p:nvPr/>
          </p:nvSpPr>
          <p:spPr bwMode="auto">
            <a:xfrm>
              <a:off x="1194966" y="1522620"/>
              <a:ext cx="2677" cy="6691"/>
            </a:xfrm>
            <a:custGeom>
              <a:avLst/>
              <a:gdLst>
                <a:gd name="T0" fmla="*/ 2147483647 w 6"/>
                <a:gd name="T1" fmla="*/ 2147483647 h 23"/>
                <a:gd name="T2" fmla="*/ 2147483647 w 6"/>
                <a:gd name="T3" fmla="*/ 2147483647 h 23"/>
                <a:gd name="T4" fmla="*/ 2147483647 w 6"/>
                <a:gd name="T5" fmla="*/ 0 h 23"/>
                <a:gd name="T6" fmla="*/ 0 w 6"/>
                <a:gd name="T7" fmla="*/ 2147483647 h 23"/>
                <a:gd name="T8" fmla="*/ 0 w 6"/>
                <a:gd name="T9" fmla="*/ 2147483647 h 23"/>
                <a:gd name="T10" fmla="*/ 0 w 6"/>
                <a:gd name="T11" fmla="*/ 2147483647 h 23"/>
                <a:gd name="T12" fmla="*/ 2147483647 w 6"/>
                <a:gd name="T13" fmla="*/ 2147483647 h 23"/>
                <a:gd name="T14" fmla="*/ 2147483647 w 6"/>
                <a:gd name="T15" fmla="*/ 2147483647 h 23"/>
                <a:gd name="T16" fmla="*/ 2147483647 w 6"/>
                <a:gd name="T17" fmla="*/ 2147483647 h 23"/>
                <a:gd name="T18" fmla="*/ 2147483647 w 6"/>
                <a:gd name="T19" fmla="*/ 2147483647 h 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23"/>
                <a:gd name="T32" fmla="*/ 6 w 6"/>
                <a:gd name="T33" fmla="*/ 23 h 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23">
                  <a:moveTo>
                    <a:pt x="6" y="4"/>
                  </a:moveTo>
                  <a:lnTo>
                    <a:pt x="4" y="4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19"/>
                  </a:lnTo>
                  <a:lnTo>
                    <a:pt x="4" y="23"/>
                  </a:lnTo>
                  <a:lnTo>
                    <a:pt x="4" y="19"/>
                  </a:lnTo>
                  <a:lnTo>
                    <a:pt x="6" y="19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22" name="Freeform 1029"/>
            <p:cNvSpPr>
              <a:spLocks/>
            </p:cNvSpPr>
            <p:nvPr/>
          </p:nvSpPr>
          <p:spPr bwMode="auto">
            <a:xfrm>
              <a:off x="1194966" y="1527973"/>
              <a:ext cx="6692" cy="0"/>
            </a:xfrm>
            <a:custGeom>
              <a:avLst/>
              <a:gdLst>
                <a:gd name="T0" fmla="*/ 2147483647 w 20"/>
                <a:gd name="T1" fmla="*/ 0 h 2"/>
                <a:gd name="T2" fmla="*/ 0 w 20"/>
                <a:gd name="T3" fmla="*/ 0 h 2"/>
                <a:gd name="T4" fmla="*/ 0 w 20"/>
                <a:gd name="T5" fmla="*/ 0 h 2"/>
                <a:gd name="T6" fmla="*/ 0 w 20"/>
                <a:gd name="T7" fmla="*/ 0 h 2"/>
                <a:gd name="T8" fmla="*/ 2147483647 w 20"/>
                <a:gd name="T9" fmla="*/ 0 h 2"/>
                <a:gd name="T10" fmla="*/ 2147483647 w 20"/>
                <a:gd name="T11" fmla="*/ 0 h 2"/>
                <a:gd name="T12" fmla="*/ 2147483647 w 20"/>
                <a:gd name="T13" fmla="*/ 0 h 2"/>
                <a:gd name="T14" fmla="*/ 2147483647 w 20"/>
                <a:gd name="T15" fmla="*/ 0 h 2"/>
                <a:gd name="T16" fmla="*/ 2147483647 w 20"/>
                <a:gd name="T17" fmla="*/ 0 h 2"/>
                <a:gd name="T18" fmla="*/ 2147483647 w 20"/>
                <a:gd name="T19" fmla="*/ 0 h 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2"/>
                <a:gd name="T32" fmla="*/ 20 w 20"/>
                <a:gd name="T33" fmla="*/ 0 h 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2">
                  <a:moveTo>
                    <a:pt x="4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0" y="2"/>
                  </a:lnTo>
                  <a:lnTo>
                    <a:pt x="17" y="2"/>
                  </a:lnTo>
                  <a:lnTo>
                    <a:pt x="20" y="2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23" name="Freeform 1030"/>
            <p:cNvSpPr>
              <a:spLocks/>
            </p:cNvSpPr>
            <p:nvPr/>
          </p:nvSpPr>
          <p:spPr bwMode="auto">
            <a:xfrm>
              <a:off x="1198982" y="1527973"/>
              <a:ext cx="2677" cy="10707"/>
            </a:xfrm>
            <a:custGeom>
              <a:avLst/>
              <a:gdLst>
                <a:gd name="T0" fmla="*/ 2147483647 w 7"/>
                <a:gd name="T1" fmla="*/ 2147483647 h 31"/>
                <a:gd name="T2" fmla="*/ 2147483647 w 7"/>
                <a:gd name="T3" fmla="*/ 0 h 31"/>
                <a:gd name="T4" fmla="*/ 2147483647 w 7"/>
                <a:gd name="T5" fmla="*/ 0 h 31"/>
                <a:gd name="T6" fmla="*/ 0 w 7"/>
                <a:gd name="T7" fmla="*/ 0 h 31"/>
                <a:gd name="T8" fmla="*/ 0 w 7"/>
                <a:gd name="T9" fmla="*/ 2147483647 h 31"/>
                <a:gd name="T10" fmla="*/ 0 w 7"/>
                <a:gd name="T11" fmla="*/ 2147483647 h 31"/>
                <a:gd name="T12" fmla="*/ 2147483647 w 7"/>
                <a:gd name="T13" fmla="*/ 2147483647 h 31"/>
                <a:gd name="T14" fmla="*/ 2147483647 w 7"/>
                <a:gd name="T15" fmla="*/ 2147483647 h 31"/>
                <a:gd name="T16" fmla="*/ 2147483647 w 7"/>
                <a:gd name="T17" fmla="*/ 2147483647 h 31"/>
                <a:gd name="T18" fmla="*/ 2147483647 w 7"/>
                <a:gd name="T19" fmla="*/ 2147483647 h 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31"/>
                <a:gd name="T32" fmla="*/ 7 w 7"/>
                <a:gd name="T33" fmla="*/ 31 h 3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31">
                  <a:moveTo>
                    <a:pt x="7" y="2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4" y="31"/>
                  </a:lnTo>
                  <a:lnTo>
                    <a:pt x="7" y="31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24" name="Freeform 1031"/>
            <p:cNvSpPr>
              <a:spLocks/>
            </p:cNvSpPr>
            <p:nvPr/>
          </p:nvSpPr>
          <p:spPr bwMode="auto">
            <a:xfrm>
              <a:off x="1198982" y="1536003"/>
              <a:ext cx="14722" cy="2677"/>
            </a:xfrm>
            <a:custGeom>
              <a:avLst/>
              <a:gdLst>
                <a:gd name="T0" fmla="*/ 2147483647 w 43"/>
                <a:gd name="T1" fmla="*/ 0 h 6"/>
                <a:gd name="T2" fmla="*/ 0 w 43"/>
                <a:gd name="T3" fmla="*/ 0 h 6"/>
                <a:gd name="T4" fmla="*/ 0 w 43"/>
                <a:gd name="T5" fmla="*/ 2147483647 h 6"/>
                <a:gd name="T6" fmla="*/ 0 w 43"/>
                <a:gd name="T7" fmla="*/ 2147483647 h 6"/>
                <a:gd name="T8" fmla="*/ 2147483647 w 43"/>
                <a:gd name="T9" fmla="*/ 2147483647 h 6"/>
                <a:gd name="T10" fmla="*/ 2147483647 w 43"/>
                <a:gd name="T11" fmla="*/ 2147483647 h 6"/>
                <a:gd name="T12" fmla="*/ 2147483647 w 43"/>
                <a:gd name="T13" fmla="*/ 2147483647 h 6"/>
                <a:gd name="T14" fmla="*/ 2147483647 w 43"/>
                <a:gd name="T15" fmla="*/ 0 h 6"/>
                <a:gd name="T16" fmla="*/ 2147483647 w 43"/>
                <a:gd name="T17" fmla="*/ 0 h 6"/>
                <a:gd name="T18" fmla="*/ 2147483647 w 4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3"/>
                <a:gd name="T31" fmla="*/ 0 h 6"/>
                <a:gd name="T32" fmla="*/ 43 w 4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3" h="6">
                  <a:moveTo>
                    <a:pt x="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7" y="6"/>
                  </a:lnTo>
                  <a:lnTo>
                    <a:pt x="43" y="6"/>
                  </a:lnTo>
                  <a:lnTo>
                    <a:pt x="43" y="3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25" name="Freeform 1032"/>
            <p:cNvSpPr>
              <a:spLocks/>
            </p:cNvSpPr>
            <p:nvPr/>
          </p:nvSpPr>
          <p:spPr bwMode="auto">
            <a:xfrm>
              <a:off x="1212366" y="1536003"/>
              <a:ext cx="1338" cy="6691"/>
            </a:xfrm>
            <a:custGeom>
              <a:avLst/>
              <a:gdLst>
                <a:gd name="T0" fmla="*/ 2147483647 w 6"/>
                <a:gd name="T1" fmla="*/ 2147483647 h 19"/>
                <a:gd name="T2" fmla="*/ 2147483647 w 6"/>
                <a:gd name="T3" fmla="*/ 0 h 19"/>
                <a:gd name="T4" fmla="*/ 2147483647 w 6"/>
                <a:gd name="T5" fmla="*/ 0 h 19"/>
                <a:gd name="T6" fmla="*/ 0 w 6"/>
                <a:gd name="T7" fmla="*/ 0 h 19"/>
                <a:gd name="T8" fmla="*/ 0 w 6"/>
                <a:gd name="T9" fmla="*/ 2147483647 h 19"/>
                <a:gd name="T10" fmla="*/ 0 w 6"/>
                <a:gd name="T11" fmla="*/ 2147483647 h 19"/>
                <a:gd name="T12" fmla="*/ 2147483647 w 6"/>
                <a:gd name="T13" fmla="*/ 2147483647 h 19"/>
                <a:gd name="T14" fmla="*/ 2147483647 w 6"/>
                <a:gd name="T15" fmla="*/ 2147483647 h 19"/>
                <a:gd name="T16" fmla="*/ 2147483647 w 6"/>
                <a:gd name="T17" fmla="*/ 2147483647 h 19"/>
                <a:gd name="T18" fmla="*/ 2147483647 w 6"/>
                <a:gd name="T19" fmla="*/ 2147483647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9"/>
                <a:gd name="T32" fmla="*/ 6 w 6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9">
                  <a:moveTo>
                    <a:pt x="6" y="3"/>
                  </a:moveTo>
                  <a:lnTo>
                    <a:pt x="6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3" y="19"/>
                  </a:lnTo>
                  <a:lnTo>
                    <a:pt x="6" y="19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26" name="Freeform 1033"/>
            <p:cNvSpPr>
              <a:spLocks/>
            </p:cNvSpPr>
            <p:nvPr/>
          </p:nvSpPr>
          <p:spPr bwMode="auto">
            <a:xfrm>
              <a:off x="1212366" y="1540018"/>
              <a:ext cx="4015" cy="2677"/>
            </a:xfrm>
            <a:custGeom>
              <a:avLst/>
              <a:gdLst>
                <a:gd name="T0" fmla="*/ 2147483647 w 12"/>
                <a:gd name="T1" fmla="*/ 0 h 6"/>
                <a:gd name="T2" fmla="*/ 0 w 12"/>
                <a:gd name="T3" fmla="*/ 0 h 6"/>
                <a:gd name="T4" fmla="*/ 0 w 12"/>
                <a:gd name="T5" fmla="*/ 2147483647 h 6"/>
                <a:gd name="T6" fmla="*/ 0 w 12"/>
                <a:gd name="T7" fmla="*/ 2147483647 h 6"/>
                <a:gd name="T8" fmla="*/ 2147483647 w 12"/>
                <a:gd name="T9" fmla="*/ 2147483647 h 6"/>
                <a:gd name="T10" fmla="*/ 2147483647 w 12"/>
                <a:gd name="T11" fmla="*/ 2147483647 h 6"/>
                <a:gd name="T12" fmla="*/ 2147483647 w 12"/>
                <a:gd name="T13" fmla="*/ 2147483647 h 6"/>
                <a:gd name="T14" fmla="*/ 2147483647 w 12"/>
                <a:gd name="T15" fmla="*/ 0 h 6"/>
                <a:gd name="T16" fmla="*/ 2147483647 w 12"/>
                <a:gd name="T17" fmla="*/ 0 h 6"/>
                <a:gd name="T18" fmla="*/ 2147483647 w 12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"/>
                <a:gd name="T31" fmla="*/ 0 h 6"/>
                <a:gd name="T32" fmla="*/ 12 w 12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" h="6">
                  <a:moveTo>
                    <a:pt x="3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3" y="6"/>
                  </a:lnTo>
                  <a:lnTo>
                    <a:pt x="12" y="6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6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27" name="Freeform 1034"/>
            <p:cNvSpPr>
              <a:spLocks/>
            </p:cNvSpPr>
            <p:nvPr/>
          </p:nvSpPr>
          <p:spPr bwMode="auto">
            <a:xfrm>
              <a:off x="1213704" y="1540018"/>
              <a:ext cx="2677" cy="6692"/>
            </a:xfrm>
            <a:custGeom>
              <a:avLst/>
              <a:gdLst>
                <a:gd name="T0" fmla="*/ 2147483647 w 6"/>
                <a:gd name="T1" fmla="*/ 2147483647 h 17"/>
                <a:gd name="T2" fmla="*/ 2147483647 w 6"/>
                <a:gd name="T3" fmla="*/ 0 h 17"/>
                <a:gd name="T4" fmla="*/ 2147483647 w 6"/>
                <a:gd name="T5" fmla="*/ 0 h 17"/>
                <a:gd name="T6" fmla="*/ 0 w 6"/>
                <a:gd name="T7" fmla="*/ 0 h 17"/>
                <a:gd name="T8" fmla="*/ 0 w 6"/>
                <a:gd name="T9" fmla="*/ 2147483647 h 17"/>
                <a:gd name="T10" fmla="*/ 0 w 6"/>
                <a:gd name="T11" fmla="*/ 2147483647 h 17"/>
                <a:gd name="T12" fmla="*/ 2147483647 w 6"/>
                <a:gd name="T13" fmla="*/ 2147483647 h 17"/>
                <a:gd name="T14" fmla="*/ 2147483647 w 6"/>
                <a:gd name="T15" fmla="*/ 2147483647 h 17"/>
                <a:gd name="T16" fmla="*/ 2147483647 w 6"/>
                <a:gd name="T17" fmla="*/ 2147483647 h 17"/>
                <a:gd name="T18" fmla="*/ 2147483647 w 6"/>
                <a:gd name="T19" fmla="*/ 2147483647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7"/>
                <a:gd name="T32" fmla="*/ 6 w 6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7">
                  <a:moveTo>
                    <a:pt x="6" y="2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4" y="17"/>
                  </a:lnTo>
                  <a:lnTo>
                    <a:pt x="6" y="17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28" name="Freeform 1035"/>
            <p:cNvSpPr>
              <a:spLocks/>
            </p:cNvSpPr>
            <p:nvPr/>
          </p:nvSpPr>
          <p:spPr bwMode="auto">
            <a:xfrm>
              <a:off x="1213704" y="1544033"/>
              <a:ext cx="4016" cy="2677"/>
            </a:xfrm>
            <a:custGeom>
              <a:avLst/>
              <a:gdLst>
                <a:gd name="T0" fmla="*/ 2147483647 w 13"/>
                <a:gd name="T1" fmla="*/ 0 h 5"/>
                <a:gd name="T2" fmla="*/ 0 w 13"/>
                <a:gd name="T3" fmla="*/ 2147483647 h 5"/>
                <a:gd name="T4" fmla="*/ 0 w 13"/>
                <a:gd name="T5" fmla="*/ 2147483647 h 5"/>
                <a:gd name="T6" fmla="*/ 0 w 13"/>
                <a:gd name="T7" fmla="*/ 2147483647 h 5"/>
                <a:gd name="T8" fmla="*/ 2147483647 w 13"/>
                <a:gd name="T9" fmla="*/ 2147483647 h 5"/>
                <a:gd name="T10" fmla="*/ 2147483647 w 13"/>
                <a:gd name="T11" fmla="*/ 2147483647 h 5"/>
                <a:gd name="T12" fmla="*/ 2147483647 w 13"/>
                <a:gd name="T13" fmla="*/ 2147483647 h 5"/>
                <a:gd name="T14" fmla="*/ 2147483647 w 13"/>
                <a:gd name="T15" fmla="*/ 2147483647 h 5"/>
                <a:gd name="T16" fmla="*/ 2147483647 w 13"/>
                <a:gd name="T17" fmla="*/ 0 h 5"/>
                <a:gd name="T18" fmla="*/ 2147483647 w 13"/>
                <a:gd name="T19" fmla="*/ 0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5"/>
                <a:gd name="T32" fmla="*/ 13 w 13"/>
                <a:gd name="T33" fmla="*/ 5 h 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5">
                  <a:moveTo>
                    <a:pt x="4" y="0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4" y="5"/>
                  </a:lnTo>
                  <a:lnTo>
                    <a:pt x="13" y="5"/>
                  </a:lnTo>
                  <a:lnTo>
                    <a:pt x="13" y="3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29" name="Freeform 1036"/>
            <p:cNvSpPr>
              <a:spLocks/>
            </p:cNvSpPr>
            <p:nvPr/>
          </p:nvSpPr>
          <p:spPr bwMode="auto">
            <a:xfrm>
              <a:off x="1216381" y="1544033"/>
              <a:ext cx="1339" cy="8030"/>
            </a:xfrm>
            <a:custGeom>
              <a:avLst/>
              <a:gdLst>
                <a:gd name="T0" fmla="*/ 2147483647 w 7"/>
                <a:gd name="T1" fmla="*/ 2147483647 h 22"/>
                <a:gd name="T2" fmla="*/ 2147483647 w 7"/>
                <a:gd name="T3" fmla="*/ 2147483647 h 22"/>
                <a:gd name="T4" fmla="*/ 2147483647 w 7"/>
                <a:gd name="T5" fmla="*/ 0 h 22"/>
                <a:gd name="T6" fmla="*/ 0 w 7"/>
                <a:gd name="T7" fmla="*/ 2147483647 h 22"/>
                <a:gd name="T8" fmla="*/ 0 w 7"/>
                <a:gd name="T9" fmla="*/ 2147483647 h 22"/>
                <a:gd name="T10" fmla="*/ 0 w 7"/>
                <a:gd name="T11" fmla="*/ 2147483647 h 22"/>
                <a:gd name="T12" fmla="*/ 2147483647 w 7"/>
                <a:gd name="T13" fmla="*/ 2147483647 h 22"/>
                <a:gd name="T14" fmla="*/ 2147483647 w 7"/>
                <a:gd name="T15" fmla="*/ 2147483647 h 22"/>
                <a:gd name="T16" fmla="*/ 2147483647 w 7"/>
                <a:gd name="T17" fmla="*/ 2147483647 h 22"/>
                <a:gd name="T18" fmla="*/ 2147483647 w 7"/>
                <a:gd name="T19" fmla="*/ 2147483647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22"/>
                <a:gd name="T32" fmla="*/ 7 w 7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22">
                  <a:moveTo>
                    <a:pt x="7" y="3"/>
                  </a:moveTo>
                  <a:lnTo>
                    <a:pt x="7" y="3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18"/>
                  </a:lnTo>
                  <a:lnTo>
                    <a:pt x="4" y="22"/>
                  </a:lnTo>
                  <a:lnTo>
                    <a:pt x="7" y="18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30" name="Freeform 1037"/>
            <p:cNvSpPr>
              <a:spLocks/>
            </p:cNvSpPr>
            <p:nvPr/>
          </p:nvSpPr>
          <p:spPr bwMode="auto">
            <a:xfrm>
              <a:off x="1216381" y="1549386"/>
              <a:ext cx="4016" cy="1338"/>
            </a:xfrm>
            <a:custGeom>
              <a:avLst/>
              <a:gdLst>
                <a:gd name="T0" fmla="*/ 2147483647 w 13"/>
                <a:gd name="T1" fmla="*/ 0 h 3"/>
                <a:gd name="T2" fmla="*/ 0 w 13"/>
                <a:gd name="T3" fmla="*/ 0 h 3"/>
                <a:gd name="T4" fmla="*/ 0 w 13"/>
                <a:gd name="T5" fmla="*/ 2147483647 h 3"/>
                <a:gd name="T6" fmla="*/ 0 w 13"/>
                <a:gd name="T7" fmla="*/ 2147483647 h 3"/>
                <a:gd name="T8" fmla="*/ 2147483647 w 13"/>
                <a:gd name="T9" fmla="*/ 2147483647 h 3"/>
                <a:gd name="T10" fmla="*/ 2147483647 w 13"/>
                <a:gd name="T11" fmla="*/ 2147483647 h 3"/>
                <a:gd name="T12" fmla="*/ 2147483647 w 13"/>
                <a:gd name="T13" fmla="*/ 2147483647 h 3"/>
                <a:gd name="T14" fmla="*/ 2147483647 w 13"/>
                <a:gd name="T15" fmla="*/ 0 h 3"/>
                <a:gd name="T16" fmla="*/ 2147483647 w 13"/>
                <a:gd name="T17" fmla="*/ 0 h 3"/>
                <a:gd name="T18" fmla="*/ 2147483647 w 13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3"/>
                <a:gd name="T32" fmla="*/ 13 w 13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3">
                  <a:moveTo>
                    <a:pt x="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4" y="3"/>
                  </a:lnTo>
                  <a:lnTo>
                    <a:pt x="13" y="3"/>
                  </a:lnTo>
                  <a:lnTo>
                    <a:pt x="13" y="0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31" name="Freeform 1038"/>
            <p:cNvSpPr>
              <a:spLocks/>
            </p:cNvSpPr>
            <p:nvPr/>
          </p:nvSpPr>
          <p:spPr bwMode="auto">
            <a:xfrm>
              <a:off x="1217719" y="1549386"/>
              <a:ext cx="2677" cy="6691"/>
            </a:xfrm>
            <a:custGeom>
              <a:avLst/>
              <a:gdLst>
                <a:gd name="T0" fmla="*/ 2147483647 w 6"/>
                <a:gd name="T1" fmla="*/ 2147483647 h 19"/>
                <a:gd name="T2" fmla="*/ 2147483647 w 6"/>
                <a:gd name="T3" fmla="*/ 0 h 19"/>
                <a:gd name="T4" fmla="*/ 2147483647 w 6"/>
                <a:gd name="T5" fmla="*/ 0 h 19"/>
                <a:gd name="T6" fmla="*/ 0 w 6"/>
                <a:gd name="T7" fmla="*/ 0 h 19"/>
                <a:gd name="T8" fmla="*/ 0 w 6"/>
                <a:gd name="T9" fmla="*/ 2147483647 h 19"/>
                <a:gd name="T10" fmla="*/ 0 w 6"/>
                <a:gd name="T11" fmla="*/ 2147483647 h 19"/>
                <a:gd name="T12" fmla="*/ 2147483647 w 6"/>
                <a:gd name="T13" fmla="*/ 2147483647 h 19"/>
                <a:gd name="T14" fmla="*/ 2147483647 w 6"/>
                <a:gd name="T15" fmla="*/ 2147483647 h 19"/>
                <a:gd name="T16" fmla="*/ 2147483647 w 6"/>
                <a:gd name="T17" fmla="*/ 2147483647 h 19"/>
                <a:gd name="T18" fmla="*/ 2147483647 w 6"/>
                <a:gd name="T19" fmla="*/ 2147483647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9"/>
                <a:gd name="T32" fmla="*/ 6 w 6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9">
                  <a:moveTo>
                    <a:pt x="6" y="3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4" y="19"/>
                  </a:lnTo>
                  <a:lnTo>
                    <a:pt x="6" y="16"/>
                  </a:lnTo>
                  <a:lnTo>
                    <a:pt x="6" y="19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32" name="Freeform 1039"/>
            <p:cNvSpPr>
              <a:spLocks/>
            </p:cNvSpPr>
            <p:nvPr/>
          </p:nvSpPr>
          <p:spPr bwMode="auto">
            <a:xfrm>
              <a:off x="1217719" y="1553401"/>
              <a:ext cx="5354" cy="1339"/>
            </a:xfrm>
            <a:custGeom>
              <a:avLst/>
              <a:gdLst>
                <a:gd name="T0" fmla="*/ 2147483647 w 13"/>
                <a:gd name="T1" fmla="*/ 0 h 3"/>
                <a:gd name="T2" fmla="*/ 0 w 13"/>
                <a:gd name="T3" fmla="*/ 0 h 3"/>
                <a:gd name="T4" fmla="*/ 0 w 13"/>
                <a:gd name="T5" fmla="*/ 2147483647 h 3"/>
                <a:gd name="T6" fmla="*/ 0 w 13"/>
                <a:gd name="T7" fmla="*/ 2147483647 h 3"/>
                <a:gd name="T8" fmla="*/ 2147483647 w 13"/>
                <a:gd name="T9" fmla="*/ 2147483647 h 3"/>
                <a:gd name="T10" fmla="*/ 2147483647 w 13"/>
                <a:gd name="T11" fmla="*/ 2147483647 h 3"/>
                <a:gd name="T12" fmla="*/ 2147483647 w 13"/>
                <a:gd name="T13" fmla="*/ 2147483647 h 3"/>
                <a:gd name="T14" fmla="*/ 2147483647 w 13"/>
                <a:gd name="T15" fmla="*/ 0 h 3"/>
                <a:gd name="T16" fmla="*/ 2147483647 w 13"/>
                <a:gd name="T17" fmla="*/ 0 h 3"/>
                <a:gd name="T18" fmla="*/ 2147483647 w 13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3"/>
                <a:gd name="T32" fmla="*/ 13 w 13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3">
                  <a:moveTo>
                    <a:pt x="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4" y="3"/>
                  </a:lnTo>
                  <a:lnTo>
                    <a:pt x="13" y="3"/>
                  </a:lnTo>
                  <a:lnTo>
                    <a:pt x="13" y="0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33" name="Freeform 1040"/>
            <p:cNvSpPr>
              <a:spLocks/>
            </p:cNvSpPr>
            <p:nvPr/>
          </p:nvSpPr>
          <p:spPr bwMode="auto">
            <a:xfrm>
              <a:off x="1220396" y="1553401"/>
              <a:ext cx="2677" cy="6692"/>
            </a:xfrm>
            <a:custGeom>
              <a:avLst/>
              <a:gdLst>
                <a:gd name="T0" fmla="*/ 2147483647 w 7"/>
                <a:gd name="T1" fmla="*/ 2147483647 h 19"/>
                <a:gd name="T2" fmla="*/ 2147483647 w 7"/>
                <a:gd name="T3" fmla="*/ 0 h 19"/>
                <a:gd name="T4" fmla="*/ 2147483647 w 7"/>
                <a:gd name="T5" fmla="*/ 0 h 19"/>
                <a:gd name="T6" fmla="*/ 0 w 7"/>
                <a:gd name="T7" fmla="*/ 0 h 19"/>
                <a:gd name="T8" fmla="*/ 0 w 7"/>
                <a:gd name="T9" fmla="*/ 2147483647 h 19"/>
                <a:gd name="T10" fmla="*/ 0 w 7"/>
                <a:gd name="T11" fmla="*/ 2147483647 h 19"/>
                <a:gd name="T12" fmla="*/ 2147483647 w 7"/>
                <a:gd name="T13" fmla="*/ 2147483647 h 19"/>
                <a:gd name="T14" fmla="*/ 2147483647 w 7"/>
                <a:gd name="T15" fmla="*/ 2147483647 h 19"/>
                <a:gd name="T16" fmla="*/ 2147483647 w 7"/>
                <a:gd name="T17" fmla="*/ 2147483647 h 19"/>
                <a:gd name="T18" fmla="*/ 2147483647 w 7"/>
                <a:gd name="T19" fmla="*/ 2147483647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9"/>
                <a:gd name="T32" fmla="*/ 7 w 7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9">
                  <a:moveTo>
                    <a:pt x="7" y="3"/>
                  </a:move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4" y="19"/>
                  </a:lnTo>
                  <a:lnTo>
                    <a:pt x="7" y="19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34" name="Freeform 1041"/>
            <p:cNvSpPr>
              <a:spLocks/>
            </p:cNvSpPr>
            <p:nvPr/>
          </p:nvSpPr>
          <p:spPr bwMode="auto">
            <a:xfrm>
              <a:off x="1220396" y="1557417"/>
              <a:ext cx="4015" cy="2677"/>
            </a:xfrm>
            <a:custGeom>
              <a:avLst/>
              <a:gdLst>
                <a:gd name="T0" fmla="*/ 2147483647 w 14"/>
                <a:gd name="T1" fmla="*/ 0 h 6"/>
                <a:gd name="T2" fmla="*/ 0 w 14"/>
                <a:gd name="T3" fmla="*/ 0 h 6"/>
                <a:gd name="T4" fmla="*/ 0 w 14"/>
                <a:gd name="T5" fmla="*/ 2147483647 h 6"/>
                <a:gd name="T6" fmla="*/ 0 w 14"/>
                <a:gd name="T7" fmla="*/ 2147483647 h 6"/>
                <a:gd name="T8" fmla="*/ 2147483647 w 14"/>
                <a:gd name="T9" fmla="*/ 2147483647 h 6"/>
                <a:gd name="T10" fmla="*/ 2147483647 w 14"/>
                <a:gd name="T11" fmla="*/ 2147483647 h 6"/>
                <a:gd name="T12" fmla="*/ 2147483647 w 14"/>
                <a:gd name="T13" fmla="*/ 2147483647 h 6"/>
                <a:gd name="T14" fmla="*/ 2147483647 w 14"/>
                <a:gd name="T15" fmla="*/ 0 h 6"/>
                <a:gd name="T16" fmla="*/ 2147483647 w 14"/>
                <a:gd name="T17" fmla="*/ 0 h 6"/>
                <a:gd name="T18" fmla="*/ 2147483647 w 14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6"/>
                <a:gd name="T32" fmla="*/ 14 w 14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6">
                  <a:moveTo>
                    <a:pt x="4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4" y="6"/>
                  </a:lnTo>
                  <a:lnTo>
                    <a:pt x="14" y="6"/>
                  </a:lnTo>
                  <a:lnTo>
                    <a:pt x="14" y="2"/>
                  </a:lnTo>
                  <a:lnTo>
                    <a:pt x="14" y="0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35" name="Freeform 1042"/>
            <p:cNvSpPr>
              <a:spLocks/>
            </p:cNvSpPr>
            <p:nvPr/>
          </p:nvSpPr>
          <p:spPr bwMode="auto">
            <a:xfrm>
              <a:off x="1223073" y="1557417"/>
              <a:ext cx="1338" cy="6691"/>
            </a:xfrm>
            <a:custGeom>
              <a:avLst/>
              <a:gdLst>
                <a:gd name="T0" fmla="*/ 2147483647 w 7"/>
                <a:gd name="T1" fmla="*/ 2147483647 h 19"/>
                <a:gd name="T2" fmla="*/ 2147483647 w 7"/>
                <a:gd name="T3" fmla="*/ 0 h 19"/>
                <a:gd name="T4" fmla="*/ 2147483647 w 7"/>
                <a:gd name="T5" fmla="*/ 0 h 19"/>
                <a:gd name="T6" fmla="*/ 0 w 7"/>
                <a:gd name="T7" fmla="*/ 0 h 19"/>
                <a:gd name="T8" fmla="*/ 0 w 7"/>
                <a:gd name="T9" fmla="*/ 2147483647 h 19"/>
                <a:gd name="T10" fmla="*/ 0 w 7"/>
                <a:gd name="T11" fmla="*/ 2147483647 h 19"/>
                <a:gd name="T12" fmla="*/ 2147483647 w 7"/>
                <a:gd name="T13" fmla="*/ 2147483647 h 19"/>
                <a:gd name="T14" fmla="*/ 2147483647 w 7"/>
                <a:gd name="T15" fmla="*/ 2147483647 h 19"/>
                <a:gd name="T16" fmla="*/ 2147483647 w 7"/>
                <a:gd name="T17" fmla="*/ 2147483647 h 19"/>
                <a:gd name="T18" fmla="*/ 2147483647 w 7"/>
                <a:gd name="T19" fmla="*/ 2147483647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9"/>
                <a:gd name="T32" fmla="*/ 7 w 7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9">
                  <a:moveTo>
                    <a:pt x="7" y="2"/>
                  </a:move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4" y="19"/>
                  </a:lnTo>
                  <a:lnTo>
                    <a:pt x="7" y="19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36" name="Freeform 1043"/>
            <p:cNvSpPr>
              <a:spLocks/>
            </p:cNvSpPr>
            <p:nvPr/>
          </p:nvSpPr>
          <p:spPr bwMode="auto">
            <a:xfrm>
              <a:off x="1223073" y="1562770"/>
              <a:ext cx="6692" cy="1338"/>
            </a:xfrm>
            <a:custGeom>
              <a:avLst/>
              <a:gdLst>
                <a:gd name="T0" fmla="*/ 2147483647 w 20"/>
                <a:gd name="T1" fmla="*/ 0 h 7"/>
                <a:gd name="T2" fmla="*/ 0 w 20"/>
                <a:gd name="T3" fmla="*/ 0 h 7"/>
                <a:gd name="T4" fmla="*/ 0 w 20"/>
                <a:gd name="T5" fmla="*/ 2147483647 h 7"/>
                <a:gd name="T6" fmla="*/ 0 w 20"/>
                <a:gd name="T7" fmla="*/ 2147483647 h 7"/>
                <a:gd name="T8" fmla="*/ 2147483647 w 20"/>
                <a:gd name="T9" fmla="*/ 2147483647 h 7"/>
                <a:gd name="T10" fmla="*/ 2147483647 w 20"/>
                <a:gd name="T11" fmla="*/ 2147483647 h 7"/>
                <a:gd name="T12" fmla="*/ 2147483647 w 20"/>
                <a:gd name="T13" fmla="*/ 2147483647 h 7"/>
                <a:gd name="T14" fmla="*/ 2147483647 w 20"/>
                <a:gd name="T15" fmla="*/ 0 h 7"/>
                <a:gd name="T16" fmla="*/ 2147483647 w 20"/>
                <a:gd name="T17" fmla="*/ 0 h 7"/>
                <a:gd name="T18" fmla="*/ 2147483647 w 20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7"/>
                <a:gd name="T32" fmla="*/ 20 w 20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7">
                  <a:moveTo>
                    <a:pt x="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11" y="7"/>
                  </a:lnTo>
                  <a:lnTo>
                    <a:pt x="17" y="7"/>
                  </a:lnTo>
                  <a:lnTo>
                    <a:pt x="20" y="3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37" name="Freeform 1044"/>
            <p:cNvSpPr>
              <a:spLocks/>
            </p:cNvSpPr>
            <p:nvPr/>
          </p:nvSpPr>
          <p:spPr bwMode="auto">
            <a:xfrm>
              <a:off x="1227088" y="1562770"/>
              <a:ext cx="2677" cy="14721"/>
            </a:xfrm>
            <a:custGeom>
              <a:avLst/>
              <a:gdLst>
                <a:gd name="T0" fmla="*/ 2147483647 w 7"/>
                <a:gd name="T1" fmla="*/ 2147483647 h 47"/>
                <a:gd name="T2" fmla="*/ 2147483647 w 7"/>
                <a:gd name="T3" fmla="*/ 0 h 47"/>
                <a:gd name="T4" fmla="*/ 2147483647 w 7"/>
                <a:gd name="T5" fmla="*/ 0 h 47"/>
                <a:gd name="T6" fmla="*/ 0 w 7"/>
                <a:gd name="T7" fmla="*/ 0 h 47"/>
                <a:gd name="T8" fmla="*/ 0 w 7"/>
                <a:gd name="T9" fmla="*/ 2147483647 h 47"/>
                <a:gd name="T10" fmla="*/ 0 w 7"/>
                <a:gd name="T11" fmla="*/ 2147483647 h 47"/>
                <a:gd name="T12" fmla="*/ 2147483647 w 7"/>
                <a:gd name="T13" fmla="*/ 2147483647 h 47"/>
                <a:gd name="T14" fmla="*/ 2147483647 w 7"/>
                <a:gd name="T15" fmla="*/ 2147483647 h 47"/>
                <a:gd name="T16" fmla="*/ 2147483647 w 7"/>
                <a:gd name="T17" fmla="*/ 2147483647 h 47"/>
                <a:gd name="T18" fmla="*/ 2147483647 w 7"/>
                <a:gd name="T19" fmla="*/ 2147483647 h 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47"/>
                <a:gd name="T32" fmla="*/ 7 w 7"/>
                <a:gd name="T33" fmla="*/ 47 h 4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47">
                  <a:moveTo>
                    <a:pt x="7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41"/>
                  </a:lnTo>
                  <a:lnTo>
                    <a:pt x="0" y="43"/>
                  </a:lnTo>
                  <a:lnTo>
                    <a:pt x="4" y="47"/>
                  </a:lnTo>
                  <a:lnTo>
                    <a:pt x="4" y="43"/>
                  </a:lnTo>
                  <a:lnTo>
                    <a:pt x="7" y="43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38" name="Freeform 1045"/>
            <p:cNvSpPr>
              <a:spLocks/>
            </p:cNvSpPr>
            <p:nvPr/>
          </p:nvSpPr>
          <p:spPr bwMode="auto">
            <a:xfrm>
              <a:off x="1227088" y="1576153"/>
              <a:ext cx="6692" cy="0"/>
            </a:xfrm>
            <a:custGeom>
              <a:avLst/>
              <a:gdLst>
                <a:gd name="T0" fmla="*/ 2147483647 w 20"/>
                <a:gd name="T1" fmla="*/ 0 h 2"/>
                <a:gd name="T2" fmla="*/ 0 w 20"/>
                <a:gd name="T3" fmla="*/ 0 h 2"/>
                <a:gd name="T4" fmla="*/ 0 w 20"/>
                <a:gd name="T5" fmla="*/ 0 h 2"/>
                <a:gd name="T6" fmla="*/ 0 w 20"/>
                <a:gd name="T7" fmla="*/ 0 h 2"/>
                <a:gd name="T8" fmla="*/ 2147483647 w 20"/>
                <a:gd name="T9" fmla="*/ 0 h 2"/>
                <a:gd name="T10" fmla="*/ 2147483647 w 20"/>
                <a:gd name="T11" fmla="*/ 0 h 2"/>
                <a:gd name="T12" fmla="*/ 2147483647 w 20"/>
                <a:gd name="T13" fmla="*/ 0 h 2"/>
                <a:gd name="T14" fmla="*/ 2147483647 w 20"/>
                <a:gd name="T15" fmla="*/ 0 h 2"/>
                <a:gd name="T16" fmla="*/ 2147483647 w 20"/>
                <a:gd name="T17" fmla="*/ 0 h 2"/>
                <a:gd name="T18" fmla="*/ 2147483647 w 20"/>
                <a:gd name="T19" fmla="*/ 0 h 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2"/>
                <a:gd name="T32" fmla="*/ 20 w 20"/>
                <a:gd name="T33" fmla="*/ 0 h 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2">
                  <a:moveTo>
                    <a:pt x="4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39" name="Freeform 1046"/>
            <p:cNvSpPr>
              <a:spLocks/>
            </p:cNvSpPr>
            <p:nvPr/>
          </p:nvSpPr>
          <p:spPr bwMode="auto">
            <a:xfrm>
              <a:off x="1231103" y="1576153"/>
              <a:ext cx="2677" cy="5353"/>
            </a:xfrm>
            <a:custGeom>
              <a:avLst/>
              <a:gdLst>
                <a:gd name="T0" fmla="*/ 2147483647 w 6"/>
                <a:gd name="T1" fmla="*/ 2147483647 h 19"/>
                <a:gd name="T2" fmla="*/ 2147483647 w 6"/>
                <a:gd name="T3" fmla="*/ 0 h 19"/>
                <a:gd name="T4" fmla="*/ 2147483647 w 6"/>
                <a:gd name="T5" fmla="*/ 0 h 19"/>
                <a:gd name="T6" fmla="*/ 0 w 6"/>
                <a:gd name="T7" fmla="*/ 0 h 19"/>
                <a:gd name="T8" fmla="*/ 0 w 6"/>
                <a:gd name="T9" fmla="*/ 2147483647 h 19"/>
                <a:gd name="T10" fmla="*/ 0 w 6"/>
                <a:gd name="T11" fmla="*/ 2147483647 h 19"/>
                <a:gd name="T12" fmla="*/ 2147483647 w 6"/>
                <a:gd name="T13" fmla="*/ 2147483647 h 19"/>
                <a:gd name="T14" fmla="*/ 2147483647 w 6"/>
                <a:gd name="T15" fmla="*/ 2147483647 h 19"/>
                <a:gd name="T16" fmla="*/ 2147483647 w 6"/>
                <a:gd name="T17" fmla="*/ 2147483647 h 19"/>
                <a:gd name="T18" fmla="*/ 2147483647 w 6"/>
                <a:gd name="T19" fmla="*/ 2147483647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9"/>
                <a:gd name="T32" fmla="*/ 6 w 6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9">
                  <a:moveTo>
                    <a:pt x="6" y="2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4" y="19"/>
                  </a:lnTo>
                  <a:lnTo>
                    <a:pt x="6" y="19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40" name="Freeform 1047"/>
            <p:cNvSpPr>
              <a:spLocks/>
            </p:cNvSpPr>
            <p:nvPr/>
          </p:nvSpPr>
          <p:spPr bwMode="auto">
            <a:xfrm>
              <a:off x="1231103" y="1580168"/>
              <a:ext cx="6692" cy="1339"/>
            </a:xfrm>
            <a:custGeom>
              <a:avLst/>
              <a:gdLst>
                <a:gd name="T0" fmla="*/ 2147483647 w 20"/>
                <a:gd name="T1" fmla="*/ 0 h 7"/>
                <a:gd name="T2" fmla="*/ 0 w 20"/>
                <a:gd name="T3" fmla="*/ 0 h 7"/>
                <a:gd name="T4" fmla="*/ 0 w 20"/>
                <a:gd name="T5" fmla="*/ 2147483647 h 7"/>
                <a:gd name="T6" fmla="*/ 0 w 20"/>
                <a:gd name="T7" fmla="*/ 2147483647 h 7"/>
                <a:gd name="T8" fmla="*/ 2147483647 w 20"/>
                <a:gd name="T9" fmla="*/ 2147483647 h 7"/>
                <a:gd name="T10" fmla="*/ 2147483647 w 20"/>
                <a:gd name="T11" fmla="*/ 2147483647 h 7"/>
                <a:gd name="T12" fmla="*/ 2147483647 w 20"/>
                <a:gd name="T13" fmla="*/ 2147483647 h 7"/>
                <a:gd name="T14" fmla="*/ 2147483647 w 20"/>
                <a:gd name="T15" fmla="*/ 0 h 7"/>
                <a:gd name="T16" fmla="*/ 2147483647 w 20"/>
                <a:gd name="T17" fmla="*/ 0 h 7"/>
                <a:gd name="T18" fmla="*/ 2147483647 w 20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7"/>
                <a:gd name="T32" fmla="*/ 20 w 20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7">
                  <a:moveTo>
                    <a:pt x="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10" y="7"/>
                  </a:lnTo>
                  <a:lnTo>
                    <a:pt x="17" y="7"/>
                  </a:lnTo>
                  <a:lnTo>
                    <a:pt x="20" y="3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41" name="Freeform 1048"/>
            <p:cNvSpPr>
              <a:spLocks/>
            </p:cNvSpPr>
            <p:nvPr/>
          </p:nvSpPr>
          <p:spPr bwMode="auto">
            <a:xfrm>
              <a:off x="1235118" y="1580168"/>
              <a:ext cx="2677" cy="6692"/>
            </a:xfrm>
            <a:custGeom>
              <a:avLst/>
              <a:gdLst>
                <a:gd name="T0" fmla="*/ 2147483647 w 7"/>
                <a:gd name="T1" fmla="*/ 2147483647 h 19"/>
                <a:gd name="T2" fmla="*/ 2147483647 w 7"/>
                <a:gd name="T3" fmla="*/ 0 h 19"/>
                <a:gd name="T4" fmla="*/ 2147483647 w 7"/>
                <a:gd name="T5" fmla="*/ 0 h 19"/>
                <a:gd name="T6" fmla="*/ 0 w 7"/>
                <a:gd name="T7" fmla="*/ 0 h 19"/>
                <a:gd name="T8" fmla="*/ 0 w 7"/>
                <a:gd name="T9" fmla="*/ 2147483647 h 19"/>
                <a:gd name="T10" fmla="*/ 0 w 7"/>
                <a:gd name="T11" fmla="*/ 2147483647 h 19"/>
                <a:gd name="T12" fmla="*/ 2147483647 w 7"/>
                <a:gd name="T13" fmla="*/ 2147483647 h 19"/>
                <a:gd name="T14" fmla="*/ 2147483647 w 7"/>
                <a:gd name="T15" fmla="*/ 2147483647 h 19"/>
                <a:gd name="T16" fmla="*/ 2147483647 w 7"/>
                <a:gd name="T17" fmla="*/ 2147483647 h 19"/>
                <a:gd name="T18" fmla="*/ 2147483647 w 7"/>
                <a:gd name="T19" fmla="*/ 2147483647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9"/>
                <a:gd name="T32" fmla="*/ 7 w 7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9">
                  <a:moveTo>
                    <a:pt x="7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4" y="19"/>
                  </a:lnTo>
                  <a:lnTo>
                    <a:pt x="7" y="19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42" name="Freeform 1049"/>
            <p:cNvSpPr>
              <a:spLocks/>
            </p:cNvSpPr>
            <p:nvPr/>
          </p:nvSpPr>
          <p:spPr bwMode="auto">
            <a:xfrm>
              <a:off x="1235118" y="1584183"/>
              <a:ext cx="4016" cy="2677"/>
            </a:xfrm>
            <a:custGeom>
              <a:avLst/>
              <a:gdLst>
                <a:gd name="T0" fmla="*/ 2147483647 w 11"/>
                <a:gd name="T1" fmla="*/ 0 h 6"/>
                <a:gd name="T2" fmla="*/ 0 w 11"/>
                <a:gd name="T3" fmla="*/ 0 h 6"/>
                <a:gd name="T4" fmla="*/ 0 w 11"/>
                <a:gd name="T5" fmla="*/ 2147483647 h 6"/>
                <a:gd name="T6" fmla="*/ 0 w 11"/>
                <a:gd name="T7" fmla="*/ 2147483647 h 6"/>
                <a:gd name="T8" fmla="*/ 2147483647 w 11"/>
                <a:gd name="T9" fmla="*/ 2147483647 h 6"/>
                <a:gd name="T10" fmla="*/ 2147483647 w 11"/>
                <a:gd name="T11" fmla="*/ 2147483647 h 6"/>
                <a:gd name="T12" fmla="*/ 2147483647 w 11"/>
                <a:gd name="T13" fmla="*/ 2147483647 h 6"/>
                <a:gd name="T14" fmla="*/ 2147483647 w 11"/>
                <a:gd name="T15" fmla="*/ 0 h 6"/>
                <a:gd name="T16" fmla="*/ 2147483647 w 11"/>
                <a:gd name="T17" fmla="*/ 0 h 6"/>
                <a:gd name="T18" fmla="*/ 2147483647 w 11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"/>
                <a:gd name="T31" fmla="*/ 0 h 6"/>
                <a:gd name="T32" fmla="*/ 11 w 11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" h="6">
                  <a:moveTo>
                    <a:pt x="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4" y="6"/>
                  </a:lnTo>
                  <a:lnTo>
                    <a:pt x="11" y="6"/>
                  </a:lnTo>
                  <a:lnTo>
                    <a:pt x="11" y="3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43" name="Freeform 1050"/>
            <p:cNvSpPr>
              <a:spLocks/>
            </p:cNvSpPr>
            <p:nvPr/>
          </p:nvSpPr>
          <p:spPr bwMode="auto">
            <a:xfrm>
              <a:off x="1237795" y="1584183"/>
              <a:ext cx="1339" cy="16060"/>
            </a:xfrm>
            <a:custGeom>
              <a:avLst/>
              <a:gdLst>
                <a:gd name="T0" fmla="*/ 2147483647 w 4"/>
                <a:gd name="T1" fmla="*/ 2147483647 h 47"/>
                <a:gd name="T2" fmla="*/ 2147483647 w 4"/>
                <a:gd name="T3" fmla="*/ 0 h 47"/>
                <a:gd name="T4" fmla="*/ 0 w 4"/>
                <a:gd name="T5" fmla="*/ 0 h 47"/>
                <a:gd name="T6" fmla="*/ 0 w 4"/>
                <a:gd name="T7" fmla="*/ 0 h 47"/>
                <a:gd name="T8" fmla="*/ 0 w 4"/>
                <a:gd name="T9" fmla="*/ 2147483647 h 47"/>
                <a:gd name="T10" fmla="*/ 0 w 4"/>
                <a:gd name="T11" fmla="*/ 2147483647 h 47"/>
                <a:gd name="T12" fmla="*/ 0 w 4"/>
                <a:gd name="T13" fmla="*/ 2147483647 h 47"/>
                <a:gd name="T14" fmla="*/ 2147483647 w 4"/>
                <a:gd name="T15" fmla="*/ 2147483647 h 47"/>
                <a:gd name="T16" fmla="*/ 2147483647 w 4"/>
                <a:gd name="T17" fmla="*/ 2147483647 h 47"/>
                <a:gd name="T18" fmla="*/ 2147483647 w 4"/>
                <a:gd name="T19" fmla="*/ 2147483647 h 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47"/>
                <a:gd name="T32" fmla="*/ 4 w 4"/>
                <a:gd name="T33" fmla="*/ 47 h 4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47">
                  <a:moveTo>
                    <a:pt x="4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41"/>
                  </a:lnTo>
                  <a:lnTo>
                    <a:pt x="0" y="44"/>
                  </a:lnTo>
                  <a:lnTo>
                    <a:pt x="0" y="47"/>
                  </a:lnTo>
                  <a:lnTo>
                    <a:pt x="4" y="44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44" name="Freeform 1051"/>
            <p:cNvSpPr>
              <a:spLocks/>
            </p:cNvSpPr>
            <p:nvPr/>
          </p:nvSpPr>
          <p:spPr bwMode="auto">
            <a:xfrm>
              <a:off x="1236457" y="1597567"/>
              <a:ext cx="9368" cy="1338"/>
            </a:xfrm>
            <a:custGeom>
              <a:avLst/>
              <a:gdLst>
                <a:gd name="T0" fmla="*/ 2147483647 w 25"/>
                <a:gd name="T1" fmla="*/ 0 h 3"/>
                <a:gd name="T2" fmla="*/ 2147483647 w 25"/>
                <a:gd name="T3" fmla="*/ 0 h 3"/>
                <a:gd name="T4" fmla="*/ 0 w 25"/>
                <a:gd name="T5" fmla="*/ 2147483647 h 3"/>
                <a:gd name="T6" fmla="*/ 2147483647 w 25"/>
                <a:gd name="T7" fmla="*/ 2147483647 h 3"/>
                <a:gd name="T8" fmla="*/ 2147483647 w 25"/>
                <a:gd name="T9" fmla="*/ 2147483647 h 3"/>
                <a:gd name="T10" fmla="*/ 2147483647 w 25"/>
                <a:gd name="T11" fmla="*/ 2147483647 h 3"/>
                <a:gd name="T12" fmla="*/ 2147483647 w 25"/>
                <a:gd name="T13" fmla="*/ 2147483647 h 3"/>
                <a:gd name="T14" fmla="*/ 2147483647 w 25"/>
                <a:gd name="T15" fmla="*/ 0 h 3"/>
                <a:gd name="T16" fmla="*/ 2147483647 w 25"/>
                <a:gd name="T17" fmla="*/ 0 h 3"/>
                <a:gd name="T18" fmla="*/ 2147483647 w 25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"/>
                <a:gd name="T31" fmla="*/ 0 h 3"/>
                <a:gd name="T32" fmla="*/ 25 w 25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" h="3">
                  <a:moveTo>
                    <a:pt x="3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19" y="3"/>
                  </a:lnTo>
                  <a:lnTo>
                    <a:pt x="25" y="3"/>
                  </a:lnTo>
                  <a:lnTo>
                    <a:pt x="25" y="0"/>
                  </a:lnTo>
                  <a:lnTo>
                    <a:pt x="19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45" name="Freeform 1052"/>
            <p:cNvSpPr>
              <a:spLocks/>
            </p:cNvSpPr>
            <p:nvPr/>
          </p:nvSpPr>
          <p:spPr bwMode="auto">
            <a:xfrm>
              <a:off x="1244487" y="1597567"/>
              <a:ext cx="1338" cy="10707"/>
            </a:xfrm>
            <a:custGeom>
              <a:avLst/>
              <a:gdLst>
                <a:gd name="T0" fmla="*/ 2147483647 w 3"/>
                <a:gd name="T1" fmla="*/ 2147483647 h 31"/>
                <a:gd name="T2" fmla="*/ 2147483647 w 3"/>
                <a:gd name="T3" fmla="*/ 0 h 31"/>
                <a:gd name="T4" fmla="*/ 0 w 3"/>
                <a:gd name="T5" fmla="*/ 0 h 31"/>
                <a:gd name="T6" fmla="*/ 0 w 3"/>
                <a:gd name="T7" fmla="*/ 0 h 31"/>
                <a:gd name="T8" fmla="*/ 0 w 3"/>
                <a:gd name="T9" fmla="*/ 2147483647 h 31"/>
                <a:gd name="T10" fmla="*/ 0 w 3"/>
                <a:gd name="T11" fmla="*/ 2147483647 h 31"/>
                <a:gd name="T12" fmla="*/ 0 w 3"/>
                <a:gd name="T13" fmla="*/ 2147483647 h 31"/>
                <a:gd name="T14" fmla="*/ 2147483647 w 3"/>
                <a:gd name="T15" fmla="*/ 2147483647 h 31"/>
                <a:gd name="T16" fmla="*/ 2147483647 w 3"/>
                <a:gd name="T17" fmla="*/ 2147483647 h 31"/>
                <a:gd name="T18" fmla="*/ 2147483647 w 3"/>
                <a:gd name="T19" fmla="*/ 2147483647 h 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31"/>
                <a:gd name="T32" fmla="*/ 3 w 3"/>
                <a:gd name="T33" fmla="*/ 31 h 3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31">
                  <a:moveTo>
                    <a:pt x="3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27"/>
                  </a:lnTo>
                  <a:lnTo>
                    <a:pt x="0" y="31"/>
                  </a:lnTo>
                  <a:lnTo>
                    <a:pt x="3" y="31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46" name="Freeform 1053"/>
            <p:cNvSpPr>
              <a:spLocks/>
            </p:cNvSpPr>
            <p:nvPr/>
          </p:nvSpPr>
          <p:spPr bwMode="auto">
            <a:xfrm>
              <a:off x="1243149" y="1605597"/>
              <a:ext cx="4016" cy="2677"/>
            </a:xfrm>
            <a:custGeom>
              <a:avLst/>
              <a:gdLst>
                <a:gd name="T0" fmla="*/ 2147483647 w 13"/>
                <a:gd name="T1" fmla="*/ 0 h 6"/>
                <a:gd name="T2" fmla="*/ 2147483647 w 13"/>
                <a:gd name="T3" fmla="*/ 0 h 6"/>
                <a:gd name="T4" fmla="*/ 0 w 13"/>
                <a:gd name="T5" fmla="*/ 2147483647 h 6"/>
                <a:gd name="T6" fmla="*/ 2147483647 w 13"/>
                <a:gd name="T7" fmla="*/ 2147483647 h 6"/>
                <a:gd name="T8" fmla="*/ 2147483647 w 13"/>
                <a:gd name="T9" fmla="*/ 2147483647 h 6"/>
                <a:gd name="T10" fmla="*/ 2147483647 w 13"/>
                <a:gd name="T11" fmla="*/ 2147483647 h 6"/>
                <a:gd name="T12" fmla="*/ 2147483647 w 13"/>
                <a:gd name="T13" fmla="*/ 2147483647 h 6"/>
                <a:gd name="T14" fmla="*/ 2147483647 w 13"/>
                <a:gd name="T15" fmla="*/ 0 h 6"/>
                <a:gd name="T16" fmla="*/ 2147483647 w 13"/>
                <a:gd name="T17" fmla="*/ 0 h 6"/>
                <a:gd name="T18" fmla="*/ 2147483647 w 1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6"/>
                <a:gd name="T32" fmla="*/ 13 w 1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6">
                  <a:moveTo>
                    <a:pt x="3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3" y="6"/>
                  </a:lnTo>
                  <a:lnTo>
                    <a:pt x="6" y="6"/>
                  </a:lnTo>
                  <a:lnTo>
                    <a:pt x="13" y="6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6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47" name="Freeform 1054"/>
            <p:cNvSpPr>
              <a:spLocks/>
            </p:cNvSpPr>
            <p:nvPr/>
          </p:nvSpPr>
          <p:spPr bwMode="auto">
            <a:xfrm>
              <a:off x="1247164" y="1605597"/>
              <a:ext cx="0" cy="6691"/>
            </a:xfrm>
            <a:custGeom>
              <a:avLst/>
              <a:gdLst>
                <a:gd name="T0" fmla="*/ 0 w 3"/>
                <a:gd name="T1" fmla="*/ 2147483647 h 19"/>
                <a:gd name="T2" fmla="*/ 0 w 3"/>
                <a:gd name="T3" fmla="*/ 0 h 19"/>
                <a:gd name="T4" fmla="*/ 0 w 3"/>
                <a:gd name="T5" fmla="*/ 0 h 19"/>
                <a:gd name="T6" fmla="*/ 0 w 3"/>
                <a:gd name="T7" fmla="*/ 0 h 19"/>
                <a:gd name="T8" fmla="*/ 0 w 3"/>
                <a:gd name="T9" fmla="*/ 2147483647 h 19"/>
                <a:gd name="T10" fmla="*/ 0 w 3"/>
                <a:gd name="T11" fmla="*/ 2147483647 h 19"/>
                <a:gd name="T12" fmla="*/ 0 w 3"/>
                <a:gd name="T13" fmla="*/ 2147483647 h 19"/>
                <a:gd name="T14" fmla="*/ 0 w 3"/>
                <a:gd name="T15" fmla="*/ 2147483647 h 19"/>
                <a:gd name="T16" fmla="*/ 0 w 3"/>
                <a:gd name="T17" fmla="*/ 2147483647 h 19"/>
                <a:gd name="T18" fmla="*/ 0 w 3"/>
                <a:gd name="T19" fmla="*/ 2147483647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19"/>
                <a:gd name="T32" fmla="*/ 0 w 3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19">
                  <a:moveTo>
                    <a:pt x="3" y="2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3" y="19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48" name="Freeform 1055"/>
            <p:cNvSpPr>
              <a:spLocks/>
            </p:cNvSpPr>
            <p:nvPr/>
          </p:nvSpPr>
          <p:spPr bwMode="auto">
            <a:xfrm>
              <a:off x="1245825" y="1610950"/>
              <a:ext cx="4016" cy="1338"/>
            </a:xfrm>
            <a:custGeom>
              <a:avLst/>
              <a:gdLst>
                <a:gd name="T0" fmla="*/ 2147483647 w 13"/>
                <a:gd name="T1" fmla="*/ 0 h 7"/>
                <a:gd name="T2" fmla="*/ 2147483647 w 13"/>
                <a:gd name="T3" fmla="*/ 2147483647 h 7"/>
                <a:gd name="T4" fmla="*/ 0 w 13"/>
                <a:gd name="T5" fmla="*/ 2147483647 h 7"/>
                <a:gd name="T6" fmla="*/ 2147483647 w 13"/>
                <a:gd name="T7" fmla="*/ 2147483647 h 7"/>
                <a:gd name="T8" fmla="*/ 2147483647 w 13"/>
                <a:gd name="T9" fmla="*/ 2147483647 h 7"/>
                <a:gd name="T10" fmla="*/ 2147483647 w 13"/>
                <a:gd name="T11" fmla="*/ 2147483647 h 7"/>
                <a:gd name="T12" fmla="*/ 2147483647 w 13"/>
                <a:gd name="T13" fmla="*/ 2147483647 h 7"/>
                <a:gd name="T14" fmla="*/ 2147483647 w 13"/>
                <a:gd name="T15" fmla="*/ 2147483647 h 7"/>
                <a:gd name="T16" fmla="*/ 2147483647 w 13"/>
                <a:gd name="T17" fmla="*/ 0 h 7"/>
                <a:gd name="T18" fmla="*/ 2147483647 w 13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7"/>
                <a:gd name="T32" fmla="*/ 13 w 13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7">
                  <a:moveTo>
                    <a:pt x="4" y="0"/>
                  </a:moveTo>
                  <a:lnTo>
                    <a:pt x="4" y="3"/>
                  </a:lnTo>
                  <a:lnTo>
                    <a:pt x="0" y="3"/>
                  </a:lnTo>
                  <a:lnTo>
                    <a:pt x="4" y="7"/>
                  </a:lnTo>
                  <a:lnTo>
                    <a:pt x="7" y="7"/>
                  </a:lnTo>
                  <a:lnTo>
                    <a:pt x="13" y="7"/>
                  </a:lnTo>
                  <a:lnTo>
                    <a:pt x="13" y="3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49" name="Freeform 1056"/>
            <p:cNvSpPr>
              <a:spLocks/>
            </p:cNvSpPr>
            <p:nvPr/>
          </p:nvSpPr>
          <p:spPr bwMode="auto">
            <a:xfrm>
              <a:off x="1247164" y="1610950"/>
              <a:ext cx="2677" cy="10707"/>
            </a:xfrm>
            <a:custGeom>
              <a:avLst/>
              <a:gdLst>
                <a:gd name="T0" fmla="*/ 2147483647 w 6"/>
                <a:gd name="T1" fmla="*/ 2147483647 h 35"/>
                <a:gd name="T2" fmla="*/ 2147483647 w 6"/>
                <a:gd name="T3" fmla="*/ 2147483647 h 35"/>
                <a:gd name="T4" fmla="*/ 2147483647 w 6"/>
                <a:gd name="T5" fmla="*/ 0 h 35"/>
                <a:gd name="T6" fmla="*/ 0 w 6"/>
                <a:gd name="T7" fmla="*/ 2147483647 h 35"/>
                <a:gd name="T8" fmla="*/ 0 w 6"/>
                <a:gd name="T9" fmla="*/ 2147483647 h 35"/>
                <a:gd name="T10" fmla="*/ 0 w 6"/>
                <a:gd name="T11" fmla="*/ 2147483647 h 35"/>
                <a:gd name="T12" fmla="*/ 2147483647 w 6"/>
                <a:gd name="T13" fmla="*/ 2147483647 h 35"/>
                <a:gd name="T14" fmla="*/ 2147483647 w 6"/>
                <a:gd name="T15" fmla="*/ 2147483647 h 35"/>
                <a:gd name="T16" fmla="*/ 2147483647 w 6"/>
                <a:gd name="T17" fmla="*/ 2147483647 h 35"/>
                <a:gd name="T18" fmla="*/ 2147483647 w 6"/>
                <a:gd name="T19" fmla="*/ 2147483647 h 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35"/>
                <a:gd name="T32" fmla="*/ 6 w 6"/>
                <a:gd name="T33" fmla="*/ 35 h 3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35">
                  <a:moveTo>
                    <a:pt x="6" y="3"/>
                  </a:moveTo>
                  <a:lnTo>
                    <a:pt x="6" y="3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32"/>
                  </a:lnTo>
                  <a:lnTo>
                    <a:pt x="4" y="35"/>
                  </a:lnTo>
                  <a:lnTo>
                    <a:pt x="6" y="32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50" name="Freeform 1057"/>
            <p:cNvSpPr>
              <a:spLocks/>
            </p:cNvSpPr>
            <p:nvPr/>
          </p:nvSpPr>
          <p:spPr bwMode="auto">
            <a:xfrm>
              <a:off x="1247164" y="1620318"/>
              <a:ext cx="5354" cy="1339"/>
            </a:xfrm>
            <a:custGeom>
              <a:avLst/>
              <a:gdLst>
                <a:gd name="T0" fmla="*/ 2147483647 w 13"/>
                <a:gd name="T1" fmla="*/ 0 h 4"/>
                <a:gd name="T2" fmla="*/ 0 w 13"/>
                <a:gd name="T3" fmla="*/ 0 h 4"/>
                <a:gd name="T4" fmla="*/ 0 w 13"/>
                <a:gd name="T5" fmla="*/ 2147483647 h 4"/>
                <a:gd name="T6" fmla="*/ 0 w 13"/>
                <a:gd name="T7" fmla="*/ 2147483647 h 4"/>
                <a:gd name="T8" fmla="*/ 2147483647 w 13"/>
                <a:gd name="T9" fmla="*/ 2147483647 h 4"/>
                <a:gd name="T10" fmla="*/ 2147483647 w 13"/>
                <a:gd name="T11" fmla="*/ 2147483647 h 4"/>
                <a:gd name="T12" fmla="*/ 2147483647 w 13"/>
                <a:gd name="T13" fmla="*/ 2147483647 h 4"/>
                <a:gd name="T14" fmla="*/ 2147483647 w 13"/>
                <a:gd name="T15" fmla="*/ 0 h 4"/>
                <a:gd name="T16" fmla="*/ 2147483647 w 13"/>
                <a:gd name="T17" fmla="*/ 0 h 4"/>
                <a:gd name="T18" fmla="*/ 2147483647 w 13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4"/>
                <a:gd name="T32" fmla="*/ 13 w 13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4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13" y="4"/>
                  </a:lnTo>
                  <a:lnTo>
                    <a:pt x="13" y="0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51" name="Freeform 1058"/>
            <p:cNvSpPr>
              <a:spLocks/>
            </p:cNvSpPr>
            <p:nvPr/>
          </p:nvSpPr>
          <p:spPr bwMode="auto">
            <a:xfrm>
              <a:off x="1249841" y="1620318"/>
              <a:ext cx="2677" cy="5353"/>
            </a:xfrm>
            <a:custGeom>
              <a:avLst/>
              <a:gdLst>
                <a:gd name="T0" fmla="*/ 2147483647 w 7"/>
                <a:gd name="T1" fmla="*/ 2147483647 h 19"/>
                <a:gd name="T2" fmla="*/ 2147483647 w 7"/>
                <a:gd name="T3" fmla="*/ 0 h 19"/>
                <a:gd name="T4" fmla="*/ 2147483647 w 7"/>
                <a:gd name="T5" fmla="*/ 0 h 19"/>
                <a:gd name="T6" fmla="*/ 0 w 7"/>
                <a:gd name="T7" fmla="*/ 0 h 19"/>
                <a:gd name="T8" fmla="*/ 0 w 7"/>
                <a:gd name="T9" fmla="*/ 2147483647 h 19"/>
                <a:gd name="T10" fmla="*/ 0 w 7"/>
                <a:gd name="T11" fmla="*/ 2147483647 h 19"/>
                <a:gd name="T12" fmla="*/ 2147483647 w 7"/>
                <a:gd name="T13" fmla="*/ 2147483647 h 19"/>
                <a:gd name="T14" fmla="*/ 2147483647 w 7"/>
                <a:gd name="T15" fmla="*/ 2147483647 h 19"/>
                <a:gd name="T16" fmla="*/ 2147483647 w 7"/>
                <a:gd name="T17" fmla="*/ 2147483647 h 19"/>
                <a:gd name="T18" fmla="*/ 2147483647 w 7"/>
                <a:gd name="T19" fmla="*/ 2147483647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9"/>
                <a:gd name="T32" fmla="*/ 7 w 7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9">
                  <a:moveTo>
                    <a:pt x="7" y="4"/>
                  </a:move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4" y="19"/>
                  </a:lnTo>
                  <a:lnTo>
                    <a:pt x="7" y="19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52" name="Freeform 1059"/>
            <p:cNvSpPr>
              <a:spLocks/>
            </p:cNvSpPr>
            <p:nvPr/>
          </p:nvSpPr>
          <p:spPr bwMode="auto">
            <a:xfrm>
              <a:off x="1249841" y="1624334"/>
              <a:ext cx="4015" cy="1338"/>
            </a:xfrm>
            <a:custGeom>
              <a:avLst/>
              <a:gdLst>
                <a:gd name="T0" fmla="*/ 2147483647 w 14"/>
                <a:gd name="T1" fmla="*/ 0 h 6"/>
                <a:gd name="T2" fmla="*/ 0 w 14"/>
                <a:gd name="T3" fmla="*/ 0 h 6"/>
                <a:gd name="T4" fmla="*/ 0 w 14"/>
                <a:gd name="T5" fmla="*/ 2147483647 h 6"/>
                <a:gd name="T6" fmla="*/ 0 w 14"/>
                <a:gd name="T7" fmla="*/ 2147483647 h 6"/>
                <a:gd name="T8" fmla="*/ 2147483647 w 14"/>
                <a:gd name="T9" fmla="*/ 2147483647 h 6"/>
                <a:gd name="T10" fmla="*/ 2147483647 w 14"/>
                <a:gd name="T11" fmla="*/ 2147483647 h 6"/>
                <a:gd name="T12" fmla="*/ 2147483647 w 14"/>
                <a:gd name="T13" fmla="*/ 2147483647 h 6"/>
                <a:gd name="T14" fmla="*/ 2147483647 w 14"/>
                <a:gd name="T15" fmla="*/ 0 h 6"/>
                <a:gd name="T16" fmla="*/ 2147483647 w 14"/>
                <a:gd name="T17" fmla="*/ 0 h 6"/>
                <a:gd name="T18" fmla="*/ 2147483647 w 14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6"/>
                <a:gd name="T32" fmla="*/ 14 w 14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6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4" y="6"/>
                  </a:lnTo>
                  <a:lnTo>
                    <a:pt x="14" y="6"/>
                  </a:lnTo>
                  <a:lnTo>
                    <a:pt x="14" y="4"/>
                  </a:lnTo>
                  <a:lnTo>
                    <a:pt x="14" y="0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53" name="Freeform 1060"/>
            <p:cNvSpPr>
              <a:spLocks/>
            </p:cNvSpPr>
            <p:nvPr/>
          </p:nvSpPr>
          <p:spPr bwMode="auto">
            <a:xfrm>
              <a:off x="1252518" y="1624334"/>
              <a:ext cx="1338" cy="5353"/>
            </a:xfrm>
            <a:custGeom>
              <a:avLst/>
              <a:gdLst>
                <a:gd name="T0" fmla="*/ 2147483647 w 7"/>
                <a:gd name="T1" fmla="*/ 2147483647 h 19"/>
                <a:gd name="T2" fmla="*/ 2147483647 w 7"/>
                <a:gd name="T3" fmla="*/ 0 h 19"/>
                <a:gd name="T4" fmla="*/ 2147483647 w 7"/>
                <a:gd name="T5" fmla="*/ 0 h 19"/>
                <a:gd name="T6" fmla="*/ 0 w 7"/>
                <a:gd name="T7" fmla="*/ 0 h 19"/>
                <a:gd name="T8" fmla="*/ 0 w 7"/>
                <a:gd name="T9" fmla="*/ 2147483647 h 19"/>
                <a:gd name="T10" fmla="*/ 0 w 7"/>
                <a:gd name="T11" fmla="*/ 2147483647 h 19"/>
                <a:gd name="T12" fmla="*/ 2147483647 w 7"/>
                <a:gd name="T13" fmla="*/ 2147483647 h 19"/>
                <a:gd name="T14" fmla="*/ 2147483647 w 7"/>
                <a:gd name="T15" fmla="*/ 2147483647 h 19"/>
                <a:gd name="T16" fmla="*/ 2147483647 w 7"/>
                <a:gd name="T17" fmla="*/ 2147483647 h 19"/>
                <a:gd name="T18" fmla="*/ 2147483647 w 7"/>
                <a:gd name="T19" fmla="*/ 2147483647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9"/>
                <a:gd name="T32" fmla="*/ 7 w 7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9">
                  <a:moveTo>
                    <a:pt x="7" y="4"/>
                  </a:move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4" y="19"/>
                  </a:lnTo>
                  <a:lnTo>
                    <a:pt x="7" y="19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54" name="Freeform 1061"/>
            <p:cNvSpPr>
              <a:spLocks/>
            </p:cNvSpPr>
            <p:nvPr/>
          </p:nvSpPr>
          <p:spPr bwMode="auto">
            <a:xfrm>
              <a:off x="1252518" y="1628349"/>
              <a:ext cx="4015" cy="1339"/>
            </a:xfrm>
            <a:custGeom>
              <a:avLst/>
              <a:gdLst>
                <a:gd name="T0" fmla="*/ 2147483647 w 13"/>
                <a:gd name="T1" fmla="*/ 0 h 6"/>
                <a:gd name="T2" fmla="*/ 0 w 13"/>
                <a:gd name="T3" fmla="*/ 0 h 6"/>
                <a:gd name="T4" fmla="*/ 0 w 13"/>
                <a:gd name="T5" fmla="*/ 2147483647 h 6"/>
                <a:gd name="T6" fmla="*/ 0 w 13"/>
                <a:gd name="T7" fmla="*/ 2147483647 h 6"/>
                <a:gd name="T8" fmla="*/ 2147483647 w 13"/>
                <a:gd name="T9" fmla="*/ 2147483647 h 6"/>
                <a:gd name="T10" fmla="*/ 2147483647 w 13"/>
                <a:gd name="T11" fmla="*/ 2147483647 h 6"/>
                <a:gd name="T12" fmla="*/ 2147483647 w 13"/>
                <a:gd name="T13" fmla="*/ 2147483647 h 6"/>
                <a:gd name="T14" fmla="*/ 2147483647 w 13"/>
                <a:gd name="T15" fmla="*/ 0 h 6"/>
                <a:gd name="T16" fmla="*/ 2147483647 w 13"/>
                <a:gd name="T17" fmla="*/ 0 h 6"/>
                <a:gd name="T18" fmla="*/ 2147483647 w 1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6"/>
                <a:gd name="T32" fmla="*/ 13 w 1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6">
                  <a:moveTo>
                    <a:pt x="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4" y="6"/>
                  </a:lnTo>
                  <a:lnTo>
                    <a:pt x="13" y="6"/>
                  </a:lnTo>
                  <a:lnTo>
                    <a:pt x="13" y="3"/>
                  </a:lnTo>
                  <a:lnTo>
                    <a:pt x="13" y="0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55" name="Freeform 1062"/>
            <p:cNvSpPr>
              <a:spLocks/>
            </p:cNvSpPr>
            <p:nvPr/>
          </p:nvSpPr>
          <p:spPr bwMode="auto">
            <a:xfrm>
              <a:off x="1253856" y="1628349"/>
              <a:ext cx="2677" cy="6692"/>
            </a:xfrm>
            <a:custGeom>
              <a:avLst/>
              <a:gdLst>
                <a:gd name="T0" fmla="*/ 2147483647 w 6"/>
                <a:gd name="T1" fmla="*/ 2147483647 h 19"/>
                <a:gd name="T2" fmla="*/ 2147483647 w 6"/>
                <a:gd name="T3" fmla="*/ 0 h 19"/>
                <a:gd name="T4" fmla="*/ 2147483647 w 6"/>
                <a:gd name="T5" fmla="*/ 0 h 19"/>
                <a:gd name="T6" fmla="*/ 0 w 6"/>
                <a:gd name="T7" fmla="*/ 0 h 19"/>
                <a:gd name="T8" fmla="*/ 0 w 6"/>
                <a:gd name="T9" fmla="*/ 2147483647 h 19"/>
                <a:gd name="T10" fmla="*/ 0 w 6"/>
                <a:gd name="T11" fmla="*/ 2147483647 h 19"/>
                <a:gd name="T12" fmla="*/ 2147483647 w 6"/>
                <a:gd name="T13" fmla="*/ 2147483647 h 19"/>
                <a:gd name="T14" fmla="*/ 2147483647 w 6"/>
                <a:gd name="T15" fmla="*/ 2147483647 h 19"/>
                <a:gd name="T16" fmla="*/ 2147483647 w 6"/>
                <a:gd name="T17" fmla="*/ 2147483647 h 19"/>
                <a:gd name="T18" fmla="*/ 2147483647 w 6"/>
                <a:gd name="T19" fmla="*/ 2147483647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9"/>
                <a:gd name="T32" fmla="*/ 6 w 6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9">
                  <a:moveTo>
                    <a:pt x="6" y="3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4" y="19"/>
                  </a:lnTo>
                  <a:lnTo>
                    <a:pt x="6" y="19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56" name="Freeform 1063"/>
            <p:cNvSpPr>
              <a:spLocks/>
            </p:cNvSpPr>
            <p:nvPr/>
          </p:nvSpPr>
          <p:spPr bwMode="auto">
            <a:xfrm>
              <a:off x="1253856" y="1632364"/>
              <a:ext cx="9369" cy="2677"/>
            </a:xfrm>
            <a:custGeom>
              <a:avLst/>
              <a:gdLst>
                <a:gd name="T0" fmla="*/ 2147483647 w 26"/>
                <a:gd name="T1" fmla="*/ 0 h 7"/>
                <a:gd name="T2" fmla="*/ 0 w 26"/>
                <a:gd name="T3" fmla="*/ 0 h 7"/>
                <a:gd name="T4" fmla="*/ 0 w 26"/>
                <a:gd name="T5" fmla="*/ 2147483647 h 7"/>
                <a:gd name="T6" fmla="*/ 0 w 26"/>
                <a:gd name="T7" fmla="*/ 2147483647 h 7"/>
                <a:gd name="T8" fmla="*/ 2147483647 w 26"/>
                <a:gd name="T9" fmla="*/ 2147483647 h 7"/>
                <a:gd name="T10" fmla="*/ 2147483647 w 26"/>
                <a:gd name="T11" fmla="*/ 2147483647 h 7"/>
                <a:gd name="T12" fmla="*/ 2147483647 w 26"/>
                <a:gd name="T13" fmla="*/ 2147483647 h 7"/>
                <a:gd name="T14" fmla="*/ 2147483647 w 26"/>
                <a:gd name="T15" fmla="*/ 0 h 7"/>
                <a:gd name="T16" fmla="*/ 2147483647 w 26"/>
                <a:gd name="T17" fmla="*/ 0 h 7"/>
                <a:gd name="T18" fmla="*/ 2147483647 w 26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7"/>
                <a:gd name="T32" fmla="*/ 26 w 26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7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17" y="7"/>
                  </a:lnTo>
                  <a:lnTo>
                    <a:pt x="26" y="7"/>
                  </a:lnTo>
                  <a:lnTo>
                    <a:pt x="26" y="4"/>
                  </a:lnTo>
                  <a:lnTo>
                    <a:pt x="26" y="0"/>
                  </a:lnTo>
                  <a:lnTo>
                    <a:pt x="2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57" name="Freeform 1064"/>
            <p:cNvSpPr>
              <a:spLocks/>
            </p:cNvSpPr>
            <p:nvPr/>
          </p:nvSpPr>
          <p:spPr bwMode="auto">
            <a:xfrm>
              <a:off x="1260548" y="1632364"/>
              <a:ext cx="2677" cy="6691"/>
            </a:xfrm>
            <a:custGeom>
              <a:avLst/>
              <a:gdLst>
                <a:gd name="T0" fmla="*/ 2147483647 w 6"/>
                <a:gd name="T1" fmla="*/ 2147483647 h 19"/>
                <a:gd name="T2" fmla="*/ 2147483647 w 6"/>
                <a:gd name="T3" fmla="*/ 0 h 19"/>
                <a:gd name="T4" fmla="*/ 2147483647 w 6"/>
                <a:gd name="T5" fmla="*/ 0 h 19"/>
                <a:gd name="T6" fmla="*/ 0 w 6"/>
                <a:gd name="T7" fmla="*/ 0 h 19"/>
                <a:gd name="T8" fmla="*/ 0 w 6"/>
                <a:gd name="T9" fmla="*/ 2147483647 h 19"/>
                <a:gd name="T10" fmla="*/ 0 w 6"/>
                <a:gd name="T11" fmla="*/ 2147483647 h 19"/>
                <a:gd name="T12" fmla="*/ 2147483647 w 6"/>
                <a:gd name="T13" fmla="*/ 2147483647 h 19"/>
                <a:gd name="T14" fmla="*/ 2147483647 w 6"/>
                <a:gd name="T15" fmla="*/ 2147483647 h 19"/>
                <a:gd name="T16" fmla="*/ 2147483647 w 6"/>
                <a:gd name="T17" fmla="*/ 2147483647 h 19"/>
                <a:gd name="T18" fmla="*/ 2147483647 w 6"/>
                <a:gd name="T19" fmla="*/ 2147483647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9"/>
                <a:gd name="T32" fmla="*/ 6 w 6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9">
                  <a:moveTo>
                    <a:pt x="6" y="4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4" y="19"/>
                  </a:lnTo>
                  <a:lnTo>
                    <a:pt x="6" y="19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58" name="Freeform 1065"/>
            <p:cNvSpPr>
              <a:spLocks/>
            </p:cNvSpPr>
            <p:nvPr/>
          </p:nvSpPr>
          <p:spPr bwMode="auto">
            <a:xfrm>
              <a:off x="1260548" y="1636379"/>
              <a:ext cx="6692" cy="2677"/>
            </a:xfrm>
            <a:custGeom>
              <a:avLst/>
              <a:gdLst>
                <a:gd name="T0" fmla="*/ 2147483647 w 20"/>
                <a:gd name="T1" fmla="*/ 0 h 6"/>
                <a:gd name="T2" fmla="*/ 0 w 20"/>
                <a:gd name="T3" fmla="*/ 2147483647 h 6"/>
                <a:gd name="T4" fmla="*/ 0 w 20"/>
                <a:gd name="T5" fmla="*/ 2147483647 h 6"/>
                <a:gd name="T6" fmla="*/ 0 w 20"/>
                <a:gd name="T7" fmla="*/ 2147483647 h 6"/>
                <a:gd name="T8" fmla="*/ 2147483647 w 20"/>
                <a:gd name="T9" fmla="*/ 2147483647 h 6"/>
                <a:gd name="T10" fmla="*/ 2147483647 w 20"/>
                <a:gd name="T11" fmla="*/ 2147483647 h 6"/>
                <a:gd name="T12" fmla="*/ 2147483647 w 20"/>
                <a:gd name="T13" fmla="*/ 2147483647 h 6"/>
                <a:gd name="T14" fmla="*/ 2147483647 w 20"/>
                <a:gd name="T15" fmla="*/ 2147483647 h 6"/>
                <a:gd name="T16" fmla="*/ 2147483647 w 20"/>
                <a:gd name="T17" fmla="*/ 0 h 6"/>
                <a:gd name="T18" fmla="*/ 2147483647 w 20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6"/>
                <a:gd name="T32" fmla="*/ 20 w 20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6">
                  <a:moveTo>
                    <a:pt x="4" y="0"/>
                  </a:moveTo>
                  <a:lnTo>
                    <a:pt x="0" y="2"/>
                  </a:lnTo>
                  <a:lnTo>
                    <a:pt x="0" y="6"/>
                  </a:lnTo>
                  <a:lnTo>
                    <a:pt x="10" y="6"/>
                  </a:lnTo>
                  <a:lnTo>
                    <a:pt x="17" y="6"/>
                  </a:lnTo>
                  <a:lnTo>
                    <a:pt x="20" y="2"/>
                  </a:lnTo>
                  <a:lnTo>
                    <a:pt x="17" y="2"/>
                  </a:lnTo>
                  <a:lnTo>
                    <a:pt x="1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59" name="Freeform 1066"/>
            <p:cNvSpPr>
              <a:spLocks/>
            </p:cNvSpPr>
            <p:nvPr/>
          </p:nvSpPr>
          <p:spPr bwMode="auto">
            <a:xfrm>
              <a:off x="1265902" y="1636379"/>
              <a:ext cx="1338" cy="8030"/>
            </a:xfrm>
            <a:custGeom>
              <a:avLst/>
              <a:gdLst>
                <a:gd name="T0" fmla="*/ 2147483647 w 7"/>
                <a:gd name="T1" fmla="*/ 2147483647 h 21"/>
                <a:gd name="T2" fmla="*/ 2147483647 w 7"/>
                <a:gd name="T3" fmla="*/ 2147483647 h 21"/>
                <a:gd name="T4" fmla="*/ 2147483647 w 7"/>
                <a:gd name="T5" fmla="*/ 0 h 21"/>
                <a:gd name="T6" fmla="*/ 0 w 7"/>
                <a:gd name="T7" fmla="*/ 2147483647 h 21"/>
                <a:gd name="T8" fmla="*/ 0 w 7"/>
                <a:gd name="T9" fmla="*/ 2147483647 h 21"/>
                <a:gd name="T10" fmla="*/ 0 w 7"/>
                <a:gd name="T11" fmla="*/ 2147483647 h 21"/>
                <a:gd name="T12" fmla="*/ 2147483647 w 7"/>
                <a:gd name="T13" fmla="*/ 2147483647 h 21"/>
                <a:gd name="T14" fmla="*/ 2147483647 w 7"/>
                <a:gd name="T15" fmla="*/ 2147483647 h 21"/>
                <a:gd name="T16" fmla="*/ 2147483647 w 7"/>
                <a:gd name="T17" fmla="*/ 2147483647 h 21"/>
                <a:gd name="T18" fmla="*/ 2147483647 w 7"/>
                <a:gd name="T19" fmla="*/ 2147483647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21"/>
                <a:gd name="T32" fmla="*/ 7 w 7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21">
                  <a:moveTo>
                    <a:pt x="7" y="2"/>
                  </a:moveTo>
                  <a:lnTo>
                    <a:pt x="4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19"/>
                  </a:lnTo>
                  <a:lnTo>
                    <a:pt x="4" y="21"/>
                  </a:lnTo>
                  <a:lnTo>
                    <a:pt x="4" y="19"/>
                  </a:lnTo>
                  <a:lnTo>
                    <a:pt x="7" y="19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60" name="Freeform 1067"/>
            <p:cNvSpPr>
              <a:spLocks/>
            </p:cNvSpPr>
            <p:nvPr/>
          </p:nvSpPr>
          <p:spPr bwMode="auto">
            <a:xfrm>
              <a:off x="1265902" y="1641732"/>
              <a:ext cx="8030" cy="1339"/>
            </a:xfrm>
            <a:custGeom>
              <a:avLst/>
              <a:gdLst>
                <a:gd name="T0" fmla="*/ 2147483647 w 26"/>
                <a:gd name="T1" fmla="*/ 0 h 4"/>
                <a:gd name="T2" fmla="*/ 0 w 26"/>
                <a:gd name="T3" fmla="*/ 0 h 4"/>
                <a:gd name="T4" fmla="*/ 0 w 26"/>
                <a:gd name="T5" fmla="*/ 2147483647 h 4"/>
                <a:gd name="T6" fmla="*/ 0 w 26"/>
                <a:gd name="T7" fmla="*/ 2147483647 h 4"/>
                <a:gd name="T8" fmla="*/ 2147483647 w 26"/>
                <a:gd name="T9" fmla="*/ 2147483647 h 4"/>
                <a:gd name="T10" fmla="*/ 2147483647 w 26"/>
                <a:gd name="T11" fmla="*/ 2147483647 h 4"/>
                <a:gd name="T12" fmla="*/ 2147483647 w 26"/>
                <a:gd name="T13" fmla="*/ 2147483647 h 4"/>
                <a:gd name="T14" fmla="*/ 2147483647 w 26"/>
                <a:gd name="T15" fmla="*/ 0 h 4"/>
                <a:gd name="T16" fmla="*/ 2147483647 w 26"/>
                <a:gd name="T17" fmla="*/ 0 h 4"/>
                <a:gd name="T18" fmla="*/ 2147483647 w 26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4"/>
                <a:gd name="T32" fmla="*/ 26 w 26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4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17" y="4"/>
                  </a:lnTo>
                  <a:lnTo>
                    <a:pt x="24" y="4"/>
                  </a:lnTo>
                  <a:lnTo>
                    <a:pt x="26" y="4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61" name="Freeform 1068"/>
            <p:cNvSpPr>
              <a:spLocks/>
            </p:cNvSpPr>
            <p:nvPr/>
          </p:nvSpPr>
          <p:spPr bwMode="auto">
            <a:xfrm>
              <a:off x="1272593" y="1641732"/>
              <a:ext cx="1339" cy="6692"/>
            </a:xfrm>
            <a:custGeom>
              <a:avLst/>
              <a:gdLst>
                <a:gd name="T0" fmla="*/ 2147483647 w 6"/>
                <a:gd name="T1" fmla="*/ 2147483647 h 19"/>
                <a:gd name="T2" fmla="*/ 2147483647 w 6"/>
                <a:gd name="T3" fmla="*/ 0 h 19"/>
                <a:gd name="T4" fmla="*/ 2147483647 w 6"/>
                <a:gd name="T5" fmla="*/ 0 h 19"/>
                <a:gd name="T6" fmla="*/ 0 w 6"/>
                <a:gd name="T7" fmla="*/ 0 h 19"/>
                <a:gd name="T8" fmla="*/ 0 w 6"/>
                <a:gd name="T9" fmla="*/ 2147483647 h 19"/>
                <a:gd name="T10" fmla="*/ 0 w 6"/>
                <a:gd name="T11" fmla="*/ 2147483647 h 19"/>
                <a:gd name="T12" fmla="*/ 2147483647 w 6"/>
                <a:gd name="T13" fmla="*/ 2147483647 h 19"/>
                <a:gd name="T14" fmla="*/ 2147483647 w 6"/>
                <a:gd name="T15" fmla="*/ 2147483647 h 19"/>
                <a:gd name="T16" fmla="*/ 2147483647 w 6"/>
                <a:gd name="T17" fmla="*/ 2147483647 h 19"/>
                <a:gd name="T18" fmla="*/ 2147483647 w 6"/>
                <a:gd name="T19" fmla="*/ 2147483647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9"/>
                <a:gd name="T32" fmla="*/ 6 w 6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9">
                  <a:moveTo>
                    <a:pt x="6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4" y="19"/>
                  </a:lnTo>
                  <a:lnTo>
                    <a:pt x="4" y="16"/>
                  </a:lnTo>
                  <a:lnTo>
                    <a:pt x="6" y="19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62" name="Freeform 1069"/>
            <p:cNvSpPr>
              <a:spLocks/>
            </p:cNvSpPr>
            <p:nvPr/>
          </p:nvSpPr>
          <p:spPr bwMode="auto">
            <a:xfrm>
              <a:off x="1272593" y="1645747"/>
              <a:ext cx="4016" cy="1338"/>
            </a:xfrm>
            <a:custGeom>
              <a:avLst/>
              <a:gdLst>
                <a:gd name="T0" fmla="*/ 2147483647 w 13"/>
                <a:gd name="T1" fmla="*/ 0 h 3"/>
                <a:gd name="T2" fmla="*/ 0 w 13"/>
                <a:gd name="T3" fmla="*/ 0 h 3"/>
                <a:gd name="T4" fmla="*/ 0 w 13"/>
                <a:gd name="T5" fmla="*/ 2147483647 h 3"/>
                <a:gd name="T6" fmla="*/ 0 w 13"/>
                <a:gd name="T7" fmla="*/ 2147483647 h 3"/>
                <a:gd name="T8" fmla="*/ 2147483647 w 13"/>
                <a:gd name="T9" fmla="*/ 2147483647 h 3"/>
                <a:gd name="T10" fmla="*/ 2147483647 w 13"/>
                <a:gd name="T11" fmla="*/ 2147483647 h 3"/>
                <a:gd name="T12" fmla="*/ 2147483647 w 13"/>
                <a:gd name="T13" fmla="*/ 2147483647 h 3"/>
                <a:gd name="T14" fmla="*/ 2147483647 w 13"/>
                <a:gd name="T15" fmla="*/ 0 h 3"/>
                <a:gd name="T16" fmla="*/ 2147483647 w 13"/>
                <a:gd name="T17" fmla="*/ 0 h 3"/>
                <a:gd name="T18" fmla="*/ 2147483647 w 13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3"/>
                <a:gd name="T32" fmla="*/ 13 w 13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3">
                  <a:moveTo>
                    <a:pt x="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4" y="3"/>
                  </a:lnTo>
                  <a:lnTo>
                    <a:pt x="9" y="3"/>
                  </a:lnTo>
                  <a:lnTo>
                    <a:pt x="13" y="3"/>
                  </a:lnTo>
                  <a:lnTo>
                    <a:pt x="9" y="0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63" name="Freeform 1070"/>
            <p:cNvSpPr>
              <a:spLocks/>
            </p:cNvSpPr>
            <p:nvPr/>
          </p:nvSpPr>
          <p:spPr bwMode="auto">
            <a:xfrm>
              <a:off x="1273932" y="1645747"/>
              <a:ext cx="2677" cy="6691"/>
            </a:xfrm>
            <a:custGeom>
              <a:avLst/>
              <a:gdLst>
                <a:gd name="T0" fmla="*/ 2147483647 w 7"/>
                <a:gd name="T1" fmla="*/ 2147483647 h 19"/>
                <a:gd name="T2" fmla="*/ 2147483647 w 7"/>
                <a:gd name="T3" fmla="*/ 0 h 19"/>
                <a:gd name="T4" fmla="*/ 2147483647 w 7"/>
                <a:gd name="T5" fmla="*/ 0 h 19"/>
                <a:gd name="T6" fmla="*/ 0 w 7"/>
                <a:gd name="T7" fmla="*/ 0 h 19"/>
                <a:gd name="T8" fmla="*/ 0 w 7"/>
                <a:gd name="T9" fmla="*/ 2147483647 h 19"/>
                <a:gd name="T10" fmla="*/ 0 w 7"/>
                <a:gd name="T11" fmla="*/ 2147483647 h 19"/>
                <a:gd name="T12" fmla="*/ 2147483647 w 7"/>
                <a:gd name="T13" fmla="*/ 2147483647 h 19"/>
                <a:gd name="T14" fmla="*/ 2147483647 w 7"/>
                <a:gd name="T15" fmla="*/ 2147483647 h 19"/>
                <a:gd name="T16" fmla="*/ 2147483647 w 7"/>
                <a:gd name="T17" fmla="*/ 2147483647 h 19"/>
                <a:gd name="T18" fmla="*/ 2147483647 w 7"/>
                <a:gd name="T19" fmla="*/ 2147483647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9"/>
                <a:gd name="T32" fmla="*/ 7 w 7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9">
                  <a:moveTo>
                    <a:pt x="7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3" y="19"/>
                  </a:lnTo>
                  <a:lnTo>
                    <a:pt x="7" y="19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64" name="Freeform 1071"/>
            <p:cNvSpPr>
              <a:spLocks/>
            </p:cNvSpPr>
            <p:nvPr/>
          </p:nvSpPr>
          <p:spPr bwMode="auto">
            <a:xfrm>
              <a:off x="1273932" y="1649762"/>
              <a:ext cx="21414" cy="2677"/>
            </a:xfrm>
            <a:custGeom>
              <a:avLst/>
              <a:gdLst>
                <a:gd name="T0" fmla="*/ 2147483647 w 63"/>
                <a:gd name="T1" fmla="*/ 0 h 7"/>
                <a:gd name="T2" fmla="*/ 0 w 63"/>
                <a:gd name="T3" fmla="*/ 0 h 7"/>
                <a:gd name="T4" fmla="*/ 0 w 63"/>
                <a:gd name="T5" fmla="*/ 2147483647 h 7"/>
                <a:gd name="T6" fmla="*/ 0 w 63"/>
                <a:gd name="T7" fmla="*/ 2147483647 h 7"/>
                <a:gd name="T8" fmla="*/ 2147483647 w 63"/>
                <a:gd name="T9" fmla="*/ 2147483647 h 7"/>
                <a:gd name="T10" fmla="*/ 2147483647 w 63"/>
                <a:gd name="T11" fmla="*/ 2147483647 h 7"/>
                <a:gd name="T12" fmla="*/ 2147483647 w 63"/>
                <a:gd name="T13" fmla="*/ 2147483647 h 7"/>
                <a:gd name="T14" fmla="*/ 2147483647 w 63"/>
                <a:gd name="T15" fmla="*/ 0 h 7"/>
                <a:gd name="T16" fmla="*/ 2147483647 w 63"/>
                <a:gd name="T17" fmla="*/ 0 h 7"/>
                <a:gd name="T18" fmla="*/ 2147483647 w 63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3"/>
                <a:gd name="T31" fmla="*/ 0 h 7"/>
                <a:gd name="T32" fmla="*/ 63 w 63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3" h="7">
                  <a:moveTo>
                    <a:pt x="3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56" y="7"/>
                  </a:lnTo>
                  <a:lnTo>
                    <a:pt x="63" y="7"/>
                  </a:lnTo>
                  <a:lnTo>
                    <a:pt x="63" y="4"/>
                  </a:lnTo>
                  <a:lnTo>
                    <a:pt x="63" y="0"/>
                  </a:lnTo>
                  <a:lnTo>
                    <a:pt x="6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65" name="Freeform 1072"/>
            <p:cNvSpPr>
              <a:spLocks/>
            </p:cNvSpPr>
            <p:nvPr/>
          </p:nvSpPr>
          <p:spPr bwMode="auto">
            <a:xfrm>
              <a:off x="1292670" y="1649762"/>
              <a:ext cx="2677" cy="6692"/>
            </a:xfrm>
            <a:custGeom>
              <a:avLst/>
              <a:gdLst>
                <a:gd name="T0" fmla="*/ 2147483647 w 7"/>
                <a:gd name="T1" fmla="*/ 2147483647 h 19"/>
                <a:gd name="T2" fmla="*/ 2147483647 w 7"/>
                <a:gd name="T3" fmla="*/ 0 h 19"/>
                <a:gd name="T4" fmla="*/ 2147483647 w 7"/>
                <a:gd name="T5" fmla="*/ 0 h 19"/>
                <a:gd name="T6" fmla="*/ 0 w 7"/>
                <a:gd name="T7" fmla="*/ 0 h 19"/>
                <a:gd name="T8" fmla="*/ 0 w 7"/>
                <a:gd name="T9" fmla="*/ 2147483647 h 19"/>
                <a:gd name="T10" fmla="*/ 0 w 7"/>
                <a:gd name="T11" fmla="*/ 2147483647 h 19"/>
                <a:gd name="T12" fmla="*/ 2147483647 w 7"/>
                <a:gd name="T13" fmla="*/ 2147483647 h 19"/>
                <a:gd name="T14" fmla="*/ 2147483647 w 7"/>
                <a:gd name="T15" fmla="*/ 2147483647 h 19"/>
                <a:gd name="T16" fmla="*/ 2147483647 w 7"/>
                <a:gd name="T17" fmla="*/ 2147483647 h 19"/>
                <a:gd name="T18" fmla="*/ 2147483647 w 7"/>
                <a:gd name="T19" fmla="*/ 2147483647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9"/>
                <a:gd name="T32" fmla="*/ 7 w 7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9">
                  <a:moveTo>
                    <a:pt x="7" y="4"/>
                  </a:move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4" y="19"/>
                  </a:lnTo>
                  <a:lnTo>
                    <a:pt x="7" y="19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66" name="Freeform 1073"/>
            <p:cNvSpPr>
              <a:spLocks/>
            </p:cNvSpPr>
            <p:nvPr/>
          </p:nvSpPr>
          <p:spPr bwMode="auto">
            <a:xfrm>
              <a:off x="1292670" y="1653778"/>
              <a:ext cx="41490" cy="2677"/>
            </a:xfrm>
            <a:custGeom>
              <a:avLst/>
              <a:gdLst>
                <a:gd name="T0" fmla="*/ 2147483647 w 122"/>
                <a:gd name="T1" fmla="*/ 0 h 6"/>
                <a:gd name="T2" fmla="*/ 0 w 122"/>
                <a:gd name="T3" fmla="*/ 0 h 6"/>
                <a:gd name="T4" fmla="*/ 0 w 122"/>
                <a:gd name="T5" fmla="*/ 2147483647 h 6"/>
                <a:gd name="T6" fmla="*/ 0 w 122"/>
                <a:gd name="T7" fmla="*/ 2147483647 h 6"/>
                <a:gd name="T8" fmla="*/ 2147483647 w 122"/>
                <a:gd name="T9" fmla="*/ 2147483647 h 6"/>
                <a:gd name="T10" fmla="*/ 2147483647 w 122"/>
                <a:gd name="T11" fmla="*/ 2147483647 h 6"/>
                <a:gd name="T12" fmla="*/ 2147483647 w 122"/>
                <a:gd name="T13" fmla="*/ 2147483647 h 6"/>
                <a:gd name="T14" fmla="*/ 2147483647 w 122"/>
                <a:gd name="T15" fmla="*/ 0 h 6"/>
                <a:gd name="T16" fmla="*/ 2147483647 w 122"/>
                <a:gd name="T17" fmla="*/ 0 h 6"/>
                <a:gd name="T18" fmla="*/ 2147483647 w 122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2"/>
                <a:gd name="T31" fmla="*/ 0 h 6"/>
                <a:gd name="T32" fmla="*/ 122 w 122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2" h="6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113" y="6"/>
                  </a:lnTo>
                  <a:lnTo>
                    <a:pt x="122" y="6"/>
                  </a:lnTo>
                  <a:lnTo>
                    <a:pt x="122" y="4"/>
                  </a:lnTo>
                  <a:lnTo>
                    <a:pt x="122" y="0"/>
                  </a:lnTo>
                  <a:lnTo>
                    <a:pt x="11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67" name="Freeform 1074"/>
            <p:cNvSpPr>
              <a:spLocks/>
            </p:cNvSpPr>
            <p:nvPr/>
          </p:nvSpPr>
          <p:spPr bwMode="auto">
            <a:xfrm>
              <a:off x="1331483" y="1653778"/>
              <a:ext cx="2677" cy="6691"/>
            </a:xfrm>
            <a:custGeom>
              <a:avLst/>
              <a:gdLst>
                <a:gd name="T0" fmla="*/ 2147483647 w 6"/>
                <a:gd name="T1" fmla="*/ 2147483647 h 19"/>
                <a:gd name="T2" fmla="*/ 2147483647 w 6"/>
                <a:gd name="T3" fmla="*/ 0 h 19"/>
                <a:gd name="T4" fmla="*/ 2147483647 w 6"/>
                <a:gd name="T5" fmla="*/ 0 h 19"/>
                <a:gd name="T6" fmla="*/ 0 w 6"/>
                <a:gd name="T7" fmla="*/ 0 h 19"/>
                <a:gd name="T8" fmla="*/ 0 w 6"/>
                <a:gd name="T9" fmla="*/ 2147483647 h 19"/>
                <a:gd name="T10" fmla="*/ 0 w 6"/>
                <a:gd name="T11" fmla="*/ 2147483647 h 19"/>
                <a:gd name="T12" fmla="*/ 2147483647 w 6"/>
                <a:gd name="T13" fmla="*/ 2147483647 h 19"/>
                <a:gd name="T14" fmla="*/ 2147483647 w 6"/>
                <a:gd name="T15" fmla="*/ 2147483647 h 19"/>
                <a:gd name="T16" fmla="*/ 2147483647 w 6"/>
                <a:gd name="T17" fmla="*/ 2147483647 h 19"/>
                <a:gd name="T18" fmla="*/ 2147483647 w 6"/>
                <a:gd name="T19" fmla="*/ 2147483647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9"/>
                <a:gd name="T32" fmla="*/ 6 w 6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9">
                  <a:moveTo>
                    <a:pt x="6" y="4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4" y="19"/>
                  </a:lnTo>
                  <a:lnTo>
                    <a:pt x="6" y="19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68" name="Freeform 1075"/>
            <p:cNvSpPr>
              <a:spLocks/>
            </p:cNvSpPr>
            <p:nvPr/>
          </p:nvSpPr>
          <p:spPr bwMode="auto">
            <a:xfrm>
              <a:off x="1331483" y="1659131"/>
              <a:ext cx="5354" cy="1338"/>
            </a:xfrm>
            <a:custGeom>
              <a:avLst/>
              <a:gdLst>
                <a:gd name="T0" fmla="*/ 2147483647 w 13"/>
                <a:gd name="T1" fmla="*/ 0 h 6"/>
                <a:gd name="T2" fmla="*/ 0 w 13"/>
                <a:gd name="T3" fmla="*/ 2147483647 h 6"/>
                <a:gd name="T4" fmla="*/ 0 w 13"/>
                <a:gd name="T5" fmla="*/ 2147483647 h 6"/>
                <a:gd name="T6" fmla="*/ 0 w 13"/>
                <a:gd name="T7" fmla="*/ 2147483647 h 6"/>
                <a:gd name="T8" fmla="*/ 2147483647 w 13"/>
                <a:gd name="T9" fmla="*/ 2147483647 h 6"/>
                <a:gd name="T10" fmla="*/ 2147483647 w 13"/>
                <a:gd name="T11" fmla="*/ 2147483647 h 6"/>
                <a:gd name="T12" fmla="*/ 2147483647 w 13"/>
                <a:gd name="T13" fmla="*/ 2147483647 h 6"/>
                <a:gd name="T14" fmla="*/ 2147483647 w 13"/>
                <a:gd name="T15" fmla="*/ 2147483647 h 6"/>
                <a:gd name="T16" fmla="*/ 2147483647 w 13"/>
                <a:gd name="T17" fmla="*/ 0 h 6"/>
                <a:gd name="T18" fmla="*/ 2147483647 w 1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6"/>
                <a:gd name="T32" fmla="*/ 13 w 1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6">
                  <a:moveTo>
                    <a:pt x="4" y="0"/>
                  </a:moveTo>
                  <a:lnTo>
                    <a:pt x="0" y="3"/>
                  </a:lnTo>
                  <a:lnTo>
                    <a:pt x="0" y="6"/>
                  </a:lnTo>
                  <a:lnTo>
                    <a:pt x="4" y="6"/>
                  </a:lnTo>
                  <a:lnTo>
                    <a:pt x="13" y="6"/>
                  </a:lnTo>
                  <a:lnTo>
                    <a:pt x="13" y="3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69" name="Freeform 1076"/>
            <p:cNvSpPr>
              <a:spLocks/>
            </p:cNvSpPr>
            <p:nvPr/>
          </p:nvSpPr>
          <p:spPr bwMode="auto">
            <a:xfrm>
              <a:off x="1334160" y="1659131"/>
              <a:ext cx="2677" cy="6691"/>
            </a:xfrm>
            <a:custGeom>
              <a:avLst/>
              <a:gdLst>
                <a:gd name="T0" fmla="*/ 2147483647 w 7"/>
                <a:gd name="T1" fmla="*/ 2147483647 h 21"/>
                <a:gd name="T2" fmla="*/ 2147483647 w 7"/>
                <a:gd name="T3" fmla="*/ 2147483647 h 21"/>
                <a:gd name="T4" fmla="*/ 2147483647 w 7"/>
                <a:gd name="T5" fmla="*/ 0 h 21"/>
                <a:gd name="T6" fmla="*/ 0 w 7"/>
                <a:gd name="T7" fmla="*/ 2147483647 h 21"/>
                <a:gd name="T8" fmla="*/ 0 w 7"/>
                <a:gd name="T9" fmla="*/ 2147483647 h 21"/>
                <a:gd name="T10" fmla="*/ 0 w 7"/>
                <a:gd name="T11" fmla="*/ 2147483647 h 21"/>
                <a:gd name="T12" fmla="*/ 2147483647 w 7"/>
                <a:gd name="T13" fmla="*/ 2147483647 h 21"/>
                <a:gd name="T14" fmla="*/ 2147483647 w 7"/>
                <a:gd name="T15" fmla="*/ 2147483647 h 21"/>
                <a:gd name="T16" fmla="*/ 2147483647 w 7"/>
                <a:gd name="T17" fmla="*/ 2147483647 h 21"/>
                <a:gd name="T18" fmla="*/ 2147483647 w 7"/>
                <a:gd name="T19" fmla="*/ 2147483647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21"/>
                <a:gd name="T32" fmla="*/ 7 w 7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21">
                  <a:moveTo>
                    <a:pt x="7" y="3"/>
                  </a:moveTo>
                  <a:lnTo>
                    <a:pt x="7" y="3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19"/>
                  </a:lnTo>
                  <a:lnTo>
                    <a:pt x="4" y="21"/>
                  </a:lnTo>
                  <a:lnTo>
                    <a:pt x="7" y="19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70" name="Freeform 1077"/>
            <p:cNvSpPr>
              <a:spLocks/>
            </p:cNvSpPr>
            <p:nvPr/>
          </p:nvSpPr>
          <p:spPr bwMode="auto">
            <a:xfrm>
              <a:off x="1334160" y="1663146"/>
              <a:ext cx="13384" cy="1339"/>
            </a:xfrm>
            <a:custGeom>
              <a:avLst/>
              <a:gdLst>
                <a:gd name="T0" fmla="*/ 2147483647 w 40"/>
                <a:gd name="T1" fmla="*/ 0 h 4"/>
                <a:gd name="T2" fmla="*/ 0 w 40"/>
                <a:gd name="T3" fmla="*/ 0 h 4"/>
                <a:gd name="T4" fmla="*/ 0 w 40"/>
                <a:gd name="T5" fmla="*/ 2147483647 h 4"/>
                <a:gd name="T6" fmla="*/ 0 w 40"/>
                <a:gd name="T7" fmla="*/ 2147483647 h 4"/>
                <a:gd name="T8" fmla="*/ 2147483647 w 40"/>
                <a:gd name="T9" fmla="*/ 2147483647 h 4"/>
                <a:gd name="T10" fmla="*/ 2147483647 w 40"/>
                <a:gd name="T11" fmla="*/ 2147483647 h 4"/>
                <a:gd name="T12" fmla="*/ 2147483647 w 40"/>
                <a:gd name="T13" fmla="*/ 2147483647 h 4"/>
                <a:gd name="T14" fmla="*/ 2147483647 w 40"/>
                <a:gd name="T15" fmla="*/ 0 h 4"/>
                <a:gd name="T16" fmla="*/ 2147483647 w 40"/>
                <a:gd name="T17" fmla="*/ 0 h 4"/>
                <a:gd name="T18" fmla="*/ 2147483647 w 40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"/>
                <a:gd name="T31" fmla="*/ 0 h 4"/>
                <a:gd name="T32" fmla="*/ 40 w 40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" h="4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30" y="4"/>
                  </a:lnTo>
                  <a:lnTo>
                    <a:pt x="36" y="4"/>
                  </a:lnTo>
                  <a:lnTo>
                    <a:pt x="40" y="4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71" name="Freeform 1078"/>
            <p:cNvSpPr>
              <a:spLocks/>
            </p:cNvSpPr>
            <p:nvPr/>
          </p:nvSpPr>
          <p:spPr bwMode="auto">
            <a:xfrm>
              <a:off x="1344867" y="1663146"/>
              <a:ext cx="2677" cy="6692"/>
            </a:xfrm>
            <a:custGeom>
              <a:avLst/>
              <a:gdLst>
                <a:gd name="T0" fmla="*/ 2147483647 w 6"/>
                <a:gd name="T1" fmla="*/ 2147483647 h 19"/>
                <a:gd name="T2" fmla="*/ 2147483647 w 6"/>
                <a:gd name="T3" fmla="*/ 0 h 19"/>
                <a:gd name="T4" fmla="*/ 2147483647 w 6"/>
                <a:gd name="T5" fmla="*/ 0 h 19"/>
                <a:gd name="T6" fmla="*/ 0 w 6"/>
                <a:gd name="T7" fmla="*/ 0 h 19"/>
                <a:gd name="T8" fmla="*/ 0 w 6"/>
                <a:gd name="T9" fmla="*/ 2147483647 h 19"/>
                <a:gd name="T10" fmla="*/ 0 w 6"/>
                <a:gd name="T11" fmla="*/ 2147483647 h 19"/>
                <a:gd name="T12" fmla="*/ 2147483647 w 6"/>
                <a:gd name="T13" fmla="*/ 2147483647 h 19"/>
                <a:gd name="T14" fmla="*/ 2147483647 w 6"/>
                <a:gd name="T15" fmla="*/ 2147483647 h 19"/>
                <a:gd name="T16" fmla="*/ 2147483647 w 6"/>
                <a:gd name="T17" fmla="*/ 2147483647 h 19"/>
                <a:gd name="T18" fmla="*/ 2147483647 w 6"/>
                <a:gd name="T19" fmla="*/ 2147483647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9"/>
                <a:gd name="T32" fmla="*/ 6 w 6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9">
                  <a:moveTo>
                    <a:pt x="6" y="4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2" y="19"/>
                  </a:lnTo>
                  <a:lnTo>
                    <a:pt x="6" y="19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72" name="Freeform 1079"/>
            <p:cNvSpPr>
              <a:spLocks/>
            </p:cNvSpPr>
            <p:nvPr/>
          </p:nvSpPr>
          <p:spPr bwMode="auto">
            <a:xfrm>
              <a:off x="1344867" y="1668499"/>
              <a:ext cx="16061" cy="1339"/>
            </a:xfrm>
            <a:custGeom>
              <a:avLst/>
              <a:gdLst>
                <a:gd name="T0" fmla="*/ 2147483647 w 49"/>
                <a:gd name="T1" fmla="*/ 0 h 7"/>
                <a:gd name="T2" fmla="*/ 0 w 49"/>
                <a:gd name="T3" fmla="*/ 0 h 7"/>
                <a:gd name="T4" fmla="*/ 0 w 49"/>
                <a:gd name="T5" fmla="*/ 2147483647 h 7"/>
                <a:gd name="T6" fmla="*/ 0 w 49"/>
                <a:gd name="T7" fmla="*/ 2147483647 h 7"/>
                <a:gd name="T8" fmla="*/ 2147483647 w 49"/>
                <a:gd name="T9" fmla="*/ 2147483647 h 7"/>
                <a:gd name="T10" fmla="*/ 2147483647 w 49"/>
                <a:gd name="T11" fmla="*/ 2147483647 h 7"/>
                <a:gd name="T12" fmla="*/ 2147483647 w 49"/>
                <a:gd name="T13" fmla="*/ 2147483647 h 7"/>
                <a:gd name="T14" fmla="*/ 2147483647 w 49"/>
                <a:gd name="T15" fmla="*/ 0 h 7"/>
                <a:gd name="T16" fmla="*/ 2147483647 w 49"/>
                <a:gd name="T17" fmla="*/ 0 h 7"/>
                <a:gd name="T18" fmla="*/ 2147483647 w 49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9"/>
                <a:gd name="T31" fmla="*/ 0 h 7"/>
                <a:gd name="T32" fmla="*/ 49 w 49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9" h="7">
                  <a:moveTo>
                    <a:pt x="2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42" y="7"/>
                  </a:lnTo>
                  <a:lnTo>
                    <a:pt x="49" y="7"/>
                  </a:lnTo>
                  <a:lnTo>
                    <a:pt x="49" y="4"/>
                  </a:lnTo>
                  <a:lnTo>
                    <a:pt x="49" y="0"/>
                  </a:lnTo>
                  <a:lnTo>
                    <a:pt x="46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73" name="Freeform 1080"/>
            <p:cNvSpPr>
              <a:spLocks/>
            </p:cNvSpPr>
            <p:nvPr/>
          </p:nvSpPr>
          <p:spPr bwMode="auto">
            <a:xfrm>
              <a:off x="1360928" y="1668499"/>
              <a:ext cx="0" cy="5353"/>
            </a:xfrm>
            <a:custGeom>
              <a:avLst/>
              <a:gdLst>
                <a:gd name="T0" fmla="*/ 0 w 3"/>
                <a:gd name="T1" fmla="*/ 2147483647 h 19"/>
                <a:gd name="T2" fmla="*/ 0 w 3"/>
                <a:gd name="T3" fmla="*/ 0 h 19"/>
                <a:gd name="T4" fmla="*/ 0 w 3"/>
                <a:gd name="T5" fmla="*/ 0 h 19"/>
                <a:gd name="T6" fmla="*/ 0 w 3"/>
                <a:gd name="T7" fmla="*/ 0 h 19"/>
                <a:gd name="T8" fmla="*/ 0 w 3"/>
                <a:gd name="T9" fmla="*/ 2147483647 h 19"/>
                <a:gd name="T10" fmla="*/ 0 w 3"/>
                <a:gd name="T11" fmla="*/ 2147483647 h 19"/>
                <a:gd name="T12" fmla="*/ 0 w 3"/>
                <a:gd name="T13" fmla="*/ 2147483647 h 19"/>
                <a:gd name="T14" fmla="*/ 0 w 3"/>
                <a:gd name="T15" fmla="*/ 2147483647 h 19"/>
                <a:gd name="T16" fmla="*/ 0 w 3"/>
                <a:gd name="T17" fmla="*/ 2147483647 h 19"/>
                <a:gd name="T18" fmla="*/ 0 w 3"/>
                <a:gd name="T19" fmla="*/ 2147483647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19"/>
                <a:gd name="T32" fmla="*/ 0 w 3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19">
                  <a:moveTo>
                    <a:pt x="3" y="4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3" y="19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74" name="Freeform 1081"/>
            <p:cNvSpPr>
              <a:spLocks/>
            </p:cNvSpPr>
            <p:nvPr/>
          </p:nvSpPr>
          <p:spPr bwMode="auto">
            <a:xfrm>
              <a:off x="1359590" y="1672514"/>
              <a:ext cx="4015" cy="1338"/>
            </a:xfrm>
            <a:custGeom>
              <a:avLst/>
              <a:gdLst>
                <a:gd name="T0" fmla="*/ 2147483647 w 13"/>
                <a:gd name="T1" fmla="*/ 0 h 6"/>
                <a:gd name="T2" fmla="*/ 2147483647 w 13"/>
                <a:gd name="T3" fmla="*/ 0 h 6"/>
                <a:gd name="T4" fmla="*/ 0 w 13"/>
                <a:gd name="T5" fmla="*/ 2147483647 h 6"/>
                <a:gd name="T6" fmla="*/ 2147483647 w 13"/>
                <a:gd name="T7" fmla="*/ 2147483647 h 6"/>
                <a:gd name="T8" fmla="*/ 2147483647 w 13"/>
                <a:gd name="T9" fmla="*/ 2147483647 h 6"/>
                <a:gd name="T10" fmla="*/ 2147483647 w 13"/>
                <a:gd name="T11" fmla="*/ 2147483647 h 6"/>
                <a:gd name="T12" fmla="*/ 2147483647 w 13"/>
                <a:gd name="T13" fmla="*/ 2147483647 h 6"/>
                <a:gd name="T14" fmla="*/ 2147483647 w 13"/>
                <a:gd name="T15" fmla="*/ 0 h 6"/>
                <a:gd name="T16" fmla="*/ 2147483647 w 13"/>
                <a:gd name="T17" fmla="*/ 0 h 6"/>
                <a:gd name="T18" fmla="*/ 2147483647 w 1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6"/>
                <a:gd name="T32" fmla="*/ 13 w 1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6">
                  <a:moveTo>
                    <a:pt x="4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6"/>
                  </a:lnTo>
                  <a:lnTo>
                    <a:pt x="7" y="6"/>
                  </a:lnTo>
                  <a:lnTo>
                    <a:pt x="13" y="6"/>
                  </a:lnTo>
                  <a:lnTo>
                    <a:pt x="13" y="4"/>
                  </a:lnTo>
                  <a:lnTo>
                    <a:pt x="13" y="0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75" name="Freeform 1082"/>
            <p:cNvSpPr>
              <a:spLocks/>
            </p:cNvSpPr>
            <p:nvPr/>
          </p:nvSpPr>
          <p:spPr bwMode="auto">
            <a:xfrm>
              <a:off x="1360928" y="1672514"/>
              <a:ext cx="2677" cy="5353"/>
            </a:xfrm>
            <a:custGeom>
              <a:avLst/>
              <a:gdLst>
                <a:gd name="T0" fmla="*/ 2147483647 w 6"/>
                <a:gd name="T1" fmla="*/ 2147483647 h 19"/>
                <a:gd name="T2" fmla="*/ 2147483647 w 6"/>
                <a:gd name="T3" fmla="*/ 0 h 19"/>
                <a:gd name="T4" fmla="*/ 2147483647 w 6"/>
                <a:gd name="T5" fmla="*/ 0 h 19"/>
                <a:gd name="T6" fmla="*/ 0 w 6"/>
                <a:gd name="T7" fmla="*/ 0 h 19"/>
                <a:gd name="T8" fmla="*/ 0 w 6"/>
                <a:gd name="T9" fmla="*/ 2147483647 h 19"/>
                <a:gd name="T10" fmla="*/ 0 w 6"/>
                <a:gd name="T11" fmla="*/ 2147483647 h 19"/>
                <a:gd name="T12" fmla="*/ 2147483647 w 6"/>
                <a:gd name="T13" fmla="*/ 2147483647 h 19"/>
                <a:gd name="T14" fmla="*/ 2147483647 w 6"/>
                <a:gd name="T15" fmla="*/ 2147483647 h 19"/>
                <a:gd name="T16" fmla="*/ 2147483647 w 6"/>
                <a:gd name="T17" fmla="*/ 2147483647 h 19"/>
                <a:gd name="T18" fmla="*/ 2147483647 w 6"/>
                <a:gd name="T19" fmla="*/ 2147483647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9"/>
                <a:gd name="T32" fmla="*/ 6 w 6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9">
                  <a:moveTo>
                    <a:pt x="6" y="4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4" y="19"/>
                  </a:lnTo>
                  <a:lnTo>
                    <a:pt x="6" y="19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76" name="Freeform 1083"/>
            <p:cNvSpPr>
              <a:spLocks/>
            </p:cNvSpPr>
            <p:nvPr/>
          </p:nvSpPr>
          <p:spPr bwMode="auto">
            <a:xfrm>
              <a:off x="1360928" y="1676529"/>
              <a:ext cx="12046" cy="1339"/>
            </a:xfrm>
            <a:custGeom>
              <a:avLst/>
              <a:gdLst>
                <a:gd name="T0" fmla="*/ 2147483647 w 33"/>
                <a:gd name="T1" fmla="*/ 0 h 6"/>
                <a:gd name="T2" fmla="*/ 0 w 33"/>
                <a:gd name="T3" fmla="*/ 2147483647 h 6"/>
                <a:gd name="T4" fmla="*/ 0 w 33"/>
                <a:gd name="T5" fmla="*/ 2147483647 h 6"/>
                <a:gd name="T6" fmla="*/ 0 w 33"/>
                <a:gd name="T7" fmla="*/ 2147483647 h 6"/>
                <a:gd name="T8" fmla="*/ 2147483647 w 33"/>
                <a:gd name="T9" fmla="*/ 2147483647 h 6"/>
                <a:gd name="T10" fmla="*/ 2147483647 w 33"/>
                <a:gd name="T11" fmla="*/ 2147483647 h 6"/>
                <a:gd name="T12" fmla="*/ 2147483647 w 33"/>
                <a:gd name="T13" fmla="*/ 2147483647 h 6"/>
                <a:gd name="T14" fmla="*/ 2147483647 w 33"/>
                <a:gd name="T15" fmla="*/ 2147483647 h 6"/>
                <a:gd name="T16" fmla="*/ 2147483647 w 33"/>
                <a:gd name="T17" fmla="*/ 0 h 6"/>
                <a:gd name="T18" fmla="*/ 2147483647 w 3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"/>
                <a:gd name="T31" fmla="*/ 0 h 6"/>
                <a:gd name="T32" fmla="*/ 33 w 3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" h="6">
                  <a:moveTo>
                    <a:pt x="4" y="0"/>
                  </a:moveTo>
                  <a:lnTo>
                    <a:pt x="0" y="3"/>
                  </a:lnTo>
                  <a:lnTo>
                    <a:pt x="0" y="6"/>
                  </a:lnTo>
                  <a:lnTo>
                    <a:pt x="22" y="6"/>
                  </a:lnTo>
                  <a:lnTo>
                    <a:pt x="33" y="6"/>
                  </a:lnTo>
                  <a:lnTo>
                    <a:pt x="33" y="3"/>
                  </a:lnTo>
                  <a:lnTo>
                    <a:pt x="2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77" name="Freeform 1084"/>
            <p:cNvSpPr>
              <a:spLocks/>
            </p:cNvSpPr>
            <p:nvPr/>
          </p:nvSpPr>
          <p:spPr bwMode="auto">
            <a:xfrm>
              <a:off x="1370297" y="1676529"/>
              <a:ext cx="2677" cy="6692"/>
            </a:xfrm>
            <a:custGeom>
              <a:avLst/>
              <a:gdLst>
                <a:gd name="T0" fmla="*/ 2147483647 w 7"/>
                <a:gd name="T1" fmla="*/ 2147483647 h 19"/>
                <a:gd name="T2" fmla="*/ 2147483647 w 7"/>
                <a:gd name="T3" fmla="*/ 2147483647 h 19"/>
                <a:gd name="T4" fmla="*/ 2147483647 w 7"/>
                <a:gd name="T5" fmla="*/ 0 h 19"/>
                <a:gd name="T6" fmla="*/ 0 w 7"/>
                <a:gd name="T7" fmla="*/ 2147483647 h 19"/>
                <a:gd name="T8" fmla="*/ 0 w 7"/>
                <a:gd name="T9" fmla="*/ 2147483647 h 19"/>
                <a:gd name="T10" fmla="*/ 0 w 7"/>
                <a:gd name="T11" fmla="*/ 2147483647 h 19"/>
                <a:gd name="T12" fmla="*/ 2147483647 w 7"/>
                <a:gd name="T13" fmla="*/ 2147483647 h 19"/>
                <a:gd name="T14" fmla="*/ 2147483647 w 7"/>
                <a:gd name="T15" fmla="*/ 2147483647 h 19"/>
                <a:gd name="T16" fmla="*/ 2147483647 w 7"/>
                <a:gd name="T17" fmla="*/ 2147483647 h 19"/>
                <a:gd name="T18" fmla="*/ 2147483647 w 7"/>
                <a:gd name="T19" fmla="*/ 2147483647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9"/>
                <a:gd name="T32" fmla="*/ 7 w 7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9">
                  <a:moveTo>
                    <a:pt x="7" y="3"/>
                  </a:moveTo>
                  <a:lnTo>
                    <a:pt x="7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19"/>
                  </a:lnTo>
                  <a:lnTo>
                    <a:pt x="3" y="19"/>
                  </a:lnTo>
                  <a:lnTo>
                    <a:pt x="7" y="19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78" name="Freeform 1085"/>
            <p:cNvSpPr>
              <a:spLocks/>
            </p:cNvSpPr>
            <p:nvPr/>
          </p:nvSpPr>
          <p:spPr bwMode="auto">
            <a:xfrm>
              <a:off x="1370297" y="1680545"/>
              <a:ext cx="16061" cy="2677"/>
            </a:xfrm>
            <a:custGeom>
              <a:avLst/>
              <a:gdLst>
                <a:gd name="T0" fmla="*/ 2147483647 w 47"/>
                <a:gd name="T1" fmla="*/ 0 h 7"/>
                <a:gd name="T2" fmla="*/ 0 w 47"/>
                <a:gd name="T3" fmla="*/ 2147483647 h 7"/>
                <a:gd name="T4" fmla="*/ 0 w 47"/>
                <a:gd name="T5" fmla="*/ 2147483647 h 7"/>
                <a:gd name="T6" fmla="*/ 0 w 47"/>
                <a:gd name="T7" fmla="*/ 2147483647 h 7"/>
                <a:gd name="T8" fmla="*/ 2147483647 w 47"/>
                <a:gd name="T9" fmla="*/ 2147483647 h 7"/>
                <a:gd name="T10" fmla="*/ 2147483647 w 47"/>
                <a:gd name="T11" fmla="*/ 2147483647 h 7"/>
                <a:gd name="T12" fmla="*/ 2147483647 w 47"/>
                <a:gd name="T13" fmla="*/ 2147483647 h 7"/>
                <a:gd name="T14" fmla="*/ 2147483647 w 47"/>
                <a:gd name="T15" fmla="*/ 2147483647 h 7"/>
                <a:gd name="T16" fmla="*/ 2147483647 w 47"/>
                <a:gd name="T17" fmla="*/ 0 h 7"/>
                <a:gd name="T18" fmla="*/ 2147483647 w 47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7"/>
                <a:gd name="T31" fmla="*/ 0 h 7"/>
                <a:gd name="T32" fmla="*/ 47 w 47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7" h="7">
                  <a:moveTo>
                    <a:pt x="3" y="0"/>
                  </a:moveTo>
                  <a:lnTo>
                    <a:pt x="0" y="4"/>
                  </a:lnTo>
                  <a:lnTo>
                    <a:pt x="0" y="7"/>
                  </a:lnTo>
                  <a:lnTo>
                    <a:pt x="36" y="7"/>
                  </a:lnTo>
                  <a:lnTo>
                    <a:pt x="43" y="7"/>
                  </a:lnTo>
                  <a:lnTo>
                    <a:pt x="47" y="4"/>
                  </a:lnTo>
                  <a:lnTo>
                    <a:pt x="43" y="4"/>
                  </a:lnTo>
                  <a:lnTo>
                    <a:pt x="4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79" name="Freeform 1086"/>
            <p:cNvSpPr>
              <a:spLocks/>
            </p:cNvSpPr>
            <p:nvPr/>
          </p:nvSpPr>
          <p:spPr bwMode="auto">
            <a:xfrm>
              <a:off x="1383681" y="1680545"/>
              <a:ext cx="2677" cy="8030"/>
            </a:xfrm>
            <a:custGeom>
              <a:avLst/>
              <a:gdLst>
                <a:gd name="T0" fmla="*/ 2147483647 w 7"/>
                <a:gd name="T1" fmla="*/ 2147483647 h 23"/>
                <a:gd name="T2" fmla="*/ 2147483647 w 7"/>
                <a:gd name="T3" fmla="*/ 2147483647 h 23"/>
                <a:gd name="T4" fmla="*/ 2147483647 w 7"/>
                <a:gd name="T5" fmla="*/ 0 h 23"/>
                <a:gd name="T6" fmla="*/ 0 w 7"/>
                <a:gd name="T7" fmla="*/ 2147483647 h 23"/>
                <a:gd name="T8" fmla="*/ 0 w 7"/>
                <a:gd name="T9" fmla="*/ 2147483647 h 23"/>
                <a:gd name="T10" fmla="*/ 0 w 7"/>
                <a:gd name="T11" fmla="*/ 2147483647 h 23"/>
                <a:gd name="T12" fmla="*/ 2147483647 w 7"/>
                <a:gd name="T13" fmla="*/ 2147483647 h 23"/>
                <a:gd name="T14" fmla="*/ 2147483647 w 7"/>
                <a:gd name="T15" fmla="*/ 2147483647 h 23"/>
                <a:gd name="T16" fmla="*/ 2147483647 w 7"/>
                <a:gd name="T17" fmla="*/ 2147483647 h 23"/>
                <a:gd name="T18" fmla="*/ 2147483647 w 7"/>
                <a:gd name="T19" fmla="*/ 2147483647 h 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23"/>
                <a:gd name="T32" fmla="*/ 7 w 7"/>
                <a:gd name="T33" fmla="*/ 23 h 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23">
                  <a:moveTo>
                    <a:pt x="7" y="4"/>
                  </a:moveTo>
                  <a:lnTo>
                    <a:pt x="3" y="4"/>
                  </a:lnTo>
                  <a:lnTo>
                    <a:pt x="3" y="0"/>
                  </a:lnTo>
                  <a:lnTo>
                    <a:pt x="0" y="4"/>
                  </a:lnTo>
                  <a:lnTo>
                    <a:pt x="0" y="19"/>
                  </a:lnTo>
                  <a:lnTo>
                    <a:pt x="3" y="23"/>
                  </a:lnTo>
                  <a:lnTo>
                    <a:pt x="3" y="19"/>
                  </a:lnTo>
                  <a:lnTo>
                    <a:pt x="7" y="19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80" name="Freeform 1087"/>
            <p:cNvSpPr>
              <a:spLocks/>
            </p:cNvSpPr>
            <p:nvPr/>
          </p:nvSpPr>
          <p:spPr bwMode="auto">
            <a:xfrm>
              <a:off x="1383681" y="1685898"/>
              <a:ext cx="9368" cy="1338"/>
            </a:xfrm>
            <a:custGeom>
              <a:avLst/>
              <a:gdLst>
                <a:gd name="T0" fmla="*/ 2147483647 w 29"/>
                <a:gd name="T1" fmla="*/ 0 h 2"/>
                <a:gd name="T2" fmla="*/ 0 w 29"/>
                <a:gd name="T3" fmla="*/ 0 h 2"/>
                <a:gd name="T4" fmla="*/ 0 w 29"/>
                <a:gd name="T5" fmla="*/ 2147483647 h 2"/>
                <a:gd name="T6" fmla="*/ 0 w 29"/>
                <a:gd name="T7" fmla="*/ 2147483647 h 2"/>
                <a:gd name="T8" fmla="*/ 2147483647 w 29"/>
                <a:gd name="T9" fmla="*/ 2147483647 h 2"/>
                <a:gd name="T10" fmla="*/ 2147483647 w 29"/>
                <a:gd name="T11" fmla="*/ 2147483647 h 2"/>
                <a:gd name="T12" fmla="*/ 2147483647 w 29"/>
                <a:gd name="T13" fmla="*/ 2147483647 h 2"/>
                <a:gd name="T14" fmla="*/ 2147483647 w 29"/>
                <a:gd name="T15" fmla="*/ 0 h 2"/>
                <a:gd name="T16" fmla="*/ 2147483647 w 29"/>
                <a:gd name="T17" fmla="*/ 0 h 2"/>
                <a:gd name="T18" fmla="*/ 2147483647 w 29"/>
                <a:gd name="T19" fmla="*/ 0 h 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2"/>
                <a:gd name="T32" fmla="*/ 29 w 29"/>
                <a:gd name="T33" fmla="*/ 2 h 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2">
                  <a:moveTo>
                    <a:pt x="3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3" y="2"/>
                  </a:lnTo>
                  <a:lnTo>
                    <a:pt x="29" y="2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81" name="Freeform 1088"/>
            <p:cNvSpPr>
              <a:spLocks/>
            </p:cNvSpPr>
            <p:nvPr/>
          </p:nvSpPr>
          <p:spPr bwMode="auto">
            <a:xfrm>
              <a:off x="1393049" y="1685898"/>
              <a:ext cx="0" cy="10707"/>
            </a:xfrm>
            <a:custGeom>
              <a:avLst/>
              <a:gdLst>
                <a:gd name="T0" fmla="*/ 0 w 2"/>
                <a:gd name="T1" fmla="*/ 2147483647 h 30"/>
                <a:gd name="T2" fmla="*/ 0 w 2"/>
                <a:gd name="T3" fmla="*/ 0 h 30"/>
                <a:gd name="T4" fmla="*/ 0 w 2"/>
                <a:gd name="T5" fmla="*/ 0 h 30"/>
                <a:gd name="T6" fmla="*/ 0 w 2"/>
                <a:gd name="T7" fmla="*/ 0 h 30"/>
                <a:gd name="T8" fmla="*/ 0 w 2"/>
                <a:gd name="T9" fmla="*/ 2147483647 h 30"/>
                <a:gd name="T10" fmla="*/ 0 w 2"/>
                <a:gd name="T11" fmla="*/ 2147483647 h 30"/>
                <a:gd name="T12" fmla="*/ 0 w 2"/>
                <a:gd name="T13" fmla="*/ 2147483647 h 30"/>
                <a:gd name="T14" fmla="*/ 0 w 2"/>
                <a:gd name="T15" fmla="*/ 2147483647 h 30"/>
                <a:gd name="T16" fmla="*/ 0 w 2"/>
                <a:gd name="T17" fmla="*/ 2147483647 h 30"/>
                <a:gd name="T18" fmla="*/ 0 w 2"/>
                <a:gd name="T19" fmla="*/ 2147483647 h 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"/>
                <a:gd name="T31" fmla="*/ 0 h 30"/>
                <a:gd name="T32" fmla="*/ 0 w 2"/>
                <a:gd name="T33" fmla="*/ 30 h 3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" h="30">
                  <a:moveTo>
                    <a:pt x="2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2" y="3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82" name="Freeform 1089"/>
            <p:cNvSpPr>
              <a:spLocks/>
            </p:cNvSpPr>
            <p:nvPr/>
          </p:nvSpPr>
          <p:spPr bwMode="auto">
            <a:xfrm>
              <a:off x="1391711" y="1693928"/>
              <a:ext cx="8030" cy="2677"/>
            </a:xfrm>
            <a:custGeom>
              <a:avLst/>
              <a:gdLst>
                <a:gd name="T0" fmla="*/ 2147483647 w 26"/>
                <a:gd name="T1" fmla="*/ 0 h 6"/>
                <a:gd name="T2" fmla="*/ 2147483647 w 26"/>
                <a:gd name="T3" fmla="*/ 0 h 6"/>
                <a:gd name="T4" fmla="*/ 0 w 26"/>
                <a:gd name="T5" fmla="*/ 2147483647 h 6"/>
                <a:gd name="T6" fmla="*/ 2147483647 w 26"/>
                <a:gd name="T7" fmla="*/ 2147483647 h 6"/>
                <a:gd name="T8" fmla="*/ 2147483647 w 26"/>
                <a:gd name="T9" fmla="*/ 2147483647 h 6"/>
                <a:gd name="T10" fmla="*/ 2147483647 w 26"/>
                <a:gd name="T11" fmla="*/ 2147483647 h 6"/>
                <a:gd name="T12" fmla="*/ 2147483647 w 26"/>
                <a:gd name="T13" fmla="*/ 2147483647 h 6"/>
                <a:gd name="T14" fmla="*/ 2147483647 w 26"/>
                <a:gd name="T15" fmla="*/ 0 h 6"/>
                <a:gd name="T16" fmla="*/ 2147483647 w 26"/>
                <a:gd name="T17" fmla="*/ 0 h 6"/>
                <a:gd name="T18" fmla="*/ 2147483647 w 26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6"/>
                <a:gd name="T32" fmla="*/ 26 w 26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6">
                  <a:moveTo>
                    <a:pt x="4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6"/>
                  </a:lnTo>
                  <a:lnTo>
                    <a:pt x="20" y="6"/>
                  </a:lnTo>
                  <a:lnTo>
                    <a:pt x="26" y="6"/>
                  </a:lnTo>
                  <a:lnTo>
                    <a:pt x="26" y="4"/>
                  </a:lnTo>
                  <a:lnTo>
                    <a:pt x="26" y="0"/>
                  </a:lnTo>
                  <a:lnTo>
                    <a:pt x="2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83" name="Freeform 1090"/>
            <p:cNvSpPr>
              <a:spLocks/>
            </p:cNvSpPr>
            <p:nvPr/>
          </p:nvSpPr>
          <p:spPr bwMode="auto">
            <a:xfrm>
              <a:off x="1398403" y="1693928"/>
              <a:ext cx="1339" cy="6691"/>
            </a:xfrm>
            <a:custGeom>
              <a:avLst/>
              <a:gdLst>
                <a:gd name="T0" fmla="*/ 2147483647 w 6"/>
                <a:gd name="T1" fmla="*/ 2147483647 h 19"/>
                <a:gd name="T2" fmla="*/ 2147483647 w 6"/>
                <a:gd name="T3" fmla="*/ 0 h 19"/>
                <a:gd name="T4" fmla="*/ 2147483647 w 6"/>
                <a:gd name="T5" fmla="*/ 0 h 19"/>
                <a:gd name="T6" fmla="*/ 0 w 6"/>
                <a:gd name="T7" fmla="*/ 0 h 19"/>
                <a:gd name="T8" fmla="*/ 0 w 6"/>
                <a:gd name="T9" fmla="*/ 2147483647 h 19"/>
                <a:gd name="T10" fmla="*/ 0 w 6"/>
                <a:gd name="T11" fmla="*/ 2147483647 h 19"/>
                <a:gd name="T12" fmla="*/ 2147483647 w 6"/>
                <a:gd name="T13" fmla="*/ 2147483647 h 19"/>
                <a:gd name="T14" fmla="*/ 2147483647 w 6"/>
                <a:gd name="T15" fmla="*/ 2147483647 h 19"/>
                <a:gd name="T16" fmla="*/ 2147483647 w 6"/>
                <a:gd name="T17" fmla="*/ 2147483647 h 19"/>
                <a:gd name="T18" fmla="*/ 2147483647 w 6"/>
                <a:gd name="T19" fmla="*/ 2147483647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9"/>
                <a:gd name="T32" fmla="*/ 6 w 6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9">
                  <a:moveTo>
                    <a:pt x="6" y="4"/>
                  </a:move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2" y="19"/>
                  </a:lnTo>
                  <a:lnTo>
                    <a:pt x="6" y="19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84" name="Freeform 1091"/>
            <p:cNvSpPr>
              <a:spLocks/>
            </p:cNvSpPr>
            <p:nvPr/>
          </p:nvSpPr>
          <p:spPr bwMode="auto">
            <a:xfrm>
              <a:off x="1398403" y="1697943"/>
              <a:ext cx="4016" cy="2677"/>
            </a:xfrm>
            <a:custGeom>
              <a:avLst/>
              <a:gdLst>
                <a:gd name="T0" fmla="*/ 2147483647 w 13"/>
                <a:gd name="T1" fmla="*/ 0 h 7"/>
                <a:gd name="T2" fmla="*/ 0 w 13"/>
                <a:gd name="T3" fmla="*/ 2147483647 h 7"/>
                <a:gd name="T4" fmla="*/ 0 w 13"/>
                <a:gd name="T5" fmla="*/ 2147483647 h 7"/>
                <a:gd name="T6" fmla="*/ 0 w 13"/>
                <a:gd name="T7" fmla="*/ 2147483647 h 7"/>
                <a:gd name="T8" fmla="*/ 2147483647 w 13"/>
                <a:gd name="T9" fmla="*/ 2147483647 h 7"/>
                <a:gd name="T10" fmla="*/ 2147483647 w 13"/>
                <a:gd name="T11" fmla="*/ 2147483647 h 7"/>
                <a:gd name="T12" fmla="*/ 2147483647 w 13"/>
                <a:gd name="T13" fmla="*/ 2147483647 h 7"/>
                <a:gd name="T14" fmla="*/ 2147483647 w 13"/>
                <a:gd name="T15" fmla="*/ 2147483647 h 7"/>
                <a:gd name="T16" fmla="*/ 2147483647 w 13"/>
                <a:gd name="T17" fmla="*/ 0 h 7"/>
                <a:gd name="T18" fmla="*/ 2147483647 w 13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7"/>
                <a:gd name="T32" fmla="*/ 13 w 13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7">
                  <a:moveTo>
                    <a:pt x="2" y="0"/>
                  </a:moveTo>
                  <a:lnTo>
                    <a:pt x="0" y="4"/>
                  </a:lnTo>
                  <a:lnTo>
                    <a:pt x="0" y="7"/>
                  </a:lnTo>
                  <a:lnTo>
                    <a:pt x="2" y="7"/>
                  </a:lnTo>
                  <a:lnTo>
                    <a:pt x="13" y="7"/>
                  </a:lnTo>
                  <a:lnTo>
                    <a:pt x="13" y="4"/>
                  </a:lnTo>
                  <a:lnTo>
                    <a:pt x="6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85" name="Freeform 1092"/>
            <p:cNvSpPr>
              <a:spLocks/>
            </p:cNvSpPr>
            <p:nvPr/>
          </p:nvSpPr>
          <p:spPr bwMode="auto">
            <a:xfrm>
              <a:off x="1399742" y="1697943"/>
              <a:ext cx="2677" cy="8030"/>
            </a:xfrm>
            <a:custGeom>
              <a:avLst/>
              <a:gdLst>
                <a:gd name="T0" fmla="*/ 2147483647 w 7"/>
                <a:gd name="T1" fmla="*/ 2147483647 h 23"/>
                <a:gd name="T2" fmla="*/ 2147483647 w 7"/>
                <a:gd name="T3" fmla="*/ 2147483647 h 23"/>
                <a:gd name="T4" fmla="*/ 2147483647 w 7"/>
                <a:gd name="T5" fmla="*/ 0 h 23"/>
                <a:gd name="T6" fmla="*/ 0 w 7"/>
                <a:gd name="T7" fmla="*/ 2147483647 h 23"/>
                <a:gd name="T8" fmla="*/ 0 w 7"/>
                <a:gd name="T9" fmla="*/ 2147483647 h 23"/>
                <a:gd name="T10" fmla="*/ 0 w 7"/>
                <a:gd name="T11" fmla="*/ 2147483647 h 23"/>
                <a:gd name="T12" fmla="*/ 2147483647 w 7"/>
                <a:gd name="T13" fmla="*/ 2147483647 h 23"/>
                <a:gd name="T14" fmla="*/ 2147483647 w 7"/>
                <a:gd name="T15" fmla="*/ 2147483647 h 23"/>
                <a:gd name="T16" fmla="*/ 2147483647 w 7"/>
                <a:gd name="T17" fmla="*/ 2147483647 h 23"/>
                <a:gd name="T18" fmla="*/ 2147483647 w 7"/>
                <a:gd name="T19" fmla="*/ 2147483647 h 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23"/>
                <a:gd name="T32" fmla="*/ 7 w 7"/>
                <a:gd name="T33" fmla="*/ 23 h 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23">
                  <a:moveTo>
                    <a:pt x="7" y="4"/>
                  </a:moveTo>
                  <a:lnTo>
                    <a:pt x="7" y="4"/>
                  </a:lnTo>
                  <a:lnTo>
                    <a:pt x="3" y="0"/>
                  </a:lnTo>
                  <a:lnTo>
                    <a:pt x="0" y="4"/>
                  </a:lnTo>
                  <a:lnTo>
                    <a:pt x="0" y="19"/>
                  </a:lnTo>
                  <a:lnTo>
                    <a:pt x="3" y="23"/>
                  </a:lnTo>
                  <a:lnTo>
                    <a:pt x="7" y="19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86" name="Freeform 1093"/>
            <p:cNvSpPr>
              <a:spLocks/>
            </p:cNvSpPr>
            <p:nvPr/>
          </p:nvSpPr>
          <p:spPr bwMode="auto">
            <a:xfrm>
              <a:off x="1399742" y="1703296"/>
              <a:ext cx="5354" cy="1339"/>
            </a:xfrm>
            <a:custGeom>
              <a:avLst/>
              <a:gdLst>
                <a:gd name="T0" fmla="*/ 2147483647 w 14"/>
                <a:gd name="T1" fmla="*/ 0 h 2"/>
                <a:gd name="T2" fmla="*/ 0 w 14"/>
                <a:gd name="T3" fmla="*/ 0 h 2"/>
                <a:gd name="T4" fmla="*/ 0 w 14"/>
                <a:gd name="T5" fmla="*/ 2147483647 h 2"/>
                <a:gd name="T6" fmla="*/ 0 w 14"/>
                <a:gd name="T7" fmla="*/ 2147483647 h 2"/>
                <a:gd name="T8" fmla="*/ 2147483647 w 14"/>
                <a:gd name="T9" fmla="*/ 2147483647 h 2"/>
                <a:gd name="T10" fmla="*/ 2147483647 w 14"/>
                <a:gd name="T11" fmla="*/ 2147483647 h 2"/>
                <a:gd name="T12" fmla="*/ 2147483647 w 14"/>
                <a:gd name="T13" fmla="*/ 2147483647 h 2"/>
                <a:gd name="T14" fmla="*/ 2147483647 w 14"/>
                <a:gd name="T15" fmla="*/ 0 h 2"/>
                <a:gd name="T16" fmla="*/ 2147483647 w 14"/>
                <a:gd name="T17" fmla="*/ 0 h 2"/>
                <a:gd name="T18" fmla="*/ 2147483647 w 14"/>
                <a:gd name="T19" fmla="*/ 0 h 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2"/>
                <a:gd name="T32" fmla="*/ 14 w 14"/>
                <a:gd name="T33" fmla="*/ 2 h 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2">
                  <a:moveTo>
                    <a:pt x="3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" y="2"/>
                  </a:lnTo>
                  <a:lnTo>
                    <a:pt x="14" y="2"/>
                  </a:lnTo>
                  <a:lnTo>
                    <a:pt x="14" y="0"/>
                  </a:lnTo>
                  <a:lnTo>
                    <a:pt x="7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87" name="Freeform 1094"/>
            <p:cNvSpPr>
              <a:spLocks/>
            </p:cNvSpPr>
            <p:nvPr/>
          </p:nvSpPr>
          <p:spPr bwMode="auto">
            <a:xfrm>
              <a:off x="1402418" y="1703296"/>
              <a:ext cx="2677" cy="10707"/>
            </a:xfrm>
            <a:custGeom>
              <a:avLst/>
              <a:gdLst>
                <a:gd name="T0" fmla="*/ 2147483647 w 7"/>
                <a:gd name="T1" fmla="*/ 2147483647 h 31"/>
                <a:gd name="T2" fmla="*/ 2147483647 w 7"/>
                <a:gd name="T3" fmla="*/ 0 h 31"/>
                <a:gd name="T4" fmla="*/ 2147483647 w 7"/>
                <a:gd name="T5" fmla="*/ 0 h 31"/>
                <a:gd name="T6" fmla="*/ 0 w 7"/>
                <a:gd name="T7" fmla="*/ 0 h 31"/>
                <a:gd name="T8" fmla="*/ 0 w 7"/>
                <a:gd name="T9" fmla="*/ 2147483647 h 31"/>
                <a:gd name="T10" fmla="*/ 0 w 7"/>
                <a:gd name="T11" fmla="*/ 2147483647 h 31"/>
                <a:gd name="T12" fmla="*/ 2147483647 w 7"/>
                <a:gd name="T13" fmla="*/ 2147483647 h 31"/>
                <a:gd name="T14" fmla="*/ 2147483647 w 7"/>
                <a:gd name="T15" fmla="*/ 2147483647 h 31"/>
                <a:gd name="T16" fmla="*/ 2147483647 w 7"/>
                <a:gd name="T17" fmla="*/ 2147483647 h 31"/>
                <a:gd name="T18" fmla="*/ 2147483647 w 7"/>
                <a:gd name="T19" fmla="*/ 2147483647 h 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31"/>
                <a:gd name="T32" fmla="*/ 7 w 7"/>
                <a:gd name="T33" fmla="*/ 31 h 3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31">
                  <a:moveTo>
                    <a:pt x="7" y="2"/>
                  </a:move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3" y="31"/>
                  </a:lnTo>
                  <a:lnTo>
                    <a:pt x="7" y="31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88" name="Freeform 1095"/>
            <p:cNvSpPr>
              <a:spLocks/>
            </p:cNvSpPr>
            <p:nvPr/>
          </p:nvSpPr>
          <p:spPr bwMode="auto">
            <a:xfrm>
              <a:off x="1402418" y="1712665"/>
              <a:ext cx="6692" cy="1338"/>
            </a:xfrm>
            <a:custGeom>
              <a:avLst/>
              <a:gdLst>
                <a:gd name="T0" fmla="*/ 2147483647 w 20"/>
                <a:gd name="T1" fmla="*/ 0 h 6"/>
                <a:gd name="T2" fmla="*/ 0 w 20"/>
                <a:gd name="T3" fmla="*/ 0 h 6"/>
                <a:gd name="T4" fmla="*/ 0 w 20"/>
                <a:gd name="T5" fmla="*/ 2147483647 h 6"/>
                <a:gd name="T6" fmla="*/ 0 w 20"/>
                <a:gd name="T7" fmla="*/ 2147483647 h 6"/>
                <a:gd name="T8" fmla="*/ 2147483647 w 20"/>
                <a:gd name="T9" fmla="*/ 2147483647 h 6"/>
                <a:gd name="T10" fmla="*/ 2147483647 w 20"/>
                <a:gd name="T11" fmla="*/ 2147483647 h 6"/>
                <a:gd name="T12" fmla="*/ 2147483647 w 20"/>
                <a:gd name="T13" fmla="*/ 2147483647 h 6"/>
                <a:gd name="T14" fmla="*/ 2147483647 w 20"/>
                <a:gd name="T15" fmla="*/ 0 h 6"/>
                <a:gd name="T16" fmla="*/ 2147483647 w 20"/>
                <a:gd name="T17" fmla="*/ 0 h 6"/>
                <a:gd name="T18" fmla="*/ 2147483647 w 20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6"/>
                <a:gd name="T32" fmla="*/ 20 w 20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6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9" y="6"/>
                  </a:lnTo>
                  <a:lnTo>
                    <a:pt x="20" y="6"/>
                  </a:lnTo>
                  <a:lnTo>
                    <a:pt x="20" y="3"/>
                  </a:lnTo>
                  <a:lnTo>
                    <a:pt x="20" y="0"/>
                  </a:lnTo>
                  <a:lnTo>
                    <a:pt x="1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89" name="Freeform 1096"/>
            <p:cNvSpPr>
              <a:spLocks/>
            </p:cNvSpPr>
            <p:nvPr/>
          </p:nvSpPr>
          <p:spPr bwMode="auto">
            <a:xfrm>
              <a:off x="1406433" y="1712665"/>
              <a:ext cx="2677" cy="6691"/>
            </a:xfrm>
            <a:custGeom>
              <a:avLst/>
              <a:gdLst>
                <a:gd name="T0" fmla="*/ 2147483647 w 7"/>
                <a:gd name="T1" fmla="*/ 2147483647 h 19"/>
                <a:gd name="T2" fmla="*/ 2147483647 w 7"/>
                <a:gd name="T3" fmla="*/ 0 h 19"/>
                <a:gd name="T4" fmla="*/ 2147483647 w 7"/>
                <a:gd name="T5" fmla="*/ 0 h 19"/>
                <a:gd name="T6" fmla="*/ 0 w 7"/>
                <a:gd name="T7" fmla="*/ 0 h 19"/>
                <a:gd name="T8" fmla="*/ 0 w 7"/>
                <a:gd name="T9" fmla="*/ 2147483647 h 19"/>
                <a:gd name="T10" fmla="*/ 0 w 7"/>
                <a:gd name="T11" fmla="*/ 2147483647 h 19"/>
                <a:gd name="T12" fmla="*/ 2147483647 w 7"/>
                <a:gd name="T13" fmla="*/ 2147483647 h 19"/>
                <a:gd name="T14" fmla="*/ 2147483647 w 7"/>
                <a:gd name="T15" fmla="*/ 2147483647 h 19"/>
                <a:gd name="T16" fmla="*/ 2147483647 w 7"/>
                <a:gd name="T17" fmla="*/ 2147483647 h 19"/>
                <a:gd name="T18" fmla="*/ 2147483647 w 7"/>
                <a:gd name="T19" fmla="*/ 2147483647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9"/>
                <a:gd name="T32" fmla="*/ 7 w 7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9">
                  <a:moveTo>
                    <a:pt x="7" y="3"/>
                  </a:move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3" y="19"/>
                  </a:lnTo>
                  <a:lnTo>
                    <a:pt x="7" y="19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90" name="Freeform 1097"/>
            <p:cNvSpPr>
              <a:spLocks/>
            </p:cNvSpPr>
            <p:nvPr/>
          </p:nvSpPr>
          <p:spPr bwMode="auto">
            <a:xfrm>
              <a:off x="1406433" y="1716679"/>
              <a:ext cx="5354" cy="2677"/>
            </a:xfrm>
            <a:custGeom>
              <a:avLst/>
              <a:gdLst>
                <a:gd name="T0" fmla="*/ 2147483647 w 14"/>
                <a:gd name="T1" fmla="*/ 0 h 6"/>
                <a:gd name="T2" fmla="*/ 0 w 14"/>
                <a:gd name="T3" fmla="*/ 2147483647 h 6"/>
                <a:gd name="T4" fmla="*/ 0 w 14"/>
                <a:gd name="T5" fmla="*/ 2147483647 h 6"/>
                <a:gd name="T6" fmla="*/ 0 w 14"/>
                <a:gd name="T7" fmla="*/ 2147483647 h 6"/>
                <a:gd name="T8" fmla="*/ 2147483647 w 14"/>
                <a:gd name="T9" fmla="*/ 2147483647 h 6"/>
                <a:gd name="T10" fmla="*/ 2147483647 w 14"/>
                <a:gd name="T11" fmla="*/ 2147483647 h 6"/>
                <a:gd name="T12" fmla="*/ 2147483647 w 14"/>
                <a:gd name="T13" fmla="*/ 2147483647 h 6"/>
                <a:gd name="T14" fmla="*/ 2147483647 w 14"/>
                <a:gd name="T15" fmla="*/ 2147483647 h 6"/>
                <a:gd name="T16" fmla="*/ 2147483647 w 14"/>
                <a:gd name="T17" fmla="*/ 0 h 6"/>
                <a:gd name="T18" fmla="*/ 2147483647 w 14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6"/>
                <a:gd name="T32" fmla="*/ 14 w 14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6">
                  <a:moveTo>
                    <a:pt x="3" y="0"/>
                  </a:moveTo>
                  <a:lnTo>
                    <a:pt x="0" y="2"/>
                  </a:lnTo>
                  <a:lnTo>
                    <a:pt x="0" y="6"/>
                  </a:lnTo>
                  <a:lnTo>
                    <a:pt x="3" y="6"/>
                  </a:lnTo>
                  <a:lnTo>
                    <a:pt x="14" y="6"/>
                  </a:lnTo>
                  <a:lnTo>
                    <a:pt x="14" y="2"/>
                  </a:lnTo>
                  <a:lnTo>
                    <a:pt x="7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91" name="Freeform 1098"/>
            <p:cNvSpPr>
              <a:spLocks/>
            </p:cNvSpPr>
            <p:nvPr/>
          </p:nvSpPr>
          <p:spPr bwMode="auto">
            <a:xfrm>
              <a:off x="1409110" y="1716679"/>
              <a:ext cx="2677" cy="6692"/>
            </a:xfrm>
            <a:custGeom>
              <a:avLst/>
              <a:gdLst>
                <a:gd name="T0" fmla="*/ 2147483647 w 7"/>
                <a:gd name="T1" fmla="*/ 2147483647 h 21"/>
                <a:gd name="T2" fmla="*/ 2147483647 w 7"/>
                <a:gd name="T3" fmla="*/ 2147483647 h 21"/>
                <a:gd name="T4" fmla="*/ 2147483647 w 7"/>
                <a:gd name="T5" fmla="*/ 0 h 21"/>
                <a:gd name="T6" fmla="*/ 0 w 7"/>
                <a:gd name="T7" fmla="*/ 2147483647 h 21"/>
                <a:gd name="T8" fmla="*/ 0 w 7"/>
                <a:gd name="T9" fmla="*/ 2147483647 h 21"/>
                <a:gd name="T10" fmla="*/ 0 w 7"/>
                <a:gd name="T11" fmla="*/ 2147483647 h 21"/>
                <a:gd name="T12" fmla="*/ 2147483647 w 7"/>
                <a:gd name="T13" fmla="*/ 2147483647 h 21"/>
                <a:gd name="T14" fmla="*/ 2147483647 w 7"/>
                <a:gd name="T15" fmla="*/ 2147483647 h 21"/>
                <a:gd name="T16" fmla="*/ 2147483647 w 7"/>
                <a:gd name="T17" fmla="*/ 2147483647 h 21"/>
                <a:gd name="T18" fmla="*/ 2147483647 w 7"/>
                <a:gd name="T19" fmla="*/ 2147483647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21"/>
                <a:gd name="T32" fmla="*/ 7 w 7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21">
                  <a:moveTo>
                    <a:pt x="7" y="2"/>
                  </a:moveTo>
                  <a:lnTo>
                    <a:pt x="7" y="2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19"/>
                  </a:lnTo>
                  <a:lnTo>
                    <a:pt x="3" y="21"/>
                  </a:lnTo>
                  <a:lnTo>
                    <a:pt x="7" y="19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92" name="Freeform 1099"/>
            <p:cNvSpPr>
              <a:spLocks/>
            </p:cNvSpPr>
            <p:nvPr/>
          </p:nvSpPr>
          <p:spPr bwMode="auto">
            <a:xfrm>
              <a:off x="1409110" y="1722033"/>
              <a:ext cx="10707" cy="1339"/>
            </a:xfrm>
            <a:custGeom>
              <a:avLst/>
              <a:gdLst>
                <a:gd name="T0" fmla="*/ 2147483647 w 33"/>
                <a:gd name="T1" fmla="*/ 0 h 4"/>
                <a:gd name="T2" fmla="*/ 0 w 33"/>
                <a:gd name="T3" fmla="*/ 0 h 4"/>
                <a:gd name="T4" fmla="*/ 0 w 33"/>
                <a:gd name="T5" fmla="*/ 2147483647 h 4"/>
                <a:gd name="T6" fmla="*/ 0 w 33"/>
                <a:gd name="T7" fmla="*/ 2147483647 h 4"/>
                <a:gd name="T8" fmla="*/ 2147483647 w 33"/>
                <a:gd name="T9" fmla="*/ 2147483647 h 4"/>
                <a:gd name="T10" fmla="*/ 2147483647 w 33"/>
                <a:gd name="T11" fmla="*/ 2147483647 h 4"/>
                <a:gd name="T12" fmla="*/ 2147483647 w 33"/>
                <a:gd name="T13" fmla="*/ 2147483647 h 4"/>
                <a:gd name="T14" fmla="*/ 2147483647 w 33"/>
                <a:gd name="T15" fmla="*/ 0 h 4"/>
                <a:gd name="T16" fmla="*/ 2147483647 w 33"/>
                <a:gd name="T17" fmla="*/ 0 h 4"/>
                <a:gd name="T18" fmla="*/ 2147483647 w 33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"/>
                <a:gd name="T31" fmla="*/ 0 h 4"/>
                <a:gd name="T32" fmla="*/ 33 w 33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" h="4">
                  <a:moveTo>
                    <a:pt x="3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23" y="4"/>
                  </a:lnTo>
                  <a:lnTo>
                    <a:pt x="29" y="4"/>
                  </a:lnTo>
                  <a:lnTo>
                    <a:pt x="33" y="4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93" name="Freeform 1100"/>
            <p:cNvSpPr>
              <a:spLocks/>
            </p:cNvSpPr>
            <p:nvPr/>
          </p:nvSpPr>
          <p:spPr bwMode="auto">
            <a:xfrm>
              <a:off x="1418479" y="1722033"/>
              <a:ext cx="1338" cy="10707"/>
            </a:xfrm>
            <a:custGeom>
              <a:avLst/>
              <a:gdLst>
                <a:gd name="T0" fmla="*/ 2147483647 w 7"/>
                <a:gd name="T1" fmla="*/ 2147483647 h 31"/>
                <a:gd name="T2" fmla="*/ 2147483647 w 7"/>
                <a:gd name="T3" fmla="*/ 0 h 31"/>
                <a:gd name="T4" fmla="*/ 2147483647 w 7"/>
                <a:gd name="T5" fmla="*/ 0 h 31"/>
                <a:gd name="T6" fmla="*/ 0 w 7"/>
                <a:gd name="T7" fmla="*/ 0 h 31"/>
                <a:gd name="T8" fmla="*/ 0 w 7"/>
                <a:gd name="T9" fmla="*/ 2147483647 h 31"/>
                <a:gd name="T10" fmla="*/ 0 w 7"/>
                <a:gd name="T11" fmla="*/ 2147483647 h 31"/>
                <a:gd name="T12" fmla="*/ 2147483647 w 7"/>
                <a:gd name="T13" fmla="*/ 2147483647 h 31"/>
                <a:gd name="T14" fmla="*/ 2147483647 w 7"/>
                <a:gd name="T15" fmla="*/ 2147483647 h 31"/>
                <a:gd name="T16" fmla="*/ 2147483647 w 7"/>
                <a:gd name="T17" fmla="*/ 2147483647 h 31"/>
                <a:gd name="T18" fmla="*/ 2147483647 w 7"/>
                <a:gd name="T19" fmla="*/ 2147483647 h 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31"/>
                <a:gd name="T32" fmla="*/ 7 w 7"/>
                <a:gd name="T33" fmla="*/ 31 h 3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31">
                  <a:moveTo>
                    <a:pt x="7" y="4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3" y="31"/>
                  </a:lnTo>
                  <a:lnTo>
                    <a:pt x="7" y="31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94" name="Freeform 1101"/>
            <p:cNvSpPr>
              <a:spLocks/>
            </p:cNvSpPr>
            <p:nvPr/>
          </p:nvSpPr>
          <p:spPr bwMode="auto">
            <a:xfrm>
              <a:off x="1418479" y="1730063"/>
              <a:ext cx="18738" cy="2677"/>
            </a:xfrm>
            <a:custGeom>
              <a:avLst/>
              <a:gdLst>
                <a:gd name="T0" fmla="*/ 2147483647 w 56"/>
                <a:gd name="T1" fmla="*/ 0 h 6"/>
                <a:gd name="T2" fmla="*/ 0 w 56"/>
                <a:gd name="T3" fmla="*/ 0 h 6"/>
                <a:gd name="T4" fmla="*/ 0 w 56"/>
                <a:gd name="T5" fmla="*/ 2147483647 h 6"/>
                <a:gd name="T6" fmla="*/ 0 w 56"/>
                <a:gd name="T7" fmla="*/ 2147483647 h 6"/>
                <a:gd name="T8" fmla="*/ 2147483647 w 56"/>
                <a:gd name="T9" fmla="*/ 2147483647 h 6"/>
                <a:gd name="T10" fmla="*/ 2147483647 w 56"/>
                <a:gd name="T11" fmla="*/ 2147483647 h 6"/>
                <a:gd name="T12" fmla="*/ 2147483647 w 56"/>
                <a:gd name="T13" fmla="*/ 2147483647 h 6"/>
                <a:gd name="T14" fmla="*/ 2147483647 w 56"/>
                <a:gd name="T15" fmla="*/ 0 h 6"/>
                <a:gd name="T16" fmla="*/ 2147483647 w 56"/>
                <a:gd name="T17" fmla="*/ 0 h 6"/>
                <a:gd name="T18" fmla="*/ 2147483647 w 56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6"/>
                <a:gd name="T32" fmla="*/ 56 w 56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6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50" y="6"/>
                  </a:lnTo>
                  <a:lnTo>
                    <a:pt x="56" y="6"/>
                  </a:lnTo>
                  <a:lnTo>
                    <a:pt x="56" y="3"/>
                  </a:lnTo>
                  <a:lnTo>
                    <a:pt x="56" y="0"/>
                  </a:lnTo>
                  <a:lnTo>
                    <a:pt x="5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95" name="Freeform 1102"/>
            <p:cNvSpPr>
              <a:spLocks/>
            </p:cNvSpPr>
            <p:nvPr/>
          </p:nvSpPr>
          <p:spPr bwMode="auto">
            <a:xfrm>
              <a:off x="1435878" y="1730063"/>
              <a:ext cx="1339" cy="6692"/>
            </a:xfrm>
            <a:custGeom>
              <a:avLst/>
              <a:gdLst>
                <a:gd name="T0" fmla="*/ 2147483647 w 4"/>
                <a:gd name="T1" fmla="*/ 2147483647 h 19"/>
                <a:gd name="T2" fmla="*/ 2147483647 w 4"/>
                <a:gd name="T3" fmla="*/ 0 h 19"/>
                <a:gd name="T4" fmla="*/ 0 w 4"/>
                <a:gd name="T5" fmla="*/ 0 h 19"/>
                <a:gd name="T6" fmla="*/ 0 w 4"/>
                <a:gd name="T7" fmla="*/ 0 h 19"/>
                <a:gd name="T8" fmla="*/ 0 w 4"/>
                <a:gd name="T9" fmla="*/ 2147483647 h 19"/>
                <a:gd name="T10" fmla="*/ 0 w 4"/>
                <a:gd name="T11" fmla="*/ 2147483647 h 19"/>
                <a:gd name="T12" fmla="*/ 0 w 4"/>
                <a:gd name="T13" fmla="*/ 2147483647 h 19"/>
                <a:gd name="T14" fmla="*/ 2147483647 w 4"/>
                <a:gd name="T15" fmla="*/ 2147483647 h 19"/>
                <a:gd name="T16" fmla="*/ 2147483647 w 4"/>
                <a:gd name="T17" fmla="*/ 2147483647 h 19"/>
                <a:gd name="T18" fmla="*/ 2147483647 w 4"/>
                <a:gd name="T19" fmla="*/ 2147483647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19"/>
                <a:gd name="T32" fmla="*/ 4 w 4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19">
                  <a:moveTo>
                    <a:pt x="4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4" y="19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96" name="Freeform 1103"/>
            <p:cNvSpPr>
              <a:spLocks/>
            </p:cNvSpPr>
            <p:nvPr/>
          </p:nvSpPr>
          <p:spPr bwMode="auto">
            <a:xfrm>
              <a:off x="1434540" y="1734078"/>
              <a:ext cx="9368" cy="2677"/>
            </a:xfrm>
            <a:custGeom>
              <a:avLst/>
              <a:gdLst>
                <a:gd name="T0" fmla="*/ 2147483647 w 26"/>
                <a:gd name="T1" fmla="*/ 0 h 6"/>
                <a:gd name="T2" fmla="*/ 2147483647 w 26"/>
                <a:gd name="T3" fmla="*/ 2147483647 h 6"/>
                <a:gd name="T4" fmla="*/ 0 w 26"/>
                <a:gd name="T5" fmla="*/ 2147483647 h 6"/>
                <a:gd name="T6" fmla="*/ 2147483647 w 26"/>
                <a:gd name="T7" fmla="*/ 2147483647 h 6"/>
                <a:gd name="T8" fmla="*/ 2147483647 w 26"/>
                <a:gd name="T9" fmla="*/ 2147483647 h 6"/>
                <a:gd name="T10" fmla="*/ 2147483647 w 26"/>
                <a:gd name="T11" fmla="*/ 2147483647 h 6"/>
                <a:gd name="T12" fmla="*/ 2147483647 w 26"/>
                <a:gd name="T13" fmla="*/ 2147483647 h 6"/>
                <a:gd name="T14" fmla="*/ 2147483647 w 26"/>
                <a:gd name="T15" fmla="*/ 2147483647 h 6"/>
                <a:gd name="T16" fmla="*/ 2147483647 w 26"/>
                <a:gd name="T17" fmla="*/ 0 h 6"/>
                <a:gd name="T18" fmla="*/ 2147483647 w 26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6"/>
                <a:gd name="T32" fmla="*/ 26 w 26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6">
                  <a:moveTo>
                    <a:pt x="2" y="0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2" y="6"/>
                  </a:lnTo>
                  <a:lnTo>
                    <a:pt x="20" y="6"/>
                  </a:lnTo>
                  <a:lnTo>
                    <a:pt x="26" y="6"/>
                  </a:lnTo>
                  <a:lnTo>
                    <a:pt x="26" y="2"/>
                  </a:lnTo>
                  <a:lnTo>
                    <a:pt x="2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97" name="Freeform 1104"/>
            <p:cNvSpPr>
              <a:spLocks/>
            </p:cNvSpPr>
            <p:nvPr/>
          </p:nvSpPr>
          <p:spPr bwMode="auto">
            <a:xfrm>
              <a:off x="1441232" y="1734078"/>
              <a:ext cx="2677" cy="8030"/>
            </a:xfrm>
            <a:custGeom>
              <a:avLst/>
              <a:gdLst>
                <a:gd name="T0" fmla="*/ 2147483647 w 6"/>
                <a:gd name="T1" fmla="*/ 2147483647 h 21"/>
                <a:gd name="T2" fmla="*/ 2147483647 w 6"/>
                <a:gd name="T3" fmla="*/ 2147483647 h 21"/>
                <a:gd name="T4" fmla="*/ 2147483647 w 6"/>
                <a:gd name="T5" fmla="*/ 0 h 21"/>
                <a:gd name="T6" fmla="*/ 0 w 6"/>
                <a:gd name="T7" fmla="*/ 2147483647 h 21"/>
                <a:gd name="T8" fmla="*/ 0 w 6"/>
                <a:gd name="T9" fmla="*/ 2147483647 h 21"/>
                <a:gd name="T10" fmla="*/ 0 w 6"/>
                <a:gd name="T11" fmla="*/ 2147483647 h 21"/>
                <a:gd name="T12" fmla="*/ 2147483647 w 6"/>
                <a:gd name="T13" fmla="*/ 2147483647 h 21"/>
                <a:gd name="T14" fmla="*/ 2147483647 w 6"/>
                <a:gd name="T15" fmla="*/ 2147483647 h 21"/>
                <a:gd name="T16" fmla="*/ 2147483647 w 6"/>
                <a:gd name="T17" fmla="*/ 2147483647 h 21"/>
                <a:gd name="T18" fmla="*/ 2147483647 w 6"/>
                <a:gd name="T19" fmla="*/ 2147483647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21"/>
                <a:gd name="T32" fmla="*/ 6 w 6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21">
                  <a:moveTo>
                    <a:pt x="6" y="2"/>
                  </a:moveTo>
                  <a:lnTo>
                    <a:pt x="6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19"/>
                  </a:lnTo>
                  <a:lnTo>
                    <a:pt x="2" y="21"/>
                  </a:lnTo>
                  <a:lnTo>
                    <a:pt x="6" y="19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98" name="Freeform 1105"/>
            <p:cNvSpPr>
              <a:spLocks/>
            </p:cNvSpPr>
            <p:nvPr/>
          </p:nvSpPr>
          <p:spPr bwMode="auto">
            <a:xfrm>
              <a:off x="1441232" y="1739432"/>
              <a:ext cx="9369" cy="1338"/>
            </a:xfrm>
            <a:custGeom>
              <a:avLst/>
              <a:gdLst>
                <a:gd name="T0" fmla="*/ 2147483647 w 26"/>
                <a:gd name="T1" fmla="*/ 0 h 4"/>
                <a:gd name="T2" fmla="*/ 0 w 26"/>
                <a:gd name="T3" fmla="*/ 0 h 4"/>
                <a:gd name="T4" fmla="*/ 0 w 26"/>
                <a:gd name="T5" fmla="*/ 2147483647 h 4"/>
                <a:gd name="T6" fmla="*/ 0 w 26"/>
                <a:gd name="T7" fmla="*/ 2147483647 h 4"/>
                <a:gd name="T8" fmla="*/ 2147483647 w 26"/>
                <a:gd name="T9" fmla="*/ 2147483647 h 4"/>
                <a:gd name="T10" fmla="*/ 2147483647 w 26"/>
                <a:gd name="T11" fmla="*/ 2147483647 h 4"/>
                <a:gd name="T12" fmla="*/ 2147483647 w 26"/>
                <a:gd name="T13" fmla="*/ 2147483647 h 4"/>
                <a:gd name="T14" fmla="*/ 2147483647 w 26"/>
                <a:gd name="T15" fmla="*/ 0 h 4"/>
                <a:gd name="T16" fmla="*/ 2147483647 w 26"/>
                <a:gd name="T17" fmla="*/ 0 h 4"/>
                <a:gd name="T18" fmla="*/ 2147483647 w 26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4"/>
                <a:gd name="T32" fmla="*/ 26 w 26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4">
                  <a:moveTo>
                    <a:pt x="2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15" y="4"/>
                  </a:lnTo>
                  <a:lnTo>
                    <a:pt x="26" y="4"/>
                  </a:lnTo>
                  <a:lnTo>
                    <a:pt x="26" y="0"/>
                  </a:lnTo>
                  <a:lnTo>
                    <a:pt x="19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99" name="Freeform 1106"/>
            <p:cNvSpPr>
              <a:spLocks/>
            </p:cNvSpPr>
            <p:nvPr/>
          </p:nvSpPr>
          <p:spPr bwMode="auto">
            <a:xfrm>
              <a:off x="1447924" y="1739432"/>
              <a:ext cx="2677" cy="6691"/>
            </a:xfrm>
            <a:custGeom>
              <a:avLst/>
              <a:gdLst>
                <a:gd name="T0" fmla="*/ 2147483647 w 7"/>
                <a:gd name="T1" fmla="*/ 2147483647 h 19"/>
                <a:gd name="T2" fmla="*/ 2147483647 w 7"/>
                <a:gd name="T3" fmla="*/ 0 h 19"/>
                <a:gd name="T4" fmla="*/ 2147483647 w 7"/>
                <a:gd name="T5" fmla="*/ 0 h 19"/>
                <a:gd name="T6" fmla="*/ 0 w 7"/>
                <a:gd name="T7" fmla="*/ 0 h 19"/>
                <a:gd name="T8" fmla="*/ 0 w 7"/>
                <a:gd name="T9" fmla="*/ 2147483647 h 19"/>
                <a:gd name="T10" fmla="*/ 0 w 7"/>
                <a:gd name="T11" fmla="*/ 2147483647 h 19"/>
                <a:gd name="T12" fmla="*/ 2147483647 w 7"/>
                <a:gd name="T13" fmla="*/ 2147483647 h 19"/>
                <a:gd name="T14" fmla="*/ 2147483647 w 7"/>
                <a:gd name="T15" fmla="*/ 2147483647 h 19"/>
                <a:gd name="T16" fmla="*/ 2147483647 w 7"/>
                <a:gd name="T17" fmla="*/ 2147483647 h 19"/>
                <a:gd name="T18" fmla="*/ 2147483647 w 7"/>
                <a:gd name="T19" fmla="*/ 2147483647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9"/>
                <a:gd name="T32" fmla="*/ 7 w 7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9">
                  <a:moveTo>
                    <a:pt x="7" y="4"/>
                  </a:move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3" y="19"/>
                  </a:lnTo>
                  <a:lnTo>
                    <a:pt x="7" y="19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00" name="Freeform 1107"/>
            <p:cNvSpPr>
              <a:spLocks/>
            </p:cNvSpPr>
            <p:nvPr/>
          </p:nvSpPr>
          <p:spPr bwMode="auto">
            <a:xfrm>
              <a:off x="1447924" y="1743446"/>
              <a:ext cx="4015" cy="2677"/>
            </a:xfrm>
            <a:custGeom>
              <a:avLst/>
              <a:gdLst>
                <a:gd name="T0" fmla="*/ 2147483647 w 14"/>
                <a:gd name="T1" fmla="*/ 0 h 6"/>
                <a:gd name="T2" fmla="*/ 0 w 14"/>
                <a:gd name="T3" fmla="*/ 0 h 6"/>
                <a:gd name="T4" fmla="*/ 0 w 14"/>
                <a:gd name="T5" fmla="*/ 2147483647 h 6"/>
                <a:gd name="T6" fmla="*/ 0 w 14"/>
                <a:gd name="T7" fmla="*/ 2147483647 h 6"/>
                <a:gd name="T8" fmla="*/ 2147483647 w 14"/>
                <a:gd name="T9" fmla="*/ 2147483647 h 6"/>
                <a:gd name="T10" fmla="*/ 2147483647 w 14"/>
                <a:gd name="T11" fmla="*/ 2147483647 h 6"/>
                <a:gd name="T12" fmla="*/ 2147483647 w 14"/>
                <a:gd name="T13" fmla="*/ 2147483647 h 6"/>
                <a:gd name="T14" fmla="*/ 2147483647 w 14"/>
                <a:gd name="T15" fmla="*/ 0 h 6"/>
                <a:gd name="T16" fmla="*/ 2147483647 w 14"/>
                <a:gd name="T17" fmla="*/ 0 h 6"/>
                <a:gd name="T18" fmla="*/ 2147483647 w 14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6"/>
                <a:gd name="T32" fmla="*/ 14 w 14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6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6"/>
                  </a:lnTo>
                  <a:lnTo>
                    <a:pt x="14" y="6"/>
                  </a:lnTo>
                  <a:lnTo>
                    <a:pt x="14" y="3"/>
                  </a:lnTo>
                  <a:lnTo>
                    <a:pt x="14" y="0"/>
                  </a:lnTo>
                  <a:lnTo>
                    <a:pt x="7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01" name="Freeform 1108"/>
            <p:cNvSpPr>
              <a:spLocks/>
            </p:cNvSpPr>
            <p:nvPr/>
          </p:nvSpPr>
          <p:spPr bwMode="auto">
            <a:xfrm>
              <a:off x="1450601" y="1743446"/>
              <a:ext cx="1338" cy="6692"/>
            </a:xfrm>
            <a:custGeom>
              <a:avLst/>
              <a:gdLst>
                <a:gd name="T0" fmla="*/ 2147483647 w 7"/>
                <a:gd name="T1" fmla="*/ 2147483647 h 19"/>
                <a:gd name="T2" fmla="*/ 2147483647 w 7"/>
                <a:gd name="T3" fmla="*/ 0 h 19"/>
                <a:gd name="T4" fmla="*/ 2147483647 w 7"/>
                <a:gd name="T5" fmla="*/ 0 h 19"/>
                <a:gd name="T6" fmla="*/ 0 w 7"/>
                <a:gd name="T7" fmla="*/ 0 h 19"/>
                <a:gd name="T8" fmla="*/ 0 w 7"/>
                <a:gd name="T9" fmla="*/ 2147483647 h 19"/>
                <a:gd name="T10" fmla="*/ 0 w 7"/>
                <a:gd name="T11" fmla="*/ 2147483647 h 19"/>
                <a:gd name="T12" fmla="*/ 2147483647 w 7"/>
                <a:gd name="T13" fmla="*/ 2147483647 h 19"/>
                <a:gd name="T14" fmla="*/ 2147483647 w 7"/>
                <a:gd name="T15" fmla="*/ 2147483647 h 19"/>
                <a:gd name="T16" fmla="*/ 2147483647 w 7"/>
                <a:gd name="T17" fmla="*/ 2147483647 h 19"/>
                <a:gd name="T18" fmla="*/ 2147483647 w 7"/>
                <a:gd name="T19" fmla="*/ 2147483647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9"/>
                <a:gd name="T32" fmla="*/ 7 w 7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9">
                  <a:moveTo>
                    <a:pt x="7" y="3"/>
                  </a:move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3" y="19"/>
                  </a:lnTo>
                  <a:lnTo>
                    <a:pt x="7" y="19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02" name="Freeform 1109"/>
            <p:cNvSpPr>
              <a:spLocks/>
            </p:cNvSpPr>
            <p:nvPr/>
          </p:nvSpPr>
          <p:spPr bwMode="auto">
            <a:xfrm>
              <a:off x="1450601" y="1747462"/>
              <a:ext cx="4015" cy="2677"/>
            </a:xfrm>
            <a:custGeom>
              <a:avLst/>
              <a:gdLst>
                <a:gd name="T0" fmla="*/ 2147483647 w 13"/>
                <a:gd name="T1" fmla="*/ 0 h 7"/>
                <a:gd name="T2" fmla="*/ 0 w 13"/>
                <a:gd name="T3" fmla="*/ 2147483647 h 7"/>
                <a:gd name="T4" fmla="*/ 0 w 13"/>
                <a:gd name="T5" fmla="*/ 2147483647 h 7"/>
                <a:gd name="T6" fmla="*/ 0 w 13"/>
                <a:gd name="T7" fmla="*/ 2147483647 h 7"/>
                <a:gd name="T8" fmla="*/ 2147483647 w 13"/>
                <a:gd name="T9" fmla="*/ 2147483647 h 7"/>
                <a:gd name="T10" fmla="*/ 2147483647 w 13"/>
                <a:gd name="T11" fmla="*/ 2147483647 h 7"/>
                <a:gd name="T12" fmla="*/ 2147483647 w 13"/>
                <a:gd name="T13" fmla="*/ 2147483647 h 7"/>
                <a:gd name="T14" fmla="*/ 2147483647 w 13"/>
                <a:gd name="T15" fmla="*/ 2147483647 h 7"/>
                <a:gd name="T16" fmla="*/ 2147483647 w 13"/>
                <a:gd name="T17" fmla="*/ 0 h 7"/>
                <a:gd name="T18" fmla="*/ 2147483647 w 13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7"/>
                <a:gd name="T32" fmla="*/ 13 w 13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7">
                  <a:moveTo>
                    <a:pt x="3" y="0"/>
                  </a:moveTo>
                  <a:lnTo>
                    <a:pt x="0" y="4"/>
                  </a:lnTo>
                  <a:lnTo>
                    <a:pt x="0" y="7"/>
                  </a:lnTo>
                  <a:lnTo>
                    <a:pt x="3" y="7"/>
                  </a:lnTo>
                  <a:lnTo>
                    <a:pt x="9" y="7"/>
                  </a:lnTo>
                  <a:lnTo>
                    <a:pt x="13" y="4"/>
                  </a:lnTo>
                  <a:lnTo>
                    <a:pt x="9" y="4"/>
                  </a:lnTo>
                  <a:lnTo>
                    <a:pt x="7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03" name="Freeform 1110"/>
            <p:cNvSpPr>
              <a:spLocks/>
            </p:cNvSpPr>
            <p:nvPr/>
          </p:nvSpPr>
          <p:spPr bwMode="auto">
            <a:xfrm>
              <a:off x="1451939" y="1747462"/>
              <a:ext cx="2677" cy="8030"/>
            </a:xfrm>
            <a:custGeom>
              <a:avLst/>
              <a:gdLst>
                <a:gd name="T0" fmla="*/ 2147483647 w 6"/>
                <a:gd name="T1" fmla="*/ 2147483647 h 22"/>
                <a:gd name="T2" fmla="*/ 2147483647 w 6"/>
                <a:gd name="T3" fmla="*/ 2147483647 h 22"/>
                <a:gd name="T4" fmla="*/ 2147483647 w 6"/>
                <a:gd name="T5" fmla="*/ 0 h 22"/>
                <a:gd name="T6" fmla="*/ 0 w 6"/>
                <a:gd name="T7" fmla="*/ 2147483647 h 22"/>
                <a:gd name="T8" fmla="*/ 0 w 6"/>
                <a:gd name="T9" fmla="*/ 2147483647 h 22"/>
                <a:gd name="T10" fmla="*/ 0 w 6"/>
                <a:gd name="T11" fmla="*/ 2147483647 h 22"/>
                <a:gd name="T12" fmla="*/ 2147483647 w 6"/>
                <a:gd name="T13" fmla="*/ 2147483647 h 22"/>
                <a:gd name="T14" fmla="*/ 2147483647 w 6"/>
                <a:gd name="T15" fmla="*/ 2147483647 h 22"/>
                <a:gd name="T16" fmla="*/ 2147483647 w 6"/>
                <a:gd name="T17" fmla="*/ 2147483647 h 22"/>
                <a:gd name="T18" fmla="*/ 2147483647 w 6"/>
                <a:gd name="T19" fmla="*/ 2147483647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22"/>
                <a:gd name="T32" fmla="*/ 6 w 6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22">
                  <a:moveTo>
                    <a:pt x="6" y="4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19"/>
                  </a:lnTo>
                  <a:lnTo>
                    <a:pt x="2" y="22"/>
                  </a:lnTo>
                  <a:lnTo>
                    <a:pt x="2" y="19"/>
                  </a:lnTo>
                  <a:lnTo>
                    <a:pt x="6" y="19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04" name="Freeform 1111"/>
            <p:cNvSpPr>
              <a:spLocks/>
            </p:cNvSpPr>
            <p:nvPr/>
          </p:nvSpPr>
          <p:spPr bwMode="auto">
            <a:xfrm>
              <a:off x="1451939" y="1752815"/>
              <a:ext cx="5354" cy="1338"/>
            </a:xfrm>
            <a:custGeom>
              <a:avLst/>
              <a:gdLst>
                <a:gd name="T0" fmla="*/ 2147483647 w 13"/>
                <a:gd name="T1" fmla="*/ 0 h 4"/>
                <a:gd name="T2" fmla="*/ 0 w 13"/>
                <a:gd name="T3" fmla="*/ 0 h 4"/>
                <a:gd name="T4" fmla="*/ 0 w 13"/>
                <a:gd name="T5" fmla="*/ 2147483647 h 4"/>
                <a:gd name="T6" fmla="*/ 0 w 13"/>
                <a:gd name="T7" fmla="*/ 2147483647 h 4"/>
                <a:gd name="T8" fmla="*/ 2147483647 w 13"/>
                <a:gd name="T9" fmla="*/ 2147483647 h 4"/>
                <a:gd name="T10" fmla="*/ 2147483647 w 13"/>
                <a:gd name="T11" fmla="*/ 2147483647 h 4"/>
                <a:gd name="T12" fmla="*/ 2147483647 w 13"/>
                <a:gd name="T13" fmla="*/ 2147483647 h 4"/>
                <a:gd name="T14" fmla="*/ 2147483647 w 13"/>
                <a:gd name="T15" fmla="*/ 0 h 4"/>
                <a:gd name="T16" fmla="*/ 2147483647 w 13"/>
                <a:gd name="T17" fmla="*/ 0 h 4"/>
                <a:gd name="T18" fmla="*/ 2147483647 w 13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4"/>
                <a:gd name="T32" fmla="*/ 13 w 13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4">
                  <a:moveTo>
                    <a:pt x="2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2" y="4"/>
                  </a:lnTo>
                  <a:lnTo>
                    <a:pt x="9" y="4"/>
                  </a:lnTo>
                  <a:lnTo>
                    <a:pt x="13" y="4"/>
                  </a:lnTo>
                  <a:lnTo>
                    <a:pt x="9" y="0"/>
                  </a:lnTo>
                  <a:lnTo>
                    <a:pt x="6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05" name="Freeform 1112"/>
            <p:cNvSpPr>
              <a:spLocks/>
            </p:cNvSpPr>
            <p:nvPr/>
          </p:nvSpPr>
          <p:spPr bwMode="auto">
            <a:xfrm>
              <a:off x="1454615" y="1752815"/>
              <a:ext cx="2677" cy="6691"/>
            </a:xfrm>
            <a:custGeom>
              <a:avLst/>
              <a:gdLst>
                <a:gd name="T0" fmla="*/ 2147483647 w 7"/>
                <a:gd name="T1" fmla="*/ 2147483647 h 19"/>
                <a:gd name="T2" fmla="*/ 2147483647 w 7"/>
                <a:gd name="T3" fmla="*/ 0 h 19"/>
                <a:gd name="T4" fmla="*/ 2147483647 w 7"/>
                <a:gd name="T5" fmla="*/ 0 h 19"/>
                <a:gd name="T6" fmla="*/ 0 w 7"/>
                <a:gd name="T7" fmla="*/ 0 h 19"/>
                <a:gd name="T8" fmla="*/ 0 w 7"/>
                <a:gd name="T9" fmla="*/ 2147483647 h 19"/>
                <a:gd name="T10" fmla="*/ 0 w 7"/>
                <a:gd name="T11" fmla="*/ 2147483647 h 19"/>
                <a:gd name="T12" fmla="*/ 2147483647 w 7"/>
                <a:gd name="T13" fmla="*/ 2147483647 h 19"/>
                <a:gd name="T14" fmla="*/ 2147483647 w 7"/>
                <a:gd name="T15" fmla="*/ 2147483647 h 19"/>
                <a:gd name="T16" fmla="*/ 2147483647 w 7"/>
                <a:gd name="T17" fmla="*/ 2147483647 h 19"/>
                <a:gd name="T18" fmla="*/ 2147483647 w 7"/>
                <a:gd name="T19" fmla="*/ 2147483647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9"/>
                <a:gd name="T32" fmla="*/ 7 w 7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9">
                  <a:moveTo>
                    <a:pt x="7" y="4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3" y="19"/>
                  </a:lnTo>
                  <a:lnTo>
                    <a:pt x="7" y="19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06" name="Freeform 1113"/>
            <p:cNvSpPr>
              <a:spLocks/>
            </p:cNvSpPr>
            <p:nvPr/>
          </p:nvSpPr>
          <p:spPr bwMode="auto">
            <a:xfrm>
              <a:off x="1454615" y="1756830"/>
              <a:ext cx="8030" cy="2677"/>
            </a:xfrm>
            <a:custGeom>
              <a:avLst/>
              <a:gdLst>
                <a:gd name="T0" fmla="*/ 2147483647 w 26"/>
                <a:gd name="T1" fmla="*/ 0 h 6"/>
                <a:gd name="T2" fmla="*/ 0 w 26"/>
                <a:gd name="T3" fmla="*/ 0 h 6"/>
                <a:gd name="T4" fmla="*/ 0 w 26"/>
                <a:gd name="T5" fmla="*/ 2147483647 h 6"/>
                <a:gd name="T6" fmla="*/ 0 w 26"/>
                <a:gd name="T7" fmla="*/ 2147483647 h 6"/>
                <a:gd name="T8" fmla="*/ 2147483647 w 26"/>
                <a:gd name="T9" fmla="*/ 2147483647 h 6"/>
                <a:gd name="T10" fmla="*/ 2147483647 w 26"/>
                <a:gd name="T11" fmla="*/ 2147483647 h 6"/>
                <a:gd name="T12" fmla="*/ 2147483647 w 26"/>
                <a:gd name="T13" fmla="*/ 2147483647 h 6"/>
                <a:gd name="T14" fmla="*/ 2147483647 w 26"/>
                <a:gd name="T15" fmla="*/ 0 h 6"/>
                <a:gd name="T16" fmla="*/ 2147483647 w 26"/>
                <a:gd name="T17" fmla="*/ 0 h 6"/>
                <a:gd name="T18" fmla="*/ 2147483647 w 26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6"/>
                <a:gd name="T32" fmla="*/ 26 w 26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6">
                  <a:moveTo>
                    <a:pt x="3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16" y="6"/>
                  </a:lnTo>
                  <a:lnTo>
                    <a:pt x="23" y="6"/>
                  </a:lnTo>
                  <a:lnTo>
                    <a:pt x="26" y="4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07" name="Freeform 1114"/>
            <p:cNvSpPr>
              <a:spLocks/>
            </p:cNvSpPr>
            <p:nvPr/>
          </p:nvSpPr>
          <p:spPr bwMode="auto">
            <a:xfrm>
              <a:off x="1461308" y="1756830"/>
              <a:ext cx="1338" cy="6692"/>
            </a:xfrm>
            <a:custGeom>
              <a:avLst/>
              <a:gdLst>
                <a:gd name="T0" fmla="*/ 2147483647 w 6"/>
                <a:gd name="T1" fmla="*/ 2147483647 h 19"/>
                <a:gd name="T2" fmla="*/ 2147483647 w 6"/>
                <a:gd name="T3" fmla="*/ 0 h 19"/>
                <a:gd name="T4" fmla="*/ 2147483647 w 6"/>
                <a:gd name="T5" fmla="*/ 0 h 19"/>
                <a:gd name="T6" fmla="*/ 0 w 6"/>
                <a:gd name="T7" fmla="*/ 0 h 19"/>
                <a:gd name="T8" fmla="*/ 0 w 6"/>
                <a:gd name="T9" fmla="*/ 2147483647 h 19"/>
                <a:gd name="T10" fmla="*/ 0 w 6"/>
                <a:gd name="T11" fmla="*/ 2147483647 h 19"/>
                <a:gd name="T12" fmla="*/ 2147483647 w 6"/>
                <a:gd name="T13" fmla="*/ 2147483647 h 19"/>
                <a:gd name="T14" fmla="*/ 2147483647 w 6"/>
                <a:gd name="T15" fmla="*/ 2147483647 h 19"/>
                <a:gd name="T16" fmla="*/ 2147483647 w 6"/>
                <a:gd name="T17" fmla="*/ 2147483647 h 19"/>
                <a:gd name="T18" fmla="*/ 2147483647 w 6"/>
                <a:gd name="T19" fmla="*/ 2147483647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9"/>
                <a:gd name="T32" fmla="*/ 6 w 6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9">
                  <a:moveTo>
                    <a:pt x="6" y="4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3" y="19"/>
                  </a:lnTo>
                  <a:lnTo>
                    <a:pt x="6" y="19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08" name="Freeform 1115"/>
            <p:cNvSpPr>
              <a:spLocks/>
            </p:cNvSpPr>
            <p:nvPr/>
          </p:nvSpPr>
          <p:spPr bwMode="auto">
            <a:xfrm>
              <a:off x="1461308" y="1760845"/>
              <a:ext cx="2677" cy="2677"/>
            </a:xfrm>
            <a:custGeom>
              <a:avLst/>
              <a:gdLst>
                <a:gd name="T0" fmla="*/ 2147483647 w 10"/>
                <a:gd name="T1" fmla="*/ 0 h 6"/>
                <a:gd name="T2" fmla="*/ 0 w 10"/>
                <a:gd name="T3" fmla="*/ 0 h 6"/>
                <a:gd name="T4" fmla="*/ 0 w 10"/>
                <a:gd name="T5" fmla="*/ 2147483647 h 6"/>
                <a:gd name="T6" fmla="*/ 0 w 10"/>
                <a:gd name="T7" fmla="*/ 2147483647 h 6"/>
                <a:gd name="T8" fmla="*/ 2147483647 w 10"/>
                <a:gd name="T9" fmla="*/ 2147483647 h 6"/>
                <a:gd name="T10" fmla="*/ 2147483647 w 10"/>
                <a:gd name="T11" fmla="*/ 2147483647 h 6"/>
                <a:gd name="T12" fmla="*/ 2147483647 w 10"/>
                <a:gd name="T13" fmla="*/ 2147483647 h 6"/>
                <a:gd name="T14" fmla="*/ 2147483647 w 10"/>
                <a:gd name="T15" fmla="*/ 0 h 6"/>
                <a:gd name="T16" fmla="*/ 2147483647 w 10"/>
                <a:gd name="T17" fmla="*/ 0 h 6"/>
                <a:gd name="T18" fmla="*/ 2147483647 w 10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6"/>
                <a:gd name="T32" fmla="*/ 10 w 10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6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6"/>
                  </a:lnTo>
                  <a:lnTo>
                    <a:pt x="10" y="6"/>
                  </a:lnTo>
                  <a:lnTo>
                    <a:pt x="10" y="3"/>
                  </a:lnTo>
                  <a:lnTo>
                    <a:pt x="10" y="0"/>
                  </a:lnTo>
                  <a:lnTo>
                    <a:pt x="6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09" name="Freeform 1116"/>
            <p:cNvSpPr>
              <a:spLocks/>
            </p:cNvSpPr>
            <p:nvPr/>
          </p:nvSpPr>
          <p:spPr bwMode="auto">
            <a:xfrm>
              <a:off x="1462646" y="1760845"/>
              <a:ext cx="1339" cy="6691"/>
            </a:xfrm>
            <a:custGeom>
              <a:avLst/>
              <a:gdLst>
                <a:gd name="T0" fmla="*/ 2147483647 w 4"/>
                <a:gd name="T1" fmla="*/ 2147483647 h 19"/>
                <a:gd name="T2" fmla="*/ 2147483647 w 4"/>
                <a:gd name="T3" fmla="*/ 0 h 19"/>
                <a:gd name="T4" fmla="*/ 0 w 4"/>
                <a:gd name="T5" fmla="*/ 0 h 19"/>
                <a:gd name="T6" fmla="*/ 0 w 4"/>
                <a:gd name="T7" fmla="*/ 0 h 19"/>
                <a:gd name="T8" fmla="*/ 0 w 4"/>
                <a:gd name="T9" fmla="*/ 2147483647 h 19"/>
                <a:gd name="T10" fmla="*/ 0 w 4"/>
                <a:gd name="T11" fmla="*/ 2147483647 h 19"/>
                <a:gd name="T12" fmla="*/ 0 w 4"/>
                <a:gd name="T13" fmla="*/ 2147483647 h 19"/>
                <a:gd name="T14" fmla="*/ 2147483647 w 4"/>
                <a:gd name="T15" fmla="*/ 2147483647 h 19"/>
                <a:gd name="T16" fmla="*/ 2147483647 w 4"/>
                <a:gd name="T17" fmla="*/ 2147483647 h 19"/>
                <a:gd name="T18" fmla="*/ 2147483647 w 4"/>
                <a:gd name="T19" fmla="*/ 2147483647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19"/>
                <a:gd name="T32" fmla="*/ 4 w 4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19">
                  <a:moveTo>
                    <a:pt x="4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4" y="19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10" name="Freeform 1117"/>
            <p:cNvSpPr>
              <a:spLocks/>
            </p:cNvSpPr>
            <p:nvPr/>
          </p:nvSpPr>
          <p:spPr bwMode="auto">
            <a:xfrm>
              <a:off x="1461308" y="1766199"/>
              <a:ext cx="5354" cy="1338"/>
            </a:xfrm>
            <a:custGeom>
              <a:avLst/>
              <a:gdLst>
                <a:gd name="T0" fmla="*/ 2147483647 w 13"/>
                <a:gd name="T1" fmla="*/ 0 h 7"/>
                <a:gd name="T2" fmla="*/ 2147483647 w 13"/>
                <a:gd name="T3" fmla="*/ 2147483647 h 7"/>
                <a:gd name="T4" fmla="*/ 0 w 13"/>
                <a:gd name="T5" fmla="*/ 2147483647 h 7"/>
                <a:gd name="T6" fmla="*/ 2147483647 w 13"/>
                <a:gd name="T7" fmla="*/ 2147483647 h 7"/>
                <a:gd name="T8" fmla="*/ 2147483647 w 13"/>
                <a:gd name="T9" fmla="*/ 2147483647 h 7"/>
                <a:gd name="T10" fmla="*/ 2147483647 w 13"/>
                <a:gd name="T11" fmla="*/ 2147483647 h 7"/>
                <a:gd name="T12" fmla="*/ 2147483647 w 13"/>
                <a:gd name="T13" fmla="*/ 2147483647 h 7"/>
                <a:gd name="T14" fmla="*/ 2147483647 w 13"/>
                <a:gd name="T15" fmla="*/ 2147483647 h 7"/>
                <a:gd name="T16" fmla="*/ 2147483647 w 13"/>
                <a:gd name="T17" fmla="*/ 0 h 7"/>
                <a:gd name="T18" fmla="*/ 2147483647 w 13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7"/>
                <a:gd name="T32" fmla="*/ 13 w 13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7">
                  <a:moveTo>
                    <a:pt x="3" y="0"/>
                  </a:moveTo>
                  <a:lnTo>
                    <a:pt x="3" y="4"/>
                  </a:lnTo>
                  <a:lnTo>
                    <a:pt x="0" y="4"/>
                  </a:lnTo>
                  <a:lnTo>
                    <a:pt x="3" y="7"/>
                  </a:lnTo>
                  <a:lnTo>
                    <a:pt x="7" y="7"/>
                  </a:lnTo>
                  <a:lnTo>
                    <a:pt x="13" y="7"/>
                  </a:lnTo>
                  <a:lnTo>
                    <a:pt x="13" y="4"/>
                  </a:lnTo>
                  <a:lnTo>
                    <a:pt x="7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11" name="Freeform 1118"/>
            <p:cNvSpPr>
              <a:spLocks/>
            </p:cNvSpPr>
            <p:nvPr/>
          </p:nvSpPr>
          <p:spPr bwMode="auto">
            <a:xfrm>
              <a:off x="1465323" y="1766199"/>
              <a:ext cx="1339" cy="6691"/>
            </a:xfrm>
            <a:custGeom>
              <a:avLst/>
              <a:gdLst>
                <a:gd name="T0" fmla="*/ 2147483647 w 4"/>
                <a:gd name="T1" fmla="*/ 2147483647 h 23"/>
                <a:gd name="T2" fmla="*/ 2147483647 w 4"/>
                <a:gd name="T3" fmla="*/ 2147483647 h 23"/>
                <a:gd name="T4" fmla="*/ 0 w 4"/>
                <a:gd name="T5" fmla="*/ 0 h 23"/>
                <a:gd name="T6" fmla="*/ 0 w 4"/>
                <a:gd name="T7" fmla="*/ 2147483647 h 23"/>
                <a:gd name="T8" fmla="*/ 0 w 4"/>
                <a:gd name="T9" fmla="*/ 2147483647 h 23"/>
                <a:gd name="T10" fmla="*/ 0 w 4"/>
                <a:gd name="T11" fmla="*/ 2147483647 h 23"/>
                <a:gd name="T12" fmla="*/ 0 w 4"/>
                <a:gd name="T13" fmla="*/ 2147483647 h 23"/>
                <a:gd name="T14" fmla="*/ 2147483647 w 4"/>
                <a:gd name="T15" fmla="*/ 2147483647 h 23"/>
                <a:gd name="T16" fmla="*/ 2147483647 w 4"/>
                <a:gd name="T17" fmla="*/ 2147483647 h 23"/>
                <a:gd name="T18" fmla="*/ 2147483647 w 4"/>
                <a:gd name="T19" fmla="*/ 2147483647 h 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23"/>
                <a:gd name="T32" fmla="*/ 4 w 4"/>
                <a:gd name="T33" fmla="*/ 23 h 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23">
                  <a:moveTo>
                    <a:pt x="4" y="4"/>
                  </a:moveTo>
                  <a:lnTo>
                    <a:pt x="4" y="4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4" y="19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12" name="Freeform 1119"/>
            <p:cNvSpPr>
              <a:spLocks/>
            </p:cNvSpPr>
            <p:nvPr/>
          </p:nvSpPr>
          <p:spPr bwMode="auto">
            <a:xfrm>
              <a:off x="1463985" y="1771552"/>
              <a:ext cx="4015" cy="0"/>
            </a:xfrm>
            <a:custGeom>
              <a:avLst/>
              <a:gdLst>
                <a:gd name="T0" fmla="*/ 2147483647 w 13"/>
                <a:gd name="T1" fmla="*/ 0 h 2"/>
                <a:gd name="T2" fmla="*/ 2147483647 w 13"/>
                <a:gd name="T3" fmla="*/ 0 h 2"/>
                <a:gd name="T4" fmla="*/ 0 w 13"/>
                <a:gd name="T5" fmla="*/ 0 h 2"/>
                <a:gd name="T6" fmla="*/ 2147483647 w 13"/>
                <a:gd name="T7" fmla="*/ 0 h 2"/>
                <a:gd name="T8" fmla="*/ 2147483647 w 13"/>
                <a:gd name="T9" fmla="*/ 0 h 2"/>
                <a:gd name="T10" fmla="*/ 2147483647 w 13"/>
                <a:gd name="T11" fmla="*/ 0 h 2"/>
                <a:gd name="T12" fmla="*/ 2147483647 w 13"/>
                <a:gd name="T13" fmla="*/ 0 h 2"/>
                <a:gd name="T14" fmla="*/ 2147483647 w 13"/>
                <a:gd name="T15" fmla="*/ 0 h 2"/>
                <a:gd name="T16" fmla="*/ 2147483647 w 13"/>
                <a:gd name="T17" fmla="*/ 0 h 2"/>
                <a:gd name="T18" fmla="*/ 2147483647 w 13"/>
                <a:gd name="T19" fmla="*/ 0 h 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2"/>
                <a:gd name="T32" fmla="*/ 13 w 13"/>
                <a:gd name="T33" fmla="*/ 0 h 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2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6" y="2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6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13" name="Freeform 1120"/>
            <p:cNvSpPr>
              <a:spLocks/>
            </p:cNvSpPr>
            <p:nvPr/>
          </p:nvSpPr>
          <p:spPr bwMode="auto">
            <a:xfrm>
              <a:off x="1466661" y="1771552"/>
              <a:ext cx="1338" cy="5353"/>
            </a:xfrm>
            <a:custGeom>
              <a:avLst/>
              <a:gdLst>
                <a:gd name="T0" fmla="*/ 2147483647 w 4"/>
                <a:gd name="T1" fmla="*/ 2147483647 h 19"/>
                <a:gd name="T2" fmla="*/ 2147483647 w 4"/>
                <a:gd name="T3" fmla="*/ 0 h 19"/>
                <a:gd name="T4" fmla="*/ 0 w 4"/>
                <a:gd name="T5" fmla="*/ 0 h 19"/>
                <a:gd name="T6" fmla="*/ 0 w 4"/>
                <a:gd name="T7" fmla="*/ 0 h 19"/>
                <a:gd name="T8" fmla="*/ 0 w 4"/>
                <a:gd name="T9" fmla="*/ 2147483647 h 19"/>
                <a:gd name="T10" fmla="*/ 0 w 4"/>
                <a:gd name="T11" fmla="*/ 2147483647 h 19"/>
                <a:gd name="T12" fmla="*/ 0 w 4"/>
                <a:gd name="T13" fmla="*/ 2147483647 h 19"/>
                <a:gd name="T14" fmla="*/ 2147483647 w 4"/>
                <a:gd name="T15" fmla="*/ 2147483647 h 19"/>
                <a:gd name="T16" fmla="*/ 2147483647 w 4"/>
                <a:gd name="T17" fmla="*/ 2147483647 h 19"/>
                <a:gd name="T18" fmla="*/ 2147483647 w 4"/>
                <a:gd name="T19" fmla="*/ 2147483647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19"/>
                <a:gd name="T32" fmla="*/ 4 w 4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19">
                  <a:moveTo>
                    <a:pt x="4" y="2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4" y="19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14" name="Freeform 1121"/>
            <p:cNvSpPr>
              <a:spLocks/>
            </p:cNvSpPr>
            <p:nvPr/>
          </p:nvSpPr>
          <p:spPr bwMode="auto">
            <a:xfrm>
              <a:off x="1466661" y="1775567"/>
              <a:ext cx="6692" cy="1339"/>
            </a:xfrm>
            <a:custGeom>
              <a:avLst/>
              <a:gdLst>
                <a:gd name="T0" fmla="*/ 2147483647 w 20"/>
                <a:gd name="T1" fmla="*/ 0 h 7"/>
                <a:gd name="T2" fmla="*/ 2147483647 w 20"/>
                <a:gd name="T3" fmla="*/ 0 h 7"/>
                <a:gd name="T4" fmla="*/ 0 w 20"/>
                <a:gd name="T5" fmla="*/ 2147483647 h 7"/>
                <a:gd name="T6" fmla="*/ 2147483647 w 20"/>
                <a:gd name="T7" fmla="*/ 2147483647 h 7"/>
                <a:gd name="T8" fmla="*/ 2147483647 w 20"/>
                <a:gd name="T9" fmla="*/ 2147483647 h 7"/>
                <a:gd name="T10" fmla="*/ 2147483647 w 20"/>
                <a:gd name="T11" fmla="*/ 2147483647 h 7"/>
                <a:gd name="T12" fmla="*/ 2147483647 w 20"/>
                <a:gd name="T13" fmla="*/ 2147483647 h 7"/>
                <a:gd name="T14" fmla="*/ 2147483647 w 20"/>
                <a:gd name="T15" fmla="*/ 0 h 7"/>
                <a:gd name="T16" fmla="*/ 2147483647 w 20"/>
                <a:gd name="T17" fmla="*/ 0 h 7"/>
                <a:gd name="T18" fmla="*/ 2147483647 w 20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7"/>
                <a:gd name="T32" fmla="*/ 20 w 20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7">
                  <a:moveTo>
                    <a:pt x="3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7"/>
                  </a:lnTo>
                  <a:lnTo>
                    <a:pt x="14" y="7"/>
                  </a:lnTo>
                  <a:lnTo>
                    <a:pt x="20" y="7"/>
                  </a:lnTo>
                  <a:lnTo>
                    <a:pt x="20" y="3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15" name="Freeform 1122"/>
            <p:cNvSpPr>
              <a:spLocks/>
            </p:cNvSpPr>
            <p:nvPr/>
          </p:nvSpPr>
          <p:spPr bwMode="auto">
            <a:xfrm>
              <a:off x="1472015" y="1775567"/>
              <a:ext cx="1338" cy="10707"/>
            </a:xfrm>
            <a:custGeom>
              <a:avLst/>
              <a:gdLst>
                <a:gd name="T0" fmla="*/ 2147483647 w 4"/>
                <a:gd name="T1" fmla="*/ 2147483647 h 34"/>
                <a:gd name="T2" fmla="*/ 2147483647 w 4"/>
                <a:gd name="T3" fmla="*/ 0 h 34"/>
                <a:gd name="T4" fmla="*/ 0 w 4"/>
                <a:gd name="T5" fmla="*/ 0 h 34"/>
                <a:gd name="T6" fmla="*/ 0 w 4"/>
                <a:gd name="T7" fmla="*/ 0 h 34"/>
                <a:gd name="T8" fmla="*/ 0 w 4"/>
                <a:gd name="T9" fmla="*/ 2147483647 h 34"/>
                <a:gd name="T10" fmla="*/ 0 w 4"/>
                <a:gd name="T11" fmla="*/ 2147483647 h 34"/>
                <a:gd name="T12" fmla="*/ 0 w 4"/>
                <a:gd name="T13" fmla="*/ 2147483647 h 34"/>
                <a:gd name="T14" fmla="*/ 2147483647 w 4"/>
                <a:gd name="T15" fmla="*/ 2147483647 h 34"/>
                <a:gd name="T16" fmla="*/ 2147483647 w 4"/>
                <a:gd name="T17" fmla="*/ 2147483647 h 34"/>
                <a:gd name="T18" fmla="*/ 2147483647 w 4"/>
                <a:gd name="T19" fmla="*/ 2147483647 h 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34"/>
                <a:gd name="T32" fmla="*/ 4 w 4"/>
                <a:gd name="T33" fmla="*/ 34 h 3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34">
                  <a:moveTo>
                    <a:pt x="4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0" y="34"/>
                  </a:lnTo>
                  <a:lnTo>
                    <a:pt x="4" y="31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16" name="Freeform 1123"/>
            <p:cNvSpPr>
              <a:spLocks/>
            </p:cNvSpPr>
            <p:nvPr/>
          </p:nvSpPr>
          <p:spPr bwMode="auto">
            <a:xfrm>
              <a:off x="1470676" y="1784936"/>
              <a:ext cx="4016" cy="0"/>
            </a:xfrm>
            <a:custGeom>
              <a:avLst/>
              <a:gdLst>
                <a:gd name="T0" fmla="*/ 2147483647 w 13"/>
                <a:gd name="T1" fmla="*/ 0 h 3"/>
                <a:gd name="T2" fmla="*/ 2147483647 w 13"/>
                <a:gd name="T3" fmla="*/ 0 h 3"/>
                <a:gd name="T4" fmla="*/ 0 w 13"/>
                <a:gd name="T5" fmla="*/ 0 h 3"/>
                <a:gd name="T6" fmla="*/ 2147483647 w 13"/>
                <a:gd name="T7" fmla="*/ 0 h 3"/>
                <a:gd name="T8" fmla="*/ 2147483647 w 13"/>
                <a:gd name="T9" fmla="*/ 0 h 3"/>
                <a:gd name="T10" fmla="*/ 2147483647 w 13"/>
                <a:gd name="T11" fmla="*/ 0 h 3"/>
                <a:gd name="T12" fmla="*/ 2147483647 w 13"/>
                <a:gd name="T13" fmla="*/ 0 h 3"/>
                <a:gd name="T14" fmla="*/ 2147483647 w 13"/>
                <a:gd name="T15" fmla="*/ 0 h 3"/>
                <a:gd name="T16" fmla="*/ 2147483647 w 13"/>
                <a:gd name="T17" fmla="*/ 0 h 3"/>
                <a:gd name="T18" fmla="*/ 2147483647 w 13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3"/>
                <a:gd name="T32" fmla="*/ 13 w 13"/>
                <a:gd name="T33" fmla="*/ 0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3">
                  <a:moveTo>
                    <a:pt x="2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6" y="3"/>
                  </a:lnTo>
                  <a:lnTo>
                    <a:pt x="13" y="3"/>
                  </a:lnTo>
                  <a:lnTo>
                    <a:pt x="13" y="0"/>
                  </a:lnTo>
                  <a:lnTo>
                    <a:pt x="6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17" name="Freeform 1124"/>
            <p:cNvSpPr>
              <a:spLocks/>
            </p:cNvSpPr>
            <p:nvPr/>
          </p:nvSpPr>
          <p:spPr bwMode="auto">
            <a:xfrm>
              <a:off x="1473353" y="1784936"/>
              <a:ext cx="1339" cy="6691"/>
            </a:xfrm>
            <a:custGeom>
              <a:avLst/>
              <a:gdLst>
                <a:gd name="T0" fmla="*/ 2147483647 w 7"/>
                <a:gd name="T1" fmla="*/ 2147483647 h 19"/>
                <a:gd name="T2" fmla="*/ 2147483647 w 7"/>
                <a:gd name="T3" fmla="*/ 0 h 19"/>
                <a:gd name="T4" fmla="*/ 2147483647 w 7"/>
                <a:gd name="T5" fmla="*/ 0 h 19"/>
                <a:gd name="T6" fmla="*/ 0 w 7"/>
                <a:gd name="T7" fmla="*/ 0 h 19"/>
                <a:gd name="T8" fmla="*/ 0 w 7"/>
                <a:gd name="T9" fmla="*/ 2147483647 h 19"/>
                <a:gd name="T10" fmla="*/ 0 w 7"/>
                <a:gd name="T11" fmla="*/ 2147483647 h 19"/>
                <a:gd name="T12" fmla="*/ 2147483647 w 7"/>
                <a:gd name="T13" fmla="*/ 2147483647 h 19"/>
                <a:gd name="T14" fmla="*/ 2147483647 w 7"/>
                <a:gd name="T15" fmla="*/ 2147483647 h 19"/>
                <a:gd name="T16" fmla="*/ 2147483647 w 7"/>
                <a:gd name="T17" fmla="*/ 2147483647 h 19"/>
                <a:gd name="T18" fmla="*/ 2147483647 w 7"/>
                <a:gd name="T19" fmla="*/ 2147483647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9"/>
                <a:gd name="T32" fmla="*/ 7 w 7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9">
                  <a:moveTo>
                    <a:pt x="7" y="3"/>
                  </a:move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3" y="19"/>
                  </a:lnTo>
                  <a:lnTo>
                    <a:pt x="7" y="19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18" name="Freeform 1125"/>
            <p:cNvSpPr>
              <a:spLocks/>
            </p:cNvSpPr>
            <p:nvPr/>
          </p:nvSpPr>
          <p:spPr bwMode="auto">
            <a:xfrm>
              <a:off x="1473353" y="1788950"/>
              <a:ext cx="8030" cy="2677"/>
            </a:xfrm>
            <a:custGeom>
              <a:avLst/>
              <a:gdLst>
                <a:gd name="T0" fmla="*/ 2147483647 w 27"/>
                <a:gd name="T1" fmla="*/ 0 h 6"/>
                <a:gd name="T2" fmla="*/ 0 w 27"/>
                <a:gd name="T3" fmla="*/ 0 h 6"/>
                <a:gd name="T4" fmla="*/ 0 w 27"/>
                <a:gd name="T5" fmla="*/ 2147483647 h 6"/>
                <a:gd name="T6" fmla="*/ 0 w 27"/>
                <a:gd name="T7" fmla="*/ 2147483647 h 6"/>
                <a:gd name="T8" fmla="*/ 2147483647 w 27"/>
                <a:gd name="T9" fmla="*/ 2147483647 h 6"/>
                <a:gd name="T10" fmla="*/ 2147483647 w 27"/>
                <a:gd name="T11" fmla="*/ 2147483647 h 6"/>
                <a:gd name="T12" fmla="*/ 2147483647 w 27"/>
                <a:gd name="T13" fmla="*/ 2147483647 h 6"/>
                <a:gd name="T14" fmla="*/ 2147483647 w 27"/>
                <a:gd name="T15" fmla="*/ 0 h 6"/>
                <a:gd name="T16" fmla="*/ 2147483647 w 27"/>
                <a:gd name="T17" fmla="*/ 0 h 6"/>
                <a:gd name="T18" fmla="*/ 2147483647 w 27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"/>
                <a:gd name="T31" fmla="*/ 0 h 6"/>
                <a:gd name="T32" fmla="*/ 27 w 27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" h="6">
                  <a:moveTo>
                    <a:pt x="3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16" y="6"/>
                  </a:lnTo>
                  <a:lnTo>
                    <a:pt x="27" y="6"/>
                  </a:lnTo>
                  <a:lnTo>
                    <a:pt x="27" y="2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19" name="Freeform 1126"/>
            <p:cNvSpPr>
              <a:spLocks/>
            </p:cNvSpPr>
            <p:nvPr/>
          </p:nvSpPr>
          <p:spPr bwMode="auto">
            <a:xfrm>
              <a:off x="1480045" y="1788950"/>
              <a:ext cx="1338" cy="6692"/>
            </a:xfrm>
            <a:custGeom>
              <a:avLst/>
              <a:gdLst>
                <a:gd name="T0" fmla="*/ 2147483647 w 7"/>
                <a:gd name="T1" fmla="*/ 2147483647 h 19"/>
                <a:gd name="T2" fmla="*/ 2147483647 w 7"/>
                <a:gd name="T3" fmla="*/ 0 h 19"/>
                <a:gd name="T4" fmla="*/ 2147483647 w 7"/>
                <a:gd name="T5" fmla="*/ 0 h 19"/>
                <a:gd name="T6" fmla="*/ 0 w 7"/>
                <a:gd name="T7" fmla="*/ 0 h 19"/>
                <a:gd name="T8" fmla="*/ 0 w 7"/>
                <a:gd name="T9" fmla="*/ 2147483647 h 19"/>
                <a:gd name="T10" fmla="*/ 0 w 7"/>
                <a:gd name="T11" fmla="*/ 2147483647 h 19"/>
                <a:gd name="T12" fmla="*/ 2147483647 w 7"/>
                <a:gd name="T13" fmla="*/ 2147483647 h 19"/>
                <a:gd name="T14" fmla="*/ 2147483647 w 7"/>
                <a:gd name="T15" fmla="*/ 2147483647 h 19"/>
                <a:gd name="T16" fmla="*/ 2147483647 w 7"/>
                <a:gd name="T17" fmla="*/ 2147483647 h 19"/>
                <a:gd name="T18" fmla="*/ 2147483647 w 7"/>
                <a:gd name="T19" fmla="*/ 2147483647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9"/>
                <a:gd name="T32" fmla="*/ 7 w 7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9">
                  <a:moveTo>
                    <a:pt x="7" y="2"/>
                  </a:move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3" y="19"/>
                  </a:lnTo>
                  <a:lnTo>
                    <a:pt x="7" y="19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20" name="Freeform 1127"/>
            <p:cNvSpPr>
              <a:spLocks/>
            </p:cNvSpPr>
            <p:nvPr/>
          </p:nvSpPr>
          <p:spPr bwMode="auto">
            <a:xfrm>
              <a:off x="1480045" y="1792966"/>
              <a:ext cx="6692" cy="2677"/>
            </a:xfrm>
            <a:custGeom>
              <a:avLst/>
              <a:gdLst>
                <a:gd name="T0" fmla="*/ 2147483647 w 20"/>
                <a:gd name="T1" fmla="*/ 0 h 7"/>
                <a:gd name="T2" fmla="*/ 0 w 20"/>
                <a:gd name="T3" fmla="*/ 0 h 7"/>
                <a:gd name="T4" fmla="*/ 0 w 20"/>
                <a:gd name="T5" fmla="*/ 2147483647 h 7"/>
                <a:gd name="T6" fmla="*/ 0 w 20"/>
                <a:gd name="T7" fmla="*/ 2147483647 h 7"/>
                <a:gd name="T8" fmla="*/ 2147483647 w 20"/>
                <a:gd name="T9" fmla="*/ 2147483647 h 7"/>
                <a:gd name="T10" fmla="*/ 2147483647 w 20"/>
                <a:gd name="T11" fmla="*/ 2147483647 h 7"/>
                <a:gd name="T12" fmla="*/ 2147483647 w 20"/>
                <a:gd name="T13" fmla="*/ 2147483647 h 7"/>
                <a:gd name="T14" fmla="*/ 2147483647 w 20"/>
                <a:gd name="T15" fmla="*/ 0 h 7"/>
                <a:gd name="T16" fmla="*/ 2147483647 w 20"/>
                <a:gd name="T17" fmla="*/ 0 h 7"/>
                <a:gd name="T18" fmla="*/ 2147483647 w 20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7"/>
                <a:gd name="T32" fmla="*/ 20 w 20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7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9" y="7"/>
                  </a:lnTo>
                  <a:lnTo>
                    <a:pt x="20" y="7"/>
                  </a:lnTo>
                  <a:lnTo>
                    <a:pt x="20" y="3"/>
                  </a:lnTo>
                  <a:lnTo>
                    <a:pt x="20" y="0"/>
                  </a:lnTo>
                  <a:lnTo>
                    <a:pt x="1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21" name="Freeform 1128"/>
            <p:cNvSpPr>
              <a:spLocks/>
            </p:cNvSpPr>
            <p:nvPr/>
          </p:nvSpPr>
          <p:spPr bwMode="auto">
            <a:xfrm>
              <a:off x="1484060" y="1792966"/>
              <a:ext cx="2677" cy="6691"/>
            </a:xfrm>
            <a:custGeom>
              <a:avLst/>
              <a:gdLst>
                <a:gd name="T0" fmla="*/ 2147483647 w 7"/>
                <a:gd name="T1" fmla="*/ 2147483647 h 19"/>
                <a:gd name="T2" fmla="*/ 2147483647 w 7"/>
                <a:gd name="T3" fmla="*/ 0 h 19"/>
                <a:gd name="T4" fmla="*/ 2147483647 w 7"/>
                <a:gd name="T5" fmla="*/ 0 h 19"/>
                <a:gd name="T6" fmla="*/ 0 w 7"/>
                <a:gd name="T7" fmla="*/ 0 h 19"/>
                <a:gd name="T8" fmla="*/ 0 w 7"/>
                <a:gd name="T9" fmla="*/ 2147483647 h 19"/>
                <a:gd name="T10" fmla="*/ 0 w 7"/>
                <a:gd name="T11" fmla="*/ 2147483647 h 19"/>
                <a:gd name="T12" fmla="*/ 2147483647 w 7"/>
                <a:gd name="T13" fmla="*/ 2147483647 h 19"/>
                <a:gd name="T14" fmla="*/ 2147483647 w 7"/>
                <a:gd name="T15" fmla="*/ 2147483647 h 19"/>
                <a:gd name="T16" fmla="*/ 2147483647 w 7"/>
                <a:gd name="T17" fmla="*/ 2147483647 h 19"/>
                <a:gd name="T18" fmla="*/ 2147483647 w 7"/>
                <a:gd name="T19" fmla="*/ 2147483647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9"/>
                <a:gd name="T32" fmla="*/ 7 w 7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9">
                  <a:moveTo>
                    <a:pt x="7" y="3"/>
                  </a:move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3" y="19"/>
                  </a:lnTo>
                  <a:lnTo>
                    <a:pt x="7" y="19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22" name="Freeform 1129"/>
            <p:cNvSpPr>
              <a:spLocks/>
            </p:cNvSpPr>
            <p:nvPr/>
          </p:nvSpPr>
          <p:spPr bwMode="auto">
            <a:xfrm>
              <a:off x="1484060" y="1796980"/>
              <a:ext cx="6692" cy="2677"/>
            </a:xfrm>
            <a:custGeom>
              <a:avLst/>
              <a:gdLst>
                <a:gd name="T0" fmla="*/ 2147483647 w 20"/>
                <a:gd name="T1" fmla="*/ 0 h 6"/>
                <a:gd name="T2" fmla="*/ 0 w 20"/>
                <a:gd name="T3" fmla="*/ 2147483647 h 6"/>
                <a:gd name="T4" fmla="*/ 0 w 20"/>
                <a:gd name="T5" fmla="*/ 2147483647 h 6"/>
                <a:gd name="T6" fmla="*/ 0 w 20"/>
                <a:gd name="T7" fmla="*/ 2147483647 h 6"/>
                <a:gd name="T8" fmla="*/ 2147483647 w 20"/>
                <a:gd name="T9" fmla="*/ 2147483647 h 6"/>
                <a:gd name="T10" fmla="*/ 2147483647 w 20"/>
                <a:gd name="T11" fmla="*/ 2147483647 h 6"/>
                <a:gd name="T12" fmla="*/ 2147483647 w 20"/>
                <a:gd name="T13" fmla="*/ 2147483647 h 6"/>
                <a:gd name="T14" fmla="*/ 2147483647 w 20"/>
                <a:gd name="T15" fmla="*/ 2147483647 h 6"/>
                <a:gd name="T16" fmla="*/ 2147483647 w 20"/>
                <a:gd name="T17" fmla="*/ 0 h 6"/>
                <a:gd name="T18" fmla="*/ 2147483647 w 20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6"/>
                <a:gd name="T32" fmla="*/ 20 w 20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6">
                  <a:moveTo>
                    <a:pt x="3" y="0"/>
                  </a:moveTo>
                  <a:lnTo>
                    <a:pt x="0" y="3"/>
                  </a:lnTo>
                  <a:lnTo>
                    <a:pt x="0" y="6"/>
                  </a:lnTo>
                  <a:lnTo>
                    <a:pt x="10" y="6"/>
                  </a:lnTo>
                  <a:lnTo>
                    <a:pt x="20" y="6"/>
                  </a:lnTo>
                  <a:lnTo>
                    <a:pt x="20" y="3"/>
                  </a:lnTo>
                  <a:lnTo>
                    <a:pt x="1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23" name="Freeform 1130"/>
            <p:cNvSpPr>
              <a:spLocks/>
            </p:cNvSpPr>
            <p:nvPr/>
          </p:nvSpPr>
          <p:spPr bwMode="auto">
            <a:xfrm>
              <a:off x="1488076" y="1796980"/>
              <a:ext cx="2677" cy="8030"/>
            </a:xfrm>
            <a:custGeom>
              <a:avLst/>
              <a:gdLst>
                <a:gd name="T0" fmla="*/ 2147483647 w 6"/>
                <a:gd name="T1" fmla="*/ 2147483647 h 22"/>
                <a:gd name="T2" fmla="*/ 2147483647 w 6"/>
                <a:gd name="T3" fmla="*/ 2147483647 h 22"/>
                <a:gd name="T4" fmla="*/ 2147483647 w 6"/>
                <a:gd name="T5" fmla="*/ 0 h 22"/>
                <a:gd name="T6" fmla="*/ 0 w 6"/>
                <a:gd name="T7" fmla="*/ 2147483647 h 22"/>
                <a:gd name="T8" fmla="*/ 0 w 6"/>
                <a:gd name="T9" fmla="*/ 2147483647 h 22"/>
                <a:gd name="T10" fmla="*/ 0 w 6"/>
                <a:gd name="T11" fmla="*/ 2147483647 h 22"/>
                <a:gd name="T12" fmla="*/ 2147483647 w 6"/>
                <a:gd name="T13" fmla="*/ 2147483647 h 22"/>
                <a:gd name="T14" fmla="*/ 2147483647 w 6"/>
                <a:gd name="T15" fmla="*/ 2147483647 h 22"/>
                <a:gd name="T16" fmla="*/ 2147483647 w 6"/>
                <a:gd name="T17" fmla="*/ 2147483647 h 22"/>
                <a:gd name="T18" fmla="*/ 2147483647 w 6"/>
                <a:gd name="T19" fmla="*/ 2147483647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22"/>
                <a:gd name="T32" fmla="*/ 6 w 6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22">
                  <a:moveTo>
                    <a:pt x="6" y="3"/>
                  </a:moveTo>
                  <a:lnTo>
                    <a:pt x="6" y="3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19"/>
                  </a:lnTo>
                  <a:lnTo>
                    <a:pt x="2" y="22"/>
                  </a:lnTo>
                  <a:lnTo>
                    <a:pt x="6" y="19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24" name="Freeform 1131"/>
            <p:cNvSpPr>
              <a:spLocks/>
            </p:cNvSpPr>
            <p:nvPr/>
          </p:nvSpPr>
          <p:spPr bwMode="auto">
            <a:xfrm>
              <a:off x="1488076" y="1802334"/>
              <a:ext cx="13384" cy="1339"/>
            </a:xfrm>
            <a:custGeom>
              <a:avLst/>
              <a:gdLst>
                <a:gd name="T0" fmla="*/ 2147483647 w 38"/>
                <a:gd name="T1" fmla="*/ 0 h 4"/>
                <a:gd name="T2" fmla="*/ 0 w 38"/>
                <a:gd name="T3" fmla="*/ 0 h 4"/>
                <a:gd name="T4" fmla="*/ 0 w 38"/>
                <a:gd name="T5" fmla="*/ 2147483647 h 4"/>
                <a:gd name="T6" fmla="*/ 0 w 38"/>
                <a:gd name="T7" fmla="*/ 2147483647 h 4"/>
                <a:gd name="T8" fmla="*/ 2147483647 w 38"/>
                <a:gd name="T9" fmla="*/ 2147483647 h 4"/>
                <a:gd name="T10" fmla="*/ 2147483647 w 38"/>
                <a:gd name="T11" fmla="*/ 2147483647 h 4"/>
                <a:gd name="T12" fmla="*/ 2147483647 w 38"/>
                <a:gd name="T13" fmla="*/ 2147483647 h 4"/>
                <a:gd name="T14" fmla="*/ 2147483647 w 38"/>
                <a:gd name="T15" fmla="*/ 0 h 4"/>
                <a:gd name="T16" fmla="*/ 2147483647 w 38"/>
                <a:gd name="T17" fmla="*/ 0 h 4"/>
                <a:gd name="T18" fmla="*/ 2147483647 w 38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8"/>
                <a:gd name="T31" fmla="*/ 0 h 4"/>
                <a:gd name="T32" fmla="*/ 38 w 38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8" h="4">
                  <a:moveTo>
                    <a:pt x="2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29" y="4"/>
                  </a:lnTo>
                  <a:lnTo>
                    <a:pt x="36" y="4"/>
                  </a:lnTo>
                  <a:lnTo>
                    <a:pt x="38" y="4"/>
                  </a:lnTo>
                  <a:lnTo>
                    <a:pt x="36" y="0"/>
                  </a:lnTo>
                  <a:lnTo>
                    <a:pt x="3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25" name="Freeform 1132"/>
            <p:cNvSpPr>
              <a:spLocks/>
            </p:cNvSpPr>
            <p:nvPr/>
          </p:nvSpPr>
          <p:spPr bwMode="auto">
            <a:xfrm>
              <a:off x="1498783" y="1802334"/>
              <a:ext cx="2677" cy="6692"/>
            </a:xfrm>
            <a:custGeom>
              <a:avLst/>
              <a:gdLst>
                <a:gd name="T0" fmla="*/ 2147483647 w 6"/>
                <a:gd name="T1" fmla="*/ 2147483647 h 19"/>
                <a:gd name="T2" fmla="*/ 2147483647 w 6"/>
                <a:gd name="T3" fmla="*/ 0 h 19"/>
                <a:gd name="T4" fmla="*/ 2147483647 w 6"/>
                <a:gd name="T5" fmla="*/ 0 h 19"/>
                <a:gd name="T6" fmla="*/ 0 w 6"/>
                <a:gd name="T7" fmla="*/ 0 h 19"/>
                <a:gd name="T8" fmla="*/ 0 w 6"/>
                <a:gd name="T9" fmla="*/ 2147483647 h 19"/>
                <a:gd name="T10" fmla="*/ 0 w 6"/>
                <a:gd name="T11" fmla="*/ 2147483647 h 19"/>
                <a:gd name="T12" fmla="*/ 2147483647 w 6"/>
                <a:gd name="T13" fmla="*/ 2147483647 h 19"/>
                <a:gd name="T14" fmla="*/ 2147483647 w 6"/>
                <a:gd name="T15" fmla="*/ 2147483647 h 19"/>
                <a:gd name="T16" fmla="*/ 2147483647 w 6"/>
                <a:gd name="T17" fmla="*/ 2147483647 h 19"/>
                <a:gd name="T18" fmla="*/ 2147483647 w 6"/>
                <a:gd name="T19" fmla="*/ 2147483647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9"/>
                <a:gd name="T32" fmla="*/ 6 w 6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9">
                  <a:moveTo>
                    <a:pt x="6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4" y="19"/>
                  </a:lnTo>
                  <a:lnTo>
                    <a:pt x="6" y="19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26" name="Freeform 1133"/>
            <p:cNvSpPr>
              <a:spLocks/>
            </p:cNvSpPr>
            <p:nvPr/>
          </p:nvSpPr>
          <p:spPr bwMode="auto">
            <a:xfrm>
              <a:off x="1498783" y="1806349"/>
              <a:ext cx="4015" cy="2677"/>
            </a:xfrm>
            <a:custGeom>
              <a:avLst/>
              <a:gdLst>
                <a:gd name="T0" fmla="*/ 2147483647 w 10"/>
                <a:gd name="T1" fmla="*/ 0 h 6"/>
                <a:gd name="T2" fmla="*/ 0 w 10"/>
                <a:gd name="T3" fmla="*/ 0 h 6"/>
                <a:gd name="T4" fmla="*/ 0 w 10"/>
                <a:gd name="T5" fmla="*/ 2147483647 h 6"/>
                <a:gd name="T6" fmla="*/ 0 w 10"/>
                <a:gd name="T7" fmla="*/ 2147483647 h 6"/>
                <a:gd name="T8" fmla="*/ 2147483647 w 10"/>
                <a:gd name="T9" fmla="*/ 2147483647 h 6"/>
                <a:gd name="T10" fmla="*/ 2147483647 w 10"/>
                <a:gd name="T11" fmla="*/ 2147483647 h 6"/>
                <a:gd name="T12" fmla="*/ 2147483647 w 10"/>
                <a:gd name="T13" fmla="*/ 2147483647 h 6"/>
                <a:gd name="T14" fmla="*/ 2147483647 w 10"/>
                <a:gd name="T15" fmla="*/ 0 h 6"/>
                <a:gd name="T16" fmla="*/ 2147483647 w 10"/>
                <a:gd name="T17" fmla="*/ 0 h 6"/>
                <a:gd name="T18" fmla="*/ 2147483647 w 10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6"/>
                <a:gd name="T32" fmla="*/ 10 w 10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6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4" y="6"/>
                  </a:lnTo>
                  <a:lnTo>
                    <a:pt x="10" y="6"/>
                  </a:lnTo>
                  <a:lnTo>
                    <a:pt x="10" y="4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27" name="Freeform 1134"/>
            <p:cNvSpPr>
              <a:spLocks/>
            </p:cNvSpPr>
            <p:nvPr/>
          </p:nvSpPr>
          <p:spPr bwMode="auto">
            <a:xfrm>
              <a:off x="1501460" y="1806349"/>
              <a:ext cx="1338" cy="6691"/>
            </a:xfrm>
            <a:custGeom>
              <a:avLst/>
              <a:gdLst>
                <a:gd name="T0" fmla="*/ 2147483647 w 4"/>
                <a:gd name="T1" fmla="*/ 2147483647 h 19"/>
                <a:gd name="T2" fmla="*/ 2147483647 w 4"/>
                <a:gd name="T3" fmla="*/ 0 h 19"/>
                <a:gd name="T4" fmla="*/ 0 w 4"/>
                <a:gd name="T5" fmla="*/ 0 h 19"/>
                <a:gd name="T6" fmla="*/ 0 w 4"/>
                <a:gd name="T7" fmla="*/ 0 h 19"/>
                <a:gd name="T8" fmla="*/ 0 w 4"/>
                <a:gd name="T9" fmla="*/ 2147483647 h 19"/>
                <a:gd name="T10" fmla="*/ 0 w 4"/>
                <a:gd name="T11" fmla="*/ 2147483647 h 19"/>
                <a:gd name="T12" fmla="*/ 0 w 4"/>
                <a:gd name="T13" fmla="*/ 2147483647 h 19"/>
                <a:gd name="T14" fmla="*/ 2147483647 w 4"/>
                <a:gd name="T15" fmla="*/ 2147483647 h 19"/>
                <a:gd name="T16" fmla="*/ 2147483647 w 4"/>
                <a:gd name="T17" fmla="*/ 2147483647 h 19"/>
                <a:gd name="T18" fmla="*/ 2147483647 w 4"/>
                <a:gd name="T19" fmla="*/ 2147483647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19"/>
                <a:gd name="T32" fmla="*/ 4 w 4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19">
                  <a:moveTo>
                    <a:pt x="4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4" y="19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28" name="Freeform 1135"/>
            <p:cNvSpPr>
              <a:spLocks/>
            </p:cNvSpPr>
            <p:nvPr/>
          </p:nvSpPr>
          <p:spPr bwMode="auto">
            <a:xfrm>
              <a:off x="1500121" y="1810364"/>
              <a:ext cx="5354" cy="2677"/>
            </a:xfrm>
            <a:custGeom>
              <a:avLst/>
              <a:gdLst>
                <a:gd name="T0" fmla="*/ 2147483647 w 13"/>
                <a:gd name="T1" fmla="*/ 0 h 6"/>
                <a:gd name="T2" fmla="*/ 2147483647 w 13"/>
                <a:gd name="T3" fmla="*/ 2147483647 h 6"/>
                <a:gd name="T4" fmla="*/ 0 w 13"/>
                <a:gd name="T5" fmla="*/ 2147483647 h 6"/>
                <a:gd name="T6" fmla="*/ 2147483647 w 13"/>
                <a:gd name="T7" fmla="*/ 2147483647 h 6"/>
                <a:gd name="T8" fmla="*/ 2147483647 w 13"/>
                <a:gd name="T9" fmla="*/ 2147483647 h 6"/>
                <a:gd name="T10" fmla="*/ 2147483647 w 13"/>
                <a:gd name="T11" fmla="*/ 2147483647 h 6"/>
                <a:gd name="T12" fmla="*/ 2147483647 w 13"/>
                <a:gd name="T13" fmla="*/ 2147483647 h 6"/>
                <a:gd name="T14" fmla="*/ 2147483647 w 13"/>
                <a:gd name="T15" fmla="*/ 2147483647 h 6"/>
                <a:gd name="T16" fmla="*/ 2147483647 w 13"/>
                <a:gd name="T17" fmla="*/ 0 h 6"/>
                <a:gd name="T18" fmla="*/ 2147483647 w 1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6"/>
                <a:gd name="T32" fmla="*/ 13 w 1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6">
                  <a:moveTo>
                    <a:pt x="2" y="0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2" y="6"/>
                  </a:lnTo>
                  <a:lnTo>
                    <a:pt x="6" y="6"/>
                  </a:lnTo>
                  <a:lnTo>
                    <a:pt x="13" y="6"/>
                  </a:lnTo>
                  <a:lnTo>
                    <a:pt x="13" y="2"/>
                  </a:lnTo>
                  <a:lnTo>
                    <a:pt x="6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29" name="Freeform 1136"/>
            <p:cNvSpPr>
              <a:spLocks/>
            </p:cNvSpPr>
            <p:nvPr/>
          </p:nvSpPr>
          <p:spPr bwMode="auto">
            <a:xfrm>
              <a:off x="1504137" y="1810364"/>
              <a:ext cx="1338" cy="12046"/>
            </a:xfrm>
            <a:custGeom>
              <a:avLst/>
              <a:gdLst>
                <a:gd name="T0" fmla="*/ 2147483647 w 4"/>
                <a:gd name="T1" fmla="*/ 2147483647 h 34"/>
                <a:gd name="T2" fmla="*/ 2147483647 w 4"/>
                <a:gd name="T3" fmla="*/ 2147483647 h 34"/>
                <a:gd name="T4" fmla="*/ 0 w 4"/>
                <a:gd name="T5" fmla="*/ 0 h 34"/>
                <a:gd name="T6" fmla="*/ 0 w 4"/>
                <a:gd name="T7" fmla="*/ 2147483647 h 34"/>
                <a:gd name="T8" fmla="*/ 0 w 4"/>
                <a:gd name="T9" fmla="*/ 2147483647 h 34"/>
                <a:gd name="T10" fmla="*/ 0 w 4"/>
                <a:gd name="T11" fmla="*/ 2147483647 h 34"/>
                <a:gd name="T12" fmla="*/ 0 w 4"/>
                <a:gd name="T13" fmla="*/ 2147483647 h 34"/>
                <a:gd name="T14" fmla="*/ 2147483647 w 4"/>
                <a:gd name="T15" fmla="*/ 2147483647 h 34"/>
                <a:gd name="T16" fmla="*/ 2147483647 w 4"/>
                <a:gd name="T17" fmla="*/ 2147483647 h 34"/>
                <a:gd name="T18" fmla="*/ 2147483647 w 4"/>
                <a:gd name="T19" fmla="*/ 2147483647 h 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34"/>
                <a:gd name="T32" fmla="*/ 4 w 4"/>
                <a:gd name="T33" fmla="*/ 34 h 3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34">
                  <a:moveTo>
                    <a:pt x="4" y="2"/>
                  </a:moveTo>
                  <a:lnTo>
                    <a:pt x="4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1"/>
                  </a:lnTo>
                  <a:lnTo>
                    <a:pt x="0" y="34"/>
                  </a:lnTo>
                  <a:lnTo>
                    <a:pt x="4" y="34"/>
                  </a:lnTo>
                  <a:lnTo>
                    <a:pt x="4" y="31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30" name="Freeform 1137"/>
            <p:cNvSpPr>
              <a:spLocks/>
            </p:cNvSpPr>
            <p:nvPr/>
          </p:nvSpPr>
          <p:spPr bwMode="auto">
            <a:xfrm>
              <a:off x="1502798" y="1819733"/>
              <a:ext cx="9369" cy="2677"/>
            </a:xfrm>
            <a:custGeom>
              <a:avLst/>
              <a:gdLst>
                <a:gd name="T0" fmla="*/ 2147483647 w 27"/>
                <a:gd name="T1" fmla="*/ 0 h 7"/>
                <a:gd name="T2" fmla="*/ 2147483647 w 27"/>
                <a:gd name="T3" fmla="*/ 0 h 7"/>
                <a:gd name="T4" fmla="*/ 0 w 27"/>
                <a:gd name="T5" fmla="*/ 2147483647 h 7"/>
                <a:gd name="T6" fmla="*/ 2147483647 w 27"/>
                <a:gd name="T7" fmla="*/ 2147483647 h 7"/>
                <a:gd name="T8" fmla="*/ 2147483647 w 27"/>
                <a:gd name="T9" fmla="*/ 2147483647 h 7"/>
                <a:gd name="T10" fmla="*/ 2147483647 w 27"/>
                <a:gd name="T11" fmla="*/ 2147483647 h 7"/>
                <a:gd name="T12" fmla="*/ 2147483647 w 27"/>
                <a:gd name="T13" fmla="*/ 2147483647 h 7"/>
                <a:gd name="T14" fmla="*/ 2147483647 w 27"/>
                <a:gd name="T15" fmla="*/ 0 h 7"/>
                <a:gd name="T16" fmla="*/ 2147483647 w 27"/>
                <a:gd name="T17" fmla="*/ 0 h 7"/>
                <a:gd name="T18" fmla="*/ 2147483647 w 27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"/>
                <a:gd name="T31" fmla="*/ 0 h 7"/>
                <a:gd name="T32" fmla="*/ 27 w 27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" h="7">
                  <a:moveTo>
                    <a:pt x="3" y="0"/>
                  </a:moveTo>
                  <a:lnTo>
                    <a:pt x="3" y="0"/>
                  </a:lnTo>
                  <a:lnTo>
                    <a:pt x="0" y="4"/>
                  </a:lnTo>
                  <a:lnTo>
                    <a:pt x="3" y="7"/>
                  </a:lnTo>
                  <a:lnTo>
                    <a:pt x="20" y="7"/>
                  </a:lnTo>
                  <a:lnTo>
                    <a:pt x="27" y="7"/>
                  </a:lnTo>
                  <a:lnTo>
                    <a:pt x="27" y="4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31" name="Freeform 1138"/>
            <p:cNvSpPr>
              <a:spLocks/>
            </p:cNvSpPr>
            <p:nvPr/>
          </p:nvSpPr>
          <p:spPr bwMode="auto">
            <a:xfrm>
              <a:off x="1510828" y="1819733"/>
              <a:ext cx="1339" cy="12045"/>
            </a:xfrm>
            <a:custGeom>
              <a:avLst/>
              <a:gdLst>
                <a:gd name="T0" fmla="*/ 2147483647 w 4"/>
                <a:gd name="T1" fmla="*/ 2147483647 h 36"/>
                <a:gd name="T2" fmla="*/ 2147483647 w 4"/>
                <a:gd name="T3" fmla="*/ 0 h 36"/>
                <a:gd name="T4" fmla="*/ 0 w 4"/>
                <a:gd name="T5" fmla="*/ 0 h 36"/>
                <a:gd name="T6" fmla="*/ 0 w 4"/>
                <a:gd name="T7" fmla="*/ 0 h 36"/>
                <a:gd name="T8" fmla="*/ 0 w 4"/>
                <a:gd name="T9" fmla="*/ 2147483647 h 36"/>
                <a:gd name="T10" fmla="*/ 0 w 4"/>
                <a:gd name="T11" fmla="*/ 2147483647 h 36"/>
                <a:gd name="T12" fmla="*/ 0 w 4"/>
                <a:gd name="T13" fmla="*/ 2147483647 h 36"/>
                <a:gd name="T14" fmla="*/ 2147483647 w 4"/>
                <a:gd name="T15" fmla="*/ 2147483647 h 36"/>
                <a:gd name="T16" fmla="*/ 2147483647 w 4"/>
                <a:gd name="T17" fmla="*/ 2147483647 h 36"/>
                <a:gd name="T18" fmla="*/ 2147483647 w 4"/>
                <a:gd name="T19" fmla="*/ 2147483647 h 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36"/>
                <a:gd name="T32" fmla="*/ 4 w 4"/>
                <a:gd name="T33" fmla="*/ 36 h 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36">
                  <a:moveTo>
                    <a:pt x="4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29"/>
                  </a:lnTo>
                  <a:lnTo>
                    <a:pt x="0" y="32"/>
                  </a:lnTo>
                  <a:lnTo>
                    <a:pt x="0" y="36"/>
                  </a:lnTo>
                  <a:lnTo>
                    <a:pt x="4" y="32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32" name="Freeform 1139"/>
            <p:cNvSpPr>
              <a:spLocks/>
            </p:cNvSpPr>
            <p:nvPr/>
          </p:nvSpPr>
          <p:spPr bwMode="auto">
            <a:xfrm>
              <a:off x="1509490" y="1830439"/>
              <a:ext cx="4015" cy="0"/>
            </a:xfrm>
            <a:custGeom>
              <a:avLst/>
              <a:gdLst>
                <a:gd name="T0" fmla="*/ 2147483647 w 13"/>
                <a:gd name="T1" fmla="*/ 0 h 3"/>
                <a:gd name="T2" fmla="*/ 2147483647 w 13"/>
                <a:gd name="T3" fmla="*/ 0 h 3"/>
                <a:gd name="T4" fmla="*/ 0 w 13"/>
                <a:gd name="T5" fmla="*/ 0 h 3"/>
                <a:gd name="T6" fmla="*/ 2147483647 w 13"/>
                <a:gd name="T7" fmla="*/ 0 h 3"/>
                <a:gd name="T8" fmla="*/ 2147483647 w 13"/>
                <a:gd name="T9" fmla="*/ 0 h 3"/>
                <a:gd name="T10" fmla="*/ 2147483647 w 13"/>
                <a:gd name="T11" fmla="*/ 0 h 3"/>
                <a:gd name="T12" fmla="*/ 2147483647 w 13"/>
                <a:gd name="T13" fmla="*/ 0 h 3"/>
                <a:gd name="T14" fmla="*/ 2147483647 w 13"/>
                <a:gd name="T15" fmla="*/ 0 h 3"/>
                <a:gd name="T16" fmla="*/ 2147483647 w 13"/>
                <a:gd name="T17" fmla="*/ 0 h 3"/>
                <a:gd name="T18" fmla="*/ 2147483647 w 13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3"/>
                <a:gd name="T32" fmla="*/ 13 w 13"/>
                <a:gd name="T33" fmla="*/ 0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3">
                  <a:moveTo>
                    <a:pt x="3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7" y="3"/>
                  </a:lnTo>
                  <a:lnTo>
                    <a:pt x="13" y="3"/>
                  </a:lnTo>
                  <a:lnTo>
                    <a:pt x="13" y="0"/>
                  </a:lnTo>
                  <a:lnTo>
                    <a:pt x="7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33" name="Freeform 1140"/>
            <p:cNvSpPr>
              <a:spLocks/>
            </p:cNvSpPr>
            <p:nvPr/>
          </p:nvSpPr>
          <p:spPr bwMode="auto">
            <a:xfrm>
              <a:off x="1512167" y="1830439"/>
              <a:ext cx="1338" cy="9368"/>
            </a:xfrm>
            <a:custGeom>
              <a:avLst/>
              <a:gdLst>
                <a:gd name="T0" fmla="*/ 2147483647 w 6"/>
                <a:gd name="T1" fmla="*/ 2147483647 h 32"/>
                <a:gd name="T2" fmla="*/ 2147483647 w 6"/>
                <a:gd name="T3" fmla="*/ 0 h 32"/>
                <a:gd name="T4" fmla="*/ 2147483647 w 6"/>
                <a:gd name="T5" fmla="*/ 0 h 32"/>
                <a:gd name="T6" fmla="*/ 0 w 6"/>
                <a:gd name="T7" fmla="*/ 0 h 32"/>
                <a:gd name="T8" fmla="*/ 0 w 6"/>
                <a:gd name="T9" fmla="*/ 2147483647 h 32"/>
                <a:gd name="T10" fmla="*/ 0 w 6"/>
                <a:gd name="T11" fmla="*/ 2147483647 h 32"/>
                <a:gd name="T12" fmla="*/ 2147483647 w 6"/>
                <a:gd name="T13" fmla="*/ 2147483647 h 32"/>
                <a:gd name="T14" fmla="*/ 2147483647 w 6"/>
                <a:gd name="T15" fmla="*/ 2147483647 h 32"/>
                <a:gd name="T16" fmla="*/ 2147483647 w 6"/>
                <a:gd name="T17" fmla="*/ 2147483647 h 32"/>
                <a:gd name="T18" fmla="*/ 2147483647 w 6"/>
                <a:gd name="T19" fmla="*/ 2147483647 h 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32"/>
                <a:gd name="T32" fmla="*/ 6 w 6"/>
                <a:gd name="T33" fmla="*/ 32 h 3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32">
                  <a:moveTo>
                    <a:pt x="6" y="3"/>
                  </a:move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0" y="32"/>
                  </a:lnTo>
                  <a:lnTo>
                    <a:pt x="2" y="32"/>
                  </a:lnTo>
                  <a:lnTo>
                    <a:pt x="6" y="32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34" name="Freeform 1141"/>
            <p:cNvSpPr>
              <a:spLocks/>
            </p:cNvSpPr>
            <p:nvPr/>
          </p:nvSpPr>
          <p:spPr bwMode="auto">
            <a:xfrm>
              <a:off x="1512167" y="1838470"/>
              <a:ext cx="17399" cy="1338"/>
            </a:xfrm>
            <a:custGeom>
              <a:avLst/>
              <a:gdLst>
                <a:gd name="T0" fmla="*/ 2147483647 w 52"/>
                <a:gd name="T1" fmla="*/ 0 h 6"/>
                <a:gd name="T2" fmla="*/ 0 w 52"/>
                <a:gd name="T3" fmla="*/ 0 h 6"/>
                <a:gd name="T4" fmla="*/ 0 w 52"/>
                <a:gd name="T5" fmla="*/ 2147483647 h 6"/>
                <a:gd name="T6" fmla="*/ 0 w 52"/>
                <a:gd name="T7" fmla="*/ 2147483647 h 6"/>
                <a:gd name="T8" fmla="*/ 2147483647 w 52"/>
                <a:gd name="T9" fmla="*/ 2147483647 h 6"/>
                <a:gd name="T10" fmla="*/ 2147483647 w 52"/>
                <a:gd name="T11" fmla="*/ 2147483647 h 6"/>
                <a:gd name="T12" fmla="*/ 2147483647 w 52"/>
                <a:gd name="T13" fmla="*/ 2147483647 h 6"/>
                <a:gd name="T14" fmla="*/ 2147483647 w 52"/>
                <a:gd name="T15" fmla="*/ 0 h 6"/>
                <a:gd name="T16" fmla="*/ 2147483647 w 52"/>
                <a:gd name="T17" fmla="*/ 0 h 6"/>
                <a:gd name="T18" fmla="*/ 2147483647 w 52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2"/>
                <a:gd name="T31" fmla="*/ 0 h 6"/>
                <a:gd name="T32" fmla="*/ 52 w 52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2" h="6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42" y="6"/>
                  </a:lnTo>
                  <a:lnTo>
                    <a:pt x="49" y="6"/>
                  </a:lnTo>
                  <a:lnTo>
                    <a:pt x="52" y="2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35" name="Freeform 1142"/>
            <p:cNvSpPr>
              <a:spLocks/>
            </p:cNvSpPr>
            <p:nvPr/>
          </p:nvSpPr>
          <p:spPr bwMode="auto">
            <a:xfrm>
              <a:off x="1526889" y="1838470"/>
              <a:ext cx="2677" cy="5353"/>
            </a:xfrm>
            <a:custGeom>
              <a:avLst/>
              <a:gdLst>
                <a:gd name="T0" fmla="*/ 2147483647 w 7"/>
                <a:gd name="T1" fmla="*/ 2147483647 h 17"/>
                <a:gd name="T2" fmla="*/ 2147483647 w 7"/>
                <a:gd name="T3" fmla="*/ 0 h 17"/>
                <a:gd name="T4" fmla="*/ 2147483647 w 7"/>
                <a:gd name="T5" fmla="*/ 0 h 17"/>
                <a:gd name="T6" fmla="*/ 0 w 7"/>
                <a:gd name="T7" fmla="*/ 0 h 17"/>
                <a:gd name="T8" fmla="*/ 0 w 7"/>
                <a:gd name="T9" fmla="*/ 2147483647 h 17"/>
                <a:gd name="T10" fmla="*/ 0 w 7"/>
                <a:gd name="T11" fmla="*/ 2147483647 h 17"/>
                <a:gd name="T12" fmla="*/ 2147483647 w 7"/>
                <a:gd name="T13" fmla="*/ 2147483647 h 17"/>
                <a:gd name="T14" fmla="*/ 2147483647 w 7"/>
                <a:gd name="T15" fmla="*/ 2147483647 h 17"/>
                <a:gd name="T16" fmla="*/ 2147483647 w 7"/>
                <a:gd name="T17" fmla="*/ 2147483647 h 17"/>
                <a:gd name="T18" fmla="*/ 2147483647 w 7"/>
                <a:gd name="T19" fmla="*/ 2147483647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7"/>
                <a:gd name="T32" fmla="*/ 7 w 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7">
                  <a:moveTo>
                    <a:pt x="7" y="2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4" y="17"/>
                  </a:lnTo>
                  <a:lnTo>
                    <a:pt x="7" y="17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36" name="Freeform 1143"/>
            <p:cNvSpPr>
              <a:spLocks/>
            </p:cNvSpPr>
            <p:nvPr/>
          </p:nvSpPr>
          <p:spPr bwMode="auto">
            <a:xfrm>
              <a:off x="1526889" y="1842484"/>
              <a:ext cx="4016" cy="1339"/>
            </a:xfrm>
            <a:custGeom>
              <a:avLst/>
              <a:gdLst>
                <a:gd name="T0" fmla="*/ 2147483647 w 13"/>
                <a:gd name="T1" fmla="*/ 0 h 6"/>
                <a:gd name="T2" fmla="*/ 0 w 13"/>
                <a:gd name="T3" fmla="*/ 2147483647 h 6"/>
                <a:gd name="T4" fmla="*/ 0 w 13"/>
                <a:gd name="T5" fmla="*/ 2147483647 h 6"/>
                <a:gd name="T6" fmla="*/ 0 w 13"/>
                <a:gd name="T7" fmla="*/ 2147483647 h 6"/>
                <a:gd name="T8" fmla="*/ 2147483647 w 13"/>
                <a:gd name="T9" fmla="*/ 2147483647 h 6"/>
                <a:gd name="T10" fmla="*/ 2147483647 w 13"/>
                <a:gd name="T11" fmla="*/ 2147483647 h 6"/>
                <a:gd name="T12" fmla="*/ 2147483647 w 13"/>
                <a:gd name="T13" fmla="*/ 2147483647 h 6"/>
                <a:gd name="T14" fmla="*/ 2147483647 w 13"/>
                <a:gd name="T15" fmla="*/ 2147483647 h 6"/>
                <a:gd name="T16" fmla="*/ 2147483647 w 13"/>
                <a:gd name="T17" fmla="*/ 0 h 6"/>
                <a:gd name="T18" fmla="*/ 2147483647 w 1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6"/>
                <a:gd name="T32" fmla="*/ 13 w 1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6">
                  <a:moveTo>
                    <a:pt x="4" y="0"/>
                  </a:moveTo>
                  <a:lnTo>
                    <a:pt x="0" y="4"/>
                  </a:lnTo>
                  <a:lnTo>
                    <a:pt x="0" y="6"/>
                  </a:lnTo>
                  <a:lnTo>
                    <a:pt x="4" y="6"/>
                  </a:lnTo>
                  <a:lnTo>
                    <a:pt x="11" y="6"/>
                  </a:lnTo>
                  <a:lnTo>
                    <a:pt x="13" y="4"/>
                  </a:lnTo>
                  <a:lnTo>
                    <a:pt x="11" y="4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37" name="Freeform 1144"/>
            <p:cNvSpPr>
              <a:spLocks/>
            </p:cNvSpPr>
            <p:nvPr/>
          </p:nvSpPr>
          <p:spPr bwMode="auto">
            <a:xfrm>
              <a:off x="1529566" y="1842484"/>
              <a:ext cx="1339" cy="6692"/>
            </a:xfrm>
            <a:custGeom>
              <a:avLst/>
              <a:gdLst>
                <a:gd name="T0" fmla="*/ 2147483647 w 6"/>
                <a:gd name="T1" fmla="*/ 2147483647 h 23"/>
                <a:gd name="T2" fmla="*/ 2147483647 w 6"/>
                <a:gd name="T3" fmla="*/ 2147483647 h 23"/>
                <a:gd name="T4" fmla="*/ 2147483647 w 6"/>
                <a:gd name="T5" fmla="*/ 0 h 23"/>
                <a:gd name="T6" fmla="*/ 0 w 6"/>
                <a:gd name="T7" fmla="*/ 2147483647 h 23"/>
                <a:gd name="T8" fmla="*/ 0 w 6"/>
                <a:gd name="T9" fmla="*/ 2147483647 h 23"/>
                <a:gd name="T10" fmla="*/ 0 w 6"/>
                <a:gd name="T11" fmla="*/ 2147483647 h 23"/>
                <a:gd name="T12" fmla="*/ 2147483647 w 6"/>
                <a:gd name="T13" fmla="*/ 2147483647 h 23"/>
                <a:gd name="T14" fmla="*/ 2147483647 w 6"/>
                <a:gd name="T15" fmla="*/ 2147483647 h 23"/>
                <a:gd name="T16" fmla="*/ 2147483647 w 6"/>
                <a:gd name="T17" fmla="*/ 2147483647 h 23"/>
                <a:gd name="T18" fmla="*/ 2147483647 w 6"/>
                <a:gd name="T19" fmla="*/ 2147483647 h 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23"/>
                <a:gd name="T32" fmla="*/ 6 w 6"/>
                <a:gd name="T33" fmla="*/ 23 h 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23">
                  <a:moveTo>
                    <a:pt x="6" y="4"/>
                  </a:moveTo>
                  <a:lnTo>
                    <a:pt x="4" y="4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19"/>
                  </a:lnTo>
                  <a:lnTo>
                    <a:pt x="4" y="23"/>
                  </a:lnTo>
                  <a:lnTo>
                    <a:pt x="4" y="19"/>
                  </a:lnTo>
                  <a:lnTo>
                    <a:pt x="6" y="19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38" name="Freeform 1145"/>
            <p:cNvSpPr>
              <a:spLocks/>
            </p:cNvSpPr>
            <p:nvPr/>
          </p:nvSpPr>
          <p:spPr bwMode="auto">
            <a:xfrm>
              <a:off x="1529566" y="1847838"/>
              <a:ext cx="4016" cy="1339"/>
            </a:xfrm>
            <a:custGeom>
              <a:avLst/>
              <a:gdLst>
                <a:gd name="T0" fmla="*/ 2147483647 w 13"/>
                <a:gd name="T1" fmla="*/ 0 h 3"/>
                <a:gd name="T2" fmla="*/ 0 w 13"/>
                <a:gd name="T3" fmla="*/ 0 h 3"/>
                <a:gd name="T4" fmla="*/ 0 w 13"/>
                <a:gd name="T5" fmla="*/ 2147483647 h 3"/>
                <a:gd name="T6" fmla="*/ 0 w 13"/>
                <a:gd name="T7" fmla="*/ 2147483647 h 3"/>
                <a:gd name="T8" fmla="*/ 2147483647 w 13"/>
                <a:gd name="T9" fmla="*/ 2147483647 h 3"/>
                <a:gd name="T10" fmla="*/ 2147483647 w 13"/>
                <a:gd name="T11" fmla="*/ 2147483647 h 3"/>
                <a:gd name="T12" fmla="*/ 2147483647 w 13"/>
                <a:gd name="T13" fmla="*/ 2147483647 h 3"/>
                <a:gd name="T14" fmla="*/ 2147483647 w 13"/>
                <a:gd name="T15" fmla="*/ 0 h 3"/>
                <a:gd name="T16" fmla="*/ 2147483647 w 13"/>
                <a:gd name="T17" fmla="*/ 0 h 3"/>
                <a:gd name="T18" fmla="*/ 2147483647 w 13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3"/>
                <a:gd name="T32" fmla="*/ 13 w 13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3">
                  <a:moveTo>
                    <a:pt x="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4" y="3"/>
                  </a:lnTo>
                  <a:lnTo>
                    <a:pt x="10" y="3"/>
                  </a:lnTo>
                  <a:lnTo>
                    <a:pt x="13" y="3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39" name="Freeform 1146"/>
            <p:cNvSpPr>
              <a:spLocks/>
            </p:cNvSpPr>
            <p:nvPr/>
          </p:nvSpPr>
          <p:spPr bwMode="auto">
            <a:xfrm>
              <a:off x="1530905" y="1847838"/>
              <a:ext cx="2677" cy="10707"/>
            </a:xfrm>
            <a:custGeom>
              <a:avLst/>
              <a:gdLst>
                <a:gd name="T0" fmla="*/ 2147483647 w 7"/>
                <a:gd name="T1" fmla="*/ 2147483647 h 32"/>
                <a:gd name="T2" fmla="*/ 2147483647 w 7"/>
                <a:gd name="T3" fmla="*/ 0 h 32"/>
                <a:gd name="T4" fmla="*/ 2147483647 w 7"/>
                <a:gd name="T5" fmla="*/ 0 h 32"/>
                <a:gd name="T6" fmla="*/ 0 w 7"/>
                <a:gd name="T7" fmla="*/ 0 h 32"/>
                <a:gd name="T8" fmla="*/ 0 w 7"/>
                <a:gd name="T9" fmla="*/ 2147483647 h 32"/>
                <a:gd name="T10" fmla="*/ 0 w 7"/>
                <a:gd name="T11" fmla="*/ 2147483647 h 32"/>
                <a:gd name="T12" fmla="*/ 2147483647 w 7"/>
                <a:gd name="T13" fmla="*/ 2147483647 h 32"/>
                <a:gd name="T14" fmla="*/ 2147483647 w 7"/>
                <a:gd name="T15" fmla="*/ 2147483647 h 32"/>
                <a:gd name="T16" fmla="*/ 2147483647 w 7"/>
                <a:gd name="T17" fmla="*/ 2147483647 h 32"/>
                <a:gd name="T18" fmla="*/ 2147483647 w 7"/>
                <a:gd name="T19" fmla="*/ 2147483647 h 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32"/>
                <a:gd name="T32" fmla="*/ 7 w 7"/>
                <a:gd name="T33" fmla="*/ 32 h 3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32">
                  <a:moveTo>
                    <a:pt x="7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0" y="32"/>
                  </a:lnTo>
                  <a:lnTo>
                    <a:pt x="4" y="32"/>
                  </a:lnTo>
                  <a:lnTo>
                    <a:pt x="7" y="32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40" name="Freeform 1147"/>
            <p:cNvSpPr>
              <a:spLocks/>
            </p:cNvSpPr>
            <p:nvPr/>
          </p:nvSpPr>
          <p:spPr bwMode="auto">
            <a:xfrm>
              <a:off x="1530905" y="1855868"/>
              <a:ext cx="5354" cy="2677"/>
            </a:xfrm>
            <a:custGeom>
              <a:avLst/>
              <a:gdLst>
                <a:gd name="T0" fmla="*/ 2147483647 w 13"/>
                <a:gd name="T1" fmla="*/ 0 h 6"/>
                <a:gd name="T2" fmla="*/ 0 w 13"/>
                <a:gd name="T3" fmla="*/ 2147483647 h 6"/>
                <a:gd name="T4" fmla="*/ 0 w 13"/>
                <a:gd name="T5" fmla="*/ 2147483647 h 6"/>
                <a:gd name="T6" fmla="*/ 0 w 13"/>
                <a:gd name="T7" fmla="*/ 2147483647 h 6"/>
                <a:gd name="T8" fmla="*/ 2147483647 w 13"/>
                <a:gd name="T9" fmla="*/ 2147483647 h 6"/>
                <a:gd name="T10" fmla="*/ 2147483647 w 13"/>
                <a:gd name="T11" fmla="*/ 2147483647 h 6"/>
                <a:gd name="T12" fmla="*/ 2147483647 w 13"/>
                <a:gd name="T13" fmla="*/ 2147483647 h 6"/>
                <a:gd name="T14" fmla="*/ 2147483647 w 13"/>
                <a:gd name="T15" fmla="*/ 2147483647 h 6"/>
                <a:gd name="T16" fmla="*/ 2147483647 w 13"/>
                <a:gd name="T17" fmla="*/ 0 h 6"/>
                <a:gd name="T18" fmla="*/ 2147483647 w 1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6"/>
                <a:gd name="T32" fmla="*/ 13 w 1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6">
                  <a:moveTo>
                    <a:pt x="4" y="0"/>
                  </a:moveTo>
                  <a:lnTo>
                    <a:pt x="0" y="2"/>
                  </a:lnTo>
                  <a:lnTo>
                    <a:pt x="0" y="6"/>
                  </a:lnTo>
                  <a:lnTo>
                    <a:pt x="4" y="6"/>
                  </a:lnTo>
                  <a:lnTo>
                    <a:pt x="11" y="6"/>
                  </a:lnTo>
                  <a:lnTo>
                    <a:pt x="13" y="2"/>
                  </a:lnTo>
                  <a:lnTo>
                    <a:pt x="11" y="2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41" name="Freeform 1148"/>
            <p:cNvSpPr>
              <a:spLocks/>
            </p:cNvSpPr>
            <p:nvPr/>
          </p:nvSpPr>
          <p:spPr bwMode="auto">
            <a:xfrm>
              <a:off x="1533581" y="1855868"/>
              <a:ext cx="2677" cy="8030"/>
            </a:xfrm>
            <a:custGeom>
              <a:avLst/>
              <a:gdLst>
                <a:gd name="T0" fmla="*/ 2147483647 w 6"/>
                <a:gd name="T1" fmla="*/ 2147483647 h 21"/>
                <a:gd name="T2" fmla="*/ 2147483647 w 6"/>
                <a:gd name="T3" fmla="*/ 2147483647 h 21"/>
                <a:gd name="T4" fmla="*/ 2147483647 w 6"/>
                <a:gd name="T5" fmla="*/ 0 h 21"/>
                <a:gd name="T6" fmla="*/ 0 w 6"/>
                <a:gd name="T7" fmla="*/ 2147483647 h 21"/>
                <a:gd name="T8" fmla="*/ 0 w 6"/>
                <a:gd name="T9" fmla="*/ 2147483647 h 21"/>
                <a:gd name="T10" fmla="*/ 0 w 6"/>
                <a:gd name="T11" fmla="*/ 2147483647 h 21"/>
                <a:gd name="T12" fmla="*/ 2147483647 w 6"/>
                <a:gd name="T13" fmla="*/ 2147483647 h 21"/>
                <a:gd name="T14" fmla="*/ 2147483647 w 6"/>
                <a:gd name="T15" fmla="*/ 2147483647 h 21"/>
                <a:gd name="T16" fmla="*/ 2147483647 w 6"/>
                <a:gd name="T17" fmla="*/ 2147483647 h 21"/>
                <a:gd name="T18" fmla="*/ 2147483647 w 6"/>
                <a:gd name="T19" fmla="*/ 2147483647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21"/>
                <a:gd name="T32" fmla="*/ 6 w 6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21">
                  <a:moveTo>
                    <a:pt x="6" y="2"/>
                  </a:moveTo>
                  <a:lnTo>
                    <a:pt x="4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19"/>
                  </a:lnTo>
                  <a:lnTo>
                    <a:pt x="4" y="21"/>
                  </a:lnTo>
                  <a:lnTo>
                    <a:pt x="4" y="19"/>
                  </a:lnTo>
                  <a:lnTo>
                    <a:pt x="6" y="19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42" name="Freeform 1149"/>
            <p:cNvSpPr>
              <a:spLocks/>
            </p:cNvSpPr>
            <p:nvPr/>
          </p:nvSpPr>
          <p:spPr bwMode="auto">
            <a:xfrm>
              <a:off x="1533581" y="1861221"/>
              <a:ext cx="5354" cy="1339"/>
            </a:xfrm>
            <a:custGeom>
              <a:avLst/>
              <a:gdLst>
                <a:gd name="T0" fmla="*/ 2147483647 w 17"/>
                <a:gd name="T1" fmla="*/ 0 h 4"/>
                <a:gd name="T2" fmla="*/ 0 w 17"/>
                <a:gd name="T3" fmla="*/ 0 h 4"/>
                <a:gd name="T4" fmla="*/ 0 w 17"/>
                <a:gd name="T5" fmla="*/ 2147483647 h 4"/>
                <a:gd name="T6" fmla="*/ 0 w 17"/>
                <a:gd name="T7" fmla="*/ 2147483647 h 4"/>
                <a:gd name="T8" fmla="*/ 2147483647 w 17"/>
                <a:gd name="T9" fmla="*/ 2147483647 h 4"/>
                <a:gd name="T10" fmla="*/ 2147483647 w 17"/>
                <a:gd name="T11" fmla="*/ 2147483647 h 4"/>
                <a:gd name="T12" fmla="*/ 2147483647 w 17"/>
                <a:gd name="T13" fmla="*/ 2147483647 h 4"/>
                <a:gd name="T14" fmla="*/ 2147483647 w 17"/>
                <a:gd name="T15" fmla="*/ 0 h 4"/>
                <a:gd name="T16" fmla="*/ 2147483647 w 17"/>
                <a:gd name="T17" fmla="*/ 0 h 4"/>
                <a:gd name="T18" fmla="*/ 2147483647 w 17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4"/>
                <a:gd name="T32" fmla="*/ 17 w 17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4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10" y="4"/>
                  </a:lnTo>
                  <a:lnTo>
                    <a:pt x="17" y="4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43" name="Freeform 1150"/>
            <p:cNvSpPr>
              <a:spLocks/>
            </p:cNvSpPr>
            <p:nvPr/>
          </p:nvSpPr>
          <p:spPr bwMode="auto">
            <a:xfrm>
              <a:off x="1537596" y="1861221"/>
              <a:ext cx="1339" cy="6692"/>
            </a:xfrm>
            <a:custGeom>
              <a:avLst/>
              <a:gdLst>
                <a:gd name="T0" fmla="*/ 2147483647 w 4"/>
                <a:gd name="T1" fmla="*/ 2147483647 h 19"/>
                <a:gd name="T2" fmla="*/ 2147483647 w 4"/>
                <a:gd name="T3" fmla="*/ 0 h 19"/>
                <a:gd name="T4" fmla="*/ 0 w 4"/>
                <a:gd name="T5" fmla="*/ 0 h 19"/>
                <a:gd name="T6" fmla="*/ 0 w 4"/>
                <a:gd name="T7" fmla="*/ 0 h 19"/>
                <a:gd name="T8" fmla="*/ 0 w 4"/>
                <a:gd name="T9" fmla="*/ 2147483647 h 19"/>
                <a:gd name="T10" fmla="*/ 0 w 4"/>
                <a:gd name="T11" fmla="*/ 2147483647 h 19"/>
                <a:gd name="T12" fmla="*/ 0 w 4"/>
                <a:gd name="T13" fmla="*/ 2147483647 h 19"/>
                <a:gd name="T14" fmla="*/ 2147483647 w 4"/>
                <a:gd name="T15" fmla="*/ 2147483647 h 19"/>
                <a:gd name="T16" fmla="*/ 2147483647 w 4"/>
                <a:gd name="T17" fmla="*/ 2147483647 h 19"/>
                <a:gd name="T18" fmla="*/ 2147483647 w 4"/>
                <a:gd name="T19" fmla="*/ 2147483647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19"/>
                <a:gd name="T32" fmla="*/ 4 w 4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19">
                  <a:moveTo>
                    <a:pt x="4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4" y="19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44" name="Freeform 1151"/>
            <p:cNvSpPr>
              <a:spLocks/>
            </p:cNvSpPr>
            <p:nvPr/>
          </p:nvSpPr>
          <p:spPr bwMode="auto">
            <a:xfrm>
              <a:off x="1537596" y="1865236"/>
              <a:ext cx="10707" cy="2677"/>
            </a:xfrm>
            <a:custGeom>
              <a:avLst/>
              <a:gdLst>
                <a:gd name="T0" fmla="*/ 2147483647 w 34"/>
                <a:gd name="T1" fmla="*/ 0 h 6"/>
                <a:gd name="T2" fmla="*/ 2147483647 w 34"/>
                <a:gd name="T3" fmla="*/ 0 h 6"/>
                <a:gd name="T4" fmla="*/ 0 w 34"/>
                <a:gd name="T5" fmla="*/ 2147483647 h 6"/>
                <a:gd name="T6" fmla="*/ 2147483647 w 34"/>
                <a:gd name="T7" fmla="*/ 2147483647 h 6"/>
                <a:gd name="T8" fmla="*/ 2147483647 w 34"/>
                <a:gd name="T9" fmla="*/ 2147483647 h 6"/>
                <a:gd name="T10" fmla="*/ 2147483647 w 34"/>
                <a:gd name="T11" fmla="*/ 2147483647 h 6"/>
                <a:gd name="T12" fmla="*/ 2147483647 w 34"/>
                <a:gd name="T13" fmla="*/ 2147483647 h 6"/>
                <a:gd name="T14" fmla="*/ 2147483647 w 34"/>
                <a:gd name="T15" fmla="*/ 0 h 6"/>
                <a:gd name="T16" fmla="*/ 2147483647 w 34"/>
                <a:gd name="T17" fmla="*/ 0 h 6"/>
                <a:gd name="T18" fmla="*/ 2147483647 w 34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"/>
                <a:gd name="T31" fmla="*/ 0 h 6"/>
                <a:gd name="T32" fmla="*/ 34 w 34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" h="6">
                  <a:moveTo>
                    <a:pt x="3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6"/>
                  </a:lnTo>
                  <a:lnTo>
                    <a:pt x="27" y="6"/>
                  </a:lnTo>
                  <a:lnTo>
                    <a:pt x="34" y="6"/>
                  </a:lnTo>
                  <a:lnTo>
                    <a:pt x="34" y="3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45" name="Freeform 1152"/>
            <p:cNvSpPr>
              <a:spLocks/>
            </p:cNvSpPr>
            <p:nvPr/>
          </p:nvSpPr>
          <p:spPr bwMode="auto">
            <a:xfrm>
              <a:off x="1546965" y="1865236"/>
              <a:ext cx="1338" cy="6691"/>
            </a:xfrm>
            <a:custGeom>
              <a:avLst/>
              <a:gdLst>
                <a:gd name="T0" fmla="*/ 2147483647 w 4"/>
                <a:gd name="T1" fmla="*/ 2147483647 h 19"/>
                <a:gd name="T2" fmla="*/ 2147483647 w 4"/>
                <a:gd name="T3" fmla="*/ 0 h 19"/>
                <a:gd name="T4" fmla="*/ 0 w 4"/>
                <a:gd name="T5" fmla="*/ 0 h 19"/>
                <a:gd name="T6" fmla="*/ 0 w 4"/>
                <a:gd name="T7" fmla="*/ 0 h 19"/>
                <a:gd name="T8" fmla="*/ 0 w 4"/>
                <a:gd name="T9" fmla="*/ 2147483647 h 19"/>
                <a:gd name="T10" fmla="*/ 0 w 4"/>
                <a:gd name="T11" fmla="*/ 2147483647 h 19"/>
                <a:gd name="T12" fmla="*/ 0 w 4"/>
                <a:gd name="T13" fmla="*/ 2147483647 h 19"/>
                <a:gd name="T14" fmla="*/ 2147483647 w 4"/>
                <a:gd name="T15" fmla="*/ 2147483647 h 19"/>
                <a:gd name="T16" fmla="*/ 2147483647 w 4"/>
                <a:gd name="T17" fmla="*/ 2147483647 h 19"/>
                <a:gd name="T18" fmla="*/ 2147483647 w 4"/>
                <a:gd name="T19" fmla="*/ 2147483647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19"/>
                <a:gd name="T32" fmla="*/ 4 w 4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19">
                  <a:moveTo>
                    <a:pt x="4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4" y="19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46" name="Freeform 1153"/>
            <p:cNvSpPr>
              <a:spLocks/>
            </p:cNvSpPr>
            <p:nvPr/>
          </p:nvSpPr>
          <p:spPr bwMode="auto">
            <a:xfrm>
              <a:off x="1545627" y="1869251"/>
              <a:ext cx="6692" cy="2677"/>
            </a:xfrm>
            <a:custGeom>
              <a:avLst/>
              <a:gdLst>
                <a:gd name="T0" fmla="*/ 2147483647 w 20"/>
                <a:gd name="T1" fmla="*/ 0 h 7"/>
                <a:gd name="T2" fmla="*/ 2147483647 w 20"/>
                <a:gd name="T3" fmla="*/ 2147483647 h 7"/>
                <a:gd name="T4" fmla="*/ 0 w 20"/>
                <a:gd name="T5" fmla="*/ 2147483647 h 7"/>
                <a:gd name="T6" fmla="*/ 2147483647 w 20"/>
                <a:gd name="T7" fmla="*/ 2147483647 h 7"/>
                <a:gd name="T8" fmla="*/ 2147483647 w 20"/>
                <a:gd name="T9" fmla="*/ 2147483647 h 7"/>
                <a:gd name="T10" fmla="*/ 2147483647 w 20"/>
                <a:gd name="T11" fmla="*/ 2147483647 h 7"/>
                <a:gd name="T12" fmla="*/ 2147483647 w 20"/>
                <a:gd name="T13" fmla="*/ 2147483647 h 7"/>
                <a:gd name="T14" fmla="*/ 2147483647 w 20"/>
                <a:gd name="T15" fmla="*/ 2147483647 h 7"/>
                <a:gd name="T16" fmla="*/ 2147483647 w 20"/>
                <a:gd name="T17" fmla="*/ 0 h 7"/>
                <a:gd name="T18" fmla="*/ 2147483647 w 20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7"/>
                <a:gd name="T32" fmla="*/ 20 w 20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7">
                  <a:moveTo>
                    <a:pt x="3" y="0"/>
                  </a:moveTo>
                  <a:lnTo>
                    <a:pt x="3" y="4"/>
                  </a:lnTo>
                  <a:lnTo>
                    <a:pt x="0" y="4"/>
                  </a:lnTo>
                  <a:lnTo>
                    <a:pt x="3" y="7"/>
                  </a:lnTo>
                  <a:lnTo>
                    <a:pt x="13" y="7"/>
                  </a:lnTo>
                  <a:lnTo>
                    <a:pt x="20" y="7"/>
                  </a:lnTo>
                  <a:lnTo>
                    <a:pt x="20" y="4"/>
                  </a:lnTo>
                  <a:lnTo>
                    <a:pt x="1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47" name="Freeform 1154"/>
            <p:cNvSpPr>
              <a:spLocks/>
            </p:cNvSpPr>
            <p:nvPr/>
          </p:nvSpPr>
          <p:spPr bwMode="auto">
            <a:xfrm>
              <a:off x="1550980" y="1869251"/>
              <a:ext cx="1339" cy="8030"/>
            </a:xfrm>
            <a:custGeom>
              <a:avLst/>
              <a:gdLst>
                <a:gd name="T0" fmla="*/ 2147483647 w 7"/>
                <a:gd name="T1" fmla="*/ 2147483647 h 22"/>
                <a:gd name="T2" fmla="*/ 2147483647 w 7"/>
                <a:gd name="T3" fmla="*/ 2147483647 h 22"/>
                <a:gd name="T4" fmla="*/ 2147483647 w 7"/>
                <a:gd name="T5" fmla="*/ 0 h 22"/>
                <a:gd name="T6" fmla="*/ 0 w 7"/>
                <a:gd name="T7" fmla="*/ 2147483647 h 22"/>
                <a:gd name="T8" fmla="*/ 0 w 7"/>
                <a:gd name="T9" fmla="*/ 2147483647 h 22"/>
                <a:gd name="T10" fmla="*/ 0 w 7"/>
                <a:gd name="T11" fmla="*/ 2147483647 h 22"/>
                <a:gd name="T12" fmla="*/ 2147483647 w 7"/>
                <a:gd name="T13" fmla="*/ 2147483647 h 22"/>
                <a:gd name="T14" fmla="*/ 2147483647 w 7"/>
                <a:gd name="T15" fmla="*/ 2147483647 h 22"/>
                <a:gd name="T16" fmla="*/ 2147483647 w 7"/>
                <a:gd name="T17" fmla="*/ 2147483647 h 22"/>
                <a:gd name="T18" fmla="*/ 2147483647 w 7"/>
                <a:gd name="T19" fmla="*/ 2147483647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22"/>
                <a:gd name="T32" fmla="*/ 7 w 7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22">
                  <a:moveTo>
                    <a:pt x="7" y="4"/>
                  </a:moveTo>
                  <a:lnTo>
                    <a:pt x="7" y="4"/>
                  </a:lnTo>
                  <a:lnTo>
                    <a:pt x="3" y="0"/>
                  </a:lnTo>
                  <a:lnTo>
                    <a:pt x="0" y="4"/>
                  </a:lnTo>
                  <a:lnTo>
                    <a:pt x="0" y="19"/>
                  </a:lnTo>
                  <a:lnTo>
                    <a:pt x="3" y="22"/>
                  </a:lnTo>
                  <a:lnTo>
                    <a:pt x="7" y="19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48" name="Freeform 1155"/>
            <p:cNvSpPr>
              <a:spLocks/>
            </p:cNvSpPr>
            <p:nvPr/>
          </p:nvSpPr>
          <p:spPr bwMode="auto">
            <a:xfrm>
              <a:off x="1550980" y="1874605"/>
              <a:ext cx="8030" cy="1339"/>
            </a:xfrm>
            <a:custGeom>
              <a:avLst/>
              <a:gdLst>
                <a:gd name="T0" fmla="*/ 2147483647 w 26"/>
                <a:gd name="T1" fmla="*/ 0 h 4"/>
                <a:gd name="T2" fmla="*/ 0 w 26"/>
                <a:gd name="T3" fmla="*/ 0 h 4"/>
                <a:gd name="T4" fmla="*/ 0 w 26"/>
                <a:gd name="T5" fmla="*/ 2147483647 h 4"/>
                <a:gd name="T6" fmla="*/ 0 w 26"/>
                <a:gd name="T7" fmla="*/ 2147483647 h 4"/>
                <a:gd name="T8" fmla="*/ 2147483647 w 26"/>
                <a:gd name="T9" fmla="*/ 2147483647 h 4"/>
                <a:gd name="T10" fmla="*/ 2147483647 w 26"/>
                <a:gd name="T11" fmla="*/ 2147483647 h 4"/>
                <a:gd name="T12" fmla="*/ 2147483647 w 26"/>
                <a:gd name="T13" fmla="*/ 2147483647 h 4"/>
                <a:gd name="T14" fmla="*/ 2147483647 w 26"/>
                <a:gd name="T15" fmla="*/ 0 h 4"/>
                <a:gd name="T16" fmla="*/ 2147483647 w 26"/>
                <a:gd name="T17" fmla="*/ 0 h 4"/>
                <a:gd name="T18" fmla="*/ 2147483647 w 26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4"/>
                <a:gd name="T32" fmla="*/ 26 w 26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4">
                  <a:moveTo>
                    <a:pt x="3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16" y="4"/>
                  </a:lnTo>
                  <a:lnTo>
                    <a:pt x="26" y="4"/>
                  </a:lnTo>
                  <a:lnTo>
                    <a:pt x="26" y="0"/>
                  </a:lnTo>
                  <a:lnTo>
                    <a:pt x="19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49" name="Freeform 1156"/>
            <p:cNvSpPr>
              <a:spLocks/>
            </p:cNvSpPr>
            <p:nvPr/>
          </p:nvSpPr>
          <p:spPr bwMode="auto">
            <a:xfrm>
              <a:off x="1556334" y="1874605"/>
              <a:ext cx="2677" cy="6692"/>
            </a:xfrm>
            <a:custGeom>
              <a:avLst/>
              <a:gdLst>
                <a:gd name="T0" fmla="*/ 2147483647 w 7"/>
                <a:gd name="T1" fmla="*/ 2147483647 h 19"/>
                <a:gd name="T2" fmla="*/ 2147483647 w 7"/>
                <a:gd name="T3" fmla="*/ 0 h 19"/>
                <a:gd name="T4" fmla="*/ 2147483647 w 7"/>
                <a:gd name="T5" fmla="*/ 0 h 19"/>
                <a:gd name="T6" fmla="*/ 0 w 7"/>
                <a:gd name="T7" fmla="*/ 0 h 19"/>
                <a:gd name="T8" fmla="*/ 0 w 7"/>
                <a:gd name="T9" fmla="*/ 2147483647 h 19"/>
                <a:gd name="T10" fmla="*/ 0 w 7"/>
                <a:gd name="T11" fmla="*/ 2147483647 h 19"/>
                <a:gd name="T12" fmla="*/ 2147483647 w 7"/>
                <a:gd name="T13" fmla="*/ 2147483647 h 19"/>
                <a:gd name="T14" fmla="*/ 2147483647 w 7"/>
                <a:gd name="T15" fmla="*/ 2147483647 h 19"/>
                <a:gd name="T16" fmla="*/ 2147483647 w 7"/>
                <a:gd name="T17" fmla="*/ 2147483647 h 19"/>
                <a:gd name="T18" fmla="*/ 2147483647 w 7"/>
                <a:gd name="T19" fmla="*/ 2147483647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9"/>
                <a:gd name="T32" fmla="*/ 7 w 7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9">
                  <a:moveTo>
                    <a:pt x="7" y="4"/>
                  </a:move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4" y="19"/>
                  </a:lnTo>
                  <a:lnTo>
                    <a:pt x="7" y="19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50" name="Freeform 1157"/>
            <p:cNvSpPr>
              <a:spLocks/>
            </p:cNvSpPr>
            <p:nvPr/>
          </p:nvSpPr>
          <p:spPr bwMode="auto">
            <a:xfrm>
              <a:off x="1556334" y="1878620"/>
              <a:ext cx="6692" cy="2677"/>
            </a:xfrm>
            <a:custGeom>
              <a:avLst/>
              <a:gdLst>
                <a:gd name="T0" fmla="*/ 2147483647 w 20"/>
                <a:gd name="T1" fmla="*/ 0 h 6"/>
                <a:gd name="T2" fmla="*/ 0 w 20"/>
                <a:gd name="T3" fmla="*/ 0 h 6"/>
                <a:gd name="T4" fmla="*/ 0 w 20"/>
                <a:gd name="T5" fmla="*/ 2147483647 h 6"/>
                <a:gd name="T6" fmla="*/ 0 w 20"/>
                <a:gd name="T7" fmla="*/ 2147483647 h 6"/>
                <a:gd name="T8" fmla="*/ 2147483647 w 20"/>
                <a:gd name="T9" fmla="*/ 2147483647 h 6"/>
                <a:gd name="T10" fmla="*/ 2147483647 w 20"/>
                <a:gd name="T11" fmla="*/ 2147483647 h 6"/>
                <a:gd name="T12" fmla="*/ 2147483647 w 20"/>
                <a:gd name="T13" fmla="*/ 2147483647 h 6"/>
                <a:gd name="T14" fmla="*/ 2147483647 w 20"/>
                <a:gd name="T15" fmla="*/ 0 h 6"/>
                <a:gd name="T16" fmla="*/ 2147483647 w 20"/>
                <a:gd name="T17" fmla="*/ 0 h 6"/>
                <a:gd name="T18" fmla="*/ 2147483647 w 20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6"/>
                <a:gd name="T32" fmla="*/ 20 w 20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6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11" y="6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20" y="0"/>
                  </a:lnTo>
                  <a:lnTo>
                    <a:pt x="1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51" name="Freeform 1158"/>
            <p:cNvSpPr>
              <a:spLocks/>
            </p:cNvSpPr>
            <p:nvPr/>
          </p:nvSpPr>
          <p:spPr bwMode="auto">
            <a:xfrm>
              <a:off x="1561687" y="1878620"/>
              <a:ext cx="1339" cy="6691"/>
            </a:xfrm>
            <a:custGeom>
              <a:avLst/>
              <a:gdLst>
                <a:gd name="T0" fmla="*/ 2147483647 w 7"/>
                <a:gd name="T1" fmla="*/ 2147483647 h 19"/>
                <a:gd name="T2" fmla="*/ 2147483647 w 7"/>
                <a:gd name="T3" fmla="*/ 0 h 19"/>
                <a:gd name="T4" fmla="*/ 2147483647 w 7"/>
                <a:gd name="T5" fmla="*/ 0 h 19"/>
                <a:gd name="T6" fmla="*/ 0 w 7"/>
                <a:gd name="T7" fmla="*/ 0 h 19"/>
                <a:gd name="T8" fmla="*/ 0 w 7"/>
                <a:gd name="T9" fmla="*/ 2147483647 h 19"/>
                <a:gd name="T10" fmla="*/ 0 w 7"/>
                <a:gd name="T11" fmla="*/ 2147483647 h 19"/>
                <a:gd name="T12" fmla="*/ 2147483647 w 7"/>
                <a:gd name="T13" fmla="*/ 2147483647 h 19"/>
                <a:gd name="T14" fmla="*/ 2147483647 w 7"/>
                <a:gd name="T15" fmla="*/ 2147483647 h 19"/>
                <a:gd name="T16" fmla="*/ 2147483647 w 7"/>
                <a:gd name="T17" fmla="*/ 2147483647 h 19"/>
                <a:gd name="T18" fmla="*/ 2147483647 w 7"/>
                <a:gd name="T19" fmla="*/ 2147483647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9"/>
                <a:gd name="T32" fmla="*/ 7 w 7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9">
                  <a:moveTo>
                    <a:pt x="7" y="4"/>
                  </a:move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4" y="19"/>
                  </a:lnTo>
                  <a:lnTo>
                    <a:pt x="7" y="19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52" name="Freeform 1159"/>
            <p:cNvSpPr>
              <a:spLocks/>
            </p:cNvSpPr>
            <p:nvPr/>
          </p:nvSpPr>
          <p:spPr bwMode="auto">
            <a:xfrm>
              <a:off x="1561687" y="1882635"/>
              <a:ext cx="4016" cy="2677"/>
            </a:xfrm>
            <a:custGeom>
              <a:avLst/>
              <a:gdLst>
                <a:gd name="T0" fmla="*/ 2147483647 w 13"/>
                <a:gd name="T1" fmla="*/ 0 h 6"/>
                <a:gd name="T2" fmla="*/ 0 w 13"/>
                <a:gd name="T3" fmla="*/ 2147483647 h 6"/>
                <a:gd name="T4" fmla="*/ 0 w 13"/>
                <a:gd name="T5" fmla="*/ 2147483647 h 6"/>
                <a:gd name="T6" fmla="*/ 0 w 13"/>
                <a:gd name="T7" fmla="*/ 2147483647 h 6"/>
                <a:gd name="T8" fmla="*/ 2147483647 w 13"/>
                <a:gd name="T9" fmla="*/ 2147483647 h 6"/>
                <a:gd name="T10" fmla="*/ 2147483647 w 13"/>
                <a:gd name="T11" fmla="*/ 2147483647 h 6"/>
                <a:gd name="T12" fmla="*/ 2147483647 w 13"/>
                <a:gd name="T13" fmla="*/ 2147483647 h 6"/>
                <a:gd name="T14" fmla="*/ 2147483647 w 13"/>
                <a:gd name="T15" fmla="*/ 2147483647 h 6"/>
                <a:gd name="T16" fmla="*/ 2147483647 w 13"/>
                <a:gd name="T17" fmla="*/ 0 h 6"/>
                <a:gd name="T18" fmla="*/ 2147483647 w 1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6"/>
                <a:gd name="T32" fmla="*/ 13 w 1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6">
                  <a:moveTo>
                    <a:pt x="4" y="0"/>
                  </a:moveTo>
                  <a:lnTo>
                    <a:pt x="0" y="3"/>
                  </a:lnTo>
                  <a:lnTo>
                    <a:pt x="0" y="6"/>
                  </a:lnTo>
                  <a:lnTo>
                    <a:pt x="4" y="6"/>
                  </a:lnTo>
                  <a:lnTo>
                    <a:pt x="13" y="6"/>
                  </a:lnTo>
                  <a:lnTo>
                    <a:pt x="13" y="3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53" name="Freeform 1160"/>
            <p:cNvSpPr>
              <a:spLocks/>
            </p:cNvSpPr>
            <p:nvPr/>
          </p:nvSpPr>
          <p:spPr bwMode="auto">
            <a:xfrm>
              <a:off x="1563026" y="1882635"/>
              <a:ext cx="2677" cy="8030"/>
            </a:xfrm>
            <a:custGeom>
              <a:avLst/>
              <a:gdLst>
                <a:gd name="T0" fmla="*/ 2147483647 w 6"/>
                <a:gd name="T1" fmla="*/ 2147483647 h 22"/>
                <a:gd name="T2" fmla="*/ 2147483647 w 6"/>
                <a:gd name="T3" fmla="*/ 2147483647 h 22"/>
                <a:gd name="T4" fmla="*/ 2147483647 w 6"/>
                <a:gd name="T5" fmla="*/ 0 h 22"/>
                <a:gd name="T6" fmla="*/ 0 w 6"/>
                <a:gd name="T7" fmla="*/ 2147483647 h 22"/>
                <a:gd name="T8" fmla="*/ 0 w 6"/>
                <a:gd name="T9" fmla="*/ 2147483647 h 22"/>
                <a:gd name="T10" fmla="*/ 0 w 6"/>
                <a:gd name="T11" fmla="*/ 2147483647 h 22"/>
                <a:gd name="T12" fmla="*/ 2147483647 w 6"/>
                <a:gd name="T13" fmla="*/ 2147483647 h 22"/>
                <a:gd name="T14" fmla="*/ 2147483647 w 6"/>
                <a:gd name="T15" fmla="*/ 2147483647 h 22"/>
                <a:gd name="T16" fmla="*/ 2147483647 w 6"/>
                <a:gd name="T17" fmla="*/ 2147483647 h 22"/>
                <a:gd name="T18" fmla="*/ 2147483647 w 6"/>
                <a:gd name="T19" fmla="*/ 2147483647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22"/>
                <a:gd name="T32" fmla="*/ 6 w 6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22">
                  <a:moveTo>
                    <a:pt x="6" y="3"/>
                  </a:moveTo>
                  <a:lnTo>
                    <a:pt x="6" y="3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19"/>
                  </a:lnTo>
                  <a:lnTo>
                    <a:pt x="4" y="22"/>
                  </a:lnTo>
                  <a:lnTo>
                    <a:pt x="6" y="19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54" name="Freeform 1161"/>
            <p:cNvSpPr>
              <a:spLocks/>
            </p:cNvSpPr>
            <p:nvPr/>
          </p:nvSpPr>
          <p:spPr bwMode="auto">
            <a:xfrm>
              <a:off x="1563026" y="1889327"/>
              <a:ext cx="5354" cy="0"/>
            </a:xfrm>
            <a:custGeom>
              <a:avLst/>
              <a:gdLst>
                <a:gd name="T0" fmla="*/ 2147483647 w 13"/>
                <a:gd name="T1" fmla="*/ 0 h 3"/>
                <a:gd name="T2" fmla="*/ 0 w 13"/>
                <a:gd name="T3" fmla="*/ 0 h 3"/>
                <a:gd name="T4" fmla="*/ 0 w 13"/>
                <a:gd name="T5" fmla="*/ 0 h 3"/>
                <a:gd name="T6" fmla="*/ 0 w 13"/>
                <a:gd name="T7" fmla="*/ 0 h 3"/>
                <a:gd name="T8" fmla="*/ 2147483647 w 13"/>
                <a:gd name="T9" fmla="*/ 0 h 3"/>
                <a:gd name="T10" fmla="*/ 2147483647 w 13"/>
                <a:gd name="T11" fmla="*/ 0 h 3"/>
                <a:gd name="T12" fmla="*/ 2147483647 w 13"/>
                <a:gd name="T13" fmla="*/ 0 h 3"/>
                <a:gd name="T14" fmla="*/ 2147483647 w 13"/>
                <a:gd name="T15" fmla="*/ 0 h 3"/>
                <a:gd name="T16" fmla="*/ 2147483647 w 13"/>
                <a:gd name="T17" fmla="*/ 0 h 3"/>
                <a:gd name="T18" fmla="*/ 2147483647 w 13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3"/>
                <a:gd name="T32" fmla="*/ 13 w 13"/>
                <a:gd name="T33" fmla="*/ 0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3">
                  <a:moveTo>
                    <a:pt x="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4" y="3"/>
                  </a:lnTo>
                  <a:lnTo>
                    <a:pt x="10" y="3"/>
                  </a:lnTo>
                  <a:lnTo>
                    <a:pt x="13" y="3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55" name="Freeform 1162"/>
            <p:cNvSpPr>
              <a:spLocks/>
            </p:cNvSpPr>
            <p:nvPr/>
          </p:nvSpPr>
          <p:spPr bwMode="auto">
            <a:xfrm>
              <a:off x="1565703" y="1889327"/>
              <a:ext cx="2677" cy="5353"/>
            </a:xfrm>
            <a:custGeom>
              <a:avLst/>
              <a:gdLst>
                <a:gd name="T0" fmla="*/ 2147483647 w 7"/>
                <a:gd name="T1" fmla="*/ 2147483647 h 19"/>
                <a:gd name="T2" fmla="*/ 2147483647 w 7"/>
                <a:gd name="T3" fmla="*/ 0 h 19"/>
                <a:gd name="T4" fmla="*/ 2147483647 w 7"/>
                <a:gd name="T5" fmla="*/ 0 h 19"/>
                <a:gd name="T6" fmla="*/ 0 w 7"/>
                <a:gd name="T7" fmla="*/ 0 h 19"/>
                <a:gd name="T8" fmla="*/ 0 w 7"/>
                <a:gd name="T9" fmla="*/ 2147483647 h 19"/>
                <a:gd name="T10" fmla="*/ 0 w 7"/>
                <a:gd name="T11" fmla="*/ 2147483647 h 19"/>
                <a:gd name="T12" fmla="*/ 2147483647 w 7"/>
                <a:gd name="T13" fmla="*/ 2147483647 h 19"/>
                <a:gd name="T14" fmla="*/ 2147483647 w 7"/>
                <a:gd name="T15" fmla="*/ 2147483647 h 19"/>
                <a:gd name="T16" fmla="*/ 2147483647 w 7"/>
                <a:gd name="T17" fmla="*/ 2147483647 h 19"/>
                <a:gd name="T18" fmla="*/ 2147483647 w 7"/>
                <a:gd name="T19" fmla="*/ 2147483647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9"/>
                <a:gd name="T32" fmla="*/ 7 w 7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9">
                  <a:moveTo>
                    <a:pt x="7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4" y="19"/>
                  </a:lnTo>
                  <a:lnTo>
                    <a:pt x="7" y="19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56" name="Freeform 1163"/>
            <p:cNvSpPr>
              <a:spLocks/>
            </p:cNvSpPr>
            <p:nvPr/>
          </p:nvSpPr>
          <p:spPr bwMode="auto">
            <a:xfrm>
              <a:off x="1565703" y="1893341"/>
              <a:ext cx="4015" cy="1339"/>
            </a:xfrm>
            <a:custGeom>
              <a:avLst/>
              <a:gdLst>
                <a:gd name="T0" fmla="*/ 2147483647 w 14"/>
                <a:gd name="T1" fmla="*/ 0 h 6"/>
                <a:gd name="T2" fmla="*/ 0 w 14"/>
                <a:gd name="T3" fmla="*/ 0 h 6"/>
                <a:gd name="T4" fmla="*/ 0 w 14"/>
                <a:gd name="T5" fmla="*/ 2147483647 h 6"/>
                <a:gd name="T6" fmla="*/ 0 w 14"/>
                <a:gd name="T7" fmla="*/ 2147483647 h 6"/>
                <a:gd name="T8" fmla="*/ 2147483647 w 14"/>
                <a:gd name="T9" fmla="*/ 2147483647 h 6"/>
                <a:gd name="T10" fmla="*/ 2147483647 w 14"/>
                <a:gd name="T11" fmla="*/ 2147483647 h 6"/>
                <a:gd name="T12" fmla="*/ 2147483647 w 14"/>
                <a:gd name="T13" fmla="*/ 2147483647 h 6"/>
                <a:gd name="T14" fmla="*/ 2147483647 w 14"/>
                <a:gd name="T15" fmla="*/ 0 h 6"/>
                <a:gd name="T16" fmla="*/ 2147483647 w 14"/>
                <a:gd name="T17" fmla="*/ 0 h 6"/>
                <a:gd name="T18" fmla="*/ 2147483647 w 14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6"/>
                <a:gd name="T32" fmla="*/ 14 w 14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6">
                  <a:moveTo>
                    <a:pt x="4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4" y="6"/>
                  </a:lnTo>
                  <a:lnTo>
                    <a:pt x="11" y="6"/>
                  </a:lnTo>
                  <a:lnTo>
                    <a:pt x="14" y="2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57" name="Freeform 1164"/>
            <p:cNvSpPr>
              <a:spLocks/>
            </p:cNvSpPr>
            <p:nvPr/>
          </p:nvSpPr>
          <p:spPr bwMode="auto">
            <a:xfrm>
              <a:off x="1568380" y="1893341"/>
              <a:ext cx="1338" cy="5353"/>
            </a:xfrm>
            <a:custGeom>
              <a:avLst/>
              <a:gdLst>
                <a:gd name="T0" fmla="*/ 2147483647 w 7"/>
                <a:gd name="T1" fmla="*/ 2147483647 h 19"/>
                <a:gd name="T2" fmla="*/ 2147483647 w 7"/>
                <a:gd name="T3" fmla="*/ 0 h 19"/>
                <a:gd name="T4" fmla="*/ 2147483647 w 7"/>
                <a:gd name="T5" fmla="*/ 0 h 19"/>
                <a:gd name="T6" fmla="*/ 0 w 7"/>
                <a:gd name="T7" fmla="*/ 0 h 19"/>
                <a:gd name="T8" fmla="*/ 0 w 7"/>
                <a:gd name="T9" fmla="*/ 2147483647 h 19"/>
                <a:gd name="T10" fmla="*/ 0 w 7"/>
                <a:gd name="T11" fmla="*/ 2147483647 h 19"/>
                <a:gd name="T12" fmla="*/ 2147483647 w 7"/>
                <a:gd name="T13" fmla="*/ 2147483647 h 19"/>
                <a:gd name="T14" fmla="*/ 2147483647 w 7"/>
                <a:gd name="T15" fmla="*/ 2147483647 h 19"/>
                <a:gd name="T16" fmla="*/ 2147483647 w 7"/>
                <a:gd name="T17" fmla="*/ 2147483647 h 19"/>
                <a:gd name="T18" fmla="*/ 2147483647 w 7"/>
                <a:gd name="T19" fmla="*/ 2147483647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9"/>
                <a:gd name="T32" fmla="*/ 7 w 7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9">
                  <a:moveTo>
                    <a:pt x="7" y="2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4" y="19"/>
                  </a:lnTo>
                  <a:lnTo>
                    <a:pt x="7" y="19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58" name="Freeform 1165"/>
            <p:cNvSpPr>
              <a:spLocks/>
            </p:cNvSpPr>
            <p:nvPr/>
          </p:nvSpPr>
          <p:spPr bwMode="auto">
            <a:xfrm>
              <a:off x="1568380" y="1897357"/>
              <a:ext cx="8030" cy="1338"/>
            </a:xfrm>
            <a:custGeom>
              <a:avLst/>
              <a:gdLst>
                <a:gd name="T0" fmla="*/ 2147483647 w 27"/>
                <a:gd name="T1" fmla="*/ 0 h 7"/>
                <a:gd name="T2" fmla="*/ 0 w 27"/>
                <a:gd name="T3" fmla="*/ 0 h 7"/>
                <a:gd name="T4" fmla="*/ 0 w 27"/>
                <a:gd name="T5" fmla="*/ 2147483647 h 7"/>
                <a:gd name="T6" fmla="*/ 0 w 27"/>
                <a:gd name="T7" fmla="*/ 2147483647 h 7"/>
                <a:gd name="T8" fmla="*/ 2147483647 w 27"/>
                <a:gd name="T9" fmla="*/ 2147483647 h 7"/>
                <a:gd name="T10" fmla="*/ 2147483647 w 27"/>
                <a:gd name="T11" fmla="*/ 2147483647 h 7"/>
                <a:gd name="T12" fmla="*/ 2147483647 w 27"/>
                <a:gd name="T13" fmla="*/ 2147483647 h 7"/>
                <a:gd name="T14" fmla="*/ 2147483647 w 27"/>
                <a:gd name="T15" fmla="*/ 0 h 7"/>
                <a:gd name="T16" fmla="*/ 2147483647 w 27"/>
                <a:gd name="T17" fmla="*/ 0 h 7"/>
                <a:gd name="T18" fmla="*/ 2147483647 w 27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"/>
                <a:gd name="T31" fmla="*/ 0 h 7"/>
                <a:gd name="T32" fmla="*/ 27 w 27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" h="7">
                  <a:moveTo>
                    <a:pt x="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17" y="7"/>
                  </a:lnTo>
                  <a:lnTo>
                    <a:pt x="24" y="7"/>
                  </a:lnTo>
                  <a:lnTo>
                    <a:pt x="27" y="3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59" name="Freeform 1166"/>
            <p:cNvSpPr>
              <a:spLocks/>
            </p:cNvSpPr>
            <p:nvPr/>
          </p:nvSpPr>
          <p:spPr bwMode="auto">
            <a:xfrm>
              <a:off x="1575071" y="1897357"/>
              <a:ext cx="1339" cy="6691"/>
            </a:xfrm>
            <a:custGeom>
              <a:avLst/>
              <a:gdLst>
                <a:gd name="T0" fmla="*/ 2147483647 w 7"/>
                <a:gd name="T1" fmla="*/ 2147483647 h 22"/>
                <a:gd name="T2" fmla="*/ 2147483647 w 7"/>
                <a:gd name="T3" fmla="*/ 0 h 22"/>
                <a:gd name="T4" fmla="*/ 2147483647 w 7"/>
                <a:gd name="T5" fmla="*/ 0 h 22"/>
                <a:gd name="T6" fmla="*/ 0 w 7"/>
                <a:gd name="T7" fmla="*/ 0 h 22"/>
                <a:gd name="T8" fmla="*/ 0 w 7"/>
                <a:gd name="T9" fmla="*/ 2147483647 h 22"/>
                <a:gd name="T10" fmla="*/ 0 w 7"/>
                <a:gd name="T11" fmla="*/ 2147483647 h 22"/>
                <a:gd name="T12" fmla="*/ 2147483647 w 7"/>
                <a:gd name="T13" fmla="*/ 2147483647 h 22"/>
                <a:gd name="T14" fmla="*/ 2147483647 w 7"/>
                <a:gd name="T15" fmla="*/ 2147483647 h 22"/>
                <a:gd name="T16" fmla="*/ 2147483647 w 7"/>
                <a:gd name="T17" fmla="*/ 2147483647 h 22"/>
                <a:gd name="T18" fmla="*/ 2147483647 w 7"/>
                <a:gd name="T19" fmla="*/ 2147483647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22"/>
                <a:gd name="T32" fmla="*/ 7 w 7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22">
                  <a:moveTo>
                    <a:pt x="7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4" y="22"/>
                  </a:lnTo>
                  <a:lnTo>
                    <a:pt x="4" y="18"/>
                  </a:lnTo>
                  <a:lnTo>
                    <a:pt x="7" y="18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60" name="Freeform 1167"/>
            <p:cNvSpPr>
              <a:spLocks/>
            </p:cNvSpPr>
            <p:nvPr/>
          </p:nvSpPr>
          <p:spPr bwMode="auto">
            <a:xfrm>
              <a:off x="1575071" y="1902710"/>
              <a:ext cx="6692" cy="0"/>
            </a:xfrm>
            <a:custGeom>
              <a:avLst/>
              <a:gdLst>
                <a:gd name="T0" fmla="*/ 2147483647 w 24"/>
                <a:gd name="T1" fmla="*/ 0 h 2"/>
                <a:gd name="T2" fmla="*/ 0 w 24"/>
                <a:gd name="T3" fmla="*/ 0 h 2"/>
                <a:gd name="T4" fmla="*/ 0 w 24"/>
                <a:gd name="T5" fmla="*/ 0 h 2"/>
                <a:gd name="T6" fmla="*/ 0 w 24"/>
                <a:gd name="T7" fmla="*/ 0 h 2"/>
                <a:gd name="T8" fmla="*/ 2147483647 w 24"/>
                <a:gd name="T9" fmla="*/ 0 h 2"/>
                <a:gd name="T10" fmla="*/ 2147483647 w 24"/>
                <a:gd name="T11" fmla="*/ 0 h 2"/>
                <a:gd name="T12" fmla="*/ 2147483647 w 24"/>
                <a:gd name="T13" fmla="*/ 0 h 2"/>
                <a:gd name="T14" fmla="*/ 2147483647 w 24"/>
                <a:gd name="T15" fmla="*/ 0 h 2"/>
                <a:gd name="T16" fmla="*/ 2147483647 w 24"/>
                <a:gd name="T17" fmla="*/ 0 h 2"/>
                <a:gd name="T18" fmla="*/ 2147483647 w 24"/>
                <a:gd name="T19" fmla="*/ 0 h 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"/>
                <a:gd name="T31" fmla="*/ 0 h 2"/>
                <a:gd name="T32" fmla="*/ 24 w 24"/>
                <a:gd name="T33" fmla="*/ 0 h 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" h="2">
                  <a:moveTo>
                    <a:pt x="4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7" y="2"/>
                  </a:lnTo>
                  <a:lnTo>
                    <a:pt x="24" y="2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61" name="Freeform 1168"/>
            <p:cNvSpPr>
              <a:spLocks/>
            </p:cNvSpPr>
            <p:nvPr/>
          </p:nvSpPr>
          <p:spPr bwMode="auto">
            <a:xfrm>
              <a:off x="1580425" y="1902710"/>
              <a:ext cx="1339" cy="5353"/>
            </a:xfrm>
            <a:custGeom>
              <a:avLst/>
              <a:gdLst>
                <a:gd name="T0" fmla="*/ 2147483647 w 4"/>
                <a:gd name="T1" fmla="*/ 2147483647 h 18"/>
                <a:gd name="T2" fmla="*/ 2147483647 w 4"/>
                <a:gd name="T3" fmla="*/ 0 h 18"/>
                <a:gd name="T4" fmla="*/ 0 w 4"/>
                <a:gd name="T5" fmla="*/ 0 h 18"/>
                <a:gd name="T6" fmla="*/ 0 w 4"/>
                <a:gd name="T7" fmla="*/ 0 h 18"/>
                <a:gd name="T8" fmla="*/ 0 w 4"/>
                <a:gd name="T9" fmla="*/ 2147483647 h 18"/>
                <a:gd name="T10" fmla="*/ 0 w 4"/>
                <a:gd name="T11" fmla="*/ 2147483647 h 18"/>
                <a:gd name="T12" fmla="*/ 0 w 4"/>
                <a:gd name="T13" fmla="*/ 2147483647 h 18"/>
                <a:gd name="T14" fmla="*/ 2147483647 w 4"/>
                <a:gd name="T15" fmla="*/ 2147483647 h 18"/>
                <a:gd name="T16" fmla="*/ 2147483647 w 4"/>
                <a:gd name="T17" fmla="*/ 2147483647 h 18"/>
                <a:gd name="T18" fmla="*/ 2147483647 w 4"/>
                <a:gd name="T19" fmla="*/ 2147483647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18"/>
                <a:gd name="T32" fmla="*/ 4 w 4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18">
                  <a:moveTo>
                    <a:pt x="4" y="2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4" y="18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62" name="Freeform 1169"/>
            <p:cNvSpPr>
              <a:spLocks/>
            </p:cNvSpPr>
            <p:nvPr/>
          </p:nvSpPr>
          <p:spPr bwMode="auto">
            <a:xfrm>
              <a:off x="1580425" y="1906725"/>
              <a:ext cx="4016" cy="1339"/>
            </a:xfrm>
            <a:custGeom>
              <a:avLst/>
              <a:gdLst>
                <a:gd name="T0" fmla="*/ 2147483647 w 14"/>
                <a:gd name="T1" fmla="*/ 0 h 6"/>
                <a:gd name="T2" fmla="*/ 2147483647 w 14"/>
                <a:gd name="T3" fmla="*/ 0 h 6"/>
                <a:gd name="T4" fmla="*/ 0 w 14"/>
                <a:gd name="T5" fmla="*/ 2147483647 h 6"/>
                <a:gd name="T6" fmla="*/ 2147483647 w 14"/>
                <a:gd name="T7" fmla="*/ 2147483647 h 6"/>
                <a:gd name="T8" fmla="*/ 2147483647 w 14"/>
                <a:gd name="T9" fmla="*/ 2147483647 h 6"/>
                <a:gd name="T10" fmla="*/ 2147483647 w 14"/>
                <a:gd name="T11" fmla="*/ 2147483647 h 6"/>
                <a:gd name="T12" fmla="*/ 2147483647 w 14"/>
                <a:gd name="T13" fmla="*/ 2147483647 h 6"/>
                <a:gd name="T14" fmla="*/ 2147483647 w 14"/>
                <a:gd name="T15" fmla="*/ 0 h 6"/>
                <a:gd name="T16" fmla="*/ 2147483647 w 14"/>
                <a:gd name="T17" fmla="*/ 0 h 6"/>
                <a:gd name="T18" fmla="*/ 2147483647 w 14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6"/>
                <a:gd name="T32" fmla="*/ 14 w 14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6">
                  <a:moveTo>
                    <a:pt x="3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6"/>
                  </a:lnTo>
                  <a:lnTo>
                    <a:pt x="7" y="6"/>
                  </a:lnTo>
                  <a:lnTo>
                    <a:pt x="14" y="6"/>
                  </a:lnTo>
                  <a:lnTo>
                    <a:pt x="14" y="3"/>
                  </a:lnTo>
                  <a:lnTo>
                    <a:pt x="14" y="0"/>
                  </a:lnTo>
                  <a:lnTo>
                    <a:pt x="7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63" name="Freeform 1170"/>
            <p:cNvSpPr>
              <a:spLocks/>
            </p:cNvSpPr>
            <p:nvPr/>
          </p:nvSpPr>
          <p:spPr bwMode="auto">
            <a:xfrm>
              <a:off x="1583102" y="1906725"/>
              <a:ext cx="1339" cy="10707"/>
            </a:xfrm>
            <a:custGeom>
              <a:avLst/>
              <a:gdLst>
                <a:gd name="T0" fmla="*/ 2147483647 w 4"/>
                <a:gd name="T1" fmla="*/ 2147483647 h 32"/>
                <a:gd name="T2" fmla="*/ 2147483647 w 4"/>
                <a:gd name="T3" fmla="*/ 0 h 32"/>
                <a:gd name="T4" fmla="*/ 0 w 4"/>
                <a:gd name="T5" fmla="*/ 0 h 32"/>
                <a:gd name="T6" fmla="*/ 0 w 4"/>
                <a:gd name="T7" fmla="*/ 0 h 32"/>
                <a:gd name="T8" fmla="*/ 0 w 4"/>
                <a:gd name="T9" fmla="*/ 2147483647 h 32"/>
                <a:gd name="T10" fmla="*/ 0 w 4"/>
                <a:gd name="T11" fmla="*/ 2147483647 h 32"/>
                <a:gd name="T12" fmla="*/ 0 w 4"/>
                <a:gd name="T13" fmla="*/ 2147483647 h 32"/>
                <a:gd name="T14" fmla="*/ 2147483647 w 4"/>
                <a:gd name="T15" fmla="*/ 2147483647 h 32"/>
                <a:gd name="T16" fmla="*/ 2147483647 w 4"/>
                <a:gd name="T17" fmla="*/ 2147483647 h 32"/>
                <a:gd name="T18" fmla="*/ 2147483647 w 4"/>
                <a:gd name="T19" fmla="*/ 2147483647 h 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32"/>
                <a:gd name="T32" fmla="*/ 4 w 4"/>
                <a:gd name="T33" fmla="*/ 32 h 3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32">
                  <a:moveTo>
                    <a:pt x="4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0" y="32"/>
                  </a:lnTo>
                  <a:lnTo>
                    <a:pt x="4" y="32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64" name="Freeform 1171"/>
            <p:cNvSpPr>
              <a:spLocks/>
            </p:cNvSpPr>
            <p:nvPr/>
          </p:nvSpPr>
          <p:spPr bwMode="auto">
            <a:xfrm>
              <a:off x="1581764" y="1914755"/>
              <a:ext cx="9368" cy="2677"/>
            </a:xfrm>
            <a:custGeom>
              <a:avLst/>
              <a:gdLst>
                <a:gd name="T0" fmla="*/ 2147483647 w 25"/>
                <a:gd name="T1" fmla="*/ 0 h 7"/>
                <a:gd name="T2" fmla="*/ 2147483647 w 25"/>
                <a:gd name="T3" fmla="*/ 2147483647 h 7"/>
                <a:gd name="T4" fmla="*/ 0 w 25"/>
                <a:gd name="T5" fmla="*/ 2147483647 h 7"/>
                <a:gd name="T6" fmla="*/ 2147483647 w 25"/>
                <a:gd name="T7" fmla="*/ 2147483647 h 7"/>
                <a:gd name="T8" fmla="*/ 2147483647 w 25"/>
                <a:gd name="T9" fmla="*/ 2147483647 h 7"/>
                <a:gd name="T10" fmla="*/ 2147483647 w 25"/>
                <a:gd name="T11" fmla="*/ 2147483647 h 7"/>
                <a:gd name="T12" fmla="*/ 2147483647 w 25"/>
                <a:gd name="T13" fmla="*/ 2147483647 h 7"/>
                <a:gd name="T14" fmla="*/ 2147483647 w 25"/>
                <a:gd name="T15" fmla="*/ 2147483647 h 7"/>
                <a:gd name="T16" fmla="*/ 2147483647 w 25"/>
                <a:gd name="T17" fmla="*/ 0 h 7"/>
                <a:gd name="T18" fmla="*/ 2147483647 w 25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"/>
                <a:gd name="T31" fmla="*/ 0 h 7"/>
                <a:gd name="T32" fmla="*/ 25 w 25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" h="7">
                  <a:moveTo>
                    <a:pt x="3" y="0"/>
                  </a:moveTo>
                  <a:lnTo>
                    <a:pt x="3" y="3"/>
                  </a:lnTo>
                  <a:lnTo>
                    <a:pt x="0" y="3"/>
                  </a:lnTo>
                  <a:lnTo>
                    <a:pt x="3" y="7"/>
                  </a:lnTo>
                  <a:lnTo>
                    <a:pt x="19" y="7"/>
                  </a:lnTo>
                  <a:lnTo>
                    <a:pt x="25" y="7"/>
                  </a:lnTo>
                  <a:lnTo>
                    <a:pt x="25" y="3"/>
                  </a:lnTo>
                  <a:lnTo>
                    <a:pt x="19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65" name="Freeform 1172"/>
            <p:cNvSpPr>
              <a:spLocks/>
            </p:cNvSpPr>
            <p:nvPr/>
          </p:nvSpPr>
          <p:spPr bwMode="auto">
            <a:xfrm>
              <a:off x="1588455" y="1914755"/>
              <a:ext cx="2677" cy="6692"/>
            </a:xfrm>
            <a:custGeom>
              <a:avLst/>
              <a:gdLst>
                <a:gd name="T0" fmla="*/ 2147483647 w 6"/>
                <a:gd name="T1" fmla="*/ 2147483647 h 22"/>
                <a:gd name="T2" fmla="*/ 2147483647 w 6"/>
                <a:gd name="T3" fmla="*/ 2147483647 h 22"/>
                <a:gd name="T4" fmla="*/ 2147483647 w 6"/>
                <a:gd name="T5" fmla="*/ 0 h 22"/>
                <a:gd name="T6" fmla="*/ 0 w 6"/>
                <a:gd name="T7" fmla="*/ 2147483647 h 22"/>
                <a:gd name="T8" fmla="*/ 0 w 6"/>
                <a:gd name="T9" fmla="*/ 2147483647 h 22"/>
                <a:gd name="T10" fmla="*/ 0 w 6"/>
                <a:gd name="T11" fmla="*/ 2147483647 h 22"/>
                <a:gd name="T12" fmla="*/ 2147483647 w 6"/>
                <a:gd name="T13" fmla="*/ 2147483647 h 22"/>
                <a:gd name="T14" fmla="*/ 2147483647 w 6"/>
                <a:gd name="T15" fmla="*/ 2147483647 h 22"/>
                <a:gd name="T16" fmla="*/ 2147483647 w 6"/>
                <a:gd name="T17" fmla="*/ 2147483647 h 22"/>
                <a:gd name="T18" fmla="*/ 2147483647 w 6"/>
                <a:gd name="T19" fmla="*/ 2147483647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22"/>
                <a:gd name="T32" fmla="*/ 6 w 6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22">
                  <a:moveTo>
                    <a:pt x="6" y="3"/>
                  </a:moveTo>
                  <a:lnTo>
                    <a:pt x="6" y="3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19"/>
                  </a:lnTo>
                  <a:lnTo>
                    <a:pt x="0" y="22"/>
                  </a:lnTo>
                  <a:lnTo>
                    <a:pt x="4" y="22"/>
                  </a:lnTo>
                  <a:lnTo>
                    <a:pt x="6" y="22"/>
                  </a:lnTo>
                  <a:lnTo>
                    <a:pt x="6" y="19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66" name="Freeform 1173"/>
            <p:cNvSpPr>
              <a:spLocks/>
            </p:cNvSpPr>
            <p:nvPr/>
          </p:nvSpPr>
          <p:spPr bwMode="auto">
            <a:xfrm>
              <a:off x="1588455" y="1920108"/>
              <a:ext cx="13384" cy="1339"/>
            </a:xfrm>
            <a:custGeom>
              <a:avLst/>
              <a:gdLst>
                <a:gd name="T0" fmla="*/ 2147483647 w 39"/>
                <a:gd name="T1" fmla="*/ 0 h 6"/>
                <a:gd name="T2" fmla="*/ 0 w 39"/>
                <a:gd name="T3" fmla="*/ 0 h 6"/>
                <a:gd name="T4" fmla="*/ 0 w 39"/>
                <a:gd name="T5" fmla="*/ 2147483647 h 6"/>
                <a:gd name="T6" fmla="*/ 0 w 39"/>
                <a:gd name="T7" fmla="*/ 2147483647 h 6"/>
                <a:gd name="T8" fmla="*/ 2147483647 w 39"/>
                <a:gd name="T9" fmla="*/ 2147483647 h 6"/>
                <a:gd name="T10" fmla="*/ 2147483647 w 39"/>
                <a:gd name="T11" fmla="*/ 2147483647 h 6"/>
                <a:gd name="T12" fmla="*/ 2147483647 w 39"/>
                <a:gd name="T13" fmla="*/ 2147483647 h 6"/>
                <a:gd name="T14" fmla="*/ 2147483647 w 39"/>
                <a:gd name="T15" fmla="*/ 0 h 6"/>
                <a:gd name="T16" fmla="*/ 2147483647 w 39"/>
                <a:gd name="T17" fmla="*/ 0 h 6"/>
                <a:gd name="T18" fmla="*/ 2147483647 w 39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9"/>
                <a:gd name="T31" fmla="*/ 0 h 6"/>
                <a:gd name="T32" fmla="*/ 39 w 39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9" h="6">
                  <a:moveTo>
                    <a:pt x="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0" y="6"/>
                  </a:lnTo>
                  <a:lnTo>
                    <a:pt x="39" y="6"/>
                  </a:lnTo>
                  <a:lnTo>
                    <a:pt x="39" y="3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67" name="Freeform 1174"/>
            <p:cNvSpPr>
              <a:spLocks/>
            </p:cNvSpPr>
            <p:nvPr/>
          </p:nvSpPr>
          <p:spPr bwMode="auto">
            <a:xfrm>
              <a:off x="1599162" y="1920108"/>
              <a:ext cx="2677" cy="6692"/>
            </a:xfrm>
            <a:custGeom>
              <a:avLst/>
              <a:gdLst>
                <a:gd name="T0" fmla="*/ 2147483647 w 6"/>
                <a:gd name="T1" fmla="*/ 2147483647 h 19"/>
                <a:gd name="T2" fmla="*/ 2147483647 w 6"/>
                <a:gd name="T3" fmla="*/ 0 h 19"/>
                <a:gd name="T4" fmla="*/ 2147483647 w 6"/>
                <a:gd name="T5" fmla="*/ 0 h 19"/>
                <a:gd name="T6" fmla="*/ 0 w 6"/>
                <a:gd name="T7" fmla="*/ 0 h 19"/>
                <a:gd name="T8" fmla="*/ 0 w 6"/>
                <a:gd name="T9" fmla="*/ 2147483647 h 19"/>
                <a:gd name="T10" fmla="*/ 0 w 6"/>
                <a:gd name="T11" fmla="*/ 2147483647 h 19"/>
                <a:gd name="T12" fmla="*/ 2147483647 w 6"/>
                <a:gd name="T13" fmla="*/ 2147483647 h 19"/>
                <a:gd name="T14" fmla="*/ 2147483647 w 6"/>
                <a:gd name="T15" fmla="*/ 2147483647 h 19"/>
                <a:gd name="T16" fmla="*/ 2147483647 w 6"/>
                <a:gd name="T17" fmla="*/ 2147483647 h 19"/>
                <a:gd name="T18" fmla="*/ 2147483647 w 6"/>
                <a:gd name="T19" fmla="*/ 2147483647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9"/>
                <a:gd name="T32" fmla="*/ 6 w 6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9">
                  <a:moveTo>
                    <a:pt x="6" y="3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4" y="19"/>
                  </a:lnTo>
                  <a:lnTo>
                    <a:pt x="6" y="19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68" name="Freeform 1175"/>
            <p:cNvSpPr>
              <a:spLocks/>
            </p:cNvSpPr>
            <p:nvPr/>
          </p:nvSpPr>
          <p:spPr bwMode="auto">
            <a:xfrm>
              <a:off x="1599162" y="1924124"/>
              <a:ext cx="9369" cy="2677"/>
            </a:xfrm>
            <a:custGeom>
              <a:avLst/>
              <a:gdLst>
                <a:gd name="T0" fmla="*/ 2147483647 w 26"/>
                <a:gd name="T1" fmla="*/ 0 h 7"/>
                <a:gd name="T2" fmla="*/ 0 w 26"/>
                <a:gd name="T3" fmla="*/ 0 h 7"/>
                <a:gd name="T4" fmla="*/ 0 w 26"/>
                <a:gd name="T5" fmla="*/ 2147483647 h 7"/>
                <a:gd name="T6" fmla="*/ 0 w 26"/>
                <a:gd name="T7" fmla="*/ 2147483647 h 7"/>
                <a:gd name="T8" fmla="*/ 2147483647 w 26"/>
                <a:gd name="T9" fmla="*/ 2147483647 h 7"/>
                <a:gd name="T10" fmla="*/ 2147483647 w 26"/>
                <a:gd name="T11" fmla="*/ 2147483647 h 7"/>
                <a:gd name="T12" fmla="*/ 2147483647 w 26"/>
                <a:gd name="T13" fmla="*/ 2147483647 h 7"/>
                <a:gd name="T14" fmla="*/ 2147483647 w 26"/>
                <a:gd name="T15" fmla="*/ 0 h 7"/>
                <a:gd name="T16" fmla="*/ 2147483647 w 26"/>
                <a:gd name="T17" fmla="*/ 0 h 7"/>
                <a:gd name="T18" fmla="*/ 2147483647 w 26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7"/>
                <a:gd name="T32" fmla="*/ 26 w 26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7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17" y="7"/>
                  </a:lnTo>
                  <a:lnTo>
                    <a:pt x="24" y="7"/>
                  </a:lnTo>
                  <a:lnTo>
                    <a:pt x="26" y="4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69" name="Freeform 1176"/>
            <p:cNvSpPr>
              <a:spLocks/>
            </p:cNvSpPr>
            <p:nvPr/>
          </p:nvSpPr>
          <p:spPr bwMode="auto">
            <a:xfrm>
              <a:off x="1605855" y="1924124"/>
              <a:ext cx="2677" cy="6691"/>
            </a:xfrm>
            <a:custGeom>
              <a:avLst/>
              <a:gdLst>
                <a:gd name="T0" fmla="*/ 2147483647 w 6"/>
                <a:gd name="T1" fmla="*/ 2147483647 h 19"/>
                <a:gd name="T2" fmla="*/ 2147483647 w 6"/>
                <a:gd name="T3" fmla="*/ 0 h 19"/>
                <a:gd name="T4" fmla="*/ 2147483647 w 6"/>
                <a:gd name="T5" fmla="*/ 0 h 19"/>
                <a:gd name="T6" fmla="*/ 0 w 6"/>
                <a:gd name="T7" fmla="*/ 0 h 19"/>
                <a:gd name="T8" fmla="*/ 0 w 6"/>
                <a:gd name="T9" fmla="*/ 2147483647 h 19"/>
                <a:gd name="T10" fmla="*/ 0 w 6"/>
                <a:gd name="T11" fmla="*/ 2147483647 h 19"/>
                <a:gd name="T12" fmla="*/ 2147483647 w 6"/>
                <a:gd name="T13" fmla="*/ 2147483647 h 19"/>
                <a:gd name="T14" fmla="*/ 2147483647 w 6"/>
                <a:gd name="T15" fmla="*/ 2147483647 h 19"/>
                <a:gd name="T16" fmla="*/ 2147483647 w 6"/>
                <a:gd name="T17" fmla="*/ 2147483647 h 19"/>
                <a:gd name="T18" fmla="*/ 2147483647 w 6"/>
                <a:gd name="T19" fmla="*/ 2147483647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9"/>
                <a:gd name="T32" fmla="*/ 6 w 6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9">
                  <a:moveTo>
                    <a:pt x="6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4" y="19"/>
                  </a:lnTo>
                  <a:lnTo>
                    <a:pt x="6" y="19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70" name="Freeform 1177"/>
            <p:cNvSpPr>
              <a:spLocks/>
            </p:cNvSpPr>
            <p:nvPr/>
          </p:nvSpPr>
          <p:spPr bwMode="auto">
            <a:xfrm>
              <a:off x="1605855" y="1928138"/>
              <a:ext cx="8030" cy="2677"/>
            </a:xfrm>
            <a:custGeom>
              <a:avLst/>
              <a:gdLst>
                <a:gd name="T0" fmla="*/ 2147483647 w 24"/>
                <a:gd name="T1" fmla="*/ 0 h 6"/>
                <a:gd name="T2" fmla="*/ 0 w 24"/>
                <a:gd name="T3" fmla="*/ 2147483647 h 6"/>
                <a:gd name="T4" fmla="*/ 0 w 24"/>
                <a:gd name="T5" fmla="*/ 2147483647 h 6"/>
                <a:gd name="T6" fmla="*/ 0 w 24"/>
                <a:gd name="T7" fmla="*/ 2147483647 h 6"/>
                <a:gd name="T8" fmla="*/ 2147483647 w 24"/>
                <a:gd name="T9" fmla="*/ 2147483647 h 6"/>
                <a:gd name="T10" fmla="*/ 2147483647 w 24"/>
                <a:gd name="T11" fmla="*/ 2147483647 h 6"/>
                <a:gd name="T12" fmla="*/ 2147483647 w 24"/>
                <a:gd name="T13" fmla="*/ 2147483647 h 6"/>
                <a:gd name="T14" fmla="*/ 2147483647 w 24"/>
                <a:gd name="T15" fmla="*/ 2147483647 h 6"/>
                <a:gd name="T16" fmla="*/ 2147483647 w 24"/>
                <a:gd name="T17" fmla="*/ 0 h 6"/>
                <a:gd name="T18" fmla="*/ 2147483647 w 24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"/>
                <a:gd name="T31" fmla="*/ 0 h 6"/>
                <a:gd name="T32" fmla="*/ 24 w 24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" h="6">
                  <a:moveTo>
                    <a:pt x="4" y="0"/>
                  </a:moveTo>
                  <a:lnTo>
                    <a:pt x="0" y="4"/>
                  </a:lnTo>
                  <a:lnTo>
                    <a:pt x="0" y="6"/>
                  </a:lnTo>
                  <a:lnTo>
                    <a:pt x="17" y="6"/>
                  </a:lnTo>
                  <a:lnTo>
                    <a:pt x="24" y="6"/>
                  </a:lnTo>
                  <a:lnTo>
                    <a:pt x="24" y="4"/>
                  </a:lnTo>
                  <a:lnTo>
                    <a:pt x="2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71" name="Freeform 1178"/>
            <p:cNvSpPr>
              <a:spLocks/>
            </p:cNvSpPr>
            <p:nvPr/>
          </p:nvSpPr>
          <p:spPr bwMode="auto">
            <a:xfrm>
              <a:off x="1612546" y="1928138"/>
              <a:ext cx="1339" cy="8030"/>
            </a:xfrm>
            <a:custGeom>
              <a:avLst/>
              <a:gdLst>
                <a:gd name="T0" fmla="*/ 2147483647 w 4"/>
                <a:gd name="T1" fmla="*/ 2147483647 h 21"/>
                <a:gd name="T2" fmla="*/ 2147483647 w 4"/>
                <a:gd name="T3" fmla="*/ 2147483647 h 21"/>
                <a:gd name="T4" fmla="*/ 0 w 4"/>
                <a:gd name="T5" fmla="*/ 0 h 21"/>
                <a:gd name="T6" fmla="*/ 0 w 4"/>
                <a:gd name="T7" fmla="*/ 2147483647 h 21"/>
                <a:gd name="T8" fmla="*/ 0 w 4"/>
                <a:gd name="T9" fmla="*/ 2147483647 h 21"/>
                <a:gd name="T10" fmla="*/ 0 w 4"/>
                <a:gd name="T11" fmla="*/ 2147483647 h 21"/>
                <a:gd name="T12" fmla="*/ 0 w 4"/>
                <a:gd name="T13" fmla="*/ 2147483647 h 21"/>
                <a:gd name="T14" fmla="*/ 2147483647 w 4"/>
                <a:gd name="T15" fmla="*/ 2147483647 h 21"/>
                <a:gd name="T16" fmla="*/ 2147483647 w 4"/>
                <a:gd name="T17" fmla="*/ 2147483647 h 21"/>
                <a:gd name="T18" fmla="*/ 2147483647 w 4"/>
                <a:gd name="T19" fmla="*/ 2147483647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21"/>
                <a:gd name="T32" fmla="*/ 4 w 4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21">
                  <a:moveTo>
                    <a:pt x="4" y="4"/>
                  </a:moveTo>
                  <a:lnTo>
                    <a:pt x="4" y="4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4" y="19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72" name="Freeform 1179"/>
            <p:cNvSpPr>
              <a:spLocks/>
            </p:cNvSpPr>
            <p:nvPr/>
          </p:nvSpPr>
          <p:spPr bwMode="auto">
            <a:xfrm>
              <a:off x="1612546" y="1933492"/>
              <a:ext cx="5354" cy="1339"/>
            </a:xfrm>
            <a:custGeom>
              <a:avLst/>
              <a:gdLst>
                <a:gd name="T0" fmla="*/ 2147483647 w 19"/>
                <a:gd name="T1" fmla="*/ 0 h 4"/>
                <a:gd name="T2" fmla="*/ 2147483647 w 19"/>
                <a:gd name="T3" fmla="*/ 0 h 4"/>
                <a:gd name="T4" fmla="*/ 0 w 19"/>
                <a:gd name="T5" fmla="*/ 2147483647 h 4"/>
                <a:gd name="T6" fmla="*/ 2147483647 w 19"/>
                <a:gd name="T7" fmla="*/ 2147483647 h 4"/>
                <a:gd name="T8" fmla="*/ 2147483647 w 19"/>
                <a:gd name="T9" fmla="*/ 2147483647 h 4"/>
                <a:gd name="T10" fmla="*/ 2147483647 w 19"/>
                <a:gd name="T11" fmla="*/ 2147483647 h 4"/>
                <a:gd name="T12" fmla="*/ 2147483647 w 19"/>
                <a:gd name="T13" fmla="*/ 2147483647 h 4"/>
                <a:gd name="T14" fmla="*/ 2147483647 w 19"/>
                <a:gd name="T15" fmla="*/ 0 h 4"/>
                <a:gd name="T16" fmla="*/ 2147483647 w 19"/>
                <a:gd name="T17" fmla="*/ 0 h 4"/>
                <a:gd name="T18" fmla="*/ 2147483647 w 19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"/>
                <a:gd name="T31" fmla="*/ 0 h 4"/>
                <a:gd name="T32" fmla="*/ 19 w 19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" h="4">
                  <a:moveTo>
                    <a:pt x="3" y="0"/>
                  </a:moveTo>
                  <a:lnTo>
                    <a:pt x="3" y="0"/>
                  </a:lnTo>
                  <a:lnTo>
                    <a:pt x="0" y="4"/>
                  </a:lnTo>
                  <a:lnTo>
                    <a:pt x="3" y="4"/>
                  </a:lnTo>
                  <a:lnTo>
                    <a:pt x="13" y="4"/>
                  </a:lnTo>
                  <a:lnTo>
                    <a:pt x="19" y="4"/>
                  </a:lnTo>
                  <a:lnTo>
                    <a:pt x="19" y="0"/>
                  </a:lnTo>
                  <a:lnTo>
                    <a:pt x="1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73" name="Freeform 1180"/>
            <p:cNvSpPr>
              <a:spLocks/>
            </p:cNvSpPr>
            <p:nvPr/>
          </p:nvSpPr>
          <p:spPr bwMode="auto">
            <a:xfrm>
              <a:off x="1617900" y="1933492"/>
              <a:ext cx="0" cy="6692"/>
            </a:xfrm>
            <a:custGeom>
              <a:avLst/>
              <a:gdLst>
                <a:gd name="T0" fmla="*/ 0 w 3"/>
                <a:gd name="T1" fmla="*/ 2147483647 h 19"/>
                <a:gd name="T2" fmla="*/ 0 w 3"/>
                <a:gd name="T3" fmla="*/ 0 h 19"/>
                <a:gd name="T4" fmla="*/ 0 w 3"/>
                <a:gd name="T5" fmla="*/ 0 h 19"/>
                <a:gd name="T6" fmla="*/ 0 w 3"/>
                <a:gd name="T7" fmla="*/ 0 h 19"/>
                <a:gd name="T8" fmla="*/ 0 w 3"/>
                <a:gd name="T9" fmla="*/ 2147483647 h 19"/>
                <a:gd name="T10" fmla="*/ 0 w 3"/>
                <a:gd name="T11" fmla="*/ 2147483647 h 19"/>
                <a:gd name="T12" fmla="*/ 0 w 3"/>
                <a:gd name="T13" fmla="*/ 2147483647 h 19"/>
                <a:gd name="T14" fmla="*/ 0 w 3"/>
                <a:gd name="T15" fmla="*/ 2147483647 h 19"/>
                <a:gd name="T16" fmla="*/ 0 w 3"/>
                <a:gd name="T17" fmla="*/ 2147483647 h 19"/>
                <a:gd name="T18" fmla="*/ 0 w 3"/>
                <a:gd name="T19" fmla="*/ 2147483647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19"/>
                <a:gd name="T32" fmla="*/ 0 w 3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19">
                  <a:moveTo>
                    <a:pt x="3" y="4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3" y="19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74" name="Freeform 1181"/>
            <p:cNvSpPr>
              <a:spLocks/>
            </p:cNvSpPr>
            <p:nvPr/>
          </p:nvSpPr>
          <p:spPr bwMode="auto">
            <a:xfrm>
              <a:off x="1616562" y="1937507"/>
              <a:ext cx="6692" cy="2677"/>
            </a:xfrm>
            <a:custGeom>
              <a:avLst/>
              <a:gdLst>
                <a:gd name="T0" fmla="*/ 2147483647 w 19"/>
                <a:gd name="T1" fmla="*/ 0 h 6"/>
                <a:gd name="T2" fmla="*/ 2147483647 w 19"/>
                <a:gd name="T3" fmla="*/ 0 h 6"/>
                <a:gd name="T4" fmla="*/ 0 w 19"/>
                <a:gd name="T5" fmla="*/ 2147483647 h 6"/>
                <a:gd name="T6" fmla="*/ 2147483647 w 19"/>
                <a:gd name="T7" fmla="*/ 2147483647 h 6"/>
                <a:gd name="T8" fmla="*/ 2147483647 w 19"/>
                <a:gd name="T9" fmla="*/ 2147483647 h 6"/>
                <a:gd name="T10" fmla="*/ 2147483647 w 19"/>
                <a:gd name="T11" fmla="*/ 2147483647 h 6"/>
                <a:gd name="T12" fmla="*/ 2147483647 w 19"/>
                <a:gd name="T13" fmla="*/ 2147483647 h 6"/>
                <a:gd name="T14" fmla="*/ 2147483647 w 19"/>
                <a:gd name="T15" fmla="*/ 0 h 6"/>
                <a:gd name="T16" fmla="*/ 2147483647 w 19"/>
                <a:gd name="T17" fmla="*/ 0 h 6"/>
                <a:gd name="T18" fmla="*/ 2147483647 w 19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"/>
                <a:gd name="T31" fmla="*/ 0 h 6"/>
                <a:gd name="T32" fmla="*/ 19 w 19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" h="6">
                  <a:moveTo>
                    <a:pt x="3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6"/>
                  </a:lnTo>
                  <a:lnTo>
                    <a:pt x="12" y="6"/>
                  </a:lnTo>
                  <a:lnTo>
                    <a:pt x="19" y="6"/>
                  </a:lnTo>
                  <a:lnTo>
                    <a:pt x="19" y="3"/>
                  </a:lnTo>
                  <a:lnTo>
                    <a:pt x="19" y="0"/>
                  </a:lnTo>
                  <a:lnTo>
                    <a:pt x="1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75" name="Freeform 1182"/>
            <p:cNvSpPr>
              <a:spLocks/>
            </p:cNvSpPr>
            <p:nvPr/>
          </p:nvSpPr>
          <p:spPr bwMode="auto">
            <a:xfrm>
              <a:off x="1621916" y="1937507"/>
              <a:ext cx="1338" cy="12045"/>
            </a:xfrm>
            <a:custGeom>
              <a:avLst/>
              <a:gdLst>
                <a:gd name="T0" fmla="*/ 2147483647 w 3"/>
                <a:gd name="T1" fmla="*/ 2147483647 h 35"/>
                <a:gd name="T2" fmla="*/ 2147483647 w 3"/>
                <a:gd name="T3" fmla="*/ 0 h 35"/>
                <a:gd name="T4" fmla="*/ 0 w 3"/>
                <a:gd name="T5" fmla="*/ 0 h 35"/>
                <a:gd name="T6" fmla="*/ 0 w 3"/>
                <a:gd name="T7" fmla="*/ 0 h 35"/>
                <a:gd name="T8" fmla="*/ 0 w 3"/>
                <a:gd name="T9" fmla="*/ 2147483647 h 35"/>
                <a:gd name="T10" fmla="*/ 0 w 3"/>
                <a:gd name="T11" fmla="*/ 2147483647 h 35"/>
                <a:gd name="T12" fmla="*/ 0 w 3"/>
                <a:gd name="T13" fmla="*/ 2147483647 h 35"/>
                <a:gd name="T14" fmla="*/ 2147483647 w 3"/>
                <a:gd name="T15" fmla="*/ 2147483647 h 35"/>
                <a:gd name="T16" fmla="*/ 2147483647 w 3"/>
                <a:gd name="T17" fmla="*/ 2147483647 h 35"/>
                <a:gd name="T18" fmla="*/ 2147483647 w 3"/>
                <a:gd name="T19" fmla="*/ 2147483647 h 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35"/>
                <a:gd name="T32" fmla="*/ 3 w 3"/>
                <a:gd name="T33" fmla="*/ 35 h 3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35">
                  <a:moveTo>
                    <a:pt x="3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0" y="35"/>
                  </a:lnTo>
                  <a:lnTo>
                    <a:pt x="3" y="31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76" name="Freeform 1183"/>
            <p:cNvSpPr>
              <a:spLocks/>
            </p:cNvSpPr>
            <p:nvPr/>
          </p:nvSpPr>
          <p:spPr bwMode="auto">
            <a:xfrm>
              <a:off x="1620577" y="1946875"/>
              <a:ext cx="4016" cy="1339"/>
            </a:xfrm>
            <a:custGeom>
              <a:avLst/>
              <a:gdLst>
                <a:gd name="T0" fmla="*/ 2147483647 w 13"/>
                <a:gd name="T1" fmla="*/ 0 h 2"/>
                <a:gd name="T2" fmla="*/ 2147483647 w 13"/>
                <a:gd name="T3" fmla="*/ 0 h 2"/>
                <a:gd name="T4" fmla="*/ 0 w 13"/>
                <a:gd name="T5" fmla="*/ 2147483647 h 2"/>
                <a:gd name="T6" fmla="*/ 2147483647 w 13"/>
                <a:gd name="T7" fmla="*/ 2147483647 h 2"/>
                <a:gd name="T8" fmla="*/ 2147483647 w 13"/>
                <a:gd name="T9" fmla="*/ 2147483647 h 2"/>
                <a:gd name="T10" fmla="*/ 2147483647 w 13"/>
                <a:gd name="T11" fmla="*/ 2147483647 h 2"/>
                <a:gd name="T12" fmla="*/ 2147483647 w 13"/>
                <a:gd name="T13" fmla="*/ 2147483647 h 2"/>
                <a:gd name="T14" fmla="*/ 2147483647 w 13"/>
                <a:gd name="T15" fmla="*/ 0 h 2"/>
                <a:gd name="T16" fmla="*/ 2147483647 w 13"/>
                <a:gd name="T17" fmla="*/ 0 h 2"/>
                <a:gd name="T18" fmla="*/ 2147483647 w 13"/>
                <a:gd name="T19" fmla="*/ 0 h 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2"/>
                <a:gd name="T32" fmla="*/ 13 w 13"/>
                <a:gd name="T33" fmla="*/ 2 h 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2">
                  <a:moveTo>
                    <a:pt x="4" y="0"/>
                  </a:moveTo>
                  <a:lnTo>
                    <a:pt x="4" y="0"/>
                  </a:lnTo>
                  <a:lnTo>
                    <a:pt x="0" y="2"/>
                  </a:lnTo>
                  <a:lnTo>
                    <a:pt x="4" y="2"/>
                  </a:lnTo>
                  <a:lnTo>
                    <a:pt x="7" y="2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77" name="Freeform 1184"/>
            <p:cNvSpPr>
              <a:spLocks/>
            </p:cNvSpPr>
            <p:nvPr/>
          </p:nvSpPr>
          <p:spPr bwMode="auto">
            <a:xfrm>
              <a:off x="1623254" y="1946875"/>
              <a:ext cx="1339" cy="6692"/>
            </a:xfrm>
            <a:custGeom>
              <a:avLst/>
              <a:gdLst>
                <a:gd name="T0" fmla="*/ 2147483647 w 6"/>
                <a:gd name="T1" fmla="*/ 2147483647 h 19"/>
                <a:gd name="T2" fmla="*/ 2147483647 w 6"/>
                <a:gd name="T3" fmla="*/ 0 h 19"/>
                <a:gd name="T4" fmla="*/ 2147483647 w 6"/>
                <a:gd name="T5" fmla="*/ 0 h 19"/>
                <a:gd name="T6" fmla="*/ 0 w 6"/>
                <a:gd name="T7" fmla="*/ 0 h 19"/>
                <a:gd name="T8" fmla="*/ 0 w 6"/>
                <a:gd name="T9" fmla="*/ 2147483647 h 19"/>
                <a:gd name="T10" fmla="*/ 0 w 6"/>
                <a:gd name="T11" fmla="*/ 2147483647 h 19"/>
                <a:gd name="T12" fmla="*/ 2147483647 w 6"/>
                <a:gd name="T13" fmla="*/ 2147483647 h 19"/>
                <a:gd name="T14" fmla="*/ 2147483647 w 6"/>
                <a:gd name="T15" fmla="*/ 2147483647 h 19"/>
                <a:gd name="T16" fmla="*/ 2147483647 w 6"/>
                <a:gd name="T17" fmla="*/ 2147483647 h 19"/>
                <a:gd name="T18" fmla="*/ 2147483647 w 6"/>
                <a:gd name="T19" fmla="*/ 2147483647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9"/>
                <a:gd name="T32" fmla="*/ 6 w 6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9">
                  <a:moveTo>
                    <a:pt x="6" y="2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4" y="19"/>
                  </a:lnTo>
                  <a:lnTo>
                    <a:pt x="6" y="19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78" name="Freeform 1185"/>
            <p:cNvSpPr>
              <a:spLocks/>
            </p:cNvSpPr>
            <p:nvPr/>
          </p:nvSpPr>
          <p:spPr bwMode="auto">
            <a:xfrm>
              <a:off x="1623254" y="1952229"/>
              <a:ext cx="6692" cy="1339"/>
            </a:xfrm>
            <a:custGeom>
              <a:avLst/>
              <a:gdLst>
                <a:gd name="T0" fmla="*/ 2147483647 w 20"/>
                <a:gd name="T1" fmla="*/ 0 h 7"/>
                <a:gd name="T2" fmla="*/ 0 w 20"/>
                <a:gd name="T3" fmla="*/ 0 h 7"/>
                <a:gd name="T4" fmla="*/ 0 w 20"/>
                <a:gd name="T5" fmla="*/ 2147483647 h 7"/>
                <a:gd name="T6" fmla="*/ 0 w 20"/>
                <a:gd name="T7" fmla="*/ 2147483647 h 7"/>
                <a:gd name="T8" fmla="*/ 2147483647 w 20"/>
                <a:gd name="T9" fmla="*/ 2147483647 h 7"/>
                <a:gd name="T10" fmla="*/ 2147483647 w 20"/>
                <a:gd name="T11" fmla="*/ 2147483647 h 7"/>
                <a:gd name="T12" fmla="*/ 2147483647 w 20"/>
                <a:gd name="T13" fmla="*/ 2147483647 h 7"/>
                <a:gd name="T14" fmla="*/ 2147483647 w 20"/>
                <a:gd name="T15" fmla="*/ 0 h 7"/>
                <a:gd name="T16" fmla="*/ 2147483647 w 20"/>
                <a:gd name="T17" fmla="*/ 0 h 7"/>
                <a:gd name="T18" fmla="*/ 2147483647 w 20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7"/>
                <a:gd name="T32" fmla="*/ 20 w 20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7">
                  <a:moveTo>
                    <a:pt x="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10" y="7"/>
                  </a:lnTo>
                  <a:lnTo>
                    <a:pt x="20" y="7"/>
                  </a:lnTo>
                  <a:lnTo>
                    <a:pt x="20" y="3"/>
                  </a:lnTo>
                  <a:lnTo>
                    <a:pt x="20" y="0"/>
                  </a:lnTo>
                  <a:lnTo>
                    <a:pt x="1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79" name="Freeform 1186"/>
            <p:cNvSpPr>
              <a:spLocks/>
            </p:cNvSpPr>
            <p:nvPr/>
          </p:nvSpPr>
          <p:spPr bwMode="auto">
            <a:xfrm>
              <a:off x="1627269" y="1952229"/>
              <a:ext cx="2677" cy="5353"/>
            </a:xfrm>
            <a:custGeom>
              <a:avLst/>
              <a:gdLst>
                <a:gd name="T0" fmla="*/ 2147483647 w 7"/>
                <a:gd name="T1" fmla="*/ 2147483647 h 19"/>
                <a:gd name="T2" fmla="*/ 2147483647 w 7"/>
                <a:gd name="T3" fmla="*/ 0 h 19"/>
                <a:gd name="T4" fmla="*/ 2147483647 w 7"/>
                <a:gd name="T5" fmla="*/ 0 h 19"/>
                <a:gd name="T6" fmla="*/ 0 w 7"/>
                <a:gd name="T7" fmla="*/ 0 h 19"/>
                <a:gd name="T8" fmla="*/ 0 w 7"/>
                <a:gd name="T9" fmla="*/ 2147483647 h 19"/>
                <a:gd name="T10" fmla="*/ 0 w 7"/>
                <a:gd name="T11" fmla="*/ 2147483647 h 19"/>
                <a:gd name="T12" fmla="*/ 2147483647 w 7"/>
                <a:gd name="T13" fmla="*/ 2147483647 h 19"/>
                <a:gd name="T14" fmla="*/ 2147483647 w 7"/>
                <a:gd name="T15" fmla="*/ 2147483647 h 19"/>
                <a:gd name="T16" fmla="*/ 2147483647 w 7"/>
                <a:gd name="T17" fmla="*/ 2147483647 h 19"/>
                <a:gd name="T18" fmla="*/ 2147483647 w 7"/>
                <a:gd name="T19" fmla="*/ 2147483647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9"/>
                <a:gd name="T32" fmla="*/ 7 w 7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9">
                  <a:moveTo>
                    <a:pt x="7" y="3"/>
                  </a:move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4" y="19"/>
                  </a:lnTo>
                  <a:lnTo>
                    <a:pt x="7" y="19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80" name="Freeform 1187"/>
            <p:cNvSpPr>
              <a:spLocks/>
            </p:cNvSpPr>
            <p:nvPr/>
          </p:nvSpPr>
          <p:spPr bwMode="auto">
            <a:xfrm>
              <a:off x="1627269" y="1956244"/>
              <a:ext cx="9368" cy="1338"/>
            </a:xfrm>
            <a:custGeom>
              <a:avLst/>
              <a:gdLst>
                <a:gd name="T0" fmla="*/ 2147483647 w 27"/>
                <a:gd name="T1" fmla="*/ 0 h 6"/>
                <a:gd name="T2" fmla="*/ 0 w 27"/>
                <a:gd name="T3" fmla="*/ 2147483647 h 6"/>
                <a:gd name="T4" fmla="*/ 0 w 27"/>
                <a:gd name="T5" fmla="*/ 2147483647 h 6"/>
                <a:gd name="T6" fmla="*/ 0 w 27"/>
                <a:gd name="T7" fmla="*/ 2147483647 h 6"/>
                <a:gd name="T8" fmla="*/ 2147483647 w 27"/>
                <a:gd name="T9" fmla="*/ 2147483647 h 6"/>
                <a:gd name="T10" fmla="*/ 2147483647 w 27"/>
                <a:gd name="T11" fmla="*/ 2147483647 h 6"/>
                <a:gd name="T12" fmla="*/ 2147483647 w 27"/>
                <a:gd name="T13" fmla="*/ 2147483647 h 6"/>
                <a:gd name="T14" fmla="*/ 2147483647 w 27"/>
                <a:gd name="T15" fmla="*/ 2147483647 h 6"/>
                <a:gd name="T16" fmla="*/ 2147483647 w 27"/>
                <a:gd name="T17" fmla="*/ 0 h 6"/>
                <a:gd name="T18" fmla="*/ 2147483647 w 27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"/>
                <a:gd name="T31" fmla="*/ 0 h 6"/>
                <a:gd name="T32" fmla="*/ 27 w 27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" h="6">
                  <a:moveTo>
                    <a:pt x="4" y="0"/>
                  </a:moveTo>
                  <a:lnTo>
                    <a:pt x="0" y="3"/>
                  </a:lnTo>
                  <a:lnTo>
                    <a:pt x="0" y="6"/>
                  </a:lnTo>
                  <a:lnTo>
                    <a:pt x="17" y="6"/>
                  </a:lnTo>
                  <a:lnTo>
                    <a:pt x="27" y="6"/>
                  </a:lnTo>
                  <a:lnTo>
                    <a:pt x="27" y="3"/>
                  </a:lnTo>
                  <a:lnTo>
                    <a:pt x="2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81" name="Freeform 1188"/>
            <p:cNvSpPr>
              <a:spLocks/>
            </p:cNvSpPr>
            <p:nvPr/>
          </p:nvSpPr>
          <p:spPr bwMode="auto">
            <a:xfrm>
              <a:off x="1633961" y="1956244"/>
              <a:ext cx="2677" cy="6691"/>
            </a:xfrm>
            <a:custGeom>
              <a:avLst/>
              <a:gdLst>
                <a:gd name="T0" fmla="*/ 2147483647 w 7"/>
                <a:gd name="T1" fmla="*/ 2147483647 h 22"/>
                <a:gd name="T2" fmla="*/ 2147483647 w 7"/>
                <a:gd name="T3" fmla="*/ 2147483647 h 22"/>
                <a:gd name="T4" fmla="*/ 2147483647 w 7"/>
                <a:gd name="T5" fmla="*/ 0 h 22"/>
                <a:gd name="T6" fmla="*/ 0 w 7"/>
                <a:gd name="T7" fmla="*/ 2147483647 h 22"/>
                <a:gd name="T8" fmla="*/ 0 w 7"/>
                <a:gd name="T9" fmla="*/ 2147483647 h 22"/>
                <a:gd name="T10" fmla="*/ 0 w 7"/>
                <a:gd name="T11" fmla="*/ 2147483647 h 22"/>
                <a:gd name="T12" fmla="*/ 2147483647 w 7"/>
                <a:gd name="T13" fmla="*/ 2147483647 h 22"/>
                <a:gd name="T14" fmla="*/ 2147483647 w 7"/>
                <a:gd name="T15" fmla="*/ 2147483647 h 22"/>
                <a:gd name="T16" fmla="*/ 2147483647 w 7"/>
                <a:gd name="T17" fmla="*/ 2147483647 h 22"/>
                <a:gd name="T18" fmla="*/ 2147483647 w 7"/>
                <a:gd name="T19" fmla="*/ 2147483647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22"/>
                <a:gd name="T32" fmla="*/ 7 w 7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22">
                  <a:moveTo>
                    <a:pt x="7" y="3"/>
                  </a:moveTo>
                  <a:lnTo>
                    <a:pt x="7" y="3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4" y="22"/>
                  </a:lnTo>
                  <a:lnTo>
                    <a:pt x="7" y="22"/>
                  </a:lnTo>
                  <a:lnTo>
                    <a:pt x="7" y="18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82" name="Freeform 1189"/>
            <p:cNvSpPr>
              <a:spLocks/>
            </p:cNvSpPr>
            <p:nvPr/>
          </p:nvSpPr>
          <p:spPr bwMode="auto">
            <a:xfrm>
              <a:off x="1633961" y="1961598"/>
              <a:ext cx="4016" cy="1338"/>
            </a:xfrm>
            <a:custGeom>
              <a:avLst/>
              <a:gdLst>
                <a:gd name="T0" fmla="*/ 2147483647 w 13"/>
                <a:gd name="T1" fmla="*/ 0 h 7"/>
                <a:gd name="T2" fmla="*/ 0 w 13"/>
                <a:gd name="T3" fmla="*/ 0 h 7"/>
                <a:gd name="T4" fmla="*/ 0 w 13"/>
                <a:gd name="T5" fmla="*/ 2147483647 h 7"/>
                <a:gd name="T6" fmla="*/ 0 w 13"/>
                <a:gd name="T7" fmla="*/ 2147483647 h 7"/>
                <a:gd name="T8" fmla="*/ 2147483647 w 13"/>
                <a:gd name="T9" fmla="*/ 2147483647 h 7"/>
                <a:gd name="T10" fmla="*/ 2147483647 w 13"/>
                <a:gd name="T11" fmla="*/ 2147483647 h 7"/>
                <a:gd name="T12" fmla="*/ 2147483647 w 13"/>
                <a:gd name="T13" fmla="*/ 2147483647 h 7"/>
                <a:gd name="T14" fmla="*/ 2147483647 w 13"/>
                <a:gd name="T15" fmla="*/ 0 h 7"/>
                <a:gd name="T16" fmla="*/ 2147483647 w 13"/>
                <a:gd name="T17" fmla="*/ 0 h 7"/>
                <a:gd name="T18" fmla="*/ 2147483647 w 13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7"/>
                <a:gd name="T32" fmla="*/ 13 w 13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7">
                  <a:moveTo>
                    <a:pt x="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4" y="7"/>
                  </a:lnTo>
                  <a:lnTo>
                    <a:pt x="13" y="7"/>
                  </a:lnTo>
                  <a:lnTo>
                    <a:pt x="13" y="3"/>
                  </a:lnTo>
                  <a:lnTo>
                    <a:pt x="13" y="0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83" name="Freeform 1190"/>
            <p:cNvSpPr>
              <a:spLocks/>
            </p:cNvSpPr>
            <p:nvPr/>
          </p:nvSpPr>
          <p:spPr bwMode="auto">
            <a:xfrm>
              <a:off x="1636638" y="1961598"/>
              <a:ext cx="1339" cy="5353"/>
            </a:xfrm>
            <a:custGeom>
              <a:avLst/>
              <a:gdLst>
                <a:gd name="T0" fmla="*/ 2147483647 w 6"/>
                <a:gd name="T1" fmla="*/ 2147483647 h 19"/>
                <a:gd name="T2" fmla="*/ 2147483647 w 6"/>
                <a:gd name="T3" fmla="*/ 0 h 19"/>
                <a:gd name="T4" fmla="*/ 2147483647 w 6"/>
                <a:gd name="T5" fmla="*/ 0 h 19"/>
                <a:gd name="T6" fmla="*/ 0 w 6"/>
                <a:gd name="T7" fmla="*/ 0 h 19"/>
                <a:gd name="T8" fmla="*/ 0 w 6"/>
                <a:gd name="T9" fmla="*/ 2147483647 h 19"/>
                <a:gd name="T10" fmla="*/ 0 w 6"/>
                <a:gd name="T11" fmla="*/ 2147483647 h 19"/>
                <a:gd name="T12" fmla="*/ 2147483647 w 6"/>
                <a:gd name="T13" fmla="*/ 2147483647 h 19"/>
                <a:gd name="T14" fmla="*/ 2147483647 w 6"/>
                <a:gd name="T15" fmla="*/ 2147483647 h 19"/>
                <a:gd name="T16" fmla="*/ 2147483647 w 6"/>
                <a:gd name="T17" fmla="*/ 2147483647 h 19"/>
                <a:gd name="T18" fmla="*/ 2147483647 w 6"/>
                <a:gd name="T19" fmla="*/ 2147483647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9"/>
                <a:gd name="T32" fmla="*/ 6 w 6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9">
                  <a:moveTo>
                    <a:pt x="6" y="3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4" y="19"/>
                  </a:lnTo>
                  <a:lnTo>
                    <a:pt x="6" y="19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84" name="Freeform 1191"/>
            <p:cNvSpPr>
              <a:spLocks/>
            </p:cNvSpPr>
            <p:nvPr/>
          </p:nvSpPr>
          <p:spPr bwMode="auto">
            <a:xfrm>
              <a:off x="1636638" y="1965612"/>
              <a:ext cx="4016" cy="1339"/>
            </a:xfrm>
            <a:custGeom>
              <a:avLst/>
              <a:gdLst>
                <a:gd name="T0" fmla="*/ 2147483647 w 13"/>
                <a:gd name="T1" fmla="*/ 0 h 6"/>
                <a:gd name="T2" fmla="*/ 0 w 13"/>
                <a:gd name="T3" fmla="*/ 0 h 6"/>
                <a:gd name="T4" fmla="*/ 0 w 13"/>
                <a:gd name="T5" fmla="*/ 2147483647 h 6"/>
                <a:gd name="T6" fmla="*/ 0 w 13"/>
                <a:gd name="T7" fmla="*/ 2147483647 h 6"/>
                <a:gd name="T8" fmla="*/ 2147483647 w 13"/>
                <a:gd name="T9" fmla="*/ 2147483647 h 6"/>
                <a:gd name="T10" fmla="*/ 2147483647 w 13"/>
                <a:gd name="T11" fmla="*/ 2147483647 h 6"/>
                <a:gd name="T12" fmla="*/ 2147483647 w 13"/>
                <a:gd name="T13" fmla="*/ 2147483647 h 6"/>
                <a:gd name="T14" fmla="*/ 2147483647 w 13"/>
                <a:gd name="T15" fmla="*/ 0 h 6"/>
                <a:gd name="T16" fmla="*/ 2147483647 w 13"/>
                <a:gd name="T17" fmla="*/ 0 h 6"/>
                <a:gd name="T18" fmla="*/ 2147483647 w 1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6"/>
                <a:gd name="T32" fmla="*/ 13 w 1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6">
                  <a:moveTo>
                    <a:pt x="4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4" y="6"/>
                  </a:lnTo>
                  <a:lnTo>
                    <a:pt x="13" y="6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85" name="Freeform 1192"/>
            <p:cNvSpPr>
              <a:spLocks/>
            </p:cNvSpPr>
            <p:nvPr/>
          </p:nvSpPr>
          <p:spPr bwMode="auto">
            <a:xfrm>
              <a:off x="1637976" y="1965612"/>
              <a:ext cx="2677" cy="6692"/>
            </a:xfrm>
            <a:custGeom>
              <a:avLst/>
              <a:gdLst>
                <a:gd name="T0" fmla="*/ 2147483647 w 7"/>
                <a:gd name="T1" fmla="*/ 2147483647 h 21"/>
                <a:gd name="T2" fmla="*/ 2147483647 w 7"/>
                <a:gd name="T3" fmla="*/ 0 h 21"/>
                <a:gd name="T4" fmla="*/ 2147483647 w 7"/>
                <a:gd name="T5" fmla="*/ 0 h 21"/>
                <a:gd name="T6" fmla="*/ 0 w 7"/>
                <a:gd name="T7" fmla="*/ 0 h 21"/>
                <a:gd name="T8" fmla="*/ 0 w 7"/>
                <a:gd name="T9" fmla="*/ 2147483647 h 21"/>
                <a:gd name="T10" fmla="*/ 0 w 7"/>
                <a:gd name="T11" fmla="*/ 2147483647 h 21"/>
                <a:gd name="T12" fmla="*/ 2147483647 w 7"/>
                <a:gd name="T13" fmla="*/ 2147483647 h 21"/>
                <a:gd name="T14" fmla="*/ 2147483647 w 7"/>
                <a:gd name="T15" fmla="*/ 2147483647 h 21"/>
                <a:gd name="T16" fmla="*/ 2147483647 w 7"/>
                <a:gd name="T17" fmla="*/ 2147483647 h 21"/>
                <a:gd name="T18" fmla="*/ 2147483647 w 7"/>
                <a:gd name="T19" fmla="*/ 2147483647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21"/>
                <a:gd name="T32" fmla="*/ 7 w 7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21">
                  <a:moveTo>
                    <a:pt x="7" y="2"/>
                  </a:move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4" y="21"/>
                  </a:lnTo>
                  <a:lnTo>
                    <a:pt x="7" y="19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86" name="Freeform 1193"/>
            <p:cNvSpPr>
              <a:spLocks/>
            </p:cNvSpPr>
            <p:nvPr/>
          </p:nvSpPr>
          <p:spPr bwMode="auto">
            <a:xfrm>
              <a:off x="1637976" y="1969628"/>
              <a:ext cx="9368" cy="1338"/>
            </a:xfrm>
            <a:custGeom>
              <a:avLst/>
              <a:gdLst>
                <a:gd name="T0" fmla="*/ 2147483647 w 27"/>
                <a:gd name="T1" fmla="*/ 0 h 4"/>
                <a:gd name="T2" fmla="*/ 0 w 27"/>
                <a:gd name="T3" fmla="*/ 0 h 4"/>
                <a:gd name="T4" fmla="*/ 0 w 27"/>
                <a:gd name="T5" fmla="*/ 2147483647 h 4"/>
                <a:gd name="T6" fmla="*/ 0 w 27"/>
                <a:gd name="T7" fmla="*/ 2147483647 h 4"/>
                <a:gd name="T8" fmla="*/ 2147483647 w 27"/>
                <a:gd name="T9" fmla="*/ 2147483647 h 4"/>
                <a:gd name="T10" fmla="*/ 2147483647 w 27"/>
                <a:gd name="T11" fmla="*/ 2147483647 h 4"/>
                <a:gd name="T12" fmla="*/ 2147483647 w 27"/>
                <a:gd name="T13" fmla="*/ 2147483647 h 4"/>
                <a:gd name="T14" fmla="*/ 2147483647 w 27"/>
                <a:gd name="T15" fmla="*/ 0 h 4"/>
                <a:gd name="T16" fmla="*/ 2147483647 w 27"/>
                <a:gd name="T17" fmla="*/ 0 h 4"/>
                <a:gd name="T18" fmla="*/ 2147483647 w 27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"/>
                <a:gd name="T31" fmla="*/ 0 h 4"/>
                <a:gd name="T32" fmla="*/ 27 w 27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" h="4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18" y="4"/>
                  </a:lnTo>
                  <a:lnTo>
                    <a:pt x="24" y="4"/>
                  </a:lnTo>
                  <a:lnTo>
                    <a:pt x="27" y="4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87" name="Freeform 1194"/>
            <p:cNvSpPr>
              <a:spLocks/>
            </p:cNvSpPr>
            <p:nvPr/>
          </p:nvSpPr>
          <p:spPr bwMode="auto">
            <a:xfrm>
              <a:off x="1644668" y="1969628"/>
              <a:ext cx="2677" cy="10707"/>
            </a:xfrm>
            <a:custGeom>
              <a:avLst/>
              <a:gdLst>
                <a:gd name="T0" fmla="*/ 2147483647 w 7"/>
                <a:gd name="T1" fmla="*/ 2147483647 h 32"/>
                <a:gd name="T2" fmla="*/ 2147483647 w 7"/>
                <a:gd name="T3" fmla="*/ 0 h 32"/>
                <a:gd name="T4" fmla="*/ 2147483647 w 7"/>
                <a:gd name="T5" fmla="*/ 0 h 32"/>
                <a:gd name="T6" fmla="*/ 0 w 7"/>
                <a:gd name="T7" fmla="*/ 0 h 32"/>
                <a:gd name="T8" fmla="*/ 0 w 7"/>
                <a:gd name="T9" fmla="*/ 2147483647 h 32"/>
                <a:gd name="T10" fmla="*/ 0 w 7"/>
                <a:gd name="T11" fmla="*/ 2147483647 h 32"/>
                <a:gd name="T12" fmla="*/ 2147483647 w 7"/>
                <a:gd name="T13" fmla="*/ 2147483647 h 32"/>
                <a:gd name="T14" fmla="*/ 2147483647 w 7"/>
                <a:gd name="T15" fmla="*/ 2147483647 h 32"/>
                <a:gd name="T16" fmla="*/ 2147483647 w 7"/>
                <a:gd name="T17" fmla="*/ 2147483647 h 32"/>
                <a:gd name="T18" fmla="*/ 2147483647 w 7"/>
                <a:gd name="T19" fmla="*/ 2147483647 h 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32"/>
                <a:gd name="T32" fmla="*/ 7 w 7"/>
                <a:gd name="T33" fmla="*/ 32 h 3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32">
                  <a:moveTo>
                    <a:pt x="7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29"/>
                  </a:lnTo>
                  <a:lnTo>
                    <a:pt x="0" y="32"/>
                  </a:lnTo>
                  <a:lnTo>
                    <a:pt x="4" y="32"/>
                  </a:lnTo>
                  <a:lnTo>
                    <a:pt x="7" y="32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88" name="Freeform 1195"/>
            <p:cNvSpPr>
              <a:spLocks/>
            </p:cNvSpPr>
            <p:nvPr/>
          </p:nvSpPr>
          <p:spPr bwMode="auto">
            <a:xfrm>
              <a:off x="1644668" y="1978996"/>
              <a:ext cx="5354" cy="1339"/>
            </a:xfrm>
            <a:custGeom>
              <a:avLst/>
              <a:gdLst>
                <a:gd name="T0" fmla="*/ 2147483647 w 13"/>
                <a:gd name="T1" fmla="*/ 0 h 7"/>
                <a:gd name="T2" fmla="*/ 0 w 13"/>
                <a:gd name="T3" fmla="*/ 2147483647 h 7"/>
                <a:gd name="T4" fmla="*/ 0 w 13"/>
                <a:gd name="T5" fmla="*/ 2147483647 h 7"/>
                <a:gd name="T6" fmla="*/ 0 w 13"/>
                <a:gd name="T7" fmla="*/ 2147483647 h 7"/>
                <a:gd name="T8" fmla="*/ 2147483647 w 13"/>
                <a:gd name="T9" fmla="*/ 2147483647 h 7"/>
                <a:gd name="T10" fmla="*/ 2147483647 w 13"/>
                <a:gd name="T11" fmla="*/ 2147483647 h 7"/>
                <a:gd name="T12" fmla="*/ 2147483647 w 13"/>
                <a:gd name="T13" fmla="*/ 2147483647 h 7"/>
                <a:gd name="T14" fmla="*/ 2147483647 w 13"/>
                <a:gd name="T15" fmla="*/ 2147483647 h 7"/>
                <a:gd name="T16" fmla="*/ 2147483647 w 13"/>
                <a:gd name="T17" fmla="*/ 0 h 7"/>
                <a:gd name="T18" fmla="*/ 2147483647 w 13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7"/>
                <a:gd name="T32" fmla="*/ 13 w 13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7">
                  <a:moveTo>
                    <a:pt x="4" y="0"/>
                  </a:moveTo>
                  <a:lnTo>
                    <a:pt x="0" y="4"/>
                  </a:lnTo>
                  <a:lnTo>
                    <a:pt x="0" y="7"/>
                  </a:lnTo>
                  <a:lnTo>
                    <a:pt x="4" y="7"/>
                  </a:lnTo>
                  <a:lnTo>
                    <a:pt x="10" y="7"/>
                  </a:lnTo>
                  <a:lnTo>
                    <a:pt x="13" y="4"/>
                  </a:lnTo>
                  <a:lnTo>
                    <a:pt x="10" y="4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89" name="Freeform 1196"/>
            <p:cNvSpPr>
              <a:spLocks/>
            </p:cNvSpPr>
            <p:nvPr/>
          </p:nvSpPr>
          <p:spPr bwMode="auto">
            <a:xfrm>
              <a:off x="1647345" y="1978996"/>
              <a:ext cx="2677" cy="10707"/>
            </a:xfrm>
            <a:custGeom>
              <a:avLst/>
              <a:gdLst>
                <a:gd name="T0" fmla="*/ 2147483647 w 6"/>
                <a:gd name="T1" fmla="*/ 2147483647 h 34"/>
                <a:gd name="T2" fmla="*/ 2147483647 w 6"/>
                <a:gd name="T3" fmla="*/ 2147483647 h 34"/>
                <a:gd name="T4" fmla="*/ 2147483647 w 6"/>
                <a:gd name="T5" fmla="*/ 0 h 34"/>
                <a:gd name="T6" fmla="*/ 0 w 6"/>
                <a:gd name="T7" fmla="*/ 2147483647 h 34"/>
                <a:gd name="T8" fmla="*/ 0 w 6"/>
                <a:gd name="T9" fmla="*/ 2147483647 h 34"/>
                <a:gd name="T10" fmla="*/ 0 w 6"/>
                <a:gd name="T11" fmla="*/ 2147483647 h 34"/>
                <a:gd name="T12" fmla="*/ 2147483647 w 6"/>
                <a:gd name="T13" fmla="*/ 2147483647 h 34"/>
                <a:gd name="T14" fmla="*/ 2147483647 w 6"/>
                <a:gd name="T15" fmla="*/ 2147483647 h 34"/>
                <a:gd name="T16" fmla="*/ 2147483647 w 6"/>
                <a:gd name="T17" fmla="*/ 2147483647 h 34"/>
                <a:gd name="T18" fmla="*/ 2147483647 w 6"/>
                <a:gd name="T19" fmla="*/ 2147483647 h 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34"/>
                <a:gd name="T32" fmla="*/ 6 w 6"/>
                <a:gd name="T33" fmla="*/ 34 h 3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34">
                  <a:moveTo>
                    <a:pt x="6" y="4"/>
                  </a:moveTo>
                  <a:lnTo>
                    <a:pt x="3" y="4"/>
                  </a:lnTo>
                  <a:lnTo>
                    <a:pt x="3" y="0"/>
                  </a:lnTo>
                  <a:lnTo>
                    <a:pt x="0" y="4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3" y="34"/>
                  </a:lnTo>
                  <a:lnTo>
                    <a:pt x="6" y="32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90" name="Freeform 1197"/>
            <p:cNvSpPr>
              <a:spLocks/>
            </p:cNvSpPr>
            <p:nvPr/>
          </p:nvSpPr>
          <p:spPr bwMode="auto">
            <a:xfrm>
              <a:off x="1647345" y="1988364"/>
              <a:ext cx="4016" cy="1338"/>
            </a:xfrm>
            <a:custGeom>
              <a:avLst/>
              <a:gdLst>
                <a:gd name="T0" fmla="*/ 2147483647 w 13"/>
                <a:gd name="T1" fmla="*/ 0 h 5"/>
                <a:gd name="T2" fmla="*/ 0 w 13"/>
                <a:gd name="T3" fmla="*/ 0 h 5"/>
                <a:gd name="T4" fmla="*/ 0 w 13"/>
                <a:gd name="T5" fmla="*/ 2147483647 h 5"/>
                <a:gd name="T6" fmla="*/ 0 w 13"/>
                <a:gd name="T7" fmla="*/ 2147483647 h 5"/>
                <a:gd name="T8" fmla="*/ 2147483647 w 13"/>
                <a:gd name="T9" fmla="*/ 2147483647 h 5"/>
                <a:gd name="T10" fmla="*/ 2147483647 w 13"/>
                <a:gd name="T11" fmla="*/ 2147483647 h 5"/>
                <a:gd name="T12" fmla="*/ 2147483647 w 13"/>
                <a:gd name="T13" fmla="*/ 2147483647 h 5"/>
                <a:gd name="T14" fmla="*/ 2147483647 w 13"/>
                <a:gd name="T15" fmla="*/ 0 h 5"/>
                <a:gd name="T16" fmla="*/ 2147483647 w 13"/>
                <a:gd name="T17" fmla="*/ 0 h 5"/>
                <a:gd name="T18" fmla="*/ 2147483647 w 13"/>
                <a:gd name="T19" fmla="*/ 0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5"/>
                <a:gd name="T32" fmla="*/ 13 w 13"/>
                <a:gd name="T33" fmla="*/ 5 h 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5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5"/>
                  </a:lnTo>
                  <a:lnTo>
                    <a:pt x="9" y="5"/>
                  </a:lnTo>
                  <a:lnTo>
                    <a:pt x="13" y="3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91" name="Freeform 1198"/>
            <p:cNvSpPr>
              <a:spLocks/>
            </p:cNvSpPr>
            <p:nvPr/>
          </p:nvSpPr>
          <p:spPr bwMode="auto">
            <a:xfrm>
              <a:off x="1650022" y="1988364"/>
              <a:ext cx="1339" cy="6691"/>
            </a:xfrm>
            <a:custGeom>
              <a:avLst/>
              <a:gdLst>
                <a:gd name="T0" fmla="*/ 2147483647 w 7"/>
                <a:gd name="T1" fmla="*/ 2147483647 h 18"/>
                <a:gd name="T2" fmla="*/ 2147483647 w 7"/>
                <a:gd name="T3" fmla="*/ 0 h 18"/>
                <a:gd name="T4" fmla="*/ 2147483647 w 7"/>
                <a:gd name="T5" fmla="*/ 0 h 18"/>
                <a:gd name="T6" fmla="*/ 0 w 7"/>
                <a:gd name="T7" fmla="*/ 0 h 18"/>
                <a:gd name="T8" fmla="*/ 0 w 7"/>
                <a:gd name="T9" fmla="*/ 2147483647 h 18"/>
                <a:gd name="T10" fmla="*/ 0 w 7"/>
                <a:gd name="T11" fmla="*/ 2147483647 h 18"/>
                <a:gd name="T12" fmla="*/ 2147483647 w 7"/>
                <a:gd name="T13" fmla="*/ 2147483647 h 18"/>
                <a:gd name="T14" fmla="*/ 2147483647 w 7"/>
                <a:gd name="T15" fmla="*/ 2147483647 h 18"/>
                <a:gd name="T16" fmla="*/ 2147483647 w 7"/>
                <a:gd name="T17" fmla="*/ 2147483647 h 18"/>
                <a:gd name="T18" fmla="*/ 2147483647 w 7"/>
                <a:gd name="T19" fmla="*/ 2147483647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8"/>
                <a:gd name="T32" fmla="*/ 7 w 7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8">
                  <a:moveTo>
                    <a:pt x="7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3" y="18"/>
                  </a:lnTo>
                  <a:lnTo>
                    <a:pt x="7" y="18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92" name="Freeform 1199"/>
            <p:cNvSpPr>
              <a:spLocks/>
            </p:cNvSpPr>
            <p:nvPr/>
          </p:nvSpPr>
          <p:spPr bwMode="auto">
            <a:xfrm>
              <a:off x="1650022" y="1992379"/>
              <a:ext cx="16061" cy="2677"/>
            </a:xfrm>
            <a:custGeom>
              <a:avLst/>
              <a:gdLst>
                <a:gd name="T0" fmla="*/ 2147483647 w 50"/>
                <a:gd name="T1" fmla="*/ 0 h 6"/>
                <a:gd name="T2" fmla="*/ 0 w 50"/>
                <a:gd name="T3" fmla="*/ 2147483647 h 6"/>
                <a:gd name="T4" fmla="*/ 0 w 50"/>
                <a:gd name="T5" fmla="*/ 2147483647 h 6"/>
                <a:gd name="T6" fmla="*/ 0 w 50"/>
                <a:gd name="T7" fmla="*/ 2147483647 h 6"/>
                <a:gd name="T8" fmla="*/ 2147483647 w 50"/>
                <a:gd name="T9" fmla="*/ 2147483647 h 6"/>
                <a:gd name="T10" fmla="*/ 2147483647 w 50"/>
                <a:gd name="T11" fmla="*/ 2147483647 h 6"/>
                <a:gd name="T12" fmla="*/ 2147483647 w 50"/>
                <a:gd name="T13" fmla="*/ 2147483647 h 6"/>
                <a:gd name="T14" fmla="*/ 2147483647 w 50"/>
                <a:gd name="T15" fmla="*/ 2147483647 h 6"/>
                <a:gd name="T16" fmla="*/ 2147483647 w 50"/>
                <a:gd name="T17" fmla="*/ 0 h 6"/>
                <a:gd name="T18" fmla="*/ 2147483647 w 50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0"/>
                <a:gd name="T31" fmla="*/ 0 h 6"/>
                <a:gd name="T32" fmla="*/ 50 w 50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0" h="6">
                  <a:moveTo>
                    <a:pt x="3" y="0"/>
                  </a:moveTo>
                  <a:lnTo>
                    <a:pt x="0" y="4"/>
                  </a:lnTo>
                  <a:lnTo>
                    <a:pt x="0" y="6"/>
                  </a:lnTo>
                  <a:lnTo>
                    <a:pt x="43" y="6"/>
                  </a:lnTo>
                  <a:lnTo>
                    <a:pt x="50" y="6"/>
                  </a:lnTo>
                  <a:lnTo>
                    <a:pt x="50" y="4"/>
                  </a:lnTo>
                  <a:lnTo>
                    <a:pt x="47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93" name="Freeform 1200"/>
            <p:cNvSpPr>
              <a:spLocks/>
            </p:cNvSpPr>
            <p:nvPr/>
          </p:nvSpPr>
          <p:spPr bwMode="auto">
            <a:xfrm>
              <a:off x="1663406" y="1992379"/>
              <a:ext cx="2677" cy="8030"/>
            </a:xfrm>
            <a:custGeom>
              <a:avLst/>
              <a:gdLst>
                <a:gd name="T0" fmla="*/ 2147483647 w 7"/>
                <a:gd name="T1" fmla="*/ 2147483647 h 22"/>
                <a:gd name="T2" fmla="*/ 2147483647 w 7"/>
                <a:gd name="T3" fmla="*/ 2147483647 h 22"/>
                <a:gd name="T4" fmla="*/ 2147483647 w 7"/>
                <a:gd name="T5" fmla="*/ 0 h 22"/>
                <a:gd name="T6" fmla="*/ 0 w 7"/>
                <a:gd name="T7" fmla="*/ 2147483647 h 22"/>
                <a:gd name="T8" fmla="*/ 0 w 7"/>
                <a:gd name="T9" fmla="*/ 2147483647 h 22"/>
                <a:gd name="T10" fmla="*/ 0 w 7"/>
                <a:gd name="T11" fmla="*/ 2147483647 h 22"/>
                <a:gd name="T12" fmla="*/ 2147483647 w 7"/>
                <a:gd name="T13" fmla="*/ 2147483647 h 22"/>
                <a:gd name="T14" fmla="*/ 2147483647 w 7"/>
                <a:gd name="T15" fmla="*/ 2147483647 h 22"/>
                <a:gd name="T16" fmla="*/ 2147483647 w 7"/>
                <a:gd name="T17" fmla="*/ 2147483647 h 22"/>
                <a:gd name="T18" fmla="*/ 2147483647 w 7"/>
                <a:gd name="T19" fmla="*/ 2147483647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22"/>
                <a:gd name="T32" fmla="*/ 7 w 7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22">
                  <a:moveTo>
                    <a:pt x="7" y="4"/>
                  </a:moveTo>
                  <a:lnTo>
                    <a:pt x="7" y="4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19"/>
                  </a:lnTo>
                  <a:lnTo>
                    <a:pt x="4" y="22"/>
                  </a:lnTo>
                  <a:lnTo>
                    <a:pt x="7" y="19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94" name="Freeform 1201"/>
            <p:cNvSpPr>
              <a:spLocks/>
            </p:cNvSpPr>
            <p:nvPr/>
          </p:nvSpPr>
          <p:spPr bwMode="auto">
            <a:xfrm>
              <a:off x="1663406" y="1997732"/>
              <a:ext cx="9369" cy="1339"/>
            </a:xfrm>
            <a:custGeom>
              <a:avLst/>
              <a:gdLst>
                <a:gd name="T0" fmla="*/ 2147483647 w 27"/>
                <a:gd name="T1" fmla="*/ 0 h 3"/>
                <a:gd name="T2" fmla="*/ 0 w 27"/>
                <a:gd name="T3" fmla="*/ 0 h 3"/>
                <a:gd name="T4" fmla="*/ 0 w 27"/>
                <a:gd name="T5" fmla="*/ 2147483647 h 3"/>
                <a:gd name="T6" fmla="*/ 0 w 27"/>
                <a:gd name="T7" fmla="*/ 2147483647 h 3"/>
                <a:gd name="T8" fmla="*/ 2147483647 w 27"/>
                <a:gd name="T9" fmla="*/ 2147483647 h 3"/>
                <a:gd name="T10" fmla="*/ 2147483647 w 27"/>
                <a:gd name="T11" fmla="*/ 2147483647 h 3"/>
                <a:gd name="T12" fmla="*/ 2147483647 w 27"/>
                <a:gd name="T13" fmla="*/ 2147483647 h 3"/>
                <a:gd name="T14" fmla="*/ 2147483647 w 27"/>
                <a:gd name="T15" fmla="*/ 0 h 3"/>
                <a:gd name="T16" fmla="*/ 2147483647 w 27"/>
                <a:gd name="T17" fmla="*/ 0 h 3"/>
                <a:gd name="T18" fmla="*/ 2147483647 w 27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"/>
                <a:gd name="T31" fmla="*/ 0 h 3"/>
                <a:gd name="T32" fmla="*/ 27 w 27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" h="3">
                  <a:moveTo>
                    <a:pt x="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17" y="3"/>
                  </a:lnTo>
                  <a:lnTo>
                    <a:pt x="27" y="3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95" name="Freeform 1202"/>
            <p:cNvSpPr>
              <a:spLocks/>
            </p:cNvSpPr>
            <p:nvPr/>
          </p:nvSpPr>
          <p:spPr bwMode="auto">
            <a:xfrm>
              <a:off x="1670098" y="1997732"/>
              <a:ext cx="2677" cy="10707"/>
            </a:xfrm>
            <a:custGeom>
              <a:avLst/>
              <a:gdLst>
                <a:gd name="T0" fmla="*/ 2147483647 w 7"/>
                <a:gd name="T1" fmla="*/ 2147483647 h 32"/>
                <a:gd name="T2" fmla="*/ 2147483647 w 7"/>
                <a:gd name="T3" fmla="*/ 0 h 32"/>
                <a:gd name="T4" fmla="*/ 2147483647 w 7"/>
                <a:gd name="T5" fmla="*/ 0 h 32"/>
                <a:gd name="T6" fmla="*/ 0 w 7"/>
                <a:gd name="T7" fmla="*/ 0 h 32"/>
                <a:gd name="T8" fmla="*/ 0 w 7"/>
                <a:gd name="T9" fmla="*/ 2147483647 h 32"/>
                <a:gd name="T10" fmla="*/ 0 w 7"/>
                <a:gd name="T11" fmla="*/ 2147483647 h 32"/>
                <a:gd name="T12" fmla="*/ 2147483647 w 7"/>
                <a:gd name="T13" fmla="*/ 2147483647 h 32"/>
                <a:gd name="T14" fmla="*/ 2147483647 w 7"/>
                <a:gd name="T15" fmla="*/ 2147483647 h 32"/>
                <a:gd name="T16" fmla="*/ 2147483647 w 7"/>
                <a:gd name="T17" fmla="*/ 2147483647 h 32"/>
                <a:gd name="T18" fmla="*/ 2147483647 w 7"/>
                <a:gd name="T19" fmla="*/ 2147483647 h 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32"/>
                <a:gd name="T32" fmla="*/ 7 w 7"/>
                <a:gd name="T33" fmla="*/ 32 h 3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32">
                  <a:moveTo>
                    <a:pt x="7" y="3"/>
                  </a:move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0" y="32"/>
                  </a:lnTo>
                  <a:lnTo>
                    <a:pt x="4" y="32"/>
                  </a:lnTo>
                  <a:lnTo>
                    <a:pt x="7" y="32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96" name="Freeform 1203"/>
            <p:cNvSpPr>
              <a:spLocks/>
            </p:cNvSpPr>
            <p:nvPr/>
          </p:nvSpPr>
          <p:spPr bwMode="auto">
            <a:xfrm>
              <a:off x="1670098" y="2005763"/>
              <a:ext cx="5354" cy="2677"/>
            </a:xfrm>
            <a:custGeom>
              <a:avLst/>
              <a:gdLst>
                <a:gd name="T0" fmla="*/ 2147483647 w 13"/>
                <a:gd name="T1" fmla="*/ 0 h 7"/>
                <a:gd name="T2" fmla="*/ 0 w 13"/>
                <a:gd name="T3" fmla="*/ 2147483647 h 7"/>
                <a:gd name="T4" fmla="*/ 0 w 13"/>
                <a:gd name="T5" fmla="*/ 2147483647 h 7"/>
                <a:gd name="T6" fmla="*/ 0 w 13"/>
                <a:gd name="T7" fmla="*/ 2147483647 h 7"/>
                <a:gd name="T8" fmla="*/ 2147483647 w 13"/>
                <a:gd name="T9" fmla="*/ 2147483647 h 7"/>
                <a:gd name="T10" fmla="*/ 2147483647 w 13"/>
                <a:gd name="T11" fmla="*/ 2147483647 h 7"/>
                <a:gd name="T12" fmla="*/ 2147483647 w 13"/>
                <a:gd name="T13" fmla="*/ 2147483647 h 7"/>
                <a:gd name="T14" fmla="*/ 2147483647 w 13"/>
                <a:gd name="T15" fmla="*/ 2147483647 h 7"/>
                <a:gd name="T16" fmla="*/ 2147483647 w 13"/>
                <a:gd name="T17" fmla="*/ 0 h 7"/>
                <a:gd name="T18" fmla="*/ 2147483647 w 13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7"/>
                <a:gd name="T32" fmla="*/ 13 w 13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7">
                  <a:moveTo>
                    <a:pt x="4" y="0"/>
                  </a:moveTo>
                  <a:lnTo>
                    <a:pt x="0" y="3"/>
                  </a:lnTo>
                  <a:lnTo>
                    <a:pt x="0" y="7"/>
                  </a:lnTo>
                  <a:lnTo>
                    <a:pt x="4" y="7"/>
                  </a:lnTo>
                  <a:lnTo>
                    <a:pt x="13" y="7"/>
                  </a:lnTo>
                  <a:lnTo>
                    <a:pt x="13" y="3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97" name="Freeform 1204"/>
            <p:cNvSpPr>
              <a:spLocks/>
            </p:cNvSpPr>
            <p:nvPr/>
          </p:nvSpPr>
          <p:spPr bwMode="auto">
            <a:xfrm>
              <a:off x="1672775" y="2005763"/>
              <a:ext cx="2677" cy="8030"/>
            </a:xfrm>
            <a:custGeom>
              <a:avLst/>
              <a:gdLst>
                <a:gd name="T0" fmla="*/ 2147483647 w 6"/>
                <a:gd name="T1" fmla="*/ 2147483647 h 22"/>
                <a:gd name="T2" fmla="*/ 2147483647 w 6"/>
                <a:gd name="T3" fmla="*/ 2147483647 h 22"/>
                <a:gd name="T4" fmla="*/ 2147483647 w 6"/>
                <a:gd name="T5" fmla="*/ 0 h 22"/>
                <a:gd name="T6" fmla="*/ 0 w 6"/>
                <a:gd name="T7" fmla="*/ 2147483647 h 22"/>
                <a:gd name="T8" fmla="*/ 0 w 6"/>
                <a:gd name="T9" fmla="*/ 2147483647 h 22"/>
                <a:gd name="T10" fmla="*/ 0 w 6"/>
                <a:gd name="T11" fmla="*/ 2147483647 h 22"/>
                <a:gd name="T12" fmla="*/ 2147483647 w 6"/>
                <a:gd name="T13" fmla="*/ 2147483647 h 22"/>
                <a:gd name="T14" fmla="*/ 2147483647 w 6"/>
                <a:gd name="T15" fmla="*/ 2147483647 h 22"/>
                <a:gd name="T16" fmla="*/ 2147483647 w 6"/>
                <a:gd name="T17" fmla="*/ 2147483647 h 22"/>
                <a:gd name="T18" fmla="*/ 2147483647 w 6"/>
                <a:gd name="T19" fmla="*/ 2147483647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22"/>
                <a:gd name="T32" fmla="*/ 6 w 6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22">
                  <a:moveTo>
                    <a:pt x="6" y="3"/>
                  </a:moveTo>
                  <a:lnTo>
                    <a:pt x="6" y="3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19"/>
                  </a:lnTo>
                  <a:lnTo>
                    <a:pt x="4" y="22"/>
                  </a:lnTo>
                  <a:lnTo>
                    <a:pt x="6" y="19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98" name="Freeform 1205"/>
            <p:cNvSpPr>
              <a:spLocks/>
            </p:cNvSpPr>
            <p:nvPr/>
          </p:nvSpPr>
          <p:spPr bwMode="auto">
            <a:xfrm>
              <a:off x="1672775" y="2011116"/>
              <a:ext cx="4015" cy="1339"/>
            </a:xfrm>
            <a:custGeom>
              <a:avLst/>
              <a:gdLst>
                <a:gd name="T0" fmla="*/ 2147483647 w 13"/>
                <a:gd name="T1" fmla="*/ 0 h 3"/>
                <a:gd name="T2" fmla="*/ 0 w 13"/>
                <a:gd name="T3" fmla="*/ 0 h 3"/>
                <a:gd name="T4" fmla="*/ 0 w 13"/>
                <a:gd name="T5" fmla="*/ 2147483647 h 3"/>
                <a:gd name="T6" fmla="*/ 0 w 13"/>
                <a:gd name="T7" fmla="*/ 2147483647 h 3"/>
                <a:gd name="T8" fmla="*/ 2147483647 w 13"/>
                <a:gd name="T9" fmla="*/ 2147483647 h 3"/>
                <a:gd name="T10" fmla="*/ 2147483647 w 13"/>
                <a:gd name="T11" fmla="*/ 2147483647 h 3"/>
                <a:gd name="T12" fmla="*/ 2147483647 w 13"/>
                <a:gd name="T13" fmla="*/ 2147483647 h 3"/>
                <a:gd name="T14" fmla="*/ 2147483647 w 13"/>
                <a:gd name="T15" fmla="*/ 0 h 3"/>
                <a:gd name="T16" fmla="*/ 2147483647 w 13"/>
                <a:gd name="T17" fmla="*/ 0 h 3"/>
                <a:gd name="T18" fmla="*/ 2147483647 w 13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3"/>
                <a:gd name="T32" fmla="*/ 13 w 13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3">
                  <a:moveTo>
                    <a:pt x="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4" y="3"/>
                  </a:lnTo>
                  <a:lnTo>
                    <a:pt x="13" y="3"/>
                  </a:lnTo>
                  <a:lnTo>
                    <a:pt x="13" y="0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99" name="Freeform 1206"/>
            <p:cNvSpPr>
              <a:spLocks/>
            </p:cNvSpPr>
            <p:nvPr/>
          </p:nvSpPr>
          <p:spPr bwMode="auto">
            <a:xfrm>
              <a:off x="1675452" y="2011116"/>
              <a:ext cx="1338" cy="6692"/>
            </a:xfrm>
            <a:custGeom>
              <a:avLst/>
              <a:gdLst>
                <a:gd name="T0" fmla="*/ 2147483647 w 7"/>
                <a:gd name="T1" fmla="*/ 2147483647 h 19"/>
                <a:gd name="T2" fmla="*/ 2147483647 w 7"/>
                <a:gd name="T3" fmla="*/ 0 h 19"/>
                <a:gd name="T4" fmla="*/ 2147483647 w 7"/>
                <a:gd name="T5" fmla="*/ 0 h 19"/>
                <a:gd name="T6" fmla="*/ 0 w 7"/>
                <a:gd name="T7" fmla="*/ 0 h 19"/>
                <a:gd name="T8" fmla="*/ 0 w 7"/>
                <a:gd name="T9" fmla="*/ 2147483647 h 19"/>
                <a:gd name="T10" fmla="*/ 0 w 7"/>
                <a:gd name="T11" fmla="*/ 2147483647 h 19"/>
                <a:gd name="T12" fmla="*/ 2147483647 w 7"/>
                <a:gd name="T13" fmla="*/ 2147483647 h 19"/>
                <a:gd name="T14" fmla="*/ 2147483647 w 7"/>
                <a:gd name="T15" fmla="*/ 2147483647 h 19"/>
                <a:gd name="T16" fmla="*/ 2147483647 w 7"/>
                <a:gd name="T17" fmla="*/ 2147483647 h 19"/>
                <a:gd name="T18" fmla="*/ 2147483647 w 7"/>
                <a:gd name="T19" fmla="*/ 2147483647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9"/>
                <a:gd name="T32" fmla="*/ 7 w 7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9">
                  <a:moveTo>
                    <a:pt x="7" y="3"/>
                  </a:move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4" y="19"/>
                  </a:lnTo>
                  <a:lnTo>
                    <a:pt x="7" y="19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00" name="Freeform 1207"/>
            <p:cNvSpPr>
              <a:spLocks/>
            </p:cNvSpPr>
            <p:nvPr/>
          </p:nvSpPr>
          <p:spPr bwMode="auto">
            <a:xfrm>
              <a:off x="1675452" y="2015131"/>
              <a:ext cx="13384" cy="2677"/>
            </a:xfrm>
            <a:custGeom>
              <a:avLst/>
              <a:gdLst>
                <a:gd name="T0" fmla="*/ 2147483647 w 43"/>
                <a:gd name="T1" fmla="*/ 0 h 7"/>
                <a:gd name="T2" fmla="*/ 0 w 43"/>
                <a:gd name="T3" fmla="*/ 0 h 7"/>
                <a:gd name="T4" fmla="*/ 0 w 43"/>
                <a:gd name="T5" fmla="*/ 2147483647 h 7"/>
                <a:gd name="T6" fmla="*/ 0 w 43"/>
                <a:gd name="T7" fmla="*/ 2147483647 h 7"/>
                <a:gd name="T8" fmla="*/ 2147483647 w 43"/>
                <a:gd name="T9" fmla="*/ 2147483647 h 7"/>
                <a:gd name="T10" fmla="*/ 2147483647 w 43"/>
                <a:gd name="T11" fmla="*/ 2147483647 h 7"/>
                <a:gd name="T12" fmla="*/ 2147483647 w 43"/>
                <a:gd name="T13" fmla="*/ 2147483647 h 7"/>
                <a:gd name="T14" fmla="*/ 2147483647 w 43"/>
                <a:gd name="T15" fmla="*/ 0 h 7"/>
                <a:gd name="T16" fmla="*/ 2147483647 w 43"/>
                <a:gd name="T17" fmla="*/ 0 h 7"/>
                <a:gd name="T18" fmla="*/ 2147483647 w 43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3"/>
                <a:gd name="T31" fmla="*/ 0 h 7"/>
                <a:gd name="T32" fmla="*/ 43 w 43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3" h="7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36" y="7"/>
                  </a:lnTo>
                  <a:lnTo>
                    <a:pt x="43" y="7"/>
                  </a:lnTo>
                  <a:lnTo>
                    <a:pt x="43" y="4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01" name="Freeform 1208"/>
            <p:cNvSpPr>
              <a:spLocks/>
            </p:cNvSpPr>
            <p:nvPr/>
          </p:nvSpPr>
          <p:spPr bwMode="auto">
            <a:xfrm>
              <a:off x="1688836" y="2015131"/>
              <a:ext cx="0" cy="6691"/>
            </a:xfrm>
            <a:custGeom>
              <a:avLst/>
              <a:gdLst>
                <a:gd name="T0" fmla="*/ 0 w 3"/>
                <a:gd name="T1" fmla="*/ 2147483647 h 19"/>
                <a:gd name="T2" fmla="*/ 0 w 3"/>
                <a:gd name="T3" fmla="*/ 0 h 19"/>
                <a:gd name="T4" fmla="*/ 0 w 3"/>
                <a:gd name="T5" fmla="*/ 0 h 19"/>
                <a:gd name="T6" fmla="*/ 0 w 3"/>
                <a:gd name="T7" fmla="*/ 0 h 19"/>
                <a:gd name="T8" fmla="*/ 0 w 3"/>
                <a:gd name="T9" fmla="*/ 2147483647 h 19"/>
                <a:gd name="T10" fmla="*/ 0 w 3"/>
                <a:gd name="T11" fmla="*/ 2147483647 h 19"/>
                <a:gd name="T12" fmla="*/ 0 w 3"/>
                <a:gd name="T13" fmla="*/ 2147483647 h 19"/>
                <a:gd name="T14" fmla="*/ 0 w 3"/>
                <a:gd name="T15" fmla="*/ 2147483647 h 19"/>
                <a:gd name="T16" fmla="*/ 0 w 3"/>
                <a:gd name="T17" fmla="*/ 2147483647 h 19"/>
                <a:gd name="T18" fmla="*/ 0 w 3"/>
                <a:gd name="T19" fmla="*/ 2147483647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19"/>
                <a:gd name="T32" fmla="*/ 0 w 3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19">
                  <a:moveTo>
                    <a:pt x="3" y="4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3" y="19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02" name="Freeform 1209"/>
            <p:cNvSpPr>
              <a:spLocks/>
            </p:cNvSpPr>
            <p:nvPr/>
          </p:nvSpPr>
          <p:spPr bwMode="auto">
            <a:xfrm>
              <a:off x="1687497" y="2019146"/>
              <a:ext cx="21414" cy="2677"/>
            </a:xfrm>
            <a:custGeom>
              <a:avLst/>
              <a:gdLst>
                <a:gd name="T0" fmla="*/ 2147483647 w 66"/>
                <a:gd name="T1" fmla="*/ 0 h 6"/>
                <a:gd name="T2" fmla="*/ 2147483647 w 66"/>
                <a:gd name="T3" fmla="*/ 2147483647 h 6"/>
                <a:gd name="T4" fmla="*/ 0 w 66"/>
                <a:gd name="T5" fmla="*/ 2147483647 h 6"/>
                <a:gd name="T6" fmla="*/ 2147483647 w 66"/>
                <a:gd name="T7" fmla="*/ 2147483647 h 6"/>
                <a:gd name="T8" fmla="*/ 2147483647 w 66"/>
                <a:gd name="T9" fmla="*/ 2147483647 h 6"/>
                <a:gd name="T10" fmla="*/ 2147483647 w 66"/>
                <a:gd name="T11" fmla="*/ 2147483647 h 6"/>
                <a:gd name="T12" fmla="*/ 2147483647 w 66"/>
                <a:gd name="T13" fmla="*/ 2147483647 h 6"/>
                <a:gd name="T14" fmla="*/ 2147483647 w 66"/>
                <a:gd name="T15" fmla="*/ 2147483647 h 6"/>
                <a:gd name="T16" fmla="*/ 2147483647 w 66"/>
                <a:gd name="T17" fmla="*/ 0 h 6"/>
                <a:gd name="T18" fmla="*/ 2147483647 w 66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6"/>
                <a:gd name="T31" fmla="*/ 0 h 6"/>
                <a:gd name="T32" fmla="*/ 66 w 66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6" h="6">
                  <a:moveTo>
                    <a:pt x="4" y="0"/>
                  </a:moveTo>
                  <a:lnTo>
                    <a:pt x="4" y="2"/>
                  </a:lnTo>
                  <a:lnTo>
                    <a:pt x="0" y="2"/>
                  </a:lnTo>
                  <a:lnTo>
                    <a:pt x="4" y="6"/>
                  </a:lnTo>
                  <a:lnTo>
                    <a:pt x="60" y="6"/>
                  </a:lnTo>
                  <a:lnTo>
                    <a:pt x="66" y="6"/>
                  </a:lnTo>
                  <a:lnTo>
                    <a:pt x="66" y="2"/>
                  </a:lnTo>
                  <a:lnTo>
                    <a:pt x="6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03" name="Freeform 1210"/>
            <p:cNvSpPr>
              <a:spLocks/>
            </p:cNvSpPr>
            <p:nvPr/>
          </p:nvSpPr>
          <p:spPr bwMode="auto">
            <a:xfrm>
              <a:off x="1706234" y="2019146"/>
              <a:ext cx="2677" cy="12046"/>
            </a:xfrm>
            <a:custGeom>
              <a:avLst/>
              <a:gdLst>
                <a:gd name="T0" fmla="*/ 2147483647 w 6"/>
                <a:gd name="T1" fmla="*/ 2147483647 h 34"/>
                <a:gd name="T2" fmla="*/ 2147483647 w 6"/>
                <a:gd name="T3" fmla="*/ 2147483647 h 34"/>
                <a:gd name="T4" fmla="*/ 2147483647 w 6"/>
                <a:gd name="T5" fmla="*/ 0 h 34"/>
                <a:gd name="T6" fmla="*/ 0 w 6"/>
                <a:gd name="T7" fmla="*/ 2147483647 h 34"/>
                <a:gd name="T8" fmla="*/ 0 w 6"/>
                <a:gd name="T9" fmla="*/ 2147483647 h 34"/>
                <a:gd name="T10" fmla="*/ 0 w 6"/>
                <a:gd name="T11" fmla="*/ 2147483647 h 34"/>
                <a:gd name="T12" fmla="*/ 2147483647 w 6"/>
                <a:gd name="T13" fmla="*/ 2147483647 h 34"/>
                <a:gd name="T14" fmla="*/ 2147483647 w 6"/>
                <a:gd name="T15" fmla="*/ 2147483647 h 34"/>
                <a:gd name="T16" fmla="*/ 2147483647 w 6"/>
                <a:gd name="T17" fmla="*/ 2147483647 h 34"/>
                <a:gd name="T18" fmla="*/ 2147483647 w 6"/>
                <a:gd name="T19" fmla="*/ 2147483647 h 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34"/>
                <a:gd name="T32" fmla="*/ 6 w 6"/>
                <a:gd name="T33" fmla="*/ 34 h 3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34">
                  <a:moveTo>
                    <a:pt x="6" y="2"/>
                  </a:moveTo>
                  <a:lnTo>
                    <a:pt x="6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31"/>
                  </a:lnTo>
                  <a:lnTo>
                    <a:pt x="0" y="34"/>
                  </a:lnTo>
                  <a:lnTo>
                    <a:pt x="4" y="34"/>
                  </a:lnTo>
                  <a:lnTo>
                    <a:pt x="6" y="34"/>
                  </a:lnTo>
                  <a:lnTo>
                    <a:pt x="6" y="31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04" name="Freeform 1211"/>
            <p:cNvSpPr>
              <a:spLocks/>
            </p:cNvSpPr>
            <p:nvPr/>
          </p:nvSpPr>
          <p:spPr bwMode="auto">
            <a:xfrm>
              <a:off x="1706234" y="2028515"/>
              <a:ext cx="13384" cy="2677"/>
            </a:xfrm>
            <a:custGeom>
              <a:avLst/>
              <a:gdLst>
                <a:gd name="T0" fmla="*/ 2147483647 w 40"/>
                <a:gd name="T1" fmla="*/ 0 h 6"/>
                <a:gd name="T2" fmla="*/ 0 w 40"/>
                <a:gd name="T3" fmla="*/ 0 h 6"/>
                <a:gd name="T4" fmla="*/ 0 w 40"/>
                <a:gd name="T5" fmla="*/ 2147483647 h 6"/>
                <a:gd name="T6" fmla="*/ 0 w 40"/>
                <a:gd name="T7" fmla="*/ 2147483647 h 6"/>
                <a:gd name="T8" fmla="*/ 2147483647 w 40"/>
                <a:gd name="T9" fmla="*/ 2147483647 h 6"/>
                <a:gd name="T10" fmla="*/ 2147483647 w 40"/>
                <a:gd name="T11" fmla="*/ 2147483647 h 6"/>
                <a:gd name="T12" fmla="*/ 2147483647 w 40"/>
                <a:gd name="T13" fmla="*/ 2147483647 h 6"/>
                <a:gd name="T14" fmla="*/ 2147483647 w 40"/>
                <a:gd name="T15" fmla="*/ 0 h 6"/>
                <a:gd name="T16" fmla="*/ 2147483647 w 40"/>
                <a:gd name="T17" fmla="*/ 0 h 6"/>
                <a:gd name="T18" fmla="*/ 2147483647 w 40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"/>
                <a:gd name="T31" fmla="*/ 0 h 6"/>
                <a:gd name="T32" fmla="*/ 40 w 40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" h="6">
                  <a:moveTo>
                    <a:pt x="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29" y="6"/>
                  </a:lnTo>
                  <a:lnTo>
                    <a:pt x="36" y="6"/>
                  </a:lnTo>
                  <a:lnTo>
                    <a:pt x="40" y="3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05" name="Freeform 1212"/>
            <p:cNvSpPr>
              <a:spLocks/>
            </p:cNvSpPr>
            <p:nvPr/>
          </p:nvSpPr>
          <p:spPr bwMode="auto">
            <a:xfrm>
              <a:off x="1718280" y="2028515"/>
              <a:ext cx="1338" cy="6691"/>
            </a:xfrm>
            <a:custGeom>
              <a:avLst/>
              <a:gdLst>
                <a:gd name="T0" fmla="*/ 2147483647 w 7"/>
                <a:gd name="T1" fmla="*/ 2147483647 h 19"/>
                <a:gd name="T2" fmla="*/ 2147483647 w 7"/>
                <a:gd name="T3" fmla="*/ 0 h 19"/>
                <a:gd name="T4" fmla="*/ 2147483647 w 7"/>
                <a:gd name="T5" fmla="*/ 0 h 19"/>
                <a:gd name="T6" fmla="*/ 0 w 7"/>
                <a:gd name="T7" fmla="*/ 0 h 19"/>
                <a:gd name="T8" fmla="*/ 0 w 7"/>
                <a:gd name="T9" fmla="*/ 2147483647 h 19"/>
                <a:gd name="T10" fmla="*/ 0 w 7"/>
                <a:gd name="T11" fmla="*/ 2147483647 h 19"/>
                <a:gd name="T12" fmla="*/ 2147483647 w 7"/>
                <a:gd name="T13" fmla="*/ 2147483647 h 19"/>
                <a:gd name="T14" fmla="*/ 2147483647 w 7"/>
                <a:gd name="T15" fmla="*/ 2147483647 h 19"/>
                <a:gd name="T16" fmla="*/ 2147483647 w 7"/>
                <a:gd name="T17" fmla="*/ 2147483647 h 19"/>
                <a:gd name="T18" fmla="*/ 2147483647 w 7"/>
                <a:gd name="T19" fmla="*/ 2147483647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9"/>
                <a:gd name="T32" fmla="*/ 7 w 7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9">
                  <a:moveTo>
                    <a:pt x="7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3" y="19"/>
                  </a:lnTo>
                  <a:lnTo>
                    <a:pt x="7" y="19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06" name="Freeform 1213"/>
            <p:cNvSpPr>
              <a:spLocks/>
            </p:cNvSpPr>
            <p:nvPr/>
          </p:nvSpPr>
          <p:spPr bwMode="auto">
            <a:xfrm>
              <a:off x="1718280" y="2033868"/>
              <a:ext cx="6692" cy="1338"/>
            </a:xfrm>
            <a:custGeom>
              <a:avLst/>
              <a:gdLst>
                <a:gd name="T0" fmla="*/ 2147483647 w 20"/>
                <a:gd name="T1" fmla="*/ 0 h 7"/>
                <a:gd name="T2" fmla="*/ 0 w 20"/>
                <a:gd name="T3" fmla="*/ 2147483647 h 7"/>
                <a:gd name="T4" fmla="*/ 0 w 20"/>
                <a:gd name="T5" fmla="*/ 2147483647 h 7"/>
                <a:gd name="T6" fmla="*/ 0 w 20"/>
                <a:gd name="T7" fmla="*/ 2147483647 h 7"/>
                <a:gd name="T8" fmla="*/ 2147483647 w 20"/>
                <a:gd name="T9" fmla="*/ 2147483647 h 7"/>
                <a:gd name="T10" fmla="*/ 2147483647 w 20"/>
                <a:gd name="T11" fmla="*/ 2147483647 h 7"/>
                <a:gd name="T12" fmla="*/ 2147483647 w 20"/>
                <a:gd name="T13" fmla="*/ 2147483647 h 7"/>
                <a:gd name="T14" fmla="*/ 2147483647 w 20"/>
                <a:gd name="T15" fmla="*/ 2147483647 h 7"/>
                <a:gd name="T16" fmla="*/ 2147483647 w 20"/>
                <a:gd name="T17" fmla="*/ 0 h 7"/>
                <a:gd name="T18" fmla="*/ 2147483647 w 20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7"/>
                <a:gd name="T32" fmla="*/ 20 w 20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7">
                  <a:moveTo>
                    <a:pt x="3" y="0"/>
                  </a:moveTo>
                  <a:lnTo>
                    <a:pt x="0" y="4"/>
                  </a:lnTo>
                  <a:lnTo>
                    <a:pt x="0" y="7"/>
                  </a:lnTo>
                  <a:lnTo>
                    <a:pt x="9" y="7"/>
                  </a:lnTo>
                  <a:lnTo>
                    <a:pt x="16" y="7"/>
                  </a:lnTo>
                  <a:lnTo>
                    <a:pt x="20" y="4"/>
                  </a:lnTo>
                  <a:lnTo>
                    <a:pt x="16" y="4"/>
                  </a:lnTo>
                  <a:lnTo>
                    <a:pt x="1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07" name="Freeform 1214"/>
            <p:cNvSpPr>
              <a:spLocks/>
            </p:cNvSpPr>
            <p:nvPr/>
          </p:nvSpPr>
          <p:spPr bwMode="auto">
            <a:xfrm>
              <a:off x="1722295" y="2033868"/>
              <a:ext cx="2677" cy="10707"/>
            </a:xfrm>
            <a:custGeom>
              <a:avLst/>
              <a:gdLst>
                <a:gd name="T0" fmla="*/ 2147483647 w 7"/>
                <a:gd name="T1" fmla="*/ 2147483647 h 36"/>
                <a:gd name="T2" fmla="*/ 2147483647 w 7"/>
                <a:gd name="T3" fmla="*/ 2147483647 h 36"/>
                <a:gd name="T4" fmla="*/ 2147483647 w 7"/>
                <a:gd name="T5" fmla="*/ 0 h 36"/>
                <a:gd name="T6" fmla="*/ 0 w 7"/>
                <a:gd name="T7" fmla="*/ 2147483647 h 36"/>
                <a:gd name="T8" fmla="*/ 0 w 7"/>
                <a:gd name="T9" fmla="*/ 2147483647 h 36"/>
                <a:gd name="T10" fmla="*/ 0 w 7"/>
                <a:gd name="T11" fmla="*/ 2147483647 h 36"/>
                <a:gd name="T12" fmla="*/ 2147483647 w 7"/>
                <a:gd name="T13" fmla="*/ 2147483647 h 36"/>
                <a:gd name="T14" fmla="*/ 2147483647 w 7"/>
                <a:gd name="T15" fmla="*/ 2147483647 h 36"/>
                <a:gd name="T16" fmla="*/ 2147483647 w 7"/>
                <a:gd name="T17" fmla="*/ 2147483647 h 36"/>
                <a:gd name="T18" fmla="*/ 2147483647 w 7"/>
                <a:gd name="T19" fmla="*/ 2147483647 h 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36"/>
                <a:gd name="T32" fmla="*/ 7 w 7"/>
                <a:gd name="T33" fmla="*/ 36 h 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36">
                  <a:moveTo>
                    <a:pt x="7" y="4"/>
                  </a:moveTo>
                  <a:lnTo>
                    <a:pt x="3" y="4"/>
                  </a:lnTo>
                  <a:lnTo>
                    <a:pt x="3" y="0"/>
                  </a:lnTo>
                  <a:lnTo>
                    <a:pt x="0" y="4"/>
                  </a:lnTo>
                  <a:lnTo>
                    <a:pt x="0" y="32"/>
                  </a:lnTo>
                  <a:lnTo>
                    <a:pt x="0" y="36"/>
                  </a:lnTo>
                  <a:lnTo>
                    <a:pt x="3" y="36"/>
                  </a:lnTo>
                  <a:lnTo>
                    <a:pt x="7" y="32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08" name="Freeform 1215"/>
            <p:cNvSpPr>
              <a:spLocks/>
            </p:cNvSpPr>
            <p:nvPr/>
          </p:nvSpPr>
          <p:spPr bwMode="auto">
            <a:xfrm>
              <a:off x="1722295" y="2043236"/>
              <a:ext cx="28107" cy="1339"/>
            </a:xfrm>
            <a:custGeom>
              <a:avLst/>
              <a:gdLst>
                <a:gd name="T0" fmla="*/ 2147483647 w 83"/>
                <a:gd name="T1" fmla="*/ 0 h 7"/>
                <a:gd name="T2" fmla="*/ 0 w 83"/>
                <a:gd name="T3" fmla="*/ 2147483647 h 7"/>
                <a:gd name="T4" fmla="*/ 0 w 83"/>
                <a:gd name="T5" fmla="*/ 2147483647 h 7"/>
                <a:gd name="T6" fmla="*/ 0 w 83"/>
                <a:gd name="T7" fmla="*/ 2147483647 h 7"/>
                <a:gd name="T8" fmla="*/ 2147483647 w 83"/>
                <a:gd name="T9" fmla="*/ 2147483647 h 7"/>
                <a:gd name="T10" fmla="*/ 2147483647 w 83"/>
                <a:gd name="T11" fmla="*/ 2147483647 h 7"/>
                <a:gd name="T12" fmla="*/ 2147483647 w 83"/>
                <a:gd name="T13" fmla="*/ 2147483647 h 7"/>
                <a:gd name="T14" fmla="*/ 2147483647 w 83"/>
                <a:gd name="T15" fmla="*/ 2147483647 h 7"/>
                <a:gd name="T16" fmla="*/ 2147483647 w 83"/>
                <a:gd name="T17" fmla="*/ 0 h 7"/>
                <a:gd name="T18" fmla="*/ 2147483647 w 83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3"/>
                <a:gd name="T31" fmla="*/ 0 h 7"/>
                <a:gd name="T32" fmla="*/ 83 w 83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3" h="7">
                  <a:moveTo>
                    <a:pt x="3" y="0"/>
                  </a:moveTo>
                  <a:lnTo>
                    <a:pt x="0" y="3"/>
                  </a:lnTo>
                  <a:lnTo>
                    <a:pt x="0" y="7"/>
                  </a:lnTo>
                  <a:lnTo>
                    <a:pt x="76" y="7"/>
                  </a:lnTo>
                  <a:lnTo>
                    <a:pt x="83" y="7"/>
                  </a:lnTo>
                  <a:lnTo>
                    <a:pt x="83" y="3"/>
                  </a:lnTo>
                  <a:lnTo>
                    <a:pt x="79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09" name="Freeform 1216"/>
            <p:cNvSpPr>
              <a:spLocks/>
            </p:cNvSpPr>
            <p:nvPr/>
          </p:nvSpPr>
          <p:spPr bwMode="auto">
            <a:xfrm>
              <a:off x="1747725" y="2043236"/>
              <a:ext cx="2677" cy="6692"/>
            </a:xfrm>
            <a:custGeom>
              <a:avLst/>
              <a:gdLst>
                <a:gd name="T0" fmla="*/ 2147483647 w 7"/>
                <a:gd name="T1" fmla="*/ 2147483647 h 22"/>
                <a:gd name="T2" fmla="*/ 2147483647 w 7"/>
                <a:gd name="T3" fmla="*/ 2147483647 h 22"/>
                <a:gd name="T4" fmla="*/ 2147483647 w 7"/>
                <a:gd name="T5" fmla="*/ 0 h 22"/>
                <a:gd name="T6" fmla="*/ 0 w 7"/>
                <a:gd name="T7" fmla="*/ 2147483647 h 22"/>
                <a:gd name="T8" fmla="*/ 0 w 7"/>
                <a:gd name="T9" fmla="*/ 2147483647 h 22"/>
                <a:gd name="T10" fmla="*/ 0 w 7"/>
                <a:gd name="T11" fmla="*/ 2147483647 h 22"/>
                <a:gd name="T12" fmla="*/ 2147483647 w 7"/>
                <a:gd name="T13" fmla="*/ 2147483647 h 22"/>
                <a:gd name="T14" fmla="*/ 2147483647 w 7"/>
                <a:gd name="T15" fmla="*/ 2147483647 h 22"/>
                <a:gd name="T16" fmla="*/ 2147483647 w 7"/>
                <a:gd name="T17" fmla="*/ 2147483647 h 22"/>
                <a:gd name="T18" fmla="*/ 2147483647 w 7"/>
                <a:gd name="T19" fmla="*/ 2147483647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22"/>
                <a:gd name="T32" fmla="*/ 7 w 7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22">
                  <a:moveTo>
                    <a:pt x="7" y="3"/>
                  </a:moveTo>
                  <a:lnTo>
                    <a:pt x="7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18"/>
                  </a:lnTo>
                  <a:lnTo>
                    <a:pt x="3" y="22"/>
                  </a:lnTo>
                  <a:lnTo>
                    <a:pt x="7" y="18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10" name="Freeform 1217"/>
            <p:cNvSpPr>
              <a:spLocks/>
            </p:cNvSpPr>
            <p:nvPr/>
          </p:nvSpPr>
          <p:spPr bwMode="auto">
            <a:xfrm>
              <a:off x="1747725" y="2048590"/>
              <a:ext cx="16061" cy="0"/>
            </a:xfrm>
            <a:custGeom>
              <a:avLst/>
              <a:gdLst>
                <a:gd name="T0" fmla="*/ 2147483647 w 49"/>
                <a:gd name="T1" fmla="*/ 0 h 2"/>
                <a:gd name="T2" fmla="*/ 0 w 49"/>
                <a:gd name="T3" fmla="*/ 0 h 2"/>
                <a:gd name="T4" fmla="*/ 0 w 49"/>
                <a:gd name="T5" fmla="*/ 0 h 2"/>
                <a:gd name="T6" fmla="*/ 0 w 49"/>
                <a:gd name="T7" fmla="*/ 0 h 2"/>
                <a:gd name="T8" fmla="*/ 2147483647 w 49"/>
                <a:gd name="T9" fmla="*/ 0 h 2"/>
                <a:gd name="T10" fmla="*/ 2147483647 w 49"/>
                <a:gd name="T11" fmla="*/ 0 h 2"/>
                <a:gd name="T12" fmla="*/ 2147483647 w 49"/>
                <a:gd name="T13" fmla="*/ 0 h 2"/>
                <a:gd name="T14" fmla="*/ 2147483647 w 49"/>
                <a:gd name="T15" fmla="*/ 0 h 2"/>
                <a:gd name="T16" fmla="*/ 2147483647 w 49"/>
                <a:gd name="T17" fmla="*/ 0 h 2"/>
                <a:gd name="T18" fmla="*/ 2147483647 w 49"/>
                <a:gd name="T19" fmla="*/ 0 h 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9"/>
                <a:gd name="T31" fmla="*/ 0 h 2"/>
                <a:gd name="T32" fmla="*/ 49 w 49"/>
                <a:gd name="T33" fmla="*/ 0 h 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9" h="2">
                  <a:moveTo>
                    <a:pt x="3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43" y="2"/>
                  </a:lnTo>
                  <a:lnTo>
                    <a:pt x="49" y="2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11" name="Freeform 1218"/>
            <p:cNvSpPr>
              <a:spLocks/>
            </p:cNvSpPr>
            <p:nvPr/>
          </p:nvSpPr>
          <p:spPr bwMode="auto">
            <a:xfrm>
              <a:off x="1763786" y="2048590"/>
              <a:ext cx="0" cy="5353"/>
            </a:xfrm>
            <a:custGeom>
              <a:avLst/>
              <a:gdLst>
                <a:gd name="T0" fmla="*/ 0 w 2"/>
                <a:gd name="T1" fmla="*/ 2147483647 h 18"/>
                <a:gd name="T2" fmla="*/ 0 w 2"/>
                <a:gd name="T3" fmla="*/ 0 h 18"/>
                <a:gd name="T4" fmla="*/ 0 w 2"/>
                <a:gd name="T5" fmla="*/ 0 h 18"/>
                <a:gd name="T6" fmla="*/ 0 w 2"/>
                <a:gd name="T7" fmla="*/ 0 h 18"/>
                <a:gd name="T8" fmla="*/ 0 w 2"/>
                <a:gd name="T9" fmla="*/ 2147483647 h 18"/>
                <a:gd name="T10" fmla="*/ 0 w 2"/>
                <a:gd name="T11" fmla="*/ 2147483647 h 18"/>
                <a:gd name="T12" fmla="*/ 0 w 2"/>
                <a:gd name="T13" fmla="*/ 2147483647 h 18"/>
                <a:gd name="T14" fmla="*/ 0 w 2"/>
                <a:gd name="T15" fmla="*/ 2147483647 h 18"/>
                <a:gd name="T16" fmla="*/ 0 w 2"/>
                <a:gd name="T17" fmla="*/ 2147483647 h 18"/>
                <a:gd name="T18" fmla="*/ 0 w 2"/>
                <a:gd name="T19" fmla="*/ 2147483647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"/>
                <a:gd name="T31" fmla="*/ 0 h 18"/>
                <a:gd name="T32" fmla="*/ 0 w 2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" h="18">
                  <a:moveTo>
                    <a:pt x="2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2" y="18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12" name="Freeform 1219"/>
            <p:cNvSpPr>
              <a:spLocks/>
            </p:cNvSpPr>
            <p:nvPr/>
          </p:nvSpPr>
          <p:spPr bwMode="auto">
            <a:xfrm>
              <a:off x="1762447" y="2052605"/>
              <a:ext cx="4016" cy="1338"/>
            </a:xfrm>
            <a:custGeom>
              <a:avLst/>
              <a:gdLst>
                <a:gd name="T0" fmla="*/ 2147483647 w 13"/>
                <a:gd name="T1" fmla="*/ 0 h 6"/>
                <a:gd name="T2" fmla="*/ 2147483647 w 13"/>
                <a:gd name="T3" fmla="*/ 0 h 6"/>
                <a:gd name="T4" fmla="*/ 0 w 13"/>
                <a:gd name="T5" fmla="*/ 2147483647 h 6"/>
                <a:gd name="T6" fmla="*/ 2147483647 w 13"/>
                <a:gd name="T7" fmla="*/ 2147483647 h 6"/>
                <a:gd name="T8" fmla="*/ 2147483647 w 13"/>
                <a:gd name="T9" fmla="*/ 2147483647 h 6"/>
                <a:gd name="T10" fmla="*/ 2147483647 w 13"/>
                <a:gd name="T11" fmla="*/ 2147483647 h 6"/>
                <a:gd name="T12" fmla="*/ 2147483647 w 13"/>
                <a:gd name="T13" fmla="*/ 2147483647 h 6"/>
                <a:gd name="T14" fmla="*/ 2147483647 w 13"/>
                <a:gd name="T15" fmla="*/ 0 h 6"/>
                <a:gd name="T16" fmla="*/ 2147483647 w 13"/>
                <a:gd name="T17" fmla="*/ 0 h 6"/>
                <a:gd name="T18" fmla="*/ 2147483647 w 1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6"/>
                <a:gd name="T32" fmla="*/ 13 w 1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6">
                  <a:moveTo>
                    <a:pt x="4" y="0"/>
                  </a:moveTo>
                  <a:lnTo>
                    <a:pt x="4" y="0"/>
                  </a:lnTo>
                  <a:lnTo>
                    <a:pt x="0" y="3"/>
                  </a:lnTo>
                  <a:lnTo>
                    <a:pt x="4" y="6"/>
                  </a:lnTo>
                  <a:lnTo>
                    <a:pt x="6" y="6"/>
                  </a:lnTo>
                  <a:lnTo>
                    <a:pt x="13" y="6"/>
                  </a:lnTo>
                  <a:lnTo>
                    <a:pt x="13" y="3"/>
                  </a:lnTo>
                  <a:lnTo>
                    <a:pt x="13" y="0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13" name="Freeform 1220"/>
            <p:cNvSpPr>
              <a:spLocks/>
            </p:cNvSpPr>
            <p:nvPr/>
          </p:nvSpPr>
          <p:spPr bwMode="auto">
            <a:xfrm>
              <a:off x="1765124" y="2052605"/>
              <a:ext cx="1339" cy="6691"/>
            </a:xfrm>
            <a:custGeom>
              <a:avLst/>
              <a:gdLst>
                <a:gd name="T0" fmla="*/ 2147483647 w 3"/>
                <a:gd name="T1" fmla="*/ 2147483647 h 19"/>
                <a:gd name="T2" fmla="*/ 2147483647 w 3"/>
                <a:gd name="T3" fmla="*/ 0 h 19"/>
                <a:gd name="T4" fmla="*/ 0 w 3"/>
                <a:gd name="T5" fmla="*/ 0 h 19"/>
                <a:gd name="T6" fmla="*/ 0 w 3"/>
                <a:gd name="T7" fmla="*/ 0 h 19"/>
                <a:gd name="T8" fmla="*/ 0 w 3"/>
                <a:gd name="T9" fmla="*/ 2147483647 h 19"/>
                <a:gd name="T10" fmla="*/ 0 w 3"/>
                <a:gd name="T11" fmla="*/ 2147483647 h 19"/>
                <a:gd name="T12" fmla="*/ 0 w 3"/>
                <a:gd name="T13" fmla="*/ 2147483647 h 19"/>
                <a:gd name="T14" fmla="*/ 2147483647 w 3"/>
                <a:gd name="T15" fmla="*/ 2147483647 h 19"/>
                <a:gd name="T16" fmla="*/ 2147483647 w 3"/>
                <a:gd name="T17" fmla="*/ 2147483647 h 19"/>
                <a:gd name="T18" fmla="*/ 2147483647 w 3"/>
                <a:gd name="T19" fmla="*/ 2147483647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19"/>
                <a:gd name="T32" fmla="*/ 3 w 3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19">
                  <a:moveTo>
                    <a:pt x="3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3" y="19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14" name="Freeform 1221"/>
            <p:cNvSpPr>
              <a:spLocks/>
            </p:cNvSpPr>
            <p:nvPr/>
          </p:nvSpPr>
          <p:spPr bwMode="auto">
            <a:xfrm>
              <a:off x="1763786" y="2056620"/>
              <a:ext cx="6692" cy="2677"/>
            </a:xfrm>
            <a:custGeom>
              <a:avLst/>
              <a:gdLst>
                <a:gd name="T0" fmla="*/ 2147483647 w 20"/>
                <a:gd name="T1" fmla="*/ 0 h 6"/>
                <a:gd name="T2" fmla="*/ 2147483647 w 20"/>
                <a:gd name="T3" fmla="*/ 2147483647 h 6"/>
                <a:gd name="T4" fmla="*/ 0 w 20"/>
                <a:gd name="T5" fmla="*/ 2147483647 h 6"/>
                <a:gd name="T6" fmla="*/ 2147483647 w 20"/>
                <a:gd name="T7" fmla="*/ 2147483647 h 6"/>
                <a:gd name="T8" fmla="*/ 2147483647 w 20"/>
                <a:gd name="T9" fmla="*/ 2147483647 h 6"/>
                <a:gd name="T10" fmla="*/ 2147483647 w 20"/>
                <a:gd name="T11" fmla="*/ 2147483647 h 6"/>
                <a:gd name="T12" fmla="*/ 2147483647 w 20"/>
                <a:gd name="T13" fmla="*/ 2147483647 h 6"/>
                <a:gd name="T14" fmla="*/ 2147483647 w 20"/>
                <a:gd name="T15" fmla="*/ 2147483647 h 6"/>
                <a:gd name="T16" fmla="*/ 2147483647 w 20"/>
                <a:gd name="T17" fmla="*/ 0 h 6"/>
                <a:gd name="T18" fmla="*/ 2147483647 w 20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6"/>
                <a:gd name="T32" fmla="*/ 20 w 20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6">
                  <a:moveTo>
                    <a:pt x="4" y="0"/>
                  </a:moveTo>
                  <a:lnTo>
                    <a:pt x="4" y="2"/>
                  </a:lnTo>
                  <a:lnTo>
                    <a:pt x="0" y="2"/>
                  </a:lnTo>
                  <a:lnTo>
                    <a:pt x="4" y="6"/>
                  </a:lnTo>
                  <a:lnTo>
                    <a:pt x="13" y="6"/>
                  </a:lnTo>
                  <a:lnTo>
                    <a:pt x="20" y="6"/>
                  </a:lnTo>
                  <a:lnTo>
                    <a:pt x="20" y="2"/>
                  </a:lnTo>
                  <a:lnTo>
                    <a:pt x="1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15" name="Freeform 1222"/>
            <p:cNvSpPr>
              <a:spLocks/>
            </p:cNvSpPr>
            <p:nvPr/>
          </p:nvSpPr>
          <p:spPr bwMode="auto">
            <a:xfrm>
              <a:off x="1770477" y="2056620"/>
              <a:ext cx="0" cy="6692"/>
            </a:xfrm>
            <a:custGeom>
              <a:avLst/>
              <a:gdLst>
                <a:gd name="T0" fmla="*/ 0 w 3"/>
                <a:gd name="T1" fmla="*/ 2147483647 h 21"/>
                <a:gd name="T2" fmla="*/ 0 w 3"/>
                <a:gd name="T3" fmla="*/ 2147483647 h 21"/>
                <a:gd name="T4" fmla="*/ 0 w 3"/>
                <a:gd name="T5" fmla="*/ 0 h 21"/>
                <a:gd name="T6" fmla="*/ 0 w 3"/>
                <a:gd name="T7" fmla="*/ 2147483647 h 21"/>
                <a:gd name="T8" fmla="*/ 0 w 3"/>
                <a:gd name="T9" fmla="*/ 2147483647 h 21"/>
                <a:gd name="T10" fmla="*/ 0 w 3"/>
                <a:gd name="T11" fmla="*/ 2147483647 h 21"/>
                <a:gd name="T12" fmla="*/ 0 w 3"/>
                <a:gd name="T13" fmla="*/ 2147483647 h 21"/>
                <a:gd name="T14" fmla="*/ 0 w 3"/>
                <a:gd name="T15" fmla="*/ 2147483647 h 21"/>
                <a:gd name="T16" fmla="*/ 0 w 3"/>
                <a:gd name="T17" fmla="*/ 2147483647 h 21"/>
                <a:gd name="T18" fmla="*/ 0 w 3"/>
                <a:gd name="T19" fmla="*/ 2147483647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21"/>
                <a:gd name="T32" fmla="*/ 0 w 3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21">
                  <a:moveTo>
                    <a:pt x="3" y="2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3" y="19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16" name="Freeform 1223"/>
            <p:cNvSpPr>
              <a:spLocks/>
            </p:cNvSpPr>
            <p:nvPr/>
          </p:nvSpPr>
          <p:spPr bwMode="auto">
            <a:xfrm>
              <a:off x="1769139" y="2061973"/>
              <a:ext cx="4015" cy="1339"/>
            </a:xfrm>
            <a:custGeom>
              <a:avLst/>
              <a:gdLst>
                <a:gd name="T0" fmla="*/ 2147483647 w 14"/>
                <a:gd name="T1" fmla="*/ 0 h 4"/>
                <a:gd name="T2" fmla="*/ 2147483647 w 14"/>
                <a:gd name="T3" fmla="*/ 0 h 4"/>
                <a:gd name="T4" fmla="*/ 0 w 14"/>
                <a:gd name="T5" fmla="*/ 2147483647 h 4"/>
                <a:gd name="T6" fmla="*/ 2147483647 w 14"/>
                <a:gd name="T7" fmla="*/ 2147483647 h 4"/>
                <a:gd name="T8" fmla="*/ 2147483647 w 14"/>
                <a:gd name="T9" fmla="*/ 2147483647 h 4"/>
                <a:gd name="T10" fmla="*/ 2147483647 w 14"/>
                <a:gd name="T11" fmla="*/ 2147483647 h 4"/>
                <a:gd name="T12" fmla="*/ 2147483647 w 14"/>
                <a:gd name="T13" fmla="*/ 2147483647 h 4"/>
                <a:gd name="T14" fmla="*/ 2147483647 w 14"/>
                <a:gd name="T15" fmla="*/ 0 h 4"/>
                <a:gd name="T16" fmla="*/ 2147483647 w 14"/>
                <a:gd name="T17" fmla="*/ 0 h 4"/>
                <a:gd name="T18" fmla="*/ 2147483647 w 14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4"/>
                <a:gd name="T32" fmla="*/ 14 w 14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4">
                  <a:moveTo>
                    <a:pt x="4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7" y="4"/>
                  </a:lnTo>
                  <a:lnTo>
                    <a:pt x="14" y="4"/>
                  </a:lnTo>
                  <a:lnTo>
                    <a:pt x="14" y="0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17" name="Freeform 1224"/>
            <p:cNvSpPr>
              <a:spLocks/>
            </p:cNvSpPr>
            <p:nvPr/>
          </p:nvSpPr>
          <p:spPr bwMode="auto">
            <a:xfrm>
              <a:off x="1771816" y="2061973"/>
              <a:ext cx="1338" cy="10707"/>
            </a:xfrm>
            <a:custGeom>
              <a:avLst/>
              <a:gdLst>
                <a:gd name="T0" fmla="*/ 2147483647 w 3"/>
                <a:gd name="T1" fmla="*/ 2147483647 h 32"/>
                <a:gd name="T2" fmla="*/ 2147483647 w 3"/>
                <a:gd name="T3" fmla="*/ 0 h 32"/>
                <a:gd name="T4" fmla="*/ 0 w 3"/>
                <a:gd name="T5" fmla="*/ 0 h 32"/>
                <a:gd name="T6" fmla="*/ 0 w 3"/>
                <a:gd name="T7" fmla="*/ 0 h 32"/>
                <a:gd name="T8" fmla="*/ 0 w 3"/>
                <a:gd name="T9" fmla="*/ 2147483647 h 32"/>
                <a:gd name="T10" fmla="*/ 0 w 3"/>
                <a:gd name="T11" fmla="*/ 2147483647 h 32"/>
                <a:gd name="T12" fmla="*/ 0 w 3"/>
                <a:gd name="T13" fmla="*/ 2147483647 h 32"/>
                <a:gd name="T14" fmla="*/ 2147483647 w 3"/>
                <a:gd name="T15" fmla="*/ 2147483647 h 32"/>
                <a:gd name="T16" fmla="*/ 2147483647 w 3"/>
                <a:gd name="T17" fmla="*/ 2147483647 h 32"/>
                <a:gd name="T18" fmla="*/ 2147483647 w 3"/>
                <a:gd name="T19" fmla="*/ 2147483647 h 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32"/>
                <a:gd name="T32" fmla="*/ 3 w 3"/>
                <a:gd name="T33" fmla="*/ 32 h 3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32">
                  <a:moveTo>
                    <a:pt x="3" y="4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29"/>
                  </a:lnTo>
                  <a:lnTo>
                    <a:pt x="0" y="32"/>
                  </a:lnTo>
                  <a:lnTo>
                    <a:pt x="3" y="32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18" name="Freeform 1225"/>
            <p:cNvSpPr>
              <a:spLocks/>
            </p:cNvSpPr>
            <p:nvPr/>
          </p:nvSpPr>
          <p:spPr bwMode="auto">
            <a:xfrm>
              <a:off x="1770477" y="2070003"/>
              <a:ext cx="9369" cy="2677"/>
            </a:xfrm>
            <a:custGeom>
              <a:avLst/>
              <a:gdLst>
                <a:gd name="T0" fmla="*/ 2147483647 w 27"/>
                <a:gd name="T1" fmla="*/ 0 h 7"/>
                <a:gd name="T2" fmla="*/ 2147483647 w 27"/>
                <a:gd name="T3" fmla="*/ 2147483647 h 7"/>
                <a:gd name="T4" fmla="*/ 0 w 27"/>
                <a:gd name="T5" fmla="*/ 2147483647 h 7"/>
                <a:gd name="T6" fmla="*/ 2147483647 w 27"/>
                <a:gd name="T7" fmla="*/ 2147483647 h 7"/>
                <a:gd name="T8" fmla="*/ 2147483647 w 27"/>
                <a:gd name="T9" fmla="*/ 2147483647 h 7"/>
                <a:gd name="T10" fmla="*/ 2147483647 w 27"/>
                <a:gd name="T11" fmla="*/ 2147483647 h 7"/>
                <a:gd name="T12" fmla="*/ 2147483647 w 27"/>
                <a:gd name="T13" fmla="*/ 2147483647 h 7"/>
                <a:gd name="T14" fmla="*/ 2147483647 w 27"/>
                <a:gd name="T15" fmla="*/ 2147483647 h 7"/>
                <a:gd name="T16" fmla="*/ 2147483647 w 27"/>
                <a:gd name="T17" fmla="*/ 0 h 7"/>
                <a:gd name="T18" fmla="*/ 2147483647 w 27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"/>
                <a:gd name="T31" fmla="*/ 0 h 7"/>
                <a:gd name="T32" fmla="*/ 27 w 27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" h="7">
                  <a:moveTo>
                    <a:pt x="4" y="0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4" y="7"/>
                  </a:lnTo>
                  <a:lnTo>
                    <a:pt x="20" y="7"/>
                  </a:lnTo>
                  <a:lnTo>
                    <a:pt x="27" y="7"/>
                  </a:lnTo>
                  <a:lnTo>
                    <a:pt x="27" y="4"/>
                  </a:lnTo>
                  <a:lnTo>
                    <a:pt x="2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19" name="Freeform 1226"/>
            <p:cNvSpPr>
              <a:spLocks/>
            </p:cNvSpPr>
            <p:nvPr/>
          </p:nvSpPr>
          <p:spPr bwMode="auto">
            <a:xfrm>
              <a:off x="1777170" y="2070003"/>
              <a:ext cx="2677" cy="8030"/>
            </a:xfrm>
            <a:custGeom>
              <a:avLst/>
              <a:gdLst>
                <a:gd name="T0" fmla="*/ 2147483647 w 7"/>
                <a:gd name="T1" fmla="*/ 2147483647 h 23"/>
                <a:gd name="T2" fmla="*/ 2147483647 w 7"/>
                <a:gd name="T3" fmla="*/ 2147483647 h 23"/>
                <a:gd name="T4" fmla="*/ 2147483647 w 7"/>
                <a:gd name="T5" fmla="*/ 0 h 23"/>
                <a:gd name="T6" fmla="*/ 0 w 7"/>
                <a:gd name="T7" fmla="*/ 2147483647 h 23"/>
                <a:gd name="T8" fmla="*/ 0 w 7"/>
                <a:gd name="T9" fmla="*/ 2147483647 h 23"/>
                <a:gd name="T10" fmla="*/ 0 w 7"/>
                <a:gd name="T11" fmla="*/ 2147483647 h 23"/>
                <a:gd name="T12" fmla="*/ 2147483647 w 7"/>
                <a:gd name="T13" fmla="*/ 2147483647 h 23"/>
                <a:gd name="T14" fmla="*/ 2147483647 w 7"/>
                <a:gd name="T15" fmla="*/ 2147483647 h 23"/>
                <a:gd name="T16" fmla="*/ 2147483647 w 7"/>
                <a:gd name="T17" fmla="*/ 2147483647 h 23"/>
                <a:gd name="T18" fmla="*/ 2147483647 w 7"/>
                <a:gd name="T19" fmla="*/ 2147483647 h 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23"/>
                <a:gd name="T32" fmla="*/ 7 w 7"/>
                <a:gd name="T33" fmla="*/ 23 h 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23">
                  <a:moveTo>
                    <a:pt x="7" y="4"/>
                  </a:moveTo>
                  <a:lnTo>
                    <a:pt x="7" y="4"/>
                  </a:lnTo>
                  <a:lnTo>
                    <a:pt x="3" y="0"/>
                  </a:lnTo>
                  <a:lnTo>
                    <a:pt x="0" y="4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3" y="23"/>
                  </a:lnTo>
                  <a:lnTo>
                    <a:pt x="7" y="23"/>
                  </a:lnTo>
                  <a:lnTo>
                    <a:pt x="7" y="19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20" name="Freeform 1227"/>
            <p:cNvSpPr>
              <a:spLocks/>
            </p:cNvSpPr>
            <p:nvPr/>
          </p:nvSpPr>
          <p:spPr bwMode="auto">
            <a:xfrm>
              <a:off x="1777170" y="2075357"/>
              <a:ext cx="9368" cy="2677"/>
            </a:xfrm>
            <a:custGeom>
              <a:avLst/>
              <a:gdLst>
                <a:gd name="T0" fmla="*/ 2147483647 w 27"/>
                <a:gd name="T1" fmla="*/ 0 h 6"/>
                <a:gd name="T2" fmla="*/ 0 w 27"/>
                <a:gd name="T3" fmla="*/ 0 h 6"/>
                <a:gd name="T4" fmla="*/ 0 w 27"/>
                <a:gd name="T5" fmla="*/ 2147483647 h 6"/>
                <a:gd name="T6" fmla="*/ 0 w 27"/>
                <a:gd name="T7" fmla="*/ 2147483647 h 6"/>
                <a:gd name="T8" fmla="*/ 2147483647 w 27"/>
                <a:gd name="T9" fmla="*/ 2147483647 h 6"/>
                <a:gd name="T10" fmla="*/ 2147483647 w 27"/>
                <a:gd name="T11" fmla="*/ 2147483647 h 6"/>
                <a:gd name="T12" fmla="*/ 2147483647 w 27"/>
                <a:gd name="T13" fmla="*/ 2147483647 h 6"/>
                <a:gd name="T14" fmla="*/ 2147483647 w 27"/>
                <a:gd name="T15" fmla="*/ 0 h 6"/>
                <a:gd name="T16" fmla="*/ 2147483647 w 27"/>
                <a:gd name="T17" fmla="*/ 0 h 6"/>
                <a:gd name="T18" fmla="*/ 2147483647 w 27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"/>
                <a:gd name="T31" fmla="*/ 0 h 6"/>
                <a:gd name="T32" fmla="*/ 27 w 27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" h="6">
                  <a:moveTo>
                    <a:pt x="3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16" y="6"/>
                  </a:lnTo>
                  <a:lnTo>
                    <a:pt x="27" y="6"/>
                  </a:lnTo>
                  <a:lnTo>
                    <a:pt x="27" y="2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21" name="Freeform 1228"/>
            <p:cNvSpPr>
              <a:spLocks/>
            </p:cNvSpPr>
            <p:nvPr/>
          </p:nvSpPr>
          <p:spPr bwMode="auto">
            <a:xfrm>
              <a:off x="1783861" y="2075357"/>
              <a:ext cx="2677" cy="6692"/>
            </a:xfrm>
            <a:custGeom>
              <a:avLst/>
              <a:gdLst>
                <a:gd name="T0" fmla="*/ 2147483647 w 7"/>
                <a:gd name="T1" fmla="*/ 2147483647 h 17"/>
                <a:gd name="T2" fmla="*/ 2147483647 w 7"/>
                <a:gd name="T3" fmla="*/ 0 h 17"/>
                <a:gd name="T4" fmla="*/ 2147483647 w 7"/>
                <a:gd name="T5" fmla="*/ 0 h 17"/>
                <a:gd name="T6" fmla="*/ 0 w 7"/>
                <a:gd name="T7" fmla="*/ 0 h 17"/>
                <a:gd name="T8" fmla="*/ 0 w 7"/>
                <a:gd name="T9" fmla="*/ 2147483647 h 17"/>
                <a:gd name="T10" fmla="*/ 0 w 7"/>
                <a:gd name="T11" fmla="*/ 2147483647 h 17"/>
                <a:gd name="T12" fmla="*/ 2147483647 w 7"/>
                <a:gd name="T13" fmla="*/ 2147483647 h 17"/>
                <a:gd name="T14" fmla="*/ 2147483647 w 7"/>
                <a:gd name="T15" fmla="*/ 2147483647 h 17"/>
                <a:gd name="T16" fmla="*/ 2147483647 w 7"/>
                <a:gd name="T17" fmla="*/ 2147483647 h 17"/>
                <a:gd name="T18" fmla="*/ 2147483647 w 7"/>
                <a:gd name="T19" fmla="*/ 2147483647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7"/>
                <a:gd name="T32" fmla="*/ 7 w 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7">
                  <a:moveTo>
                    <a:pt x="7" y="2"/>
                  </a:move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3" y="17"/>
                  </a:lnTo>
                  <a:lnTo>
                    <a:pt x="7" y="17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22" name="Freeform 1229"/>
            <p:cNvSpPr>
              <a:spLocks/>
            </p:cNvSpPr>
            <p:nvPr/>
          </p:nvSpPr>
          <p:spPr bwMode="auto">
            <a:xfrm>
              <a:off x="1783861" y="2079372"/>
              <a:ext cx="6692" cy="2677"/>
            </a:xfrm>
            <a:custGeom>
              <a:avLst/>
              <a:gdLst>
                <a:gd name="T0" fmla="*/ 2147483647 w 20"/>
                <a:gd name="T1" fmla="*/ 0 h 6"/>
                <a:gd name="T2" fmla="*/ 0 w 20"/>
                <a:gd name="T3" fmla="*/ 2147483647 h 6"/>
                <a:gd name="T4" fmla="*/ 0 w 20"/>
                <a:gd name="T5" fmla="*/ 2147483647 h 6"/>
                <a:gd name="T6" fmla="*/ 0 w 20"/>
                <a:gd name="T7" fmla="*/ 2147483647 h 6"/>
                <a:gd name="T8" fmla="*/ 2147483647 w 20"/>
                <a:gd name="T9" fmla="*/ 2147483647 h 6"/>
                <a:gd name="T10" fmla="*/ 2147483647 w 20"/>
                <a:gd name="T11" fmla="*/ 2147483647 h 6"/>
                <a:gd name="T12" fmla="*/ 2147483647 w 20"/>
                <a:gd name="T13" fmla="*/ 2147483647 h 6"/>
                <a:gd name="T14" fmla="*/ 2147483647 w 20"/>
                <a:gd name="T15" fmla="*/ 2147483647 h 6"/>
                <a:gd name="T16" fmla="*/ 2147483647 w 20"/>
                <a:gd name="T17" fmla="*/ 0 h 6"/>
                <a:gd name="T18" fmla="*/ 2147483647 w 20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6"/>
                <a:gd name="T32" fmla="*/ 20 w 20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6">
                  <a:moveTo>
                    <a:pt x="3" y="0"/>
                  </a:moveTo>
                  <a:lnTo>
                    <a:pt x="0" y="4"/>
                  </a:lnTo>
                  <a:lnTo>
                    <a:pt x="0" y="6"/>
                  </a:lnTo>
                  <a:lnTo>
                    <a:pt x="9" y="6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1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23" name="Freeform 1230"/>
            <p:cNvSpPr>
              <a:spLocks/>
            </p:cNvSpPr>
            <p:nvPr/>
          </p:nvSpPr>
          <p:spPr bwMode="auto">
            <a:xfrm>
              <a:off x="1789215" y="2079372"/>
              <a:ext cx="1339" cy="8030"/>
            </a:xfrm>
            <a:custGeom>
              <a:avLst/>
              <a:gdLst>
                <a:gd name="T0" fmla="*/ 2147483647 w 7"/>
                <a:gd name="T1" fmla="*/ 2147483647 h 23"/>
                <a:gd name="T2" fmla="*/ 2147483647 w 7"/>
                <a:gd name="T3" fmla="*/ 2147483647 h 23"/>
                <a:gd name="T4" fmla="*/ 2147483647 w 7"/>
                <a:gd name="T5" fmla="*/ 0 h 23"/>
                <a:gd name="T6" fmla="*/ 0 w 7"/>
                <a:gd name="T7" fmla="*/ 2147483647 h 23"/>
                <a:gd name="T8" fmla="*/ 0 w 7"/>
                <a:gd name="T9" fmla="*/ 2147483647 h 23"/>
                <a:gd name="T10" fmla="*/ 0 w 7"/>
                <a:gd name="T11" fmla="*/ 2147483647 h 23"/>
                <a:gd name="T12" fmla="*/ 2147483647 w 7"/>
                <a:gd name="T13" fmla="*/ 2147483647 h 23"/>
                <a:gd name="T14" fmla="*/ 2147483647 w 7"/>
                <a:gd name="T15" fmla="*/ 2147483647 h 23"/>
                <a:gd name="T16" fmla="*/ 2147483647 w 7"/>
                <a:gd name="T17" fmla="*/ 2147483647 h 23"/>
                <a:gd name="T18" fmla="*/ 2147483647 w 7"/>
                <a:gd name="T19" fmla="*/ 2147483647 h 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23"/>
                <a:gd name="T32" fmla="*/ 7 w 7"/>
                <a:gd name="T33" fmla="*/ 23 h 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23">
                  <a:moveTo>
                    <a:pt x="7" y="4"/>
                  </a:moveTo>
                  <a:lnTo>
                    <a:pt x="7" y="4"/>
                  </a:lnTo>
                  <a:lnTo>
                    <a:pt x="3" y="0"/>
                  </a:lnTo>
                  <a:lnTo>
                    <a:pt x="0" y="4"/>
                  </a:lnTo>
                  <a:lnTo>
                    <a:pt x="0" y="19"/>
                  </a:lnTo>
                  <a:lnTo>
                    <a:pt x="3" y="23"/>
                  </a:lnTo>
                  <a:lnTo>
                    <a:pt x="7" y="19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24" name="Freeform 1231"/>
            <p:cNvSpPr>
              <a:spLocks/>
            </p:cNvSpPr>
            <p:nvPr/>
          </p:nvSpPr>
          <p:spPr bwMode="auto">
            <a:xfrm>
              <a:off x="1789215" y="2084726"/>
              <a:ext cx="13384" cy="1338"/>
            </a:xfrm>
            <a:custGeom>
              <a:avLst/>
              <a:gdLst>
                <a:gd name="T0" fmla="*/ 2147483647 w 40"/>
                <a:gd name="T1" fmla="*/ 0 h 3"/>
                <a:gd name="T2" fmla="*/ 0 w 40"/>
                <a:gd name="T3" fmla="*/ 0 h 3"/>
                <a:gd name="T4" fmla="*/ 0 w 40"/>
                <a:gd name="T5" fmla="*/ 2147483647 h 3"/>
                <a:gd name="T6" fmla="*/ 0 w 40"/>
                <a:gd name="T7" fmla="*/ 2147483647 h 3"/>
                <a:gd name="T8" fmla="*/ 2147483647 w 40"/>
                <a:gd name="T9" fmla="*/ 2147483647 h 3"/>
                <a:gd name="T10" fmla="*/ 2147483647 w 40"/>
                <a:gd name="T11" fmla="*/ 2147483647 h 3"/>
                <a:gd name="T12" fmla="*/ 2147483647 w 40"/>
                <a:gd name="T13" fmla="*/ 2147483647 h 3"/>
                <a:gd name="T14" fmla="*/ 2147483647 w 40"/>
                <a:gd name="T15" fmla="*/ 0 h 3"/>
                <a:gd name="T16" fmla="*/ 2147483647 w 40"/>
                <a:gd name="T17" fmla="*/ 0 h 3"/>
                <a:gd name="T18" fmla="*/ 2147483647 w 40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"/>
                <a:gd name="T31" fmla="*/ 0 h 3"/>
                <a:gd name="T32" fmla="*/ 40 w 40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" h="3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9" y="3"/>
                  </a:lnTo>
                  <a:lnTo>
                    <a:pt x="36" y="3"/>
                  </a:lnTo>
                  <a:lnTo>
                    <a:pt x="40" y="3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25" name="Freeform 1232"/>
            <p:cNvSpPr>
              <a:spLocks/>
            </p:cNvSpPr>
            <p:nvPr/>
          </p:nvSpPr>
          <p:spPr bwMode="auto">
            <a:xfrm>
              <a:off x="1799922" y="2084726"/>
              <a:ext cx="2677" cy="6691"/>
            </a:xfrm>
            <a:custGeom>
              <a:avLst/>
              <a:gdLst>
                <a:gd name="T0" fmla="*/ 2147483647 w 7"/>
                <a:gd name="T1" fmla="*/ 2147483647 h 19"/>
                <a:gd name="T2" fmla="*/ 2147483647 w 7"/>
                <a:gd name="T3" fmla="*/ 0 h 19"/>
                <a:gd name="T4" fmla="*/ 2147483647 w 7"/>
                <a:gd name="T5" fmla="*/ 0 h 19"/>
                <a:gd name="T6" fmla="*/ 0 w 7"/>
                <a:gd name="T7" fmla="*/ 0 h 19"/>
                <a:gd name="T8" fmla="*/ 0 w 7"/>
                <a:gd name="T9" fmla="*/ 2147483647 h 19"/>
                <a:gd name="T10" fmla="*/ 0 w 7"/>
                <a:gd name="T11" fmla="*/ 2147483647 h 19"/>
                <a:gd name="T12" fmla="*/ 2147483647 w 7"/>
                <a:gd name="T13" fmla="*/ 2147483647 h 19"/>
                <a:gd name="T14" fmla="*/ 2147483647 w 7"/>
                <a:gd name="T15" fmla="*/ 2147483647 h 19"/>
                <a:gd name="T16" fmla="*/ 2147483647 w 7"/>
                <a:gd name="T17" fmla="*/ 2147483647 h 19"/>
                <a:gd name="T18" fmla="*/ 2147483647 w 7"/>
                <a:gd name="T19" fmla="*/ 2147483647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9"/>
                <a:gd name="T32" fmla="*/ 7 w 7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9">
                  <a:moveTo>
                    <a:pt x="7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3" y="19"/>
                  </a:lnTo>
                  <a:lnTo>
                    <a:pt x="7" y="19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26" name="Freeform 1233"/>
            <p:cNvSpPr>
              <a:spLocks/>
            </p:cNvSpPr>
            <p:nvPr/>
          </p:nvSpPr>
          <p:spPr bwMode="auto">
            <a:xfrm>
              <a:off x="1799922" y="2088740"/>
              <a:ext cx="2677" cy="2677"/>
            </a:xfrm>
            <a:custGeom>
              <a:avLst/>
              <a:gdLst>
                <a:gd name="T0" fmla="*/ 2147483647 w 10"/>
                <a:gd name="T1" fmla="*/ 0 h 6"/>
                <a:gd name="T2" fmla="*/ 0 w 10"/>
                <a:gd name="T3" fmla="*/ 0 h 6"/>
                <a:gd name="T4" fmla="*/ 0 w 10"/>
                <a:gd name="T5" fmla="*/ 2147483647 h 6"/>
                <a:gd name="T6" fmla="*/ 0 w 10"/>
                <a:gd name="T7" fmla="*/ 2147483647 h 6"/>
                <a:gd name="T8" fmla="*/ 2147483647 w 10"/>
                <a:gd name="T9" fmla="*/ 2147483647 h 6"/>
                <a:gd name="T10" fmla="*/ 2147483647 w 10"/>
                <a:gd name="T11" fmla="*/ 2147483647 h 6"/>
                <a:gd name="T12" fmla="*/ 2147483647 w 10"/>
                <a:gd name="T13" fmla="*/ 2147483647 h 6"/>
                <a:gd name="T14" fmla="*/ 2147483647 w 10"/>
                <a:gd name="T15" fmla="*/ 0 h 6"/>
                <a:gd name="T16" fmla="*/ 2147483647 w 10"/>
                <a:gd name="T17" fmla="*/ 0 h 6"/>
                <a:gd name="T18" fmla="*/ 2147483647 w 10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6"/>
                <a:gd name="T32" fmla="*/ 10 w 10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6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6"/>
                  </a:lnTo>
                  <a:lnTo>
                    <a:pt x="10" y="6"/>
                  </a:lnTo>
                  <a:lnTo>
                    <a:pt x="10" y="3"/>
                  </a:lnTo>
                  <a:lnTo>
                    <a:pt x="10" y="0"/>
                  </a:lnTo>
                  <a:lnTo>
                    <a:pt x="7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27" name="Freeform 1234"/>
            <p:cNvSpPr>
              <a:spLocks/>
            </p:cNvSpPr>
            <p:nvPr/>
          </p:nvSpPr>
          <p:spPr bwMode="auto">
            <a:xfrm>
              <a:off x="1802599" y="2088740"/>
              <a:ext cx="0" cy="6692"/>
            </a:xfrm>
            <a:custGeom>
              <a:avLst/>
              <a:gdLst>
                <a:gd name="T0" fmla="*/ 0 w 3"/>
                <a:gd name="T1" fmla="*/ 2147483647 h 19"/>
                <a:gd name="T2" fmla="*/ 0 w 3"/>
                <a:gd name="T3" fmla="*/ 0 h 19"/>
                <a:gd name="T4" fmla="*/ 0 w 3"/>
                <a:gd name="T5" fmla="*/ 0 h 19"/>
                <a:gd name="T6" fmla="*/ 0 w 3"/>
                <a:gd name="T7" fmla="*/ 0 h 19"/>
                <a:gd name="T8" fmla="*/ 0 w 3"/>
                <a:gd name="T9" fmla="*/ 2147483647 h 19"/>
                <a:gd name="T10" fmla="*/ 0 w 3"/>
                <a:gd name="T11" fmla="*/ 2147483647 h 19"/>
                <a:gd name="T12" fmla="*/ 0 w 3"/>
                <a:gd name="T13" fmla="*/ 2147483647 h 19"/>
                <a:gd name="T14" fmla="*/ 0 w 3"/>
                <a:gd name="T15" fmla="*/ 2147483647 h 19"/>
                <a:gd name="T16" fmla="*/ 0 w 3"/>
                <a:gd name="T17" fmla="*/ 2147483647 h 19"/>
                <a:gd name="T18" fmla="*/ 0 w 3"/>
                <a:gd name="T19" fmla="*/ 2147483647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19"/>
                <a:gd name="T32" fmla="*/ 0 w 3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19">
                  <a:moveTo>
                    <a:pt x="3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3" y="19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28" name="Freeform 1235"/>
            <p:cNvSpPr>
              <a:spLocks/>
            </p:cNvSpPr>
            <p:nvPr/>
          </p:nvSpPr>
          <p:spPr bwMode="auto">
            <a:xfrm>
              <a:off x="1801261" y="2092756"/>
              <a:ext cx="8030" cy="2677"/>
            </a:xfrm>
            <a:custGeom>
              <a:avLst/>
              <a:gdLst>
                <a:gd name="T0" fmla="*/ 2147483647 w 27"/>
                <a:gd name="T1" fmla="*/ 0 h 6"/>
                <a:gd name="T2" fmla="*/ 2147483647 w 27"/>
                <a:gd name="T3" fmla="*/ 2147483647 h 6"/>
                <a:gd name="T4" fmla="*/ 0 w 27"/>
                <a:gd name="T5" fmla="*/ 2147483647 h 6"/>
                <a:gd name="T6" fmla="*/ 2147483647 w 27"/>
                <a:gd name="T7" fmla="*/ 2147483647 h 6"/>
                <a:gd name="T8" fmla="*/ 2147483647 w 27"/>
                <a:gd name="T9" fmla="*/ 2147483647 h 6"/>
                <a:gd name="T10" fmla="*/ 2147483647 w 27"/>
                <a:gd name="T11" fmla="*/ 2147483647 h 6"/>
                <a:gd name="T12" fmla="*/ 2147483647 w 27"/>
                <a:gd name="T13" fmla="*/ 2147483647 h 6"/>
                <a:gd name="T14" fmla="*/ 2147483647 w 27"/>
                <a:gd name="T15" fmla="*/ 2147483647 h 6"/>
                <a:gd name="T16" fmla="*/ 2147483647 w 27"/>
                <a:gd name="T17" fmla="*/ 0 h 6"/>
                <a:gd name="T18" fmla="*/ 2147483647 w 27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"/>
                <a:gd name="T31" fmla="*/ 0 h 6"/>
                <a:gd name="T32" fmla="*/ 27 w 27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" h="6">
                  <a:moveTo>
                    <a:pt x="4" y="0"/>
                  </a:moveTo>
                  <a:lnTo>
                    <a:pt x="4" y="2"/>
                  </a:lnTo>
                  <a:lnTo>
                    <a:pt x="0" y="2"/>
                  </a:lnTo>
                  <a:lnTo>
                    <a:pt x="4" y="6"/>
                  </a:lnTo>
                  <a:lnTo>
                    <a:pt x="20" y="6"/>
                  </a:lnTo>
                  <a:lnTo>
                    <a:pt x="27" y="6"/>
                  </a:lnTo>
                  <a:lnTo>
                    <a:pt x="27" y="2"/>
                  </a:lnTo>
                  <a:lnTo>
                    <a:pt x="2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29" name="Freeform 1236"/>
            <p:cNvSpPr>
              <a:spLocks/>
            </p:cNvSpPr>
            <p:nvPr/>
          </p:nvSpPr>
          <p:spPr bwMode="auto">
            <a:xfrm>
              <a:off x="1807953" y="2092756"/>
              <a:ext cx="1339" cy="8030"/>
            </a:xfrm>
            <a:custGeom>
              <a:avLst/>
              <a:gdLst>
                <a:gd name="T0" fmla="*/ 2147483647 w 4"/>
                <a:gd name="T1" fmla="*/ 2147483647 h 21"/>
                <a:gd name="T2" fmla="*/ 2147483647 w 4"/>
                <a:gd name="T3" fmla="*/ 2147483647 h 21"/>
                <a:gd name="T4" fmla="*/ 0 w 4"/>
                <a:gd name="T5" fmla="*/ 0 h 21"/>
                <a:gd name="T6" fmla="*/ 0 w 4"/>
                <a:gd name="T7" fmla="*/ 2147483647 h 21"/>
                <a:gd name="T8" fmla="*/ 0 w 4"/>
                <a:gd name="T9" fmla="*/ 2147483647 h 21"/>
                <a:gd name="T10" fmla="*/ 0 w 4"/>
                <a:gd name="T11" fmla="*/ 2147483647 h 21"/>
                <a:gd name="T12" fmla="*/ 0 w 4"/>
                <a:gd name="T13" fmla="*/ 2147483647 h 21"/>
                <a:gd name="T14" fmla="*/ 2147483647 w 4"/>
                <a:gd name="T15" fmla="*/ 2147483647 h 21"/>
                <a:gd name="T16" fmla="*/ 2147483647 w 4"/>
                <a:gd name="T17" fmla="*/ 2147483647 h 21"/>
                <a:gd name="T18" fmla="*/ 2147483647 w 4"/>
                <a:gd name="T19" fmla="*/ 2147483647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21"/>
                <a:gd name="T32" fmla="*/ 4 w 4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21">
                  <a:moveTo>
                    <a:pt x="4" y="2"/>
                  </a:moveTo>
                  <a:lnTo>
                    <a:pt x="4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4" y="19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30" name="Freeform 1237"/>
            <p:cNvSpPr>
              <a:spLocks/>
            </p:cNvSpPr>
            <p:nvPr/>
          </p:nvSpPr>
          <p:spPr bwMode="auto">
            <a:xfrm>
              <a:off x="1807953" y="2098109"/>
              <a:ext cx="10707" cy="1338"/>
            </a:xfrm>
            <a:custGeom>
              <a:avLst/>
              <a:gdLst>
                <a:gd name="T0" fmla="*/ 2147483647 w 33"/>
                <a:gd name="T1" fmla="*/ 0 h 4"/>
                <a:gd name="T2" fmla="*/ 2147483647 w 33"/>
                <a:gd name="T3" fmla="*/ 0 h 4"/>
                <a:gd name="T4" fmla="*/ 0 w 33"/>
                <a:gd name="T5" fmla="*/ 2147483647 h 4"/>
                <a:gd name="T6" fmla="*/ 2147483647 w 33"/>
                <a:gd name="T7" fmla="*/ 2147483647 h 4"/>
                <a:gd name="T8" fmla="*/ 2147483647 w 33"/>
                <a:gd name="T9" fmla="*/ 2147483647 h 4"/>
                <a:gd name="T10" fmla="*/ 2147483647 w 33"/>
                <a:gd name="T11" fmla="*/ 2147483647 h 4"/>
                <a:gd name="T12" fmla="*/ 2147483647 w 33"/>
                <a:gd name="T13" fmla="*/ 2147483647 h 4"/>
                <a:gd name="T14" fmla="*/ 2147483647 w 33"/>
                <a:gd name="T15" fmla="*/ 0 h 4"/>
                <a:gd name="T16" fmla="*/ 2147483647 w 33"/>
                <a:gd name="T17" fmla="*/ 0 h 4"/>
                <a:gd name="T18" fmla="*/ 2147483647 w 33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"/>
                <a:gd name="T31" fmla="*/ 0 h 4"/>
                <a:gd name="T32" fmla="*/ 33 w 33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" h="4">
                  <a:moveTo>
                    <a:pt x="3" y="0"/>
                  </a:moveTo>
                  <a:lnTo>
                    <a:pt x="3" y="0"/>
                  </a:lnTo>
                  <a:lnTo>
                    <a:pt x="0" y="4"/>
                  </a:lnTo>
                  <a:lnTo>
                    <a:pt x="3" y="4"/>
                  </a:lnTo>
                  <a:lnTo>
                    <a:pt x="27" y="4"/>
                  </a:lnTo>
                  <a:lnTo>
                    <a:pt x="33" y="4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31" name="Freeform 1238"/>
            <p:cNvSpPr>
              <a:spLocks/>
            </p:cNvSpPr>
            <p:nvPr/>
          </p:nvSpPr>
          <p:spPr bwMode="auto">
            <a:xfrm>
              <a:off x="1815983" y="2098109"/>
              <a:ext cx="2677" cy="6691"/>
            </a:xfrm>
            <a:custGeom>
              <a:avLst/>
              <a:gdLst>
                <a:gd name="T0" fmla="*/ 2147483647 w 6"/>
                <a:gd name="T1" fmla="*/ 2147483647 h 19"/>
                <a:gd name="T2" fmla="*/ 2147483647 w 6"/>
                <a:gd name="T3" fmla="*/ 0 h 19"/>
                <a:gd name="T4" fmla="*/ 2147483647 w 6"/>
                <a:gd name="T5" fmla="*/ 0 h 19"/>
                <a:gd name="T6" fmla="*/ 0 w 6"/>
                <a:gd name="T7" fmla="*/ 0 h 19"/>
                <a:gd name="T8" fmla="*/ 0 w 6"/>
                <a:gd name="T9" fmla="*/ 2147483647 h 19"/>
                <a:gd name="T10" fmla="*/ 0 w 6"/>
                <a:gd name="T11" fmla="*/ 2147483647 h 19"/>
                <a:gd name="T12" fmla="*/ 2147483647 w 6"/>
                <a:gd name="T13" fmla="*/ 2147483647 h 19"/>
                <a:gd name="T14" fmla="*/ 2147483647 w 6"/>
                <a:gd name="T15" fmla="*/ 2147483647 h 19"/>
                <a:gd name="T16" fmla="*/ 2147483647 w 6"/>
                <a:gd name="T17" fmla="*/ 2147483647 h 19"/>
                <a:gd name="T18" fmla="*/ 2147483647 w 6"/>
                <a:gd name="T19" fmla="*/ 2147483647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9"/>
                <a:gd name="T32" fmla="*/ 6 w 6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9">
                  <a:moveTo>
                    <a:pt x="6" y="4"/>
                  </a:move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2" y="19"/>
                  </a:lnTo>
                  <a:lnTo>
                    <a:pt x="6" y="19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32" name="Freeform 1239"/>
            <p:cNvSpPr>
              <a:spLocks/>
            </p:cNvSpPr>
            <p:nvPr/>
          </p:nvSpPr>
          <p:spPr bwMode="auto">
            <a:xfrm>
              <a:off x="1815983" y="2102124"/>
              <a:ext cx="17400" cy="2677"/>
            </a:xfrm>
            <a:custGeom>
              <a:avLst/>
              <a:gdLst>
                <a:gd name="T0" fmla="*/ 2147483647 w 53"/>
                <a:gd name="T1" fmla="*/ 0 h 6"/>
                <a:gd name="T2" fmla="*/ 0 w 53"/>
                <a:gd name="T3" fmla="*/ 0 h 6"/>
                <a:gd name="T4" fmla="*/ 0 w 53"/>
                <a:gd name="T5" fmla="*/ 2147483647 h 6"/>
                <a:gd name="T6" fmla="*/ 0 w 53"/>
                <a:gd name="T7" fmla="*/ 2147483647 h 6"/>
                <a:gd name="T8" fmla="*/ 2147483647 w 53"/>
                <a:gd name="T9" fmla="*/ 2147483647 h 6"/>
                <a:gd name="T10" fmla="*/ 2147483647 w 53"/>
                <a:gd name="T11" fmla="*/ 2147483647 h 6"/>
                <a:gd name="T12" fmla="*/ 2147483647 w 53"/>
                <a:gd name="T13" fmla="*/ 2147483647 h 6"/>
                <a:gd name="T14" fmla="*/ 2147483647 w 53"/>
                <a:gd name="T15" fmla="*/ 0 h 6"/>
                <a:gd name="T16" fmla="*/ 2147483647 w 53"/>
                <a:gd name="T17" fmla="*/ 0 h 6"/>
                <a:gd name="T18" fmla="*/ 2147483647 w 5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"/>
                <a:gd name="T31" fmla="*/ 0 h 6"/>
                <a:gd name="T32" fmla="*/ 53 w 5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" h="6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42" y="6"/>
                  </a:lnTo>
                  <a:lnTo>
                    <a:pt x="49" y="6"/>
                  </a:lnTo>
                  <a:lnTo>
                    <a:pt x="53" y="3"/>
                  </a:lnTo>
                  <a:lnTo>
                    <a:pt x="49" y="0"/>
                  </a:lnTo>
                  <a:lnTo>
                    <a:pt x="46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33" name="Freeform 1240"/>
            <p:cNvSpPr>
              <a:spLocks/>
            </p:cNvSpPr>
            <p:nvPr/>
          </p:nvSpPr>
          <p:spPr bwMode="auto">
            <a:xfrm>
              <a:off x="1832044" y="2102124"/>
              <a:ext cx="1339" cy="6692"/>
            </a:xfrm>
            <a:custGeom>
              <a:avLst/>
              <a:gdLst>
                <a:gd name="T0" fmla="*/ 2147483647 w 7"/>
                <a:gd name="T1" fmla="*/ 2147483647 h 19"/>
                <a:gd name="T2" fmla="*/ 2147483647 w 7"/>
                <a:gd name="T3" fmla="*/ 0 h 19"/>
                <a:gd name="T4" fmla="*/ 2147483647 w 7"/>
                <a:gd name="T5" fmla="*/ 0 h 19"/>
                <a:gd name="T6" fmla="*/ 0 w 7"/>
                <a:gd name="T7" fmla="*/ 0 h 19"/>
                <a:gd name="T8" fmla="*/ 0 w 7"/>
                <a:gd name="T9" fmla="*/ 2147483647 h 19"/>
                <a:gd name="T10" fmla="*/ 0 w 7"/>
                <a:gd name="T11" fmla="*/ 2147483647 h 19"/>
                <a:gd name="T12" fmla="*/ 2147483647 w 7"/>
                <a:gd name="T13" fmla="*/ 2147483647 h 19"/>
                <a:gd name="T14" fmla="*/ 2147483647 w 7"/>
                <a:gd name="T15" fmla="*/ 2147483647 h 19"/>
                <a:gd name="T16" fmla="*/ 2147483647 w 7"/>
                <a:gd name="T17" fmla="*/ 2147483647 h 19"/>
                <a:gd name="T18" fmla="*/ 2147483647 w 7"/>
                <a:gd name="T19" fmla="*/ 2147483647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9"/>
                <a:gd name="T32" fmla="*/ 7 w 7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9">
                  <a:moveTo>
                    <a:pt x="7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3" y="19"/>
                  </a:lnTo>
                  <a:lnTo>
                    <a:pt x="7" y="19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34" name="Freeform 1241"/>
            <p:cNvSpPr>
              <a:spLocks/>
            </p:cNvSpPr>
            <p:nvPr/>
          </p:nvSpPr>
          <p:spPr bwMode="auto">
            <a:xfrm>
              <a:off x="1832044" y="2107477"/>
              <a:ext cx="12046" cy="1339"/>
            </a:xfrm>
            <a:custGeom>
              <a:avLst/>
              <a:gdLst>
                <a:gd name="T0" fmla="*/ 2147483647 w 36"/>
                <a:gd name="T1" fmla="*/ 0 h 7"/>
                <a:gd name="T2" fmla="*/ 0 w 36"/>
                <a:gd name="T3" fmla="*/ 2147483647 h 7"/>
                <a:gd name="T4" fmla="*/ 0 w 36"/>
                <a:gd name="T5" fmla="*/ 2147483647 h 7"/>
                <a:gd name="T6" fmla="*/ 0 w 36"/>
                <a:gd name="T7" fmla="*/ 2147483647 h 7"/>
                <a:gd name="T8" fmla="*/ 2147483647 w 36"/>
                <a:gd name="T9" fmla="*/ 2147483647 h 7"/>
                <a:gd name="T10" fmla="*/ 2147483647 w 36"/>
                <a:gd name="T11" fmla="*/ 2147483647 h 7"/>
                <a:gd name="T12" fmla="*/ 2147483647 w 36"/>
                <a:gd name="T13" fmla="*/ 2147483647 h 7"/>
                <a:gd name="T14" fmla="*/ 2147483647 w 36"/>
                <a:gd name="T15" fmla="*/ 2147483647 h 7"/>
                <a:gd name="T16" fmla="*/ 2147483647 w 36"/>
                <a:gd name="T17" fmla="*/ 0 h 7"/>
                <a:gd name="T18" fmla="*/ 2147483647 w 36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7"/>
                <a:gd name="T32" fmla="*/ 36 w 36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7">
                  <a:moveTo>
                    <a:pt x="3" y="0"/>
                  </a:moveTo>
                  <a:lnTo>
                    <a:pt x="0" y="3"/>
                  </a:lnTo>
                  <a:lnTo>
                    <a:pt x="0" y="7"/>
                  </a:lnTo>
                  <a:lnTo>
                    <a:pt x="29" y="7"/>
                  </a:lnTo>
                  <a:lnTo>
                    <a:pt x="36" y="7"/>
                  </a:lnTo>
                  <a:lnTo>
                    <a:pt x="36" y="3"/>
                  </a:lnTo>
                  <a:lnTo>
                    <a:pt x="3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35" name="Freeform 1242"/>
            <p:cNvSpPr>
              <a:spLocks/>
            </p:cNvSpPr>
            <p:nvPr/>
          </p:nvSpPr>
          <p:spPr bwMode="auto">
            <a:xfrm>
              <a:off x="1842751" y="2107477"/>
              <a:ext cx="1339" cy="6692"/>
            </a:xfrm>
            <a:custGeom>
              <a:avLst/>
              <a:gdLst>
                <a:gd name="T0" fmla="*/ 2147483647 w 4"/>
                <a:gd name="T1" fmla="*/ 2147483647 h 22"/>
                <a:gd name="T2" fmla="*/ 2147483647 w 4"/>
                <a:gd name="T3" fmla="*/ 2147483647 h 22"/>
                <a:gd name="T4" fmla="*/ 0 w 4"/>
                <a:gd name="T5" fmla="*/ 0 h 22"/>
                <a:gd name="T6" fmla="*/ 0 w 4"/>
                <a:gd name="T7" fmla="*/ 2147483647 h 22"/>
                <a:gd name="T8" fmla="*/ 0 w 4"/>
                <a:gd name="T9" fmla="*/ 2147483647 h 22"/>
                <a:gd name="T10" fmla="*/ 0 w 4"/>
                <a:gd name="T11" fmla="*/ 2147483647 h 22"/>
                <a:gd name="T12" fmla="*/ 0 w 4"/>
                <a:gd name="T13" fmla="*/ 2147483647 h 22"/>
                <a:gd name="T14" fmla="*/ 2147483647 w 4"/>
                <a:gd name="T15" fmla="*/ 2147483647 h 22"/>
                <a:gd name="T16" fmla="*/ 2147483647 w 4"/>
                <a:gd name="T17" fmla="*/ 2147483647 h 22"/>
                <a:gd name="T18" fmla="*/ 2147483647 w 4"/>
                <a:gd name="T19" fmla="*/ 2147483647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22"/>
                <a:gd name="T32" fmla="*/ 4 w 4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22">
                  <a:moveTo>
                    <a:pt x="4" y="3"/>
                  </a:moveTo>
                  <a:lnTo>
                    <a:pt x="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19"/>
                  </a:lnTo>
                  <a:lnTo>
                    <a:pt x="0" y="22"/>
                  </a:lnTo>
                  <a:lnTo>
                    <a:pt x="4" y="22"/>
                  </a:lnTo>
                  <a:lnTo>
                    <a:pt x="4" y="19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36" name="Freeform 1243"/>
            <p:cNvSpPr>
              <a:spLocks/>
            </p:cNvSpPr>
            <p:nvPr/>
          </p:nvSpPr>
          <p:spPr bwMode="auto">
            <a:xfrm>
              <a:off x="1841413" y="2111492"/>
              <a:ext cx="13384" cy="2677"/>
            </a:xfrm>
            <a:custGeom>
              <a:avLst/>
              <a:gdLst>
                <a:gd name="T0" fmla="*/ 2147483647 w 40"/>
                <a:gd name="T1" fmla="*/ 0 h 7"/>
                <a:gd name="T2" fmla="*/ 2147483647 w 40"/>
                <a:gd name="T3" fmla="*/ 0 h 7"/>
                <a:gd name="T4" fmla="*/ 0 w 40"/>
                <a:gd name="T5" fmla="*/ 2147483647 h 7"/>
                <a:gd name="T6" fmla="*/ 2147483647 w 40"/>
                <a:gd name="T7" fmla="*/ 2147483647 h 7"/>
                <a:gd name="T8" fmla="*/ 2147483647 w 40"/>
                <a:gd name="T9" fmla="*/ 2147483647 h 7"/>
                <a:gd name="T10" fmla="*/ 2147483647 w 40"/>
                <a:gd name="T11" fmla="*/ 2147483647 h 7"/>
                <a:gd name="T12" fmla="*/ 2147483647 w 40"/>
                <a:gd name="T13" fmla="*/ 2147483647 h 7"/>
                <a:gd name="T14" fmla="*/ 2147483647 w 40"/>
                <a:gd name="T15" fmla="*/ 0 h 7"/>
                <a:gd name="T16" fmla="*/ 2147483647 w 40"/>
                <a:gd name="T17" fmla="*/ 0 h 7"/>
                <a:gd name="T18" fmla="*/ 2147483647 w 40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"/>
                <a:gd name="T31" fmla="*/ 0 h 7"/>
                <a:gd name="T32" fmla="*/ 40 w 40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" h="7">
                  <a:moveTo>
                    <a:pt x="3" y="0"/>
                  </a:moveTo>
                  <a:lnTo>
                    <a:pt x="3" y="0"/>
                  </a:lnTo>
                  <a:lnTo>
                    <a:pt x="0" y="4"/>
                  </a:lnTo>
                  <a:lnTo>
                    <a:pt x="3" y="7"/>
                  </a:lnTo>
                  <a:lnTo>
                    <a:pt x="33" y="7"/>
                  </a:lnTo>
                  <a:lnTo>
                    <a:pt x="40" y="7"/>
                  </a:lnTo>
                  <a:lnTo>
                    <a:pt x="40" y="4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37" name="Freeform 1244"/>
            <p:cNvSpPr>
              <a:spLocks/>
            </p:cNvSpPr>
            <p:nvPr/>
          </p:nvSpPr>
          <p:spPr bwMode="auto">
            <a:xfrm>
              <a:off x="1852120" y="2111492"/>
              <a:ext cx="2677" cy="12045"/>
            </a:xfrm>
            <a:custGeom>
              <a:avLst/>
              <a:gdLst>
                <a:gd name="T0" fmla="*/ 2147483647 w 7"/>
                <a:gd name="T1" fmla="*/ 2147483647 h 36"/>
                <a:gd name="T2" fmla="*/ 2147483647 w 7"/>
                <a:gd name="T3" fmla="*/ 0 h 36"/>
                <a:gd name="T4" fmla="*/ 2147483647 w 7"/>
                <a:gd name="T5" fmla="*/ 0 h 36"/>
                <a:gd name="T6" fmla="*/ 0 w 7"/>
                <a:gd name="T7" fmla="*/ 0 h 36"/>
                <a:gd name="T8" fmla="*/ 0 w 7"/>
                <a:gd name="T9" fmla="*/ 2147483647 h 36"/>
                <a:gd name="T10" fmla="*/ 0 w 7"/>
                <a:gd name="T11" fmla="*/ 2147483647 h 36"/>
                <a:gd name="T12" fmla="*/ 2147483647 w 7"/>
                <a:gd name="T13" fmla="*/ 2147483647 h 36"/>
                <a:gd name="T14" fmla="*/ 2147483647 w 7"/>
                <a:gd name="T15" fmla="*/ 2147483647 h 36"/>
                <a:gd name="T16" fmla="*/ 2147483647 w 7"/>
                <a:gd name="T17" fmla="*/ 2147483647 h 36"/>
                <a:gd name="T18" fmla="*/ 2147483647 w 7"/>
                <a:gd name="T19" fmla="*/ 2147483647 h 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36"/>
                <a:gd name="T32" fmla="*/ 7 w 7"/>
                <a:gd name="T33" fmla="*/ 36 h 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36">
                  <a:moveTo>
                    <a:pt x="7" y="4"/>
                  </a:move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9"/>
                  </a:lnTo>
                  <a:lnTo>
                    <a:pt x="0" y="32"/>
                  </a:lnTo>
                  <a:lnTo>
                    <a:pt x="3" y="36"/>
                  </a:lnTo>
                  <a:lnTo>
                    <a:pt x="7" y="32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38" name="Freeform 1245"/>
            <p:cNvSpPr>
              <a:spLocks/>
            </p:cNvSpPr>
            <p:nvPr/>
          </p:nvSpPr>
          <p:spPr bwMode="auto">
            <a:xfrm>
              <a:off x="1852120" y="2122199"/>
              <a:ext cx="6692" cy="0"/>
            </a:xfrm>
            <a:custGeom>
              <a:avLst/>
              <a:gdLst>
                <a:gd name="T0" fmla="*/ 2147483647 w 20"/>
                <a:gd name="T1" fmla="*/ 0 h 3"/>
                <a:gd name="T2" fmla="*/ 0 w 20"/>
                <a:gd name="T3" fmla="*/ 0 h 3"/>
                <a:gd name="T4" fmla="*/ 0 w 20"/>
                <a:gd name="T5" fmla="*/ 0 h 3"/>
                <a:gd name="T6" fmla="*/ 0 w 20"/>
                <a:gd name="T7" fmla="*/ 0 h 3"/>
                <a:gd name="T8" fmla="*/ 2147483647 w 20"/>
                <a:gd name="T9" fmla="*/ 0 h 3"/>
                <a:gd name="T10" fmla="*/ 2147483647 w 20"/>
                <a:gd name="T11" fmla="*/ 0 h 3"/>
                <a:gd name="T12" fmla="*/ 2147483647 w 20"/>
                <a:gd name="T13" fmla="*/ 0 h 3"/>
                <a:gd name="T14" fmla="*/ 2147483647 w 20"/>
                <a:gd name="T15" fmla="*/ 0 h 3"/>
                <a:gd name="T16" fmla="*/ 2147483647 w 20"/>
                <a:gd name="T17" fmla="*/ 0 h 3"/>
                <a:gd name="T18" fmla="*/ 2147483647 w 20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3"/>
                <a:gd name="T32" fmla="*/ 20 w 20"/>
                <a:gd name="T33" fmla="*/ 0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3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10" y="3"/>
                  </a:lnTo>
                  <a:lnTo>
                    <a:pt x="20" y="3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39" name="Freeform 1246"/>
            <p:cNvSpPr>
              <a:spLocks/>
            </p:cNvSpPr>
            <p:nvPr/>
          </p:nvSpPr>
          <p:spPr bwMode="auto">
            <a:xfrm>
              <a:off x="1857474" y="2122199"/>
              <a:ext cx="1338" cy="5353"/>
            </a:xfrm>
            <a:custGeom>
              <a:avLst/>
              <a:gdLst>
                <a:gd name="T0" fmla="*/ 2147483647 w 6"/>
                <a:gd name="T1" fmla="*/ 2147483647 h 19"/>
                <a:gd name="T2" fmla="*/ 2147483647 w 6"/>
                <a:gd name="T3" fmla="*/ 0 h 19"/>
                <a:gd name="T4" fmla="*/ 2147483647 w 6"/>
                <a:gd name="T5" fmla="*/ 0 h 19"/>
                <a:gd name="T6" fmla="*/ 0 w 6"/>
                <a:gd name="T7" fmla="*/ 0 h 19"/>
                <a:gd name="T8" fmla="*/ 0 w 6"/>
                <a:gd name="T9" fmla="*/ 2147483647 h 19"/>
                <a:gd name="T10" fmla="*/ 0 w 6"/>
                <a:gd name="T11" fmla="*/ 2147483647 h 19"/>
                <a:gd name="T12" fmla="*/ 2147483647 w 6"/>
                <a:gd name="T13" fmla="*/ 2147483647 h 19"/>
                <a:gd name="T14" fmla="*/ 2147483647 w 6"/>
                <a:gd name="T15" fmla="*/ 2147483647 h 19"/>
                <a:gd name="T16" fmla="*/ 2147483647 w 6"/>
                <a:gd name="T17" fmla="*/ 2147483647 h 19"/>
                <a:gd name="T18" fmla="*/ 2147483647 w 6"/>
                <a:gd name="T19" fmla="*/ 2147483647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9"/>
                <a:gd name="T32" fmla="*/ 6 w 6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9">
                  <a:moveTo>
                    <a:pt x="6" y="3"/>
                  </a:move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2" y="19"/>
                  </a:lnTo>
                  <a:lnTo>
                    <a:pt x="6" y="19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40" name="Freeform 1247"/>
            <p:cNvSpPr>
              <a:spLocks/>
            </p:cNvSpPr>
            <p:nvPr/>
          </p:nvSpPr>
          <p:spPr bwMode="auto">
            <a:xfrm>
              <a:off x="1857474" y="2126214"/>
              <a:ext cx="4015" cy="1339"/>
            </a:xfrm>
            <a:custGeom>
              <a:avLst/>
              <a:gdLst>
                <a:gd name="T0" fmla="*/ 2147483647 w 13"/>
                <a:gd name="T1" fmla="*/ 0 h 6"/>
                <a:gd name="T2" fmla="*/ 0 w 13"/>
                <a:gd name="T3" fmla="*/ 0 h 6"/>
                <a:gd name="T4" fmla="*/ 0 w 13"/>
                <a:gd name="T5" fmla="*/ 2147483647 h 6"/>
                <a:gd name="T6" fmla="*/ 0 w 13"/>
                <a:gd name="T7" fmla="*/ 2147483647 h 6"/>
                <a:gd name="T8" fmla="*/ 2147483647 w 13"/>
                <a:gd name="T9" fmla="*/ 2147483647 h 6"/>
                <a:gd name="T10" fmla="*/ 2147483647 w 13"/>
                <a:gd name="T11" fmla="*/ 2147483647 h 6"/>
                <a:gd name="T12" fmla="*/ 2147483647 w 13"/>
                <a:gd name="T13" fmla="*/ 2147483647 h 6"/>
                <a:gd name="T14" fmla="*/ 2147483647 w 13"/>
                <a:gd name="T15" fmla="*/ 0 h 6"/>
                <a:gd name="T16" fmla="*/ 2147483647 w 13"/>
                <a:gd name="T17" fmla="*/ 0 h 6"/>
                <a:gd name="T18" fmla="*/ 2147483647 w 1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6"/>
                <a:gd name="T32" fmla="*/ 13 w 1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6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2" y="6"/>
                  </a:lnTo>
                  <a:lnTo>
                    <a:pt x="13" y="6"/>
                  </a:lnTo>
                  <a:lnTo>
                    <a:pt x="13" y="3"/>
                  </a:lnTo>
                  <a:lnTo>
                    <a:pt x="13" y="0"/>
                  </a:lnTo>
                  <a:lnTo>
                    <a:pt x="6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41" name="Freeform 1248"/>
            <p:cNvSpPr>
              <a:spLocks/>
            </p:cNvSpPr>
            <p:nvPr/>
          </p:nvSpPr>
          <p:spPr bwMode="auto">
            <a:xfrm>
              <a:off x="1858812" y="2126214"/>
              <a:ext cx="2677" cy="6692"/>
            </a:xfrm>
            <a:custGeom>
              <a:avLst/>
              <a:gdLst>
                <a:gd name="T0" fmla="*/ 2147483647 w 7"/>
                <a:gd name="T1" fmla="*/ 2147483647 h 19"/>
                <a:gd name="T2" fmla="*/ 2147483647 w 7"/>
                <a:gd name="T3" fmla="*/ 0 h 19"/>
                <a:gd name="T4" fmla="*/ 2147483647 w 7"/>
                <a:gd name="T5" fmla="*/ 0 h 19"/>
                <a:gd name="T6" fmla="*/ 0 w 7"/>
                <a:gd name="T7" fmla="*/ 0 h 19"/>
                <a:gd name="T8" fmla="*/ 0 w 7"/>
                <a:gd name="T9" fmla="*/ 2147483647 h 19"/>
                <a:gd name="T10" fmla="*/ 0 w 7"/>
                <a:gd name="T11" fmla="*/ 2147483647 h 19"/>
                <a:gd name="T12" fmla="*/ 2147483647 w 7"/>
                <a:gd name="T13" fmla="*/ 2147483647 h 19"/>
                <a:gd name="T14" fmla="*/ 2147483647 w 7"/>
                <a:gd name="T15" fmla="*/ 2147483647 h 19"/>
                <a:gd name="T16" fmla="*/ 2147483647 w 7"/>
                <a:gd name="T17" fmla="*/ 2147483647 h 19"/>
                <a:gd name="T18" fmla="*/ 2147483647 w 7"/>
                <a:gd name="T19" fmla="*/ 2147483647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9"/>
                <a:gd name="T32" fmla="*/ 7 w 7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9">
                  <a:moveTo>
                    <a:pt x="7" y="3"/>
                  </a:move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3" y="19"/>
                  </a:lnTo>
                  <a:lnTo>
                    <a:pt x="7" y="19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42" name="Freeform 1249"/>
            <p:cNvSpPr>
              <a:spLocks/>
            </p:cNvSpPr>
            <p:nvPr/>
          </p:nvSpPr>
          <p:spPr bwMode="auto">
            <a:xfrm>
              <a:off x="1858812" y="2130229"/>
              <a:ext cx="6692" cy="2677"/>
            </a:xfrm>
            <a:custGeom>
              <a:avLst/>
              <a:gdLst>
                <a:gd name="T0" fmla="*/ 2147483647 w 19"/>
                <a:gd name="T1" fmla="*/ 0 h 6"/>
                <a:gd name="T2" fmla="*/ 0 w 19"/>
                <a:gd name="T3" fmla="*/ 2147483647 h 6"/>
                <a:gd name="T4" fmla="*/ 0 w 19"/>
                <a:gd name="T5" fmla="*/ 2147483647 h 6"/>
                <a:gd name="T6" fmla="*/ 0 w 19"/>
                <a:gd name="T7" fmla="*/ 2147483647 h 6"/>
                <a:gd name="T8" fmla="*/ 2147483647 w 19"/>
                <a:gd name="T9" fmla="*/ 2147483647 h 6"/>
                <a:gd name="T10" fmla="*/ 2147483647 w 19"/>
                <a:gd name="T11" fmla="*/ 2147483647 h 6"/>
                <a:gd name="T12" fmla="*/ 2147483647 w 19"/>
                <a:gd name="T13" fmla="*/ 2147483647 h 6"/>
                <a:gd name="T14" fmla="*/ 2147483647 w 19"/>
                <a:gd name="T15" fmla="*/ 2147483647 h 6"/>
                <a:gd name="T16" fmla="*/ 2147483647 w 19"/>
                <a:gd name="T17" fmla="*/ 0 h 6"/>
                <a:gd name="T18" fmla="*/ 2147483647 w 19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"/>
                <a:gd name="T31" fmla="*/ 0 h 6"/>
                <a:gd name="T32" fmla="*/ 19 w 19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" h="6">
                  <a:moveTo>
                    <a:pt x="3" y="0"/>
                  </a:moveTo>
                  <a:lnTo>
                    <a:pt x="0" y="2"/>
                  </a:lnTo>
                  <a:lnTo>
                    <a:pt x="0" y="6"/>
                  </a:lnTo>
                  <a:lnTo>
                    <a:pt x="10" y="6"/>
                  </a:lnTo>
                  <a:lnTo>
                    <a:pt x="19" y="6"/>
                  </a:lnTo>
                  <a:lnTo>
                    <a:pt x="19" y="2"/>
                  </a:lnTo>
                  <a:lnTo>
                    <a:pt x="1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43" name="Freeform 1250"/>
            <p:cNvSpPr>
              <a:spLocks/>
            </p:cNvSpPr>
            <p:nvPr/>
          </p:nvSpPr>
          <p:spPr bwMode="auto">
            <a:xfrm>
              <a:off x="1864165" y="2130229"/>
              <a:ext cx="1339" cy="6691"/>
            </a:xfrm>
            <a:custGeom>
              <a:avLst/>
              <a:gdLst>
                <a:gd name="T0" fmla="*/ 2147483647 w 5"/>
                <a:gd name="T1" fmla="*/ 2147483647 h 21"/>
                <a:gd name="T2" fmla="*/ 2147483647 w 5"/>
                <a:gd name="T3" fmla="*/ 2147483647 h 21"/>
                <a:gd name="T4" fmla="*/ 2147483647 w 5"/>
                <a:gd name="T5" fmla="*/ 0 h 21"/>
                <a:gd name="T6" fmla="*/ 0 w 5"/>
                <a:gd name="T7" fmla="*/ 2147483647 h 21"/>
                <a:gd name="T8" fmla="*/ 0 w 5"/>
                <a:gd name="T9" fmla="*/ 2147483647 h 21"/>
                <a:gd name="T10" fmla="*/ 0 w 5"/>
                <a:gd name="T11" fmla="*/ 2147483647 h 21"/>
                <a:gd name="T12" fmla="*/ 2147483647 w 5"/>
                <a:gd name="T13" fmla="*/ 2147483647 h 21"/>
                <a:gd name="T14" fmla="*/ 2147483647 w 5"/>
                <a:gd name="T15" fmla="*/ 2147483647 h 21"/>
                <a:gd name="T16" fmla="*/ 2147483647 w 5"/>
                <a:gd name="T17" fmla="*/ 2147483647 h 21"/>
                <a:gd name="T18" fmla="*/ 2147483647 w 5"/>
                <a:gd name="T19" fmla="*/ 2147483647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"/>
                <a:gd name="T31" fmla="*/ 0 h 21"/>
                <a:gd name="T32" fmla="*/ 5 w 5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" h="21">
                  <a:moveTo>
                    <a:pt x="5" y="2"/>
                  </a:moveTo>
                  <a:lnTo>
                    <a:pt x="5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19"/>
                  </a:lnTo>
                  <a:lnTo>
                    <a:pt x="2" y="21"/>
                  </a:lnTo>
                  <a:lnTo>
                    <a:pt x="5" y="19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44" name="Freeform 1251"/>
            <p:cNvSpPr>
              <a:spLocks/>
            </p:cNvSpPr>
            <p:nvPr/>
          </p:nvSpPr>
          <p:spPr bwMode="auto">
            <a:xfrm>
              <a:off x="1864165" y="2135583"/>
              <a:ext cx="4016" cy="1338"/>
            </a:xfrm>
            <a:custGeom>
              <a:avLst/>
              <a:gdLst>
                <a:gd name="T0" fmla="*/ 2147483647 w 12"/>
                <a:gd name="T1" fmla="*/ 0 h 4"/>
                <a:gd name="T2" fmla="*/ 0 w 12"/>
                <a:gd name="T3" fmla="*/ 0 h 4"/>
                <a:gd name="T4" fmla="*/ 0 w 12"/>
                <a:gd name="T5" fmla="*/ 2147483647 h 4"/>
                <a:gd name="T6" fmla="*/ 0 w 12"/>
                <a:gd name="T7" fmla="*/ 2147483647 h 4"/>
                <a:gd name="T8" fmla="*/ 2147483647 w 12"/>
                <a:gd name="T9" fmla="*/ 2147483647 h 4"/>
                <a:gd name="T10" fmla="*/ 2147483647 w 12"/>
                <a:gd name="T11" fmla="*/ 2147483647 h 4"/>
                <a:gd name="T12" fmla="*/ 2147483647 w 12"/>
                <a:gd name="T13" fmla="*/ 2147483647 h 4"/>
                <a:gd name="T14" fmla="*/ 2147483647 w 12"/>
                <a:gd name="T15" fmla="*/ 0 h 4"/>
                <a:gd name="T16" fmla="*/ 2147483647 w 12"/>
                <a:gd name="T17" fmla="*/ 0 h 4"/>
                <a:gd name="T18" fmla="*/ 2147483647 w 12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"/>
                <a:gd name="T31" fmla="*/ 0 h 4"/>
                <a:gd name="T32" fmla="*/ 12 w 12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" h="4">
                  <a:moveTo>
                    <a:pt x="2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2" y="4"/>
                  </a:lnTo>
                  <a:lnTo>
                    <a:pt x="9" y="4"/>
                  </a:lnTo>
                  <a:lnTo>
                    <a:pt x="12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45" name="Freeform 1252"/>
            <p:cNvSpPr>
              <a:spLocks/>
            </p:cNvSpPr>
            <p:nvPr/>
          </p:nvSpPr>
          <p:spPr bwMode="auto">
            <a:xfrm>
              <a:off x="1865504" y="2135583"/>
              <a:ext cx="2677" cy="5353"/>
            </a:xfrm>
            <a:custGeom>
              <a:avLst/>
              <a:gdLst>
                <a:gd name="T0" fmla="*/ 2147483647 w 7"/>
                <a:gd name="T1" fmla="*/ 2147483647 h 19"/>
                <a:gd name="T2" fmla="*/ 2147483647 w 7"/>
                <a:gd name="T3" fmla="*/ 0 h 19"/>
                <a:gd name="T4" fmla="*/ 2147483647 w 7"/>
                <a:gd name="T5" fmla="*/ 0 h 19"/>
                <a:gd name="T6" fmla="*/ 0 w 7"/>
                <a:gd name="T7" fmla="*/ 0 h 19"/>
                <a:gd name="T8" fmla="*/ 0 w 7"/>
                <a:gd name="T9" fmla="*/ 2147483647 h 19"/>
                <a:gd name="T10" fmla="*/ 0 w 7"/>
                <a:gd name="T11" fmla="*/ 2147483647 h 19"/>
                <a:gd name="T12" fmla="*/ 2147483647 w 7"/>
                <a:gd name="T13" fmla="*/ 2147483647 h 19"/>
                <a:gd name="T14" fmla="*/ 2147483647 w 7"/>
                <a:gd name="T15" fmla="*/ 2147483647 h 19"/>
                <a:gd name="T16" fmla="*/ 2147483647 w 7"/>
                <a:gd name="T17" fmla="*/ 2147483647 h 19"/>
                <a:gd name="T18" fmla="*/ 2147483647 w 7"/>
                <a:gd name="T19" fmla="*/ 2147483647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9"/>
                <a:gd name="T32" fmla="*/ 7 w 7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9">
                  <a:moveTo>
                    <a:pt x="7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4" y="19"/>
                  </a:lnTo>
                  <a:lnTo>
                    <a:pt x="7" y="19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46" name="Freeform 1253"/>
            <p:cNvSpPr>
              <a:spLocks/>
            </p:cNvSpPr>
            <p:nvPr/>
          </p:nvSpPr>
          <p:spPr bwMode="auto">
            <a:xfrm>
              <a:off x="1865504" y="2139597"/>
              <a:ext cx="4015" cy="1339"/>
            </a:xfrm>
            <a:custGeom>
              <a:avLst/>
              <a:gdLst>
                <a:gd name="T0" fmla="*/ 2147483647 w 13"/>
                <a:gd name="T1" fmla="*/ 0 h 6"/>
                <a:gd name="T2" fmla="*/ 0 w 13"/>
                <a:gd name="T3" fmla="*/ 0 h 6"/>
                <a:gd name="T4" fmla="*/ 0 w 13"/>
                <a:gd name="T5" fmla="*/ 2147483647 h 6"/>
                <a:gd name="T6" fmla="*/ 0 w 13"/>
                <a:gd name="T7" fmla="*/ 2147483647 h 6"/>
                <a:gd name="T8" fmla="*/ 2147483647 w 13"/>
                <a:gd name="T9" fmla="*/ 2147483647 h 6"/>
                <a:gd name="T10" fmla="*/ 2147483647 w 13"/>
                <a:gd name="T11" fmla="*/ 2147483647 h 6"/>
                <a:gd name="T12" fmla="*/ 2147483647 w 13"/>
                <a:gd name="T13" fmla="*/ 2147483647 h 6"/>
                <a:gd name="T14" fmla="*/ 2147483647 w 13"/>
                <a:gd name="T15" fmla="*/ 0 h 6"/>
                <a:gd name="T16" fmla="*/ 2147483647 w 13"/>
                <a:gd name="T17" fmla="*/ 0 h 6"/>
                <a:gd name="T18" fmla="*/ 2147483647 w 1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6"/>
                <a:gd name="T32" fmla="*/ 13 w 1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6">
                  <a:moveTo>
                    <a:pt x="4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4" y="6"/>
                  </a:lnTo>
                  <a:lnTo>
                    <a:pt x="11" y="6"/>
                  </a:lnTo>
                  <a:lnTo>
                    <a:pt x="13" y="2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47" name="Freeform 1254"/>
            <p:cNvSpPr>
              <a:spLocks/>
            </p:cNvSpPr>
            <p:nvPr/>
          </p:nvSpPr>
          <p:spPr bwMode="auto">
            <a:xfrm>
              <a:off x="1868181" y="2139597"/>
              <a:ext cx="1338" cy="10707"/>
            </a:xfrm>
            <a:custGeom>
              <a:avLst/>
              <a:gdLst>
                <a:gd name="T0" fmla="*/ 2147483647 w 6"/>
                <a:gd name="T1" fmla="*/ 2147483647 h 34"/>
                <a:gd name="T2" fmla="*/ 2147483647 w 6"/>
                <a:gd name="T3" fmla="*/ 0 h 34"/>
                <a:gd name="T4" fmla="*/ 2147483647 w 6"/>
                <a:gd name="T5" fmla="*/ 0 h 34"/>
                <a:gd name="T6" fmla="*/ 0 w 6"/>
                <a:gd name="T7" fmla="*/ 0 h 34"/>
                <a:gd name="T8" fmla="*/ 0 w 6"/>
                <a:gd name="T9" fmla="*/ 2147483647 h 34"/>
                <a:gd name="T10" fmla="*/ 0 w 6"/>
                <a:gd name="T11" fmla="*/ 2147483647 h 34"/>
                <a:gd name="T12" fmla="*/ 2147483647 w 6"/>
                <a:gd name="T13" fmla="*/ 2147483647 h 34"/>
                <a:gd name="T14" fmla="*/ 2147483647 w 6"/>
                <a:gd name="T15" fmla="*/ 2147483647 h 34"/>
                <a:gd name="T16" fmla="*/ 2147483647 w 6"/>
                <a:gd name="T17" fmla="*/ 2147483647 h 34"/>
                <a:gd name="T18" fmla="*/ 2147483647 w 6"/>
                <a:gd name="T19" fmla="*/ 2147483647 h 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34"/>
                <a:gd name="T32" fmla="*/ 6 w 6"/>
                <a:gd name="T33" fmla="*/ 34 h 3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34">
                  <a:moveTo>
                    <a:pt x="6" y="2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4" y="34"/>
                  </a:lnTo>
                  <a:lnTo>
                    <a:pt x="6" y="31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48" name="Freeform 1255"/>
            <p:cNvSpPr>
              <a:spLocks/>
            </p:cNvSpPr>
            <p:nvPr/>
          </p:nvSpPr>
          <p:spPr bwMode="auto">
            <a:xfrm>
              <a:off x="1868181" y="2148966"/>
              <a:ext cx="8030" cy="1338"/>
            </a:xfrm>
            <a:custGeom>
              <a:avLst/>
              <a:gdLst>
                <a:gd name="T0" fmla="*/ 2147483647 w 26"/>
                <a:gd name="T1" fmla="*/ 0 h 7"/>
                <a:gd name="T2" fmla="*/ 0 w 26"/>
                <a:gd name="T3" fmla="*/ 0 h 7"/>
                <a:gd name="T4" fmla="*/ 0 w 26"/>
                <a:gd name="T5" fmla="*/ 2147483647 h 7"/>
                <a:gd name="T6" fmla="*/ 0 w 26"/>
                <a:gd name="T7" fmla="*/ 2147483647 h 7"/>
                <a:gd name="T8" fmla="*/ 2147483647 w 26"/>
                <a:gd name="T9" fmla="*/ 2147483647 h 7"/>
                <a:gd name="T10" fmla="*/ 2147483647 w 26"/>
                <a:gd name="T11" fmla="*/ 2147483647 h 7"/>
                <a:gd name="T12" fmla="*/ 2147483647 w 26"/>
                <a:gd name="T13" fmla="*/ 2147483647 h 7"/>
                <a:gd name="T14" fmla="*/ 2147483647 w 26"/>
                <a:gd name="T15" fmla="*/ 0 h 7"/>
                <a:gd name="T16" fmla="*/ 2147483647 w 26"/>
                <a:gd name="T17" fmla="*/ 0 h 7"/>
                <a:gd name="T18" fmla="*/ 2147483647 w 26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7"/>
                <a:gd name="T32" fmla="*/ 26 w 26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7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17" y="7"/>
                  </a:lnTo>
                  <a:lnTo>
                    <a:pt x="24" y="7"/>
                  </a:lnTo>
                  <a:lnTo>
                    <a:pt x="26" y="4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49" name="Freeform 1256"/>
            <p:cNvSpPr>
              <a:spLocks/>
            </p:cNvSpPr>
            <p:nvPr/>
          </p:nvSpPr>
          <p:spPr bwMode="auto">
            <a:xfrm>
              <a:off x="1874872" y="2148966"/>
              <a:ext cx="1339" cy="6691"/>
            </a:xfrm>
            <a:custGeom>
              <a:avLst/>
              <a:gdLst>
                <a:gd name="T0" fmla="*/ 2147483647 w 6"/>
                <a:gd name="T1" fmla="*/ 2147483647 h 19"/>
                <a:gd name="T2" fmla="*/ 2147483647 w 6"/>
                <a:gd name="T3" fmla="*/ 0 h 19"/>
                <a:gd name="T4" fmla="*/ 2147483647 w 6"/>
                <a:gd name="T5" fmla="*/ 0 h 19"/>
                <a:gd name="T6" fmla="*/ 0 w 6"/>
                <a:gd name="T7" fmla="*/ 0 h 19"/>
                <a:gd name="T8" fmla="*/ 0 w 6"/>
                <a:gd name="T9" fmla="*/ 2147483647 h 19"/>
                <a:gd name="T10" fmla="*/ 0 w 6"/>
                <a:gd name="T11" fmla="*/ 2147483647 h 19"/>
                <a:gd name="T12" fmla="*/ 2147483647 w 6"/>
                <a:gd name="T13" fmla="*/ 2147483647 h 19"/>
                <a:gd name="T14" fmla="*/ 2147483647 w 6"/>
                <a:gd name="T15" fmla="*/ 2147483647 h 19"/>
                <a:gd name="T16" fmla="*/ 2147483647 w 6"/>
                <a:gd name="T17" fmla="*/ 2147483647 h 19"/>
                <a:gd name="T18" fmla="*/ 2147483647 w 6"/>
                <a:gd name="T19" fmla="*/ 2147483647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9"/>
                <a:gd name="T32" fmla="*/ 6 w 6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9">
                  <a:moveTo>
                    <a:pt x="6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4" y="19"/>
                  </a:lnTo>
                  <a:lnTo>
                    <a:pt x="6" y="19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50" name="Freeform 1257"/>
            <p:cNvSpPr>
              <a:spLocks/>
            </p:cNvSpPr>
            <p:nvPr/>
          </p:nvSpPr>
          <p:spPr bwMode="auto">
            <a:xfrm>
              <a:off x="1874872" y="2152981"/>
              <a:ext cx="18738" cy="2677"/>
            </a:xfrm>
            <a:custGeom>
              <a:avLst/>
              <a:gdLst>
                <a:gd name="T0" fmla="*/ 2147483647 w 57"/>
                <a:gd name="T1" fmla="*/ 0 h 6"/>
                <a:gd name="T2" fmla="*/ 0 w 57"/>
                <a:gd name="T3" fmla="*/ 2147483647 h 6"/>
                <a:gd name="T4" fmla="*/ 0 w 57"/>
                <a:gd name="T5" fmla="*/ 2147483647 h 6"/>
                <a:gd name="T6" fmla="*/ 0 w 57"/>
                <a:gd name="T7" fmla="*/ 2147483647 h 6"/>
                <a:gd name="T8" fmla="*/ 2147483647 w 57"/>
                <a:gd name="T9" fmla="*/ 2147483647 h 6"/>
                <a:gd name="T10" fmla="*/ 2147483647 w 57"/>
                <a:gd name="T11" fmla="*/ 2147483647 h 6"/>
                <a:gd name="T12" fmla="*/ 2147483647 w 57"/>
                <a:gd name="T13" fmla="*/ 2147483647 h 6"/>
                <a:gd name="T14" fmla="*/ 2147483647 w 57"/>
                <a:gd name="T15" fmla="*/ 2147483647 h 6"/>
                <a:gd name="T16" fmla="*/ 2147483647 w 57"/>
                <a:gd name="T17" fmla="*/ 0 h 6"/>
                <a:gd name="T18" fmla="*/ 2147483647 w 57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7"/>
                <a:gd name="T31" fmla="*/ 0 h 6"/>
                <a:gd name="T32" fmla="*/ 57 w 57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7" h="6">
                  <a:moveTo>
                    <a:pt x="4" y="0"/>
                  </a:moveTo>
                  <a:lnTo>
                    <a:pt x="0" y="4"/>
                  </a:lnTo>
                  <a:lnTo>
                    <a:pt x="0" y="6"/>
                  </a:lnTo>
                  <a:lnTo>
                    <a:pt x="50" y="6"/>
                  </a:lnTo>
                  <a:lnTo>
                    <a:pt x="57" y="6"/>
                  </a:lnTo>
                  <a:lnTo>
                    <a:pt x="57" y="4"/>
                  </a:lnTo>
                  <a:lnTo>
                    <a:pt x="5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51" name="Freeform 1258"/>
            <p:cNvSpPr>
              <a:spLocks/>
            </p:cNvSpPr>
            <p:nvPr/>
          </p:nvSpPr>
          <p:spPr bwMode="auto">
            <a:xfrm>
              <a:off x="1890933" y="2152981"/>
              <a:ext cx="2677" cy="8030"/>
            </a:xfrm>
            <a:custGeom>
              <a:avLst/>
              <a:gdLst>
                <a:gd name="T0" fmla="*/ 2147483647 w 7"/>
                <a:gd name="T1" fmla="*/ 2147483647 h 23"/>
                <a:gd name="T2" fmla="*/ 2147483647 w 7"/>
                <a:gd name="T3" fmla="*/ 2147483647 h 23"/>
                <a:gd name="T4" fmla="*/ 2147483647 w 7"/>
                <a:gd name="T5" fmla="*/ 0 h 23"/>
                <a:gd name="T6" fmla="*/ 0 w 7"/>
                <a:gd name="T7" fmla="*/ 2147483647 h 23"/>
                <a:gd name="T8" fmla="*/ 0 w 7"/>
                <a:gd name="T9" fmla="*/ 2147483647 h 23"/>
                <a:gd name="T10" fmla="*/ 0 w 7"/>
                <a:gd name="T11" fmla="*/ 2147483647 h 23"/>
                <a:gd name="T12" fmla="*/ 2147483647 w 7"/>
                <a:gd name="T13" fmla="*/ 2147483647 h 23"/>
                <a:gd name="T14" fmla="*/ 2147483647 w 7"/>
                <a:gd name="T15" fmla="*/ 2147483647 h 23"/>
                <a:gd name="T16" fmla="*/ 2147483647 w 7"/>
                <a:gd name="T17" fmla="*/ 2147483647 h 23"/>
                <a:gd name="T18" fmla="*/ 2147483647 w 7"/>
                <a:gd name="T19" fmla="*/ 2147483647 h 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23"/>
                <a:gd name="T32" fmla="*/ 7 w 7"/>
                <a:gd name="T33" fmla="*/ 23 h 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23">
                  <a:moveTo>
                    <a:pt x="7" y="4"/>
                  </a:moveTo>
                  <a:lnTo>
                    <a:pt x="7" y="4"/>
                  </a:lnTo>
                  <a:lnTo>
                    <a:pt x="3" y="0"/>
                  </a:lnTo>
                  <a:lnTo>
                    <a:pt x="0" y="4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3" y="23"/>
                  </a:lnTo>
                  <a:lnTo>
                    <a:pt x="7" y="23"/>
                  </a:lnTo>
                  <a:lnTo>
                    <a:pt x="7" y="19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52" name="Freeform 1259"/>
            <p:cNvSpPr>
              <a:spLocks/>
            </p:cNvSpPr>
            <p:nvPr/>
          </p:nvSpPr>
          <p:spPr bwMode="auto">
            <a:xfrm>
              <a:off x="1890933" y="2158334"/>
              <a:ext cx="9369" cy="2677"/>
            </a:xfrm>
            <a:custGeom>
              <a:avLst/>
              <a:gdLst>
                <a:gd name="T0" fmla="*/ 2147483647 w 25"/>
                <a:gd name="T1" fmla="*/ 0 h 7"/>
                <a:gd name="T2" fmla="*/ 0 w 25"/>
                <a:gd name="T3" fmla="*/ 0 h 7"/>
                <a:gd name="T4" fmla="*/ 0 w 25"/>
                <a:gd name="T5" fmla="*/ 2147483647 h 7"/>
                <a:gd name="T6" fmla="*/ 0 w 25"/>
                <a:gd name="T7" fmla="*/ 2147483647 h 7"/>
                <a:gd name="T8" fmla="*/ 2147483647 w 25"/>
                <a:gd name="T9" fmla="*/ 2147483647 h 7"/>
                <a:gd name="T10" fmla="*/ 2147483647 w 25"/>
                <a:gd name="T11" fmla="*/ 2147483647 h 7"/>
                <a:gd name="T12" fmla="*/ 2147483647 w 25"/>
                <a:gd name="T13" fmla="*/ 2147483647 h 7"/>
                <a:gd name="T14" fmla="*/ 2147483647 w 25"/>
                <a:gd name="T15" fmla="*/ 0 h 7"/>
                <a:gd name="T16" fmla="*/ 2147483647 w 25"/>
                <a:gd name="T17" fmla="*/ 0 h 7"/>
                <a:gd name="T18" fmla="*/ 2147483647 w 25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"/>
                <a:gd name="T31" fmla="*/ 0 h 7"/>
                <a:gd name="T32" fmla="*/ 25 w 25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" h="7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16" y="7"/>
                  </a:lnTo>
                  <a:lnTo>
                    <a:pt x="25" y="7"/>
                  </a:lnTo>
                  <a:lnTo>
                    <a:pt x="25" y="3"/>
                  </a:lnTo>
                  <a:lnTo>
                    <a:pt x="25" y="0"/>
                  </a:lnTo>
                  <a:lnTo>
                    <a:pt x="19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53" name="Freeform 1260"/>
            <p:cNvSpPr>
              <a:spLocks/>
            </p:cNvSpPr>
            <p:nvPr/>
          </p:nvSpPr>
          <p:spPr bwMode="auto">
            <a:xfrm>
              <a:off x="1897626" y="2158334"/>
              <a:ext cx="2677" cy="12046"/>
            </a:xfrm>
            <a:custGeom>
              <a:avLst/>
              <a:gdLst>
                <a:gd name="T0" fmla="*/ 2147483647 w 6"/>
                <a:gd name="T1" fmla="*/ 2147483647 h 35"/>
                <a:gd name="T2" fmla="*/ 2147483647 w 6"/>
                <a:gd name="T3" fmla="*/ 0 h 35"/>
                <a:gd name="T4" fmla="*/ 2147483647 w 6"/>
                <a:gd name="T5" fmla="*/ 0 h 35"/>
                <a:gd name="T6" fmla="*/ 0 w 6"/>
                <a:gd name="T7" fmla="*/ 0 h 35"/>
                <a:gd name="T8" fmla="*/ 0 w 6"/>
                <a:gd name="T9" fmla="*/ 2147483647 h 35"/>
                <a:gd name="T10" fmla="*/ 0 w 6"/>
                <a:gd name="T11" fmla="*/ 2147483647 h 35"/>
                <a:gd name="T12" fmla="*/ 2147483647 w 6"/>
                <a:gd name="T13" fmla="*/ 2147483647 h 35"/>
                <a:gd name="T14" fmla="*/ 2147483647 w 6"/>
                <a:gd name="T15" fmla="*/ 2147483647 h 35"/>
                <a:gd name="T16" fmla="*/ 2147483647 w 6"/>
                <a:gd name="T17" fmla="*/ 2147483647 h 35"/>
                <a:gd name="T18" fmla="*/ 2147483647 w 6"/>
                <a:gd name="T19" fmla="*/ 2147483647 h 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35"/>
                <a:gd name="T32" fmla="*/ 6 w 6"/>
                <a:gd name="T33" fmla="*/ 35 h 3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35">
                  <a:moveTo>
                    <a:pt x="6" y="3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4" y="35"/>
                  </a:lnTo>
                  <a:lnTo>
                    <a:pt x="6" y="31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54" name="Freeform 1261"/>
            <p:cNvSpPr>
              <a:spLocks/>
            </p:cNvSpPr>
            <p:nvPr/>
          </p:nvSpPr>
          <p:spPr bwMode="auto">
            <a:xfrm>
              <a:off x="1897626" y="2167703"/>
              <a:ext cx="4015" cy="1338"/>
            </a:xfrm>
            <a:custGeom>
              <a:avLst/>
              <a:gdLst>
                <a:gd name="T0" fmla="*/ 2147483647 w 13"/>
                <a:gd name="T1" fmla="*/ 0 h 3"/>
                <a:gd name="T2" fmla="*/ 0 w 13"/>
                <a:gd name="T3" fmla="*/ 0 h 3"/>
                <a:gd name="T4" fmla="*/ 0 w 13"/>
                <a:gd name="T5" fmla="*/ 2147483647 h 3"/>
                <a:gd name="T6" fmla="*/ 0 w 13"/>
                <a:gd name="T7" fmla="*/ 2147483647 h 3"/>
                <a:gd name="T8" fmla="*/ 2147483647 w 13"/>
                <a:gd name="T9" fmla="*/ 2147483647 h 3"/>
                <a:gd name="T10" fmla="*/ 2147483647 w 13"/>
                <a:gd name="T11" fmla="*/ 2147483647 h 3"/>
                <a:gd name="T12" fmla="*/ 2147483647 w 13"/>
                <a:gd name="T13" fmla="*/ 2147483647 h 3"/>
                <a:gd name="T14" fmla="*/ 2147483647 w 13"/>
                <a:gd name="T15" fmla="*/ 0 h 3"/>
                <a:gd name="T16" fmla="*/ 2147483647 w 13"/>
                <a:gd name="T17" fmla="*/ 0 h 3"/>
                <a:gd name="T18" fmla="*/ 2147483647 w 13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3"/>
                <a:gd name="T32" fmla="*/ 13 w 13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3">
                  <a:moveTo>
                    <a:pt x="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4" y="3"/>
                  </a:lnTo>
                  <a:lnTo>
                    <a:pt x="13" y="3"/>
                  </a:lnTo>
                  <a:lnTo>
                    <a:pt x="13" y="0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55" name="Freeform 1262"/>
            <p:cNvSpPr>
              <a:spLocks/>
            </p:cNvSpPr>
            <p:nvPr/>
          </p:nvSpPr>
          <p:spPr bwMode="auto">
            <a:xfrm>
              <a:off x="1900302" y="2167703"/>
              <a:ext cx="1338" cy="6691"/>
            </a:xfrm>
            <a:custGeom>
              <a:avLst/>
              <a:gdLst>
                <a:gd name="T0" fmla="*/ 2147483647 w 7"/>
                <a:gd name="T1" fmla="*/ 2147483647 h 19"/>
                <a:gd name="T2" fmla="*/ 2147483647 w 7"/>
                <a:gd name="T3" fmla="*/ 0 h 19"/>
                <a:gd name="T4" fmla="*/ 2147483647 w 7"/>
                <a:gd name="T5" fmla="*/ 0 h 19"/>
                <a:gd name="T6" fmla="*/ 0 w 7"/>
                <a:gd name="T7" fmla="*/ 0 h 19"/>
                <a:gd name="T8" fmla="*/ 0 w 7"/>
                <a:gd name="T9" fmla="*/ 2147483647 h 19"/>
                <a:gd name="T10" fmla="*/ 0 w 7"/>
                <a:gd name="T11" fmla="*/ 2147483647 h 19"/>
                <a:gd name="T12" fmla="*/ 2147483647 w 7"/>
                <a:gd name="T13" fmla="*/ 2147483647 h 19"/>
                <a:gd name="T14" fmla="*/ 2147483647 w 7"/>
                <a:gd name="T15" fmla="*/ 2147483647 h 19"/>
                <a:gd name="T16" fmla="*/ 2147483647 w 7"/>
                <a:gd name="T17" fmla="*/ 2147483647 h 19"/>
                <a:gd name="T18" fmla="*/ 2147483647 w 7"/>
                <a:gd name="T19" fmla="*/ 2147483647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9"/>
                <a:gd name="T32" fmla="*/ 7 w 7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9">
                  <a:moveTo>
                    <a:pt x="7" y="3"/>
                  </a:move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4" y="19"/>
                  </a:lnTo>
                  <a:lnTo>
                    <a:pt x="7" y="19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56" name="Freeform 1263"/>
            <p:cNvSpPr>
              <a:spLocks/>
            </p:cNvSpPr>
            <p:nvPr/>
          </p:nvSpPr>
          <p:spPr bwMode="auto">
            <a:xfrm>
              <a:off x="1900302" y="2171718"/>
              <a:ext cx="6692" cy="2677"/>
            </a:xfrm>
            <a:custGeom>
              <a:avLst/>
              <a:gdLst>
                <a:gd name="T0" fmla="*/ 2147483647 w 20"/>
                <a:gd name="T1" fmla="*/ 0 h 6"/>
                <a:gd name="T2" fmla="*/ 0 w 20"/>
                <a:gd name="T3" fmla="*/ 0 h 6"/>
                <a:gd name="T4" fmla="*/ 0 w 20"/>
                <a:gd name="T5" fmla="*/ 2147483647 h 6"/>
                <a:gd name="T6" fmla="*/ 0 w 20"/>
                <a:gd name="T7" fmla="*/ 2147483647 h 6"/>
                <a:gd name="T8" fmla="*/ 2147483647 w 20"/>
                <a:gd name="T9" fmla="*/ 2147483647 h 6"/>
                <a:gd name="T10" fmla="*/ 2147483647 w 20"/>
                <a:gd name="T11" fmla="*/ 2147483647 h 6"/>
                <a:gd name="T12" fmla="*/ 2147483647 w 20"/>
                <a:gd name="T13" fmla="*/ 2147483647 h 6"/>
                <a:gd name="T14" fmla="*/ 2147483647 w 20"/>
                <a:gd name="T15" fmla="*/ 0 h 6"/>
                <a:gd name="T16" fmla="*/ 2147483647 w 20"/>
                <a:gd name="T17" fmla="*/ 0 h 6"/>
                <a:gd name="T18" fmla="*/ 2147483647 w 20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6"/>
                <a:gd name="T32" fmla="*/ 20 w 20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6">
                  <a:moveTo>
                    <a:pt x="4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11" y="6"/>
                  </a:lnTo>
                  <a:lnTo>
                    <a:pt x="18" y="6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57" name="Freeform 1264"/>
            <p:cNvSpPr>
              <a:spLocks/>
            </p:cNvSpPr>
            <p:nvPr/>
          </p:nvSpPr>
          <p:spPr bwMode="auto">
            <a:xfrm>
              <a:off x="1904317" y="2171718"/>
              <a:ext cx="2677" cy="6692"/>
            </a:xfrm>
            <a:custGeom>
              <a:avLst/>
              <a:gdLst>
                <a:gd name="T0" fmla="*/ 2147483647 w 6"/>
                <a:gd name="T1" fmla="*/ 2147483647 h 19"/>
                <a:gd name="T2" fmla="*/ 2147483647 w 6"/>
                <a:gd name="T3" fmla="*/ 0 h 19"/>
                <a:gd name="T4" fmla="*/ 2147483647 w 6"/>
                <a:gd name="T5" fmla="*/ 0 h 19"/>
                <a:gd name="T6" fmla="*/ 0 w 6"/>
                <a:gd name="T7" fmla="*/ 0 h 19"/>
                <a:gd name="T8" fmla="*/ 0 w 6"/>
                <a:gd name="T9" fmla="*/ 2147483647 h 19"/>
                <a:gd name="T10" fmla="*/ 0 w 6"/>
                <a:gd name="T11" fmla="*/ 2147483647 h 19"/>
                <a:gd name="T12" fmla="*/ 2147483647 w 6"/>
                <a:gd name="T13" fmla="*/ 2147483647 h 19"/>
                <a:gd name="T14" fmla="*/ 2147483647 w 6"/>
                <a:gd name="T15" fmla="*/ 2147483647 h 19"/>
                <a:gd name="T16" fmla="*/ 2147483647 w 6"/>
                <a:gd name="T17" fmla="*/ 2147483647 h 19"/>
                <a:gd name="T18" fmla="*/ 2147483647 w 6"/>
                <a:gd name="T19" fmla="*/ 2147483647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9"/>
                <a:gd name="T32" fmla="*/ 6 w 6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9">
                  <a:moveTo>
                    <a:pt x="6" y="2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4" y="19"/>
                  </a:lnTo>
                  <a:lnTo>
                    <a:pt x="6" y="19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58" name="Freeform 1265"/>
            <p:cNvSpPr>
              <a:spLocks/>
            </p:cNvSpPr>
            <p:nvPr/>
          </p:nvSpPr>
          <p:spPr bwMode="auto">
            <a:xfrm>
              <a:off x="1904317" y="2175733"/>
              <a:ext cx="6692" cy="2677"/>
            </a:xfrm>
            <a:custGeom>
              <a:avLst/>
              <a:gdLst>
                <a:gd name="T0" fmla="*/ 2147483647 w 19"/>
                <a:gd name="T1" fmla="*/ 0 h 7"/>
                <a:gd name="T2" fmla="*/ 0 w 19"/>
                <a:gd name="T3" fmla="*/ 2147483647 h 7"/>
                <a:gd name="T4" fmla="*/ 0 w 19"/>
                <a:gd name="T5" fmla="*/ 2147483647 h 7"/>
                <a:gd name="T6" fmla="*/ 0 w 19"/>
                <a:gd name="T7" fmla="*/ 2147483647 h 7"/>
                <a:gd name="T8" fmla="*/ 2147483647 w 19"/>
                <a:gd name="T9" fmla="*/ 2147483647 h 7"/>
                <a:gd name="T10" fmla="*/ 2147483647 w 19"/>
                <a:gd name="T11" fmla="*/ 2147483647 h 7"/>
                <a:gd name="T12" fmla="*/ 2147483647 w 19"/>
                <a:gd name="T13" fmla="*/ 2147483647 h 7"/>
                <a:gd name="T14" fmla="*/ 2147483647 w 19"/>
                <a:gd name="T15" fmla="*/ 2147483647 h 7"/>
                <a:gd name="T16" fmla="*/ 2147483647 w 19"/>
                <a:gd name="T17" fmla="*/ 0 h 7"/>
                <a:gd name="T18" fmla="*/ 2147483647 w 19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"/>
                <a:gd name="T31" fmla="*/ 0 h 7"/>
                <a:gd name="T32" fmla="*/ 19 w 19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" h="7">
                  <a:moveTo>
                    <a:pt x="4" y="0"/>
                  </a:moveTo>
                  <a:lnTo>
                    <a:pt x="0" y="3"/>
                  </a:lnTo>
                  <a:lnTo>
                    <a:pt x="0" y="7"/>
                  </a:lnTo>
                  <a:lnTo>
                    <a:pt x="10" y="7"/>
                  </a:lnTo>
                  <a:lnTo>
                    <a:pt x="17" y="7"/>
                  </a:lnTo>
                  <a:lnTo>
                    <a:pt x="19" y="3"/>
                  </a:lnTo>
                  <a:lnTo>
                    <a:pt x="17" y="3"/>
                  </a:lnTo>
                  <a:lnTo>
                    <a:pt x="1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59" name="Freeform 1266"/>
            <p:cNvSpPr>
              <a:spLocks/>
            </p:cNvSpPr>
            <p:nvPr/>
          </p:nvSpPr>
          <p:spPr bwMode="auto">
            <a:xfrm>
              <a:off x="1908333" y="2175733"/>
              <a:ext cx="2677" cy="8030"/>
            </a:xfrm>
            <a:custGeom>
              <a:avLst/>
              <a:gdLst>
                <a:gd name="T0" fmla="*/ 2147483647 w 6"/>
                <a:gd name="T1" fmla="*/ 2147483647 h 22"/>
                <a:gd name="T2" fmla="*/ 2147483647 w 6"/>
                <a:gd name="T3" fmla="*/ 2147483647 h 22"/>
                <a:gd name="T4" fmla="*/ 2147483647 w 6"/>
                <a:gd name="T5" fmla="*/ 0 h 22"/>
                <a:gd name="T6" fmla="*/ 0 w 6"/>
                <a:gd name="T7" fmla="*/ 2147483647 h 22"/>
                <a:gd name="T8" fmla="*/ 0 w 6"/>
                <a:gd name="T9" fmla="*/ 2147483647 h 22"/>
                <a:gd name="T10" fmla="*/ 0 w 6"/>
                <a:gd name="T11" fmla="*/ 2147483647 h 22"/>
                <a:gd name="T12" fmla="*/ 2147483647 w 6"/>
                <a:gd name="T13" fmla="*/ 2147483647 h 22"/>
                <a:gd name="T14" fmla="*/ 2147483647 w 6"/>
                <a:gd name="T15" fmla="*/ 2147483647 h 22"/>
                <a:gd name="T16" fmla="*/ 2147483647 w 6"/>
                <a:gd name="T17" fmla="*/ 2147483647 h 22"/>
                <a:gd name="T18" fmla="*/ 2147483647 w 6"/>
                <a:gd name="T19" fmla="*/ 2147483647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22"/>
                <a:gd name="T32" fmla="*/ 6 w 6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22">
                  <a:moveTo>
                    <a:pt x="6" y="3"/>
                  </a:moveTo>
                  <a:lnTo>
                    <a:pt x="4" y="3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19"/>
                  </a:lnTo>
                  <a:lnTo>
                    <a:pt x="0" y="22"/>
                  </a:lnTo>
                  <a:lnTo>
                    <a:pt x="4" y="22"/>
                  </a:lnTo>
                  <a:lnTo>
                    <a:pt x="6" y="19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60" name="Freeform 1267"/>
            <p:cNvSpPr>
              <a:spLocks/>
            </p:cNvSpPr>
            <p:nvPr/>
          </p:nvSpPr>
          <p:spPr bwMode="auto">
            <a:xfrm>
              <a:off x="1908333" y="2181087"/>
              <a:ext cx="14722" cy="2677"/>
            </a:xfrm>
            <a:custGeom>
              <a:avLst/>
              <a:gdLst>
                <a:gd name="T0" fmla="*/ 2147483647 w 44"/>
                <a:gd name="T1" fmla="*/ 0 h 6"/>
                <a:gd name="T2" fmla="*/ 0 w 44"/>
                <a:gd name="T3" fmla="*/ 0 h 6"/>
                <a:gd name="T4" fmla="*/ 0 w 44"/>
                <a:gd name="T5" fmla="*/ 2147483647 h 6"/>
                <a:gd name="T6" fmla="*/ 0 w 44"/>
                <a:gd name="T7" fmla="*/ 2147483647 h 6"/>
                <a:gd name="T8" fmla="*/ 2147483647 w 44"/>
                <a:gd name="T9" fmla="*/ 2147483647 h 6"/>
                <a:gd name="T10" fmla="*/ 2147483647 w 44"/>
                <a:gd name="T11" fmla="*/ 2147483647 h 6"/>
                <a:gd name="T12" fmla="*/ 2147483647 w 44"/>
                <a:gd name="T13" fmla="*/ 2147483647 h 6"/>
                <a:gd name="T14" fmla="*/ 2147483647 w 44"/>
                <a:gd name="T15" fmla="*/ 0 h 6"/>
                <a:gd name="T16" fmla="*/ 2147483647 w 44"/>
                <a:gd name="T17" fmla="*/ 0 h 6"/>
                <a:gd name="T18" fmla="*/ 2147483647 w 44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4"/>
                <a:gd name="T31" fmla="*/ 0 h 6"/>
                <a:gd name="T32" fmla="*/ 44 w 44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4" h="6">
                  <a:moveTo>
                    <a:pt x="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7" y="6"/>
                  </a:lnTo>
                  <a:lnTo>
                    <a:pt x="44" y="6"/>
                  </a:lnTo>
                  <a:lnTo>
                    <a:pt x="44" y="3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61" name="Freeform 1268"/>
            <p:cNvSpPr>
              <a:spLocks/>
            </p:cNvSpPr>
            <p:nvPr/>
          </p:nvSpPr>
          <p:spPr bwMode="auto">
            <a:xfrm>
              <a:off x="1921717" y="2181087"/>
              <a:ext cx="1338" cy="6691"/>
            </a:xfrm>
            <a:custGeom>
              <a:avLst/>
              <a:gdLst>
                <a:gd name="T0" fmla="*/ 2147483647 w 4"/>
                <a:gd name="T1" fmla="*/ 2147483647 h 19"/>
                <a:gd name="T2" fmla="*/ 2147483647 w 4"/>
                <a:gd name="T3" fmla="*/ 0 h 19"/>
                <a:gd name="T4" fmla="*/ 0 w 4"/>
                <a:gd name="T5" fmla="*/ 0 h 19"/>
                <a:gd name="T6" fmla="*/ 0 w 4"/>
                <a:gd name="T7" fmla="*/ 0 h 19"/>
                <a:gd name="T8" fmla="*/ 0 w 4"/>
                <a:gd name="T9" fmla="*/ 2147483647 h 19"/>
                <a:gd name="T10" fmla="*/ 0 w 4"/>
                <a:gd name="T11" fmla="*/ 2147483647 h 19"/>
                <a:gd name="T12" fmla="*/ 0 w 4"/>
                <a:gd name="T13" fmla="*/ 2147483647 h 19"/>
                <a:gd name="T14" fmla="*/ 2147483647 w 4"/>
                <a:gd name="T15" fmla="*/ 2147483647 h 19"/>
                <a:gd name="T16" fmla="*/ 2147483647 w 4"/>
                <a:gd name="T17" fmla="*/ 2147483647 h 19"/>
                <a:gd name="T18" fmla="*/ 2147483647 w 4"/>
                <a:gd name="T19" fmla="*/ 2147483647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19"/>
                <a:gd name="T32" fmla="*/ 4 w 4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19">
                  <a:moveTo>
                    <a:pt x="4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4" y="19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62" name="Freeform 1269"/>
            <p:cNvSpPr>
              <a:spLocks/>
            </p:cNvSpPr>
            <p:nvPr/>
          </p:nvSpPr>
          <p:spPr bwMode="auto">
            <a:xfrm>
              <a:off x="1921717" y="2185101"/>
              <a:ext cx="8030" cy="2677"/>
            </a:xfrm>
            <a:custGeom>
              <a:avLst/>
              <a:gdLst>
                <a:gd name="T0" fmla="*/ 2147483647 w 25"/>
                <a:gd name="T1" fmla="*/ 0 h 7"/>
                <a:gd name="T2" fmla="*/ 2147483647 w 25"/>
                <a:gd name="T3" fmla="*/ 2147483647 h 7"/>
                <a:gd name="T4" fmla="*/ 0 w 25"/>
                <a:gd name="T5" fmla="*/ 2147483647 h 7"/>
                <a:gd name="T6" fmla="*/ 2147483647 w 25"/>
                <a:gd name="T7" fmla="*/ 2147483647 h 7"/>
                <a:gd name="T8" fmla="*/ 2147483647 w 25"/>
                <a:gd name="T9" fmla="*/ 2147483647 h 7"/>
                <a:gd name="T10" fmla="*/ 2147483647 w 25"/>
                <a:gd name="T11" fmla="*/ 2147483647 h 7"/>
                <a:gd name="T12" fmla="*/ 2147483647 w 25"/>
                <a:gd name="T13" fmla="*/ 2147483647 h 7"/>
                <a:gd name="T14" fmla="*/ 2147483647 w 25"/>
                <a:gd name="T15" fmla="*/ 2147483647 h 7"/>
                <a:gd name="T16" fmla="*/ 2147483647 w 25"/>
                <a:gd name="T17" fmla="*/ 0 h 7"/>
                <a:gd name="T18" fmla="*/ 2147483647 w 25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"/>
                <a:gd name="T31" fmla="*/ 0 h 7"/>
                <a:gd name="T32" fmla="*/ 25 w 25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" h="7">
                  <a:moveTo>
                    <a:pt x="3" y="0"/>
                  </a:moveTo>
                  <a:lnTo>
                    <a:pt x="3" y="4"/>
                  </a:lnTo>
                  <a:lnTo>
                    <a:pt x="0" y="4"/>
                  </a:lnTo>
                  <a:lnTo>
                    <a:pt x="3" y="7"/>
                  </a:lnTo>
                  <a:lnTo>
                    <a:pt x="20" y="7"/>
                  </a:lnTo>
                  <a:lnTo>
                    <a:pt x="25" y="7"/>
                  </a:lnTo>
                  <a:lnTo>
                    <a:pt x="25" y="4"/>
                  </a:lnTo>
                  <a:lnTo>
                    <a:pt x="2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63" name="Freeform 1270"/>
            <p:cNvSpPr>
              <a:spLocks/>
            </p:cNvSpPr>
            <p:nvPr/>
          </p:nvSpPr>
          <p:spPr bwMode="auto">
            <a:xfrm>
              <a:off x="1927070" y="2185101"/>
              <a:ext cx="2677" cy="8030"/>
            </a:xfrm>
            <a:custGeom>
              <a:avLst/>
              <a:gdLst>
                <a:gd name="T0" fmla="*/ 2147483647 w 5"/>
                <a:gd name="T1" fmla="*/ 2147483647 h 23"/>
                <a:gd name="T2" fmla="*/ 2147483647 w 5"/>
                <a:gd name="T3" fmla="*/ 2147483647 h 23"/>
                <a:gd name="T4" fmla="*/ 2147483647 w 5"/>
                <a:gd name="T5" fmla="*/ 0 h 23"/>
                <a:gd name="T6" fmla="*/ 0 w 5"/>
                <a:gd name="T7" fmla="*/ 2147483647 h 23"/>
                <a:gd name="T8" fmla="*/ 0 w 5"/>
                <a:gd name="T9" fmla="*/ 2147483647 h 23"/>
                <a:gd name="T10" fmla="*/ 0 w 5"/>
                <a:gd name="T11" fmla="*/ 2147483647 h 23"/>
                <a:gd name="T12" fmla="*/ 2147483647 w 5"/>
                <a:gd name="T13" fmla="*/ 2147483647 h 23"/>
                <a:gd name="T14" fmla="*/ 2147483647 w 5"/>
                <a:gd name="T15" fmla="*/ 2147483647 h 23"/>
                <a:gd name="T16" fmla="*/ 2147483647 w 5"/>
                <a:gd name="T17" fmla="*/ 2147483647 h 23"/>
                <a:gd name="T18" fmla="*/ 2147483647 w 5"/>
                <a:gd name="T19" fmla="*/ 2147483647 h 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"/>
                <a:gd name="T31" fmla="*/ 0 h 23"/>
                <a:gd name="T32" fmla="*/ 5 w 5"/>
                <a:gd name="T33" fmla="*/ 23 h 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" h="23">
                  <a:moveTo>
                    <a:pt x="5" y="4"/>
                  </a:moveTo>
                  <a:lnTo>
                    <a:pt x="5" y="4"/>
                  </a:lnTo>
                  <a:lnTo>
                    <a:pt x="3" y="0"/>
                  </a:lnTo>
                  <a:lnTo>
                    <a:pt x="0" y="4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3" y="23"/>
                  </a:lnTo>
                  <a:lnTo>
                    <a:pt x="5" y="23"/>
                  </a:lnTo>
                  <a:lnTo>
                    <a:pt x="5" y="19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64" name="Freeform 1271"/>
            <p:cNvSpPr>
              <a:spLocks/>
            </p:cNvSpPr>
            <p:nvPr/>
          </p:nvSpPr>
          <p:spPr bwMode="auto">
            <a:xfrm>
              <a:off x="1927070" y="2190455"/>
              <a:ext cx="4015" cy="2677"/>
            </a:xfrm>
            <a:custGeom>
              <a:avLst/>
              <a:gdLst>
                <a:gd name="T0" fmla="*/ 2147483647 w 12"/>
                <a:gd name="T1" fmla="*/ 0 h 6"/>
                <a:gd name="T2" fmla="*/ 0 w 12"/>
                <a:gd name="T3" fmla="*/ 0 h 6"/>
                <a:gd name="T4" fmla="*/ 0 w 12"/>
                <a:gd name="T5" fmla="*/ 2147483647 h 6"/>
                <a:gd name="T6" fmla="*/ 0 w 12"/>
                <a:gd name="T7" fmla="*/ 2147483647 h 6"/>
                <a:gd name="T8" fmla="*/ 2147483647 w 12"/>
                <a:gd name="T9" fmla="*/ 2147483647 h 6"/>
                <a:gd name="T10" fmla="*/ 2147483647 w 12"/>
                <a:gd name="T11" fmla="*/ 2147483647 h 6"/>
                <a:gd name="T12" fmla="*/ 2147483647 w 12"/>
                <a:gd name="T13" fmla="*/ 2147483647 h 6"/>
                <a:gd name="T14" fmla="*/ 2147483647 w 12"/>
                <a:gd name="T15" fmla="*/ 0 h 6"/>
                <a:gd name="T16" fmla="*/ 2147483647 w 12"/>
                <a:gd name="T17" fmla="*/ 0 h 6"/>
                <a:gd name="T18" fmla="*/ 2147483647 w 12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"/>
                <a:gd name="T31" fmla="*/ 0 h 6"/>
                <a:gd name="T32" fmla="*/ 12 w 12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" h="6">
                  <a:moveTo>
                    <a:pt x="3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3" y="6"/>
                  </a:lnTo>
                  <a:lnTo>
                    <a:pt x="12" y="6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5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65" name="Freeform 1272"/>
            <p:cNvSpPr>
              <a:spLocks/>
            </p:cNvSpPr>
            <p:nvPr/>
          </p:nvSpPr>
          <p:spPr bwMode="auto">
            <a:xfrm>
              <a:off x="1929747" y="2190455"/>
              <a:ext cx="1338" cy="6692"/>
            </a:xfrm>
            <a:custGeom>
              <a:avLst/>
              <a:gdLst>
                <a:gd name="T0" fmla="*/ 2147483647 w 7"/>
                <a:gd name="T1" fmla="*/ 2147483647 h 17"/>
                <a:gd name="T2" fmla="*/ 2147483647 w 7"/>
                <a:gd name="T3" fmla="*/ 0 h 17"/>
                <a:gd name="T4" fmla="*/ 2147483647 w 7"/>
                <a:gd name="T5" fmla="*/ 0 h 17"/>
                <a:gd name="T6" fmla="*/ 0 w 7"/>
                <a:gd name="T7" fmla="*/ 0 h 17"/>
                <a:gd name="T8" fmla="*/ 0 w 7"/>
                <a:gd name="T9" fmla="*/ 2147483647 h 17"/>
                <a:gd name="T10" fmla="*/ 0 w 7"/>
                <a:gd name="T11" fmla="*/ 2147483647 h 17"/>
                <a:gd name="T12" fmla="*/ 2147483647 w 7"/>
                <a:gd name="T13" fmla="*/ 2147483647 h 17"/>
                <a:gd name="T14" fmla="*/ 2147483647 w 7"/>
                <a:gd name="T15" fmla="*/ 2147483647 h 17"/>
                <a:gd name="T16" fmla="*/ 2147483647 w 7"/>
                <a:gd name="T17" fmla="*/ 2147483647 h 17"/>
                <a:gd name="T18" fmla="*/ 2147483647 w 7"/>
                <a:gd name="T19" fmla="*/ 2147483647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7"/>
                <a:gd name="T32" fmla="*/ 7 w 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7">
                  <a:moveTo>
                    <a:pt x="7" y="2"/>
                  </a:move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4" y="17"/>
                  </a:lnTo>
                  <a:lnTo>
                    <a:pt x="7" y="17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66" name="Freeform 1273"/>
            <p:cNvSpPr>
              <a:spLocks/>
            </p:cNvSpPr>
            <p:nvPr/>
          </p:nvSpPr>
          <p:spPr bwMode="auto">
            <a:xfrm>
              <a:off x="1929747" y="2195808"/>
              <a:ext cx="8030" cy="1339"/>
            </a:xfrm>
            <a:custGeom>
              <a:avLst/>
              <a:gdLst>
                <a:gd name="T0" fmla="*/ 2147483647 w 27"/>
                <a:gd name="T1" fmla="*/ 0 h 5"/>
                <a:gd name="T2" fmla="*/ 0 w 27"/>
                <a:gd name="T3" fmla="*/ 2147483647 h 5"/>
                <a:gd name="T4" fmla="*/ 0 w 27"/>
                <a:gd name="T5" fmla="*/ 2147483647 h 5"/>
                <a:gd name="T6" fmla="*/ 0 w 27"/>
                <a:gd name="T7" fmla="*/ 2147483647 h 5"/>
                <a:gd name="T8" fmla="*/ 2147483647 w 27"/>
                <a:gd name="T9" fmla="*/ 2147483647 h 5"/>
                <a:gd name="T10" fmla="*/ 2147483647 w 27"/>
                <a:gd name="T11" fmla="*/ 2147483647 h 5"/>
                <a:gd name="T12" fmla="*/ 2147483647 w 27"/>
                <a:gd name="T13" fmla="*/ 2147483647 h 5"/>
                <a:gd name="T14" fmla="*/ 2147483647 w 27"/>
                <a:gd name="T15" fmla="*/ 2147483647 h 5"/>
                <a:gd name="T16" fmla="*/ 2147483647 w 27"/>
                <a:gd name="T17" fmla="*/ 0 h 5"/>
                <a:gd name="T18" fmla="*/ 2147483647 w 27"/>
                <a:gd name="T19" fmla="*/ 0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"/>
                <a:gd name="T31" fmla="*/ 0 h 5"/>
                <a:gd name="T32" fmla="*/ 27 w 27"/>
                <a:gd name="T33" fmla="*/ 5 h 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" h="5">
                  <a:moveTo>
                    <a:pt x="4" y="0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18" y="5"/>
                  </a:lnTo>
                  <a:lnTo>
                    <a:pt x="27" y="5"/>
                  </a:lnTo>
                  <a:lnTo>
                    <a:pt x="27" y="3"/>
                  </a:lnTo>
                  <a:lnTo>
                    <a:pt x="2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67" name="Freeform 1274"/>
            <p:cNvSpPr>
              <a:spLocks/>
            </p:cNvSpPr>
            <p:nvPr/>
          </p:nvSpPr>
          <p:spPr bwMode="auto">
            <a:xfrm>
              <a:off x="1936439" y="2195808"/>
              <a:ext cx="1339" cy="6692"/>
            </a:xfrm>
            <a:custGeom>
              <a:avLst/>
              <a:gdLst>
                <a:gd name="T0" fmla="*/ 2147483647 w 7"/>
                <a:gd name="T1" fmla="*/ 2147483647 h 22"/>
                <a:gd name="T2" fmla="*/ 2147483647 w 7"/>
                <a:gd name="T3" fmla="*/ 2147483647 h 22"/>
                <a:gd name="T4" fmla="*/ 2147483647 w 7"/>
                <a:gd name="T5" fmla="*/ 0 h 22"/>
                <a:gd name="T6" fmla="*/ 0 w 7"/>
                <a:gd name="T7" fmla="*/ 2147483647 h 22"/>
                <a:gd name="T8" fmla="*/ 0 w 7"/>
                <a:gd name="T9" fmla="*/ 2147483647 h 22"/>
                <a:gd name="T10" fmla="*/ 0 w 7"/>
                <a:gd name="T11" fmla="*/ 2147483647 h 22"/>
                <a:gd name="T12" fmla="*/ 2147483647 w 7"/>
                <a:gd name="T13" fmla="*/ 2147483647 h 22"/>
                <a:gd name="T14" fmla="*/ 2147483647 w 7"/>
                <a:gd name="T15" fmla="*/ 2147483647 h 22"/>
                <a:gd name="T16" fmla="*/ 2147483647 w 7"/>
                <a:gd name="T17" fmla="*/ 2147483647 h 22"/>
                <a:gd name="T18" fmla="*/ 2147483647 w 7"/>
                <a:gd name="T19" fmla="*/ 2147483647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22"/>
                <a:gd name="T32" fmla="*/ 7 w 7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22">
                  <a:moveTo>
                    <a:pt x="7" y="3"/>
                  </a:moveTo>
                  <a:lnTo>
                    <a:pt x="7" y="3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18"/>
                  </a:lnTo>
                  <a:lnTo>
                    <a:pt x="4" y="22"/>
                  </a:lnTo>
                  <a:lnTo>
                    <a:pt x="7" y="18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68" name="Freeform 1275"/>
            <p:cNvSpPr>
              <a:spLocks/>
            </p:cNvSpPr>
            <p:nvPr/>
          </p:nvSpPr>
          <p:spPr bwMode="auto">
            <a:xfrm>
              <a:off x="1936439" y="2199823"/>
              <a:ext cx="4016" cy="1338"/>
            </a:xfrm>
            <a:custGeom>
              <a:avLst/>
              <a:gdLst>
                <a:gd name="T0" fmla="*/ 2147483647 w 13"/>
                <a:gd name="T1" fmla="*/ 0 h 2"/>
                <a:gd name="T2" fmla="*/ 0 w 13"/>
                <a:gd name="T3" fmla="*/ 0 h 2"/>
                <a:gd name="T4" fmla="*/ 0 w 13"/>
                <a:gd name="T5" fmla="*/ 2147483647 h 2"/>
                <a:gd name="T6" fmla="*/ 0 w 13"/>
                <a:gd name="T7" fmla="*/ 2147483647 h 2"/>
                <a:gd name="T8" fmla="*/ 2147483647 w 13"/>
                <a:gd name="T9" fmla="*/ 2147483647 h 2"/>
                <a:gd name="T10" fmla="*/ 2147483647 w 13"/>
                <a:gd name="T11" fmla="*/ 2147483647 h 2"/>
                <a:gd name="T12" fmla="*/ 2147483647 w 13"/>
                <a:gd name="T13" fmla="*/ 2147483647 h 2"/>
                <a:gd name="T14" fmla="*/ 2147483647 w 13"/>
                <a:gd name="T15" fmla="*/ 0 h 2"/>
                <a:gd name="T16" fmla="*/ 2147483647 w 13"/>
                <a:gd name="T17" fmla="*/ 0 h 2"/>
                <a:gd name="T18" fmla="*/ 2147483647 w 13"/>
                <a:gd name="T19" fmla="*/ 0 h 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2"/>
                <a:gd name="T32" fmla="*/ 13 w 13"/>
                <a:gd name="T33" fmla="*/ 2 h 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2">
                  <a:moveTo>
                    <a:pt x="4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4" y="2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69" name="Freeform 1276"/>
            <p:cNvSpPr>
              <a:spLocks/>
            </p:cNvSpPr>
            <p:nvPr/>
          </p:nvSpPr>
          <p:spPr bwMode="auto">
            <a:xfrm>
              <a:off x="1937778" y="2199823"/>
              <a:ext cx="2677" cy="12045"/>
            </a:xfrm>
            <a:custGeom>
              <a:avLst/>
              <a:gdLst>
                <a:gd name="T0" fmla="*/ 2147483647 w 6"/>
                <a:gd name="T1" fmla="*/ 2147483647 h 34"/>
                <a:gd name="T2" fmla="*/ 2147483647 w 6"/>
                <a:gd name="T3" fmla="*/ 0 h 34"/>
                <a:gd name="T4" fmla="*/ 2147483647 w 6"/>
                <a:gd name="T5" fmla="*/ 0 h 34"/>
                <a:gd name="T6" fmla="*/ 0 w 6"/>
                <a:gd name="T7" fmla="*/ 0 h 34"/>
                <a:gd name="T8" fmla="*/ 0 w 6"/>
                <a:gd name="T9" fmla="*/ 2147483647 h 34"/>
                <a:gd name="T10" fmla="*/ 0 w 6"/>
                <a:gd name="T11" fmla="*/ 2147483647 h 34"/>
                <a:gd name="T12" fmla="*/ 2147483647 w 6"/>
                <a:gd name="T13" fmla="*/ 2147483647 h 34"/>
                <a:gd name="T14" fmla="*/ 2147483647 w 6"/>
                <a:gd name="T15" fmla="*/ 2147483647 h 34"/>
                <a:gd name="T16" fmla="*/ 2147483647 w 6"/>
                <a:gd name="T17" fmla="*/ 2147483647 h 34"/>
                <a:gd name="T18" fmla="*/ 2147483647 w 6"/>
                <a:gd name="T19" fmla="*/ 2147483647 h 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34"/>
                <a:gd name="T32" fmla="*/ 6 w 6"/>
                <a:gd name="T33" fmla="*/ 34 h 3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34">
                  <a:moveTo>
                    <a:pt x="6" y="2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27"/>
                  </a:lnTo>
                  <a:lnTo>
                    <a:pt x="0" y="31"/>
                  </a:lnTo>
                  <a:lnTo>
                    <a:pt x="4" y="34"/>
                  </a:lnTo>
                  <a:lnTo>
                    <a:pt x="6" y="31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70" name="Freeform 1277"/>
            <p:cNvSpPr>
              <a:spLocks/>
            </p:cNvSpPr>
            <p:nvPr/>
          </p:nvSpPr>
          <p:spPr bwMode="auto">
            <a:xfrm>
              <a:off x="1937778" y="2209191"/>
              <a:ext cx="5354" cy="1339"/>
            </a:xfrm>
            <a:custGeom>
              <a:avLst/>
              <a:gdLst>
                <a:gd name="T0" fmla="*/ 2147483647 w 13"/>
                <a:gd name="T1" fmla="*/ 0 h 4"/>
                <a:gd name="T2" fmla="*/ 0 w 13"/>
                <a:gd name="T3" fmla="*/ 0 h 4"/>
                <a:gd name="T4" fmla="*/ 0 w 13"/>
                <a:gd name="T5" fmla="*/ 2147483647 h 4"/>
                <a:gd name="T6" fmla="*/ 0 w 13"/>
                <a:gd name="T7" fmla="*/ 2147483647 h 4"/>
                <a:gd name="T8" fmla="*/ 2147483647 w 13"/>
                <a:gd name="T9" fmla="*/ 2147483647 h 4"/>
                <a:gd name="T10" fmla="*/ 2147483647 w 13"/>
                <a:gd name="T11" fmla="*/ 2147483647 h 4"/>
                <a:gd name="T12" fmla="*/ 2147483647 w 13"/>
                <a:gd name="T13" fmla="*/ 2147483647 h 4"/>
                <a:gd name="T14" fmla="*/ 2147483647 w 13"/>
                <a:gd name="T15" fmla="*/ 0 h 4"/>
                <a:gd name="T16" fmla="*/ 2147483647 w 13"/>
                <a:gd name="T17" fmla="*/ 0 h 4"/>
                <a:gd name="T18" fmla="*/ 2147483647 w 13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4"/>
                <a:gd name="T32" fmla="*/ 13 w 13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4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10" y="4"/>
                  </a:lnTo>
                  <a:lnTo>
                    <a:pt x="13" y="4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71" name="Freeform 1278"/>
            <p:cNvSpPr>
              <a:spLocks/>
            </p:cNvSpPr>
            <p:nvPr/>
          </p:nvSpPr>
          <p:spPr bwMode="auto">
            <a:xfrm>
              <a:off x="1940454" y="2209191"/>
              <a:ext cx="2677" cy="6692"/>
            </a:xfrm>
            <a:custGeom>
              <a:avLst/>
              <a:gdLst>
                <a:gd name="T0" fmla="*/ 2147483647 w 7"/>
                <a:gd name="T1" fmla="*/ 2147483647 h 19"/>
                <a:gd name="T2" fmla="*/ 2147483647 w 7"/>
                <a:gd name="T3" fmla="*/ 0 h 19"/>
                <a:gd name="T4" fmla="*/ 2147483647 w 7"/>
                <a:gd name="T5" fmla="*/ 0 h 19"/>
                <a:gd name="T6" fmla="*/ 0 w 7"/>
                <a:gd name="T7" fmla="*/ 0 h 19"/>
                <a:gd name="T8" fmla="*/ 0 w 7"/>
                <a:gd name="T9" fmla="*/ 2147483647 h 19"/>
                <a:gd name="T10" fmla="*/ 0 w 7"/>
                <a:gd name="T11" fmla="*/ 2147483647 h 19"/>
                <a:gd name="T12" fmla="*/ 2147483647 w 7"/>
                <a:gd name="T13" fmla="*/ 2147483647 h 19"/>
                <a:gd name="T14" fmla="*/ 2147483647 w 7"/>
                <a:gd name="T15" fmla="*/ 2147483647 h 19"/>
                <a:gd name="T16" fmla="*/ 2147483647 w 7"/>
                <a:gd name="T17" fmla="*/ 2147483647 h 19"/>
                <a:gd name="T18" fmla="*/ 2147483647 w 7"/>
                <a:gd name="T19" fmla="*/ 2147483647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9"/>
                <a:gd name="T32" fmla="*/ 7 w 7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9">
                  <a:moveTo>
                    <a:pt x="7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4" y="19"/>
                  </a:lnTo>
                  <a:lnTo>
                    <a:pt x="7" y="19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72" name="Freeform 1279"/>
            <p:cNvSpPr>
              <a:spLocks/>
            </p:cNvSpPr>
            <p:nvPr/>
          </p:nvSpPr>
          <p:spPr bwMode="auto">
            <a:xfrm>
              <a:off x="1940454" y="2213207"/>
              <a:ext cx="10707" cy="2677"/>
            </a:xfrm>
            <a:custGeom>
              <a:avLst/>
              <a:gdLst>
                <a:gd name="T0" fmla="*/ 2147483647 w 34"/>
                <a:gd name="T1" fmla="*/ 0 h 6"/>
                <a:gd name="T2" fmla="*/ 0 w 34"/>
                <a:gd name="T3" fmla="*/ 0 h 6"/>
                <a:gd name="T4" fmla="*/ 0 w 34"/>
                <a:gd name="T5" fmla="*/ 2147483647 h 6"/>
                <a:gd name="T6" fmla="*/ 0 w 34"/>
                <a:gd name="T7" fmla="*/ 2147483647 h 6"/>
                <a:gd name="T8" fmla="*/ 2147483647 w 34"/>
                <a:gd name="T9" fmla="*/ 2147483647 h 6"/>
                <a:gd name="T10" fmla="*/ 2147483647 w 34"/>
                <a:gd name="T11" fmla="*/ 2147483647 h 6"/>
                <a:gd name="T12" fmla="*/ 2147483647 w 34"/>
                <a:gd name="T13" fmla="*/ 2147483647 h 6"/>
                <a:gd name="T14" fmla="*/ 2147483647 w 34"/>
                <a:gd name="T15" fmla="*/ 0 h 6"/>
                <a:gd name="T16" fmla="*/ 2147483647 w 34"/>
                <a:gd name="T17" fmla="*/ 0 h 6"/>
                <a:gd name="T18" fmla="*/ 2147483647 w 34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"/>
                <a:gd name="T31" fmla="*/ 0 h 6"/>
                <a:gd name="T32" fmla="*/ 34 w 34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" h="6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24" y="6"/>
                  </a:lnTo>
                  <a:lnTo>
                    <a:pt x="31" y="6"/>
                  </a:lnTo>
                  <a:lnTo>
                    <a:pt x="34" y="4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73" name="Freeform 1280"/>
            <p:cNvSpPr>
              <a:spLocks/>
            </p:cNvSpPr>
            <p:nvPr/>
          </p:nvSpPr>
          <p:spPr bwMode="auto">
            <a:xfrm>
              <a:off x="1949823" y="2213207"/>
              <a:ext cx="1339" cy="6691"/>
            </a:xfrm>
            <a:custGeom>
              <a:avLst/>
              <a:gdLst>
                <a:gd name="T0" fmla="*/ 2147483647 w 7"/>
                <a:gd name="T1" fmla="*/ 2147483647 h 19"/>
                <a:gd name="T2" fmla="*/ 2147483647 w 7"/>
                <a:gd name="T3" fmla="*/ 0 h 19"/>
                <a:gd name="T4" fmla="*/ 2147483647 w 7"/>
                <a:gd name="T5" fmla="*/ 0 h 19"/>
                <a:gd name="T6" fmla="*/ 0 w 7"/>
                <a:gd name="T7" fmla="*/ 0 h 19"/>
                <a:gd name="T8" fmla="*/ 0 w 7"/>
                <a:gd name="T9" fmla="*/ 2147483647 h 19"/>
                <a:gd name="T10" fmla="*/ 0 w 7"/>
                <a:gd name="T11" fmla="*/ 2147483647 h 19"/>
                <a:gd name="T12" fmla="*/ 2147483647 w 7"/>
                <a:gd name="T13" fmla="*/ 2147483647 h 19"/>
                <a:gd name="T14" fmla="*/ 2147483647 w 7"/>
                <a:gd name="T15" fmla="*/ 2147483647 h 19"/>
                <a:gd name="T16" fmla="*/ 2147483647 w 7"/>
                <a:gd name="T17" fmla="*/ 2147483647 h 19"/>
                <a:gd name="T18" fmla="*/ 2147483647 w 7"/>
                <a:gd name="T19" fmla="*/ 2147483647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9"/>
                <a:gd name="T32" fmla="*/ 7 w 7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9">
                  <a:moveTo>
                    <a:pt x="7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4" y="19"/>
                  </a:lnTo>
                  <a:lnTo>
                    <a:pt x="7" y="19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74" name="Freeform 1281"/>
            <p:cNvSpPr>
              <a:spLocks/>
            </p:cNvSpPr>
            <p:nvPr/>
          </p:nvSpPr>
          <p:spPr bwMode="auto">
            <a:xfrm>
              <a:off x="1949823" y="2218560"/>
              <a:ext cx="9369" cy="1338"/>
            </a:xfrm>
            <a:custGeom>
              <a:avLst/>
              <a:gdLst>
                <a:gd name="T0" fmla="*/ 2147483647 w 29"/>
                <a:gd name="T1" fmla="*/ 0 h 6"/>
                <a:gd name="T2" fmla="*/ 0 w 29"/>
                <a:gd name="T3" fmla="*/ 2147483647 h 6"/>
                <a:gd name="T4" fmla="*/ 0 w 29"/>
                <a:gd name="T5" fmla="*/ 2147483647 h 6"/>
                <a:gd name="T6" fmla="*/ 0 w 29"/>
                <a:gd name="T7" fmla="*/ 2147483647 h 6"/>
                <a:gd name="T8" fmla="*/ 2147483647 w 29"/>
                <a:gd name="T9" fmla="*/ 2147483647 h 6"/>
                <a:gd name="T10" fmla="*/ 2147483647 w 29"/>
                <a:gd name="T11" fmla="*/ 2147483647 h 6"/>
                <a:gd name="T12" fmla="*/ 2147483647 w 29"/>
                <a:gd name="T13" fmla="*/ 2147483647 h 6"/>
                <a:gd name="T14" fmla="*/ 2147483647 w 29"/>
                <a:gd name="T15" fmla="*/ 2147483647 h 6"/>
                <a:gd name="T16" fmla="*/ 2147483647 w 29"/>
                <a:gd name="T17" fmla="*/ 0 h 6"/>
                <a:gd name="T18" fmla="*/ 2147483647 w 29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6"/>
                <a:gd name="T32" fmla="*/ 29 w 29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6">
                  <a:moveTo>
                    <a:pt x="4" y="0"/>
                  </a:moveTo>
                  <a:lnTo>
                    <a:pt x="0" y="3"/>
                  </a:lnTo>
                  <a:lnTo>
                    <a:pt x="0" y="6"/>
                  </a:lnTo>
                  <a:lnTo>
                    <a:pt x="24" y="6"/>
                  </a:lnTo>
                  <a:lnTo>
                    <a:pt x="29" y="6"/>
                  </a:lnTo>
                  <a:lnTo>
                    <a:pt x="29" y="3"/>
                  </a:lnTo>
                  <a:lnTo>
                    <a:pt x="2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75" name="Freeform 1282"/>
            <p:cNvSpPr>
              <a:spLocks/>
            </p:cNvSpPr>
            <p:nvPr/>
          </p:nvSpPr>
          <p:spPr bwMode="auto">
            <a:xfrm>
              <a:off x="1957853" y="2218560"/>
              <a:ext cx="1339" cy="6691"/>
            </a:xfrm>
            <a:custGeom>
              <a:avLst/>
              <a:gdLst>
                <a:gd name="T0" fmla="*/ 2147483647 w 2"/>
                <a:gd name="T1" fmla="*/ 2147483647 h 22"/>
                <a:gd name="T2" fmla="*/ 2147483647 w 2"/>
                <a:gd name="T3" fmla="*/ 2147483647 h 22"/>
                <a:gd name="T4" fmla="*/ 0 w 2"/>
                <a:gd name="T5" fmla="*/ 0 h 22"/>
                <a:gd name="T6" fmla="*/ 0 w 2"/>
                <a:gd name="T7" fmla="*/ 2147483647 h 22"/>
                <a:gd name="T8" fmla="*/ 0 w 2"/>
                <a:gd name="T9" fmla="*/ 2147483647 h 22"/>
                <a:gd name="T10" fmla="*/ 0 w 2"/>
                <a:gd name="T11" fmla="*/ 2147483647 h 22"/>
                <a:gd name="T12" fmla="*/ 0 w 2"/>
                <a:gd name="T13" fmla="*/ 2147483647 h 22"/>
                <a:gd name="T14" fmla="*/ 2147483647 w 2"/>
                <a:gd name="T15" fmla="*/ 2147483647 h 22"/>
                <a:gd name="T16" fmla="*/ 2147483647 w 2"/>
                <a:gd name="T17" fmla="*/ 2147483647 h 22"/>
                <a:gd name="T18" fmla="*/ 2147483647 w 2"/>
                <a:gd name="T19" fmla="*/ 2147483647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"/>
                <a:gd name="T31" fmla="*/ 0 h 22"/>
                <a:gd name="T32" fmla="*/ 2 w 2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" h="22">
                  <a:moveTo>
                    <a:pt x="2" y="3"/>
                  </a:moveTo>
                  <a:lnTo>
                    <a:pt x="2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19"/>
                  </a:lnTo>
                  <a:lnTo>
                    <a:pt x="0" y="22"/>
                  </a:lnTo>
                  <a:lnTo>
                    <a:pt x="2" y="22"/>
                  </a:lnTo>
                  <a:lnTo>
                    <a:pt x="2" y="19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76" name="Freeform 1283"/>
            <p:cNvSpPr>
              <a:spLocks/>
            </p:cNvSpPr>
            <p:nvPr/>
          </p:nvSpPr>
          <p:spPr bwMode="auto">
            <a:xfrm>
              <a:off x="1957853" y="2223914"/>
              <a:ext cx="4016" cy="1338"/>
            </a:xfrm>
            <a:custGeom>
              <a:avLst/>
              <a:gdLst>
                <a:gd name="T0" fmla="*/ 2147483647 w 12"/>
                <a:gd name="T1" fmla="*/ 0 h 6"/>
                <a:gd name="T2" fmla="*/ 2147483647 w 12"/>
                <a:gd name="T3" fmla="*/ 0 h 6"/>
                <a:gd name="T4" fmla="*/ 0 w 12"/>
                <a:gd name="T5" fmla="*/ 2147483647 h 6"/>
                <a:gd name="T6" fmla="*/ 2147483647 w 12"/>
                <a:gd name="T7" fmla="*/ 2147483647 h 6"/>
                <a:gd name="T8" fmla="*/ 2147483647 w 12"/>
                <a:gd name="T9" fmla="*/ 2147483647 h 6"/>
                <a:gd name="T10" fmla="*/ 2147483647 w 12"/>
                <a:gd name="T11" fmla="*/ 2147483647 h 6"/>
                <a:gd name="T12" fmla="*/ 2147483647 w 12"/>
                <a:gd name="T13" fmla="*/ 2147483647 h 6"/>
                <a:gd name="T14" fmla="*/ 2147483647 w 12"/>
                <a:gd name="T15" fmla="*/ 0 h 6"/>
                <a:gd name="T16" fmla="*/ 2147483647 w 12"/>
                <a:gd name="T17" fmla="*/ 0 h 6"/>
                <a:gd name="T18" fmla="*/ 2147483647 w 12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"/>
                <a:gd name="T31" fmla="*/ 0 h 6"/>
                <a:gd name="T32" fmla="*/ 12 w 12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" h="6">
                  <a:moveTo>
                    <a:pt x="3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6"/>
                  </a:lnTo>
                  <a:lnTo>
                    <a:pt x="5" y="6"/>
                  </a:lnTo>
                  <a:lnTo>
                    <a:pt x="12" y="6"/>
                  </a:lnTo>
                  <a:lnTo>
                    <a:pt x="12" y="3"/>
                  </a:lnTo>
                  <a:lnTo>
                    <a:pt x="12" y="0"/>
                  </a:lnTo>
                  <a:lnTo>
                    <a:pt x="5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77" name="Freeform 1284"/>
            <p:cNvSpPr>
              <a:spLocks/>
            </p:cNvSpPr>
            <p:nvPr/>
          </p:nvSpPr>
          <p:spPr bwMode="auto">
            <a:xfrm>
              <a:off x="1960530" y="2223914"/>
              <a:ext cx="1339" cy="5353"/>
            </a:xfrm>
            <a:custGeom>
              <a:avLst/>
              <a:gdLst>
                <a:gd name="T0" fmla="*/ 2147483647 w 3"/>
                <a:gd name="T1" fmla="*/ 2147483647 h 18"/>
                <a:gd name="T2" fmla="*/ 2147483647 w 3"/>
                <a:gd name="T3" fmla="*/ 0 h 18"/>
                <a:gd name="T4" fmla="*/ 0 w 3"/>
                <a:gd name="T5" fmla="*/ 0 h 18"/>
                <a:gd name="T6" fmla="*/ 0 w 3"/>
                <a:gd name="T7" fmla="*/ 0 h 18"/>
                <a:gd name="T8" fmla="*/ 0 w 3"/>
                <a:gd name="T9" fmla="*/ 2147483647 h 18"/>
                <a:gd name="T10" fmla="*/ 0 w 3"/>
                <a:gd name="T11" fmla="*/ 2147483647 h 18"/>
                <a:gd name="T12" fmla="*/ 0 w 3"/>
                <a:gd name="T13" fmla="*/ 2147483647 h 18"/>
                <a:gd name="T14" fmla="*/ 2147483647 w 3"/>
                <a:gd name="T15" fmla="*/ 2147483647 h 18"/>
                <a:gd name="T16" fmla="*/ 2147483647 w 3"/>
                <a:gd name="T17" fmla="*/ 2147483647 h 18"/>
                <a:gd name="T18" fmla="*/ 2147483647 w 3"/>
                <a:gd name="T19" fmla="*/ 2147483647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18"/>
                <a:gd name="T32" fmla="*/ 3 w 3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18">
                  <a:moveTo>
                    <a:pt x="3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3" y="18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78" name="Freeform 1285"/>
            <p:cNvSpPr>
              <a:spLocks/>
            </p:cNvSpPr>
            <p:nvPr/>
          </p:nvSpPr>
          <p:spPr bwMode="auto">
            <a:xfrm>
              <a:off x="1959192" y="2227928"/>
              <a:ext cx="4015" cy="1339"/>
            </a:xfrm>
            <a:custGeom>
              <a:avLst/>
              <a:gdLst>
                <a:gd name="T0" fmla="*/ 2147483647 w 14"/>
                <a:gd name="T1" fmla="*/ 0 h 7"/>
                <a:gd name="T2" fmla="*/ 2147483647 w 14"/>
                <a:gd name="T3" fmla="*/ 2147483647 h 7"/>
                <a:gd name="T4" fmla="*/ 0 w 14"/>
                <a:gd name="T5" fmla="*/ 2147483647 h 7"/>
                <a:gd name="T6" fmla="*/ 2147483647 w 14"/>
                <a:gd name="T7" fmla="*/ 2147483647 h 7"/>
                <a:gd name="T8" fmla="*/ 2147483647 w 14"/>
                <a:gd name="T9" fmla="*/ 2147483647 h 7"/>
                <a:gd name="T10" fmla="*/ 2147483647 w 14"/>
                <a:gd name="T11" fmla="*/ 2147483647 h 7"/>
                <a:gd name="T12" fmla="*/ 2147483647 w 14"/>
                <a:gd name="T13" fmla="*/ 2147483647 h 7"/>
                <a:gd name="T14" fmla="*/ 2147483647 w 14"/>
                <a:gd name="T15" fmla="*/ 2147483647 h 7"/>
                <a:gd name="T16" fmla="*/ 2147483647 w 14"/>
                <a:gd name="T17" fmla="*/ 0 h 7"/>
                <a:gd name="T18" fmla="*/ 2147483647 w 14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7"/>
                <a:gd name="T32" fmla="*/ 14 w 14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7">
                  <a:moveTo>
                    <a:pt x="4" y="0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4" y="7"/>
                  </a:lnTo>
                  <a:lnTo>
                    <a:pt x="7" y="7"/>
                  </a:lnTo>
                  <a:lnTo>
                    <a:pt x="14" y="7"/>
                  </a:lnTo>
                  <a:lnTo>
                    <a:pt x="14" y="4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79" name="Freeform 1286"/>
            <p:cNvSpPr>
              <a:spLocks/>
            </p:cNvSpPr>
            <p:nvPr/>
          </p:nvSpPr>
          <p:spPr bwMode="auto">
            <a:xfrm>
              <a:off x="1961869" y="2227928"/>
              <a:ext cx="1338" cy="6692"/>
            </a:xfrm>
            <a:custGeom>
              <a:avLst/>
              <a:gdLst>
                <a:gd name="T0" fmla="*/ 2147483647 w 7"/>
                <a:gd name="T1" fmla="*/ 2147483647 h 23"/>
                <a:gd name="T2" fmla="*/ 2147483647 w 7"/>
                <a:gd name="T3" fmla="*/ 2147483647 h 23"/>
                <a:gd name="T4" fmla="*/ 2147483647 w 7"/>
                <a:gd name="T5" fmla="*/ 0 h 23"/>
                <a:gd name="T6" fmla="*/ 0 w 7"/>
                <a:gd name="T7" fmla="*/ 2147483647 h 23"/>
                <a:gd name="T8" fmla="*/ 0 w 7"/>
                <a:gd name="T9" fmla="*/ 2147483647 h 23"/>
                <a:gd name="T10" fmla="*/ 0 w 7"/>
                <a:gd name="T11" fmla="*/ 2147483647 h 23"/>
                <a:gd name="T12" fmla="*/ 2147483647 w 7"/>
                <a:gd name="T13" fmla="*/ 2147483647 h 23"/>
                <a:gd name="T14" fmla="*/ 2147483647 w 7"/>
                <a:gd name="T15" fmla="*/ 2147483647 h 23"/>
                <a:gd name="T16" fmla="*/ 2147483647 w 7"/>
                <a:gd name="T17" fmla="*/ 2147483647 h 23"/>
                <a:gd name="T18" fmla="*/ 2147483647 w 7"/>
                <a:gd name="T19" fmla="*/ 2147483647 h 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23"/>
                <a:gd name="T32" fmla="*/ 7 w 7"/>
                <a:gd name="T33" fmla="*/ 23 h 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23">
                  <a:moveTo>
                    <a:pt x="7" y="4"/>
                  </a:moveTo>
                  <a:lnTo>
                    <a:pt x="7" y="4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4" y="23"/>
                  </a:lnTo>
                  <a:lnTo>
                    <a:pt x="7" y="23"/>
                  </a:lnTo>
                  <a:lnTo>
                    <a:pt x="7" y="19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80" name="Freeform 1287"/>
            <p:cNvSpPr>
              <a:spLocks/>
            </p:cNvSpPr>
            <p:nvPr/>
          </p:nvSpPr>
          <p:spPr bwMode="auto">
            <a:xfrm>
              <a:off x="1961869" y="2233282"/>
              <a:ext cx="6692" cy="1339"/>
            </a:xfrm>
            <a:custGeom>
              <a:avLst/>
              <a:gdLst>
                <a:gd name="T0" fmla="*/ 2147483647 w 20"/>
                <a:gd name="T1" fmla="*/ 0 h 6"/>
                <a:gd name="T2" fmla="*/ 0 w 20"/>
                <a:gd name="T3" fmla="*/ 0 h 6"/>
                <a:gd name="T4" fmla="*/ 0 w 20"/>
                <a:gd name="T5" fmla="*/ 2147483647 h 6"/>
                <a:gd name="T6" fmla="*/ 0 w 20"/>
                <a:gd name="T7" fmla="*/ 2147483647 h 6"/>
                <a:gd name="T8" fmla="*/ 2147483647 w 20"/>
                <a:gd name="T9" fmla="*/ 2147483647 h 6"/>
                <a:gd name="T10" fmla="*/ 2147483647 w 20"/>
                <a:gd name="T11" fmla="*/ 2147483647 h 6"/>
                <a:gd name="T12" fmla="*/ 2147483647 w 20"/>
                <a:gd name="T13" fmla="*/ 2147483647 h 6"/>
                <a:gd name="T14" fmla="*/ 2147483647 w 20"/>
                <a:gd name="T15" fmla="*/ 0 h 6"/>
                <a:gd name="T16" fmla="*/ 2147483647 w 20"/>
                <a:gd name="T17" fmla="*/ 0 h 6"/>
                <a:gd name="T18" fmla="*/ 2147483647 w 20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6"/>
                <a:gd name="T32" fmla="*/ 20 w 20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6">
                  <a:moveTo>
                    <a:pt x="4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11" y="6"/>
                  </a:lnTo>
                  <a:lnTo>
                    <a:pt x="20" y="6"/>
                  </a:lnTo>
                  <a:lnTo>
                    <a:pt x="20" y="2"/>
                  </a:lnTo>
                  <a:lnTo>
                    <a:pt x="20" y="0"/>
                  </a:lnTo>
                  <a:lnTo>
                    <a:pt x="1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81" name="Freeform 1288"/>
            <p:cNvSpPr>
              <a:spLocks/>
            </p:cNvSpPr>
            <p:nvPr/>
          </p:nvSpPr>
          <p:spPr bwMode="auto">
            <a:xfrm>
              <a:off x="1965884" y="2233282"/>
              <a:ext cx="2677" cy="5353"/>
            </a:xfrm>
            <a:custGeom>
              <a:avLst/>
              <a:gdLst>
                <a:gd name="T0" fmla="*/ 2147483647 w 7"/>
                <a:gd name="T1" fmla="*/ 2147483647 h 19"/>
                <a:gd name="T2" fmla="*/ 2147483647 w 7"/>
                <a:gd name="T3" fmla="*/ 0 h 19"/>
                <a:gd name="T4" fmla="*/ 2147483647 w 7"/>
                <a:gd name="T5" fmla="*/ 0 h 19"/>
                <a:gd name="T6" fmla="*/ 0 w 7"/>
                <a:gd name="T7" fmla="*/ 0 h 19"/>
                <a:gd name="T8" fmla="*/ 0 w 7"/>
                <a:gd name="T9" fmla="*/ 2147483647 h 19"/>
                <a:gd name="T10" fmla="*/ 0 w 7"/>
                <a:gd name="T11" fmla="*/ 2147483647 h 19"/>
                <a:gd name="T12" fmla="*/ 2147483647 w 7"/>
                <a:gd name="T13" fmla="*/ 2147483647 h 19"/>
                <a:gd name="T14" fmla="*/ 2147483647 w 7"/>
                <a:gd name="T15" fmla="*/ 2147483647 h 19"/>
                <a:gd name="T16" fmla="*/ 2147483647 w 7"/>
                <a:gd name="T17" fmla="*/ 2147483647 h 19"/>
                <a:gd name="T18" fmla="*/ 2147483647 w 7"/>
                <a:gd name="T19" fmla="*/ 2147483647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9"/>
                <a:gd name="T32" fmla="*/ 7 w 7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9">
                  <a:moveTo>
                    <a:pt x="7" y="2"/>
                  </a:move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4" y="19"/>
                  </a:lnTo>
                  <a:lnTo>
                    <a:pt x="7" y="19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82" name="Freeform 1289"/>
            <p:cNvSpPr>
              <a:spLocks/>
            </p:cNvSpPr>
            <p:nvPr/>
          </p:nvSpPr>
          <p:spPr bwMode="auto">
            <a:xfrm>
              <a:off x="1965884" y="2237297"/>
              <a:ext cx="4016" cy="1338"/>
            </a:xfrm>
            <a:custGeom>
              <a:avLst/>
              <a:gdLst>
                <a:gd name="T0" fmla="*/ 2147483647 w 13"/>
                <a:gd name="T1" fmla="*/ 0 h 7"/>
                <a:gd name="T2" fmla="*/ 0 w 13"/>
                <a:gd name="T3" fmla="*/ 2147483647 h 7"/>
                <a:gd name="T4" fmla="*/ 0 w 13"/>
                <a:gd name="T5" fmla="*/ 2147483647 h 7"/>
                <a:gd name="T6" fmla="*/ 0 w 13"/>
                <a:gd name="T7" fmla="*/ 2147483647 h 7"/>
                <a:gd name="T8" fmla="*/ 2147483647 w 13"/>
                <a:gd name="T9" fmla="*/ 2147483647 h 7"/>
                <a:gd name="T10" fmla="*/ 2147483647 w 13"/>
                <a:gd name="T11" fmla="*/ 2147483647 h 7"/>
                <a:gd name="T12" fmla="*/ 2147483647 w 13"/>
                <a:gd name="T13" fmla="*/ 2147483647 h 7"/>
                <a:gd name="T14" fmla="*/ 2147483647 w 13"/>
                <a:gd name="T15" fmla="*/ 2147483647 h 7"/>
                <a:gd name="T16" fmla="*/ 2147483647 w 13"/>
                <a:gd name="T17" fmla="*/ 0 h 7"/>
                <a:gd name="T18" fmla="*/ 2147483647 w 13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7"/>
                <a:gd name="T32" fmla="*/ 13 w 13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7">
                  <a:moveTo>
                    <a:pt x="4" y="0"/>
                  </a:moveTo>
                  <a:lnTo>
                    <a:pt x="0" y="3"/>
                  </a:lnTo>
                  <a:lnTo>
                    <a:pt x="0" y="7"/>
                  </a:lnTo>
                  <a:lnTo>
                    <a:pt x="4" y="7"/>
                  </a:lnTo>
                  <a:lnTo>
                    <a:pt x="13" y="7"/>
                  </a:lnTo>
                  <a:lnTo>
                    <a:pt x="13" y="3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83" name="Freeform 1290"/>
            <p:cNvSpPr>
              <a:spLocks/>
            </p:cNvSpPr>
            <p:nvPr/>
          </p:nvSpPr>
          <p:spPr bwMode="auto">
            <a:xfrm>
              <a:off x="1968560" y="2237297"/>
              <a:ext cx="1339" cy="6691"/>
            </a:xfrm>
            <a:custGeom>
              <a:avLst/>
              <a:gdLst>
                <a:gd name="T0" fmla="*/ 2147483647 w 6"/>
                <a:gd name="T1" fmla="*/ 2147483647 h 22"/>
                <a:gd name="T2" fmla="*/ 2147483647 w 6"/>
                <a:gd name="T3" fmla="*/ 2147483647 h 22"/>
                <a:gd name="T4" fmla="*/ 2147483647 w 6"/>
                <a:gd name="T5" fmla="*/ 0 h 22"/>
                <a:gd name="T6" fmla="*/ 0 w 6"/>
                <a:gd name="T7" fmla="*/ 2147483647 h 22"/>
                <a:gd name="T8" fmla="*/ 0 w 6"/>
                <a:gd name="T9" fmla="*/ 2147483647 h 22"/>
                <a:gd name="T10" fmla="*/ 0 w 6"/>
                <a:gd name="T11" fmla="*/ 2147483647 h 22"/>
                <a:gd name="T12" fmla="*/ 2147483647 w 6"/>
                <a:gd name="T13" fmla="*/ 2147483647 h 22"/>
                <a:gd name="T14" fmla="*/ 2147483647 w 6"/>
                <a:gd name="T15" fmla="*/ 2147483647 h 22"/>
                <a:gd name="T16" fmla="*/ 2147483647 w 6"/>
                <a:gd name="T17" fmla="*/ 2147483647 h 22"/>
                <a:gd name="T18" fmla="*/ 2147483647 w 6"/>
                <a:gd name="T19" fmla="*/ 2147483647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22"/>
                <a:gd name="T32" fmla="*/ 6 w 6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22">
                  <a:moveTo>
                    <a:pt x="6" y="3"/>
                  </a:moveTo>
                  <a:lnTo>
                    <a:pt x="6" y="3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19"/>
                  </a:lnTo>
                  <a:lnTo>
                    <a:pt x="4" y="22"/>
                  </a:lnTo>
                  <a:lnTo>
                    <a:pt x="6" y="19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84" name="Freeform 1291"/>
            <p:cNvSpPr>
              <a:spLocks/>
            </p:cNvSpPr>
            <p:nvPr/>
          </p:nvSpPr>
          <p:spPr bwMode="auto">
            <a:xfrm>
              <a:off x="1968560" y="2242651"/>
              <a:ext cx="6692" cy="1338"/>
            </a:xfrm>
            <a:custGeom>
              <a:avLst/>
              <a:gdLst>
                <a:gd name="T0" fmla="*/ 2147483647 w 20"/>
                <a:gd name="T1" fmla="*/ 0 h 3"/>
                <a:gd name="T2" fmla="*/ 0 w 20"/>
                <a:gd name="T3" fmla="*/ 0 h 3"/>
                <a:gd name="T4" fmla="*/ 0 w 20"/>
                <a:gd name="T5" fmla="*/ 2147483647 h 3"/>
                <a:gd name="T6" fmla="*/ 0 w 20"/>
                <a:gd name="T7" fmla="*/ 2147483647 h 3"/>
                <a:gd name="T8" fmla="*/ 2147483647 w 20"/>
                <a:gd name="T9" fmla="*/ 2147483647 h 3"/>
                <a:gd name="T10" fmla="*/ 2147483647 w 20"/>
                <a:gd name="T11" fmla="*/ 2147483647 h 3"/>
                <a:gd name="T12" fmla="*/ 2147483647 w 20"/>
                <a:gd name="T13" fmla="*/ 2147483647 h 3"/>
                <a:gd name="T14" fmla="*/ 2147483647 w 20"/>
                <a:gd name="T15" fmla="*/ 0 h 3"/>
                <a:gd name="T16" fmla="*/ 2147483647 w 20"/>
                <a:gd name="T17" fmla="*/ 0 h 3"/>
                <a:gd name="T18" fmla="*/ 2147483647 w 20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3"/>
                <a:gd name="T32" fmla="*/ 20 w 20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3">
                  <a:moveTo>
                    <a:pt x="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10" y="3"/>
                  </a:lnTo>
                  <a:lnTo>
                    <a:pt x="20" y="3"/>
                  </a:lnTo>
                  <a:lnTo>
                    <a:pt x="20" y="0"/>
                  </a:lnTo>
                  <a:lnTo>
                    <a:pt x="1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85" name="Freeform 1292"/>
            <p:cNvSpPr>
              <a:spLocks/>
            </p:cNvSpPr>
            <p:nvPr/>
          </p:nvSpPr>
          <p:spPr bwMode="auto">
            <a:xfrm>
              <a:off x="1972576" y="2242651"/>
              <a:ext cx="2677" cy="5353"/>
            </a:xfrm>
            <a:custGeom>
              <a:avLst/>
              <a:gdLst>
                <a:gd name="T0" fmla="*/ 2147483647 w 7"/>
                <a:gd name="T1" fmla="*/ 2147483647 h 19"/>
                <a:gd name="T2" fmla="*/ 2147483647 w 7"/>
                <a:gd name="T3" fmla="*/ 0 h 19"/>
                <a:gd name="T4" fmla="*/ 2147483647 w 7"/>
                <a:gd name="T5" fmla="*/ 0 h 19"/>
                <a:gd name="T6" fmla="*/ 0 w 7"/>
                <a:gd name="T7" fmla="*/ 0 h 19"/>
                <a:gd name="T8" fmla="*/ 0 w 7"/>
                <a:gd name="T9" fmla="*/ 2147483647 h 19"/>
                <a:gd name="T10" fmla="*/ 0 w 7"/>
                <a:gd name="T11" fmla="*/ 2147483647 h 19"/>
                <a:gd name="T12" fmla="*/ 2147483647 w 7"/>
                <a:gd name="T13" fmla="*/ 2147483647 h 19"/>
                <a:gd name="T14" fmla="*/ 2147483647 w 7"/>
                <a:gd name="T15" fmla="*/ 2147483647 h 19"/>
                <a:gd name="T16" fmla="*/ 2147483647 w 7"/>
                <a:gd name="T17" fmla="*/ 2147483647 h 19"/>
                <a:gd name="T18" fmla="*/ 2147483647 w 7"/>
                <a:gd name="T19" fmla="*/ 2147483647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9"/>
                <a:gd name="T32" fmla="*/ 7 w 7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9">
                  <a:moveTo>
                    <a:pt x="7" y="3"/>
                  </a:move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4" y="19"/>
                  </a:lnTo>
                  <a:lnTo>
                    <a:pt x="7" y="19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86" name="Freeform 1293"/>
            <p:cNvSpPr>
              <a:spLocks/>
            </p:cNvSpPr>
            <p:nvPr/>
          </p:nvSpPr>
          <p:spPr bwMode="auto">
            <a:xfrm>
              <a:off x="1972576" y="2246665"/>
              <a:ext cx="6692" cy="1339"/>
            </a:xfrm>
            <a:custGeom>
              <a:avLst/>
              <a:gdLst>
                <a:gd name="T0" fmla="*/ 2147483647 w 20"/>
                <a:gd name="T1" fmla="*/ 0 h 7"/>
                <a:gd name="T2" fmla="*/ 0 w 20"/>
                <a:gd name="T3" fmla="*/ 2147483647 h 7"/>
                <a:gd name="T4" fmla="*/ 0 w 20"/>
                <a:gd name="T5" fmla="*/ 2147483647 h 7"/>
                <a:gd name="T6" fmla="*/ 0 w 20"/>
                <a:gd name="T7" fmla="*/ 2147483647 h 7"/>
                <a:gd name="T8" fmla="*/ 2147483647 w 20"/>
                <a:gd name="T9" fmla="*/ 2147483647 h 7"/>
                <a:gd name="T10" fmla="*/ 2147483647 w 20"/>
                <a:gd name="T11" fmla="*/ 2147483647 h 7"/>
                <a:gd name="T12" fmla="*/ 2147483647 w 20"/>
                <a:gd name="T13" fmla="*/ 2147483647 h 7"/>
                <a:gd name="T14" fmla="*/ 2147483647 w 20"/>
                <a:gd name="T15" fmla="*/ 2147483647 h 7"/>
                <a:gd name="T16" fmla="*/ 2147483647 w 20"/>
                <a:gd name="T17" fmla="*/ 0 h 7"/>
                <a:gd name="T18" fmla="*/ 2147483647 w 20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7"/>
                <a:gd name="T32" fmla="*/ 20 w 20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7">
                  <a:moveTo>
                    <a:pt x="4" y="0"/>
                  </a:moveTo>
                  <a:lnTo>
                    <a:pt x="0" y="4"/>
                  </a:lnTo>
                  <a:lnTo>
                    <a:pt x="0" y="7"/>
                  </a:lnTo>
                  <a:lnTo>
                    <a:pt x="11" y="7"/>
                  </a:lnTo>
                  <a:lnTo>
                    <a:pt x="17" y="7"/>
                  </a:lnTo>
                  <a:lnTo>
                    <a:pt x="20" y="4"/>
                  </a:lnTo>
                  <a:lnTo>
                    <a:pt x="17" y="4"/>
                  </a:lnTo>
                  <a:lnTo>
                    <a:pt x="1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87" name="Freeform 1294"/>
            <p:cNvSpPr>
              <a:spLocks/>
            </p:cNvSpPr>
            <p:nvPr/>
          </p:nvSpPr>
          <p:spPr bwMode="auto">
            <a:xfrm>
              <a:off x="1976591" y="2246665"/>
              <a:ext cx="2677" cy="8030"/>
            </a:xfrm>
            <a:custGeom>
              <a:avLst/>
              <a:gdLst>
                <a:gd name="T0" fmla="*/ 2147483647 w 7"/>
                <a:gd name="T1" fmla="*/ 2147483647 h 23"/>
                <a:gd name="T2" fmla="*/ 2147483647 w 7"/>
                <a:gd name="T3" fmla="*/ 2147483647 h 23"/>
                <a:gd name="T4" fmla="*/ 2147483647 w 7"/>
                <a:gd name="T5" fmla="*/ 0 h 23"/>
                <a:gd name="T6" fmla="*/ 0 w 7"/>
                <a:gd name="T7" fmla="*/ 2147483647 h 23"/>
                <a:gd name="T8" fmla="*/ 0 w 7"/>
                <a:gd name="T9" fmla="*/ 2147483647 h 23"/>
                <a:gd name="T10" fmla="*/ 0 w 7"/>
                <a:gd name="T11" fmla="*/ 2147483647 h 23"/>
                <a:gd name="T12" fmla="*/ 2147483647 w 7"/>
                <a:gd name="T13" fmla="*/ 2147483647 h 23"/>
                <a:gd name="T14" fmla="*/ 2147483647 w 7"/>
                <a:gd name="T15" fmla="*/ 2147483647 h 23"/>
                <a:gd name="T16" fmla="*/ 2147483647 w 7"/>
                <a:gd name="T17" fmla="*/ 2147483647 h 23"/>
                <a:gd name="T18" fmla="*/ 2147483647 w 7"/>
                <a:gd name="T19" fmla="*/ 2147483647 h 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23"/>
                <a:gd name="T32" fmla="*/ 7 w 7"/>
                <a:gd name="T33" fmla="*/ 23 h 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23">
                  <a:moveTo>
                    <a:pt x="7" y="4"/>
                  </a:moveTo>
                  <a:lnTo>
                    <a:pt x="4" y="4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19"/>
                  </a:lnTo>
                  <a:lnTo>
                    <a:pt x="4" y="23"/>
                  </a:lnTo>
                  <a:lnTo>
                    <a:pt x="4" y="19"/>
                  </a:lnTo>
                  <a:lnTo>
                    <a:pt x="7" y="19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88" name="Freeform 1295"/>
            <p:cNvSpPr>
              <a:spLocks/>
            </p:cNvSpPr>
            <p:nvPr/>
          </p:nvSpPr>
          <p:spPr bwMode="auto">
            <a:xfrm>
              <a:off x="1976591" y="2252019"/>
              <a:ext cx="17400" cy="1339"/>
            </a:xfrm>
            <a:custGeom>
              <a:avLst/>
              <a:gdLst>
                <a:gd name="T0" fmla="*/ 2147483647 w 50"/>
                <a:gd name="T1" fmla="*/ 0 h 2"/>
                <a:gd name="T2" fmla="*/ 0 w 50"/>
                <a:gd name="T3" fmla="*/ 0 h 2"/>
                <a:gd name="T4" fmla="*/ 0 w 50"/>
                <a:gd name="T5" fmla="*/ 2147483647 h 2"/>
                <a:gd name="T6" fmla="*/ 0 w 50"/>
                <a:gd name="T7" fmla="*/ 2147483647 h 2"/>
                <a:gd name="T8" fmla="*/ 2147483647 w 50"/>
                <a:gd name="T9" fmla="*/ 2147483647 h 2"/>
                <a:gd name="T10" fmla="*/ 2147483647 w 50"/>
                <a:gd name="T11" fmla="*/ 2147483647 h 2"/>
                <a:gd name="T12" fmla="*/ 2147483647 w 50"/>
                <a:gd name="T13" fmla="*/ 2147483647 h 2"/>
                <a:gd name="T14" fmla="*/ 2147483647 w 50"/>
                <a:gd name="T15" fmla="*/ 0 h 2"/>
                <a:gd name="T16" fmla="*/ 2147483647 w 50"/>
                <a:gd name="T17" fmla="*/ 0 h 2"/>
                <a:gd name="T18" fmla="*/ 2147483647 w 50"/>
                <a:gd name="T19" fmla="*/ 0 h 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0"/>
                <a:gd name="T31" fmla="*/ 0 h 2"/>
                <a:gd name="T32" fmla="*/ 50 w 50"/>
                <a:gd name="T33" fmla="*/ 2 h 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0" h="2">
                  <a:moveTo>
                    <a:pt x="4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43" y="2"/>
                  </a:lnTo>
                  <a:lnTo>
                    <a:pt x="50" y="2"/>
                  </a:lnTo>
                  <a:lnTo>
                    <a:pt x="50" y="0"/>
                  </a:lnTo>
                  <a:lnTo>
                    <a:pt x="4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89" name="Freeform 1296"/>
            <p:cNvSpPr>
              <a:spLocks/>
            </p:cNvSpPr>
            <p:nvPr/>
          </p:nvSpPr>
          <p:spPr bwMode="auto">
            <a:xfrm>
              <a:off x="1992652" y="2252019"/>
              <a:ext cx="1339" cy="5353"/>
            </a:xfrm>
            <a:custGeom>
              <a:avLst/>
              <a:gdLst>
                <a:gd name="T0" fmla="*/ 2147483647 w 3"/>
                <a:gd name="T1" fmla="*/ 2147483647 h 17"/>
                <a:gd name="T2" fmla="*/ 2147483647 w 3"/>
                <a:gd name="T3" fmla="*/ 0 h 17"/>
                <a:gd name="T4" fmla="*/ 0 w 3"/>
                <a:gd name="T5" fmla="*/ 0 h 17"/>
                <a:gd name="T6" fmla="*/ 0 w 3"/>
                <a:gd name="T7" fmla="*/ 0 h 17"/>
                <a:gd name="T8" fmla="*/ 0 w 3"/>
                <a:gd name="T9" fmla="*/ 2147483647 h 17"/>
                <a:gd name="T10" fmla="*/ 0 w 3"/>
                <a:gd name="T11" fmla="*/ 2147483647 h 17"/>
                <a:gd name="T12" fmla="*/ 0 w 3"/>
                <a:gd name="T13" fmla="*/ 2147483647 h 17"/>
                <a:gd name="T14" fmla="*/ 2147483647 w 3"/>
                <a:gd name="T15" fmla="*/ 2147483647 h 17"/>
                <a:gd name="T16" fmla="*/ 2147483647 w 3"/>
                <a:gd name="T17" fmla="*/ 2147483647 h 17"/>
                <a:gd name="T18" fmla="*/ 2147483647 w 3"/>
                <a:gd name="T19" fmla="*/ 2147483647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17"/>
                <a:gd name="T32" fmla="*/ 3 w 3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17">
                  <a:moveTo>
                    <a:pt x="3" y="2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3" y="17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90" name="Freeform 1297"/>
            <p:cNvSpPr>
              <a:spLocks/>
            </p:cNvSpPr>
            <p:nvPr/>
          </p:nvSpPr>
          <p:spPr bwMode="auto">
            <a:xfrm>
              <a:off x="1991314" y="2256034"/>
              <a:ext cx="6692" cy="1338"/>
            </a:xfrm>
            <a:custGeom>
              <a:avLst/>
              <a:gdLst>
                <a:gd name="T0" fmla="*/ 2147483647 w 20"/>
                <a:gd name="T1" fmla="*/ 0 h 6"/>
                <a:gd name="T2" fmla="*/ 2147483647 w 20"/>
                <a:gd name="T3" fmla="*/ 0 h 6"/>
                <a:gd name="T4" fmla="*/ 0 w 20"/>
                <a:gd name="T5" fmla="*/ 2147483647 h 6"/>
                <a:gd name="T6" fmla="*/ 2147483647 w 20"/>
                <a:gd name="T7" fmla="*/ 2147483647 h 6"/>
                <a:gd name="T8" fmla="*/ 2147483647 w 20"/>
                <a:gd name="T9" fmla="*/ 2147483647 h 6"/>
                <a:gd name="T10" fmla="*/ 2147483647 w 20"/>
                <a:gd name="T11" fmla="*/ 2147483647 h 6"/>
                <a:gd name="T12" fmla="*/ 2147483647 w 20"/>
                <a:gd name="T13" fmla="*/ 2147483647 h 6"/>
                <a:gd name="T14" fmla="*/ 2147483647 w 20"/>
                <a:gd name="T15" fmla="*/ 0 h 6"/>
                <a:gd name="T16" fmla="*/ 2147483647 w 20"/>
                <a:gd name="T17" fmla="*/ 0 h 6"/>
                <a:gd name="T18" fmla="*/ 2147483647 w 20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6"/>
                <a:gd name="T32" fmla="*/ 20 w 20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6">
                  <a:moveTo>
                    <a:pt x="4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6"/>
                  </a:lnTo>
                  <a:lnTo>
                    <a:pt x="13" y="6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20" y="0"/>
                  </a:lnTo>
                  <a:lnTo>
                    <a:pt x="1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91" name="Freeform 1298"/>
            <p:cNvSpPr>
              <a:spLocks/>
            </p:cNvSpPr>
            <p:nvPr/>
          </p:nvSpPr>
          <p:spPr bwMode="auto">
            <a:xfrm>
              <a:off x="1996667" y="2256034"/>
              <a:ext cx="1338" cy="12045"/>
            </a:xfrm>
            <a:custGeom>
              <a:avLst/>
              <a:gdLst>
                <a:gd name="T0" fmla="*/ 2147483647 w 3"/>
                <a:gd name="T1" fmla="*/ 2147483647 h 35"/>
                <a:gd name="T2" fmla="*/ 2147483647 w 3"/>
                <a:gd name="T3" fmla="*/ 0 h 35"/>
                <a:gd name="T4" fmla="*/ 0 w 3"/>
                <a:gd name="T5" fmla="*/ 0 h 35"/>
                <a:gd name="T6" fmla="*/ 0 w 3"/>
                <a:gd name="T7" fmla="*/ 0 h 35"/>
                <a:gd name="T8" fmla="*/ 0 w 3"/>
                <a:gd name="T9" fmla="*/ 2147483647 h 35"/>
                <a:gd name="T10" fmla="*/ 0 w 3"/>
                <a:gd name="T11" fmla="*/ 2147483647 h 35"/>
                <a:gd name="T12" fmla="*/ 0 w 3"/>
                <a:gd name="T13" fmla="*/ 2147483647 h 35"/>
                <a:gd name="T14" fmla="*/ 2147483647 w 3"/>
                <a:gd name="T15" fmla="*/ 2147483647 h 35"/>
                <a:gd name="T16" fmla="*/ 2147483647 w 3"/>
                <a:gd name="T17" fmla="*/ 2147483647 h 35"/>
                <a:gd name="T18" fmla="*/ 2147483647 w 3"/>
                <a:gd name="T19" fmla="*/ 2147483647 h 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35"/>
                <a:gd name="T32" fmla="*/ 3 w 3"/>
                <a:gd name="T33" fmla="*/ 35 h 3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35">
                  <a:moveTo>
                    <a:pt x="3" y="4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3" y="35"/>
                  </a:lnTo>
                  <a:lnTo>
                    <a:pt x="3" y="32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92" name="Freeform 1299"/>
            <p:cNvSpPr>
              <a:spLocks/>
            </p:cNvSpPr>
            <p:nvPr/>
          </p:nvSpPr>
          <p:spPr bwMode="auto">
            <a:xfrm>
              <a:off x="1995328" y="2265402"/>
              <a:ext cx="6692" cy="2677"/>
            </a:xfrm>
            <a:custGeom>
              <a:avLst/>
              <a:gdLst>
                <a:gd name="T0" fmla="*/ 2147483647 w 20"/>
                <a:gd name="T1" fmla="*/ 0 h 6"/>
                <a:gd name="T2" fmla="*/ 2147483647 w 20"/>
                <a:gd name="T3" fmla="*/ 0 h 6"/>
                <a:gd name="T4" fmla="*/ 0 w 20"/>
                <a:gd name="T5" fmla="*/ 2147483647 h 6"/>
                <a:gd name="T6" fmla="*/ 2147483647 w 20"/>
                <a:gd name="T7" fmla="*/ 2147483647 h 6"/>
                <a:gd name="T8" fmla="*/ 2147483647 w 20"/>
                <a:gd name="T9" fmla="*/ 2147483647 h 6"/>
                <a:gd name="T10" fmla="*/ 2147483647 w 20"/>
                <a:gd name="T11" fmla="*/ 2147483647 h 6"/>
                <a:gd name="T12" fmla="*/ 2147483647 w 20"/>
                <a:gd name="T13" fmla="*/ 2147483647 h 6"/>
                <a:gd name="T14" fmla="*/ 2147483647 w 20"/>
                <a:gd name="T15" fmla="*/ 0 h 6"/>
                <a:gd name="T16" fmla="*/ 2147483647 w 20"/>
                <a:gd name="T17" fmla="*/ 0 h 6"/>
                <a:gd name="T18" fmla="*/ 2147483647 w 20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6"/>
                <a:gd name="T32" fmla="*/ 20 w 20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6">
                  <a:moveTo>
                    <a:pt x="4" y="0"/>
                  </a:moveTo>
                  <a:lnTo>
                    <a:pt x="4" y="0"/>
                  </a:lnTo>
                  <a:lnTo>
                    <a:pt x="0" y="3"/>
                  </a:lnTo>
                  <a:lnTo>
                    <a:pt x="4" y="6"/>
                  </a:lnTo>
                  <a:lnTo>
                    <a:pt x="13" y="6"/>
                  </a:lnTo>
                  <a:lnTo>
                    <a:pt x="20" y="6"/>
                  </a:lnTo>
                  <a:lnTo>
                    <a:pt x="20" y="3"/>
                  </a:lnTo>
                  <a:lnTo>
                    <a:pt x="20" y="0"/>
                  </a:lnTo>
                  <a:lnTo>
                    <a:pt x="1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93" name="Freeform 1300"/>
            <p:cNvSpPr>
              <a:spLocks/>
            </p:cNvSpPr>
            <p:nvPr/>
          </p:nvSpPr>
          <p:spPr bwMode="auto">
            <a:xfrm>
              <a:off x="2000682" y="2265402"/>
              <a:ext cx="1339" cy="6692"/>
            </a:xfrm>
            <a:custGeom>
              <a:avLst/>
              <a:gdLst>
                <a:gd name="T0" fmla="*/ 2147483647 w 7"/>
                <a:gd name="T1" fmla="*/ 2147483647 h 22"/>
                <a:gd name="T2" fmla="*/ 2147483647 w 7"/>
                <a:gd name="T3" fmla="*/ 0 h 22"/>
                <a:gd name="T4" fmla="*/ 2147483647 w 7"/>
                <a:gd name="T5" fmla="*/ 0 h 22"/>
                <a:gd name="T6" fmla="*/ 0 w 7"/>
                <a:gd name="T7" fmla="*/ 0 h 22"/>
                <a:gd name="T8" fmla="*/ 0 w 7"/>
                <a:gd name="T9" fmla="*/ 2147483647 h 22"/>
                <a:gd name="T10" fmla="*/ 0 w 7"/>
                <a:gd name="T11" fmla="*/ 2147483647 h 22"/>
                <a:gd name="T12" fmla="*/ 2147483647 w 7"/>
                <a:gd name="T13" fmla="*/ 2147483647 h 22"/>
                <a:gd name="T14" fmla="*/ 2147483647 w 7"/>
                <a:gd name="T15" fmla="*/ 2147483647 h 22"/>
                <a:gd name="T16" fmla="*/ 2147483647 w 7"/>
                <a:gd name="T17" fmla="*/ 2147483647 h 22"/>
                <a:gd name="T18" fmla="*/ 2147483647 w 7"/>
                <a:gd name="T19" fmla="*/ 2147483647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22"/>
                <a:gd name="T32" fmla="*/ 7 w 7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22">
                  <a:moveTo>
                    <a:pt x="7" y="3"/>
                  </a:move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4" y="22"/>
                  </a:lnTo>
                  <a:lnTo>
                    <a:pt x="7" y="19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94" name="Freeform 1301"/>
            <p:cNvSpPr>
              <a:spLocks/>
            </p:cNvSpPr>
            <p:nvPr/>
          </p:nvSpPr>
          <p:spPr bwMode="auto">
            <a:xfrm>
              <a:off x="2000682" y="2270755"/>
              <a:ext cx="10707" cy="1339"/>
            </a:xfrm>
            <a:custGeom>
              <a:avLst/>
              <a:gdLst>
                <a:gd name="T0" fmla="*/ 2147483647 w 34"/>
                <a:gd name="T1" fmla="*/ 0 h 4"/>
                <a:gd name="T2" fmla="*/ 0 w 34"/>
                <a:gd name="T3" fmla="*/ 0 h 4"/>
                <a:gd name="T4" fmla="*/ 0 w 34"/>
                <a:gd name="T5" fmla="*/ 2147483647 h 4"/>
                <a:gd name="T6" fmla="*/ 0 w 34"/>
                <a:gd name="T7" fmla="*/ 2147483647 h 4"/>
                <a:gd name="T8" fmla="*/ 2147483647 w 34"/>
                <a:gd name="T9" fmla="*/ 2147483647 h 4"/>
                <a:gd name="T10" fmla="*/ 2147483647 w 34"/>
                <a:gd name="T11" fmla="*/ 2147483647 h 4"/>
                <a:gd name="T12" fmla="*/ 2147483647 w 34"/>
                <a:gd name="T13" fmla="*/ 2147483647 h 4"/>
                <a:gd name="T14" fmla="*/ 2147483647 w 34"/>
                <a:gd name="T15" fmla="*/ 0 h 4"/>
                <a:gd name="T16" fmla="*/ 2147483647 w 34"/>
                <a:gd name="T17" fmla="*/ 0 h 4"/>
                <a:gd name="T18" fmla="*/ 2147483647 w 34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"/>
                <a:gd name="T31" fmla="*/ 0 h 4"/>
                <a:gd name="T32" fmla="*/ 34 w 34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" h="4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24" y="4"/>
                  </a:lnTo>
                  <a:lnTo>
                    <a:pt x="34" y="4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95" name="Freeform 1302"/>
            <p:cNvSpPr>
              <a:spLocks/>
            </p:cNvSpPr>
            <p:nvPr/>
          </p:nvSpPr>
          <p:spPr bwMode="auto">
            <a:xfrm>
              <a:off x="2008712" y="2270755"/>
              <a:ext cx="2677" cy="6692"/>
            </a:xfrm>
            <a:custGeom>
              <a:avLst/>
              <a:gdLst>
                <a:gd name="T0" fmla="*/ 2147483647 w 7"/>
                <a:gd name="T1" fmla="*/ 2147483647 h 19"/>
                <a:gd name="T2" fmla="*/ 2147483647 w 7"/>
                <a:gd name="T3" fmla="*/ 0 h 19"/>
                <a:gd name="T4" fmla="*/ 2147483647 w 7"/>
                <a:gd name="T5" fmla="*/ 0 h 19"/>
                <a:gd name="T6" fmla="*/ 0 w 7"/>
                <a:gd name="T7" fmla="*/ 0 h 19"/>
                <a:gd name="T8" fmla="*/ 0 w 7"/>
                <a:gd name="T9" fmla="*/ 2147483647 h 19"/>
                <a:gd name="T10" fmla="*/ 0 w 7"/>
                <a:gd name="T11" fmla="*/ 2147483647 h 19"/>
                <a:gd name="T12" fmla="*/ 2147483647 w 7"/>
                <a:gd name="T13" fmla="*/ 2147483647 h 19"/>
                <a:gd name="T14" fmla="*/ 2147483647 w 7"/>
                <a:gd name="T15" fmla="*/ 2147483647 h 19"/>
                <a:gd name="T16" fmla="*/ 2147483647 w 7"/>
                <a:gd name="T17" fmla="*/ 2147483647 h 19"/>
                <a:gd name="T18" fmla="*/ 2147483647 w 7"/>
                <a:gd name="T19" fmla="*/ 2147483647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9"/>
                <a:gd name="T32" fmla="*/ 7 w 7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9">
                  <a:moveTo>
                    <a:pt x="7" y="4"/>
                  </a:move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4" y="19"/>
                  </a:lnTo>
                  <a:lnTo>
                    <a:pt x="7" y="19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96" name="Freeform 1303"/>
            <p:cNvSpPr>
              <a:spLocks/>
            </p:cNvSpPr>
            <p:nvPr/>
          </p:nvSpPr>
          <p:spPr bwMode="auto">
            <a:xfrm>
              <a:off x="2008712" y="2274771"/>
              <a:ext cx="18738" cy="2677"/>
            </a:xfrm>
            <a:custGeom>
              <a:avLst/>
              <a:gdLst>
                <a:gd name="T0" fmla="*/ 2147483647 w 56"/>
                <a:gd name="T1" fmla="*/ 0 h 6"/>
                <a:gd name="T2" fmla="*/ 0 w 56"/>
                <a:gd name="T3" fmla="*/ 0 h 6"/>
                <a:gd name="T4" fmla="*/ 0 w 56"/>
                <a:gd name="T5" fmla="*/ 2147483647 h 6"/>
                <a:gd name="T6" fmla="*/ 0 w 56"/>
                <a:gd name="T7" fmla="*/ 2147483647 h 6"/>
                <a:gd name="T8" fmla="*/ 2147483647 w 56"/>
                <a:gd name="T9" fmla="*/ 2147483647 h 6"/>
                <a:gd name="T10" fmla="*/ 2147483647 w 56"/>
                <a:gd name="T11" fmla="*/ 2147483647 h 6"/>
                <a:gd name="T12" fmla="*/ 2147483647 w 56"/>
                <a:gd name="T13" fmla="*/ 2147483647 h 6"/>
                <a:gd name="T14" fmla="*/ 2147483647 w 56"/>
                <a:gd name="T15" fmla="*/ 0 h 6"/>
                <a:gd name="T16" fmla="*/ 2147483647 w 56"/>
                <a:gd name="T17" fmla="*/ 0 h 6"/>
                <a:gd name="T18" fmla="*/ 2147483647 w 56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6"/>
                <a:gd name="T32" fmla="*/ 56 w 56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6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49" y="6"/>
                  </a:lnTo>
                  <a:lnTo>
                    <a:pt x="56" y="6"/>
                  </a:lnTo>
                  <a:lnTo>
                    <a:pt x="56" y="4"/>
                  </a:lnTo>
                  <a:lnTo>
                    <a:pt x="56" y="0"/>
                  </a:lnTo>
                  <a:lnTo>
                    <a:pt x="5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97" name="Freeform 1304"/>
            <p:cNvSpPr>
              <a:spLocks/>
            </p:cNvSpPr>
            <p:nvPr/>
          </p:nvSpPr>
          <p:spPr bwMode="auto">
            <a:xfrm>
              <a:off x="2027450" y="2274771"/>
              <a:ext cx="0" cy="6691"/>
            </a:xfrm>
            <a:custGeom>
              <a:avLst/>
              <a:gdLst>
                <a:gd name="T0" fmla="*/ 0 w 3"/>
                <a:gd name="T1" fmla="*/ 2147483647 h 19"/>
                <a:gd name="T2" fmla="*/ 0 w 3"/>
                <a:gd name="T3" fmla="*/ 0 h 19"/>
                <a:gd name="T4" fmla="*/ 0 w 3"/>
                <a:gd name="T5" fmla="*/ 0 h 19"/>
                <a:gd name="T6" fmla="*/ 0 w 3"/>
                <a:gd name="T7" fmla="*/ 0 h 19"/>
                <a:gd name="T8" fmla="*/ 0 w 3"/>
                <a:gd name="T9" fmla="*/ 2147483647 h 19"/>
                <a:gd name="T10" fmla="*/ 0 w 3"/>
                <a:gd name="T11" fmla="*/ 2147483647 h 19"/>
                <a:gd name="T12" fmla="*/ 0 w 3"/>
                <a:gd name="T13" fmla="*/ 2147483647 h 19"/>
                <a:gd name="T14" fmla="*/ 0 w 3"/>
                <a:gd name="T15" fmla="*/ 2147483647 h 19"/>
                <a:gd name="T16" fmla="*/ 0 w 3"/>
                <a:gd name="T17" fmla="*/ 2147483647 h 19"/>
                <a:gd name="T18" fmla="*/ 0 w 3"/>
                <a:gd name="T19" fmla="*/ 2147483647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19"/>
                <a:gd name="T32" fmla="*/ 0 w 3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19">
                  <a:moveTo>
                    <a:pt x="3" y="4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3" y="19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98" name="Freeform 1305"/>
            <p:cNvSpPr>
              <a:spLocks/>
            </p:cNvSpPr>
            <p:nvPr/>
          </p:nvSpPr>
          <p:spPr bwMode="auto">
            <a:xfrm>
              <a:off x="2026112" y="2278785"/>
              <a:ext cx="4015" cy="2677"/>
            </a:xfrm>
            <a:custGeom>
              <a:avLst/>
              <a:gdLst>
                <a:gd name="T0" fmla="*/ 2147483647 w 13"/>
                <a:gd name="T1" fmla="*/ 0 h 6"/>
                <a:gd name="T2" fmla="*/ 2147483647 w 13"/>
                <a:gd name="T3" fmla="*/ 2147483647 h 6"/>
                <a:gd name="T4" fmla="*/ 0 w 13"/>
                <a:gd name="T5" fmla="*/ 2147483647 h 6"/>
                <a:gd name="T6" fmla="*/ 2147483647 w 13"/>
                <a:gd name="T7" fmla="*/ 2147483647 h 6"/>
                <a:gd name="T8" fmla="*/ 2147483647 w 13"/>
                <a:gd name="T9" fmla="*/ 2147483647 h 6"/>
                <a:gd name="T10" fmla="*/ 2147483647 w 13"/>
                <a:gd name="T11" fmla="*/ 2147483647 h 6"/>
                <a:gd name="T12" fmla="*/ 2147483647 w 13"/>
                <a:gd name="T13" fmla="*/ 2147483647 h 6"/>
                <a:gd name="T14" fmla="*/ 2147483647 w 13"/>
                <a:gd name="T15" fmla="*/ 2147483647 h 6"/>
                <a:gd name="T16" fmla="*/ 2147483647 w 13"/>
                <a:gd name="T17" fmla="*/ 0 h 6"/>
                <a:gd name="T18" fmla="*/ 2147483647 w 1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6"/>
                <a:gd name="T32" fmla="*/ 13 w 1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6">
                  <a:moveTo>
                    <a:pt x="4" y="0"/>
                  </a:moveTo>
                  <a:lnTo>
                    <a:pt x="4" y="3"/>
                  </a:lnTo>
                  <a:lnTo>
                    <a:pt x="0" y="3"/>
                  </a:lnTo>
                  <a:lnTo>
                    <a:pt x="4" y="6"/>
                  </a:lnTo>
                  <a:lnTo>
                    <a:pt x="7" y="6"/>
                  </a:lnTo>
                  <a:lnTo>
                    <a:pt x="13" y="6"/>
                  </a:lnTo>
                  <a:lnTo>
                    <a:pt x="13" y="3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99" name="Freeform 1306"/>
            <p:cNvSpPr>
              <a:spLocks/>
            </p:cNvSpPr>
            <p:nvPr/>
          </p:nvSpPr>
          <p:spPr bwMode="auto">
            <a:xfrm>
              <a:off x="2028789" y="2278785"/>
              <a:ext cx="1338" cy="8030"/>
            </a:xfrm>
            <a:custGeom>
              <a:avLst/>
              <a:gdLst>
                <a:gd name="T0" fmla="*/ 2147483647 w 2"/>
                <a:gd name="T1" fmla="*/ 2147483647 h 21"/>
                <a:gd name="T2" fmla="*/ 2147483647 w 2"/>
                <a:gd name="T3" fmla="*/ 2147483647 h 21"/>
                <a:gd name="T4" fmla="*/ 0 w 2"/>
                <a:gd name="T5" fmla="*/ 0 h 21"/>
                <a:gd name="T6" fmla="*/ 0 w 2"/>
                <a:gd name="T7" fmla="*/ 2147483647 h 21"/>
                <a:gd name="T8" fmla="*/ 0 w 2"/>
                <a:gd name="T9" fmla="*/ 2147483647 h 21"/>
                <a:gd name="T10" fmla="*/ 0 w 2"/>
                <a:gd name="T11" fmla="*/ 2147483647 h 21"/>
                <a:gd name="T12" fmla="*/ 0 w 2"/>
                <a:gd name="T13" fmla="*/ 2147483647 h 21"/>
                <a:gd name="T14" fmla="*/ 2147483647 w 2"/>
                <a:gd name="T15" fmla="*/ 2147483647 h 21"/>
                <a:gd name="T16" fmla="*/ 2147483647 w 2"/>
                <a:gd name="T17" fmla="*/ 2147483647 h 21"/>
                <a:gd name="T18" fmla="*/ 2147483647 w 2"/>
                <a:gd name="T19" fmla="*/ 2147483647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"/>
                <a:gd name="T31" fmla="*/ 0 h 21"/>
                <a:gd name="T32" fmla="*/ 2 w 2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" h="21">
                  <a:moveTo>
                    <a:pt x="2" y="3"/>
                  </a:moveTo>
                  <a:lnTo>
                    <a:pt x="2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2" y="21"/>
                  </a:lnTo>
                  <a:lnTo>
                    <a:pt x="2" y="19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00" name="Freeform 1307"/>
            <p:cNvSpPr>
              <a:spLocks/>
            </p:cNvSpPr>
            <p:nvPr/>
          </p:nvSpPr>
          <p:spPr bwMode="auto">
            <a:xfrm>
              <a:off x="2027450" y="2284139"/>
              <a:ext cx="6692" cy="2677"/>
            </a:xfrm>
            <a:custGeom>
              <a:avLst/>
              <a:gdLst>
                <a:gd name="T0" fmla="*/ 2147483647 w 20"/>
                <a:gd name="T1" fmla="*/ 0 h 5"/>
                <a:gd name="T2" fmla="*/ 2147483647 w 20"/>
                <a:gd name="T3" fmla="*/ 0 h 5"/>
                <a:gd name="T4" fmla="*/ 0 w 20"/>
                <a:gd name="T5" fmla="*/ 2147483647 h 5"/>
                <a:gd name="T6" fmla="*/ 2147483647 w 20"/>
                <a:gd name="T7" fmla="*/ 2147483647 h 5"/>
                <a:gd name="T8" fmla="*/ 2147483647 w 20"/>
                <a:gd name="T9" fmla="*/ 2147483647 h 5"/>
                <a:gd name="T10" fmla="*/ 2147483647 w 20"/>
                <a:gd name="T11" fmla="*/ 2147483647 h 5"/>
                <a:gd name="T12" fmla="*/ 2147483647 w 20"/>
                <a:gd name="T13" fmla="*/ 2147483647 h 5"/>
                <a:gd name="T14" fmla="*/ 2147483647 w 20"/>
                <a:gd name="T15" fmla="*/ 0 h 5"/>
                <a:gd name="T16" fmla="*/ 2147483647 w 20"/>
                <a:gd name="T17" fmla="*/ 0 h 5"/>
                <a:gd name="T18" fmla="*/ 2147483647 w 20"/>
                <a:gd name="T19" fmla="*/ 0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5"/>
                <a:gd name="T32" fmla="*/ 20 w 20"/>
                <a:gd name="T33" fmla="*/ 5 h 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5">
                  <a:moveTo>
                    <a:pt x="4" y="0"/>
                  </a:moveTo>
                  <a:lnTo>
                    <a:pt x="4" y="0"/>
                  </a:lnTo>
                  <a:lnTo>
                    <a:pt x="0" y="3"/>
                  </a:lnTo>
                  <a:lnTo>
                    <a:pt x="4" y="5"/>
                  </a:lnTo>
                  <a:lnTo>
                    <a:pt x="13" y="5"/>
                  </a:lnTo>
                  <a:lnTo>
                    <a:pt x="20" y="5"/>
                  </a:lnTo>
                  <a:lnTo>
                    <a:pt x="20" y="3"/>
                  </a:lnTo>
                  <a:lnTo>
                    <a:pt x="20" y="0"/>
                  </a:lnTo>
                  <a:lnTo>
                    <a:pt x="1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01" name="Freeform 1308"/>
            <p:cNvSpPr>
              <a:spLocks/>
            </p:cNvSpPr>
            <p:nvPr/>
          </p:nvSpPr>
          <p:spPr bwMode="auto">
            <a:xfrm>
              <a:off x="2034142" y="2284139"/>
              <a:ext cx="0" cy="12046"/>
            </a:xfrm>
            <a:custGeom>
              <a:avLst/>
              <a:gdLst>
                <a:gd name="T0" fmla="*/ 0 w 3"/>
                <a:gd name="T1" fmla="*/ 2147483647 h 34"/>
                <a:gd name="T2" fmla="*/ 0 w 3"/>
                <a:gd name="T3" fmla="*/ 0 h 34"/>
                <a:gd name="T4" fmla="*/ 0 w 3"/>
                <a:gd name="T5" fmla="*/ 0 h 34"/>
                <a:gd name="T6" fmla="*/ 0 w 3"/>
                <a:gd name="T7" fmla="*/ 0 h 34"/>
                <a:gd name="T8" fmla="*/ 0 w 3"/>
                <a:gd name="T9" fmla="*/ 2147483647 h 34"/>
                <a:gd name="T10" fmla="*/ 0 w 3"/>
                <a:gd name="T11" fmla="*/ 2147483647 h 34"/>
                <a:gd name="T12" fmla="*/ 0 w 3"/>
                <a:gd name="T13" fmla="*/ 2147483647 h 34"/>
                <a:gd name="T14" fmla="*/ 0 w 3"/>
                <a:gd name="T15" fmla="*/ 2147483647 h 34"/>
                <a:gd name="T16" fmla="*/ 0 w 3"/>
                <a:gd name="T17" fmla="*/ 2147483647 h 34"/>
                <a:gd name="T18" fmla="*/ 0 w 3"/>
                <a:gd name="T19" fmla="*/ 2147483647 h 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34"/>
                <a:gd name="T32" fmla="*/ 0 w 3"/>
                <a:gd name="T33" fmla="*/ 34 h 3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34">
                  <a:moveTo>
                    <a:pt x="3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3" y="34"/>
                  </a:lnTo>
                  <a:lnTo>
                    <a:pt x="3" y="30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02" name="Freeform 1309"/>
            <p:cNvSpPr>
              <a:spLocks/>
            </p:cNvSpPr>
            <p:nvPr/>
          </p:nvSpPr>
          <p:spPr bwMode="auto">
            <a:xfrm>
              <a:off x="2032803" y="2293508"/>
              <a:ext cx="4016" cy="2677"/>
            </a:xfrm>
            <a:custGeom>
              <a:avLst/>
              <a:gdLst>
                <a:gd name="T0" fmla="*/ 2147483647 w 13"/>
                <a:gd name="T1" fmla="*/ 0 h 6"/>
                <a:gd name="T2" fmla="*/ 2147483647 w 13"/>
                <a:gd name="T3" fmla="*/ 0 h 6"/>
                <a:gd name="T4" fmla="*/ 0 w 13"/>
                <a:gd name="T5" fmla="*/ 2147483647 h 6"/>
                <a:gd name="T6" fmla="*/ 2147483647 w 13"/>
                <a:gd name="T7" fmla="*/ 2147483647 h 6"/>
                <a:gd name="T8" fmla="*/ 2147483647 w 13"/>
                <a:gd name="T9" fmla="*/ 2147483647 h 6"/>
                <a:gd name="T10" fmla="*/ 2147483647 w 13"/>
                <a:gd name="T11" fmla="*/ 2147483647 h 6"/>
                <a:gd name="T12" fmla="*/ 2147483647 w 13"/>
                <a:gd name="T13" fmla="*/ 2147483647 h 6"/>
                <a:gd name="T14" fmla="*/ 2147483647 w 13"/>
                <a:gd name="T15" fmla="*/ 0 h 6"/>
                <a:gd name="T16" fmla="*/ 2147483647 w 13"/>
                <a:gd name="T17" fmla="*/ 0 h 6"/>
                <a:gd name="T18" fmla="*/ 2147483647 w 1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6"/>
                <a:gd name="T32" fmla="*/ 13 w 1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6">
                  <a:moveTo>
                    <a:pt x="4" y="0"/>
                  </a:moveTo>
                  <a:lnTo>
                    <a:pt x="4" y="0"/>
                  </a:lnTo>
                  <a:lnTo>
                    <a:pt x="0" y="2"/>
                  </a:lnTo>
                  <a:lnTo>
                    <a:pt x="4" y="6"/>
                  </a:lnTo>
                  <a:lnTo>
                    <a:pt x="7" y="6"/>
                  </a:lnTo>
                  <a:lnTo>
                    <a:pt x="13" y="6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03" name="Freeform 1310"/>
            <p:cNvSpPr>
              <a:spLocks/>
            </p:cNvSpPr>
            <p:nvPr/>
          </p:nvSpPr>
          <p:spPr bwMode="auto">
            <a:xfrm>
              <a:off x="2035480" y="2293508"/>
              <a:ext cx="1339" cy="6691"/>
            </a:xfrm>
            <a:custGeom>
              <a:avLst/>
              <a:gdLst>
                <a:gd name="T0" fmla="*/ 2147483647 w 2"/>
                <a:gd name="T1" fmla="*/ 2147483647 h 19"/>
                <a:gd name="T2" fmla="*/ 2147483647 w 2"/>
                <a:gd name="T3" fmla="*/ 0 h 19"/>
                <a:gd name="T4" fmla="*/ 0 w 2"/>
                <a:gd name="T5" fmla="*/ 0 h 19"/>
                <a:gd name="T6" fmla="*/ 0 w 2"/>
                <a:gd name="T7" fmla="*/ 0 h 19"/>
                <a:gd name="T8" fmla="*/ 0 w 2"/>
                <a:gd name="T9" fmla="*/ 2147483647 h 19"/>
                <a:gd name="T10" fmla="*/ 0 w 2"/>
                <a:gd name="T11" fmla="*/ 2147483647 h 19"/>
                <a:gd name="T12" fmla="*/ 0 w 2"/>
                <a:gd name="T13" fmla="*/ 2147483647 h 19"/>
                <a:gd name="T14" fmla="*/ 2147483647 w 2"/>
                <a:gd name="T15" fmla="*/ 2147483647 h 19"/>
                <a:gd name="T16" fmla="*/ 2147483647 w 2"/>
                <a:gd name="T17" fmla="*/ 2147483647 h 19"/>
                <a:gd name="T18" fmla="*/ 2147483647 w 2"/>
                <a:gd name="T19" fmla="*/ 2147483647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"/>
                <a:gd name="T31" fmla="*/ 0 h 19"/>
                <a:gd name="T32" fmla="*/ 2 w 2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" h="19">
                  <a:moveTo>
                    <a:pt x="2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2" y="19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04" name="Freeform 1311"/>
            <p:cNvSpPr>
              <a:spLocks/>
            </p:cNvSpPr>
            <p:nvPr/>
          </p:nvSpPr>
          <p:spPr bwMode="auto">
            <a:xfrm>
              <a:off x="2034142" y="2297522"/>
              <a:ext cx="16061" cy="2677"/>
            </a:xfrm>
            <a:custGeom>
              <a:avLst/>
              <a:gdLst>
                <a:gd name="T0" fmla="*/ 2147483647 w 46"/>
                <a:gd name="T1" fmla="*/ 0 h 7"/>
                <a:gd name="T2" fmla="*/ 2147483647 w 46"/>
                <a:gd name="T3" fmla="*/ 2147483647 h 7"/>
                <a:gd name="T4" fmla="*/ 0 w 46"/>
                <a:gd name="T5" fmla="*/ 2147483647 h 7"/>
                <a:gd name="T6" fmla="*/ 2147483647 w 46"/>
                <a:gd name="T7" fmla="*/ 2147483647 h 7"/>
                <a:gd name="T8" fmla="*/ 2147483647 w 46"/>
                <a:gd name="T9" fmla="*/ 2147483647 h 7"/>
                <a:gd name="T10" fmla="*/ 2147483647 w 46"/>
                <a:gd name="T11" fmla="*/ 2147483647 h 7"/>
                <a:gd name="T12" fmla="*/ 2147483647 w 46"/>
                <a:gd name="T13" fmla="*/ 2147483647 h 7"/>
                <a:gd name="T14" fmla="*/ 2147483647 w 46"/>
                <a:gd name="T15" fmla="*/ 2147483647 h 7"/>
                <a:gd name="T16" fmla="*/ 2147483647 w 46"/>
                <a:gd name="T17" fmla="*/ 0 h 7"/>
                <a:gd name="T18" fmla="*/ 2147483647 w 46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6"/>
                <a:gd name="T31" fmla="*/ 0 h 7"/>
                <a:gd name="T32" fmla="*/ 46 w 46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6" h="7">
                  <a:moveTo>
                    <a:pt x="4" y="0"/>
                  </a:moveTo>
                  <a:lnTo>
                    <a:pt x="4" y="3"/>
                  </a:lnTo>
                  <a:lnTo>
                    <a:pt x="0" y="3"/>
                  </a:lnTo>
                  <a:lnTo>
                    <a:pt x="4" y="7"/>
                  </a:lnTo>
                  <a:lnTo>
                    <a:pt x="40" y="7"/>
                  </a:lnTo>
                  <a:lnTo>
                    <a:pt x="46" y="7"/>
                  </a:lnTo>
                  <a:lnTo>
                    <a:pt x="46" y="3"/>
                  </a:lnTo>
                  <a:lnTo>
                    <a:pt x="4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05" name="Freeform 1312"/>
            <p:cNvSpPr>
              <a:spLocks/>
            </p:cNvSpPr>
            <p:nvPr/>
          </p:nvSpPr>
          <p:spPr bwMode="auto">
            <a:xfrm>
              <a:off x="2047526" y="2297522"/>
              <a:ext cx="2677" cy="8030"/>
            </a:xfrm>
            <a:custGeom>
              <a:avLst/>
              <a:gdLst>
                <a:gd name="T0" fmla="*/ 2147483647 w 6"/>
                <a:gd name="T1" fmla="*/ 2147483647 h 22"/>
                <a:gd name="T2" fmla="*/ 2147483647 w 6"/>
                <a:gd name="T3" fmla="*/ 2147483647 h 22"/>
                <a:gd name="T4" fmla="*/ 2147483647 w 6"/>
                <a:gd name="T5" fmla="*/ 0 h 22"/>
                <a:gd name="T6" fmla="*/ 0 w 6"/>
                <a:gd name="T7" fmla="*/ 2147483647 h 22"/>
                <a:gd name="T8" fmla="*/ 0 w 6"/>
                <a:gd name="T9" fmla="*/ 2147483647 h 22"/>
                <a:gd name="T10" fmla="*/ 0 w 6"/>
                <a:gd name="T11" fmla="*/ 2147483647 h 22"/>
                <a:gd name="T12" fmla="*/ 2147483647 w 6"/>
                <a:gd name="T13" fmla="*/ 2147483647 h 22"/>
                <a:gd name="T14" fmla="*/ 2147483647 w 6"/>
                <a:gd name="T15" fmla="*/ 2147483647 h 22"/>
                <a:gd name="T16" fmla="*/ 2147483647 w 6"/>
                <a:gd name="T17" fmla="*/ 2147483647 h 22"/>
                <a:gd name="T18" fmla="*/ 2147483647 w 6"/>
                <a:gd name="T19" fmla="*/ 2147483647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22"/>
                <a:gd name="T32" fmla="*/ 6 w 6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22">
                  <a:moveTo>
                    <a:pt x="6" y="3"/>
                  </a:moveTo>
                  <a:lnTo>
                    <a:pt x="6" y="3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19"/>
                  </a:lnTo>
                  <a:lnTo>
                    <a:pt x="4" y="22"/>
                  </a:lnTo>
                  <a:lnTo>
                    <a:pt x="6" y="19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06" name="Freeform 1313"/>
            <p:cNvSpPr>
              <a:spLocks/>
            </p:cNvSpPr>
            <p:nvPr/>
          </p:nvSpPr>
          <p:spPr bwMode="auto">
            <a:xfrm>
              <a:off x="2047526" y="2302876"/>
              <a:ext cx="9368" cy="1339"/>
            </a:xfrm>
            <a:custGeom>
              <a:avLst/>
              <a:gdLst>
                <a:gd name="T0" fmla="*/ 2147483647 w 26"/>
                <a:gd name="T1" fmla="*/ 0 h 3"/>
                <a:gd name="T2" fmla="*/ 0 w 26"/>
                <a:gd name="T3" fmla="*/ 0 h 3"/>
                <a:gd name="T4" fmla="*/ 0 w 26"/>
                <a:gd name="T5" fmla="*/ 2147483647 h 3"/>
                <a:gd name="T6" fmla="*/ 0 w 26"/>
                <a:gd name="T7" fmla="*/ 2147483647 h 3"/>
                <a:gd name="T8" fmla="*/ 2147483647 w 26"/>
                <a:gd name="T9" fmla="*/ 2147483647 h 3"/>
                <a:gd name="T10" fmla="*/ 2147483647 w 26"/>
                <a:gd name="T11" fmla="*/ 2147483647 h 3"/>
                <a:gd name="T12" fmla="*/ 2147483647 w 26"/>
                <a:gd name="T13" fmla="*/ 2147483647 h 3"/>
                <a:gd name="T14" fmla="*/ 2147483647 w 26"/>
                <a:gd name="T15" fmla="*/ 0 h 3"/>
                <a:gd name="T16" fmla="*/ 2147483647 w 26"/>
                <a:gd name="T17" fmla="*/ 0 h 3"/>
                <a:gd name="T18" fmla="*/ 2147483647 w 26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3"/>
                <a:gd name="T32" fmla="*/ 26 w 26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3">
                  <a:moveTo>
                    <a:pt x="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16" y="3"/>
                  </a:lnTo>
                  <a:lnTo>
                    <a:pt x="22" y="3"/>
                  </a:lnTo>
                  <a:lnTo>
                    <a:pt x="26" y="3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07" name="Freeform 1314"/>
            <p:cNvSpPr>
              <a:spLocks/>
            </p:cNvSpPr>
            <p:nvPr/>
          </p:nvSpPr>
          <p:spPr bwMode="auto">
            <a:xfrm>
              <a:off x="2054218" y="2302876"/>
              <a:ext cx="2677" cy="6692"/>
            </a:xfrm>
            <a:custGeom>
              <a:avLst/>
              <a:gdLst>
                <a:gd name="T0" fmla="*/ 2147483647 w 7"/>
                <a:gd name="T1" fmla="*/ 2147483647 h 19"/>
                <a:gd name="T2" fmla="*/ 2147483647 w 7"/>
                <a:gd name="T3" fmla="*/ 0 h 19"/>
                <a:gd name="T4" fmla="*/ 2147483647 w 7"/>
                <a:gd name="T5" fmla="*/ 0 h 19"/>
                <a:gd name="T6" fmla="*/ 0 w 7"/>
                <a:gd name="T7" fmla="*/ 0 h 19"/>
                <a:gd name="T8" fmla="*/ 0 w 7"/>
                <a:gd name="T9" fmla="*/ 2147483647 h 19"/>
                <a:gd name="T10" fmla="*/ 0 w 7"/>
                <a:gd name="T11" fmla="*/ 2147483647 h 19"/>
                <a:gd name="T12" fmla="*/ 2147483647 w 7"/>
                <a:gd name="T13" fmla="*/ 2147483647 h 19"/>
                <a:gd name="T14" fmla="*/ 2147483647 w 7"/>
                <a:gd name="T15" fmla="*/ 2147483647 h 19"/>
                <a:gd name="T16" fmla="*/ 2147483647 w 7"/>
                <a:gd name="T17" fmla="*/ 2147483647 h 19"/>
                <a:gd name="T18" fmla="*/ 2147483647 w 7"/>
                <a:gd name="T19" fmla="*/ 2147483647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9"/>
                <a:gd name="T32" fmla="*/ 7 w 7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9">
                  <a:moveTo>
                    <a:pt x="7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3" y="19"/>
                  </a:lnTo>
                  <a:lnTo>
                    <a:pt x="7" y="19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08" name="Freeform 1315"/>
            <p:cNvSpPr>
              <a:spLocks/>
            </p:cNvSpPr>
            <p:nvPr/>
          </p:nvSpPr>
          <p:spPr bwMode="auto">
            <a:xfrm>
              <a:off x="2054218" y="2306891"/>
              <a:ext cx="9369" cy="2677"/>
            </a:xfrm>
            <a:custGeom>
              <a:avLst/>
              <a:gdLst>
                <a:gd name="T0" fmla="*/ 2147483647 w 30"/>
                <a:gd name="T1" fmla="*/ 0 h 7"/>
                <a:gd name="T2" fmla="*/ 0 w 30"/>
                <a:gd name="T3" fmla="*/ 2147483647 h 7"/>
                <a:gd name="T4" fmla="*/ 0 w 30"/>
                <a:gd name="T5" fmla="*/ 2147483647 h 7"/>
                <a:gd name="T6" fmla="*/ 0 w 30"/>
                <a:gd name="T7" fmla="*/ 2147483647 h 7"/>
                <a:gd name="T8" fmla="*/ 2147483647 w 30"/>
                <a:gd name="T9" fmla="*/ 2147483647 h 7"/>
                <a:gd name="T10" fmla="*/ 2147483647 w 30"/>
                <a:gd name="T11" fmla="*/ 2147483647 h 7"/>
                <a:gd name="T12" fmla="*/ 2147483647 w 30"/>
                <a:gd name="T13" fmla="*/ 2147483647 h 7"/>
                <a:gd name="T14" fmla="*/ 2147483647 w 30"/>
                <a:gd name="T15" fmla="*/ 2147483647 h 7"/>
                <a:gd name="T16" fmla="*/ 2147483647 w 30"/>
                <a:gd name="T17" fmla="*/ 0 h 7"/>
                <a:gd name="T18" fmla="*/ 2147483647 w 30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"/>
                <a:gd name="T31" fmla="*/ 0 h 7"/>
                <a:gd name="T32" fmla="*/ 30 w 30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" h="7">
                  <a:moveTo>
                    <a:pt x="3" y="0"/>
                  </a:moveTo>
                  <a:lnTo>
                    <a:pt x="0" y="4"/>
                  </a:lnTo>
                  <a:lnTo>
                    <a:pt x="0" y="7"/>
                  </a:lnTo>
                  <a:lnTo>
                    <a:pt x="23" y="7"/>
                  </a:lnTo>
                  <a:lnTo>
                    <a:pt x="30" y="7"/>
                  </a:lnTo>
                  <a:lnTo>
                    <a:pt x="30" y="4"/>
                  </a:lnTo>
                  <a:lnTo>
                    <a:pt x="27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09" name="Freeform 1316"/>
            <p:cNvSpPr>
              <a:spLocks/>
            </p:cNvSpPr>
            <p:nvPr/>
          </p:nvSpPr>
          <p:spPr bwMode="auto">
            <a:xfrm>
              <a:off x="2063587" y="2306891"/>
              <a:ext cx="0" cy="8030"/>
            </a:xfrm>
            <a:custGeom>
              <a:avLst/>
              <a:gdLst>
                <a:gd name="T0" fmla="*/ 0 w 3"/>
                <a:gd name="T1" fmla="*/ 2147483647 h 23"/>
                <a:gd name="T2" fmla="*/ 0 w 3"/>
                <a:gd name="T3" fmla="*/ 2147483647 h 23"/>
                <a:gd name="T4" fmla="*/ 0 w 3"/>
                <a:gd name="T5" fmla="*/ 0 h 23"/>
                <a:gd name="T6" fmla="*/ 0 w 3"/>
                <a:gd name="T7" fmla="*/ 2147483647 h 23"/>
                <a:gd name="T8" fmla="*/ 0 w 3"/>
                <a:gd name="T9" fmla="*/ 2147483647 h 23"/>
                <a:gd name="T10" fmla="*/ 0 w 3"/>
                <a:gd name="T11" fmla="*/ 2147483647 h 23"/>
                <a:gd name="T12" fmla="*/ 0 w 3"/>
                <a:gd name="T13" fmla="*/ 2147483647 h 23"/>
                <a:gd name="T14" fmla="*/ 0 w 3"/>
                <a:gd name="T15" fmla="*/ 2147483647 h 23"/>
                <a:gd name="T16" fmla="*/ 0 w 3"/>
                <a:gd name="T17" fmla="*/ 2147483647 h 23"/>
                <a:gd name="T18" fmla="*/ 0 w 3"/>
                <a:gd name="T19" fmla="*/ 2147483647 h 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23"/>
                <a:gd name="T32" fmla="*/ 0 w 3"/>
                <a:gd name="T33" fmla="*/ 23 h 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23">
                  <a:moveTo>
                    <a:pt x="3" y="4"/>
                  </a:moveTo>
                  <a:lnTo>
                    <a:pt x="3" y="4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3" y="19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10" name="Freeform 1317"/>
            <p:cNvSpPr>
              <a:spLocks/>
            </p:cNvSpPr>
            <p:nvPr/>
          </p:nvSpPr>
          <p:spPr bwMode="auto">
            <a:xfrm>
              <a:off x="2062248" y="2312245"/>
              <a:ext cx="37475" cy="1338"/>
            </a:xfrm>
            <a:custGeom>
              <a:avLst/>
              <a:gdLst>
                <a:gd name="T0" fmla="*/ 2147483647 w 113"/>
                <a:gd name="T1" fmla="*/ 0 h 2"/>
                <a:gd name="T2" fmla="*/ 2147483647 w 113"/>
                <a:gd name="T3" fmla="*/ 0 h 2"/>
                <a:gd name="T4" fmla="*/ 0 w 113"/>
                <a:gd name="T5" fmla="*/ 2147483647 h 2"/>
                <a:gd name="T6" fmla="*/ 2147483647 w 113"/>
                <a:gd name="T7" fmla="*/ 2147483647 h 2"/>
                <a:gd name="T8" fmla="*/ 2147483647 w 113"/>
                <a:gd name="T9" fmla="*/ 2147483647 h 2"/>
                <a:gd name="T10" fmla="*/ 2147483647 w 113"/>
                <a:gd name="T11" fmla="*/ 2147483647 h 2"/>
                <a:gd name="T12" fmla="*/ 2147483647 w 113"/>
                <a:gd name="T13" fmla="*/ 2147483647 h 2"/>
                <a:gd name="T14" fmla="*/ 2147483647 w 113"/>
                <a:gd name="T15" fmla="*/ 0 h 2"/>
                <a:gd name="T16" fmla="*/ 2147483647 w 113"/>
                <a:gd name="T17" fmla="*/ 0 h 2"/>
                <a:gd name="T18" fmla="*/ 2147483647 w 113"/>
                <a:gd name="T19" fmla="*/ 0 h 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3"/>
                <a:gd name="T31" fmla="*/ 0 h 2"/>
                <a:gd name="T32" fmla="*/ 113 w 113"/>
                <a:gd name="T33" fmla="*/ 2 h 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3" h="2">
                  <a:moveTo>
                    <a:pt x="4" y="0"/>
                  </a:moveTo>
                  <a:lnTo>
                    <a:pt x="4" y="0"/>
                  </a:lnTo>
                  <a:lnTo>
                    <a:pt x="0" y="2"/>
                  </a:lnTo>
                  <a:lnTo>
                    <a:pt x="4" y="2"/>
                  </a:lnTo>
                  <a:lnTo>
                    <a:pt x="106" y="2"/>
                  </a:lnTo>
                  <a:lnTo>
                    <a:pt x="109" y="2"/>
                  </a:lnTo>
                  <a:lnTo>
                    <a:pt x="113" y="2"/>
                  </a:lnTo>
                  <a:lnTo>
                    <a:pt x="109" y="0"/>
                  </a:lnTo>
                  <a:lnTo>
                    <a:pt x="10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11" name="Freeform 1318"/>
            <p:cNvSpPr>
              <a:spLocks/>
            </p:cNvSpPr>
            <p:nvPr/>
          </p:nvSpPr>
          <p:spPr bwMode="auto">
            <a:xfrm>
              <a:off x="2097047" y="2312245"/>
              <a:ext cx="2677" cy="6691"/>
            </a:xfrm>
            <a:custGeom>
              <a:avLst/>
              <a:gdLst>
                <a:gd name="T0" fmla="*/ 2147483647 w 7"/>
                <a:gd name="T1" fmla="*/ 2147483647 h 17"/>
                <a:gd name="T2" fmla="*/ 2147483647 w 7"/>
                <a:gd name="T3" fmla="*/ 0 h 17"/>
                <a:gd name="T4" fmla="*/ 2147483647 w 7"/>
                <a:gd name="T5" fmla="*/ 0 h 17"/>
                <a:gd name="T6" fmla="*/ 0 w 7"/>
                <a:gd name="T7" fmla="*/ 0 h 17"/>
                <a:gd name="T8" fmla="*/ 0 w 7"/>
                <a:gd name="T9" fmla="*/ 2147483647 h 17"/>
                <a:gd name="T10" fmla="*/ 0 w 7"/>
                <a:gd name="T11" fmla="*/ 2147483647 h 17"/>
                <a:gd name="T12" fmla="*/ 2147483647 w 7"/>
                <a:gd name="T13" fmla="*/ 2147483647 h 17"/>
                <a:gd name="T14" fmla="*/ 2147483647 w 7"/>
                <a:gd name="T15" fmla="*/ 2147483647 h 17"/>
                <a:gd name="T16" fmla="*/ 2147483647 w 7"/>
                <a:gd name="T17" fmla="*/ 2147483647 h 17"/>
                <a:gd name="T18" fmla="*/ 2147483647 w 7"/>
                <a:gd name="T19" fmla="*/ 2147483647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7"/>
                <a:gd name="T32" fmla="*/ 7 w 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7">
                  <a:moveTo>
                    <a:pt x="7" y="2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3" y="17"/>
                  </a:lnTo>
                  <a:lnTo>
                    <a:pt x="7" y="17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12" name="Freeform 1319"/>
            <p:cNvSpPr>
              <a:spLocks/>
            </p:cNvSpPr>
            <p:nvPr/>
          </p:nvSpPr>
          <p:spPr bwMode="auto">
            <a:xfrm>
              <a:off x="2097047" y="2316259"/>
              <a:ext cx="10707" cy="2677"/>
            </a:xfrm>
            <a:custGeom>
              <a:avLst/>
              <a:gdLst>
                <a:gd name="T0" fmla="*/ 2147483647 w 30"/>
                <a:gd name="T1" fmla="*/ 0 h 6"/>
                <a:gd name="T2" fmla="*/ 0 w 30"/>
                <a:gd name="T3" fmla="*/ 0 h 6"/>
                <a:gd name="T4" fmla="*/ 0 w 30"/>
                <a:gd name="T5" fmla="*/ 2147483647 h 6"/>
                <a:gd name="T6" fmla="*/ 0 w 30"/>
                <a:gd name="T7" fmla="*/ 2147483647 h 6"/>
                <a:gd name="T8" fmla="*/ 2147483647 w 30"/>
                <a:gd name="T9" fmla="*/ 2147483647 h 6"/>
                <a:gd name="T10" fmla="*/ 2147483647 w 30"/>
                <a:gd name="T11" fmla="*/ 2147483647 h 6"/>
                <a:gd name="T12" fmla="*/ 2147483647 w 30"/>
                <a:gd name="T13" fmla="*/ 2147483647 h 6"/>
                <a:gd name="T14" fmla="*/ 2147483647 w 30"/>
                <a:gd name="T15" fmla="*/ 0 h 6"/>
                <a:gd name="T16" fmla="*/ 2147483647 w 30"/>
                <a:gd name="T17" fmla="*/ 0 h 6"/>
                <a:gd name="T18" fmla="*/ 2147483647 w 30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"/>
                <a:gd name="T31" fmla="*/ 0 h 6"/>
                <a:gd name="T32" fmla="*/ 30 w 30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" h="6">
                  <a:moveTo>
                    <a:pt x="3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23" y="6"/>
                  </a:lnTo>
                  <a:lnTo>
                    <a:pt x="30" y="6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27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13" name="Freeform 1320"/>
            <p:cNvSpPr>
              <a:spLocks/>
            </p:cNvSpPr>
            <p:nvPr/>
          </p:nvSpPr>
          <p:spPr bwMode="auto">
            <a:xfrm>
              <a:off x="2106416" y="2316259"/>
              <a:ext cx="1338" cy="8030"/>
            </a:xfrm>
            <a:custGeom>
              <a:avLst/>
              <a:gdLst>
                <a:gd name="T0" fmla="*/ 2147483647 w 3"/>
                <a:gd name="T1" fmla="*/ 2147483647 h 23"/>
                <a:gd name="T2" fmla="*/ 2147483647 w 3"/>
                <a:gd name="T3" fmla="*/ 0 h 23"/>
                <a:gd name="T4" fmla="*/ 0 w 3"/>
                <a:gd name="T5" fmla="*/ 0 h 23"/>
                <a:gd name="T6" fmla="*/ 0 w 3"/>
                <a:gd name="T7" fmla="*/ 0 h 23"/>
                <a:gd name="T8" fmla="*/ 0 w 3"/>
                <a:gd name="T9" fmla="*/ 2147483647 h 23"/>
                <a:gd name="T10" fmla="*/ 0 w 3"/>
                <a:gd name="T11" fmla="*/ 2147483647 h 23"/>
                <a:gd name="T12" fmla="*/ 0 w 3"/>
                <a:gd name="T13" fmla="*/ 2147483647 h 23"/>
                <a:gd name="T14" fmla="*/ 2147483647 w 3"/>
                <a:gd name="T15" fmla="*/ 2147483647 h 23"/>
                <a:gd name="T16" fmla="*/ 2147483647 w 3"/>
                <a:gd name="T17" fmla="*/ 2147483647 h 23"/>
                <a:gd name="T18" fmla="*/ 2147483647 w 3"/>
                <a:gd name="T19" fmla="*/ 2147483647 h 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23"/>
                <a:gd name="T32" fmla="*/ 3 w 3"/>
                <a:gd name="T33" fmla="*/ 23 h 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23">
                  <a:moveTo>
                    <a:pt x="3" y="4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3" y="19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14" name="Freeform 1321"/>
            <p:cNvSpPr>
              <a:spLocks/>
            </p:cNvSpPr>
            <p:nvPr/>
          </p:nvSpPr>
          <p:spPr bwMode="auto">
            <a:xfrm>
              <a:off x="2105077" y="2321613"/>
              <a:ext cx="17400" cy="1339"/>
            </a:xfrm>
            <a:custGeom>
              <a:avLst/>
              <a:gdLst>
                <a:gd name="T0" fmla="*/ 2147483647 w 53"/>
                <a:gd name="T1" fmla="*/ 0 h 3"/>
                <a:gd name="T2" fmla="*/ 2147483647 w 53"/>
                <a:gd name="T3" fmla="*/ 0 h 3"/>
                <a:gd name="T4" fmla="*/ 0 w 53"/>
                <a:gd name="T5" fmla="*/ 2147483647 h 3"/>
                <a:gd name="T6" fmla="*/ 2147483647 w 53"/>
                <a:gd name="T7" fmla="*/ 2147483647 h 3"/>
                <a:gd name="T8" fmla="*/ 2147483647 w 53"/>
                <a:gd name="T9" fmla="*/ 2147483647 h 3"/>
                <a:gd name="T10" fmla="*/ 2147483647 w 53"/>
                <a:gd name="T11" fmla="*/ 2147483647 h 3"/>
                <a:gd name="T12" fmla="*/ 2147483647 w 53"/>
                <a:gd name="T13" fmla="*/ 2147483647 h 3"/>
                <a:gd name="T14" fmla="*/ 2147483647 w 53"/>
                <a:gd name="T15" fmla="*/ 0 h 3"/>
                <a:gd name="T16" fmla="*/ 2147483647 w 53"/>
                <a:gd name="T17" fmla="*/ 0 h 3"/>
                <a:gd name="T18" fmla="*/ 2147483647 w 53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"/>
                <a:gd name="T31" fmla="*/ 0 h 3"/>
                <a:gd name="T32" fmla="*/ 53 w 53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" h="3">
                  <a:moveTo>
                    <a:pt x="4" y="0"/>
                  </a:moveTo>
                  <a:lnTo>
                    <a:pt x="4" y="0"/>
                  </a:lnTo>
                  <a:lnTo>
                    <a:pt x="0" y="3"/>
                  </a:lnTo>
                  <a:lnTo>
                    <a:pt x="4" y="3"/>
                  </a:lnTo>
                  <a:lnTo>
                    <a:pt x="46" y="3"/>
                  </a:lnTo>
                  <a:lnTo>
                    <a:pt x="53" y="3"/>
                  </a:lnTo>
                  <a:lnTo>
                    <a:pt x="53" y="0"/>
                  </a:lnTo>
                  <a:lnTo>
                    <a:pt x="4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15" name="Freeform 1322"/>
            <p:cNvSpPr>
              <a:spLocks/>
            </p:cNvSpPr>
            <p:nvPr/>
          </p:nvSpPr>
          <p:spPr bwMode="auto">
            <a:xfrm>
              <a:off x="2121138" y="2321613"/>
              <a:ext cx="1339" cy="6692"/>
            </a:xfrm>
            <a:custGeom>
              <a:avLst/>
              <a:gdLst>
                <a:gd name="T0" fmla="*/ 2147483647 w 7"/>
                <a:gd name="T1" fmla="*/ 2147483647 h 19"/>
                <a:gd name="T2" fmla="*/ 2147483647 w 7"/>
                <a:gd name="T3" fmla="*/ 0 h 19"/>
                <a:gd name="T4" fmla="*/ 2147483647 w 7"/>
                <a:gd name="T5" fmla="*/ 0 h 19"/>
                <a:gd name="T6" fmla="*/ 0 w 7"/>
                <a:gd name="T7" fmla="*/ 0 h 19"/>
                <a:gd name="T8" fmla="*/ 0 w 7"/>
                <a:gd name="T9" fmla="*/ 2147483647 h 19"/>
                <a:gd name="T10" fmla="*/ 0 w 7"/>
                <a:gd name="T11" fmla="*/ 2147483647 h 19"/>
                <a:gd name="T12" fmla="*/ 2147483647 w 7"/>
                <a:gd name="T13" fmla="*/ 2147483647 h 19"/>
                <a:gd name="T14" fmla="*/ 2147483647 w 7"/>
                <a:gd name="T15" fmla="*/ 2147483647 h 19"/>
                <a:gd name="T16" fmla="*/ 2147483647 w 7"/>
                <a:gd name="T17" fmla="*/ 2147483647 h 19"/>
                <a:gd name="T18" fmla="*/ 2147483647 w 7"/>
                <a:gd name="T19" fmla="*/ 2147483647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9"/>
                <a:gd name="T32" fmla="*/ 7 w 7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9">
                  <a:moveTo>
                    <a:pt x="7" y="3"/>
                  </a:move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3" y="19"/>
                  </a:lnTo>
                  <a:lnTo>
                    <a:pt x="7" y="19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16" name="Freeform 1323"/>
            <p:cNvSpPr>
              <a:spLocks/>
            </p:cNvSpPr>
            <p:nvPr/>
          </p:nvSpPr>
          <p:spPr bwMode="auto">
            <a:xfrm>
              <a:off x="2121138" y="2326966"/>
              <a:ext cx="17400" cy="1339"/>
            </a:xfrm>
            <a:custGeom>
              <a:avLst/>
              <a:gdLst>
                <a:gd name="T0" fmla="*/ 2147483647 w 54"/>
                <a:gd name="T1" fmla="*/ 0 h 6"/>
                <a:gd name="T2" fmla="*/ 0 w 54"/>
                <a:gd name="T3" fmla="*/ 0 h 6"/>
                <a:gd name="T4" fmla="*/ 0 w 54"/>
                <a:gd name="T5" fmla="*/ 2147483647 h 6"/>
                <a:gd name="T6" fmla="*/ 0 w 54"/>
                <a:gd name="T7" fmla="*/ 2147483647 h 6"/>
                <a:gd name="T8" fmla="*/ 2147483647 w 54"/>
                <a:gd name="T9" fmla="*/ 2147483647 h 6"/>
                <a:gd name="T10" fmla="*/ 2147483647 w 54"/>
                <a:gd name="T11" fmla="*/ 2147483647 h 6"/>
                <a:gd name="T12" fmla="*/ 2147483647 w 54"/>
                <a:gd name="T13" fmla="*/ 2147483647 h 6"/>
                <a:gd name="T14" fmla="*/ 2147483647 w 54"/>
                <a:gd name="T15" fmla="*/ 0 h 6"/>
                <a:gd name="T16" fmla="*/ 2147483647 w 54"/>
                <a:gd name="T17" fmla="*/ 0 h 6"/>
                <a:gd name="T18" fmla="*/ 2147483647 w 54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4"/>
                <a:gd name="T31" fmla="*/ 0 h 6"/>
                <a:gd name="T32" fmla="*/ 54 w 54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4" h="6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43" y="6"/>
                  </a:lnTo>
                  <a:lnTo>
                    <a:pt x="50" y="6"/>
                  </a:lnTo>
                  <a:lnTo>
                    <a:pt x="54" y="3"/>
                  </a:lnTo>
                  <a:lnTo>
                    <a:pt x="50" y="0"/>
                  </a:lnTo>
                  <a:lnTo>
                    <a:pt x="47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17" name="Freeform 1324"/>
            <p:cNvSpPr>
              <a:spLocks/>
            </p:cNvSpPr>
            <p:nvPr/>
          </p:nvSpPr>
          <p:spPr bwMode="auto">
            <a:xfrm>
              <a:off x="2135861" y="2326966"/>
              <a:ext cx="2677" cy="6692"/>
            </a:xfrm>
            <a:custGeom>
              <a:avLst/>
              <a:gdLst>
                <a:gd name="T0" fmla="*/ 2147483647 w 7"/>
                <a:gd name="T1" fmla="*/ 2147483647 h 22"/>
                <a:gd name="T2" fmla="*/ 2147483647 w 7"/>
                <a:gd name="T3" fmla="*/ 0 h 22"/>
                <a:gd name="T4" fmla="*/ 2147483647 w 7"/>
                <a:gd name="T5" fmla="*/ 0 h 22"/>
                <a:gd name="T6" fmla="*/ 0 w 7"/>
                <a:gd name="T7" fmla="*/ 0 h 22"/>
                <a:gd name="T8" fmla="*/ 0 w 7"/>
                <a:gd name="T9" fmla="*/ 2147483647 h 22"/>
                <a:gd name="T10" fmla="*/ 0 w 7"/>
                <a:gd name="T11" fmla="*/ 2147483647 h 22"/>
                <a:gd name="T12" fmla="*/ 2147483647 w 7"/>
                <a:gd name="T13" fmla="*/ 2147483647 h 22"/>
                <a:gd name="T14" fmla="*/ 2147483647 w 7"/>
                <a:gd name="T15" fmla="*/ 2147483647 h 22"/>
                <a:gd name="T16" fmla="*/ 2147483647 w 7"/>
                <a:gd name="T17" fmla="*/ 2147483647 h 22"/>
                <a:gd name="T18" fmla="*/ 2147483647 w 7"/>
                <a:gd name="T19" fmla="*/ 2147483647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22"/>
                <a:gd name="T32" fmla="*/ 7 w 7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22">
                  <a:moveTo>
                    <a:pt x="7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3" y="22"/>
                  </a:lnTo>
                  <a:lnTo>
                    <a:pt x="3" y="19"/>
                  </a:lnTo>
                  <a:lnTo>
                    <a:pt x="7" y="19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18" name="Freeform 1325"/>
            <p:cNvSpPr>
              <a:spLocks/>
            </p:cNvSpPr>
            <p:nvPr/>
          </p:nvSpPr>
          <p:spPr bwMode="auto">
            <a:xfrm>
              <a:off x="2135861" y="2330981"/>
              <a:ext cx="4015" cy="1338"/>
            </a:xfrm>
            <a:custGeom>
              <a:avLst/>
              <a:gdLst>
                <a:gd name="T0" fmla="*/ 2147483647 w 9"/>
                <a:gd name="T1" fmla="*/ 0 h 4"/>
                <a:gd name="T2" fmla="*/ 0 w 9"/>
                <a:gd name="T3" fmla="*/ 0 h 4"/>
                <a:gd name="T4" fmla="*/ 0 w 9"/>
                <a:gd name="T5" fmla="*/ 2147483647 h 4"/>
                <a:gd name="T6" fmla="*/ 0 w 9"/>
                <a:gd name="T7" fmla="*/ 2147483647 h 4"/>
                <a:gd name="T8" fmla="*/ 2147483647 w 9"/>
                <a:gd name="T9" fmla="*/ 2147483647 h 4"/>
                <a:gd name="T10" fmla="*/ 2147483647 w 9"/>
                <a:gd name="T11" fmla="*/ 2147483647 h 4"/>
                <a:gd name="T12" fmla="*/ 2147483647 w 9"/>
                <a:gd name="T13" fmla="*/ 2147483647 h 4"/>
                <a:gd name="T14" fmla="*/ 2147483647 w 9"/>
                <a:gd name="T15" fmla="*/ 0 h 4"/>
                <a:gd name="T16" fmla="*/ 2147483647 w 9"/>
                <a:gd name="T17" fmla="*/ 0 h 4"/>
                <a:gd name="T18" fmla="*/ 2147483647 w 9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"/>
                <a:gd name="T31" fmla="*/ 0 h 4"/>
                <a:gd name="T32" fmla="*/ 9 w 9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" h="4">
                  <a:moveTo>
                    <a:pt x="3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3" y="4"/>
                  </a:lnTo>
                  <a:lnTo>
                    <a:pt x="9" y="4"/>
                  </a:lnTo>
                  <a:lnTo>
                    <a:pt x="9" y="0"/>
                  </a:lnTo>
                  <a:lnTo>
                    <a:pt x="7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19" name="Freeform 1326"/>
            <p:cNvSpPr>
              <a:spLocks/>
            </p:cNvSpPr>
            <p:nvPr/>
          </p:nvSpPr>
          <p:spPr bwMode="auto">
            <a:xfrm>
              <a:off x="2138537" y="2330981"/>
              <a:ext cx="1338" cy="6691"/>
            </a:xfrm>
            <a:custGeom>
              <a:avLst/>
              <a:gdLst>
                <a:gd name="T0" fmla="*/ 2147483647 w 2"/>
                <a:gd name="T1" fmla="*/ 2147483647 h 19"/>
                <a:gd name="T2" fmla="*/ 2147483647 w 2"/>
                <a:gd name="T3" fmla="*/ 0 h 19"/>
                <a:gd name="T4" fmla="*/ 0 w 2"/>
                <a:gd name="T5" fmla="*/ 0 h 19"/>
                <a:gd name="T6" fmla="*/ 0 w 2"/>
                <a:gd name="T7" fmla="*/ 0 h 19"/>
                <a:gd name="T8" fmla="*/ 0 w 2"/>
                <a:gd name="T9" fmla="*/ 2147483647 h 19"/>
                <a:gd name="T10" fmla="*/ 0 w 2"/>
                <a:gd name="T11" fmla="*/ 2147483647 h 19"/>
                <a:gd name="T12" fmla="*/ 0 w 2"/>
                <a:gd name="T13" fmla="*/ 2147483647 h 19"/>
                <a:gd name="T14" fmla="*/ 2147483647 w 2"/>
                <a:gd name="T15" fmla="*/ 2147483647 h 19"/>
                <a:gd name="T16" fmla="*/ 2147483647 w 2"/>
                <a:gd name="T17" fmla="*/ 2147483647 h 19"/>
                <a:gd name="T18" fmla="*/ 2147483647 w 2"/>
                <a:gd name="T19" fmla="*/ 2147483647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"/>
                <a:gd name="T31" fmla="*/ 0 h 19"/>
                <a:gd name="T32" fmla="*/ 2 w 2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" h="19">
                  <a:moveTo>
                    <a:pt x="2" y="4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2" y="19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20" name="Freeform 1327"/>
            <p:cNvSpPr>
              <a:spLocks/>
            </p:cNvSpPr>
            <p:nvPr/>
          </p:nvSpPr>
          <p:spPr bwMode="auto">
            <a:xfrm>
              <a:off x="2137199" y="2334996"/>
              <a:ext cx="4016" cy="2677"/>
            </a:xfrm>
            <a:custGeom>
              <a:avLst/>
              <a:gdLst>
                <a:gd name="T0" fmla="*/ 2147483647 w 13"/>
                <a:gd name="T1" fmla="*/ 0 h 6"/>
                <a:gd name="T2" fmla="*/ 2147483647 w 13"/>
                <a:gd name="T3" fmla="*/ 0 h 6"/>
                <a:gd name="T4" fmla="*/ 0 w 13"/>
                <a:gd name="T5" fmla="*/ 2147483647 h 6"/>
                <a:gd name="T6" fmla="*/ 2147483647 w 13"/>
                <a:gd name="T7" fmla="*/ 2147483647 h 6"/>
                <a:gd name="T8" fmla="*/ 2147483647 w 13"/>
                <a:gd name="T9" fmla="*/ 2147483647 h 6"/>
                <a:gd name="T10" fmla="*/ 2147483647 w 13"/>
                <a:gd name="T11" fmla="*/ 2147483647 h 6"/>
                <a:gd name="T12" fmla="*/ 2147483647 w 13"/>
                <a:gd name="T13" fmla="*/ 2147483647 h 6"/>
                <a:gd name="T14" fmla="*/ 2147483647 w 13"/>
                <a:gd name="T15" fmla="*/ 0 h 6"/>
                <a:gd name="T16" fmla="*/ 2147483647 w 13"/>
                <a:gd name="T17" fmla="*/ 0 h 6"/>
                <a:gd name="T18" fmla="*/ 2147483647 w 1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6"/>
                <a:gd name="T32" fmla="*/ 13 w 1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6">
                  <a:moveTo>
                    <a:pt x="4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6"/>
                  </a:lnTo>
                  <a:lnTo>
                    <a:pt x="6" y="6"/>
                  </a:lnTo>
                  <a:lnTo>
                    <a:pt x="13" y="6"/>
                  </a:lnTo>
                  <a:lnTo>
                    <a:pt x="13" y="4"/>
                  </a:lnTo>
                  <a:lnTo>
                    <a:pt x="13" y="0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21" name="Freeform 1328"/>
            <p:cNvSpPr>
              <a:spLocks/>
            </p:cNvSpPr>
            <p:nvPr/>
          </p:nvSpPr>
          <p:spPr bwMode="auto">
            <a:xfrm>
              <a:off x="2141214" y="2334996"/>
              <a:ext cx="0" cy="8030"/>
            </a:xfrm>
            <a:custGeom>
              <a:avLst/>
              <a:gdLst>
                <a:gd name="T0" fmla="*/ 0 w 3"/>
                <a:gd name="T1" fmla="*/ 2147483647 h 23"/>
                <a:gd name="T2" fmla="*/ 0 w 3"/>
                <a:gd name="T3" fmla="*/ 0 h 23"/>
                <a:gd name="T4" fmla="*/ 0 w 3"/>
                <a:gd name="T5" fmla="*/ 0 h 23"/>
                <a:gd name="T6" fmla="*/ 0 w 3"/>
                <a:gd name="T7" fmla="*/ 0 h 23"/>
                <a:gd name="T8" fmla="*/ 0 w 3"/>
                <a:gd name="T9" fmla="*/ 2147483647 h 23"/>
                <a:gd name="T10" fmla="*/ 0 w 3"/>
                <a:gd name="T11" fmla="*/ 2147483647 h 23"/>
                <a:gd name="T12" fmla="*/ 0 w 3"/>
                <a:gd name="T13" fmla="*/ 2147483647 h 23"/>
                <a:gd name="T14" fmla="*/ 0 w 3"/>
                <a:gd name="T15" fmla="*/ 2147483647 h 23"/>
                <a:gd name="T16" fmla="*/ 0 w 3"/>
                <a:gd name="T17" fmla="*/ 2147483647 h 23"/>
                <a:gd name="T18" fmla="*/ 0 w 3"/>
                <a:gd name="T19" fmla="*/ 2147483647 h 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23"/>
                <a:gd name="T32" fmla="*/ 0 w 3"/>
                <a:gd name="T33" fmla="*/ 23 h 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23">
                  <a:moveTo>
                    <a:pt x="3" y="4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3" y="19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22" name="Freeform 1329"/>
            <p:cNvSpPr>
              <a:spLocks/>
            </p:cNvSpPr>
            <p:nvPr/>
          </p:nvSpPr>
          <p:spPr bwMode="auto">
            <a:xfrm>
              <a:off x="2139875" y="2341688"/>
              <a:ext cx="21414" cy="0"/>
            </a:xfrm>
            <a:custGeom>
              <a:avLst/>
              <a:gdLst>
                <a:gd name="T0" fmla="*/ 2147483647 w 67"/>
                <a:gd name="T1" fmla="*/ 0 h 3"/>
                <a:gd name="T2" fmla="*/ 2147483647 w 67"/>
                <a:gd name="T3" fmla="*/ 0 h 3"/>
                <a:gd name="T4" fmla="*/ 0 w 67"/>
                <a:gd name="T5" fmla="*/ 0 h 3"/>
                <a:gd name="T6" fmla="*/ 2147483647 w 67"/>
                <a:gd name="T7" fmla="*/ 0 h 3"/>
                <a:gd name="T8" fmla="*/ 2147483647 w 67"/>
                <a:gd name="T9" fmla="*/ 0 h 3"/>
                <a:gd name="T10" fmla="*/ 2147483647 w 67"/>
                <a:gd name="T11" fmla="*/ 0 h 3"/>
                <a:gd name="T12" fmla="*/ 2147483647 w 67"/>
                <a:gd name="T13" fmla="*/ 0 h 3"/>
                <a:gd name="T14" fmla="*/ 2147483647 w 67"/>
                <a:gd name="T15" fmla="*/ 0 h 3"/>
                <a:gd name="T16" fmla="*/ 2147483647 w 67"/>
                <a:gd name="T17" fmla="*/ 0 h 3"/>
                <a:gd name="T18" fmla="*/ 2147483647 w 67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7"/>
                <a:gd name="T31" fmla="*/ 0 h 3"/>
                <a:gd name="T32" fmla="*/ 67 w 67"/>
                <a:gd name="T33" fmla="*/ 0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7" h="3">
                  <a:moveTo>
                    <a:pt x="4" y="0"/>
                  </a:moveTo>
                  <a:lnTo>
                    <a:pt x="4" y="0"/>
                  </a:lnTo>
                  <a:lnTo>
                    <a:pt x="0" y="3"/>
                  </a:lnTo>
                  <a:lnTo>
                    <a:pt x="4" y="3"/>
                  </a:lnTo>
                  <a:lnTo>
                    <a:pt x="60" y="3"/>
                  </a:lnTo>
                  <a:lnTo>
                    <a:pt x="67" y="3"/>
                  </a:lnTo>
                  <a:lnTo>
                    <a:pt x="67" y="0"/>
                  </a:lnTo>
                  <a:lnTo>
                    <a:pt x="6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23" name="Freeform 1330"/>
            <p:cNvSpPr>
              <a:spLocks/>
            </p:cNvSpPr>
            <p:nvPr/>
          </p:nvSpPr>
          <p:spPr bwMode="auto">
            <a:xfrm>
              <a:off x="2158613" y="2341688"/>
              <a:ext cx="2677" cy="5353"/>
            </a:xfrm>
            <a:custGeom>
              <a:avLst/>
              <a:gdLst>
                <a:gd name="T0" fmla="*/ 2147483647 w 7"/>
                <a:gd name="T1" fmla="*/ 2147483647 h 18"/>
                <a:gd name="T2" fmla="*/ 2147483647 w 7"/>
                <a:gd name="T3" fmla="*/ 0 h 18"/>
                <a:gd name="T4" fmla="*/ 2147483647 w 7"/>
                <a:gd name="T5" fmla="*/ 0 h 18"/>
                <a:gd name="T6" fmla="*/ 0 w 7"/>
                <a:gd name="T7" fmla="*/ 0 h 18"/>
                <a:gd name="T8" fmla="*/ 0 w 7"/>
                <a:gd name="T9" fmla="*/ 2147483647 h 18"/>
                <a:gd name="T10" fmla="*/ 0 w 7"/>
                <a:gd name="T11" fmla="*/ 2147483647 h 18"/>
                <a:gd name="T12" fmla="*/ 2147483647 w 7"/>
                <a:gd name="T13" fmla="*/ 2147483647 h 18"/>
                <a:gd name="T14" fmla="*/ 2147483647 w 7"/>
                <a:gd name="T15" fmla="*/ 2147483647 h 18"/>
                <a:gd name="T16" fmla="*/ 2147483647 w 7"/>
                <a:gd name="T17" fmla="*/ 2147483647 h 18"/>
                <a:gd name="T18" fmla="*/ 2147483647 w 7"/>
                <a:gd name="T19" fmla="*/ 2147483647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8"/>
                <a:gd name="T32" fmla="*/ 7 w 7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8">
                  <a:moveTo>
                    <a:pt x="7" y="3"/>
                  </a:move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3" y="18"/>
                  </a:lnTo>
                  <a:lnTo>
                    <a:pt x="7" y="18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24" name="Freeform 1331"/>
            <p:cNvSpPr>
              <a:spLocks/>
            </p:cNvSpPr>
            <p:nvPr/>
          </p:nvSpPr>
          <p:spPr bwMode="auto">
            <a:xfrm>
              <a:off x="2158613" y="2344365"/>
              <a:ext cx="6692" cy="2677"/>
            </a:xfrm>
            <a:custGeom>
              <a:avLst/>
              <a:gdLst>
                <a:gd name="T0" fmla="*/ 2147483647 w 20"/>
                <a:gd name="T1" fmla="*/ 0 h 6"/>
                <a:gd name="T2" fmla="*/ 0 w 20"/>
                <a:gd name="T3" fmla="*/ 0 h 6"/>
                <a:gd name="T4" fmla="*/ 0 w 20"/>
                <a:gd name="T5" fmla="*/ 2147483647 h 6"/>
                <a:gd name="T6" fmla="*/ 0 w 20"/>
                <a:gd name="T7" fmla="*/ 2147483647 h 6"/>
                <a:gd name="T8" fmla="*/ 2147483647 w 20"/>
                <a:gd name="T9" fmla="*/ 2147483647 h 6"/>
                <a:gd name="T10" fmla="*/ 2147483647 w 20"/>
                <a:gd name="T11" fmla="*/ 2147483647 h 6"/>
                <a:gd name="T12" fmla="*/ 2147483647 w 20"/>
                <a:gd name="T13" fmla="*/ 2147483647 h 6"/>
                <a:gd name="T14" fmla="*/ 2147483647 w 20"/>
                <a:gd name="T15" fmla="*/ 0 h 6"/>
                <a:gd name="T16" fmla="*/ 2147483647 w 20"/>
                <a:gd name="T17" fmla="*/ 0 h 6"/>
                <a:gd name="T18" fmla="*/ 2147483647 w 20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6"/>
                <a:gd name="T32" fmla="*/ 20 w 20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6">
                  <a:moveTo>
                    <a:pt x="3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9" y="6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20" y="0"/>
                  </a:lnTo>
                  <a:lnTo>
                    <a:pt x="1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25" name="Freeform 1332"/>
            <p:cNvSpPr>
              <a:spLocks/>
            </p:cNvSpPr>
            <p:nvPr/>
          </p:nvSpPr>
          <p:spPr bwMode="auto">
            <a:xfrm>
              <a:off x="2163966" y="2344365"/>
              <a:ext cx="1339" cy="12045"/>
            </a:xfrm>
            <a:custGeom>
              <a:avLst/>
              <a:gdLst>
                <a:gd name="T0" fmla="*/ 2147483647 w 7"/>
                <a:gd name="T1" fmla="*/ 2147483647 h 35"/>
                <a:gd name="T2" fmla="*/ 2147483647 w 7"/>
                <a:gd name="T3" fmla="*/ 0 h 35"/>
                <a:gd name="T4" fmla="*/ 2147483647 w 7"/>
                <a:gd name="T5" fmla="*/ 0 h 35"/>
                <a:gd name="T6" fmla="*/ 0 w 7"/>
                <a:gd name="T7" fmla="*/ 0 h 35"/>
                <a:gd name="T8" fmla="*/ 0 w 7"/>
                <a:gd name="T9" fmla="*/ 2147483647 h 35"/>
                <a:gd name="T10" fmla="*/ 0 w 7"/>
                <a:gd name="T11" fmla="*/ 2147483647 h 35"/>
                <a:gd name="T12" fmla="*/ 2147483647 w 7"/>
                <a:gd name="T13" fmla="*/ 2147483647 h 35"/>
                <a:gd name="T14" fmla="*/ 2147483647 w 7"/>
                <a:gd name="T15" fmla="*/ 2147483647 h 35"/>
                <a:gd name="T16" fmla="*/ 2147483647 w 7"/>
                <a:gd name="T17" fmla="*/ 2147483647 h 35"/>
                <a:gd name="T18" fmla="*/ 2147483647 w 7"/>
                <a:gd name="T19" fmla="*/ 2147483647 h 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35"/>
                <a:gd name="T32" fmla="*/ 7 w 7"/>
                <a:gd name="T33" fmla="*/ 35 h 3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35">
                  <a:moveTo>
                    <a:pt x="7" y="4"/>
                  </a:move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1"/>
                  </a:lnTo>
                  <a:lnTo>
                    <a:pt x="0" y="35"/>
                  </a:lnTo>
                  <a:lnTo>
                    <a:pt x="3" y="35"/>
                  </a:lnTo>
                  <a:lnTo>
                    <a:pt x="7" y="35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26" name="Freeform 1333"/>
            <p:cNvSpPr>
              <a:spLocks/>
            </p:cNvSpPr>
            <p:nvPr/>
          </p:nvSpPr>
          <p:spPr bwMode="auto">
            <a:xfrm>
              <a:off x="2163966" y="2355072"/>
              <a:ext cx="10707" cy="1338"/>
            </a:xfrm>
            <a:custGeom>
              <a:avLst/>
              <a:gdLst>
                <a:gd name="T0" fmla="*/ 2147483647 w 33"/>
                <a:gd name="T1" fmla="*/ 0 h 6"/>
                <a:gd name="T2" fmla="*/ 0 w 33"/>
                <a:gd name="T3" fmla="*/ 0 h 6"/>
                <a:gd name="T4" fmla="*/ 0 w 33"/>
                <a:gd name="T5" fmla="*/ 2147483647 h 6"/>
                <a:gd name="T6" fmla="*/ 0 w 33"/>
                <a:gd name="T7" fmla="*/ 2147483647 h 6"/>
                <a:gd name="T8" fmla="*/ 2147483647 w 33"/>
                <a:gd name="T9" fmla="*/ 2147483647 h 6"/>
                <a:gd name="T10" fmla="*/ 2147483647 w 33"/>
                <a:gd name="T11" fmla="*/ 2147483647 h 6"/>
                <a:gd name="T12" fmla="*/ 2147483647 w 33"/>
                <a:gd name="T13" fmla="*/ 2147483647 h 6"/>
                <a:gd name="T14" fmla="*/ 2147483647 w 33"/>
                <a:gd name="T15" fmla="*/ 0 h 6"/>
                <a:gd name="T16" fmla="*/ 2147483647 w 33"/>
                <a:gd name="T17" fmla="*/ 0 h 6"/>
                <a:gd name="T18" fmla="*/ 2147483647 w 3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"/>
                <a:gd name="T31" fmla="*/ 0 h 6"/>
                <a:gd name="T32" fmla="*/ 33 w 3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" h="6">
                  <a:moveTo>
                    <a:pt x="3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23" y="6"/>
                  </a:lnTo>
                  <a:lnTo>
                    <a:pt x="29" y="6"/>
                  </a:lnTo>
                  <a:lnTo>
                    <a:pt x="33" y="2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27" name="Freeform 1334"/>
            <p:cNvSpPr>
              <a:spLocks/>
            </p:cNvSpPr>
            <p:nvPr/>
          </p:nvSpPr>
          <p:spPr bwMode="auto">
            <a:xfrm>
              <a:off x="2171997" y="2355072"/>
              <a:ext cx="2677" cy="6691"/>
            </a:xfrm>
            <a:custGeom>
              <a:avLst/>
              <a:gdLst>
                <a:gd name="T0" fmla="*/ 2147483647 w 6"/>
                <a:gd name="T1" fmla="*/ 2147483647 h 21"/>
                <a:gd name="T2" fmla="*/ 2147483647 w 6"/>
                <a:gd name="T3" fmla="*/ 0 h 21"/>
                <a:gd name="T4" fmla="*/ 2147483647 w 6"/>
                <a:gd name="T5" fmla="*/ 0 h 21"/>
                <a:gd name="T6" fmla="*/ 0 w 6"/>
                <a:gd name="T7" fmla="*/ 0 h 21"/>
                <a:gd name="T8" fmla="*/ 0 w 6"/>
                <a:gd name="T9" fmla="*/ 2147483647 h 21"/>
                <a:gd name="T10" fmla="*/ 0 w 6"/>
                <a:gd name="T11" fmla="*/ 2147483647 h 21"/>
                <a:gd name="T12" fmla="*/ 2147483647 w 6"/>
                <a:gd name="T13" fmla="*/ 2147483647 h 21"/>
                <a:gd name="T14" fmla="*/ 2147483647 w 6"/>
                <a:gd name="T15" fmla="*/ 2147483647 h 21"/>
                <a:gd name="T16" fmla="*/ 2147483647 w 6"/>
                <a:gd name="T17" fmla="*/ 2147483647 h 21"/>
                <a:gd name="T18" fmla="*/ 2147483647 w 6"/>
                <a:gd name="T19" fmla="*/ 2147483647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21"/>
                <a:gd name="T32" fmla="*/ 6 w 6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21">
                  <a:moveTo>
                    <a:pt x="6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2" y="21"/>
                  </a:lnTo>
                  <a:lnTo>
                    <a:pt x="2" y="19"/>
                  </a:lnTo>
                  <a:lnTo>
                    <a:pt x="6" y="19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28" name="Freeform 1335"/>
            <p:cNvSpPr>
              <a:spLocks/>
            </p:cNvSpPr>
            <p:nvPr/>
          </p:nvSpPr>
          <p:spPr bwMode="auto">
            <a:xfrm>
              <a:off x="2171997" y="2359086"/>
              <a:ext cx="4016" cy="1339"/>
            </a:xfrm>
            <a:custGeom>
              <a:avLst/>
              <a:gdLst>
                <a:gd name="T0" fmla="*/ 2147483647 w 12"/>
                <a:gd name="T1" fmla="*/ 0 h 4"/>
                <a:gd name="T2" fmla="*/ 0 w 12"/>
                <a:gd name="T3" fmla="*/ 0 h 4"/>
                <a:gd name="T4" fmla="*/ 0 w 12"/>
                <a:gd name="T5" fmla="*/ 2147483647 h 4"/>
                <a:gd name="T6" fmla="*/ 0 w 12"/>
                <a:gd name="T7" fmla="*/ 2147483647 h 4"/>
                <a:gd name="T8" fmla="*/ 2147483647 w 12"/>
                <a:gd name="T9" fmla="*/ 2147483647 h 4"/>
                <a:gd name="T10" fmla="*/ 2147483647 w 12"/>
                <a:gd name="T11" fmla="*/ 2147483647 h 4"/>
                <a:gd name="T12" fmla="*/ 2147483647 w 12"/>
                <a:gd name="T13" fmla="*/ 2147483647 h 4"/>
                <a:gd name="T14" fmla="*/ 2147483647 w 12"/>
                <a:gd name="T15" fmla="*/ 0 h 4"/>
                <a:gd name="T16" fmla="*/ 2147483647 w 12"/>
                <a:gd name="T17" fmla="*/ 0 h 4"/>
                <a:gd name="T18" fmla="*/ 2147483647 w 12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"/>
                <a:gd name="T31" fmla="*/ 0 h 4"/>
                <a:gd name="T32" fmla="*/ 12 w 12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" h="4">
                  <a:moveTo>
                    <a:pt x="2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2" y="4"/>
                  </a:lnTo>
                  <a:lnTo>
                    <a:pt x="9" y="4"/>
                  </a:lnTo>
                  <a:lnTo>
                    <a:pt x="12" y="4"/>
                  </a:lnTo>
                  <a:lnTo>
                    <a:pt x="9" y="0"/>
                  </a:lnTo>
                  <a:lnTo>
                    <a:pt x="6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29" name="Freeform 1336"/>
            <p:cNvSpPr>
              <a:spLocks/>
            </p:cNvSpPr>
            <p:nvPr/>
          </p:nvSpPr>
          <p:spPr bwMode="auto">
            <a:xfrm>
              <a:off x="2174674" y="2359086"/>
              <a:ext cx="1339" cy="6692"/>
            </a:xfrm>
            <a:custGeom>
              <a:avLst/>
              <a:gdLst>
                <a:gd name="T0" fmla="*/ 2147483647 w 6"/>
                <a:gd name="T1" fmla="*/ 2147483647 h 19"/>
                <a:gd name="T2" fmla="*/ 2147483647 w 6"/>
                <a:gd name="T3" fmla="*/ 0 h 19"/>
                <a:gd name="T4" fmla="*/ 2147483647 w 6"/>
                <a:gd name="T5" fmla="*/ 0 h 19"/>
                <a:gd name="T6" fmla="*/ 0 w 6"/>
                <a:gd name="T7" fmla="*/ 0 h 19"/>
                <a:gd name="T8" fmla="*/ 0 w 6"/>
                <a:gd name="T9" fmla="*/ 2147483647 h 19"/>
                <a:gd name="T10" fmla="*/ 0 w 6"/>
                <a:gd name="T11" fmla="*/ 2147483647 h 19"/>
                <a:gd name="T12" fmla="*/ 2147483647 w 6"/>
                <a:gd name="T13" fmla="*/ 2147483647 h 19"/>
                <a:gd name="T14" fmla="*/ 2147483647 w 6"/>
                <a:gd name="T15" fmla="*/ 2147483647 h 19"/>
                <a:gd name="T16" fmla="*/ 2147483647 w 6"/>
                <a:gd name="T17" fmla="*/ 2147483647 h 19"/>
                <a:gd name="T18" fmla="*/ 2147483647 w 6"/>
                <a:gd name="T19" fmla="*/ 2147483647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9"/>
                <a:gd name="T32" fmla="*/ 6 w 6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9">
                  <a:moveTo>
                    <a:pt x="6" y="4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3" y="19"/>
                  </a:lnTo>
                  <a:lnTo>
                    <a:pt x="6" y="19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30" name="Freeform 1337"/>
            <p:cNvSpPr>
              <a:spLocks/>
            </p:cNvSpPr>
            <p:nvPr/>
          </p:nvSpPr>
          <p:spPr bwMode="auto">
            <a:xfrm>
              <a:off x="2174674" y="2364440"/>
              <a:ext cx="5354" cy="1339"/>
            </a:xfrm>
            <a:custGeom>
              <a:avLst/>
              <a:gdLst>
                <a:gd name="T0" fmla="*/ 2147483647 w 16"/>
                <a:gd name="T1" fmla="*/ 0 h 6"/>
                <a:gd name="T2" fmla="*/ 0 w 16"/>
                <a:gd name="T3" fmla="*/ 0 h 6"/>
                <a:gd name="T4" fmla="*/ 0 w 16"/>
                <a:gd name="T5" fmla="*/ 2147483647 h 6"/>
                <a:gd name="T6" fmla="*/ 0 w 16"/>
                <a:gd name="T7" fmla="*/ 2147483647 h 6"/>
                <a:gd name="T8" fmla="*/ 2147483647 w 16"/>
                <a:gd name="T9" fmla="*/ 2147483647 h 6"/>
                <a:gd name="T10" fmla="*/ 2147483647 w 16"/>
                <a:gd name="T11" fmla="*/ 2147483647 h 6"/>
                <a:gd name="T12" fmla="*/ 2147483647 w 16"/>
                <a:gd name="T13" fmla="*/ 2147483647 h 6"/>
                <a:gd name="T14" fmla="*/ 2147483647 w 16"/>
                <a:gd name="T15" fmla="*/ 0 h 6"/>
                <a:gd name="T16" fmla="*/ 2147483647 w 16"/>
                <a:gd name="T17" fmla="*/ 0 h 6"/>
                <a:gd name="T18" fmla="*/ 2147483647 w 16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"/>
                <a:gd name="T31" fmla="*/ 0 h 6"/>
                <a:gd name="T32" fmla="*/ 16 w 16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" h="6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10" y="6"/>
                  </a:lnTo>
                  <a:lnTo>
                    <a:pt x="16" y="6"/>
                  </a:lnTo>
                  <a:lnTo>
                    <a:pt x="16" y="3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31" name="Freeform 1338"/>
            <p:cNvSpPr>
              <a:spLocks/>
            </p:cNvSpPr>
            <p:nvPr/>
          </p:nvSpPr>
          <p:spPr bwMode="auto">
            <a:xfrm>
              <a:off x="2178689" y="2364440"/>
              <a:ext cx="1338" cy="6692"/>
            </a:xfrm>
            <a:custGeom>
              <a:avLst/>
              <a:gdLst>
                <a:gd name="T0" fmla="*/ 2147483647 w 4"/>
                <a:gd name="T1" fmla="*/ 2147483647 h 22"/>
                <a:gd name="T2" fmla="*/ 2147483647 w 4"/>
                <a:gd name="T3" fmla="*/ 0 h 22"/>
                <a:gd name="T4" fmla="*/ 0 w 4"/>
                <a:gd name="T5" fmla="*/ 0 h 22"/>
                <a:gd name="T6" fmla="*/ 0 w 4"/>
                <a:gd name="T7" fmla="*/ 0 h 22"/>
                <a:gd name="T8" fmla="*/ 0 w 4"/>
                <a:gd name="T9" fmla="*/ 2147483647 h 22"/>
                <a:gd name="T10" fmla="*/ 0 w 4"/>
                <a:gd name="T11" fmla="*/ 2147483647 h 22"/>
                <a:gd name="T12" fmla="*/ 0 w 4"/>
                <a:gd name="T13" fmla="*/ 2147483647 h 22"/>
                <a:gd name="T14" fmla="*/ 2147483647 w 4"/>
                <a:gd name="T15" fmla="*/ 2147483647 h 22"/>
                <a:gd name="T16" fmla="*/ 2147483647 w 4"/>
                <a:gd name="T17" fmla="*/ 2147483647 h 22"/>
                <a:gd name="T18" fmla="*/ 2147483647 w 4"/>
                <a:gd name="T19" fmla="*/ 2147483647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22"/>
                <a:gd name="T32" fmla="*/ 4 w 4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22">
                  <a:moveTo>
                    <a:pt x="4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0" y="22"/>
                  </a:lnTo>
                  <a:lnTo>
                    <a:pt x="4" y="19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32" name="Freeform 1339"/>
            <p:cNvSpPr>
              <a:spLocks/>
            </p:cNvSpPr>
            <p:nvPr/>
          </p:nvSpPr>
          <p:spPr bwMode="auto">
            <a:xfrm>
              <a:off x="2177350" y="2369793"/>
              <a:ext cx="6692" cy="0"/>
            </a:xfrm>
            <a:custGeom>
              <a:avLst/>
              <a:gdLst>
                <a:gd name="T0" fmla="*/ 2147483647 w 20"/>
                <a:gd name="T1" fmla="*/ 0 h 3"/>
                <a:gd name="T2" fmla="*/ 2147483647 w 20"/>
                <a:gd name="T3" fmla="*/ 0 h 3"/>
                <a:gd name="T4" fmla="*/ 0 w 20"/>
                <a:gd name="T5" fmla="*/ 0 h 3"/>
                <a:gd name="T6" fmla="*/ 2147483647 w 20"/>
                <a:gd name="T7" fmla="*/ 0 h 3"/>
                <a:gd name="T8" fmla="*/ 2147483647 w 20"/>
                <a:gd name="T9" fmla="*/ 0 h 3"/>
                <a:gd name="T10" fmla="*/ 2147483647 w 20"/>
                <a:gd name="T11" fmla="*/ 0 h 3"/>
                <a:gd name="T12" fmla="*/ 2147483647 w 20"/>
                <a:gd name="T13" fmla="*/ 0 h 3"/>
                <a:gd name="T14" fmla="*/ 2147483647 w 20"/>
                <a:gd name="T15" fmla="*/ 0 h 3"/>
                <a:gd name="T16" fmla="*/ 2147483647 w 20"/>
                <a:gd name="T17" fmla="*/ 0 h 3"/>
                <a:gd name="T18" fmla="*/ 2147483647 w 20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3"/>
                <a:gd name="T32" fmla="*/ 20 w 20"/>
                <a:gd name="T33" fmla="*/ 0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3">
                  <a:moveTo>
                    <a:pt x="2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13" y="3"/>
                  </a:lnTo>
                  <a:lnTo>
                    <a:pt x="20" y="3"/>
                  </a:lnTo>
                  <a:lnTo>
                    <a:pt x="20" y="0"/>
                  </a:lnTo>
                  <a:lnTo>
                    <a:pt x="1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33" name="Freeform 1340"/>
            <p:cNvSpPr>
              <a:spLocks/>
            </p:cNvSpPr>
            <p:nvPr/>
          </p:nvSpPr>
          <p:spPr bwMode="auto">
            <a:xfrm>
              <a:off x="2182704" y="2369793"/>
              <a:ext cx="1339" cy="10707"/>
            </a:xfrm>
            <a:custGeom>
              <a:avLst/>
              <a:gdLst>
                <a:gd name="T0" fmla="*/ 2147483647 w 4"/>
                <a:gd name="T1" fmla="*/ 2147483647 h 34"/>
                <a:gd name="T2" fmla="*/ 2147483647 w 4"/>
                <a:gd name="T3" fmla="*/ 0 h 34"/>
                <a:gd name="T4" fmla="*/ 0 w 4"/>
                <a:gd name="T5" fmla="*/ 0 h 34"/>
                <a:gd name="T6" fmla="*/ 0 w 4"/>
                <a:gd name="T7" fmla="*/ 0 h 34"/>
                <a:gd name="T8" fmla="*/ 0 w 4"/>
                <a:gd name="T9" fmla="*/ 2147483647 h 34"/>
                <a:gd name="T10" fmla="*/ 0 w 4"/>
                <a:gd name="T11" fmla="*/ 2147483647 h 34"/>
                <a:gd name="T12" fmla="*/ 0 w 4"/>
                <a:gd name="T13" fmla="*/ 2147483647 h 34"/>
                <a:gd name="T14" fmla="*/ 2147483647 w 4"/>
                <a:gd name="T15" fmla="*/ 2147483647 h 34"/>
                <a:gd name="T16" fmla="*/ 2147483647 w 4"/>
                <a:gd name="T17" fmla="*/ 2147483647 h 34"/>
                <a:gd name="T18" fmla="*/ 2147483647 w 4"/>
                <a:gd name="T19" fmla="*/ 2147483647 h 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34"/>
                <a:gd name="T32" fmla="*/ 4 w 4"/>
                <a:gd name="T33" fmla="*/ 34 h 3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34">
                  <a:moveTo>
                    <a:pt x="4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4"/>
                  </a:lnTo>
                  <a:lnTo>
                    <a:pt x="4" y="30"/>
                  </a:lnTo>
                  <a:lnTo>
                    <a:pt x="4" y="34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34" name="Freeform 1341"/>
            <p:cNvSpPr>
              <a:spLocks/>
            </p:cNvSpPr>
            <p:nvPr/>
          </p:nvSpPr>
          <p:spPr bwMode="auto">
            <a:xfrm>
              <a:off x="2182704" y="2379162"/>
              <a:ext cx="14723" cy="0"/>
            </a:xfrm>
            <a:custGeom>
              <a:avLst/>
              <a:gdLst>
                <a:gd name="T0" fmla="*/ 2147483647 w 46"/>
                <a:gd name="T1" fmla="*/ 0 h 2"/>
                <a:gd name="T2" fmla="*/ 2147483647 w 46"/>
                <a:gd name="T3" fmla="*/ 0 h 2"/>
                <a:gd name="T4" fmla="*/ 0 w 46"/>
                <a:gd name="T5" fmla="*/ 0 h 2"/>
                <a:gd name="T6" fmla="*/ 2147483647 w 46"/>
                <a:gd name="T7" fmla="*/ 0 h 2"/>
                <a:gd name="T8" fmla="*/ 2147483647 w 46"/>
                <a:gd name="T9" fmla="*/ 0 h 2"/>
                <a:gd name="T10" fmla="*/ 2147483647 w 46"/>
                <a:gd name="T11" fmla="*/ 0 h 2"/>
                <a:gd name="T12" fmla="*/ 2147483647 w 46"/>
                <a:gd name="T13" fmla="*/ 0 h 2"/>
                <a:gd name="T14" fmla="*/ 2147483647 w 46"/>
                <a:gd name="T15" fmla="*/ 0 h 2"/>
                <a:gd name="T16" fmla="*/ 2147483647 w 46"/>
                <a:gd name="T17" fmla="*/ 0 h 2"/>
                <a:gd name="T18" fmla="*/ 2147483647 w 46"/>
                <a:gd name="T19" fmla="*/ 0 h 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6"/>
                <a:gd name="T31" fmla="*/ 0 h 2"/>
                <a:gd name="T32" fmla="*/ 46 w 46"/>
                <a:gd name="T33" fmla="*/ 0 h 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6" h="2">
                  <a:moveTo>
                    <a:pt x="3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3" y="2"/>
                  </a:lnTo>
                  <a:lnTo>
                    <a:pt x="40" y="2"/>
                  </a:lnTo>
                  <a:lnTo>
                    <a:pt x="46" y="2"/>
                  </a:lnTo>
                  <a:lnTo>
                    <a:pt x="46" y="0"/>
                  </a:lnTo>
                  <a:lnTo>
                    <a:pt x="4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35" name="Freeform 1342"/>
            <p:cNvSpPr>
              <a:spLocks/>
            </p:cNvSpPr>
            <p:nvPr/>
          </p:nvSpPr>
          <p:spPr bwMode="auto">
            <a:xfrm>
              <a:off x="2196088" y="2379162"/>
              <a:ext cx="1339" cy="5353"/>
            </a:xfrm>
            <a:custGeom>
              <a:avLst/>
              <a:gdLst>
                <a:gd name="T0" fmla="*/ 2147483647 w 6"/>
                <a:gd name="T1" fmla="*/ 2147483647 h 19"/>
                <a:gd name="T2" fmla="*/ 2147483647 w 6"/>
                <a:gd name="T3" fmla="*/ 0 h 19"/>
                <a:gd name="T4" fmla="*/ 2147483647 w 6"/>
                <a:gd name="T5" fmla="*/ 0 h 19"/>
                <a:gd name="T6" fmla="*/ 0 w 6"/>
                <a:gd name="T7" fmla="*/ 0 h 19"/>
                <a:gd name="T8" fmla="*/ 0 w 6"/>
                <a:gd name="T9" fmla="*/ 2147483647 h 19"/>
                <a:gd name="T10" fmla="*/ 0 w 6"/>
                <a:gd name="T11" fmla="*/ 2147483647 h 19"/>
                <a:gd name="T12" fmla="*/ 2147483647 w 6"/>
                <a:gd name="T13" fmla="*/ 2147483647 h 19"/>
                <a:gd name="T14" fmla="*/ 2147483647 w 6"/>
                <a:gd name="T15" fmla="*/ 2147483647 h 19"/>
                <a:gd name="T16" fmla="*/ 2147483647 w 6"/>
                <a:gd name="T17" fmla="*/ 2147483647 h 19"/>
                <a:gd name="T18" fmla="*/ 2147483647 w 6"/>
                <a:gd name="T19" fmla="*/ 2147483647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9"/>
                <a:gd name="T32" fmla="*/ 6 w 6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9">
                  <a:moveTo>
                    <a:pt x="6" y="2"/>
                  </a:moveTo>
                  <a:lnTo>
                    <a:pt x="6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3" y="19"/>
                  </a:lnTo>
                  <a:lnTo>
                    <a:pt x="6" y="19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36" name="Freeform 1343"/>
            <p:cNvSpPr>
              <a:spLocks/>
            </p:cNvSpPr>
            <p:nvPr/>
          </p:nvSpPr>
          <p:spPr bwMode="auto">
            <a:xfrm>
              <a:off x="2196088" y="2383177"/>
              <a:ext cx="6692" cy="1339"/>
            </a:xfrm>
            <a:custGeom>
              <a:avLst/>
              <a:gdLst>
                <a:gd name="T0" fmla="*/ 2147483647 w 20"/>
                <a:gd name="T1" fmla="*/ 0 h 7"/>
                <a:gd name="T2" fmla="*/ 0 w 20"/>
                <a:gd name="T3" fmla="*/ 2147483647 h 7"/>
                <a:gd name="T4" fmla="*/ 0 w 20"/>
                <a:gd name="T5" fmla="*/ 2147483647 h 7"/>
                <a:gd name="T6" fmla="*/ 0 w 20"/>
                <a:gd name="T7" fmla="*/ 2147483647 h 7"/>
                <a:gd name="T8" fmla="*/ 2147483647 w 20"/>
                <a:gd name="T9" fmla="*/ 2147483647 h 7"/>
                <a:gd name="T10" fmla="*/ 2147483647 w 20"/>
                <a:gd name="T11" fmla="*/ 2147483647 h 7"/>
                <a:gd name="T12" fmla="*/ 2147483647 w 20"/>
                <a:gd name="T13" fmla="*/ 2147483647 h 7"/>
                <a:gd name="T14" fmla="*/ 2147483647 w 20"/>
                <a:gd name="T15" fmla="*/ 2147483647 h 7"/>
                <a:gd name="T16" fmla="*/ 2147483647 w 20"/>
                <a:gd name="T17" fmla="*/ 0 h 7"/>
                <a:gd name="T18" fmla="*/ 2147483647 w 20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7"/>
                <a:gd name="T32" fmla="*/ 20 w 20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7">
                  <a:moveTo>
                    <a:pt x="3" y="0"/>
                  </a:moveTo>
                  <a:lnTo>
                    <a:pt x="0" y="3"/>
                  </a:lnTo>
                  <a:lnTo>
                    <a:pt x="0" y="7"/>
                  </a:lnTo>
                  <a:lnTo>
                    <a:pt x="9" y="7"/>
                  </a:lnTo>
                  <a:lnTo>
                    <a:pt x="20" y="7"/>
                  </a:lnTo>
                  <a:lnTo>
                    <a:pt x="20" y="3"/>
                  </a:lnTo>
                  <a:lnTo>
                    <a:pt x="1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37" name="Freeform 1344"/>
            <p:cNvSpPr>
              <a:spLocks/>
            </p:cNvSpPr>
            <p:nvPr/>
          </p:nvSpPr>
          <p:spPr bwMode="auto">
            <a:xfrm>
              <a:off x="2200104" y="2383177"/>
              <a:ext cx="2677" cy="6692"/>
            </a:xfrm>
            <a:custGeom>
              <a:avLst/>
              <a:gdLst>
                <a:gd name="T0" fmla="*/ 2147483647 w 7"/>
                <a:gd name="T1" fmla="*/ 2147483647 h 22"/>
                <a:gd name="T2" fmla="*/ 2147483647 w 7"/>
                <a:gd name="T3" fmla="*/ 2147483647 h 22"/>
                <a:gd name="T4" fmla="*/ 2147483647 w 7"/>
                <a:gd name="T5" fmla="*/ 0 h 22"/>
                <a:gd name="T6" fmla="*/ 0 w 7"/>
                <a:gd name="T7" fmla="*/ 2147483647 h 22"/>
                <a:gd name="T8" fmla="*/ 0 w 7"/>
                <a:gd name="T9" fmla="*/ 2147483647 h 22"/>
                <a:gd name="T10" fmla="*/ 0 w 7"/>
                <a:gd name="T11" fmla="*/ 2147483647 h 22"/>
                <a:gd name="T12" fmla="*/ 2147483647 w 7"/>
                <a:gd name="T13" fmla="*/ 2147483647 h 22"/>
                <a:gd name="T14" fmla="*/ 2147483647 w 7"/>
                <a:gd name="T15" fmla="*/ 2147483647 h 22"/>
                <a:gd name="T16" fmla="*/ 2147483647 w 7"/>
                <a:gd name="T17" fmla="*/ 2147483647 h 22"/>
                <a:gd name="T18" fmla="*/ 2147483647 w 7"/>
                <a:gd name="T19" fmla="*/ 2147483647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22"/>
                <a:gd name="T32" fmla="*/ 7 w 7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22">
                  <a:moveTo>
                    <a:pt x="7" y="3"/>
                  </a:moveTo>
                  <a:lnTo>
                    <a:pt x="7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19"/>
                  </a:lnTo>
                  <a:lnTo>
                    <a:pt x="3" y="22"/>
                  </a:lnTo>
                  <a:lnTo>
                    <a:pt x="7" y="19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38" name="Freeform 1345"/>
            <p:cNvSpPr>
              <a:spLocks/>
            </p:cNvSpPr>
            <p:nvPr/>
          </p:nvSpPr>
          <p:spPr bwMode="auto">
            <a:xfrm>
              <a:off x="2200104" y="2388530"/>
              <a:ext cx="13384" cy="1339"/>
            </a:xfrm>
            <a:custGeom>
              <a:avLst/>
              <a:gdLst>
                <a:gd name="T0" fmla="*/ 2147483647 w 39"/>
                <a:gd name="T1" fmla="*/ 0 h 3"/>
                <a:gd name="T2" fmla="*/ 0 w 39"/>
                <a:gd name="T3" fmla="*/ 0 h 3"/>
                <a:gd name="T4" fmla="*/ 0 w 39"/>
                <a:gd name="T5" fmla="*/ 2147483647 h 3"/>
                <a:gd name="T6" fmla="*/ 0 w 39"/>
                <a:gd name="T7" fmla="*/ 2147483647 h 3"/>
                <a:gd name="T8" fmla="*/ 2147483647 w 39"/>
                <a:gd name="T9" fmla="*/ 2147483647 h 3"/>
                <a:gd name="T10" fmla="*/ 2147483647 w 39"/>
                <a:gd name="T11" fmla="*/ 2147483647 h 3"/>
                <a:gd name="T12" fmla="*/ 2147483647 w 39"/>
                <a:gd name="T13" fmla="*/ 2147483647 h 3"/>
                <a:gd name="T14" fmla="*/ 2147483647 w 39"/>
                <a:gd name="T15" fmla="*/ 0 h 3"/>
                <a:gd name="T16" fmla="*/ 2147483647 w 39"/>
                <a:gd name="T17" fmla="*/ 0 h 3"/>
                <a:gd name="T18" fmla="*/ 2147483647 w 39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9"/>
                <a:gd name="T31" fmla="*/ 0 h 3"/>
                <a:gd name="T32" fmla="*/ 39 w 39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9" h="3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9" y="3"/>
                  </a:lnTo>
                  <a:lnTo>
                    <a:pt x="36" y="3"/>
                  </a:lnTo>
                  <a:lnTo>
                    <a:pt x="39" y="3"/>
                  </a:lnTo>
                  <a:lnTo>
                    <a:pt x="36" y="0"/>
                  </a:lnTo>
                  <a:lnTo>
                    <a:pt x="3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39" name="Freeform 1346"/>
            <p:cNvSpPr>
              <a:spLocks/>
            </p:cNvSpPr>
            <p:nvPr/>
          </p:nvSpPr>
          <p:spPr bwMode="auto">
            <a:xfrm>
              <a:off x="2210811" y="2388530"/>
              <a:ext cx="2677" cy="5353"/>
            </a:xfrm>
            <a:custGeom>
              <a:avLst/>
              <a:gdLst>
                <a:gd name="T0" fmla="*/ 2147483647 w 7"/>
                <a:gd name="T1" fmla="*/ 2147483647 h 19"/>
                <a:gd name="T2" fmla="*/ 2147483647 w 7"/>
                <a:gd name="T3" fmla="*/ 0 h 19"/>
                <a:gd name="T4" fmla="*/ 2147483647 w 7"/>
                <a:gd name="T5" fmla="*/ 0 h 19"/>
                <a:gd name="T6" fmla="*/ 0 w 7"/>
                <a:gd name="T7" fmla="*/ 0 h 19"/>
                <a:gd name="T8" fmla="*/ 0 w 7"/>
                <a:gd name="T9" fmla="*/ 2147483647 h 19"/>
                <a:gd name="T10" fmla="*/ 0 w 7"/>
                <a:gd name="T11" fmla="*/ 2147483647 h 19"/>
                <a:gd name="T12" fmla="*/ 2147483647 w 7"/>
                <a:gd name="T13" fmla="*/ 2147483647 h 19"/>
                <a:gd name="T14" fmla="*/ 2147483647 w 7"/>
                <a:gd name="T15" fmla="*/ 2147483647 h 19"/>
                <a:gd name="T16" fmla="*/ 2147483647 w 7"/>
                <a:gd name="T17" fmla="*/ 2147483647 h 19"/>
                <a:gd name="T18" fmla="*/ 2147483647 w 7"/>
                <a:gd name="T19" fmla="*/ 2147483647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9"/>
                <a:gd name="T32" fmla="*/ 7 w 7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9">
                  <a:moveTo>
                    <a:pt x="7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4" y="19"/>
                  </a:lnTo>
                  <a:lnTo>
                    <a:pt x="7" y="19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40" name="Freeform 1347"/>
            <p:cNvSpPr>
              <a:spLocks/>
            </p:cNvSpPr>
            <p:nvPr/>
          </p:nvSpPr>
          <p:spPr bwMode="auto">
            <a:xfrm>
              <a:off x="2210811" y="2392545"/>
              <a:ext cx="38813" cy="1338"/>
            </a:xfrm>
            <a:custGeom>
              <a:avLst/>
              <a:gdLst>
                <a:gd name="T0" fmla="*/ 2147483647 w 116"/>
                <a:gd name="T1" fmla="*/ 0 h 7"/>
                <a:gd name="T2" fmla="*/ 0 w 116"/>
                <a:gd name="T3" fmla="*/ 2147483647 h 7"/>
                <a:gd name="T4" fmla="*/ 0 w 116"/>
                <a:gd name="T5" fmla="*/ 2147483647 h 7"/>
                <a:gd name="T6" fmla="*/ 0 w 116"/>
                <a:gd name="T7" fmla="*/ 2147483647 h 7"/>
                <a:gd name="T8" fmla="*/ 2147483647 w 116"/>
                <a:gd name="T9" fmla="*/ 2147483647 h 7"/>
                <a:gd name="T10" fmla="*/ 2147483647 w 116"/>
                <a:gd name="T11" fmla="*/ 2147483647 h 7"/>
                <a:gd name="T12" fmla="*/ 2147483647 w 116"/>
                <a:gd name="T13" fmla="*/ 2147483647 h 7"/>
                <a:gd name="T14" fmla="*/ 2147483647 w 116"/>
                <a:gd name="T15" fmla="*/ 2147483647 h 7"/>
                <a:gd name="T16" fmla="*/ 2147483647 w 116"/>
                <a:gd name="T17" fmla="*/ 0 h 7"/>
                <a:gd name="T18" fmla="*/ 2147483647 w 116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6"/>
                <a:gd name="T31" fmla="*/ 0 h 7"/>
                <a:gd name="T32" fmla="*/ 116 w 116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6" h="7">
                  <a:moveTo>
                    <a:pt x="4" y="0"/>
                  </a:moveTo>
                  <a:lnTo>
                    <a:pt x="0" y="4"/>
                  </a:lnTo>
                  <a:lnTo>
                    <a:pt x="0" y="7"/>
                  </a:lnTo>
                  <a:lnTo>
                    <a:pt x="109" y="7"/>
                  </a:lnTo>
                  <a:lnTo>
                    <a:pt x="113" y="7"/>
                  </a:lnTo>
                  <a:lnTo>
                    <a:pt x="116" y="4"/>
                  </a:lnTo>
                  <a:lnTo>
                    <a:pt x="113" y="4"/>
                  </a:lnTo>
                  <a:lnTo>
                    <a:pt x="11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41" name="Freeform 1348"/>
            <p:cNvSpPr>
              <a:spLocks/>
            </p:cNvSpPr>
            <p:nvPr/>
          </p:nvSpPr>
          <p:spPr bwMode="auto">
            <a:xfrm>
              <a:off x="2246947" y="2392545"/>
              <a:ext cx="2677" cy="8030"/>
            </a:xfrm>
            <a:custGeom>
              <a:avLst/>
              <a:gdLst>
                <a:gd name="T0" fmla="*/ 2147483647 w 7"/>
                <a:gd name="T1" fmla="*/ 2147483647 h 23"/>
                <a:gd name="T2" fmla="*/ 2147483647 w 7"/>
                <a:gd name="T3" fmla="*/ 2147483647 h 23"/>
                <a:gd name="T4" fmla="*/ 2147483647 w 7"/>
                <a:gd name="T5" fmla="*/ 0 h 23"/>
                <a:gd name="T6" fmla="*/ 0 w 7"/>
                <a:gd name="T7" fmla="*/ 2147483647 h 23"/>
                <a:gd name="T8" fmla="*/ 0 w 7"/>
                <a:gd name="T9" fmla="*/ 2147483647 h 23"/>
                <a:gd name="T10" fmla="*/ 0 w 7"/>
                <a:gd name="T11" fmla="*/ 2147483647 h 23"/>
                <a:gd name="T12" fmla="*/ 2147483647 w 7"/>
                <a:gd name="T13" fmla="*/ 2147483647 h 23"/>
                <a:gd name="T14" fmla="*/ 2147483647 w 7"/>
                <a:gd name="T15" fmla="*/ 2147483647 h 23"/>
                <a:gd name="T16" fmla="*/ 2147483647 w 7"/>
                <a:gd name="T17" fmla="*/ 2147483647 h 23"/>
                <a:gd name="T18" fmla="*/ 2147483647 w 7"/>
                <a:gd name="T19" fmla="*/ 2147483647 h 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23"/>
                <a:gd name="T32" fmla="*/ 7 w 7"/>
                <a:gd name="T33" fmla="*/ 23 h 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23">
                  <a:moveTo>
                    <a:pt x="7" y="4"/>
                  </a:moveTo>
                  <a:lnTo>
                    <a:pt x="4" y="4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4" y="23"/>
                  </a:lnTo>
                  <a:lnTo>
                    <a:pt x="7" y="19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42" name="Freeform 1349"/>
            <p:cNvSpPr>
              <a:spLocks/>
            </p:cNvSpPr>
            <p:nvPr/>
          </p:nvSpPr>
          <p:spPr bwMode="auto">
            <a:xfrm>
              <a:off x="2246947" y="2397899"/>
              <a:ext cx="13384" cy="2677"/>
            </a:xfrm>
            <a:custGeom>
              <a:avLst/>
              <a:gdLst>
                <a:gd name="T0" fmla="*/ 2147483647 w 37"/>
                <a:gd name="T1" fmla="*/ 0 h 6"/>
                <a:gd name="T2" fmla="*/ 0 w 37"/>
                <a:gd name="T3" fmla="*/ 0 h 6"/>
                <a:gd name="T4" fmla="*/ 0 w 37"/>
                <a:gd name="T5" fmla="*/ 2147483647 h 6"/>
                <a:gd name="T6" fmla="*/ 0 w 37"/>
                <a:gd name="T7" fmla="*/ 2147483647 h 6"/>
                <a:gd name="T8" fmla="*/ 2147483647 w 37"/>
                <a:gd name="T9" fmla="*/ 2147483647 h 6"/>
                <a:gd name="T10" fmla="*/ 2147483647 w 37"/>
                <a:gd name="T11" fmla="*/ 2147483647 h 6"/>
                <a:gd name="T12" fmla="*/ 2147483647 w 37"/>
                <a:gd name="T13" fmla="*/ 2147483647 h 6"/>
                <a:gd name="T14" fmla="*/ 2147483647 w 37"/>
                <a:gd name="T15" fmla="*/ 0 h 6"/>
                <a:gd name="T16" fmla="*/ 2147483647 w 37"/>
                <a:gd name="T17" fmla="*/ 0 h 6"/>
                <a:gd name="T18" fmla="*/ 2147483647 w 37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7"/>
                <a:gd name="T31" fmla="*/ 0 h 6"/>
                <a:gd name="T32" fmla="*/ 37 w 37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7" h="6">
                  <a:moveTo>
                    <a:pt x="4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30" y="6"/>
                  </a:lnTo>
                  <a:lnTo>
                    <a:pt x="37" y="6"/>
                  </a:lnTo>
                  <a:lnTo>
                    <a:pt x="37" y="2"/>
                  </a:lnTo>
                  <a:lnTo>
                    <a:pt x="37" y="0"/>
                  </a:lnTo>
                  <a:lnTo>
                    <a:pt x="3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43" name="Freeform 1350"/>
            <p:cNvSpPr>
              <a:spLocks/>
            </p:cNvSpPr>
            <p:nvPr/>
          </p:nvSpPr>
          <p:spPr bwMode="auto">
            <a:xfrm>
              <a:off x="2258993" y="2397899"/>
              <a:ext cx="1338" cy="5353"/>
            </a:xfrm>
            <a:custGeom>
              <a:avLst/>
              <a:gdLst>
                <a:gd name="T0" fmla="*/ 2147483647 w 4"/>
                <a:gd name="T1" fmla="*/ 2147483647 h 17"/>
                <a:gd name="T2" fmla="*/ 2147483647 w 4"/>
                <a:gd name="T3" fmla="*/ 0 h 17"/>
                <a:gd name="T4" fmla="*/ 0 w 4"/>
                <a:gd name="T5" fmla="*/ 0 h 17"/>
                <a:gd name="T6" fmla="*/ 0 w 4"/>
                <a:gd name="T7" fmla="*/ 0 h 17"/>
                <a:gd name="T8" fmla="*/ 0 w 4"/>
                <a:gd name="T9" fmla="*/ 2147483647 h 17"/>
                <a:gd name="T10" fmla="*/ 0 w 4"/>
                <a:gd name="T11" fmla="*/ 2147483647 h 17"/>
                <a:gd name="T12" fmla="*/ 0 w 4"/>
                <a:gd name="T13" fmla="*/ 2147483647 h 17"/>
                <a:gd name="T14" fmla="*/ 2147483647 w 4"/>
                <a:gd name="T15" fmla="*/ 2147483647 h 17"/>
                <a:gd name="T16" fmla="*/ 2147483647 w 4"/>
                <a:gd name="T17" fmla="*/ 2147483647 h 17"/>
                <a:gd name="T18" fmla="*/ 2147483647 w 4"/>
                <a:gd name="T19" fmla="*/ 2147483647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17"/>
                <a:gd name="T32" fmla="*/ 4 w 4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17">
                  <a:moveTo>
                    <a:pt x="4" y="2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4" y="17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44" name="Freeform 1351"/>
            <p:cNvSpPr>
              <a:spLocks/>
            </p:cNvSpPr>
            <p:nvPr/>
          </p:nvSpPr>
          <p:spPr bwMode="auto">
            <a:xfrm>
              <a:off x="2257654" y="2401913"/>
              <a:ext cx="4016" cy="1339"/>
            </a:xfrm>
            <a:custGeom>
              <a:avLst/>
              <a:gdLst>
                <a:gd name="T0" fmla="*/ 2147483647 w 14"/>
                <a:gd name="T1" fmla="*/ 0 h 5"/>
                <a:gd name="T2" fmla="*/ 2147483647 w 14"/>
                <a:gd name="T3" fmla="*/ 2147483647 h 5"/>
                <a:gd name="T4" fmla="*/ 0 w 14"/>
                <a:gd name="T5" fmla="*/ 2147483647 h 5"/>
                <a:gd name="T6" fmla="*/ 2147483647 w 14"/>
                <a:gd name="T7" fmla="*/ 2147483647 h 5"/>
                <a:gd name="T8" fmla="*/ 2147483647 w 14"/>
                <a:gd name="T9" fmla="*/ 2147483647 h 5"/>
                <a:gd name="T10" fmla="*/ 2147483647 w 14"/>
                <a:gd name="T11" fmla="*/ 2147483647 h 5"/>
                <a:gd name="T12" fmla="*/ 2147483647 w 14"/>
                <a:gd name="T13" fmla="*/ 2147483647 h 5"/>
                <a:gd name="T14" fmla="*/ 2147483647 w 14"/>
                <a:gd name="T15" fmla="*/ 2147483647 h 5"/>
                <a:gd name="T16" fmla="*/ 2147483647 w 14"/>
                <a:gd name="T17" fmla="*/ 0 h 5"/>
                <a:gd name="T18" fmla="*/ 2147483647 w 14"/>
                <a:gd name="T19" fmla="*/ 0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5"/>
                <a:gd name="T32" fmla="*/ 14 w 14"/>
                <a:gd name="T33" fmla="*/ 5 h 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5">
                  <a:moveTo>
                    <a:pt x="3" y="0"/>
                  </a:moveTo>
                  <a:lnTo>
                    <a:pt x="3" y="3"/>
                  </a:lnTo>
                  <a:lnTo>
                    <a:pt x="0" y="3"/>
                  </a:lnTo>
                  <a:lnTo>
                    <a:pt x="3" y="5"/>
                  </a:lnTo>
                  <a:lnTo>
                    <a:pt x="7" y="5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7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45" name="Freeform 1352"/>
            <p:cNvSpPr>
              <a:spLocks/>
            </p:cNvSpPr>
            <p:nvPr/>
          </p:nvSpPr>
          <p:spPr bwMode="auto">
            <a:xfrm>
              <a:off x="2260331" y="2401913"/>
              <a:ext cx="1339" cy="6692"/>
            </a:xfrm>
            <a:custGeom>
              <a:avLst/>
              <a:gdLst>
                <a:gd name="T0" fmla="*/ 2147483647 w 4"/>
                <a:gd name="T1" fmla="*/ 2147483647 h 22"/>
                <a:gd name="T2" fmla="*/ 2147483647 w 4"/>
                <a:gd name="T3" fmla="*/ 2147483647 h 22"/>
                <a:gd name="T4" fmla="*/ 0 w 4"/>
                <a:gd name="T5" fmla="*/ 0 h 22"/>
                <a:gd name="T6" fmla="*/ 0 w 4"/>
                <a:gd name="T7" fmla="*/ 2147483647 h 22"/>
                <a:gd name="T8" fmla="*/ 0 w 4"/>
                <a:gd name="T9" fmla="*/ 2147483647 h 22"/>
                <a:gd name="T10" fmla="*/ 0 w 4"/>
                <a:gd name="T11" fmla="*/ 2147483647 h 22"/>
                <a:gd name="T12" fmla="*/ 0 w 4"/>
                <a:gd name="T13" fmla="*/ 2147483647 h 22"/>
                <a:gd name="T14" fmla="*/ 2147483647 w 4"/>
                <a:gd name="T15" fmla="*/ 2147483647 h 22"/>
                <a:gd name="T16" fmla="*/ 2147483647 w 4"/>
                <a:gd name="T17" fmla="*/ 2147483647 h 22"/>
                <a:gd name="T18" fmla="*/ 2147483647 w 4"/>
                <a:gd name="T19" fmla="*/ 2147483647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22"/>
                <a:gd name="T32" fmla="*/ 4 w 4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22">
                  <a:moveTo>
                    <a:pt x="4" y="3"/>
                  </a:moveTo>
                  <a:lnTo>
                    <a:pt x="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4" y="22"/>
                  </a:lnTo>
                  <a:lnTo>
                    <a:pt x="4" y="18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46" name="Freeform 1353"/>
            <p:cNvSpPr>
              <a:spLocks/>
            </p:cNvSpPr>
            <p:nvPr/>
          </p:nvSpPr>
          <p:spPr bwMode="auto">
            <a:xfrm>
              <a:off x="2260331" y="2407267"/>
              <a:ext cx="4016" cy="1339"/>
            </a:xfrm>
            <a:custGeom>
              <a:avLst/>
              <a:gdLst>
                <a:gd name="T0" fmla="*/ 2147483647 w 13"/>
                <a:gd name="T1" fmla="*/ 0 h 6"/>
                <a:gd name="T2" fmla="*/ 2147483647 w 13"/>
                <a:gd name="T3" fmla="*/ 0 h 6"/>
                <a:gd name="T4" fmla="*/ 0 w 13"/>
                <a:gd name="T5" fmla="*/ 2147483647 h 6"/>
                <a:gd name="T6" fmla="*/ 2147483647 w 13"/>
                <a:gd name="T7" fmla="*/ 2147483647 h 6"/>
                <a:gd name="T8" fmla="*/ 2147483647 w 13"/>
                <a:gd name="T9" fmla="*/ 2147483647 h 6"/>
                <a:gd name="T10" fmla="*/ 2147483647 w 13"/>
                <a:gd name="T11" fmla="*/ 2147483647 h 6"/>
                <a:gd name="T12" fmla="*/ 2147483647 w 13"/>
                <a:gd name="T13" fmla="*/ 2147483647 h 6"/>
                <a:gd name="T14" fmla="*/ 2147483647 w 13"/>
                <a:gd name="T15" fmla="*/ 0 h 6"/>
                <a:gd name="T16" fmla="*/ 2147483647 w 13"/>
                <a:gd name="T17" fmla="*/ 0 h 6"/>
                <a:gd name="T18" fmla="*/ 2147483647 w 1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6"/>
                <a:gd name="T32" fmla="*/ 13 w 1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6">
                  <a:moveTo>
                    <a:pt x="3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3" y="6"/>
                  </a:lnTo>
                  <a:lnTo>
                    <a:pt x="7" y="6"/>
                  </a:lnTo>
                  <a:lnTo>
                    <a:pt x="13" y="6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7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47" name="Freeform 1354"/>
            <p:cNvSpPr>
              <a:spLocks/>
            </p:cNvSpPr>
            <p:nvPr/>
          </p:nvSpPr>
          <p:spPr bwMode="auto">
            <a:xfrm>
              <a:off x="2261670" y="2407267"/>
              <a:ext cx="2677" cy="6692"/>
            </a:xfrm>
            <a:custGeom>
              <a:avLst/>
              <a:gdLst>
                <a:gd name="T0" fmla="*/ 2147483647 w 6"/>
                <a:gd name="T1" fmla="*/ 2147483647 h 18"/>
                <a:gd name="T2" fmla="*/ 2147483647 w 6"/>
                <a:gd name="T3" fmla="*/ 0 h 18"/>
                <a:gd name="T4" fmla="*/ 2147483647 w 6"/>
                <a:gd name="T5" fmla="*/ 0 h 18"/>
                <a:gd name="T6" fmla="*/ 0 w 6"/>
                <a:gd name="T7" fmla="*/ 0 h 18"/>
                <a:gd name="T8" fmla="*/ 0 w 6"/>
                <a:gd name="T9" fmla="*/ 2147483647 h 18"/>
                <a:gd name="T10" fmla="*/ 0 w 6"/>
                <a:gd name="T11" fmla="*/ 2147483647 h 18"/>
                <a:gd name="T12" fmla="*/ 2147483647 w 6"/>
                <a:gd name="T13" fmla="*/ 2147483647 h 18"/>
                <a:gd name="T14" fmla="*/ 2147483647 w 6"/>
                <a:gd name="T15" fmla="*/ 2147483647 h 18"/>
                <a:gd name="T16" fmla="*/ 2147483647 w 6"/>
                <a:gd name="T17" fmla="*/ 2147483647 h 18"/>
                <a:gd name="T18" fmla="*/ 2147483647 w 6"/>
                <a:gd name="T19" fmla="*/ 2147483647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8"/>
                <a:gd name="T32" fmla="*/ 6 w 6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8">
                  <a:moveTo>
                    <a:pt x="6" y="2"/>
                  </a:move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2" y="18"/>
                  </a:lnTo>
                  <a:lnTo>
                    <a:pt x="6" y="18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48" name="Freeform 1355"/>
            <p:cNvSpPr>
              <a:spLocks/>
            </p:cNvSpPr>
            <p:nvPr/>
          </p:nvSpPr>
          <p:spPr bwMode="auto">
            <a:xfrm>
              <a:off x="2261670" y="2411282"/>
              <a:ext cx="5354" cy="2677"/>
            </a:xfrm>
            <a:custGeom>
              <a:avLst/>
              <a:gdLst>
                <a:gd name="T0" fmla="*/ 2147483647 w 13"/>
                <a:gd name="T1" fmla="*/ 0 h 6"/>
                <a:gd name="T2" fmla="*/ 0 w 13"/>
                <a:gd name="T3" fmla="*/ 2147483647 h 6"/>
                <a:gd name="T4" fmla="*/ 0 w 13"/>
                <a:gd name="T5" fmla="*/ 2147483647 h 6"/>
                <a:gd name="T6" fmla="*/ 0 w 13"/>
                <a:gd name="T7" fmla="*/ 2147483647 h 6"/>
                <a:gd name="T8" fmla="*/ 2147483647 w 13"/>
                <a:gd name="T9" fmla="*/ 2147483647 h 6"/>
                <a:gd name="T10" fmla="*/ 2147483647 w 13"/>
                <a:gd name="T11" fmla="*/ 2147483647 h 6"/>
                <a:gd name="T12" fmla="*/ 2147483647 w 13"/>
                <a:gd name="T13" fmla="*/ 2147483647 h 6"/>
                <a:gd name="T14" fmla="*/ 2147483647 w 13"/>
                <a:gd name="T15" fmla="*/ 2147483647 h 6"/>
                <a:gd name="T16" fmla="*/ 2147483647 w 13"/>
                <a:gd name="T17" fmla="*/ 0 h 6"/>
                <a:gd name="T18" fmla="*/ 2147483647 w 1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6"/>
                <a:gd name="T32" fmla="*/ 13 w 1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6">
                  <a:moveTo>
                    <a:pt x="2" y="0"/>
                  </a:moveTo>
                  <a:lnTo>
                    <a:pt x="0" y="3"/>
                  </a:lnTo>
                  <a:lnTo>
                    <a:pt x="0" y="6"/>
                  </a:lnTo>
                  <a:lnTo>
                    <a:pt x="2" y="6"/>
                  </a:lnTo>
                  <a:lnTo>
                    <a:pt x="13" y="6"/>
                  </a:lnTo>
                  <a:lnTo>
                    <a:pt x="13" y="3"/>
                  </a:lnTo>
                  <a:lnTo>
                    <a:pt x="6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49" name="Freeform 1356"/>
            <p:cNvSpPr>
              <a:spLocks/>
            </p:cNvSpPr>
            <p:nvPr/>
          </p:nvSpPr>
          <p:spPr bwMode="auto">
            <a:xfrm>
              <a:off x="2264347" y="2411282"/>
              <a:ext cx="2677" cy="6691"/>
            </a:xfrm>
            <a:custGeom>
              <a:avLst/>
              <a:gdLst>
                <a:gd name="T0" fmla="*/ 2147483647 w 7"/>
                <a:gd name="T1" fmla="*/ 2147483647 h 22"/>
                <a:gd name="T2" fmla="*/ 2147483647 w 7"/>
                <a:gd name="T3" fmla="*/ 2147483647 h 22"/>
                <a:gd name="T4" fmla="*/ 2147483647 w 7"/>
                <a:gd name="T5" fmla="*/ 0 h 22"/>
                <a:gd name="T6" fmla="*/ 0 w 7"/>
                <a:gd name="T7" fmla="*/ 2147483647 h 22"/>
                <a:gd name="T8" fmla="*/ 0 w 7"/>
                <a:gd name="T9" fmla="*/ 2147483647 h 22"/>
                <a:gd name="T10" fmla="*/ 0 w 7"/>
                <a:gd name="T11" fmla="*/ 2147483647 h 22"/>
                <a:gd name="T12" fmla="*/ 2147483647 w 7"/>
                <a:gd name="T13" fmla="*/ 2147483647 h 22"/>
                <a:gd name="T14" fmla="*/ 2147483647 w 7"/>
                <a:gd name="T15" fmla="*/ 2147483647 h 22"/>
                <a:gd name="T16" fmla="*/ 2147483647 w 7"/>
                <a:gd name="T17" fmla="*/ 2147483647 h 22"/>
                <a:gd name="T18" fmla="*/ 2147483647 w 7"/>
                <a:gd name="T19" fmla="*/ 2147483647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22"/>
                <a:gd name="T32" fmla="*/ 7 w 7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22">
                  <a:moveTo>
                    <a:pt x="7" y="3"/>
                  </a:moveTo>
                  <a:lnTo>
                    <a:pt x="7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19"/>
                  </a:lnTo>
                  <a:lnTo>
                    <a:pt x="0" y="22"/>
                  </a:lnTo>
                  <a:lnTo>
                    <a:pt x="3" y="22"/>
                  </a:lnTo>
                  <a:lnTo>
                    <a:pt x="7" y="22"/>
                  </a:lnTo>
                  <a:lnTo>
                    <a:pt x="7" y="19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50" name="Freeform 1357"/>
            <p:cNvSpPr>
              <a:spLocks/>
            </p:cNvSpPr>
            <p:nvPr/>
          </p:nvSpPr>
          <p:spPr bwMode="auto">
            <a:xfrm>
              <a:off x="2264347" y="2416636"/>
              <a:ext cx="21414" cy="1338"/>
            </a:xfrm>
            <a:custGeom>
              <a:avLst/>
              <a:gdLst>
                <a:gd name="T0" fmla="*/ 2147483647 w 65"/>
                <a:gd name="T1" fmla="*/ 0 h 7"/>
                <a:gd name="T2" fmla="*/ 0 w 65"/>
                <a:gd name="T3" fmla="*/ 0 h 7"/>
                <a:gd name="T4" fmla="*/ 0 w 65"/>
                <a:gd name="T5" fmla="*/ 2147483647 h 7"/>
                <a:gd name="T6" fmla="*/ 0 w 65"/>
                <a:gd name="T7" fmla="*/ 2147483647 h 7"/>
                <a:gd name="T8" fmla="*/ 2147483647 w 65"/>
                <a:gd name="T9" fmla="*/ 2147483647 h 7"/>
                <a:gd name="T10" fmla="*/ 2147483647 w 65"/>
                <a:gd name="T11" fmla="*/ 2147483647 h 7"/>
                <a:gd name="T12" fmla="*/ 2147483647 w 65"/>
                <a:gd name="T13" fmla="*/ 2147483647 h 7"/>
                <a:gd name="T14" fmla="*/ 2147483647 w 65"/>
                <a:gd name="T15" fmla="*/ 0 h 7"/>
                <a:gd name="T16" fmla="*/ 2147483647 w 65"/>
                <a:gd name="T17" fmla="*/ 0 h 7"/>
                <a:gd name="T18" fmla="*/ 2147483647 w 65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5"/>
                <a:gd name="T31" fmla="*/ 0 h 7"/>
                <a:gd name="T32" fmla="*/ 65 w 65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5" h="7">
                  <a:moveTo>
                    <a:pt x="3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56" y="7"/>
                  </a:lnTo>
                  <a:lnTo>
                    <a:pt x="63" y="7"/>
                  </a:lnTo>
                  <a:lnTo>
                    <a:pt x="65" y="4"/>
                  </a:lnTo>
                  <a:lnTo>
                    <a:pt x="63" y="0"/>
                  </a:lnTo>
                  <a:lnTo>
                    <a:pt x="59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51" name="Freeform 1358"/>
            <p:cNvSpPr>
              <a:spLocks/>
            </p:cNvSpPr>
            <p:nvPr/>
          </p:nvSpPr>
          <p:spPr bwMode="auto">
            <a:xfrm>
              <a:off x="2283084" y="2416636"/>
              <a:ext cx="2677" cy="8030"/>
            </a:xfrm>
            <a:custGeom>
              <a:avLst/>
              <a:gdLst>
                <a:gd name="T0" fmla="*/ 2147483647 w 6"/>
                <a:gd name="T1" fmla="*/ 2147483647 h 23"/>
                <a:gd name="T2" fmla="*/ 2147483647 w 6"/>
                <a:gd name="T3" fmla="*/ 0 h 23"/>
                <a:gd name="T4" fmla="*/ 2147483647 w 6"/>
                <a:gd name="T5" fmla="*/ 0 h 23"/>
                <a:gd name="T6" fmla="*/ 0 w 6"/>
                <a:gd name="T7" fmla="*/ 0 h 23"/>
                <a:gd name="T8" fmla="*/ 0 w 6"/>
                <a:gd name="T9" fmla="*/ 2147483647 h 23"/>
                <a:gd name="T10" fmla="*/ 0 w 6"/>
                <a:gd name="T11" fmla="*/ 2147483647 h 23"/>
                <a:gd name="T12" fmla="*/ 2147483647 w 6"/>
                <a:gd name="T13" fmla="*/ 2147483647 h 23"/>
                <a:gd name="T14" fmla="*/ 2147483647 w 6"/>
                <a:gd name="T15" fmla="*/ 2147483647 h 23"/>
                <a:gd name="T16" fmla="*/ 2147483647 w 6"/>
                <a:gd name="T17" fmla="*/ 2147483647 h 23"/>
                <a:gd name="T18" fmla="*/ 2147483647 w 6"/>
                <a:gd name="T19" fmla="*/ 2147483647 h 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23"/>
                <a:gd name="T32" fmla="*/ 6 w 6"/>
                <a:gd name="T33" fmla="*/ 23 h 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23">
                  <a:moveTo>
                    <a:pt x="6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4" y="23"/>
                  </a:lnTo>
                  <a:lnTo>
                    <a:pt x="4" y="19"/>
                  </a:lnTo>
                  <a:lnTo>
                    <a:pt x="6" y="19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52" name="Freeform 1359"/>
            <p:cNvSpPr>
              <a:spLocks/>
            </p:cNvSpPr>
            <p:nvPr/>
          </p:nvSpPr>
          <p:spPr bwMode="auto">
            <a:xfrm>
              <a:off x="2283084" y="2421989"/>
              <a:ext cx="8030" cy="1338"/>
            </a:xfrm>
            <a:custGeom>
              <a:avLst/>
              <a:gdLst>
                <a:gd name="T0" fmla="*/ 2147483647 w 24"/>
                <a:gd name="T1" fmla="*/ 0 h 2"/>
                <a:gd name="T2" fmla="*/ 0 w 24"/>
                <a:gd name="T3" fmla="*/ 0 h 2"/>
                <a:gd name="T4" fmla="*/ 0 w 24"/>
                <a:gd name="T5" fmla="*/ 2147483647 h 2"/>
                <a:gd name="T6" fmla="*/ 0 w 24"/>
                <a:gd name="T7" fmla="*/ 2147483647 h 2"/>
                <a:gd name="T8" fmla="*/ 2147483647 w 24"/>
                <a:gd name="T9" fmla="*/ 2147483647 h 2"/>
                <a:gd name="T10" fmla="*/ 2147483647 w 24"/>
                <a:gd name="T11" fmla="*/ 2147483647 h 2"/>
                <a:gd name="T12" fmla="*/ 2147483647 w 24"/>
                <a:gd name="T13" fmla="*/ 2147483647 h 2"/>
                <a:gd name="T14" fmla="*/ 2147483647 w 24"/>
                <a:gd name="T15" fmla="*/ 0 h 2"/>
                <a:gd name="T16" fmla="*/ 2147483647 w 24"/>
                <a:gd name="T17" fmla="*/ 0 h 2"/>
                <a:gd name="T18" fmla="*/ 2147483647 w 24"/>
                <a:gd name="T19" fmla="*/ 0 h 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"/>
                <a:gd name="T31" fmla="*/ 0 h 2"/>
                <a:gd name="T32" fmla="*/ 24 w 24"/>
                <a:gd name="T33" fmla="*/ 2 h 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" h="2">
                  <a:moveTo>
                    <a:pt x="4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7" y="2"/>
                  </a:lnTo>
                  <a:lnTo>
                    <a:pt x="24" y="2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53" name="Freeform 1360"/>
            <p:cNvSpPr>
              <a:spLocks/>
            </p:cNvSpPr>
            <p:nvPr/>
          </p:nvSpPr>
          <p:spPr bwMode="auto">
            <a:xfrm>
              <a:off x="2289776" y="2421989"/>
              <a:ext cx="1339" cy="6691"/>
            </a:xfrm>
            <a:custGeom>
              <a:avLst/>
              <a:gdLst>
                <a:gd name="T0" fmla="*/ 2147483647 w 4"/>
                <a:gd name="T1" fmla="*/ 2147483647 h 19"/>
                <a:gd name="T2" fmla="*/ 2147483647 w 4"/>
                <a:gd name="T3" fmla="*/ 0 h 19"/>
                <a:gd name="T4" fmla="*/ 0 w 4"/>
                <a:gd name="T5" fmla="*/ 0 h 19"/>
                <a:gd name="T6" fmla="*/ 0 w 4"/>
                <a:gd name="T7" fmla="*/ 0 h 19"/>
                <a:gd name="T8" fmla="*/ 0 w 4"/>
                <a:gd name="T9" fmla="*/ 2147483647 h 19"/>
                <a:gd name="T10" fmla="*/ 0 w 4"/>
                <a:gd name="T11" fmla="*/ 2147483647 h 19"/>
                <a:gd name="T12" fmla="*/ 0 w 4"/>
                <a:gd name="T13" fmla="*/ 2147483647 h 19"/>
                <a:gd name="T14" fmla="*/ 2147483647 w 4"/>
                <a:gd name="T15" fmla="*/ 2147483647 h 19"/>
                <a:gd name="T16" fmla="*/ 2147483647 w 4"/>
                <a:gd name="T17" fmla="*/ 2147483647 h 19"/>
                <a:gd name="T18" fmla="*/ 2147483647 w 4"/>
                <a:gd name="T19" fmla="*/ 2147483647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19"/>
                <a:gd name="T32" fmla="*/ 4 w 4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19">
                  <a:moveTo>
                    <a:pt x="4" y="2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4" y="19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54" name="Freeform 1361"/>
            <p:cNvSpPr>
              <a:spLocks/>
            </p:cNvSpPr>
            <p:nvPr/>
          </p:nvSpPr>
          <p:spPr bwMode="auto">
            <a:xfrm>
              <a:off x="2289776" y="2426004"/>
              <a:ext cx="4016" cy="2677"/>
            </a:xfrm>
            <a:custGeom>
              <a:avLst/>
              <a:gdLst>
                <a:gd name="T0" fmla="*/ 2147483647 w 13"/>
                <a:gd name="T1" fmla="*/ 0 h 7"/>
                <a:gd name="T2" fmla="*/ 2147483647 w 13"/>
                <a:gd name="T3" fmla="*/ 0 h 7"/>
                <a:gd name="T4" fmla="*/ 0 w 13"/>
                <a:gd name="T5" fmla="*/ 2147483647 h 7"/>
                <a:gd name="T6" fmla="*/ 2147483647 w 13"/>
                <a:gd name="T7" fmla="*/ 2147483647 h 7"/>
                <a:gd name="T8" fmla="*/ 2147483647 w 13"/>
                <a:gd name="T9" fmla="*/ 2147483647 h 7"/>
                <a:gd name="T10" fmla="*/ 2147483647 w 13"/>
                <a:gd name="T11" fmla="*/ 2147483647 h 7"/>
                <a:gd name="T12" fmla="*/ 2147483647 w 13"/>
                <a:gd name="T13" fmla="*/ 2147483647 h 7"/>
                <a:gd name="T14" fmla="*/ 2147483647 w 13"/>
                <a:gd name="T15" fmla="*/ 0 h 7"/>
                <a:gd name="T16" fmla="*/ 2147483647 w 13"/>
                <a:gd name="T17" fmla="*/ 0 h 7"/>
                <a:gd name="T18" fmla="*/ 2147483647 w 13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7"/>
                <a:gd name="T32" fmla="*/ 13 w 13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7">
                  <a:moveTo>
                    <a:pt x="3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7"/>
                  </a:lnTo>
                  <a:lnTo>
                    <a:pt x="7" y="7"/>
                  </a:lnTo>
                  <a:lnTo>
                    <a:pt x="13" y="7"/>
                  </a:lnTo>
                  <a:lnTo>
                    <a:pt x="13" y="3"/>
                  </a:lnTo>
                  <a:lnTo>
                    <a:pt x="13" y="0"/>
                  </a:lnTo>
                  <a:lnTo>
                    <a:pt x="7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55" name="Freeform 1362"/>
            <p:cNvSpPr>
              <a:spLocks/>
            </p:cNvSpPr>
            <p:nvPr/>
          </p:nvSpPr>
          <p:spPr bwMode="auto">
            <a:xfrm>
              <a:off x="2292453" y="2426004"/>
              <a:ext cx="1339" cy="6692"/>
            </a:xfrm>
            <a:custGeom>
              <a:avLst/>
              <a:gdLst>
                <a:gd name="T0" fmla="*/ 2147483647 w 4"/>
                <a:gd name="T1" fmla="*/ 2147483647 h 22"/>
                <a:gd name="T2" fmla="*/ 2147483647 w 4"/>
                <a:gd name="T3" fmla="*/ 0 h 22"/>
                <a:gd name="T4" fmla="*/ 0 w 4"/>
                <a:gd name="T5" fmla="*/ 0 h 22"/>
                <a:gd name="T6" fmla="*/ 0 w 4"/>
                <a:gd name="T7" fmla="*/ 0 h 22"/>
                <a:gd name="T8" fmla="*/ 0 w 4"/>
                <a:gd name="T9" fmla="*/ 2147483647 h 22"/>
                <a:gd name="T10" fmla="*/ 0 w 4"/>
                <a:gd name="T11" fmla="*/ 2147483647 h 22"/>
                <a:gd name="T12" fmla="*/ 0 w 4"/>
                <a:gd name="T13" fmla="*/ 2147483647 h 22"/>
                <a:gd name="T14" fmla="*/ 2147483647 w 4"/>
                <a:gd name="T15" fmla="*/ 2147483647 h 22"/>
                <a:gd name="T16" fmla="*/ 2147483647 w 4"/>
                <a:gd name="T17" fmla="*/ 2147483647 h 22"/>
                <a:gd name="T18" fmla="*/ 2147483647 w 4"/>
                <a:gd name="T19" fmla="*/ 2147483647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22"/>
                <a:gd name="T32" fmla="*/ 4 w 4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22">
                  <a:moveTo>
                    <a:pt x="4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0" y="22"/>
                  </a:lnTo>
                  <a:lnTo>
                    <a:pt x="4" y="19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56" name="Freeform 1363"/>
            <p:cNvSpPr>
              <a:spLocks/>
            </p:cNvSpPr>
            <p:nvPr/>
          </p:nvSpPr>
          <p:spPr bwMode="auto">
            <a:xfrm>
              <a:off x="2291115" y="2431357"/>
              <a:ext cx="6692" cy="1339"/>
            </a:xfrm>
            <a:custGeom>
              <a:avLst/>
              <a:gdLst>
                <a:gd name="T0" fmla="*/ 2147483647 w 20"/>
                <a:gd name="T1" fmla="*/ 0 h 3"/>
                <a:gd name="T2" fmla="*/ 2147483647 w 20"/>
                <a:gd name="T3" fmla="*/ 0 h 3"/>
                <a:gd name="T4" fmla="*/ 0 w 20"/>
                <a:gd name="T5" fmla="*/ 2147483647 h 3"/>
                <a:gd name="T6" fmla="*/ 2147483647 w 20"/>
                <a:gd name="T7" fmla="*/ 2147483647 h 3"/>
                <a:gd name="T8" fmla="*/ 2147483647 w 20"/>
                <a:gd name="T9" fmla="*/ 2147483647 h 3"/>
                <a:gd name="T10" fmla="*/ 2147483647 w 20"/>
                <a:gd name="T11" fmla="*/ 2147483647 h 3"/>
                <a:gd name="T12" fmla="*/ 2147483647 w 20"/>
                <a:gd name="T13" fmla="*/ 2147483647 h 3"/>
                <a:gd name="T14" fmla="*/ 2147483647 w 20"/>
                <a:gd name="T15" fmla="*/ 0 h 3"/>
                <a:gd name="T16" fmla="*/ 2147483647 w 20"/>
                <a:gd name="T17" fmla="*/ 0 h 3"/>
                <a:gd name="T18" fmla="*/ 2147483647 w 20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3"/>
                <a:gd name="T32" fmla="*/ 20 w 20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3">
                  <a:moveTo>
                    <a:pt x="2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13" y="3"/>
                  </a:lnTo>
                  <a:lnTo>
                    <a:pt x="20" y="3"/>
                  </a:lnTo>
                  <a:lnTo>
                    <a:pt x="20" y="0"/>
                  </a:lnTo>
                  <a:lnTo>
                    <a:pt x="1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57" name="Freeform 1364"/>
            <p:cNvSpPr>
              <a:spLocks/>
            </p:cNvSpPr>
            <p:nvPr/>
          </p:nvSpPr>
          <p:spPr bwMode="auto">
            <a:xfrm>
              <a:off x="2296468" y="2431357"/>
              <a:ext cx="1338" cy="6692"/>
            </a:xfrm>
            <a:custGeom>
              <a:avLst/>
              <a:gdLst>
                <a:gd name="T0" fmla="*/ 2147483647 w 4"/>
                <a:gd name="T1" fmla="*/ 2147483647 h 19"/>
                <a:gd name="T2" fmla="*/ 2147483647 w 4"/>
                <a:gd name="T3" fmla="*/ 0 h 19"/>
                <a:gd name="T4" fmla="*/ 0 w 4"/>
                <a:gd name="T5" fmla="*/ 0 h 19"/>
                <a:gd name="T6" fmla="*/ 0 w 4"/>
                <a:gd name="T7" fmla="*/ 0 h 19"/>
                <a:gd name="T8" fmla="*/ 0 w 4"/>
                <a:gd name="T9" fmla="*/ 2147483647 h 19"/>
                <a:gd name="T10" fmla="*/ 0 w 4"/>
                <a:gd name="T11" fmla="*/ 2147483647 h 19"/>
                <a:gd name="T12" fmla="*/ 0 w 4"/>
                <a:gd name="T13" fmla="*/ 2147483647 h 19"/>
                <a:gd name="T14" fmla="*/ 2147483647 w 4"/>
                <a:gd name="T15" fmla="*/ 2147483647 h 19"/>
                <a:gd name="T16" fmla="*/ 2147483647 w 4"/>
                <a:gd name="T17" fmla="*/ 2147483647 h 19"/>
                <a:gd name="T18" fmla="*/ 2147483647 w 4"/>
                <a:gd name="T19" fmla="*/ 2147483647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19"/>
                <a:gd name="T32" fmla="*/ 4 w 4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19">
                  <a:moveTo>
                    <a:pt x="4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4" y="19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58" name="Freeform 1365"/>
            <p:cNvSpPr>
              <a:spLocks/>
            </p:cNvSpPr>
            <p:nvPr/>
          </p:nvSpPr>
          <p:spPr bwMode="auto">
            <a:xfrm>
              <a:off x="2296468" y="2435373"/>
              <a:ext cx="18738" cy="2677"/>
            </a:xfrm>
            <a:custGeom>
              <a:avLst/>
              <a:gdLst>
                <a:gd name="T0" fmla="*/ 2147483647 w 58"/>
                <a:gd name="T1" fmla="*/ 0 h 7"/>
                <a:gd name="T2" fmla="*/ 2147483647 w 58"/>
                <a:gd name="T3" fmla="*/ 0 h 7"/>
                <a:gd name="T4" fmla="*/ 0 w 58"/>
                <a:gd name="T5" fmla="*/ 2147483647 h 7"/>
                <a:gd name="T6" fmla="*/ 2147483647 w 58"/>
                <a:gd name="T7" fmla="*/ 2147483647 h 7"/>
                <a:gd name="T8" fmla="*/ 2147483647 w 58"/>
                <a:gd name="T9" fmla="*/ 2147483647 h 7"/>
                <a:gd name="T10" fmla="*/ 2147483647 w 58"/>
                <a:gd name="T11" fmla="*/ 2147483647 h 7"/>
                <a:gd name="T12" fmla="*/ 2147483647 w 58"/>
                <a:gd name="T13" fmla="*/ 2147483647 h 7"/>
                <a:gd name="T14" fmla="*/ 2147483647 w 58"/>
                <a:gd name="T15" fmla="*/ 0 h 7"/>
                <a:gd name="T16" fmla="*/ 2147483647 w 58"/>
                <a:gd name="T17" fmla="*/ 0 h 7"/>
                <a:gd name="T18" fmla="*/ 2147483647 w 58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8"/>
                <a:gd name="T31" fmla="*/ 0 h 7"/>
                <a:gd name="T32" fmla="*/ 58 w 58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8" h="7">
                  <a:moveTo>
                    <a:pt x="3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7"/>
                  </a:lnTo>
                  <a:lnTo>
                    <a:pt x="52" y="7"/>
                  </a:lnTo>
                  <a:lnTo>
                    <a:pt x="58" y="7"/>
                  </a:lnTo>
                  <a:lnTo>
                    <a:pt x="58" y="3"/>
                  </a:lnTo>
                  <a:lnTo>
                    <a:pt x="58" y="0"/>
                  </a:lnTo>
                  <a:lnTo>
                    <a:pt x="5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59" name="Freeform 1366"/>
            <p:cNvSpPr>
              <a:spLocks/>
            </p:cNvSpPr>
            <p:nvPr/>
          </p:nvSpPr>
          <p:spPr bwMode="auto">
            <a:xfrm>
              <a:off x="2313867" y="2435373"/>
              <a:ext cx="1339" cy="6691"/>
            </a:xfrm>
            <a:custGeom>
              <a:avLst/>
              <a:gdLst>
                <a:gd name="T0" fmla="*/ 2147483647 w 6"/>
                <a:gd name="T1" fmla="*/ 2147483647 h 22"/>
                <a:gd name="T2" fmla="*/ 2147483647 w 6"/>
                <a:gd name="T3" fmla="*/ 0 h 22"/>
                <a:gd name="T4" fmla="*/ 2147483647 w 6"/>
                <a:gd name="T5" fmla="*/ 0 h 22"/>
                <a:gd name="T6" fmla="*/ 0 w 6"/>
                <a:gd name="T7" fmla="*/ 0 h 22"/>
                <a:gd name="T8" fmla="*/ 0 w 6"/>
                <a:gd name="T9" fmla="*/ 2147483647 h 22"/>
                <a:gd name="T10" fmla="*/ 0 w 6"/>
                <a:gd name="T11" fmla="*/ 2147483647 h 22"/>
                <a:gd name="T12" fmla="*/ 2147483647 w 6"/>
                <a:gd name="T13" fmla="*/ 2147483647 h 22"/>
                <a:gd name="T14" fmla="*/ 2147483647 w 6"/>
                <a:gd name="T15" fmla="*/ 2147483647 h 22"/>
                <a:gd name="T16" fmla="*/ 2147483647 w 6"/>
                <a:gd name="T17" fmla="*/ 2147483647 h 22"/>
                <a:gd name="T18" fmla="*/ 2147483647 w 6"/>
                <a:gd name="T19" fmla="*/ 2147483647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22"/>
                <a:gd name="T32" fmla="*/ 6 w 6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22">
                  <a:moveTo>
                    <a:pt x="6" y="3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4" y="22"/>
                  </a:lnTo>
                  <a:lnTo>
                    <a:pt x="6" y="19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60" name="Freeform 1367"/>
            <p:cNvSpPr>
              <a:spLocks/>
            </p:cNvSpPr>
            <p:nvPr/>
          </p:nvSpPr>
          <p:spPr bwMode="auto">
            <a:xfrm>
              <a:off x="2313867" y="2440726"/>
              <a:ext cx="20076" cy="1338"/>
            </a:xfrm>
            <a:custGeom>
              <a:avLst/>
              <a:gdLst>
                <a:gd name="T0" fmla="*/ 2147483647 w 62"/>
                <a:gd name="T1" fmla="*/ 0 h 4"/>
                <a:gd name="T2" fmla="*/ 0 w 62"/>
                <a:gd name="T3" fmla="*/ 0 h 4"/>
                <a:gd name="T4" fmla="*/ 0 w 62"/>
                <a:gd name="T5" fmla="*/ 2147483647 h 4"/>
                <a:gd name="T6" fmla="*/ 0 w 62"/>
                <a:gd name="T7" fmla="*/ 2147483647 h 4"/>
                <a:gd name="T8" fmla="*/ 2147483647 w 62"/>
                <a:gd name="T9" fmla="*/ 2147483647 h 4"/>
                <a:gd name="T10" fmla="*/ 2147483647 w 62"/>
                <a:gd name="T11" fmla="*/ 2147483647 h 4"/>
                <a:gd name="T12" fmla="*/ 2147483647 w 62"/>
                <a:gd name="T13" fmla="*/ 2147483647 h 4"/>
                <a:gd name="T14" fmla="*/ 2147483647 w 62"/>
                <a:gd name="T15" fmla="*/ 0 h 4"/>
                <a:gd name="T16" fmla="*/ 2147483647 w 62"/>
                <a:gd name="T17" fmla="*/ 0 h 4"/>
                <a:gd name="T18" fmla="*/ 2147483647 w 62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2"/>
                <a:gd name="T31" fmla="*/ 0 h 4"/>
                <a:gd name="T32" fmla="*/ 62 w 62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2" h="4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56" y="4"/>
                  </a:lnTo>
                  <a:lnTo>
                    <a:pt x="62" y="4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61" name="Freeform 1368"/>
            <p:cNvSpPr>
              <a:spLocks/>
            </p:cNvSpPr>
            <p:nvPr/>
          </p:nvSpPr>
          <p:spPr bwMode="auto">
            <a:xfrm>
              <a:off x="2333943" y="2440726"/>
              <a:ext cx="0" cy="6691"/>
            </a:xfrm>
            <a:custGeom>
              <a:avLst/>
              <a:gdLst>
                <a:gd name="T0" fmla="*/ 0 w 2"/>
                <a:gd name="T1" fmla="*/ 2147483647 h 19"/>
                <a:gd name="T2" fmla="*/ 0 w 2"/>
                <a:gd name="T3" fmla="*/ 0 h 19"/>
                <a:gd name="T4" fmla="*/ 0 w 2"/>
                <a:gd name="T5" fmla="*/ 0 h 19"/>
                <a:gd name="T6" fmla="*/ 0 w 2"/>
                <a:gd name="T7" fmla="*/ 0 h 19"/>
                <a:gd name="T8" fmla="*/ 0 w 2"/>
                <a:gd name="T9" fmla="*/ 2147483647 h 19"/>
                <a:gd name="T10" fmla="*/ 0 w 2"/>
                <a:gd name="T11" fmla="*/ 2147483647 h 19"/>
                <a:gd name="T12" fmla="*/ 0 w 2"/>
                <a:gd name="T13" fmla="*/ 2147483647 h 19"/>
                <a:gd name="T14" fmla="*/ 0 w 2"/>
                <a:gd name="T15" fmla="*/ 2147483647 h 19"/>
                <a:gd name="T16" fmla="*/ 0 w 2"/>
                <a:gd name="T17" fmla="*/ 2147483647 h 19"/>
                <a:gd name="T18" fmla="*/ 0 w 2"/>
                <a:gd name="T19" fmla="*/ 2147483647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"/>
                <a:gd name="T31" fmla="*/ 0 h 19"/>
                <a:gd name="T32" fmla="*/ 0 w 2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" h="19">
                  <a:moveTo>
                    <a:pt x="2" y="4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2" y="19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62" name="Freeform 1369"/>
            <p:cNvSpPr>
              <a:spLocks/>
            </p:cNvSpPr>
            <p:nvPr/>
          </p:nvSpPr>
          <p:spPr bwMode="auto">
            <a:xfrm>
              <a:off x="2332605" y="2444741"/>
              <a:ext cx="45506" cy="2677"/>
            </a:xfrm>
            <a:custGeom>
              <a:avLst/>
              <a:gdLst>
                <a:gd name="T0" fmla="*/ 2147483647 w 135"/>
                <a:gd name="T1" fmla="*/ 0 h 6"/>
                <a:gd name="T2" fmla="*/ 2147483647 w 135"/>
                <a:gd name="T3" fmla="*/ 2147483647 h 6"/>
                <a:gd name="T4" fmla="*/ 0 w 135"/>
                <a:gd name="T5" fmla="*/ 2147483647 h 6"/>
                <a:gd name="T6" fmla="*/ 2147483647 w 135"/>
                <a:gd name="T7" fmla="*/ 2147483647 h 6"/>
                <a:gd name="T8" fmla="*/ 2147483647 w 135"/>
                <a:gd name="T9" fmla="*/ 2147483647 h 6"/>
                <a:gd name="T10" fmla="*/ 2147483647 w 135"/>
                <a:gd name="T11" fmla="*/ 2147483647 h 6"/>
                <a:gd name="T12" fmla="*/ 2147483647 w 135"/>
                <a:gd name="T13" fmla="*/ 2147483647 h 6"/>
                <a:gd name="T14" fmla="*/ 2147483647 w 135"/>
                <a:gd name="T15" fmla="*/ 2147483647 h 6"/>
                <a:gd name="T16" fmla="*/ 2147483647 w 135"/>
                <a:gd name="T17" fmla="*/ 0 h 6"/>
                <a:gd name="T18" fmla="*/ 2147483647 w 135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5"/>
                <a:gd name="T31" fmla="*/ 0 h 6"/>
                <a:gd name="T32" fmla="*/ 135 w 135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5" h="6">
                  <a:moveTo>
                    <a:pt x="4" y="0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4" y="6"/>
                  </a:lnTo>
                  <a:lnTo>
                    <a:pt x="128" y="6"/>
                  </a:lnTo>
                  <a:lnTo>
                    <a:pt x="135" y="6"/>
                  </a:lnTo>
                  <a:lnTo>
                    <a:pt x="135" y="4"/>
                  </a:lnTo>
                  <a:lnTo>
                    <a:pt x="12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63" name="Freeform 1370"/>
            <p:cNvSpPr>
              <a:spLocks/>
            </p:cNvSpPr>
            <p:nvPr/>
          </p:nvSpPr>
          <p:spPr bwMode="auto">
            <a:xfrm>
              <a:off x="2375433" y="2444741"/>
              <a:ext cx="2677" cy="8030"/>
            </a:xfrm>
            <a:custGeom>
              <a:avLst/>
              <a:gdLst>
                <a:gd name="T0" fmla="*/ 2147483647 w 7"/>
                <a:gd name="T1" fmla="*/ 2147483647 h 23"/>
                <a:gd name="T2" fmla="*/ 2147483647 w 7"/>
                <a:gd name="T3" fmla="*/ 2147483647 h 23"/>
                <a:gd name="T4" fmla="*/ 2147483647 w 7"/>
                <a:gd name="T5" fmla="*/ 0 h 23"/>
                <a:gd name="T6" fmla="*/ 0 w 7"/>
                <a:gd name="T7" fmla="*/ 2147483647 h 23"/>
                <a:gd name="T8" fmla="*/ 0 w 7"/>
                <a:gd name="T9" fmla="*/ 2147483647 h 23"/>
                <a:gd name="T10" fmla="*/ 0 w 7"/>
                <a:gd name="T11" fmla="*/ 2147483647 h 23"/>
                <a:gd name="T12" fmla="*/ 2147483647 w 7"/>
                <a:gd name="T13" fmla="*/ 2147483647 h 23"/>
                <a:gd name="T14" fmla="*/ 2147483647 w 7"/>
                <a:gd name="T15" fmla="*/ 2147483647 h 23"/>
                <a:gd name="T16" fmla="*/ 2147483647 w 7"/>
                <a:gd name="T17" fmla="*/ 2147483647 h 23"/>
                <a:gd name="T18" fmla="*/ 2147483647 w 7"/>
                <a:gd name="T19" fmla="*/ 2147483647 h 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23"/>
                <a:gd name="T32" fmla="*/ 7 w 7"/>
                <a:gd name="T33" fmla="*/ 23 h 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23">
                  <a:moveTo>
                    <a:pt x="7" y="4"/>
                  </a:moveTo>
                  <a:lnTo>
                    <a:pt x="7" y="4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4" y="23"/>
                  </a:lnTo>
                  <a:lnTo>
                    <a:pt x="7" y="23"/>
                  </a:lnTo>
                  <a:lnTo>
                    <a:pt x="7" y="19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64" name="Freeform 1371"/>
            <p:cNvSpPr>
              <a:spLocks/>
            </p:cNvSpPr>
            <p:nvPr/>
          </p:nvSpPr>
          <p:spPr bwMode="auto">
            <a:xfrm>
              <a:off x="2375433" y="2450094"/>
              <a:ext cx="9369" cy="2677"/>
            </a:xfrm>
            <a:custGeom>
              <a:avLst/>
              <a:gdLst>
                <a:gd name="T0" fmla="*/ 2147483647 w 27"/>
                <a:gd name="T1" fmla="*/ 0 h 7"/>
                <a:gd name="T2" fmla="*/ 0 w 27"/>
                <a:gd name="T3" fmla="*/ 0 h 7"/>
                <a:gd name="T4" fmla="*/ 0 w 27"/>
                <a:gd name="T5" fmla="*/ 2147483647 h 7"/>
                <a:gd name="T6" fmla="*/ 0 w 27"/>
                <a:gd name="T7" fmla="*/ 2147483647 h 7"/>
                <a:gd name="T8" fmla="*/ 2147483647 w 27"/>
                <a:gd name="T9" fmla="*/ 2147483647 h 7"/>
                <a:gd name="T10" fmla="*/ 2147483647 w 27"/>
                <a:gd name="T11" fmla="*/ 2147483647 h 7"/>
                <a:gd name="T12" fmla="*/ 2147483647 w 27"/>
                <a:gd name="T13" fmla="*/ 2147483647 h 7"/>
                <a:gd name="T14" fmla="*/ 2147483647 w 27"/>
                <a:gd name="T15" fmla="*/ 0 h 7"/>
                <a:gd name="T16" fmla="*/ 2147483647 w 27"/>
                <a:gd name="T17" fmla="*/ 0 h 7"/>
                <a:gd name="T18" fmla="*/ 2147483647 w 27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"/>
                <a:gd name="T31" fmla="*/ 0 h 7"/>
                <a:gd name="T32" fmla="*/ 27 w 27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" h="7">
                  <a:moveTo>
                    <a:pt x="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18" y="7"/>
                  </a:lnTo>
                  <a:lnTo>
                    <a:pt x="27" y="7"/>
                  </a:lnTo>
                  <a:lnTo>
                    <a:pt x="27" y="3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65" name="Freeform 1372"/>
            <p:cNvSpPr>
              <a:spLocks/>
            </p:cNvSpPr>
            <p:nvPr/>
          </p:nvSpPr>
          <p:spPr bwMode="auto">
            <a:xfrm>
              <a:off x="2382126" y="2450094"/>
              <a:ext cx="2677" cy="6692"/>
            </a:xfrm>
            <a:custGeom>
              <a:avLst/>
              <a:gdLst>
                <a:gd name="T0" fmla="*/ 2147483647 w 7"/>
                <a:gd name="T1" fmla="*/ 2147483647 h 19"/>
                <a:gd name="T2" fmla="*/ 2147483647 w 7"/>
                <a:gd name="T3" fmla="*/ 0 h 19"/>
                <a:gd name="T4" fmla="*/ 2147483647 w 7"/>
                <a:gd name="T5" fmla="*/ 0 h 19"/>
                <a:gd name="T6" fmla="*/ 0 w 7"/>
                <a:gd name="T7" fmla="*/ 0 h 19"/>
                <a:gd name="T8" fmla="*/ 0 w 7"/>
                <a:gd name="T9" fmla="*/ 2147483647 h 19"/>
                <a:gd name="T10" fmla="*/ 0 w 7"/>
                <a:gd name="T11" fmla="*/ 2147483647 h 19"/>
                <a:gd name="T12" fmla="*/ 2147483647 w 7"/>
                <a:gd name="T13" fmla="*/ 2147483647 h 19"/>
                <a:gd name="T14" fmla="*/ 2147483647 w 7"/>
                <a:gd name="T15" fmla="*/ 2147483647 h 19"/>
                <a:gd name="T16" fmla="*/ 2147483647 w 7"/>
                <a:gd name="T17" fmla="*/ 2147483647 h 19"/>
                <a:gd name="T18" fmla="*/ 2147483647 w 7"/>
                <a:gd name="T19" fmla="*/ 2147483647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9"/>
                <a:gd name="T32" fmla="*/ 7 w 7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9">
                  <a:moveTo>
                    <a:pt x="7" y="3"/>
                  </a:move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4" y="19"/>
                  </a:lnTo>
                  <a:lnTo>
                    <a:pt x="7" y="19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66" name="Freeform 1373"/>
            <p:cNvSpPr>
              <a:spLocks/>
            </p:cNvSpPr>
            <p:nvPr/>
          </p:nvSpPr>
          <p:spPr bwMode="auto">
            <a:xfrm>
              <a:off x="2382126" y="2454109"/>
              <a:ext cx="20076" cy="2677"/>
            </a:xfrm>
            <a:custGeom>
              <a:avLst/>
              <a:gdLst>
                <a:gd name="T0" fmla="*/ 2147483647 w 60"/>
                <a:gd name="T1" fmla="*/ 0 h 6"/>
                <a:gd name="T2" fmla="*/ 0 w 60"/>
                <a:gd name="T3" fmla="*/ 2147483647 h 6"/>
                <a:gd name="T4" fmla="*/ 0 w 60"/>
                <a:gd name="T5" fmla="*/ 2147483647 h 6"/>
                <a:gd name="T6" fmla="*/ 0 w 60"/>
                <a:gd name="T7" fmla="*/ 2147483647 h 6"/>
                <a:gd name="T8" fmla="*/ 2147483647 w 60"/>
                <a:gd name="T9" fmla="*/ 2147483647 h 6"/>
                <a:gd name="T10" fmla="*/ 2147483647 w 60"/>
                <a:gd name="T11" fmla="*/ 2147483647 h 6"/>
                <a:gd name="T12" fmla="*/ 2147483647 w 60"/>
                <a:gd name="T13" fmla="*/ 2147483647 h 6"/>
                <a:gd name="T14" fmla="*/ 2147483647 w 60"/>
                <a:gd name="T15" fmla="*/ 2147483647 h 6"/>
                <a:gd name="T16" fmla="*/ 2147483647 w 60"/>
                <a:gd name="T17" fmla="*/ 0 h 6"/>
                <a:gd name="T18" fmla="*/ 2147483647 w 60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0"/>
                <a:gd name="T31" fmla="*/ 0 h 6"/>
                <a:gd name="T32" fmla="*/ 60 w 60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0" h="6">
                  <a:moveTo>
                    <a:pt x="4" y="0"/>
                  </a:moveTo>
                  <a:lnTo>
                    <a:pt x="0" y="3"/>
                  </a:lnTo>
                  <a:lnTo>
                    <a:pt x="0" y="6"/>
                  </a:lnTo>
                  <a:lnTo>
                    <a:pt x="50" y="6"/>
                  </a:lnTo>
                  <a:lnTo>
                    <a:pt x="56" y="6"/>
                  </a:lnTo>
                  <a:lnTo>
                    <a:pt x="60" y="3"/>
                  </a:lnTo>
                  <a:lnTo>
                    <a:pt x="56" y="3"/>
                  </a:lnTo>
                  <a:lnTo>
                    <a:pt x="5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67" name="Freeform 1374"/>
            <p:cNvSpPr>
              <a:spLocks/>
            </p:cNvSpPr>
            <p:nvPr/>
          </p:nvSpPr>
          <p:spPr bwMode="auto">
            <a:xfrm>
              <a:off x="2399525" y="2454109"/>
              <a:ext cx="2677" cy="8030"/>
            </a:xfrm>
            <a:custGeom>
              <a:avLst/>
              <a:gdLst>
                <a:gd name="T0" fmla="*/ 2147483647 w 6"/>
                <a:gd name="T1" fmla="*/ 2147483647 h 22"/>
                <a:gd name="T2" fmla="*/ 2147483647 w 6"/>
                <a:gd name="T3" fmla="*/ 2147483647 h 22"/>
                <a:gd name="T4" fmla="*/ 2147483647 w 6"/>
                <a:gd name="T5" fmla="*/ 0 h 22"/>
                <a:gd name="T6" fmla="*/ 0 w 6"/>
                <a:gd name="T7" fmla="*/ 2147483647 h 22"/>
                <a:gd name="T8" fmla="*/ 0 w 6"/>
                <a:gd name="T9" fmla="*/ 2147483647 h 22"/>
                <a:gd name="T10" fmla="*/ 0 w 6"/>
                <a:gd name="T11" fmla="*/ 2147483647 h 22"/>
                <a:gd name="T12" fmla="*/ 2147483647 w 6"/>
                <a:gd name="T13" fmla="*/ 2147483647 h 22"/>
                <a:gd name="T14" fmla="*/ 2147483647 w 6"/>
                <a:gd name="T15" fmla="*/ 2147483647 h 22"/>
                <a:gd name="T16" fmla="*/ 2147483647 w 6"/>
                <a:gd name="T17" fmla="*/ 2147483647 h 22"/>
                <a:gd name="T18" fmla="*/ 2147483647 w 6"/>
                <a:gd name="T19" fmla="*/ 2147483647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22"/>
                <a:gd name="T32" fmla="*/ 6 w 6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22">
                  <a:moveTo>
                    <a:pt x="6" y="3"/>
                  </a:moveTo>
                  <a:lnTo>
                    <a:pt x="2" y="3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19"/>
                  </a:lnTo>
                  <a:lnTo>
                    <a:pt x="0" y="22"/>
                  </a:lnTo>
                  <a:lnTo>
                    <a:pt x="2" y="22"/>
                  </a:lnTo>
                  <a:lnTo>
                    <a:pt x="6" y="19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68" name="Freeform 1375"/>
            <p:cNvSpPr>
              <a:spLocks/>
            </p:cNvSpPr>
            <p:nvPr/>
          </p:nvSpPr>
          <p:spPr bwMode="auto">
            <a:xfrm>
              <a:off x="2399525" y="2459463"/>
              <a:ext cx="5354" cy="2677"/>
            </a:xfrm>
            <a:custGeom>
              <a:avLst/>
              <a:gdLst>
                <a:gd name="T0" fmla="*/ 2147483647 w 15"/>
                <a:gd name="T1" fmla="*/ 0 h 7"/>
                <a:gd name="T2" fmla="*/ 0 w 15"/>
                <a:gd name="T3" fmla="*/ 0 h 7"/>
                <a:gd name="T4" fmla="*/ 0 w 15"/>
                <a:gd name="T5" fmla="*/ 2147483647 h 7"/>
                <a:gd name="T6" fmla="*/ 0 w 15"/>
                <a:gd name="T7" fmla="*/ 2147483647 h 7"/>
                <a:gd name="T8" fmla="*/ 2147483647 w 15"/>
                <a:gd name="T9" fmla="*/ 2147483647 h 7"/>
                <a:gd name="T10" fmla="*/ 2147483647 w 15"/>
                <a:gd name="T11" fmla="*/ 2147483647 h 7"/>
                <a:gd name="T12" fmla="*/ 2147483647 w 15"/>
                <a:gd name="T13" fmla="*/ 2147483647 h 7"/>
                <a:gd name="T14" fmla="*/ 2147483647 w 15"/>
                <a:gd name="T15" fmla="*/ 0 h 7"/>
                <a:gd name="T16" fmla="*/ 2147483647 w 15"/>
                <a:gd name="T17" fmla="*/ 0 h 7"/>
                <a:gd name="T18" fmla="*/ 2147483647 w 15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"/>
                <a:gd name="T31" fmla="*/ 0 h 7"/>
                <a:gd name="T32" fmla="*/ 15 w 15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" h="7">
                  <a:moveTo>
                    <a:pt x="2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9" y="7"/>
                  </a:lnTo>
                  <a:lnTo>
                    <a:pt x="15" y="7"/>
                  </a:lnTo>
                  <a:lnTo>
                    <a:pt x="15" y="4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69" name="Freeform 1376"/>
            <p:cNvSpPr>
              <a:spLocks/>
            </p:cNvSpPr>
            <p:nvPr/>
          </p:nvSpPr>
          <p:spPr bwMode="auto">
            <a:xfrm>
              <a:off x="2403540" y="2459463"/>
              <a:ext cx="1338" cy="6691"/>
            </a:xfrm>
            <a:custGeom>
              <a:avLst/>
              <a:gdLst>
                <a:gd name="T0" fmla="*/ 2147483647 w 2"/>
                <a:gd name="T1" fmla="*/ 2147483647 h 19"/>
                <a:gd name="T2" fmla="*/ 2147483647 w 2"/>
                <a:gd name="T3" fmla="*/ 0 h 19"/>
                <a:gd name="T4" fmla="*/ 0 w 2"/>
                <a:gd name="T5" fmla="*/ 0 h 19"/>
                <a:gd name="T6" fmla="*/ 0 w 2"/>
                <a:gd name="T7" fmla="*/ 0 h 19"/>
                <a:gd name="T8" fmla="*/ 0 w 2"/>
                <a:gd name="T9" fmla="*/ 2147483647 h 19"/>
                <a:gd name="T10" fmla="*/ 0 w 2"/>
                <a:gd name="T11" fmla="*/ 2147483647 h 19"/>
                <a:gd name="T12" fmla="*/ 0 w 2"/>
                <a:gd name="T13" fmla="*/ 2147483647 h 19"/>
                <a:gd name="T14" fmla="*/ 2147483647 w 2"/>
                <a:gd name="T15" fmla="*/ 2147483647 h 19"/>
                <a:gd name="T16" fmla="*/ 2147483647 w 2"/>
                <a:gd name="T17" fmla="*/ 2147483647 h 19"/>
                <a:gd name="T18" fmla="*/ 2147483647 w 2"/>
                <a:gd name="T19" fmla="*/ 2147483647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"/>
                <a:gd name="T31" fmla="*/ 0 h 19"/>
                <a:gd name="T32" fmla="*/ 2 w 2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" h="19">
                  <a:moveTo>
                    <a:pt x="2" y="4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2" y="19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70" name="Freeform 1377"/>
            <p:cNvSpPr>
              <a:spLocks/>
            </p:cNvSpPr>
            <p:nvPr/>
          </p:nvSpPr>
          <p:spPr bwMode="auto">
            <a:xfrm>
              <a:off x="2402201" y="2463477"/>
              <a:ext cx="25430" cy="2677"/>
            </a:xfrm>
            <a:custGeom>
              <a:avLst/>
              <a:gdLst>
                <a:gd name="T0" fmla="*/ 2147483647 w 73"/>
                <a:gd name="T1" fmla="*/ 0 h 6"/>
                <a:gd name="T2" fmla="*/ 2147483647 w 73"/>
                <a:gd name="T3" fmla="*/ 2147483647 h 6"/>
                <a:gd name="T4" fmla="*/ 0 w 73"/>
                <a:gd name="T5" fmla="*/ 2147483647 h 6"/>
                <a:gd name="T6" fmla="*/ 2147483647 w 73"/>
                <a:gd name="T7" fmla="*/ 2147483647 h 6"/>
                <a:gd name="T8" fmla="*/ 2147483647 w 73"/>
                <a:gd name="T9" fmla="*/ 2147483647 h 6"/>
                <a:gd name="T10" fmla="*/ 2147483647 w 73"/>
                <a:gd name="T11" fmla="*/ 2147483647 h 6"/>
                <a:gd name="T12" fmla="*/ 2147483647 w 73"/>
                <a:gd name="T13" fmla="*/ 2147483647 h 6"/>
                <a:gd name="T14" fmla="*/ 2147483647 w 73"/>
                <a:gd name="T15" fmla="*/ 2147483647 h 6"/>
                <a:gd name="T16" fmla="*/ 2147483647 w 73"/>
                <a:gd name="T17" fmla="*/ 0 h 6"/>
                <a:gd name="T18" fmla="*/ 2147483647 w 7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3"/>
                <a:gd name="T31" fmla="*/ 0 h 6"/>
                <a:gd name="T32" fmla="*/ 73 w 7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3" h="6">
                  <a:moveTo>
                    <a:pt x="4" y="0"/>
                  </a:moveTo>
                  <a:lnTo>
                    <a:pt x="4" y="2"/>
                  </a:lnTo>
                  <a:lnTo>
                    <a:pt x="0" y="2"/>
                  </a:lnTo>
                  <a:lnTo>
                    <a:pt x="4" y="6"/>
                  </a:lnTo>
                  <a:lnTo>
                    <a:pt x="66" y="6"/>
                  </a:lnTo>
                  <a:lnTo>
                    <a:pt x="73" y="6"/>
                  </a:lnTo>
                  <a:lnTo>
                    <a:pt x="73" y="2"/>
                  </a:lnTo>
                  <a:lnTo>
                    <a:pt x="6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71" name="Freeform 1378"/>
            <p:cNvSpPr>
              <a:spLocks/>
            </p:cNvSpPr>
            <p:nvPr/>
          </p:nvSpPr>
          <p:spPr bwMode="auto">
            <a:xfrm>
              <a:off x="2424955" y="2463477"/>
              <a:ext cx="2677" cy="8030"/>
            </a:xfrm>
            <a:custGeom>
              <a:avLst/>
              <a:gdLst>
                <a:gd name="T0" fmla="*/ 2147483647 w 7"/>
                <a:gd name="T1" fmla="*/ 2147483647 h 21"/>
                <a:gd name="T2" fmla="*/ 2147483647 w 7"/>
                <a:gd name="T3" fmla="*/ 2147483647 h 21"/>
                <a:gd name="T4" fmla="*/ 2147483647 w 7"/>
                <a:gd name="T5" fmla="*/ 0 h 21"/>
                <a:gd name="T6" fmla="*/ 0 w 7"/>
                <a:gd name="T7" fmla="*/ 2147483647 h 21"/>
                <a:gd name="T8" fmla="*/ 0 w 7"/>
                <a:gd name="T9" fmla="*/ 2147483647 h 21"/>
                <a:gd name="T10" fmla="*/ 0 w 7"/>
                <a:gd name="T11" fmla="*/ 2147483647 h 21"/>
                <a:gd name="T12" fmla="*/ 2147483647 w 7"/>
                <a:gd name="T13" fmla="*/ 2147483647 h 21"/>
                <a:gd name="T14" fmla="*/ 2147483647 w 7"/>
                <a:gd name="T15" fmla="*/ 2147483647 h 21"/>
                <a:gd name="T16" fmla="*/ 2147483647 w 7"/>
                <a:gd name="T17" fmla="*/ 2147483647 h 21"/>
                <a:gd name="T18" fmla="*/ 2147483647 w 7"/>
                <a:gd name="T19" fmla="*/ 2147483647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21"/>
                <a:gd name="T32" fmla="*/ 7 w 7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21">
                  <a:moveTo>
                    <a:pt x="7" y="2"/>
                  </a:moveTo>
                  <a:lnTo>
                    <a:pt x="7" y="2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3" y="21"/>
                  </a:lnTo>
                  <a:lnTo>
                    <a:pt x="7" y="21"/>
                  </a:lnTo>
                  <a:lnTo>
                    <a:pt x="7" y="19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72" name="Freeform 1379"/>
            <p:cNvSpPr>
              <a:spLocks/>
            </p:cNvSpPr>
            <p:nvPr/>
          </p:nvSpPr>
          <p:spPr bwMode="auto">
            <a:xfrm>
              <a:off x="2424955" y="2468831"/>
              <a:ext cx="4015" cy="2677"/>
            </a:xfrm>
            <a:custGeom>
              <a:avLst/>
              <a:gdLst>
                <a:gd name="T0" fmla="*/ 2147483647 w 13"/>
                <a:gd name="T1" fmla="*/ 0 h 6"/>
                <a:gd name="T2" fmla="*/ 0 w 13"/>
                <a:gd name="T3" fmla="*/ 0 h 6"/>
                <a:gd name="T4" fmla="*/ 0 w 13"/>
                <a:gd name="T5" fmla="*/ 2147483647 h 6"/>
                <a:gd name="T6" fmla="*/ 0 w 13"/>
                <a:gd name="T7" fmla="*/ 2147483647 h 6"/>
                <a:gd name="T8" fmla="*/ 2147483647 w 13"/>
                <a:gd name="T9" fmla="*/ 2147483647 h 6"/>
                <a:gd name="T10" fmla="*/ 2147483647 w 13"/>
                <a:gd name="T11" fmla="*/ 2147483647 h 6"/>
                <a:gd name="T12" fmla="*/ 2147483647 w 13"/>
                <a:gd name="T13" fmla="*/ 2147483647 h 6"/>
                <a:gd name="T14" fmla="*/ 2147483647 w 13"/>
                <a:gd name="T15" fmla="*/ 0 h 6"/>
                <a:gd name="T16" fmla="*/ 2147483647 w 13"/>
                <a:gd name="T17" fmla="*/ 0 h 6"/>
                <a:gd name="T18" fmla="*/ 2147483647 w 1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6"/>
                <a:gd name="T32" fmla="*/ 13 w 1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6">
                  <a:moveTo>
                    <a:pt x="3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3" y="6"/>
                  </a:lnTo>
                  <a:lnTo>
                    <a:pt x="10" y="6"/>
                  </a:lnTo>
                  <a:lnTo>
                    <a:pt x="13" y="4"/>
                  </a:lnTo>
                  <a:lnTo>
                    <a:pt x="10" y="0"/>
                  </a:lnTo>
                  <a:lnTo>
                    <a:pt x="7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73" name="Freeform 1380"/>
            <p:cNvSpPr>
              <a:spLocks/>
            </p:cNvSpPr>
            <p:nvPr/>
          </p:nvSpPr>
          <p:spPr bwMode="auto">
            <a:xfrm>
              <a:off x="2427631" y="2468831"/>
              <a:ext cx="1338" cy="8030"/>
            </a:xfrm>
            <a:custGeom>
              <a:avLst/>
              <a:gdLst>
                <a:gd name="T0" fmla="*/ 2147483647 w 6"/>
                <a:gd name="T1" fmla="*/ 2147483647 h 23"/>
                <a:gd name="T2" fmla="*/ 2147483647 w 6"/>
                <a:gd name="T3" fmla="*/ 0 h 23"/>
                <a:gd name="T4" fmla="*/ 2147483647 w 6"/>
                <a:gd name="T5" fmla="*/ 0 h 23"/>
                <a:gd name="T6" fmla="*/ 0 w 6"/>
                <a:gd name="T7" fmla="*/ 0 h 23"/>
                <a:gd name="T8" fmla="*/ 0 w 6"/>
                <a:gd name="T9" fmla="*/ 2147483647 h 23"/>
                <a:gd name="T10" fmla="*/ 0 w 6"/>
                <a:gd name="T11" fmla="*/ 2147483647 h 23"/>
                <a:gd name="T12" fmla="*/ 2147483647 w 6"/>
                <a:gd name="T13" fmla="*/ 2147483647 h 23"/>
                <a:gd name="T14" fmla="*/ 2147483647 w 6"/>
                <a:gd name="T15" fmla="*/ 2147483647 h 23"/>
                <a:gd name="T16" fmla="*/ 2147483647 w 6"/>
                <a:gd name="T17" fmla="*/ 2147483647 h 23"/>
                <a:gd name="T18" fmla="*/ 2147483647 w 6"/>
                <a:gd name="T19" fmla="*/ 2147483647 h 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23"/>
                <a:gd name="T32" fmla="*/ 6 w 6"/>
                <a:gd name="T33" fmla="*/ 23 h 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23">
                  <a:moveTo>
                    <a:pt x="6" y="4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3" y="23"/>
                  </a:lnTo>
                  <a:lnTo>
                    <a:pt x="3" y="19"/>
                  </a:lnTo>
                  <a:lnTo>
                    <a:pt x="6" y="19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74" name="Freeform 1381"/>
            <p:cNvSpPr>
              <a:spLocks/>
            </p:cNvSpPr>
            <p:nvPr/>
          </p:nvSpPr>
          <p:spPr bwMode="auto">
            <a:xfrm>
              <a:off x="2427631" y="2474184"/>
              <a:ext cx="32122" cy="1339"/>
            </a:xfrm>
            <a:custGeom>
              <a:avLst/>
              <a:gdLst>
                <a:gd name="T0" fmla="*/ 2147483647 w 95"/>
                <a:gd name="T1" fmla="*/ 0 h 3"/>
                <a:gd name="T2" fmla="*/ 0 w 95"/>
                <a:gd name="T3" fmla="*/ 0 h 3"/>
                <a:gd name="T4" fmla="*/ 0 w 95"/>
                <a:gd name="T5" fmla="*/ 2147483647 h 3"/>
                <a:gd name="T6" fmla="*/ 0 w 95"/>
                <a:gd name="T7" fmla="*/ 2147483647 h 3"/>
                <a:gd name="T8" fmla="*/ 2147483647 w 95"/>
                <a:gd name="T9" fmla="*/ 2147483647 h 3"/>
                <a:gd name="T10" fmla="*/ 2147483647 w 95"/>
                <a:gd name="T11" fmla="*/ 2147483647 h 3"/>
                <a:gd name="T12" fmla="*/ 2147483647 w 95"/>
                <a:gd name="T13" fmla="*/ 2147483647 h 3"/>
                <a:gd name="T14" fmla="*/ 2147483647 w 95"/>
                <a:gd name="T15" fmla="*/ 0 h 3"/>
                <a:gd name="T16" fmla="*/ 2147483647 w 95"/>
                <a:gd name="T17" fmla="*/ 0 h 3"/>
                <a:gd name="T18" fmla="*/ 2147483647 w 95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5"/>
                <a:gd name="T31" fmla="*/ 0 h 3"/>
                <a:gd name="T32" fmla="*/ 95 w 95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5" h="3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89" y="3"/>
                  </a:lnTo>
                  <a:lnTo>
                    <a:pt x="95" y="3"/>
                  </a:lnTo>
                  <a:lnTo>
                    <a:pt x="95" y="0"/>
                  </a:lnTo>
                  <a:lnTo>
                    <a:pt x="91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75" name="Freeform 1382"/>
            <p:cNvSpPr>
              <a:spLocks/>
            </p:cNvSpPr>
            <p:nvPr/>
          </p:nvSpPr>
          <p:spPr bwMode="auto">
            <a:xfrm>
              <a:off x="2457076" y="2474184"/>
              <a:ext cx="2677" cy="6692"/>
            </a:xfrm>
            <a:custGeom>
              <a:avLst/>
              <a:gdLst>
                <a:gd name="T0" fmla="*/ 2147483647 w 6"/>
                <a:gd name="T1" fmla="*/ 2147483647 h 19"/>
                <a:gd name="T2" fmla="*/ 2147483647 w 6"/>
                <a:gd name="T3" fmla="*/ 0 h 19"/>
                <a:gd name="T4" fmla="*/ 2147483647 w 6"/>
                <a:gd name="T5" fmla="*/ 0 h 19"/>
                <a:gd name="T6" fmla="*/ 0 w 6"/>
                <a:gd name="T7" fmla="*/ 0 h 19"/>
                <a:gd name="T8" fmla="*/ 0 w 6"/>
                <a:gd name="T9" fmla="*/ 2147483647 h 19"/>
                <a:gd name="T10" fmla="*/ 0 w 6"/>
                <a:gd name="T11" fmla="*/ 2147483647 h 19"/>
                <a:gd name="T12" fmla="*/ 2147483647 w 6"/>
                <a:gd name="T13" fmla="*/ 2147483647 h 19"/>
                <a:gd name="T14" fmla="*/ 2147483647 w 6"/>
                <a:gd name="T15" fmla="*/ 2147483647 h 19"/>
                <a:gd name="T16" fmla="*/ 2147483647 w 6"/>
                <a:gd name="T17" fmla="*/ 2147483647 h 19"/>
                <a:gd name="T18" fmla="*/ 2147483647 w 6"/>
                <a:gd name="T19" fmla="*/ 2147483647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9"/>
                <a:gd name="T32" fmla="*/ 6 w 6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9">
                  <a:moveTo>
                    <a:pt x="6" y="3"/>
                  </a:move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2" y="19"/>
                  </a:lnTo>
                  <a:lnTo>
                    <a:pt x="6" y="19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76" name="Freeform 1383"/>
            <p:cNvSpPr>
              <a:spLocks/>
            </p:cNvSpPr>
            <p:nvPr/>
          </p:nvSpPr>
          <p:spPr bwMode="auto">
            <a:xfrm>
              <a:off x="2457076" y="2478200"/>
              <a:ext cx="13384" cy="2677"/>
            </a:xfrm>
            <a:custGeom>
              <a:avLst/>
              <a:gdLst>
                <a:gd name="T0" fmla="*/ 2147483647 w 40"/>
                <a:gd name="T1" fmla="*/ 0 h 6"/>
                <a:gd name="T2" fmla="*/ 0 w 40"/>
                <a:gd name="T3" fmla="*/ 2147483647 h 6"/>
                <a:gd name="T4" fmla="*/ 0 w 40"/>
                <a:gd name="T5" fmla="*/ 2147483647 h 6"/>
                <a:gd name="T6" fmla="*/ 0 w 40"/>
                <a:gd name="T7" fmla="*/ 2147483647 h 6"/>
                <a:gd name="T8" fmla="*/ 2147483647 w 40"/>
                <a:gd name="T9" fmla="*/ 2147483647 h 6"/>
                <a:gd name="T10" fmla="*/ 2147483647 w 40"/>
                <a:gd name="T11" fmla="*/ 2147483647 h 6"/>
                <a:gd name="T12" fmla="*/ 2147483647 w 40"/>
                <a:gd name="T13" fmla="*/ 2147483647 h 6"/>
                <a:gd name="T14" fmla="*/ 2147483647 w 40"/>
                <a:gd name="T15" fmla="*/ 2147483647 h 6"/>
                <a:gd name="T16" fmla="*/ 2147483647 w 40"/>
                <a:gd name="T17" fmla="*/ 0 h 6"/>
                <a:gd name="T18" fmla="*/ 2147483647 w 40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"/>
                <a:gd name="T31" fmla="*/ 0 h 6"/>
                <a:gd name="T32" fmla="*/ 40 w 40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" h="6">
                  <a:moveTo>
                    <a:pt x="2" y="0"/>
                  </a:moveTo>
                  <a:lnTo>
                    <a:pt x="0" y="3"/>
                  </a:lnTo>
                  <a:lnTo>
                    <a:pt x="0" y="6"/>
                  </a:lnTo>
                  <a:lnTo>
                    <a:pt x="29" y="6"/>
                  </a:lnTo>
                  <a:lnTo>
                    <a:pt x="36" y="6"/>
                  </a:lnTo>
                  <a:lnTo>
                    <a:pt x="40" y="3"/>
                  </a:lnTo>
                  <a:lnTo>
                    <a:pt x="36" y="3"/>
                  </a:lnTo>
                  <a:lnTo>
                    <a:pt x="3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77" name="Freeform 1384"/>
            <p:cNvSpPr>
              <a:spLocks/>
            </p:cNvSpPr>
            <p:nvPr/>
          </p:nvSpPr>
          <p:spPr bwMode="auto">
            <a:xfrm>
              <a:off x="2467783" y="2478200"/>
              <a:ext cx="2677" cy="8030"/>
            </a:xfrm>
            <a:custGeom>
              <a:avLst/>
              <a:gdLst>
                <a:gd name="T0" fmla="*/ 2147483647 w 7"/>
                <a:gd name="T1" fmla="*/ 2147483647 h 22"/>
                <a:gd name="T2" fmla="*/ 2147483647 w 7"/>
                <a:gd name="T3" fmla="*/ 2147483647 h 22"/>
                <a:gd name="T4" fmla="*/ 2147483647 w 7"/>
                <a:gd name="T5" fmla="*/ 0 h 22"/>
                <a:gd name="T6" fmla="*/ 0 w 7"/>
                <a:gd name="T7" fmla="*/ 2147483647 h 22"/>
                <a:gd name="T8" fmla="*/ 0 w 7"/>
                <a:gd name="T9" fmla="*/ 2147483647 h 22"/>
                <a:gd name="T10" fmla="*/ 0 w 7"/>
                <a:gd name="T11" fmla="*/ 2147483647 h 22"/>
                <a:gd name="T12" fmla="*/ 2147483647 w 7"/>
                <a:gd name="T13" fmla="*/ 2147483647 h 22"/>
                <a:gd name="T14" fmla="*/ 2147483647 w 7"/>
                <a:gd name="T15" fmla="*/ 2147483647 h 22"/>
                <a:gd name="T16" fmla="*/ 2147483647 w 7"/>
                <a:gd name="T17" fmla="*/ 2147483647 h 22"/>
                <a:gd name="T18" fmla="*/ 2147483647 w 7"/>
                <a:gd name="T19" fmla="*/ 2147483647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22"/>
                <a:gd name="T32" fmla="*/ 7 w 7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22">
                  <a:moveTo>
                    <a:pt x="7" y="3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19"/>
                  </a:lnTo>
                  <a:lnTo>
                    <a:pt x="0" y="22"/>
                  </a:lnTo>
                  <a:lnTo>
                    <a:pt x="3" y="22"/>
                  </a:lnTo>
                  <a:lnTo>
                    <a:pt x="7" y="19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78" name="Freeform 1385"/>
            <p:cNvSpPr>
              <a:spLocks/>
            </p:cNvSpPr>
            <p:nvPr/>
          </p:nvSpPr>
          <p:spPr bwMode="auto">
            <a:xfrm>
              <a:off x="2467783" y="2483553"/>
              <a:ext cx="21414" cy="2677"/>
            </a:xfrm>
            <a:custGeom>
              <a:avLst/>
              <a:gdLst>
                <a:gd name="T0" fmla="*/ 2147483647 w 62"/>
                <a:gd name="T1" fmla="*/ 0 h 7"/>
                <a:gd name="T2" fmla="*/ 0 w 62"/>
                <a:gd name="T3" fmla="*/ 0 h 7"/>
                <a:gd name="T4" fmla="*/ 0 w 62"/>
                <a:gd name="T5" fmla="*/ 2147483647 h 7"/>
                <a:gd name="T6" fmla="*/ 0 w 62"/>
                <a:gd name="T7" fmla="*/ 2147483647 h 7"/>
                <a:gd name="T8" fmla="*/ 2147483647 w 62"/>
                <a:gd name="T9" fmla="*/ 2147483647 h 7"/>
                <a:gd name="T10" fmla="*/ 2147483647 w 62"/>
                <a:gd name="T11" fmla="*/ 2147483647 h 7"/>
                <a:gd name="T12" fmla="*/ 2147483647 w 62"/>
                <a:gd name="T13" fmla="*/ 2147483647 h 7"/>
                <a:gd name="T14" fmla="*/ 2147483647 w 62"/>
                <a:gd name="T15" fmla="*/ 0 h 7"/>
                <a:gd name="T16" fmla="*/ 2147483647 w 62"/>
                <a:gd name="T17" fmla="*/ 0 h 7"/>
                <a:gd name="T18" fmla="*/ 2147483647 w 62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2"/>
                <a:gd name="T31" fmla="*/ 0 h 7"/>
                <a:gd name="T32" fmla="*/ 62 w 62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2" h="7">
                  <a:moveTo>
                    <a:pt x="3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56" y="7"/>
                  </a:lnTo>
                  <a:lnTo>
                    <a:pt x="62" y="7"/>
                  </a:lnTo>
                  <a:lnTo>
                    <a:pt x="62" y="4"/>
                  </a:lnTo>
                  <a:lnTo>
                    <a:pt x="62" y="0"/>
                  </a:lnTo>
                  <a:lnTo>
                    <a:pt x="58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79" name="Freeform 1386"/>
            <p:cNvSpPr>
              <a:spLocks/>
            </p:cNvSpPr>
            <p:nvPr/>
          </p:nvSpPr>
          <p:spPr bwMode="auto">
            <a:xfrm>
              <a:off x="2486521" y="2483553"/>
              <a:ext cx="2677" cy="6691"/>
            </a:xfrm>
            <a:custGeom>
              <a:avLst/>
              <a:gdLst>
                <a:gd name="T0" fmla="*/ 2147483647 w 6"/>
                <a:gd name="T1" fmla="*/ 2147483647 h 19"/>
                <a:gd name="T2" fmla="*/ 2147483647 w 6"/>
                <a:gd name="T3" fmla="*/ 0 h 19"/>
                <a:gd name="T4" fmla="*/ 2147483647 w 6"/>
                <a:gd name="T5" fmla="*/ 0 h 19"/>
                <a:gd name="T6" fmla="*/ 0 w 6"/>
                <a:gd name="T7" fmla="*/ 0 h 19"/>
                <a:gd name="T8" fmla="*/ 0 w 6"/>
                <a:gd name="T9" fmla="*/ 2147483647 h 19"/>
                <a:gd name="T10" fmla="*/ 0 w 6"/>
                <a:gd name="T11" fmla="*/ 2147483647 h 19"/>
                <a:gd name="T12" fmla="*/ 2147483647 w 6"/>
                <a:gd name="T13" fmla="*/ 2147483647 h 19"/>
                <a:gd name="T14" fmla="*/ 2147483647 w 6"/>
                <a:gd name="T15" fmla="*/ 2147483647 h 19"/>
                <a:gd name="T16" fmla="*/ 2147483647 w 6"/>
                <a:gd name="T17" fmla="*/ 2147483647 h 19"/>
                <a:gd name="T18" fmla="*/ 2147483647 w 6"/>
                <a:gd name="T19" fmla="*/ 2147483647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9"/>
                <a:gd name="T32" fmla="*/ 6 w 6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9">
                  <a:moveTo>
                    <a:pt x="6" y="4"/>
                  </a:move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2" y="19"/>
                  </a:lnTo>
                  <a:lnTo>
                    <a:pt x="6" y="19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80" name="Freeform 1387"/>
            <p:cNvSpPr>
              <a:spLocks/>
            </p:cNvSpPr>
            <p:nvPr/>
          </p:nvSpPr>
          <p:spPr bwMode="auto">
            <a:xfrm>
              <a:off x="2486521" y="2487568"/>
              <a:ext cx="12045" cy="2677"/>
            </a:xfrm>
            <a:custGeom>
              <a:avLst/>
              <a:gdLst>
                <a:gd name="T0" fmla="*/ 2147483647 w 33"/>
                <a:gd name="T1" fmla="*/ 0 h 6"/>
                <a:gd name="T2" fmla="*/ 0 w 33"/>
                <a:gd name="T3" fmla="*/ 2147483647 h 6"/>
                <a:gd name="T4" fmla="*/ 0 w 33"/>
                <a:gd name="T5" fmla="*/ 2147483647 h 6"/>
                <a:gd name="T6" fmla="*/ 0 w 33"/>
                <a:gd name="T7" fmla="*/ 2147483647 h 6"/>
                <a:gd name="T8" fmla="*/ 2147483647 w 33"/>
                <a:gd name="T9" fmla="*/ 2147483647 h 6"/>
                <a:gd name="T10" fmla="*/ 2147483647 w 33"/>
                <a:gd name="T11" fmla="*/ 2147483647 h 6"/>
                <a:gd name="T12" fmla="*/ 2147483647 w 33"/>
                <a:gd name="T13" fmla="*/ 2147483647 h 6"/>
                <a:gd name="T14" fmla="*/ 2147483647 w 33"/>
                <a:gd name="T15" fmla="*/ 2147483647 h 6"/>
                <a:gd name="T16" fmla="*/ 2147483647 w 33"/>
                <a:gd name="T17" fmla="*/ 0 h 6"/>
                <a:gd name="T18" fmla="*/ 2147483647 w 3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"/>
                <a:gd name="T31" fmla="*/ 0 h 6"/>
                <a:gd name="T32" fmla="*/ 33 w 3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" h="6">
                  <a:moveTo>
                    <a:pt x="2" y="0"/>
                  </a:moveTo>
                  <a:lnTo>
                    <a:pt x="0" y="4"/>
                  </a:lnTo>
                  <a:lnTo>
                    <a:pt x="0" y="6"/>
                  </a:lnTo>
                  <a:lnTo>
                    <a:pt x="22" y="6"/>
                  </a:lnTo>
                  <a:lnTo>
                    <a:pt x="33" y="6"/>
                  </a:lnTo>
                  <a:lnTo>
                    <a:pt x="33" y="4"/>
                  </a:lnTo>
                  <a:lnTo>
                    <a:pt x="26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81" name="Freeform 1388"/>
            <p:cNvSpPr>
              <a:spLocks/>
            </p:cNvSpPr>
            <p:nvPr/>
          </p:nvSpPr>
          <p:spPr bwMode="auto">
            <a:xfrm>
              <a:off x="2495889" y="2487568"/>
              <a:ext cx="2677" cy="8030"/>
            </a:xfrm>
            <a:custGeom>
              <a:avLst/>
              <a:gdLst>
                <a:gd name="T0" fmla="*/ 2147483647 w 7"/>
                <a:gd name="T1" fmla="*/ 2147483647 h 21"/>
                <a:gd name="T2" fmla="*/ 2147483647 w 7"/>
                <a:gd name="T3" fmla="*/ 2147483647 h 21"/>
                <a:gd name="T4" fmla="*/ 2147483647 w 7"/>
                <a:gd name="T5" fmla="*/ 0 h 21"/>
                <a:gd name="T6" fmla="*/ 0 w 7"/>
                <a:gd name="T7" fmla="*/ 2147483647 h 21"/>
                <a:gd name="T8" fmla="*/ 0 w 7"/>
                <a:gd name="T9" fmla="*/ 2147483647 h 21"/>
                <a:gd name="T10" fmla="*/ 0 w 7"/>
                <a:gd name="T11" fmla="*/ 2147483647 h 21"/>
                <a:gd name="T12" fmla="*/ 2147483647 w 7"/>
                <a:gd name="T13" fmla="*/ 2147483647 h 21"/>
                <a:gd name="T14" fmla="*/ 2147483647 w 7"/>
                <a:gd name="T15" fmla="*/ 2147483647 h 21"/>
                <a:gd name="T16" fmla="*/ 2147483647 w 7"/>
                <a:gd name="T17" fmla="*/ 2147483647 h 21"/>
                <a:gd name="T18" fmla="*/ 2147483647 w 7"/>
                <a:gd name="T19" fmla="*/ 2147483647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21"/>
                <a:gd name="T32" fmla="*/ 7 w 7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21">
                  <a:moveTo>
                    <a:pt x="7" y="4"/>
                  </a:moveTo>
                  <a:lnTo>
                    <a:pt x="7" y="4"/>
                  </a:lnTo>
                  <a:lnTo>
                    <a:pt x="3" y="0"/>
                  </a:lnTo>
                  <a:lnTo>
                    <a:pt x="0" y="4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3" y="21"/>
                  </a:lnTo>
                  <a:lnTo>
                    <a:pt x="7" y="21"/>
                  </a:lnTo>
                  <a:lnTo>
                    <a:pt x="7" y="19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82" name="Freeform 1389"/>
            <p:cNvSpPr>
              <a:spLocks/>
            </p:cNvSpPr>
            <p:nvPr/>
          </p:nvSpPr>
          <p:spPr bwMode="auto">
            <a:xfrm>
              <a:off x="2495889" y="2492921"/>
              <a:ext cx="22753" cy="2677"/>
            </a:xfrm>
            <a:custGeom>
              <a:avLst/>
              <a:gdLst>
                <a:gd name="T0" fmla="*/ 2147483647 w 69"/>
                <a:gd name="T1" fmla="*/ 0 h 6"/>
                <a:gd name="T2" fmla="*/ 0 w 69"/>
                <a:gd name="T3" fmla="*/ 0 h 6"/>
                <a:gd name="T4" fmla="*/ 0 w 69"/>
                <a:gd name="T5" fmla="*/ 2147483647 h 6"/>
                <a:gd name="T6" fmla="*/ 0 w 69"/>
                <a:gd name="T7" fmla="*/ 2147483647 h 6"/>
                <a:gd name="T8" fmla="*/ 2147483647 w 69"/>
                <a:gd name="T9" fmla="*/ 2147483647 h 6"/>
                <a:gd name="T10" fmla="*/ 2147483647 w 69"/>
                <a:gd name="T11" fmla="*/ 2147483647 h 6"/>
                <a:gd name="T12" fmla="*/ 2147483647 w 69"/>
                <a:gd name="T13" fmla="*/ 2147483647 h 6"/>
                <a:gd name="T14" fmla="*/ 2147483647 w 69"/>
                <a:gd name="T15" fmla="*/ 0 h 6"/>
                <a:gd name="T16" fmla="*/ 2147483647 w 69"/>
                <a:gd name="T17" fmla="*/ 0 h 6"/>
                <a:gd name="T18" fmla="*/ 2147483647 w 69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9"/>
                <a:gd name="T31" fmla="*/ 0 h 6"/>
                <a:gd name="T32" fmla="*/ 69 w 69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9" h="6">
                  <a:moveTo>
                    <a:pt x="3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63" y="6"/>
                  </a:lnTo>
                  <a:lnTo>
                    <a:pt x="69" y="6"/>
                  </a:lnTo>
                  <a:lnTo>
                    <a:pt x="69" y="4"/>
                  </a:lnTo>
                  <a:lnTo>
                    <a:pt x="69" y="0"/>
                  </a:lnTo>
                  <a:lnTo>
                    <a:pt x="67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83" name="Freeform 1390"/>
            <p:cNvSpPr>
              <a:spLocks/>
            </p:cNvSpPr>
            <p:nvPr/>
          </p:nvSpPr>
          <p:spPr bwMode="auto">
            <a:xfrm>
              <a:off x="2517304" y="2492921"/>
              <a:ext cx="1339" cy="12046"/>
            </a:xfrm>
            <a:custGeom>
              <a:avLst/>
              <a:gdLst>
                <a:gd name="T0" fmla="*/ 2147483647 w 2"/>
                <a:gd name="T1" fmla="*/ 2147483647 h 35"/>
                <a:gd name="T2" fmla="*/ 2147483647 w 2"/>
                <a:gd name="T3" fmla="*/ 0 h 35"/>
                <a:gd name="T4" fmla="*/ 0 w 2"/>
                <a:gd name="T5" fmla="*/ 0 h 35"/>
                <a:gd name="T6" fmla="*/ 0 w 2"/>
                <a:gd name="T7" fmla="*/ 0 h 35"/>
                <a:gd name="T8" fmla="*/ 0 w 2"/>
                <a:gd name="T9" fmla="*/ 2147483647 h 35"/>
                <a:gd name="T10" fmla="*/ 0 w 2"/>
                <a:gd name="T11" fmla="*/ 2147483647 h 35"/>
                <a:gd name="T12" fmla="*/ 0 w 2"/>
                <a:gd name="T13" fmla="*/ 2147483647 h 35"/>
                <a:gd name="T14" fmla="*/ 2147483647 w 2"/>
                <a:gd name="T15" fmla="*/ 2147483647 h 35"/>
                <a:gd name="T16" fmla="*/ 2147483647 w 2"/>
                <a:gd name="T17" fmla="*/ 2147483647 h 35"/>
                <a:gd name="T18" fmla="*/ 2147483647 w 2"/>
                <a:gd name="T19" fmla="*/ 2147483647 h 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"/>
                <a:gd name="T31" fmla="*/ 0 h 35"/>
                <a:gd name="T32" fmla="*/ 2 w 2"/>
                <a:gd name="T33" fmla="*/ 35 h 3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" h="35">
                  <a:moveTo>
                    <a:pt x="2" y="4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0" y="35"/>
                  </a:lnTo>
                  <a:lnTo>
                    <a:pt x="2" y="35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84" name="Freeform 1391"/>
            <p:cNvSpPr>
              <a:spLocks/>
            </p:cNvSpPr>
            <p:nvPr/>
          </p:nvSpPr>
          <p:spPr bwMode="auto">
            <a:xfrm>
              <a:off x="2515966" y="2502290"/>
              <a:ext cx="5354" cy="2677"/>
            </a:xfrm>
            <a:custGeom>
              <a:avLst/>
              <a:gdLst>
                <a:gd name="T0" fmla="*/ 2147483647 w 13"/>
                <a:gd name="T1" fmla="*/ 0 h 6"/>
                <a:gd name="T2" fmla="*/ 2147483647 w 13"/>
                <a:gd name="T3" fmla="*/ 0 h 6"/>
                <a:gd name="T4" fmla="*/ 0 w 13"/>
                <a:gd name="T5" fmla="*/ 2147483647 h 6"/>
                <a:gd name="T6" fmla="*/ 2147483647 w 13"/>
                <a:gd name="T7" fmla="*/ 2147483647 h 6"/>
                <a:gd name="T8" fmla="*/ 2147483647 w 13"/>
                <a:gd name="T9" fmla="*/ 2147483647 h 6"/>
                <a:gd name="T10" fmla="*/ 2147483647 w 13"/>
                <a:gd name="T11" fmla="*/ 2147483647 h 6"/>
                <a:gd name="T12" fmla="*/ 2147483647 w 13"/>
                <a:gd name="T13" fmla="*/ 2147483647 h 6"/>
                <a:gd name="T14" fmla="*/ 2147483647 w 13"/>
                <a:gd name="T15" fmla="*/ 0 h 6"/>
                <a:gd name="T16" fmla="*/ 2147483647 w 13"/>
                <a:gd name="T17" fmla="*/ 0 h 6"/>
                <a:gd name="T18" fmla="*/ 2147483647 w 1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6"/>
                <a:gd name="T32" fmla="*/ 13 w 1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6">
                  <a:moveTo>
                    <a:pt x="4" y="0"/>
                  </a:moveTo>
                  <a:lnTo>
                    <a:pt x="4" y="0"/>
                  </a:lnTo>
                  <a:lnTo>
                    <a:pt x="0" y="3"/>
                  </a:lnTo>
                  <a:lnTo>
                    <a:pt x="4" y="6"/>
                  </a:lnTo>
                  <a:lnTo>
                    <a:pt x="6" y="6"/>
                  </a:lnTo>
                  <a:lnTo>
                    <a:pt x="13" y="6"/>
                  </a:lnTo>
                  <a:lnTo>
                    <a:pt x="13" y="3"/>
                  </a:lnTo>
                  <a:lnTo>
                    <a:pt x="13" y="0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85" name="Freeform 1392"/>
            <p:cNvSpPr>
              <a:spLocks/>
            </p:cNvSpPr>
            <p:nvPr/>
          </p:nvSpPr>
          <p:spPr bwMode="auto">
            <a:xfrm>
              <a:off x="2519980" y="2502290"/>
              <a:ext cx="1339" cy="8030"/>
            </a:xfrm>
            <a:custGeom>
              <a:avLst/>
              <a:gdLst>
                <a:gd name="T0" fmla="*/ 2147483647 w 4"/>
                <a:gd name="T1" fmla="*/ 2147483647 h 22"/>
                <a:gd name="T2" fmla="*/ 2147483647 w 4"/>
                <a:gd name="T3" fmla="*/ 0 h 22"/>
                <a:gd name="T4" fmla="*/ 0 w 4"/>
                <a:gd name="T5" fmla="*/ 0 h 22"/>
                <a:gd name="T6" fmla="*/ 0 w 4"/>
                <a:gd name="T7" fmla="*/ 0 h 22"/>
                <a:gd name="T8" fmla="*/ 0 w 4"/>
                <a:gd name="T9" fmla="*/ 2147483647 h 22"/>
                <a:gd name="T10" fmla="*/ 0 w 4"/>
                <a:gd name="T11" fmla="*/ 2147483647 h 22"/>
                <a:gd name="T12" fmla="*/ 0 w 4"/>
                <a:gd name="T13" fmla="*/ 2147483647 h 22"/>
                <a:gd name="T14" fmla="*/ 2147483647 w 4"/>
                <a:gd name="T15" fmla="*/ 2147483647 h 22"/>
                <a:gd name="T16" fmla="*/ 2147483647 w 4"/>
                <a:gd name="T17" fmla="*/ 2147483647 h 22"/>
                <a:gd name="T18" fmla="*/ 2147483647 w 4"/>
                <a:gd name="T19" fmla="*/ 2147483647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22"/>
                <a:gd name="T32" fmla="*/ 4 w 4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22">
                  <a:moveTo>
                    <a:pt x="4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2"/>
                  </a:lnTo>
                  <a:lnTo>
                    <a:pt x="4" y="19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86" name="Freeform 1393"/>
            <p:cNvSpPr>
              <a:spLocks/>
            </p:cNvSpPr>
            <p:nvPr/>
          </p:nvSpPr>
          <p:spPr bwMode="auto">
            <a:xfrm>
              <a:off x="2518642" y="2507643"/>
              <a:ext cx="6692" cy="1338"/>
            </a:xfrm>
            <a:custGeom>
              <a:avLst/>
              <a:gdLst>
                <a:gd name="T0" fmla="*/ 2147483647 w 20"/>
                <a:gd name="T1" fmla="*/ 0 h 4"/>
                <a:gd name="T2" fmla="*/ 2147483647 w 20"/>
                <a:gd name="T3" fmla="*/ 0 h 4"/>
                <a:gd name="T4" fmla="*/ 0 w 20"/>
                <a:gd name="T5" fmla="*/ 2147483647 h 4"/>
                <a:gd name="T6" fmla="*/ 2147483647 w 20"/>
                <a:gd name="T7" fmla="*/ 2147483647 h 4"/>
                <a:gd name="T8" fmla="*/ 2147483647 w 20"/>
                <a:gd name="T9" fmla="*/ 2147483647 h 4"/>
                <a:gd name="T10" fmla="*/ 2147483647 w 20"/>
                <a:gd name="T11" fmla="*/ 2147483647 h 4"/>
                <a:gd name="T12" fmla="*/ 2147483647 w 20"/>
                <a:gd name="T13" fmla="*/ 2147483647 h 4"/>
                <a:gd name="T14" fmla="*/ 2147483647 w 20"/>
                <a:gd name="T15" fmla="*/ 0 h 4"/>
                <a:gd name="T16" fmla="*/ 2147483647 w 20"/>
                <a:gd name="T17" fmla="*/ 0 h 4"/>
                <a:gd name="T18" fmla="*/ 2147483647 w 20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4"/>
                <a:gd name="T32" fmla="*/ 20 w 20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4">
                  <a:moveTo>
                    <a:pt x="3" y="0"/>
                  </a:moveTo>
                  <a:lnTo>
                    <a:pt x="3" y="0"/>
                  </a:lnTo>
                  <a:lnTo>
                    <a:pt x="0" y="4"/>
                  </a:lnTo>
                  <a:lnTo>
                    <a:pt x="3" y="4"/>
                  </a:lnTo>
                  <a:lnTo>
                    <a:pt x="14" y="4"/>
                  </a:lnTo>
                  <a:lnTo>
                    <a:pt x="20" y="4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87" name="Freeform 1394"/>
            <p:cNvSpPr>
              <a:spLocks/>
            </p:cNvSpPr>
            <p:nvPr/>
          </p:nvSpPr>
          <p:spPr bwMode="auto">
            <a:xfrm>
              <a:off x="2523996" y="2507643"/>
              <a:ext cx="1338" cy="6691"/>
            </a:xfrm>
            <a:custGeom>
              <a:avLst/>
              <a:gdLst>
                <a:gd name="T0" fmla="*/ 2147483647 w 4"/>
                <a:gd name="T1" fmla="*/ 2147483647 h 19"/>
                <a:gd name="T2" fmla="*/ 2147483647 w 4"/>
                <a:gd name="T3" fmla="*/ 0 h 19"/>
                <a:gd name="T4" fmla="*/ 0 w 4"/>
                <a:gd name="T5" fmla="*/ 0 h 19"/>
                <a:gd name="T6" fmla="*/ 0 w 4"/>
                <a:gd name="T7" fmla="*/ 0 h 19"/>
                <a:gd name="T8" fmla="*/ 0 w 4"/>
                <a:gd name="T9" fmla="*/ 2147483647 h 19"/>
                <a:gd name="T10" fmla="*/ 0 w 4"/>
                <a:gd name="T11" fmla="*/ 2147483647 h 19"/>
                <a:gd name="T12" fmla="*/ 0 w 4"/>
                <a:gd name="T13" fmla="*/ 2147483647 h 19"/>
                <a:gd name="T14" fmla="*/ 2147483647 w 4"/>
                <a:gd name="T15" fmla="*/ 2147483647 h 19"/>
                <a:gd name="T16" fmla="*/ 2147483647 w 4"/>
                <a:gd name="T17" fmla="*/ 2147483647 h 19"/>
                <a:gd name="T18" fmla="*/ 2147483647 w 4"/>
                <a:gd name="T19" fmla="*/ 2147483647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19"/>
                <a:gd name="T32" fmla="*/ 4 w 4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19">
                  <a:moveTo>
                    <a:pt x="4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4" y="19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88" name="Freeform 1395"/>
            <p:cNvSpPr>
              <a:spLocks/>
            </p:cNvSpPr>
            <p:nvPr/>
          </p:nvSpPr>
          <p:spPr bwMode="auto">
            <a:xfrm>
              <a:off x="2522657" y="2511658"/>
              <a:ext cx="5354" cy="2677"/>
            </a:xfrm>
            <a:custGeom>
              <a:avLst/>
              <a:gdLst>
                <a:gd name="T0" fmla="*/ 2147483647 w 13"/>
                <a:gd name="T1" fmla="*/ 0 h 6"/>
                <a:gd name="T2" fmla="*/ 2147483647 w 13"/>
                <a:gd name="T3" fmla="*/ 2147483647 h 6"/>
                <a:gd name="T4" fmla="*/ 0 w 13"/>
                <a:gd name="T5" fmla="*/ 2147483647 h 6"/>
                <a:gd name="T6" fmla="*/ 2147483647 w 13"/>
                <a:gd name="T7" fmla="*/ 2147483647 h 6"/>
                <a:gd name="T8" fmla="*/ 2147483647 w 13"/>
                <a:gd name="T9" fmla="*/ 2147483647 h 6"/>
                <a:gd name="T10" fmla="*/ 2147483647 w 13"/>
                <a:gd name="T11" fmla="*/ 2147483647 h 6"/>
                <a:gd name="T12" fmla="*/ 2147483647 w 13"/>
                <a:gd name="T13" fmla="*/ 2147483647 h 6"/>
                <a:gd name="T14" fmla="*/ 2147483647 w 13"/>
                <a:gd name="T15" fmla="*/ 2147483647 h 6"/>
                <a:gd name="T16" fmla="*/ 2147483647 w 13"/>
                <a:gd name="T17" fmla="*/ 0 h 6"/>
                <a:gd name="T18" fmla="*/ 2147483647 w 1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6"/>
                <a:gd name="T32" fmla="*/ 13 w 1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6">
                  <a:moveTo>
                    <a:pt x="2" y="0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2" y="6"/>
                  </a:lnTo>
                  <a:lnTo>
                    <a:pt x="6" y="6"/>
                  </a:lnTo>
                  <a:lnTo>
                    <a:pt x="13" y="6"/>
                  </a:lnTo>
                  <a:lnTo>
                    <a:pt x="13" y="4"/>
                  </a:lnTo>
                  <a:lnTo>
                    <a:pt x="6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89" name="Freeform 1396"/>
            <p:cNvSpPr>
              <a:spLocks/>
            </p:cNvSpPr>
            <p:nvPr/>
          </p:nvSpPr>
          <p:spPr bwMode="auto">
            <a:xfrm>
              <a:off x="2525334" y="2511658"/>
              <a:ext cx="2677" cy="8030"/>
            </a:xfrm>
            <a:custGeom>
              <a:avLst/>
              <a:gdLst>
                <a:gd name="T0" fmla="*/ 2147483647 w 7"/>
                <a:gd name="T1" fmla="*/ 2147483647 h 23"/>
                <a:gd name="T2" fmla="*/ 2147483647 w 7"/>
                <a:gd name="T3" fmla="*/ 2147483647 h 23"/>
                <a:gd name="T4" fmla="*/ 2147483647 w 7"/>
                <a:gd name="T5" fmla="*/ 0 h 23"/>
                <a:gd name="T6" fmla="*/ 0 w 7"/>
                <a:gd name="T7" fmla="*/ 2147483647 h 23"/>
                <a:gd name="T8" fmla="*/ 0 w 7"/>
                <a:gd name="T9" fmla="*/ 2147483647 h 23"/>
                <a:gd name="T10" fmla="*/ 0 w 7"/>
                <a:gd name="T11" fmla="*/ 2147483647 h 23"/>
                <a:gd name="T12" fmla="*/ 2147483647 w 7"/>
                <a:gd name="T13" fmla="*/ 2147483647 h 23"/>
                <a:gd name="T14" fmla="*/ 2147483647 w 7"/>
                <a:gd name="T15" fmla="*/ 2147483647 h 23"/>
                <a:gd name="T16" fmla="*/ 2147483647 w 7"/>
                <a:gd name="T17" fmla="*/ 2147483647 h 23"/>
                <a:gd name="T18" fmla="*/ 2147483647 w 7"/>
                <a:gd name="T19" fmla="*/ 2147483647 h 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23"/>
                <a:gd name="T32" fmla="*/ 7 w 7"/>
                <a:gd name="T33" fmla="*/ 23 h 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23">
                  <a:moveTo>
                    <a:pt x="7" y="4"/>
                  </a:moveTo>
                  <a:lnTo>
                    <a:pt x="7" y="4"/>
                  </a:lnTo>
                  <a:lnTo>
                    <a:pt x="3" y="0"/>
                  </a:lnTo>
                  <a:lnTo>
                    <a:pt x="0" y="4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3" y="23"/>
                  </a:lnTo>
                  <a:lnTo>
                    <a:pt x="7" y="23"/>
                  </a:lnTo>
                  <a:lnTo>
                    <a:pt x="7" y="19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90" name="Freeform 1397"/>
            <p:cNvSpPr>
              <a:spLocks/>
            </p:cNvSpPr>
            <p:nvPr/>
          </p:nvSpPr>
          <p:spPr bwMode="auto">
            <a:xfrm>
              <a:off x="2525334" y="2517011"/>
              <a:ext cx="9369" cy="2677"/>
            </a:xfrm>
            <a:custGeom>
              <a:avLst/>
              <a:gdLst>
                <a:gd name="T0" fmla="*/ 2147483647 w 27"/>
                <a:gd name="T1" fmla="*/ 0 h 7"/>
                <a:gd name="T2" fmla="*/ 0 w 27"/>
                <a:gd name="T3" fmla="*/ 0 h 7"/>
                <a:gd name="T4" fmla="*/ 0 w 27"/>
                <a:gd name="T5" fmla="*/ 2147483647 h 7"/>
                <a:gd name="T6" fmla="*/ 0 w 27"/>
                <a:gd name="T7" fmla="*/ 2147483647 h 7"/>
                <a:gd name="T8" fmla="*/ 2147483647 w 27"/>
                <a:gd name="T9" fmla="*/ 2147483647 h 7"/>
                <a:gd name="T10" fmla="*/ 2147483647 w 27"/>
                <a:gd name="T11" fmla="*/ 2147483647 h 7"/>
                <a:gd name="T12" fmla="*/ 2147483647 w 27"/>
                <a:gd name="T13" fmla="*/ 2147483647 h 7"/>
                <a:gd name="T14" fmla="*/ 2147483647 w 27"/>
                <a:gd name="T15" fmla="*/ 0 h 7"/>
                <a:gd name="T16" fmla="*/ 2147483647 w 27"/>
                <a:gd name="T17" fmla="*/ 0 h 7"/>
                <a:gd name="T18" fmla="*/ 2147483647 w 27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"/>
                <a:gd name="T31" fmla="*/ 0 h 7"/>
                <a:gd name="T32" fmla="*/ 27 w 27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" h="7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16" y="7"/>
                  </a:lnTo>
                  <a:lnTo>
                    <a:pt x="27" y="7"/>
                  </a:lnTo>
                  <a:lnTo>
                    <a:pt x="27" y="3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91" name="Freeform 1398"/>
            <p:cNvSpPr>
              <a:spLocks/>
            </p:cNvSpPr>
            <p:nvPr/>
          </p:nvSpPr>
          <p:spPr bwMode="auto">
            <a:xfrm>
              <a:off x="2532026" y="2517011"/>
              <a:ext cx="2677" cy="8030"/>
            </a:xfrm>
            <a:custGeom>
              <a:avLst/>
              <a:gdLst>
                <a:gd name="T0" fmla="*/ 2147483647 w 7"/>
                <a:gd name="T1" fmla="*/ 2147483647 h 22"/>
                <a:gd name="T2" fmla="*/ 2147483647 w 7"/>
                <a:gd name="T3" fmla="*/ 0 h 22"/>
                <a:gd name="T4" fmla="*/ 2147483647 w 7"/>
                <a:gd name="T5" fmla="*/ 0 h 22"/>
                <a:gd name="T6" fmla="*/ 0 w 7"/>
                <a:gd name="T7" fmla="*/ 0 h 22"/>
                <a:gd name="T8" fmla="*/ 0 w 7"/>
                <a:gd name="T9" fmla="*/ 2147483647 h 22"/>
                <a:gd name="T10" fmla="*/ 0 w 7"/>
                <a:gd name="T11" fmla="*/ 2147483647 h 22"/>
                <a:gd name="T12" fmla="*/ 2147483647 w 7"/>
                <a:gd name="T13" fmla="*/ 2147483647 h 22"/>
                <a:gd name="T14" fmla="*/ 2147483647 w 7"/>
                <a:gd name="T15" fmla="*/ 2147483647 h 22"/>
                <a:gd name="T16" fmla="*/ 2147483647 w 7"/>
                <a:gd name="T17" fmla="*/ 2147483647 h 22"/>
                <a:gd name="T18" fmla="*/ 2147483647 w 7"/>
                <a:gd name="T19" fmla="*/ 2147483647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22"/>
                <a:gd name="T32" fmla="*/ 7 w 7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22">
                  <a:moveTo>
                    <a:pt x="7" y="3"/>
                  </a:move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3" y="22"/>
                  </a:lnTo>
                  <a:lnTo>
                    <a:pt x="7" y="18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92" name="Freeform 1399"/>
            <p:cNvSpPr>
              <a:spLocks/>
            </p:cNvSpPr>
            <p:nvPr/>
          </p:nvSpPr>
          <p:spPr bwMode="auto">
            <a:xfrm>
              <a:off x="2532026" y="2522365"/>
              <a:ext cx="6692" cy="1339"/>
            </a:xfrm>
            <a:custGeom>
              <a:avLst/>
              <a:gdLst>
                <a:gd name="T0" fmla="*/ 2147483647 w 20"/>
                <a:gd name="T1" fmla="*/ 0 h 2"/>
                <a:gd name="T2" fmla="*/ 0 w 20"/>
                <a:gd name="T3" fmla="*/ 0 h 2"/>
                <a:gd name="T4" fmla="*/ 0 w 20"/>
                <a:gd name="T5" fmla="*/ 2147483647 h 2"/>
                <a:gd name="T6" fmla="*/ 0 w 20"/>
                <a:gd name="T7" fmla="*/ 2147483647 h 2"/>
                <a:gd name="T8" fmla="*/ 2147483647 w 20"/>
                <a:gd name="T9" fmla="*/ 2147483647 h 2"/>
                <a:gd name="T10" fmla="*/ 2147483647 w 20"/>
                <a:gd name="T11" fmla="*/ 2147483647 h 2"/>
                <a:gd name="T12" fmla="*/ 2147483647 w 20"/>
                <a:gd name="T13" fmla="*/ 2147483647 h 2"/>
                <a:gd name="T14" fmla="*/ 2147483647 w 20"/>
                <a:gd name="T15" fmla="*/ 0 h 2"/>
                <a:gd name="T16" fmla="*/ 2147483647 w 20"/>
                <a:gd name="T17" fmla="*/ 0 h 2"/>
                <a:gd name="T18" fmla="*/ 2147483647 w 20"/>
                <a:gd name="T19" fmla="*/ 0 h 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2"/>
                <a:gd name="T32" fmla="*/ 20 w 20"/>
                <a:gd name="T33" fmla="*/ 2 h 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2">
                  <a:moveTo>
                    <a:pt x="3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0" y="2"/>
                  </a:lnTo>
                  <a:lnTo>
                    <a:pt x="20" y="2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93" name="Freeform 1400"/>
            <p:cNvSpPr>
              <a:spLocks/>
            </p:cNvSpPr>
            <p:nvPr/>
          </p:nvSpPr>
          <p:spPr bwMode="auto">
            <a:xfrm>
              <a:off x="2536041" y="2522365"/>
              <a:ext cx="2677" cy="6692"/>
            </a:xfrm>
            <a:custGeom>
              <a:avLst/>
              <a:gdLst>
                <a:gd name="T0" fmla="*/ 2147483647 w 6"/>
                <a:gd name="T1" fmla="*/ 2147483647 h 19"/>
                <a:gd name="T2" fmla="*/ 2147483647 w 6"/>
                <a:gd name="T3" fmla="*/ 0 h 19"/>
                <a:gd name="T4" fmla="*/ 2147483647 w 6"/>
                <a:gd name="T5" fmla="*/ 0 h 19"/>
                <a:gd name="T6" fmla="*/ 0 w 6"/>
                <a:gd name="T7" fmla="*/ 0 h 19"/>
                <a:gd name="T8" fmla="*/ 0 w 6"/>
                <a:gd name="T9" fmla="*/ 2147483647 h 19"/>
                <a:gd name="T10" fmla="*/ 0 w 6"/>
                <a:gd name="T11" fmla="*/ 2147483647 h 19"/>
                <a:gd name="T12" fmla="*/ 2147483647 w 6"/>
                <a:gd name="T13" fmla="*/ 2147483647 h 19"/>
                <a:gd name="T14" fmla="*/ 2147483647 w 6"/>
                <a:gd name="T15" fmla="*/ 2147483647 h 19"/>
                <a:gd name="T16" fmla="*/ 2147483647 w 6"/>
                <a:gd name="T17" fmla="*/ 2147483647 h 19"/>
                <a:gd name="T18" fmla="*/ 2147483647 w 6"/>
                <a:gd name="T19" fmla="*/ 2147483647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9"/>
                <a:gd name="T32" fmla="*/ 6 w 6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9">
                  <a:moveTo>
                    <a:pt x="6" y="2"/>
                  </a:move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2" y="19"/>
                  </a:lnTo>
                  <a:lnTo>
                    <a:pt x="6" y="19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94" name="Freeform 1401"/>
            <p:cNvSpPr>
              <a:spLocks/>
            </p:cNvSpPr>
            <p:nvPr/>
          </p:nvSpPr>
          <p:spPr bwMode="auto">
            <a:xfrm>
              <a:off x="2536041" y="2526380"/>
              <a:ext cx="16061" cy="2677"/>
            </a:xfrm>
            <a:custGeom>
              <a:avLst/>
              <a:gdLst>
                <a:gd name="T0" fmla="*/ 2147483647 w 45"/>
                <a:gd name="T1" fmla="*/ 0 h 7"/>
                <a:gd name="T2" fmla="*/ 0 w 45"/>
                <a:gd name="T3" fmla="*/ 0 h 7"/>
                <a:gd name="T4" fmla="*/ 0 w 45"/>
                <a:gd name="T5" fmla="*/ 2147483647 h 7"/>
                <a:gd name="T6" fmla="*/ 0 w 45"/>
                <a:gd name="T7" fmla="*/ 2147483647 h 7"/>
                <a:gd name="T8" fmla="*/ 2147483647 w 45"/>
                <a:gd name="T9" fmla="*/ 2147483647 h 7"/>
                <a:gd name="T10" fmla="*/ 2147483647 w 45"/>
                <a:gd name="T11" fmla="*/ 2147483647 h 7"/>
                <a:gd name="T12" fmla="*/ 2147483647 w 45"/>
                <a:gd name="T13" fmla="*/ 2147483647 h 7"/>
                <a:gd name="T14" fmla="*/ 2147483647 w 45"/>
                <a:gd name="T15" fmla="*/ 0 h 7"/>
                <a:gd name="T16" fmla="*/ 2147483647 w 45"/>
                <a:gd name="T17" fmla="*/ 0 h 7"/>
                <a:gd name="T18" fmla="*/ 2147483647 w 45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5"/>
                <a:gd name="T31" fmla="*/ 0 h 7"/>
                <a:gd name="T32" fmla="*/ 45 w 45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5" h="7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35" y="7"/>
                  </a:lnTo>
                  <a:lnTo>
                    <a:pt x="42" y="7"/>
                  </a:lnTo>
                  <a:lnTo>
                    <a:pt x="45" y="3"/>
                  </a:lnTo>
                  <a:lnTo>
                    <a:pt x="42" y="0"/>
                  </a:lnTo>
                  <a:lnTo>
                    <a:pt x="39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95" name="Freeform 1402"/>
            <p:cNvSpPr>
              <a:spLocks/>
            </p:cNvSpPr>
            <p:nvPr/>
          </p:nvSpPr>
          <p:spPr bwMode="auto">
            <a:xfrm>
              <a:off x="2549425" y="2526380"/>
              <a:ext cx="2677" cy="8030"/>
            </a:xfrm>
            <a:custGeom>
              <a:avLst/>
              <a:gdLst>
                <a:gd name="T0" fmla="*/ 2147483647 w 6"/>
                <a:gd name="T1" fmla="*/ 2147483647 h 22"/>
                <a:gd name="T2" fmla="*/ 2147483647 w 6"/>
                <a:gd name="T3" fmla="*/ 0 h 22"/>
                <a:gd name="T4" fmla="*/ 2147483647 w 6"/>
                <a:gd name="T5" fmla="*/ 0 h 22"/>
                <a:gd name="T6" fmla="*/ 0 w 6"/>
                <a:gd name="T7" fmla="*/ 0 h 22"/>
                <a:gd name="T8" fmla="*/ 0 w 6"/>
                <a:gd name="T9" fmla="*/ 2147483647 h 22"/>
                <a:gd name="T10" fmla="*/ 0 w 6"/>
                <a:gd name="T11" fmla="*/ 2147483647 h 22"/>
                <a:gd name="T12" fmla="*/ 2147483647 w 6"/>
                <a:gd name="T13" fmla="*/ 2147483647 h 22"/>
                <a:gd name="T14" fmla="*/ 2147483647 w 6"/>
                <a:gd name="T15" fmla="*/ 2147483647 h 22"/>
                <a:gd name="T16" fmla="*/ 2147483647 w 6"/>
                <a:gd name="T17" fmla="*/ 2147483647 h 22"/>
                <a:gd name="T18" fmla="*/ 2147483647 w 6"/>
                <a:gd name="T19" fmla="*/ 2147483647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22"/>
                <a:gd name="T32" fmla="*/ 6 w 6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22">
                  <a:moveTo>
                    <a:pt x="6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3" y="22"/>
                  </a:lnTo>
                  <a:lnTo>
                    <a:pt x="3" y="19"/>
                  </a:lnTo>
                  <a:lnTo>
                    <a:pt x="6" y="19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96" name="Freeform 1403"/>
            <p:cNvSpPr>
              <a:spLocks/>
            </p:cNvSpPr>
            <p:nvPr/>
          </p:nvSpPr>
          <p:spPr bwMode="auto">
            <a:xfrm>
              <a:off x="2549425" y="2531734"/>
              <a:ext cx="5354" cy="1338"/>
            </a:xfrm>
            <a:custGeom>
              <a:avLst/>
              <a:gdLst>
                <a:gd name="T0" fmla="*/ 2147483647 w 16"/>
                <a:gd name="T1" fmla="*/ 0 h 4"/>
                <a:gd name="T2" fmla="*/ 0 w 16"/>
                <a:gd name="T3" fmla="*/ 0 h 4"/>
                <a:gd name="T4" fmla="*/ 0 w 16"/>
                <a:gd name="T5" fmla="*/ 2147483647 h 4"/>
                <a:gd name="T6" fmla="*/ 0 w 16"/>
                <a:gd name="T7" fmla="*/ 2147483647 h 4"/>
                <a:gd name="T8" fmla="*/ 2147483647 w 16"/>
                <a:gd name="T9" fmla="*/ 2147483647 h 4"/>
                <a:gd name="T10" fmla="*/ 2147483647 w 16"/>
                <a:gd name="T11" fmla="*/ 2147483647 h 4"/>
                <a:gd name="T12" fmla="*/ 2147483647 w 16"/>
                <a:gd name="T13" fmla="*/ 2147483647 h 4"/>
                <a:gd name="T14" fmla="*/ 2147483647 w 16"/>
                <a:gd name="T15" fmla="*/ 0 h 4"/>
                <a:gd name="T16" fmla="*/ 2147483647 w 16"/>
                <a:gd name="T17" fmla="*/ 0 h 4"/>
                <a:gd name="T18" fmla="*/ 2147483647 w 16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"/>
                <a:gd name="T31" fmla="*/ 0 h 4"/>
                <a:gd name="T32" fmla="*/ 16 w 16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" h="4">
                  <a:moveTo>
                    <a:pt x="3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10" y="4"/>
                  </a:lnTo>
                  <a:lnTo>
                    <a:pt x="16" y="4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97" name="Freeform 1404"/>
            <p:cNvSpPr>
              <a:spLocks/>
            </p:cNvSpPr>
            <p:nvPr/>
          </p:nvSpPr>
          <p:spPr bwMode="auto">
            <a:xfrm>
              <a:off x="2553441" y="2531734"/>
              <a:ext cx="1338" cy="6691"/>
            </a:xfrm>
            <a:custGeom>
              <a:avLst/>
              <a:gdLst>
                <a:gd name="T0" fmla="*/ 2147483647 w 4"/>
                <a:gd name="T1" fmla="*/ 2147483647 h 19"/>
                <a:gd name="T2" fmla="*/ 2147483647 w 4"/>
                <a:gd name="T3" fmla="*/ 0 h 19"/>
                <a:gd name="T4" fmla="*/ 0 w 4"/>
                <a:gd name="T5" fmla="*/ 0 h 19"/>
                <a:gd name="T6" fmla="*/ 0 w 4"/>
                <a:gd name="T7" fmla="*/ 0 h 19"/>
                <a:gd name="T8" fmla="*/ 0 w 4"/>
                <a:gd name="T9" fmla="*/ 2147483647 h 19"/>
                <a:gd name="T10" fmla="*/ 0 w 4"/>
                <a:gd name="T11" fmla="*/ 2147483647 h 19"/>
                <a:gd name="T12" fmla="*/ 0 w 4"/>
                <a:gd name="T13" fmla="*/ 2147483647 h 19"/>
                <a:gd name="T14" fmla="*/ 2147483647 w 4"/>
                <a:gd name="T15" fmla="*/ 2147483647 h 19"/>
                <a:gd name="T16" fmla="*/ 2147483647 w 4"/>
                <a:gd name="T17" fmla="*/ 2147483647 h 19"/>
                <a:gd name="T18" fmla="*/ 2147483647 w 4"/>
                <a:gd name="T19" fmla="*/ 2147483647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19"/>
                <a:gd name="T32" fmla="*/ 4 w 4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19">
                  <a:moveTo>
                    <a:pt x="4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4" y="19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98" name="Freeform 1405"/>
            <p:cNvSpPr>
              <a:spLocks/>
            </p:cNvSpPr>
            <p:nvPr/>
          </p:nvSpPr>
          <p:spPr bwMode="auto">
            <a:xfrm>
              <a:off x="2553441" y="2535748"/>
              <a:ext cx="4015" cy="2677"/>
            </a:xfrm>
            <a:custGeom>
              <a:avLst/>
              <a:gdLst>
                <a:gd name="T0" fmla="*/ 2147483647 w 13"/>
                <a:gd name="T1" fmla="*/ 0 h 6"/>
                <a:gd name="T2" fmla="*/ 2147483647 w 13"/>
                <a:gd name="T3" fmla="*/ 2147483647 h 6"/>
                <a:gd name="T4" fmla="*/ 0 w 13"/>
                <a:gd name="T5" fmla="*/ 2147483647 h 6"/>
                <a:gd name="T6" fmla="*/ 2147483647 w 13"/>
                <a:gd name="T7" fmla="*/ 2147483647 h 6"/>
                <a:gd name="T8" fmla="*/ 2147483647 w 13"/>
                <a:gd name="T9" fmla="*/ 2147483647 h 6"/>
                <a:gd name="T10" fmla="*/ 2147483647 w 13"/>
                <a:gd name="T11" fmla="*/ 2147483647 h 6"/>
                <a:gd name="T12" fmla="*/ 2147483647 w 13"/>
                <a:gd name="T13" fmla="*/ 2147483647 h 6"/>
                <a:gd name="T14" fmla="*/ 2147483647 w 13"/>
                <a:gd name="T15" fmla="*/ 2147483647 h 6"/>
                <a:gd name="T16" fmla="*/ 2147483647 w 13"/>
                <a:gd name="T17" fmla="*/ 0 h 6"/>
                <a:gd name="T18" fmla="*/ 2147483647 w 1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6"/>
                <a:gd name="T32" fmla="*/ 13 w 1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6">
                  <a:moveTo>
                    <a:pt x="2" y="0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2" y="6"/>
                  </a:lnTo>
                  <a:lnTo>
                    <a:pt x="6" y="6"/>
                  </a:lnTo>
                  <a:lnTo>
                    <a:pt x="13" y="6"/>
                  </a:lnTo>
                  <a:lnTo>
                    <a:pt x="13" y="4"/>
                  </a:lnTo>
                  <a:lnTo>
                    <a:pt x="6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99" name="Freeform 1406"/>
            <p:cNvSpPr>
              <a:spLocks/>
            </p:cNvSpPr>
            <p:nvPr/>
          </p:nvSpPr>
          <p:spPr bwMode="auto">
            <a:xfrm>
              <a:off x="2556118" y="2535748"/>
              <a:ext cx="1338" cy="8030"/>
            </a:xfrm>
            <a:custGeom>
              <a:avLst/>
              <a:gdLst>
                <a:gd name="T0" fmla="*/ 2147483647 w 4"/>
                <a:gd name="T1" fmla="*/ 2147483647 h 23"/>
                <a:gd name="T2" fmla="*/ 2147483647 w 4"/>
                <a:gd name="T3" fmla="*/ 2147483647 h 23"/>
                <a:gd name="T4" fmla="*/ 0 w 4"/>
                <a:gd name="T5" fmla="*/ 0 h 23"/>
                <a:gd name="T6" fmla="*/ 0 w 4"/>
                <a:gd name="T7" fmla="*/ 2147483647 h 23"/>
                <a:gd name="T8" fmla="*/ 0 w 4"/>
                <a:gd name="T9" fmla="*/ 2147483647 h 23"/>
                <a:gd name="T10" fmla="*/ 0 w 4"/>
                <a:gd name="T11" fmla="*/ 2147483647 h 23"/>
                <a:gd name="T12" fmla="*/ 0 w 4"/>
                <a:gd name="T13" fmla="*/ 2147483647 h 23"/>
                <a:gd name="T14" fmla="*/ 2147483647 w 4"/>
                <a:gd name="T15" fmla="*/ 2147483647 h 23"/>
                <a:gd name="T16" fmla="*/ 2147483647 w 4"/>
                <a:gd name="T17" fmla="*/ 2147483647 h 23"/>
                <a:gd name="T18" fmla="*/ 2147483647 w 4"/>
                <a:gd name="T19" fmla="*/ 2147483647 h 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23"/>
                <a:gd name="T32" fmla="*/ 4 w 4"/>
                <a:gd name="T33" fmla="*/ 23 h 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23">
                  <a:moveTo>
                    <a:pt x="4" y="4"/>
                  </a:moveTo>
                  <a:lnTo>
                    <a:pt x="4" y="4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4" y="23"/>
                  </a:lnTo>
                  <a:lnTo>
                    <a:pt x="4" y="19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00" name="Freeform 1407"/>
            <p:cNvSpPr>
              <a:spLocks/>
            </p:cNvSpPr>
            <p:nvPr/>
          </p:nvSpPr>
          <p:spPr bwMode="auto">
            <a:xfrm>
              <a:off x="2554779" y="2541102"/>
              <a:ext cx="81643" cy="2677"/>
            </a:xfrm>
            <a:custGeom>
              <a:avLst/>
              <a:gdLst>
                <a:gd name="T0" fmla="*/ 2147483647 w 245"/>
                <a:gd name="T1" fmla="*/ 0 h 7"/>
                <a:gd name="T2" fmla="*/ 2147483647 w 245"/>
                <a:gd name="T3" fmla="*/ 0 h 7"/>
                <a:gd name="T4" fmla="*/ 0 w 245"/>
                <a:gd name="T5" fmla="*/ 2147483647 h 7"/>
                <a:gd name="T6" fmla="*/ 2147483647 w 245"/>
                <a:gd name="T7" fmla="*/ 2147483647 h 7"/>
                <a:gd name="T8" fmla="*/ 2147483647 w 245"/>
                <a:gd name="T9" fmla="*/ 2147483647 h 7"/>
                <a:gd name="T10" fmla="*/ 2147483647 w 245"/>
                <a:gd name="T11" fmla="*/ 2147483647 h 7"/>
                <a:gd name="T12" fmla="*/ 2147483647 w 245"/>
                <a:gd name="T13" fmla="*/ 2147483647 h 7"/>
                <a:gd name="T14" fmla="*/ 2147483647 w 245"/>
                <a:gd name="T15" fmla="*/ 0 h 7"/>
                <a:gd name="T16" fmla="*/ 2147483647 w 245"/>
                <a:gd name="T17" fmla="*/ 0 h 7"/>
                <a:gd name="T18" fmla="*/ 2147483647 w 245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5"/>
                <a:gd name="T31" fmla="*/ 0 h 7"/>
                <a:gd name="T32" fmla="*/ 245 w 245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5" h="7">
                  <a:moveTo>
                    <a:pt x="3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7"/>
                  </a:lnTo>
                  <a:lnTo>
                    <a:pt x="238" y="7"/>
                  </a:lnTo>
                  <a:lnTo>
                    <a:pt x="245" y="7"/>
                  </a:lnTo>
                  <a:lnTo>
                    <a:pt x="245" y="3"/>
                  </a:lnTo>
                  <a:lnTo>
                    <a:pt x="245" y="0"/>
                  </a:lnTo>
                  <a:lnTo>
                    <a:pt x="238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01" name="Freeform 1408"/>
            <p:cNvSpPr>
              <a:spLocks/>
            </p:cNvSpPr>
            <p:nvPr/>
          </p:nvSpPr>
          <p:spPr bwMode="auto">
            <a:xfrm>
              <a:off x="2635083" y="2541102"/>
              <a:ext cx="1339" cy="8030"/>
            </a:xfrm>
            <a:custGeom>
              <a:avLst/>
              <a:gdLst>
                <a:gd name="T0" fmla="*/ 2147483647 w 4"/>
                <a:gd name="T1" fmla="*/ 2147483647 h 22"/>
                <a:gd name="T2" fmla="*/ 2147483647 w 4"/>
                <a:gd name="T3" fmla="*/ 0 h 22"/>
                <a:gd name="T4" fmla="*/ 0 w 4"/>
                <a:gd name="T5" fmla="*/ 0 h 22"/>
                <a:gd name="T6" fmla="*/ 0 w 4"/>
                <a:gd name="T7" fmla="*/ 0 h 22"/>
                <a:gd name="T8" fmla="*/ 0 w 4"/>
                <a:gd name="T9" fmla="*/ 2147483647 h 22"/>
                <a:gd name="T10" fmla="*/ 0 w 4"/>
                <a:gd name="T11" fmla="*/ 2147483647 h 22"/>
                <a:gd name="T12" fmla="*/ 0 w 4"/>
                <a:gd name="T13" fmla="*/ 2147483647 h 22"/>
                <a:gd name="T14" fmla="*/ 2147483647 w 4"/>
                <a:gd name="T15" fmla="*/ 2147483647 h 22"/>
                <a:gd name="T16" fmla="*/ 2147483647 w 4"/>
                <a:gd name="T17" fmla="*/ 2147483647 h 22"/>
                <a:gd name="T18" fmla="*/ 2147483647 w 4"/>
                <a:gd name="T19" fmla="*/ 2147483647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22"/>
                <a:gd name="T32" fmla="*/ 4 w 4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22">
                  <a:moveTo>
                    <a:pt x="4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0" y="22"/>
                  </a:lnTo>
                  <a:lnTo>
                    <a:pt x="4" y="19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02" name="Freeform 1409"/>
            <p:cNvSpPr>
              <a:spLocks/>
            </p:cNvSpPr>
            <p:nvPr/>
          </p:nvSpPr>
          <p:spPr bwMode="auto">
            <a:xfrm>
              <a:off x="2635083" y="2546455"/>
              <a:ext cx="21414" cy="1339"/>
            </a:xfrm>
            <a:custGeom>
              <a:avLst/>
              <a:gdLst>
                <a:gd name="T0" fmla="*/ 2147483647 w 65"/>
                <a:gd name="T1" fmla="*/ 0 h 3"/>
                <a:gd name="T2" fmla="*/ 2147483647 w 65"/>
                <a:gd name="T3" fmla="*/ 0 h 3"/>
                <a:gd name="T4" fmla="*/ 0 w 65"/>
                <a:gd name="T5" fmla="*/ 2147483647 h 3"/>
                <a:gd name="T6" fmla="*/ 2147483647 w 65"/>
                <a:gd name="T7" fmla="*/ 2147483647 h 3"/>
                <a:gd name="T8" fmla="*/ 2147483647 w 65"/>
                <a:gd name="T9" fmla="*/ 2147483647 h 3"/>
                <a:gd name="T10" fmla="*/ 2147483647 w 65"/>
                <a:gd name="T11" fmla="*/ 2147483647 h 3"/>
                <a:gd name="T12" fmla="*/ 2147483647 w 65"/>
                <a:gd name="T13" fmla="*/ 2147483647 h 3"/>
                <a:gd name="T14" fmla="*/ 2147483647 w 65"/>
                <a:gd name="T15" fmla="*/ 0 h 3"/>
                <a:gd name="T16" fmla="*/ 2147483647 w 65"/>
                <a:gd name="T17" fmla="*/ 0 h 3"/>
                <a:gd name="T18" fmla="*/ 2147483647 w 65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5"/>
                <a:gd name="T31" fmla="*/ 0 h 3"/>
                <a:gd name="T32" fmla="*/ 65 w 65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5" h="3">
                  <a:moveTo>
                    <a:pt x="3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59" y="3"/>
                  </a:lnTo>
                  <a:lnTo>
                    <a:pt x="63" y="3"/>
                  </a:lnTo>
                  <a:lnTo>
                    <a:pt x="65" y="3"/>
                  </a:lnTo>
                  <a:lnTo>
                    <a:pt x="63" y="0"/>
                  </a:lnTo>
                  <a:lnTo>
                    <a:pt x="59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03" name="Freeform 1410"/>
            <p:cNvSpPr>
              <a:spLocks/>
            </p:cNvSpPr>
            <p:nvPr/>
          </p:nvSpPr>
          <p:spPr bwMode="auto">
            <a:xfrm>
              <a:off x="2653820" y="2546455"/>
              <a:ext cx="2677" cy="6692"/>
            </a:xfrm>
            <a:custGeom>
              <a:avLst/>
              <a:gdLst>
                <a:gd name="T0" fmla="*/ 2147483647 w 6"/>
                <a:gd name="T1" fmla="*/ 2147483647 h 19"/>
                <a:gd name="T2" fmla="*/ 2147483647 w 6"/>
                <a:gd name="T3" fmla="*/ 0 h 19"/>
                <a:gd name="T4" fmla="*/ 2147483647 w 6"/>
                <a:gd name="T5" fmla="*/ 0 h 19"/>
                <a:gd name="T6" fmla="*/ 0 w 6"/>
                <a:gd name="T7" fmla="*/ 0 h 19"/>
                <a:gd name="T8" fmla="*/ 0 w 6"/>
                <a:gd name="T9" fmla="*/ 2147483647 h 19"/>
                <a:gd name="T10" fmla="*/ 0 w 6"/>
                <a:gd name="T11" fmla="*/ 2147483647 h 19"/>
                <a:gd name="T12" fmla="*/ 2147483647 w 6"/>
                <a:gd name="T13" fmla="*/ 2147483647 h 19"/>
                <a:gd name="T14" fmla="*/ 2147483647 w 6"/>
                <a:gd name="T15" fmla="*/ 2147483647 h 19"/>
                <a:gd name="T16" fmla="*/ 2147483647 w 6"/>
                <a:gd name="T17" fmla="*/ 2147483647 h 19"/>
                <a:gd name="T18" fmla="*/ 2147483647 w 6"/>
                <a:gd name="T19" fmla="*/ 2147483647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9"/>
                <a:gd name="T32" fmla="*/ 6 w 6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9">
                  <a:moveTo>
                    <a:pt x="6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4" y="19"/>
                  </a:lnTo>
                  <a:lnTo>
                    <a:pt x="6" y="19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04" name="Freeform 1411"/>
            <p:cNvSpPr>
              <a:spLocks/>
            </p:cNvSpPr>
            <p:nvPr/>
          </p:nvSpPr>
          <p:spPr bwMode="auto">
            <a:xfrm>
              <a:off x="2653820" y="2550470"/>
              <a:ext cx="34798" cy="2677"/>
            </a:xfrm>
            <a:custGeom>
              <a:avLst/>
              <a:gdLst>
                <a:gd name="T0" fmla="*/ 2147483647 w 102"/>
                <a:gd name="T1" fmla="*/ 0 h 7"/>
                <a:gd name="T2" fmla="*/ 0 w 102"/>
                <a:gd name="T3" fmla="*/ 0 h 7"/>
                <a:gd name="T4" fmla="*/ 0 w 102"/>
                <a:gd name="T5" fmla="*/ 2147483647 h 7"/>
                <a:gd name="T6" fmla="*/ 0 w 102"/>
                <a:gd name="T7" fmla="*/ 2147483647 h 7"/>
                <a:gd name="T8" fmla="*/ 2147483647 w 102"/>
                <a:gd name="T9" fmla="*/ 2147483647 h 7"/>
                <a:gd name="T10" fmla="*/ 2147483647 w 102"/>
                <a:gd name="T11" fmla="*/ 2147483647 h 7"/>
                <a:gd name="T12" fmla="*/ 2147483647 w 102"/>
                <a:gd name="T13" fmla="*/ 2147483647 h 7"/>
                <a:gd name="T14" fmla="*/ 2147483647 w 102"/>
                <a:gd name="T15" fmla="*/ 0 h 7"/>
                <a:gd name="T16" fmla="*/ 2147483647 w 102"/>
                <a:gd name="T17" fmla="*/ 0 h 7"/>
                <a:gd name="T18" fmla="*/ 2147483647 w 102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2"/>
                <a:gd name="T31" fmla="*/ 0 h 7"/>
                <a:gd name="T32" fmla="*/ 102 w 102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2" h="7">
                  <a:moveTo>
                    <a:pt x="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95" y="7"/>
                  </a:lnTo>
                  <a:lnTo>
                    <a:pt x="102" y="7"/>
                  </a:lnTo>
                  <a:lnTo>
                    <a:pt x="102" y="3"/>
                  </a:lnTo>
                  <a:lnTo>
                    <a:pt x="102" y="0"/>
                  </a:lnTo>
                  <a:lnTo>
                    <a:pt x="9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05" name="Freeform 1412"/>
            <p:cNvSpPr>
              <a:spLocks/>
            </p:cNvSpPr>
            <p:nvPr/>
          </p:nvSpPr>
          <p:spPr bwMode="auto">
            <a:xfrm>
              <a:off x="2685942" y="2550470"/>
              <a:ext cx="2677" cy="12045"/>
            </a:xfrm>
            <a:custGeom>
              <a:avLst/>
              <a:gdLst>
                <a:gd name="T0" fmla="*/ 2147483647 w 7"/>
                <a:gd name="T1" fmla="*/ 2147483647 h 34"/>
                <a:gd name="T2" fmla="*/ 2147483647 w 7"/>
                <a:gd name="T3" fmla="*/ 0 h 34"/>
                <a:gd name="T4" fmla="*/ 2147483647 w 7"/>
                <a:gd name="T5" fmla="*/ 0 h 34"/>
                <a:gd name="T6" fmla="*/ 0 w 7"/>
                <a:gd name="T7" fmla="*/ 0 h 34"/>
                <a:gd name="T8" fmla="*/ 0 w 7"/>
                <a:gd name="T9" fmla="*/ 2147483647 h 34"/>
                <a:gd name="T10" fmla="*/ 0 w 7"/>
                <a:gd name="T11" fmla="*/ 2147483647 h 34"/>
                <a:gd name="T12" fmla="*/ 2147483647 w 7"/>
                <a:gd name="T13" fmla="*/ 2147483647 h 34"/>
                <a:gd name="T14" fmla="*/ 2147483647 w 7"/>
                <a:gd name="T15" fmla="*/ 2147483647 h 34"/>
                <a:gd name="T16" fmla="*/ 2147483647 w 7"/>
                <a:gd name="T17" fmla="*/ 2147483647 h 34"/>
                <a:gd name="T18" fmla="*/ 2147483647 w 7"/>
                <a:gd name="T19" fmla="*/ 2147483647 h 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34"/>
                <a:gd name="T32" fmla="*/ 7 w 7"/>
                <a:gd name="T33" fmla="*/ 34 h 3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34">
                  <a:moveTo>
                    <a:pt x="7" y="3"/>
                  </a:move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4" y="34"/>
                  </a:lnTo>
                  <a:lnTo>
                    <a:pt x="7" y="34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06" name="Freeform 1413"/>
            <p:cNvSpPr>
              <a:spLocks/>
            </p:cNvSpPr>
            <p:nvPr/>
          </p:nvSpPr>
          <p:spPr bwMode="auto">
            <a:xfrm>
              <a:off x="2685942" y="2559838"/>
              <a:ext cx="32122" cy="2677"/>
            </a:xfrm>
            <a:custGeom>
              <a:avLst/>
              <a:gdLst>
                <a:gd name="T0" fmla="*/ 2147483647 w 96"/>
                <a:gd name="T1" fmla="*/ 0 h 6"/>
                <a:gd name="T2" fmla="*/ 0 w 96"/>
                <a:gd name="T3" fmla="*/ 2147483647 h 6"/>
                <a:gd name="T4" fmla="*/ 0 w 96"/>
                <a:gd name="T5" fmla="*/ 2147483647 h 6"/>
                <a:gd name="T6" fmla="*/ 0 w 96"/>
                <a:gd name="T7" fmla="*/ 2147483647 h 6"/>
                <a:gd name="T8" fmla="*/ 2147483647 w 96"/>
                <a:gd name="T9" fmla="*/ 2147483647 h 6"/>
                <a:gd name="T10" fmla="*/ 2147483647 w 96"/>
                <a:gd name="T11" fmla="*/ 2147483647 h 6"/>
                <a:gd name="T12" fmla="*/ 2147483647 w 96"/>
                <a:gd name="T13" fmla="*/ 2147483647 h 6"/>
                <a:gd name="T14" fmla="*/ 2147483647 w 96"/>
                <a:gd name="T15" fmla="*/ 2147483647 h 6"/>
                <a:gd name="T16" fmla="*/ 2147483647 w 96"/>
                <a:gd name="T17" fmla="*/ 0 h 6"/>
                <a:gd name="T18" fmla="*/ 2147483647 w 96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6"/>
                <a:gd name="T31" fmla="*/ 0 h 6"/>
                <a:gd name="T32" fmla="*/ 96 w 96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6" h="6">
                  <a:moveTo>
                    <a:pt x="4" y="0"/>
                  </a:moveTo>
                  <a:lnTo>
                    <a:pt x="0" y="4"/>
                  </a:lnTo>
                  <a:lnTo>
                    <a:pt x="0" y="6"/>
                  </a:lnTo>
                  <a:lnTo>
                    <a:pt x="89" y="6"/>
                  </a:lnTo>
                  <a:lnTo>
                    <a:pt x="96" y="6"/>
                  </a:lnTo>
                  <a:lnTo>
                    <a:pt x="96" y="4"/>
                  </a:lnTo>
                  <a:lnTo>
                    <a:pt x="9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07" name="Freeform 1414"/>
            <p:cNvSpPr>
              <a:spLocks/>
            </p:cNvSpPr>
            <p:nvPr/>
          </p:nvSpPr>
          <p:spPr bwMode="auto">
            <a:xfrm>
              <a:off x="2716725" y="2559838"/>
              <a:ext cx="1338" cy="8030"/>
            </a:xfrm>
            <a:custGeom>
              <a:avLst/>
              <a:gdLst>
                <a:gd name="T0" fmla="*/ 2147483647 w 7"/>
                <a:gd name="T1" fmla="*/ 2147483647 h 23"/>
                <a:gd name="T2" fmla="*/ 2147483647 w 7"/>
                <a:gd name="T3" fmla="*/ 2147483647 h 23"/>
                <a:gd name="T4" fmla="*/ 2147483647 w 7"/>
                <a:gd name="T5" fmla="*/ 0 h 23"/>
                <a:gd name="T6" fmla="*/ 0 w 7"/>
                <a:gd name="T7" fmla="*/ 2147483647 h 23"/>
                <a:gd name="T8" fmla="*/ 0 w 7"/>
                <a:gd name="T9" fmla="*/ 2147483647 h 23"/>
                <a:gd name="T10" fmla="*/ 0 w 7"/>
                <a:gd name="T11" fmla="*/ 2147483647 h 23"/>
                <a:gd name="T12" fmla="*/ 2147483647 w 7"/>
                <a:gd name="T13" fmla="*/ 2147483647 h 23"/>
                <a:gd name="T14" fmla="*/ 2147483647 w 7"/>
                <a:gd name="T15" fmla="*/ 2147483647 h 23"/>
                <a:gd name="T16" fmla="*/ 2147483647 w 7"/>
                <a:gd name="T17" fmla="*/ 2147483647 h 23"/>
                <a:gd name="T18" fmla="*/ 2147483647 w 7"/>
                <a:gd name="T19" fmla="*/ 2147483647 h 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23"/>
                <a:gd name="T32" fmla="*/ 7 w 7"/>
                <a:gd name="T33" fmla="*/ 23 h 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23">
                  <a:moveTo>
                    <a:pt x="7" y="4"/>
                  </a:moveTo>
                  <a:lnTo>
                    <a:pt x="7" y="4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4" y="23"/>
                  </a:lnTo>
                  <a:lnTo>
                    <a:pt x="7" y="23"/>
                  </a:lnTo>
                  <a:lnTo>
                    <a:pt x="7" y="19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08" name="Freeform 1415"/>
            <p:cNvSpPr>
              <a:spLocks/>
            </p:cNvSpPr>
            <p:nvPr/>
          </p:nvSpPr>
          <p:spPr bwMode="auto">
            <a:xfrm>
              <a:off x="2716725" y="2565192"/>
              <a:ext cx="14722" cy="2677"/>
            </a:xfrm>
            <a:custGeom>
              <a:avLst/>
              <a:gdLst>
                <a:gd name="T0" fmla="*/ 2147483647 w 47"/>
                <a:gd name="T1" fmla="*/ 0 h 7"/>
                <a:gd name="T2" fmla="*/ 0 w 47"/>
                <a:gd name="T3" fmla="*/ 0 h 7"/>
                <a:gd name="T4" fmla="*/ 0 w 47"/>
                <a:gd name="T5" fmla="*/ 2147483647 h 7"/>
                <a:gd name="T6" fmla="*/ 0 w 47"/>
                <a:gd name="T7" fmla="*/ 2147483647 h 7"/>
                <a:gd name="T8" fmla="*/ 2147483647 w 47"/>
                <a:gd name="T9" fmla="*/ 2147483647 h 7"/>
                <a:gd name="T10" fmla="*/ 2147483647 w 47"/>
                <a:gd name="T11" fmla="*/ 2147483647 h 7"/>
                <a:gd name="T12" fmla="*/ 2147483647 w 47"/>
                <a:gd name="T13" fmla="*/ 2147483647 h 7"/>
                <a:gd name="T14" fmla="*/ 2147483647 w 47"/>
                <a:gd name="T15" fmla="*/ 0 h 7"/>
                <a:gd name="T16" fmla="*/ 2147483647 w 47"/>
                <a:gd name="T17" fmla="*/ 0 h 7"/>
                <a:gd name="T18" fmla="*/ 2147483647 w 47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7"/>
                <a:gd name="T31" fmla="*/ 0 h 7"/>
                <a:gd name="T32" fmla="*/ 47 w 47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7" h="7">
                  <a:moveTo>
                    <a:pt x="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37" y="7"/>
                  </a:lnTo>
                  <a:lnTo>
                    <a:pt x="44" y="7"/>
                  </a:lnTo>
                  <a:lnTo>
                    <a:pt x="47" y="3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09" name="Freeform 1416"/>
            <p:cNvSpPr>
              <a:spLocks/>
            </p:cNvSpPr>
            <p:nvPr/>
          </p:nvSpPr>
          <p:spPr bwMode="auto">
            <a:xfrm>
              <a:off x="2730109" y="2565192"/>
              <a:ext cx="1338" cy="8030"/>
            </a:xfrm>
            <a:custGeom>
              <a:avLst/>
              <a:gdLst>
                <a:gd name="T0" fmla="*/ 2147483647 w 7"/>
                <a:gd name="T1" fmla="*/ 2147483647 h 22"/>
                <a:gd name="T2" fmla="*/ 2147483647 w 7"/>
                <a:gd name="T3" fmla="*/ 0 h 22"/>
                <a:gd name="T4" fmla="*/ 2147483647 w 7"/>
                <a:gd name="T5" fmla="*/ 0 h 22"/>
                <a:gd name="T6" fmla="*/ 0 w 7"/>
                <a:gd name="T7" fmla="*/ 0 h 22"/>
                <a:gd name="T8" fmla="*/ 0 w 7"/>
                <a:gd name="T9" fmla="*/ 2147483647 h 22"/>
                <a:gd name="T10" fmla="*/ 0 w 7"/>
                <a:gd name="T11" fmla="*/ 2147483647 h 22"/>
                <a:gd name="T12" fmla="*/ 2147483647 w 7"/>
                <a:gd name="T13" fmla="*/ 2147483647 h 22"/>
                <a:gd name="T14" fmla="*/ 2147483647 w 7"/>
                <a:gd name="T15" fmla="*/ 2147483647 h 22"/>
                <a:gd name="T16" fmla="*/ 2147483647 w 7"/>
                <a:gd name="T17" fmla="*/ 2147483647 h 22"/>
                <a:gd name="T18" fmla="*/ 2147483647 w 7"/>
                <a:gd name="T19" fmla="*/ 2147483647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22"/>
                <a:gd name="T32" fmla="*/ 7 w 7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22">
                  <a:moveTo>
                    <a:pt x="7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4" y="22"/>
                  </a:lnTo>
                  <a:lnTo>
                    <a:pt x="4" y="19"/>
                  </a:lnTo>
                  <a:lnTo>
                    <a:pt x="7" y="19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10" name="Freeform 1417"/>
            <p:cNvSpPr>
              <a:spLocks/>
            </p:cNvSpPr>
            <p:nvPr/>
          </p:nvSpPr>
          <p:spPr bwMode="auto">
            <a:xfrm>
              <a:off x="2730109" y="2570545"/>
              <a:ext cx="8030" cy="1339"/>
            </a:xfrm>
            <a:custGeom>
              <a:avLst/>
              <a:gdLst>
                <a:gd name="T0" fmla="*/ 2147483647 w 27"/>
                <a:gd name="T1" fmla="*/ 0 h 3"/>
                <a:gd name="T2" fmla="*/ 0 w 27"/>
                <a:gd name="T3" fmla="*/ 0 h 3"/>
                <a:gd name="T4" fmla="*/ 0 w 27"/>
                <a:gd name="T5" fmla="*/ 2147483647 h 3"/>
                <a:gd name="T6" fmla="*/ 0 w 27"/>
                <a:gd name="T7" fmla="*/ 2147483647 h 3"/>
                <a:gd name="T8" fmla="*/ 2147483647 w 27"/>
                <a:gd name="T9" fmla="*/ 2147483647 h 3"/>
                <a:gd name="T10" fmla="*/ 2147483647 w 27"/>
                <a:gd name="T11" fmla="*/ 2147483647 h 3"/>
                <a:gd name="T12" fmla="*/ 2147483647 w 27"/>
                <a:gd name="T13" fmla="*/ 2147483647 h 3"/>
                <a:gd name="T14" fmla="*/ 2147483647 w 27"/>
                <a:gd name="T15" fmla="*/ 0 h 3"/>
                <a:gd name="T16" fmla="*/ 2147483647 w 27"/>
                <a:gd name="T17" fmla="*/ 0 h 3"/>
                <a:gd name="T18" fmla="*/ 2147483647 w 27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"/>
                <a:gd name="T31" fmla="*/ 0 h 3"/>
                <a:gd name="T32" fmla="*/ 27 w 27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" h="3">
                  <a:moveTo>
                    <a:pt x="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17" y="3"/>
                  </a:lnTo>
                  <a:lnTo>
                    <a:pt x="23" y="3"/>
                  </a:lnTo>
                  <a:lnTo>
                    <a:pt x="27" y="3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11" name="Freeform 1418"/>
            <p:cNvSpPr>
              <a:spLocks/>
            </p:cNvSpPr>
            <p:nvPr/>
          </p:nvSpPr>
          <p:spPr bwMode="auto">
            <a:xfrm>
              <a:off x="2735463" y="2570545"/>
              <a:ext cx="2677" cy="6692"/>
            </a:xfrm>
            <a:custGeom>
              <a:avLst/>
              <a:gdLst>
                <a:gd name="T0" fmla="*/ 2147483647 w 7"/>
                <a:gd name="T1" fmla="*/ 2147483647 h 19"/>
                <a:gd name="T2" fmla="*/ 2147483647 w 7"/>
                <a:gd name="T3" fmla="*/ 0 h 19"/>
                <a:gd name="T4" fmla="*/ 2147483647 w 7"/>
                <a:gd name="T5" fmla="*/ 0 h 19"/>
                <a:gd name="T6" fmla="*/ 0 w 7"/>
                <a:gd name="T7" fmla="*/ 0 h 19"/>
                <a:gd name="T8" fmla="*/ 0 w 7"/>
                <a:gd name="T9" fmla="*/ 2147483647 h 19"/>
                <a:gd name="T10" fmla="*/ 0 w 7"/>
                <a:gd name="T11" fmla="*/ 2147483647 h 19"/>
                <a:gd name="T12" fmla="*/ 2147483647 w 7"/>
                <a:gd name="T13" fmla="*/ 2147483647 h 19"/>
                <a:gd name="T14" fmla="*/ 2147483647 w 7"/>
                <a:gd name="T15" fmla="*/ 2147483647 h 19"/>
                <a:gd name="T16" fmla="*/ 2147483647 w 7"/>
                <a:gd name="T17" fmla="*/ 2147483647 h 19"/>
                <a:gd name="T18" fmla="*/ 2147483647 w 7"/>
                <a:gd name="T19" fmla="*/ 2147483647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9"/>
                <a:gd name="T32" fmla="*/ 7 w 7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9">
                  <a:moveTo>
                    <a:pt x="7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3" y="19"/>
                  </a:lnTo>
                  <a:lnTo>
                    <a:pt x="7" y="19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12" name="Freeform 1419"/>
            <p:cNvSpPr>
              <a:spLocks/>
            </p:cNvSpPr>
            <p:nvPr/>
          </p:nvSpPr>
          <p:spPr bwMode="auto">
            <a:xfrm>
              <a:off x="2735463" y="2574561"/>
              <a:ext cx="18738" cy="2677"/>
            </a:xfrm>
            <a:custGeom>
              <a:avLst/>
              <a:gdLst>
                <a:gd name="T0" fmla="*/ 2147483647 w 56"/>
                <a:gd name="T1" fmla="*/ 0 h 7"/>
                <a:gd name="T2" fmla="*/ 0 w 56"/>
                <a:gd name="T3" fmla="*/ 2147483647 h 7"/>
                <a:gd name="T4" fmla="*/ 0 w 56"/>
                <a:gd name="T5" fmla="*/ 2147483647 h 7"/>
                <a:gd name="T6" fmla="*/ 0 w 56"/>
                <a:gd name="T7" fmla="*/ 2147483647 h 7"/>
                <a:gd name="T8" fmla="*/ 2147483647 w 56"/>
                <a:gd name="T9" fmla="*/ 2147483647 h 7"/>
                <a:gd name="T10" fmla="*/ 2147483647 w 56"/>
                <a:gd name="T11" fmla="*/ 2147483647 h 7"/>
                <a:gd name="T12" fmla="*/ 2147483647 w 56"/>
                <a:gd name="T13" fmla="*/ 2147483647 h 7"/>
                <a:gd name="T14" fmla="*/ 2147483647 w 56"/>
                <a:gd name="T15" fmla="*/ 2147483647 h 7"/>
                <a:gd name="T16" fmla="*/ 2147483647 w 56"/>
                <a:gd name="T17" fmla="*/ 0 h 7"/>
                <a:gd name="T18" fmla="*/ 2147483647 w 56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7"/>
                <a:gd name="T32" fmla="*/ 56 w 56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7">
                  <a:moveTo>
                    <a:pt x="3" y="0"/>
                  </a:moveTo>
                  <a:lnTo>
                    <a:pt x="0" y="4"/>
                  </a:lnTo>
                  <a:lnTo>
                    <a:pt x="0" y="7"/>
                  </a:lnTo>
                  <a:lnTo>
                    <a:pt x="49" y="7"/>
                  </a:lnTo>
                  <a:lnTo>
                    <a:pt x="56" y="7"/>
                  </a:lnTo>
                  <a:lnTo>
                    <a:pt x="56" y="4"/>
                  </a:lnTo>
                  <a:lnTo>
                    <a:pt x="5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13" name="Freeform 1420"/>
            <p:cNvSpPr>
              <a:spLocks/>
            </p:cNvSpPr>
            <p:nvPr/>
          </p:nvSpPr>
          <p:spPr bwMode="auto">
            <a:xfrm>
              <a:off x="2752862" y="2574561"/>
              <a:ext cx="1339" cy="8030"/>
            </a:xfrm>
            <a:custGeom>
              <a:avLst/>
              <a:gdLst>
                <a:gd name="T0" fmla="*/ 2147483647 w 7"/>
                <a:gd name="T1" fmla="*/ 2147483647 h 22"/>
                <a:gd name="T2" fmla="*/ 2147483647 w 7"/>
                <a:gd name="T3" fmla="*/ 2147483647 h 22"/>
                <a:gd name="T4" fmla="*/ 2147483647 w 7"/>
                <a:gd name="T5" fmla="*/ 0 h 22"/>
                <a:gd name="T6" fmla="*/ 0 w 7"/>
                <a:gd name="T7" fmla="*/ 2147483647 h 22"/>
                <a:gd name="T8" fmla="*/ 0 w 7"/>
                <a:gd name="T9" fmla="*/ 2147483647 h 22"/>
                <a:gd name="T10" fmla="*/ 0 w 7"/>
                <a:gd name="T11" fmla="*/ 2147483647 h 22"/>
                <a:gd name="T12" fmla="*/ 2147483647 w 7"/>
                <a:gd name="T13" fmla="*/ 2147483647 h 22"/>
                <a:gd name="T14" fmla="*/ 2147483647 w 7"/>
                <a:gd name="T15" fmla="*/ 2147483647 h 22"/>
                <a:gd name="T16" fmla="*/ 2147483647 w 7"/>
                <a:gd name="T17" fmla="*/ 2147483647 h 22"/>
                <a:gd name="T18" fmla="*/ 2147483647 w 7"/>
                <a:gd name="T19" fmla="*/ 2147483647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22"/>
                <a:gd name="T32" fmla="*/ 7 w 7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22">
                  <a:moveTo>
                    <a:pt x="7" y="4"/>
                  </a:moveTo>
                  <a:lnTo>
                    <a:pt x="7" y="4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19"/>
                  </a:lnTo>
                  <a:lnTo>
                    <a:pt x="0" y="22"/>
                  </a:lnTo>
                  <a:lnTo>
                    <a:pt x="4" y="22"/>
                  </a:lnTo>
                  <a:lnTo>
                    <a:pt x="7" y="22"/>
                  </a:lnTo>
                  <a:lnTo>
                    <a:pt x="7" y="19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14" name="Freeform 1421"/>
            <p:cNvSpPr>
              <a:spLocks/>
            </p:cNvSpPr>
            <p:nvPr/>
          </p:nvSpPr>
          <p:spPr bwMode="auto">
            <a:xfrm>
              <a:off x="2752862" y="2579914"/>
              <a:ext cx="6692" cy="2677"/>
            </a:xfrm>
            <a:custGeom>
              <a:avLst/>
              <a:gdLst>
                <a:gd name="T0" fmla="*/ 2147483647 w 20"/>
                <a:gd name="T1" fmla="*/ 0 h 5"/>
                <a:gd name="T2" fmla="*/ 0 w 20"/>
                <a:gd name="T3" fmla="*/ 0 h 5"/>
                <a:gd name="T4" fmla="*/ 0 w 20"/>
                <a:gd name="T5" fmla="*/ 2147483647 h 5"/>
                <a:gd name="T6" fmla="*/ 0 w 20"/>
                <a:gd name="T7" fmla="*/ 2147483647 h 5"/>
                <a:gd name="T8" fmla="*/ 2147483647 w 20"/>
                <a:gd name="T9" fmla="*/ 2147483647 h 5"/>
                <a:gd name="T10" fmla="*/ 2147483647 w 20"/>
                <a:gd name="T11" fmla="*/ 2147483647 h 5"/>
                <a:gd name="T12" fmla="*/ 2147483647 w 20"/>
                <a:gd name="T13" fmla="*/ 2147483647 h 5"/>
                <a:gd name="T14" fmla="*/ 2147483647 w 20"/>
                <a:gd name="T15" fmla="*/ 0 h 5"/>
                <a:gd name="T16" fmla="*/ 2147483647 w 20"/>
                <a:gd name="T17" fmla="*/ 0 h 5"/>
                <a:gd name="T18" fmla="*/ 2147483647 w 20"/>
                <a:gd name="T19" fmla="*/ 0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5"/>
                <a:gd name="T32" fmla="*/ 20 w 20"/>
                <a:gd name="T33" fmla="*/ 5 h 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5">
                  <a:moveTo>
                    <a:pt x="4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11" y="5"/>
                  </a:lnTo>
                  <a:lnTo>
                    <a:pt x="20" y="5"/>
                  </a:lnTo>
                  <a:lnTo>
                    <a:pt x="20" y="2"/>
                  </a:lnTo>
                  <a:lnTo>
                    <a:pt x="20" y="0"/>
                  </a:lnTo>
                  <a:lnTo>
                    <a:pt x="1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15" name="Freeform 1422"/>
            <p:cNvSpPr>
              <a:spLocks/>
            </p:cNvSpPr>
            <p:nvPr/>
          </p:nvSpPr>
          <p:spPr bwMode="auto">
            <a:xfrm>
              <a:off x="2756877" y="2579914"/>
              <a:ext cx="2677" cy="8030"/>
            </a:xfrm>
            <a:custGeom>
              <a:avLst/>
              <a:gdLst>
                <a:gd name="T0" fmla="*/ 2147483647 w 7"/>
                <a:gd name="T1" fmla="*/ 2147483647 h 21"/>
                <a:gd name="T2" fmla="*/ 2147483647 w 7"/>
                <a:gd name="T3" fmla="*/ 0 h 21"/>
                <a:gd name="T4" fmla="*/ 2147483647 w 7"/>
                <a:gd name="T5" fmla="*/ 0 h 21"/>
                <a:gd name="T6" fmla="*/ 0 w 7"/>
                <a:gd name="T7" fmla="*/ 0 h 21"/>
                <a:gd name="T8" fmla="*/ 0 w 7"/>
                <a:gd name="T9" fmla="*/ 2147483647 h 21"/>
                <a:gd name="T10" fmla="*/ 0 w 7"/>
                <a:gd name="T11" fmla="*/ 2147483647 h 21"/>
                <a:gd name="T12" fmla="*/ 2147483647 w 7"/>
                <a:gd name="T13" fmla="*/ 2147483647 h 21"/>
                <a:gd name="T14" fmla="*/ 2147483647 w 7"/>
                <a:gd name="T15" fmla="*/ 2147483647 h 21"/>
                <a:gd name="T16" fmla="*/ 2147483647 w 7"/>
                <a:gd name="T17" fmla="*/ 2147483647 h 21"/>
                <a:gd name="T18" fmla="*/ 2147483647 w 7"/>
                <a:gd name="T19" fmla="*/ 2147483647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21"/>
                <a:gd name="T32" fmla="*/ 7 w 7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21">
                  <a:moveTo>
                    <a:pt x="7" y="2"/>
                  </a:move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4" y="21"/>
                  </a:lnTo>
                  <a:lnTo>
                    <a:pt x="7" y="17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16" name="Freeform 1423"/>
            <p:cNvSpPr>
              <a:spLocks/>
            </p:cNvSpPr>
            <p:nvPr/>
          </p:nvSpPr>
          <p:spPr bwMode="auto">
            <a:xfrm>
              <a:off x="2756877" y="2585268"/>
              <a:ext cx="20076" cy="1338"/>
            </a:xfrm>
            <a:custGeom>
              <a:avLst/>
              <a:gdLst>
                <a:gd name="T0" fmla="*/ 2147483647 w 60"/>
                <a:gd name="T1" fmla="*/ 0 h 2"/>
                <a:gd name="T2" fmla="*/ 0 w 60"/>
                <a:gd name="T3" fmla="*/ 0 h 2"/>
                <a:gd name="T4" fmla="*/ 0 w 60"/>
                <a:gd name="T5" fmla="*/ 2147483647 h 2"/>
                <a:gd name="T6" fmla="*/ 0 w 60"/>
                <a:gd name="T7" fmla="*/ 2147483647 h 2"/>
                <a:gd name="T8" fmla="*/ 2147483647 w 60"/>
                <a:gd name="T9" fmla="*/ 2147483647 h 2"/>
                <a:gd name="T10" fmla="*/ 2147483647 w 60"/>
                <a:gd name="T11" fmla="*/ 2147483647 h 2"/>
                <a:gd name="T12" fmla="*/ 2147483647 w 60"/>
                <a:gd name="T13" fmla="*/ 2147483647 h 2"/>
                <a:gd name="T14" fmla="*/ 2147483647 w 60"/>
                <a:gd name="T15" fmla="*/ 0 h 2"/>
                <a:gd name="T16" fmla="*/ 2147483647 w 60"/>
                <a:gd name="T17" fmla="*/ 0 h 2"/>
                <a:gd name="T18" fmla="*/ 2147483647 w 60"/>
                <a:gd name="T19" fmla="*/ 0 h 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0"/>
                <a:gd name="T31" fmla="*/ 0 h 2"/>
                <a:gd name="T32" fmla="*/ 60 w 60"/>
                <a:gd name="T33" fmla="*/ 2 h 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0" h="2">
                  <a:moveTo>
                    <a:pt x="4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50" y="2"/>
                  </a:lnTo>
                  <a:lnTo>
                    <a:pt x="56" y="2"/>
                  </a:lnTo>
                  <a:lnTo>
                    <a:pt x="60" y="2"/>
                  </a:lnTo>
                  <a:lnTo>
                    <a:pt x="56" y="0"/>
                  </a:lnTo>
                  <a:lnTo>
                    <a:pt x="5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17" name="Freeform 1424"/>
            <p:cNvSpPr>
              <a:spLocks/>
            </p:cNvSpPr>
            <p:nvPr/>
          </p:nvSpPr>
          <p:spPr bwMode="auto">
            <a:xfrm>
              <a:off x="2774276" y="2585268"/>
              <a:ext cx="2677" cy="6691"/>
            </a:xfrm>
            <a:custGeom>
              <a:avLst/>
              <a:gdLst>
                <a:gd name="T0" fmla="*/ 2147483647 w 6"/>
                <a:gd name="T1" fmla="*/ 2147483647 h 19"/>
                <a:gd name="T2" fmla="*/ 2147483647 w 6"/>
                <a:gd name="T3" fmla="*/ 0 h 19"/>
                <a:gd name="T4" fmla="*/ 2147483647 w 6"/>
                <a:gd name="T5" fmla="*/ 0 h 19"/>
                <a:gd name="T6" fmla="*/ 0 w 6"/>
                <a:gd name="T7" fmla="*/ 0 h 19"/>
                <a:gd name="T8" fmla="*/ 0 w 6"/>
                <a:gd name="T9" fmla="*/ 2147483647 h 19"/>
                <a:gd name="T10" fmla="*/ 0 w 6"/>
                <a:gd name="T11" fmla="*/ 2147483647 h 19"/>
                <a:gd name="T12" fmla="*/ 2147483647 w 6"/>
                <a:gd name="T13" fmla="*/ 2147483647 h 19"/>
                <a:gd name="T14" fmla="*/ 2147483647 w 6"/>
                <a:gd name="T15" fmla="*/ 2147483647 h 19"/>
                <a:gd name="T16" fmla="*/ 2147483647 w 6"/>
                <a:gd name="T17" fmla="*/ 2147483647 h 19"/>
                <a:gd name="T18" fmla="*/ 2147483647 w 6"/>
                <a:gd name="T19" fmla="*/ 2147483647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9"/>
                <a:gd name="T32" fmla="*/ 6 w 6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9">
                  <a:moveTo>
                    <a:pt x="6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2" y="19"/>
                  </a:lnTo>
                  <a:lnTo>
                    <a:pt x="6" y="19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18" name="Freeform 1425"/>
            <p:cNvSpPr>
              <a:spLocks/>
            </p:cNvSpPr>
            <p:nvPr/>
          </p:nvSpPr>
          <p:spPr bwMode="auto">
            <a:xfrm>
              <a:off x="2774276" y="2589282"/>
              <a:ext cx="10707" cy="2677"/>
            </a:xfrm>
            <a:custGeom>
              <a:avLst/>
              <a:gdLst>
                <a:gd name="T0" fmla="*/ 2147483647 w 29"/>
                <a:gd name="T1" fmla="*/ 0 h 7"/>
                <a:gd name="T2" fmla="*/ 0 w 29"/>
                <a:gd name="T3" fmla="*/ 2147483647 h 7"/>
                <a:gd name="T4" fmla="*/ 0 w 29"/>
                <a:gd name="T5" fmla="*/ 2147483647 h 7"/>
                <a:gd name="T6" fmla="*/ 0 w 29"/>
                <a:gd name="T7" fmla="*/ 2147483647 h 7"/>
                <a:gd name="T8" fmla="*/ 2147483647 w 29"/>
                <a:gd name="T9" fmla="*/ 2147483647 h 7"/>
                <a:gd name="T10" fmla="*/ 2147483647 w 29"/>
                <a:gd name="T11" fmla="*/ 2147483647 h 7"/>
                <a:gd name="T12" fmla="*/ 2147483647 w 29"/>
                <a:gd name="T13" fmla="*/ 2147483647 h 7"/>
                <a:gd name="T14" fmla="*/ 2147483647 w 29"/>
                <a:gd name="T15" fmla="*/ 2147483647 h 7"/>
                <a:gd name="T16" fmla="*/ 2147483647 w 29"/>
                <a:gd name="T17" fmla="*/ 0 h 7"/>
                <a:gd name="T18" fmla="*/ 2147483647 w 29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7"/>
                <a:gd name="T32" fmla="*/ 29 w 29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7">
                  <a:moveTo>
                    <a:pt x="2" y="0"/>
                  </a:moveTo>
                  <a:lnTo>
                    <a:pt x="0" y="3"/>
                  </a:lnTo>
                  <a:lnTo>
                    <a:pt x="0" y="7"/>
                  </a:lnTo>
                  <a:lnTo>
                    <a:pt x="22" y="7"/>
                  </a:lnTo>
                  <a:lnTo>
                    <a:pt x="29" y="7"/>
                  </a:lnTo>
                  <a:lnTo>
                    <a:pt x="29" y="3"/>
                  </a:lnTo>
                  <a:lnTo>
                    <a:pt x="26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19" name="Freeform 1426"/>
            <p:cNvSpPr>
              <a:spLocks/>
            </p:cNvSpPr>
            <p:nvPr/>
          </p:nvSpPr>
          <p:spPr bwMode="auto">
            <a:xfrm>
              <a:off x="2783645" y="2589282"/>
              <a:ext cx="1338" cy="8030"/>
            </a:xfrm>
            <a:custGeom>
              <a:avLst/>
              <a:gdLst>
                <a:gd name="T0" fmla="*/ 2147483647 w 3"/>
                <a:gd name="T1" fmla="*/ 2147483647 h 22"/>
                <a:gd name="T2" fmla="*/ 2147483647 w 3"/>
                <a:gd name="T3" fmla="*/ 2147483647 h 22"/>
                <a:gd name="T4" fmla="*/ 0 w 3"/>
                <a:gd name="T5" fmla="*/ 0 h 22"/>
                <a:gd name="T6" fmla="*/ 0 w 3"/>
                <a:gd name="T7" fmla="*/ 2147483647 h 22"/>
                <a:gd name="T8" fmla="*/ 0 w 3"/>
                <a:gd name="T9" fmla="*/ 2147483647 h 22"/>
                <a:gd name="T10" fmla="*/ 0 w 3"/>
                <a:gd name="T11" fmla="*/ 2147483647 h 22"/>
                <a:gd name="T12" fmla="*/ 0 w 3"/>
                <a:gd name="T13" fmla="*/ 2147483647 h 22"/>
                <a:gd name="T14" fmla="*/ 2147483647 w 3"/>
                <a:gd name="T15" fmla="*/ 2147483647 h 22"/>
                <a:gd name="T16" fmla="*/ 2147483647 w 3"/>
                <a:gd name="T17" fmla="*/ 2147483647 h 22"/>
                <a:gd name="T18" fmla="*/ 2147483647 w 3"/>
                <a:gd name="T19" fmla="*/ 2147483647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22"/>
                <a:gd name="T32" fmla="*/ 3 w 3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22">
                  <a:moveTo>
                    <a:pt x="3" y="3"/>
                  </a:moveTo>
                  <a:lnTo>
                    <a:pt x="3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19"/>
                  </a:lnTo>
                  <a:lnTo>
                    <a:pt x="0" y="22"/>
                  </a:lnTo>
                  <a:lnTo>
                    <a:pt x="3" y="22"/>
                  </a:lnTo>
                  <a:lnTo>
                    <a:pt x="3" y="19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20" name="Freeform 1427"/>
            <p:cNvSpPr>
              <a:spLocks/>
            </p:cNvSpPr>
            <p:nvPr/>
          </p:nvSpPr>
          <p:spPr bwMode="auto">
            <a:xfrm>
              <a:off x="2782306" y="2594636"/>
              <a:ext cx="88334" cy="2677"/>
            </a:xfrm>
            <a:custGeom>
              <a:avLst/>
              <a:gdLst>
                <a:gd name="T0" fmla="*/ 2147483647 w 264"/>
                <a:gd name="T1" fmla="*/ 0 h 6"/>
                <a:gd name="T2" fmla="*/ 2147483647 w 264"/>
                <a:gd name="T3" fmla="*/ 0 h 6"/>
                <a:gd name="T4" fmla="*/ 0 w 264"/>
                <a:gd name="T5" fmla="*/ 2147483647 h 6"/>
                <a:gd name="T6" fmla="*/ 2147483647 w 264"/>
                <a:gd name="T7" fmla="*/ 2147483647 h 6"/>
                <a:gd name="T8" fmla="*/ 2147483647 w 264"/>
                <a:gd name="T9" fmla="*/ 2147483647 h 6"/>
                <a:gd name="T10" fmla="*/ 2147483647 w 264"/>
                <a:gd name="T11" fmla="*/ 2147483647 h 6"/>
                <a:gd name="T12" fmla="*/ 2147483647 w 264"/>
                <a:gd name="T13" fmla="*/ 2147483647 h 6"/>
                <a:gd name="T14" fmla="*/ 2147483647 w 264"/>
                <a:gd name="T15" fmla="*/ 0 h 6"/>
                <a:gd name="T16" fmla="*/ 2147483647 w 264"/>
                <a:gd name="T17" fmla="*/ 0 h 6"/>
                <a:gd name="T18" fmla="*/ 2147483647 w 264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4"/>
                <a:gd name="T31" fmla="*/ 0 h 6"/>
                <a:gd name="T32" fmla="*/ 264 w 264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4" h="6">
                  <a:moveTo>
                    <a:pt x="4" y="0"/>
                  </a:moveTo>
                  <a:lnTo>
                    <a:pt x="4" y="0"/>
                  </a:lnTo>
                  <a:lnTo>
                    <a:pt x="0" y="3"/>
                  </a:lnTo>
                  <a:lnTo>
                    <a:pt x="4" y="6"/>
                  </a:lnTo>
                  <a:lnTo>
                    <a:pt x="258" y="6"/>
                  </a:lnTo>
                  <a:lnTo>
                    <a:pt x="264" y="6"/>
                  </a:lnTo>
                  <a:lnTo>
                    <a:pt x="264" y="3"/>
                  </a:lnTo>
                  <a:lnTo>
                    <a:pt x="264" y="0"/>
                  </a:lnTo>
                  <a:lnTo>
                    <a:pt x="25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21" name="Freeform 1428"/>
            <p:cNvSpPr>
              <a:spLocks/>
            </p:cNvSpPr>
            <p:nvPr/>
          </p:nvSpPr>
          <p:spPr bwMode="auto">
            <a:xfrm>
              <a:off x="2867964" y="2594636"/>
              <a:ext cx="2677" cy="8030"/>
            </a:xfrm>
            <a:custGeom>
              <a:avLst/>
              <a:gdLst>
                <a:gd name="T0" fmla="*/ 2147483647 w 6"/>
                <a:gd name="T1" fmla="*/ 2147483647 h 22"/>
                <a:gd name="T2" fmla="*/ 2147483647 w 6"/>
                <a:gd name="T3" fmla="*/ 0 h 22"/>
                <a:gd name="T4" fmla="*/ 2147483647 w 6"/>
                <a:gd name="T5" fmla="*/ 0 h 22"/>
                <a:gd name="T6" fmla="*/ 0 w 6"/>
                <a:gd name="T7" fmla="*/ 0 h 22"/>
                <a:gd name="T8" fmla="*/ 0 w 6"/>
                <a:gd name="T9" fmla="*/ 2147483647 h 22"/>
                <a:gd name="T10" fmla="*/ 0 w 6"/>
                <a:gd name="T11" fmla="*/ 2147483647 h 22"/>
                <a:gd name="T12" fmla="*/ 2147483647 w 6"/>
                <a:gd name="T13" fmla="*/ 2147483647 h 22"/>
                <a:gd name="T14" fmla="*/ 2147483647 w 6"/>
                <a:gd name="T15" fmla="*/ 2147483647 h 22"/>
                <a:gd name="T16" fmla="*/ 2147483647 w 6"/>
                <a:gd name="T17" fmla="*/ 2147483647 h 22"/>
                <a:gd name="T18" fmla="*/ 2147483647 w 6"/>
                <a:gd name="T19" fmla="*/ 2147483647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22"/>
                <a:gd name="T32" fmla="*/ 6 w 6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22">
                  <a:moveTo>
                    <a:pt x="6" y="3"/>
                  </a:move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2" y="22"/>
                  </a:lnTo>
                  <a:lnTo>
                    <a:pt x="6" y="22"/>
                  </a:lnTo>
                  <a:lnTo>
                    <a:pt x="6" y="19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22" name="Freeform 1429"/>
            <p:cNvSpPr>
              <a:spLocks/>
            </p:cNvSpPr>
            <p:nvPr/>
          </p:nvSpPr>
          <p:spPr bwMode="auto">
            <a:xfrm>
              <a:off x="2867964" y="2599989"/>
              <a:ext cx="16061" cy="2677"/>
            </a:xfrm>
            <a:custGeom>
              <a:avLst/>
              <a:gdLst>
                <a:gd name="T0" fmla="*/ 2147483647 w 46"/>
                <a:gd name="T1" fmla="*/ 0 h 6"/>
                <a:gd name="T2" fmla="*/ 0 w 46"/>
                <a:gd name="T3" fmla="*/ 0 h 6"/>
                <a:gd name="T4" fmla="*/ 0 w 46"/>
                <a:gd name="T5" fmla="*/ 2147483647 h 6"/>
                <a:gd name="T6" fmla="*/ 0 w 46"/>
                <a:gd name="T7" fmla="*/ 2147483647 h 6"/>
                <a:gd name="T8" fmla="*/ 2147483647 w 46"/>
                <a:gd name="T9" fmla="*/ 2147483647 h 6"/>
                <a:gd name="T10" fmla="*/ 2147483647 w 46"/>
                <a:gd name="T11" fmla="*/ 2147483647 h 6"/>
                <a:gd name="T12" fmla="*/ 2147483647 w 46"/>
                <a:gd name="T13" fmla="*/ 2147483647 h 6"/>
                <a:gd name="T14" fmla="*/ 2147483647 w 46"/>
                <a:gd name="T15" fmla="*/ 0 h 6"/>
                <a:gd name="T16" fmla="*/ 2147483647 w 46"/>
                <a:gd name="T17" fmla="*/ 0 h 6"/>
                <a:gd name="T18" fmla="*/ 2147483647 w 46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6"/>
                <a:gd name="T31" fmla="*/ 0 h 6"/>
                <a:gd name="T32" fmla="*/ 46 w 46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6" h="6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6" y="6"/>
                  </a:lnTo>
                  <a:lnTo>
                    <a:pt x="42" y="6"/>
                  </a:lnTo>
                  <a:lnTo>
                    <a:pt x="46" y="3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23" name="Freeform 1430"/>
            <p:cNvSpPr>
              <a:spLocks/>
            </p:cNvSpPr>
            <p:nvPr/>
          </p:nvSpPr>
          <p:spPr bwMode="auto">
            <a:xfrm>
              <a:off x="2881348" y="2599989"/>
              <a:ext cx="2677" cy="8030"/>
            </a:xfrm>
            <a:custGeom>
              <a:avLst/>
              <a:gdLst>
                <a:gd name="T0" fmla="*/ 2147483647 w 6"/>
                <a:gd name="T1" fmla="*/ 2147483647 h 22"/>
                <a:gd name="T2" fmla="*/ 2147483647 w 6"/>
                <a:gd name="T3" fmla="*/ 0 h 22"/>
                <a:gd name="T4" fmla="*/ 2147483647 w 6"/>
                <a:gd name="T5" fmla="*/ 0 h 22"/>
                <a:gd name="T6" fmla="*/ 0 w 6"/>
                <a:gd name="T7" fmla="*/ 0 h 22"/>
                <a:gd name="T8" fmla="*/ 0 w 6"/>
                <a:gd name="T9" fmla="*/ 2147483647 h 22"/>
                <a:gd name="T10" fmla="*/ 0 w 6"/>
                <a:gd name="T11" fmla="*/ 2147483647 h 22"/>
                <a:gd name="T12" fmla="*/ 2147483647 w 6"/>
                <a:gd name="T13" fmla="*/ 2147483647 h 22"/>
                <a:gd name="T14" fmla="*/ 2147483647 w 6"/>
                <a:gd name="T15" fmla="*/ 2147483647 h 22"/>
                <a:gd name="T16" fmla="*/ 2147483647 w 6"/>
                <a:gd name="T17" fmla="*/ 2147483647 h 22"/>
                <a:gd name="T18" fmla="*/ 2147483647 w 6"/>
                <a:gd name="T19" fmla="*/ 2147483647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22"/>
                <a:gd name="T32" fmla="*/ 6 w 6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22">
                  <a:moveTo>
                    <a:pt x="6" y="3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2" y="22"/>
                  </a:lnTo>
                  <a:lnTo>
                    <a:pt x="2" y="19"/>
                  </a:lnTo>
                  <a:lnTo>
                    <a:pt x="6" y="19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24" name="Freeform 1431"/>
            <p:cNvSpPr>
              <a:spLocks/>
            </p:cNvSpPr>
            <p:nvPr/>
          </p:nvSpPr>
          <p:spPr bwMode="auto">
            <a:xfrm>
              <a:off x="2881348" y="2605342"/>
              <a:ext cx="5354" cy="1339"/>
            </a:xfrm>
            <a:custGeom>
              <a:avLst/>
              <a:gdLst>
                <a:gd name="T0" fmla="*/ 2147483647 w 13"/>
                <a:gd name="T1" fmla="*/ 0 h 4"/>
                <a:gd name="T2" fmla="*/ 0 w 13"/>
                <a:gd name="T3" fmla="*/ 0 h 4"/>
                <a:gd name="T4" fmla="*/ 0 w 13"/>
                <a:gd name="T5" fmla="*/ 2147483647 h 4"/>
                <a:gd name="T6" fmla="*/ 0 w 13"/>
                <a:gd name="T7" fmla="*/ 2147483647 h 4"/>
                <a:gd name="T8" fmla="*/ 2147483647 w 13"/>
                <a:gd name="T9" fmla="*/ 2147483647 h 4"/>
                <a:gd name="T10" fmla="*/ 2147483647 w 13"/>
                <a:gd name="T11" fmla="*/ 2147483647 h 4"/>
                <a:gd name="T12" fmla="*/ 2147483647 w 13"/>
                <a:gd name="T13" fmla="*/ 2147483647 h 4"/>
                <a:gd name="T14" fmla="*/ 2147483647 w 13"/>
                <a:gd name="T15" fmla="*/ 0 h 4"/>
                <a:gd name="T16" fmla="*/ 2147483647 w 13"/>
                <a:gd name="T17" fmla="*/ 0 h 4"/>
                <a:gd name="T18" fmla="*/ 2147483647 w 13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4"/>
                <a:gd name="T32" fmla="*/ 13 w 13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4">
                  <a:moveTo>
                    <a:pt x="2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2" y="4"/>
                  </a:lnTo>
                  <a:lnTo>
                    <a:pt x="9" y="4"/>
                  </a:lnTo>
                  <a:lnTo>
                    <a:pt x="13" y="4"/>
                  </a:lnTo>
                  <a:lnTo>
                    <a:pt x="9" y="0"/>
                  </a:lnTo>
                  <a:lnTo>
                    <a:pt x="6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25" name="Freeform 1432"/>
            <p:cNvSpPr>
              <a:spLocks/>
            </p:cNvSpPr>
            <p:nvPr/>
          </p:nvSpPr>
          <p:spPr bwMode="auto">
            <a:xfrm>
              <a:off x="2884025" y="2605342"/>
              <a:ext cx="2677" cy="6692"/>
            </a:xfrm>
            <a:custGeom>
              <a:avLst/>
              <a:gdLst>
                <a:gd name="T0" fmla="*/ 2147483647 w 7"/>
                <a:gd name="T1" fmla="*/ 2147483647 h 19"/>
                <a:gd name="T2" fmla="*/ 2147483647 w 7"/>
                <a:gd name="T3" fmla="*/ 0 h 19"/>
                <a:gd name="T4" fmla="*/ 2147483647 w 7"/>
                <a:gd name="T5" fmla="*/ 0 h 19"/>
                <a:gd name="T6" fmla="*/ 0 w 7"/>
                <a:gd name="T7" fmla="*/ 0 h 19"/>
                <a:gd name="T8" fmla="*/ 0 w 7"/>
                <a:gd name="T9" fmla="*/ 2147483647 h 19"/>
                <a:gd name="T10" fmla="*/ 0 w 7"/>
                <a:gd name="T11" fmla="*/ 2147483647 h 19"/>
                <a:gd name="T12" fmla="*/ 2147483647 w 7"/>
                <a:gd name="T13" fmla="*/ 2147483647 h 19"/>
                <a:gd name="T14" fmla="*/ 2147483647 w 7"/>
                <a:gd name="T15" fmla="*/ 2147483647 h 19"/>
                <a:gd name="T16" fmla="*/ 2147483647 w 7"/>
                <a:gd name="T17" fmla="*/ 2147483647 h 19"/>
                <a:gd name="T18" fmla="*/ 2147483647 w 7"/>
                <a:gd name="T19" fmla="*/ 2147483647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9"/>
                <a:gd name="T32" fmla="*/ 7 w 7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9">
                  <a:moveTo>
                    <a:pt x="7" y="4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3" y="19"/>
                  </a:lnTo>
                  <a:lnTo>
                    <a:pt x="7" y="19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26" name="Freeform 1433"/>
            <p:cNvSpPr>
              <a:spLocks/>
            </p:cNvSpPr>
            <p:nvPr/>
          </p:nvSpPr>
          <p:spPr bwMode="auto">
            <a:xfrm>
              <a:off x="2884025" y="2609358"/>
              <a:ext cx="36137" cy="2677"/>
            </a:xfrm>
            <a:custGeom>
              <a:avLst/>
              <a:gdLst>
                <a:gd name="T0" fmla="*/ 2147483647 w 109"/>
                <a:gd name="T1" fmla="*/ 0 h 6"/>
                <a:gd name="T2" fmla="*/ 0 w 109"/>
                <a:gd name="T3" fmla="*/ 2147483647 h 6"/>
                <a:gd name="T4" fmla="*/ 0 w 109"/>
                <a:gd name="T5" fmla="*/ 2147483647 h 6"/>
                <a:gd name="T6" fmla="*/ 0 w 109"/>
                <a:gd name="T7" fmla="*/ 2147483647 h 6"/>
                <a:gd name="T8" fmla="*/ 2147483647 w 109"/>
                <a:gd name="T9" fmla="*/ 2147483647 h 6"/>
                <a:gd name="T10" fmla="*/ 2147483647 w 109"/>
                <a:gd name="T11" fmla="*/ 2147483647 h 6"/>
                <a:gd name="T12" fmla="*/ 2147483647 w 109"/>
                <a:gd name="T13" fmla="*/ 2147483647 h 6"/>
                <a:gd name="T14" fmla="*/ 2147483647 w 109"/>
                <a:gd name="T15" fmla="*/ 2147483647 h 6"/>
                <a:gd name="T16" fmla="*/ 2147483647 w 109"/>
                <a:gd name="T17" fmla="*/ 0 h 6"/>
                <a:gd name="T18" fmla="*/ 2147483647 w 109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9"/>
                <a:gd name="T31" fmla="*/ 0 h 6"/>
                <a:gd name="T32" fmla="*/ 109 w 109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9" h="6">
                  <a:moveTo>
                    <a:pt x="3" y="0"/>
                  </a:moveTo>
                  <a:lnTo>
                    <a:pt x="0" y="4"/>
                  </a:lnTo>
                  <a:lnTo>
                    <a:pt x="0" y="6"/>
                  </a:lnTo>
                  <a:lnTo>
                    <a:pt x="103" y="6"/>
                  </a:lnTo>
                  <a:lnTo>
                    <a:pt x="105" y="6"/>
                  </a:lnTo>
                  <a:lnTo>
                    <a:pt x="109" y="4"/>
                  </a:lnTo>
                  <a:lnTo>
                    <a:pt x="105" y="4"/>
                  </a:lnTo>
                  <a:lnTo>
                    <a:pt x="105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27" name="Freeform 1434"/>
            <p:cNvSpPr>
              <a:spLocks/>
            </p:cNvSpPr>
            <p:nvPr/>
          </p:nvSpPr>
          <p:spPr bwMode="auto">
            <a:xfrm>
              <a:off x="2918823" y="2609358"/>
              <a:ext cx="1339" cy="13383"/>
            </a:xfrm>
            <a:custGeom>
              <a:avLst/>
              <a:gdLst>
                <a:gd name="T0" fmla="*/ 2147483647 w 6"/>
                <a:gd name="T1" fmla="*/ 2147483647 h 38"/>
                <a:gd name="T2" fmla="*/ 2147483647 w 6"/>
                <a:gd name="T3" fmla="*/ 2147483647 h 38"/>
                <a:gd name="T4" fmla="*/ 2147483647 w 6"/>
                <a:gd name="T5" fmla="*/ 0 h 38"/>
                <a:gd name="T6" fmla="*/ 0 w 6"/>
                <a:gd name="T7" fmla="*/ 2147483647 h 38"/>
                <a:gd name="T8" fmla="*/ 0 w 6"/>
                <a:gd name="T9" fmla="*/ 2147483647 h 38"/>
                <a:gd name="T10" fmla="*/ 0 w 6"/>
                <a:gd name="T11" fmla="*/ 2147483647 h 38"/>
                <a:gd name="T12" fmla="*/ 2147483647 w 6"/>
                <a:gd name="T13" fmla="*/ 2147483647 h 38"/>
                <a:gd name="T14" fmla="*/ 2147483647 w 6"/>
                <a:gd name="T15" fmla="*/ 2147483647 h 38"/>
                <a:gd name="T16" fmla="*/ 2147483647 w 6"/>
                <a:gd name="T17" fmla="*/ 2147483647 h 38"/>
                <a:gd name="T18" fmla="*/ 2147483647 w 6"/>
                <a:gd name="T19" fmla="*/ 2147483647 h 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38"/>
                <a:gd name="T32" fmla="*/ 6 w 6"/>
                <a:gd name="T33" fmla="*/ 38 h 3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38">
                  <a:moveTo>
                    <a:pt x="6" y="4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34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6" y="34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28" name="Freeform 1435"/>
            <p:cNvSpPr>
              <a:spLocks/>
            </p:cNvSpPr>
            <p:nvPr/>
          </p:nvSpPr>
          <p:spPr bwMode="auto">
            <a:xfrm>
              <a:off x="2918823" y="2620065"/>
              <a:ext cx="13384" cy="2677"/>
            </a:xfrm>
            <a:custGeom>
              <a:avLst/>
              <a:gdLst>
                <a:gd name="T0" fmla="*/ 2147483647 w 42"/>
                <a:gd name="T1" fmla="*/ 0 h 7"/>
                <a:gd name="T2" fmla="*/ 0 w 42"/>
                <a:gd name="T3" fmla="*/ 0 h 7"/>
                <a:gd name="T4" fmla="*/ 0 w 42"/>
                <a:gd name="T5" fmla="*/ 2147483647 h 7"/>
                <a:gd name="T6" fmla="*/ 0 w 42"/>
                <a:gd name="T7" fmla="*/ 2147483647 h 7"/>
                <a:gd name="T8" fmla="*/ 2147483647 w 42"/>
                <a:gd name="T9" fmla="*/ 2147483647 h 7"/>
                <a:gd name="T10" fmla="*/ 2147483647 w 42"/>
                <a:gd name="T11" fmla="*/ 2147483647 h 7"/>
                <a:gd name="T12" fmla="*/ 2147483647 w 42"/>
                <a:gd name="T13" fmla="*/ 2147483647 h 7"/>
                <a:gd name="T14" fmla="*/ 2147483647 w 42"/>
                <a:gd name="T15" fmla="*/ 0 h 7"/>
                <a:gd name="T16" fmla="*/ 2147483647 w 42"/>
                <a:gd name="T17" fmla="*/ 0 h 7"/>
                <a:gd name="T18" fmla="*/ 2147483647 w 42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2"/>
                <a:gd name="T31" fmla="*/ 0 h 7"/>
                <a:gd name="T32" fmla="*/ 42 w 42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2" h="7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35" y="7"/>
                  </a:lnTo>
                  <a:lnTo>
                    <a:pt x="42" y="7"/>
                  </a:lnTo>
                  <a:lnTo>
                    <a:pt x="42" y="3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29" name="Freeform 1436"/>
            <p:cNvSpPr>
              <a:spLocks/>
            </p:cNvSpPr>
            <p:nvPr/>
          </p:nvSpPr>
          <p:spPr bwMode="auto">
            <a:xfrm>
              <a:off x="2930869" y="2620065"/>
              <a:ext cx="1338" cy="6691"/>
            </a:xfrm>
            <a:custGeom>
              <a:avLst/>
              <a:gdLst>
                <a:gd name="T0" fmla="*/ 2147483647 w 4"/>
                <a:gd name="T1" fmla="*/ 2147483647 h 22"/>
                <a:gd name="T2" fmla="*/ 2147483647 w 4"/>
                <a:gd name="T3" fmla="*/ 0 h 22"/>
                <a:gd name="T4" fmla="*/ 0 w 4"/>
                <a:gd name="T5" fmla="*/ 0 h 22"/>
                <a:gd name="T6" fmla="*/ 0 w 4"/>
                <a:gd name="T7" fmla="*/ 0 h 22"/>
                <a:gd name="T8" fmla="*/ 0 w 4"/>
                <a:gd name="T9" fmla="*/ 2147483647 h 22"/>
                <a:gd name="T10" fmla="*/ 0 w 4"/>
                <a:gd name="T11" fmla="*/ 2147483647 h 22"/>
                <a:gd name="T12" fmla="*/ 0 w 4"/>
                <a:gd name="T13" fmla="*/ 2147483647 h 22"/>
                <a:gd name="T14" fmla="*/ 2147483647 w 4"/>
                <a:gd name="T15" fmla="*/ 2147483647 h 22"/>
                <a:gd name="T16" fmla="*/ 2147483647 w 4"/>
                <a:gd name="T17" fmla="*/ 2147483647 h 22"/>
                <a:gd name="T18" fmla="*/ 2147483647 w 4"/>
                <a:gd name="T19" fmla="*/ 2147483647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22"/>
                <a:gd name="T32" fmla="*/ 4 w 4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22">
                  <a:moveTo>
                    <a:pt x="4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0" y="22"/>
                  </a:lnTo>
                  <a:lnTo>
                    <a:pt x="4" y="19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30" name="Freeform 1437"/>
            <p:cNvSpPr>
              <a:spLocks/>
            </p:cNvSpPr>
            <p:nvPr/>
          </p:nvSpPr>
          <p:spPr bwMode="auto">
            <a:xfrm>
              <a:off x="2930869" y="2625418"/>
              <a:ext cx="14722" cy="1338"/>
            </a:xfrm>
            <a:custGeom>
              <a:avLst/>
              <a:gdLst>
                <a:gd name="T0" fmla="*/ 2147483647 w 47"/>
                <a:gd name="T1" fmla="*/ 0 h 3"/>
                <a:gd name="T2" fmla="*/ 2147483647 w 47"/>
                <a:gd name="T3" fmla="*/ 0 h 3"/>
                <a:gd name="T4" fmla="*/ 0 w 47"/>
                <a:gd name="T5" fmla="*/ 2147483647 h 3"/>
                <a:gd name="T6" fmla="*/ 2147483647 w 47"/>
                <a:gd name="T7" fmla="*/ 2147483647 h 3"/>
                <a:gd name="T8" fmla="*/ 2147483647 w 47"/>
                <a:gd name="T9" fmla="*/ 2147483647 h 3"/>
                <a:gd name="T10" fmla="*/ 2147483647 w 47"/>
                <a:gd name="T11" fmla="*/ 2147483647 h 3"/>
                <a:gd name="T12" fmla="*/ 2147483647 w 47"/>
                <a:gd name="T13" fmla="*/ 2147483647 h 3"/>
                <a:gd name="T14" fmla="*/ 2147483647 w 47"/>
                <a:gd name="T15" fmla="*/ 0 h 3"/>
                <a:gd name="T16" fmla="*/ 2147483647 w 47"/>
                <a:gd name="T17" fmla="*/ 0 h 3"/>
                <a:gd name="T18" fmla="*/ 2147483647 w 47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7"/>
                <a:gd name="T31" fmla="*/ 0 h 3"/>
                <a:gd name="T32" fmla="*/ 47 w 47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7" h="3">
                  <a:moveTo>
                    <a:pt x="3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40" y="3"/>
                  </a:lnTo>
                  <a:lnTo>
                    <a:pt x="47" y="3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31" name="Freeform 1438"/>
            <p:cNvSpPr>
              <a:spLocks/>
            </p:cNvSpPr>
            <p:nvPr/>
          </p:nvSpPr>
          <p:spPr bwMode="auto">
            <a:xfrm>
              <a:off x="2944253" y="2625418"/>
              <a:ext cx="1338" cy="8030"/>
            </a:xfrm>
            <a:custGeom>
              <a:avLst/>
              <a:gdLst>
                <a:gd name="T0" fmla="*/ 2147483647 w 7"/>
                <a:gd name="T1" fmla="*/ 2147483647 h 22"/>
                <a:gd name="T2" fmla="*/ 2147483647 w 7"/>
                <a:gd name="T3" fmla="*/ 0 h 22"/>
                <a:gd name="T4" fmla="*/ 2147483647 w 7"/>
                <a:gd name="T5" fmla="*/ 0 h 22"/>
                <a:gd name="T6" fmla="*/ 0 w 7"/>
                <a:gd name="T7" fmla="*/ 0 h 22"/>
                <a:gd name="T8" fmla="*/ 0 w 7"/>
                <a:gd name="T9" fmla="*/ 2147483647 h 22"/>
                <a:gd name="T10" fmla="*/ 0 w 7"/>
                <a:gd name="T11" fmla="*/ 2147483647 h 22"/>
                <a:gd name="T12" fmla="*/ 2147483647 w 7"/>
                <a:gd name="T13" fmla="*/ 2147483647 h 22"/>
                <a:gd name="T14" fmla="*/ 2147483647 w 7"/>
                <a:gd name="T15" fmla="*/ 2147483647 h 22"/>
                <a:gd name="T16" fmla="*/ 2147483647 w 7"/>
                <a:gd name="T17" fmla="*/ 2147483647 h 22"/>
                <a:gd name="T18" fmla="*/ 2147483647 w 7"/>
                <a:gd name="T19" fmla="*/ 2147483647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22"/>
                <a:gd name="T32" fmla="*/ 7 w 7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22">
                  <a:moveTo>
                    <a:pt x="7" y="3"/>
                  </a:move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3" y="22"/>
                  </a:lnTo>
                  <a:lnTo>
                    <a:pt x="7" y="19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32" name="Freeform 1439"/>
            <p:cNvSpPr>
              <a:spLocks/>
            </p:cNvSpPr>
            <p:nvPr/>
          </p:nvSpPr>
          <p:spPr bwMode="auto">
            <a:xfrm>
              <a:off x="2944253" y="2630771"/>
              <a:ext cx="10707" cy="1338"/>
            </a:xfrm>
            <a:custGeom>
              <a:avLst/>
              <a:gdLst>
                <a:gd name="T0" fmla="*/ 2147483647 w 32"/>
                <a:gd name="T1" fmla="*/ 0 h 3"/>
                <a:gd name="T2" fmla="*/ 0 w 32"/>
                <a:gd name="T3" fmla="*/ 0 h 3"/>
                <a:gd name="T4" fmla="*/ 0 w 32"/>
                <a:gd name="T5" fmla="*/ 2147483647 h 3"/>
                <a:gd name="T6" fmla="*/ 0 w 32"/>
                <a:gd name="T7" fmla="*/ 2147483647 h 3"/>
                <a:gd name="T8" fmla="*/ 2147483647 w 32"/>
                <a:gd name="T9" fmla="*/ 2147483647 h 3"/>
                <a:gd name="T10" fmla="*/ 2147483647 w 32"/>
                <a:gd name="T11" fmla="*/ 2147483647 h 3"/>
                <a:gd name="T12" fmla="*/ 2147483647 w 32"/>
                <a:gd name="T13" fmla="*/ 2147483647 h 3"/>
                <a:gd name="T14" fmla="*/ 2147483647 w 32"/>
                <a:gd name="T15" fmla="*/ 0 h 3"/>
                <a:gd name="T16" fmla="*/ 2147483647 w 32"/>
                <a:gd name="T17" fmla="*/ 0 h 3"/>
                <a:gd name="T18" fmla="*/ 2147483647 w 32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"/>
                <a:gd name="T31" fmla="*/ 0 h 3"/>
                <a:gd name="T32" fmla="*/ 32 w 32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" h="3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3" y="3"/>
                  </a:lnTo>
                  <a:lnTo>
                    <a:pt x="29" y="3"/>
                  </a:lnTo>
                  <a:lnTo>
                    <a:pt x="32" y="3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33" name="Freeform 1440"/>
            <p:cNvSpPr>
              <a:spLocks/>
            </p:cNvSpPr>
            <p:nvPr/>
          </p:nvSpPr>
          <p:spPr bwMode="auto">
            <a:xfrm>
              <a:off x="2952283" y="2630771"/>
              <a:ext cx="2677" cy="6691"/>
            </a:xfrm>
            <a:custGeom>
              <a:avLst/>
              <a:gdLst>
                <a:gd name="T0" fmla="*/ 2147483647 w 5"/>
                <a:gd name="T1" fmla="*/ 2147483647 h 19"/>
                <a:gd name="T2" fmla="*/ 2147483647 w 5"/>
                <a:gd name="T3" fmla="*/ 0 h 19"/>
                <a:gd name="T4" fmla="*/ 2147483647 w 5"/>
                <a:gd name="T5" fmla="*/ 0 h 19"/>
                <a:gd name="T6" fmla="*/ 0 w 5"/>
                <a:gd name="T7" fmla="*/ 0 h 19"/>
                <a:gd name="T8" fmla="*/ 0 w 5"/>
                <a:gd name="T9" fmla="*/ 2147483647 h 19"/>
                <a:gd name="T10" fmla="*/ 0 w 5"/>
                <a:gd name="T11" fmla="*/ 2147483647 h 19"/>
                <a:gd name="T12" fmla="*/ 2147483647 w 5"/>
                <a:gd name="T13" fmla="*/ 2147483647 h 19"/>
                <a:gd name="T14" fmla="*/ 2147483647 w 5"/>
                <a:gd name="T15" fmla="*/ 2147483647 h 19"/>
                <a:gd name="T16" fmla="*/ 2147483647 w 5"/>
                <a:gd name="T17" fmla="*/ 2147483647 h 19"/>
                <a:gd name="T18" fmla="*/ 2147483647 w 5"/>
                <a:gd name="T19" fmla="*/ 2147483647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"/>
                <a:gd name="T31" fmla="*/ 0 h 19"/>
                <a:gd name="T32" fmla="*/ 5 w 5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" h="19">
                  <a:moveTo>
                    <a:pt x="5" y="3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2" y="19"/>
                  </a:lnTo>
                  <a:lnTo>
                    <a:pt x="5" y="19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34" name="Freeform 1441"/>
            <p:cNvSpPr>
              <a:spLocks/>
            </p:cNvSpPr>
            <p:nvPr/>
          </p:nvSpPr>
          <p:spPr bwMode="auto">
            <a:xfrm>
              <a:off x="2952283" y="2634786"/>
              <a:ext cx="18738" cy="2677"/>
            </a:xfrm>
            <a:custGeom>
              <a:avLst/>
              <a:gdLst>
                <a:gd name="T0" fmla="*/ 2147483647 w 56"/>
                <a:gd name="T1" fmla="*/ 0 h 6"/>
                <a:gd name="T2" fmla="*/ 0 w 56"/>
                <a:gd name="T3" fmla="*/ 2147483647 h 6"/>
                <a:gd name="T4" fmla="*/ 0 w 56"/>
                <a:gd name="T5" fmla="*/ 2147483647 h 6"/>
                <a:gd name="T6" fmla="*/ 0 w 56"/>
                <a:gd name="T7" fmla="*/ 2147483647 h 6"/>
                <a:gd name="T8" fmla="*/ 2147483647 w 56"/>
                <a:gd name="T9" fmla="*/ 2147483647 h 6"/>
                <a:gd name="T10" fmla="*/ 2147483647 w 56"/>
                <a:gd name="T11" fmla="*/ 2147483647 h 6"/>
                <a:gd name="T12" fmla="*/ 2147483647 w 56"/>
                <a:gd name="T13" fmla="*/ 2147483647 h 6"/>
                <a:gd name="T14" fmla="*/ 2147483647 w 56"/>
                <a:gd name="T15" fmla="*/ 2147483647 h 6"/>
                <a:gd name="T16" fmla="*/ 2147483647 w 56"/>
                <a:gd name="T17" fmla="*/ 0 h 6"/>
                <a:gd name="T18" fmla="*/ 2147483647 w 56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6"/>
                <a:gd name="T32" fmla="*/ 56 w 56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6">
                  <a:moveTo>
                    <a:pt x="2" y="0"/>
                  </a:moveTo>
                  <a:lnTo>
                    <a:pt x="0" y="2"/>
                  </a:lnTo>
                  <a:lnTo>
                    <a:pt x="0" y="6"/>
                  </a:lnTo>
                  <a:lnTo>
                    <a:pt x="49" y="6"/>
                  </a:lnTo>
                  <a:lnTo>
                    <a:pt x="56" y="6"/>
                  </a:lnTo>
                  <a:lnTo>
                    <a:pt x="56" y="2"/>
                  </a:lnTo>
                  <a:lnTo>
                    <a:pt x="5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35" name="Freeform 1442"/>
            <p:cNvSpPr>
              <a:spLocks/>
            </p:cNvSpPr>
            <p:nvPr/>
          </p:nvSpPr>
          <p:spPr bwMode="auto">
            <a:xfrm>
              <a:off x="2969682" y="2634786"/>
              <a:ext cx="1339" cy="12046"/>
            </a:xfrm>
            <a:custGeom>
              <a:avLst/>
              <a:gdLst>
                <a:gd name="T0" fmla="*/ 2147483647 w 4"/>
                <a:gd name="T1" fmla="*/ 2147483647 h 36"/>
                <a:gd name="T2" fmla="*/ 2147483647 w 4"/>
                <a:gd name="T3" fmla="*/ 2147483647 h 36"/>
                <a:gd name="T4" fmla="*/ 0 w 4"/>
                <a:gd name="T5" fmla="*/ 0 h 36"/>
                <a:gd name="T6" fmla="*/ 0 w 4"/>
                <a:gd name="T7" fmla="*/ 2147483647 h 36"/>
                <a:gd name="T8" fmla="*/ 0 w 4"/>
                <a:gd name="T9" fmla="*/ 2147483647 h 36"/>
                <a:gd name="T10" fmla="*/ 0 w 4"/>
                <a:gd name="T11" fmla="*/ 2147483647 h 36"/>
                <a:gd name="T12" fmla="*/ 0 w 4"/>
                <a:gd name="T13" fmla="*/ 2147483647 h 36"/>
                <a:gd name="T14" fmla="*/ 2147483647 w 4"/>
                <a:gd name="T15" fmla="*/ 2147483647 h 36"/>
                <a:gd name="T16" fmla="*/ 2147483647 w 4"/>
                <a:gd name="T17" fmla="*/ 2147483647 h 36"/>
                <a:gd name="T18" fmla="*/ 2147483647 w 4"/>
                <a:gd name="T19" fmla="*/ 2147483647 h 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36"/>
                <a:gd name="T32" fmla="*/ 4 w 4"/>
                <a:gd name="T33" fmla="*/ 36 h 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36">
                  <a:moveTo>
                    <a:pt x="4" y="2"/>
                  </a:moveTo>
                  <a:lnTo>
                    <a:pt x="4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4" y="36"/>
                  </a:lnTo>
                  <a:lnTo>
                    <a:pt x="4" y="34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36" name="Freeform 1443"/>
            <p:cNvSpPr>
              <a:spLocks/>
            </p:cNvSpPr>
            <p:nvPr/>
          </p:nvSpPr>
          <p:spPr bwMode="auto">
            <a:xfrm>
              <a:off x="2968344" y="2645493"/>
              <a:ext cx="22752" cy="1339"/>
            </a:xfrm>
            <a:custGeom>
              <a:avLst/>
              <a:gdLst>
                <a:gd name="T0" fmla="*/ 2147483647 w 65"/>
                <a:gd name="T1" fmla="*/ 0 h 6"/>
                <a:gd name="T2" fmla="*/ 2147483647 w 65"/>
                <a:gd name="T3" fmla="*/ 0 h 6"/>
                <a:gd name="T4" fmla="*/ 0 w 65"/>
                <a:gd name="T5" fmla="*/ 2147483647 h 6"/>
                <a:gd name="T6" fmla="*/ 2147483647 w 65"/>
                <a:gd name="T7" fmla="*/ 2147483647 h 6"/>
                <a:gd name="T8" fmla="*/ 2147483647 w 65"/>
                <a:gd name="T9" fmla="*/ 2147483647 h 6"/>
                <a:gd name="T10" fmla="*/ 2147483647 w 65"/>
                <a:gd name="T11" fmla="*/ 2147483647 h 6"/>
                <a:gd name="T12" fmla="*/ 2147483647 w 65"/>
                <a:gd name="T13" fmla="*/ 2147483647 h 6"/>
                <a:gd name="T14" fmla="*/ 2147483647 w 65"/>
                <a:gd name="T15" fmla="*/ 0 h 6"/>
                <a:gd name="T16" fmla="*/ 2147483647 w 65"/>
                <a:gd name="T17" fmla="*/ 0 h 6"/>
                <a:gd name="T18" fmla="*/ 2147483647 w 65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5"/>
                <a:gd name="T31" fmla="*/ 0 h 6"/>
                <a:gd name="T32" fmla="*/ 65 w 65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5" h="6">
                  <a:moveTo>
                    <a:pt x="3" y="0"/>
                  </a:moveTo>
                  <a:lnTo>
                    <a:pt x="3" y="0"/>
                  </a:lnTo>
                  <a:lnTo>
                    <a:pt x="0" y="4"/>
                  </a:lnTo>
                  <a:lnTo>
                    <a:pt x="3" y="6"/>
                  </a:lnTo>
                  <a:lnTo>
                    <a:pt x="58" y="6"/>
                  </a:lnTo>
                  <a:lnTo>
                    <a:pt x="65" y="6"/>
                  </a:lnTo>
                  <a:lnTo>
                    <a:pt x="65" y="4"/>
                  </a:lnTo>
                  <a:lnTo>
                    <a:pt x="65" y="0"/>
                  </a:lnTo>
                  <a:lnTo>
                    <a:pt x="58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37" name="Freeform 1444"/>
            <p:cNvSpPr>
              <a:spLocks/>
            </p:cNvSpPr>
            <p:nvPr/>
          </p:nvSpPr>
          <p:spPr bwMode="auto">
            <a:xfrm>
              <a:off x="2988420" y="2645493"/>
              <a:ext cx="2677" cy="12046"/>
            </a:xfrm>
            <a:custGeom>
              <a:avLst/>
              <a:gdLst>
                <a:gd name="T0" fmla="*/ 2147483647 w 7"/>
                <a:gd name="T1" fmla="*/ 2147483647 h 38"/>
                <a:gd name="T2" fmla="*/ 2147483647 w 7"/>
                <a:gd name="T3" fmla="*/ 0 h 38"/>
                <a:gd name="T4" fmla="*/ 2147483647 w 7"/>
                <a:gd name="T5" fmla="*/ 0 h 38"/>
                <a:gd name="T6" fmla="*/ 0 w 7"/>
                <a:gd name="T7" fmla="*/ 0 h 38"/>
                <a:gd name="T8" fmla="*/ 0 w 7"/>
                <a:gd name="T9" fmla="*/ 2147483647 h 38"/>
                <a:gd name="T10" fmla="*/ 0 w 7"/>
                <a:gd name="T11" fmla="*/ 2147483647 h 38"/>
                <a:gd name="T12" fmla="*/ 2147483647 w 7"/>
                <a:gd name="T13" fmla="*/ 2147483647 h 38"/>
                <a:gd name="T14" fmla="*/ 2147483647 w 7"/>
                <a:gd name="T15" fmla="*/ 2147483647 h 38"/>
                <a:gd name="T16" fmla="*/ 2147483647 w 7"/>
                <a:gd name="T17" fmla="*/ 2147483647 h 38"/>
                <a:gd name="T18" fmla="*/ 2147483647 w 7"/>
                <a:gd name="T19" fmla="*/ 2147483647 h 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38"/>
                <a:gd name="T32" fmla="*/ 7 w 7"/>
                <a:gd name="T33" fmla="*/ 38 h 3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38">
                  <a:moveTo>
                    <a:pt x="7" y="4"/>
                  </a:move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0" y="35"/>
                  </a:lnTo>
                  <a:lnTo>
                    <a:pt x="4" y="38"/>
                  </a:lnTo>
                  <a:lnTo>
                    <a:pt x="7" y="35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38" name="Freeform 1445"/>
            <p:cNvSpPr>
              <a:spLocks/>
            </p:cNvSpPr>
            <p:nvPr/>
          </p:nvSpPr>
          <p:spPr bwMode="auto">
            <a:xfrm>
              <a:off x="2988420" y="2656200"/>
              <a:ext cx="10707" cy="1339"/>
            </a:xfrm>
            <a:custGeom>
              <a:avLst/>
              <a:gdLst>
                <a:gd name="T0" fmla="*/ 2147483647 w 34"/>
                <a:gd name="T1" fmla="*/ 0 h 3"/>
                <a:gd name="T2" fmla="*/ 0 w 34"/>
                <a:gd name="T3" fmla="*/ 0 h 3"/>
                <a:gd name="T4" fmla="*/ 0 w 34"/>
                <a:gd name="T5" fmla="*/ 2147483647 h 3"/>
                <a:gd name="T6" fmla="*/ 0 w 34"/>
                <a:gd name="T7" fmla="*/ 2147483647 h 3"/>
                <a:gd name="T8" fmla="*/ 2147483647 w 34"/>
                <a:gd name="T9" fmla="*/ 2147483647 h 3"/>
                <a:gd name="T10" fmla="*/ 2147483647 w 34"/>
                <a:gd name="T11" fmla="*/ 2147483647 h 3"/>
                <a:gd name="T12" fmla="*/ 2147483647 w 34"/>
                <a:gd name="T13" fmla="*/ 2147483647 h 3"/>
                <a:gd name="T14" fmla="*/ 2147483647 w 34"/>
                <a:gd name="T15" fmla="*/ 0 h 3"/>
                <a:gd name="T16" fmla="*/ 2147483647 w 34"/>
                <a:gd name="T17" fmla="*/ 0 h 3"/>
                <a:gd name="T18" fmla="*/ 2147483647 w 34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"/>
                <a:gd name="T31" fmla="*/ 0 h 3"/>
                <a:gd name="T32" fmla="*/ 34 w 34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" h="3">
                  <a:moveTo>
                    <a:pt x="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4" y="3"/>
                  </a:lnTo>
                  <a:lnTo>
                    <a:pt x="31" y="3"/>
                  </a:lnTo>
                  <a:lnTo>
                    <a:pt x="34" y="3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39" name="Freeform 1446"/>
            <p:cNvSpPr>
              <a:spLocks/>
            </p:cNvSpPr>
            <p:nvPr/>
          </p:nvSpPr>
          <p:spPr bwMode="auto">
            <a:xfrm>
              <a:off x="2997789" y="2656200"/>
              <a:ext cx="1338" cy="5353"/>
            </a:xfrm>
            <a:custGeom>
              <a:avLst/>
              <a:gdLst>
                <a:gd name="T0" fmla="*/ 2147483647 w 7"/>
                <a:gd name="T1" fmla="*/ 2147483647 h 19"/>
                <a:gd name="T2" fmla="*/ 2147483647 w 7"/>
                <a:gd name="T3" fmla="*/ 0 h 19"/>
                <a:gd name="T4" fmla="*/ 2147483647 w 7"/>
                <a:gd name="T5" fmla="*/ 0 h 19"/>
                <a:gd name="T6" fmla="*/ 0 w 7"/>
                <a:gd name="T7" fmla="*/ 0 h 19"/>
                <a:gd name="T8" fmla="*/ 0 w 7"/>
                <a:gd name="T9" fmla="*/ 2147483647 h 19"/>
                <a:gd name="T10" fmla="*/ 0 w 7"/>
                <a:gd name="T11" fmla="*/ 2147483647 h 19"/>
                <a:gd name="T12" fmla="*/ 2147483647 w 7"/>
                <a:gd name="T13" fmla="*/ 2147483647 h 19"/>
                <a:gd name="T14" fmla="*/ 2147483647 w 7"/>
                <a:gd name="T15" fmla="*/ 2147483647 h 19"/>
                <a:gd name="T16" fmla="*/ 2147483647 w 7"/>
                <a:gd name="T17" fmla="*/ 2147483647 h 19"/>
                <a:gd name="T18" fmla="*/ 2147483647 w 7"/>
                <a:gd name="T19" fmla="*/ 2147483647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9"/>
                <a:gd name="T32" fmla="*/ 7 w 7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9">
                  <a:moveTo>
                    <a:pt x="7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4" y="19"/>
                  </a:lnTo>
                  <a:lnTo>
                    <a:pt x="7" y="19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40" name="Freeform 1447"/>
            <p:cNvSpPr>
              <a:spLocks/>
            </p:cNvSpPr>
            <p:nvPr/>
          </p:nvSpPr>
          <p:spPr bwMode="auto">
            <a:xfrm>
              <a:off x="2997789" y="2660215"/>
              <a:ext cx="32122" cy="1338"/>
            </a:xfrm>
            <a:custGeom>
              <a:avLst/>
              <a:gdLst>
                <a:gd name="T0" fmla="*/ 2147483647 w 96"/>
                <a:gd name="T1" fmla="*/ 0 h 7"/>
                <a:gd name="T2" fmla="*/ 0 w 96"/>
                <a:gd name="T3" fmla="*/ 2147483647 h 7"/>
                <a:gd name="T4" fmla="*/ 0 w 96"/>
                <a:gd name="T5" fmla="*/ 2147483647 h 7"/>
                <a:gd name="T6" fmla="*/ 0 w 96"/>
                <a:gd name="T7" fmla="*/ 2147483647 h 7"/>
                <a:gd name="T8" fmla="*/ 2147483647 w 96"/>
                <a:gd name="T9" fmla="*/ 2147483647 h 7"/>
                <a:gd name="T10" fmla="*/ 2147483647 w 96"/>
                <a:gd name="T11" fmla="*/ 2147483647 h 7"/>
                <a:gd name="T12" fmla="*/ 2147483647 w 96"/>
                <a:gd name="T13" fmla="*/ 2147483647 h 7"/>
                <a:gd name="T14" fmla="*/ 2147483647 w 96"/>
                <a:gd name="T15" fmla="*/ 2147483647 h 7"/>
                <a:gd name="T16" fmla="*/ 2147483647 w 96"/>
                <a:gd name="T17" fmla="*/ 0 h 7"/>
                <a:gd name="T18" fmla="*/ 2147483647 w 96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6"/>
                <a:gd name="T31" fmla="*/ 0 h 7"/>
                <a:gd name="T32" fmla="*/ 96 w 96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6" h="7">
                  <a:moveTo>
                    <a:pt x="4" y="0"/>
                  </a:moveTo>
                  <a:lnTo>
                    <a:pt x="0" y="4"/>
                  </a:lnTo>
                  <a:lnTo>
                    <a:pt x="0" y="7"/>
                  </a:lnTo>
                  <a:lnTo>
                    <a:pt x="89" y="7"/>
                  </a:lnTo>
                  <a:lnTo>
                    <a:pt x="93" y="7"/>
                  </a:lnTo>
                  <a:lnTo>
                    <a:pt x="96" y="4"/>
                  </a:lnTo>
                  <a:lnTo>
                    <a:pt x="93" y="4"/>
                  </a:lnTo>
                  <a:lnTo>
                    <a:pt x="9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41" name="Freeform 1448"/>
            <p:cNvSpPr>
              <a:spLocks/>
            </p:cNvSpPr>
            <p:nvPr/>
          </p:nvSpPr>
          <p:spPr bwMode="auto">
            <a:xfrm>
              <a:off x="3027234" y="2660215"/>
              <a:ext cx="2677" cy="8030"/>
            </a:xfrm>
            <a:custGeom>
              <a:avLst/>
              <a:gdLst>
                <a:gd name="T0" fmla="*/ 2147483647 w 7"/>
                <a:gd name="T1" fmla="*/ 2147483647 h 23"/>
                <a:gd name="T2" fmla="*/ 2147483647 w 7"/>
                <a:gd name="T3" fmla="*/ 2147483647 h 23"/>
                <a:gd name="T4" fmla="*/ 2147483647 w 7"/>
                <a:gd name="T5" fmla="*/ 0 h 23"/>
                <a:gd name="T6" fmla="*/ 0 w 7"/>
                <a:gd name="T7" fmla="*/ 2147483647 h 23"/>
                <a:gd name="T8" fmla="*/ 0 w 7"/>
                <a:gd name="T9" fmla="*/ 2147483647 h 23"/>
                <a:gd name="T10" fmla="*/ 0 w 7"/>
                <a:gd name="T11" fmla="*/ 2147483647 h 23"/>
                <a:gd name="T12" fmla="*/ 2147483647 w 7"/>
                <a:gd name="T13" fmla="*/ 2147483647 h 23"/>
                <a:gd name="T14" fmla="*/ 2147483647 w 7"/>
                <a:gd name="T15" fmla="*/ 2147483647 h 23"/>
                <a:gd name="T16" fmla="*/ 2147483647 w 7"/>
                <a:gd name="T17" fmla="*/ 2147483647 h 23"/>
                <a:gd name="T18" fmla="*/ 2147483647 w 7"/>
                <a:gd name="T19" fmla="*/ 2147483647 h 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23"/>
                <a:gd name="T32" fmla="*/ 7 w 7"/>
                <a:gd name="T33" fmla="*/ 23 h 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23">
                  <a:moveTo>
                    <a:pt x="7" y="4"/>
                  </a:moveTo>
                  <a:lnTo>
                    <a:pt x="4" y="4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4" y="23"/>
                  </a:lnTo>
                  <a:lnTo>
                    <a:pt x="7" y="19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42" name="Freeform 1449"/>
            <p:cNvSpPr>
              <a:spLocks/>
            </p:cNvSpPr>
            <p:nvPr/>
          </p:nvSpPr>
          <p:spPr bwMode="auto">
            <a:xfrm>
              <a:off x="3027234" y="2665568"/>
              <a:ext cx="49520" cy="2677"/>
            </a:xfrm>
            <a:custGeom>
              <a:avLst/>
              <a:gdLst>
                <a:gd name="T0" fmla="*/ 2147483647 w 149"/>
                <a:gd name="T1" fmla="*/ 0 h 6"/>
                <a:gd name="T2" fmla="*/ 0 w 149"/>
                <a:gd name="T3" fmla="*/ 2147483647 h 6"/>
                <a:gd name="T4" fmla="*/ 0 w 149"/>
                <a:gd name="T5" fmla="*/ 2147483647 h 6"/>
                <a:gd name="T6" fmla="*/ 0 w 149"/>
                <a:gd name="T7" fmla="*/ 2147483647 h 6"/>
                <a:gd name="T8" fmla="*/ 2147483647 w 149"/>
                <a:gd name="T9" fmla="*/ 2147483647 h 6"/>
                <a:gd name="T10" fmla="*/ 2147483647 w 149"/>
                <a:gd name="T11" fmla="*/ 2147483647 h 6"/>
                <a:gd name="T12" fmla="*/ 2147483647 w 149"/>
                <a:gd name="T13" fmla="*/ 2147483647 h 6"/>
                <a:gd name="T14" fmla="*/ 2147483647 w 149"/>
                <a:gd name="T15" fmla="*/ 2147483647 h 6"/>
                <a:gd name="T16" fmla="*/ 2147483647 w 149"/>
                <a:gd name="T17" fmla="*/ 0 h 6"/>
                <a:gd name="T18" fmla="*/ 2147483647 w 149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9"/>
                <a:gd name="T31" fmla="*/ 0 h 6"/>
                <a:gd name="T32" fmla="*/ 149 w 149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9" h="6">
                  <a:moveTo>
                    <a:pt x="4" y="0"/>
                  </a:moveTo>
                  <a:lnTo>
                    <a:pt x="0" y="2"/>
                  </a:lnTo>
                  <a:lnTo>
                    <a:pt x="0" y="6"/>
                  </a:lnTo>
                  <a:lnTo>
                    <a:pt x="139" y="6"/>
                  </a:lnTo>
                  <a:lnTo>
                    <a:pt x="146" y="6"/>
                  </a:lnTo>
                  <a:lnTo>
                    <a:pt x="149" y="2"/>
                  </a:lnTo>
                  <a:lnTo>
                    <a:pt x="146" y="2"/>
                  </a:lnTo>
                  <a:lnTo>
                    <a:pt x="14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43" name="Freeform 1450"/>
            <p:cNvSpPr>
              <a:spLocks/>
            </p:cNvSpPr>
            <p:nvPr/>
          </p:nvSpPr>
          <p:spPr bwMode="auto">
            <a:xfrm>
              <a:off x="3075416" y="2665568"/>
              <a:ext cx="1338" cy="6691"/>
            </a:xfrm>
            <a:custGeom>
              <a:avLst/>
              <a:gdLst>
                <a:gd name="T0" fmla="*/ 2147483647 w 7"/>
                <a:gd name="T1" fmla="*/ 2147483647 h 21"/>
                <a:gd name="T2" fmla="*/ 2147483647 w 7"/>
                <a:gd name="T3" fmla="*/ 2147483647 h 21"/>
                <a:gd name="T4" fmla="*/ 2147483647 w 7"/>
                <a:gd name="T5" fmla="*/ 0 h 21"/>
                <a:gd name="T6" fmla="*/ 0 w 7"/>
                <a:gd name="T7" fmla="*/ 2147483647 h 21"/>
                <a:gd name="T8" fmla="*/ 0 w 7"/>
                <a:gd name="T9" fmla="*/ 2147483647 h 21"/>
                <a:gd name="T10" fmla="*/ 0 w 7"/>
                <a:gd name="T11" fmla="*/ 2147483647 h 21"/>
                <a:gd name="T12" fmla="*/ 2147483647 w 7"/>
                <a:gd name="T13" fmla="*/ 2147483647 h 21"/>
                <a:gd name="T14" fmla="*/ 2147483647 w 7"/>
                <a:gd name="T15" fmla="*/ 2147483647 h 21"/>
                <a:gd name="T16" fmla="*/ 2147483647 w 7"/>
                <a:gd name="T17" fmla="*/ 2147483647 h 21"/>
                <a:gd name="T18" fmla="*/ 2147483647 w 7"/>
                <a:gd name="T19" fmla="*/ 2147483647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21"/>
                <a:gd name="T32" fmla="*/ 7 w 7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21">
                  <a:moveTo>
                    <a:pt x="7" y="2"/>
                  </a:moveTo>
                  <a:lnTo>
                    <a:pt x="4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4" y="21"/>
                  </a:lnTo>
                  <a:lnTo>
                    <a:pt x="7" y="17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44" name="Freeform 1451"/>
            <p:cNvSpPr>
              <a:spLocks/>
            </p:cNvSpPr>
            <p:nvPr/>
          </p:nvSpPr>
          <p:spPr bwMode="auto">
            <a:xfrm>
              <a:off x="3075416" y="2670922"/>
              <a:ext cx="54874" cy="1338"/>
            </a:xfrm>
            <a:custGeom>
              <a:avLst/>
              <a:gdLst>
                <a:gd name="T0" fmla="*/ 2147483647 w 165"/>
                <a:gd name="T1" fmla="*/ 0 h 6"/>
                <a:gd name="T2" fmla="*/ 0 w 165"/>
                <a:gd name="T3" fmla="*/ 0 h 6"/>
                <a:gd name="T4" fmla="*/ 0 w 165"/>
                <a:gd name="T5" fmla="*/ 2147483647 h 6"/>
                <a:gd name="T6" fmla="*/ 0 w 165"/>
                <a:gd name="T7" fmla="*/ 2147483647 h 6"/>
                <a:gd name="T8" fmla="*/ 2147483647 w 165"/>
                <a:gd name="T9" fmla="*/ 2147483647 h 6"/>
                <a:gd name="T10" fmla="*/ 2147483647 w 165"/>
                <a:gd name="T11" fmla="*/ 2147483647 h 6"/>
                <a:gd name="T12" fmla="*/ 2147483647 w 165"/>
                <a:gd name="T13" fmla="*/ 2147483647 h 6"/>
                <a:gd name="T14" fmla="*/ 2147483647 w 165"/>
                <a:gd name="T15" fmla="*/ 0 h 6"/>
                <a:gd name="T16" fmla="*/ 2147483647 w 165"/>
                <a:gd name="T17" fmla="*/ 0 h 6"/>
                <a:gd name="T18" fmla="*/ 2147483647 w 165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5"/>
                <a:gd name="T31" fmla="*/ 0 h 6"/>
                <a:gd name="T32" fmla="*/ 165 w 165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5" h="6">
                  <a:moveTo>
                    <a:pt x="4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158" y="6"/>
                  </a:lnTo>
                  <a:lnTo>
                    <a:pt x="165" y="6"/>
                  </a:lnTo>
                  <a:lnTo>
                    <a:pt x="165" y="2"/>
                  </a:lnTo>
                  <a:lnTo>
                    <a:pt x="165" y="0"/>
                  </a:lnTo>
                  <a:lnTo>
                    <a:pt x="16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45" name="Freeform 1452"/>
            <p:cNvSpPr>
              <a:spLocks/>
            </p:cNvSpPr>
            <p:nvPr/>
          </p:nvSpPr>
          <p:spPr bwMode="auto">
            <a:xfrm>
              <a:off x="3127613" y="2670922"/>
              <a:ext cx="2677" cy="6691"/>
            </a:xfrm>
            <a:custGeom>
              <a:avLst/>
              <a:gdLst>
                <a:gd name="T0" fmla="*/ 2147483647 w 7"/>
                <a:gd name="T1" fmla="*/ 2147483647 h 21"/>
                <a:gd name="T2" fmla="*/ 2147483647 w 7"/>
                <a:gd name="T3" fmla="*/ 0 h 21"/>
                <a:gd name="T4" fmla="*/ 2147483647 w 7"/>
                <a:gd name="T5" fmla="*/ 0 h 21"/>
                <a:gd name="T6" fmla="*/ 0 w 7"/>
                <a:gd name="T7" fmla="*/ 0 h 21"/>
                <a:gd name="T8" fmla="*/ 0 w 7"/>
                <a:gd name="T9" fmla="*/ 2147483647 h 21"/>
                <a:gd name="T10" fmla="*/ 0 w 7"/>
                <a:gd name="T11" fmla="*/ 2147483647 h 21"/>
                <a:gd name="T12" fmla="*/ 2147483647 w 7"/>
                <a:gd name="T13" fmla="*/ 2147483647 h 21"/>
                <a:gd name="T14" fmla="*/ 2147483647 w 7"/>
                <a:gd name="T15" fmla="*/ 2147483647 h 21"/>
                <a:gd name="T16" fmla="*/ 2147483647 w 7"/>
                <a:gd name="T17" fmla="*/ 2147483647 h 21"/>
                <a:gd name="T18" fmla="*/ 2147483647 w 7"/>
                <a:gd name="T19" fmla="*/ 2147483647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21"/>
                <a:gd name="T32" fmla="*/ 7 w 7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21">
                  <a:moveTo>
                    <a:pt x="7" y="2"/>
                  </a:move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0" y="21"/>
                  </a:lnTo>
                  <a:lnTo>
                    <a:pt x="4" y="21"/>
                  </a:lnTo>
                  <a:lnTo>
                    <a:pt x="7" y="21"/>
                  </a:lnTo>
                  <a:lnTo>
                    <a:pt x="7" y="19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46" name="Freeform 1453"/>
            <p:cNvSpPr>
              <a:spLocks/>
            </p:cNvSpPr>
            <p:nvPr/>
          </p:nvSpPr>
          <p:spPr bwMode="auto">
            <a:xfrm>
              <a:off x="3127613" y="2676275"/>
              <a:ext cx="4016" cy="1338"/>
            </a:xfrm>
            <a:custGeom>
              <a:avLst/>
              <a:gdLst>
                <a:gd name="T0" fmla="*/ 2147483647 w 13"/>
                <a:gd name="T1" fmla="*/ 0 h 6"/>
                <a:gd name="T2" fmla="*/ 0 w 13"/>
                <a:gd name="T3" fmla="*/ 0 h 6"/>
                <a:gd name="T4" fmla="*/ 0 w 13"/>
                <a:gd name="T5" fmla="*/ 2147483647 h 6"/>
                <a:gd name="T6" fmla="*/ 0 w 13"/>
                <a:gd name="T7" fmla="*/ 2147483647 h 6"/>
                <a:gd name="T8" fmla="*/ 2147483647 w 13"/>
                <a:gd name="T9" fmla="*/ 2147483647 h 6"/>
                <a:gd name="T10" fmla="*/ 2147483647 w 13"/>
                <a:gd name="T11" fmla="*/ 2147483647 h 6"/>
                <a:gd name="T12" fmla="*/ 2147483647 w 13"/>
                <a:gd name="T13" fmla="*/ 2147483647 h 6"/>
                <a:gd name="T14" fmla="*/ 2147483647 w 13"/>
                <a:gd name="T15" fmla="*/ 0 h 6"/>
                <a:gd name="T16" fmla="*/ 2147483647 w 13"/>
                <a:gd name="T17" fmla="*/ 0 h 6"/>
                <a:gd name="T18" fmla="*/ 2147483647 w 1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6"/>
                <a:gd name="T32" fmla="*/ 13 w 1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6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4" y="6"/>
                  </a:lnTo>
                  <a:lnTo>
                    <a:pt x="13" y="6"/>
                  </a:lnTo>
                  <a:lnTo>
                    <a:pt x="13" y="4"/>
                  </a:lnTo>
                  <a:lnTo>
                    <a:pt x="13" y="0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47" name="Freeform 1454"/>
            <p:cNvSpPr>
              <a:spLocks/>
            </p:cNvSpPr>
            <p:nvPr/>
          </p:nvSpPr>
          <p:spPr bwMode="auto">
            <a:xfrm>
              <a:off x="3130290" y="2676275"/>
              <a:ext cx="1339" cy="6691"/>
            </a:xfrm>
            <a:custGeom>
              <a:avLst/>
              <a:gdLst>
                <a:gd name="T0" fmla="*/ 2147483647 w 6"/>
                <a:gd name="T1" fmla="*/ 2147483647 h 23"/>
                <a:gd name="T2" fmla="*/ 2147483647 w 6"/>
                <a:gd name="T3" fmla="*/ 0 h 23"/>
                <a:gd name="T4" fmla="*/ 2147483647 w 6"/>
                <a:gd name="T5" fmla="*/ 0 h 23"/>
                <a:gd name="T6" fmla="*/ 0 w 6"/>
                <a:gd name="T7" fmla="*/ 0 h 23"/>
                <a:gd name="T8" fmla="*/ 0 w 6"/>
                <a:gd name="T9" fmla="*/ 2147483647 h 23"/>
                <a:gd name="T10" fmla="*/ 0 w 6"/>
                <a:gd name="T11" fmla="*/ 2147483647 h 23"/>
                <a:gd name="T12" fmla="*/ 2147483647 w 6"/>
                <a:gd name="T13" fmla="*/ 2147483647 h 23"/>
                <a:gd name="T14" fmla="*/ 2147483647 w 6"/>
                <a:gd name="T15" fmla="*/ 2147483647 h 23"/>
                <a:gd name="T16" fmla="*/ 2147483647 w 6"/>
                <a:gd name="T17" fmla="*/ 2147483647 h 23"/>
                <a:gd name="T18" fmla="*/ 2147483647 w 6"/>
                <a:gd name="T19" fmla="*/ 2147483647 h 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23"/>
                <a:gd name="T32" fmla="*/ 6 w 6"/>
                <a:gd name="T33" fmla="*/ 23 h 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23">
                  <a:moveTo>
                    <a:pt x="6" y="4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23"/>
                  </a:lnTo>
                  <a:lnTo>
                    <a:pt x="4" y="23"/>
                  </a:lnTo>
                  <a:lnTo>
                    <a:pt x="6" y="23"/>
                  </a:lnTo>
                  <a:lnTo>
                    <a:pt x="6" y="19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48" name="Freeform 1455"/>
            <p:cNvSpPr>
              <a:spLocks/>
            </p:cNvSpPr>
            <p:nvPr/>
          </p:nvSpPr>
          <p:spPr bwMode="auto">
            <a:xfrm>
              <a:off x="3130290" y="2681629"/>
              <a:ext cx="4016" cy="1338"/>
            </a:xfrm>
            <a:custGeom>
              <a:avLst/>
              <a:gdLst>
                <a:gd name="T0" fmla="*/ 2147483647 w 13"/>
                <a:gd name="T1" fmla="*/ 0 h 7"/>
                <a:gd name="T2" fmla="*/ 0 w 13"/>
                <a:gd name="T3" fmla="*/ 0 h 7"/>
                <a:gd name="T4" fmla="*/ 0 w 13"/>
                <a:gd name="T5" fmla="*/ 2147483647 h 7"/>
                <a:gd name="T6" fmla="*/ 0 w 13"/>
                <a:gd name="T7" fmla="*/ 2147483647 h 7"/>
                <a:gd name="T8" fmla="*/ 2147483647 w 13"/>
                <a:gd name="T9" fmla="*/ 2147483647 h 7"/>
                <a:gd name="T10" fmla="*/ 2147483647 w 13"/>
                <a:gd name="T11" fmla="*/ 2147483647 h 7"/>
                <a:gd name="T12" fmla="*/ 2147483647 w 13"/>
                <a:gd name="T13" fmla="*/ 2147483647 h 7"/>
                <a:gd name="T14" fmla="*/ 2147483647 w 13"/>
                <a:gd name="T15" fmla="*/ 0 h 7"/>
                <a:gd name="T16" fmla="*/ 2147483647 w 13"/>
                <a:gd name="T17" fmla="*/ 0 h 7"/>
                <a:gd name="T18" fmla="*/ 2147483647 w 13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7"/>
                <a:gd name="T32" fmla="*/ 13 w 13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7">
                  <a:moveTo>
                    <a:pt x="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4" y="7"/>
                  </a:lnTo>
                  <a:lnTo>
                    <a:pt x="13" y="7"/>
                  </a:lnTo>
                  <a:lnTo>
                    <a:pt x="13" y="3"/>
                  </a:lnTo>
                  <a:lnTo>
                    <a:pt x="13" y="0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49" name="Freeform 1456"/>
            <p:cNvSpPr>
              <a:spLocks/>
            </p:cNvSpPr>
            <p:nvPr/>
          </p:nvSpPr>
          <p:spPr bwMode="auto">
            <a:xfrm>
              <a:off x="3131629" y="2681629"/>
              <a:ext cx="2677" cy="6691"/>
            </a:xfrm>
            <a:custGeom>
              <a:avLst/>
              <a:gdLst>
                <a:gd name="T0" fmla="*/ 2147483647 w 7"/>
                <a:gd name="T1" fmla="*/ 2147483647 h 22"/>
                <a:gd name="T2" fmla="*/ 2147483647 w 7"/>
                <a:gd name="T3" fmla="*/ 0 h 22"/>
                <a:gd name="T4" fmla="*/ 2147483647 w 7"/>
                <a:gd name="T5" fmla="*/ 0 h 22"/>
                <a:gd name="T6" fmla="*/ 0 w 7"/>
                <a:gd name="T7" fmla="*/ 0 h 22"/>
                <a:gd name="T8" fmla="*/ 0 w 7"/>
                <a:gd name="T9" fmla="*/ 2147483647 h 22"/>
                <a:gd name="T10" fmla="*/ 0 w 7"/>
                <a:gd name="T11" fmla="*/ 2147483647 h 22"/>
                <a:gd name="T12" fmla="*/ 2147483647 w 7"/>
                <a:gd name="T13" fmla="*/ 2147483647 h 22"/>
                <a:gd name="T14" fmla="*/ 2147483647 w 7"/>
                <a:gd name="T15" fmla="*/ 2147483647 h 22"/>
                <a:gd name="T16" fmla="*/ 2147483647 w 7"/>
                <a:gd name="T17" fmla="*/ 2147483647 h 22"/>
                <a:gd name="T18" fmla="*/ 2147483647 w 7"/>
                <a:gd name="T19" fmla="*/ 2147483647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22"/>
                <a:gd name="T32" fmla="*/ 7 w 7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22">
                  <a:moveTo>
                    <a:pt x="7" y="3"/>
                  </a:move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4" y="22"/>
                  </a:lnTo>
                  <a:lnTo>
                    <a:pt x="7" y="19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50" name="Freeform 1457"/>
            <p:cNvSpPr>
              <a:spLocks/>
            </p:cNvSpPr>
            <p:nvPr/>
          </p:nvSpPr>
          <p:spPr bwMode="auto">
            <a:xfrm>
              <a:off x="3131629" y="2685643"/>
              <a:ext cx="57551" cy="1339"/>
            </a:xfrm>
            <a:custGeom>
              <a:avLst/>
              <a:gdLst>
                <a:gd name="T0" fmla="*/ 2147483647 w 169"/>
                <a:gd name="T1" fmla="*/ 0 h 3"/>
                <a:gd name="T2" fmla="*/ 0 w 169"/>
                <a:gd name="T3" fmla="*/ 0 h 3"/>
                <a:gd name="T4" fmla="*/ 0 w 169"/>
                <a:gd name="T5" fmla="*/ 2147483647 h 3"/>
                <a:gd name="T6" fmla="*/ 0 w 169"/>
                <a:gd name="T7" fmla="*/ 2147483647 h 3"/>
                <a:gd name="T8" fmla="*/ 2147483647 w 169"/>
                <a:gd name="T9" fmla="*/ 2147483647 h 3"/>
                <a:gd name="T10" fmla="*/ 2147483647 w 169"/>
                <a:gd name="T11" fmla="*/ 2147483647 h 3"/>
                <a:gd name="T12" fmla="*/ 2147483647 w 169"/>
                <a:gd name="T13" fmla="*/ 2147483647 h 3"/>
                <a:gd name="T14" fmla="*/ 2147483647 w 169"/>
                <a:gd name="T15" fmla="*/ 0 h 3"/>
                <a:gd name="T16" fmla="*/ 2147483647 w 169"/>
                <a:gd name="T17" fmla="*/ 0 h 3"/>
                <a:gd name="T18" fmla="*/ 2147483647 w 169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9"/>
                <a:gd name="T31" fmla="*/ 0 h 3"/>
                <a:gd name="T32" fmla="*/ 169 w 169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9" h="3">
                  <a:moveTo>
                    <a:pt x="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158" y="3"/>
                  </a:lnTo>
                  <a:lnTo>
                    <a:pt x="165" y="3"/>
                  </a:lnTo>
                  <a:lnTo>
                    <a:pt x="169" y="3"/>
                  </a:lnTo>
                  <a:lnTo>
                    <a:pt x="165" y="0"/>
                  </a:lnTo>
                  <a:lnTo>
                    <a:pt x="16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51" name="Freeform 1458"/>
            <p:cNvSpPr>
              <a:spLocks/>
            </p:cNvSpPr>
            <p:nvPr/>
          </p:nvSpPr>
          <p:spPr bwMode="auto">
            <a:xfrm>
              <a:off x="3186503" y="2685643"/>
              <a:ext cx="2677" cy="8030"/>
            </a:xfrm>
            <a:custGeom>
              <a:avLst/>
              <a:gdLst>
                <a:gd name="T0" fmla="*/ 2147483647 w 7"/>
                <a:gd name="T1" fmla="*/ 2147483647 h 22"/>
                <a:gd name="T2" fmla="*/ 2147483647 w 7"/>
                <a:gd name="T3" fmla="*/ 0 h 22"/>
                <a:gd name="T4" fmla="*/ 2147483647 w 7"/>
                <a:gd name="T5" fmla="*/ 0 h 22"/>
                <a:gd name="T6" fmla="*/ 0 w 7"/>
                <a:gd name="T7" fmla="*/ 0 h 22"/>
                <a:gd name="T8" fmla="*/ 0 w 7"/>
                <a:gd name="T9" fmla="*/ 2147483647 h 22"/>
                <a:gd name="T10" fmla="*/ 0 w 7"/>
                <a:gd name="T11" fmla="*/ 2147483647 h 22"/>
                <a:gd name="T12" fmla="*/ 2147483647 w 7"/>
                <a:gd name="T13" fmla="*/ 2147483647 h 22"/>
                <a:gd name="T14" fmla="*/ 2147483647 w 7"/>
                <a:gd name="T15" fmla="*/ 2147483647 h 22"/>
                <a:gd name="T16" fmla="*/ 2147483647 w 7"/>
                <a:gd name="T17" fmla="*/ 2147483647 h 22"/>
                <a:gd name="T18" fmla="*/ 2147483647 w 7"/>
                <a:gd name="T19" fmla="*/ 2147483647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22"/>
                <a:gd name="T32" fmla="*/ 7 w 7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22">
                  <a:moveTo>
                    <a:pt x="7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3" y="22"/>
                  </a:lnTo>
                  <a:lnTo>
                    <a:pt x="3" y="19"/>
                  </a:lnTo>
                  <a:lnTo>
                    <a:pt x="7" y="19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52" name="Freeform 1459"/>
            <p:cNvSpPr>
              <a:spLocks/>
            </p:cNvSpPr>
            <p:nvPr/>
          </p:nvSpPr>
          <p:spPr bwMode="auto">
            <a:xfrm>
              <a:off x="3186503" y="2692335"/>
              <a:ext cx="100380" cy="0"/>
            </a:xfrm>
            <a:custGeom>
              <a:avLst/>
              <a:gdLst>
                <a:gd name="T0" fmla="*/ 2147483647 w 301"/>
                <a:gd name="T1" fmla="*/ 0 h 3"/>
                <a:gd name="T2" fmla="*/ 0 w 301"/>
                <a:gd name="T3" fmla="*/ 0 h 3"/>
                <a:gd name="T4" fmla="*/ 0 w 301"/>
                <a:gd name="T5" fmla="*/ 0 h 3"/>
                <a:gd name="T6" fmla="*/ 0 w 301"/>
                <a:gd name="T7" fmla="*/ 0 h 3"/>
                <a:gd name="T8" fmla="*/ 2147483647 w 301"/>
                <a:gd name="T9" fmla="*/ 0 h 3"/>
                <a:gd name="T10" fmla="*/ 2147483647 w 301"/>
                <a:gd name="T11" fmla="*/ 0 h 3"/>
                <a:gd name="T12" fmla="*/ 2147483647 w 301"/>
                <a:gd name="T13" fmla="*/ 0 h 3"/>
                <a:gd name="T14" fmla="*/ 2147483647 w 301"/>
                <a:gd name="T15" fmla="*/ 0 h 3"/>
                <a:gd name="T16" fmla="*/ 2147483647 w 301"/>
                <a:gd name="T17" fmla="*/ 0 h 3"/>
                <a:gd name="T18" fmla="*/ 2147483647 w 301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1"/>
                <a:gd name="T31" fmla="*/ 0 h 3"/>
                <a:gd name="T32" fmla="*/ 301 w 301"/>
                <a:gd name="T33" fmla="*/ 0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1" h="3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94" y="3"/>
                  </a:lnTo>
                  <a:lnTo>
                    <a:pt x="301" y="3"/>
                  </a:lnTo>
                  <a:lnTo>
                    <a:pt x="301" y="0"/>
                  </a:lnTo>
                  <a:lnTo>
                    <a:pt x="297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53" name="Freeform 1460"/>
            <p:cNvSpPr>
              <a:spLocks/>
            </p:cNvSpPr>
            <p:nvPr/>
          </p:nvSpPr>
          <p:spPr bwMode="auto">
            <a:xfrm>
              <a:off x="3284206" y="2692335"/>
              <a:ext cx="2677" cy="6691"/>
            </a:xfrm>
            <a:custGeom>
              <a:avLst/>
              <a:gdLst>
                <a:gd name="T0" fmla="*/ 2147483647 w 7"/>
                <a:gd name="T1" fmla="*/ 2147483647 h 22"/>
                <a:gd name="T2" fmla="*/ 2147483647 w 7"/>
                <a:gd name="T3" fmla="*/ 0 h 22"/>
                <a:gd name="T4" fmla="*/ 2147483647 w 7"/>
                <a:gd name="T5" fmla="*/ 0 h 22"/>
                <a:gd name="T6" fmla="*/ 0 w 7"/>
                <a:gd name="T7" fmla="*/ 0 h 22"/>
                <a:gd name="T8" fmla="*/ 0 w 7"/>
                <a:gd name="T9" fmla="*/ 2147483647 h 22"/>
                <a:gd name="T10" fmla="*/ 0 w 7"/>
                <a:gd name="T11" fmla="*/ 2147483647 h 22"/>
                <a:gd name="T12" fmla="*/ 2147483647 w 7"/>
                <a:gd name="T13" fmla="*/ 2147483647 h 22"/>
                <a:gd name="T14" fmla="*/ 2147483647 w 7"/>
                <a:gd name="T15" fmla="*/ 2147483647 h 22"/>
                <a:gd name="T16" fmla="*/ 2147483647 w 7"/>
                <a:gd name="T17" fmla="*/ 2147483647 h 22"/>
                <a:gd name="T18" fmla="*/ 2147483647 w 7"/>
                <a:gd name="T19" fmla="*/ 2147483647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22"/>
                <a:gd name="T32" fmla="*/ 7 w 7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22">
                  <a:moveTo>
                    <a:pt x="7" y="3"/>
                  </a:move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3" y="22"/>
                  </a:lnTo>
                  <a:lnTo>
                    <a:pt x="7" y="19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54" name="Freeform 1461"/>
            <p:cNvSpPr>
              <a:spLocks/>
            </p:cNvSpPr>
            <p:nvPr/>
          </p:nvSpPr>
          <p:spPr bwMode="auto">
            <a:xfrm>
              <a:off x="3284206" y="2696350"/>
              <a:ext cx="24091" cy="1339"/>
            </a:xfrm>
            <a:custGeom>
              <a:avLst/>
              <a:gdLst>
                <a:gd name="T0" fmla="*/ 2147483647 w 69"/>
                <a:gd name="T1" fmla="*/ 0 h 4"/>
                <a:gd name="T2" fmla="*/ 0 w 69"/>
                <a:gd name="T3" fmla="*/ 0 h 4"/>
                <a:gd name="T4" fmla="*/ 0 w 69"/>
                <a:gd name="T5" fmla="*/ 2147483647 h 4"/>
                <a:gd name="T6" fmla="*/ 0 w 69"/>
                <a:gd name="T7" fmla="*/ 2147483647 h 4"/>
                <a:gd name="T8" fmla="*/ 2147483647 w 69"/>
                <a:gd name="T9" fmla="*/ 2147483647 h 4"/>
                <a:gd name="T10" fmla="*/ 2147483647 w 69"/>
                <a:gd name="T11" fmla="*/ 2147483647 h 4"/>
                <a:gd name="T12" fmla="*/ 2147483647 w 69"/>
                <a:gd name="T13" fmla="*/ 2147483647 h 4"/>
                <a:gd name="T14" fmla="*/ 2147483647 w 69"/>
                <a:gd name="T15" fmla="*/ 0 h 4"/>
                <a:gd name="T16" fmla="*/ 2147483647 w 69"/>
                <a:gd name="T17" fmla="*/ 0 h 4"/>
                <a:gd name="T18" fmla="*/ 2147483647 w 69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9"/>
                <a:gd name="T31" fmla="*/ 0 h 4"/>
                <a:gd name="T32" fmla="*/ 69 w 69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9" h="4">
                  <a:moveTo>
                    <a:pt x="3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62" y="4"/>
                  </a:lnTo>
                  <a:lnTo>
                    <a:pt x="69" y="4"/>
                  </a:lnTo>
                  <a:lnTo>
                    <a:pt x="69" y="0"/>
                  </a:lnTo>
                  <a:lnTo>
                    <a:pt x="65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55" name="Freeform 1462"/>
            <p:cNvSpPr>
              <a:spLocks/>
            </p:cNvSpPr>
            <p:nvPr/>
          </p:nvSpPr>
          <p:spPr bwMode="auto">
            <a:xfrm>
              <a:off x="3306958" y="2696350"/>
              <a:ext cx="1339" cy="8030"/>
            </a:xfrm>
            <a:custGeom>
              <a:avLst/>
              <a:gdLst>
                <a:gd name="T0" fmla="*/ 2147483647 w 4"/>
                <a:gd name="T1" fmla="*/ 2147483647 h 22"/>
                <a:gd name="T2" fmla="*/ 2147483647 w 4"/>
                <a:gd name="T3" fmla="*/ 0 h 22"/>
                <a:gd name="T4" fmla="*/ 0 w 4"/>
                <a:gd name="T5" fmla="*/ 0 h 22"/>
                <a:gd name="T6" fmla="*/ 0 w 4"/>
                <a:gd name="T7" fmla="*/ 0 h 22"/>
                <a:gd name="T8" fmla="*/ 0 w 4"/>
                <a:gd name="T9" fmla="*/ 2147483647 h 22"/>
                <a:gd name="T10" fmla="*/ 0 w 4"/>
                <a:gd name="T11" fmla="*/ 2147483647 h 22"/>
                <a:gd name="T12" fmla="*/ 0 w 4"/>
                <a:gd name="T13" fmla="*/ 2147483647 h 22"/>
                <a:gd name="T14" fmla="*/ 2147483647 w 4"/>
                <a:gd name="T15" fmla="*/ 2147483647 h 22"/>
                <a:gd name="T16" fmla="*/ 2147483647 w 4"/>
                <a:gd name="T17" fmla="*/ 2147483647 h 22"/>
                <a:gd name="T18" fmla="*/ 2147483647 w 4"/>
                <a:gd name="T19" fmla="*/ 2147483647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22"/>
                <a:gd name="T32" fmla="*/ 4 w 4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22">
                  <a:moveTo>
                    <a:pt x="4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22"/>
                  </a:lnTo>
                  <a:lnTo>
                    <a:pt x="4" y="19"/>
                  </a:lnTo>
                  <a:lnTo>
                    <a:pt x="4" y="22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56" name="Freeform 1463"/>
            <p:cNvSpPr>
              <a:spLocks/>
            </p:cNvSpPr>
            <p:nvPr/>
          </p:nvSpPr>
          <p:spPr bwMode="auto">
            <a:xfrm>
              <a:off x="3305620" y="2701703"/>
              <a:ext cx="38813" cy="1339"/>
            </a:xfrm>
            <a:custGeom>
              <a:avLst/>
              <a:gdLst>
                <a:gd name="T0" fmla="*/ 2147483647 w 116"/>
                <a:gd name="T1" fmla="*/ 0 h 4"/>
                <a:gd name="T2" fmla="*/ 2147483647 w 116"/>
                <a:gd name="T3" fmla="*/ 0 h 4"/>
                <a:gd name="T4" fmla="*/ 0 w 116"/>
                <a:gd name="T5" fmla="*/ 2147483647 h 4"/>
                <a:gd name="T6" fmla="*/ 2147483647 w 116"/>
                <a:gd name="T7" fmla="*/ 2147483647 h 4"/>
                <a:gd name="T8" fmla="*/ 2147483647 w 116"/>
                <a:gd name="T9" fmla="*/ 2147483647 h 4"/>
                <a:gd name="T10" fmla="*/ 2147483647 w 116"/>
                <a:gd name="T11" fmla="*/ 2147483647 h 4"/>
                <a:gd name="T12" fmla="*/ 2147483647 w 116"/>
                <a:gd name="T13" fmla="*/ 2147483647 h 4"/>
                <a:gd name="T14" fmla="*/ 2147483647 w 116"/>
                <a:gd name="T15" fmla="*/ 0 h 4"/>
                <a:gd name="T16" fmla="*/ 2147483647 w 116"/>
                <a:gd name="T17" fmla="*/ 0 h 4"/>
                <a:gd name="T18" fmla="*/ 2147483647 w 116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6"/>
                <a:gd name="T31" fmla="*/ 0 h 4"/>
                <a:gd name="T32" fmla="*/ 116 w 116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6" h="4">
                  <a:moveTo>
                    <a:pt x="3" y="0"/>
                  </a:moveTo>
                  <a:lnTo>
                    <a:pt x="3" y="0"/>
                  </a:lnTo>
                  <a:lnTo>
                    <a:pt x="0" y="4"/>
                  </a:lnTo>
                  <a:lnTo>
                    <a:pt x="3" y="4"/>
                  </a:lnTo>
                  <a:lnTo>
                    <a:pt x="112" y="4"/>
                  </a:lnTo>
                  <a:lnTo>
                    <a:pt x="116" y="4"/>
                  </a:lnTo>
                  <a:lnTo>
                    <a:pt x="116" y="0"/>
                  </a:lnTo>
                  <a:lnTo>
                    <a:pt x="11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57" name="Freeform 1464"/>
            <p:cNvSpPr>
              <a:spLocks/>
            </p:cNvSpPr>
            <p:nvPr/>
          </p:nvSpPr>
          <p:spPr bwMode="auto">
            <a:xfrm>
              <a:off x="3343096" y="2701703"/>
              <a:ext cx="1338" cy="8030"/>
            </a:xfrm>
            <a:custGeom>
              <a:avLst/>
              <a:gdLst>
                <a:gd name="T0" fmla="*/ 2147483647 w 4"/>
                <a:gd name="T1" fmla="*/ 2147483647 h 23"/>
                <a:gd name="T2" fmla="*/ 2147483647 w 4"/>
                <a:gd name="T3" fmla="*/ 0 h 23"/>
                <a:gd name="T4" fmla="*/ 0 w 4"/>
                <a:gd name="T5" fmla="*/ 0 h 23"/>
                <a:gd name="T6" fmla="*/ 0 w 4"/>
                <a:gd name="T7" fmla="*/ 0 h 23"/>
                <a:gd name="T8" fmla="*/ 0 w 4"/>
                <a:gd name="T9" fmla="*/ 2147483647 h 23"/>
                <a:gd name="T10" fmla="*/ 0 w 4"/>
                <a:gd name="T11" fmla="*/ 2147483647 h 23"/>
                <a:gd name="T12" fmla="*/ 0 w 4"/>
                <a:gd name="T13" fmla="*/ 2147483647 h 23"/>
                <a:gd name="T14" fmla="*/ 2147483647 w 4"/>
                <a:gd name="T15" fmla="*/ 2147483647 h 23"/>
                <a:gd name="T16" fmla="*/ 2147483647 w 4"/>
                <a:gd name="T17" fmla="*/ 2147483647 h 23"/>
                <a:gd name="T18" fmla="*/ 2147483647 w 4"/>
                <a:gd name="T19" fmla="*/ 2147483647 h 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23"/>
                <a:gd name="T32" fmla="*/ 4 w 4"/>
                <a:gd name="T33" fmla="*/ 23 h 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23">
                  <a:moveTo>
                    <a:pt x="4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4" y="19"/>
                  </a:lnTo>
                  <a:lnTo>
                    <a:pt x="4" y="23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58" name="Freeform 1465"/>
            <p:cNvSpPr>
              <a:spLocks/>
            </p:cNvSpPr>
            <p:nvPr/>
          </p:nvSpPr>
          <p:spPr bwMode="auto">
            <a:xfrm>
              <a:off x="3341757" y="2707057"/>
              <a:ext cx="56213" cy="1339"/>
            </a:xfrm>
            <a:custGeom>
              <a:avLst/>
              <a:gdLst>
                <a:gd name="T0" fmla="*/ 2147483647 w 168"/>
                <a:gd name="T1" fmla="*/ 0 h 2"/>
                <a:gd name="T2" fmla="*/ 2147483647 w 168"/>
                <a:gd name="T3" fmla="*/ 0 h 2"/>
                <a:gd name="T4" fmla="*/ 0 w 168"/>
                <a:gd name="T5" fmla="*/ 2147483647 h 2"/>
                <a:gd name="T6" fmla="*/ 2147483647 w 168"/>
                <a:gd name="T7" fmla="*/ 2147483647 h 2"/>
                <a:gd name="T8" fmla="*/ 2147483647 w 168"/>
                <a:gd name="T9" fmla="*/ 2147483647 h 2"/>
                <a:gd name="T10" fmla="*/ 2147483647 w 168"/>
                <a:gd name="T11" fmla="*/ 2147483647 h 2"/>
                <a:gd name="T12" fmla="*/ 2147483647 w 168"/>
                <a:gd name="T13" fmla="*/ 2147483647 h 2"/>
                <a:gd name="T14" fmla="*/ 2147483647 w 168"/>
                <a:gd name="T15" fmla="*/ 0 h 2"/>
                <a:gd name="T16" fmla="*/ 2147483647 w 168"/>
                <a:gd name="T17" fmla="*/ 0 h 2"/>
                <a:gd name="T18" fmla="*/ 2147483647 w 168"/>
                <a:gd name="T19" fmla="*/ 0 h 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8"/>
                <a:gd name="T31" fmla="*/ 0 h 2"/>
                <a:gd name="T32" fmla="*/ 168 w 168"/>
                <a:gd name="T33" fmla="*/ 2 h 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8" h="2">
                  <a:moveTo>
                    <a:pt x="3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3" y="2"/>
                  </a:lnTo>
                  <a:lnTo>
                    <a:pt x="161" y="2"/>
                  </a:lnTo>
                  <a:lnTo>
                    <a:pt x="168" y="2"/>
                  </a:lnTo>
                  <a:lnTo>
                    <a:pt x="168" y="0"/>
                  </a:lnTo>
                  <a:lnTo>
                    <a:pt x="161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59" name="Freeform 1466"/>
            <p:cNvSpPr>
              <a:spLocks/>
            </p:cNvSpPr>
            <p:nvPr/>
          </p:nvSpPr>
          <p:spPr bwMode="auto">
            <a:xfrm>
              <a:off x="3395293" y="2707057"/>
              <a:ext cx="2677" cy="8030"/>
            </a:xfrm>
            <a:custGeom>
              <a:avLst/>
              <a:gdLst>
                <a:gd name="T0" fmla="*/ 2147483647 w 7"/>
                <a:gd name="T1" fmla="*/ 2147483647 h 21"/>
                <a:gd name="T2" fmla="*/ 2147483647 w 7"/>
                <a:gd name="T3" fmla="*/ 0 h 21"/>
                <a:gd name="T4" fmla="*/ 2147483647 w 7"/>
                <a:gd name="T5" fmla="*/ 0 h 21"/>
                <a:gd name="T6" fmla="*/ 0 w 7"/>
                <a:gd name="T7" fmla="*/ 0 h 21"/>
                <a:gd name="T8" fmla="*/ 0 w 7"/>
                <a:gd name="T9" fmla="*/ 2147483647 h 21"/>
                <a:gd name="T10" fmla="*/ 0 w 7"/>
                <a:gd name="T11" fmla="*/ 2147483647 h 21"/>
                <a:gd name="T12" fmla="*/ 2147483647 w 7"/>
                <a:gd name="T13" fmla="*/ 2147483647 h 21"/>
                <a:gd name="T14" fmla="*/ 2147483647 w 7"/>
                <a:gd name="T15" fmla="*/ 2147483647 h 21"/>
                <a:gd name="T16" fmla="*/ 2147483647 w 7"/>
                <a:gd name="T17" fmla="*/ 2147483647 h 21"/>
                <a:gd name="T18" fmla="*/ 2147483647 w 7"/>
                <a:gd name="T19" fmla="*/ 2147483647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21"/>
                <a:gd name="T32" fmla="*/ 7 w 7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21">
                  <a:moveTo>
                    <a:pt x="7" y="2"/>
                  </a:move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4" y="21"/>
                  </a:lnTo>
                  <a:lnTo>
                    <a:pt x="7" y="19"/>
                  </a:lnTo>
                  <a:lnTo>
                    <a:pt x="7" y="21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60" name="Freeform 1467"/>
            <p:cNvSpPr>
              <a:spLocks/>
            </p:cNvSpPr>
            <p:nvPr/>
          </p:nvSpPr>
          <p:spPr bwMode="auto">
            <a:xfrm>
              <a:off x="3395293" y="2712410"/>
              <a:ext cx="5354" cy="1339"/>
            </a:xfrm>
            <a:custGeom>
              <a:avLst/>
              <a:gdLst>
                <a:gd name="T0" fmla="*/ 2147483647 w 13"/>
                <a:gd name="T1" fmla="*/ 0 h 4"/>
                <a:gd name="T2" fmla="*/ 0 w 13"/>
                <a:gd name="T3" fmla="*/ 0 h 4"/>
                <a:gd name="T4" fmla="*/ 0 w 13"/>
                <a:gd name="T5" fmla="*/ 2147483647 h 4"/>
                <a:gd name="T6" fmla="*/ 0 w 13"/>
                <a:gd name="T7" fmla="*/ 2147483647 h 4"/>
                <a:gd name="T8" fmla="*/ 2147483647 w 13"/>
                <a:gd name="T9" fmla="*/ 2147483647 h 4"/>
                <a:gd name="T10" fmla="*/ 2147483647 w 13"/>
                <a:gd name="T11" fmla="*/ 2147483647 h 4"/>
                <a:gd name="T12" fmla="*/ 2147483647 w 13"/>
                <a:gd name="T13" fmla="*/ 2147483647 h 4"/>
                <a:gd name="T14" fmla="*/ 2147483647 w 13"/>
                <a:gd name="T15" fmla="*/ 0 h 4"/>
                <a:gd name="T16" fmla="*/ 2147483647 w 13"/>
                <a:gd name="T17" fmla="*/ 0 h 4"/>
                <a:gd name="T18" fmla="*/ 2147483647 w 13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4"/>
                <a:gd name="T32" fmla="*/ 13 w 13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4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13" y="4"/>
                  </a:lnTo>
                  <a:lnTo>
                    <a:pt x="13" y="0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61" name="Freeform 1468"/>
            <p:cNvSpPr>
              <a:spLocks/>
            </p:cNvSpPr>
            <p:nvPr/>
          </p:nvSpPr>
          <p:spPr bwMode="auto">
            <a:xfrm>
              <a:off x="3397970" y="2712410"/>
              <a:ext cx="2677" cy="8030"/>
            </a:xfrm>
            <a:custGeom>
              <a:avLst/>
              <a:gdLst>
                <a:gd name="T0" fmla="*/ 2147483647 w 6"/>
                <a:gd name="T1" fmla="*/ 2147483647 h 23"/>
                <a:gd name="T2" fmla="*/ 2147483647 w 6"/>
                <a:gd name="T3" fmla="*/ 0 h 23"/>
                <a:gd name="T4" fmla="*/ 2147483647 w 6"/>
                <a:gd name="T5" fmla="*/ 0 h 23"/>
                <a:gd name="T6" fmla="*/ 0 w 6"/>
                <a:gd name="T7" fmla="*/ 0 h 23"/>
                <a:gd name="T8" fmla="*/ 0 w 6"/>
                <a:gd name="T9" fmla="*/ 2147483647 h 23"/>
                <a:gd name="T10" fmla="*/ 0 w 6"/>
                <a:gd name="T11" fmla="*/ 2147483647 h 23"/>
                <a:gd name="T12" fmla="*/ 2147483647 w 6"/>
                <a:gd name="T13" fmla="*/ 2147483647 h 23"/>
                <a:gd name="T14" fmla="*/ 2147483647 w 6"/>
                <a:gd name="T15" fmla="*/ 2147483647 h 23"/>
                <a:gd name="T16" fmla="*/ 2147483647 w 6"/>
                <a:gd name="T17" fmla="*/ 2147483647 h 23"/>
                <a:gd name="T18" fmla="*/ 2147483647 w 6"/>
                <a:gd name="T19" fmla="*/ 2147483647 h 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23"/>
                <a:gd name="T32" fmla="*/ 6 w 6"/>
                <a:gd name="T33" fmla="*/ 23 h 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23">
                  <a:moveTo>
                    <a:pt x="6" y="4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4" y="23"/>
                  </a:lnTo>
                  <a:lnTo>
                    <a:pt x="6" y="19"/>
                  </a:lnTo>
                  <a:lnTo>
                    <a:pt x="6" y="23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62" name="Freeform 1469"/>
            <p:cNvSpPr>
              <a:spLocks/>
            </p:cNvSpPr>
            <p:nvPr/>
          </p:nvSpPr>
          <p:spPr bwMode="auto">
            <a:xfrm>
              <a:off x="3397970" y="2717763"/>
              <a:ext cx="9369" cy="1339"/>
            </a:xfrm>
            <a:custGeom>
              <a:avLst/>
              <a:gdLst>
                <a:gd name="T0" fmla="*/ 2147483647 w 26"/>
                <a:gd name="T1" fmla="*/ 0 h 3"/>
                <a:gd name="T2" fmla="*/ 0 w 26"/>
                <a:gd name="T3" fmla="*/ 0 h 3"/>
                <a:gd name="T4" fmla="*/ 0 w 26"/>
                <a:gd name="T5" fmla="*/ 2147483647 h 3"/>
                <a:gd name="T6" fmla="*/ 0 w 26"/>
                <a:gd name="T7" fmla="*/ 2147483647 h 3"/>
                <a:gd name="T8" fmla="*/ 2147483647 w 26"/>
                <a:gd name="T9" fmla="*/ 2147483647 h 3"/>
                <a:gd name="T10" fmla="*/ 2147483647 w 26"/>
                <a:gd name="T11" fmla="*/ 2147483647 h 3"/>
                <a:gd name="T12" fmla="*/ 2147483647 w 26"/>
                <a:gd name="T13" fmla="*/ 2147483647 h 3"/>
                <a:gd name="T14" fmla="*/ 2147483647 w 26"/>
                <a:gd name="T15" fmla="*/ 0 h 3"/>
                <a:gd name="T16" fmla="*/ 2147483647 w 26"/>
                <a:gd name="T17" fmla="*/ 0 h 3"/>
                <a:gd name="T18" fmla="*/ 2147483647 w 26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3"/>
                <a:gd name="T32" fmla="*/ 26 w 26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3">
                  <a:moveTo>
                    <a:pt x="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17" y="3"/>
                  </a:lnTo>
                  <a:lnTo>
                    <a:pt x="24" y="3"/>
                  </a:lnTo>
                  <a:lnTo>
                    <a:pt x="26" y="3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63" name="Freeform 1470"/>
            <p:cNvSpPr>
              <a:spLocks/>
            </p:cNvSpPr>
            <p:nvPr/>
          </p:nvSpPr>
          <p:spPr bwMode="auto">
            <a:xfrm>
              <a:off x="3404662" y="2717763"/>
              <a:ext cx="2677" cy="6692"/>
            </a:xfrm>
            <a:custGeom>
              <a:avLst/>
              <a:gdLst>
                <a:gd name="T0" fmla="*/ 2147483647 w 6"/>
                <a:gd name="T1" fmla="*/ 2147483647 h 22"/>
                <a:gd name="T2" fmla="*/ 2147483647 w 6"/>
                <a:gd name="T3" fmla="*/ 0 h 22"/>
                <a:gd name="T4" fmla="*/ 2147483647 w 6"/>
                <a:gd name="T5" fmla="*/ 0 h 22"/>
                <a:gd name="T6" fmla="*/ 0 w 6"/>
                <a:gd name="T7" fmla="*/ 0 h 22"/>
                <a:gd name="T8" fmla="*/ 0 w 6"/>
                <a:gd name="T9" fmla="*/ 2147483647 h 22"/>
                <a:gd name="T10" fmla="*/ 0 w 6"/>
                <a:gd name="T11" fmla="*/ 2147483647 h 22"/>
                <a:gd name="T12" fmla="*/ 2147483647 w 6"/>
                <a:gd name="T13" fmla="*/ 2147483647 h 22"/>
                <a:gd name="T14" fmla="*/ 2147483647 w 6"/>
                <a:gd name="T15" fmla="*/ 2147483647 h 22"/>
                <a:gd name="T16" fmla="*/ 2147483647 w 6"/>
                <a:gd name="T17" fmla="*/ 2147483647 h 22"/>
                <a:gd name="T18" fmla="*/ 2147483647 w 6"/>
                <a:gd name="T19" fmla="*/ 2147483647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22"/>
                <a:gd name="T32" fmla="*/ 6 w 6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22">
                  <a:moveTo>
                    <a:pt x="6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4" y="22"/>
                  </a:lnTo>
                  <a:lnTo>
                    <a:pt x="4" y="19"/>
                  </a:lnTo>
                  <a:lnTo>
                    <a:pt x="6" y="22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64" name="Freeform 1471"/>
            <p:cNvSpPr>
              <a:spLocks/>
            </p:cNvSpPr>
            <p:nvPr/>
          </p:nvSpPr>
          <p:spPr bwMode="auto">
            <a:xfrm>
              <a:off x="3404662" y="2723117"/>
              <a:ext cx="9368" cy="1339"/>
            </a:xfrm>
            <a:custGeom>
              <a:avLst/>
              <a:gdLst>
                <a:gd name="T0" fmla="*/ 2147483647 w 26"/>
                <a:gd name="T1" fmla="*/ 0 h 3"/>
                <a:gd name="T2" fmla="*/ 0 w 26"/>
                <a:gd name="T3" fmla="*/ 0 h 3"/>
                <a:gd name="T4" fmla="*/ 0 w 26"/>
                <a:gd name="T5" fmla="*/ 2147483647 h 3"/>
                <a:gd name="T6" fmla="*/ 0 w 26"/>
                <a:gd name="T7" fmla="*/ 2147483647 h 3"/>
                <a:gd name="T8" fmla="*/ 2147483647 w 26"/>
                <a:gd name="T9" fmla="*/ 2147483647 h 3"/>
                <a:gd name="T10" fmla="*/ 2147483647 w 26"/>
                <a:gd name="T11" fmla="*/ 2147483647 h 3"/>
                <a:gd name="T12" fmla="*/ 2147483647 w 26"/>
                <a:gd name="T13" fmla="*/ 2147483647 h 3"/>
                <a:gd name="T14" fmla="*/ 2147483647 w 26"/>
                <a:gd name="T15" fmla="*/ 0 h 3"/>
                <a:gd name="T16" fmla="*/ 2147483647 w 26"/>
                <a:gd name="T17" fmla="*/ 0 h 3"/>
                <a:gd name="T18" fmla="*/ 2147483647 w 26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3"/>
                <a:gd name="T32" fmla="*/ 26 w 26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3">
                  <a:moveTo>
                    <a:pt x="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17" y="3"/>
                  </a:lnTo>
                  <a:lnTo>
                    <a:pt x="23" y="3"/>
                  </a:lnTo>
                  <a:lnTo>
                    <a:pt x="26" y="3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65" name="Freeform 1472"/>
            <p:cNvSpPr>
              <a:spLocks/>
            </p:cNvSpPr>
            <p:nvPr/>
          </p:nvSpPr>
          <p:spPr bwMode="auto">
            <a:xfrm>
              <a:off x="3411353" y="2723117"/>
              <a:ext cx="2677" cy="6692"/>
            </a:xfrm>
            <a:custGeom>
              <a:avLst/>
              <a:gdLst>
                <a:gd name="T0" fmla="*/ 2147483647 w 7"/>
                <a:gd name="T1" fmla="*/ 2147483647 h 21"/>
                <a:gd name="T2" fmla="*/ 2147483647 w 7"/>
                <a:gd name="T3" fmla="*/ 0 h 21"/>
                <a:gd name="T4" fmla="*/ 2147483647 w 7"/>
                <a:gd name="T5" fmla="*/ 0 h 21"/>
                <a:gd name="T6" fmla="*/ 0 w 7"/>
                <a:gd name="T7" fmla="*/ 0 h 21"/>
                <a:gd name="T8" fmla="*/ 0 w 7"/>
                <a:gd name="T9" fmla="*/ 2147483647 h 21"/>
                <a:gd name="T10" fmla="*/ 0 w 7"/>
                <a:gd name="T11" fmla="*/ 2147483647 h 21"/>
                <a:gd name="T12" fmla="*/ 2147483647 w 7"/>
                <a:gd name="T13" fmla="*/ 2147483647 h 21"/>
                <a:gd name="T14" fmla="*/ 2147483647 w 7"/>
                <a:gd name="T15" fmla="*/ 2147483647 h 21"/>
                <a:gd name="T16" fmla="*/ 2147483647 w 7"/>
                <a:gd name="T17" fmla="*/ 2147483647 h 21"/>
                <a:gd name="T18" fmla="*/ 2147483647 w 7"/>
                <a:gd name="T19" fmla="*/ 2147483647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21"/>
                <a:gd name="T32" fmla="*/ 7 w 7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21">
                  <a:moveTo>
                    <a:pt x="7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4" y="21"/>
                  </a:lnTo>
                  <a:lnTo>
                    <a:pt x="4" y="19"/>
                  </a:lnTo>
                  <a:lnTo>
                    <a:pt x="7" y="21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66" name="Freeform 1473"/>
            <p:cNvSpPr>
              <a:spLocks/>
            </p:cNvSpPr>
            <p:nvPr/>
          </p:nvSpPr>
          <p:spPr bwMode="auto">
            <a:xfrm>
              <a:off x="3411353" y="2728470"/>
              <a:ext cx="111087" cy="1339"/>
            </a:xfrm>
            <a:custGeom>
              <a:avLst/>
              <a:gdLst>
                <a:gd name="T0" fmla="*/ 2147483647 w 334"/>
                <a:gd name="T1" fmla="*/ 0 h 3"/>
                <a:gd name="T2" fmla="*/ 0 w 334"/>
                <a:gd name="T3" fmla="*/ 0 h 3"/>
                <a:gd name="T4" fmla="*/ 0 w 334"/>
                <a:gd name="T5" fmla="*/ 2147483647 h 3"/>
                <a:gd name="T6" fmla="*/ 0 w 334"/>
                <a:gd name="T7" fmla="*/ 2147483647 h 3"/>
                <a:gd name="T8" fmla="*/ 2147483647 w 334"/>
                <a:gd name="T9" fmla="*/ 2147483647 h 3"/>
                <a:gd name="T10" fmla="*/ 2147483647 w 334"/>
                <a:gd name="T11" fmla="*/ 2147483647 h 3"/>
                <a:gd name="T12" fmla="*/ 2147483647 w 334"/>
                <a:gd name="T13" fmla="*/ 2147483647 h 3"/>
                <a:gd name="T14" fmla="*/ 2147483647 w 334"/>
                <a:gd name="T15" fmla="*/ 0 h 3"/>
                <a:gd name="T16" fmla="*/ 2147483647 w 334"/>
                <a:gd name="T17" fmla="*/ 0 h 3"/>
                <a:gd name="T18" fmla="*/ 2147483647 w 334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4"/>
                <a:gd name="T31" fmla="*/ 0 h 3"/>
                <a:gd name="T32" fmla="*/ 334 w 334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4" h="3">
                  <a:moveTo>
                    <a:pt x="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27" y="3"/>
                  </a:lnTo>
                  <a:lnTo>
                    <a:pt x="330" y="3"/>
                  </a:lnTo>
                  <a:lnTo>
                    <a:pt x="334" y="3"/>
                  </a:lnTo>
                  <a:lnTo>
                    <a:pt x="33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67" name="Freeform 1474"/>
            <p:cNvSpPr>
              <a:spLocks/>
            </p:cNvSpPr>
            <p:nvPr/>
          </p:nvSpPr>
          <p:spPr bwMode="auto">
            <a:xfrm>
              <a:off x="3521102" y="2728470"/>
              <a:ext cx="1339" cy="6692"/>
            </a:xfrm>
            <a:custGeom>
              <a:avLst/>
              <a:gdLst>
                <a:gd name="T0" fmla="*/ 2147483647 w 7"/>
                <a:gd name="T1" fmla="*/ 2147483647 h 22"/>
                <a:gd name="T2" fmla="*/ 2147483647 w 7"/>
                <a:gd name="T3" fmla="*/ 0 h 22"/>
                <a:gd name="T4" fmla="*/ 2147483647 w 7"/>
                <a:gd name="T5" fmla="*/ 0 h 22"/>
                <a:gd name="T6" fmla="*/ 0 w 7"/>
                <a:gd name="T7" fmla="*/ 0 h 22"/>
                <a:gd name="T8" fmla="*/ 0 w 7"/>
                <a:gd name="T9" fmla="*/ 2147483647 h 22"/>
                <a:gd name="T10" fmla="*/ 0 w 7"/>
                <a:gd name="T11" fmla="*/ 2147483647 h 22"/>
                <a:gd name="T12" fmla="*/ 2147483647 w 7"/>
                <a:gd name="T13" fmla="*/ 2147483647 h 22"/>
                <a:gd name="T14" fmla="*/ 2147483647 w 7"/>
                <a:gd name="T15" fmla="*/ 2147483647 h 22"/>
                <a:gd name="T16" fmla="*/ 2147483647 w 7"/>
                <a:gd name="T17" fmla="*/ 2147483647 h 22"/>
                <a:gd name="T18" fmla="*/ 2147483647 w 7"/>
                <a:gd name="T19" fmla="*/ 2147483647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22"/>
                <a:gd name="T32" fmla="*/ 7 w 7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22">
                  <a:moveTo>
                    <a:pt x="7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3" y="22"/>
                  </a:lnTo>
                  <a:lnTo>
                    <a:pt x="7" y="22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68" name="Freeform 1475"/>
            <p:cNvSpPr>
              <a:spLocks/>
            </p:cNvSpPr>
            <p:nvPr/>
          </p:nvSpPr>
          <p:spPr bwMode="auto">
            <a:xfrm>
              <a:off x="3521102" y="2733824"/>
              <a:ext cx="36137" cy="1339"/>
            </a:xfrm>
            <a:custGeom>
              <a:avLst/>
              <a:gdLst>
                <a:gd name="T0" fmla="*/ 2147483647 w 109"/>
                <a:gd name="T1" fmla="*/ 0 h 7"/>
                <a:gd name="T2" fmla="*/ 0 w 109"/>
                <a:gd name="T3" fmla="*/ 0 h 7"/>
                <a:gd name="T4" fmla="*/ 0 w 109"/>
                <a:gd name="T5" fmla="*/ 2147483647 h 7"/>
                <a:gd name="T6" fmla="*/ 0 w 109"/>
                <a:gd name="T7" fmla="*/ 2147483647 h 7"/>
                <a:gd name="T8" fmla="*/ 2147483647 w 109"/>
                <a:gd name="T9" fmla="*/ 2147483647 h 7"/>
                <a:gd name="T10" fmla="*/ 2147483647 w 109"/>
                <a:gd name="T11" fmla="*/ 2147483647 h 7"/>
                <a:gd name="T12" fmla="*/ 2147483647 w 109"/>
                <a:gd name="T13" fmla="*/ 2147483647 h 7"/>
                <a:gd name="T14" fmla="*/ 2147483647 w 109"/>
                <a:gd name="T15" fmla="*/ 0 h 7"/>
                <a:gd name="T16" fmla="*/ 2147483647 w 109"/>
                <a:gd name="T17" fmla="*/ 0 h 7"/>
                <a:gd name="T18" fmla="*/ 2147483647 w 109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9"/>
                <a:gd name="T31" fmla="*/ 0 h 7"/>
                <a:gd name="T32" fmla="*/ 109 w 109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9" h="7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103" y="7"/>
                  </a:lnTo>
                  <a:lnTo>
                    <a:pt x="105" y="7"/>
                  </a:lnTo>
                  <a:lnTo>
                    <a:pt x="109" y="3"/>
                  </a:lnTo>
                  <a:lnTo>
                    <a:pt x="105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69" name="Freeform 1476"/>
            <p:cNvSpPr>
              <a:spLocks/>
            </p:cNvSpPr>
            <p:nvPr/>
          </p:nvSpPr>
          <p:spPr bwMode="auto">
            <a:xfrm>
              <a:off x="3554563" y="2733824"/>
              <a:ext cx="2677" cy="6692"/>
            </a:xfrm>
            <a:custGeom>
              <a:avLst/>
              <a:gdLst>
                <a:gd name="T0" fmla="*/ 2147483647 w 6"/>
                <a:gd name="T1" fmla="*/ 2147483647 h 22"/>
                <a:gd name="T2" fmla="*/ 2147483647 w 6"/>
                <a:gd name="T3" fmla="*/ 0 h 22"/>
                <a:gd name="T4" fmla="*/ 2147483647 w 6"/>
                <a:gd name="T5" fmla="*/ 0 h 22"/>
                <a:gd name="T6" fmla="*/ 0 w 6"/>
                <a:gd name="T7" fmla="*/ 0 h 22"/>
                <a:gd name="T8" fmla="*/ 0 w 6"/>
                <a:gd name="T9" fmla="*/ 2147483647 h 22"/>
                <a:gd name="T10" fmla="*/ 0 w 6"/>
                <a:gd name="T11" fmla="*/ 2147483647 h 22"/>
                <a:gd name="T12" fmla="*/ 2147483647 w 6"/>
                <a:gd name="T13" fmla="*/ 2147483647 h 22"/>
                <a:gd name="T14" fmla="*/ 2147483647 w 6"/>
                <a:gd name="T15" fmla="*/ 2147483647 h 22"/>
                <a:gd name="T16" fmla="*/ 2147483647 w 6"/>
                <a:gd name="T17" fmla="*/ 2147483647 h 22"/>
                <a:gd name="T18" fmla="*/ 2147483647 w 6"/>
                <a:gd name="T19" fmla="*/ 2147483647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22"/>
                <a:gd name="T32" fmla="*/ 6 w 6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22">
                  <a:moveTo>
                    <a:pt x="6" y="3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22"/>
                  </a:lnTo>
                  <a:lnTo>
                    <a:pt x="2" y="22"/>
                  </a:lnTo>
                  <a:lnTo>
                    <a:pt x="6" y="22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70" name="Freeform 1477"/>
            <p:cNvSpPr>
              <a:spLocks/>
            </p:cNvSpPr>
            <p:nvPr/>
          </p:nvSpPr>
          <p:spPr bwMode="auto">
            <a:xfrm>
              <a:off x="3554563" y="2739177"/>
              <a:ext cx="6692" cy="1339"/>
            </a:xfrm>
            <a:custGeom>
              <a:avLst/>
              <a:gdLst>
                <a:gd name="T0" fmla="*/ 2147483647 w 19"/>
                <a:gd name="T1" fmla="*/ 0 h 7"/>
                <a:gd name="T2" fmla="*/ 0 w 19"/>
                <a:gd name="T3" fmla="*/ 0 h 7"/>
                <a:gd name="T4" fmla="*/ 0 w 19"/>
                <a:gd name="T5" fmla="*/ 2147483647 h 7"/>
                <a:gd name="T6" fmla="*/ 0 w 19"/>
                <a:gd name="T7" fmla="*/ 2147483647 h 7"/>
                <a:gd name="T8" fmla="*/ 2147483647 w 19"/>
                <a:gd name="T9" fmla="*/ 2147483647 h 7"/>
                <a:gd name="T10" fmla="*/ 2147483647 w 19"/>
                <a:gd name="T11" fmla="*/ 2147483647 h 7"/>
                <a:gd name="T12" fmla="*/ 2147483647 w 19"/>
                <a:gd name="T13" fmla="*/ 2147483647 h 7"/>
                <a:gd name="T14" fmla="*/ 2147483647 w 19"/>
                <a:gd name="T15" fmla="*/ 0 h 7"/>
                <a:gd name="T16" fmla="*/ 2147483647 w 19"/>
                <a:gd name="T17" fmla="*/ 0 h 7"/>
                <a:gd name="T18" fmla="*/ 2147483647 w 19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"/>
                <a:gd name="T31" fmla="*/ 0 h 7"/>
                <a:gd name="T32" fmla="*/ 19 w 19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" h="7">
                  <a:moveTo>
                    <a:pt x="2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9" y="7"/>
                  </a:lnTo>
                  <a:lnTo>
                    <a:pt x="15" y="7"/>
                  </a:lnTo>
                  <a:lnTo>
                    <a:pt x="19" y="4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71" name="Freeform 1478"/>
            <p:cNvSpPr>
              <a:spLocks/>
            </p:cNvSpPr>
            <p:nvPr/>
          </p:nvSpPr>
          <p:spPr bwMode="auto">
            <a:xfrm>
              <a:off x="3558577" y="2739177"/>
              <a:ext cx="2677" cy="6692"/>
            </a:xfrm>
            <a:custGeom>
              <a:avLst/>
              <a:gdLst>
                <a:gd name="T0" fmla="*/ 2147483647 w 6"/>
                <a:gd name="T1" fmla="*/ 2147483647 h 23"/>
                <a:gd name="T2" fmla="*/ 2147483647 w 6"/>
                <a:gd name="T3" fmla="*/ 0 h 23"/>
                <a:gd name="T4" fmla="*/ 2147483647 w 6"/>
                <a:gd name="T5" fmla="*/ 0 h 23"/>
                <a:gd name="T6" fmla="*/ 0 w 6"/>
                <a:gd name="T7" fmla="*/ 0 h 23"/>
                <a:gd name="T8" fmla="*/ 0 w 6"/>
                <a:gd name="T9" fmla="*/ 2147483647 h 23"/>
                <a:gd name="T10" fmla="*/ 0 w 6"/>
                <a:gd name="T11" fmla="*/ 2147483647 h 23"/>
                <a:gd name="T12" fmla="*/ 2147483647 w 6"/>
                <a:gd name="T13" fmla="*/ 2147483647 h 23"/>
                <a:gd name="T14" fmla="*/ 2147483647 w 6"/>
                <a:gd name="T15" fmla="*/ 2147483647 h 23"/>
                <a:gd name="T16" fmla="*/ 2147483647 w 6"/>
                <a:gd name="T17" fmla="*/ 2147483647 h 23"/>
                <a:gd name="T18" fmla="*/ 2147483647 w 6"/>
                <a:gd name="T19" fmla="*/ 2147483647 h 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23"/>
                <a:gd name="T32" fmla="*/ 6 w 6"/>
                <a:gd name="T33" fmla="*/ 23 h 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23">
                  <a:moveTo>
                    <a:pt x="6" y="4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2" y="23"/>
                  </a:lnTo>
                  <a:lnTo>
                    <a:pt x="6" y="23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72" name="Freeform 1479"/>
            <p:cNvSpPr>
              <a:spLocks/>
            </p:cNvSpPr>
            <p:nvPr/>
          </p:nvSpPr>
          <p:spPr bwMode="auto">
            <a:xfrm>
              <a:off x="3558577" y="2744530"/>
              <a:ext cx="17400" cy="1339"/>
            </a:xfrm>
            <a:custGeom>
              <a:avLst/>
              <a:gdLst>
                <a:gd name="T0" fmla="*/ 2147483647 w 49"/>
                <a:gd name="T1" fmla="*/ 0 h 6"/>
                <a:gd name="T2" fmla="*/ 0 w 49"/>
                <a:gd name="T3" fmla="*/ 2147483647 h 6"/>
                <a:gd name="T4" fmla="*/ 0 w 49"/>
                <a:gd name="T5" fmla="*/ 2147483647 h 6"/>
                <a:gd name="T6" fmla="*/ 0 w 49"/>
                <a:gd name="T7" fmla="*/ 2147483647 h 6"/>
                <a:gd name="T8" fmla="*/ 2147483647 w 49"/>
                <a:gd name="T9" fmla="*/ 2147483647 h 6"/>
                <a:gd name="T10" fmla="*/ 2147483647 w 49"/>
                <a:gd name="T11" fmla="*/ 2147483647 h 6"/>
                <a:gd name="T12" fmla="*/ 2147483647 w 49"/>
                <a:gd name="T13" fmla="*/ 2147483647 h 6"/>
                <a:gd name="T14" fmla="*/ 2147483647 w 49"/>
                <a:gd name="T15" fmla="*/ 2147483647 h 6"/>
                <a:gd name="T16" fmla="*/ 2147483647 w 49"/>
                <a:gd name="T17" fmla="*/ 0 h 6"/>
                <a:gd name="T18" fmla="*/ 2147483647 w 49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9"/>
                <a:gd name="T31" fmla="*/ 0 h 6"/>
                <a:gd name="T32" fmla="*/ 49 w 49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9" h="6">
                  <a:moveTo>
                    <a:pt x="2" y="0"/>
                  </a:moveTo>
                  <a:lnTo>
                    <a:pt x="0" y="2"/>
                  </a:lnTo>
                  <a:lnTo>
                    <a:pt x="0" y="6"/>
                  </a:lnTo>
                  <a:lnTo>
                    <a:pt x="42" y="6"/>
                  </a:lnTo>
                  <a:lnTo>
                    <a:pt x="49" y="6"/>
                  </a:lnTo>
                  <a:lnTo>
                    <a:pt x="49" y="2"/>
                  </a:lnTo>
                  <a:lnTo>
                    <a:pt x="46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73" name="Freeform 1480"/>
            <p:cNvSpPr>
              <a:spLocks/>
            </p:cNvSpPr>
            <p:nvPr/>
          </p:nvSpPr>
          <p:spPr bwMode="auto">
            <a:xfrm>
              <a:off x="3574638" y="2744530"/>
              <a:ext cx="1339" cy="8030"/>
            </a:xfrm>
            <a:custGeom>
              <a:avLst/>
              <a:gdLst>
                <a:gd name="T0" fmla="*/ 2147483647 w 3"/>
                <a:gd name="T1" fmla="*/ 2147483647 h 25"/>
                <a:gd name="T2" fmla="*/ 2147483647 w 3"/>
                <a:gd name="T3" fmla="*/ 2147483647 h 25"/>
                <a:gd name="T4" fmla="*/ 0 w 3"/>
                <a:gd name="T5" fmla="*/ 0 h 25"/>
                <a:gd name="T6" fmla="*/ 0 w 3"/>
                <a:gd name="T7" fmla="*/ 2147483647 h 25"/>
                <a:gd name="T8" fmla="*/ 0 w 3"/>
                <a:gd name="T9" fmla="*/ 2147483647 h 25"/>
                <a:gd name="T10" fmla="*/ 0 w 3"/>
                <a:gd name="T11" fmla="*/ 2147483647 h 25"/>
                <a:gd name="T12" fmla="*/ 0 w 3"/>
                <a:gd name="T13" fmla="*/ 2147483647 h 25"/>
                <a:gd name="T14" fmla="*/ 2147483647 w 3"/>
                <a:gd name="T15" fmla="*/ 2147483647 h 25"/>
                <a:gd name="T16" fmla="*/ 2147483647 w 3"/>
                <a:gd name="T17" fmla="*/ 2147483647 h 25"/>
                <a:gd name="T18" fmla="*/ 2147483647 w 3"/>
                <a:gd name="T19" fmla="*/ 2147483647 h 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25"/>
                <a:gd name="T32" fmla="*/ 3 w 3"/>
                <a:gd name="T33" fmla="*/ 25 h 2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25">
                  <a:moveTo>
                    <a:pt x="3" y="2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1"/>
                  </a:lnTo>
                  <a:lnTo>
                    <a:pt x="0" y="25"/>
                  </a:lnTo>
                  <a:lnTo>
                    <a:pt x="3" y="21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74" name="Freeform 1481"/>
            <p:cNvSpPr>
              <a:spLocks/>
            </p:cNvSpPr>
            <p:nvPr/>
          </p:nvSpPr>
          <p:spPr bwMode="auto">
            <a:xfrm>
              <a:off x="3573300" y="2749884"/>
              <a:ext cx="4015" cy="1339"/>
            </a:xfrm>
            <a:custGeom>
              <a:avLst/>
              <a:gdLst>
                <a:gd name="T0" fmla="*/ 2147483647 w 14"/>
                <a:gd name="T1" fmla="*/ 0 h 2"/>
                <a:gd name="T2" fmla="*/ 2147483647 w 14"/>
                <a:gd name="T3" fmla="*/ 0 h 2"/>
                <a:gd name="T4" fmla="*/ 0 w 14"/>
                <a:gd name="T5" fmla="*/ 2147483647 h 2"/>
                <a:gd name="T6" fmla="*/ 2147483647 w 14"/>
                <a:gd name="T7" fmla="*/ 2147483647 h 2"/>
                <a:gd name="T8" fmla="*/ 2147483647 w 14"/>
                <a:gd name="T9" fmla="*/ 2147483647 h 2"/>
                <a:gd name="T10" fmla="*/ 2147483647 w 14"/>
                <a:gd name="T11" fmla="*/ 2147483647 h 2"/>
                <a:gd name="T12" fmla="*/ 2147483647 w 14"/>
                <a:gd name="T13" fmla="*/ 2147483647 h 2"/>
                <a:gd name="T14" fmla="*/ 2147483647 w 14"/>
                <a:gd name="T15" fmla="*/ 0 h 2"/>
                <a:gd name="T16" fmla="*/ 2147483647 w 14"/>
                <a:gd name="T17" fmla="*/ 0 h 2"/>
                <a:gd name="T18" fmla="*/ 2147483647 w 14"/>
                <a:gd name="T19" fmla="*/ 0 h 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2"/>
                <a:gd name="T32" fmla="*/ 14 w 14"/>
                <a:gd name="T33" fmla="*/ 2 h 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2">
                  <a:moveTo>
                    <a:pt x="4" y="0"/>
                  </a:moveTo>
                  <a:lnTo>
                    <a:pt x="4" y="0"/>
                  </a:lnTo>
                  <a:lnTo>
                    <a:pt x="0" y="2"/>
                  </a:lnTo>
                  <a:lnTo>
                    <a:pt x="4" y="2"/>
                  </a:lnTo>
                  <a:lnTo>
                    <a:pt x="7" y="2"/>
                  </a:lnTo>
                  <a:lnTo>
                    <a:pt x="14" y="2"/>
                  </a:lnTo>
                  <a:lnTo>
                    <a:pt x="14" y="0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75" name="Freeform 1482"/>
            <p:cNvSpPr>
              <a:spLocks/>
            </p:cNvSpPr>
            <p:nvPr/>
          </p:nvSpPr>
          <p:spPr bwMode="auto">
            <a:xfrm>
              <a:off x="3575977" y="2749884"/>
              <a:ext cx="1338" cy="8030"/>
            </a:xfrm>
            <a:custGeom>
              <a:avLst/>
              <a:gdLst>
                <a:gd name="T0" fmla="*/ 2147483647 w 7"/>
                <a:gd name="T1" fmla="*/ 2147483647 h 21"/>
                <a:gd name="T2" fmla="*/ 2147483647 w 7"/>
                <a:gd name="T3" fmla="*/ 0 h 21"/>
                <a:gd name="T4" fmla="*/ 2147483647 w 7"/>
                <a:gd name="T5" fmla="*/ 0 h 21"/>
                <a:gd name="T6" fmla="*/ 0 w 7"/>
                <a:gd name="T7" fmla="*/ 0 h 21"/>
                <a:gd name="T8" fmla="*/ 0 w 7"/>
                <a:gd name="T9" fmla="*/ 2147483647 h 21"/>
                <a:gd name="T10" fmla="*/ 0 w 7"/>
                <a:gd name="T11" fmla="*/ 2147483647 h 21"/>
                <a:gd name="T12" fmla="*/ 2147483647 w 7"/>
                <a:gd name="T13" fmla="*/ 2147483647 h 21"/>
                <a:gd name="T14" fmla="*/ 2147483647 w 7"/>
                <a:gd name="T15" fmla="*/ 2147483647 h 21"/>
                <a:gd name="T16" fmla="*/ 2147483647 w 7"/>
                <a:gd name="T17" fmla="*/ 2147483647 h 21"/>
                <a:gd name="T18" fmla="*/ 2147483647 w 7"/>
                <a:gd name="T19" fmla="*/ 2147483647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21"/>
                <a:gd name="T32" fmla="*/ 7 w 7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21">
                  <a:moveTo>
                    <a:pt x="7" y="2"/>
                  </a:move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3" y="21"/>
                  </a:lnTo>
                  <a:lnTo>
                    <a:pt x="7" y="21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76" name="Freeform 1483"/>
            <p:cNvSpPr>
              <a:spLocks/>
            </p:cNvSpPr>
            <p:nvPr/>
          </p:nvSpPr>
          <p:spPr bwMode="auto">
            <a:xfrm>
              <a:off x="3575977" y="2755237"/>
              <a:ext cx="38813" cy="2677"/>
            </a:xfrm>
            <a:custGeom>
              <a:avLst/>
              <a:gdLst>
                <a:gd name="T0" fmla="*/ 2147483647 w 115"/>
                <a:gd name="T1" fmla="*/ 0 h 6"/>
                <a:gd name="T2" fmla="*/ 0 w 115"/>
                <a:gd name="T3" fmla="*/ 0 h 6"/>
                <a:gd name="T4" fmla="*/ 0 w 115"/>
                <a:gd name="T5" fmla="*/ 2147483647 h 6"/>
                <a:gd name="T6" fmla="*/ 0 w 115"/>
                <a:gd name="T7" fmla="*/ 2147483647 h 6"/>
                <a:gd name="T8" fmla="*/ 2147483647 w 115"/>
                <a:gd name="T9" fmla="*/ 2147483647 h 6"/>
                <a:gd name="T10" fmla="*/ 2147483647 w 115"/>
                <a:gd name="T11" fmla="*/ 2147483647 h 6"/>
                <a:gd name="T12" fmla="*/ 2147483647 w 115"/>
                <a:gd name="T13" fmla="*/ 2147483647 h 6"/>
                <a:gd name="T14" fmla="*/ 2147483647 w 115"/>
                <a:gd name="T15" fmla="*/ 0 h 6"/>
                <a:gd name="T16" fmla="*/ 2147483647 w 115"/>
                <a:gd name="T17" fmla="*/ 0 h 6"/>
                <a:gd name="T18" fmla="*/ 2147483647 w 115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5"/>
                <a:gd name="T31" fmla="*/ 0 h 6"/>
                <a:gd name="T32" fmla="*/ 115 w 115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5" h="6">
                  <a:moveTo>
                    <a:pt x="3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109" y="6"/>
                  </a:lnTo>
                  <a:lnTo>
                    <a:pt x="115" y="6"/>
                  </a:lnTo>
                  <a:lnTo>
                    <a:pt x="115" y="4"/>
                  </a:lnTo>
                  <a:lnTo>
                    <a:pt x="115" y="0"/>
                  </a:lnTo>
                  <a:lnTo>
                    <a:pt x="11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77" name="Freeform 1484"/>
            <p:cNvSpPr>
              <a:spLocks/>
            </p:cNvSpPr>
            <p:nvPr/>
          </p:nvSpPr>
          <p:spPr bwMode="auto">
            <a:xfrm>
              <a:off x="3612113" y="2755237"/>
              <a:ext cx="2677" cy="8030"/>
            </a:xfrm>
            <a:custGeom>
              <a:avLst/>
              <a:gdLst>
                <a:gd name="T0" fmla="*/ 2147483647 w 6"/>
                <a:gd name="T1" fmla="*/ 2147483647 h 21"/>
                <a:gd name="T2" fmla="*/ 2147483647 w 6"/>
                <a:gd name="T3" fmla="*/ 0 h 21"/>
                <a:gd name="T4" fmla="*/ 2147483647 w 6"/>
                <a:gd name="T5" fmla="*/ 0 h 21"/>
                <a:gd name="T6" fmla="*/ 0 w 6"/>
                <a:gd name="T7" fmla="*/ 0 h 21"/>
                <a:gd name="T8" fmla="*/ 0 w 6"/>
                <a:gd name="T9" fmla="*/ 2147483647 h 21"/>
                <a:gd name="T10" fmla="*/ 0 w 6"/>
                <a:gd name="T11" fmla="*/ 2147483647 h 21"/>
                <a:gd name="T12" fmla="*/ 2147483647 w 6"/>
                <a:gd name="T13" fmla="*/ 2147483647 h 21"/>
                <a:gd name="T14" fmla="*/ 2147483647 w 6"/>
                <a:gd name="T15" fmla="*/ 2147483647 h 21"/>
                <a:gd name="T16" fmla="*/ 2147483647 w 6"/>
                <a:gd name="T17" fmla="*/ 2147483647 h 21"/>
                <a:gd name="T18" fmla="*/ 2147483647 w 6"/>
                <a:gd name="T19" fmla="*/ 2147483647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21"/>
                <a:gd name="T32" fmla="*/ 6 w 6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21">
                  <a:moveTo>
                    <a:pt x="6" y="4"/>
                  </a:moveTo>
                  <a:lnTo>
                    <a:pt x="6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3" y="21"/>
                  </a:lnTo>
                  <a:lnTo>
                    <a:pt x="6" y="21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78" name="Freeform 1485"/>
            <p:cNvSpPr>
              <a:spLocks/>
            </p:cNvSpPr>
            <p:nvPr/>
          </p:nvSpPr>
          <p:spPr bwMode="auto">
            <a:xfrm>
              <a:off x="3612113" y="2760591"/>
              <a:ext cx="56213" cy="2677"/>
            </a:xfrm>
            <a:custGeom>
              <a:avLst/>
              <a:gdLst>
                <a:gd name="T0" fmla="*/ 2147483647 w 169"/>
                <a:gd name="T1" fmla="*/ 0 h 6"/>
                <a:gd name="T2" fmla="*/ 0 w 169"/>
                <a:gd name="T3" fmla="*/ 0 h 6"/>
                <a:gd name="T4" fmla="*/ 0 w 169"/>
                <a:gd name="T5" fmla="*/ 2147483647 h 6"/>
                <a:gd name="T6" fmla="*/ 0 w 169"/>
                <a:gd name="T7" fmla="*/ 2147483647 h 6"/>
                <a:gd name="T8" fmla="*/ 2147483647 w 169"/>
                <a:gd name="T9" fmla="*/ 2147483647 h 6"/>
                <a:gd name="T10" fmla="*/ 2147483647 w 169"/>
                <a:gd name="T11" fmla="*/ 2147483647 h 6"/>
                <a:gd name="T12" fmla="*/ 2147483647 w 169"/>
                <a:gd name="T13" fmla="*/ 2147483647 h 6"/>
                <a:gd name="T14" fmla="*/ 2147483647 w 169"/>
                <a:gd name="T15" fmla="*/ 0 h 6"/>
                <a:gd name="T16" fmla="*/ 2147483647 w 169"/>
                <a:gd name="T17" fmla="*/ 0 h 6"/>
                <a:gd name="T18" fmla="*/ 2147483647 w 169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9"/>
                <a:gd name="T31" fmla="*/ 0 h 6"/>
                <a:gd name="T32" fmla="*/ 169 w 169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9" h="6">
                  <a:moveTo>
                    <a:pt x="3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158" y="6"/>
                  </a:lnTo>
                  <a:lnTo>
                    <a:pt x="165" y="6"/>
                  </a:lnTo>
                  <a:lnTo>
                    <a:pt x="169" y="4"/>
                  </a:lnTo>
                  <a:lnTo>
                    <a:pt x="165" y="0"/>
                  </a:lnTo>
                  <a:lnTo>
                    <a:pt x="16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79" name="Freeform 1486"/>
            <p:cNvSpPr>
              <a:spLocks/>
            </p:cNvSpPr>
            <p:nvPr/>
          </p:nvSpPr>
          <p:spPr bwMode="auto">
            <a:xfrm>
              <a:off x="3665649" y="2760591"/>
              <a:ext cx="2677" cy="8030"/>
            </a:xfrm>
            <a:custGeom>
              <a:avLst/>
              <a:gdLst>
                <a:gd name="T0" fmla="*/ 2147483647 w 7"/>
                <a:gd name="T1" fmla="*/ 2147483647 h 23"/>
                <a:gd name="T2" fmla="*/ 2147483647 w 7"/>
                <a:gd name="T3" fmla="*/ 0 h 23"/>
                <a:gd name="T4" fmla="*/ 2147483647 w 7"/>
                <a:gd name="T5" fmla="*/ 0 h 23"/>
                <a:gd name="T6" fmla="*/ 0 w 7"/>
                <a:gd name="T7" fmla="*/ 0 h 23"/>
                <a:gd name="T8" fmla="*/ 0 w 7"/>
                <a:gd name="T9" fmla="*/ 2147483647 h 23"/>
                <a:gd name="T10" fmla="*/ 0 w 7"/>
                <a:gd name="T11" fmla="*/ 2147483647 h 23"/>
                <a:gd name="T12" fmla="*/ 2147483647 w 7"/>
                <a:gd name="T13" fmla="*/ 2147483647 h 23"/>
                <a:gd name="T14" fmla="*/ 2147483647 w 7"/>
                <a:gd name="T15" fmla="*/ 2147483647 h 23"/>
                <a:gd name="T16" fmla="*/ 2147483647 w 7"/>
                <a:gd name="T17" fmla="*/ 2147483647 h 23"/>
                <a:gd name="T18" fmla="*/ 2147483647 w 7"/>
                <a:gd name="T19" fmla="*/ 2147483647 h 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23"/>
                <a:gd name="T32" fmla="*/ 7 w 7"/>
                <a:gd name="T33" fmla="*/ 23 h 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23">
                  <a:moveTo>
                    <a:pt x="7" y="4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3" y="23"/>
                  </a:lnTo>
                  <a:lnTo>
                    <a:pt x="7" y="23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80" name="Freeform 1487"/>
            <p:cNvSpPr>
              <a:spLocks/>
            </p:cNvSpPr>
            <p:nvPr/>
          </p:nvSpPr>
          <p:spPr bwMode="auto">
            <a:xfrm>
              <a:off x="3665649" y="2765944"/>
              <a:ext cx="6692" cy="2677"/>
            </a:xfrm>
            <a:custGeom>
              <a:avLst/>
              <a:gdLst>
                <a:gd name="T0" fmla="*/ 2147483647 w 18"/>
                <a:gd name="T1" fmla="*/ 0 h 6"/>
                <a:gd name="T2" fmla="*/ 0 w 18"/>
                <a:gd name="T3" fmla="*/ 2147483647 h 6"/>
                <a:gd name="T4" fmla="*/ 0 w 18"/>
                <a:gd name="T5" fmla="*/ 2147483647 h 6"/>
                <a:gd name="T6" fmla="*/ 0 w 18"/>
                <a:gd name="T7" fmla="*/ 2147483647 h 6"/>
                <a:gd name="T8" fmla="*/ 2147483647 w 18"/>
                <a:gd name="T9" fmla="*/ 2147483647 h 6"/>
                <a:gd name="T10" fmla="*/ 2147483647 w 18"/>
                <a:gd name="T11" fmla="*/ 2147483647 h 6"/>
                <a:gd name="T12" fmla="*/ 2147483647 w 18"/>
                <a:gd name="T13" fmla="*/ 2147483647 h 6"/>
                <a:gd name="T14" fmla="*/ 2147483647 w 18"/>
                <a:gd name="T15" fmla="*/ 2147483647 h 6"/>
                <a:gd name="T16" fmla="*/ 2147483647 w 18"/>
                <a:gd name="T17" fmla="*/ 0 h 6"/>
                <a:gd name="T18" fmla="*/ 2147483647 w 18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"/>
                <a:gd name="T31" fmla="*/ 0 h 6"/>
                <a:gd name="T32" fmla="*/ 18 w 18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" h="6">
                  <a:moveTo>
                    <a:pt x="3" y="0"/>
                  </a:moveTo>
                  <a:lnTo>
                    <a:pt x="0" y="2"/>
                  </a:lnTo>
                  <a:lnTo>
                    <a:pt x="0" y="6"/>
                  </a:lnTo>
                  <a:lnTo>
                    <a:pt x="9" y="6"/>
                  </a:lnTo>
                  <a:lnTo>
                    <a:pt x="16" y="6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81" name="Freeform 1488"/>
            <p:cNvSpPr>
              <a:spLocks/>
            </p:cNvSpPr>
            <p:nvPr/>
          </p:nvSpPr>
          <p:spPr bwMode="auto">
            <a:xfrm>
              <a:off x="3669665" y="2765944"/>
              <a:ext cx="2677" cy="8030"/>
            </a:xfrm>
            <a:custGeom>
              <a:avLst/>
              <a:gdLst>
                <a:gd name="T0" fmla="*/ 2147483647 w 6"/>
                <a:gd name="T1" fmla="*/ 2147483647 h 25"/>
                <a:gd name="T2" fmla="*/ 2147483647 w 6"/>
                <a:gd name="T3" fmla="*/ 2147483647 h 25"/>
                <a:gd name="T4" fmla="*/ 2147483647 w 6"/>
                <a:gd name="T5" fmla="*/ 0 h 25"/>
                <a:gd name="T6" fmla="*/ 0 w 6"/>
                <a:gd name="T7" fmla="*/ 2147483647 h 25"/>
                <a:gd name="T8" fmla="*/ 0 w 6"/>
                <a:gd name="T9" fmla="*/ 2147483647 h 25"/>
                <a:gd name="T10" fmla="*/ 0 w 6"/>
                <a:gd name="T11" fmla="*/ 2147483647 h 25"/>
                <a:gd name="T12" fmla="*/ 2147483647 w 6"/>
                <a:gd name="T13" fmla="*/ 2147483647 h 25"/>
                <a:gd name="T14" fmla="*/ 2147483647 w 6"/>
                <a:gd name="T15" fmla="*/ 2147483647 h 25"/>
                <a:gd name="T16" fmla="*/ 2147483647 w 6"/>
                <a:gd name="T17" fmla="*/ 2147483647 h 25"/>
                <a:gd name="T18" fmla="*/ 2147483647 w 6"/>
                <a:gd name="T19" fmla="*/ 2147483647 h 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25"/>
                <a:gd name="T32" fmla="*/ 6 w 6"/>
                <a:gd name="T33" fmla="*/ 25 h 2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25">
                  <a:moveTo>
                    <a:pt x="6" y="2"/>
                  </a:moveTo>
                  <a:lnTo>
                    <a:pt x="4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21"/>
                  </a:lnTo>
                  <a:lnTo>
                    <a:pt x="0" y="25"/>
                  </a:lnTo>
                  <a:lnTo>
                    <a:pt x="4" y="25"/>
                  </a:lnTo>
                  <a:lnTo>
                    <a:pt x="6" y="21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82" name="Freeform 1489"/>
            <p:cNvSpPr>
              <a:spLocks/>
            </p:cNvSpPr>
            <p:nvPr/>
          </p:nvSpPr>
          <p:spPr bwMode="auto">
            <a:xfrm>
              <a:off x="3669665" y="2772636"/>
              <a:ext cx="38813" cy="1338"/>
            </a:xfrm>
            <a:custGeom>
              <a:avLst/>
              <a:gdLst>
                <a:gd name="T0" fmla="*/ 2147483647 w 115"/>
                <a:gd name="T1" fmla="*/ 0 h 7"/>
                <a:gd name="T2" fmla="*/ 0 w 115"/>
                <a:gd name="T3" fmla="*/ 0 h 7"/>
                <a:gd name="T4" fmla="*/ 0 w 115"/>
                <a:gd name="T5" fmla="*/ 2147483647 h 7"/>
                <a:gd name="T6" fmla="*/ 0 w 115"/>
                <a:gd name="T7" fmla="*/ 2147483647 h 7"/>
                <a:gd name="T8" fmla="*/ 2147483647 w 115"/>
                <a:gd name="T9" fmla="*/ 2147483647 h 7"/>
                <a:gd name="T10" fmla="*/ 2147483647 w 115"/>
                <a:gd name="T11" fmla="*/ 2147483647 h 7"/>
                <a:gd name="T12" fmla="*/ 2147483647 w 115"/>
                <a:gd name="T13" fmla="*/ 2147483647 h 7"/>
                <a:gd name="T14" fmla="*/ 2147483647 w 115"/>
                <a:gd name="T15" fmla="*/ 0 h 7"/>
                <a:gd name="T16" fmla="*/ 2147483647 w 115"/>
                <a:gd name="T17" fmla="*/ 0 h 7"/>
                <a:gd name="T18" fmla="*/ 2147483647 w 115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5"/>
                <a:gd name="T31" fmla="*/ 0 h 7"/>
                <a:gd name="T32" fmla="*/ 115 w 115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5" h="7">
                  <a:moveTo>
                    <a:pt x="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109" y="7"/>
                  </a:lnTo>
                  <a:lnTo>
                    <a:pt x="113" y="7"/>
                  </a:lnTo>
                  <a:lnTo>
                    <a:pt x="115" y="3"/>
                  </a:lnTo>
                  <a:lnTo>
                    <a:pt x="11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83" name="Freeform 1490"/>
            <p:cNvSpPr>
              <a:spLocks/>
            </p:cNvSpPr>
            <p:nvPr/>
          </p:nvSpPr>
          <p:spPr bwMode="auto">
            <a:xfrm>
              <a:off x="3707140" y="2772636"/>
              <a:ext cx="1338" cy="6691"/>
            </a:xfrm>
            <a:custGeom>
              <a:avLst/>
              <a:gdLst>
                <a:gd name="T0" fmla="*/ 2147483647 w 6"/>
                <a:gd name="T1" fmla="*/ 2147483647 h 22"/>
                <a:gd name="T2" fmla="*/ 2147483647 w 6"/>
                <a:gd name="T3" fmla="*/ 0 h 22"/>
                <a:gd name="T4" fmla="*/ 2147483647 w 6"/>
                <a:gd name="T5" fmla="*/ 0 h 22"/>
                <a:gd name="T6" fmla="*/ 0 w 6"/>
                <a:gd name="T7" fmla="*/ 0 h 22"/>
                <a:gd name="T8" fmla="*/ 0 w 6"/>
                <a:gd name="T9" fmla="*/ 2147483647 h 22"/>
                <a:gd name="T10" fmla="*/ 0 w 6"/>
                <a:gd name="T11" fmla="*/ 2147483647 h 22"/>
                <a:gd name="T12" fmla="*/ 2147483647 w 6"/>
                <a:gd name="T13" fmla="*/ 2147483647 h 22"/>
                <a:gd name="T14" fmla="*/ 2147483647 w 6"/>
                <a:gd name="T15" fmla="*/ 2147483647 h 22"/>
                <a:gd name="T16" fmla="*/ 2147483647 w 6"/>
                <a:gd name="T17" fmla="*/ 2147483647 h 22"/>
                <a:gd name="T18" fmla="*/ 2147483647 w 6"/>
                <a:gd name="T19" fmla="*/ 2147483647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22"/>
                <a:gd name="T32" fmla="*/ 6 w 6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22">
                  <a:moveTo>
                    <a:pt x="6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22"/>
                  </a:lnTo>
                  <a:lnTo>
                    <a:pt x="4" y="22"/>
                  </a:lnTo>
                  <a:lnTo>
                    <a:pt x="6" y="22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84" name="Freeform 1491"/>
            <p:cNvSpPr>
              <a:spLocks/>
            </p:cNvSpPr>
            <p:nvPr/>
          </p:nvSpPr>
          <p:spPr bwMode="auto">
            <a:xfrm>
              <a:off x="3707140" y="2777990"/>
              <a:ext cx="6692" cy="1338"/>
            </a:xfrm>
            <a:custGeom>
              <a:avLst/>
              <a:gdLst>
                <a:gd name="T0" fmla="*/ 2147483647 w 20"/>
                <a:gd name="T1" fmla="*/ 0 h 6"/>
                <a:gd name="T2" fmla="*/ 0 w 20"/>
                <a:gd name="T3" fmla="*/ 2147483647 h 6"/>
                <a:gd name="T4" fmla="*/ 0 w 20"/>
                <a:gd name="T5" fmla="*/ 2147483647 h 6"/>
                <a:gd name="T6" fmla="*/ 0 w 20"/>
                <a:gd name="T7" fmla="*/ 2147483647 h 6"/>
                <a:gd name="T8" fmla="*/ 2147483647 w 20"/>
                <a:gd name="T9" fmla="*/ 2147483647 h 6"/>
                <a:gd name="T10" fmla="*/ 2147483647 w 20"/>
                <a:gd name="T11" fmla="*/ 2147483647 h 6"/>
                <a:gd name="T12" fmla="*/ 2147483647 w 20"/>
                <a:gd name="T13" fmla="*/ 2147483647 h 6"/>
                <a:gd name="T14" fmla="*/ 2147483647 w 20"/>
                <a:gd name="T15" fmla="*/ 2147483647 h 6"/>
                <a:gd name="T16" fmla="*/ 2147483647 w 20"/>
                <a:gd name="T17" fmla="*/ 0 h 6"/>
                <a:gd name="T18" fmla="*/ 2147483647 w 20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6"/>
                <a:gd name="T32" fmla="*/ 20 w 20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6">
                  <a:moveTo>
                    <a:pt x="4" y="0"/>
                  </a:moveTo>
                  <a:lnTo>
                    <a:pt x="0" y="3"/>
                  </a:lnTo>
                  <a:lnTo>
                    <a:pt x="0" y="6"/>
                  </a:lnTo>
                  <a:lnTo>
                    <a:pt x="10" y="6"/>
                  </a:lnTo>
                  <a:lnTo>
                    <a:pt x="17" y="6"/>
                  </a:lnTo>
                  <a:lnTo>
                    <a:pt x="20" y="3"/>
                  </a:lnTo>
                  <a:lnTo>
                    <a:pt x="17" y="3"/>
                  </a:lnTo>
                  <a:lnTo>
                    <a:pt x="1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85" name="Freeform 1492"/>
            <p:cNvSpPr>
              <a:spLocks/>
            </p:cNvSpPr>
            <p:nvPr/>
          </p:nvSpPr>
          <p:spPr bwMode="auto">
            <a:xfrm>
              <a:off x="3711155" y="2777990"/>
              <a:ext cx="2677" cy="8030"/>
            </a:xfrm>
            <a:custGeom>
              <a:avLst/>
              <a:gdLst>
                <a:gd name="T0" fmla="*/ 2147483647 w 7"/>
                <a:gd name="T1" fmla="*/ 2147483647 h 25"/>
                <a:gd name="T2" fmla="*/ 2147483647 w 7"/>
                <a:gd name="T3" fmla="*/ 2147483647 h 25"/>
                <a:gd name="T4" fmla="*/ 2147483647 w 7"/>
                <a:gd name="T5" fmla="*/ 0 h 25"/>
                <a:gd name="T6" fmla="*/ 0 w 7"/>
                <a:gd name="T7" fmla="*/ 2147483647 h 25"/>
                <a:gd name="T8" fmla="*/ 0 w 7"/>
                <a:gd name="T9" fmla="*/ 2147483647 h 25"/>
                <a:gd name="T10" fmla="*/ 0 w 7"/>
                <a:gd name="T11" fmla="*/ 2147483647 h 25"/>
                <a:gd name="T12" fmla="*/ 2147483647 w 7"/>
                <a:gd name="T13" fmla="*/ 2147483647 h 25"/>
                <a:gd name="T14" fmla="*/ 2147483647 w 7"/>
                <a:gd name="T15" fmla="*/ 2147483647 h 25"/>
                <a:gd name="T16" fmla="*/ 2147483647 w 7"/>
                <a:gd name="T17" fmla="*/ 2147483647 h 25"/>
                <a:gd name="T18" fmla="*/ 2147483647 w 7"/>
                <a:gd name="T19" fmla="*/ 2147483647 h 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25"/>
                <a:gd name="T32" fmla="*/ 7 w 7"/>
                <a:gd name="T33" fmla="*/ 25 h 2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25">
                  <a:moveTo>
                    <a:pt x="7" y="3"/>
                  </a:moveTo>
                  <a:lnTo>
                    <a:pt x="4" y="3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22"/>
                  </a:lnTo>
                  <a:lnTo>
                    <a:pt x="0" y="25"/>
                  </a:lnTo>
                  <a:lnTo>
                    <a:pt x="4" y="25"/>
                  </a:lnTo>
                  <a:lnTo>
                    <a:pt x="7" y="22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86" name="Freeform 1493"/>
            <p:cNvSpPr>
              <a:spLocks/>
            </p:cNvSpPr>
            <p:nvPr/>
          </p:nvSpPr>
          <p:spPr bwMode="auto">
            <a:xfrm>
              <a:off x="3711155" y="2783343"/>
              <a:ext cx="17400" cy="2677"/>
            </a:xfrm>
            <a:custGeom>
              <a:avLst/>
              <a:gdLst>
                <a:gd name="T0" fmla="*/ 2147483647 w 51"/>
                <a:gd name="T1" fmla="*/ 0 h 6"/>
                <a:gd name="T2" fmla="*/ 0 w 51"/>
                <a:gd name="T3" fmla="*/ 0 h 6"/>
                <a:gd name="T4" fmla="*/ 0 w 51"/>
                <a:gd name="T5" fmla="*/ 2147483647 h 6"/>
                <a:gd name="T6" fmla="*/ 0 w 51"/>
                <a:gd name="T7" fmla="*/ 2147483647 h 6"/>
                <a:gd name="T8" fmla="*/ 2147483647 w 51"/>
                <a:gd name="T9" fmla="*/ 2147483647 h 6"/>
                <a:gd name="T10" fmla="*/ 2147483647 w 51"/>
                <a:gd name="T11" fmla="*/ 2147483647 h 6"/>
                <a:gd name="T12" fmla="*/ 2147483647 w 51"/>
                <a:gd name="T13" fmla="*/ 2147483647 h 6"/>
                <a:gd name="T14" fmla="*/ 2147483647 w 51"/>
                <a:gd name="T15" fmla="*/ 0 h 6"/>
                <a:gd name="T16" fmla="*/ 2147483647 w 51"/>
                <a:gd name="T17" fmla="*/ 0 h 6"/>
                <a:gd name="T18" fmla="*/ 2147483647 w 51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1"/>
                <a:gd name="T31" fmla="*/ 0 h 6"/>
                <a:gd name="T32" fmla="*/ 51 w 51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1" h="6">
                  <a:moveTo>
                    <a:pt x="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44" y="6"/>
                  </a:lnTo>
                  <a:lnTo>
                    <a:pt x="51" y="6"/>
                  </a:lnTo>
                  <a:lnTo>
                    <a:pt x="51" y="3"/>
                  </a:lnTo>
                  <a:lnTo>
                    <a:pt x="51" y="0"/>
                  </a:lnTo>
                  <a:lnTo>
                    <a:pt x="4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87" name="Freeform 1494"/>
            <p:cNvSpPr>
              <a:spLocks/>
            </p:cNvSpPr>
            <p:nvPr/>
          </p:nvSpPr>
          <p:spPr bwMode="auto">
            <a:xfrm>
              <a:off x="3725877" y="2783343"/>
              <a:ext cx="2677" cy="8030"/>
            </a:xfrm>
            <a:custGeom>
              <a:avLst/>
              <a:gdLst>
                <a:gd name="T0" fmla="*/ 2147483647 w 7"/>
                <a:gd name="T1" fmla="*/ 2147483647 h 21"/>
                <a:gd name="T2" fmla="*/ 2147483647 w 7"/>
                <a:gd name="T3" fmla="*/ 0 h 21"/>
                <a:gd name="T4" fmla="*/ 2147483647 w 7"/>
                <a:gd name="T5" fmla="*/ 0 h 21"/>
                <a:gd name="T6" fmla="*/ 0 w 7"/>
                <a:gd name="T7" fmla="*/ 0 h 21"/>
                <a:gd name="T8" fmla="*/ 0 w 7"/>
                <a:gd name="T9" fmla="*/ 2147483647 h 21"/>
                <a:gd name="T10" fmla="*/ 0 w 7"/>
                <a:gd name="T11" fmla="*/ 2147483647 h 21"/>
                <a:gd name="T12" fmla="*/ 2147483647 w 7"/>
                <a:gd name="T13" fmla="*/ 2147483647 h 21"/>
                <a:gd name="T14" fmla="*/ 2147483647 w 7"/>
                <a:gd name="T15" fmla="*/ 2147483647 h 21"/>
                <a:gd name="T16" fmla="*/ 2147483647 w 7"/>
                <a:gd name="T17" fmla="*/ 2147483647 h 21"/>
                <a:gd name="T18" fmla="*/ 2147483647 w 7"/>
                <a:gd name="T19" fmla="*/ 2147483647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21"/>
                <a:gd name="T32" fmla="*/ 7 w 7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21">
                  <a:moveTo>
                    <a:pt x="7" y="3"/>
                  </a:move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3" y="21"/>
                  </a:lnTo>
                  <a:lnTo>
                    <a:pt x="7" y="21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88" name="Freeform 1495"/>
            <p:cNvSpPr>
              <a:spLocks/>
            </p:cNvSpPr>
            <p:nvPr/>
          </p:nvSpPr>
          <p:spPr bwMode="auto">
            <a:xfrm>
              <a:off x="3725877" y="2788696"/>
              <a:ext cx="17399" cy="2677"/>
            </a:xfrm>
            <a:custGeom>
              <a:avLst/>
              <a:gdLst>
                <a:gd name="T0" fmla="*/ 2147483647 w 52"/>
                <a:gd name="T1" fmla="*/ 0 h 6"/>
                <a:gd name="T2" fmla="*/ 0 w 52"/>
                <a:gd name="T3" fmla="*/ 2147483647 h 6"/>
                <a:gd name="T4" fmla="*/ 0 w 52"/>
                <a:gd name="T5" fmla="*/ 2147483647 h 6"/>
                <a:gd name="T6" fmla="*/ 0 w 52"/>
                <a:gd name="T7" fmla="*/ 2147483647 h 6"/>
                <a:gd name="T8" fmla="*/ 2147483647 w 52"/>
                <a:gd name="T9" fmla="*/ 2147483647 h 6"/>
                <a:gd name="T10" fmla="*/ 2147483647 w 52"/>
                <a:gd name="T11" fmla="*/ 2147483647 h 6"/>
                <a:gd name="T12" fmla="*/ 2147483647 w 52"/>
                <a:gd name="T13" fmla="*/ 2147483647 h 6"/>
                <a:gd name="T14" fmla="*/ 2147483647 w 52"/>
                <a:gd name="T15" fmla="*/ 2147483647 h 6"/>
                <a:gd name="T16" fmla="*/ 2147483647 w 52"/>
                <a:gd name="T17" fmla="*/ 0 h 6"/>
                <a:gd name="T18" fmla="*/ 2147483647 w 52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2"/>
                <a:gd name="T31" fmla="*/ 0 h 6"/>
                <a:gd name="T32" fmla="*/ 52 w 52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2" h="6">
                  <a:moveTo>
                    <a:pt x="3" y="0"/>
                  </a:moveTo>
                  <a:lnTo>
                    <a:pt x="0" y="4"/>
                  </a:lnTo>
                  <a:lnTo>
                    <a:pt x="0" y="6"/>
                  </a:lnTo>
                  <a:lnTo>
                    <a:pt x="42" y="6"/>
                  </a:lnTo>
                  <a:lnTo>
                    <a:pt x="49" y="6"/>
                  </a:lnTo>
                  <a:lnTo>
                    <a:pt x="52" y="4"/>
                  </a:lnTo>
                  <a:lnTo>
                    <a:pt x="49" y="4"/>
                  </a:lnTo>
                  <a:lnTo>
                    <a:pt x="45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89" name="Freeform 1496"/>
            <p:cNvSpPr>
              <a:spLocks/>
            </p:cNvSpPr>
            <p:nvPr/>
          </p:nvSpPr>
          <p:spPr bwMode="auto">
            <a:xfrm>
              <a:off x="3740599" y="2788696"/>
              <a:ext cx="2677" cy="9368"/>
            </a:xfrm>
            <a:custGeom>
              <a:avLst/>
              <a:gdLst>
                <a:gd name="T0" fmla="*/ 2147483647 w 7"/>
                <a:gd name="T1" fmla="*/ 2147483647 h 25"/>
                <a:gd name="T2" fmla="*/ 2147483647 w 7"/>
                <a:gd name="T3" fmla="*/ 2147483647 h 25"/>
                <a:gd name="T4" fmla="*/ 2147483647 w 7"/>
                <a:gd name="T5" fmla="*/ 0 h 25"/>
                <a:gd name="T6" fmla="*/ 0 w 7"/>
                <a:gd name="T7" fmla="*/ 2147483647 h 25"/>
                <a:gd name="T8" fmla="*/ 0 w 7"/>
                <a:gd name="T9" fmla="*/ 2147483647 h 25"/>
                <a:gd name="T10" fmla="*/ 0 w 7"/>
                <a:gd name="T11" fmla="*/ 2147483647 h 25"/>
                <a:gd name="T12" fmla="*/ 2147483647 w 7"/>
                <a:gd name="T13" fmla="*/ 2147483647 h 25"/>
                <a:gd name="T14" fmla="*/ 2147483647 w 7"/>
                <a:gd name="T15" fmla="*/ 2147483647 h 25"/>
                <a:gd name="T16" fmla="*/ 2147483647 w 7"/>
                <a:gd name="T17" fmla="*/ 2147483647 h 25"/>
                <a:gd name="T18" fmla="*/ 2147483647 w 7"/>
                <a:gd name="T19" fmla="*/ 2147483647 h 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25"/>
                <a:gd name="T32" fmla="*/ 7 w 7"/>
                <a:gd name="T33" fmla="*/ 25 h 2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25">
                  <a:moveTo>
                    <a:pt x="7" y="4"/>
                  </a:moveTo>
                  <a:lnTo>
                    <a:pt x="4" y="4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4" y="25"/>
                  </a:lnTo>
                  <a:lnTo>
                    <a:pt x="7" y="23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90" name="Freeform 1497"/>
            <p:cNvSpPr>
              <a:spLocks/>
            </p:cNvSpPr>
            <p:nvPr/>
          </p:nvSpPr>
          <p:spPr bwMode="auto">
            <a:xfrm>
              <a:off x="3740599" y="2795388"/>
              <a:ext cx="5354" cy="2677"/>
            </a:xfrm>
            <a:custGeom>
              <a:avLst/>
              <a:gdLst>
                <a:gd name="T0" fmla="*/ 2147483647 w 13"/>
                <a:gd name="T1" fmla="*/ 0 h 6"/>
                <a:gd name="T2" fmla="*/ 0 w 13"/>
                <a:gd name="T3" fmla="*/ 0 h 6"/>
                <a:gd name="T4" fmla="*/ 0 w 13"/>
                <a:gd name="T5" fmla="*/ 2147483647 h 6"/>
                <a:gd name="T6" fmla="*/ 0 w 13"/>
                <a:gd name="T7" fmla="*/ 2147483647 h 6"/>
                <a:gd name="T8" fmla="*/ 2147483647 w 13"/>
                <a:gd name="T9" fmla="*/ 2147483647 h 6"/>
                <a:gd name="T10" fmla="*/ 2147483647 w 13"/>
                <a:gd name="T11" fmla="*/ 2147483647 h 6"/>
                <a:gd name="T12" fmla="*/ 2147483647 w 13"/>
                <a:gd name="T13" fmla="*/ 2147483647 h 6"/>
                <a:gd name="T14" fmla="*/ 2147483647 w 13"/>
                <a:gd name="T15" fmla="*/ 0 h 6"/>
                <a:gd name="T16" fmla="*/ 2147483647 w 13"/>
                <a:gd name="T17" fmla="*/ 0 h 6"/>
                <a:gd name="T18" fmla="*/ 2147483647 w 1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6"/>
                <a:gd name="T32" fmla="*/ 13 w 1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6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4" y="6"/>
                  </a:lnTo>
                  <a:lnTo>
                    <a:pt x="11" y="6"/>
                  </a:lnTo>
                  <a:lnTo>
                    <a:pt x="13" y="4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91" name="Freeform 1498"/>
            <p:cNvSpPr>
              <a:spLocks/>
            </p:cNvSpPr>
            <p:nvPr/>
          </p:nvSpPr>
          <p:spPr bwMode="auto">
            <a:xfrm>
              <a:off x="3743276" y="2795388"/>
              <a:ext cx="2677" cy="8030"/>
            </a:xfrm>
            <a:custGeom>
              <a:avLst/>
              <a:gdLst>
                <a:gd name="T0" fmla="*/ 2147483647 w 6"/>
                <a:gd name="T1" fmla="*/ 2147483647 h 25"/>
                <a:gd name="T2" fmla="*/ 2147483647 w 6"/>
                <a:gd name="T3" fmla="*/ 0 h 25"/>
                <a:gd name="T4" fmla="*/ 2147483647 w 6"/>
                <a:gd name="T5" fmla="*/ 0 h 25"/>
                <a:gd name="T6" fmla="*/ 0 w 6"/>
                <a:gd name="T7" fmla="*/ 0 h 25"/>
                <a:gd name="T8" fmla="*/ 0 w 6"/>
                <a:gd name="T9" fmla="*/ 2147483647 h 25"/>
                <a:gd name="T10" fmla="*/ 0 w 6"/>
                <a:gd name="T11" fmla="*/ 2147483647 h 25"/>
                <a:gd name="T12" fmla="*/ 2147483647 w 6"/>
                <a:gd name="T13" fmla="*/ 2147483647 h 25"/>
                <a:gd name="T14" fmla="*/ 2147483647 w 6"/>
                <a:gd name="T15" fmla="*/ 2147483647 h 25"/>
                <a:gd name="T16" fmla="*/ 2147483647 w 6"/>
                <a:gd name="T17" fmla="*/ 2147483647 h 25"/>
                <a:gd name="T18" fmla="*/ 2147483647 w 6"/>
                <a:gd name="T19" fmla="*/ 2147483647 h 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25"/>
                <a:gd name="T32" fmla="*/ 6 w 6"/>
                <a:gd name="T33" fmla="*/ 25 h 2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25">
                  <a:moveTo>
                    <a:pt x="6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22"/>
                  </a:lnTo>
                  <a:lnTo>
                    <a:pt x="4" y="25"/>
                  </a:lnTo>
                  <a:lnTo>
                    <a:pt x="4" y="22"/>
                  </a:lnTo>
                  <a:lnTo>
                    <a:pt x="6" y="22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92" name="Freeform 1499"/>
            <p:cNvSpPr>
              <a:spLocks/>
            </p:cNvSpPr>
            <p:nvPr/>
          </p:nvSpPr>
          <p:spPr bwMode="auto">
            <a:xfrm>
              <a:off x="3743276" y="2802080"/>
              <a:ext cx="10707" cy="1338"/>
            </a:xfrm>
            <a:custGeom>
              <a:avLst/>
              <a:gdLst>
                <a:gd name="T0" fmla="*/ 2147483647 w 30"/>
                <a:gd name="T1" fmla="*/ 0 h 3"/>
                <a:gd name="T2" fmla="*/ 0 w 30"/>
                <a:gd name="T3" fmla="*/ 0 h 3"/>
                <a:gd name="T4" fmla="*/ 0 w 30"/>
                <a:gd name="T5" fmla="*/ 2147483647 h 3"/>
                <a:gd name="T6" fmla="*/ 0 w 30"/>
                <a:gd name="T7" fmla="*/ 2147483647 h 3"/>
                <a:gd name="T8" fmla="*/ 2147483647 w 30"/>
                <a:gd name="T9" fmla="*/ 2147483647 h 3"/>
                <a:gd name="T10" fmla="*/ 2147483647 w 30"/>
                <a:gd name="T11" fmla="*/ 2147483647 h 3"/>
                <a:gd name="T12" fmla="*/ 2147483647 w 30"/>
                <a:gd name="T13" fmla="*/ 2147483647 h 3"/>
                <a:gd name="T14" fmla="*/ 2147483647 w 30"/>
                <a:gd name="T15" fmla="*/ 0 h 3"/>
                <a:gd name="T16" fmla="*/ 2147483647 w 30"/>
                <a:gd name="T17" fmla="*/ 0 h 3"/>
                <a:gd name="T18" fmla="*/ 2147483647 w 30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"/>
                <a:gd name="T31" fmla="*/ 0 h 3"/>
                <a:gd name="T32" fmla="*/ 30 w 30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" h="3">
                  <a:moveTo>
                    <a:pt x="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4" y="3"/>
                  </a:lnTo>
                  <a:lnTo>
                    <a:pt x="30" y="3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93" name="Freeform 1500"/>
            <p:cNvSpPr>
              <a:spLocks/>
            </p:cNvSpPr>
            <p:nvPr/>
          </p:nvSpPr>
          <p:spPr bwMode="auto">
            <a:xfrm>
              <a:off x="3752645" y="2802080"/>
              <a:ext cx="1338" cy="6691"/>
            </a:xfrm>
            <a:custGeom>
              <a:avLst/>
              <a:gdLst>
                <a:gd name="T0" fmla="*/ 2147483647 w 4"/>
                <a:gd name="T1" fmla="*/ 2147483647 h 22"/>
                <a:gd name="T2" fmla="*/ 2147483647 w 4"/>
                <a:gd name="T3" fmla="*/ 0 h 22"/>
                <a:gd name="T4" fmla="*/ 0 w 4"/>
                <a:gd name="T5" fmla="*/ 0 h 22"/>
                <a:gd name="T6" fmla="*/ 0 w 4"/>
                <a:gd name="T7" fmla="*/ 0 h 22"/>
                <a:gd name="T8" fmla="*/ 0 w 4"/>
                <a:gd name="T9" fmla="*/ 2147483647 h 22"/>
                <a:gd name="T10" fmla="*/ 0 w 4"/>
                <a:gd name="T11" fmla="*/ 2147483647 h 22"/>
                <a:gd name="T12" fmla="*/ 0 w 4"/>
                <a:gd name="T13" fmla="*/ 2147483647 h 22"/>
                <a:gd name="T14" fmla="*/ 2147483647 w 4"/>
                <a:gd name="T15" fmla="*/ 2147483647 h 22"/>
                <a:gd name="T16" fmla="*/ 2147483647 w 4"/>
                <a:gd name="T17" fmla="*/ 2147483647 h 22"/>
                <a:gd name="T18" fmla="*/ 2147483647 w 4"/>
                <a:gd name="T19" fmla="*/ 2147483647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22"/>
                <a:gd name="T32" fmla="*/ 4 w 4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22">
                  <a:moveTo>
                    <a:pt x="4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22"/>
                  </a:lnTo>
                  <a:lnTo>
                    <a:pt x="4" y="22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94" name="Freeform 1501"/>
            <p:cNvSpPr>
              <a:spLocks/>
            </p:cNvSpPr>
            <p:nvPr/>
          </p:nvSpPr>
          <p:spPr bwMode="auto">
            <a:xfrm>
              <a:off x="3751307" y="2807433"/>
              <a:ext cx="38814" cy="1338"/>
            </a:xfrm>
            <a:custGeom>
              <a:avLst/>
              <a:gdLst>
                <a:gd name="T0" fmla="*/ 2147483647 w 118"/>
                <a:gd name="T1" fmla="*/ 0 h 6"/>
                <a:gd name="T2" fmla="*/ 2147483647 w 118"/>
                <a:gd name="T3" fmla="*/ 0 h 6"/>
                <a:gd name="T4" fmla="*/ 0 w 118"/>
                <a:gd name="T5" fmla="*/ 2147483647 h 6"/>
                <a:gd name="T6" fmla="*/ 2147483647 w 118"/>
                <a:gd name="T7" fmla="*/ 2147483647 h 6"/>
                <a:gd name="T8" fmla="*/ 2147483647 w 118"/>
                <a:gd name="T9" fmla="*/ 2147483647 h 6"/>
                <a:gd name="T10" fmla="*/ 2147483647 w 118"/>
                <a:gd name="T11" fmla="*/ 2147483647 h 6"/>
                <a:gd name="T12" fmla="*/ 2147483647 w 118"/>
                <a:gd name="T13" fmla="*/ 2147483647 h 6"/>
                <a:gd name="T14" fmla="*/ 2147483647 w 118"/>
                <a:gd name="T15" fmla="*/ 0 h 6"/>
                <a:gd name="T16" fmla="*/ 2147483647 w 118"/>
                <a:gd name="T17" fmla="*/ 0 h 6"/>
                <a:gd name="T18" fmla="*/ 2147483647 w 118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8"/>
                <a:gd name="T31" fmla="*/ 0 h 6"/>
                <a:gd name="T32" fmla="*/ 118 w 118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8" h="6">
                  <a:moveTo>
                    <a:pt x="2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2" y="6"/>
                  </a:lnTo>
                  <a:lnTo>
                    <a:pt x="111" y="6"/>
                  </a:lnTo>
                  <a:lnTo>
                    <a:pt x="115" y="6"/>
                  </a:lnTo>
                  <a:lnTo>
                    <a:pt x="118" y="3"/>
                  </a:lnTo>
                  <a:lnTo>
                    <a:pt x="115" y="0"/>
                  </a:lnTo>
                  <a:lnTo>
                    <a:pt x="111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95" name="Freeform 1502"/>
            <p:cNvSpPr>
              <a:spLocks/>
            </p:cNvSpPr>
            <p:nvPr/>
          </p:nvSpPr>
          <p:spPr bwMode="auto">
            <a:xfrm>
              <a:off x="3788782" y="2807433"/>
              <a:ext cx="1339" cy="8030"/>
            </a:xfrm>
            <a:custGeom>
              <a:avLst/>
              <a:gdLst>
                <a:gd name="T0" fmla="*/ 2147483647 w 7"/>
                <a:gd name="T1" fmla="*/ 2147483647 h 25"/>
                <a:gd name="T2" fmla="*/ 2147483647 w 7"/>
                <a:gd name="T3" fmla="*/ 0 h 25"/>
                <a:gd name="T4" fmla="*/ 2147483647 w 7"/>
                <a:gd name="T5" fmla="*/ 0 h 25"/>
                <a:gd name="T6" fmla="*/ 0 w 7"/>
                <a:gd name="T7" fmla="*/ 0 h 25"/>
                <a:gd name="T8" fmla="*/ 0 w 7"/>
                <a:gd name="T9" fmla="*/ 2147483647 h 25"/>
                <a:gd name="T10" fmla="*/ 0 w 7"/>
                <a:gd name="T11" fmla="*/ 2147483647 h 25"/>
                <a:gd name="T12" fmla="*/ 2147483647 w 7"/>
                <a:gd name="T13" fmla="*/ 2147483647 h 25"/>
                <a:gd name="T14" fmla="*/ 2147483647 w 7"/>
                <a:gd name="T15" fmla="*/ 2147483647 h 25"/>
                <a:gd name="T16" fmla="*/ 2147483647 w 7"/>
                <a:gd name="T17" fmla="*/ 2147483647 h 25"/>
                <a:gd name="T18" fmla="*/ 2147483647 w 7"/>
                <a:gd name="T19" fmla="*/ 2147483647 h 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25"/>
                <a:gd name="T32" fmla="*/ 7 w 7"/>
                <a:gd name="T33" fmla="*/ 25 h 2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25">
                  <a:moveTo>
                    <a:pt x="7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25"/>
                  </a:lnTo>
                  <a:lnTo>
                    <a:pt x="4" y="25"/>
                  </a:lnTo>
                  <a:lnTo>
                    <a:pt x="7" y="22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96" name="Freeform 1503"/>
            <p:cNvSpPr>
              <a:spLocks/>
            </p:cNvSpPr>
            <p:nvPr/>
          </p:nvSpPr>
          <p:spPr bwMode="auto">
            <a:xfrm>
              <a:off x="3788782" y="2814125"/>
              <a:ext cx="32122" cy="1339"/>
            </a:xfrm>
            <a:custGeom>
              <a:avLst/>
              <a:gdLst>
                <a:gd name="T0" fmla="*/ 2147483647 w 96"/>
                <a:gd name="T1" fmla="*/ 0 h 6"/>
                <a:gd name="T2" fmla="*/ 0 w 96"/>
                <a:gd name="T3" fmla="*/ 0 h 6"/>
                <a:gd name="T4" fmla="*/ 0 w 96"/>
                <a:gd name="T5" fmla="*/ 2147483647 h 6"/>
                <a:gd name="T6" fmla="*/ 0 w 96"/>
                <a:gd name="T7" fmla="*/ 2147483647 h 6"/>
                <a:gd name="T8" fmla="*/ 2147483647 w 96"/>
                <a:gd name="T9" fmla="*/ 2147483647 h 6"/>
                <a:gd name="T10" fmla="*/ 2147483647 w 96"/>
                <a:gd name="T11" fmla="*/ 2147483647 h 6"/>
                <a:gd name="T12" fmla="*/ 2147483647 w 96"/>
                <a:gd name="T13" fmla="*/ 2147483647 h 6"/>
                <a:gd name="T14" fmla="*/ 2147483647 w 96"/>
                <a:gd name="T15" fmla="*/ 0 h 6"/>
                <a:gd name="T16" fmla="*/ 2147483647 w 96"/>
                <a:gd name="T17" fmla="*/ 0 h 6"/>
                <a:gd name="T18" fmla="*/ 2147483647 w 96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6"/>
                <a:gd name="T31" fmla="*/ 0 h 6"/>
                <a:gd name="T32" fmla="*/ 96 w 96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6" h="6">
                  <a:moveTo>
                    <a:pt x="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89" y="6"/>
                  </a:lnTo>
                  <a:lnTo>
                    <a:pt x="93" y="6"/>
                  </a:lnTo>
                  <a:lnTo>
                    <a:pt x="96" y="3"/>
                  </a:lnTo>
                  <a:lnTo>
                    <a:pt x="9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97" name="Freeform 1504"/>
            <p:cNvSpPr>
              <a:spLocks/>
            </p:cNvSpPr>
            <p:nvPr/>
          </p:nvSpPr>
          <p:spPr bwMode="auto">
            <a:xfrm>
              <a:off x="3818227" y="2814125"/>
              <a:ext cx="2677" cy="8030"/>
            </a:xfrm>
            <a:custGeom>
              <a:avLst/>
              <a:gdLst>
                <a:gd name="T0" fmla="*/ 2147483647 w 7"/>
                <a:gd name="T1" fmla="*/ 2147483647 h 24"/>
                <a:gd name="T2" fmla="*/ 2147483647 w 7"/>
                <a:gd name="T3" fmla="*/ 0 h 24"/>
                <a:gd name="T4" fmla="*/ 2147483647 w 7"/>
                <a:gd name="T5" fmla="*/ 0 h 24"/>
                <a:gd name="T6" fmla="*/ 0 w 7"/>
                <a:gd name="T7" fmla="*/ 0 h 24"/>
                <a:gd name="T8" fmla="*/ 0 w 7"/>
                <a:gd name="T9" fmla="*/ 2147483647 h 24"/>
                <a:gd name="T10" fmla="*/ 0 w 7"/>
                <a:gd name="T11" fmla="*/ 2147483647 h 24"/>
                <a:gd name="T12" fmla="*/ 2147483647 w 7"/>
                <a:gd name="T13" fmla="*/ 2147483647 h 24"/>
                <a:gd name="T14" fmla="*/ 2147483647 w 7"/>
                <a:gd name="T15" fmla="*/ 2147483647 h 24"/>
                <a:gd name="T16" fmla="*/ 2147483647 w 7"/>
                <a:gd name="T17" fmla="*/ 2147483647 h 24"/>
                <a:gd name="T18" fmla="*/ 2147483647 w 7"/>
                <a:gd name="T19" fmla="*/ 2147483647 h 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24"/>
                <a:gd name="T32" fmla="*/ 7 w 7"/>
                <a:gd name="T33" fmla="*/ 24 h 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24">
                  <a:moveTo>
                    <a:pt x="7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4" y="24"/>
                  </a:lnTo>
                  <a:lnTo>
                    <a:pt x="4" y="22"/>
                  </a:lnTo>
                  <a:lnTo>
                    <a:pt x="7" y="22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98" name="Freeform 1505"/>
            <p:cNvSpPr>
              <a:spLocks/>
            </p:cNvSpPr>
            <p:nvPr/>
          </p:nvSpPr>
          <p:spPr bwMode="auto">
            <a:xfrm>
              <a:off x="3818227" y="2819478"/>
              <a:ext cx="21414" cy="1339"/>
            </a:xfrm>
            <a:custGeom>
              <a:avLst/>
              <a:gdLst>
                <a:gd name="T0" fmla="*/ 2147483647 w 63"/>
                <a:gd name="T1" fmla="*/ 0 h 4"/>
                <a:gd name="T2" fmla="*/ 0 w 63"/>
                <a:gd name="T3" fmla="*/ 0 h 4"/>
                <a:gd name="T4" fmla="*/ 0 w 63"/>
                <a:gd name="T5" fmla="*/ 2147483647 h 4"/>
                <a:gd name="T6" fmla="*/ 0 w 63"/>
                <a:gd name="T7" fmla="*/ 2147483647 h 4"/>
                <a:gd name="T8" fmla="*/ 2147483647 w 63"/>
                <a:gd name="T9" fmla="*/ 2147483647 h 4"/>
                <a:gd name="T10" fmla="*/ 2147483647 w 63"/>
                <a:gd name="T11" fmla="*/ 2147483647 h 4"/>
                <a:gd name="T12" fmla="*/ 2147483647 w 63"/>
                <a:gd name="T13" fmla="*/ 2147483647 h 4"/>
                <a:gd name="T14" fmla="*/ 2147483647 w 63"/>
                <a:gd name="T15" fmla="*/ 0 h 4"/>
                <a:gd name="T16" fmla="*/ 2147483647 w 63"/>
                <a:gd name="T17" fmla="*/ 0 h 4"/>
                <a:gd name="T18" fmla="*/ 2147483647 w 63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3"/>
                <a:gd name="T31" fmla="*/ 0 h 4"/>
                <a:gd name="T32" fmla="*/ 63 w 63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3" h="4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56" y="4"/>
                  </a:lnTo>
                  <a:lnTo>
                    <a:pt x="63" y="4"/>
                  </a:lnTo>
                  <a:lnTo>
                    <a:pt x="63" y="0"/>
                  </a:lnTo>
                  <a:lnTo>
                    <a:pt x="6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99" name="Freeform 1506"/>
            <p:cNvSpPr>
              <a:spLocks/>
            </p:cNvSpPr>
            <p:nvPr/>
          </p:nvSpPr>
          <p:spPr bwMode="auto">
            <a:xfrm>
              <a:off x="3836964" y="2819478"/>
              <a:ext cx="2677" cy="8030"/>
            </a:xfrm>
            <a:custGeom>
              <a:avLst/>
              <a:gdLst>
                <a:gd name="T0" fmla="*/ 2147483647 w 7"/>
                <a:gd name="T1" fmla="*/ 2147483647 h 22"/>
                <a:gd name="T2" fmla="*/ 2147483647 w 7"/>
                <a:gd name="T3" fmla="*/ 0 h 22"/>
                <a:gd name="T4" fmla="*/ 2147483647 w 7"/>
                <a:gd name="T5" fmla="*/ 0 h 22"/>
                <a:gd name="T6" fmla="*/ 0 w 7"/>
                <a:gd name="T7" fmla="*/ 0 h 22"/>
                <a:gd name="T8" fmla="*/ 0 w 7"/>
                <a:gd name="T9" fmla="*/ 2147483647 h 22"/>
                <a:gd name="T10" fmla="*/ 0 w 7"/>
                <a:gd name="T11" fmla="*/ 2147483647 h 22"/>
                <a:gd name="T12" fmla="*/ 2147483647 w 7"/>
                <a:gd name="T13" fmla="*/ 2147483647 h 22"/>
                <a:gd name="T14" fmla="*/ 2147483647 w 7"/>
                <a:gd name="T15" fmla="*/ 2147483647 h 22"/>
                <a:gd name="T16" fmla="*/ 2147483647 w 7"/>
                <a:gd name="T17" fmla="*/ 2147483647 h 22"/>
                <a:gd name="T18" fmla="*/ 2147483647 w 7"/>
                <a:gd name="T19" fmla="*/ 2147483647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22"/>
                <a:gd name="T32" fmla="*/ 7 w 7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22">
                  <a:moveTo>
                    <a:pt x="7" y="4"/>
                  </a:move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22"/>
                  </a:lnTo>
                  <a:lnTo>
                    <a:pt x="4" y="22"/>
                  </a:lnTo>
                  <a:lnTo>
                    <a:pt x="7" y="22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00" name="Freeform 1507"/>
            <p:cNvSpPr>
              <a:spLocks/>
            </p:cNvSpPr>
            <p:nvPr/>
          </p:nvSpPr>
          <p:spPr bwMode="auto">
            <a:xfrm>
              <a:off x="3836964" y="2824831"/>
              <a:ext cx="231543" cy="2677"/>
            </a:xfrm>
            <a:custGeom>
              <a:avLst/>
              <a:gdLst>
                <a:gd name="T0" fmla="*/ 2147483647 w 693"/>
                <a:gd name="T1" fmla="*/ 0 h 6"/>
                <a:gd name="T2" fmla="*/ 0 w 693"/>
                <a:gd name="T3" fmla="*/ 2147483647 h 6"/>
                <a:gd name="T4" fmla="*/ 0 w 693"/>
                <a:gd name="T5" fmla="*/ 2147483647 h 6"/>
                <a:gd name="T6" fmla="*/ 0 w 693"/>
                <a:gd name="T7" fmla="*/ 2147483647 h 6"/>
                <a:gd name="T8" fmla="*/ 2147483647 w 693"/>
                <a:gd name="T9" fmla="*/ 2147483647 h 6"/>
                <a:gd name="T10" fmla="*/ 2147483647 w 693"/>
                <a:gd name="T11" fmla="*/ 2147483647 h 6"/>
                <a:gd name="T12" fmla="*/ 2147483647 w 693"/>
                <a:gd name="T13" fmla="*/ 2147483647 h 6"/>
                <a:gd name="T14" fmla="*/ 2147483647 w 693"/>
                <a:gd name="T15" fmla="*/ 2147483647 h 6"/>
                <a:gd name="T16" fmla="*/ 2147483647 w 693"/>
                <a:gd name="T17" fmla="*/ 0 h 6"/>
                <a:gd name="T18" fmla="*/ 2147483647 w 69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93"/>
                <a:gd name="T31" fmla="*/ 0 h 6"/>
                <a:gd name="T32" fmla="*/ 693 w 69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93" h="6">
                  <a:moveTo>
                    <a:pt x="4" y="0"/>
                  </a:moveTo>
                  <a:lnTo>
                    <a:pt x="0" y="3"/>
                  </a:lnTo>
                  <a:lnTo>
                    <a:pt x="0" y="6"/>
                  </a:lnTo>
                  <a:lnTo>
                    <a:pt x="683" y="6"/>
                  </a:lnTo>
                  <a:lnTo>
                    <a:pt x="693" y="6"/>
                  </a:lnTo>
                  <a:lnTo>
                    <a:pt x="693" y="3"/>
                  </a:lnTo>
                  <a:lnTo>
                    <a:pt x="68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01" name="Freeform 1508"/>
            <p:cNvSpPr>
              <a:spLocks/>
            </p:cNvSpPr>
            <p:nvPr/>
          </p:nvSpPr>
          <p:spPr bwMode="auto">
            <a:xfrm>
              <a:off x="4067169" y="2824831"/>
              <a:ext cx="1339" cy="9369"/>
            </a:xfrm>
            <a:custGeom>
              <a:avLst/>
              <a:gdLst>
                <a:gd name="T0" fmla="*/ 2147483647 w 6"/>
                <a:gd name="T1" fmla="*/ 2147483647 h 28"/>
                <a:gd name="T2" fmla="*/ 2147483647 w 6"/>
                <a:gd name="T3" fmla="*/ 2147483647 h 28"/>
                <a:gd name="T4" fmla="*/ 2147483647 w 6"/>
                <a:gd name="T5" fmla="*/ 0 h 28"/>
                <a:gd name="T6" fmla="*/ 0 w 6"/>
                <a:gd name="T7" fmla="*/ 2147483647 h 28"/>
                <a:gd name="T8" fmla="*/ 0 w 6"/>
                <a:gd name="T9" fmla="*/ 2147483647 h 28"/>
                <a:gd name="T10" fmla="*/ 0 w 6"/>
                <a:gd name="T11" fmla="*/ 2147483647 h 28"/>
                <a:gd name="T12" fmla="*/ 2147483647 w 6"/>
                <a:gd name="T13" fmla="*/ 2147483647 h 28"/>
                <a:gd name="T14" fmla="*/ 2147483647 w 6"/>
                <a:gd name="T15" fmla="*/ 2147483647 h 28"/>
                <a:gd name="T16" fmla="*/ 2147483647 w 6"/>
                <a:gd name="T17" fmla="*/ 2147483647 h 28"/>
                <a:gd name="T18" fmla="*/ 2147483647 w 6"/>
                <a:gd name="T19" fmla="*/ 2147483647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28"/>
                <a:gd name="T32" fmla="*/ 6 w 6"/>
                <a:gd name="T33" fmla="*/ 28 h 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28">
                  <a:moveTo>
                    <a:pt x="6" y="3"/>
                  </a:moveTo>
                  <a:lnTo>
                    <a:pt x="6" y="3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25"/>
                  </a:lnTo>
                  <a:lnTo>
                    <a:pt x="2" y="28"/>
                  </a:lnTo>
                  <a:lnTo>
                    <a:pt x="6" y="25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02" name="Freeform 1509"/>
            <p:cNvSpPr>
              <a:spLocks/>
            </p:cNvSpPr>
            <p:nvPr/>
          </p:nvSpPr>
          <p:spPr bwMode="auto">
            <a:xfrm>
              <a:off x="4067169" y="2831523"/>
              <a:ext cx="25430" cy="1338"/>
            </a:xfrm>
            <a:custGeom>
              <a:avLst/>
              <a:gdLst>
                <a:gd name="T0" fmla="*/ 2147483647 w 75"/>
                <a:gd name="T1" fmla="*/ 0 h 3"/>
                <a:gd name="T2" fmla="*/ 0 w 75"/>
                <a:gd name="T3" fmla="*/ 0 h 3"/>
                <a:gd name="T4" fmla="*/ 0 w 75"/>
                <a:gd name="T5" fmla="*/ 2147483647 h 3"/>
                <a:gd name="T6" fmla="*/ 0 w 75"/>
                <a:gd name="T7" fmla="*/ 2147483647 h 3"/>
                <a:gd name="T8" fmla="*/ 2147483647 w 75"/>
                <a:gd name="T9" fmla="*/ 2147483647 h 3"/>
                <a:gd name="T10" fmla="*/ 2147483647 w 75"/>
                <a:gd name="T11" fmla="*/ 2147483647 h 3"/>
                <a:gd name="T12" fmla="*/ 2147483647 w 75"/>
                <a:gd name="T13" fmla="*/ 2147483647 h 3"/>
                <a:gd name="T14" fmla="*/ 2147483647 w 75"/>
                <a:gd name="T15" fmla="*/ 0 h 3"/>
                <a:gd name="T16" fmla="*/ 2147483647 w 75"/>
                <a:gd name="T17" fmla="*/ 0 h 3"/>
                <a:gd name="T18" fmla="*/ 2147483647 w 75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5"/>
                <a:gd name="T31" fmla="*/ 0 h 3"/>
                <a:gd name="T32" fmla="*/ 75 w 75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5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69" y="3"/>
                  </a:lnTo>
                  <a:lnTo>
                    <a:pt x="75" y="3"/>
                  </a:lnTo>
                  <a:lnTo>
                    <a:pt x="75" y="0"/>
                  </a:lnTo>
                  <a:lnTo>
                    <a:pt x="71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03" name="Freeform 1510"/>
            <p:cNvSpPr>
              <a:spLocks/>
            </p:cNvSpPr>
            <p:nvPr/>
          </p:nvSpPr>
          <p:spPr bwMode="auto">
            <a:xfrm>
              <a:off x="4091260" y="2831523"/>
              <a:ext cx="1339" cy="9368"/>
            </a:xfrm>
            <a:custGeom>
              <a:avLst/>
              <a:gdLst>
                <a:gd name="T0" fmla="*/ 2147483647 w 4"/>
                <a:gd name="T1" fmla="*/ 2147483647 h 25"/>
                <a:gd name="T2" fmla="*/ 2147483647 w 4"/>
                <a:gd name="T3" fmla="*/ 0 h 25"/>
                <a:gd name="T4" fmla="*/ 0 w 4"/>
                <a:gd name="T5" fmla="*/ 0 h 25"/>
                <a:gd name="T6" fmla="*/ 0 w 4"/>
                <a:gd name="T7" fmla="*/ 0 h 25"/>
                <a:gd name="T8" fmla="*/ 0 w 4"/>
                <a:gd name="T9" fmla="*/ 2147483647 h 25"/>
                <a:gd name="T10" fmla="*/ 0 w 4"/>
                <a:gd name="T11" fmla="*/ 2147483647 h 25"/>
                <a:gd name="T12" fmla="*/ 0 w 4"/>
                <a:gd name="T13" fmla="*/ 2147483647 h 25"/>
                <a:gd name="T14" fmla="*/ 2147483647 w 4"/>
                <a:gd name="T15" fmla="*/ 2147483647 h 25"/>
                <a:gd name="T16" fmla="*/ 2147483647 w 4"/>
                <a:gd name="T17" fmla="*/ 2147483647 h 25"/>
                <a:gd name="T18" fmla="*/ 2147483647 w 4"/>
                <a:gd name="T19" fmla="*/ 2147483647 h 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25"/>
                <a:gd name="T32" fmla="*/ 4 w 4"/>
                <a:gd name="T33" fmla="*/ 25 h 2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25">
                  <a:moveTo>
                    <a:pt x="4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22"/>
                  </a:lnTo>
                  <a:lnTo>
                    <a:pt x="0" y="25"/>
                  </a:lnTo>
                  <a:lnTo>
                    <a:pt x="4" y="25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04" name="Freeform 1511"/>
            <p:cNvSpPr>
              <a:spLocks/>
            </p:cNvSpPr>
            <p:nvPr/>
          </p:nvSpPr>
          <p:spPr bwMode="auto">
            <a:xfrm>
              <a:off x="4089922" y="2838215"/>
              <a:ext cx="40152" cy="2677"/>
            </a:xfrm>
            <a:custGeom>
              <a:avLst/>
              <a:gdLst>
                <a:gd name="T0" fmla="*/ 2147483647 w 122"/>
                <a:gd name="T1" fmla="*/ 0 h 6"/>
                <a:gd name="T2" fmla="*/ 2147483647 w 122"/>
                <a:gd name="T3" fmla="*/ 0 h 6"/>
                <a:gd name="T4" fmla="*/ 0 w 122"/>
                <a:gd name="T5" fmla="*/ 2147483647 h 6"/>
                <a:gd name="T6" fmla="*/ 2147483647 w 122"/>
                <a:gd name="T7" fmla="*/ 2147483647 h 6"/>
                <a:gd name="T8" fmla="*/ 2147483647 w 122"/>
                <a:gd name="T9" fmla="*/ 2147483647 h 6"/>
                <a:gd name="T10" fmla="*/ 2147483647 w 122"/>
                <a:gd name="T11" fmla="*/ 2147483647 h 6"/>
                <a:gd name="T12" fmla="*/ 2147483647 w 122"/>
                <a:gd name="T13" fmla="*/ 2147483647 h 6"/>
                <a:gd name="T14" fmla="*/ 2147483647 w 122"/>
                <a:gd name="T15" fmla="*/ 0 h 6"/>
                <a:gd name="T16" fmla="*/ 2147483647 w 122"/>
                <a:gd name="T17" fmla="*/ 0 h 6"/>
                <a:gd name="T18" fmla="*/ 2147483647 w 122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2"/>
                <a:gd name="T31" fmla="*/ 0 h 6"/>
                <a:gd name="T32" fmla="*/ 122 w 122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2" h="6">
                  <a:moveTo>
                    <a:pt x="2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2" y="6"/>
                  </a:lnTo>
                  <a:lnTo>
                    <a:pt x="115" y="6"/>
                  </a:lnTo>
                  <a:lnTo>
                    <a:pt x="122" y="6"/>
                  </a:lnTo>
                  <a:lnTo>
                    <a:pt x="122" y="3"/>
                  </a:lnTo>
                  <a:lnTo>
                    <a:pt x="122" y="0"/>
                  </a:lnTo>
                  <a:lnTo>
                    <a:pt x="11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05" name="Freeform 1512"/>
            <p:cNvSpPr>
              <a:spLocks/>
            </p:cNvSpPr>
            <p:nvPr/>
          </p:nvSpPr>
          <p:spPr bwMode="auto">
            <a:xfrm>
              <a:off x="4128735" y="2838215"/>
              <a:ext cx="1339" cy="8030"/>
            </a:xfrm>
            <a:custGeom>
              <a:avLst/>
              <a:gdLst>
                <a:gd name="T0" fmla="*/ 2147483647 w 4"/>
                <a:gd name="T1" fmla="*/ 2147483647 h 25"/>
                <a:gd name="T2" fmla="*/ 2147483647 w 4"/>
                <a:gd name="T3" fmla="*/ 0 h 25"/>
                <a:gd name="T4" fmla="*/ 0 w 4"/>
                <a:gd name="T5" fmla="*/ 0 h 25"/>
                <a:gd name="T6" fmla="*/ 0 w 4"/>
                <a:gd name="T7" fmla="*/ 0 h 25"/>
                <a:gd name="T8" fmla="*/ 0 w 4"/>
                <a:gd name="T9" fmla="*/ 2147483647 h 25"/>
                <a:gd name="T10" fmla="*/ 0 w 4"/>
                <a:gd name="T11" fmla="*/ 2147483647 h 25"/>
                <a:gd name="T12" fmla="*/ 0 w 4"/>
                <a:gd name="T13" fmla="*/ 2147483647 h 25"/>
                <a:gd name="T14" fmla="*/ 2147483647 w 4"/>
                <a:gd name="T15" fmla="*/ 2147483647 h 25"/>
                <a:gd name="T16" fmla="*/ 2147483647 w 4"/>
                <a:gd name="T17" fmla="*/ 2147483647 h 25"/>
                <a:gd name="T18" fmla="*/ 2147483647 w 4"/>
                <a:gd name="T19" fmla="*/ 2147483647 h 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25"/>
                <a:gd name="T32" fmla="*/ 4 w 4"/>
                <a:gd name="T33" fmla="*/ 25 h 2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25">
                  <a:moveTo>
                    <a:pt x="4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22"/>
                  </a:lnTo>
                  <a:lnTo>
                    <a:pt x="0" y="25"/>
                  </a:lnTo>
                  <a:lnTo>
                    <a:pt x="4" y="25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06" name="Freeform 1513"/>
            <p:cNvSpPr>
              <a:spLocks/>
            </p:cNvSpPr>
            <p:nvPr/>
          </p:nvSpPr>
          <p:spPr bwMode="auto">
            <a:xfrm>
              <a:off x="4128735" y="2844907"/>
              <a:ext cx="18738" cy="1338"/>
            </a:xfrm>
            <a:custGeom>
              <a:avLst/>
              <a:gdLst>
                <a:gd name="T0" fmla="*/ 2147483647 w 59"/>
                <a:gd name="T1" fmla="*/ 0 h 6"/>
                <a:gd name="T2" fmla="*/ 2147483647 w 59"/>
                <a:gd name="T3" fmla="*/ 2147483647 h 6"/>
                <a:gd name="T4" fmla="*/ 0 w 59"/>
                <a:gd name="T5" fmla="*/ 2147483647 h 6"/>
                <a:gd name="T6" fmla="*/ 2147483647 w 59"/>
                <a:gd name="T7" fmla="*/ 2147483647 h 6"/>
                <a:gd name="T8" fmla="*/ 2147483647 w 59"/>
                <a:gd name="T9" fmla="*/ 2147483647 h 6"/>
                <a:gd name="T10" fmla="*/ 2147483647 w 59"/>
                <a:gd name="T11" fmla="*/ 2147483647 h 6"/>
                <a:gd name="T12" fmla="*/ 2147483647 w 59"/>
                <a:gd name="T13" fmla="*/ 2147483647 h 6"/>
                <a:gd name="T14" fmla="*/ 2147483647 w 59"/>
                <a:gd name="T15" fmla="*/ 2147483647 h 6"/>
                <a:gd name="T16" fmla="*/ 2147483647 w 59"/>
                <a:gd name="T17" fmla="*/ 0 h 6"/>
                <a:gd name="T18" fmla="*/ 2147483647 w 59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9"/>
                <a:gd name="T31" fmla="*/ 0 h 6"/>
                <a:gd name="T32" fmla="*/ 59 w 59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9" h="6">
                  <a:moveTo>
                    <a:pt x="3" y="0"/>
                  </a:moveTo>
                  <a:lnTo>
                    <a:pt x="3" y="3"/>
                  </a:lnTo>
                  <a:lnTo>
                    <a:pt x="0" y="3"/>
                  </a:lnTo>
                  <a:lnTo>
                    <a:pt x="3" y="6"/>
                  </a:lnTo>
                  <a:lnTo>
                    <a:pt x="52" y="6"/>
                  </a:lnTo>
                  <a:lnTo>
                    <a:pt x="59" y="6"/>
                  </a:lnTo>
                  <a:lnTo>
                    <a:pt x="59" y="3"/>
                  </a:lnTo>
                  <a:lnTo>
                    <a:pt x="5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07" name="Freeform 1514"/>
            <p:cNvSpPr>
              <a:spLocks/>
            </p:cNvSpPr>
            <p:nvPr/>
          </p:nvSpPr>
          <p:spPr bwMode="auto">
            <a:xfrm>
              <a:off x="4146134" y="2844907"/>
              <a:ext cx="1338" cy="9368"/>
            </a:xfrm>
            <a:custGeom>
              <a:avLst/>
              <a:gdLst>
                <a:gd name="T0" fmla="*/ 2147483647 w 7"/>
                <a:gd name="T1" fmla="*/ 2147483647 h 27"/>
                <a:gd name="T2" fmla="*/ 2147483647 w 7"/>
                <a:gd name="T3" fmla="*/ 2147483647 h 27"/>
                <a:gd name="T4" fmla="*/ 2147483647 w 7"/>
                <a:gd name="T5" fmla="*/ 0 h 27"/>
                <a:gd name="T6" fmla="*/ 0 w 7"/>
                <a:gd name="T7" fmla="*/ 2147483647 h 27"/>
                <a:gd name="T8" fmla="*/ 0 w 7"/>
                <a:gd name="T9" fmla="*/ 2147483647 h 27"/>
                <a:gd name="T10" fmla="*/ 0 w 7"/>
                <a:gd name="T11" fmla="*/ 2147483647 h 27"/>
                <a:gd name="T12" fmla="*/ 2147483647 w 7"/>
                <a:gd name="T13" fmla="*/ 2147483647 h 27"/>
                <a:gd name="T14" fmla="*/ 2147483647 w 7"/>
                <a:gd name="T15" fmla="*/ 2147483647 h 27"/>
                <a:gd name="T16" fmla="*/ 2147483647 w 7"/>
                <a:gd name="T17" fmla="*/ 2147483647 h 27"/>
                <a:gd name="T18" fmla="*/ 2147483647 w 7"/>
                <a:gd name="T19" fmla="*/ 2147483647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27"/>
                <a:gd name="T32" fmla="*/ 7 w 7"/>
                <a:gd name="T33" fmla="*/ 27 h 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27">
                  <a:moveTo>
                    <a:pt x="7" y="3"/>
                  </a:moveTo>
                  <a:lnTo>
                    <a:pt x="7" y="3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4" y="27"/>
                  </a:lnTo>
                  <a:lnTo>
                    <a:pt x="7" y="27"/>
                  </a:lnTo>
                  <a:lnTo>
                    <a:pt x="7" y="25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08" name="Freeform 1515"/>
            <p:cNvSpPr>
              <a:spLocks/>
            </p:cNvSpPr>
            <p:nvPr/>
          </p:nvSpPr>
          <p:spPr bwMode="auto">
            <a:xfrm>
              <a:off x="4146134" y="2851598"/>
              <a:ext cx="10707" cy="2677"/>
            </a:xfrm>
            <a:custGeom>
              <a:avLst/>
              <a:gdLst>
                <a:gd name="T0" fmla="*/ 2147483647 w 33"/>
                <a:gd name="T1" fmla="*/ 0 h 6"/>
                <a:gd name="T2" fmla="*/ 0 w 33"/>
                <a:gd name="T3" fmla="*/ 0 h 6"/>
                <a:gd name="T4" fmla="*/ 0 w 33"/>
                <a:gd name="T5" fmla="*/ 2147483647 h 6"/>
                <a:gd name="T6" fmla="*/ 0 w 33"/>
                <a:gd name="T7" fmla="*/ 2147483647 h 6"/>
                <a:gd name="T8" fmla="*/ 2147483647 w 33"/>
                <a:gd name="T9" fmla="*/ 2147483647 h 6"/>
                <a:gd name="T10" fmla="*/ 2147483647 w 33"/>
                <a:gd name="T11" fmla="*/ 2147483647 h 6"/>
                <a:gd name="T12" fmla="*/ 2147483647 w 33"/>
                <a:gd name="T13" fmla="*/ 2147483647 h 6"/>
                <a:gd name="T14" fmla="*/ 2147483647 w 33"/>
                <a:gd name="T15" fmla="*/ 0 h 6"/>
                <a:gd name="T16" fmla="*/ 2147483647 w 33"/>
                <a:gd name="T17" fmla="*/ 0 h 6"/>
                <a:gd name="T18" fmla="*/ 2147483647 w 33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"/>
                <a:gd name="T31" fmla="*/ 0 h 6"/>
                <a:gd name="T32" fmla="*/ 33 w 33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" h="6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24" y="6"/>
                  </a:lnTo>
                  <a:lnTo>
                    <a:pt x="31" y="6"/>
                  </a:lnTo>
                  <a:lnTo>
                    <a:pt x="33" y="4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09" name="Freeform 1516"/>
            <p:cNvSpPr>
              <a:spLocks/>
            </p:cNvSpPr>
            <p:nvPr/>
          </p:nvSpPr>
          <p:spPr bwMode="auto">
            <a:xfrm>
              <a:off x="4154165" y="2851598"/>
              <a:ext cx="2677" cy="10707"/>
            </a:xfrm>
            <a:custGeom>
              <a:avLst/>
              <a:gdLst>
                <a:gd name="T0" fmla="*/ 2147483647 w 6"/>
                <a:gd name="T1" fmla="*/ 2147483647 h 29"/>
                <a:gd name="T2" fmla="*/ 2147483647 w 6"/>
                <a:gd name="T3" fmla="*/ 0 h 29"/>
                <a:gd name="T4" fmla="*/ 2147483647 w 6"/>
                <a:gd name="T5" fmla="*/ 0 h 29"/>
                <a:gd name="T6" fmla="*/ 0 w 6"/>
                <a:gd name="T7" fmla="*/ 0 h 29"/>
                <a:gd name="T8" fmla="*/ 0 w 6"/>
                <a:gd name="T9" fmla="*/ 2147483647 h 29"/>
                <a:gd name="T10" fmla="*/ 0 w 6"/>
                <a:gd name="T11" fmla="*/ 2147483647 h 29"/>
                <a:gd name="T12" fmla="*/ 2147483647 w 6"/>
                <a:gd name="T13" fmla="*/ 2147483647 h 29"/>
                <a:gd name="T14" fmla="*/ 2147483647 w 6"/>
                <a:gd name="T15" fmla="*/ 2147483647 h 29"/>
                <a:gd name="T16" fmla="*/ 2147483647 w 6"/>
                <a:gd name="T17" fmla="*/ 2147483647 h 29"/>
                <a:gd name="T18" fmla="*/ 2147483647 w 6"/>
                <a:gd name="T19" fmla="*/ 2147483647 h 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29"/>
                <a:gd name="T32" fmla="*/ 6 w 6"/>
                <a:gd name="T33" fmla="*/ 29 h 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29">
                  <a:moveTo>
                    <a:pt x="6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4" y="29"/>
                  </a:lnTo>
                  <a:lnTo>
                    <a:pt x="4" y="25"/>
                  </a:lnTo>
                  <a:lnTo>
                    <a:pt x="6" y="25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10" name="Freeform 1517"/>
            <p:cNvSpPr>
              <a:spLocks/>
            </p:cNvSpPr>
            <p:nvPr/>
          </p:nvSpPr>
          <p:spPr bwMode="auto">
            <a:xfrm>
              <a:off x="4154165" y="2859628"/>
              <a:ext cx="12045" cy="1339"/>
            </a:xfrm>
            <a:custGeom>
              <a:avLst/>
              <a:gdLst>
                <a:gd name="T0" fmla="*/ 2147483647 w 33"/>
                <a:gd name="T1" fmla="*/ 0 h 2"/>
                <a:gd name="T2" fmla="*/ 0 w 33"/>
                <a:gd name="T3" fmla="*/ 0 h 2"/>
                <a:gd name="T4" fmla="*/ 0 w 33"/>
                <a:gd name="T5" fmla="*/ 2147483647 h 2"/>
                <a:gd name="T6" fmla="*/ 0 w 33"/>
                <a:gd name="T7" fmla="*/ 2147483647 h 2"/>
                <a:gd name="T8" fmla="*/ 2147483647 w 33"/>
                <a:gd name="T9" fmla="*/ 2147483647 h 2"/>
                <a:gd name="T10" fmla="*/ 2147483647 w 33"/>
                <a:gd name="T11" fmla="*/ 2147483647 h 2"/>
                <a:gd name="T12" fmla="*/ 2147483647 w 33"/>
                <a:gd name="T13" fmla="*/ 2147483647 h 2"/>
                <a:gd name="T14" fmla="*/ 2147483647 w 33"/>
                <a:gd name="T15" fmla="*/ 0 h 2"/>
                <a:gd name="T16" fmla="*/ 2147483647 w 33"/>
                <a:gd name="T17" fmla="*/ 0 h 2"/>
                <a:gd name="T18" fmla="*/ 2147483647 w 33"/>
                <a:gd name="T19" fmla="*/ 0 h 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"/>
                <a:gd name="T31" fmla="*/ 0 h 2"/>
                <a:gd name="T32" fmla="*/ 33 w 33"/>
                <a:gd name="T33" fmla="*/ 2 h 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" h="2">
                  <a:moveTo>
                    <a:pt x="4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3" y="2"/>
                  </a:lnTo>
                  <a:lnTo>
                    <a:pt x="30" y="2"/>
                  </a:lnTo>
                  <a:lnTo>
                    <a:pt x="33" y="2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11" name="Freeform 1518"/>
            <p:cNvSpPr>
              <a:spLocks/>
            </p:cNvSpPr>
            <p:nvPr/>
          </p:nvSpPr>
          <p:spPr bwMode="auto">
            <a:xfrm>
              <a:off x="4163533" y="2859628"/>
              <a:ext cx="2677" cy="8030"/>
            </a:xfrm>
            <a:custGeom>
              <a:avLst/>
              <a:gdLst>
                <a:gd name="T0" fmla="*/ 2147483647 w 7"/>
                <a:gd name="T1" fmla="*/ 2147483647 h 25"/>
                <a:gd name="T2" fmla="*/ 2147483647 w 7"/>
                <a:gd name="T3" fmla="*/ 0 h 25"/>
                <a:gd name="T4" fmla="*/ 2147483647 w 7"/>
                <a:gd name="T5" fmla="*/ 0 h 25"/>
                <a:gd name="T6" fmla="*/ 0 w 7"/>
                <a:gd name="T7" fmla="*/ 0 h 25"/>
                <a:gd name="T8" fmla="*/ 0 w 7"/>
                <a:gd name="T9" fmla="*/ 2147483647 h 25"/>
                <a:gd name="T10" fmla="*/ 0 w 7"/>
                <a:gd name="T11" fmla="*/ 2147483647 h 25"/>
                <a:gd name="T12" fmla="*/ 2147483647 w 7"/>
                <a:gd name="T13" fmla="*/ 2147483647 h 25"/>
                <a:gd name="T14" fmla="*/ 2147483647 w 7"/>
                <a:gd name="T15" fmla="*/ 2147483647 h 25"/>
                <a:gd name="T16" fmla="*/ 2147483647 w 7"/>
                <a:gd name="T17" fmla="*/ 2147483647 h 25"/>
                <a:gd name="T18" fmla="*/ 2147483647 w 7"/>
                <a:gd name="T19" fmla="*/ 2147483647 h 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25"/>
                <a:gd name="T32" fmla="*/ 7 w 7"/>
                <a:gd name="T33" fmla="*/ 25 h 2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25">
                  <a:moveTo>
                    <a:pt x="7" y="2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0" y="25"/>
                  </a:lnTo>
                  <a:lnTo>
                    <a:pt x="4" y="25"/>
                  </a:lnTo>
                  <a:lnTo>
                    <a:pt x="7" y="25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12" name="Freeform 1519"/>
            <p:cNvSpPr>
              <a:spLocks/>
            </p:cNvSpPr>
            <p:nvPr/>
          </p:nvSpPr>
          <p:spPr bwMode="auto">
            <a:xfrm>
              <a:off x="4163533" y="2866321"/>
              <a:ext cx="64243" cy="1338"/>
            </a:xfrm>
            <a:custGeom>
              <a:avLst/>
              <a:gdLst>
                <a:gd name="T0" fmla="*/ 2147483647 w 191"/>
                <a:gd name="T1" fmla="*/ 0 h 6"/>
                <a:gd name="T2" fmla="*/ 0 w 191"/>
                <a:gd name="T3" fmla="*/ 2147483647 h 6"/>
                <a:gd name="T4" fmla="*/ 0 w 191"/>
                <a:gd name="T5" fmla="*/ 2147483647 h 6"/>
                <a:gd name="T6" fmla="*/ 0 w 191"/>
                <a:gd name="T7" fmla="*/ 2147483647 h 6"/>
                <a:gd name="T8" fmla="*/ 2147483647 w 191"/>
                <a:gd name="T9" fmla="*/ 2147483647 h 6"/>
                <a:gd name="T10" fmla="*/ 2147483647 w 191"/>
                <a:gd name="T11" fmla="*/ 2147483647 h 6"/>
                <a:gd name="T12" fmla="*/ 2147483647 w 191"/>
                <a:gd name="T13" fmla="*/ 2147483647 h 6"/>
                <a:gd name="T14" fmla="*/ 2147483647 w 191"/>
                <a:gd name="T15" fmla="*/ 2147483647 h 6"/>
                <a:gd name="T16" fmla="*/ 2147483647 w 191"/>
                <a:gd name="T17" fmla="*/ 0 h 6"/>
                <a:gd name="T18" fmla="*/ 2147483647 w 191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1"/>
                <a:gd name="T31" fmla="*/ 0 h 6"/>
                <a:gd name="T32" fmla="*/ 191 w 191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1" h="6">
                  <a:moveTo>
                    <a:pt x="4" y="0"/>
                  </a:moveTo>
                  <a:lnTo>
                    <a:pt x="0" y="2"/>
                  </a:lnTo>
                  <a:lnTo>
                    <a:pt x="0" y="6"/>
                  </a:lnTo>
                  <a:lnTo>
                    <a:pt x="185" y="6"/>
                  </a:lnTo>
                  <a:lnTo>
                    <a:pt x="191" y="6"/>
                  </a:lnTo>
                  <a:lnTo>
                    <a:pt x="191" y="2"/>
                  </a:lnTo>
                  <a:lnTo>
                    <a:pt x="18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13" name="Freeform 1520"/>
            <p:cNvSpPr>
              <a:spLocks/>
            </p:cNvSpPr>
            <p:nvPr/>
          </p:nvSpPr>
          <p:spPr bwMode="auto">
            <a:xfrm>
              <a:off x="4225100" y="2866321"/>
              <a:ext cx="2677" cy="9368"/>
            </a:xfrm>
            <a:custGeom>
              <a:avLst/>
              <a:gdLst>
                <a:gd name="T0" fmla="*/ 2147483647 w 6"/>
                <a:gd name="T1" fmla="*/ 2147483647 h 28"/>
                <a:gd name="T2" fmla="*/ 2147483647 w 6"/>
                <a:gd name="T3" fmla="*/ 2147483647 h 28"/>
                <a:gd name="T4" fmla="*/ 2147483647 w 6"/>
                <a:gd name="T5" fmla="*/ 0 h 28"/>
                <a:gd name="T6" fmla="*/ 0 w 6"/>
                <a:gd name="T7" fmla="*/ 2147483647 h 28"/>
                <a:gd name="T8" fmla="*/ 0 w 6"/>
                <a:gd name="T9" fmla="*/ 2147483647 h 28"/>
                <a:gd name="T10" fmla="*/ 0 w 6"/>
                <a:gd name="T11" fmla="*/ 2147483647 h 28"/>
                <a:gd name="T12" fmla="*/ 2147483647 w 6"/>
                <a:gd name="T13" fmla="*/ 2147483647 h 28"/>
                <a:gd name="T14" fmla="*/ 2147483647 w 6"/>
                <a:gd name="T15" fmla="*/ 2147483647 h 28"/>
                <a:gd name="T16" fmla="*/ 2147483647 w 6"/>
                <a:gd name="T17" fmla="*/ 2147483647 h 28"/>
                <a:gd name="T18" fmla="*/ 2147483647 w 6"/>
                <a:gd name="T19" fmla="*/ 2147483647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28"/>
                <a:gd name="T32" fmla="*/ 6 w 6"/>
                <a:gd name="T33" fmla="*/ 28 h 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28">
                  <a:moveTo>
                    <a:pt x="6" y="2"/>
                  </a:moveTo>
                  <a:lnTo>
                    <a:pt x="6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25"/>
                  </a:lnTo>
                  <a:lnTo>
                    <a:pt x="0" y="28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6" y="25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14" name="Freeform 1521"/>
            <p:cNvSpPr>
              <a:spLocks/>
            </p:cNvSpPr>
            <p:nvPr/>
          </p:nvSpPr>
          <p:spPr bwMode="auto">
            <a:xfrm>
              <a:off x="4225100" y="2873012"/>
              <a:ext cx="54875" cy="2677"/>
            </a:xfrm>
            <a:custGeom>
              <a:avLst/>
              <a:gdLst>
                <a:gd name="T0" fmla="*/ 2147483647 w 164"/>
                <a:gd name="T1" fmla="*/ 0 h 7"/>
                <a:gd name="T2" fmla="*/ 0 w 164"/>
                <a:gd name="T3" fmla="*/ 2147483647 h 7"/>
                <a:gd name="T4" fmla="*/ 0 w 164"/>
                <a:gd name="T5" fmla="*/ 2147483647 h 7"/>
                <a:gd name="T6" fmla="*/ 0 w 164"/>
                <a:gd name="T7" fmla="*/ 2147483647 h 7"/>
                <a:gd name="T8" fmla="*/ 2147483647 w 164"/>
                <a:gd name="T9" fmla="*/ 2147483647 h 7"/>
                <a:gd name="T10" fmla="*/ 2147483647 w 164"/>
                <a:gd name="T11" fmla="*/ 2147483647 h 7"/>
                <a:gd name="T12" fmla="*/ 2147483647 w 164"/>
                <a:gd name="T13" fmla="*/ 2147483647 h 7"/>
                <a:gd name="T14" fmla="*/ 2147483647 w 164"/>
                <a:gd name="T15" fmla="*/ 2147483647 h 7"/>
                <a:gd name="T16" fmla="*/ 2147483647 w 164"/>
                <a:gd name="T17" fmla="*/ 0 h 7"/>
                <a:gd name="T18" fmla="*/ 2147483647 w 164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4"/>
                <a:gd name="T31" fmla="*/ 0 h 7"/>
                <a:gd name="T32" fmla="*/ 164 w 164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4" h="7">
                  <a:moveTo>
                    <a:pt x="4" y="0"/>
                  </a:moveTo>
                  <a:lnTo>
                    <a:pt x="0" y="4"/>
                  </a:lnTo>
                  <a:lnTo>
                    <a:pt x="0" y="7"/>
                  </a:lnTo>
                  <a:lnTo>
                    <a:pt x="158" y="7"/>
                  </a:lnTo>
                  <a:lnTo>
                    <a:pt x="164" y="7"/>
                  </a:lnTo>
                  <a:lnTo>
                    <a:pt x="164" y="4"/>
                  </a:lnTo>
                  <a:lnTo>
                    <a:pt x="16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15" name="Freeform 1522"/>
            <p:cNvSpPr>
              <a:spLocks/>
            </p:cNvSpPr>
            <p:nvPr/>
          </p:nvSpPr>
          <p:spPr bwMode="auto">
            <a:xfrm>
              <a:off x="4279974" y="2873012"/>
              <a:ext cx="0" cy="9369"/>
            </a:xfrm>
            <a:custGeom>
              <a:avLst/>
              <a:gdLst>
                <a:gd name="T0" fmla="*/ 0 w 2"/>
                <a:gd name="T1" fmla="*/ 2147483647 h 28"/>
                <a:gd name="T2" fmla="*/ 0 w 2"/>
                <a:gd name="T3" fmla="*/ 2147483647 h 28"/>
                <a:gd name="T4" fmla="*/ 0 w 2"/>
                <a:gd name="T5" fmla="*/ 0 h 28"/>
                <a:gd name="T6" fmla="*/ 0 w 2"/>
                <a:gd name="T7" fmla="*/ 2147483647 h 28"/>
                <a:gd name="T8" fmla="*/ 0 w 2"/>
                <a:gd name="T9" fmla="*/ 2147483647 h 28"/>
                <a:gd name="T10" fmla="*/ 0 w 2"/>
                <a:gd name="T11" fmla="*/ 2147483647 h 28"/>
                <a:gd name="T12" fmla="*/ 0 w 2"/>
                <a:gd name="T13" fmla="*/ 2147483647 h 28"/>
                <a:gd name="T14" fmla="*/ 0 w 2"/>
                <a:gd name="T15" fmla="*/ 2147483647 h 28"/>
                <a:gd name="T16" fmla="*/ 0 w 2"/>
                <a:gd name="T17" fmla="*/ 2147483647 h 28"/>
                <a:gd name="T18" fmla="*/ 0 w 2"/>
                <a:gd name="T19" fmla="*/ 2147483647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"/>
                <a:gd name="T31" fmla="*/ 0 h 28"/>
                <a:gd name="T32" fmla="*/ 0 w 2"/>
                <a:gd name="T33" fmla="*/ 28 h 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" h="28">
                  <a:moveTo>
                    <a:pt x="2" y="4"/>
                  </a:moveTo>
                  <a:lnTo>
                    <a:pt x="2" y="4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28"/>
                  </a:lnTo>
                  <a:lnTo>
                    <a:pt x="2" y="28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16" name="Freeform 1523"/>
            <p:cNvSpPr>
              <a:spLocks/>
            </p:cNvSpPr>
            <p:nvPr/>
          </p:nvSpPr>
          <p:spPr bwMode="auto">
            <a:xfrm>
              <a:off x="4278635" y="2879704"/>
              <a:ext cx="46844" cy="2677"/>
            </a:xfrm>
            <a:custGeom>
              <a:avLst/>
              <a:gdLst>
                <a:gd name="T0" fmla="*/ 2147483647 w 142"/>
                <a:gd name="T1" fmla="*/ 0 h 6"/>
                <a:gd name="T2" fmla="*/ 2147483647 w 142"/>
                <a:gd name="T3" fmla="*/ 2147483647 h 6"/>
                <a:gd name="T4" fmla="*/ 0 w 142"/>
                <a:gd name="T5" fmla="*/ 2147483647 h 6"/>
                <a:gd name="T6" fmla="*/ 2147483647 w 142"/>
                <a:gd name="T7" fmla="*/ 2147483647 h 6"/>
                <a:gd name="T8" fmla="*/ 2147483647 w 142"/>
                <a:gd name="T9" fmla="*/ 2147483647 h 6"/>
                <a:gd name="T10" fmla="*/ 2147483647 w 142"/>
                <a:gd name="T11" fmla="*/ 2147483647 h 6"/>
                <a:gd name="T12" fmla="*/ 2147483647 w 142"/>
                <a:gd name="T13" fmla="*/ 2147483647 h 6"/>
                <a:gd name="T14" fmla="*/ 2147483647 w 142"/>
                <a:gd name="T15" fmla="*/ 2147483647 h 6"/>
                <a:gd name="T16" fmla="*/ 2147483647 w 142"/>
                <a:gd name="T17" fmla="*/ 0 h 6"/>
                <a:gd name="T18" fmla="*/ 2147483647 w 142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2"/>
                <a:gd name="T31" fmla="*/ 0 h 6"/>
                <a:gd name="T32" fmla="*/ 142 w 142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2" h="6">
                  <a:moveTo>
                    <a:pt x="4" y="0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4" y="6"/>
                  </a:lnTo>
                  <a:lnTo>
                    <a:pt x="135" y="6"/>
                  </a:lnTo>
                  <a:lnTo>
                    <a:pt x="142" y="6"/>
                  </a:lnTo>
                  <a:lnTo>
                    <a:pt x="142" y="4"/>
                  </a:lnTo>
                  <a:lnTo>
                    <a:pt x="135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17" name="Freeform 1524"/>
            <p:cNvSpPr>
              <a:spLocks/>
            </p:cNvSpPr>
            <p:nvPr/>
          </p:nvSpPr>
          <p:spPr bwMode="auto">
            <a:xfrm>
              <a:off x="4324141" y="2879704"/>
              <a:ext cx="1339" cy="10707"/>
            </a:xfrm>
            <a:custGeom>
              <a:avLst/>
              <a:gdLst>
                <a:gd name="T0" fmla="*/ 2147483647 w 4"/>
                <a:gd name="T1" fmla="*/ 2147483647 h 29"/>
                <a:gd name="T2" fmla="*/ 2147483647 w 4"/>
                <a:gd name="T3" fmla="*/ 2147483647 h 29"/>
                <a:gd name="T4" fmla="*/ 0 w 4"/>
                <a:gd name="T5" fmla="*/ 0 h 29"/>
                <a:gd name="T6" fmla="*/ 0 w 4"/>
                <a:gd name="T7" fmla="*/ 2147483647 h 29"/>
                <a:gd name="T8" fmla="*/ 0 w 4"/>
                <a:gd name="T9" fmla="*/ 2147483647 h 29"/>
                <a:gd name="T10" fmla="*/ 0 w 4"/>
                <a:gd name="T11" fmla="*/ 2147483647 h 29"/>
                <a:gd name="T12" fmla="*/ 0 w 4"/>
                <a:gd name="T13" fmla="*/ 2147483647 h 29"/>
                <a:gd name="T14" fmla="*/ 2147483647 w 4"/>
                <a:gd name="T15" fmla="*/ 2147483647 h 29"/>
                <a:gd name="T16" fmla="*/ 2147483647 w 4"/>
                <a:gd name="T17" fmla="*/ 2147483647 h 29"/>
                <a:gd name="T18" fmla="*/ 2147483647 w 4"/>
                <a:gd name="T19" fmla="*/ 2147483647 h 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29"/>
                <a:gd name="T32" fmla="*/ 4 w 4"/>
                <a:gd name="T33" fmla="*/ 29 h 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29">
                  <a:moveTo>
                    <a:pt x="4" y="4"/>
                  </a:moveTo>
                  <a:lnTo>
                    <a:pt x="4" y="4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29"/>
                  </a:lnTo>
                  <a:lnTo>
                    <a:pt x="4" y="29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18" name="Freeform 1525"/>
            <p:cNvSpPr>
              <a:spLocks/>
            </p:cNvSpPr>
            <p:nvPr/>
          </p:nvSpPr>
          <p:spPr bwMode="auto">
            <a:xfrm>
              <a:off x="4324141" y="2887734"/>
              <a:ext cx="212806" cy="2677"/>
            </a:xfrm>
            <a:custGeom>
              <a:avLst/>
              <a:gdLst>
                <a:gd name="T0" fmla="*/ 2147483647 w 637"/>
                <a:gd name="T1" fmla="*/ 0 h 7"/>
                <a:gd name="T2" fmla="*/ 2147483647 w 637"/>
                <a:gd name="T3" fmla="*/ 2147483647 h 7"/>
                <a:gd name="T4" fmla="*/ 0 w 637"/>
                <a:gd name="T5" fmla="*/ 2147483647 h 7"/>
                <a:gd name="T6" fmla="*/ 2147483647 w 637"/>
                <a:gd name="T7" fmla="*/ 2147483647 h 7"/>
                <a:gd name="T8" fmla="*/ 2147483647 w 637"/>
                <a:gd name="T9" fmla="*/ 2147483647 h 7"/>
                <a:gd name="T10" fmla="*/ 2147483647 w 637"/>
                <a:gd name="T11" fmla="*/ 2147483647 h 7"/>
                <a:gd name="T12" fmla="*/ 2147483647 w 637"/>
                <a:gd name="T13" fmla="*/ 2147483647 h 7"/>
                <a:gd name="T14" fmla="*/ 2147483647 w 637"/>
                <a:gd name="T15" fmla="*/ 2147483647 h 7"/>
                <a:gd name="T16" fmla="*/ 2147483647 w 637"/>
                <a:gd name="T17" fmla="*/ 0 h 7"/>
                <a:gd name="T18" fmla="*/ 2147483647 w 637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37"/>
                <a:gd name="T31" fmla="*/ 0 h 7"/>
                <a:gd name="T32" fmla="*/ 637 w 637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37" h="7">
                  <a:moveTo>
                    <a:pt x="3" y="0"/>
                  </a:moveTo>
                  <a:lnTo>
                    <a:pt x="3" y="3"/>
                  </a:lnTo>
                  <a:lnTo>
                    <a:pt x="0" y="3"/>
                  </a:lnTo>
                  <a:lnTo>
                    <a:pt x="3" y="7"/>
                  </a:lnTo>
                  <a:lnTo>
                    <a:pt x="630" y="7"/>
                  </a:lnTo>
                  <a:lnTo>
                    <a:pt x="634" y="7"/>
                  </a:lnTo>
                  <a:lnTo>
                    <a:pt x="637" y="3"/>
                  </a:lnTo>
                  <a:lnTo>
                    <a:pt x="634" y="3"/>
                  </a:lnTo>
                  <a:lnTo>
                    <a:pt x="63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19" name="Freeform 1526"/>
            <p:cNvSpPr>
              <a:spLocks/>
            </p:cNvSpPr>
            <p:nvPr/>
          </p:nvSpPr>
          <p:spPr bwMode="auto">
            <a:xfrm>
              <a:off x="4534270" y="2887734"/>
              <a:ext cx="2677" cy="10707"/>
            </a:xfrm>
            <a:custGeom>
              <a:avLst/>
              <a:gdLst>
                <a:gd name="T0" fmla="*/ 2147483647 w 7"/>
                <a:gd name="T1" fmla="*/ 2147483647 h 32"/>
                <a:gd name="T2" fmla="*/ 2147483647 w 7"/>
                <a:gd name="T3" fmla="*/ 2147483647 h 32"/>
                <a:gd name="T4" fmla="*/ 2147483647 w 7"/>
                <a:gd name="T5" fmla="*/ 0 h 32"/>
                <a:gd name="T6" fmla="*/ 0 w 7"/>
                <a:gd name="T7" fmla="*/ 2147483647 h 32"/>
                <a:gd name="T8" fmla="*/ 0 w 7"/>
                <a:gd name="T9" fmla="*/ 2147483647 h 32"/>
                <a:gd name="T10" fmla="*/ 0 w 7"/>
                <a:gd name="T11" fmla="*/ 2147483647 h 32"/>
                <a:gd name="T12" fmla="*/ 2147483647 w 7"/>
                <a:gd name="T13" fmla="*/ 2147483647 h 32"/>
                <a:gd name="T14" fmla="*/ 2147483647 w 7"/>
                <a:gd name="T15" fmla="*/ 2147483647 h 32"/>
                <a:gd name="T16" fmla="*/ 2147483647 w 7"/>
                <a:gd name="T17" fmla="*/ 2147483647 h 32"/>
                <a:gd name="T18" fmla="*/ 2147483647 w 7"/>
                <a:gd name="T19" fmla="*/ 2147483647 h 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32"/>
                <a:gd name="T32" fmla="*/ 7 w 7"/>
                <a:gd name="T33" fmla="*/ 32 h 3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32">
                  <a:moveTo>
                    <a:pt x="7" y="3"/>
                  </a:moveTo>
                  <a:lnTo>
                    <a:pt x="4" y="3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28"/>
                  </a:lnTo>
                  <a:lnTo>
                    <a:pt x="0" y="32"/>
                  </a:lnTo>
                  <a:lnTo>
                    <a:pt x="4" y="32"/>
                  </a:lnTo>
                  <a:lnTo>
                    <a:pt x="7" y="28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20" name="Freeform 1527"/>
            <p:cNvSpPr>
              <a:spLocks/>
            </p:cNvSpPr>
            <p:nvPr/>
          </p:nvSpPr>
          <p:spPr bwMode="auto">
            <a:xfrm>
              <a:off x="4534270" y="2895764"/>
              <a:ext cx="81642" cy="2677"/>
            </a:xfrm>
            <a:custGeom>
              <a:avLst/>
              <a:gdLst>
                <a:gd name="T0" fmla="*/ 2147483647 w 244"/>
                <a:gd name="T1" fmla="*/ 0 h 6"/>
                <a:gd name="T2" fmla="*/ 0 w 244"/>
                <a:gd name="T3" fmla="*/ 0 h 6"/>
                <a:gd name="T4" fmla="*/ 0 w 244"/>
                <a:gd name="T5" fmla="*/ 2147483647 h 6"/>
                <a:gd name="T6" fmla="*/ 0 w 244"/>
                <a:gd name="T7" fmla="*/ 2147483647 h 6"/>
                <a:gd name="T8" fmla="*/ 2147483647 w 244"/>
                <a:gd name="T9" fmla="*/ 2147483647 h 6"/>
                <a:gd name="T10" fmla="*/ 2147483647 w 244"/>
                <a:gd name="T11" fmla="*/ 2147483647 h 6"/>
                <a:gd name="T12" fmla="*/ 2147483647 w 244"/>
                <a:gd name="T13" fmla="*/ 2147483647 h 6"/>
                <a:gd name="T14" fmla="*/ 2147483647 w 244"/>
                <a:gd name="T15" fmla="*/ 0 h 6"/>
                <a:gd name="T16" fmla="*/ 2147483647 w 244"/>
                <a:gd name="T17" fmla="*/ 0 h 6"/>
                <a:gd name="T18" fmla="*/ 2147483647 w 244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4"/>
                <a:gd name="T31" fmla="*/ 0 h 6"/>
                <a:gd name="T32" fmla="*/ 244 w 244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4" h="6">
                  <a:moveTo>
                    <a:pt x="4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234" y="6"/>
                  </a:lnTo>
                  <a:lnTo>
                    <a:pt x="240" y="6"/>
                  </a:lnTo>
                  <a:lnTo>
                    <a:pt x="244" y="2"/>
                  </a:lnTo>
                  <a:lnTo>
                    <a:pt x="240" y="0"/>
                  </a:lnTo>
                  <a:lnTo>
                    <a:pt x="23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21" name="Freeform 1528"/>
            <p:cNvSpPr>
              <a:spLocks/>
            </p:cNvSpPr>
            <p:nvPr/>
          </p:nvSpPr>
          <p:spPr bwMode="auto">
            <a:xfrm>
              <a:off x="4613235" y="2895764"/>
              <a:ext cx="2677" cy="10707"/>
            </a:xfrm>
            <a:custGeom>
              <a:avLst/>
              <a:gdLst>
                <a:gd name="T0" fmla="*/ 2147483647 w 6"/>
                <a:gd name="T1" fmla="*/ 2147483647 h 31"/>
                <a:gd name="T2" fmla="*/ 2147483647 w 6"/>
                <a:gd name="T3" fmla="*/ 0 h 31"/>
                <a:gd name="T4" fmla="*/ 2147483647 w 6"/>
                <a:gd name="T5" fmla="*/ 0 h 31"/>
                <a:gd name="T6" fmla="*/ 0 w 6"/>
                <a:gd name="T7" fmla="*/ 0 h 31"/>
                <a:gd name="T8" fmla="*/ 0 w 6"/>
                <a:gd name="T9" fmla="*/ 2147483647 h 31"/>
                <a:gd name="T10" fmla="*/ 0 w 6"/>
                <a:gd name="T11" fmla="*/ 2147483647 h 31"/>
                <a:gd name="T12" fmla="*/ 2147483647 w 6"/>
                <a:gd name="T13" fmla="*/ 2147483647 h 31"/>
                <a:gd name="T14" fmla="*/ 2147483647 w 6"/>
                <a:gd name="T15" fmla="*/ 2147483647 h 31"/>
                <a:gd name="T16" fmla="*/ 2147483647 w 6"/>
                <a:gd name="T17" fmla="*/ 2147483647 h 31"/>
                <a:gd name="T18" fmla="*/ 2147483647 w 6"/>
                <a:gd name="T19" fmla="*/ 2147483647 h 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31"/>
                <a:gd name="T32" fmla="*/ 6 w 6"/>
                <a:gd name="T33" fmla="*/ 31 h 3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31">
                  <a:moveTo>
                    <a:pt x="6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0" y="31"/>
                  </a:lnTo>
                  <a:lnTo>
                    <a:pt x="2" y="31"/>
                  </a:lnTo>
                  <a:lnTo>
                    <a:pt x="6" y="28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22" name="Freeform 1529"/>
            <p:cNvSpPr>
              <a:spLocks/>
            </p:cNvSpPr>
            <p:nvPr/>
          </p:nvSpPr>
          <p:spPr bwMode="auto">
            <a:xfrm>
              <a:off x="4613235" y="2905132"/>
              <a:ext cx="564804" cy="1339"/>
            </a:xfrm>
            <a:custGeom>
              <a:avLst/>
              <a:gdLst>
                <a:gd name="T0" fmla="*/ 2147483647 w 1688"/>
                <a:gd name="T1" fmla="*/ 0 h 6"/>
                <a:gd name="T2" fmla="*/ 0 w 1688"/>
                <a:gd name="T3" fmla="*/ 0 h 6"/>
                <a:gd name="T4" fmla="*/ 0 w 1688"/>
                <a:gd name="T5" fmla="*/ 2147483647 h 6"/>
                <a:gd name="T6" fmla="*/ 0 w 1688"/>
                <a:gd name="T7" fmla="*/ 2147483647 h 6"/>
                <a:gd name="T8" fmla="*/ 2147483647 w 1688"/>
                <a:gd name="T9" fmla="*/ 2147483647 h 6"/>
                <a:gd name="T10" fmla="*/ 2147483647 w 1688"/>
                <a:gd name="T11" fmla="*/ 2147483647 h 6"/>
                <a:gd name="T12" fmla="*/ 2147483647 w 1688"/>
                <a:gd name="T13" fmla="*/ 2147483647 h 6"/>
                <a:gd name="T14" fmla="*/ 2147483647 w 1688"/>
                <a:gd name="T15" fmla="*/ 0 h 6"/>
                <a:gd name="T16" fmla="*/ 2147483647 w 1688"/>
                <a:gd name="T17" fmla="*/ 0 h 6"/>
                <a:gd name="T18" fmla="*/ 2147483647 w 1688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88"/>
                <a:gd name="T31" fmla="*/ 0 h 6"/>
                <a:gd name="T32" fmla="*/ 1688 w 1688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88" h="6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1681" y="6"/>
                  </a:lnTo>
                  <a:lnTo>
                    <a:pt x="1688" y="6"/>
                  </a:lnTo>
                  <a:lnTo>
                    <a:pt x="1688" y="3"/>
                  </a:lnTo>
                  <a:lnTo>
                    <a:pt x="1688" y="0"/>
                  </a:lnTo>
                  <a:lnTo>
                    <a:pt x="168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23" name="Freeform 1530"/>
            <p:cNvSpPr>
              <a:spLocks/>
            </p:cNvSpPr>
            <p:nvPr/>
          </p:nvSpPr>
          <p:spPr bwMode="auto">
            <a:xfrm>
              <a:off x="5176701" y="2905132"/>
              <a:ext cx="1338" cy="13383"/>
            </a:xfrm>
            <a:custGeom>
              <a:avLst/>
              <a:gdLst>
                <a:gd name="T0" fmla="*/ 2147483647 w 4"/>
                <a:gd name="T1" fmla="*/ 2147483647 h 40"/>
                <a:gd name="T2" fmla="*/ 2147483647 w 4"/>
                <a:gd name="T3" fmla="*/ 0 h 40"/>
                <a:gd name="T4" fmla="*/ 0 w 4"/>
                <a:gd name="T5" fmla="*/ 0 h 40"/>
                <a:gd name="T6" fmla="*/ 0 w 4"/>
                <a:gd name="T7" fmla="*/ 0 h 40"/>
                <a:gd name="T8" fmla="*/ 0 w 4"/>
                <a:gd name="T9" fmla="*/ 2147483647 h 40"/>
                <a:gd name="T10" fmla="*/ 0 w 4"/>
                <a:gd name="T11" fmla="*/ 2147483647 h 40"/>
                <a:gd name="T12" fmla="*/ 0 w 4"/>
                <a:gd name="T13" fmla="*/ 2147483647 h 40"/>
                <a:gd name="T14" fmla="*/ 2147483647 w 4"/>
                <a:gd name="T15" fmla="*/ 2147483647 h 40"/>
                <a:gd name="T16" fmla="*/ 2147483647 w 4"/>
                <a:gd name="T17" fmla="*/ 2147483647 h 40"/>
                <a:gd name="T18" fmla="*/ 2147483647 w 4"/>
                <a:gd name="T19" fmla="*/ 2147483647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40"/>
                <a:gd name="T32" fmla="*/ 4 w 4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40">
                  <a:moveTo>
                    <a:pt x="4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34"/>
                  </a:lnTo>
                  <a:lnTo>
                    <a:pt x="0" y="40"/>
                  </a:lnTo>
                  <a:lnTo>
                    <a:pt x="4" y="40"/>
                  </a:lnTo>
                  <a:lnTo>
                    <a:pt x="4" y="37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24" name="Freeform 1531"/>
            <p:cNvSpPr>
              <a:spLocks/>
            </p:cNvSpPr>
            <p:nvPr/>
          </p:nvSpPr>
          <p:spPr bwMode="auto">
            <a:xfrm>
              <a:off x="5176701" y="2915839"/>
              <a:ext cx="373413" cy="2677"/>
            </a:xfrm>
            <a:custGeom>
              <a:avLst/>
              <a:gdLst>
                <a:gd name="T0" fmla="*/ 2147483647 w 1117"/>
                <a:gd name="T1" fmla="*/ 0 h 6"/>
                <a:gd name="T2" fmla="*/ 2147483647 w 1117"/>
                <a:gd name="T3" fmla="*/ 0 h 6"/>
                <a:gd name="T4" fmla="*/ 0 w 1117"/>
                <a:gd name="T5" fmla="*/ 2147483647 h 6"/>
                <a:gd name="T6" fmla="*/ 2147483647 w 1117"/>
                <a:gd name="T7" fmla="*/ 2147483647 h 6"/>
                <a:gd name="T8" fmla="*/ 2147483647 w 1117"/>
                <a:gd name="T9" fmla="*/ 2147483647 h 6"/>
                <a:gd name="T10" fmla="*/ 2147483647 w 1117"/>
                <a:gd name="T11" fmla="*/ 2147483647 h 6"/>
                <a:gd name="T12" fmla="*/ 2147483647 w 1117"/>
                <a:gd name="T13" fmla="*/ 2147483647 h 6"/>
                <a:gd name="T14" fmla="*/ 2147483647 w 1117"/>
                <a:gd name="T15" fmla="*/ 0 h 6"/>
                <a:gd name="T16" fmla="*/ 2147483647 w 1117"/>
                <a:gd name="T17" fmla="*/ 0 h 6"/>
                <a:gd name="T18" fmla="*/ 2147483647 w 1117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17"/>
                <a:gd name="T31" fmla="*/ 0 h 6"/>
                <a:gd name="T32" fmla="*/ 1117 w 1117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17" h="6">
                  <a:moveTo>
                    <a:pt x="3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6"/>
                  </a:lnTo>
                  <a:lnTo>
                    <a:pt x="1111" y="6"/>
                  </a:lnTo>
                  <a:lnTo>
                    <a:pt x="1114" y="6"/>
                  </a:lnTo>
                  <a:lnTo>
                    <a:pt x="1117" y="3"/>
                  </a:lnTo>
                  <a:lnTo>
                    <a:pt x="1114" y="0"/>
                  </a:lnTo>
                  <a:lnTo>
                    <a:pt x="1111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25" name="Freeform 1532"/>
            <p:cNvSpPr>
              <a:spLocks/>
            </p:cNvSpPr>
            <p:nvPr/>
          </p:nvSpPr>
          <p:spPr bwMode="auto">
            <a:xfrm>
              <a:off x="5547437" y="2915839"/>
              <a:ext cx="2677" cy="16060"/>
            </a:xfrm>
            <a:custGeom>
              <a:avLst/>
              <a:gdLst>
                <a:gd name="T0" fmla="*/ 2147483647 w 6"/>
                <a:gd name="T1" fmla="*/ 2147483647 h 47"/>
                <a:gd name="T2" fmla="*/ 2147483647 w 6"/>
                <a:gd name="T3" fmla="*/ 0 h 47"/>
                <a:gd name="T4" fmla="*/ 2147483647 w 6"/>
                <a:gd name="T5" fmla="*/ 0 h 47"/>
                <a:gd name="T6" fmla="*/ 0 w 6"/>
                <a:gd name="T7" fmla="*/ 0 h 47"/>
                <a:gd name="T8" fmla="*/ 0 w 6"/>
                <a:gd name="T9" fmla="*/ 2147483647 h 47"/>
                <a:gd name="T10" fmla="*/ 0 w 6"/>
                <a:gd name="T11" fmla="*/ 2147483647 h 47"/>
                <a:gd name="T12" fmla="*/ 2147483647 w 6"/>
                <a:gd name="T13" fmla="*/ 2147483647 h 47"/>
                <a:gd name="T14" fmla="*/ 2147483647 w 6"/>
                <a:gd name="T15" fmla="*/ 2147483647 h 47"/>
                <a:gd name="T16" fmla="*/ 2147483647 w 6"/>
                <a:gd name="T17" fmla="*/ 2147483647 h 47"/>
                <a:gd name="T18" fmla="*/ 2147483647 w 6"/>
                <a:gd name="T19" fmla="*/ 2147483647 h 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47"/>
                <a:gd name="T32" fmla="*/ 6 w 6"/>
                <a:gd name="T33" fmla="*/ 47 h 4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47">
                  <a:moveTo>
                    <a:pt x="6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7"/>
                  </a:lnTo>
                  <a:lnTo>
                    <a:pt x="3" y="47"/>
                  </a:lnTo>
                  <a:lnTo>
                    <a:pt x="6" y="47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26" name="Freeform 1533"/>
            <p:cNvSpPr>
              <a:spLocks/>
            </p:cNvSpPr>
            <p:nvPr/>
          </p:nvSpPr>
          <p:spPr bwMode="auto">
            <a:xfrm>
              <a:off x="5547437" y="2929222"/>
              <a:ext cx="73612" cy="2677"/>
            </a:xfrm>
            <a:custGeom>
              <a:avLst/>
              <a:gdLst>
                <a:gd name="T0" fmla="*/ 2147483647 w 217"/>
                <a:gd name="T1" fmla="*/ 0 h 6"/>
                <a:gd name="T2" fmla="*/ 0 w 217"/>
                <a:gd name="T3" fmla="*/ 0 h 6"/>
                <a:gd name="T4" fmla="*/ 0 w 217"/>
                <a:gd name="T5" fmla="*/ 2147483647 h 6"/>
                <a:gd name="T6" fmla="*/ 0 w 217"/>
                <a:gd name="T7" fmla="*/ 2147483647 h 6"/>
                <a:gd name="T8" fmla="*/ 2147483647 w 217"/>
                <a:gd name="T9" fmla="*/ 2147483647 h 6"/>
                <a:gd name="T10" fmla="*/ 2147483647 w 217"/>
                <a:gd name="T11" fmla="*/ 2147483647 h 6"/>
                <a:gd name="T12" fmla="*/ 2147483647 w 217"/>
                <a:gd name="T13" fmla="*/ 2147483647 h 6"/>
                <a:gd name="T14" fmla="*/ 2147483647 w 217"/>
                <a:gd name="T15" fmla="*/ 0 h 6"/>
                <a:gd name="T16" fmla="*/ 2147483647 w 217"/>
                <a:gd name="T17" fmla="*/ 0 h 6"/>
                <a:gd name="T18" fmla="*/ 2147483647 w 217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7"/>
                <a:gd name="T31" fmla="*/ 0 h 6"/>
                <a:gd name="T32" fmla="*/ 217 w 217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7" h="6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211" y="6"/>
                  </a:lnTo>
                  <a:lnTo>
                    <a:pt x="215" y="6"/>
                  </a:lnTo>
                  <a:lnTo>
                    <a:pt x="217" y="3"/>
                  </a:lnTo>
                  <a:lnTo>
                    <a:pt x="215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27" name="Freeform 1534"/>
            <p:cNvSpPr>
              <a:spLocks/>
            </p:cNvSpPr>
            <p:nvPr/>
          </p:nvSpPr>
          <p:spPr bwMode="auto">
            <a:xfrm>
              <a:off x="5618372" y="2929222"/>
              <a:ext cx="2677" cy="17399"/>
            </a:xfrm>
            <a:custGeom>
              <a:avLst/>
              <a:gdLst>
                <a:gd name="T0" fmla="*/ 2147483647 w 6"/>
                <a:gd name="T1" fmla="*/ 2147483647 h 50"/>
                <a:gd name="T2" fmla="*/ 2147483647 w 6"/>
                <a:gd name="T3" fmla="*/ 0 h 50"/>
                <a:gd name="T4" fmla="*/ 2147483647 w 6"/>
                <a:gd name="T5" fmla="*/ 0 h 50"/>
                <a:gd name="T6" fmla="*/ 0 w 6"/>
                <a:gd name="T7" fmla="*/ 0 h 50"/>
                <a:gd name="T8" fmla="*/ 0 w 6"/>
                <a:gd name="T9" fmla="*/ 2147483647 h 50"/>
                <a:gd name="T10" fmla="*/ 0 w 6"/>
                <a:gd name="T11" fmla="*/ 2147483647 h 50"/>
                <a:gd name="T12" fmla="*/ 2147483647 w 6"/>
                <a:gd name="T13" fmla="*/ 2147483647 h 50"/>
                <a:gd name="T14" fmla="*/ 2147483647 w 6"/>
                <a:gd name="T15" fmla="*/ 2147483647 h 50"/>
                <a:gd name="T16" fmla="*/ 2147483647 w 6"/>
                <a:gd name="T17" fmla="*/ 2147483647 h 50"/>
                <a:gd name="T18" fmla="*/ 2147483647 w 6"/>
                <a:gd name="T19" fmla="*/ 2147483647 h 5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50"/>
                <a:gd name="T32" fmla="*/ 6 w 6"/>
                <a:gd name="T33" fmla="*/ 50 h 5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50">
                  <a:moveTo>
                    <a:pt x="6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46"/>
                  </a:lnTo>
                  <a:lnTo>
                    <a:pt x="0" y="50"/>
                  </a:lnTo>
                  <a:lnTo>
                    <a:pt x="4" y="50"/>
                  </a:lnTo>
                  <a:lnTo>
                    <a:pt x="6" y="50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28" name="Freeform 1535"/>
            <p:cNvSpPr>
              <a:spLocks/>
            </p:cNvSpPr>
            <p:nvPr/>
          </p:nvSpPr>
          <p:spPr bwMode="auto">
            <a:xfrm>
              <a:off x="5618372" y="2943945"/>
              <a:ext cx="50859" cy="2677"/>
            </a:xfrm>
            <a:custGeom>
              <a:avLst/>
              <a:gdLst>
                <a:gd name="T0" fmla="*/ 2147483647 w 151"/>
                <a:gd name="T1" fmla="*/ 0 h 6"/>
                <a:gd name="T2" fmla="*/ 0 w 151"/>
                <a:gd name="T3" fmla="*/ 2147483647 h 6"/>
                <a:gd name="T4" fmla="*/ 0 w 151"/>
                <a:gd name="T5" fmla="*/ 2147483647 h 6"/>
                <a:gd name="T6" fmla="*/ 0 w 151"/>
                <a:gd name="T7" fmla="*/ 2147483647 h 6"/>
                <a:gd name="T8" fmla="*/ 2147483647 w 151"/>
                <a:gd name="T9" fmla="*/ 2147483647 h 6"/>
                <a:gd name="T10" fmla="*/ 2147483647 w 151"/>
                <a:gd name="T11" fmla="*/ 2147483647 h 6"/>
                <a:gd name="T12" fmla="*/ 2147483647 w 151"/>
                <a:gd name="T13" fmla="*/ 2147483647 h 6"/>
                <a:gd name="T14" fmla="*/ 2147483647 w 151"/>
                <a:gd name="T15" fmla="*/ 2147483647 h 6"/>
                <a:gd name="T16" fmla="*/ 2147483647 w 151"/>
                <a:gd name="T17" fmla="*/ 0 h 6"/>
                <a:gd name="T18" fmla="*/ 2147483647 w 151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1"/>
                <a:gd name="T31" fmla="*/ 0 h 6"/>
                <a:gd name="T32" fmla="*/ 151 w 151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1" h="6">
                  <a:moveTo>
                    <a:pt x="4" y="0"/>
                  </a:moveTo>
                  <a:lnTo>
                    <a:pt x="0" y="2"/>
                  </a:lnTo>
                  <a:lnTo>
                    <a:pt x="0" y="6"/>
                  </a:lnTo>
                  <a:lnTo>
                    <a:pt x="144" y="6"/>
                  </a:lnTo>
                  <a:lnTo>
                    <a:pt x="151" y="6"/>
                  </a:lnTo>
                  <a:lnTo>
                    <a:pt x="151" y="2"/>
                  </a:lnTo>
                  <a:lnTo>
                    <a:pt x="14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29" name="Freeform 1536"/>
            <p:cNvSpPr>
              <a:spLocks/>
            </p:cNvSpPr>
            <p:nvPr/>
          </p:nvSpPr>
          <p:spPr bwMode="auto">
            <a:xfrm>
              <a:off x="5667893" y="2943945"/>
              <a:ext cx="1339" cy="20075"/>
            </a:xfrm>
            <a:custGeom>
              <a:avLst/>
              <a:gdLst>
                <a:gd name="T0" fmla="*/ 2147483647 w 3"/>
                <a:gd name="T1" fmla="*/ 2147483647 h 57"/>
                <a:gd name="T2" fmla="*/ 2147483647 w 3"/>
                <a:gd name="T3" fmla="*/ 2147483647 h 57"/>
                <a:gd name="T4" fmla="*/ 0 w 3"/>
                <a:gd name="T5" fmla="*/ 0 h 57"/>
                <a:gd name="T6" fmla="*/ 0 w 3"/>
                <a:gd name="T7" fmla="*/ 2147483647 h 57"/>
                <a:gd name="T8" fmla="*/ 0 w 3"/>
                <a:gd name="T9" fmla="*/ 2147483647 h 57"/>
                <a:gd name="T10" fmla="*/ 0 w 3"/>
                <a:gd name="T11" fmla="*/ 2147483647 h 57"/>
                <a:gd name="T12" fmla="*/ 0 w 3"/>
                <a:gd name="T13" fmla="*/ 2147483647 h 57"/>
                <a:gd name="T14" fmla="*/ 2147483647 w 3"/>
                <a:gd name="T15" fmla="*/ 2147483647 h 57"/>
                <a:gd name="T16" fmla="*/ 2147483647 w 3"/>
                <a:gd name="T17" fmla="*/ 2147483647 h 57"/>
                <a:gd name="T18" fmla="*/ 2147483647 w 3"/>
                <a:gd name="T19" fmla="*/ 2147483647 h 5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57"/>
                <a:gd name="T32" fmla="*/ 3 w 3"/>
                <a:gd name="T33" fmla="*/ 57 h 5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57">
                  <a:moveTo>
                    <a:pt x="3" y="2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3"/>
                  </a:lnTo>
                  <a:lnTo>
                    <a:pt x="0" y="57"/>
                  </a:lnTo>
                  <a:lnTo>
                    <a:pt x="3" y="53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30" name="Freeform 1537"/>
            <p:cNvSpPr>
              <a:spLocks/>
            </p:cNvSpPr>
            <p:nvPr/>
          </p:nvSpPr>
          <p:spPr bwMode="auto">
            <a:xfrm>
              <a:off x="5666555" y="2961343"/>
              <a:ext cx="211467" cy="1339"/>
            </a:xfrm>
            <a:custGeom>
              <a:avLst/>
              <a:gdLst>
                <a:gd name="T0" fmla="*/ 2147483647 w 631"/>
                <a:gd name="T1" fmla="*/ 0 h 3"/>
                <a:gd name="T2" fmla="*/ 2147483647 w 631"/>
                <a:gd name="T3" fmla="*/ 0 h 3"/>
                <a:gd name="T4" fmla="*/ 0 w 631"/>
                <a:gd name="T5" fmla="*/ 2147483647 h 3"/>
                <a:gd name="T6" fmla="*/ 2147483647 w 631"/>
                <a:gd name="T7" fmla="*/ 2147483647 h 3"/>
                <a:gd name="T8" fmla="*/ 2147483647 w 631"/>
                <a:gd name="T9" fmla="*/ 2147483647 h 3"/>
                <a:gd name="T10" fmla="*/ 2147483647 w 631"/>
                <a:gd name="T11" fmla="*/ 2147483647 h 3"/>
                <a:gd name="T12" fmla="*/ 2147483647 w 631"/>
                <a:gd name="T13" fmla="*/ 2147483647 h 3"/>
                <a:gd name="T14" fmla="*/ 2147483647 w 631"/>
                <a:gd name="T15" fmla="*/ 0 h 3"/>
                <a:gd name="T16" fmla="*/ 2147483647 w 631"/>
                <a:gd name="T17" fmla="*/ 0 h 3"/>
                <a:gd name="T18" fmla="*/ 2147483647 w 631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31"/>
                <a:gd name="T31" fmla="*/ 0 h 3"/>
                <a:gd name="T32" fmla="*/ 631 w 631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31" h="3">
                  <a:moveTo>
                    <a:pt x="4" y="0"/>
                  </a:moveTo>
                  <a:lnTo>
                    <a:pt x="4" y="0"/>
                  </a:lnTo>
                  <a:lnTo>
                    <a:pt x="0" y="3"/>
                  </a:lnTo>
                  <a:lnTo>
                    <a:pt x="4" y="3"/>
                  </a:lnTo>
                  <a:lnTo>
                    <a:pt x="625" y="3"/>
                  </a:lnTo>
                  <a:lnTo>
                    <a:pt x="631" y="3"/>
                  </a:lnTo>
                  <a:lnTo>
                    <a:pt x="631" y="0"/>
                  </a:lnTo>
                  <a:lnTo>
                    <a:pt x="625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31" name="Freeform 1538"/>
            <p:cNvSpPr>
              <a:spLocks/>
            </p:cNvSpPr>
            <p:nvPr/>
          </p:nvSpPr>
          <p:spPr bwMode="auto">
            <a:xfrm>
              <a:off x="5875345" y="2961343"/>
              <a:ext cx="2677" cy="22752"/>
            </a:xfrm>
            <a:custGeom>
              <a:avLst/>
              <a:gdLst>
                <a:gd name="T0" fmla="*/ 2147483647 w 6"/>
                <a:gd name="T1" fmla="*/ 2147483647 h 66"/>
                <a:gd name="T2" fmla="*/ 2147483647 w 6"/>
                <a:gd name="T3" fmla="*/ 0 h 66"/>
                <a:gd name="T4" fmla="*/ 2147483647 w 6"/>
                <a:gd name="T5" fmla="*/ 0 h 66"/>
                <a:gd name="T6" fmla="*/ 0 w 6"/>
                <a:gd name="T7" fmla="*/ 0 h 66"/>
                <a:gd name="T8" fmla="*/ 0 w 6"/>
                <a:gd name="T9" fmla="*/ 2147483647 h 66"/>
                <a:gd name="T10" fmla="*/ 0 w 6"/>
                <a:gd name="T11" fmla="*/ 2147483647 h 66"/>
                <a:gd name="T12" fmla="*/ 2147483647 w 6"/>
                <a:gd name="T13" fmla="*/ 2147483647 h 66"/>
                <a:gd name="T14" fmla="*/ 2147483647 w 6"/>
                <a:gd name="T15" fmla="*/ 2147483647 h 66"/>
                <a:gd name="T16" fmla="*/ 2147483647 w 6"/>
                <a:gd name="T17" fmla="*/ 2147483647 h 66"/>
                <a:gd name="T18" fmla="*/ 2147483647 w 6"/>
                <a:gd name="T19" fmla="*/ 2147483647 h 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66"/>
                <a:gd name="T32" fmla="*/ 6 w 6"/>
                <a:gd name="T33" fmla="*/ 66 h 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66">
                  <a:moveTo>
                    <a:pt x="6" y="3"/>
                  </a:move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60"/>
                  </a:lnTo>
                  <a:lnTo>
                    <a:pt x="0" y="62"/>
                  </a:lnTo>
                  <a:lnTo>
                    <a:pt x="2" y="66"/>
                  </a:lnTo>
                  <a:lnTo>
                    <a:pt x="6" y="62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32" name="Freeform 1539"/>
            <p:cNvSpPr>
              <a:spLocks/>
            </p:cNvSpPr>
            <p:nvPr/>
          </p:nvSpPr>
          <p:spPr bwMode="auto">
            <a:xfrm>
              <a:off x="5875345" y="2981418"/>
              <a:ext cx="1507036" cy="1338"/>
            </a:xfrm>
            <a:custGeom>
              <a:avLst/>
              <a:gdLst>
                <a:gd name="T0" fmla="*/ 2147483647 w 4502"/>
                <a:gd name="T1" fmla="*/ 0 h 2"/>
                <a:gd name="T2" fmla="*/ 0 w 4502"/>
                <a:gd name="T3" fmla="*/ 0 h 2"/>
                <a:gd name="T4" fmla="*/ 0 w 4502"/>
                <a:gd name="T5" fmla="*/ 2147483647 h 2"/>
                <a:gd name="T6" fmla="*/ 0 w 4502"/>
                <a:gd name="T7" fmla="*/ 2147483647 h 2"/>
                <a:gd name="T8" fmla="*/ 2147483647 w 4502"/>
                <a:gd name="T9" fmla="*/ 2147483647 h 2"/>
                <a:gd name="T10" fmla="*/ 2147483647 w 4502"/>
                <a:gd name="T11" fmla="*/ 2147483647 h 2"/>
                <a:gd name="T12" fmla="*/ 2147483647 w 4502"/>
                <a:gd name="T13" fmla="*/ 2147483647 h 2"/>
                <a:gd name="T14" fmla="*/ 2147483647 w 4502"/>
                <a:gd name="T15" fmla="*/ 0 h 2"/>
                <a:gd name="T16" fmla="*/ 2147483647 w 4502"/>
                <a:gd name="T17" fmla="*/ 0 h 2"/>
                <a:gd name="T18" fmla="*/ 2147483647 w 4502"/>
                <a:gd name="T19" fmla="*/ 0 h 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502"/>
                <a:gd name="T31" fmla="*/ 0 h 2"/>
                <a:gd name="T32" fmla="*/ 4502 w 4502"/>
                <a:gd name="T33" fmla="*/ 2 h 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502" h="2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4493" y="2"/>
                  </a:lnTo>
                  <a:lnTo>
                    <a:pt x="4500" y="2"/>
                  </a:lnTo>
                  <a:lnTo>
                    <a:pt x="4502" y="2"/>
                  </a:lnTo>
                  <a:lnTo>
                    <a:pt x="4500" y="0"/>
                  </a:lnTo>
                  <a:lnTo>
                    <a:pt x="4496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33" name="Freeform 1540"/>
            <p:cNvSpPr>
              <a:spLocks/>
            </p:cNvSpPr>
            <p:nvPr/>
          </p:nvSpPr>
          <p:spPr bwMode="auto">
            <a:xfrm>
              <a:off x="7379704" y="2981418"/>
              <a:ext cx="6692" cy="1338"/>
            </a:xfrm>
            <a:custGeom>
              <a:avLst/>
              <a:gdLst>
                <a:gd name="T0" fmla="*/ 2147483647 w 17"/>
                <a:gd name="T1" fmla="*/ 0 h 2"/>
                <a:gd name="T2" fmla="*/ 0 w 17"/>
                <a:gd name="T3" fmla="*/ 0 h 2"/>
                <a:gd name="T4" fmla="*/ 0 w 17"/>
                <a:gd name="T5" fmla="*/ 2147483647 h 2"/>
                <a:gd name="T6" fmla="*/ 0 w 17"/>
                <a:gd name="T7" fmla="*/ 2147483647 h 2"/>
                <a:gd name="T8" fmla="*/ 2147483647 w 17"/>
                <a:gd name="T9" fmla="*/ 2147483647 h 2"/>
                <a:gd name="T10" fmla="*/ 2147483647 w 17"/>
                <a:gd name="T11" fmla="*/ 2147483647 h 2"/>
                <a:gd name="T12" fmla="*/ 2147483647 w 17"/>
                <a:gd name="T13" fmla="*/ 2147483647 h 2"/>
                <a:gd name="T14" fmla="*/ 2147483647 w 17"/>
                <a:gd name="T15" fmla="*/ 0 h 2"/>
                <a:gd name="T16" fmla="*/ 2147483647 w 17"/>
                <a:gd name="T17" fmla="*/ 0 h 2"/>
                <a:gd name="T18" fmla="*/ 2147483647 w 17"/>
                <a:gd name="T19" fmla="*/ 0 h 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2"/>
                <a:gd name="T32" fmla="*/ 17 w 17"/>
                <a:gd name="T33" fmla="*/ 2 h 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2">
                  <a:moveTo>
                    <a:pt x="4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0" y="2"/>
                  </a:lnTo>
                  <a:lnTo>
                    <a:pt x="17" y="2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 w="254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34" name="Line 1544"/>
            <p:cNvSpPr>
              <a:spLocks noChangeShapeType="1"/>
            </p:cNvSpPr>
            <p:nvPr/>
          </p:nvSpPr>
          <p:spPr bwMode="auto">
            <a:xfrm>
              <a:off x="1121355" y="1457040"/>
              <a:ext cx="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35" name="Line 1545"/>
            <p:cNvSpPr>
              <a:spLocks noChangeShapeType="1"/>
            </p:cNvSpPr>
            <p:nvPr/>
          </p:nvSpPr>
          <p:spPr bwMode="auto">
            <a:xfrm>
              <a:off x="1120016" y="5224489"/>
              <a:ext cx="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36" name="Line 1546"/>
            <p:cNvSpPr>
              <a:spLocks noChangeShapeType="1"/>
            </p:cNvSpPr>
            <p:nvPr/>
          </p:nvSpPr>
          <p:spPr bwMode="auto">
            <a:xfrm>
              <a:off x="1120016" y="4852428"/>
              <a:ext cx="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37" name="Line 1547"/>
            <p:cNvSpPr>
              <a:spLocks noChangeShapeType="1"/>
            </p:cNvSpPr>
            <p:nvPr/>
          </p:nvSpPr>
          <p:spPr bwMode="auto">
            <a:xfrm>
              <a:off x="1120016" y="4481706"/>
              <a:ext cx="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38" name="Line 1548"/>
            <p:cNvSpPr>
              <a:spLocks noChangeShapeType="1"/>
            </p:cNvSpPr>
            <p:nvPr/>
          </p:nvSpPr>
          <p:spPr bwMode="auto">
            <a:xfrm>
              <a:off x="1120016" y="4110984"/>
              <a:ext cx="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39" name="Line 1549"/>
            <p:cNvSpPr>
              <a:spLocks noChangeShapeType="1"/>
            </p:cNvSpPr>
            <p:nvPr/>
          </p:nvSpPr>
          <p:spPr bwMode="auto">
            <a:xfrm>
              <a:off x="1120016" y="3738923"/>
              <a:ext cx="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40" name="Line 1550"/>
            <p:cNvSpPr>
              <a:spLocks noChangeShapeType="1"/>
            </p:cNvSpPr>
            <p:nvPr/>
          </p:nvSpPr>
          <p:spPr bwMode="auto">
            <a:xfrm>
              <a:off x="1120016" y="3368200"/>
              <a:ext cx="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41" name="Line 1551"/>
            <p:cNvSpPr>
              <a:spLocks noChangeShapeType="1"/>
            </p:cNvSpPr>
            <p:nvPr/>
          </p:nvSpPr>
          <p:spPr bwMode="auto">
            <a:xfrm>
              <a:off x="1120016" y="2997479"/>
              <a:ext cx="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42" name="Line 1552"/>
            <p:cNvSpPr>
              <a:spLocks noChangeShapeType="1"/>
            </p:cNvSpPr>
            <p:nvPr/>
          </p:nvSpPr>
          <p:spPr bwMode="auto">
            <a:xfrm>
              <a:off x="1120016" y="2625418"/>
              <a:ext cx="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43" name="Line 1553"/>
            <p:cNvSpPr>
              <a:spLocks noChangeShapeType="1"/>
            </p:cNvSpPr>
            <p:nvPr/>
          </p:nvSpPr>
          <p:spPr bwMode="auto">
            <a:xfrm>
              <a:off x="1120016" y="2254695"/>
              <a:ext cx="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44" name="Line 1554"/>
            <p:cNvSpPr>
              <a:spLocks noChangeShapeType="1"/>
            </p:cNvSpPr>
            <p:nvPr/>
          </p:nvSpPr>
          <p:spPr bwMode="auto">
            <a:xfrm>
              <a:off x="1120016" y="1882635"/>
              <a:ext cx="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45" name="Line 1555"/>
            <p:cNvSpPr>
              <a:spLocks noChangeShapeType="1"/>
            </p:cNvSpPr>
            <p:nvPr/>
          </p:nvSpPr>
          <p:spPr bwMode="auto">
            <a:xfrm>
              <a:off x="1120016" y="1511913"/>
              <a:ext cx="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46" name="Line 1556"/>
            <p:cNvSpPr>
              <a:spLocks noChangeShapeType="1"/>
            </p:cNvSpPr>
            <p:nvPr/>
          </p:nvSpPr>
          <p:spPr bwMode="auto">
            <a:xfrm>
              <a:off x="7464023" y="5279361"/>
              <a:ext cx="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47" name="Line 1557"/>
            <p:cNvSpPr>
              <a:spLocks noChangeShapeType="1"/>
            </p:cNvSpPr>
            <p:nvPr/>
          </p:nvSpPr>
          <p:spPr bwMode="auto">
            <a:xfrm>
              <a:off x="1162845" y="5278023"/>
              <a:ext cx="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48" name="Line 1558"/>
            <p:cNvSpPr>
              <a:spLocks noChangeShapeType="1"/>
            </p:cNvSpPr>
            <p:nvPr/>
          </p:nvSpPr>
          <p:spPr bwMode="auto">
            <a:xfrm>
              <a:off x="1944469" y="5278023"/>
              <a:ext cx="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49" name="Line 1559"/>
            <p:cNvSpPr>
              <a:spLocks noChangeShapeType="1"/>
            </p:cNvSpPr>
            <p:nvPr/>
          </p:nvSpPr>
          <p:spPr bwMode="auto">
            <a:xfrm>
              <a:off x="2728770" y="5278023"/>
              <a:ext cx="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50" name="Line 1560"/>
            <p:cNvSpPr>
              <a:spLocks noChangeShapeType="1"/>
            </p:cNvSpPr>
            <p:nvPr/>
          </p:nvSpPr>
          <p:spPr bwMode="auto">
            <a:xfrm>
              <a:off x="3510395" y="5278023"/>
              <a:ext cx="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51" name="Line 1561"/>
            <p:cNvSpPr>
              <a:spLocks noChangeShapeType="1"/>
            </p:cNvSpPr>
            <p:nvPr/>
          </p:nvSpPr>
          <p:spPr bwMode="auto">
            <a:xfrm>
              <a:off x="4293358" y="5278023"/>
              <a:ext cx="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52" name="Line 1562"/>
            <p:cNvSpPr>
              <a:spLocks noChangeShapeType="1"/>
            </p:cNvSpPr>
            <p:nvPr/>
          </p:nvSpPr>
          <p:spPr bwMode="auto">
            <a:xfrm>
              <a:off x="5076321" y="5278023"/>
              <a:ext cx="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53" name="Line 1563"/>
            <p:cNvSpPr>
              <a:spLocks noChangeShapeType="1"/>
            </p:cNvSpPr>
            <p:nvPr/>
          </p:nvSpPr>
          <p:spPr bwMode="auto">
            <a:xfrm>
              <a:off x="5859284" y="5278023"/>
              <a:ext cx="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54" name="Line 1564"/>
            <p:cNvSpPr>
              <a:spLocks noChangeShapeType="1"/>
            </p:cNvSpPr>
            <p:nvPr/>
          </p:nvSpPr>
          <p:spPr bwMode="auto">
            <a:xfrm>
              <a:off x="6642246" y="5278023"/>
              <a:ext cx="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55" name="Line 1565"/>
            <p:cNvSpPr>
              <a:spLocks noChangeShapeType="1"/>
            </p:cNvSpPr>
            <p:nvPr/>
          </p:nvSpPr>
          <p:spPr bwMode="auto">
            <a:xfrm>
              <a:off x="7425210" y="5278023"/>
              <a:ext cx="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56" name="Line 1566"/>
            <p:cNvSpPr>
              <a:spLocks noChangeShapeType="1"/>
            </p:cNvSpPr>
            <p:nvPr/>
          </p:nvSpPr>
          <p:spPr bwMode="auto">
            <a:xfrm>
              <a:off x="1161507" y="1509236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57" name="Line 1567"/>
            <p:cNvSpPr>
              <a:spLocks noChangeShapeType="1"/>
            </p:cNvSpPr>
            <p:nvPr/>
          </p:nvSpPr>
          <p:spPr bwMode="auto">
            <a:xfrm>
              <a:off x="1166860" y="1510574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58" name="Line 1568"/>
            <p:cNvSpPr>
              <a:spLocks noChangeShapeType="1"/>
            </p:cNvSpPr>
            <p:nvPr/>
          </p:nvSpPr>
          <p:spPr bwMode="auto">
            <a:xfrm>
              <a:off x="1165522" y="151191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59" name="Line 1569"/>
            <p:cNvSpPr>
              <a:spLocks noChangeShapeType="1"/>
            </p:cNvSpPr>
            <p:nvPr/>
          </p:nvSpPr>
          <p:spPr bwMode="auto">
            <a:xfrm>
              <a:off x="1174891" y="1513251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60" name="Line 1570"/>
            <p:cNvSpPr>
              <a:spLocks noChangeShapeType="1"/>
            </p:cNvSpPr>
            <p:nvPr/>
          </p:nvSpPr>
          <p:spPr bwMode="auto">
            <a:xfrm>
              <a:off x="1173552" y="1514589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61" name="Line 1571"/>
            <p:cNvSpPr>
              <a:spLocks noChangeShapeType="1"/>
            </p:cNvSpPr>
            <p:nvPr/>
          </p:nvSpPr>
          <p:spPr bwMode="auto">
            <a:xfrm>
              <a:off x="1184259" y="1514589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62" name="Line 1572"/>
            <p:cNvSpPr>
              <a:spLocks noChangeShapeType="1"/>
            </p:cNvSpPr>
            <p:nvPr/>
          </p:nvSpPr>
          <p:spPr bwMode="auto">
            <a:xfrm>
              <a:off x="1182921" y="1517266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63" name="Line 1573"/>
            <p:cNvSpPr>
              <a:spLocks noChangeShapeType="1"/>
            </p:cNvSpPr>
            <p:nvPr/>
          </p:nvSpPr>
          <p:spPr bwMode="auto">
            <a:xfrm>
              <a:off x="1192289" y="1517266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64" name="Line 1574"/>
            <p:cNvSpPr>
              <a:spLocks noChangeShapeType="1"/>
            </p:cNvSpPr>
            <p:nvPr/>
          </p:nvSpPr>
          <p:spPr bwMode="auto">
            <a:xfrm>
              <a:off x="1192289" y="1518604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65" name="Line 1575"/>
            <p:cNvSpPr>
              <a:spLocks noChangeShapeType="1"/>
            </p:cNvSpPr>
            <p:nvPr/>
          </p:nvSpPr>
          <p:spPr bwMode="auto">
            <a:xfrm>
              <a:off x="1198982" y="151994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66" name="Line 1576"/>
            <p:cNvSpPr>
              <a:spLocks noChangeShapeType="1"/>
            </p:cNvSpPr>
            <p:nvPr/>
          </p:nvSpPr>
          <p:spPr bwMode="auto">
            <a:xfrm>
              <a:off x="1198982" y="1523957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67" name="Line 1577"/>
            <p:cNvSpPr>
              <a:spLocks noChangeShapeType="1"/>
            </p:cNvSpPr>
            <p:nvPr/>
          </p:nvSpPr>
          <p:spPr bwMode="auto">
            <a:xfrm>
              <a:off x="1202997" y="1523957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68" name="Line 1578"/>
            <p:cNvSpPr>
              <a:spLocks noChangeShapeType="1"/>
            </p:cNvSpPr>
            <p:nvPr/>
          </p:nvSpPr>
          <p:spPr bwMode="auto">
            <a:xfrm>
              <a:off x="1201659" y="1526634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69" name="Line 1579"/>
            <p:cNvSpPr>
              <a:spLocks noChangeShapeType="1"/>
            </p:cNvSpPr>
            <p:nvPr/>
          </p:nvSpPr>
          <p:spPr bwMode="auto">
            <a:xfrm>
              <a:off x="1207012" y="152797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70" name="Line 1580"/>
            <p:cNvSpPr>
              <a:spLocks noChangeShapeType="1"/>
            </p:cNvSpPr>
            <p:nvPr/>
          </p:nvSpPr>
          <p:spPr bwMode="auto">
            <a:xfrm>
              <a:off x="1205673" y="152797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71" name="Line 1581"/>
            <p:cNvSpPr>
              <a:spLocks noChangeShapeType="1"/>
            </p:cNvSpPr>
            <p:nvPr/>
          </p:nvSpPr>
          <p:spPr bwMode="auto">
            <a:xfrm>
              <a:off x="1213704" y="1529311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72" name="Line 1582"/>
            <p:cNvSpPr>
              <a:spLocks noChangeShapeType="1"/>
            </p:cNvSpPr>
            <p:nvPr/>
          </p:nvSpPr>
          <p:spPr bwMode="auto">
            <a:xfrm>
              <a:off x="1212366" y="153065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73" name="Line 1583"/>
            <p:cNvSpPr>
              <a:spLocks noChangeShapeType="1"/>
            </p:cNvSpPr>
            <p:nvPr/>
          </p:nvSpPr>
          <p:spPr bwMode="auto">
            <a:xfrm>
              <a:off x="1217719" y="153198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74" name="Line 1584"/>
            <p:cNvSpPr>
              <a:spLocks noChangeShapeType="1"/>
            </p:cNvSpPr>
            <p:nvPr/>
          </p:nvSpPr>
          <p:spPr bwMode="auto">
            <a:xfrm>
              <a:off x="1217719" y="1533326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75" name="Line 1585"/>
            <p:cNvSpPr>
              <a:spLocks noChangeShapeType="1"/>
            </p:cNvSpPr>
            <p:nvPr/>
          </p:nvSpPr>
          <p:spPr bwMode="auto">
            <a:xfrm>
              <a:off x="1224411" y="1534664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76" name="Line 1586"/>
            <p:cNvSpPr>
              <a:spLocks noChangeShapeType="1"/>
            </p:cNvSpPr>
            <p:nvPr/>
          </p:nvSpPr>
          <p:spPr bwMode="auto">
            <a:xfrm>
              <a:off x="1224411" y="153600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77" name="Line 1587"/>
            <p:cNvSpPr>
              <a:spLocks noChangeShapeType="1"/>
            </p:cNvSpPr>
            <p:nvPr/>
          </p:nvSpPr>
          <p:spPr bwMode="auto">
            <a:xfrm>
              <a:off x="1227088" y="1537341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78" name="Line 1588"/>
            <p:cNvSpPr>
              <a:spLocks noChangeShapeType="1"/>
            </p:cNvSpPr>
            <p:nvPr/>
          </p:nvSpPr>
          <p:spPr bwMode="auto">
            <a:xfrm>
              <a:off x="1225750" y="153868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79" name="Line 1589"/>
            <p:cNvSpPr>
              <a:spLocks noChangeShapeType="1"/>
            </p:cNvSpPr>
            <p:nvPr/>
          </p:nvSpPr>
          <p:spPr bwMode="auto">
            <a:xfrm>
              <a:off x="1231103" y="153868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80" name="Line 1590"/>
            <p:cNvSpPr>
              <a:spLocks noChangeShapeType="1"/>
            </p:cNvSpPr>
            <p:nvPr/>
          </p:nvSpPr>
          <p:spPr bwMode="auto">
            <a:xfrm>
              <a:off x="1229765" y="154001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81" name="Line 1591"/>
            <p:cNvSpPr>
              <a:spLocks noChangeShapeType="1"/>
            </p:cNvSpPr>
            <p:nvPr/>
          </p:nvSpPr>
          <p:spPr bwMode="auto">
            <a:xfrm>
              <a:off x="1235118" y="1541356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82" name="Line 1592"/>
            <p:cNvSpPr>
              <a:spLocks noChangeShapeType="1"/>
            </p:cNvSpPr>
            <p:nvPr/>
          </p:nvSpPr>
          <p:spPr bwMode="auto">
            <a:xfrm>
              <a:off x="1235118" y="1542694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83" name="Line 1593"/>
            <p:cNvSpPr>
              <a:spLocks noChangeShapeType="1"/>
            </p:cNvSpPr>
            <p:nvPr/>
          </p:nvSpPr>
          <p:spPr bwMode="auto">
            <a:xfrm>
              <a:off x="1239134" y="154403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84" name="Line 1594"/>
            <p:cNvSpPr>
              <a:spLocks noChangeShapeType="1"/>
            </p:cNvSpPr>
            <p:nvPr/>
          </p:nvSpPr>
          <p:spPr bwMode="auto">
            <a:xfrm>
              <a:off x="1237795" y="1545371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85" name="Line 1595"/>
            <p:cNvSpPr>
              <a:spLocks noChangeShapeType="1"/>
            </p:cNvSpPr>
            <p:nvPr/>
          </p:nvSpPr>
          <p:spPr bwMode="auto">
            <a:xfrm>
              <a:off x="1247164" y="154671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86" name="Line 1596"/>
            <p:cNvSpPr>
              <a:spLocks noChangeShapeType="1"/>
            </p:cNvSpPr>
            <p:nvPr/>
          </p:nvSpPr>
          <p:spPr bwMode="auto">
            <a:xfrm>
              <a:off x="1247164" y="1549386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87" name="Line 1597"/>
            <p:cNvSpPr>
              <a:spLocks noChangeShapeType="1"/>
            </p:cNvSpPr>
            <p:nvPr/>
          </p:nvSpPr>
          <p:spPr bwMode="auto">
            <a:xfrm>
              <a:off x="1253856" y="1550724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88" name="Line 1598"/>
            <p:cNvSpPr>
              <a:spLocks noChangeShapeType="1"/>
            </p:cNvSpPr>
            <p:nvPr/>
          </p:nvSpPr>
          <p:spPr bwMode="auto">
            <a:xfrm>
              <a:off x="1253856" y="155474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89" name="Line 1599"/>
            <p:cNvSpPr>
              <a:spLocks noChangeShapeType="1"/>
            </p:cNvSpPr>
            <p:nvPr/>
          </p:nvSpPr>
          <p:spPr bwMode="auto">
            <a:xfrm>
              <a:off x="1279286" y="155607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90" name="Line 1600"/>
            <p:cNvSpPr>
              <a:spLocks noChangeShapeType="1"/>
            </p:cNvSpPr>
            <p:nvPr/>
          </p:nvSpPr>
          <p:spPr bwMode="auto">
            <a:xfrm>
              <a:off x="1279286" y="156009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91" name="Line 1601"/>
            <p:cNvSpPr>
              <a:spLocks noChangeShapeType="1"/>
            </p:cNvSpPr>
            <p:nvPr/>
          </p:nvSpPr>
          <p:spPr bwMode="auto">
            <a:xfrm>
              <a:off x="1295347" y="1561431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92" name="Line 1602"/>
            <p:cNvSpPr>
              <a:spLocks noChangeShapeType="1"/>
            </p:cNvSpPr>
            <p:nvPr/>
          </p:nvSpPr>
          <p:spPr bwMode="auto">
            <a:xfrm>
              <a:off x="1294008" y="156277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93" name="Line 1603"/>
            <p:cNvSpPr>
              <a:spLocks noChangeShapeType="1"/>
            </p:cNvSpPr>
            <p:nvPr/>
          </p:nvSpPr>
          <p:spPr bwMode="auto">
            <a:xfrm>
              <a:off x="1298023" y="156277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94" name="Line 1604"/>
            <p:cNvSpPr>
              <a:spLocks noChangeShapeType="1"/>
            </p:cNvSpPr>
            <p:nvPr/>
          </p:nvSpPr>
          <p:spPr bwMode="auto">
            <a:xfrm>
              <a:off x="1296685" y="156410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95" name="Line 1605"/>
            <p:cNvSpPr>
              <a:spLocks noChangeShapeType="1"/>
            </p:cNvSpPr>
            <p:nvPr/>
          </p:nvSpPr>
          <p:spPr bwMode="auto">
            <a:xfrm>
              <a:off x="1299361" y="1565447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96" name="Line 1606"/>
            <p:cNvSpPr>
              <a:spLocks noChangeShapeType="1"/>
            </p:cNvSpPr>
            <p:nvPr/>
          </p:nvSpPr>
          <p:spPr bwMode="auto">
            <a:xfrm>
              <a:off x="1299361" y="156678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97" name="Line 1607"/>
            <p:cNvSpPr>
              <a:spLocks noChangeShapeType="1"/>
            </p:cNvSpPr>
            <p:nvPr/>
          </p:nvSpPr>
          <p:spPr bwMode="auto">
            <a:xfrm>
              <a:off x="1314084" y="156678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98" name="Line 1608"/>
            <p:cNvSpPr>
              <a:spLocks noChangeShapeType="1"/>
            </p:cNvSpPr>
            <p:nvPr/>
          </p:nvSpPr>
          <p:spPr bwMode="auto">
            <a:xfrm>
              <a:off x="1312745" y="1569461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99" name="Line 1609"/>
            <p:cNvSpPr>
              <a:spLocks noChangeShapeType="1"/>
            </p:cNvSpPr>
            <p:nvPr/>
          </p:nvSpPr>
          <p:spPr bwMode="auto">
            <a:xfrm>
              <a:off x="1331483" y="157080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00" name="Line 1610"/>
            <p:cNvSpPr>
              <a:spLocks noChangeShapeType="1"/>
            </p:cNvSpPr>
            <p:nvPr/>
          </p:nvSpPr>
          <p:spPr bwMode="auto">
            <a:xfrm>
              <a:off x="1331483" y="157213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01" name="Line 1611"/>
            <p:cNvSpPr>
              <a:spLocks noChangeShapeType="1"/>
            </p:cNvSpPr>
            <p:nvPr/>
          </p:nvSpPr>
          <p:spPr bwMode="auto">
            <a:xfrm>
              <a:off x="1356913" y="157213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02" name="Line 1612"/>
            <p:cNvSpPr>
              <a:spLocks noChangeShapeType="1"/>
            </p:cNvSpPr>
            <p:nvPr/>
          </p:nvSpPr>
          <p:spPr bwMode="auto">
            <a:xfrm>
              <a:off x="1355574" y="1573477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03" name="Line 1613"/>
            <p:cNvSpPr>
              <a:spLocks noChangeShapeType="1"/>
            </p:cNvSpPr>
            <p:nvPr/>
          </p:nvSpPr>
          <p:spPr bwMode="auto">
            <a:xfrm>
              <a:off x="1359590" y="157481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04" name="Line 1614"/>
            <p:cNvSpPr>
              <a:spLocks noChangeShapeType="1"/>
            </p:cNvSpPr>
            <p:nvPr/>
          </p:nvSpPr>
          <p:spPr bwMode="auto">
            <a:xfrm>
              <a:off x="1358251" y="157615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05" name="Line 1615"/>
            <p:cNvSpPr>
              <a:spLocks noChangeShapeType="1"/>
            </p:cNvSpPr>
            <p:nvPr/>
          </p:nvSpPr>
          <p:spPr bwMode="auto">
            <a:xfrm>
              <a:off x="1367620" y="157615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06" name="Line 1616"/>
            <p:cNvSpPr>
              <a:spLocks noChangeShapeType="1"/>
            </p:cNvSpPr>
            <p:nvPr/>
          </p:nvSpPr>
          <p:spPr bwMode="auto">
            <a:xfrm>
              <a:off x="1367620" y="157883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07" name="Line 1617"/>
            <p:cNvSpPr>
              <a:spLocks noChangeShapeType="1"/>
            </p:cNvSpPr>
            <p:nvPr/>
          </p:nvSpPr>
          <p:spPr bwMode="auto">
            <a:xfrm>
              <a:off x="1372974" y="158016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08" name="Line 1618"/>
            <p:cNvSpPr>
              <a:spLocks noChangeShapeType="1"/>
            </p:cNvSpPr>
            <p:nvPr/>
          </p:nvSpPr>
          <p:spPr bwMode="auto">
            <a:xfrm>
              <a:off x="1371635" y="1581507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09" name="Line 1619"/>
            <p:cNvSpPr>
              <a:spLocks noChangeShapeType="1"/>
            </p:cNvSpPr>
            <p:nvPr/>
          </p:nvSpPr>
          <p:spPr bwMode="auto">
            <a:xfrm>
              <a:off x="1374312" y="1581507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10" name="Line 1620"/>
            <p:cNvSpPr>
              <a:spLocks noChangeShapeType="1"/>
            </p:cNvSpPr>
            <p:nvPr/>
          </p:nvSpPr>
          <p:spPr bwMode="auto">
            <a:xfrm>
              <a:off x="1372974" y="158284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11" name="Line 1621"/>
            <p:cNvSpPr>
              <a:spLocks noChangeShapeType="1"/>
            </p:cNvSpPr>
            <p:nvPr/>
          </p:nvSpPr>
          <p:spPr bwMode="auto">
            <a:xfrm>
              <a:off x="1383681" y="158418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12" name="Line 1622"/>
            <p:cNvSpPr>
              <a:spLocks noChangeShapeType="1"/>
            </p:cNvSpPr>
            <p:nvPr/>
          </p:nvSpPr>
          <p:spPr bwMode="auto">
            <a:xfrm>
              <a:off x="1382342" y="158686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13" name="Line 1623"/>
            <p:cNvSpPr>
              <a:spLocks noChangeShapeType="1"/>
            </p:cNvSpPr>
            <p:nvPr/>
          </p:nvSpPr>
          <p:spPr bwMode="auto">
            <a:xfrm>
              <a:off x="1393049" y="158686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14" name="Line 1624"/>
            <p:cNvSpPr>
              <a:spLocks noChangeShapeType="1"/>
            </p:cNvSpPr>
            <p:nvPr/>
          </p:nvSpPr>
          <p:spPr bwMode="auto">
            <a:xfrm>
              <a:off x="1393049" y="158819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15" name="Line 1625"/>
            <p:cNvSpPr>
              <a:spLocks noChangeShapeType="1"/>
            </p:cNvSpPr>
            <p:nvPr/>
          </p:nvSpPr>
          <p:spPr bwMode="auto">
            <a:xfrm>
              <a:off x="1395726" y="1589537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16" name="Line 1626"/>
            <p:cNvSpPr>
              <a:spLocks noChangeShapeType="1"/>
            </p:cNvSpPr>
            <p:nvPr/>
          </p:nvSpPr>
          <p:spPr bwMode="auto">
            <a:xfrm>
              <a:off x="1394388" y="159087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17" name="Line 1627"/>
            <p:cNvSpPr>
              <a:spLocks noChangeShapeType="1"/>
            </p:cNvSpPr>
            <p:nvPr/>
          </p:nvSpPr>
          <p:spPr bwMode="auto">
            <a:xfrm>
              <a:off x="1409110" y="159087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18" name="Line 1628"/>
            <p:cNvSpPr>
              <a:spLocks noChangeShapeType="1"/>
            </p:cNvSpPr>
            <p:nvPr/>
          </p:nvSpPr>
          <p:spPr bwMode="auto">
            <a:xfrm>
              <a:off x="1407772" y="1593552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19" name="Line 1629"/>
            <p:cNvSpPr>
              <a:spLocks noChangeShapeType="1"/>
            </p:cNvSpPr>
            <p:nvPr/>
          </p:nvSpPr>
          <p:spPr bwMode="auto">
            <a:xfrm>
              <a:off x="1411787" y="159489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20" name="Line 1630"/>
            <p:cNvSpPr>
              <a:spLocks noChangeShapeType="1"/>
            </p:cNvSpPr>
            <p:nvPr/>
          </p:nvSpPr>
          <p:spPr bwMode="auto">
            <a:xfrm>
              <a:off x="1410449" y="159622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21" name="Line 1631"/>
            <p:cNvSpPr>
              <a:spLocks noChangeShapeType="1"/>
            </p:cNvSpPr>
            <p:nvPr/>
          </p:nvSpPr>
          <p:spPr bwMode="auto">
            <a:xfrm>
              <a:off x="1430524" y="1597567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22" name="Line 1632"/>
            <p:cNvSpPr>
              <a:spLocks noChangeShapeType="1"/>
            </p:cNvSpPr>
            <p:nvPr/>
          </p:nvSpPr>
          <p:spPr bwMode="auto">
            <a:xfrm>
              <a:off x="1429186" y="1597567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23" name="Line 1633"/>
            <p:cNvSpPr>
              <a:spLocks noChangeShapeType="1"/>
            </p:cNvSpPr>
            <p:nvPr/>
          </p:nvSpPr>
          <p:spPr bwMode="auto">
            <a:xfrm>
              <a:off x="1480045" y="159890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24" name="Line 1634"/>
            <p:cNvSpPr>
              <a:spLocks noChangeShapeType="1"/>
            </p:cNvSpPr>
            <p:nvPr/>
          </p:nvSpPr>
          <p:spPr bwMode="auto">
            <a:xfrm>
              <a:off x="1478707" y="1600244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25" name="Line 1635"/>
            <p:cNvSpPr>
              <a:spLocks noChangeShapeType="1"/>
            </p:cNvSpPr>
            <p:nvPr/>
          </p:nvSpPr>
          <p:spPr bwMode="auto">
            <a:xfrm>
              <a:off x="1548303" y="1601582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26" name="Line 1636"/>
            <p:cNvSpPr>
              <a:spLocks noChangeShapeType="1"/>
            </p:cNvSpPr>
            <p:nvPr/>
          </p:nvSpPr>
          <p:spPr bwMode="auto">
            <a:xfrm>
              <a:off x="1546965" y="160292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27" name="Line 1637"/>
            <p:cNvSpPr>
              <a:spLocks noChangeShapeType="1"/>
            </p:cNvSpPr>
            <p:nvPr/>
          </p:nvSpPr>
          <p:spPr bwMode="auto">
            <a:xfrm>
              <a:off x="1550980" y="160425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28" name="Line 1638"/>
            <p:cNvSpPr>
              <a:spLocks noChangeShapeType="1"/>
            </p:cNvSpPr>
            <p:nvPr/>
          </p:nvSpPr>
          <p:spPr bwMode="auto">
            <a:xfrm>
              <a:off x="1549642" y="1605597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29" name="Line 1639"/>
            <p:cNvSpPr>
              <a:spLocks noChangeShapeType="1"/>
            </p:cNvSpPr>
            <p:nvPr/>
          </p:nvSpPr>
          <p:spPr bwMode="auto">
            <a:xfrm>
              <a:off x="1565703" y="1605597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30" name="Line 1640"/>
            <p:cNvSpPr>
              <a:spLocks noChangeShapeType="1"/>
            </p:cNvSpPr>
            <p:nvPr/>
          </p:nvSpPr>
          <p:spPr bwMode="auto">
            <a:xfrm>
              <a:off x="1564364" y="160693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31" name="Line 1641"/>
            <p:cNvSpPr>
              <a:spLocks noChangeShapeType="1"/>
            </p:cNvSpPr>
            <p:nvPr/>
          </p:nvSpPr>
          <p:spPr bwMode="auto">
            <a:xfrm>
              <a:off x="1585779" y="1608274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32" name="Line 1642"/>
            <p:cNvSpPr>
              <a:spLocks noChangeShapeType="1"/>
            </p:cNvSpPr>
            <p:nvPr/>
          </p:nvSpPr>
          <p:spPr bwMode="auto">
            <a:xfrm>
              <a:off x="1585779" y="161095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33" name="Line 1643"/>
            <p:cNvSpPr>
              <a:spLocks noChangeShapeType="1"/>
            </p:cNvSpPr>
            <p:nvPr/>
          </p:nvSpPr>
          <p:spPr bwMode="auto">
            <a:xfrm>
              <a:off x="1605855" y="161095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34" name="Line 1644"/>
            <p:cNvSpPr>
              <a:spLocks noChangeShapeType="1"/>
            </p:cNvSpPr>
            <p:nvPr/>
          </p:nvSpPr>
          <p:spPr bwMode="auto">
            <a:xfrm>
              <a:off x="1605855" y="161228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35" name="Line 1645"/>
            <p:cNvSpPr>
              <a:spLocks noChangeShapeType="1"/>
            </p:cNvSpPr>
            <p:nvPr/>
          </p:nvSpPr>
          <p:spPr bwMode="auto">
            <a:xfrm>
              <a:off x="1613885" y="1613627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36" name="Line 1646"/>
            <p:cNvSpPr>
              <a:spLocks noChangeShapeType="1"/>
            </p:cNvSpPr>
            <p:nvPr/>
          </p:nvSpPr>
          <p:spPr bwMode="auto">
            <a:xfrm>
              <a:off x="1612546" y="161496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37" name="Line 1647"/>
            <p:cNvSpPr>
              <a:spLocks noChangeShapeType="1"/>
            </p:cNvSpPr>
            <p:nvPr/>
          </p:nvSpPr>
          <p:spPr bwMode="auto">
            <a:xfrm>
              <a:off x="1617900" y="161496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38" name="Line 1648"/>
            <p:cNvSpPr>
              <a:spLocks noChangeShapeType="1"/>
            </p:cNvSpPr>
            <p:nvPr/>
          </p:nvSpPr>
          <p:spPr bwMode="auto">
            <a:xfrm>
              <a:off x="1617900" y="1617642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39" name="Line 1649"/>
            <p:cNvSpPr>
              <a:spLocks noChangeShapeType="1"/>
            </p:cNvSpPr>
            <p:nvPr/>
          </p:nvSpPr>
          <p:spPr bwMode="auto">
            <a:xfrm>
              <a:off x="1620577" y="1618981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40" name="Line 1650"/>
            <p:cNvSpPr>
              <a:spLocks noChangeShapeType="1"/>
            </p:cNvSpPr>
            <p:nvPr/>
          </p:nvSpPr>
          <p:spPr bwMode="auto">
            <a:xfrm>
              <a:off x="1619239" y="162031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41" name="Line 1651"/>
            <p:cNvSpPr>
              <a:spLocks noChangeShapeType="1"/>
            </p:cNvSpPr>
            <p:nvPr/>
          </p:nvSpPr>
          <p:spPr bwMode="auto">
            <a:xfrm>
              <a:off x="1627269" y="1621657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42" name="Line 1652"/>
            <p:cNvSpPr>
              <a:spLocks noChangeShapeType="1"/>
            </p:cNvSpPr>
            <p:nvPr/>
          </p:nvSpPr>
          <p:spPr bwMode="auto">
            <a:xfrm>
              <a:off x="1625930" y="1621657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43" name="Line 1653"/>
            <p:cNvSpPr>
              <a:spLocks noChangeShapeType="1"/>
            </p:cNvSpPr>
            <p:nvPr/>
          </p:nvSpPr>
          <p:spPr bwMode="auto">
            <a:xfrm>
              <a:off x="1644668" y="162299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44" name="Line 1654"/>
            <p:cNvSpPr>
              <a:spLocks noChangeShapeType="1"/>
            </p:cNvSpPr>
            <p:nvPr/>
          </p:nvSpPr>
          <p:spPr bwMode="auto">
            <a:xfrm>
              <a:off x="1644668" y="1625672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45" name="Line 1655"/>
            <p:cNvSpPr>
              <a:spLocks noChangeShapeType="1"/>
            </p:cNvSpPr>
            <p:nvPr/>
          </p:nvSpPr>
          <p:spPr bwMode="auto">
            <a:xfrm>
              <a:off x="1652698" y="1625672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46" name="Line 1656"/>
            <p:cNvSpPr>
              <a:spLocks noChangeShapeType="1"/>
            </p:cNvSpPr>
            <p:nvPr/>
          </p:nvSpPr>
          <p:spPr bwMode="auto">
            <a:xfrm>
              <a:off x="1651360" y="1627011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47" name="Line 1657"/>
            <p:cNvSpPr>
              <a:spLocks noChangeShapeType="1"/>
            </p:cNvSpPr>
            <p:nvPr/>
          </p:nvSpPr>
          <p:spPr bwMode="auto">
            <a:xfrm>
              <a:off x="1655375" y="1628349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48" name="Line 1658"/>
            <p:cNvSpPr>
              <a:spLocks noChangeShapeType="1"/>
            </p:cNvSpPr>
            <p:nvPr/>
          </p:nvSpPr>
          <p:spPr bwMode="auto">
            <a:xfrm>
              <a:off x="1654037" y="1629687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49" name="Line 1659"/>
            <p:cNvSpPr>
              <a:spLocks noChangeShapeType="1"/>
            </p:cNvSpPr>
            <p:nvPr/>
          </p:nvSpPr>
          <p:spPr bwMode="auto">
            <a:xfrm>
              <a:off x="1750402" y="1629687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50" name="Line 1660"/>
            <p:cNvSpPr>
              <a:spLocks noChangeShapeType="1"/>
            </p:cNvSpPr>
            <p:nvPr/>
          </p:nvSpPr>
          <p:spPr bwMode="auto">
            <a:xfrm>
              <a:off x="1749063" y="163102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51" name="Line 1661"/>
            <p:cNvSpPr>
              <a:spLocks noChangeShapeType="1"/>
            </p:cNvSpPr>
            <p:nvPr/>
          </p:nvSpPr>
          <p:spPr bwMode="auto">
            <a:xfrm>
              <a:off x="1782523" y="1632364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52" name="Line 1662"/>
            <p:cNvSpPr>
              <a:spLocks noChangeShapeType="1"/>
            </p:cNvSpPr>
            <p:nvPr/>
          </p:nvSpPr>
          <p:spPr bwMode="auto">
            <a:xfrm>
              <a:off x="1781185" y="1635041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53" name="Line 1663"/>
            <p:cNvSpPr>
              <a:spLocks noChangeShapeType="1"/>
            </p:cNvSpPr>
            <p:nvPr/>
          </p:nvSpPr>
          <p:spPr bwMode="auto">
            <a:xfrm>
              <a:off x="1826690" y="1635041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54" name="Line 1664"/>
            <p:cNvSpPr>
              <a:spLocks noChangeShapeType="1"/>
            </p:cNvSpPr>
            <p:nvPr/>
          </p:nvSpPr>
          <p:spPr bwMode="auto">
            <a:xfrm>
              <a:off x="1825352" y="1636379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55" name="Line 1665"/>
            <p:cNvSpPr>
              <a:spLocks noChangeShapeType="1"/>
            </p:cNvSpPr>
            <p:nvPr/>
          </p:nvSpPr>
          <p:spPr bwMode="auto">
            <a:xfrm>
              <a:off x="1838736" y="1637717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56" name="Line 1666"/>
            <p:cNvSpPr>
              <a:spLocks noChangeShapeType="1"/>
            </p:cNvSpPr>
            <p:nvPr/>
          </p:nvSpPr>
          <p:spPr bwMode="auto">
            <a:xfrm>
              <a:off x="1837397" y="163905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57" name="Line 1667"/>
            <p:cNvSpPr>
              <a:spLocks noChangeShapeType="1"/>
            </p:cNvSpPr>
            <p:nvPr/>
          </p:nvSpPr>
          <p:spPr bwMode="auto">
            <a:xfrm>
              <a:off x="1852120" y="163905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58" name="Line 1668"/>
            <p:cNvSpPr>
              <a:spLocks noChangeShapeType="1"/>
            </p:cNvSpPr>
            <p:nvPr/>
          </p:nvSpPr>
          <p:spPr bwMode="auto">
            <a:xfrm>
              <a:off x="1850781" y="1641732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59" name="Line 1669"/>
            <p:cNvSpPr>
              <a:spLocks noChangeShapeType="1"/>
            </p:cNvSpPr>
            <p:nvPr/>
          </p:nvSpPr>
          <p:spPr bwMode="auto">
            <a:xfrm>
              <a:off x="1854797" y="1643071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60" name="Line 1670"/>
            <p:cNvSpPr>
              <a:spLocks noChangeShapeType="1"/>
            </p:cNvSpPr>
            <p:nvPr/>
          </p:nvSpPr>
          <p:spPr bwMode="auto">
            <a:xfrm>
              <a:off x="1853458" y="1644409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61" name="Line 1671"/>
            <p:cNvSpPr>
              <a:spLocks noChangeShapeType="1"/>
            </p:cNvSpPr>
            <p:nvPr/>
          </p:nvSpPr>
          <p:spPr bwMode="auto">
            <a:xfrm>
              <a:off x="1858812" y="1645747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62" name="Line 1672"/>
            <p:cNvSpPr>
              <a:spLocks noChangeShapeType="1"/>
            </p:cNvSpPr>
            <p:nvPr/>
          </p:nvSpPr>
          <p:spPr bwMode="auto">
            <a:xfrm>
              <a:off x="1857474" y="1645747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63" name="Line 1673"/>
            <p:cNvSpPr>
              <a:spLocks noChangeShapeType="1"/>
            </p:cNvSpPr>
            <p:nvPr/>
          </p:nvSpPr>
          <p:spPr bwMode="auto">
            <a:xfrm>
              <a:off x="1877549" y="164708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64" name="Line 1674"/>
            <p:cNvSpPr>
              <a:spLocks noChangeShapeType="1"/>
            </p:cNvSpPr>
            <p:nvPr/>
          </p:nvSpPr>
          <p:spPr bwMode="auto">
            <a:xfrm>
              <a:off x="1876211" y="1649762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65" name="Line 1675"/>
            <p:cNvSpPr>
              <a:spLocks noChangeShapeType="1"/>
            </p:cNvSpPr>
            <p:nvPr/>
          </p:nvSpPr>
          <p:spPr bwMode="auto">
            <a:xfrm>
              <a:off x="1896287" y="1649762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66" name="Line 1676"/>
            <p:cNvSpPr>
              <a:spLocks noChangeShapeType="1"/>
            </p:cNvSpPr>
            <p:nvPr/>
          </p:nvSpPr>
          <p:spPr bwMode="auto">
            <a:xfrm>
              <a:off x="1894949" y="1651101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67" name="Line 1677"/>
            <p:cNvSpPr>
              <a:spLocks noChangeShapeType="1"/>
            </p:cNvSpPr>
            <p:nvPr/>
          </p:nvSpPr>
          <p:spPr bwMode="auto">
            <a:xfrm>
              <a:off x="1897626" y="1652439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68" name="Line 1678"/>
            <p:cNvSpPr>
              <a:spLocks noChangeShapeType="1"/>
            </p:cNvSpPr>
            <p:nvPr/>
          </p:nvSpPr>
          <p:spPr bwMode="auto">
            <a:xfrm>
              <a:off x="1896287" y="165377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69" name="Line 1679"/>
            <p:cNvSpPr>
              <a:spLocks noChangeShapeType="1"/>
            </p:cNvSpPr>
            <p:nvPr/>
          </p:nvSpPr>
          <p:spPr bwMode="auto">
            <a:xfrm>
              <a:off x="1925732" y="165511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70" name="Line 1680"/>
            <p:cNvSpPr>
              <a:spLocks noChangeShapeType="1"/>
            </p:cNvSpPr>
            <p:nvPr/>
          </p:nvSpPr>
          <p:spPr bwMode="auto">
            <a:xfrm>
              <a:off x="1924394" y="1656454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71" name="Line 1681"/>
            <p:cNvSpPr>
              <a:spLocks noChangeShapeType="1"/>
            </p:cNvSpPr>
            <p:nvPr/>
          </p:nvSpPr>
          <p:spPr bwMode="auto">
            <a:xfrm>
              <a:off x="1940454" y="1657792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72" name="Line 1682"/>
            <p:cNvSpPr>
              <a:spLocks noChangeShapeType="1"/>
            </p:cNvSpPr>
            <p:nvPr/>
          </p:nvSpPr>
          <p:spPr bwMode="auto">
            <a:xfrm>
              <a:off x="1939116" y="1659131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73" name="Line 1683"/>
            <p:cNvSpPr>
              <a:spLocks noChangeShapeType="1"/>
            </p:cNvSpPr>
            <p:nvPr/>
          </p:nvSpPr>
          <p:spPr bwMode="auto">
            <a:xfrm>
              <a:off x="2032803" y="1660469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74" name="Line 1684"/>
            <p:cNvSpPr>
              <a:spLocks noChangeShapeType="1"/>
            </p:cNvSpPr>
            <p:nvPr/>
          </p:nvSpPr>
          <p:spPr bwMode="auto">
            <a:xfrm>
              <a:off x="2031465" y="166180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75" name="Line 1685"/>
            <p:cNvSpPr>
              <a:spLocks noChangeShapeType="1"/>
            </p:cNvSpPr>
            <p:nvPr/>
          </p:nvSpPr>
          <p:spPr bwMode="auto">
            <a:xfrm>
              <a:off x="2036819" y="1663146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76" name="Line 1686"/>
            <p:cNvSpPr>
              <a:spLocks noChangeShapeType="1"/>
            </p:cNvSpPr>
            <p:nvPr/>
          </p:nvSpPr>
          <p:spPr bwMode="auto">
            <a:xfrm>
              <a:off x="2035480" y="1663146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77" name="Line 1687"/>
            <p:cNvSpPr>
              <a:spLocks noChangeShapeType="1"/>
            </p:cNvSpPr>
            <p:nvPr/>
          </p:nvSpPr>
          <p:spPr bwMode="auto">
            <a:xfrm>
              <a:off x="2038157" y="1664484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78" name="Line 1688"/>
            <p:cNvSpPr>
              <a:spLocks noChangeShapeType="1"/>
            </p:cNvSpPr>
            <p:nvPr/>
          </p:nvSpPr>
          <p:spPr bwMode="auto">
            <a:xfrm>
              <a:off x="2038157" y="1665822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79" name="Line 1689"/>
            <p:cNvSpPr>
              <a:spLocks noChangeShapeType="1"/>
            </p:cNvSpPr>
            <p:nvPr/>
          </p:nvSpPr>
          <p:spPr bwMode="auto">
            <a:xfrm>
              <a:off x="2040834" y="1667161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80" name="Line 1690"/>
            <p:cNvSpPr>
              <a:spLocks noChangeShapeType="1"/>
            </p:cNvSpPr>
            <p:nvPr/>
          </p:nvSpPr>
          <p:spPr bwMode="auto">
            <a:xfrm>
              <a:off x="2039496" y="166983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81" name="Line 1691"/>
            <p:cNvSpPr>
              <a:spLocks noChangeShapeType="1"/>
            </p:cNvSpPr>
            <p:nvPr/>
          </p:nvSpPr>
          <p:spPr bwMode="auto">
            <a:xfrm>
              <a:off x="2076971" y="166983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82" name="Line 1692"/>
            <p:cNvSpPr>
              <a:spLocks noChangeShapeType="1"/>
            </p:cNvSpPr>
            <p:nvPr/>
          </p:nvSpPr>
          <p:spPr bwMode="auto">
            <a:xfrm>
              <a:off x="2076971" y="1671176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83" name="Line 1693"/>
            <p:cNvSpPr>
              <a:spLocks noChangeShapeType="1"/>
            </p:cNvSpPr>
            <p:nvPr/>
          </p:nvSpPr>
          <p:spPr bwMode="auto">
            <a:xfrm>
              <a:off x="2138537" y="1672514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84" name="Line 1694"/>
            <p:cNvSpPr>
              <a:spLocks noChangeShapeType="1"/>
            </p:cNvSpPr>
            <p:nvPr/>
          </p:nvSpPr>
          <p:spPr bwMode="auto">
            <a:xfrm>
              <a:off x="2137199" y="1673852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85" name="Line 1695"/>
            <p:cNvSpPr>
              <a:spLocks noChangeShapeType="1"/>
            </p:cNvSpPr>
            <p:nvPr/>
          </p:nvSpPr>
          <p:spPr bwMode="auto">
            <a:xfrm>
              <a:off x="2161290" y="1673852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86" name="Line 1696"/>
            <p:cNvSpPr>
              <a:spLocks noChangeShapeType="1"/>
            </p:cNvSpPr>
            <p:nvPr/>
          </p:nvSpPr>
          <p:spPr bwMode="auto">
            <a:xfrm>
              <a:off x="2159952" y="1676529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87" name="Line 1697"/>
            <p:cNvSpPr>
              <a:spLocks noChangeShapeType="1"/>
            </p:cNvSpPr>
            <p:nvPr/>
          </p:nvSpPr>
          <p:spPr bwMode="auto">
            <a:xfrm>
              <a:off x="2208134" y="167786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88" name="Line 1698"/>
            <p:cNvSpPr>
              <a:spLocks noChangeShapeType="1"/>
            </p:cNvSpPr>
            <p:nvPr/>
          </p:nvSpPr>
          <p:spPr bwMode="auto">
            <a:xfrm>
              <a:off x="2208134" y="167786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89" name="Line 1699"/>
            <p:cNvSpPr>
              <a:spLocks noChangeShapeType="1"/>
            </p:cNvSpPr>
            <p:nvPr/>
          </p:nvSpPr>
          <p:spPr bwMode="auto">
            <a:xfrm>
              <a:off x="2213488" y="1679206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90" name="Line 1700"/>
            <p:cNvSpPr>
              <a:spLocks noChangeShapeType="1"/>
            </p:cNvSpPr>
            <p:nvPr/>
          </p:nvSpPr>
          <p:spPr bwMode="auto">
            <a:xfrm>
              <a:off x="2212149" y="168054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91" name="Line 1701"/>
            <p:cNvSpPr>
              <a:spLocks noChangeShapeType="1"/>
            </p:cNvSpPr>
            <p:nvPr/>
          </p:nvSpPr>
          <p:spPr bwMode="auto">
            <a:xfrm>
              <a:off x="2327251" y="1681882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92" name="Line 1702"/>
            <p:cNvSpPr>
              <a:spLocks noChangeShapeType="1"/>
            </p:cNvSpPr>
            <p:nvPr/>
          </p:nvSpPr>
          <p:spPr bwMode="auto">
            <a:xfrm>
              <a:off x="2325913" y="1684559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93" name="Line 1703"/>
            <p:cNvSpPr>
              <a:spLocks noChangeShapeType="1"/>
            </p:cNvSpPr>
            <p:nvPr/>
          </p:nvSpPr>
          <p:spPr bwMode="auto">
            <a:xfrm>
              <a:off x="2364726" y="1684559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94" name="Line 1704"/>
            <p:cNvSpPr>
              <a:spLocks noChangeShapeType="1"/>
            </p:cNvSpPr>
            <p:nvPr/>
          </p:nvSpPr>
          <p:spPr bwMode="auto">
            <a:xfrm>
              <a:off x="2363388" y="168589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95" name="Line 1705"/>
            <p:cNvSpPr>
              <a:spLocks noChangeShapeType="1"/>
            </p:cNvSpPr>
            <p:nvPr/>
          </p:nvSpPr>
          <p:spPr bwMode="auto">
            <a:xfrm>
              <a:off x="2372757" y="1687236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96" name="Line 1706"/>
            <p:cNvSpPr>
              <a:spLocks noChangeShapeType="1"/>
            </p:cNvSpPr>
            <p:nvPr/>
          </p:nvSpPr>
          <p:spPr bwMode="auto">
            <a:xfrm>
              <a:off x="2372757" y="168857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97" name="Line 1707"/>
            <p:cNvSpPr>
              <a:spLocks noChangeShapeType="1"/>
            </p:cNvSpPr>
            <p:nvPr/>
          </p:nvSpPr>
          <p:spPr bwMode="auto">
            <a:xfrm>
              <a:off x="2414247" y="168991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98" name="Line 1708"/>
            <p:cNvSpPr>
              <a:spLocks noChangeShapeType="1"/>
            </p:cNvSpPr>
            <p:nvPr/>
          </p:nvSpPr>
          <p:spPr bwMode="auto">
            <a:xfrm>
              <a:off x="2412909" y="1691251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99" name="Line 1709"/>
            <p:cNvSpPr>
              <a:spLocks noChangeShapeType="1"/>
            </p:cNvSpPr>
            <p:nvPr/>
          </p:nvSpPr>
          <p:spPr bwMode="auto">
            <a:xfrm>
              <a:off x="2457076" y="1692589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00" name="Line 1710"/>
            <p:cNvSpPr>
              <a:spLocks noChangeShapeType="1"/>
            </p:cNvSpPr>
            <p:nvPr/>
          </p:nvSpPr>
          <p:spPr bwMode="auto">
            <a:xfrm>
              <a:off x="2455737" y="169392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01" name="Line 1711"/>
            <p:cNvSpPr>
              <a:spLocks noChangeShapeType="1"/>
            </p:cNvSpPr>
            <p:nvPr/>
          </p:nvSpPr>
          <p:spPr bwMode="auto">
            <a:xfrm>
              <a:off x="2486521" y="169392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02" name="Line 1712"/>
            <p:cNvSpPr>
              <a:spLocks noChangeShapeType="1"/>
            </p:cNvSpPr>
            <p:nvPr/>
          </p:nvSpPr>
          <p:spPr bwMode="auto">
            <a:xfrm>
              <a:off x="2486521" y="169660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03" name="Line 1713"/>
            <p:cNvSpPr>
              <a:spLocks noChangeShapeType="1"/>
            </p:cNvSpPr>
            <p:nvPr/>
          </p:nvSpPr>
          <p:spPr bwMode="auto">
            <a:xfrm>
              <a:off x="2489198" y="169794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04" name="Line 1714"/>
            <p:cNvSpPr>
              <a:spLocks noChangeShapeType="1"/>
            </p:cNvSpPr>
            <p:nvPr/>
          </p:nvSpPr>
          <p:spPr bwMode="auto">
            <a:xfrm>
              <a:off x="2487859" y="169794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05" name="Line 1715"/>
            <p:cNvSpPr>
              <a:spLocks noChangeShapeType="1"/>
            </p:cNvSpPr>
            <p:nvPr/>
          </p:nvSpPr>
          <p:spPr bwMode="auto">
            <a:xfrm>
              <a:off x="2503920" y="1699281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06" name="Line 1716"/>
            <p:cNvSpPr>
              <a:spLocks noChangeShapeType="1"/>
            </p:cNvSpPr>
            <p:nvPr/>
          </p:nvSpPr>
          <p:spPr bwMode="auto">
            <a:xfrm>
              <a:off x="2502582" y="1700619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07" name="Line 1717"/>
            <p:cNvSpPr>
              <a:spLocks noChangeShapeType="1"/>
            </p:cNvSpPr>
            <p:nvPr/>
          </p:nvSpPr>
          <p:spPr bwMode="auto">
            <a:xfrm>
              <a:off x="2564148" y="170195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08" name="Line 1718"/>
            <p:cNvSpPr>
              <a:spLocks noChangeShapeType="1"/>
            </p:cNvSpPr>
            <p:nvPr/>
          </p:nvSpPr>
          <p:spPr bwMode="auto">
            <a:xfrm>
              <a:off x="2562809" y="1703296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09" name="Line 1719"/>
            <p:cNvSpPr>
              <a:spLocks noChangeShapeType="1"/>
            </p:cNvSpPr>
            <p:nvPr/>
          </p:nvSpPr>
          <p:spPr bwMode="auto">
            <a:xfrm>
              <a:off x="2643113" y="170463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10" name="Line 1720"/>
            <p:cNvSpPr>
              <a:spLocks noChangeShapeType="1"/>
            </p:cNvSpPr>
            <p:nvPr/>
          </p:nvSpPr>
          <p:spPr bwMode="auto">
            <a:xfrm>
              <a:off x="2641775" y="170597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11" name="Line 1721"/>
            <p:cNvSpPr>
              <a:spLocks noChangeShapeType="1"/>
            </p:cNvSpPr>
            <p:nvPr/>
          </p:nvSpPr>
          <p:spPr bwMode="auto">
            <a:xfrm>
              <a:off x="2663189" y="1707311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12" name="Line 1722"/>
            <p:cNvSpPr>
              <a:spLocks noChangeShapeType="1"/>
            </p:cNvSpPr>
            <p:nvPr/>
          </p:nvSpPr>
          <p:spPr bwMode="auto">
            <a:xfrm>
              <a:off x="2661851" y="1708649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13" name="Line 1723"/>
            <p:cNvSpPr>
              <a:spLocks noChangeShapeType="1"/>
            </p:cNvSpPr>
            <p:nvPr/>
          </p:nvSpPr>
          <p:spPr bwMode="auto">
            <a:xfrm>
              <a:off x="2706018" y="170998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14" name="Line 1724"/>
            <p:cNvSpPr>
              <a:spLocks noChangeShapeType="1"/>
            </p:cNvSpPr>
            <p:nvPr/>
          </p:nvSpPr>
          <p:spPr bwMode="auto">
            <a:xfrm>
              <a:off x="2704679" y="1711326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15" name="Line 1725"/>
            <p:cNvSpPr>
              <a:spLocks noChangeShapeType="1"/>
            </p:cNvSpPr>
            <p:nvPr/>
          </p:nvSpPr>
          <p:spPr bwMode="auto">
            <a:xfrm>
              <a:off x="2724756" y="171266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16" name="Line 1726"/>
            <p:cNvSpPr>
              <a:spLocks noChangeShapeType="1"/>
            </p:cNvSpPr>
            <p:nvPr/>
          </p:nvSpPr>
          <p:spPr bwMode="auto">
            <a:xfrm>
              <a:off x="2724756" y="171266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17" name="Line 1727"/>
            <p:cNvSpPr>
              <a:spLocks noChangeShapeType="1"/>
            </p:cNvSpPr>
            <p:nvPr/>
          </p:nvSpPr>
          <p:spPr bwMode="auto">
            <a:xfrm>
              <a:off x="2786322" y="171400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18" name="Line 1728"/>
            <p:cNvSpPr>
              <a:spLocks noChangeShapeType="1"/>
            </p:cNvSpPr>
            <p:nvPr/>
          </p:nvSpPr>
          <p:spPr bwMode="auto">
            <a:xfrm>
              <a:off x="2786322" y="1716679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19" name="Line 1729"/>
            <p:cNvSpPr>
              <a:spLocks noChangeShapeType="1"/>
            </p:cNvSpPr>
            <p:nvPr/>
          </p:nvSpPr>
          <p:spPr bwMode="auto">
            <a:xfrm>
              <a:off x="2817105" y="171801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20" name="Line 1730"/>
            <p:cNvSpPr>
              <a:spLocks noChangeShapeType="1"/>
            </p:cNvSpPr>
            <p:nvPr/>
          </p:nvSpPr>
          <p:spPr bwMode="auto">
            <a:xfrm>
              <a:off x="2815767" y="172203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21" name="Line 1731"/>
            <p:cNvSpPr>
              <a:spLocks noChangeShapeType="1"/>
            </p:cNvSpPr>
            <p:nvPr/>
          </p:nvSpPr>
          <p:spPr bwMode="auto">
            <a:xfrm>
              <a:off x="2873317" y="1723372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22" name="Line 1732"/>
            <p:cNvSpPr>
              <a:spLocks noChangeShapeType="1"/>
            </p:cNvSpPr>
            <p:nvPr/>
          </p:nvSpPr>
          <p:spPr bwMode="auto">
            <a:xfrm>
              <a:off x="2871979" y="1723372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23" name="Line 1733"/>
            <p:cNvSpPr>
              <a:spLocks noChangeShapeType="1"/>
            </p:cNvSpPr>
            <p:nvPr/>
          </p:nvSpPr>
          <p:spPr bwMode="auto">
            <a:xfrm>
              <a:off x="2898747" y="172471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24" name="Line 1734"/>
            <p:cNvSpPr>
              <a:spLocks noChangeShapeType="1"/>
            </p:cNvSpPr>
            <p:nvPr/>
          </p:nvSpPr>
          <p:spPr bwMode="auto">
            <a:xfrm>
              <a:off x="2897409" y="1727386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25" name="Line 1735"/>
            <p:cNvSpPr>
              <a:spLocks noChangeShapeType="1"/>
            </p:cNvSpPr>
            <p:nvPr/>
          </p:nvSpPr>
          <p:spPr bwMode="auto">
            <a:xfrm>
              <a:off x="2902762" y="1727386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26" name="Line 1736"/>
            <p:cNvSpPr>
              <a:spLocks noChangeShapeType="1"/>
            </p:cNvSpPr>
            <p:nvPr/>
          </p:nvSpPr>
          <p:spPr bwMode="auto">
            <a:xfrm>
              <a:off x="2901424" y="172872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27" name="Line 1737"/>
            <p:cNvSpPr>
              <a:spLocks noChangeShapeType="1"/>
            </p:cNvSpPr>
            <p:nvPr/>
          </p:nvSpPr>
          <p:spPr bwMode="auto">
            <a:xfrm>
              <a:off x="2920162" y="173006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28" name="Line 1738"/>
            <p:cNvSpPr>
              <a:spLocks noChangeShapeType="1"/>
            </p:cNvSpPr>
            <p:nvPr/>
          </p:nvSpPr>
          <p:spPr bwMode="auto">
            <a:xfrm>
              <a:off x="2918823" y="1731402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29" name="Line 1739"/>
            <p:cNvSpPr>
              <a:spLocks noChangeShapeType="1"/>
            </p:cNvSpPr>
            <p:nvPr/>
          </p:nvSpPr>
          <p:spPr bwMode="auto">
            <a:xfrm>
              <a:off x="2928192" y="173274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30" name="Line 1740"/>
            <p:cNvSpPr>
              <a:spLocks noChangeShapeType="1"/>
            </p:cNvSpPr>
            <p:nvPr/>
          </p:nvSpPr>
          <p:spPr bwMode="auto">
            <a:xfrm>
              <a:off x="2926853" y="173407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31" name="Line 1741"/>
            <p:cNvSpPr>
              <a:spLocks noChangeShapeType="1"/>
            </p:cNvSpPr>
            <p:nvPr/>
          </p:nvSpPr>
          <p:spPr bwMode="auto">
            <a:xfrm>
              <a:off x="2967005" y="1735416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32" name="Line 1742"/>
            <p:cNvSpPr>
              <a:spLocks noChangeShapeType="1"/>
            </p:cNvSpPr>
            <p:nvPr/>
          </p:nvSpPr>
          <p:spPr bwMode="auto">
            <a:xfrm>
              <a:off x="2965667" y="173675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33" name="Line 1743"/>
            <p:cNvSpPr>
              <a:spLocks noChangeShapeType="1"/>
            </p:cNvSpPr>
            <p:nvPr/>
          </p:nvSpPr>
          <p:spPr bwMode="auto">
            <a:xfrm>
              <a:off x="2968344" y="173675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34" name="Line 1744"/>
            <p:cNvSpPr>
              <a:spLocks noChangeShapeType="1"/>
            </p:cNvSpPr>
            <p:nvPr/>
          </p:nvSpPr>
          <p:spPr bwMode="auto">
            <a:xfrm>
              <a:off x="2967005" y="1739432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35" name="Line 1745"/>
            <p:cNvSpPr>
              <a:spLocks noChangeShapeType="1"/>
            </p:cNvSpPr>
            <p:nvPr/>
          </p:nvSpPr>
          <p:spPr bwMode="auto">
            <a:xfrm>
              <a:off x="3023218" y="174077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36" name="Line 1746"/>
            <p:cNvSpPr>
              <a:spLocks noChangeShapeType="1"/>
            </p:cNvSpPr>
            <p:nvPr/>
          </p:nvSpPr>
          <p:spPr bwMode="auto">
            <a:xfrm>
              <a:off x="3021880" y="1742109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37" name="Line 1747"/>
            <p:cNvSpPr>
              <a:spLocks noChangeShapeType="1"/>
            </p:cNvSpPr>
            <p:nvPr/>
          </p:nvSpPr>
          <p:spPr bwMode="auto">
            <a:xfrm>
              <a:off x="3036602" y="1743446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38" name="Line 1748"/>
            <p:cNvSpPr>
              <a:spLocks noChangeShapeType="1"/>
            </p:cNvSpPr>
            <p:nvPr/>
          </p:nvSpPr>
          <p:spPr bwMode="auto">
            <a:xfrm>
              <a:off x="3035264" y="174478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39" name="Line 1749"/>
            <p:cNvSpPr>
              <a:spLocks noChangeShapeType="1"/>
            </p:cNvSpPr>
            <p:nvPr/>
          </p:nvSpPr>
          <p:spPr bwMode="auto">
            <a:xfrm>
              <a:off x="3056678" y="174612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40" name="Line 1750"/>
            <p:cNvSpPr>
              <a:spLocks noChangeShapeType="1"/>
            </p:cNvSpPr>
            <p:nvPr/>
          </p:nvSpPr>
          <p:spPr bwMode="auto">
            <a:xfrm>
              <a:off x="3056678" y="1747462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41" name="Line 1751"/>
            <p:cNvSpPr>
              <a:spLocks noChangeShapeType="1"/>
            </p:cNvSpPr>
            <p:nvPr/>
          </p:nvSpPr>
          <p:spPr bwMode="auto">
            <a:xfrm>
              <a:off x="3070062" y="1747462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42" name="Line 1752"/>
            <p:cNvSpPr>
              <a:spLocks noChangeShapeType="1"/>
            </p:cNvSpPr>
            <p:nvPr/>
          </p:nvSpPr>
          <p:spPr bwMode="auto">
            <a:xfrm>
              <a:off x="3070062" y="174880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43" name="Line 1753"/>
            <p:cNvSpPr>
              <a:spLocks noChangeShapeType="1"/>
            </p:cNvSpPr>
            <p:nvPr/>
          </p:nvSpPr>
          <p:spPr bwMode="auto">
            <a:xfrm>
              <a:off x="3123598" y="1750139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44" name="Line 1754"/>
            <p:cNvSpPr>
              <a:spLocks noChangeShapeType="1"/>
            </p:cNvSpPr>
            <p:nvPr/>
          </p:nvSpPr>
          <p:spPr bwMode="auto">
            <a:xfrm>
              <a:off x="3122260" y="1751477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45" name="Line 1755"/>
            <p:cNvSpPr>
              <a:spLocks noChangeShapeType="1"/>
            </p:cNvSpPr>
            <p:nvPr/>
          </p:nvSpPr>
          <p:spPr bwMode="auto">
            <a:xfrm>
              <a:off x="3130290" y="175281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46" name="Line 1756"/>
            <p:cNvSpPr>
              <a:spLocks noChangeShapeType="1"/>
            </p:cNvSpPr>
            <p:nvPr/>
          </p:nvSpPr>
          <p:spPr bwMode="auto">
            <a:xfrm>
              <a:off x="3128952" y="175415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47" name="Line 1757"/>
            <p:cNvSpPr>
              <a:spLocks noChangeShapeType="1"/>
            </p:cNvSpPr>
            <p:nvPr/>
          </p:nvSpPr>
          <p:spPr bwMode="auto">
            <a:xfrm>
              <a:off x="3179811" y="1755492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48" name="Line 1758"/>
            <p:cNvSpPr>
              <a:spLocks noChangeShapeType="1"/>
            </p:cNvSpPr>
            <p:nvPr/>
          </p:nvSpPr>
          <p:spPr bwMode="auto">
            <a:xfrm>
              <a:off x="3178472" y="175683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49" name="Line 1759"/>
            <p:cNvSpPr>
              <a:spLocks noChangeShapeType="1"/>
            </p:cNvSpPr>
            <p:nvPr/>
          </p:nvSpPr>
          <p:spPr bwMode="auto">
            <a:xfrm>
              <a:off x="3182488" y="1758169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50" name="Line 1760"/>
            <p:cNvSpPr>
              <a:spLocks noChangeShapeType="1"/>
            </p:cNvSpPr>
            <p:nvPr/>
          </p:nvSpPr>
          <p:spPr bwMode="auto">
            <a:xfrm>
              <a:off x="3181149" y="1759507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51" name="Line 1761"/>
            <p:cNvSpPr>
              <a:spLocks noChangeShapeType="1"/>
            </p:cNvSpPr>
            <p:nvPr/>
          </p:nvSpPr>
          <p:spPr bwMode="auto">
            <a:xfrm>
              <a:off x="3198549" y="176084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52" name="Line 1762"/>
            <p:cNvSpPr>
              <a:spLocks noChangeShapeType="1"/>
            </p:cNvSpPr>
            <p:nvPr/>
          </p:nvSpPr>
          <p:spPr bwMode="auto">
            <a:xfrm>
              <a:off x="3197210" y="176218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53" name="Line 1763"/>
            <p:cNvSpPr>
              <a:spLocks noChangeShapeType="1"/>
            </p:cNvSpPr>
            <p:nvPr/>
          </p:nvSpPr>
          <p:spPr bwMode="auto">
            <a:xfrm>
              <a:off x="3206579" y="1763522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54" name="Line 1764"/>
            <p:cNvSpPr>
              <a:spLocks noChangeShapeType="1"/>
            </p:cNvSpPr>
            <p:nvPr/>
          </p:nvSpPr>
          <p:spPr bwMode="auto">
            <a:xfrm>
              <a:off x="3205240" y="176486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55" name="Line 1765"/>
            <p:cNvSpPr>
              <a:spLocks noChangeShapeType="1"/>
            </p:cNvSpPr>
            <p:nvPr/>
          </p:nvSpPr>
          <p:spPr bwMode="auto">
            <a:xfrm>
              <a:off x="3230670" y="1766199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56" name="Line 1766"/>
            <p:cNvSpPr>
              <a:spLocks noChangeShapeType="1"/>
            </p:cNvSpPr>
            <p:nvPr/>
          </p:nvSpPr>
          <p:spPr bwMode="auto">
            <a:xfrm>
              <a:off x="3229331" y="1767537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57" name="Line 1767"/>
            <p:cNvSpPr>
              <a:spLocks noChangeShapeType="1"/>
            </p:cNvSpPr>
            <p:nvPr/>
          </p:nvSpPr>
          <p:spPr bwMode="auto">
            <a:xfrm>
              <a:off x="3237362" y="176887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58" name="Line 1768"/>
            <p:cNvSpPr>
              <a:spLocks noChangeShapeType="1"/>
            </p:cNvSpPr>
            <p:nvPr/>
          </p:nvSpPr>
          <p:spPr bwMode="auto">
            <a:xfrm>
              <a:off x="3236024" y="177021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59" name="Line 1769"/>
            <p:cNvSpPr>
              <a:spLocks noChangeShapeType="1"/>
            </p:cNvSpPr>
            <p:nvPr/>
          </p:nvSpPr>
          <p:spPr bwMode="auto">
            <a:xfrm>
              <a:off x="3258776" y="1771552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60" name="Line 1770"/>
            <p:cNvSpPr>
              <a:spLocks noChangeShapeType="1"/>
            </p:cNvSpPr>
            <p:nvPr/>
          </p:nvSpPr>
          <p:spPr bwMode="auto">
            <a:xfrm>
              <a:off x="3257438" y="177289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61" name="Line 1771"/>
            <p:cNvSpPr>
              <a:spLocks noChangeShapeType="1"/>
            </p:cNvSpPr>
            <p:nvPr/>
          </p:nvSpPr>
          <p:spPr bwMode="auto">
            <a:xfrm>
              <a:off x="3331050" y="1774229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62" name="Line 1772"/>
            <p:cNvSpPr>
              <a:spLocks noChangeShapeType="1"/>
            </p:cNvSpPr>
            <p:nvPr/>
          </p:nvSpPr>
          <p:spPr bwMode="auto">
            <a:xfrm>
              <a:off x="3331050" y="1775567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63" name="Line 1773"/>
            <p:cNvSpPr>
              <a:spLocks noChangeShapeType="1"/>
            </p:cNvSpPr>
            <p:nvPr/>
          </p:nvSpPr>
          <p:spPr bwMode="auto">
            <a:xfrm>
              <a:off x="3355141" y="1775567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64" name="Line 1774"/>
            <p:cNvSpPr>
              <a:spLocks noChangeShapeType="1"/>
            </p:cNvSpPr>
            <p:nvPr/>
          </p:nvSpPr>
          <p:spPr bwMode="auto">
            <a:xfrm>
              <a:off x="3353803" y="177824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65" name="Line 1775"/>
            <p:cNvSpPr>
              <a:spLocks noChangeShapeType="1"/>
            </p:cNvSpPr>
            <p:nvPr/>
          </p:nvSpPr>
          <p:spPr bwMode="auto">
            <a:xfrm>
              <a:off x="3436783" y="1779582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66" name="Line 1776"/>
            <p:cNvSpPr>
              <a:spLocks noChangeShapeType="1"/>
            </p:cNvSpPr>
            <p:nvPr/>
          </p:nvSpPr>
          <p:spPr bwMode="auto">
            <a:xfrm>
              <a:off x="3435445" y="178092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67" name="Line 1777"/>
            <p:cNvSpPr>
              <a:spLocks noChangeShapeType="1"/>
            </p:cNvSpPr>
            <p:nvPr/>
          </p:nvSpPr>
          <p:spPr bwMode="auto">
            <a:xfrm>
              <a:off x="3438121" y="1782259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68" name="Line 1778"/>
            <p:cNvSpPr>
              <a:spLocks noChangeShapeType="1"/>
            </p:cNvSpPr>
            <p:nvPr/>
          </p:nvSpPr>
          <p:spPr bwMode="auto">
            <a:xfrm>
              <a:off x="3438121" y="1783597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69" name="Line 1779"/>
            <p:cNvSpPr>
              <a:spLocks noChangeShapeType="1"/>
            </p:cNvSpPr>
            <p:nvPr/>
          </p:nvSpPr>
          <p:spPr bwMode="auto">
            <a:xfrm>
              <a:off x="3459536" y="1784936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70" name="Line 1780"/>
            <p:cNvSpPr>
              <a:spLocks noChangeShapeType="1"/>
            </p:cNvSpPr>
            <p:nvPr/>
          </p:nvSpPr>
          <p:spPr bwMode="auto">
            <a:xfrm>
              <a:off x="3458198" y="1784936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71" name="Line 1781"/>
            <p:cNvSpPr>
              <a:spLocks noChangeShapeType="1"/>
            </p:cNvSpPr>
            <p:nvPr/>
          </p:nvSpPr>
          <p:spPr bwMode="auto">
            <a:xfrm>
              <a:off x="3518425" y="1786274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72" name="Line 1782"/>
            <p:cNvSpPr>
              <a:spLocks noChangeShapeType="1"/>
            </p:cNvSpPr>
            <p:nvPr/>
          </p:nvSpPr>
          <p:spPr bwMode="auto">
            <a:xfrm>
              <a:off x="3517087" y="178895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73" name="Line 1783"/>
            <p:cNvSpPr>
              <a:spLocks noChangeShapeType="1"/>
            </p:cNvSpPr>
            <p:nvPr/>
          </p:nvSpPr>
          <p:spPr bwMode="auto">
            <a:xfrm>
              <a:off x="3550547" y="1790289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74" name="Line 1784"/>
            <p:cNvSpPr>
              <a:spLocks noChangeShapeType="1"/>
            </p:cNvSpPr>
            <p:nvPr/>
          </p:nvSpPr>
          <p:spPr bwMode="auto">
            <a:xfrm>
              <a:off x="3549209" y="1794304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75" name="Line 1785"/>
            <p:cNvSpPr>
              <a:spLocks noChangeShapeType="1"/>
            </p:cNvSpPr>
            <p:nvPr/>
          </p:nvSpPr>
          <p:spPr bwMode="auto">
            <a:xfrm>
              <a:off x="3669665" y="1795642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76" name="Line 1786"/>
            <p:cNvSpPr>
              <a:spLocks noChangeShapeType="1"/>
            </p:cNvSpPr>
            <p:nvPr/>
          </p:nvSpPr>
          <p:spPr bwMode="auto">
            <a:xfrm>
              <a:off x="3669665" y="179698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77" name="Line 1787"/>
            <p:cNvSpPr>
              <a:spLocks noChangeShapeType="1"/>
            </p:cNvSpPr>
            <p:nvPr/>
          </p:nvSpPr>
          <p:spPr bwMode="auto">
            <a:xfrm>
              <a:off x="3689740" y="1798319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78" name="Line 1788"/>
            <p:cNvSpPr>
              <a:spLocks noChangeShapeType="1"/>
            </p:cNvSpPr>
            <p:nvPr/>
          </p:nvSpPr>
          <p:spPr bwMode="auto">
            <a:xfrm>
              <a:off x="3688402" y="1799657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79" name="Line 1789"/>
            <p:cNvSpPr>
              <a:spLocks noChangeShapeType="1"/>
            </p:cNvSpPr>
            <p:nvPr/>
          </p:nvSpPr>
          <p:spPr bwMode="auto">
            <a:xfrm>
              <a:off x="3713831" y="1800996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80" name="Line 1790"/>
            <p:cNvSpPr>
              <a:spLocks noChangeShapeType="1"/>
            </p:cNvSpPr>
            <p:nvPr/>
          </p:nvSpPr>
          <p:spPr bwMode="auto">
            <a:xfrm>
              <a:off x="3712493" y="1802334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81" name="Line 1791"/>
            <p:cNvSpPr>
              <a:spLocks noChangeShapeType="1"/>
            </p:cNvSpPr>
            <p:nvPr/>
          </p:nvSpPr>
          <p:spPr bwMode="auto">
            <a:xfrm>
              <a:off x="3764691" y="180367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82" name="Line 1792"/>
            <p:cNvSpPr>
              <a:spLocks noChangeShapeType="1"/>
            </p:cNvSpPr>
            <p:nvPr/>
          </p:nvSpPr>
          <p:spPr bwMode="auto">
            <a:xfrm>
              <a:off x="3763353" y="1806349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83" name="Line 1793"/>
            <p:cNvSpPr>
              <a:spLocks noChangeShapeType="1"/>
            </p:cNvSpPr>
            <p:nvPr/>
          </p:nvSpPr>
          <p:spPr bwMode="auto">
            <a:xfrm>
              <a:off x="3857040" y="1806349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84" name="Line 1794"/>
            <p:cNvSpPr>
              <a:spLocks noChangeShapeType="1"/>
            </p:cNvSpPr>
            <p:nvPr/>
          </p:nvSpPr>
          <p:spPr bwMode="auto">
            <a:xfrm>
              <a:off x="3855702" y="1809026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85" name="Line 1795"/>
            <p:cNvSpPr>
              <a:spLocks noChangeShapeType="1"/>
            </p:cNvSpPr>
            <p:nvPr/>
          </p:nvSpPr>
          <p:spPr bwMode="auto">
            <a:xfrm>
              <a:off x="3866409" y="1810364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86" name="Line 1796"/>
            <p:cNvSpPr>
              <a:spLocks noChangeShapeType="1"/>
            </p:cNvSpPr>
            <p:nvPr/>
          </p:nvSpPr>
          <p:spPr bwMode="auto">
            <a:xfrm>
              <a:off x="3866409" y="181170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87" name="Line 1797"/>
            <p:cNvSpPr>
              <a:spLocks noChangeShapeType="1"/>
            </p:cNvSpPr>
            <p:nvPr/>
          </p:nvSpPr>
          <p:spPr bwMode="auto">
            <a:xfrm>
              <a:off x="3907900" y="1813041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88" name="Line 1798"/>
            <p:cNvSpPr>
              <a:spLocks noChangeShapeType="1"/>
            </p:cNvSpPr>
            <p:nvPr/>
          </p:nvSpPr>
          <p:spPr bwMode="auto">
            <a:xfrm>
              <a:off x="3906561" y="1815717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89" name="Line 1799"/>
            <p:cNvSpPr>
              <a:spLocks noChangeShapeType="1"/>
            </p:cNvSpPr>
            <p:nvPr/>
          </p:nvSpPr>
          <p:spPr bwMode="auto">
            <a:xfrm>
              <a:off x="3953405" y="1815717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90" name="Line 1800"/>
            <p:cNvSpPr>
              <a:spLocks noChangeShapeType="1"/>
            </p:cNvSpPr>
            <p:nvPr/>
          </p:nvSpPr>
          <p:spPr bwMode="auto">
            <a:xfrm>
              <a:off x="3952066" y="1818394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91" name="Line 1801"/>
            <p:cNvSpPr>
              <a:spLocks noChangeShapeType="1"/>
            </p:cNvSpPr>
            <p:nvPr/>
          </p:nvSpPr>
          <p:spPr bwMode="auto">
            <a:xfrm>
              <a:off x="4000249" y="181973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92" name="Line 1802"/>
            <p:cNvSpPr>
              <a:spLocks noChangeShapeType="1"/>
            </p:cNvSpPr>
            <p:nvPr/>
          </p:nvSpPr>
          <p:spPr bwMode="auto">
            <a:xfrm>
              <a:off x="3998911" y="1821071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93" name="Line 1803"/>
            <p:cNvSpPr>
              <a:spLocks noChangeShapeType="1"/>
            </p:cNvSpPr>
            <p:nvPr/>
          </p:nvSpPr>
          <p:spPr bwMode="auto">
            <a:xfrm>
              <a:off x="4010956" y="1822409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94" name="Line 1804"/>
            <p:cNvSpPr>
              <a:spLocks noChangeShapeType="1"/>
            </p:cNvSpPr>
            <p:nvPr/>
          </p:nvSpPr>
          <p:spPr bwMode="auto">
            <a:xfrm>
              <a:off x="4009618" y="1823747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95" name="Line 1805"/>
            <p:cNvSpPr>
              <a:spLocks noChangeShapeType="1"/>
            </p:cNvSpPr>
            <p:nvPr/>
          </p:nvSpPr>
          <p:spPr bwMode="auto">
            <a:xfrm>
              <a:off x="4064492" y="1825086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96" name="Line 1806"/>
            <p:cNvSpPr>
              <a:spLocks noChangeShapeType="1"/>
            </p:cNvSpPr>
            <p:nvPr/>
          </p:nvSpPr>
          <p:spPr bwMode="auto">
            <a:xfrm>
              <a:off x="4063154" y="182776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97" name="Line 1807"/>
            <p:cNvSpPr>
              <a:spLocks noChangeShapeType="1"/>
            </p:cNvSpPr>
            <p:nvPr/>
          </p:nvSpPr>
          <p:spPr bwMode="auto">
            <a:xfrm>
              <a:off x="4120704" y="1829101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98" name="Line 1808"/>
            <p:cNvSpPr>
              <a:spLocks noChangeShapeType="1"/>
            </p:cNvSpPr>
            <p:nvPr/>
          </p:nvSpPr>
          <p:spPr bwMode="auto">
            <a:xfrm>
              <a:off x="4119367" y="1830439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99" name="Line 1809"/>
            <p:cNvSpPr>
              <a:spLocks noChangeShapeType="1"/>
            </p:cNvSpPr>
            <p:nvPr/>
          </p:nvSpPr>
          <p:spPr bwMode="auto">
            <a:xfrm>
              <a:off x="4205024" y="1831777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00" name="Line 1810"/>
            <p:cNvSpPr>
              <a:spLocks noChangeShapeType="1"/>
            </p:cNvSpPr>
            <p:nvPr/>
          </p:nvSpPr>
          <p:spPr bwMode="auto">
            <a:xfrm>
              <a:off x="4205024" y="1834454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01" name="Line 1811"/>
            <p:cNvSpPr>
              <a:spLocks noChangeShapeType="1"/>
            </p:cNvSpPr>
            <p:nvPr/>
          </p:nvSpPr>
          <p:spPr bwMode="auto">
            <a:xfrm>
              <a:off x="4221085" y="183579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02" name="Line 1812"/>
            <p:cNvSpPr>
              <a:spLocks noChangeShapeType="1"/>
            </p:cNvSpPr>
            <p:nvPr/>
          </p:nvSpPr>
          <p:spPr bwMode="auto">
            <a:xfrm>
              <a:off x="4219746" y="183847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03" name="Line 1813"/>
            <p:cNvSpPr>
              <a:spLocks noChangeShapeType="1"/>
            </p:cNvSpPr>
            <p:nvPr/>
          </p:nvSpPr>
          <p:spPr bwMode="auto">
            <a:xfrm>
              <a:off x="4246514" y="1839807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04" name="Line 1814"/>
            <p:cNvSpPr>
              <a:spLocks noChangeShapeType="1"/>
            </p:cNvSpPr>
            <p:nvPr/>
          </p:nvSpPr>
          <p:spPr bwMode="auto">
            <a:xfrm>
              <a:off x="4245176" y="1841146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05" name="Line 1815"/>
            <p:cNvSpPr>
              <a:spLocks noChangeShapeType="1"/>
            </p:cNvSpPr>
            <p:nvPr/>
          </p:nvSpPr>
          <p:spPr bwMode="auto">
            <a:xfrm>
              <a:off x="4261237" y="1842484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06" name="Line 1816"/>
            <p:cNvSpPr>
              <a:spLocks noChangeShapeType="1"/>
            </p:cNvSpPr>
            <p:nvPr/>
          </p:nvSpPr>
          <p:spPr bwMode="auto">
            <a:xfrm>
              <a:off x="4261237" y="1845161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07" name="Line 1817"/>
            <p:cNvSpPr>
              <a:spLocks noChangeShapeType="1"/>
            </p:cNvSpPr>
            <p:nvPr/>
          </p:nvSpPr>
          <p:spPr bwMode="auto">
            <a:xfrm>
              <a:off x="4341541" y="184650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08" name="Line 1818"/>
            <p:cNvSpPr>
              <a:spLocks noChangeShapeType="1"/>
            </p:cNvSpPr>
            <p:nvPr/>
          </p:nvSpPr>
          <p:spPr bwMode="auto">
            <a:xfrm>
              <a:off x="4340202" y="1849176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09" name="Line 1819"/>
            <p:cNvSpPr>
              <a:spLocks noChangeShapeType="1"/>
            </p:cNvSpPr>
            <p:nvPr/>
          </p:nvSpPr>
          <p:spPr bwMode="auto">
            <a:xfrm>
              <a:off x="4702908" y="1849176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10" name="Line 1820"/>
            <p:cNvSpPr>
              <a:spLocks noChangeShapeType="1"/>
            </p:cNvSpPr>
            <p:nvPr/>
          </p:nvSpPr>
          <p:spPr bwMode="auto">
            <a:xfrm>
              <a:off x="4701569" y="1853191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11" name="Line 1821"/>
            <p:cNvSpPr>
              <a:spLocks noChangeShapeType="1"/>
            </p:cNvSpPr>
            <p:nvPr/>
          </p:nvSpPr>
          <p:spPr bwMode="auto">
            <a:xfrm>
              <a:off x="4776520" y="185453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12" name="Line 1822"/>
            <p:cNvSpPr>
              <a:spLocks noChangeShapeType="1"/>
            </p:cNvSpPr>
            <p:nvPr/>
          </p:nvSpPr>
          <p:spPr bwMode="auto">
            <a:xfrm>
              <a:off x="4775182" y="1857206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13" name="Line 1823"/>
            <p:cNvSpPr>
              <a:spLocks noChangeShapeType="1"/>
            </p:cNvSpPr>
            <p:nvPr/>
          </p:nvSpPr>
          <p:spPr bwMode="auto">
            <a:xfrm>
              <a:off x="4917052" y="1858544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14" name="Line 1824"/>
            <p:cNvSpPr>
              <a:spLocks noChangeShapeType="1"/>
            </p:cNvSpPr>
            <p:nvPr/>
          </p:nvSpPr>
          <p:spPr bwMode="auto">
            <a:xfrm>
              <a:off x="4915713" y="1862560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15" name="Line 1825"/>
            <p:cNvSpPr>
              <a:spLocks noChangeShapeType="1"/>
            </p:cNvSpPr>
            <p:nvPr/>
          </p:nvSpPr>
          <p:spPr bwMode="auto">
            <a:xfrm>
              <a:off x="4977279" y="1863898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16" name="Line 1826"/>
            <p:cNvSpPr>
              <a:spLocks noChangeShapeType="1"/>
            </p:cNvSpPr>
            <p:nvPr/>
          </p:nvSpPr>
          <p:spPr bwMode="auto">
            <a:xfrm>
              <a:off x="4977279" y="1866574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17" name="Line 1827"/>
            <p:cNvSpPr>
              <a:spLocks noChangeShapeType="1"/>
            </p:cNvSpPr>
            <p:nvPr/>
          </p:nvSpPr>
          <p:spPr bwMode="auto">
            <a:xfrm>
              <a:off x="5627741" y="1867913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18" name="Line 1828"/>
            <p:cNvSpPr>
              <a:spLocks noChangeShapeType="1"/>
            </p:cNvSpPr>
            <p:nvPr/>
          </p:nvSpPr>
          <p:spPr bwMode="auto">
            <a:xfrm>
              <a:off x="5626403" y="1873267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19" name="Line 1829"/>
            <p:cNvSpPr>
              <a:spLocks noChangeShapeType="1"/>
            </p:cNvSpPr>
            <p:nvPr/>
          </p:nvSpPr>
          <p:spPr bwMode="auto">
            <a:xfrm>
              <a:off x="5630418" y="1874605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20" name="Line 1830"/>
            <p:cNvSpPr>
              <a:spLocks noChangeShapeType="1"/>
            </p:cNvSpPr>
            <p:nvPr/>
          </p:nvSpPr>
          <p:spPr bwMode="auto">
            <a:xfrm>
              <a:off x="5629080" y="1881297"/>
              <a:ext cx="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21" name="Line 1831"/>
            <p:cNvSpPr>
              <a:spLocks noChangeShapeType="1"/>
            </p:cNvSpPr>
            <p:nvPr/>
          </p:nvSpPr>
          <p:spPr bwMode="auto">
            <a:xfrm>
              <a:off x="1162845" y="1510574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22" name="Line 1832"/>
            <p:cNvSpPr>
              <a:spLocks noChangeShapeType="1"/>
            </p:cNvSpPr>
            <p:nvPr/>
          </p:nvSpPr>
          <p:spPr bwMode="auto">
            <a:xfrm>
              <a:off x="1161507" y="1510574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23" name="Line 1833"/>
            <p:cNvSpPr>
              <a:spLocks noChangeShapeType="1"/>
            </p:cNvSpPr>
            <p:nvPr/>
          </p:nvSpPr>
          <p:spPr bwMode="auto">
            <a:xfrm>
              <a:off x="1164184" y="1511913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24" name="Line 1834"/>
            <p:cNvSpPr>
              <a:spLocks noChangeShapeType="1"/>
            </p:cNvSpPr>
            <p:nvPr/>
          </p:nvSpPr>
          <p:spPr bwMode="auto">
            <a:xfrm>
              <a:off x="1162845" y="1514589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25" name="Line 1835"/>
            <p:cNvSpPr>
              <a:spLocks noChangeShapeType="1"/>
            </p:cNvSpPr>
            <p:nvPr/>
          </p:nvSpPr>
          <p:spPr bwMode="auto">
            <a:xfrm>
              <a:off x="1166860" y="1515927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26" name="Line 1836"/>
            <p:cNvSpPr>
              <a:spLocks noChangeShapeType="1"/>
            </p:cNvSpPr>
            <p:nvPr/>
          </p:nvSpPr>
          <p:spPr bwMode="auto">
            <a:xfrm>
              <a:off x="1165522" y="1518604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27" name="Line 1837"/>
            <p:cNvSpPr>
              <a:spLocks noChangeShapeType="1"/>
            </p:cNvSpPr>
            <p:nvPr/>
          </p:nvSpPr>
          <p:spPr bwMode="auto">
            <a:xfrm>
              <a:off x="1168198" y="1519943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28" name="Line 1838"/>
            <p:cNvSpPr>
              <a:spLocks noChangeShapeType="1"/>
            </p:cNvSpPr>
            <p:nvPr/>
          </p:nvSpPr>
          <p:spPr bwMode="auto">
            <a:xfrm>
              <a:off x="1166860" y="1521281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29" name="Line 1839"/>
            <p:cNvSpPr>
              <a:spLocks noChangeShapeType="1"/>
            </p:cNvSpPr>
            <p:nvPr/>
          </p:nvSpPr>
          <p:spPr bwMode="auto">
            <a:xfrm>
              <a:off x="1170875" y="1522620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30" name="Line 1840"/>
            <p:cNvSpPr>
              <a:spLocks noChangeShapeType="1"/>
            </p:cNvSpPr>
            <p:nvPr/>
          </p:nvSpPr>
          <p:spPr bwMode="auto">
            <a:xfrm>
              <a:off x="1169537" y="1522620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31" name="Line 1841"/>
            <p:cNvSpPr>
              <a:spLocks noChangeShapeType="1"/>
            </p:cNvSpPr>
            <p:nvPr/>
          </p:nvSpPr>
          <p:spPr bwMode="auto">
            <a:xfrm>
              <a:off x="1174891" y="1523957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32" name="Line 1842"/>
            <p:cNvSpPr>
              <a:spLocks noChangeShapeType="1"/>
            </p:cNvSpPr>
            <p:nvPr/>
          </p:nvSpPr>
          <p:spPr bwMode="auto">
            <a:xfrm>
              <a:off x="1173552" y="1523957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33" name="Line 1843"/>
            <p:cNvSpPr>
              <a:spLocks noChangeShapeType="1"/>
            </p:cNvSpPr>
            <p:nvPr/>
          </p:nvSpPr>
          <p:spPr bwMode="auto">
            <a:xfrm>
              <a:off x="1177568" y="1523957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34" name="Line 1844"/>
            <p:cNvSpPr>
              <a:spLocks noChangeShapeType="1"/>
            </p:cNvSpPr>
            <p:nvPr/>
          </p:nvSpPr>
          <p:spPr bwMode="auto">
            <a:xfrm>
              <a:off x="1176229" y="1525296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35" name="Line 1845"/>
            <p:cNvSpPr>
              <a:spLocks noChangeShapeType="1"/>
            </p:cNvSpPr>
            <p:nvPr/>
          </p:nvSpPr>
          <p:spPr bwMode="auto">
            <a:xfrm>
              <a:off x="1180244" y="1526634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36" name="Line 1846"/>
            <p:cNvSpPr>
              <a:spLocks noChangeShapeType="1"/>
            </p:cNvSpPr>
            <p:nvPr/>
          </p:nvSpPr>
          <p:spPr bwMode="auto">
            <a:xfrm>
              <a:off x="1178905" y="1526634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37" name="Line 1847"/>
            <p:cNvSpPr>
              <a:spLocks noChangeShapeType="1"/>
            </p:cNvSpPr>
            <p:nvPr/>
          </p:nvSpPr>
          <p:spPr bwMode="auto">
            <a:xfrm>
              <a:off x="1181582" y="1527973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38" name="Line 1848"/>
            <p:cNvSpPr>
              <a:spLocks noChangeShapeType="1"/>
            </p:cNvSpPr>
            <p:nvPr/>
          </p:nvSpPr>
          <p:spPr bwMode="auto">
            <a:xfrm>
              <a:off x="1180244" y="1527973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39" name="Line 1849"/>
            <p:cNvSpPr>
              <a:spLocks noChangeShapeType="1"/>
            </p:cNvSpPr>
            <p:nvPr/>
          </p:nvSpPr>
          <p:spPr bwMode="auto">
            <a:xfrm>
              <a:off x="1184259" y="1527973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40" name="Line 1850"/>
            <p:cNvSpPr>
              <a:spLocks noChangeShapeType="1"/>
            </p:cNvSpPr>
            <p:nvPr/>
          </p:nvSpPr>
          <p:spPr bwMode="auto">
            <a:xfrm>
              <a:off x="1182921" y="1530650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41" name="Line 1851"/>
            <p:cNvSpPr>
              <a:spLocks noChangeShapeType="1"/>
            </p:cNvSpPr>
            <p:nvPr/>
          </p:nvSpPr>
          <p:spPr bwMode="auto">
            <a:xfrm>
              <a:off x="1185598" y="1531988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42" name="Line 1852"/>
            <p:cNvSpPr>
              <a:spLocks noChangeShapeType="1"/>
            </p:cNvSpPr>
            <p:nvPr/>
          </p:nvSpPr>
          <p:spPr bwMode="auto">
            <a:xfrm>
              <a:off x="1185598" y="1533326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43" name="Line 1853"/>
            <p:cNvSpPr>
              <a:spLocks noChangeShapeType="1"/>
            </p:cNvSpPr>
            <p:nvPr/>
          </p:nvSpPr>
          <p:spPr bwMode="auto">
            <a:xfrm>
              <a:off x="1188275" y="1534664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44" name="Line 1854"/>
            <p:cNvSpPr>
              <a:spLocks noChangeShapeType="1"/>
            </p:cNvSpPr>
            <p:nvPr/>
          </p:nvSpPr>
          <p:spPr bwMode="auto">
            <a:xfrm>
              <a:off x="1186936" y="1538680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45" name="Line 1855"/>
            <p:cNvSpPr>
              <a:spLocks noChangeShapeType="1"/>
            </p:cNvSpPr>
            <p:nvPr/>
          </p:nvSpPr>
          <p:spPr bwMode="auto">
            <a:xfrm>
              <a:off x="1192289" y="1538680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46" name="Line 1856"/>
            <p:cNvSpPr>
              <a:spLocks noChangeShapeType="1"/>
            </p:cNvSpPr>
            <p:nvPr/>
          </p:nvSpPr>
          <p:spPr bwMode="auto">
            <a:xfrm>
              <a:off x="1192289" y="1538680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47" name="Line 1857"/>
            <p:cNvSpPr>
              <a:spLocks noChangeShapeType="1"/>
            </p:cNvSpPr>
            <p:nvPr/>
          </p:nvSpPr>
          <p:spPr bwMode="auto">
            <a:xfrm>
              <a:off x="1194966" y="1540018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48" name="Line 1858"/>
            <p:cNvSpPr>
              <a:spLocks noChangeShapeType="1"/>
            </p:cNvSpPr>
            <p:nvPr/>
          </p:nvSpPr>
          <p:spPr bwMode="auto">
            <a:xfrm>
              <a:off x="1193628" y="1542694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49" name="Line 1859"/>
            <p:cNvSpPr>
              <a:spLocks noChangeShapeType="1"/>
            </p:cNvSpPr>
            <p:nvPr/>
          </p:nvSpPr>
          <p:spPr bwMode="auto">
            <a:xfrm>
              <a:off x="1198982" y="1542694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50" name="Line 1860"/>
            <p:cNvSpPr>
              <a:spLocks noChangeShapeType="1"/>
            </p:cNvSpPr>
            <p:nvPr/>
          </p:nvSpPr>
          <p:spPr bwMode="auto">
            <a:xfrm>
              <a:off x="1198982" y="1542694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51" name="Line 1861"/>
            <p:cNvSpPr>
              <a:spLocks noChangeShapeType="1"/>
            </p:cNvSpPr>
            <p:nvPr/>
          </p:nvSpPr>
          <p:spPr bwMode="auto">
            <a:xfrm>
              <a:off x="1201659" y="1544033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52" name="Line 1862"/>
            <p:cNvSpPr>
              <a:spLocks noChangeShapeType="1"/>
            </p:cNvSpPr>
            <p:nvPr/>
          </p:nvSpPr>
          <p:spPr bwMode="auto">
            <a:xfrm>
              <a:off x="1200320" y="1544033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53" name="Line 1863"/>
            <p:cNvSpPr>
              <a:spLocks noChangeShapeType="1"/>
            </p:cNvSpPr>
            <p:nvPr/>
          </p:nvSpPr>
          <p:spPr bwMode="auto">
            <a:xfrm>
              <a:off x="1202997" y="1545371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54" name="Line 1864"/>
            <p:cNvSpPr>
              <a:spLocks noChangeShapeType="1"/>
            </p:cNvSpPr>
            <p:nvPr/>
          </p:nvSpPr>
          <p:spPr bwMode="auto">
            <a:xfrm>
              <a:off x="1201659" y="1554740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55" name="Line 1865"/>
            <p:cNvSpPr>
              <a:spLocks noChangeShapeType="1"/>
            </p:cNvSpPr>
            <p:nvPr/>
          </p:nvSpPr>
          <p:spPr bwMode="auto">
            <a:xfrm>
              <a:off x="1205673" y="1556078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56" name="Line 1866"/>
            <p:cNvSpPr>
              <a:spLocks noChangeShapeType="1"/>
            </p:cNvSpPr>
            <p:nvPr/>
          </p:nvSpPr>
          <p:spPr bwMode="auto">
            <a:xfrm>
              <a:off x="1204335" y="1556078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57" name="Line 1867"/>
            <p:cNvSpPr>
              <a:spLocks noChangeShapeType="1"/>
            </p:cNvSpPr>
            <p:nvPr/>
          </p:nvSpPr>
          <p:spPr bwMode="auto">
            <a:xfrm>
              <a:off x="1207012" y="1556078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58" name="Line 1868"/>
            <p:cNvSpPr>
              <a:spLocks noChangeShapeType="1"/>
            </p:cNvSpPr>
            <p:nvPr/>
          </p:nvSpPr>
          <p:spPr bwMode="auto">
            <a:xfrm>
              <a:off x="1205673" y="1560093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59" name="Line 1869"/>
            <p:cNvSpPr>
              <a:spLocks noChangeShapeType="1"/>
            </p:cNvSpPr>
            <p:nvPr/>
          </p:nvSpPr>
          <p:spPr bwMode="auto">
            <a:xfrm>
              <a:off x="1212366" y="1561431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60" name="Line 1870"/>
            <p:cNvSpPr>
              <a:spLocks noChangeShapeType="1"/>
            </p:cNvSpPr>
            <p:nvPr/>
          </p:nvSpPr>
          <p:spPr bwMode="auto">
            <a:xfrm>
              <a:off x="1211027" y="1561431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61" name="Line 1871"/>
            <p:cNvSpPr>
              <a:spLocks noChangeShapeType="1"/>
            </p:cNvSpPr>
            <p:nvPr/>
          </p:nvSpPr>
          <p:spPr bwMode="auto">
            <a:xfrm>
              <a:off x="1213704" y="1562770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62" name="Line 1872"/>
            <p:cNvSpPr>
              <a:spLocks noChangeShapeType="1"/>
            </p:cNvSpPr>
            <p:nvPr/>
          </p:nvSpPr>
          <p:spPr bwMode="auto">
            <a:xfrm>
              <a:off x="1212366" y="1562770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63" name="Line 1873"/>
            <p:cNvSpPr>
              <a:spLocks noChangeShapeType="1"/>
            </p:cNvSpPr>
            <p:nvPr/>
          </p:nvSpPr>
          <p:spPr bwMode="auto">
            <a:xfrm>
              <a:off x="1216381" y="1564108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64" name="Line 1874"/>
            <p:cNvSpPr>
              <a:spLocks noChangeShapeType="1"/>
            </p:cNvSpPr>
            <p:nvPr/>
          </p:nvSpPr>
          <p:spPr bwMode="auto">
            <a:xfrm>
              <a:off x="1215043" y="1564108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65" name="Line 1875"/>
            <p:cNvSpPr>
              <a:spLocks noChangeShapeType="1"/>
            </p:cNvSpPr>
            <p:nvPr/>
          </p:nvSpPr>
          <p:spPr bwMode="auto">
            <a:xfrm>
              <a:off x="1217719" y="1565447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66" name="Line 1876"/>
            <p:cNvSpPr>
              <a:spLocks noChangeShapeType="1"/>
            </p:cNvSpPr>
            <p:nvPr/>
          </p:nvSpPr>
          <p:spPr bwMode="auto">
            <a:xfrm>
              <a:off x="1217719" y="1565447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67" name="Line 1877"/>
            <p:cNvSpPr>
              <a:spLocks noChangeShapeType="1"/>
            </p:cNvSpPr>
            <p:nvPr/>
          </p:nvSpPr>
          <p:spPr bwMode="auto">
            <a:xfrm>
              <a:off x="1223073" y="1566785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68" name="Line 1878"/>
            <p:cNvSpPr>
              <a:spLocks noChangeShapeType="1"/>
            </p:cNvSpPr>
            <p:nvPr/>
          </p:nvSpPr>
          <p:spPr bwMode="auto">
            <a:xfrm>
              <a:off x="1221734" y="1568123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69" name="Line 1879"/>
            <p:cNvSpPr>
              <a:spLocks noChangeShapeType="1"/>
            </p:cNvSpPr>
            <p:nvPr/>
          </p:nvSpPr>
          <p:spPr bwMode="auto">
            <a:xfrm>
              <a:off x="1224411" y="1569461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70" name="Line 1880"/>
            <p:cNvSpPr>
              <a:spLocks noChangeShapeType="1"/>
            </p:cNvSpPr>
            <p:nvPr/>
          </p:nvSpPr>
          <p:spPr bwMode="auto">
            <a:xfrm>
              <a:off x="1224411" y="1572138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71" name="Line 1881"/>
            <p:cNvSpPr>
              <a:spLocks noChangeShapeType="1"/>
            </p:cNvSpPr>
            <p:nvPr/>
          </p:nvSpPr>
          <p:spPr bwMode="auto">
            <a:xfrm>
              <a:off x="1229765" y="1572138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72" name="Line 1882"/>
            <p:cNvSpPr>
              <a:spLocks noChangeShapeType="1"/>
            </p:cNvSpPr>
            <p:nvPr/>
          </p:nvSpPr>
          <p:spPr bwMode="auto">
            <a:xfrm>
              <a:off x="1228427" y="1573477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73" name="Line 1883"/>
            <p:cNvSpPr>
              <a:spLocks noChangeShapeType="1"/>
            </p:cNvSpPr>
            <p:nvPr/>
          </p:nvSpPr>
          <p:spPr bwMode="auto">
            <a:xfrm>
              <a:off x="1231103" y="1574815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74" name="Line 1884"/>
            <p:cNvSpPr>
              <a:spLocks noChangeShapeType="1"/>
            </p:cNvSpPr>
            <p:nvPr/>
          </p:nvSpPr>
          <p:spPr bwMode="auto">
            <a:xfrm>
              <a:off x="1229765" y="1576153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75" name="Line 1885"/>
            <p:cNvSpPr>
              <a:spLocks noChangeShapeType="1"/>
            </p:cNvSpPr>
            <p:nvPr/>
          </p:nvSpPr>
          <p:spPr bwMode="auto">
            <a:xfrm>
              <a:off x="1233780" y="1576153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76" name="Line 1886"/>
            <p:cNvSpPr>
              <a:spLocks noChangeShapeType="1"/>
            </p:cNvSpPr>
            <p:nvPr/>
          </p:nvSpPr>
          <p:spPr bwMode="auto">
            <a:xfrm>
              <a:off x="1232441" y="1580168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77" name="Line 1887"/>
            <p:cNvSpPr>
              <a:spLocks noChangeShapeType="1"/>
            </p:cNvSpPr>
            <p:nvPr/>
          </p:nvSpPr>
          <p:spPr bwMode="auto">
            <a:xfrm>
              <a:off x="1235118" y="1581507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78" name="Line 1888"/>
            <p:cNvSpPr>
              <a:spLocks noChangeShapeType="1"/>
            </p:cNvSpPr>
            <p:nvPr/>
          </p:nvSpPr>
          <p:spPr bwMode="auto">
            <a:xfrm>
              <a:off x="1235118" y="1584183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79" name="Line 1889"/>
            <p:cNvSpPr>
              <a:spLocks noChangeShapeType="1"/>
            </p:cNvSpPr>
            <p:nvPr/>
          </p:nvSpPr>
          <p:spPr bwMode="auto">
            <a:xfrm>
              <a:off x="1239134" y="1585521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80" name="Line 1890"/>
            <p:cNvSpPr>
              <a:spLocks noChangeShapeType="1"/>
            </p:cNvSpPr>
            <p:nvPr/>
          </p:nvSpPr>
          <p:spPr bwMode="auto">
            <a:xfrm>
              <a:off x="1237795" y="1588198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81" name="Line 1891"/>
            <p:cNvSpPr>
              <a:spLocks noChangeShapeType="1"/>
            </p:cNvSpPr>
            <p:nvPr/>
          </p:nvSpPr>
          <p:spPr bwMode="auto">
            <a:xfrm>
              <a:off x="1243149" y="1589537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82" name="Line 1892"/>
            <p:cNvSpPr>
              <a:spLocks noChangeShapeType="1"/>
            </p:cNvSpPr>
            <p:nvPr/>
          </p:nvSpPr>
          <p:spPr bwMode="auto">
            <a:xfrm>
              <a:off x="1241811" y="1589537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83" name="Line 1893"/>
            <p:cNvSpPr>
              <a:spLocks noChangeShapeType="1"/>
            </p:cNvSpPr>
            <p:nvPr/>
          </p:nvSpPr>
          <p:spPr bwMode="auto">
            <a:xfrm>
              <a:off x="1245825" y="1590875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84" name="Line 1894"/>
            <p:cNvSpPr>
              <a:spLocks noChangeShapeType="1"/>
            </p:cNvSpPr>
            <p:nvPr/>
          </p:nvSpPr>
          <p:spPr bwMode="auto">
            <a:xfrm>
              <a:off x="1244487" y="1590875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85" name="Line 1895"/>
            <p:cNvSpPr>
              <a:spLocks noChangeShapeType="1"/>
            </p:cNvSpPr>
            <p:nvPr/>
          </p:nvSpPr>
          <p:spPr bwMode="auto">
            <a:xfrm>
              <a:off x="1247164" y="1590875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86" name="Line 1896"/>
            <p:cNvSpPr>
              <a:spLocks noChangeShapeType="1"/>
            </p:cNvSpPr>
            <p:nvPr/>
          </p:nvSpPr>
          <p:spPr bwMode="auto">
            <a:xfrm>
              <a:off x="1247164" y="1593552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87" name="Line 1897"/>
            <p:cNvSpPr>
              <a:spLocks noChangeShapeType="1"/>
            </p:cNvSpPr>
            <p:nvPr/>
          </p:nvSpPr>
          <p:spPr bwMode="auto">
            <a:xfrm>
              <a:off x="1256533" y="1594890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88" name="Line 1898"/>
            <p:cNvSpPr>
              <a:spLocks noChangeShapeType="1"/>
            </p:cNvSpPr>
            <p:nvPr/>
          </p:nvSpPr>
          <p:spPr bwMode="auto">
            <a:xfrm>
              <a:off x="1255195" y="1597567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89" name="Line 1899"/>
            <p:cNvSpPr>
              <a:spLocks noChangeShapeType="1"/>
            </p:cNvSpPr>
            <p:nvPr/>
          </p:nvSpPr>
          <p:spPr bwMode="auto">
            <a:xfrm>
              <a:off x="1260548" y="1598905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90" name="Line 1900"/>
            <p:cNvSpPr>
              <a:spLocks noChangeShapeType="1"/>
            </p:cNvSpPr>
            <p:nvPr/>
          </p:nvSpPr>
          <p:spPr bwMode="auto">
            <a:xfrm>
              <a:off x="1260548" y="1598905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91" name="Line 1901"/>
            <p:cNvSpPr>
              <a:spLocks noChangeShapeType="1"/>
            </p:cNvSpPr>
            <p:nvPr/>
          </p:nvSpPr>
          <p:spPr bwMode="auto">
            <a:xfrm>
              <a:off x="1272593" y="1600244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92" name="Line 1902"/>
            <p:cNvSpPr>
              <a:spLocks noChangeShapeType="1"/>
            </p:cNvSpPr>
            <p:nvPr/>
          </p:nvSpPr>
          <p:spPr bwMode="auto">
            <a:xfrm>
              <a:off x="1271255" y="1601582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93" name="Line 1903"/>
            <p:cNvSpPr>
              <a:spLocks noChangeShapeType="1"/>
            </p:cNvSpPr>
            <p:nvPr/>
          </p:nvSpPr>
          <p:spPr bwMode="auto">
            <a:xfrm>
              <a:off x="1279286" y="1601582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94" name="Line 1904"/>
            <p:cNvSpPr>
              <a:spLocks noChangeShapeType="1"/>
            </p:cNvSpPr>
            <p:nvPr/>
          </p:nvSpPr>
          <p:spPr bwMode="auto">
            <a:xfrm>
              <a:off x="1279286" y="1601582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95" name="Line 1905"/>
            <p:cNvSpPr>
              <a:spLocks noChangeShapeType="1"/>
            </p:cNvSpPr>
            <p:nvPr/>
          </p:nvSpPr>
          <p:spPr bwMode="auto">
            <a:xfrm>
              <a:off x="1285977" y="1602920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96" name="Line 1906"/>
            <p:cNvSpPr>
              <a:spLocks noChangeShapeType="1"/>
            </p:cNvSpPr>
            <p:nvPr/>
          </p:nvSpPr>
          <p:spPr bwMode="auto">
            <a:xfrm>
              <a:off x="1285977" y="1602920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97" name="Line 1907"/>
            <p:cNvSpPr>
              <a:spLocks noChangeShapeType="1"/>
            </p:cNvSpPr>
            <p:nvPr/>
          </p:nvSpPr>
          <p:spPr bwMode="auto">
            <a:xfrm>
              <a:off x="1288654" y="1604258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98" name="Line 1908"/>
            <p:cNvSpPr>
              <a:spLocks noChangeShapeType="1"/>
            </p:cNvSpPr>
            <p:nvPr/>
          </p:nvSpPr>
          <p:spPr bwMode="auto">
            <a:xfrm>
              <a:off x="1287316" y="1605597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99" name="Line 1909"/>
            <p:cNvSpPr>
              <a:spLocks noChangeShapeType="1"/>
            </p:cNvSpPr>
            <p:nvPr/>
          </p:nvSpPr>
          <p:spPr bwMode="auto">
            <a:xfrm>
              <a:off x="1298023" y="1605597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00" name="Line 1910"/>
            <p:cNvSpPr>
              <a:spLocks noChangeShapeType="1"/>
            </p:cNvSpPr>
            <p:nvPr/>
          </p:nvSpPr>
          <p:spPr bwMode="auto">
            <a:xfrm>
              <a:off x="1296685" y="1605597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01" name="Line 1911"/>
            <p:cNvSpPr>
              <a:spLocks noChangeShapeType="1"/>
            </p:cNvSpPr>
            <p:nvPr/>
          </p:nvSpPr>
          <p:spPr bwMode="auto">
            <a:xfrm>
              <a:off x="1312745" y="1606935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02" name="Line 1912"/>
            <p:cNvSpPr>
              <a:spLocks noChangeShapeType="1"/>
            </p:cNvSpPr>
            <p:nvPr/>
          </p:nvSpPr>
          <p:spPr bwMode="auto">
            <a:xfrm>
              <a:off x="1311407" y="1608274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03" name="Line 1913"/>
            <p:cNvSpPr>
              <a:spLocks noChangeShapeType="1"/>
            </p:cNvSpPr>
            <p:nvPr/>
          </p:nvSpPr>
          <p:spPr bwMode="auto">
            <a:xfrm>
              <a:off x="1314084" y="1609612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04" name="Line 1914"/>
            <p:cNvSpPr>
              <a:spLocks noChangeShapeType="1"/>
            </p:cNvSpPr>
            <p:nvPr/>
          </p:nvSpPr>
          <p:spPr bwMode="auto">
            <a:xfrm>
              <a:off x="1312745" y="1609612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05" name="Line 1915"/>
            <p:cNvSpPr>
              <a:spLocks noChangeShapeType="1"/>
            </p:cNvSpPr>
            <p:nvPr/>
          </p:nvSpPr>
          <p:spPr bwMode="auto">
            <a:xfrm>
              <a:off x="1324791" y="1610950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06" name="Line 1916"/>
            <p:cNvSpPr>
              <a:spLocks noChangeShapeType="1"/>
            </p:cNvSpPr>
            <p:nvPr/>
          </p:nvSpPr>
          <p:spPr bwMode="auto">
            <a:xfrm>
              <a:off x="1324791" y="1610950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07" name="Line 1917"/>
            <p:cNvSpPr>
              <a:spLocks noChangeShapeType="1"/>
            </p:cNvSpPr>
            <p:nvPr/>
          </p:nvSpPr>
          <p:spPr bwMode="auto">
            <a:xfrm>
              <a:off x="1338175" y="1610950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08" name="Line 1918"/>
            <p:cNvSpPr>
              <a:spLocks noChangeShapeType="1"/>
            </p:cNvSpPr>
            <p:nvPr/>
          </p:nvSpPr>
          <p:spPr bwMode="auto">
            <a:xfrm>
              <a:off x="1336836" y="1613627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09" name="Line 1919"/>
            <p:cNvSpPr>
              <a:spLocks noChangeShapeType="1"/>
            </p:cNvSpPr>
            <p:nvPr/>
          </p:nvSpPr>
          <p:spPr bwMode="auto">
            <a:xfrm>
              <a:off x="1340852" y="1614965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10" name="Line 1920"/>
            <p:cNvSpPr>
              <a:spLocks noChangeShapeType="1"/>
            </p:cNvSpPr>
            <p:nvPr/>
          </p:nvSpPr>
          <p:spPr bwMode="auto">
            <a:xfrm>
              <a:off x="1339513" y="1614965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11" name="Line 1921"/>
            <p:cNvSpPr>
              <a:spLocks noChangeShapeType="1"/>
            </p:cNvSpPr>
            <p:nvPr/>
          </p:nvSpPr>
          <p:spPr bwMode="auto">
            <a:xfrm>
              <a:off x="1348882" y="1614965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12" name="Line 1922"/>
            <p:cNvSpPr>
              <a:spLocks noChangeShapeType="1"/>
            </p:cNvSpPr>
            <p:nvPr/>
          </p:nvSpPr>
          <p:spPr bwMode="auto">
            <a:xfrm>
              <a:off x="1347544" y="1616304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13" name="Line 1923"/>
            <p:cNvSpPr>
              <a:spLocks noChangeShapeType="1"/>
            </p:cNvSpPr>
            <p:nvPr/>
          </p:nvSpPr>
          <p:spPr bwMode="auto">
            <a:xfrm>
              <a:off x="1352897" y="1617642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14" name="Line 1924"/>
            <p:cNvSpPr>
              <a:spLocks noChangeShapeType="1"/>
            </p:cNvSpPr>
            <p:nvPr/>
          </p:nvSpPr>
          <p:spPr bwMode="auto">
            <a:xfrm>
              <a:off x="1351559" y="1617642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15" name="Line 1925"/>
            <p:cNvSpPr>
              <a:spLocks noChangeShapeType="1"/>
            </p:cNvSpPr>
            <p:nvPr/>
          </p:nvSpPr>
          <p:spPr bwMode="auto">
            <a:xfrm>
              <a:off x="1360928" y="1618981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16" name="Line 1926"/>
            <p:cNvSpPr>
              <a:spLocks noChangeShapeType="1"/>
            </p:cNvSpPr>
            <p:nvPr/>
          </p:nvSpPr>
          <p:spPr bwMode="auto">
            <a:xfrm>
              <a:off x="1360928" y="1621657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17" name="Line 1927"/>
            <p:cNvSpPr>
              <a:spLocks noChangeShapeType="1"/>
            </p:cNvSpPr>
            <p:nvPr/>
          </p:nvSpPr>
          <p:spPr bwMode="auto">
            <a:xfrm>
              <a:off x="1363604" y="1621657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18" name="Line 1928"/>
            <p:cNvSpPr>
              <a:spLocks noChangeShapeType="1"/>
            </p:cNvSpPr>
            <p:nvPr/>
          </p:nvSpPr>
          <p:spPr bwMode="auto">
            <a:xfrm>
              <a:off x="1362266" y="1621657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19" name="Line 1929"/>
            <p:cNvSpPr>
              <a:spLocks noChangeShapeType="1"/>
            </p:cNvSpPr>
            <p:nvPr/>
          </p:nvSpPr>
          <p:spPr bwMode="auto">
            <a:xfrm>
              <a:off x="1366281" y="1622995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20" name="Line 1930"/>
            <p:cNvSpPr>
              <a:spLocks noChangeShapeType="1"/>
            </p:cNvSpPr>
            <p:nvPr/>
          </p:nvSpPr>
          <p:spPr bwMode="auto">
            <a:xfrm>
              <a:off x="1364943" y="1622995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21" name="Line 1931"/>
            <p:cNvSpPr>
              <a:spLocks noChangeShapeType="1"/>
            </p:cNvSpPr>
            <p:nvPr/>
          </p:nvSpPr>
          <p:spPr bwMode="auto">
            <a:xfrm>
              <a:off x="1418479" y="1624334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22" name="Line 1932"/>
            <p:cNvSpPr>
              <a:spLocks noChangeShapeType="1"/>
            </p:cNvSpPr>
            <p:nvPr/>
          </p:nvSpPr>
          <p:spPr bwMode="auto">
            <a:xfrm>
              <a:off x="1417140" y="1625672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23" name="Line 1933"/>
            <p:cNvSpPr>
              <a:spLocks noChangeShapeType="1"/>
            </p:cNvSpPr>
            <p:nvPr/>
          </p:nvSpPr>
          <p:spPr bwMode="auto">
            <a:xfrm>
              <a:off x="1419817" y="1625672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24" name="Line 1934"/>
            <p:cNvSpPr>
              <a:spLocks noChangeShapeType="1"/>
            </p:cNvSpPr>
            <p:nvPr/>
          </p:nvSpPr>
          <p:spPr bwMode="auto">
            <a:xfrm>
              <a:off x="1418479" y="1625672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25" name="Line 1935"/>
            <p:cNvSpPr>
              <a:spLocks noChangeShapeType="1"/>
            </p:cNvSpPr>
            <p:nvPr/>
          </p:nvSpPr>
          <p:spPr bwMode="auto">
            <a:xfrm>
              <a:off x="1427848" y="1627011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26" name="Line 1936"/>
            <p:cNvSpPr>
              <a:spLocks noChangeShapeType="1"/>
            </p:cNvSpPr>
            <p:nvPr/>
          </p:nvSpPr>
          <p:spPr bwMode="auto">
            <a:xfrm>
              <a:off x="1426510" y="1627011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27" name="Line 1937"/>
            <p:cNvSpPr>
              <a:spLocks noChangeShapeType="1"/>
            </p:cNvSpPr>
            <p:nvPr/>
          </p:nvSpPr>
          <p:spPr bwMode="auto">
            <a:xfrm>
              <a:off x="1474692" y="1628349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28" name="Line 1938"/>
            <p:cNvSpPr>
              <a:spLocks noChangeShapeType="1"/>
            </p:cNvSpPr>
            <p:nvPr/>
          </p:nvSpPr>
          <p:spPr bwMode="auto">
            <a:xfrm>
              <a:off x="1473353" y="1629687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29" name="Line 1939"/>
            <p:cNvSpPr>
              <a:spLocks noChangeShapeType="1"/>
            </p:cNvSpPr>
            <p:nvPr/>
          </p:nvSpPr>
          <p:spPr bwMode="auto">
            <a:xfrm>
              <a:off x="1484060" y="1631025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30" name="Line 1940"/>
            <p:cNvSpPr>
              <a:spLocks noChangeShapeType="1"/>
            </p:cNvSpPr>
            <p:nvPr/>
          </p:nvSpPr>
          <p:spPr bwMode="auto">
            <a:xfrm>
              <a:off x="1482722" y="1631025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31" name="Line 1941"/>
            <p:cNvSpPr>
              <a:spLocks noChangeShapeType="1"/>
            </p:cNvSpPr>
            <p:nvPr/>
          </p:nvSpPr>
          <p:spPr bwMode="auto">
            <a:xfrm>
              <a:off x="1501460" y="1632364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32" name="Line 1942"/>
            <p:cNvSpPr>
              <a:spLocks noChangeShapeType="1"/>
            </p:cNvSpPr>
            <p:nvPr/>
          </p:nvSpPr>
          <p:spPr bwMode="auto">
            <a:xfrm>
              <a:off x="1500121" y="1633702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33" name="Line 1943"/>
            <p:cNvSpPr>
              <a:spLocks noChangeShapeType="1"/>
            </p:cNvSpPr>
            <p:nvPr/>
          </p:nvSpPr>
          <p:spPr bwMode="auto">
            <a:xfrm>
              <a:off x="1505475" y="1635041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34" name="Line 1944"/>
            <p:cNvSpPr>
              <a:spLocks noChangeShapeType="1"/>
            </p:cNvSpPr>
            <p:nvPr/>
          </p:nvSpPr>
          <p:spPr bwMode="auto">
            <a:xfrm>
              <a:off x="1504137" y="1635041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35" name="Line 1945"/>
            <p:cNvSpPr>
              <a:spLocks noChangeShapeType="1"/>
            </p:cNvSpPr>
            <p:nvPr/>
          </p:nvSpPr>
          <p:spPr bwMode="auto">
            <a:xfrm>
              <a:off x="1509490" y="1635041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36" name="Line 1946"/>
            <p:cNvSpPr>
              <a:spLocks noChangeShapeType="1"/>
            </p:cNvSpPr>
            <p:nvPr/>
          </p:nvSpPr>
          <p:spPr bwMode="auto">
            <a:xfrm>
              <a:off x="1508151" y="1636379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37" name="Line 1947"/>
            <p:cNvSpPr>
              <a:spLocks noChangeShapeType="1"/>
            </p:cNvSpPr>
            <p:nvPr/>
          </p:nvSpPr>
          <p:spPr bwMode="auto">
            <a:xfrm>
              <a:off x="1522874" y="1637717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38" name="Line 1948"/>
            <p:cNvSpPr>
              <a:spLocks noChangeShapeType="1"/>
            </p:cNvSpPr>
            <p:nvPr/>
          </p:nvSpPr>
          <p:spPr bwMode="auto">
            <a:xfrm>
              <a:off x="1521535" y="1637717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39" name="Line 1949"/>
            <p:cNvSpPr>
              <a:spLocks noChangeShapeType="1"/>
            </p:cNvSpPr>
            <p:nvPr/>
          </p:nvSpPr>
          <p:spPr bwMode="auto">
            <a:xfrm>
              <a:off x="1526889" y="1639055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40" name="Line 1950"/>
            <p:cNvSpPr>
              <a:spLocks noChangeShapeType="1"/>
            </p:cNvSpPr>
            <p:nvPr/>
          </p:nvSpPr>
          <p:spPr bwMode="auto">
            <a:xfrm>
              <a:off x="1525551" y="1639055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41" name="Line 1951"/>
            <p:cNvSpPr>
              <a:spLocks noChangeShapeType="1"/>
            </p:cNvSpPr>
            <p:nvPr/>
          </p:nvSpPr>
          <p:spPr bwMode="auto">
            <a:xfrm>
              <a:off x="1529566" y="1639055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42" name="Line 1952"/>
            <p:cNvSpPr>
              <a:spLocks noChangeShapeType="1"/>
            </p:cNvSpPr>
            <p:nvPr/>
          </p:nvSpPr>
          <p:spPr bwMode="auto">
            <a:xfrm>
              <a:off x="1528228" y="1640394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43" name="Line 1953"/>
            <p:cNvSpPr>
              <a:spLocks noChangeShapeType="1"/>
            </p:cNvSpPr>
            <p:nvPr/>
          </p:nvSpPr>
          <p:spPr bwMode="auto">
            <a:xfrm>
              <a:off x="1538935" y="1641732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44" name="Line 1954"/>
            <p:cNvSpPr>
              <a:spLocks noChangeShapeType="1"/>
            </p:cNvSpPr>
            <p:nvPr/>
          </p:nvSpPr>
          <p:spPr bwMode="auto">
            <a:xfrm>
              <a:off x="1537596" y="1641732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45" name="Line 1955"/>
            <p:cNvSpPr>
              <a:spLocks noChangeShapeType="1"/>
            </p:cNvSpPr>
            <p:nvPr/>
          </p:nvSpPr>
          <p:spPr bwMode="auto">
            <a:xfrm>
              <a:off x="1541612" y="1643071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46" name="Line 1956"/>
            <p:cNvSpPr>
              <a:spLocks noChangeShapeType="1"/>
            </p:cNvSpPr>
            <p:nvPr/>
          </p:nvSpPr>
          <p:spPr bwMode="auto">
            <a:xfrm>
              <a:off x="1540273" y="1643071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47" name="Line 1957"/>
            <p:cNvSpPr>
              <a:spLocks noChangeShapeType="1"/>
            </p:cNvSpPr>
            <p:nvPr/>
          </p:nvSpPr>
          <p:spPr bwMode="auto">
            <a:xfrm>
              <a:off x="1548303" y="1644409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48" name="Line 1958"/>
            <p:cNvSpPr>
              <a:spLocks noChangeShapeType="1"/>
            </p:cNvSpPr>
            <p:nvPr/>
          </p:nvSpPr>
          <p:spPr bwMode="auto">
            <a:xfrm>
              <a:off x="1546965" y="1645747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49" name="Line 1959"/>
            <p:cNvSpPr>
              <a:spLocks noChangeShapeType="1"/>
            </p:cNvSpPr>
            <p:nvPr/>
          </p:nvSpPr>
          <p:spPr bwMode="auto">
            <a:xfrm>
              <a:off x="1554996" y="1647085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50" name="Line 1960"/>
            <p:cNvSpPr>
              <a:spLocks noChangeShapeType="1"/>
            </p:cNvSpPr>
            <p:nvPr/>
          </p:nvSpPr>
          <p:spPr bwMode="auto">
            <a:xfrm>
              <a:off x="1553657" y="1649762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51" name="Line 1961"/>
            <p:cNvSpPr>
              <a:spLocks noChangeShapeType="1"/>
            </p:cNvSpPr>
            <p:nvPr/>
          </p:nvSpPr>
          <p:spPr bwMode="auto">
            <a:xfrm>
              <a:off x="1565703" y="1649762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52" name="Line 1962"/>
            <p:cNvSpPr>
              <a:spLocks noChangeShapeType="1"/>
            </p:cNvSpPr>
            <p:nvPr/>
          </p:nvSpPr>
          <p:spPr bwMode="auto">
            <a:xfrm>
              <a:off x="1564364" y="1651101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53" name="Line 1963"/>
            <p:cNvSpPr>
              <a:spLocks noChangeShapeType="1"/>
            </p:cNvSpPr>
            <p:nvPr/>
          </p:nvSpPr>
          <p:spPr bwMode="auto">
            <a:xfrm>
              <a:off x="1591132" y="1652439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54" name="Line 1964"/>
            <p:cNvSpPr>
              <a:spLocks noChangeShapeType="1"/>
            </p:cNvSpPr>
            <p:nvPr/>
          </p:nvSpPr>
          <p:spPr bwMode="auto">
            <a:xfrm>
              <a:off x="1589794" y="1653778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55" name="Line 1965"/>
            <p:cNvSpPr>
              <a:spLocks noChangeShapeType="1"/>
            </p:cNvSpPr>
            <p:nvPr/>
          </p:nvSpPr>
          <p:spPr bwMode="auto">
            <a:xfrm>
              <a:off x="1595148" y="1653778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56" name="Line 1966"/>
            <p:cNvSpPr>
              <a:spLocks noChangeShapeType="1"/>
            </p:cNvSpPr>
            <p:nvPr/>
          </p:nvSpPr>
          <p:spPr bwMode="auto">
            <a:xfrm>
              <a:off x="1593809" y="1657792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57" name="Line 1967"/>
            <p:cNvSpPr>
              <a:spLocks noChangeShapeType="1"/>
            </p:cNvSpPr>
            <p:nvPr/>
          </p:nvSpPr>
          <p:spPr bwMode="auto">
            <a:xfrm>
              <a:off x="1599162" y="1659131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58" name="Line 1968"/>
            <p:cNvSpPr>
              <a:spLocks noChangeShapeType="1"/>
            </p:cNvSpPr>
            <p:nvPr/>
          </p:nvSpPr>
          <p:spPr bwMode="auto">
            <a:xfrm>
              <a:off x="1599162" y="1660469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59" name="Line 1969"/>
            <p:cNvSpPr>
              <a:spLocks noChangeShapeType="1"/>
            </p:cNvSpPr>
            <p:nvPr/>
          </p:nvSpPr>
          <p:spPr bwMode="auto">
            <a:xfrm>
              <a:off x="1601839" y="1661808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60" name="Line 1970"/>
            <p:cNvSpPr>
              <a:spLocks noChangeShapeType="1"/>
            </p:cNvSpPr>
            <p:nvPr/>
          </p:nvSpPr>
          <p:spPr bwMode="auto">
            <a:xfrm>
              <a:off x="1600501" y="1661808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61" name="Line 1971"/>
            <p:cNvSpPr>
              <a:spLocks noChangeShapeType="1"/>
            </p:cNvSpPr>
            <p:nvPr/>
          </p:nvSpPr>
          <p:spPr bwMode="auto">
            <a:xfrm>
              <a:off x="1604516" y="1663146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62" name="Line 1972"/>
            <p:cNvSpPr>
              <a:spLocks noChangeShapeType="1"/>
            </p:cNvSpPr>
            <p:nvPr/>
          </p:nvSpPr>
          <p:spPr bwMode="auto">
            <a:xfrm>
              <a:off x="1603178" y="1663146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63" name="Line 1973"/>
            <p:cNvSpPr>
              <a:spLocks noChangeShapeType="1"/>
            </p:cNvSpPr>
            <p:nvPr/>
          </p:nvSpPr>
          <p:spPr bwMode="auto">
            <a:xfrm>
              <a:off x="1605855" y="1663146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64" name="Line 1974"/>
            <p:cNvSpPr>
              <a:spLocks noChangeShapeType="1"/>
            </p:cNvSpPr>
            <p:nvPr/>
          </p:nvSpPr>
          <p:spPr bwMode="auto">
            <a:xfrm>
              <a:off x="1605855" y="1664484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65" name="Line 1975"/>
            <p:cNvSpPr>
              <a:spLocks noChangeShapeType="1"/>
            </p:cNvSpPr>
            <p:nvPr/>
          </p:nvSpPr>
          <p:spPr bwMode="auto">
            <a:xfrm>
              <a:off x="1608532" y="1665822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66" name="Line 1976"/>
            <p:cNvSpPr>
              <a:spLocks noChangeShapeType="1"/>
            </p:cNvSpPr>
            <p:nvPr/>
          </p:nvSpPr>
          <p:spPr bwMode="auto">
            <a:xfrm>
              <a:off x="1607193" y="1667161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67" name="Line 1977"/>
            <p:cNvSpPr>
              <a:spLocks noChangeShapeType="1"/>
            </p:cNvSpPr>
            <p:nvPr/>
          </p:nvSpPr>
          <p:spPr bwMode="auto">
            <a:xfrm>
              <a:off x="1611208" y="1668499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68" name="Line 1978"/>
            <p:cNvSpPr>
              <a:spLocks noChangeShapeType="1"/>
            </p:cNvSpPr>
            <p:nvPr/>
          </p:nvSpPr>
          <p:spPr bwMode="auto">
            <a:xfrm>
              <a:off x="1609870" y="1669838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69" name="Line 1979"/>
            <p:cNvSpPr>
              <a:spLocks noChangeShapeType="1"/>
            </p:cNvSpPr>
            <p:nvPr/>
          </p:nvSpPr>
          <p:spPr bwMode="auto">
            <a:xfrm>
              <a:off x="1612546" y="1669838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70" name="Line 1980"/>
            <p:cNvSpPr>
              <a:spLocks noChangeShapeType="1"/>
            </p:cNvSpPr>
            <p:nvPr/>
          </p:nvSpPr>
          <p:spPr bwMode="auto">
            <a:xfrm>
              <a:off x="1612546" y="1669838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71" name="Line 1981"/>
            <p:cNvSpPr>
              <a:spLocks noChangeShapeType="1"/>
            </p:cNvSpPr>
            <p:nvPr/>
          </p:nvSpPr>
          <p:spPr bwMode="auto">
            <a:xfrm>
              <a:off x="1613885" y="1671176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72" name="Line 1982"/>
            <p:cNvSpPr>
              <a:spLocks noChangeShapeType="1"/>
            </p:cNvSpPr>
            <p:nvPr/>
          </p:nvSpPr>
          <p:spPr bwMode="auto">
            <a:xfrm>
              <a:off x="1612546" y="1671176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73" name="Line 1983"/>
            <p:cNvSpPr>
              <a:spLocks noChangeShapeType="1"/>
            </p:cNvSpPr>
            <p:nvPr/>
          </p:nvSpPr>
          <p:spPr bwMode="auto">
            <a:xfrm>
              <a:off x="1624592" y="1672514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74" name="Line 1984"/>
            <p:cNvSpPr>
              <a:spLocks noChangeShapeType="1"/>
            </p:cNvSpPr>
            <p:nvPr/>
          </p:nvSpPr>
          <p:spPr bwMode="auto">
            <a:xfrm>
              <a:off x="1624592" y="1673852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75" name="Line 1985"/>
            <p:cNvSpPr>
              <a:spLocks noChangeShapeType="1"/>
            </p:cNvSpPr>
            <p:nvPr/>
          </p:nvSpPr>
          <p:spPr bwMode="auto">
            <a:xfrm>
              <a:off x="1627269" y="1675191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76" name="Line 1986"/>
            <p:cNvSpPr>
              <a:spLocks noChangeShapeType="1"/>
            </p:cNvSpPr>
            <p:nvPr/>
          </p:nvSpPr>
          <p:spPr bwMode="auto">
            <a:xfrm>
              <a:off x="1625930" y="1676529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77" name="Line 1987"/>
            <p:cNvSpPr>
              <a:spLocks noChangeShapeType="1"/>
            </p:cNvSpPr>
            <p:nvPr/>
          </p:nvSpPr>
          <p:spPr bwMode="auto">
            <a:xfrm>
              <a:off x="1629946" y="1677868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78" name="Line 1988"/>
            <p:cNvSpPr>
              <a:spLocks noChangeShapeType="1"/>
            </p:cNvSpPr>
            <p:nvPr/>
          </p:nvSpPr>
          <p:spPr bwMode="auto">
            <a:xfrm>
              <a:off x="1628607" y="1677868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79" name="Line 1989"/>
            <p:cNvSpPr>
              <a:spLocks noChangeShapeType="1"/>
            </p:cNvSpPr>
            <p:nvPr/>
          </p:nvSpPr>
          <p:spPr bwMode="auto">
            <a:xfrm>
              <a:off x="1637976" y="1677868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80" name="Line 1990"/>
            <p:cNvSpPr>
              <a:spLocks noChangeShapeType="1"/>
            </p:cNvSpPr>
            <p:nvPr/>
          </p:nvSpPr>
          <p:spPr bwMode="auto">
            <a:xfrm>
              <a:off x="1637976" y="1677868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81" name="Line 1991"/>
            <p:cNvSpPr>
              <a:spLocks noChangeShapeType="1"/>
            </p:cNvSpPr>
            <p:nvPr/>
          </p:nvSpPr>
          <p:spPr bwMode="auto">
            <a:xfrm>
              <a:off x="1643330" y="1679206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82" name="Line 1992"/>
            <p:cNvSpPr>
              <a:spLocks noChangeShapeType="1"/>
            </p:cNvSpPr>
            <p:nvPr/>
          </p:nvSpPr>
          <p:spPr bwMode="auto">
            <a:xfrm>
              <a:off x="1641991" y="1680545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83" name="Line 1993"/>
            <p:cNvSpPr>
              <a:spLocks noChangeShapeType="1"/>
            </p:cNvSpPr>
            <p:nvPr/>
          </p:nvSpPr>
          <p:spPr bwMode="auto">
            <a:xfrm>
              <a:off x="1647345" y="1681882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84" name="Line 1994"/>
            <p:cNvSpPr>
              <a:spLocks noChangeShapeType="1"/>
            </p:cNvSpPr>
            <p:nvPr/>
          </p:nvSpPr>
          <p:spPr bwMode="auto">
            <a:xfrm>
              <a:off x="1646007" y="1681882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85" name="Line 1995"/>
            <p:cNvSpPr>
              <a:spLocks noChangeShapeType="1"/>
            </p:cNvSpPr>
            <p:nvPr/>
          </p:nvSpPr>
          <p:spPr bwMode="auto">
            <a:xfrm>
              <a:off x="1652698" y="1683221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86" name="Line 1996"/>
            <p:cNvSpPr>
              <a:spLocks noChangeShapeType="1"/>
            </p:cNvSpPr>
            <p:nvPr/>
          </p:nvSpPr>
          <p:spPr bwMode="auto">
            <a:xfrm>
              <a:off x="1651360" y="1683221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87" name="Line 1997"/>
            <p:cNvSpPr>
              <a:spLocks noChangeShapeType="1"/>
            </p:cNvSpPr>
            <p:nvPr/>
          </p:nvSpPr>
          <p:spPr bwMode="auto">
            <a:xfrm>
              <a:off x="1656714" y="1684559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88" name="Line 1998"/>
            <p:cNvSpPr>
              <a:spLocks noChangeShapeType="1"/>
            </p:cNvSpPr>
            <p:nvPr/>
          </p:nvSpPr>
          <p:spPr bwMode="auto">
            <a:xfrm>
              <a:off x="1656714" y="1684559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89" name="Line 1999"/>
            <p:cNvSpPr>
              <a:spLocks noChangeShapeType="1"/>
            </p:cNvSpPr>
            <p:nvPr/>
          </p:nvSpPr>
          <p:spPr bwMode="auto">
            <a:xfrm>
              <a:off x="1659391" y="1685898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90" name="Line 2000"/>
            <p:cNvSpPr>
              <a:spLocks noChangeShapeType="1"/>
            </p:cNvSpPr>
            <p:nvPr/>
          </p:nvSpPr>
          <p:spPr bwMode="auto">
            <a:xfrm>
              <a:off x="1658052" y="1685898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91" name="Line 2001"/>
            <p:cNvSpPr>
              <a:spLocks noChangeShapeType="1"/>
            </p:cNvSpPr>
            <p:nvPr/>
          </p:nvSpPr>
          <p:spPr bwMode="auto">
            <a:xfrm>
              <a:off x="1663406" y="1687236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92" name="Line 2002"/>
            <p:cNvSpPr>
              <a:spLocks noChangeShapeType="1"/>
            </p:cNvSpPr>
            <p:nvPr/>
          </p:nvSpPr>
          <p:spPr bwMode="auto">
            <a:xfrm>
              <a:off x="1663406" y="1687236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93" name="Line 2003"/>
            <p:cNvSpPr>
              <a:spLocks noChangeShapeType="1"/>
            </p:cNvSpPr>
            <p:nvPr/>
          </p:nvSpPr>
          <p:spPr bwMode="auto">
            <a:xfrm>
              <a:off x="1672775" y="1688575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94" name="Line 2004"/>
            <p:cNvSpPr>
              <a:spLocks noChangeShapeType="1"/>
            </p:cNvSpPr>
            <p:nvPr/>
          </p:nvSpPr>
          <p:spPr bwMode="auto">
            <a:xfrm>
              <a:off x="1671436" y="1688575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95" name="Line 2005"/>
            <p:cNvSpPr>
              <a:spLocks noChangeShapeType="1"/>
            </p:cNvSpPr>
            <p:nvPr/>
          </p:nvSpPr>
          <p:spPr bwMode="auto">
            <a:xfrm>
              <a:off x="1686159" y="1689913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96" name="Line 2006"/>
            <p:cNvSpPr>
              <a:spLocks noChangeShapeType="1"/>
            </p:cNvSpPr>
            <p:nvPr/>
          </p:nvSpPr>
          <p:spPr bwMode="auto">
            <a:xfrm>
              <a:off x="1684820" y="1689913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97" name="Line 2007"/>
            <p:cNvSpPr>
              <a:spLocks noChangeShapeType="1"/>
            </p:cNvSpPr>
            <p:nvPr/>
          </p:nvSpPr>
          <p:spPr bwMode="auto">
            <a:xfrm>
              <a:off x="1688836" y="1691251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98" name="Line 2008"/>
            <p:cNvSpPr>
              <a:spLocks noChangeShapeType="1"/>
            </p:cNvSpPr>
            <p:nvPr/>
          </p:nvSpPr>
          <p:spPr bwMode="auto">
            <a:xfrm>
              <a:off x="1687497" y="1692589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99" name="Line 2009"/>
            <p:cNvSpPr>
              <a:spLocks noChangeShapeType="1"/>
            </p:cNvSpPr>
            <p:nvPr/>
          </p:nvSpPr>
          <p:spPr bwMode="auto">
            <a:xfrm>
              <a:off x="1691512" y="1693928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000" name="Line 2010"/>
            <p:cNvSpPr>
              <a:spLocks noChangeShapeType="1"/>
            </p:cNvSpPr>
            <p:nvPr/>
          </p:nvSpPr>
          <p:spPr bwMode="auto">
            <a:xfrm>
              <a:off x="1690174" y="1693928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001" name="Line 2011"/>
            <p:cNvSpPr>
              <a:spLocks noChangeShapeType="1"/>
            </p:cNvSpPr>
            <p:nvPr/>
          </p:nvSpPr>
          <p:spPr bwMode="auto">
            <a:xfrm>
              <a:off x="1692850" y="1693928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002" name="Line 2012"/>
            <p:cNvSpPr>
              <a:spLocks noChangeShapeType="1"/>
            </p:cNvSpPr>
            <p:nvPr/>
          </p:nvSpPr>
          <p:spPr bwMode="auto">
            <a:xfrm>
              <a:off x="1692850" y="1693928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003" name="Line 2013"/>
            <p:cNvSpPr>
              <a:spLocks noChangeShapeType="1"/>
            </p:cNvSpPr>
            <p:nvPr/>
          </p:nvSpPr>
          <p:spPr bwMode="auto">
            <a:xfrm>
              <a:off x="1704896" y="1695266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004" name="Line 2014"/>
            <p:cNvSpPr>
              <a:spLocks noChangeShapeType="1"/>
            </p:cNvSpPr>
            <p:nvPr/>
          </p:nvSpPr>
          <p:spPr bwMode="auto">
            <a:xfrm>
              <a:off x="1703558" y="1696605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005" name="Line 2015"/>
            <p:cNvSpPr>
              <a:spLocks noChangeShapeType="1"/>
            </p:cNvSpPr>
            <p:nvPr/>
          </p:nvSpPr>
          <p:spPr bwMode="auto">
            <a:xfrm>
              <a:off x="1706234" y="1697943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006" name="Line 2016"/>
            <p:cNvSpPr>
              <a:spLocks noChangeShapeType="1"/>
            </p:cNvSpPr>
            <p:nvPr/>
          </p:nvSpPr>
          <p:spPr bwMode="auto">
            <a:xfrm>
              <a:off x="1706234" y="1697943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007" name="Line 2017"/>
            <p:cNvSpPr>
              <a:spLocks noChangeShapeType="1"/>
            </p:cNvSpPr>
            <p:nvPr/>
          </p:nvSpPr>
          <p:spPr bwMode="auto">
            <a:xfrm>
              <a:off x="1711588" y="1697943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008" name="Line 2018"/>
            <p:cNvSpPr>
              <a:spLocks noChangeShapeType="1"/>
            </p:cNvSpPr>
            <p:nvPr/>
          </p:nvSpPr>
          <p:spPr bwMode="auto">
            <a:xfrm>
              <a:off x="1710250" y="1697943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009" name="Line 2019"/>
            <p:cNvSpPr>
              <a:spLocks noChangeShapeType="1"/>
            </p:cNvSpPr>
            <p:nvPr/>
          </p:nvSpPr>
          <p:spPr bwMode="auto">
            <a:xfrm>
              <a:off x="1726311" y="1699281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010" name="Line 2020"/>
            <p:cNvSpPr>
              <a:spLocks noChangeShapeType="1"/>
            </p:cNvSpPr>
            <p:nvPr/>
          </p:nvSpPr>
          <p:spPr bwMode="auto">
            <a:xfrm>
              <a:off x="1724972" y="1700619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011" name="Line 2021"/>
            <p:cNvSpPr>
              <a:spLocks noChangeShapeType="1"/>
            </p:cNvSpPr>
            <p:nvPr/>
          </p:nvSpPr>
          <p:spPr bwMode="auto">
            <a:xfrm>
              <a:off x="1730325" y="1701958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012" name="Line 2022"/>
            <p:cNvSpPr>
              <a:spLocks noChangeShapeType="1"/>
            </p:cNvSpPr>
            <p:nvPr/>
          </p:nvSpPr>
          <p:spPr bwMode="auto">
            <a:xfrm>
              <a:off x="1728988" y="1701958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013" name="Line 2023"/>
            <p:cNvSpPr>
              <a:spLocks noChangeShapeType="1"/>
            </p:cNvSpPr>
            <p:nvPr/>
          </p:nvSpPr>
          <p:spPr bwMode="auto">
            <a:xfrm>
              <a:off x="1734341" y="1701958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014" name="Line 2024"/>
            <p:cNvSpPr>
              <a:spLocks noChangeShapeType="1"/>
            </p:cNvSpPr>
            <p:nvPr/>
          </p:nvSpPr>
          <p:spPr bwMode="auto">
            <a:xfrm>
              <a:off x="1733002" y="1701958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015" name="Line 2025"/>
            <p:cNvSpPr>
              <a:spLocks noChangeShapeType="1"/>
            </p:cNvSpPr>
            <p:nvPr/>
          </p:nvSpPr>
          <p:spPr bwMode="auto">
            <a:xfrm>
              <a:off x="1737018" y="1703296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016" name="Line 2026"/>
            <p:cNvSpPr>
              <a:spLocks noChangeShapeType="1"/>
            </p:cNvSpPr>
            <p:nvPr/>
          </p:nvSpPr>
          <p:spPr bwMode="auto">
            <a:xfrm>
              <a:off x="1735679" y="1705973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017" name="Line 2027"/>
            <p:cNvSpPr>
              <a:spLocks noChangeShapeType="1"/>
            </p:cNvSpPr>
            <p:nvPr/>
          </p:nvSpPr>
          <p:spPr bwMode="auto">
            <a:xfrm>
              <a:off x="1741033" y="1707311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018" name="Line 2028"/>
            <p:cNvSpPr>
              <a:spLocks noChangeShapeType="1"/>
            </p:cNvSpPr>
            <p:nvPr/>
          </p:nvSpPr>
          <p:spPr bwMode="auto">
            <a:xfrm>
              <a:off x="1739695" y="1708649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019" name="Line 2029"/>
            <p:cNvSpPr>
              <a:spLocks noChangeShapeType="1"/>
            </p:cNvSpPr>
            <p:nvPr/>
          </p:nvSpPr>
          <p:spPr bwMode="auto">
            <a:xfrm>
              <a:off x="1745048" y="1708649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020" name="Line 2030"/>
            <p:cNvSpPr>
              <a:spLocks noChangeShapeType="1"/>
            </p:cNvSpPr>
            <p:nvPr/>
          </p:nvSpPr>
          <p:spPr bwMode="auto">
            <a:xfrm>
              <a:off x="1743709" y="1708649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021" name="Line 2031"/>
            <p:cNvSpPr>
              <a:spLocks noChangeShapeType="1"/>
            </p:cNvSpPr>
            <p:nvPr/>
          </p:nvSpPr>
          <p:spPr bwMode="auto">
            <a:xfrm>
              <a:off x="1750402" y="1709988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022" name="Line 2032"/>
            <p:cNvSpPr>
              <a:spLocks noChangeShapeType="1"/>
            </p:cNvSpPr>
            <p:nvPr/>
          </p:nvSpPr>
          <p:spPr bwMode="auto">
            <a:xfrm>
              <a:off x="1749063" y="1712665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023" name="Line 2033"/>
            <p:cNvSpPr>
              <a:spLocks noChangeShapeType="1"/>
            </p:cNvSpPr>
            <p:nvPr/>
          </p:nvSpPr>
          <p:spPr bwMode="auto">
            <a:xfrm>
              <a:off x="1763786" y="1712665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024" name="Line 2034"/>
            <p:cNvSpPr>
              <a:spLocks noChangeShapeType="1"/>
            </p:cNvSpPr>
            <p:nvPr/>
          </p:nvSpPr>
          <p:spPr bwMode="auto">
            <a:xfrm>
              <a:off x="1763786" y="1712665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025" name="Line 2035"/>
            <p:cNvSpPr>
              <a:spLocks noChangeShapeType="1"/>
            </p:cNvSpPr>
            <p:nvPr/>
          </p:nvSpPr>
          <p:spPr bwMode="auto">
            <a:xfrm>
              <a:off x="1773154" y="1714003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026" name="Line 2036"/>
            <p:cNvSpPr>
              <a:spLocks noChangeShapeType="1"/>
            </p:cNvSpPr>
            <p:nvPr/>
          </p:nvSpPr>
          <p:spPr bwMode="auto">
            <a:xfrm>
              <a:off x="1771816" y="1714003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027" name="Line 2037"/>
            <p:cNvSpPr>
              <a:spLocks noChangeShapeType="1"/>
            </p:cNvSpPr>
            <p:nvPr/>
          </p:nvSpPr>
          <p:spPr bwMode="auto">
            <a:xfrm>
              <a:off x="1777170" y="1715342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028" name="Line 2038"/>
            <p:cNvSpPr>
              <a:spLocks noChangeShapeType="1"/>
            </p:cNvSpPr>
            <p:nvPr/>
          </p:nvSpPr>
          <p:spPr bwMode="auto">
            <a:xfrm>
              <a:off x="1775831" y="1716679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029" name="Line 2039"/>
            <p:cNvSpPr>
              <a:spLocks noChangeShapeType="1"/>
            </p:cNvSpPr>
            <p:nvPr/>
          </p:nvSpPr>
          <p:spPr bwMode="auto">
            <a:xfrm>
              <a:off x="1779847" y="1718018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030" name="Line 2040"/>
            <p:cNvSpPr>
              <a:spLocks noChangeShapeType="1"/>
            </p:cNvSpPr>
            <p:nvPr/>
          </p:nvSpPr>
          <p:spPr bwMode="auto">
            <a:xfrm>
              <a:off x="1778508" y="1718018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031" name="Line 2041"/>
            <p:cNvSpPr>
              <a:spLocks noChangeShapeType="1"/>
            </p:cNvSpPr>
            <p:nvPr/>
          </p:nvSpPr>
          <p:spPr bwMode="auto">
            <a:xfrm>
              <a:off x="1789215" y="1719356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032" name="Line 2042"/>
            <p:cNvSpPr>
              <a:spLocks noChangeShapeType="1"/>
            </p:cNvSpPr>
            <p:nvPr/>
          </p:nvSpPr>
          <p:spPr bwMode="auto">
            <a:xfrm>
              <a:off x="1787877" y="1719356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033" name="Line 2043"/>
            <p:cNvSpPr>
              <a:spLocks noChangeShapeType="1"/>
            </p:cNvSpPr>
            <p:nvPr/>
          </p:nvSpPr>
          <p:spPr bwMode="auto">
            <a:xfrm>
              <a:off x="1795907" y="1720695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034" name="Line 2044"/>
            <p:cNvSpPr>
              <a:spLocks noChangeShapeType="1"/>
            </p:cNvSpPr>
            <p:nvPr/>
          </p:nvSpPr>
          <p:spPr bwMode="auto">
            <a:xfrm>
              <a:off x="1794569" y="1720695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035" name="Line 2045"/>
            <p:cNvSpPr>
              <a:spLocks noChangeShapeType="1"/>
            </p:cNvSpPr>
            <p:nvPr/>
          </p:nvSpPr>
          <p:spPr bwMode="auto">
            <a:xfrm>
              <a:off x="1802599" y="1722033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036" name="Line 2046"/>
            <p:cNvSpPr>
              <a:spLocks noChangeShapeType="1"/>
            </p:cNvSpPr>
            <p:nvPr/>
          </p:nvSpPr>
          <p:spPr bwMode="auto">
            <a:xfrm>
              <a:off x="1802599" y="1722033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037" name="Line 2047"/>
            <p:cNvSpPr>
              <a:spLocks noChangeShapeType="1"/>
            </p:cNvSpPr>
            <p:nvPr/>
          </p:nvSpPr>
          <p:spPr bwMode="auto">
            <a:xfrm>
              <a:off x="1822675" y="1723372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038" name="Line 2048"/>
            <p:cNvSpPr>
              <a:spLocks noChangeShapeType="1"/>
            </p:cNvSpPr>
            <p:nvPr/>
          </p:nvSpPr>
          <p:spPr bwMode="auto">
            <a:xfrm>
              <a:off x="1821337" y="1723372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039" name="Line 2049"/>
            <p:cNvSpPr>
              <a:spLocks noChangeShapeType="1"/>
            </p:cNvSpPr>
            <p:nvPr/>
          </p:nvSpPr>
          <p:spPr bwMode="auto">
            <a:xfrm>
              <a:off x="1825352" y="1724710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040" name="Line 2050"/>
            <p:cNvSpPr>
              <a:spLocks noChangeShapeType="1"/>
            </p:cNvSpPr>
            <p:nvPr/>
          </p:nvSpPr>
          <p:spPr bwMode="auto">
            <a:xfrm>
              <a:off x="1824013" y="1724710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041" name="Line 2051"/>
            <p:cNvSpPr>
              <a:spLocks noChangeShapeType="1"/>
            </p:cNvSpPr>
            <p:nvPr/>
          </p:nvSpPr>
          <p:spPr bwMode="auto">
            <a:xfrm>
              <a:off x="1826690" y="1726048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042" name="Line 2052"/>
            <p:cNvSpPr>
              <a:spLocks noChangeShapeType="1"/>
            </p:cNvSpPr>
            <p:nvPr/>
          </p:nvSpPr>
          <p:spPr bwMode="auto">
            <a:xfrm>
              <a:off x="1825352" y="1726048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043" name="Line 2053"/>
            <p:cNvSpPr>
              <a:spLocks noChangeShapeType="1"/>
            </p:cNvSpPr>
            <p:nvPr/>
          </p:nvSpPr>
          <p:spPr bwMode="auto">
            <a:xfrm>
              <a:off x="1829367" y="1727386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044" name="Line 2054"/>
            <p:cNvSpPr>
              <a:spLocks noChangeShapeType="1"/>
            </p:cNvSpPr>
            <p:nvPr/>
          </p:nvSpPr>
          <p:spPr bwMode="auto">
            <a:xfrm>
              <a:off x="1828029" y="1727386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045" name="Line 2055"/>
            <p:cNvSpPr>
              <a:spLocks noChangeShapeType="1"/>
            </p:cNvSpPr>
            <p:nvPr/>
          </p:nvSpPr>
          <p:spPr bwMode="auto">
            <a:xfrm>
              <a:off x="1838736" y="1728725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046" name="Line 2056"/>
            <p:cNvSpPr>
              <a:spLocks noChangeShapeType="1"/>
            </p:cNvSpPr>
            <p:nvPr/>
          </p:nvSpPr>
          <p:spPr bwMode="auto">
            <a:xfrm>
              <a:off x="1837397" y="1731402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047" name="Line 2057"/>
            <p:cNvSpPr>
              <a:spLocks noChangeShapeType="1"/>
            </p:cNvSpPr>
            <p:nvPr/>
          </p:nvSpPr>
          <p:spPr bwMode="auto">
            <a:xfrm>
              <a:off x="1852120" y="1732740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048" name="Line 2058"/>
            <p:cNvSpPr>
              <a:spLocks noChangeShapeType="1"/>
            </p:cNvSpPr>
            <p:nvPr/>
          </p:nvSpPr>
          <p:spPr bwMode="auto">
            <a:xfrm>
              <a:off x="1850781" y="1732740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049" name="Line 2059"/>
            <p:cNvSpPr>
              <a:spLocks noChangeShapeType="1"/>
            </p:cNvSpPr>
            <p:nvPr/>
          </p:nvSpPr>
          <p:spPr bwMode="auto">
            <a:xfrm>
              <a:off x="1869519" y="1732740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050" name="Line 2060"/>
            <p:cNvSpPr>
              <a:spLocks noChangeShapeType="1"/>
            </p:cNvSpPr>
            <p:nvPr/>
          </p:nvSpPr>
          <p:spPr bwMode="auto">
            <a:xfrm>
              <a:off x="1869519" y="1732740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051" name="Line 2061"/>
            <p:cNvSpPr>
              <a:spLocks noChangeShapeType="1"/>
            </p:cNvSpPr>
            <p:nvPr/>
          </p:nvSpPr>
          <p:spPr bwMode="auto">
            <a:xfrm>
              <a:off x="1872196" y="1734078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052" name="Line 2062"/>
            <p:cNvSpPr>
              <a:spLocks noChangeShapeType="1"/>
            </p:cNvSpPr>
            <p:nvPr/>
          </p:nvSpPr>
          <p:spPr bwMode="auto">
            <a:xfrm>
              <a:off x="1870858" y="1735416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053" name="Line 2063"/>
            <p:cNvSpPr>
              <a:spLocks noChangeShapeType="1"/>
            </p:cNvSpPr>
            <p:nvPr/>
          </p:nvSpPr>
          <p:spPr bwMode="auto">
            <a:xfrm>
              <a:off x="1880226" y="1736755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054" name="Line 2064"/>
            <p:cNvSpPr>
              <a:spLocks noChangeShapeType="1"/>
            </p:cNvSpPr>
            <p:nvPr/>
          </p:nvSpPr>
          <p:spPr bwMode="auto">
            <a:xfrm>
              <a:off x="1878888" y="1736755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055" name="Line 2065"/>
            <p:cNvSpPr>
              <a:spLocks noChangeShapeType="1"/>
            </p:cNvSpPr>
            <p:nvPr/>
          </p:nvSpPr>
          <p:spPr bwMode="auto">
            <a:xfrm>
              <a:off x="1886918" y="1736755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056" name="Line 2066"/>
            <p:cNvSpPr>
              <a:spLocks noChangeShapeType="1"/>
            </p:cNvSpPr>
            <p:nvPr/>
          </p:nvSpPr>
          <p:spPr bwMode="auto">
            <a:xfrm>
              <a:off x="1885580" y="1736755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057" name="Line 2067"/>
            <p:cNvSpPr>
              <a:spLocks noChangeShapeType="1"/>
            </p:cNvSpPr>
            <p:nvPr/>
          </p:nvSpPr>
          <p:spPr bwMode="auto">
            <a:xfrm>
              <a:off x="1890933" y="1738093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058" name="Line 2068"/>
            <p:cNvSpPr>
              <a:spLocks noChangeShapeType="1"/>
            </p:cNvSpPr>
            <p:nvPr/>
          </p:nvSpPr>
          <p:spPr bwMode="auto">
            <a:xfrm>
              <a:off x="1889595" y="1739432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059" name="Line 2069"/>
            <p:cNvSpPr>
              <a:spLocks noChangeShapeType="1"/>
            </p:cNvSpPr>
            <p:nvPr/>
          </p:nvSpPr>
          <p:spPr bwMode="auto">
            <a:xfrm>
              <a:off x="1893610" y="1740770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060" name="Line 2070"/>
            <p:cNvSpPr>
              <a:spLocks noChangeShapeType="1"/>
            </p:cNvSpPr>
            <p:nvPr/>
          </p:nvSpPr>
          <p:spPr bwMode="auto">
            <a:xfrm>
              <a:off x="1892272" y="1740770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061" name="Line 2071"/>
            <p:cNvSpPr>
              <a:spLocks noChangeShapeType="1"/>
            </p:cNvSpPr>
            <p:nvPr/>
          </p:nvSpPr>
          <p:spPr bwMode="auto">
            <a:xfrm>
              <a:off x="1900302" y="1742109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062" name="Line 2072"/>
            <p:cNvSpPr>
              <a:spLocks noChangeShapeType="1"/>
            </p:cNvSpPr>
            <p:nvPr/>
          </p:nvSpPr>
          <p:spPr bwMode="auto">
            <a:xfrm>
              <a:off x="1898964" y="1743446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063" name="Line 2073"/>
            <p:cNvSpPr>
              <a:spLocks noChangeShapeType="1"/>
            </p:cNvSpPr>
            <p:nvPr/>
          </p:nvSpPr>
          <p:spPr bwMode="auto">
            <a:xfrm>
              <a:off x="1911010" y="1744785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064" name="Line 2074"/>
            <p:cNvSpPr>
              <a:spLocks noChangeShapeType="1"/>
            </p:cNvSpPr>
            <p:nvPr/>
          </p:nvSpPr>
          <p:spPr bwMode="auto">
            <a:xfrm>
              <a:off x="1909671" y="1747462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065" name="Line 2075"/>
            <p:cNvSpPr>
              <a:spLocks noChangeShapeType="1"/>
            </p:cNvSpPr>
            <p:nvPr/>
          </p:nvSpPr>
          <p:spPr bwMode="auto">
            <a:xfrm>
              <a:off x="1913686" y="1747462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066" name="Line 2076"/>
            <p:cNvSpPr>
              <a:spLocks noChangeShapeType="1"/>
            </p:cNvSpPr>
            <p:nvPr/>
          </p:nvSpPr>
          <p:spPr bwMode="auto">
            <a:xfrm>
              <a:off x="1912348" y="1747462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067" name="Line 2077"/>
            <p:cNvSpPr>
              <a:spLocks noChangeShapeType="1"/>
            </p:cNvSpPr>
            <p:nvPr/>
          </p:nvSpPr>
          <p:spPr bwMode="auto">
            <a:xfrm>
              <a:off x="1921717" y="1748800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068" name="Line 2078"/>
            <p:cNvSpPr>
              <a:spLocks noChangeShapeType="1"/>
            </p:cNvSpPr>
            <p:nvPr/>
          </p:nvSpPr>
          <p:spPr bwMode="auto">
            <a:xfrm>
              <a:off x="1920378" y="1748800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069" name="Line 2079"/>
            <p:cNvSpPr>
              <a:spLocks noChangeShapeType="1"/>
            </p:cNvSpPr>
            <p:nvPr/>
          </p:nvSpPr>
          <p:spPr bwMode="auto">
            <a:xfrm>
              <a:off x="1925732" y="1750139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070" name="Line 2080"/>
            <p:cNvSpPr>
              <a:spLocks noChangeShapeType="1"/>
            </p:cNvSpPr>
            <p:nvPr/>
          </p:nvSpPr>
          <p:spPr bwMode="auto">
            <a:xfrm>
              <a:off x="1924394" y="1751477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071" name="Line 2081"/>
            <p:cNvSpPr>
              <a:spLocks noChangeShapeType="1"/>
            </p:cNvSpPr>
            <p:nvPr/>
          </p:nvSpPr>
          <p:spPr bwMode="auto">
            <a:xfrm>
              <a:off x="1937778" y="1751477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072" name="Line 2082"/>
            <p:cNvSpPr>
              <a:spLocks noChangeShapeType="1"/>
            </p:cNvSpPr>
            <p:nvPr/>
          </p:nvSpPr>
          <p:spPr bwMode="auto">
            <a:xfrm>
              <a:off x="1937778" y="1756830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073" name="Line 2083"/>
            <p:cNvSpPr>
              <a:spLocks noChangeShapeType="1"/>
            </p:cNvSpPr>
            <p:nvPr/>
          </p:nvSpPr>
          <p:spPr bwMode="auto">
            <a:xfrm>
              <a:off x="1940454" y="1756830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074" name="Line 2084"/>
            <p:cNvSpPr>
              <a:spLocks noChangeShapeType="1"/>
            </p:cNvSpPr>
            <p:nvPr/>
          </p:nvSpPr>
          <p:spPr bwMode="auto">
            <a:xfrm>
              <a:off x="1939116" y="1759507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075" name="Line 2085"/>
            <p:cNvSpPr>
              <a:spLocks noChangeShapeType="1"/>
            </p:cNvSpPr>
            <p:nvPr/>
          </p:nvSpPr>
          <p:spPr bwMode="auto">
            <a:xfrm>
              <a:off x="1947146" y="1760845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076" name="Line 2086"/>
            <p:cNvSpPr>
              <a:spLocks noChangeShapeType="1"/>
            </p:cNvSpPr>
            <p:nvPr/>
          </p:nvSpPr>
          <p:spPr bwMode="auto">
            <a:xfrm>
              <a:off x="1945808" y="1762183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077" name="Line 2087"/>
            <p:cNvSpPr>
              <a:spLocks noChangeShapeType="1"/>
            </p:cNvSpPr>
            <p:nvPr/>
          </p:nvSpPr>
          <p:spPr bwMode="auto">
            <a:xfrm>
              <a:off x="1955176" y="1763522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078" name="Line 2088"/>
            <p:cNvSpPr>
              <a:spLocks noChangeShapeType="1"/>
            </p:cNvSpPr>
            <p:nvPr/>
          </p:nvSpPr>
          <p:spPr bwMode="auto">
            <a:xfrm>
              <a:off x="1953838" y="1763522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079" name="Line 2089"/>
            <p:cNvSpPr>
              <a:spLocks noChangeShapeType="1"/>
            </p:cNvSpPr>
            <p:nvPr/>
          </p:nvSpPr>
          <p:spPr bwMode="auto">
            <a:xfrm>
              <a:off x="1961869" y="1764860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080" name="Line 2090"/>
            <p:cNvSpPr>
              <a:spLocks noChangeShapeType="1"/>
            </p:cNvSpPr>
            <p:nvPr/>
          </p:nvSpPr>
          <p:spPr bwMode="auto">
            <a:xfrm>
              <a:off x="1960530" y="1766199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081" name="Line 2091"/>
            <p:cNvSpPr>
              <a:spLocks noChangeShapeType="1"/>
            </p:cNvSpPr>
            <p:nvPr/>
          </p:nvSpPr>
          <p:spPr bwMode="auto">
            <a:xfrm>
              <a:off x="1963207" y="1767537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082" name="Line 2092"/>
            <p:cNvSpPr>
              <a:spLocks noChangeShapeType="1"/>
            </p:cNvSpPr>
            <p:nvPr/>
          </p:nvSpPr>
          <p:spPr bwMode="auto">
            <a:xfrm>
              <a:off x="1963207" y="1767537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083" name="Line 2093"/>
            <p:cNvSpPr>
              <a:spLocks noChangeShapeType="1"/>
            </p:cNvSpPr>
            <p:nvPr/>
          </p:nvSpPr>
          <p:spPr bwMode="auto">
            <a:xfrm>
              <a:off x="1968560" y="1767537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084" name="Line 2094"/>
            <p:cNvSpPr>
              <a:spLocks noChangeShapeType="1"/>
            </p:cNvSpPr>
            <p:nvPr/>
          </p:nvSpPr>
          <p:spPr bwMode="auto">
            <a:xfrm>
              <a:off x="1967222" y="1767537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085" name="Line 2095"/>
            <p:cNvSpPr>
              <a:spLocks noChangeShapeType="1"/>
            </p:cNvSpPr>
            <p:nvPr/>
          </p:nvSpPr>
          <p:spPr bwMode="auto">
            <a:xfrm>
              <a:off x="1969899" y="1768875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086" name="Line 2096"/>
            <p:cNvSpPr>
              <a:spLocks noChangeShapeType="1"/>
            </p:cNvSpPr>
            <p:nvPr/>
          </p:nvSpPr>
          <p:spPr bwMode="auto">
            <a:xfrm>
              <a:off x="1969899" y="1770213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087" name="Line 2097"/>
            <p:cNvSpPr>
              <a:spLocks noChangeShapeType="1"/>
            </p:cNvSpPr>
            <p:nvPr/>
          </p:nvSpPr>
          <p:spPr bwMode="auto">
            <a:xfrm>
              <a:off x="1981944" y="1771552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088" name="Line 2098"/>
            <p:cNvSpPr>
              <a:spLocks noChangeShapeType="1"/>
            </p:cNvSpPr>
            <p:nvPr/>
          </p:nvSpPr>
          <p:spPr bwMode="auto">
            <a:xfrm>
              <a:off x="1980606" y="1771552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089" name="Line 2099"/>
            <p:cNvSpPr>
              <a:spLocks noChangeShapeType="1"/>
            </p:cNvSpPr>
            <p:nvPr/>
          </p:nvSpPr>
          <p:spPr bwMode="auto">
            <a:xfrm>
              <a:off x="1985960" y="1771552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090" name="Line 2100"/>
            <p:cNvSpPr>
              <a:spLocks noChangeShapeType="1"/>
            </p:cNvSpPr>
            <p:nvPr/>
          </p:nvSpPr>
          <p:spPr bwMode="auto">
            <a:xfrm>
              <a:off x="1984621" y="1771552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091" name="Line 2101"/>
            <p:cNvSpPr>
              <a:spLocks noChangeShapeType="1"/>
            </p:cNvSpPr>
            <p:nvPr/>
          </p:nvSpPr>
          <p:spPr bwMode="auto">
            <a:xfrm>
              <a:off x="1989975" y="1772890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092" name="Line 2102"/>
            <p:cNvSpPr>
              <a:spLocks noChangeShapeType="1"/>
            </p:cNvSpPr>
            <p:nvPr/>
          </p:nvSpPr>
          <p:spPr bwMode="auto">
            <a:xfrm>
              <a:off x="1988637" y="1774229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093" name="Line 2103"/>
            <p:cNvSpPr>
              <a:spLocks noChangeShapeType="1"/>
            </p:cNvSpPr>
            <p:nvPr/>
          </p:nvSpPr>
          <p:spPr bwMode="auto">
            <a:xfrm>
              <a:off x="1993990" y="1775567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094" name="Line 2104"/>
            <p:cNvSpPr>
              <a:spLocks noChangeShapeType="1"/>
            </p:cNvSpPr>
            <p:nvPr/>
          </p:nvSpPr>
          <p:spPr bwMode="auto">
            <a:xfrm>
              <a:off x="1992652" y="1775567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095" name="Line 2105"/>
            <p:cNvSpPr>
              <a:spLocks noChangeShapeType="1"/>
            </p:cNvSpPr>
            <p:nvPr/>
          </p:nvSpPr>
          <p:spPr bwMode="auto">
            <a:xfrm>
              <a:off x="2002021" y="1775567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096" name="Line 2106"/>
            <p:cNvSpPr>
              <a:spLocks noChangeShapeType="1"/>
            </p:cNvSpPr>
            <p:nvPr/>
          </p:nvSpPr>
          <p:spPr bwMode="auto">
            <a:xfrm>
              <a:off x="2002021" y="1776906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097" name="Line 2107"/>
            <p:cNvSpPr>
              <a:spLocks noChangeShapeType="1"/>
            </p:cNvSpPr>
            <p:nvPr/>
          </p:nvSpPr>
          <p:spPr bwMode="auto">
            <a:xfrm>
              <a:off x="2007374" y="1778243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098" name="Line 2108"/>
            <p:cNvSpPr>
              <a:spLocks noChangeShapeType="1"/>
            </p:cNvSpPr>
            <p:nvPr/>
          </p:nvSpPr>
          <p:spPr bwMode="auto">
            <a:xfrm>
              <a:off x="2006036" y="1778243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099" name="Line 2109"/>
            <p:cNvSpPr>
              <a:spLocks noChangeShapeType="1"/>
            </p:cNvSpPr>
            <p:nvPr/>
          </p:nvSpPr>
          <p:spPr bwMode="auto">
            <a:xfrm>
              <a:off x="2008712" y="1779582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100" name="Line 2110"/>
            <p:cNvSpPr>
              <a:spLocks noChangeShapeType="1"/>
            </p:cNvSpPr>
            <p:nvPr/>
          </p:nvSpPr>
          <p:spPr bwMode="auto">
            <a:xfrm>
              <a:off x="2008712" y="1779582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101" name="Line 2111"/>
            <p:cNvSpPr>
              <a:spLocks noChangeShapeType="1"/>
            </p:cNvSpPr>
            <p:nvPr/>
          </p:nvSpPr>
          <p:spPr bwMode="auto">
            <a:xfrm>
              <a:off x="2027450" y="1780920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102" name="Line 2112"/>
            <p:cNvSpPr>
              <a:spLocks noChangeShapeType="1"/>
            </p:cNvSpPr>
            <p:nvPr/>
          </p:nvSpPr>
          <p:spPr bwMode="auto">
            <a:xfrm>
              <a:off x="2027450" y="1782259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103" name="Line 2113"/>
            <p:cNvSpPr>
              <a:spLocks noChangeShapeType="1"/>
            </p:cNvSpPr>
            <p:nvPr/>
          </p:nvSpPr>
          <p:spPr bwMode="auto">
            <a:xfrm>
              <a:off x="2047526" y="1782259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104" name="Line 2114"/>
            <p:cNvSpPr>
              <a:spLocks noChangeShapeType="1"/>
            </p:cNvSpPr>
            <p:nvPr/>
          </p:nvSpPr>
          <p:spPr bwMode="auto">
            <a:xfrm>
              <a:off x="2046187" y="1784936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105" name="Line 2115"/>
            <p:cNvSpPr>
              <a:spLocks noChangeShapeType="1"/>
            </p:cNvSpPr>
            <p:nvPr/>
          </p:nvSpPr>
          <p:spPr bwMode="auto">
            <a:xfrm>
              <a:off x="2056895" y="1784936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106" name="Line 2116"/>
            <p:cNvSpPr>
              <a:spLocks noChangeShapeType="1"/>
            </p:cNvSpPr>
            <p:nvPr/>
          </p:nvSpPr>
          <p:spPr bwMode="auto">
            <a:xfrm>
              <a:off x="2055557" y="1784936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107" name="Line 2117"/>
            <p:cNvSpPr>
              <a:spLocks noChangeShapeType="1"/>
            </p:cNvSpPr>
            <p:nvPr/>
          </p:nvSpPr>
          <p:spPr bwMode="auto">
            <a:xfrm>
              <a:off x="2058233" y="1786274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108" name="Line 2118"/>
            <p:cNvSpPr>
              <a:spLocks noChangeShapeType="1"/>
            </p:cNvSpPr>
            <p:nvPr/>
          </p:nvSpPr>
          <p:spPr bwMode="auto">
            <a:xfrm>
              <a:off x="2056895" y="1786274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109" name="Line 2119"/>
            <p:cNvSpPr>
              <a:spLocks noChangeShapeType="1"/>
            </p:cNvSpPr>
            <p:nvPr/>
          </p:nvSpPr>
          <p:spPr bwMode="auto">
            <a:xfrm>
              <a:off x="2063587" y="1787612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110" name="Line 2120"/>
            <p:cNvSpPr>
              <a:spLocks noChangeShapeType="1"/>
            </p:cNvSpPr>
            <p:nvPr/>
          </p:nvSpPr>
          <p:spPr bwMode="auto">
            <a:xfrm>
              <a:off x="2062248" y="1788950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111" name="Line 2121"/>
            <p:cNvSpPr>
              <a:spLocks noChangeShapeType="1"/>
            </p:cNvSpPr>
            <p:nvPr/>
          </p:nvSpPr>
          <p:spPr bwMode="auto">
            <a:xfrm>
              <a:off x="2066264" y="1790289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112" name="Line 2122"/>
            <p:cNvSpPr>
              <a:spLocks noChangeShapeType="1"/>
            </p:cNvSpPr>
            <p:nvPr/>
          </p:nvSpPr>
          <p:spPr bwMode="auto">
            <a:xfrm>
              <a:off x="2064925" y="1790289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113" name="Line 2123"/>
            <p:cNvSpPr>
              <a:spLocks noChangeShapeType="1"/>
            </p:cNvSpPr>
            <p:nvPr/>
          </p:nvSpPr>
          <p:spPr bwMode="auto">
            <a:xfrm>
              <a:off x="2072955" y="1791627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114" name="Line 2124"/>
            <p:cNvSpPr>
              <a:spLocks noChangeShapeType="1"/>
            </p:cNvSpPr>
            <p:nvPr/>
          </p:nvSpPr>
          <p:spPr bwMode="auto">
            <a:xfrm>
              <a:off x="2071617" y="1791627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115" name="Line 2125"/>
            <p:cNvSpPr>
              <a:spLocks noChangeShapeType="1"/>
            </p:cNvSpPr>
            <p:nvPr/>
          </p:nvSpPr>
          <p:spPr bwMode="auto">
            <a:xfrm>
              <a:off x="2075632" y="1791627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116" name="Line 2126"/>
            <p:cNvSpPr>
              <a:spLocks noChangeShapeType="1"/>
            </p:cNvSpPr>
            <p:nvPr/>
          </p:nvSpPr>
          <p:spPr bwMode="auto">
            <a:xfrm>
              <a:off x="2074294" y="1792966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117" name="Line 2127"/>
            <p:cNvSpPr>
              <a:spLocks noChangeShapeType="1"/>
            </p:cNvSpPr>
            <p:nvPr/>
          </p:nvSpPr>
          <p:spPr bwMode="auto">
            <a:xfrm>
              <a:off x="2093032" y="1794304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118" name="Line 2128"/>
            <p:cNvSpPr>
              <a:spLocks noChangeShapeType="1"/>
            </p:cNvSpPr>
            <p:nvPr/>
          </p:nvSpPr>
          <p:spPr bwMode="auto">
            <a:xfrm>
              <a:off x="2091693" y="1794304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119" name="Line 2129"/>
            <p:cNvSpPr>
              <a:spLocks noChangeShapeType="1"/>
            </p:cNvSpPr>
            <p:nvPr/>
          </p:nvSpPr>
          <p:spPr bwMode="auto">
            <a:xfrm>
              <a:off x="2107754" y="1795642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120" name="Line 2130"/>
            <p:cNvSpPr>
              <a:spLocks noChangeShapeType="1"/>
            </p:cNvSpPr>
            <p:nvPr/>
          </p:nvSpPr>
          <p:spPr bwMode="auto">
            <a:xfrm>
              <a:off x="2106416" y="1795642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121" name="Line 2131"/>
            <p:cNvSpPr>
              <a:spLocks noChangeShapeType="1"/>
            </p:cNvSpPr>
            <p:nvPr/>
          </p:nvSpPr>
          <p:spPr bwMode="auto">
            <a:xfrm>
              <a:off x="2109093" y="1796980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122" name="Line 2132"/>
            <p:cNvSpPr>
              <a:spLocks noChangeShapeType="1"/>
            </p:cNvSpPr>
            <p:nvPr/>
          </p:nvSpPr>
          <p:spPr bwMode="auto">
            <a:xfrm>
              <a:off x="2109093" y="1796980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123" name="Line 2133"/>
            <p:cNvSpPr>
              <a:spLocks noChangeShapeType="1"/>
            </p:cNvSpPr>
            <p:nvPr/>
          </p:nvSpPr>
          <p:spPr bwMode="auto">
            <a:xfrm>
              <a:off x="2121138" y="1798319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124" name="Line 2134"/>
            <p:cNvSpPr>
              <a:spLocks noChangeShapeType="1"/>
            </p:cNvSpPr>
            <p:nvPr/>
          </p:nvSpPr>
          <p:spPr bwMode="auto">
            <a:xfrm>
              <a:off x="2119800" y="1798319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125" name="Line 2135"/>
            <p:cNvSpPr>
              <a:spLocks noChangeShapeType="1"/>
            </p:cNvSpPr>
            <p:nvPr/>
          </p:nvSpPr>
          <p:spPr bwMode="auto">
            <a:xfrm>
              <a:off x="2122477" y="1799657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126" name="Line 2136"/>
            <p:cNvSpPr>
              <a:spLocks noChangeShapeType="1"/>
            </p:cNvSpPr>
            <p:nvPr/>
          </p:nvSpPr>
          <p:spPr bwMode="auto">
            <a:xfrm>
              <a:off x="2121138" y="1799657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127" name="Line 2137"/>
            <p:cNvSpPr>
              <a:spLocks noChangeShapeType="1"/>
            </p:cNvSpPr>
            <p:nvPr/>
          </p:nvSpPr>
          <p:spPr bwMode="auto">
            <a:xfrm>
              <a:off x="2141214" y="1800996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128" name="Line 2138"/>
            <p:cNvSpPr>
              <a:spLocks noChangeShapeType="1"/>
            </p:cNvSpPr>
            <p:nvPr/>
          </p:nvSpPr>
          <p:spPr bwMode="auto">
            <a:xfrm>
              <a:off x="2141214" y="1803673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129" name="Line 2139"/>
            <p:cNvSpPr>
              <a:spLocks noChangeShapeType="1"/>
            </p:cNvSpPr>
            <p:nvPr/>
          </p:nvSpPr>
          <p:spPr bwMode="auto">
            <a:xfrm>
              <a:off x="2143891" y="1805010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130" name="Line 2140"/>
            <p:cNvSpPr>
              <a:spLocks noChangeShapeType="1"/>
            </p:cNvSpPr>
            <p:nvPr/>
          </p:nvSpPr>
          <p:spPr bwMode="auto">
            <a:xfrm>
              <a:off x="2142552" y="1805010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131" name="Line 2141"/>
            <p:cNvSpPr>
              <a:spLocks noChangeShapeType="1"/>
            </p:cNvSpPr>
            <p:nvPr/>
          </p:nvSpPr>
          <p:spPr bwMode="auto">
            <a:xfrm>
              <a:off x="2146568" y="1806349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132" name="Line 2142"/>
            <p:cNvSpPr>
              <a:spLocks noChangeShapeType="1"/>
            </p:cNvSpPr>
            <p:nvPr/>
          </p:nvSpPr>
          <p:spPr bwMode="auto">
            <a:xfrm>
              <a:off x="2145229" y="1806349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133" name="Line 2143"/>
            <p:cNvSpPr>
              <a:spLocks noChangeShapeType="1"/>
            </p:cNvSpPr>
            <p:nvPr/>
          </p:nvSpPr>
          <p:spPr bwMode="auto">
            <a:xfrm>
              <a:off x="2150582" y="1806349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134" name="Line 2144"/>
            <p:cNvSpPr>
              <a:spLocks noChangeShapeType="1"/>
            </p:cNvSpPr>
            <p:nvPr/>
          </p:nvSpPr>
          <p:spPr bwMode="auto">
            <a:xfrm>
              <a:off x="2149245" y="1807687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135" name="Line 2145"/>
            <p:cNvSpPr>
              <a:spLocks noChangeShapeType="1"/>
            </p:cNvSpPr>
            <p:nvPr/>
          </p:nvSpPr>
          <p:spPr bwMode="auto">
            <a:xfrm>
              <a:off x="2163966" y="1809026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136" name="Line 2146"/>
            <p:cNvSpPr>
              <a:spLocks noChangeShapeType="1"/>
            </p:cNvSpPr>
            <p:nvPr/>
          </p:nvSpPr>
          <p:spPr bwMode="auto">
            <a:xfrm>
              <a:off x="2162629" y="1809026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137" name="Line 2147"/>
            <p:cNvSpPr>
              <a:spLocks noChangeShapeType="1"/>
            </p:cNvSpPr>
            <p:nvPr/>
          </p:nvSpPr>
          <p:spPr bwMode="auto">
            <a:xfrm>
              <a:off x="2174674" y="1810364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138" name="Line 2148"/>
            <p:cNvSpPr>
              <a:spLocks noChangeShapeType="1"/>
            </p:cNvSpPr>
            <p:nvPr/>
          </p:nvSpPr>
          <p:spPr bwMode="auto">
            <a:xfrm>
              <a:off x="2173336" y="1810364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139" name="Line 2149"/>
            <p:cNvSpPr>
              <a:spLocks noChangeShapeType="1"/>
            </p:cNvSpPr>
            <p:nvPr/>
          </p:nvSpPr>
          <p:spPr bwMode="auto">
            <a:xfrm>
              <a:off x="2182704" y="1810364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140" name="Line 2150"/>
            <p:cNvSpPr>
              <a:spLocks noChangeShapeType="1"/>
            </p:cNvSpPr>
            <p:nvPr/>
          </p:nvSpPr>
          <p:spPr bwMode="auto">
            <a:xfrm>
              <a:off x="2181366" y="1811703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141" name="Line 2151"/>
            <p:cNvSpPr>
              <a:spLocks noChangeShapeType="1"/>
            </p:cNvSpPr>
            <p:nvPr/>
          </p:nvSpPr>
          <p:spPr bwMode="auto">
            <a:xfrm>
              <a:off x="2189396" y="1813041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142" name="Line 2152"/>
            <p:cNvSpPr>
              <a:spLocks noChangeShapeType="1"/>
            </p:cNvSpPr>
            <p:nvPr/>
          </p:nvSpPr>
          <p:spPr bwMode="auto">
            <a:xfrm>
              <a:off x="2188058" y="1813041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143" name="Line 2153"/>
            <p:cNvSpPr>
              <a:spLocks noChangeShapeType="1"/>
            </p:cNvSpPr>
            <p:nvPr/>
          </p:nvSpPr>
          <p:spPr bwMode="auto">
            <a:xfrm>
              <a:off x="2214826" y="1814379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144" name="Line 2154"/>
            <p:cNvSpPr>
              <a:spLocks noChangeShapeType="1"/>
            </p:cNvSpPr>
            <p:nvPr/>
          </p:nvSpPr>
          <p:spPr bwMode="auto">
            <a:xfrm>
              <a:off x="2213488" y="1815717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145" name="Line 2155"/>
            <p:cNvSpPr>
              <a:spLocks noChangeShapeType="1"/>
            </p:cNvSpPr>
            <p:nvPr/>
          </p:nvSpPr>
          <p:spPr bwMode="auto">
            <a:xfrm>
              <a:off x="2234902" y="1815717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146" name="Line 2156"/>
            <p:cNvSpPr>
              <a:spLocks noChangeShapeType="1"/>
            </p:cNvSpPr>
            <p:nvPr/>
          </p:nvSpPr>
          <p:spPr bwMode="auto">
            <a:xfrm>
              <a:off x="2233563" y="1817056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147" name="Line 2157"/>
            <p:cNvSpPr>
              <a:spLocks noChangeShapeType="1"/>
            </p:cNvSpPr>
            <p:nvPr/>
          </p:nvSpPr>
          <p:spPr bwMode="auto">
            <a:xfrm>
              <a:off x="2240256" y="1818394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148" name="Line 2158"/>
            <p:cNvSpPr>
              <a:spLocks noChangeShapeType="1"/>
            </p:cNvSpPr>
            <p:nvPr/>
          </p:nvSpPr>
          <p:spPr bwMode="auto">
            <a:xfrm>
              <a:off x="2240256" y="1819733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149" name="Line 2159"/>
            <p:cNvSpPr>
              <a:spLocks noChangeShapeType="1"/>
            </p:cNvSpPr>
            <p:nvPr/>
          </p:nvSpPr>
          <p:spPr bwMode="auto">
            <a:xfrm>
              <a:off x="2242932" y="1821071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150" name="Line 2160"/>
            <p:cNvSpPr>
              <a:spLocks noChangeShapeType="1"/>
            </p:cNvSpPr>
            <p:nvPr/>
          </p:nvSpPr>
          <p:spPr bwMode="auto">
            <a:xfrm>
              <a:off x="2241594" y="1822409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151" name="Line 2161"/>
            <p:cNvSpPr>
              <a:spLocks noChangeShapeType="1"/>
            </p:cNvSpPr>
            <p:nvPr/>
          </p:nvSpPr>
          <p:spPr bwMode="auto">
            <a:xfrm>
              <a:off x="2245609" y="1823747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152" name="Line 2162"/>
            <p:cNvSpPr>
              <a:spLocks noChangeShapeType="1"/>
            </p:cNvSpPr>
            <p:nvPr/>
          </p:nvSpPr>
          <p:spPr bwMode="auto">
            <a:xfrm>
              <a:off x="2244270" y="1823747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153" name="Line 2163"/>
            <p:cNvSpPr>
              <a:spLocks noChangeShapeType="1"/>
            </p:cNvSpPr>
            <p:nvPr/>
          </p:nvSpPr>
          <p:spPr bwMode="auto">
            <a:xfrm>
              <a:off x="2252301" y="1823747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154" name="Line 2164"/>
            <p:cNvSpPr>
              <a:spLocks noChangeShapeType="1"/>
            </p:cNvSpPr>
            <p:nvPr/>
          </p:nvSpPr>
          <p:spPr bwMode="auto">
            <a:xfrm>
              <a:off x="2250963" y="1826424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155" name="Line 2165"/>
            <p:cNvSpPr>
              <a:spLocks noChangeShapeType="1"/>
            </p:cNvSpPr>
            <p:nvPr/>
          </p:nvSpPr>
          <p:spPr bwMode="auto">
            <a:xfrm>
              <a:off x="2257654" y="1827763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156" name="Line 2166"/>
            <p:cNvSpPr>
              <a:spLocks noChangeShapeType="1"/>
            </p:cNvSpPr>
            <p:nvPr/>
          </p:nvSpPr>
          <p:spPr bwMode="auto">
            <a:xfrm>
              <a:off x="2256316" y="1827763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157" name="Line 2167"/>
            <p:cNvSpPr>
              <a:spLocks noChangeShapeType="1"/>
            </p:cNvSpPr>
            <p:nvPr/>
          </p:nvSpPr>
          <p:spPr bwMode="auto">
            <a:xfrm>
              <a:off x="2264347" y="1829101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158" name="Line 2168"/>
            <p:cNvSpPr>
              <a:spLocks noChangeShapeType="1"/>
            </p:cNvSpPr>
            <p:nvPr/>
          </p:nvSpPr>
          <p:spPr bwMode="auto">
            <a:xfrm>
              <a:off x="2263008" y="1830439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159" name="Line 2169"/>
            <p:cNvSpPr>
              <a:spLocks noChangeShapeType="1"/>
            </p:cNvSpPr>
            <p:nvPr/>
          </p:nvSpPr>
          <p:spPr bwMode="auto">
            <a:xfrm>
              <a:off x="2272377" y="1830439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160" name="Line 2170"/>
            <p:cNvSpPr>
              <a:spLocks noChangeShapeType="1"/>
            </p:cNvSpPr>
            <p:nvPr/>
          </p:nvSpPr>
          <p:spPr bwMode="auto">
            <a:xfrm>
              <a:off x="2271038" y="1830439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161" name="Line 2171"/>
            <p:cNvSpPr>
              <a:spLocks noChangeShapeType="1"/>
            </p:cNvSpPr>
            <p:nvPr/>
          </p:nvSpPr>
          <p:spPr bwMode="auto">
            <a:xfrm>
              <a:off x="2276392" y="1831777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162" name="Line 2172"/>
            <p:cNvSpPr>
              <a:spLocks noChangeShapeType="1"/>
            </p:cNvSpPr>
            <p:nvPr/>
          </p:nvSpPr>
          <p:spPr bwMode="auto">
            <a:xfrm>
              <a:off x="2276392" y="1831777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163" name="Line 2173"/>
            <p:cNvSpPr>
              <a:spLocks noChangeShapeType="1"/>
            </p:cNvSpPr>
            <p:nvPr/>
          </p:nvSpPr>
          <p:spPr bwMode="auto">
            <a:xfrm>
              <a:off x="2320559" y="1833116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164" name="Line 2174"/>
            <p:cNvSpPr>
              <a:spLocks noChangeShapeType="1"/>
            </p:cNvSpPr>
            <p:nvPr/>
          </p:nvSpPr>
          <p:spPr bwMode="auto">
            <a:xfrm>
              <a:off x="2319221" y="1834454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165" name="Line 2175"/>
            <p:cNvSpPr>
              <a:spLocks noChangeShapeType="1"/>
            </p:cNvSpPr>
            <p:nvPr/>
          </p:nvSpPr>
          <p:spPr bwMode="auto">
            <a:xfrm>
              <a:off x="2321897" y="1834454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166" name="Line 2176"/>
            <p:cNvSpPr>
              <a:spLocks noChangeShapeType="1"/>
            </p:cNvSpPr>
            <p:nvPr/>
          </p:nvSpPr>
          <p:spPr bwMode="auto">
            <a:xfrm>
              <a:off x="2321897" y="1834454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167" name="Line 2177"/>
            <p:cNvSpPr>
              <a:spLocks noChangeShapeType="1"/>
            </p:cNvSpPr>
            <p:nvPr/>
          </p:nvSpPr>
          <p:spPr bwMode="auto">
            <a:xfrm>
              <a:off x="2336620" y="1835793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168" name="Line 2178"/>
            <p:cNvSpPr>
              <a:spLocks noChangeShapeType="1"/>
            </p:cNvSpPr>
            <p:nvPr/>
          </p:nvSpPr>
          <p:spPr bwMode="auto">
            <a:xfrm>
              <a:off x="2335281" y="1837131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169" name="Line 2179"/>
            <p:cNvSpPr>
              <a:spLocks noChangeShapeType="1"/>
            </p:cNvSpPr>
            <p:nvPr/>
          </p:nvSpPr>
          <p:spPr bwMode="auto">
            <a:xfrm>
              <a:off x="2375433" y="1838470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170" name="Line 2180"/>
            <p:cNvSpPr>
              <a:spLocks noChangeShapeType="1"/>
            </p:cNvSpPr>
            <p:nvPr/>
          </p:nvSpPr>
          <p:spPr bwMode="auto">
            <a:xfrm>
              <a:off x="2374095" y="1838470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171" name="Line 2181"/>
            <p:cNvSpPr>
              <a:spLocks noChangeShapeType="1"/>
            </p:cNvSpPr>
            <p:nvPr/>
          </p:nvSpPr>
          <p:spPr bwMode="auto">
            <a:xfrm>
              <a:off x="2379449" y="1839807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172" name="Line 2182"/>
            <p:cNvSpPr>
              <a:spLocks noChangeShapeType="1"/>
            </p:cNvSpPr>
            <p:nvPr/>
          </p:nvSpPr>
          <p:spPr bwMode="auto">
            <a:xfrm>
              <a:off x="2379449" y="1839807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173" name="Line 2183"/>
            <p:cNvSpPr>
              <a:spLocks noChangeShapeType="1"/>
            </p:cNvSpPr>
            <p:nvPr/>
          </p:nvSpPr>
          <p:spPr bwMode="auto">
            <a:xfrm>
              <a:off x="2382126" y="1839807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174" name="Line 2184"/>
            <p:cNvSpPr>
              <a:spLocks noChangeShapeType="1"/>
            </p:cNvSpPr>
            <p:nvPr/>
          </p:nvSpPr>
          <p:spPr bwMode="auto">
            <a:xfrm>
              <a:off x="2380787" y="1841146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175" name="Line 2185"/>
            <p:cNvSpPr>
              <a:spLocks noChangeShapeType="1"/>
            </p:cNvSpPr>
            <p:nvPr/>
          </p:nvSpPr>
          <p:spPr bwMode="auto">
            <a:xfrm>
              <a:off x="2386141" y="1842484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176" name="Line 2186"/>
            <p:cNvSpPr>
              <a:spLocks noChangeShapeType="1"/>
            </p:cNvSpPr>
            <p:nvPr/>
          </p:nvSpPr>
          <p:spPr bwMode="auto">
            <a:xfrm>
              <a:off x="2384803" y="1842484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177" name="Line 2187"/>
            <p:cNvSpPr>
              <a:spLocks noChangeShapeType="1"/>
            </p:cNvSpPr>
            <p:nvPr/>
          </p:nvSpPr>
          <p:spPr bwMode="auto">
            <a:xfrm>
              <a:off x="2402201" y="1843823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178" name="Line 2188"/>
            <p:cNvSpPr>
              <a:spLocks noChangeShapeType="1"/>
            </p:cNvSpPr>
            <p:nvPr/>
          </p:nvSpPr>
          <p:spPr bwMode="auto">
            <a:xfrm>
              <a:off x="2402201" y="1845161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179" name="Line 2189"/>
            <p:cNvSpPr>
              <a:spLocks noChangeShapeType="1"/>
            </p:cNvSpPr>
            <p:nvPr/>
          </p:nvSpPr>
          <p:spPr bwMode="auto">
            <a:xfrm>
              <a:off x="2404878" y="1846500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180" name="Line 2190"/>
            <p:cNvSpPr>
              <a:spLocks noChangeShapeType="1"/>
            </p:cNvSpPr>
            <p:nvPr/>
          </p:nvSpPr>
          <p:spPr bwMode="auto">
            <a:xfrm>
              <a:off x="2403540" y="1849176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181" name="Line 2191"/>
            <p:cNvSpPr>
              <a:spLocks noChangeShapeType="1"/>
            </p:cNvSpPr>
            <p:nvPr/>
          </p:nvSpPr>
          <p:spPr bwMode="auto">
            <a:xfrm>
              <a:off x="2411571" y="1849176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182" name="Line 2192"/>
            <p:cNvSpPr>
              <a:spLocks noChangeShapeType="1"/>
            </p:cNvSpPr>
            <p:nvPr/>
          </p:nvSpPr>
          <p:spPr bwMode="auto">
            <a:xfrm>
              <a:off x="2410232" y="1849176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183" name="Line 2193"/>
            <p:cNvSpPr>
              <a:spLocks noChangeShapeType="1"/>
            </p:cNvSpPr>
            <p:nvPr/>
          </p:nvSpPr>
          <p:spPr bwMode="auto">
            <a:xfrm>
              <a:off x="2414247" y="1850514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184" name="Line 2194"/>
            <p:cNvSpPr>
              <a:spLocks noChangeShapeType="1"/>
            </p:cNvSpPr>
            <p:nvPr/>
          </p:nvSpPr>
          <p:spPr bwMode="auto">
            <a:xfrm>
              <a:off x="2412909" y="1851853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185" name="Line 2195"/>
            <p:cNvSpPr>
              <a:spLocks noChangeShapeType="1"/>
            </p:cNvSpPr>
            <p:nvPr/>
          </p:nvSpPr>
          <p:spPr bwMode="auto">
            <a:xfrm>
              <a:off x="2415585" y="1853191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186" name="Line 2196"/>
            <p:cNvSpPr>
              <a:spLocks noChangeShapeType="1"/>
            </p:cNvSpPr>
            <p:nvPr/>
          </p:nvSpPr>
          <p:spPr bwMode="auto">
            <a:xfrm>
              <a:off x="2415585" y="1853191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187" name="Line 2197"/>
            <p:cNvSpPr>
              <a:spLocks noChangeShapeType="1"/>
            </p:cNvSpPr>
            <p:nvPr/>
          </p:nvSpPr>
          <p:spPr bwMode="auto">
            <a:xfrm>
              <a:off x="2418262" y="1854530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188" name="Line 2198"/>
            <p:cNvSpPr>
              <a:spLocks noChangeShapeType="1"/>
            </p:cNvSpPr>
            <p:nvPr/>
          </p:nvSpPr>
          <p:spPr bwMode="auto">
            <a:xfrm>
              <a:off x="2416924" y="1854530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189" name="Line 2199"/>
            <p:cNvSpPr>
              <a:spLocks noChangeShapeType="1"/>
            </p:cNvSpPr>
            <p:nvPr/>
          </p:nvSpPr>
          <p:spPr bwMode="auto">
            <a:xfrm>
              <a:off x="2420939" y="1854530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190" name="Line 2200"/>
            <p:cNvSpPr>
              <a:spLocks noChangeShapeType="1"/>
            </p:cNvSpPr>
            <p:nvPr/>
          </p:nvSpPr>
          <p:spPr bwMode="auto">
            <a:xfrm>
              <a:off x="2419601" y="1855868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191" name="Line 2201"/>
            <p:cNvSpPr>
              <a:spLocks noChangeShapeType="1"/>
            </p:cNvSpPr>
            <p:nvPr/>
          </p:nvSpPr>
          <p:spPr bwMode="auto">
            <a:xfrm>
              <a:off x="2422278" y="1857206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192" name="Line 2202"/>
            <p:cNvSpPr>
              <a:spLocks noChangeShapeType="1"/>
            </p:cNvSpPr>
            <p:nvPr/>
          </p:nvSpPr>
          <p:spPr bwMode="auto">
            <a:xfrm>
              <a:off x="2422278" y="1857206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193" name="Line 2203"/>
            <p:cNvSpPr>
              <a:spLocks noChangeShapeType="1"/>
            </p:cNvSpPr>
            <p:nvPr/>
          </p:nvSpPr>
          <p:spPr bwMode="auto">
            <a:xfrm>
              <a:off x="2428969" y="1858544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194" name="Line 2204"/>
            <p:cNvSpPr>
              <a:spLocks noChangeShapeType="1"/>
            </p:cNvSpPr>
            <p:nvPr/>
          </p:nvSpPr>
          <p:spPr bwMode="auto">
            <a:xfrm>
              <a:off x="2427631" y="1858544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195" name="Line 2205"/>
            <p:cNvSpPr>
              <a:spLocks noChangeShapeType="1"/>
            </p:cNvSpPr>
            <p:nvPr/>
          </p:nvSpPr>
          <p:spPr bwMode="auto">
            <a:xfrm>
              <a:off x="2446369" y="1859883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196" name="Line 2206"/>
            <p:cNvSpPr>
              <a:spLocks noChangeShapeType="1"/>
            </p:cNvSpPr>
            <p:nvPr/>
          </p:nvSpPr>
          <p:spPr bwMode="auto">
            <a:xfrm>
              <a:off x="2445030" y="1859883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197" name="Line 2207"/>
            <p:cNvSpPr>
              <a:spLocks noChangeShapeType="1"/>
            </p:cNvSpPr>
            <p:nvPr/>
          </p:nvSpPr>
          <p:spPr bwMode="auto">
            <a:xfrm>
              <a:off x="2463768" y="1861221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198" name="Line 2208"/>
            <p:cNvSpPr>
              <a:spLocks noChangeShapeType="1"/>
            </p:cNvSpPr>
            <p:nvPr/>
          </p:nvSpPr>
          <p:spPr bwMode="auto">
            <a:xfrm>
              <a:off x="2462430" y="1861221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199" name="Line 2209"/>
            <p:cNvSpPr>
              <a:spLocks noChangeShapeType="1"/>
            </p:cNvSpPr>
            <p:nvPr/>
          </p:nvSpPr>
          <p:spPr bwMode="auto">
            <a:xfrm>
              <a:off x="2466444" y="1862560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00" name="Line 2210"/>
            <p:cNvSpPr>
              <a:spLocks noChangeShapeType="1"/>
            </p:cNvSpPr>
            <p:nvPr/>
          </p:nvSpPr>
          <p:spPr bwMode="auto">
            <a:xfrm>
              <a:off x="2465106" y="1863898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01" name="Line 2211"/>
            <p:cNvSpPr>
              <a:spLocks noChangeShapeType="1"/>
            </p:cNvSpPr>
            <p:nvPr/>
          </p:nvSpPr>
          <p:spPr bwMode="auto">
            <a:xfrm>
              <a:off x="2470460" y="1865236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02" name="Line 2212"/>
            <p:cNvSpPr>
              <a:spLocks noChangeShapeType="1"/>
            </p:cNvSpPr>
            <p:nvPr/>
          </p:nvSpPr>
          <p:spPr bwMode="auto">
            <a:xfrm>
              <a:off x="2469121" y="1865236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03" name="Line 2213"/>
            <p:cNvSpPr>
              <a:spLocks noChangeShapeType="1"/>
            </p:cNvSpPr>
            <p:nvPr/>
          </p:nvSpPr>
          <p:spPr bwMode="auto">
            <a:xfrm>
              <a:off x="2473137" y="1865236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04" name="Line 2214"/>
            <p:cNvSpPr>
              <a:spLocks noChangeShapeType="1"/>
            </p:cNvSpPr>
            <p:nvPr/>
          </p:nvSpPr>
          <p:spPr bwMode="auto">
            <a:xfrm>
              <a:off x="2471798" y="1866574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05" name="Line 2215"/>
            <p:cNvSpPr>
              <a:spLocks noChangeShapeType="1"/>
            </p:cNvSpPr>
            <p:nvPr/>
          </p:nvSpPr>
          <p:spPr bwMode="auto">
            <a:xfrm>
              <a:off x="2485182" y="1867913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06" name="Line 2216"/>
            <p:cNvSpPr>
              <a:spLocks noChangeShapeType="1"/>
            </p:cNvSpPr>
            <p:nvPr/>
          </p:nvSpPr>
          <p:spPr bwMode="auto">
            <a:xfrm>
              <a:off x="2483844" y="1867913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07" name="Line 2217"/>
            <p:cNvSpPr>
              <a:spLocks noChangeShapeType="1"/>
            </p:cNvSpPr>
            <p:nvPr/>
          </p:nvSpPr>
          <p:spPr bwMode="auto">
            <a:xfrm>
              <a:off x="2502582" y="1869251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08" name="Line 2218"/>
            <p:cNvSpPr>
              <a:spLocks noChangeShapeType="1"/>
            </p:cNvSpPr>
            <p:nvPr/>
          </p:nvSpPr>
          <p:spPr bwMode="auto">
            <a:xfrm>
              <a:off x="2501243" y="1869251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09" name="Line 2219"/>
            <p:cNvSpPr>
              <a:spLocks noChangeShapeType="1"/>
            </p:cNvSpPr>
            <p:nvPr/>
          </p:nvSpPr>
          <p:spPr bwMode="auto">
            <a:xfrm>
              <a:off x="2515966" y="1869251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10" name="Line 2220"/>
            <p:cNvSpPr>
              <a:spLocks noChangeShapeType="1"/>
            </p:cNvSpPr>
            <p:nvPr/>
          </p:nvSpPr>
          <p:spPr bwMode="auto">
            <a:xfrm>
              <a:off x="2515966" y="1870590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11" name="Line 2221"/>
            <p:cNvSpPr>
              <a:spLocks noChangeShapeType="1"/>
            </p:cNvSpPr>
            <p:nvPr/>
          </p:nvSpPr>
          <p:spPr bwMode="auto">
            <a:xfrm>
              <a:off x="2528011" y="1871928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12" name="Line 2222"/>
            <p:cNvSpPr>
              <a:spLocks noChangeShapeType="1"/>
            </p:cNvSpPr>
            <p:nvPr/>
          </p:nvSpPr>
          <p:spPr bwMode="auto">
            <a:xfrm>
              <a:off x="2526673" y="1871928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13" name="Line 2223"/>
            <p:cNvSpPr>
              <a:spLocks noChangeShapeType="1"/>
            </p:cNvSpPr>
            <p:nvPr/>
          </p:nvSpPr>
          <p:spPr bwMode="auto">
            <a:xfrm>
              <a:off x="2529350" y="1873267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14" name="Line 2224"/>
            <p:cNvSpPr>
              <a:spLocks noChangeShapeType="1"/>
            </p:cNvSpPr>
            <p:nvPr/>
          </p:nvSpPr>
          <p:spPr bwMode="auto">
            <a:xfrm>
              <a:off x="2528011" y="1873267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15" name="Line 2225"/>
            <p:cNvSpPr>
              <a:spLocks noChangeShapeType="1"/>
            </p:cNvSpPr>
            <p:nvPr/>
          </p:nvSpPr>
          <p:spPr bwMode="auto">
            <a:xfrm>
              <a:off x="2541395" y="1874605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16" name="Line 2226"/>
            <p:cNvSpPr>
              <a:spLocks noChangeShapeType="1"/>
            </p:cNvSpPr>
            <p:nvPr/>
          </p:nvSpPr>
          <p:spPr bwMode="auto">
            <a:xfrm>
              <a:off x="2540057" y="1874605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17" name="Line 2227"/>
            <p:cNvSpPr>
              <a:spLocks noChangeShapeType="1"/>
            </p:cNvSpPr>
            <p:nvPr/>
          </p:nvSpPr>
          <p:spPr bwMode="auto">
            <a:xfrm>
              <a:off x="2548087" y="1875943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18" name="Line 2228"/>
            <p:cNvSpPr>
              <a:spLocks noChangeShapeType="1"/>
            </p:cNvSpPr>
            <p:nvPr/>
          </p:nvSpPr>
          <p:spPr bwMode="auto">
            <a:xfrm>
              <a:off x="2546748" y="1875943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19" name="Line 2229"/>
            <p:cNvSpPr>
              <a:spLocks noChangeShapeType="1"/>
            </p:cNvSpPr>
            <p:nvPr/>
          </p:nvSpPr>
          <p:spPr bwMode="auto">
            <a:xfrm>
              <a:off x="2552102" y="1877281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20" name="Line 2230"/>
            <p:cNvSpPr>
              <a:spLocks noChangeShapeType="1"/>
            </p:cNvSpPr>
            <p:nvPr/>
          </p:nvSpPr>
          <p:spPr bwMode="auto">
            <a:xfrm>
              <a:off x="2550764" y="1878620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21" name="Line 2231"/>
            <p:cNvSpPr>
              <a:spLocks noChangeShapeType="1"/>
            </p:cNvSpPr>
            <p:nvPr/>
          </p:nvSpPr>
          <p:spPr bwMode="auto">
            <a:xfrm>
              <a:off x="2554779" y="1878620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22" name="Line 2232"/>
            <p:cNvSpPr>
              <a:spLocks noChangeShapeType="1"/>
            </p:cNvSpPr>
            <p:nvPr/>
          </p:nvSpPr>
          <p:spPr bwMode="auto">
            <a:xfrm>
              <a:off x="2553441" y="1878620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23" name="Line 2233"/>
            <p:cNvSpPr>
              <a:spLocks noChangeShapeType="1"/>
            </p:cNvSpPr>
            <p:nvPr/>
          </p:nvSpPr>
          <p:spPr bwMode="auto">
            <a:xfrm>
              <a:off x="2560132" y="1879958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24" name="Line 2234"/>
            <p:cNvSpPr>
              <a:spLocks noChangeShapeType="1"/>
            </p:cNvSpPr>
            <p:nvPr/>
          </p:nvSpPr>
          <p:spPr bwMode="auto">
            <a:xfrm>
              <a:off x="2558794" y="1881297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25" name="Line 2235"/>
            <p:cNvSpPr>
              <a:spLocks noChangeShapeType="1"/>
            </p:cNvSpPr>
            <p:nvPr/>
          </p:nvSpPr>
          <p:spPr bwMode="auto">
            <a:xfrm>
              <a:off x="2561471" y="1882635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26" name="Line 2236"/>
            <p:cNvSpPr>
              <a:spLocks noChangeShapeType="1"/>
            </p:cNvSpPr>
            <p:nvPr/>
          </p:nvSpPr>
          <p:spPr bwMode="auto">
            <a:xfrm>
              <a:off x="2560132" y="1882635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27" name="Line 2237"/>
            <p:cNvSpPr>
              <a:spLocks noChangeShapeType="1"/>
            </p:cNvSpPr>
            <p:nvPr/>
          </p:nvSpPr>
          <p:spPr bwMode="auto">
            <a:xfrm>
              <a:off x="2566825" y="1883973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28" name="Line 2238"/>
            <p:cNvSpPr>
              <a:spLocks noChangeShapeType="1"/>
            </p:cNvSpPr>
            <p:nvPr/>
          </p:nvSpPr>
          <p:spPr bwMode="auto">
            <a:xfrm>
              <a:off x="2565486" y="1885311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29" name="Line 2239"/>
            <p:cNvSpPr>
              <a:spLocks noChangeShapeType="1"/>
            </p:cNvSpPr>
            <p:nvPr/>
          </p:nvSpPr>
          <p:spPr bwMode="auto">
            <a:xfrm>
              <a:off x="2581547" y="1886650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30" name="Line 2240"/>
            <p:cNvSpPr>
              <a:spLocks noChangeShapeType="1"/>
            </p:cNvSpPr>
            <p:nvPr/>
          </p:nvSpPr>
          <p:spPr bwMode="auto">
            <a:xfrm>
              <a:off x="2580209" y="1886650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31" name="Line 2241"/>
            <p:cNvSpPr>
              <a:spLocks noChangeShapeType="1"/>
            </p:cNvSpPr>
            <p:nvPr/>
          </p:nvSpPr>
          <p:spPr bwMode="auto">
            <a:xfrm>
              <a:off x="2589577" y="1887988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32" name="Line 2242"/>
            <p:cNvSpPr>
              <a:spLocks noChangeShapeType="1"/>
            </p:cNvSpPr>
            <p:nvPr/>
          </p:nvSpPr>
          <p:spPr bwMode="auto">
            <a:xfrm>
              <a:off x="2588239" y="1889327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33" name="Line 2243"/>
            <p:cNvSpPr>
              <a:spLocks noChangeShapeType="1"/>
            </p:cNvSpPr>
            <p:nvPr/>
          </p:nvSpPr>
          <p:spPr bwMode="auto">
            <a:xfrm>
              <a:off x="2600284" y="1889327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34" name="Line 2244"/>
            <p:cNvSpPr>
              <a:spLocks noChangeShapeType="1"/>
            </p:cNvSpPr>
            <p:nvPr/>
          </p:nvSpPr>
          <p:spPr bwMode="auto">
            <a:xfrm>
              <a:off x="2598946" y="1889327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35" name="Line 2245"/>
            <p:cNvSpPr>
              <a:spLocks noChangeShapeType="1"/>
            </p:cNvSpPr>
            <p:nvPr/>
          </p:nvSpPr>
          <p:spPr bwMode="auto">
            <a:xfrm>
              <a:off x="2606977" y="1890665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36" name="Line 2246"/>
            <p:cNvSpPr>
              <a:spLocks noChangeShapeType="1"/>
            </p:cNvSpPr>
            <p:nvPr/>
          </p:nvSpPr>
          <p:spPr bwMode="auto">
            <a:xfrm>
              <a:off x="2605638" y="1890665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37" name="Line 2247"/>
            <p:cNvSpPr>
              <a:spLocks noChangeShapeType="1"/>
            </p:cNvSpPr>
            <p:nvPr/>
          </p:nvSpPr>
          <p:spPr bwMode="auto">
            <a:xfrm>
              <a:off x="2624375" y="1892003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38" name="Line 2248"/>
            <p:cNvSpPr>
              <a:spLocks noChangeShapeType="1"/>
            </p:cNvSpPr>
            <p:nvPr/>
          </p:nvSpPr>
          <p:spPr bwMode="auto">
            <a:xfrm>
              <a:off x="2623037" y="1893341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39" name="Line 2249"/>
            <p:cNvSpPr>
              <a:spLocks noChangeShapeType="1"/>
            </p:cNvSpPr>
            <p:nvPr/>
          </p:nvSpPr>
          <p:spPr bwMode="auto">
            <a:xfrm>
              <a:off x="2627052" y="1893341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40" name="Line 2250"/>
            <p:cNvSpPr>
              <a:spLocks noChangeShapeType="1"/>
            </p:cNvSpPr>
            <p:nvPr/>
          </p:nvSpPr>
          <p:spPr bwMode="auto">
            <a:xfrm>
              <a:off x="2625714" y="1893341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41" name="Line 2251"/>
            <p:cNvSpPr>
              <a:spLocks noChangeShapeType="1"/>
            </p:cNvSpPr>
            <p:nvPr/>
          </p:nvSpPr>
          <p:spPr bwMode="auto">
            <a:xfrm>
              <a:off x="2635083" y="1894680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42" name="Line 2252"/>
            <p:cNvSpPr>
              <a:spLocks noChangeShapeType="1"/>
            </p:cNvSpPr>
            <p:nvPr/>
          </p:nvSpPr>
          <p:spPr bwMode="auto">
            <a:xfrm>
              <a:off x="2633745" y="1896018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43" name="Line 2253"/>
            <p:cNvSpPr>
              <a:spLocks noChangeShapeType="1"/>
            </p:cNvSpPr>
            <p:nvPr/>
          </p:nvSpPr>
          <p:spPr bwMode="auto">
            <a:xfrm>
              <a:off x="2656497" y="1897357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44" name="Line 2254"/>
            <p:cNvSpPr>
              <a:spLocks noChangeShapeType="1"/>
            </p:cNvSpPr>
            <p:nvPr/>
          </p:nvSpPr>
          <p:spPr bwMode="auto">
            <a:xfrm>
              <a:off x="2655159" y="1897357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45" name="Line 2255"/>
            <p:cNvSpPr>
              <a:spLocks noChangeShapeType="1"/>
            </p:cNvSpPr>
            <p:nvPr/>
          </p:nvSpPr>
          <p:spPr bwMode="auto">
            <a:xfrm>
              <a:off x="2664527" y="1898695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46" name="Line 2256"/>
            <p:cNvSpPr>
              <a:spLocks noChangeShapeType="1"/>
            </p:cNvSpPr>
            <p:nvPr/>
          </p:nvSpPr>
          <p:spPr bwMode="auto">
            <a:xfrm>
              <a:off x="2663189" y="1900034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47" name="Line 2257"/>
            <p:cNvSpPr>
              <a:spLocks noChangeShapeType="1"/>
            </p:cNvSpPr>
            <p:nvPr/>
          </p:nvSpPr>
          <p:spPr bwMode="auto">
            <a:xfrm>
              <a:off x="2667204" y="1901371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48" name="Line 2258"/>
            <p:cNvSpPr>
              <a:spLocks noChangeShapeType="1"/>
            </p:cNvSpPr>
            <p:nvPr/>
          </p:nvSpPr>
          <p:spPr bwMode="auto">
            <a:xfrm>
              <a:off x="2665866" y="1901371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49" name="Line 2259"/>
            <p:cNvSpPr>
              <a:spLocks noChangeShapeType="1"/>
            </p:cNvSpPr>
            <p:nvPr/>
          </p:nvSpPr>
          <p:spPr bwMode="auto">
            <a:xfrm>
              <a:off x="2684604" y="1902710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50" name="Line 2260"/>
            <p:cNvSpPr>
              <a:spLocks noChangeShapeType="1"/>
            </p:cNvSpPr>
            <p:nvPr/>
          </p:nvSpPr>
          <p:spPr bwMode="auto">
            <a:xfrm>
              <a:off x="2683265" y="1902710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51" name="Line 2261"/>
            <p:cNvSpPr>
              <a:spLocks noChangeShapeType="1"/>
            </p:cNvSpPr>
            <p:nvPr/>
          </p:nvSpPr>
          <p:spPr bwMode="auto">
            <a:xfrm>
              <a:off x="2718063" y="1904048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52" name="Line 2262"/>
            <p:cNvSpPr>
              <a:spLocks noChangeShapeType="1"/>
            </p:cNvSpPr>
            <p:nvPr/>
          </p:nvSpPr>
          <p:spPr bwMode="auto">
            <a:xfrm>
              <a:off x="2718063" y="1904048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53" name="Line 2263"/>
            <p:cNvSpPr>
              <a:spLocks noChangeShapeType="1"/>
            </p:cNvSpPr>
            <p:nvPr/>
          </p:nvSpPr>
          <p:spPr bwMode="auto">
            <a:xfrm>
              <a:off x="2727432" y="1905387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54" name="Line 2264"/>
            <p:cNvSpPr>
              <a:spLocks noChangeShapeType="1"/>
            </p:cNvSpPr>
            <p:nvPr/>
          </p:nvSpPr>
          <p:spPr bwMode="auto">
            <a:xfrm>
              <a:off x="2726094" y="1905387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55" name="Line 2265"/>
            <p:cNvSpPr>
              <a:spLocks noChangeShapeType="1"/>
            </p:cNvSpPr>
            <p:nvPr/>
          </p:nvSpPr>
          <p:spPr bwMode="auto">
            <a:xfrm>
              <a:off x="2738140" y="1906725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56" name="Line 2266"/>
            <p:cNvSpPr>
              <a:spLocks noChangeShapeType="1"/>
            </p:cNvSpPr>
            <p:nvPr/>
          </p:nvSpPr>
          <p:spPr bwMode="auto">
            <a:xfrm>
              <a:off x="2736801" y="1908064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57" name="Line 2267"/>
            <p:cNvSpPr>
              <a:spLocks noChangeShapeType="1"/>
            </p:cNvSpPr>
            <p:nvPr/>
          </p:nvSpPr>
          <p:spPr bwMode="auto">
            <a:xfrm>
              <a:off x="2747508" y="1909402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58" name="Line 2268"/>
            <p:cNvSpPr>
              <a:spLocks noChangeShapeType="1"/>
            </p:cNvSpPr>
            <p:nvPr/>
          </p:nvSpPr>
          <p:spPr bwMode="auto">
            <a:xfrm>
              <a:off x="2747508" y="1910740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59" name="Line 2269"/>
            <p:cNvSpPr>
              <a:spLocks noChangeShapeType="1"/>
            </p:cNvSpPr>
            <p:nvPr/>
          </p:nvSpPr>
          <p:spPr bwMode="auto">
            <a:xfrm>
              <a:off x="2756877" y="1912078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60" name="Line 2270"/>
            <p:cNvSpPr>
              <a:spLocks noChangeShapeType="1"/>
            </p:cNvSpPr>
            <p:nvPr/>
          </p:nvSpPr>
          <p:spPr bwMode="auto">
            <a:xfrm>
              <a:off x="2755538" y="1912078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61" name="Line 2271"/>
            <p:cNvSpPr>
              <a:spLocks noChangeShapeType="1"/>
            </p:cNvSpPr>
            <p:nvPr/>
          </p:nvSpPr>
          <p:spPr bwMode="auto">
            <a:xfrm>
              <a:off x="2759554" y="1913417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62" name="Line 2272"/>
            <p:cNvSpPr>
              <a:spLocks noChangeShapeType="1"/>
            </p:cNvSpPr>
            <p:nvPr/>
          </p:nvSpPr>
          <p:spPr bwMode="auto">
            <a:xfrm>
              <a:off x="2758215" y="1914755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63" name="Line 2273"/>
            <p:cNvSpPr>
              <a:spLocks noChangeShapeType="1"/>
            </p:cNvSpPr>
            <p:nvPr/>
          </p:nvSpPr>
          <p:spPr bwMode="auto">
            <a:xfrm>
              <a:off x="2760892" y="1916094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64" name="Line 2274"/>
            <p:cNvSpPr>
              <a:spLocks noChangeShapeType="1"/>
            </p:cNvSpPr>
            <p:nvPr/>
          </p:nvSpPr>
          <p:spPr bwMode="auto">
            <a:xfrm>
              <a:off x="2760892" y="1916094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65" name="Line 2275"/>
            <p:cNvSpPr>
              <a:spLocks noChangeShapeType="1"/>
            </p:cNvSpPr>
            <p:nvPr/>
          </p:nvSpPr>
          <p:spPr bwMode="auto">
            <a:xfrm>
              <a:off x="2809074" y="1917432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66" name="Line 2276"/>
            <p:cNvSpPr>
              <a:spLocks noChangeShapeType="1"/>
            </p:cNvSpPr>
            <p:nvPr/>
          </p:nvSpPr>
          <p:spPr bwMode="auto">
            <a:xfrm>
              <a:off x="2807736" y="1917432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67" name="Line 2277"/>
            <p:cNvSpPr>
              <a:spLocks noChangeShapeType="1"/>
            </p:cNvSpPr>
            <p:nvPr/>
          </p:nvSpPr>
          <p:spPr bwMode="auto">
            <a:xfrm>
              <a:off x="2813090" y="1918770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68" name="Line 2278"/>
            <p:cNvSpPr>
              <a:spLocks noChangeShapeType="1"/>
            </p:cNvSpPr>
            <p:nvPr/>
          </p:nvSpPr>
          <p:spPr bwMode="auto">
            <a:xfrm>
              <a:off x="2811751" y="1918770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69" name="Line 2279"/>
            <p:cNvSpPr>
              <a:spLocks noChangeShapeType="1"/>
            </p:cNvSpPr>
            <p:nvPr/>
          </p:nvSpPr>
          <p:spPr bwMode="auto">
            <a:xfrm>
              <a:off x="2821120" y="1920108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70" name="Line 2280"/>
            <p:cNvSpPr>
              <a:spLocks noChangeShapeType="1"/>
            </p:cNvSpPr>
            <p:nvPr/>
          </p:nvSpPr>
          <p:spPr bwMode="auto">
            <a:xfrm>
              <a:off x="2819782" y="1921447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71" name="Line 2281"/>
            <p:cNvSpPr>
              <a:spLocks noChangeShapeType="1"/>
            </p:cNvSpPr>
            <p:nvPr/>
          </p:nvSpPr>
          <p:spPr bwMode="auto">
            <a:xfrm>
              <a:off x="2831828" y="1922785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72" name="Line 2282"/>
            <p:cNvSpPr>
              <a:spLocks noChangeShapeType="1"/>
            </p:cNvSpPr>
            <p:nvPr/>
          </p:nvSpPr>
          <p:spPr bwMode="auto">
            <a:xfrm>
              <a:off x="2830489" y="1924124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73" name="Line 2283"/>
            <p:cNvSpPr>
              <a:spLocks noChangeShapeType="1"/>
            </p:cNvSpPr>
            <p:nvPr/>
          </p:nvSpPr>
          <p:spPr bwMode="auto">
            <a:xfrm>
              <a:off x="2843873" y="1925462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74" name="Line 2284"/>
            <p:cNvSpPr>
              <a:spLocks noChangeShapeType="1"/>
            </p:cNvSpPr>
            <p:nvPr/>
          </p:nvSpPr>
          <p:spPr bwMode="auto">
            <a:xfrm>
              <a:off x="2842535" y="1925462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75" name="Line 2285"/>
            <p:cNvSpPr>
              <a:spLocks noChangeShapeType="1"/>
            </p:cNvSpPr>
            <p:nvPr/>
          </p:nvSpPr>
          <p:spPr bwMode="auto">
            <a:xfrm>
              <a:off x="2877333" y="1926800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76" name="Line 2286"/>
            <p:cNvSpPr>
              <a:spLocks noChangeShapeType="1"/>
            </p:cNvSpPr>
            <p:nvPr/>
          </p:nvSpPr>
          <p:spPr bwMode="auto">
            <a:xfrm>
              <a:off x="2875994" y="1926800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77" name="Line 2287"/>
            <p:cNvSpPr>
              <a:spLocks noChangeShapeType="1"/>
            </p:cNvSpPr>
            <p:nvPr/>
          </p:nvSpPr>
          <p:spPr bwMode="auto">
            <a:xfrm>
              <a:off x="2892055" y="1928138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78" name="Line 2288"/>
            <p:cNvSpPr>
              <a:spLocks noChangeShapeType="1"/>
            </p:cNvSpPr>
            <p:nvPr/>
          </p:nvSpPr>
          <p:spPr bwMode="auto">
            <a:xfrm>
              <a:off x="2890717" y="1928138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79" name="Line 2289"/>
            <p:cNvSpPr>
              <a:spLocks noChangeShapeType="1"/>
            </p:cNvSpPr>
            <p:nvPr/>
          </p:nvSpPr>
          <p:spPr bwMode="auto">
            <a:xfrm>
              <a:off x="2893394" y="1929477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80" name="Line 2290"/>
            <p:cNvSpPr>
              <a:spLocks noChangeShapeType="1"/>
            </p:cNvSpPr>
            <p:nvPr/>
          </p:nvSpPr>
          <p:spPr bwMode="auto">
            <a:xfrm>
              <a:off x="2892055" y="1929477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81" name="Line 2291"/>
            <p:cNvSpPr>
              <a:spLocks noChangeShapeType="1"/>
            </p:cNvSpPr>
            <p:nvPr/>
          </p:nvSpPr>
          <p:spPr bwMode="auto">
            <a:xfrm>
              <a:off x="2896071" y="1930815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82" name="Line 2292"/>
            <p:cNvSpPr>
              <a:spLocks noChangeShapeType="1"/>
            </p:cNvSpPr>
            <p:nvPr/>
          </p:nvSpPr>
          <p:spPr bwMode="auto">
            <a:xfrm>
              <a:off x="2894732" y="1930815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83" name="Line 2293"/>
            <p:cNvSpPr>
              <a:spLocks noChangeShapeType="1"/>
            </p:cNvSpPr>
            <p:nvPr/>
          </p:nvSpPr>
          <p:spPr bwMode="auto">
            <a:xfrm>
              <a:off x="2900085" y="1932154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84" name="Line 2294"/>
            <p:cNvSpPr>
              <a:spLocks noChangeShapeType="1"/>
            </p:cNvSpPr>
            <p:nvPr/>
          </p:nvSpPr>
          <p:spPr bwMode="auto">
            <a:xfrm>
              <a:off x="2898747" y="1932154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85" name="Line 2295"/>
            <p:cNvSpPr>
              <a:spLocks noChangeShapeType="1"/>
            </p:cNvSpPr>
            <p:nvPr/>
          </p:nvSpPr>
          <p:spPr bwMode="auto">
            <a:xfrm>
              <a:off x="2902762" y="1933492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86" name="Line 2296"/>
            <p:cNvSpPr>
              <a:spLocks noChangeShapeType="1"/>
            </p:cNvSpPr>
            <p:nvPr/>
          </p:nvSpPr>
          <p:spPr bwMode="auto">
            <a:xfrm>
              <a:off x="2901424" y="1934831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87" name="Line 2297"/>
            <p:cNvSpPr>
              <a:spLocks noChangeShapeType="1"/>
            </p:cNvSpPr>
            <p:nvPr/>
          </p:nvSpPr>
          <p:spPr bwMode="auto">
            <a:xfrm>
              <a:off x="2913469" y="1936168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88" name="Line 2298"/>
            <p:cNvSpPr>
              <a:spLocks noChangeShapeType="1"/>
            </p:cNvSpPr>
            <p:nvPr/>
          </p:nvSpPr>
          <p:spPr bwMode="auto">
            <a:xfrm>
              <a:off x="2912131" y="1936168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89" name="Line 2299"/>
            <p:cNvSpPr>
              <a:spLocks noChangeShapeType="1"/>
            </p:cNvSpPr>
            <p:nvPr/>
          </p:nvSpPr>
          <p:spPr bwMode="auto">
            <a:xfrm>
              <a:off x="2918823" y="1937507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90" name="Line 2300"/>
            <p:cNvSpPr>
              <a:spLocks noChangeShapeType="1"/>
            </p:cNvSpPr>
            <p:nvPr/>
          </p:nvSpPr>
          <p:spPr bwMode="auto">
            <a:xfrm>
              <a:off x="2917485" y="1937507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91" name="Line 2301"/>
            <p:cNvSpPr>
              <a:spLocks noChangeShapeType="1"/>
            </p:cNvSpPr>
            <p:nvPr/>
          </p:nvSpPr>
          <p:spPr bwMode="auto">
            <a:xfrm>
              <a:off x="2928192" y="1937507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92" name="Line 2302"/>
            <p:cNvSpPr>
              <a:spLocks noChangeShapeType="1"/>
            </p:cNvSpPr>
            <p:nvPr/>
          </p:nvSpPr>
          <p:spPr bwMode="auto">
            <a:xfrm>
              <a:off x="2926853" y="1938845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93" name="Line 2303"/>
            <p:cNvSpPr>
              <a:spLocks noChangeShapeType="1"/>
            </p:cNvSpPr>
            <p:nvPr/>
          </p:nvSpPr>
          <p:spPr bwMode="auto">
            <a:xfrm>
              <a:off x="2930869" y="1940184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94" name="Line 2304"/>
            <p:cNvSpPr>
              <a:spLocks noChangeShapeType="1"/>
            </p:cNvSpPr>
            <p:nvPr/>
          </p:nvSpPr>
          <p:spPr bwMode="auto">
            <a:xfrm>
              <a:off x="2929530" y="1940184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95" name="Line 2305"/>
            <p:cNvSpPr>
              <a:spLocks noChangeShapeType="1"/>
            </p:cNvSpPr>
            <p:nvPr/>
          </p:nvSpPr>
          <p:spPr bwMode="auto">
            <a:xfrm>
              <a:off x="2948268" y="1941522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96" name="Line 2306"/>
            <p:cNvSpPr>
              <a:spLocks noChangeShapeType="1"/>
            </p:cNvSpPr>
            <p:nvPr/>
          </p:nvSpPr>
          <p:spPr bwMode="auto">
            <a:xfrm>
              <a:off x="2946930" y="1941522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97" name="Line 2307"/>
            <p:cNvSpPr>
              <a:spLocks noChangeShapeType="1"/>
            </p:cNvSpPr>
            <p:nvPr/>
          </p:nvSpPr>
          <p:spPr bwMode="auto">
            <a:xfrm>
              <a:off x="2965667" y="1942861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98" name="Line 2308"/>
            <p:cNvSpPr>
              <a:spLocks noChangeShapeType="1"/>
            </p:cNvSpPr>
            <p:nvPr/>
          </p:nvSpPr>
          <p:spPr bwMode="auto">
            <a:xfrm>
              <a:off x="2964329" y="1942861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99" name="Line 2309"/>
            <p:cNvSpPr>
              <a:spLocks noChangeShapeType="1"/>
            </p:cNvSpPr>
            <p:nvPr/>
          </p:nvSpPr>
          <p:spPr bwMode="auto">
            <a:xfrm>
              <a:off x="2971021" y="1944199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300" name="Line 2310"/>
            <p:cNvSpPr>
              <a:spLocks noChangeShapeType="1"/>
            </p:cNvSpPr>
            <p:nvPr/>
          </p:nvSpPr>
          <p:spPr bwMode="auto">
            <a:xfrm>
              <a:off x="2969682" y="1945537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301" name="Line 2311"/>
            <p:cNvSpPr>
              <a:spLocks noChangeShapeType="1"/>
            </p:cNvSpPr>
            <p:nvPr/>
          </p:nvSpPr>
          <p:spPr bwMode="auto">
            <a:xfrm>
              <a:off x="2980389" y="1945537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302" name="Line 2312"/>
            <p:cNvSpPr>
              <a:spLocks noChangeShapeType="1"/>
            </p:cNvSpPr>
            <p:nvPr/>
          </p:nvSpPr>
          <p:spPr bwMode="auto">
            <a:xfrm>
              <a:off x="2979051" y="1945537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303" name="Line 2313"/>
            <p:cNvSpPr>
              <a:spLocks noChangeShapeType="1"/>
            </p:cNvSpPr>
            <p:nvPr/>
          </p:nvSpPr>
          <p:spPr bwMode="auto">
            <a:xfrm>
              <a:off x="2992435" y="1946875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304" name="Line 2314"/>
            <p:cNvSpPr>
              <a:spLocks noChangeShapeType="1"/>
            </p:cNvSpPr>
            <p:nvPr/>
          </p:nvSpPr>
          <p:spPr bwMode="auto">
            <a:xfrm>
              <a:off x="2992435" y="1949552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305" name="Line 2315"/>
            <p:cNvSpPr>
              <a:spLocks noChangeShapeType="1"/>
            </p:cNvSpPr>
            <p:nvPr/>
          </p:nvSpPr>
          <p:spPr bwMode="auto">
            <a:xfrm>
              <a:off x="3001804" y="1950891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306" name="Line 2316"/>
            <p:cNvSpPr>
              <a:spLocks noChangeShapeType="1"/>
            </p:cNvSpPr>
            <p:nvPr/>
          </p:nvSpPr>
          <p:spPr bwMode="auto">
            <a:xfrm>
              <a:off x="3000466" y="1950891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307" name="Line 2317"/>
            <p:cNvSpPr>
              <a:spLocks noChangeShapeType="1"/>
            </p:cNvSpPr>
            <p:nvPr/>
          </p:nvSpPr>
          <p:spPr bwMode="auto">
            <a:xfrm>
              <a:off x="3024557" y="1952229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308" name="Line 2318"/>
            <p:cNvSpPr>
              <a:spLocks noChangeShapeType="1"/>
            </p:cNvSpPr>
            <p:nvPr/>
          </p:nvSpPr>
          <p:spPr bwMode="auto">
            <a:xfrm>
              <a:off x="3024557" y="1953567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309" name="Line 2319"/>
            <p:cNvSpPr>
              <a:spLocks noChangeShapeType="1"/>
            </p:cNvSpPr>
            <p:nvPr/>
          </p:nvSpPr>
          <p:spPr bwMode="auto">
            <a:xfrm>
              <a:off x="3031248" y="1954905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310" name="Line 2320"/>
            <p:cNvSpPr>
              <a:spLocks noChangeShapeType="1"/>
            </p:cNvSpPr>
            <p:nvPr/>
          </p:nvSpPr>
          <p:spPr bwMode="auto">
            <a:xfrm>
              <a:off x="3031248" y="1958921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311" name="Line 2321"/>
            <p:cNvSpPr>
              <a:spLocks noChangeShapeType="1"/>
            </p:cNvSpPr>
            <p:nvPr/>
          </p:nvSpPr>
          <p:spPr bwMode="auto">
            <a:xfrm>
              <a:off x="3056678" y="1960259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312" name="Line 2322"/>
            <p:cNvSpPr>
              <a:spLocks noChangeShapeType="1"/>
            </p:cNvSpPr>
            <p:nvPr/>
          </p:nvSpPr>
          <p:spPr bwMode="auto">
            <a:xfrm>
              <a:off x="3056678" y="1960259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313" name="Line 2323"/>
            <p:cNvSpPr>
              <a:spLocks noChangeShapeType="1"/>
            </p:cNvSpPr>
            <p:nvPr/>
          </p:nvSpPr>
          <p:spPr bwMode="auto">
            <a:xfrm>
              <a:off x="3091477" y="1961598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314" name="Line 2324"/>
            <p:cNvSpPr>
              <a:spLocks noChangeShapeType="1"/>
            </p:cNvSpPr>
            <p:nvPr/>
          </p:nvSpPr>
          <p:spPr bwMode="auto">
            <a:xfrm>
              <a:off x="3090138" y="1961598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315" name="Line 2325"/>
            <p:cNvSpPr>
              <a:spLocks noChangeShapeType="1"/>
            </p:cNvSpPr>
            <p:nvPr/>
          </p:nvSpPr>
          <p:spPr bwMode="auto">
            <a:xfrm>
              <a:off x="3099507" y="1961598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316" name="Line 2326"/>
            <p:cNvSpPr>
              <a:spLocks noChangeShapeType="1"/>
            </p:cNvSpPr>
            <p:nvPr/>
          </p:nvSpPr>
          <p:spPr bwMode="auto">
            <a:xfrm>
              <a:off x="3099507" y="1962935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317" name="Line 2327"/>
            <p:cNvSpPr>
              <a:spLocks noChangeShapeType="1"/>
            </p:cNvSpPr>
            <p:nvPr/>
          </p:nvSpPr>
          <p:spPr bwMode="auto">
            <a:xfrm>
              <a:off x="3115568" y="1964274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318" name="Line 2328"/>
            <p:cNvSpPr>
              <a:spLocks noChangeShapeType="1"/>
            </p:cNvSpPr>
            <p:nvPr/>
          </p:nvSpPr>
          <p:spPr bwMode="auto">
            <a:xfrm>
              <a:off x="3114229" y="1964274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319" name="Line 2329"/>
            <p:cNvSpPr>
              <a:spLocks noChangeShapeType="1"/>
            </p:cNvSpPr>
            <p:nvPr/>
          </p:nvSpPr>
          <p:spPr bwMode="auto">
            <a:xfrm>
              <a:off x="3118245" y="1965612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320" name="Line 2330"/>
            <p:cNvSpPr>
              <a:spLocks noChangeShapeType="1"/>
            </p:cNvSpPr>
            <p:nvPr/>
          </p:nvSpPr>
          <p:spPr bwMode="auto">
            <a:xfrm>
              <a:off x="3118245" y="1965612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321" name="Line 2331"/>
            <p:cNvSpPr>
              <a:spLocks noChangeShapeType="1"/>
            </p:cNvSpPr>
            <p:nvPr/>
          </p:nvSpPr>
          <p:spPr bwMode="auto">
            <a:xfrm>
              <a:off x="3138320" y="1966951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322" name="Line 2332"/>
            <p:cNvSpPr>
              <a:spLocks noChangeShapeType="1"/>
            </p:cNvSpPr>
            <p:nvPr/>
          </p:nvSpPr>
          <p:spPr bwMode="auto">
            <a:xfrm>
              <a:off x="3138320" y="1966951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323" name="Line 2333"/>
            <p:cNvSpPr>
              <a:spLocks noChangeShapeType="1"/>
            </p:cNvSpPr>
            <p:nvPr/>
          </p:nvSpPr>
          <p:spPr bwMode="auto">
            <a:xfrm>
              <a:off x="3140997" y="1968289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324" name="Line 2334"/>
            <p:cNvSpPr>
              <a:spLocks noChangeShapeType="1"/>
            </p:cNvSpPr>
            <p:nvPr/>
          </p:nvSpPr>
          <p:spPr bwMode="auto">
            <a:xfrm>
              <a:off x="3139659" y="1969628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325" name="Line 2335"/>
            <p:cNvSpPr>
              <a:spLocks noChangeShapeType="1"/>
            </p:cNvSpPr>
            <p:nvPr/>
          </p:nvSpPr>
          <p:spPr bwMode="auto">
            <a:xfrm>
              <a:off x="3143674" y="1969628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326" name="Line 2336"/>
            <p:cNvSpPr>
              <a:spLocks noChangeShapeType="1"/>
            </p:cNvSpPr>
            <p:nvPr/>
          </p:nvSpPr>
          <p:spPr bwMode="auto">
            <a:xfrm>
              <a:off x="3142336" y="1969628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327" name="Line 2337"/>
            <p:cNvSpPr>
              <a:spLocks noChangeShapeType="1"/>
            </p:cNvSpPr>
            <p:nvPr/>
          </p:nvSpPr>
          <p:spPr bwMode="auto">
            <a:xfrm>
              <a:off x="3150366" y="1970966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328" name="Line 2338"/>
            <p:cNvSpPr>
              <a:spLocks noChangeShapeType="1"/>
            </p:cNvSpPr>
            <p:nvPr/>
          </p:nvSpPr>
          <p:spPr bwMode="auto">
            <a:xfrm>
              <a:off x="3149027" y="1972304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329" name="Line 2339"/>
            <p:cNvSpPr>
              <a:spLocks noChangeShapeType="1"/>
            </p:cNvSpPr>
            <p:nvPr/>
          </p:nvSpPr>
          <p:spPr bwMode="auto">
            <a:xfrm>
              <a:off x="3170442" y="1973642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330" name="Line 2340"/>
            <p:cNvSpPr>
              <a:spLocks noChangeShapeType="1"/>
            </p:cNvSpPr>
            <p:nvPr/>
          </p:nvSpPr>
          <p:spPr bwMode="auto">
            <a:xfrm>
              <a:off x="3170442" y="1976319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331" name="Line 2341"/>
            <p:cNvSpPr>
              <a:spLocks noChangeShapeType="1"/>
            </p:cNvSpPr>
            <p:nvPr/>
          </p:nvSpPr>
          <p:spPr bwMode="auto">
            <a:xfrm>
              <a:off x="3175795" y="1976319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332" name="Line 2342"/>
            <p:cNvSpPr>
              <a:spLocks noChangeShapeType="1"/>
            </p:cNvSpPr>
            <p:nvPr/>
          </p:nvSpPr>
          <p:spPr bwMode="auto">
            <a:xfrm>
              <a:off x="3174457" y="1976319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333" name="Line 2343"/>
            <p:cNvSpPr>
              <a:spLocks noChangeShapeType="1"/>
            </p:cNvSpPr>
            <p:nvPr/>
          </p:nvSpPr>
          <p:spPr bwMode="auto">
            <a:xfrm>
              <a:off x="3191856" y="1977658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334" name="Line 2344"/>
            <p:cNvSpPr>
              <a:spLocks noChangeShapeType="1"/>
            </p:cNvSpPr>
            <p:nvPr/>
          </p:nvSpPr>
          <p:spPr bwMode="auto">
            <a:xfrm>
              <a:off x="3190518" y="1978996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335" name="Line 2345"/>
            <p:cNvSpPr>
              <a:spLocks noChangeShapeType="1"/>
            </p:cNvSpPr>
            <p:nvPr/>
          </p:nvSpPr>
          <p:spPr bwMode="auto">
            <a:xfrm>
              <a:off x="3194533" y="1980334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336" name="Line 2346"/>
            <p:cNvSpPr>
              <a:spLocks noChangeShapeType="1"/>
            </p:cNvSpPr>
            <p:nvPr/>
          </p:nvSpPr>
          <p:spPr bwMode="auto">
            <a:xfrm>
              <a:off x="3193195" y="1980334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337" name="Line 2347"/>
            <p:cNvSpPr>
              <a:spLocks noChangeShapeType="1"/>
            </p:cNvSpPr>
            <p:nvPr/>
          </p:nvSpPr>
          <p:spPr bwMode="auto">
            <a:xfrm>
              <a:off x="3218624" y="1980334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338" name="Line 2348"/>
            <p:cNvSpPr>
              <a:spLocks noChangeShapeType="1"/>
            </p:cNvSpPr>
            <p:nvPr/>
          </p:nvSpPr>
          <p:spPr bwMode="auto">
            <a:xfrm>
              <a:off x="3217286" y="1981672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339" name="Line 2349"/>
            <p:cNvSpPr>
              <a:spLocks noChangeShapeType="1"/>
            </p:cNvSpPr>
            <p:nvPr/>
          </p:nvSpPr>
          <p:spPr bwMode="auto">
            <a:xfrm>
              <a:off x="3230670" y="1983011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340" name="Line 2350"/>
            <p:cNvSpPr>
              <a:spLocks noChangeShapeType="1"/>
            </p:cNvSpPr>
            <p:nvPr/>
          </p:nvSpPr>
          <p:spPr bwMode="auto">
            <a:xfrm>
              <a:off x="3229331" y="1983011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341" name="Line 2351"/>
            <p:cNvSpPr>
              <a:spLocks noChangeShapeType="1"/>
            </p:cNvSpPr>
            <p:nvPr/>
          </p:nvSpPr>
          <p:spPr bwMode="auto">
            <a:xfrm>
              <a:off x="3244054" y="1984349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342" name="Line 2352"/>
            <p:cNvSpPr>
              <a:spLocks noChangeShapeType="1"/>
            </p:cNvSpPr>
            <p:nvPr/>
          </p:nvSpPr>
          <p:spPr bwMode="auto">
            <a:xfrm>
              <a:off x="3242715" y="1984349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343" name="Line 2353"/>
            <p:cNvSpPr>
              <a:spLocks noChangeShapeType="1"/>
            </p:cNvSpPr>
            <p:nvPr/>
          </p:nvSpPr>
          <p:spPr bwMode="auto">
            <a:xfrm>
              <a:off x="3266807" y="1985688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344" name="Line 2354"/>
            <p:cNvSpPr>
              <a:spLocks noChangeShapeType="1"/>
            </p:cNvSpPr>
            <p:nvPr/>
          </p:nvSpPr>
          <p:spPr bwMode="auto">
            <a:xfrm>
              <a:off x="3265469" y="1987026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345" name="Line 2355"/>
            <p:cNvSpPr>
              <a:spLocks noChangeShapeType="1"/>
            </p:cNvSpPr>
            <p:nvPr/>
          </p:nvSpPr>
          <p:spPr bwMode="auto">
            <a:xfrm>
              <a:off x="3280190" y="1988364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346" name="Line 2356"/>
            <p:cNvSpPr>
              <a:spLocks noChangeShapeType="1"/>
            </p:cNvSpPr>
            <p:nvPr/>
          </p:nvSpPr>
          <p:spPr bwMode="auto">
            <a:xfrm>
              <a:off x="3278853" y="1989702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347" name="Line 2357"/>
            <p:cNvSpPr>
              <a:spLocks noChangeShapeType="1"/>
            </p:cNvSpPr>
            <p:nvPr/>
          </p:nvSpPr>
          <p:spPr bwMode="auto">
            <a:xfrm>
              <a:off x="3282867" y="1989702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348" name="Line 2358"/>
            <p:cNvSpPr>
              <a:spLocks noChangeShapeType="1"/>
            </p:cNvSpPr>
            <p:nvPr/>
          </p:nvSpPr>
          <p:spPr bwMode="auto">
            <a:xfrm>
              <a:off x="3281529" y="1989702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349" name="Line 2359"/>
            <p:cNvSpPr>
              <a:spLocks noChangeShapeType="1"/>
            </p:cNvSpPr>
            <p:nvPr/>
          </p:nvSpPr>
          <p:spPr bwMode="auto">
            <a:xfrm>
              <a:off x="3297590" y="1991041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350" name="Line 2360"/>
            <p:cNvSpPr>
              <a:spLocks noChangeShapeType="1"/>
            </p:cNvSpPr>
            <p:nvPr/>
          </p:nvSpPr>
          <p:spPr bwMode="auto">
            <a:xfrm>
              <a:off x="3296251" y="1992379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351" name="Line 2361"/>
            <p:cNvSpPr>
              <a:spLocks noChangeShapeType="1"/>
            </p:cNvSpPr>
            <p:nvPr/>
          </p:nvSpPr>
          <p:spPr bwMode="auto">
            <a:xfrm>
              <a:off x="3309635" y="1993718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352" name="Line 2362"/>
            <p:cNvSpPr>
              <a:spLocks noChangeShapeType="1"/>
            </p:cNvSpPr>
            <p:nvPr/>
          </p:nvSpPr>
          <p:spPr bwMode="auto">
            <a:xfrm>
              <a:off x="3308297" y="1993718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353" name="Line 2363"/>
            <p:cNvSpPr>
              <a:spLocks noChangeShapeType="1"/>
            </p:cNvSpPr>
            <p:nvPr/>
          </p:nvSpPr>
          <p:spPr bwMode="auto">
            <a:xfrm>
              <a:off x="3313651" y="1995056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354" name="Line 2364"/>
            <p:cNvSpPr>
              <a:spLocks noChangeShapeType="1"/>
            </p:cNvSpPr>
            <p:nvPr/>
          </p:nvSpPr>
          <p:spPr bwMode="auto">
            <a:xfrm>
              <a:off x="3312312" y="1995056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355" name="Line 2365"/>
            <p:cNvSpPr>
              <a:spLocks noChangeShapeType="1"/>
            </p:cNvSpPr>
            <p:nvPr/>
          </p:nvSpPr>
          <p:spPr bwMode="auto">
            <a:xfrm>
              <a:off x="3320342" y="1996395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356" name="Line 2366"/>
            <p:cNvSpPr>
              <a:spLocks noChangeShapeType="1"/>
            </p:cNvSpPr>
            <p:nvPr/>
          </p:nvSpPr>
          <p:spPr bwMode="auto">
            <a:xfrm>
              <a:off x="3319004" y="1996395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357" name="Line 2367"/>
            <p:cNvSpPr>
              <a:spLocks noChangeShapeType="1"/>
            </p:cNvSpPr>
            <p:nvPr/>
          </p:nvSpPr>
          <p:spPr bwMode="auto">
            <a:xfrm>
              <a:off x="3325696" y="1997732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358" name="Line 2368"/>
            <p:cNvSpPr>
              <a:spLocks noChangeShapeType="1"/>
            </p:cNvSpPr>
            <p:nvPr/>
          </p:nvSpPr>
          <p:spPr bwMode="auto">
            <a:xfrm>
              <a:off x="3324358" y="1999071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359" name="Line 2369"/>
            <p:cNvSpPr>
              <a:spLocks noChangeShapeType="1"/>
            </p:cNvSpPr>
            <p:nvPr/>
          </p:nvSpPr>
          <p:spPr bwMode="auto">
            <a:xfrm>
              <a:off x="3327035" y="2000409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360" name="Line 2370"/>
            <p:cNvSpPr>
              <a:spLocks noChangeShapeType="1"/>
            </p:cNvSpPr>
            <p:nvPr/>
          </p:nvSpPr>
          <p:spPr bwMode="auto">
            <a:xfrm>
              <a:off x="3325696" y="2000409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361" name="Line 2371"/>
            <p:cNvSpPr>
              <a:spLocks noChangeShapeType="1"/>
            </p:cNvSpPr>
            <p:nvPr/>
          </p:nvSpPr>
          <p:spPr bwMode="auto">
            <a:xfrm>
              <a:off x="3368525" y="2000409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362" name="Line 2372"/>
            <p:cNvSpPr>
              <a:spLocks noChangeShapeType="1"/>
            </p:cNvSpPr>
            <p:nvPr/>
          </p:nvSpPr>
          <p:spPr bwMode="auto">
            <a:xfrm>
              <a:off x="3367187" y="2001748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363" name="Line 2373"/>
            <p:cNvSpPr>
              <a:spLocks noChangeShapeType="1"/>
            </p:cNvSpPr>
            <p:nvPr/>
          </p:nvSpPr>
          <p:spPr bwMode="auto">
            <a:xfrm>
              <a:off x="3369864" y="2003086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364" name="Line 2374"/>
            <p:cNvSpPr>
              <a:spLocks noChangeShapeType="1"/>
            </p:cNvSpPr>
            <p:nvPr/>
          </p:nvSpPr>
          <p:spPr bwMode="auto">
            <a:xfrm>
              <a:off x="3369864" y="2003086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365" name="Line 2375"/>
            <p:cNvSpPr>
              <a:spLocks noChangeShapeType="1"/>
            </p:cNvSpPr>
            <p:nvPr/>
          </p:nvSpPr>
          <p:spPr bwMode="auto">
            <a:xfrm>
              <a:off x="3383248" y="2004425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366" name="Line 2376"/>
            <p:cNvSpPr>
              <a:spLocks noChangeShapeType="1"/>
            </p:cNvSpPr>
            <p:nvPr/>
          </p:nvSpPr>
          <p:spPr bwMode="auto">
            <a:xfrm>
              <a:off x="3381909" y="2004425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367" name="Line 2377"/>
            <p:cNvSpPr>
              <a:spLocks noChangeShapeType="1"/>
            </p:cNvSpPr>
            <p:nvPr/>
          </p:nvSpPr>
          <p:spPr bwMode="auto">
            <a:xfrm>
              <a:off x="3393955" y="2005763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368" name="Line 2378"/>
            <p:cNvSpPr>
              <a:spLocks noChangeShapeType="1"/>
            </p:cNvSpPr>
            <p:nvPr/>
          </p:nvSpPr>
          <p:spPr bwMode="auto">
            <a:xfrm>
              <a:off x="3392616" y="2005763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369" name="Line 2379"/>
            <p:cNvSpPr>
              <a:spLocks noChangeShapeType="1"/>
            </p:cNvSpPr>
            <p:nvPr/>
          </p:nvSpPr>
          <p:spPr bwMode="auto">
            <a:xfrm>
              <a:off x="3401985" y="2007101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370" name="Line 2380"/>
            <p:cNvSpPr>
              <a:spLocks noChangeShapeType="1"/>
            </p:cNvSpPr>
            <p:nvPr/>
          </p:nvSpPr>
          <p:spPr bwMode="auto">
            <a:xfrm>
              <a:off x="3401985" y="2009778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371" name="Line 2381"/>
            <p:cNvSpPr>
              <a:spLocks noChangeShapeType="1"/>
            </p:cNvSpPr>
            <p:nvPr/>
          </p:nvSpPr>
          <p:spPr bwMode="auto">
            <a:xfrm>
              <a:off x="3426076" y="2011116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372" name="Line 2382"/>
            <p:cNvSpPr>
              <a:spLocks noChangeShapeType="1"/>
            </p:cNvSpPr>
            <p:nvPr/>
          </p:nvSpPr>
          <p:spPr bwMode="auto">
            <a:xfrm>
              <a:off x="3424737" y="2011116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373" name="Line 2383"/>
            <p:cNvSpPr>
              <a:spLocks noChangeShapeType="1"/>
            </p:cNvSpPr>
            <p:nvPr/>
          </p:nvSpPr>
          <p:spPr bwMode="auto">
            <a:xfrm>
              <a:off x="3451505" y="2012455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374" name="Line 2384"/>
            <p:cNvSpPr>
              <a:spLocks noChangeShapeType="1"/>
            </p:cNvSpPr>
            <p:nvPr/>
          </p:nvSpPr>
          <p:spPr bwMode="auto">
            <a:xfrm>
              <a:off x="3451505" y="2012455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375" name="Line 2385"/>
            <p:cNvSpPr>
              <a:spLocks noChangeShapeType="1"/>
            </p:cNvSpPr>
            <p:nvPr/>
          </p:nvSpPr>
          <p:spPr bwMode="auto">
            <a:xfrm>
              <a:off x="3495673" y="2013793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376" name="Line 2386"/>
            <p:cNvSpPr>
              <a:spLocks noChangeShapeType="1"/>
            </p:cNvSpPr>
            <p:nvPr/>
          </p:nvSpPr>
          <p:spPr bwMode="auto">
            <a:xfrm>
              <a:off x="3495673" y="2015131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377" name="Line 2387"/>
            <p:cNvSpPr>
              <a:spLocks noChangeShapeType="1"/>
            </p:cNvSpPr>
            <p:nvPr/>
          </p:nvSpPr>
          <p:spPr bwMode="auto">
            <a:xfrm>
              <a:off x="3501027" y="2015131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378" name="Line 2388"/>
            <p:cNvSpPr>
              <a:spLocks noChangeShapeType="1"/>
            </p:cNvSpPr>
            <p:nvPr/>
          </p:nvSpPr>
          <p:spPr bwMode="auto">
            <a:xfrm>
              <a:off x="3499688" y="2015131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379" name="Line 2389"/>
            <p:cNvSpPr>
              <a:spLocks noChangeShapeType="1"/>
            </p:cNvSpPr>
            <p:nvPr/>
          </p:nvSpPr>
          <p:spPr bwMode="auto">
            <a:xfrm>
              <a:off x="3522441" y="2016469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380" name="Line 2390"/>
            <p:cNvSpPr>
              <a:spLocks noChangeShapeType="1"/>
            </p:cNvSpPr>
            <p:nvPr/>
          </p:nvSpPr>
          <p:spPr bwMode="auto">
            <a:xfrm>
              <a:off x="3521102" y="2017808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381" name="Line 2391"/>
            <p:cNvSpPr>
              <a:spLocks noChangeShapeType="1"/>
            </p:cNvSpPr>
            <p:nvPr/>
          </p:nvSpPr>
          <p:spPr bwMode="auto">
            <a:xfrm>
              <a:off x="3543855" y="2019146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382" name="Line 2392"/>
            <p:cNvSpPr>
              <a:spLocks noChangeShapeType="1"/>
            </p:cNvSpPr>
            <p:nvPr/>
          </p:nvSpPr>
          <p:spPr bwMode="auto">
            <a:xfrm>
              <a:off x="3542517" y="2020485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383" name="Line 2393"/>
            <p:cNvSpPr>
              <a:spLocks noChangeShapeType="1"/>
            </p:cNvSpPr>
            <p:nvPr/>
          </p:nvSpPr>
          <p:spPr bwMode="auto">
            <a:xfrm>
              <a:off x="3565270" y="2021823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384" name="Line 2394"/>
            <p:cNvSpPr>
              <a:spLocks noChangeShapeType="1"/>
            </p:cNvSpPr>
            <p:nvPr/>
          </p:nvSpPr>
          <p:spPr bwMode="auto">
            <a:xfrm>
              <a:off x="3563931" y="2021823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385" name="Line 2395"/>
            <p:cNvSpPr>
              <a:spLocks noChangeShapeType="1"/>
            </p:cNvSpPr>
            <p:nvPr/>
          </p:nvSpPr>
          <p:spPr bwMode="auto">
            <a:xfrm>
              <a:off x="3566608" y="2023162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386" name="Line 2396"/>
            <p:cNvSpPr>
              <a:spLocks noChangeShapeType="1"/>
            </p:cNvSpPr>
            <p:nvPr/>
          </p:nvSpPr>
          <p:spPr bwMode="auto">
            <a:xfrm>
              <a:off x="3565270" y="2024499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387" name="Line 2397"/>
            <p:cNvSpPr>
              <a:spLocks noChangeShapeType="1"/>
            </p:cNvSpPr>
            <p:nvPr/>
          </p:nvSpPr>
          <p:spPr bwMode="auto">
            <a:xfrm>
              <a:off x="3570623" y="2024499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388" name="Line 2398"/>
            <p:cNvSpPr>
              <a:spLocks noChangeShapeType="1"/>
            </p:cNvSpPr>
            <p:nvPr/>
          </p:nvSpPr>
          <p:spPr bwMode="auto">
            <a:xfrm>
              <a:off x="3570623" y="2025838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389" name="Line 2399"/>
            <p:cNvSpPr>
              <a:spLocks noChangeShapeType="1"/>
            </p:cNvSpPr>
            <p:nvPr/>
          </p:nvSpPr>
          <p:spPr bwMode="auto">
            <a:xfrm>
              <a:off x="3575977" y="2027176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390" name="Line 2400"/>
            <p:cNvSpPr>
              <a:spLocks noChangeShapeType="1"/>
            </p:cNvSpPr>
            <p:nvPr/>
          </p:nvSpPr>
          <p:spPr bwMode="auto">
            <a:xfrm>
              <a:off x="3574638" y="2027176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391" name="Line 2401"/>
            <p:cNvSpPr>
              <a:spLocks noChangeShapeType="1"/>
            </p:cNvSpPr>
            <p:nvPr/>
          </p:nvSpPr>
          <p:spPr bwMode="auto">
            <a:xfrm>
              <a:off x="3596052" y="2028515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392" name="Line 2402"/>
            <p:cNvSpPr>
              <a:spLocks noChangeShapeType="1"/>
            </p:cNvSpPr>
            <p:nvPr/>
          </p:nvSpPr>
          <p:spPr bwMode="auto">
            <a:xfrm>
              <a:off x="3594714" y="2028515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393" name="Line 2403"/>
            <p:cNvSpPr>
              <a:spLocks noChangeShapeType="1"/>
            </p:cNvSpPr>
            <p:nvPr/>
          </p:nvSpPr>
          <p:spPr bwMode="auto">
            <a:xfrm>
              <a:off x="3597391" y="2029853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394" name="Line 2404"/>
            <p:cNvSpPr>
              <a:spLocks noChangeShapeType="1"/>
            </p:cNvSpPr>
            <p:nvPr/>
          </p:nvSpPr>
          <p:spPr bwMode="auto">
            <a:xfrm>
              <a:off x="3596052" y="2029853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395" name="Line 2405"/>
            <p:cNvSpPr>
              <a:spLocks noChangeShapeType="1"/>
            </p:cNvSpPr>
            <p:nvPr/>
          </p:nvSpPr>
          <p:spPr bwMode="auto">
            <a:xfrm>
              <a:off x="3616129" y="2031192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396" name="Line 2406"/>
            <p:cNvSpPr>
              <a:spLocks noChangeShapeType="1"/>
            </p:cNvSpPr>
            <p:nvPr/>
          </p:nvSpPr>
          <p:spPr bwMode="auto">
            <a:xfrm>
              <a:off x="3614790" y="2032530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397" name="Line 2407"/>
            <p:cNvSpPr>
              <a:spLocks noChangeShapeType="1"/>
            </p:cNvSpPr>
            <p:nvPr/>
          </p:nvSpPr>
          <p:spPr bwMode="auto">
            <a:xfrm>
              <a:off x="3632190" y="2033868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398" name="Line 2408"/>
            <p:cNvSpPr>
              <a:spLocks noChangeShapeType="1"/>
            </p:cNvSpPr>
            <p:nvPr/>
          </p:nvSpPr>
          <p:spPr bwMode="auto">
            <a:xfrm>
              <a:off x="3630851" y="2033868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399" name="Line 2409"/>
            <p:cNvSpPr>
              <a:spLocks noChangeShapeType="1"/>
            </p:cNvSpPr>
            <p:nvPr/>
          </p:nvSpPr>
          <p:spPr bwMode="auto">
            <a:xfrm>
              <a:off x="3634866" y="2035206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00" name="Line 2410"/>
            <p:cNvSpPr>
              <a:spLocks noChangeShapeType="1"/>
            </p:cNvSpPr>
            <p:nvPr/>
          </p:nvSpPr>
          <p:spPr bwMode="auto">
            <a:xfrm>
              <a:off x="3633528" y="2035206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01" name="Line 2411"/>
            <p:cNvSpPr>
              <a:spLocks noChangeShapeType="1"/>
            </p:cNvSpPr>
            <p:nvPr/>
          </p:nvSpPr>
          <p:spPr bwMode="auto">
            <a:xfrm>
              <a:off x="3650927" y="2036545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02" name="Line 2412"/>
            <p:cNvSpPr>
              <a:spLocks noChangeShapeType="1"/>
            </p:cNvSpPr>
            <p:nvPr/>
          </p:nvSpPr>
          <p:spPr bwMode="auto">
            <a:xfrm>
              <a:off x="3649588" y="2039222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03" name="Line 2413"/>
            <p:cNvSpPr>
              <a:spLocks noChangeShapeType="1"/>
            </p:cNvSpPr>
            <p:nvPr/>
          </p:nvSpPr>
          <p:spPr bwMode="auto">
            <a:xfrm>
              <a:off x="3665649" y="2039222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04" name="Line 2414"/>
            <p:cNvSpPr>
              <a:spLocks noChangeShapeType="1"/>
            </p:cNvSpPr>
            <p:nvPr/>
          </p:nvSpPr>
          <p:spPr bwMode="auto">
            <a:xfrm>
              <a:off x="3664311" y="2040560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05" name="Line 2415"/>
            <p:cNvSpPr>
              <a:spLocks noChangeShapeType="1"/>
            </p:cNvSpPr>
            <p:nvPr/>
          </p:nvSpPr>
          <p:spPr bwMode="auto">
            <a:xfrm>
              <a:off x="3683049" y="2041898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06" name="Line 2416"/>
            <p:cNvSpPr>
              <a:spLocks noChangeShapeType="1"/>
            </p:cNvSpPr>
            <p:nvPr/>
          </p:nvSpPr>
          <p:spPr bwMode="auto">
            <a:xfrm>
              <a:off x="3681710" y="2041898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07" name="Line 2417"/>
            <p:cNvSpPr>
              <a:spLocks noChangeShapeType="1"/>
            </p:cNvSpPr>
            <p:nvPr/>
          </p:nvSpPr>
          <p:spPr bwMode="auto">
            <a:xfrm>
              <a:off x="3707140" y="2043236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08" name="Line 2418"/>
            <p:cNvSpPr>
              <a:spLocks noChangeShapeType="1"/>
            </p:cNvSpPr>
            <p:nvPr/>
          </p:nvSpPr>
          <p:spPr bwMode="auto">
            <a:xfrm>
              <a:off x="3705801" y="2043236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09" name="Line 2419"/>
            <p:cNvSpPr>
              <a:spLocks noChangeShapeType="1"/>
            </p:cNvSpPr>
            <p:nvPr/>
          </p:nvSpPr>
          <p:spPr bwMode="auto">
            <a:xfrm>
              <a:off x="3749969" y="2044575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10" name="Line 2420"/>
            <p:cNvSpPr>
              <a:spLocks noChangeShapeType="1"/>
            </p:cNvSpPr>
            <p:nvPr/>
          </p:nvSpPr>
          <p:spPr bwMode="auto">
            <a:xfrm>
              <a:off x="3748630" y="2045913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11" name="Line 2421"/>
            <p:cNvSpPr>
              <a:spLocks noChangeShapeType="1"/>
            </p:cNvSpPr>
            <p:nvPr/>
          </p:nvSpPr>
          <p:spPr bwMode="auto">
            <a:xfrm>
              <a:off x="3779413" y="2047252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12" name="Line 2422"/>
            <p:cNvSpPr>
              <a:spLocks noChangeShapeType="1"/>
            </p:cNvSpPr>
            <p:nvPr/>
          </p:nvSpPr>
          <p:spPr bwMode="auto">
            <a:xfrm>
              <a:off x="3778075" y="2047252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13" name="Line 2423"/>
            <p:cNvSpPr>
              <a:spLocks noChangeShapeType="1"/>
            </p:cNvSpPr>
            <p:nvPr/>
          </p:nvSpPr>
          <p:spPr bwMode="auto">
            <a:xfrm>
              <a:off x="3827596" y="2048590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14" name="Line 2424"/>
            <p:cNvSpPr>
              <a:spLocks noChangeShapeType="1"/>
            </p:cNvSpPr>
            <p:nvPr/>
          </p:nvSpPr>
          <p:spPr bwMode="auto">
            <a:xfrm>
              <a:off x="3826257" y="2051266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15" name="Line 2425"/>
            <p:cNvSpPr>
              <a:spLocks noChangeShapeType="1"/>
            </p:cNvSpPr>
            <p:nvPr/>
          </p:nvSpPr>
          <p:spPr bwMode="auto">
            <a:xfrm>
              <a:off x="3857040" y="2052605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16" name="Line 2426"/>
            <p:cNvSpPr>
              <a:spLocks noChangeShapeType="1"/>
            </p:cNvSpPr>
            <p:nvPr/>
          </p:nvSpPr>
          <p:spPr bwMode="auto">
            <a:xfrm>
              <a:off x="3855702" y="2052605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17" name="Line 2427"/>
            <p:cNvSpPr>
              <a:spLocks noChangeShapeType="1"/>
            </p:cNvSpPr>
            <p:nvPr/>
          </p:nvSpPr>
          <p:spPr bwMode="auto">
            <a:xfrm>
              <a:off x="3869086" y="2053943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18" name="Line 2428"/>
            <p:cNvSpPr>
              <a:spLocks noChangeShapeType="1"/>
            </p:cNvSpPr>
            <p:nvPr/>
          </p:nvSpPr>
          <p:spPr bwMode="auto">
            <a:xfrm>
              <a:off x="3867748" y="2053943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19" name="Line 2429"/>
            <p:cNvSpPr>
              <a:spLocks noChangeShapeType="1"/>
            </p:cNvSpPr>
            <p:nvPr/>
          </p:nvSpPr>
          <p:spPr bwMode="auto">
            <a:xfrm>
              <a:off x="3899869" y="2055282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20" name="Line 2430"/>
            <p:cNvSpPr>
              <a:spLocks noChangeShapeType="1"/>
            </p:cNvSpPr>
            <p:nvPr/>
          </p:nvSpPr>
          <p:spPr bwMode="auto">
            <a:xfrm>
              <a:off x="3898530" y="2056620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21" name="Line 2431"/>
            <p:cNvSpPr>
              <a:spLocks noChangeShapeType="1"/>
            </p:cNvSpPr>
            <p:nvPr/>
          </p:nvSpPr>
          <p:spPr bwMode="auto">
            <a:xfrm>
              <a:off x="3938682" y="2057959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22" name="Line 2432"/>
            <p:cNvSpPr>
              <a:spLocks noChangeShapeType="1"/>
            </p:cNvSpPr>
            <p:nvPr/>
          </p:nvSpPr>
          <p:spPr bwMode="auto">
            <a:xfrm>
              <a:off x="3937344" y="2060635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23" name="Line 2433"/>
            <p:cNvSpPr>
              <a:spLocks noChangeShapeType="1"/>
            </p:cNvSpPr>
            <p:nvPr/>
          </p:nvSpPr>
          <p:spPr bwMode="auto">
            <a:xfrm>
              <a:off x="3941359" y="2061973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24" name="Line 2434"/>
            <p:cNvSpPr>
              <a:spLocks noChangeShapeType="1"/>
            </p:cNvSpPr>
            <p:nvPr/>
          </p:nvSpPr>
          <p:spPr bwMode="auto">
            <a:xfrm>
              <a:off x="3940021" y="2061973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25" name="Line 2435"/>
            <p:cNvSpPr>
              <a:spLocks noChangeShapeType="1"/>
            </p:cNvSpPr>
            <p:nvPr/>
          </p:nvSpPr>
          <p:spPr bwMode="auto">
            <a:xfrm>
              <a:off x="3968127" y="2063312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26" name="Line 2436"/>
            <p:cNvSpPr>
              <a:spLocks noChangeShapeType="1"/>
            </p:cNvSpPr>
            <p:nvPr/>
          </p:nvSpPr>
          <p:spPr bwMode="auto">
            <a:xfrm>
              <a:off x="3966789" y="2063312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27" name="Line 2437"/>
            <p:cNvSpPr>
              <a:spLocks noChangeShapeType="1"/>
            </p:cNvSpPr>
            <p:nvPr/>
          </p:nvSpPr>
          <p:spPr bwMode="auto">
            <a:xfrm>
              <a:off x="3973481" y="2064650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28" name="Line 2438"/>
            <p:cNvSpPr>
              <a:spLocks noChangeShapeType="1"/>
            </p:cNvSpPr>
            <p:nvPr/>
          </p:nvSpPr>
          <p:spPr bwMode="auto">
            <a:xfrm>
              <a:off x="3972143" y="2065989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29" name="Line 2439"/>
            <p:cNvSpPr>
              <a:spLocks noChangeShapeType="1"/>
            </p:cNvSpPr>
            <p:nvPr/>
          </p:nvSpPr>
          <p:spPr bwMode="auto">
            <a:xfrm>
              <a:off x="4006941" y="2067327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30" name="Line 2440"/>
            <p:cNvSpPr>
              <a:spLocks noChangeShapeType="1"/>
            </p:cNvSpPr>
            <p:nvPr/>
          </p:nvSpPr>
          <p:spPr bwMode="auto">
            <a:xfrm>
              <a:off x="4005602" y="2067327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31" name="Line 2441"/>
            <p:cNvSpPr>
              <a:spLocks noChangeShapeType="1"/>
            </p:cNvSpPr>
            <p:nvPr/>
          </p:nvSpPr>
          <p:spPr bwMode="auto">
            <a:xfrm>
              <a:off x="4025679" y="2068665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32" name="Line 2442"/>
            <p:cNvSpPr>
              <a:spLocks noChangeShapeType="1"/>
            </p:cNvSpPr>
            <p:nvPr/>
          </p:nvSpPr>
          <p:spPr bwMode="auto">
            <a:xfrm>
              <a:off x="4024340" y="2070003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33" name="Line 2443"/>
            <p:cNvSpPr>
              <a:spLocks noChangeShapeType="1"/>
            </p:cNvSpPr>
            <p:nvPr/>
          </p:nvSpPr>
          <p:spPr bwMode="auto">
            <a:xfrm>
              <a:off x="4043077" y="2071342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34" name="Line 2444"/>
            <p:cNvSpPr>
              <a:spLocks noChangeShapeType="1"/>
            </p:cNvSpPr>
            <p:nvPr/>
          </p:nvSpPr>
          <p:spPr bwMode="auto">
            <a:xfrm>
              <a:off x="4041739" y="2072680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35" name="Line 2445"/>
            <p:cNvSpPr>
              <a:spLocks noChangeShapeType="1"/>
            </p:cNvSpPr>
            <p:nvPr/>
          </p:nvSpPr>
          <p:spPr bwMode="auto">
            <a:xfrm>
              <a:off x="4079215" y="2074019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36" name="Line 2446"/>
            <p:cNvSpPr>
              <a:spLocks noChangeShapeType="1"/>
            </p:cNvSpPr>
            <p:nvPr/>
          </p:nvSpPr>
          <p:spPr bwMode="auto">
            <a:xfrm>
              <a:off x="4079215" y="2075357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37" name="Line 2447"/>
            <p:cNvSpPr>
              <a:spLocks noChangeShapeType="1"/>
            </p:cNvSpPr>
            <p:nvPr/>
          </p:nvSpPr>
          <p:spPr bwMode="auto">
            <a:xfrm>
              <a:off x="4127397" y="2076695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38" name="Line 2448"/>
            <p:cNvSpPr>
              <a:spLocks noChangeShapeType="1"/>
            </p:cNvSpPr>
            <p:nvPr/>
          </p:nvSpPr>
          <p:spPr bwMode="auto">
            <a:xfrm>
              <a:off x="4126058" y="2078033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39" name="Line 2449"/>
            <p:cNvSpPr>
              <a:spLocks noChangeShapeType="1"/>
            </p:cNvSpPr>
            <p:nvPr/>
          </p:nvSpPr>
          <p:spPr bwMode="auto">
            <a:xfrm>
              <a:off x="4211716" y="2078033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40" name="Line 2450"/>
            <p:cNvSpPr>
              <a:spLocks noChangeShapeType="1"/>
            </p:cNvSpPr>
            <p:nvPr/>
          </p:nvSpPr>
          <p:spPr bwMode="auto">
            <a:xfrm>
              <a:off x="4211716" y="2079372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41" name="Line 2451"/>
            <p:cNvSpPr>
              <a:spLocks noChangeShapeType="1"/>
            </p:cNvSpPr>
            <p:nvPr/>
          </p:nvSpPr>
          <p:spPr bwMode="auto">
            <a:xfrm>
              <a:off x="4247853" y="2080710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42" name="Line 2452"/>
            <p:cNvSpPr>
              <a:spLocks noChangeShapeType="1"/>
            </p:cNvSpPr>
            <p:nvPr/>
          </p:nvSpPr>
          <p:spPr bwMode="auto">
            <a:xfrm>
              <a:off x="4247853" y="2082049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43" name="Line 2453"/>
            <p:cNvSpPr>
              <a:spLocks noChangeShapeType="1"/>
            </p:cNvSpPr>
            <p:nvPr/>
          </p:nvSpPr>
          <p:spPr bwMode="auto">
            <a:xfrm>
              <a:off x="4302727" y="2083387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44" name="Line 2454"/>
            <p:cNvSpPr>
              <a:spLocks noChangeShapeType="1"/>
            </p:cNvSpPr>
            <p:nvPr/>
          </p:nvSpPr>
          <p:spPr bwMode="auto">
            <a:xfrm>
              <a:off x="4301389" y="2083387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45" name="Line 2455"/>
            <p:cNvSpPr>
              <a:spLocks noChangeShapeType="1"/>
            </p:cNvSpPr>
            <p:nvPr/>
          </p:nvSpPr>
          <p:spPr bwMode="auto">
            <a:xfrm>
              <a:off x="4305403" y="2084726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46" name="Line 2456"/>
            <p:cNvSpPr>
              <a:spLocks noChangeShapeType="1"/>
            </p:cNvSpPr>
            <p:nvPr/>
          </p:nvSpPr>
          <p:spPr bwMode="auto">
            <a:xfrm>
              <a:off x="4304065" y="2086063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47" name="Line 2457"/>
            <p:cNvSpPr>
              <a:spLocks noChangeShapeType="1"/>
            </p:cNvSpPr>
            <p:nvPr/>
          </p:nvSpPr>
          <p:spPr bwMode="auto">
            <a:xfrm>
              <a:off x="4324141" y="2087402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48" name="Line 2458"/>
            <p:cNvSpPr>
              <a:spLocks noChangeShapeType="1"/>
            </p:cNvSpPr>
            <p:nvPr/>
          </p:nvSpPr>
          <p:spPr bwMode="auto">
            <a:xfrm>
              <a:off x="4322803" y="2087402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49" name="Line 2459"/>
            <p:cNvSpPr>
              <a:spLocks noChangeShapeType="1"/>
            </p:cNvSpPr>
            <p:nvPr/>
          </p:nvSpPr>
          <p:spPr bwMode="auto">
            <a:xfrm>
              <a:off x="4325480" y="2088740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50" name="Line 2460"/>
            <p:cNvSpPr>
              <a:spLocks noChangeShapeType="1"/>
            </p:cNvSpPr>
            <p:nvPr/>
          </p:nvSpPr>
          <p:spPr bwMode="auto">
            <a:xfrm>
              <a:off x="4324141" y="2090079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51" name="Line 2461"/>
            <p:cNvSpPr>
              <a:spLocks noChangeShapeType="1"/>
            </p:cNvSpPr>
            <p:nvPr/>
          </p:nvSpPr>
          <p:spPr bwMode="auto">
            <a:xfrm>
              <a:off x="4328157" y="2091417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52" name="Line 2462"/>
            <p:cNvSpPr>
              <a:spLocks noChangeShapeType="1"/>
            </p:cNvSpPr>
            <p:nvPr/>
          </p:nvSpPr>
          <p:spPr bwMode="auto">
            <a:xfrm>
              <a:off x="4326818" y="2091417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53" name="Line 2463"/>
            <p:cNvSpPr>
              <a:spLocks noChangeShapeType="1"/>
            </p:cNvSpPr>
            <p:nvPr/>
          </p:nvSpPr>
          <p:spPr bwMode="auto">
            <a:xfrm>
              <a:off x="4352248" y="2092756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54" name="Line 2464"/>
            <p:cNvSpPr>
              <a:spLocks noChangeShapeType="1"/>
            </p:cNvSpPr>
            <p:nvPr/>
          </p:nvSpPr>
          <p:spPr bwMode="auto">
            <a:xfrm>
              <a:off x="4350909" y="2095432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55" name="Line 2465"/>
            <p:cNvSpPr>
              <a:spLocks noChangeShapeType="1"/>
            </p:cNvSpPr>
            <p:nvPr/>
          </p:nvSpPr>
          <p:spPr bwMode="auto">
            <a:xfrm>
              <a:off x="4364293" y="2096770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56" name="Line 2466"/>
            <p:cNvSpPr>
              <a:spLocks noChangeShapeType="1"/>
            </p:cNvSpPr>
            <p:nvPr/>
          </p:nvSpPr>
          <p:spPr bwMode="auto">
            <a:xfrm>
              <a:off x="4362955" y="2098109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57" name="Line 2467"/>
            <p:cNvSpPr>
              <a:spLocks noChangeShapeType="1"/>
            </p:cNvSpPr>
            <p:nvPr/>
          </p:nvSpPr>
          <p:spPr bwMode="auto">
            <a:xfrm>
              <a:off x="4381693" y="2098109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58" name="Line 2468"/>
            <p:cNvSpPr>
              <a:spLocks noChangeShapeType="1"/>
            </p:cNvSpPr>
            <p:nvPr/>
          </p:nvSpPr>
          <p:spPr bwMode="auto">
            <a:xfrm>
              <a:off x="4380354" y="2099447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59" name="Line 2469"/>
            <p:cNvSpPr>
              <a:spLocks noChangeShapeType="1"/>
            </p:cNvSpPr>
            <p:nvPr/>
          </p:nvSpPr>
          <p:spPr bwMode="auto">
            <a:xfrm>
              <a:off x="4392400" y="2100786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60" name="Line 2470"/>
            <p:cNvSpPr>
              <a:spLocks noChangeShapeType="1"/>
            </p:cNvSpPr>
            <p:nvPr/>
          </p:nvSpPr>
          <p:spPr bwMode="auto">
            <a:xfrm>
              <a:off x="4391061" y="2102124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61" name="Line 2471"/>
            <p:cNvSpPr>
              <a:spLocks noChangeShapeType="1"/>
            </p:cNvSpPr>
            <p:nvPr/>
          </p:nvSpPr>
          <p:spPr bwMode="auto">
            <a:xfrm>
              <a:off x="4459320" y="2102124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62" name="Line 2472"/>
            <p:cNvSpPr>
              <a:spLocks noChangeShapeType="1"/>
            </p:cNvSpPr>
            <p:nvPr/>
          </p:nvSpPr>
          <p:spPr bwMode="auto">
            <a:xfrm>
              <a:off x="4457981" y="2103462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63" name="Line 2473"/>
            <p:cNvSpPr>
              <a:spLocks noChangeShapeType="1"/>
            </p:cNvSpPr>
            <p:nvPr/>
          </p:nvSpPr>
          <p:spPr bwMode="auto">
            <a:xfrm>
              <a:off x="4506163" y="2104800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64" name="Line 2474"/>
            <p:cNvSpPr>
              <a:spLocks noChangeShapeType="1"/>
            </p:cNvSpPr>
            <p:nvPr/>
          </p:nvSpPr>
          <p:spPr bwMode="auto">
            <a:xfrm>
              <a:off x="4504825" y="2106139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65" name="Line 2475"/>
            <p:cNvSpPr>
              <a:spLocks noChangeShapeType="1"/>
            </p:cNvSpPr>
            <p:nvPr/>
          </p:nvSpPr>
          <p:spPr bwMode="auto">
            <a:xfrm>
              <a:off x="4542300" y="2107477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66" name="Line 2476"/>
            <p:cNvSpPr>
              <a:spLocks noChangeShapeType="1"/>
            </p:cNvSpPr>
            <p:nvPr/>
          </p:nvSpPr>
          <p:spPr bwMode="auto">
            <a:xfrm>
              <a:off x="4540961" y="2108816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67" name="Line 2477"/>
            <p:cNvSpPr>
              <a:spLocks noChangeShapeType="1"/>
            </p:cNvSpPr>
            <p:nvPr/>
          </p:nvSpPr>
          <p:spPr bwMode="auto">
            <a:xfrm>
              <a:off x="4555684" y="2110154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68" name="Line 2478"/>
            <p:cNvSpPr>
              <a:spLocks noChangeShapeType="1"/>
            </p:cNvSpPr>
            <p:nvPr/>
          </p:nvSpPr>
          <p:spPr bwMode="auto">
            <a:xfrm>
              <a:off x="4554345" y="2111492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69" name="Line 2479"/>
            <p:cNvSpPr>
              <a:spLocks noChangeShapeType="1"/>
            </p:cNvSpPr>
            <p:nvPr/>
          </p:nvSpPr>
          <p:spPr bwMode="auto">
            <a:xfrm>
              <a:off x="4611897" y="2111492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70" name="Line 2480"/>
            <p:cNvSpPr>
              <a:spLocks noChangeShapeType="1"/>
            </p:cNvSpPr>
            <p:nvPr/>
          </p:nvSpPr>
          <p:spPr bwMode="auto">
            <a:xfrm>
              <a:off x="4610558" y="2112830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71" name="Line 2481"/>
            <p:cNvSpPr>
              <a:spLocks noChangeShapeType="1"/>
            </p:cNvSpPr>
            <p:nvPr/>
          </p:nvSpPr>
          <p:spPr bwMode="auto">
            <a:xfrm>
              <a:off x="4623942" y="2114169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72" name="Line 2482"/>
            <p:cNvSpPr>
              <a:spLocks noChangeShapeType="1"/>
            </p:cNvSpPr>
            <p:nvPr/>
          </p:nvSpPr>
          <p:spPr bwMode="auto">
            <a:xfrm>
              <a:off x="4622604" y="2115507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73" name="Line 2483"/>
            <p:cNvSpPr>
              <a:spLocks noChangeShapeType="1"/>
            </p:cNvSpPr>
            <p:nvPr/>
          </p:nvSpPr>
          <p:spPr bwMode="auto">
            <a:xfrm>
              <a:off x="4669448" y="2116846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74" name="Line 2484"/>
            <p:cNvSpPr>
              <a:spLocks noChangeShapeType="1"/>
            </p:cNvSpPr>
            <p:nvPr/>
          </p:nvSpPr>
          <p:spPr bwMode="auto">
            <a:xfrm>
              <a:off x="4668110" y="2118184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75" name="Line 2485"/>
            <p:cNvSpPr>
              <a:spLocks noChangeShapeType="1"/>
            </p:cNvSpPr>
            <p:nvPr/>
          </p:nvSpPr>
          <p:spPr bwMode="auto">
            <a:xfrm>
              <a:off x="4676140" y="2119523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76" name="Line 2486"/>
            <p:cNvSpPr>
              <a:spLocks noChangeShapeType="1"/>
            </p:cNvSpPr>
            <p:nvPr/>
          </p:nvSpPr>
          <p:spPr bwMode="auto">
            <a:xfrm>
              <a:off x="4674801" y="2120860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77" name="Line 2487"/>
            <p:cNvSpPr>
              <a:spLocks noChangeShapeType="1"/>
            </p:cNvSpPr>
            <p:nvPr/>
          </p:nvSpPr>
          <p:spPr bwMode="auto">
            <a:xfrm>
              <a:off x="4689524" y="2122199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78" name="Line 2488"/>
            <p:cNvSpPr>
              <a:spLocks noChangeShapeType="1"/>
            </p:cNvSpPr>
            <p:nvPr/>
          </p:nvSpPr>
          <p:spPr bwMode="auto">
            <a:xfrm>
              <a:off x="4688185" y="2123537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79" name="Line 2489"/>
            <p:cNvSpPr>
              <a:spLocks noChangeShapeType="1"/>
            </p:cNvSpPr>
            <p:nvPr/>
          </p:nvSpPr>
          <p:spPr bwMode="auto">
            <a:xfrm>
              <a:off x="4726999" y="2124876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80" name="Line 2490"/>
            <p:cNvSpPr>
              <a:spLocks noChangeShapeType="1"/>
            </p:cNvSpPr>
            <p:nvPr/>
          </p:nvSpPr>
          <p:spPr bwMode="auto">
            <a:xfrm>
              <a:off x="4725660" y="2126214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81" name="Line 2491"/>
            <p:cNvSpPr>
              <a:spLocks noChangeShapeType="1"/>
            </p:cNvSpPr>
            <p:nvPr/>
          </p:nvSpPr>
          <p:spPr bwMode="auto">
            <a:xfrm>
              <a:off x="4763136" y="2126214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82" name="Line 2492"/>
            <p:cNvSpPr>
              <a:spLocks noChangeShapeType="1"/>
            </p:cNvSpPr>
            <p:nvPr/>
          </p:nvSpPr>
          <p:spPr bwMode="auto">
            <a:xfrm>
              <a:off x="4763136" y="2128891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83" name="Line 2493"/>
            <p:cNvSpPr>
              <a:spLocks noChangeShapeType="1"/>
            </p:cNvSpPr>
            <p:nvPr/>
          </p:nvSpPr>
          <p:spPr bwMode="auto">
            <a:xfrm>
              <a:off x="4780535" y="2130229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84" name="Line 2494"/>
            <p:cNvSpPr>
              <a:spLocks noChangeShapeType="1"/>
            </p:cNvSpPr>
            <p:nvPr/>
          </p:nvSpPr>
          <p:spPr bwMode="auto">
            <a:xfrm>
              <a:off x="4779196" y="2131567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85" name="Line 2495"/>
            <p:cNvSpPr>
              <a:spLocks noChangeShapeType="1"/>
            </p:cNvSpPr>
            <p:nvPr/>
          </p:nvSpPr>
          <p:spPr bwMode="auto">
            <a:xfrm>
              <a:off x="4823364" y="2132906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86" name="Line 2496"/>
            <p:cNvSpPr>
              <a:spLocks noChangeShapeType="1"/>
            </p:cNvSpPr>
            <p:nvPr/>
          </p:nvSpPr>
          <p:spPr bwMode="auto">
            <a:xfrm>
              <a:off x="4822025" y="2134244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87" name="Line 2497"/>
            <p:cNvSpPr>
              <a:spLocks noChangeShapeType="1"/>
            </p:cNvSpPr>
            <p:nvPr/>
          </p:nvSpPr>
          <p:spPr bwMode="auto">
            <a:xfrm>
              <a:off x="4830055" y="2135583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88" name="Line 2498"/>
            <p:cNvSpPr>
              <a:spLocks noChangeShapeType="1"/>
            </p:cNvSpPr>
            <p:nvPr/>
          </p:nvSpPr>
          <p:spPr bwMode="auto">
            <a:xfrm>
              <a:off x="4828717" y="2136921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89" name="Line 2499"/>
            <p:cNvSpPr>
              <a:spLocks noChangeShapeType="1"/>
            </p:cNvSpPr>
            <p:nvPr/>
          </p:nvSpPr>
          <p:spPr bwMode="auto">
            <a:xfrm>
              <a:off x="4846116" y="2136921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90" name="Line 2500"/>
            <p:cNvSpPr>
              <a:spLocks noChangeShapeType="1"/>
            </p:cNvSpPr>
            <p:nvPr/>
          </p:nvSpPr>
          <p:spPr bwMode="auto">
            <a:xfrm>
              <a:off x="4844778" y="2139597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91" name="Line 2501"/>
            <p:cNvSpPr>
              <a:spLocks noChangeShapeType="1"/>
            </p:cNvSpPr>
            <p:nvPr/>
          </p:nvSpPr>
          <p:spPr bwMode="auto">
            <a:xfrm>
              <a:off x="4909021" y="2140936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92" name="Line 2502"/>
            <p:cNvSpPr>
              <a:spLocks noChangeShapeType="1"/>
            </p:cNvSpPr>
            <p:nvPr/>
          </p:nvSpPr>
          <p:spPr bwMode="auto">
            <a:xfrm>
              <a:off x="4909021" y="2142274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93" name="Line 2503"/>
            <p:cNvSpPr>
              <a:spLocks noChangeShapeType="1"/>
            </p:cNvSpPr>
            <p:nvPr/>
          </p:nvSpPr>
          <p:spPr bwMode="auto">
            <a:xfrm>
              <a:off x="4919729" y="2143613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94" name="Line 2504"/>
            <p:cNvSpPr>
              <a:spLocks noChangeShapeType="1"/>
            </p:cNvSpPr>
            <p:nvPr/>
          </p:nvSpPr>
          <p:spPr bwMode="auto">
            <a:xfrm>
              <a:off x="4918390" y="2144951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95" name="Line 2505"/>
            <p:cNvSpPr>
              <a:spLocks noChangeShapeType="1"/>
            </p:cNvSpPr>
            <p:nvPr/>
          </p:nvSpPr>
          <p:spPr bwMode="auto">
            <a:xfrm>
              <a:off x="4963895" y="2146289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96" name="Line 2506"/>
            <p:cNvSpPr>
              <a:spLocks noChangeShapeType="1"/>
            </p:cNvSpPr>
            <p:nvPr/>
          </p:nvSpPr>
          <p:spPr bwMode="auto">
            <a:xfrm>
              <a:off x="4963895" y="2147627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97" name="Line 2507"/>
            <p:cNvSpPr>
              <a:spLocks noChangeShapeType="1"/>
            </p:cNvSpPr>
            <p:nvPr/>
          </p:nvSpPr>
          <p:spPr bwMode="auto">
            <a:xfrm>
              <a:off x="5002709" y="2148966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98" name="Line 2508"/>
            <p:cNvSpPr>
              <a:spLocks noChangeShapeType="1"/>
            </p:cNvSpPr>
            <p:nvPr/>
          </p:nvSpPr>
          <p:spPr bwMode="auto">
            <a:xfrm>
              <a:off x="5002709" y="2150304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99" name="Line 2509"/>
            <p:cNvSpPr>
              <a:spLocks noChangeShapeType="1"/>
            </p:cNvSpPr>
            <p:nvPr/>
          </p:nvSpPr>
          <p:spPr bwMode="auto">
            <a:xfrm>
              <a:off x="5309202" y="2151643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0" name="Line 2510"/>
            <p:cNvSpPr>
              <a:spLocks noChangeShapeType="1"/>
            </p:cNvSpPr>
            <p:nvPr/>
          </p:nvSpPr>
          <p:spPr bwMode="auto">
            <a:xfrm>
              <a:off x="5309202" y="2154320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1" name="Line 2511"/>
            <p:cNvSpPr>
              <a:spLocks noChangeShapeType="1"/>
            </p:cNvSpPr>
            <p:nvPr/>
          </p:nvSpPr>
          <p:spPr bwMode="auto">
            <a:xfrm>
              <a:off x="5333293" y="2155658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2" name="Line 2512"/>
            <p:cNvSpPr>
              <a:spLocks noChangeShapeType="1"/>
            </p:cNvSpPr>
            <p:nvPr/>
          </p:nvSpPr>
          <p:spPr bwMode="auto">
            <a:xfrm>
              <a:off x="5331955" y="2158334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3" name="Line 2513"/>
            <p:cNvSpPr>
              <a:spLocks noChangeShapeType="1"/>
            </p:cNvSpPr>
            <p:nvPr/>
          </p:nvSpPr>
          <p:spPr bwMode="auto">
            <a:xfrm>
              <a:off x="5389506" y="2159673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4" name="Line 2514"/>
            <p:cNvSpPr>
              <a:spLocks noChangeShapeType="1"/>
            </p:cNvSpPr>
            <p:nvPr/>
          </p:nvSpPr>
          <p:spPr bwMode="auto">
            <a:xfrm>
              <a:off x="5388168" y="2161011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5" name="Line 2515"/>
            <p:cNvSpPr>
              <a:spLocks noChangeShapeType="1"/>
            </p:cNvSpPr>
            <p:nvPr/>
          </p:nvSpPr>
          <p:spPr bwMode="auto">
            <a:xfrm>
              <a:off x="5408243" y="2162350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6" name="Line 2516"/>
            <p:cNvSpPr>
              <a:spLocks noChangeShapeType="1"/>
            </p:cNvSpPr>
            <p:nvPr/>
          </p:nvSpPr>
          <p:spPr bwMode="auto">
            <a:xfrm>
              <a:off x="5406905" y="2165026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7" name="Line 2517"/>
            <p:cNvSpPr>
              <a:spLocks noChangeShapeType="1"/>
            </p:cNvSpPr>
            <p:nvPr/>
          </p:nvSpPr>
          <p:spPr bwMode="auto">
            <a:xfrm>
              <a:off x="5457765" y="2166364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8" name="Line 2518"/>
            <p:cNvSpPr>
              <a:spLocks noChangeShapeType="1"/>
            </p:cNvSpPr>
            <p:nvPr/>
          </p:nvSpPr>
          <p:spPr bwMode="auto">
            <a:xfrm>
              <a:off x="5456426" y="2170380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09" name="Line 2519"/>
            <p:cNvSpPr>
              <a:spLocks noChangeShapeType="1"/>
            </p:cNvSpPr>
            <p:nvPr/>
          </p:nvSpPr>
          <p:spPr bwMode="auto">
            <a:xfrm>
              <a:off x="5467133" y="2170380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0" name="Line 2520"/>
            <p:cNvSpPr>
              <a:spLocks noChangeShapeType="1"/>
            </p:cNvSpPr>
            <p:nvPr/>
          </p:nvSpPr>
          <p:spPr bwMode="auto">
            <a:xfrm>
              <a:off x="5465795" y="2174394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1" name="Line 2521"/>
            <p:cNvSpPr>
              <a:spLocks noChangeShapeType="1"/>
            </p:cNvSpPr>
            <p:nvPr/>
          </p:nvSpPr>
          <p:spPr bwMode="auto">
            <a:xfrm>
              <a:off x="5528699" y="2174394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2" name="Line 2522"/>
            <p:cNvSpPr>
              <a:spLocks noChangeShapeType="1"/>
            </p:cNvSpPr>
            <p:nvPr/>
          </p:nvSpPr>
          <p:spPr bwMode="auto">
            <a:xfrm>
              <a:off x="5527361" y="2178410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3" name="Line 2523"/>
            <p:cNvSpPr>
              <a:spLocks noChangeShapeType="1"/>
            </p:cNvSpPr>
            <p:nvPr/>
          </p:nvSpPr>
          <p:spPr bwMode="auto">
            <a:xfrm>
              <a:off x="5900774" y="2179748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4" name="Line 2524"/>
            <p:cNvSpPr>
              <a:spLocks noChangeShapeType="1"/>
            </p:cNvSpPr>
            <p:nvPr/>
          </p:nvSpPr>
          <p:spPr bwMode="auto">
            <a:xfrm>
              <a:off x="5899436" y="2189117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5" name="Line 2525"/>
            <p:cNvSpPr>
              <a:spLocks noChangeShapeType="1"/>
            </p:cNvSpPr>
            <p:nvPr/>
          </p:nvSpPr>
          <p:spPr bwMode="auto">
            <a:xfrm>
              <a:off x="6089488" y="2189117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6" name="Line 2526"/>
            <p:cNvSpPr>
              <a:spLocks noChangeShapeType="1"/>
            </p:cNvSpPr>
            <p:nvPr/>
          </p:nvSpPr>
          <p:spPr bwMode="auto">
            <a:xfrm>
              <a:off x="6088150" y="2195808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7" name="Line 2527"/>
            <p:cNvSpPr>
              <a:spLocks noChangeShapeType="1"/>
            </p:cNvSpPr>
            <p:nvPr/>
          </p:nvSpPr>
          <p:spPr bwMode="auto">
            <a:xfrm>
              <a:off x="6109564" y="2195808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8" name="Line 2528"/>
            <p:cNvSpPr>
              <a:spLocks noChangeShapeType="1"/>
            </p:cNvSpPr>
            <p:nvPr/>
          </p:nvSpPr>
          <p:spPr bwMode="auto">
            <a:xfrm>
              <a:off x="6108226" y="2201161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19" name="Line 2529"/>
            <p:cNvSpPr>
              <a:spLocks noChangeShapeType="1"/>
            </p:cNvSpPr>
            <p:nvPr/>
          </p:nvSpPr>
          <p:spPr bwMode="auto">
            <a:xfrm>
              <a:off x="6428103" y="2202500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20" name="Line 2530"/>
            <p:cNvSpPr>
              <a:spLocks noChangeShapeType="1"/>
            </p:cNvSpPr>
            <p:nvPr/>
          </p:nvSpPr>
          <p:spPr bwMode="auto">
            <a:xfrm>
              <a:off x="6428103" y="2210530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21" name="Line 2531"/>
            <p:cNvSpPr>
              <a:spLocks noChangeShapeType="1"/>
            </p:cNvSpPr>
            <p:nvPr/>
          </p:nvSpPr>
          <p:spPr bwMode="auto">
            <a:xfrm>
              <a:off x="6896542" y="2211868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22" name="Line 2532"/>
            <p:cNvSpPr>
              <a:spLocks noChangeShapeType="1"/>
            </p:cNvSpPr>
            <p:nvPr/>
          </p:nvSpPr>
          <p:spPr bwMode="auto">
            <a:xfrm>
              <a:off x="6895204" y="2231944"/>
              <a:ext cx="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23" name="Line 2533"/>
            <p:cNvSpPr>
              <a:spLocks noChangeShapeType="1"/>
            </p:cNvSpPr>
            <p:nvPr/>
          </p:nvSpPr>
          <p:spPr bwMode="auto">
            <a:xfrm>
              <a:off x="1161507" y="1509236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24" name="Line 2534"/>
            <p:cNvSpPr>
              <a:spLocks noChangeShapeType="1"/>
            </p:cNvSpPr>
            <p:nvPr/>
          </p:nvSpPr>
          <p:spPr bwMode="auto">
            <a:xfrm>
              <a:off x="1166860" y="1510574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25" name="Line 2535"/>
            <p:cNvSpPr>
              <a:spLocks noChangeShapeType="1"/>
            </p:cNvSpPr>
            <p:nvPr/>
          </p:nvSpPr>
          <p:spPr bwMode="auto">
            <a:xfrm>
              <a:off x="1165522" y="1514589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26" name="Line 2536"/>
            <p:cNvSpPr>
              <a:spLocks noChangeShapeType="1"/>
            </p:cNvSpPr>
            <p:nvPr/>
          </p:nvSpPr>
          <p:spPr bwMode="auto">
            <a:xfrm>
              <a:off x="1174891" y="1514589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27" name="Line 2537"/>
            <p:cNvSpPr>
              <a:spLocks noChangeShapeType="1"/>
            </p:cNvSpPr>
            <p:nvPr/>
          </p:nvSpPr>
          <p:spPr bwMode="auto">
            <a:xfrm>
              <a:off x="1173552" y="1517266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28" name="Line 2538"/>
            <p:cNvSpPr>
              <a:spLocks noChangeShapeType="1"/>
            </p:cNvSpPr>
            <p:nvPr/>
          </p:nvSpPr>
          <p:spPr bwMode="auto">
            <a:xfrm>
              <a:off x="1194966" y="1518604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29" name="Line 2539"/>
            <p:cNvSpPr>
              <a:spLocks noChangeShapeType="1"/>
            </p:cNvSpPr>
            <p:nvPr/>
          </p:nvSpPr>
          <p:spPr bwMode="auto">
            <a:xfrm>
              <a:off x="1193628" y="1522620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30" name="Line 2540"/>
            <p:cNvSpPr>
              <a:spLocks noChangeShapeType="1"/>
            </p:cNvSpPr>
            <p:nvPr/>
          </p:nvSpPr>
          <p:spPr bwMode="auto">
            <a:xfrm>
              <a:off x="1197643" y="1523957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31" name="Line 2541"/>
            <p:cNvSpPr>
              <a:spLocks noChangeShapeType="1"/>
            </p:cNvSpPr>
            <p:nvPr/>
          </p:nvSpPr>
          <p:spPr bwMode="auto">
            <a:xfrm>
              <a:off x="1196305" y="1527973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32" name="Line 2542"/>
            <p:cNvSpPr>
              <a:spLocks noChangeShapeType="1"/>
            </p:cNvSpPr>
            <p:nvPr/>
          </p:nvSpPr>
          <p:spPr bwMode="auto">
            <a:xfrm>
              <a:off x="1201659" y="1527973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33" name="Line 2543"/>
            <p:cNvSpPr>
              <a:spLocks noChangeShapeType="1"/>
            </p:cNvSpPr>
            <p:nvPr/>
          </p:nvSpPr>
          <p:spPr bwMode="auto">
            <a:xfrm>
              <a:off x="1200320" y="1536003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34" name="Line 2544"/>
            <p:cNvSpPr>
              <a:spLocks noChangeShapeType="1"/>
            </p:cNvSpPr>
            <p:nvPr/>
          </p:nvSpPr>
          <p:spPr bwMode="auto">
            <a:xfrm>
              <a:off x="1213704" y="1537341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35" name="Line 2545"/>
            <p:cNvSpPr>
              <a:spLocks noChangeShapeType="1"/>
            </p:cNvSpPr>
            <p:nvPr/>
          </p:nvSpPr>
          <p:spPr bwMode="auto">
            <a:xfrm>
              <a:off x="1212366" y="1540018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36" name="Line 2546"/>
            <p:cNvSpPr>
              <a:spLocks noChangeShapeType="1"/>
            </p:cNvSpPr>
            <p:nvPr/>
          </p:nvSpPr>
          <p:spPr bwMode="auto">
            <a:xfrm>
              <a:off x="1216381" y="1541356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37" name="Line 2547"/>
            <p:cNvSpPr>
              <a:spLocks noChangeShapeType="1"/>
            </p:cNvSpPr>
            <p:nvPr/>
          </p:nvSpPr>
          <p:spPr bwMode="auto">
            <a:xfrm>
              <a:off x="1215043" y="1544033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38" name="Line 2548"/>
            <p:cNvSpPr>
              <a:spLocks noChangeShapeType="1"/>
            </p:cNvSpPr>
            <p:nvPr/>
          </p:nvSpPr>
          <p:spPr bwMode="auto">
            <a:xfrm>
              <a:off x="1217719" y="1545371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39" name="Line 2549"/>
            <p:cNvSpPr>
              <a:spLocks noChangeShapeType="1"/>
            </p:cNvSpPr>
            <p:nvPr/>
          </p:nvSpPr>
          <p:spPr bwMode="auto">
            <a:xfrm>
              <a:off x="1217719" y="1549386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40" name="Line 2550"/>
            <p:cNvSpPr>
              <a:spLocks noChangeShapeType="1"/>
            </p:cNvSpPr>
            <p:nvPr/>
          </p:nvSpPr>
          <p:spPr bwMode="auto">
            <a:xfrm>
              <a:off x="1220396" y="1550724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41" name="Line 2551"/>
            <p:cNvSpPr>
              <a:spLocks noChangeShapeType="1"/>
            </p:cNvSpPr>
            <p:nvPr/>
          </p:nvSpPr>
          <p:spPr bwMode="auto">
            <a:xfrm>
              <a:off x="1219057" y="1553401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42" name="Line 2552"/>
            <p:cNvSpPr>
              <a:spLocks noChangeShapeType="1"/>
            </p:cNvSpPr>
            <p:nvPr/>
          </p:nvSpPr>
          <p:spPr bwMode="auto">
            <a:xfrm>
              <a:off x="1223073" y="1554740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43" name="Line 2553"/>
            <p:cNvSpPr>
              <a:spLocks noChangeShapeType="1"/>
            </p:cNvSpPr>
            <p:nvPr/>
          </p:nvSpPr>
          <p:spPr bwMode="auto">
            <a:xfrm>
              <a:off x="1221734" y="1557417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44" name="Line 2554"/>
            <p:cNvSpPr>
              <a:spLocks noChangeShapeType="1"/>
            </p:cNvSpPr>
            <p:nvPr/>
          </p:nvSpPr>
          <p:spPr bwMode="auto">
            <a:xfrm>
              <a:off x="1224411" y="1558754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45" name="Line 2555"/>
            <p:cNvSpPr>
              <a:spLocks noChangeShapeType="1"/>
            </p:cNvSpPr>
            <p:nvPr/>
          </p:nvSpPr>
          <p:spPr bwMode="auto">
            <a:xfrm>
              <a:off x="1224411" y="1562770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46" name="Line 2556"/>
            <p:cNvSpPr>
              <a:spLocks noChangeShapeType="1"/>
            </p:cNvSpPr>
            <p:nvPr/>
          </p:nvSpPr>
          <p:spPr bwMode="auto">
            <a:xfrm>
              <a:off x="1229765" y="1562770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47" name="Line 2557"/>
            <p:cNvSpPr>
              <a:spLocks noChangeShapeType="1"/>
            </p:cNvSpPr>
            <p:nvPr/>
          </p:nvSpPr>
          <p:spPr bwMode="auto">
            <a:xfrm>
              <a:off x="1228427" y="1576153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48" name="Line 2558"/>
            <p:cNvSpPr>
              <a:spLocks noChangeShapeType="1"/>
            </p:cNvSpPr>
            <p:nvPr/>
          </p:nvSpPr>
          <p:spPr bwMode="auto">
            <a:xfrm>
              <a:off x="1233780" y="1576153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49" name="Line 2559"/>
            <p:cNvSpPr>
              <a:spLocks noChangeShapeType="1"/>
            </p:cNvSpPr>
            <p:nvPr/>
          </p:nvSpPr>
          <p:spPr bwMode="auto">
            <a:xfrm>
              <a:off x="1232441" y="1580168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50" name="Line 2560"/>
            <p:cNvSpPr>
              <a:spLocks noChangeShapeType="1"/>
            </p:cNvSpPr>
            <p:nvPr/>
          </p:nvSpPr>
          <p:spPr bwMode="auto">
            <a:xfrm>
              <a:off x="1237795" y="1581507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51" name="Line 2561"/>
            <p:cNvSpPr>
              <a:spLocks noChangeShapeType="1"/>
            </p:cNvSpPr>
            <p:nvPr/>
          </p:nvSpPr>
          <p:spPr bwMode="auto">
            <a:xfrm>
              <a:off x="1236457" y="1584183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52" name="Line 2562"/>
            <p:cNvSpPr>
              <a:spLocks noChangeShapeType="1"/>
            </p:cNvSpPr>
            <p:nvPr/>
          </p:nvSpPr>
          <p:spPr bwMode="auto">
            <a:xfrm>
              <a:off x="1239134" y="1585521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53" name="Line 2563"/>
            <p:cNvSpPr>
              <a:spLocks noChangeShapeType="1"/>
            </p:cNvSpPr>
            <p:nvPr/>
          </p:nvSpPr>
          <p:spPr bwMode="auto">
            <a:xfrm>
              <a:off x="1237795" y="1597567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54" name="Line 2564"/>
            <p:cNvSpPr>
              <a:spLocks noChangeShapeType="1"/>
            </p:cNvSpPr>
            <p:nvPr/>
          </p:nvSpPr>
          <p:spPr bwMode="auto">
            <a:xfrm>
              <a:off x="1245825" y="1598905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55" name="Line 2565"/>
            <p:cNvSpPr>
              <a:spLocks noChangeShapeType="1"/>
            </p:cNvSpPr>
            <p:nvPr/>
          </p:nvSpPr>
          <p:spPr bwMode="auto">
            <a:xfrm>
              <a:off x="1244487" y="1605597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56" name="Line 2566"/>
            <p:cNvSpPr>
              <a:spLocks noChangeShapeType="1"/>
            </p:cNvSpPr>
            <p:nvPr/>
          </p:nvSpPr>
          <p:spPr bwMode="auto">
            <a:xfrm>
              <a:off x="1247164" y="1606935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57" name="Line 2567"/>
            <p:cNvSpPr>
              <a:spLocks noChangeShapeType="1"/>
            </p:cNvSpPr>
            <p:nvPr/>
          </p:nvSpPr>
          <p:spPr bwMode="auto">
            <a:xfrm>
              <a:off x="1247164" y="1610950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58" name="Line 2568"/>
            <p:cNvSpPr>
              <a:spLocks noChangeShapeType="1"/>
            </p:cNvSpPr>
            <p:nvPr/>
          </p:nvSpPr>
          <p:spPr bwMode="auto">
            <a:xfrm>
              <a:off x="1249841" y="1610950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59" name="Line 2569"/>
            <p:cNvSpPr>
              <a:spLocks noChangeShapeType="1"/>
            </p:cNvSpPr>
            <p:nvPr/>
          </p:nvSpPr>
          <p:spPr bwMode="auto">
            <a:xfrm>
              <a:off x="1248502" y="1620318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60" name="Line 2570"/>
            <p:cNvSpPr>
              <a:spLocks noChangeShapeType="1"/>
            </p:cNvSpPr>
            <p:nvPr/>
          </p:nvSpPr>
          <p:spPr bwMode="auto">
            <a:xfrm>
              <a:off x="1252518" y="1621657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61" name="Line 2571"/>
            <p:cNvSpPr>
              <a:spLocks noChangeShapeType="1"/>
            </p:cNvSpPr>
            <p:nvPr/>
          </p:nvSpPr>
          <p:spPr bwMode="auto">
            <a:xfrm>
              <a:off x="1251179" y="1624334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62" name="Line 2572"/>
            <p:cNvSpPr>
              <a:spLocks noChangeShapeType="1"/>
            </p:cNvSpPr>
            <p:nvPr/>
          </p:nvSpPr>
          <p:spPr bwMode="auto">
            <a:xfrm>
              <a:off x="1253856" y="1625672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63" name="Line 2573"/>
            <p:cNvSpPr>
              <a:spLocks noChangeShapeType="1"/>
            </p:cNvSpPr>
            <p:nvPr/>
          </p:nvSpPr>
          <p:spPr bwMode="auto">
            <a:xfrm>
              <a:off x="1253856" y="1628349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64" name="Line 2574"/>
            <p:cNvSpPr>
              <a:spLocks noChangeShapeType="1"/>
            </p:cNvSpPr>
            <p:nvPr/>
          </p:nvSpPr>
          <p:spPr bwMode="auto">
            <a:xfrm>
              <a:off x="1256533" y="1629687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65" name="Line 2575"/>
            <p:cNvSpPr>
              <a:spLocks noChangeShapeType="1"/>
            </p:cNvSpPr>
            <p:nvPr/>
          </p:nvSpPr>
          <p:spPr bwMode="auto">
            <a:xfrm>
              <a:off x="1255195" y="1632364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66" name="Line 2576"/>
            <p:cNvSpPr>
              <a:spLocks noChangeShapeType="1"/>
            </p:cNvSpPr>
            <p:nvPr/>
          </p:nvSpPr>
          <p:spPr bwMode="auto">
            <a:xfrm>
              <a:off x="1263225" y="1633702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67" name="Line 2577"/>
            <p:cNvSpPr>
              <a:spLocks noChangeShapeType="1"/>
            </p:cNvSpPr>
            <p:nvPr/>
          </p:nvSpPr>
          <p:spPr bwMode="auto">
            <a:xfrm>
              <a:off x="1261886" y="1636379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68" name="Line 2578"/>
            <p:cNvSpPr>
              <a:spLocks noChangeShapeType="1"/>
            </p:cNvSpPr>
            <p:nvPr/>
          </p:nvSpPr>
          <p:spPr bwMode="auto">
            <a:xfrm>
              <a:off x="1267240" y="1637717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69" name="Line 2579"/>
            <p:cNvSpPr>
              <a:spLocks noChangeShapeType="1"/>
            </p:cNvSpPr>
            <p:nvPr/>
          </p:nvSpPr>
          <p:spPr bwMode="auto">
            <a:xfrm>
              <a:off x="1267240" y="1641732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70" name="Line 2580"/>
            <p:cNvSpPr>
              <a:spLocks noChangeShapeType="1"/>
            </p:cNvSpPr>
            <p:nvPr/>
          </p:nvSpPr>
          <p:spPr bwMode="auto">
            <a:xfrm>
              <a:off x="1273932" y="1643071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71" name="Line 2581"/>
            <p:cNvSpPr>
              <a:spLocks noChangeShapeType="1"/>
            </p:cNvSpPr>
            <p:nvPr/>
          </p:nvSpPr>
          <p:spPr bwMode="auto">
            <a:xfrm>
              <a:off x="1273932" y="1645747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72" name="Line 2582"/>
            <p:cNvSpPr>
              <a:spLocks noChangeShapeType="1"/>
            </p:cNvSpPr>
            <p:nvPr/>
          </p:nvSpPr>
          <p:spPr bwMode="auto">
            <a:xfrm>
              <a:off x="1276609" y="1647085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73" name="Line 2583"/>
            <p:cNvSpPr>
              <a:spLocks noChangeShapeType="1"/>
            </p:cNvSpPr>
            <p:nvPr/>
          </p:nvSpPr>
          <p:spPr bwMode="auto">
            <a:xfrm>
              <a:off x="1275270" y="1649762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74" name="Line 2584"/>
            <p:cNvSpPr>
              <a:spLocks noChangeShapeType="1"/>
            </p:cNvSpPr>
            <p:nvPr/>
          </p:nvSpPr>
          <p:spPr bwMode="auto">
            <a:xfrm>
              <a:off x="1295347" y="1651101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75" name="Line 2585"/>
            <p:cNvSpPr>
              <a:spLocks noChangeShapeType="1"/>
            </p:cNvSpPr>
            <p:nvPr/>
          </p:nvSpPr>
          <p:spPr bwMode="auto">
            <a:xfrm>
              <a:off x="1294008" y="1653778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76" name="Line 2586"/>
            <p:cNvSpPr>
              <a:spLocks noChangeShapeType="1"/>
            </p:cNvSpPr>
            <p:nvPr/>
          </p:nvSpPr>
          <p:spPr bwMode="auto">
            <a:xfrm>
              <a:off x="1334160" y="1655115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77" name="Line 2587"/>
            <p:cNvSpPr>
              <a:spLocks noChangeShapeType="1"/>
            </p:cNvSpPr>
            <p:nvPr/>
          </p:nvSpPr>
          <p:spPr bwMode="auto">
            <a:xfrm>
              <a:off x="1332822" y="1659131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78" name="Line 2588"/>
            <p:cNvSpPr>
              <a:spLocks noChangeShapeType="1"/>
            </p:cNvSpPr>
            <p:nvPr/>
          </p:nvSpPr>
          <p:spPr bwMode="auto">
            <a:xfrm>
              <a:off x="1336836" y="1660469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79" name="Line 2589"/>
            <p:cNvSpPr>
              <a:spLocks noChangeShapeType="1"/>
            </p:cNvSpPr>
            <p:nvPr/>
          </p:nvSpPr>
          <p:spPr bwMode="auto">
            <a:xfrm>
              <a:off x="1335498" y="1663146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80" name="Line 2590"/>
            <p:cNvSpPr>
              <a:spLocks noChangeShapeType="1"/>
            </p:cNvSpPr>
            <p:nvPr/>
          </p:nvSpPr>
          <p:spPr bwMode="auto">
            <a:xfrm>
              <a:off x="1347544" y="1664484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81" name="Line 2591"/>
            <p:cNvSpPr>
              <a:spLocks noChangeShapeType="1"/>
            </p:cNvSpPr>
            <p:nvPr/>
          </p:nvSpPr>
          <p:spPr bwMode="auto">
            <a:xfrm>
              <a:off x="1346206" y="1668499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82" name="Line 2592"/>
            <p:cNvSpPr>
              <a:spLocks noChangeShapeType="1"/>
            </p:cNvSpPr>
            <p:nvPr/>
          </p:nvSpPr>
          <p:spPr bwMode="auto">
            <a:xfrm>
              <a:off x="1360928" y="1669838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83" name="Line 2593"/>
            <p:cNvSpPr>
              <a:spLocks noChangeShapeType="1"/>
            </p:cNvSpPr>
            <p:nvPr/>
          </p:nvSpPr>
          <p:spPr bwMode="auto">
            <a:xfrm>
              <a:off x="1360928" y="1672514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84" name="Line 2594"/>
            <p:cNvSpPr>
              <a:spLocks noChangeShapeType="1"/>
            </p:cNvSpPr>
            <p:nvPr/>
          </p:nvSpPr>
          <p:spPr bwMode="auto">
            <a:xfrm>
              <a:off x="1363604" y="1673852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85" name="Line 2595"/>
            <p:cNvSpPr>
              <a:spLocks noChangeShapeType="1"/>
            </p:cNvSpPr>
            <p:nvPr/>
          </p:nvSpPr>
          <p:spPr bwMode="auto">
            <a:xfrm>
              <a:off x="1362266" y="1676529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86" name="Line 2596"/>
            <p:cNvSpPr>
              <a:spLocks noChangeShapeType="1"/>
            </p:cNvSpPr>
            <p:nvPr/>
          </p:nvSpPr>
          <p:spPr bwMode="auto">
            <a:xfrm>
              <a:off x="1372974" y="1677868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87" name="Line 2597"/>
            <p:cNvSpPr>
              <a:spLocks noChangeShapeType="1"/>
            </p:cNvSpPr>
            <p:nvPr/>
          </p:nvSpPr>
          <p:spPr bwMode="auto">
            <a:xfrm>
              <a:off x="1371635" y="1680545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88" name="Line 2598"/>
            <p:cNvSpPr>
              <a:spLocks noChangeShapeType="1"/>
            </p:cNvSpPr>
            <p:nvPr/>
          </p:nvSpPr>
          <p:spPr bwMode="auto">
            <a:xfrm>
              <a:off x="1386358" y="1681882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89" name="Line 2599"/>
            <p:cNvSpPr>
              <a:spLocks noChangeShapeType="1"/>
            </p:cNvSpPr>
            <p:nvPr/>
          </p:nvSpPr>
          <p:spPr bwMode="auto">
            <a:xfrm>
              <a:off x="1385019" y="1685898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90" name="Line 2600"/>
            <p:cNvSpPr>
              <a:spLocks noChangeShapeType="1"/>
            </p:cNvSpPr>
            <p:nvPr/>
          </p:nvSpPr>
          <p:spPr bwMode="auto">
            <a:xfrm>
              <a:off x="1393049" y="1687236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91" name="Line 2601"/>
            <p:cNvSpPr>
              <a:spLocks noChangeShapeType="1"/>
            </p:cNvSpPr>
            <p:nvPr/>
          </p:nvSpPr>
          <p:spPr bwMode="auto">
            <a:xfrm>
              <a:off x="1393049" y="1693928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92" name="Line 2602"/>
            <p:cNvSpPr>
              <a:spLocks noChangeShapeType="1"/>
            </p:cNvSpPr>
            <p:nvPr/>
          </p:nvSpPr>
          <p:spPr bwMode="auto">
            <a:xfrm>
              <a:off x="1399742" y="1695266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93" name="Line 2603"/>
            <p:cNvSpPr>
              <a:spLocks noChangeShapeType="1"/>
            </p:cNvSpPr>
            <p:nvPr/>
          </p:nvSpPr>
          <p:spPr bwMode="auto">
            <a:xfrm>
              <a:off x="1398403" y="1697943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94" name="Line 2604"/>
            <p:cNvSpPr>
              <a:spLocks noChangeShapeType="1"/>
            </p:cNvSpPr>
            <p:nvPr/>
          </p:nvSpPr>
          <p:spPr bwMode="auto">
            <a:xfrm>
              <a:off x="1402418" y="1699281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95" name="Line 2605"/>
            <p:cNvSpPr>
              <a:spLocks noChangeShapeType="1"/>
            </p:cNvSpPr>
            <p:nvPr/>
          </p:nvSpPr>
          <p:spPr bwMode="auto">
            <a:xfrm>
              <a:off x="1401080" y="1703296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96" name="Line 2606"/>
            <p:cNvSpPr>
              <a:spLocks noChangeShapeType="1"/>
            </p:cNvSpPr>
            <p:nvPr/>
          </p:nvSpPr>
          <p:spPr bwMode="auto">
            <a:xfrm>
              <a:off x="1405095" y="1704635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97" name="Line 2607"/>
            <p:cNvSpPr>
              <a:spLocks noChangeShapeType="1"/>
            </p:cNvSpPr>
            <p:nvPr/>
          </p:nvSpPr>
          <p:spPr bwMode="auto">
            <a:xfrm>
              <a:off x="1403756" y="1712665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98" name="Line 2608"/>
            <p:cNvSpPr>
              <a:spLocks noChangeShapeType="1"/>
            </p:cNvSpPr>
            <p:nvPr/>
          </p:nvSpPr>
          <p:spPr bwMode="auto">
            <a:xfrm>
              <a:off x="1409110" y="1712665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99" name="Line 2609"/>
            <p:cNvSpPr>
              <a:spLocks noChangeShapeType="1"/>
            </p:cNvSpPr>
            <p:nvPr/>
          </p:nvSpPr>
          <p:spPr bwMode="auto">
            <a:xfrm>
              <a:off x="1407772" y="1716679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00" name="Line 2610"/>
            <p:cNvSpPr>
              <a:spLocks noChangeShapeType="1"/>
            </p:cNvSpPr>
            <p:nvPr/>
          </p:nvSpPr>
          <p:spPr bwMode="auto">
            <a:xfrm>
              <a:off x="1411787" y="1718018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01" name="Line 2611"/>
            <p:cNvSpPr>
              <a:spLocks noChangeShapeType="1"/>
            </p:cNvSpPr>
            <p:nvPr/>
          </p:nvSpPr>
          <p:spPr bwMode="auto">
            <a:xfrm>
              <a:off x="1410449" y="1722033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02" name="Line 2612"/>
            <p:cNvSpPr>
              <a:spLocks noChangeShapeType="1"/>
            </p:cNvSpPr>
            <p:nvPr/>
          </p:nvSpPr>
          <p:spPr bwMode="auto">
            <a:xfrm>
              <a:off x="1419817" y="1723372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03" name="Line 2613"/>
            <p:cNvSpPr>
              <a:spLocks noChangeShapeType="1"/>
            </p:cNvSpPr>
            <p:nvPr/>
          </p:nvSpPr>
          <p:spPr bwMode="auto">
            <a:xfrm>
              <a:off x="1418479" y="1730063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04" name="Line 2614"/>
            <p:cNvSpPr>
              <a:spLocks noChangeShapeType="1"/>
            </p:cNvSpPr>
            <p:nvPr/>
          </p:nvSpPr>
          <p:spPr bwMode="auto">
            <a:xfrm>
              <a:off x="1437217" y="1731402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05" name="Line 2615"/>
            <p:cNvSpPr>
              <a:spLocks noChangeShapeType="1"/>
            </p:cNvSpPr>
            <p:nvPr/>
          </p:nvSpPr>
          <p:spPr bwMode="auto">
            <a:xfrm>
              <a:off x="1435878" y="1734078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06" name="Line 2616"/>
            <p:cNvSpPr>
              <a:spLocks noChangeShapeType="1"/>
            </p:cNvSpPr>
            <p:nvPr/>
          </p:nvSpPr>
          <p:spPr bwMode="auto">
            <a:xfrm>
              <a:off x="1443908" y="1735416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07" name="Line 2617"/>
            <p:cNvSpPr>
              <a:spLocks noChangeShapeType="1"/>
            </p:cNvSpPr>
            <p:nvPr/>
          </p:nvSpPr>
          <p:spPr bwMode="auto">
            <a:xfrm>
              <a:off x="1442570" y="1739432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08" name="Line 2618"/>
            <p:cNvSpPr>
              <a:spLocks noChangeShapeType="1"/>
            </p:cNvSpPr>
            <p:nvPr/>
          </p:nvSpPr>
          <p:spPr bwMode="auto">
            <a:xfrm>
              <a:off x="1450601" y="1740770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09" name="Line 2619"/>
            <p:cNvSpPr>
              <a:spLocks noChangeShapeType="1"/>
            </p:cNvSpPr>
            <p:nvPr/>
          </p:nvSpPr>
          <p:spPr bwMode="auto">
            <a:xfrm>
              <a:off x="1449262" y="1743446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10" name="Line 2620"/>
            <p:cNvSpPr>
              <a:spLocks noChangeShapeType="1"/>
            </p:cNvSpPr>
            <p:nvPr/>
          </p:nvSpPr>
          <p:spPr bwMode="auto">
            <a:xfrm>
              <a:off x="1451939" y="1744785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11" name="Line 2621"/>
            <p:cNvSpPr>
              <a:spLocks noChangeShapeType="1"/>
            </p:cNvSpPr>
            <p:nvPr/>
          </p:nvSpPr>
          <p:spPr bwMode="auto">
            <a:xfrm>
              <a:off x="1450601" y="1747462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12" name="Line 2622"/>
            <p:cNvSpPr>
              <a:spLocks noChangeShapeType="1"/>
            </p:cNvSpPr>
            <p:nvPr/>
          </p:nvSpPr>
          <p:spPr bwMode="auto">
            <a:xfrm>
              <a:off x="1454615" y="1748800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13" name="Line 2623"/>
            <p:cNvSpPr>
              <a:spLocks noChangeShapeType="1"/>
            </p:cNvSpPr>
            <p:nvPr/>
          </p:nvSpPr>
          <p:spPr bwMode="auto">
            <a:xfrm>
              <a:off x="1453278" y="1752815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14" name="Line 2624"/>
            <p:cNvSpPr>
              <a:spLocks noChangeShapeType="1"/>
            </p:cNvSpPr>
            <p:nvPr/>
          </p:nvSpPr>
          <p:spPr bwMode="auto">
            <a:xfrm>
              <a:off x="1457292" y="1754153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15" name="Line 2625"/>
            <p:cNvSpPr>
              <a:spLocks noChangeShapeType="1"/>
            </p:cNvSpPr>
            <p:nvPr/>
          </p:nvSpPr>
          <p:spPr bwMode="auto">
            <a:xfrm>
              <a:off x="1455954" y="1756830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16" name="Line 2626"/>
            <p:cNvSpPr>
              <a:spLocks noChangeShapeType="1"/>
            </p:cNvSpPr>
            <p:nvPr/>
          </p:nvSpPr>
          <p:spPr bwMode="auto">
            <a:xfrm>
              <a:off x="1462646" y="1758169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17" name="Line 2627"/>
            <p:cNvSpPr>
              <a:spLocks noChangeShapeType="1"/>
            </p:cNvSpPr>
            <p:nvPr/>
          </p:nvSpPr>
          <p:spPr bwMode="auto">
            <a:xfrm>
              <a:off x="1461308" y="1760845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18" name="Line 2628"/>
            <p:cNvSpPr>
              <a:spLocks noChangeShapeType="1"/>
            </p:cNvSpPr>
            <p:nvPr/>
          </p:nvSpPr>
          <p:spPr bwMode="auto">
            <a:xfrm>
              <a:off x="1463985" y="1762183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19" name="Line 2629"/>
            <p:cNvSpPr>
              <a:spLocks noChangeShapeType="1"/>
            </p:cNvSpPr>
            <p:nvPr/>
          </p:nvSpPr>
          <p:spPr bwMode="auto">
            <a:xfrm>
              <a:off x="1462646" y="1766199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20" name="Line 2630"/>
            <p:cNvSpPr>
              <a:spLocks noChangeShapeType="1"/>
            </p:cNvSpPr>
            <p:nvPr/>
          </p:nvSpPr>
          <p:spPr bwMode="auto">
            <a:xfrm>
              <a:off x="1466661" y="1767537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21" name="Line 2631"/>
            <p:cNvSpPr>
              <a:spLocks noChangeShapeType="1"/>
            </p:cNvSpPr>
            <p:nvPr/>
          </p:nvSpPr>
          <p:spPr bwMode="auto">
            <a:xfrm>
              <a:off x="1465323" y="1771552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22" name="Line 2632"/>
            <p:cNvSpPr>
              <a:spLocks noChangeShapeType="1"/>
            </p:cNvSpPr>
            <p:nvPr/>
          </p:nvSpPr>
          <p:spPr bwMode="auto">
            <a:xfrm>
              <a:off x="1467999" y="1771552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23" name="Line 2633"/>
            <p:cNvSpPr>
              <a:spLocks noChangeShapeType="1"/>
            </p:cNvSpPr>
            <p:nvPr/>
          </p:nvSpPr>
          <p:spPr bwMode="auto">
            <a:xfrm>
              <a:off x="1466661" y="1775567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24" name="Line 2634"/>
            <p:cNvSpPr>
              <a:spLocks noChangeShapeType="1"/>
            </p:cNvSpPr>
            <p:nvPr/>
          </p:nvSpPr>
          <p:spPr bwMode="auto">
            <a:xfrm>
              <a:off x="1473353" y="1775567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25" name="Line 2635"/>
            <p:cNvSpPr>
              <a:spLocks noChangeShapeType="1"/>
            </p:cNvSpPr>
            <p:nvPr/>
          </p:nvSpPr>
          <p:spPr bwMode="auto">
            <a:xfrm>
              <a:off x="1472015" y="1784936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26" name="Line 2636"/>
            <p:cNvSpPr>
              <a:spLocks noChangeShapeType="1"/>
            </p:cNvSpPr>
            <p:nvPr/>
          </p:nvSpPr>
          <p:spPr bwMode="auto">
            <a:xfrm>
              <a:off x="1474692" y="1784936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27" name="Line 2637"/>
            <p:cNvSpPr>
              <a:spLocks noChangeShapeType="1"/>
            </p:cNvSpPr>
            <p:nvPr/>
          </p:nvSpPr>
          <p:spPr bwMode="auto">
            <a:xfrm>
              <a:off x="1473353" y="1788950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28" name="Line 2638"/>
            <p:cNvSpPr>
              <a:spLocks noChangeShapeType="1"/>
            </p:cNvSpPr>
            <p:nvPr/>
          </p:nvSpPr>
          <p:spPr bwMode="auto">
            <a:xfrm>
              <a:off x="1481383" y="1790289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29" name="Line 2639"/>
            <p:cNvSpPr>
              <a:spLocks noChangeShapeType="1"/>
            </p:cNvSpPr>
            <p:nvPr/>
          </p:nvSpPr>
          <p:spPr bwMode="auto">
            <a:xfrm>
              <a:off x="1480045" y="1792966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30" name="Line 2640"/>
            <p:cNvSpPr>
              <a:spLocks noChangeShapeType="1"/>
            </p:cNvSpPr>
            <p:nvPr/>
          </p:nvSpPr>
          <p:spPr bwMode="auto">
            <a:xfrm>
              <a:off x="1486737" y="1794304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31" name="Line 2641"/>
            <p:cNvSpPr>
              <a:spLocks noChangeShapeType="1"/>
            </p:cNvSpPr>
            <p:nvPr/>
          </p:nvSpPr>
          <p:spPr bwMode="auto">
            <a:xfrm>
              <a:off x="1485399" y="1796980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32" name="Line 2642"/>
            <p:cNvSpPr>
              <a:spLocks noChangeShapeType="1"/>
            </p:cNvSpPr>
            <p:nvPr/>
          </p:nvSpPr>
          <p:spPr bwMode="auto">
            <a:xfrm>
              <a:off x="1490753" y="1798319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33" name="Line 2643"/>
            <p:cNvSpPr>
              <a:spLocks noChangeShapeType="1"/>
            </p:cNvSpPr>
            <p:nvPr/>
          </p:nvSpPr>
          <p:spPr bwMode="auto">
            <a:xfrm>
              <a:off x="1489414" y="1802334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34" name="Line 2644"/>
            <p:cNvSpPr>
              <a:spLocks noChangeShapeType="1"/>
            </p:cNvSpPr>
            <p:nvPr/>
          </p:nvSpPr>
          <p:spPr bwMode="auto">
            <a:xfrm>
              <a:off x="1501460" y="1803673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35" name="Line 2645"/>
            <p:cNvSpPr>
              <a:spLocks noChangeShapeType="1"/>
            </p:cNvSpPr>
            <p:nvPr/>
          </p:nvSpPr>
          <p:spPr bwMode="auto">
            <a:xfrm>
              <a:off x="1500121" y="1806349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36" name="Line 2646"/>
            <p:cNvSpPr>
              <a:spLocks noChangeShapeType="1"/>
            </p:cNvSpPr>
            <p:nvPr/>
          </p:nvSpPr>
          <p:spPr bwMode="auto">
            <a:xfrm>
              <a:off x="1502798" y="1807687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37" name="Line 2647"/>
            <p:cNvSpPr>
              <a:spLocks noChangeShapeType="1"/>
            </p:cNvSpPr>
            <p:nvPr/>
          </p:nvSpPr>
          <p:spPr bwMode="auto">
            <a:xfrm>
              <a:off x="1501460" y="1810364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38" name="Line 2648"/>
            <p:cNvSpPr>
              <a:spLocks noChangeShapeType="1"/>
            </p:cNvSpPr>
            <p:nvPr/>
          </p:nvSpPr>
          <p:spPr bwMode="auto">
            <a:xfrm>
              <a:off x="1505475" y="1811703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39" name="Line 2649"/>
            <p:cNvSpPr>
              <a:spLocks noChangeShapeType="1"/>
            </p:cNvSpPr>
            <p:nvPr/>
          </p:nvSpPr>
          <p:spPr bwMode="auto">
            <a:xfrm>
              <a:off x="1504137" y="1819733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40" name="Line 2650"/>
            <p:cNvSpPr>
              <a:spLocks noChangeShapeType="1"/>
            </p:cNvSpPr>
            <p:nvPr/>
          </p:nvSpPr>
          <p:spPr bwMode="auto">
            <a:xfrm>
              <a:off x="1512167" y="1821071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41" name="Line 2651"/>
            <p:cNvSpPr>
              <a:spLocks noChangeShapeType="1"/>
            </p:cNvSpPr>
            <p:nvPr/>
          </p:nvSpPr>
          <p:spPr bwMode="auto">
            <a:xfrm>
              <a:off x="1510828" y="1830439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42" name="Line 2652"/>
            <p:cNvSpPr>
              <a:spLocks noChangeShapeType="1"/>
            </p:cNvSpPr>
            <p:nvPr/>
          </p:nvSpPr>
          <p:spPr bwMode="auto">
            <a:xfrm>
              <a:off x="1513505" y="1830439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43" name="Line 2653"/>
            <p:cNvSpPr>
              <a:spLocks noChangeShapeType="1"/>
            </p:cNvSpPr>
            <p:nvPr/>
          </p:nvSpPr>
          <p:spPr bwMode="auto">
            <a:xfrm>
              <a:off x="1512167" y="1838470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44" name="Line 2654"/>
            <p:cNvSpPr>
              <a:spLocks noChangeShapeType="1"/>
            </p:cNvSpPr>
            <p:nvPr/>
          </p:nvSpPr>
          <p:spPr bwMode="auto">
            <a:xfrm>
              <a:off x="1529566" y="1839807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45" name="Line 2655"/>
            <p:cNvSpPr>
              <a:spLocks noChangeShapeType="1"/>
            </p:cNvSpPr>
            <p:nvPr/>
          </p:nvSpPr>
          <p:spPr bwMode="auto">
            <a:xfrm>
              <a:off x="1528228" y="1842484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46" name="Line 2656"/>
            <p:cNvSpPr>
              <a:spLocks noChangeShapeType="1"/>
            </p:cNvSpPr>
            <p:nvPr/>
          </p:nvSpPr>
          <p:spPr bwMode="auto">
            <a:xfrm>
              <a:off x="1530905" y="1843823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47" name="Line 2657"/>
            <p:cNvSpPr>
              <a:spLocks noChangeShapeType="1"/>
            </p:cNvSpPr>
            <p:nvPr/>
          </p:nvSpPr>
          <p:spPr bwMode="auto">
            <a:xfrm>
              <a:off x="1530905" y="1847838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48" name="Line 2658"/>
            <p:cNvSpPr>
              <a:spLocks noChangeShapeType="1"/>
            </p:cNvSpPr>
            <p:nvPr/>
          </p:nvSpPr>
          <p:spPr bwMode="auto">
            <a:xfrm>
              <a:off x="1533581" y="1849176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49" name="Line 2659"/>
            <p:cNvSpPr>
              <a:spLocks noChangeShapeType="1"/>
            </p:cNvSpPr>
            <p:nvPr/>
          </p:nvSpPr>
          <p:spPr bwMode="auto">
            <a:xfrm>
              <a:off x="1532243" y="1855868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50" name="Line 2660"/>
            <p:cNvSpPr>
              <a:spLocks noChangeShapeType="1"/>
            </p:cNvSpPr>
            <p:nvPr/>
          </p:nvSpPr>
          <p:spPr bwMode="auto">
            <a:xfrm>
              <a:off x="1536258" y="1857206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51" name="Line 2661"/>
            <p:cNvSpPr>
              <a:spLocks noChangeShapeType="1"/>
            </p:cNvSpPr>
            <p:nvPr/>
          </p:nvSpPr>
          <p:spPr bwMode="auto">
            <a:xfrm>
              <a:off x="1534919" y="1861221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52" name="Line 2662"/>
            <p:cNvSpPr>
              <a:spLocks noChangeShapeType="1"/>
            </p:cNvSpPr>
            <p:nvPr/>
          </p:nvSpPr>
          <p:spPr bwMode="auto">
            <a:xfrm>
              <a:off x="1538935" y="1862560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53" name="Line 2663"/>
            <p:cNvSpPr>
              <a:spLocks noChangeShapeType="1"/>
            </p:cNvSpPr>
            <p:nvPr/>
          </p:nvSpPr>
          <p:spPr bwMode="auto">
            <a:xfrm>
              <a:off x="1537596" y="1865236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54" name="Line 2664"/>
            <p:cNvSpPr>
              <a:spLocks noChangeShapeType="1"/>
            </p:cNvSpPr>
            <p:nvPr/>
          </p:nvSpPr>
          <p:spPr bwMode="auto">
            <a:xfrm>
              <a:off x="1548303" y="1866574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55" name="Line 2665"/>
            <p:cNvSpPr>
              <a:spLocks noChangeShapeType="1"/>
            </p:cNvSpPr>
            <p:nvPr/>
          </p:nvSpPr>
          <p:spPr bwMode="auto">
            <a:xfrm>
              <a:off x="1546965" y="1869251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56" name="Line 2666"/>
            <p:cNvSpPr>
              <a:spLocks noChangeShapeType="1"/>
            </p:cNvSpPr>
            <p:nvPr/>
          </p:nvSpPr>
          <p:spPr bwMode="auto">
            <a:xfrm>
              <a:off x="1552319" y="1870590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57" name="Line 2667"/>
            <p:cNvSpPr>
              <a:spLocks noChangeShapeType="1"/>
            </p:cNvSpPr>
            <p:nvPr/>
          </p:nvSpPr>
          <p:spPr bwMode="auto">
            <a:xfrm>
              <a:off x="1550980" y="1874605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58" name="Line 2668"/>
            <p:cNvSpPr>
              <a:spLocks noChangeShapeType="1"/>
            </p:cNvSpPr>
            <p:nvPr/>
          </p:nvSpPr>
          <p:spPr bwMode="auto">
            <a:xfrm>
              <a:off x="1559011" y="1875943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59" name="Line 2669"/>
            <p:cNvSpPr>
              <a:spLocks noChangeShapeType="1"/>
            </p:cNvSpPr>
            <p:nvPr/>
          </p:nvSpPr>
          <p:spPr bwMode="auto">
            <a:xfrm>
              <a:off x="1557673" y="1878620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60" name="Line 2670"/>
            <p:cNvSpPr>
              <a:spLocks noChangeShapeType="1"/>
            </p:cNvSpPr>
            <p:nvPr/>
          </p:nvSpPr>
          <p:spPr bwMode="auto">
            <a:xfrm>
              <a:off x="1563026" y="1879958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61" name="Line 2671"/>
            <p:cNvSpPr>
              <a:spLocks noChangeShapeType="1"/>
            </p:cNvSpPr>
            <p:nvPr/>
          </p:nvSpPr>
          <p:spPr bwMode="auto">
            <a:xfrm>
              <a:off x="1563026" y="1882635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62" name="Line 2672"/>
            <p:cNvSpPr>
              <a:spLocks noChangeShapeType="1"/>
            </p:cNvSpPr>
            <p:nvPr/>
          </p:nvSpPr>
          <p:spPr bwMode="auto">
            <a:xfrm>
              <a:off x="1565703" y="1883973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63" name="Line 2673"/>
            <p:cNvSpPr>
              <a:spLocks noChangeShapeType="1"/>
            </p:cNvSpPr>
            <p:nvPr/>
          </p:nvSpPr>
          <p:spPr bwMode="auto">
            <a:xfrm>
              <a:off x="1564364" y="1889327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64" name="Line 2674"/>
            <p:cNvSpPr>
              <a:spLocks noChangeShapeType="1"/>
            </p:cNvSpPr>
            <p:nvPr/>
          </p:nvSpPr>
          <p:spPr bwMode="auto">
            <a:xfrm>
              <a:off x="1568380" y="1889327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65" name="Line 2675"/>
            <p:cNvSpPr>
              <a:spLocks noChangeShapeType="1"/>
            </p:cNvSpPr>
            <p:nvPr/>
          </p:nvSpPr>
          <p:spPr bwMode="auto">
            <a:xfrm>
              <a:off x="1567041" y="1893341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66" name="Line 2676"/>
            <p:cNvSpPr>
              <a:spLocks noChangeShapeType="1"/>
            </p:cNvSpPr>
            <p:nvPr/>
          </p:nvSpPr>
          <p:spPr bwMode="auto">
            <a:xfrm>
              <a:off x="1569718" y="1893341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67" name="Line 2677"/>
            <p:cNvSpPr>
              <a:spLocks noChangeShapeType="1"/>
            </p:cNvSpPr>
            <p:nvPr/>
          </p:nvSpPr>
          <p:spPr bwMode="auto">
            <a:xfrm>
              <a:off x="1569718" y="1897357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68" name="Line 2678"/>
            <p:cNvSpPr>
              <a:spLocks noChangeShapeType="1"/>
            </p:cNvSpPr>
            <p:nvPr/>
          </p:nvSpPr>
          <p:spPr bwMode="auto">
            <a:xfrm>
              <a:off x="1576410" y="1897357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69" name="Line 2679"/>
            <p:cNvSpPr>
              <a:spLocks noChangeShapeType="1"/>
            </p:cNvSpPr>
            <p:nvPr/>
          </p:nvSpPr>
          <p:spPr bwMode="auto">
            <a:xfrm>
              <a:off x="1576410" y="1902710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70" name="Line 2680"/>
            <p:cNvSpPr>
              <a:spLocks noChangeShapeType="1"/>
            </p:cNvSpPr>
            <p:nvPr/>
          </p:nvSpPr>
          <p:spPr bwMode="auto">
            <a:xfrm>
              <a:off x="1581764" y="1902710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71" name="Line 2681"/>
            <p:cNvSpPr>
              <a:spLocks noChangeShapeType="1"/>
            </p:cNvSpPr>
            <p:nvPr/>
          </p:nvSpPr>
          <p:spPr bwMode="auto">
            <a:xfrm>
              <a:off x="1580425" y="1906725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72" name="Line 2682"/>
            <p:cNvSpPr>
              <a:spLocks noChangeShapeType="1"/>
            </p:cNvSpPr>
            <p:nvPr/>
          </p:nvSpPr>
          <p:spPr bwMode="auto">
            <a:xfrm>
              <a:off x="1584441" y="1906725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73" name="Line 2683"/>
            <p:cNvSpPr>
              <a:spLocks noChangeShapeType="1"/>
            </p:cNvSpPr>
            <p:nvPr/>
          </p:nvSpPr>
          <p:spPr bwMode="auto">
            <a:xfrm>
              <a:off x="1583102" y="1914755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74" name="Line 2684"/>
            <p:cNvSpPr>
              <a:spLocks noChangeShapeType="1"/>
            </p:cNvSpPr>
            <p:nvPr/>
          </p:nvSpPr>
          <p:spPr bwMode="auto">
            <a:xfrm>
              <a:off x="1591132" y="1916094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75" name="Line 2685"/>
            <p:cNvSpPr>
              <a:spLocks noChangeShapeType="1"/>
            </p:cNvSpPr>
            <p:nvPr/>
          </p:nvSpPr>
          <p:spPr bwMode="auto">
            <a:xfrm>
              <a:off x="1589794" y="1920108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76" name="Line 2686"/>
            <p:cNvSpPr>
              <a:spLocks noChangeShapeType="1"/>
            </p:cNvSpPr>
            <p:nvPr/>
          </p:nvSpPr>
          <p:spPr bwMode="auto">
            <a:xfrm>
              <a:off x="1601839" y="1921447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77" name="Line 2687"/>
            <p:cNvSpPr>
              <a:spLocks noChangeShapeType="1"/>
            </p:cNvSpPr>
            <p:nvPr/>
          </p:nvSpPr>
          <p:spPr bwMode="auto">
            <a:xfrm>
              <a:off x="1600501" y="1924124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78" name="Line 2688"/>
            <p:cNvSpPr>
              <a:spLocks noChangeShapeType="1"/>
            </p:cNvSpPr>
            <p:nvPr/>
          </p:nvSpPr>
          <p:spPr bwMode="auto">
            <a:xfrm>
              <a:off x="1608532" y="1925462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79" name="Line 2689"/>
            <p:cNvSpPr>
              <a:spLocks noChangeShapeType="1"/>
            </p:cNvSpPr>
            <p:nvPr/>
          </p:nvSpPr>
          <p:spPr bwMode="auto">
            <a:xfrm>
              <a:off x="1607193" y="1928138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80" name="Line 2690"/>
            <p:cNvSpPr>
              <a:spLocks noChangeShapeType="1"/>
            </p:cNvSpPr>
            <p:nvPr/>
          </p:nvSpPr>
          <p:spPr bwMode="auto">
            <a:xfrm>
              <a:off x="1613885" y="1929477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81" name="Line 2691"/>
            <p:cNvSpPr>
              <a:spLocks noChangeShapeType="1"/>
            </p:cNvSpPr>
            <p:nvPr/>
          </p:nvSpPr>
          <p:spPr bwMode="auto">
            <a:xfrm>
              <a:off x="1612546" y="1933492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82" name="Line 2692"/>
            <p:cNvSpPr>
              <a:spLocks noChangeShapeType="1"/>
            </p:cNvSpPr>
            <p:nvPr/>
          </p:nvSpPr>
          <p:spPr bwMode="auto">
            <a:xfrm>
              <a:off x="1617900" y="1934831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83" name="Line 2693"/>
            <p:cNvSpPr>
              <a:spLocks noChangeShapeType="1"/>
            </p:cNvSpPr>
            <p:nvPr/>
          </p:nvSpPr>
          <p:spPr bwMode="auto">
            <a:xfrm>
              <a:off x="1617900" y="1937507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84" name="Line 2694"/>
            <p:cNvSpPr>
              <a:spLocks noChangeShapeType="1"/>
            </p:cNvSpPr>
            <p:nvPr/>
          </p:nvSpPr>
          <p:spPr bwMode="auto">
            <a:xfrm>
              <a:off x="1623254" y="1938845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85" name="Line 2695"/>
            <p:cNvSpPr>
              <a:spLocks noChangeShapeType="1"/>
            </p:cNvSpPr>
            <p:nvPr/>
          </p:nvSpPr>
          <p:spPr bwMode="auto">
            <a:xfrm>
              <a:off x="1621916" y="1946875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86" name="Line 2696"/>
            <p:cNvSpPr>
              <a:spLocks noChangeShapeType="1"/>
            </p:cNvSpPr>
            <p:nvPr/>
          </p:nvSpPr>
          <p:spPr bwMode="auto">
            <a:xfrm>
              <a:off x="1624592" y="1948214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87" name="Line 2697"/>
            <p:cNvSpPr>
              <a:spLocks noChangeShapeType="1"/>
            </p:cNvSpPr>
            <p:nvPr/>
          </p:nvSpPr>
          <p:spPr bwMode="auto">
            <a:xfrm>
              <a:off x="1624592" y="1952229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88" name="Line 2698"/>
            <p:cNvSpPr>
              <a:spLocks noChangeShapeType="1"/>
            </p:cNvSpPr>
            <p:nvPr/>
          </p:nvSpPr>
          <p:spPr bwMode="auto">
            <a:xfrm>
              <a:off x="1629946" y="1952229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89" name="Line 2699"/>
            <p:cNvSpPr>
              <a:spLocks noChangeShapeType="1"/>
            </p:cNvSpPr>
            <p:nvPr/>
          </p:nvSpPr>
          <p:spPr bwMode="auto">
            <a:xfrm>
              <a:off x="1628607" y="1956244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90" name="Line 2700"/>
            <p:cNvSpPr>
              <a:spLocks noChangeShapeType="1"/>
            </p:cNvSpPr>
            <p:nvPr/>
          </p:nvSpPr>
          <p:spPr bwMode="auto">
            <a:xfrm>
              <a:off x="1636638" y="1956244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91" name="Line 2701"/>
            <p:cNvSpPr>
              <a:spLocks noChangeShapeType="1"/>
            </p:cNvSpPr>
            <p:nvPr/>
          </p:nvSpPr>
          <p:spPr bwMode="auto">
            <a:xfrm>
              <a:off x="1635300" y="1961598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92" name="Line 2702"/>
            <p:cNvSpPr>
              <a:spLocks noChangeShapeType="1"/>
            </p:cNvSpPr>
            <p:nvPr/>
          </p:nvSpPr>
          <p:spPr bwMode="auto">
            <a:xfrm>
              <a:off x="1637976" y="1961598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93" name="Line 2703"/>
            <p:cNvSpPr>
              <a:spLocks noChangeShapeType="1"/>
            </p:cNvSpPr>
            <p:nvPr/>
          </p:nvSpPr>
          <p:spPr bwMode="auto">
            <a:xfrm>
              <a:off x="1637976" y="1965612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94" name="Line 2704"/>
            <p:cNvSpPr>
              <a:spLocks noChangeShapeType="1"/>
            </p:cNvSpPr>
            <p:nvPr/>
          </p:nvSpPr>
          <p:spPr bwMode="auto">
            <a:xfrm>
              <a:off x="1640653" y="1965612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95" name="Line 2705"/>
            <p:cNvSpPr>
              <a:spLocks noChangeShapeType="1"/>
            </p:cNvSpPr>
            <p:nvPr/>
          </p:nvSpPr>
          <p:spPr bwMode="auto">
            <a:xfrm>
              <a:off x="1639314" y="1969628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96" name="Line 2706"/>
            <p:cNvSpPr>
              <a:spLocks noChangeShapeType="1"/>
            </p:cNvSpPr>
            <p:nvPr/>
          </p:nvSpPr>
          <p:spPr bwMode="auto">
            <a:xfrm>
              <a:off x="1647345" y="1970966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97" name="Line 2707"/>
            <p:cNvSpPr>
              <a:spLocks noChangeShapeType="1"/>
            </p:cNvSpPr>
            <p:nvPr/>
          </p:nvSpPr>
          <p:spPr bwMode="auto">
            <a:xfrm>
              <a:off x="1646007" y="1978996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98" name="Line 2708"/>
            <p:cNvSpPr>
              <a:spLocks noChangeShapeType="1"/>
            </p:cNvSpPr>
            <p:nvPr/>
          </p:nvSpPr>
          <p:spPr bwMode="auto">
            <a:xfrm>
              <a:off x="1650022" y="1980334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99" name="Line 2709"/>
            <p:cNvSpPr>
              <a:spLocks noChangeShapeType="1"/>
            </p:cNvSpPr>
            <p:nvPr/>
          </p:nvSpPr>
          <p:spPr bwMode="auto">
            <a:xfrm>
              <a:off x="1648684" y="1988364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00" name="Line 2710"/>
            <p:cNvSpPr>
              <a:spLocks noChangeShapeType="1"/>
            </p:cNvSpPr>
            <p:nvPr/>
          </p:nvSpPr>
          <p:spPr bwMode="auto">
            <a:xfrm>
              <a:off x="1651360" y="1989702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01" name="Line 2711"/>
            <p:cNvSpPr>
              <a:spLocks noChangeShapeType="1"/>
            </p:cNvSpPr>
            <p:nvPr/>
          </p:nvSpPr>
          <p:spPr bwMode="auto">
            <a:xfrm>
              <a:off x="1650022" y="1992379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02" name="Line 2712"/>
            <p:cNvSpPr>
              <a:spLocks noChangeShapeType="1"/>
            </p:cNvSpPr>
            <p:nvPr/>
          </p:nvSpPr>
          <p:spPr bwMode="auto">
            <a:xfrm>
              <a:off x="1666082" y="1993718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03" name="Line 2713"/>
            <p:cNvSpPr>
              <a:spLocks noChangeShapeType="1"/>
            </p:cNvSpPr>
            <p:nvPr/>
          </p:nvSpPr>
          <p:spPr bwMode="auto">
            <a:xfrm>
              <a:off x="1664744" y="1997732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04" name="Line 2714"/>
            <p:cNvSpPr>
              <a:spLocks noChangeShapeType="1"/>
            </p:cNvSpPr>
            <p:nvPr/>
          </p:nvSpPr>
          <p:spPr bwMode="auto">
            <a:xfrm>
              <a:off x="1672775" y="1999071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05" name="Line 2715"/>
            <p:cNvSpPr>
              <a:spLocks noChangeShapeType="1"/>
            </p:cNvSpPr>
            <p:nvPr/>
          </p:nvSpPr>
          <p:spPr bwMode="auto">
            <a:xfrm>
              <a:off x="1671436" y="2005763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06" name="Line 2716"/>
            <p:cNvSpPr>
              <a:spLocks noChangeShapeType="1"/>
            </p:cNvSpPr>
            <p:nvPr/>
          </p:nvSpPr>
          <p:spPr bwMode="auto">
            <a:xfrm>
              <a:off x="1675452" y="2007101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07" name="Line 2717"/>
            <p:cNvSpPr>
              <a:spLocks noChangeShapeType="1"/>
            </p:cNvSpPr>
            <p:nvPr/>
          </p:nvSpPr>
          <p:spPr bwMode="auto">
            <a:xfrm>
              <a:off x="1674113" y="2011116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08" name="Line 2718"/>
            <p:cNvSpPr>
              <a:spLocks noChangeShapeType="1"/>
            </p:cNvSpPr>
            <p:nvPr/>
          </p:nvSpPr>
          <p:spPr bwMode="auto">
            <a:xfrm>
              <a:off x="1676790" y="2012455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09" name="Line 2719"/>
            <p:cNvSpPr>
              <a:spLocks noChangeShapeType="1"/>
            </p:cNvSpPr>
            <p:nvPr/>
          </p:nvSpPr>
          <p:spPr bwMode="auto">
            <a:xfrm>
              <a:off x="1676790" y="2015131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10" name="Line 2720"/>
            <p:cNvSpPr>
              <a:spLocks noChangeShapeType="1"/>
            </p:cNvSpPr>
            <p:nvPr/>
          </p:nvSpPr>
          <p:spPr bwMode="auto">
            <a:xfrm>
              <a:off x="1688836" y="2016469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11" name="Line 2721"/>
            <p:cNvSpPr>
              <a:spLocks noChangeShapeType="1"/>
            </p:cNvSpPr>
            <p:nvPr/>
          </p:nvSpPr>
          <p:spPr bwMode="auto">
            <a:xfrm>
              <a:off x="1688836" y="2019146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12" name="Line 2722"/>
            <p:cNvSpPr>
              <a:spLocks noChangeShapeType="1"/>
            </p:cNvSpPr>
            <p:nvPr/>
          </p:nvSpPr>
          <p:spPr bwMode="auto">
            <a:xfrm>
              <a:off x="1708911" y="2020485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13" name="Line 2723"/>
            <p:cNvSpPr>
              <a:spLocks noChangeShapeType="1"/>
            </p:cNvSpPr>
            <p:nvPr/>
          </p:nvSpPr>
          <p:spPr bwMode="auto">
            <a:xfrm>
              <a:off x="1707573" y="2028515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14" name="Line 2724"/>
            <p:cNvSpPr>
              <a:spLocks noChangeShapeType="1"/>
            </p:cNvSpPr>
            <p:nvPr/>
          </p:nvSpPr>
          <p:spPr bwMode="auto">
            <a:xfrm>
              <a:off x="1719618" y="2029853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15" name="Line 2725"/>
            <p:cNvSpPr>
              <a:spLocks noChangeShapeType="1"/>
            </p:cNvSpPr>
            <p:nvPr/>
          </p:nvSpPr>
          <p:spPr bwMode="auto">
            <a:xfrm>
              <a:off x="1718280" y="2033868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16" name="Line 2726"/>
            <p:cNvSpPr>
              <a:spLocks noChangeShapeType="1"/>
            </p:cNvSpPr>
            <p:nvPr/>
          </p:nvSpPr>
          <p:spPr bwMode="auto">
            <a:xfrm>
              <a:off x="1724972" y="2035206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17" name="Line 2727"/>
            <p:cNvSpPr>
              <a:spLocks noChangeShapeType="1"/>
            </p:cNvSpPr>
            <p:nvPr/>
          </p:nvSpPr>
          <p:spPr bwMode="auto">
            <a:xfrm>
              <a:off x="1723634" y="2043236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18" name="Line 2728"/>
            <p:cNvSpPr>
              <a:spLocks noChangeShapeType="1"/>
            </p:cNvSpPr>
            <p:nvPr/>
          </p:nvSpPr>
          <p:spPr bwMode="auto">
            <a:xfrm>
              <a:off x="1750402" y="2043236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19" name="Line 2729"/>
            <p:cNvSpPr>
              <a:spLocks noChangeShapeType="1"/>
            </p:cNvSpPr>
            <p:nvPr/>
          </p:nvSpPr>
          <p:spPr bwMode="auto">
            <a:xfrm>
              <a:off x="1749063" y="2048590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20" name="Line 2730"/>
            <p:cNvSpPr>
              <a:spLocks noChangeShapeType="1"/>
            </p:cNvSpPr>
            <p:nvPr/>
          </p:nvSpPr>
          <p:spPr bwMode="auto">
            <a:xfrm>
              <a:off x="1763786" y="2048590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21" name="Line 2731"/>
            <p:cNvSpPr>
              <a:spLocks noChangeShapeType="1"/>
            </p:cNvSpPr>
            <p:nvPr/>
          </p:nvSpPr>
          <p:spPr bwMode="auto">
            <a:xfrm>
              <a:off x="1763786" y="2052605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22" name="Line 2732"/>
            <p:cNvSpPr>
              <a:spLocks noChangeShapeType="1"/>
            </p:cNvSpPr>
            <p:nvPr/>
          </p:nvSpPr>
          <p:spPr bwMode="auto">
            <a:xfrm>
              <a:off x="1766463" y="2052605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23" name="Line 2733"/>
            <p:cNvSpPr>
              <a:spLocks noChangeShapeType="1"/>
            </p:cNvSpPr>
            <p:nvPr/>
          </p:nvSpPr>
          <p:spPr bwMode="auto">
            <a:xfrm>
              <a:off x="1765124" y="2056620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24" name="Line 2734"/>
            <p:cNvSpPr>
              <a:spLocks noChangeShapeType="1"/>
            </p:cNvSpPr>
            <p:nvPr/>
          </p:nvSpPr>
          <p:spPr bwMode="auto">
            <a:xfrm>
              <a:off x="1770477" y="2057959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25" name="Line 2735"/>
            <p:cNvSpPr>
              <a:spLocks noChangeShapeType="1"/>
            </p:cNvSpPr>
            <p:nvPr/>
          </p:nvSpPr>
          <p:spPr bwMode="auto">
            <a:xfrm>
              <a:off x="1770477" y="2061973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26" name="Line 2736"/>
            <p:cNvSpPr>
              <a:spLocks noChangeShapeType="1"/>
            </p:cNvSpPr>
            <p:nvPr/>
          </p:nvSpPr>
          <p:spPr bwMode="auto">
            <a:xfrm>
              <a:off x="1773154" y="2063312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27" name="Line 2737"/>
            <p:cNvSpPr>
              <a:spLocks noChangeShapeType="1"/>
            </p:cNvSpPr>
            <p:nvPr/>
          </p:nvSpPr>
          <p:spPr bwMode="auto">
            <a:xfrm>
              <a:off x="1771816" y="2070003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28" name="Line 2738"/>
            <p:cNvSpPr>
              <a:spLocks noChangeShapeType="1"/>
            </p:cNvSpPr>
            <p:nvPr/>
          </p:nvSpPr>
          <p:spPr bwMode="auto">
            <a:xfrm>
              <a:off x="1779847" y="2071342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29" name="Line 2739"/>
            <p:cNvSpPr>
              <a:spLocks noChangeShapeType="1"/>
            </p:cNvSpPr>
            <p:nvPr/>
          </p:nvSpPr>
          <p:spPr bwMode="auto">
            <a:xfrm>
              <a:off x="1778508" y="2075357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30" name="Line 2740"/>
            <p:cNvSpPr>
              <a:spLocks noChangeShapeType="1"/>
            </p:cNvSpPr>
            <p:nvPr/>
          </p:nvSpPr>
          <p:spPr bwMode="auto">
            <a:xfrm>
              <a:off x="1786538" y="2076695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31" name="Line 2741"/>
            <p:cNvSpPr>
              <a:spLocks noChangeShapeType="1"/>
            </p:cNvSpPr>
            <p:nvPr/>
          </p:nvSpPr>
          <p:spPr bwMode="auto">
            <a:xfrm>
              <a:off x="1785200" y="2079372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32" name="Line 2742"/>
            <p:cNvSpPr>
              <a:spLocks noChangeShapeType="1"/>
            </p:cNvSpPr>
            <p:nvPr/>
          </p:nvSpPr>
          <p:spPr bwMode="auto">
            <a:xfrm>
              <a:off x="1790554" y="2080710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33" name="Line 2743"/>
            <p:cNvSpPr>
              <a:spLocks noChangeShapeType="1"/>
            </p:cNvSpPr>
            <p:nvPr/>
          </p:nvSpPr>
          <p:spPr bwMode="auto">
            <a:xfrm>
              <a:off x="1789215" y="2084726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34" name="Line 2744"/>
            <p:cNvSpPr>
              <a:spLocks noChangeShapeType="1"/>
            </p:cNvSpPr>
            <p:nvPr/>
          </p:nvSpPr>
          <p:spPr bwMode="auto">
            <a:xfrm>
              <a:off x="1802599" y="2086063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35" name="Line 2745"/>
            <p:cNvSpPr>
              <a:spLocks noChangeShapeType="1"/>
            </p:cNvSpPr>
            <p:nvPr/>
          </p:nvSpPr>
          <p:spPr bwMode="auto">
            <a:xfrm>
              <a:off x="1801261" y="2088740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36" name="Line 2746"/>
            <p:cNvSpPr>
              <a:spLocks noChangeShapeType="1"/>
            </p:cNvSpPr>
            <p:nvPr/>
          </p:nvSpPr>
          <p:spPr bwMode="auto">
            <a:xfrm>
              <a:off x="1802599" y="2090079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37" name="Line 2747"/>
            <p:cNvSpPr>
              <a:spLocks noChangeShapeType="1"/>
            </p:cNvSpPr>
            <p:nvPr/>
          </p:nvSpPr>
          <p:spPr bwMode="auto">
            <a:xfrm>
              <a:off x="1802599" y="2092756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38" name="Line 2748"/>
            <p:cNvSpPr>
              <a:spLocks noChangeShapeType="1"/>
            </p:cNvSpPr>
            <p:nvPr/>
          </p:nvSpPr>
          <p:spPr bwMode="auto">
            <a:xfrm>
              <a:off x="1809291" y="2094094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39" name="Line 2749"/>
            <p:cNvSpPr>
              <a:spLocks noChangeShapeType="1"/>
            </p:cNvSpPr>
            <p:nvPr/>
          </p:nvSpPr>
          <p:spPr bwMode="auto">
            <a:xfrm>
              <a:off x="1807953" y="2098109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40" name="Line 2750"/>
            <p:cNvSpPr>
              <a:spLocks noChangeShapeType="1"/>
            </p:cNvSpPr>
            <p:nvPr/>
          </p:nvSpPr>
          <p:spPr bwMode="auto">
            <a:xfrm>
              <a:off x="1818660" y="2099447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41" name="Line 2751"/>
            <p:cNvSpPr>
              <a:spLocks noChangeShapeType="1"/>
            </p:cNvSpPr>
            <p:nvPr/>
          </p:nvSpPr>
          <p:spPr bwMode="auto">
            <a:xfrm>
              <a:off x="1817322" y="2102124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42" name="Line 2752"/>
            <p:cNvSpPr>
              <a:spLocks noChangeShapeType="1"/>
            </p:cNvSpPr>
            <p:nvPr/>
          </p:nvSpPr>
          <p:spPr bwMode="auto">
            <a:xfrm>
              <a:off x="1833383" y="2103462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43" name="Line 2753"/>
            <p:cNvSpPr>
              <a:spLocks noChangeShapeType="1"/>
            </p:cNvSpPr>
            <p:nvPr/>
          </p:nvSpPr>
          <p:spPr bwMode="auto">
            <a:xfrm>
              <a:off x="1832044" y="2107477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44" name="Line 2754"/>
            <p:cNvSpPr>
              <a:spLocks noChangeShapeType="1"/>
            </p:cNvSpPr>
            <p:nvPr/>
          </p:nvSpPr>
          <p:spPr bwMode="auto">
            <a:xfrm>
              <a:off x="1844090" y="2107477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45" name="Line 2755"/>
            <p:cNvSpPr>
              <a:spLocks noChangeShapeType="1"/>
            </p:cNvSpPr>
            <p:nvPr/>
          </p:nvSpPr>
          <p:spPr bwMode="auto">
            <a:xfrm>
              <a:off x="1842751" y="2111492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46" name="Line 2756"/>
            <p:cNvSpPr>
              <a:spLocks noChangeShapeType="1"/>
            </p:cNvSpPr>
            <p:nvPr/>
          </p:nvSpPr>
          <p:spPr bwMode="auto">
            <a:xfrm>
              <a:off x="1854797" y="2112830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47" name="Line 2757"/>
            <p:cNvSpPr>
              <a:spLocks noChangeShapeType="1"/>
            </p:cNvSpPr>
            <p:nvPr/>
          </p:nvSpPr>
          <p:spPr bwMode="auto">
            <a:xfrm>
              <a:off x="1853458" y="2122199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48" name="Line 2758"/>
            <p:cNvSpPr>
              <a:spLocks noChangeShapeType="1"/>
            </p:cNvSpPr>
            <p:nvPr/>
          </p:nvSpPr>
          <p:spPr bwMode="auto">
            <a:xfrm>
              <a:off x="1858812" y="2122199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49" name="Line 2759"/>
            <p:cNvSpPr>
              <a:spLocks noChangeShapeType="1"/>
            </p:cNvSpPr>
            <p:nvPr/>
          </p:nvSpPr>
          <p:spPr bwMode="auto">
            <a:xfrm>
              <a:off x="1857474" y="2126214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50" name="Line 2760"/>
            <p:cNvSpPr>
              <a:spLocks noChangeShapeType="1"/>
            </p:cNvSpPr>
            <p:nvPr/>
          </p:nvSpPr>
          <p:spPr bwMode="auto">
            <a:xfrm>
              <a:off x="1861489" y="2126214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51" name="Line 2761"/>
            <p:cNvSpPr>
              <a:spLocks noChangeShapeType="1"/>
            </p:cNvSpPr>
            <p:nvPr/>
          </p:nvSpPr>
          <p:spPr bwMode="auto">
            <a:xfrm>
              <a:off x="1860151" y="2130229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52" name="Line 2762"/>
            <p:cNvSpPr>
              <a:spLocks noChangeShapeType="1"/>
            </p:cNvSpPr>
            <p:nvPr/>
          </p:nvSpPr>
          <p:spPr bwMode="auto">
            <a:xfrm>
              <a:off x="1865504" y="2131567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53" name="Line 2763"/>
            <p:cNvSpPr>
              <a:spLocks noChangeShapeType="1"/>
            </p:cNvSpPr>
            <p:nvPr/>
          </p:nvSpPr>
          <p:spPr bwMode="auto">
            <a:xfrm>
              <a:off x="1864165" y="2135583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54" name="Line 2764"/>
            <p:cNvSpPr>
              <a:spLocks noChangeShapeType="1"/>
            </p:cNvSpPr>
            <p:nvPr/>
          </p:nvSpPr>
          <p:spPr bwMode="auto">
            <a:xfrm>
              <a:off x="1868181" y="2136921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55" name="Line 2765"/>
            <p:cNvSpPr>
              <a:spLocks noChangeShapeType="1"/>
            </p:cNvSpPr>
            <p:nvPr/>
          </p:nvSpPr>
          <p:spPr bwMode="auto">
            <a:xfrm>
              <a:off x="1866842" y="2139597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56" name="Line 2766"/>
            <p:cNvSpPr>
              <a:spLocks noChangeShapeType="1"/>
            </p:cNvSpPr>
            <p:nvPr/>
          </p:nvSpPr>
          <p:spPr bwMode="auto">
            <a:xfrm>
              <a:off x="1869519" y="2140936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57" name="Line 2767"/>
            <p:cNvSpPr>
              <a:spLocks noChangeShapeType="1"/>
            </p:cNvSpPr>
            <p:nvPr/>
          </p:nvSpPr>
          <p:spPr bwMode="auto">
            <a:xfrm>
              <a:off x="1869519" y="2148966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58" name="Line 2768"/>
            <p:cNvSpPr>
              <a:spLocks noChangeShapeType="1"/>
            </p:cNvSpPr>
            <p:nvPr/>
          </p:nvSpPr>
          <p:spPr bwMode="auto">
            <a:xfrm>
              <a:off x="1876211" y="2150304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59" name="Line 2769"/>
            <p:cNvSpPr>
              <a:spLocks noChangeShapeType="1"/>
            </p:cNvSpPr>
            <p:nvPr/>
          </p:nvSpPr>
          <p:spPr bwMode="auto">
            <a:xfrm>
              <a:off x="1876211" y="2152981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60" name="Line 2770"/>
            <p:cNvSpPr>
              <a:spLocks noChangeShapeType="1"/>
            </p:cNvSpPr>
            <p:nvPr/>
          </p:nvSpPr>
          <p:spPr bwMode="auto">
            <a:xfrm>
              <a:off x="1893610" y="2154320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61" name="Line 2771"/>
            <p:cNvSpPr>
              <a:spLocks noChangeShapeType="1"/>
            </p:cNvSpPr>
            <p:nvPr/>
          </p:nvSpPr>
          <p:spPr bwMode="auto">
            <a:xfrm>
              <a:off x="1892272" y="2158334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62" name="Line 2772"/>
            <p:cNvSpPr>
              <a:spLocks noChangeShapeType="1"/>
            </p:cNvSpPr>
            <p:nvPr/>
          </p:nvSpPr>
          <p:spPr bwMode="auto">
            <a:xfrm>
              <a:off x="1900302" y="2159673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63" name="Line 2773"/>
            <p:cNvSpPr>
              <a:spLocks noChangeShapeType="1"/>
            </p:cNvSpPr>
            <p:nvPr/>
          </p:nvSpPr>
          <p:spPr bwMode="auto">
            <a:xfrm>
              <a:off x="1898964" y="2167703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64" name="Line 2774"/>
            <p:cNvSpPr>
              <a:spLocks noChangeShapeType="1"/>
            </p:cNvSpPr>
            <p:nvPr/>
          </p:nvSpPr>
          <p:spPr bwMode="auto">
            <a:xfrm>
              <a:off x="1901640" y="2169041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65" name="Line 2775"/>
            <p:cNvSpPr>
              <a:spLocks noChangeShapeType="1"/>
            </p:cNvSpPr>
            <p:nvPr/>
          </p:nvSpPr>
          <p:spPr bwMode="auto">
            <a:xfrm>
              <a:off x="1901640" y="2171718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66" name="Line 2776"/>
            <p:cNvSpPr>
              <a:spLocks noChangeShapeType="1"/>
            </p:cNvSpPr>
            <p:nvPr/>
          </p:nvSpPr>
          <p:spPr bwMode="auto">
            <a:xfrm>
              <a:off x="1906994" y="2173056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67" name="Line 2777"/>
            <p:cNvSpPr>
              <a:spLocks noChangeShapeType="1"/>
            </p:cNvSpPr>
            <p:nvPr/>
          </p:nvSpPr>
          <p:spPr bwMode="auto">
            <a:xfrm>
              <a:off x="1905656" y="2175733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68" name="Line 2778"/>
            <p:cNvSpPr>
              <a:spLocks noChangeShapeType="1"/>
            </p:cNvSpPr>
            <p:nvPr/>
          </p:nvSpPr>
          <p:spPr bwMode="auto">
            <a:xfrm>
              <a:off x="1911010" y="2177071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69" name="Line 2779"/>
            <p:cNvSpPr>
              <a:spLocks noChangeShapeType="1"/>
            </p:cNvSpPr>
            <p:nvPr/>
          </p:nvSpPr>
          <p:spPr bwMode="auto">
            <a:xfrm>
              <a:off x="1909671" y="2181087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70" name="Line 2780"/>
            <p:cNvSpPr>
              <a:spLocks noChangeShapeType="1"/>
            </p:cNvSpPr>
            <p:nvPr/>
          </p:nvSpPr>
          <p:spPr bwMode="auto">
            <a:xfrm>
              <a:off x="1923055" y="2182424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71" name="Line 2781"/>
            <p:cNvSpPr>
              <a:spLocks noChangeShapeType="1"/>
            </p:cNvSpPr>
            <p:nvPr/>
          </p:nvSpPr>
          <p:spPr bwMode="auto">
            <a:xfrm>
              <a:off x="1921717" y="2185101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72" name="Line 2782"/>
            <p:cNvSpPr>
              <a:spLocks noChangeShapeType="1"/>
            </p:cNvSpPr>
            <p:nvPr/>
          </p:nvSpPr>
          <p:spPr bwMode="auto">
            <a:xfrm>
              <a:off x="1929747" y="2186440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73" name="Line 2783"/>
            <p:cNvSpPr>
              <a:spLocks noChangeShapeType="1"/>
            </p:cNvSpPr>
            <p:nvPr/>
          </p:nvSpPr>
          <p:spPr bwMode="auto">
            <a:xfrm>
              <a:off x="1928408" y="2190455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74" name="Line 2784"/>
            <p:cNvSpPr>
              <a:spLocks noChangeShapeType="1"/>
            </p:cNvSpPr>
            <p:nvPr/>
          </p:nvSpPr>
          <p:spPr bwMode="auto">
            <a:xfrm>
              <a:off x="1931085" y="2191793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75" name="Line 2785"/>
            <p:cNvSpPr>
              <a:spLocks noChangeShapeType="1"/>
            </p:cNvSpPr>
            <p:nvPr/>
          </p:nvSpPr>
          <p:spPr bwMode="auto">
            <a:xfrm>
              <a:off x="1931085" y="2195808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76" name="Line 2786"/>
            <p:cNvSpPr>
              <a:spLocks noChangeShapeType="1"/>
            </p:cNvSpPr>
            <p:nvPr/>
          </p:nvSpPr>
          <p:spPr bwMode="auto">
            <a:xfrm>
              <a:off x="1937778" y="2195808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77" name="Line 2787"/>
            <p:cNvSpPr>
              <a:spLocks noChangeShapeType="1"/>
            </p:cNvSpPr>
            <p:nvPr/>
          </p:nvSpPr>
          <p:spPr bwMode="auto">
            <a:xfrm>
              <a:off x="1937778" y="2199823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78" name="Line 2788"/>
            <p:cNvSpPr>
              <a:spLocks noChangeShapeType="1"/>
            </p:cNvSpPr>
            <p:nvPr/>
          </p:nvSpPr>
          <p:spPr bwMode="auto">
            <a:xfrm>
              <a:off x="1940454" y="2201161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79" name="Line 2789"/>
            <p:cNvSpPr>
              <a:spLocks noChangeShapeType="1"/>
            </p:cNvSpPr>
            <p:nvPr/>
          </p:nvSpPr>
          <p:spPr bwMode="auto">
            <a:xfrm>
              <a:off x="1939116" y="2209191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80" name="Line 2790"/>
            <p:cNvSpPr>
              <a:spLocks noChangeShapeType="1"/>
            </p:cNvSpPr>
            <p:nvPr/>
          </p:nvSpPr>
          <p:spPr bwMode="auto">
            <a:xfrm>
              <a:off x="1943131" y="2210530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81" name="Line 2791"/>
            <p:cNvSpPr>
              <a:spLocks noChangeShapeType="1"/>
            </p:cNvSpPr>
            <p:nvPr/>
          </p:nvSpPr>
          <p:spPr bwMode="auto">
            <a:xfrm>
              <a:off x="1941792" y="2213207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82" name="Line 2792"/>
            <p:cNvSpPr>
              <a:spLocks noChangeShapeType="1"/>
            </p:cNvSpPr>
            <p:nvPr/>
          </p:nvSpPr>
          <p:spPr bwMode="auto">
            <a:xfrm>
              <a:off x="1951162" y="2214545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83" name="Line 2793"/>
            <p:cNvSpPr>
              <a:spLocks noChangeShapeType="1"/>
            </p:cNvSpPr>
            <p:nvPr/>
          </p:nvSpPr>
          <p:spPr bwMode="auto">
            <a:xfrm>
              <a:off x="1951162" y="2218560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84" name="Line 2794"/>
            <p:cNvSpPr>
              <a:spLocks noChangeShapeType="1"/>
            </p:cNvSpPr>
            <p:nvPr/>
          </p:nvSpPr>
          <p:spPr bwMode="auto">
            <a:xfrm>
              <a:off x="1959192" y="2219898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85" name="Line 2795"/>
            <p:cNvSpPr>
              <a:spLocks noChangeShapeType="1"/>
            </p:cNvSpPr>
            <p:nvPr/>
          </p:nvSpPr>
          <p:spPr bwMode="auto">
            <a:xfrm>
              <a:off x="1957853" y="2223914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86" name="Line 2796"/>
            <p:cNvSpPr>
              <a:spLocks noChangeShapeType="1"/>
            </p:cNvSpPr>
            <p:nvPr/>
          </p:nvSpPr>
          <p:spPr bwMode="auto">
            <a:xfrm>
              <a:off x="1961869" y="2223914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87" name="Line 2797"/>
            <p:cNvSpPr>
              <a:spLocks noChangeShapeType="1"/>
            </p:cNvSpPr>
            <p:nvPr/>
          </p:nvSpPr>
          <p:spPr bwMode="auto">
            <a:xfrm>
              <a:off x="1960530" y="2227928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88" name="Line 2798"/>
            <p:cNvSpPr>
              <a:spLocks noChangeShapeType="1"/>
            </p:cNvSpPr>
            <p:nvPr/>
          </p:nvSpPr>
          <p:spPr bwMode="auto">
            <a:xfrm>
              <a:off x="1963207" y="2229267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89" name="Line 2799"/>
            <p:cNvSpPr>
              <a:spLocks noChangeShapeType="1"/>
            </p:cNvSpPr>
            <p:nvPr/>
          </p:nvSpPr>
          <p:spPr bwMode="auto">
            <a:xfrm>
              <a:off x="1963207" y="2233282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90" name="Line 2800"/>
            <p:cNvSpPr>
              <a:spLocks noChangeShapeType="1"/>
            </p:cNvSpPr>
            <p:nvPr/>
          </p:nvSpPr>
          <p:spPr bwMode="auto">
            <a:xfrm>
              <a:off x="1968560" y="2233282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91" name="Line 2801"/>
            <p:cNvSpPr>
              <a:spLocks noChangeShapeType="1"/>
            </p:cNvSpPr>
            <p:nvPr/>
          </p:nvSpPr>
          <p:spPr bwMode="auto">
            <a:xfrm>
              <a:off x="1967222" y="2237297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92" name="Line 2802"/>
            <p:cNvSpPr>
              <a:spLocks noChangeShapeType="1"/>
            </p:cNvSpPr>
            <p:nvPr/>
          </p:nvSpPr>
          <p:spPr bwMode="auto">
            <a:xfrm>
              <a:off x="1969899" y="2237297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93" name="Line 2803"/>
            <p:cNvSpPr>
              <a:spLocks noChangeShapeType="1"/>
            </p:cNvSpPr>
            <p:nvPr/>
          </p:nvSpPr>
          <p:spPr bwMode="auto">
            <a:xfrm>
              <a:off x="1969899" y="2242651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94" name="Line 2804"/>
            <p:cNvSpPr>
              <a:spLocks noChangeShapeType="1"/>
            </p:cNvSpPr>
            <p:nvPr/>
          </p:nvSpPr>
          <p:spPr bwMode="auto">
            <a:xfrm>
              <a:off x="1975253" y="2243988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95" name="Line 2805"/>
            <p:cNvSpPr>
              <a:spLocks noChangeShapeType="1"/>
            </p:cNvSpPr>
            <p:nvPr/>
          </p:nvSpPr>
          <p:spPr bwMode="auto">
            <a:xfrm>
              <a:off x="1973914" y="2246665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96" name="Line 2806"/>
            <p:cNvSpPr>
              <a:spLocks noChangeShapeType="1"/>
            </p:cNvSpPr>
            <p:nvPr/>
          </p:nvSpPr>
          <p:spPr bwMode="auto">
            <a:xfrm>
              <a:off x="1979268" y="2248004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97" name="Line 2807"/>
            <p:cNvSpPr>
              <a:spLocks noChangeShapeType="1"/>
            </p:cNvSpPr>
            <p:nvPr/>
          </p:nvSpPr>
          <p:spPr bwMode="auto">
            <a:xfrm>
              <a:off x="1977930" y="2252019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98" name="Line 2808"/>
            <p:cNvSpPr>
              <a:spLocks noChangeShapeType="1"/>
            </p:cNvSpPr>
            <p:nvPr/>
          </p:nvSpPr>
          <p:spPr bwMode="auto">
            <a:xfrm>
              <a:off x="1993990" y="2253357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99" name="Line 2809"/>
            <p:cNvSpPr>
              <a:spLocks noChangeShapeType="1"/>
            </p:cNvSpPr>
            <p:nvPr/>
          </p:nvSpPr>
          <p:spPr bwMode="auto">
            <a:xfrm>
              <a:off x="1992652" y="2256034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00" name="Line 2810"/>
            <p:cNvSpPr>
              <a:spLocks noChangeShapeType="1"/>
            </p:cNvSpPr>
            <p:nvPr/>
          </p:nvSpPr>
          <p:spPr bwMode="auto">
            <a:xfrm>
              <a:off x="1998005" y="2257372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01" name="Line 2811"/>
            <p:cNvSpPr>
              <a:spLocks noChangeShapeType="1"/>
            </p:cNvSpPr>
            <p:nvPr/>
          </p:nvSpPr>
          <p:spPr bwMode="auto">
            <a:xfrm>
              <a:off x="1996667" y="2265402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02" name="Line 2812"/>
            <p:cNvSpPr>
              <a:spLocks noChangeShapeType="1"/>
            </p:cNvSpPr>
            <p:nvPr/>
          </p:nvSpPr>
          <p:spPr bwMode="auto">
            <a:xfrm>
              <a:off x="2002021" y="2266741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03" name="Line 2813"/>
            <p:cNvSpPr>
              <a:spLocks noChangeShapeType="1"/>
            </p:cNvSpPr>
            <p:nvPr/>
          </p:nvSpPr>
          <p:spPr bwMode="auto">
            <a:xfrm>
              <a:off x="2002021" y="2270755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04" name="Line 2814"/>
            <p:cNvSpPr>
              <a:spLocks noChangeShapeType="1"/>
            </p:cNvSpPr>
            <p:nvPr/>
          </p:nvSpPr>
          <p:spPr bwMode="auto">
            <a:xfrm>
              <a:off x="2011389" y="2272094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05" name="Line 2815"/>
            <p:cNvSpPr>
              <a:spLocks noChangeShapeType="1"/>
            </p:cNvSpPr>
            <p:nvPr/>
          </p:nvSpPr>
          <p:spPr bwMode="auto">
            <a:xfrm>
              <a:off x="2010051" y="2274771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06" name="Line 2816"/>
            <p:cNvSpPr>
              <a:spLocks noChangeShapeType="1"/>
            </p:cNvSpPr>
            <p:nvPr/>
          </p:nvSpPr>
          <p:spPr bwMode="auto">
            <a:xfrm>
              <a:off x="2027450" y="2276109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07" name="Line 2817"/>
            <p:cNvSpPr>
              <a:spLocks noChangeShapeType="1"/>
            </p:cNvSpPr>
            <p:nvPr/>
          </p:nvSpPr>
          <p:spPr bwMode="auto">
            <a:xfrm>
              <a:off x="2027450" y="2278785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08" name="Line 2818"/>
            <p:cNvSpPr>
              <a:spLocks noChangeShapeType="1"/>
            </p:cNvSpPr>
            <p:nvPr/>
          </p:nvSpPr>
          <p:spPr bwMode="auto">
            <a:xfrm>
              <a:off x="2030127" y="2280124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09" name="Line 2819"/>
            <p:cNvSpPr>
              <a:spLocks noChangeShapeType="1"/>
            </p:cNvSpPr>
            <p:nvPr/>
          </p:nvSpPr>
          <p:spPr bwMode="auto">
            <a:xfrm>
              <a:off x="2028789" y="2284139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10" name="Line 2820"/>
            <p:cNvSpPr>
              <a:spLocks noChangeShapeType="1"/>
            </p:cNvSpPr>
            <p:nvPr/>
          </p:nvSpPr>
          <p:spPr bwMode="auto">
            <a:xfrm>
              <a:off x="2034142" y="2285478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11" name="Line 2821"/>
            <p:cNvSpPr>
              <a:spLocks noChangeShapeType="1"/>
            </p:cNvSpPr>
            <p:nvPr/>
          </p:nvSpPr>
          <p:spPr bwMode="auto">
            <a:xfrm>
              <a:off x="2034142" y="2293508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12" name="Line 2822"/>
            <p:cNvSpPr>
              <a:spLocks noChangeShapeType="1"/>
            </p:cNvSpPr>
            <p:nvPr/>
          </p:nvSpPr>
          <p:spPr bwMode="auto">
            <a:xfrm>
              <a:off x="2036819" y="2294846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13" name="Line 2823"/>
            <p:cNvSpPr>
              <a:spLocks noChangeShapeType="1"/>
            </p:cNvSpPr>
            <p:nvPr/>
          </p:nvSpPr>
          <p:spPr bwMode="auto">
            <a:xfrm>
              <a:off x="2035480" y="2297522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14" name="Line 2824"/>
            <p:cNvSpPr>
              <a:spLocks noChangeShapeType="1"/>
            </p:cNvSpPr>
            <p:nvPr/>
          </p:nvSpPr>
          <p:spPr bwMode="auto">
            <a:xfrm>
              <a:off x="2050203" y="2298861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15" name="Line 2825"/>
            <p:cNvSpPr>
              <a:spLocks noChangeShapeType="1"/>
            </p:cNvSpPr>
            <p:nvPr/>
          </p:nvSpPr>
          <p:spPr bwMode="auto">
            <a:xfrm>
              <a:off x="2048864" y="2302876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16" name="Line 2826"/>
            <p:cNvSpPr>
              <a:spLocks noChangeShapeType="1"/>
            </p:cNvSpPr>
            <p:nvPr/>
          </p:nvSpPr>
          <p:spPr bwMode="auto">
            <a:xfrm>
              <a:off x="2056895" y="2304215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17" name="Line 2827"/>
            <p:cNvSpPr>
              <a:spLocks noChangeShapeType="1"/>
            </p:cNvSpPr>
            <p:nvPr/>
          </p:nvSpPr>
          <p:spPr bwMode="auto">
            <a:xfrm>
              <a:off x="2055557" y="2306891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18" name="Line 2828"/>
            <p:cNvSpPr>
              <a:spLocks noChangeShapeType="1"/>
            </p:cNvSpPr>
            <p:nvPr/>
          </p:nvSpPr>
          <p:spPr bwMode="auto">
            <a:xfrm>
              <a:off x="2063587" y="2308229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19" name="Line 2829"/>
            <p:cNvSpPr>
              <a:spLocks noChangeShapeType="1"/>
            </p:cNvSpPr>
            <p:nvPr/>
          </p:nvSpPr>
          <p:spPr bwMode="auto">
            <a:xfrm>
              <a:off x="2063587" y="2312245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20" name="Line 2830"/>
            <p:cNvSpPr>
              <a:spLocks noChangeShapeType="1"/>
            </p:cNvSpPr>
            <p:nvPr/>
          </p:nvSpPr>
          <p:spPr bwMode="auto">
            <a:xfrm>
              <a:off x="2099723" y="2313583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21" name="Line 2831"/>
            <p:cNvSpPr>
              <a:spLocks noChangeShapeType="1"/>
            </p:cNvSpPr>
            <p:nvPr/>
          </p:nvSpPr>
          <p:spPr bwMode="auto">
            <a:xfrm>
              <a:off x="2098385" y="2316259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22" name="Line 2832"/>
            <p:cNvSpPr>
              <a:spLocks noChangeShapeType="1"/>
            </p:cNvSpPr>
            <p:nvPr/>
          </p:nvSpPr>
          <p:spPr bwMode="auto">
            <a:xfrm>
              <a:off x="2107754" y="2317598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23" name="Line 2833"/>
            <p:cNvSpPr>
              <a:spLocks noChangeShapeType="1"/>
            </p:cNvSpPr>
            <p:nvPr/>
          </p:nvSpPr>
          <p:spPr bwMode="auto">
            <a:xfrm>
              <a:off x="2106416" y="2321613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24" name="Line 2834"/>
            <p:cNvSpPr>
              <a:spLocks noChangeShapeType="1"/>
            </p:cNvSpPr>
            <p:nvPr/>
          </p:nvSpPr>
          <p:spPr bwMode="auto">
            <a:xfrm>
              <a:off x="2122477" y="2322951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25" name="Line 2835"/>
            <p:cNvSpPr>
              <a:spLocks noChangeShapeType="1"/>
            </p:cNvSpPr>
            <p:nvPr/>
          </p:nvSpPr>
          <p:spPr bwMode="auto">
            <a:xfrm>
              <a:off x="2121138" y="2326966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26" name="Line 2836"/>
            <p:cNvSpPr>
              <a:spLocks noChangeShapeType="1"/>
            </p:cNvSpPr>
            <p:nvPr/>
          </p:nvSpPr>
          <p:spPr bwMode="auto">
            <a:xfrm>
              <a:off x="2138537" y="2326966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27" name="Line 2837"/>
            <p:cNvSpPr>
              <a:spLocks noChangeShapeType="1"/>
            </p:cNvSpPr>
            <p:nvPr/>
          </p:nvSpPr>
          <p:spPr bwMode="auto">
            <a:xfrm>
              <a:off x="2137199" y="2330981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28" name="Line 2838"/>
            <p:cNvSpPr>
              <a:spLocks noChangeShapeType="1"/>
            </p:cNvSpPr>
            <p:nvPr/>
          </p:nvSpPr>
          <p:spPr bwMode="auto">
            <a:xfrm>
              <a:off x="2139875" y="2332319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29" name="Line 2839"/>
            <p:cNvSpPr>
              <a:spLocks noChangeShapeType="1"/>
            </p:cNvSpPr>
            <p:nvPr/>
          </p:nvSpPr>
          <p:spPr bwMode="auto">
            <a:xfrm>
              <a:off x="2138537" y="2334996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30" name="Line 2840"/>
            <p:cNvSpPr>
              <a:spLocks noChangeShapeType="1"/>
            </p:cNvSpPr>
            <p:nvPr/>
          </p:nvSpPr>
          <p:spPr bwMode="auto">
            <a:xfrm>
              <a:off x="2141214" y="2336335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31" name="Line 2841"/>
            <p:cNvSpPr>
              <a:spLocks noChangeShapeType="1"/>
            </p:cNvSpPr>
            <p:nvPr/>
          </p:nvSpPr>
          <p:spPr bwMode="auto">
            <a:xfrm>
              <a:off x="2141214" y="2341688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32" name="Line 2842"/>
            <p:cNvSpPr>
              <a:spLocks noChangeShapeType="1"/>
            </p:cNvSpPr>
            <p:nvPr/>
          </p:nvSpPr>
          <p:spPr bwMode="auto">
            <a:xfrm>
              <a:off x="2161290" y="2341688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33" name="Line 2843"/>
            <p:cNvSpPr>
              <a:spLocks noChangeShapeType="1"/>
            </p:cNvSpPr>
            <p:nvPr/>
          </p:nvSpPr>
          <p:spPr bwMode="auto">
            <a:xfrm>
              <a:off x="2159952" y="2344365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34" name="Line 2844"/>
            <p:cNvSpPr>
              <a:spLocks noChangeShapeType="1"/>
            </p:cNvSpPr>
            <p:nvPr/>
          </p:nvSpPr>
          <p:spPr bwMode="auto">
            <a:xfrm>
              <a:off x="2165305" y="2345703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35" name="Line 2845"/>
            <p:cNvSpPr>
              <a:spLocks noChangeShapeType="1"/>
            </p:cNvSpPr>
            <p:nvPr/>
          </p:nvSpPr>
          <p:spPr bwMode="auto">
            <a:xfrm>
              <a:off x="2163966" y="2355072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36" name="Line 2846"/>
            <p:cNvSpPr>
              <a:spLocks noChangeShapeType="1"/>
            </p:cNvSpPr>
            <p:nvPr/>
          </p:nvSpPr>
          <p:spPr bwMode="auto">
            <a:xfrm>
              <a:off x="2174674" y="2355072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37" name="Line 2847"/>
            <p:cNvSpPr>
              <a:spLocks noChangeShapeType="1"/>
            </p:cNvSpPr>
            <p:nvPr/>
          </p:nvSpPr>
          <p:spPr bwMode="auto">
            <a:xfrm>
              <a:off x="2173336" y="2359086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38" name="Line 2848"/>
            <p:cNvSpPr>
              <a:spLocks noChangeShapeType="1"/>
            </p:cNvSpPr>
            <p:nvPr/>
          </p:nvSpPr>
          <p:spPr bwMode="auto">
            <a:xfrm>
              <a:off x="2176012" y="2360425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39" name="Line 2849"/>
            <p:cNvSpPr>
              <a:spLocks noChangeShapeType="1"/>
            </p:cNvSpPr>
            <p:nvPr/>
          </p:nvSpPr>
          <p:spPr bwMode="auto">
            <a:xfrm>
              <a:off x="2176012" y="2364440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40" name="Line 2850"/>
            <p:cNvSpPr>
              <a:spLocks noChangeShapeType="1"/>
            </p:cNvSpPr>
            <p:nvPr/>
          </p:nvSpPr>
          <p:spPr bwMode="auto">
            <a:xfrm>
              <a:off x="2180027" y="2365778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41" name="Line 2851"/>
            <p:cNvSpPr>
              <a:spLocks noChangeShapeType="1"/>
            </p:cNvSpPr>
            <p:nvPr/>
          </p:nvSpPr>
          <p:spPr bwMode="auto">
            <a:xfrm>
              <a:off x="2178689" y="2369793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42" name="Line 2852"/>
            <p:cNvSpPr>
              <a:spLocks noChangeShapeType="1"/>
            </p:cNvSpPr>
            <p:nvPr/>
          </p:nvSpPr>
          <p:spPr bwMode="auto">
            <a:xfrm>
              <a:off x="2184043" y="2369793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43" name="Line 2853"/>
            <p:cNvSpPr>
              <a:spLocks noChangeShapeType="1"/>
            </p:cNvSpPr>
            <p:nvPr/>
          </p:nvSpPr>
          <p:spPr bwMode="auto">
            <a:xfrm>
              <a:off x="2182704" y="2379162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44" name="Line 2854"/>
            <p:cNvSpPr>
              <a:spLocks noChangeShapeType="1"/>
            </p:cNvSpPr>
            <p:nvPr/>
          </p:nvSpPr>
          <p:spPr bwMode="auto">
            <a:xfrm>
              <a:off x="2197427" y="2379162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45" name="Line 2855"/>
            <p:cNvSpPr>
              <a:spLocks noChangeShapeType="1"/>
            </p:cNvSpPr>
            <p:nvPr/>
          </p:nvSpPr>
          <p:spPr bwMode="auto">
            <a:xfrm>
              <a:off x="2196088" y="2383177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46" name="Line 2856"/>
            <p:cNvSpPr>
              <a:spLocks noChangeShapeType="1"/>
            </p:cNvSpPr>
            <p:nvPr/>
          </p:nvSpPr>
          <p:spPr bwMode="auto">
            <a:xfrm>
              <a:off x="2202780" y="2384515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47" name="Line 2857"/>
            <p:cNvSpPr>
              <a:spLocks noChangeShapeType="1"/>
            </p:cNvSpPr>
            <p:nvPr/>
          </p:nvSpPr>
          <p:spPr bwMode="auto">
            <a:xfrm>
              <a:off x="2201442" y="2388530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48" name="Line 2858"/>
            <p:cNvSpPr>
              <a:spLocks noChangeShapeType="1"/>
            </p:cNvSpPr>
            <p:nvPr/>
          </p:nvSpPr>
          <p:spPr bwMode="auto">
            <a:xfrm>
              <a:off x="2213488" y="2389869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49" name="Line 2859"/>
            <p:cNvSpPr>
              <a:spLocks noChangeShapeType="1"/>
            </p:cNvSpPr>
            <p:nvPr/>
          </p:nvSpPr>
          <p:spPr bwMode="auto">
            <a:xfrm>
              <a:off x="2212149" y="2392545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50" name="Line 2860"/>
            <p:cNvSpPr>
              <a:spLocks noChangeShapeType="1"/>
            </p:cNvSpPr>
            <p:nvPr/>
          </p:nvSpPr>
          <p:spPr bwMode="auto">
            <a:xfrm>
              <a:off x="2249624" y="2393883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51" name="Line 2861"/>
            <p:cNvSpPr>
              <a:spLocks noChangeShapeType="1"/>
            </p:cNvSpPr>
            <p:nvPr/>
          </p:nvSpPr>
          <p:spPr bwMode="auto">
            <a:xfrm>
              <a:off x="2248286" y="2397899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52" name="Line 2862"/>
            <p:cNvSpPr>
              <a:spLocks noChangeShapeType="1"/>
            </p:cNvSpPr>
            <p:nvPr/>
          </p:nvSpPr>
          <p:spPr bwMode="auto">
            <a:xfrm>
              <a:off x="2260331" y="2399237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53" name="Line 2863"/>
            <p:cNvSpPr>
              <a:spLocks noChangeShapeType="1"/>
            </p:cNvSpPr>
            <p:nvPr/>
          </p:nvSpPr>
          <p:spPr bwMode="auto">
            <a:xfrm>
              <a:off x="2258993" y="2401913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54" name="Line 2864"/>
            <p:cNvSpPr>
              <a:spLocks noChangeShapeType="1"/>
            </p:cNvSpPr>
            <p:nvPr/>
          </p:nvSpPr>
          <p:spPr bwMode="auto">
            <a:xfrm>
              <a:off x="2261670" y="2403252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55" name="Line 2865"/>
            <p:cNvSpPr>
              <a:spLocks noChangeShapeType="1"/>
            </p:cNvSpPr>
            <p:nvPr/>
          </p:nvSpPr>
          <p:spPr bwMode="auto">
            <a:xfrm>
              <a:off x="2260331" y="2407267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56" name="Line 2866"/>
            <p:cNvSpPr>
              <a:spLocks noChangeShapeType="1"/>
            </p:cNvSpPr>
            <p:nvPr/>
          </p:nvSpPr>
          <p:spPr bwMode="auto">
            <a:xfrm>
              <a:off x="2264347" y="2408606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57" name="Line 2867"/>
            <p:cNvSpPr>
              <a:spLocks noChangeShapeType="1"/>
            </p:cNvSpPr>
            <p:nvPr/>
          </p:nvSpPr>
          <p:spPr bwMode="auto">
            <a:xfrm>
              <a:off x="2263008" y="2411282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58" name="Line 2868"/>
            <p:cNvSpPr>
              <a:spLocks noChangeShapeType="1"/>
            </p:cNvSpPr>
            <p:nvPr/>
          </p:nvSpPr>
          <p:spPr bwMode="auto">
            <a:xfrm>
              <a:off x="2267024" y="2412620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59" name="Line 2869"/>
            <p:cNvSpPr>
              <a:spLocks noChangeShapeType="1"/>
            </p:cNvSpPr>
            <p:nvPr/>
          </p:nvSpPr>
          <p:spPr bwMode="auto">
            <a:xfrm>
              <a:off x="2265685" y="2416636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60" name="Line 2870"/>
            <p:cNvSpPr>
              <a:spLocks noChangeShapeType="1"/>
            </p:cNvSpPr>
            <p:nvPr/>
          </p:nvSpPr>
          <p:spPr bwMode="auto">
            <a:xfrm>
              <a:off x="2285761" y="2417974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61" name="Line 2871"/>
            <p:cNvSpPr>
              <a:spLocks noChangeShapeType="1"/>
            </p:cNvSpPr>
            <p:nvPr/>
          </p:nvSpPr>
          <p:spPr bwMode="auto">
            <a:xfrm>
              <a:off x="2284422" y="2421989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62" name="Line 2872"/>
            <p:cNvSpPr>
              <a:spLocks noChangeShapeType="1"/>
            </p:cNvSpPr>
            <p:nvPr/>
          </p:nvSpPr>
          <p:spPr bwMode="auto">
            <a:xfrm>
              <a:off x="2291115" y="2423327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63" name="Line 2873"/>
            <p:cNvSpPr>
              <a:spLocks noChangeShapeType="1"/>
            </p:cNvSpPr>
            <p:nvPr/>
          </p:nvSpPr>
          <p:spPr bwMode="auto">
            <a:xfrm>
              <a:off x="2289776" y="2426004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64" name="Line 2874"/>
            <p:cNvSpPr>
              <a:spLocks noChangeShapeType="1"/>
            </p:cNvSpPr>
            <p:nvPr/>
          </p:nvSpPr>
          <p:spPr bwMode="auto">
            <a:xfrm>
              <a:off x="2293792" y="2427342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65" name="Line 2875"/>
            <p:cNvSpPr>
              <a:spLocks noChangeShapeType="1"/>
            </p:cNvSpPr>
            <p:nvPr/>
          </p:nvSpPr>
          <p:spPr bwMode="auto">
            <a:xfrm>
              <a:off x="2292453" y="2431357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66" name="Line 2876"/>
            <p:cNvSpPr>
              <a:spLocks noChangeShapeType="1"/>
            </p:cNvSpPr>
            <p:nvPr/>
          </p:nvSpPr>
          <p:spPr bwMode="auto">
            <a:xfrm>
              <a:off x="2297806" y="2432696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67" name="Line 2877"/>
            <p:cNvSpPr>
              <a:spLocks noChangeShapeType="1"/>
            </p:cNvSpPr>
            <p:nvPr/>
          </p:nvSpPr>
          <p:spPr bwMode="auto">
            <a:xfrm>
              <a:off x="2296468" y="2435373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68" name="Line 2878"/>
            <p:cNvSpPr>
              <a:spLocks noChangeShapeType="1"/>
            </p:cNvSpPr>
            <p:nvPr/>
          </p:nvSpPr>
          <p:spPr bwMode="auto">
            <a:xfrm>
              <a:off x="2315206" y="2436710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69" name="Line 2879"/>
            <p:cNvSpPr>
              <a:spLocks noChangeShapeType="1"/>
            </p:cNvSpPr>
            <p:nvPr/>
          </p:nvSpPr>
          <p:spPr bwMode="auto">
            <a:xfrm>
              <a:off x="2315206" y="2440726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70" name="Line 2880"/>
            <p:cNvSpPr>
              <a:spLocks noChangeShapeType="1"/>
            </p:cNvSpPr>
            <p:nvPr/>
          </p:nvSpPr>
          <p:spPr bwMode="auto">
            <a:xfrm>
              <a:off x="2333943" y="2442064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71" name="Line 2881"/>
            <p:cNvSpPr>
              <a:spLocks noChangeShapeType="1"/>
            </p:cNvSpPr>
            <p:nvPr/>
          </p:nvSpPr>
          <p:spPr bwMode="auto">
            <a:xfrm>
              <a:off x="2333943" y="2444741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72" name="Line 2882"/>
            <p:cNvSpPr>
              <a:spLocks noChangeShapeType="1"/>
            </p:cNvSpPr>
            <p:nvPr/>
          </p:nvSpPr>
          <p:spPr bwMode="auto">
            <a:xfrm>
              <a:off x="2378110" y="2446079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73" name="Line 2883"/>
            <p:cNvSpPr>
              <a:spLocks noChangeShapeType="1"/>
            </p:cNvSpPr>
            <p:nvPr/>
          </p:nvSpPr>
          <p:spPr bwMode="auto">
            <a:xfrm>
              <a:off x="2376772" y="2450094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74" name="Line 2884"/>
            <p:cNvSpPr>
              <a:spLocks noChangeShapeType="1"/>
            </p:cNvSpPr>
            <p:nvPr/>
          </p:nvSpPr>
          <p:spPr bwMode="auto">
            <a:xfrm>
              <a:off x="2384803" y="2451433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75" name="Line 2885"/>
            <p:cNvSpPr>
              <a:spLocks noChangeShapeType="1"/>
            </p:cNvSpPr>
            <p:nvPr/>
          </p:nvSpPr>
          <p:spPr bwMode="auto">
            <a:xfrm>
              <a:off x="2383464" y="2454109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76" name="Line 2886"/>
            <p:cNvSpPr>
              <a:spLocks noChangeShapeType="1"/>
            </p:cNvSpPr>
            <p:nvPr/>
          </p:nvSpPr>
          <p:spPr bwMode="auto">
            <a:xfrm>
              <a:off x="2402201" y="2455447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77" name="Line 2887"/>
            <p:cNvSpPr>
              <a:spLocks noChangeShapeType="1"/>
            </p:cNvSpPr>
            <p:nvPr/>
          </p:nvSpPr>
          <p:spPr bwMode="auto">
            <a:xfrm>
              <a:off x="2400863" y="2459463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78" name="Line 2888"/>
            <p:cNvSpPr>
              <a:spLocks noChangeShapeType="1"/>
            </p:cNvSpPr>
            <p:nvPr/>
          </p:nvSpPr>
          <p:spPr bwMode="auto">
            <a:xfrm>
              <a:off x="2404878" y="2460801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79" name="Line 2889"/>
            <p:cNvSpPr>
              <a:spLocks noChangeShapeType="1"/>
            </p:cNvSpPr>
            <p:nvPr/>
          </p:nvSpPr>
          <p:spPr bwMode="auto">
            <a:xfrm>
              <a:off x="2403540" y="2463477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80" name="Line 2890"/>
            <p:cNvSpPr>
              <a:spLocks noChangeShapeType="1"/>
            </p:cNvSpPr>
            <p:nvPr/>
          </p:nvSpPr>
          <p:spPr bwMode="auto">
            <a:xfrm>
              <a:off x="2427631" y="2464816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81" name="Line 2891"/>
            <p:cNvSpPr>
              <a:spLocks noChangeShapeType="1"/>
            </p:cNvSpPr>
            <p:nvPr/>
          </p:nvSpPr>
          <p:spPr bwMode="auto">
            <a:xfrm>
              <a:off x="2426293" y="2468831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82" name="Line 2892"/>
            <p:cNvSpPr>
              <a:spLocks noChangeShapeType="1"/>
            </p:cNvSpPr>
            <p:nvPr/>
          </p:nvSpPr>
          <p:spPr bwMode="auto">
            <a:xfrm>
              <a:off x="2428969" y="2470170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83" name="Line 2893"/>
            <p:cNvSpPr>
              <a:spLocks noChangeShapeType="1"/>
            </p:cNvSpPr>
            <p:nvPr/>
          </p:nvSpPr>
          <p:spPr bwMode="auto">
            <a:xfrm>
              <a:off x="2427631" y="2474184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84" name="Line 2894"/>
            <p:cNvSpPr>
              <a:spLocks noChangeShapeType="1"/>
            </p:cNvSpPr>
            <p:nvPr/>
          </p:nvSpPr>
          <p:spPr bwMode="auto">
            <a:xfrm>
              <a:off x="2459753" y="2475523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85" name="Line 2895"/>
            <p:cNvSpPr>
              <a:spLocks noChangeShapeType="1"/>
            </p:cNvSpPr>
            <p:nvPr/>
          </p:nvSpPr>
          <p:spPr bwMode="auto">
            <a:xfrm>
              <a:off x="2458414" y="2478200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86" name="Line 2896"/>
            <p:cNvSpPr>
              <a:spLocks noChangeShapeType="1"/>
            </p:cNvSpPr>
            <p:nvPr/>
          </p:nvSpPr>
          <p:spPr bwMode="auto">
            <a:xfrm>
              <a:off x="2470460" y="2479538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87" name="Line 2897"/>
            <p:cNvSpPr>
              <a:spLocks noChangeShapeType="1"/>
            </p:cNvSpPr>
            <p:nvPr/>
          </p:nvSpPr>
          <p:spPr bwMode="auto">
            <a:xfrm>
              <a:off x="2469121" y="2483553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88" name="Line 2898"/>
            <p:cNvSpPr>
              <a:spLocks noChangeShapeType="1"/>
            </p:cNvSpPr>
            <p:nvPr/>
          </p:nvSpPr>
          <p:spPr bwMode="auto">
            <a:xfrm>
              <a:off x="2489198" y="2484891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89" name="Line 2899"/>
            <p:cNvSpPr>
              <a:spLocks noChangeShapeType="1"/>
            </p:cNvSpPr>
            <p:nvPr/>
          </p:nvSpPr>
          <p:spPr bwMode="auto">
            <a:xfrm>
              <a:off x="2487859" y="2487568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90" name="Line 2900"/>
            <p:cNvSpPr>
              <a:spLocks noChangeShapeType="1"/>
            </p:cNvSpPr>
            <p:nvPr/>
          </p:nvSpPr>
          <p:spPr bwMode="auto">
            <a:xfrm>
              <a:off x="2498566" y="2488906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91" name="Line 2901"/>
            <p:cNvSpPr>
              <a:spLocks noChangeShapeType="1"/>
            </p:cNvSpPr>
            <p:nvPr/>
          </p:nvSpPr>
          <p:spPr bwMode="auto">
            <a:xfrm>
              <a:off x="2497228" y="2492921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92" name="Line 2902"/>
            <p:cNvSpPr>
              <a:spLocks noChangeShapeType="1"/>
            </p:cNvSpPr>
            <p:nvPr/>
          </p:nvSpPr>
          <p:spPr bwMode="auto">
            <a:xfrm>
              <a:off x="2518642" y="2494260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93" name="Line 2903"/>
            <p:cNvSpPr>
              <a:spLocks noChangeShapeType="1"/>
            </p:cNvSpPr>
            <p:nvPr/>
          </p:nvSpPr>
          <p:spPr bwMode="auto">
            <a:xfrm>
              <a:off x="2517304" y="2502290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94" name="Line 2904"/>
            <p:cNvSpPr>
              <a:spLocks noChangeShapeType="1"/>
            </p:cNvSpPr>
            <p:nvPr/>
          </p:nvSpPr>
          <p:spPr bwMode="auto">
            <a:xfrm>
              <a:off x="2521319" y="2503628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95" name="Line 2905"/>
            <p:cNvSpPr>
              <a:spLocks noChangeShapeType="1"/>
            </p:cNvSpPr>
            <p:nvPr/>
          </p:nvSpPr>
          <p:spPr bwMode="auto">
            <a:xfrm>
              <a:off x="2519980" y="2507643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96" name="Line 2906"/>
            <p:cNvSpPr>
              <a:spLocks noChangeShapeType="1"/>
            </p:cNvSpPr>
            <p:nvPr/>
          </p:nvSpPr>
          <p:spPr bwMode="auto">
            <a:xfrm>
              <a:off x="2525334" y="2508981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97" name="Line 2907"/>
            <p:cNvSpPr>
              <a:spLocks noChangeShapeType="1"/>
            </p:cNvSpPr>
            <p:nvPr/>
          </p:nvSpPr>
          <p:spPr bwMode="auto">
            <a:xfrm>
              <a:off x="2523996" y="2511658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98" name="Line 2908"/>
            <p:cNvSpPr>
              <a:spLocks noChangeShapeType="1"/>
            </p:cNvSpPr>
            <p:nvPr/>
          </p:nvSpPr>
          <p:spPr bwMode="auto">
            <a:xfrm>
              <a:off x="2528011" y="2512997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99" name="Line 2909"/>
            <p:cNvSpPr>
              <a:spLocks noChangeShapeType="1"/>
            </p:cNvSpPr>
            <p:nvPr/>
          </p:nvSpPr>
          <p:spPr bwMode="auto">
            <a:xfrm>
              <a:off x="2526673" y="2517011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00" name="Line 2910"/>
            <p:cNvSpPr>
              <a:spLocks noChangeShapeType="1"/>
            </p:cNvSpPr>
            <p:nvPr/>
          </p:nvSpPr>
          <p:spPr bwMode="auto">
            <a:xfrm>
              <a:off x="2534703" y="2518350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01" name="Line 2911"/>
            <p:cNvSpPr>
              <a:spLocks noChangeShapeType="1"/>
            </p:cNvSpPr>
            <p:nvPr/>
          </p:nvSpPr>
          <p:spPr bwMode="auto">
            <a:xfrm>
              <a:off x="2533364" y="2522365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02" name="Line 2912"/>
            <p:cNvSpPr>
              <a:spLocks noChangeShapeType="1"/>
            </p:cNvSpPr>
            <p:nvPr/>
          </p:nvSpPr>
          <p:spPr bwMode="auto">
            <a:xfrm>
              <a:off x="2538718" y="2523704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03" name="Line 2913"/>
            <p:cNvSpPr>
              <a:spLocks noChangeShapeType="1"/>
            </p:cNvSpPr>
            <p:nvPr/>
          </p:nvSpPr>
          <p:spPr bwMode="auto">
            <a:xfrm>
              <a:off x="2537380" y="2526380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04" name="Line 2914"/>
            <p:cNvSpPr>
              <a:spLocks noChangeShapeType="1"/>
            </p:cNvSpPr>
            <p:nvPr/>
          </p:nvSpPr>
          <p:spPr bwMode="auto">
            <a:xfrm>
              <a:off x="2552102" y="2527718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05" name="Line 2915"/>
            <p:cNvSpPr>
              <a:spLocks noChangeShapeType="1"/>
            </p:cNvSpPr>
            <p:nvPr/>
          </p:nvSpPr>
          <p:spPr bwMode="auto">
            <a:xfrm>
              <a:off x="2550764" y="2531734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06" name="Line 2916"/>
            <p:cNvSpPr>
              <a:spLocks noChangeShapeType="1"/>
            </p:cNvSpPr>
            <p:nvPr/>
          </p:nvSpPr>
          <p:spPr bwMode="auto">
            <a:xfrm>
              <a:off x="2554779" y="2533072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07" name="Line 2917"/>
            <p:cNvSpPr>
              <a:spLocks noChangeShapeType="1"/>
            </p:cNvSpPr>
            <p:nvPr/>
          </p:nvSpPr>
          <p:spPr bwMode="auto">
            <a:xfrm>
              <a:off x="2553441" y="2535748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08" name="Line 2918"/>
            <p:cNvSpPr>
              <a:spLocks noChangeShapeType="1"/>
            </p:cNvSpPr>
            <p:nvPr/>
          </p:nvSpPr>
          <p:spPr bwMode="auto">
            <a:xfrm>
              <a:off x="2557456" y="2537087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09" name="Line 2919"/>
            <p:cNvSpPr>
              <a:spLocks noChangeShapeType="1"/>
            </p:cNvSpPr>
            <p:nvPr/>
          </p:nvSpPr>
          <p:spPr bwMode="auto">
            <a:xfrm>
              <a:off x="2556118" y="2541102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10" name="Line 2920"/>
            <p:cNvSpPr>
              <a:spLocks noChangeShapeType="1"/>
            </p:cNvSpPr>
            <p:nvPr/>
          </p:nvSpPr>
          <p:spPr bwMode="auto">
            <a:xfrm>
              <a:off x="2636421" y="2542440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11" name="Line 2921"/>
            <p:cNvSpPr>
              <a:spLocks noChangeShapeType="1"/>
            </p:cNvSpPr>
            <p:nvPr/>
          </p:nvSpPr>
          <p:spPr bwMode="auto">
            <a:xfrm>
              <a:off x="2635083" y="2546455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12" name="Line 2922"/>
            <p:cNvSpPr>
              <a:spLocks noChangeShapeType="1"/>
            </p:cNvSpPr>
            <p:nvPr/>
          </p:nvSpPr>
          <p:spPr bwMode="auto">
            <a:xfrm>
              <a:off x="2656497" y="2547794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13" name="Line 2923"/>
            <p:cNvSpPr>
              <a:spLocks noChangeShapeType="1"/>
            </p:cNvSpPr>
            <p:nvPr/>
          </p:nvSpPr>
          <p:spPr bwMode="auto">
            <a:xfrm>
              <a:off x="2655159" y="2550470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14" name="Line 2924"/>
            <p:cNvSpPr>
              <a:spLocks noChangeShapeType="1"/>
            </p:cNvSpPr>
            <p:nvPr/>
          </p:nvSpPr>
          <p:spPr bwMode="auto">
            <a:xfrm>
              <a:off x="2688619" y="2551808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15" name="Line 2925"/>
            <p:cNvSpPr>
              <a:spLocks noChangeShapeType="1"/>
            </p:cNvSpPr>
            <p:nvPr/>
          </p:nvSpPr>
          <p:spPr bwMode="auto">
            <a:xfrm>
              <a:off x="2687281" y="2559838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16" name="Line 2926"/>
            <p:cNvSpPr>
              <a:spLocks noChangeShapeType="1"/>
            </p:cNvSpPr>
            <p:nvPr/>
          </p:nvSpPr>
          <p:spPr bwMode="auto">
            <a:xfrm>
              <a:off x="2718063" y="2561177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17" name="Line 2927"/>
            <p:cNvSpPr>
              <a:spLocks noChangeShapeType="1"/>
            </p:cNvSpPr>
            <p:nvPr/>
          </p:nvSpPr>
          <p:spPr bwMode="auto">
            <a:xfrm>
              <a:off x="2718063" y="2565192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18" name="Line 2928"/>
            <p:cNvSpPr>
              <a:spLocks noChangeShapeType="1"/>
            </p:cNvSpPr>
            <p:nvPr/>
          </p:nvSpPr>
          <p:spPr bwMode="auto">
            <a:xfrm>
              <a:off x="2731447" y="2566531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19" name="Line 2929"/>
            <p:cNvSpPr>
              <a:spLocks noChangeShapeType="1"/>
            </p:cNvSpPr>
            <p:nvPr/>
          </p:nvSpPr>
          <p:spPr bwMode="auto">
            <a:xfrm>
              <a:off x="2731447" y="2570545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20" name="Line 2930"/>
            <p:cNvSpPr>
              <a:spLocks noChangeShapeType="1"/>
            </p:cNvSpPr>
            <p:nvPr/>
          </p:nvSpPr>
          <p:spPr bwMode="auto">
            <a:xfrm>
              <a:off x="2738140" y="2571884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21" name="Line 2931"/>
            <p:cNvSpPr>
              <a:spLocks noChangeShapeType="1"/>
            </p:cNvSpPr>
            <p:nvPr/>
          </p:nvSpPr>
          <p:spPr bwMode="auto">
            <a:xfrm>
              <a:off x="2736801" y="2574561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22" name="Line 2932"/>
            <p:cNvSpPr>
              <a:spLocks noChangeShapeType="1"/>
            </p:cNvSpPr>
            <p:nvPr/>
          </p:nvSpPr>
          <p:spPr bwMode="auto">
            <a:xfrm>
              <a:off x="2754200" y="2575899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23" name="Line 2933"/>
            <p:cNvSpPr>
              <a:spLocks noChangeShapeType="1"/>
            </p:cNvSpPr>
            <p:nvPr/>
          </p:nvSpPr>
          <p:spPr bwMode="auto">
            <a:xfrm>
              <a:off x="2754200" y="2579914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24" name="Line 2934"/>
            <p:cNvSpPr>
              <a:spLocks noChangeShapeType="1"/>
            </p:cNvSpPr>
            <p:nvPr/>
          </p:nvSpPr>
          <p:spPr bwMode="auto">
            <a:xfrm>
              <a:off x="2759554" y="2581252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25" name="Line 2935"/>
            <p:cNvSpPr>
              <a:spLocks noChangeShapeType="1"/>
            </p:cNvSpPr>
            <p:nvPr/>
          </p:nvSpPr>
          <p:spPr bwMode="auto">
            <a:xfrm>
              <a:off x="2758215" y="2585268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26" name="Line 2936"/>
            <p:cNvSpPr>
              <a:spLocks noChangeShapeType="1"/>
            </p:cNvSpPr>
            <p:nvPr/>
          </p:nvSpPr>
          <p:spPr bwMode="auto">
            <a:xfrm>
              <a:off x="2776953" y="2586605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27" name="Line 2937"/>
            <p:cNvSpPr>
              <a:spLocks noChangeShapeType="1"/>
            </p:cNvSpPr>
            <p:nvPr/>
          </p:nvSpPr>
          <p:spPr bwMode="auto">
            <a:xfrm>
              <a:off x="2775615" y="2589282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28" name="Line 2938"/>
            <p:cNvSpPr>
              <a:spLocks noChangeShapeType="1"/>
            </p:cNvSpPr>
            <p:nvPr/>
          </p:nvSpPr>
          <p:spPr bwMode="auto">
            <a:xfrm>
              <a:off x="2784983" y="2590621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29" name="Line 2939"/>
            <p:cNvSpPr>
              <a:spLocks noChangeShapeType="1"/>
            </p:cNvSpPr>
            <p:nvPr/>
          </p:nvSpPr>
          <p:spPr bwMode="auto">
            <a:xfrm>
              <a:off x="2783645" y="2594636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30" name="Line 2940"/>
            <p:cNvSpPr>
              <a:spLocks noChangeShapeType="1"/>
            </p:cNvSpPr>
            <p:nvPr/>
          </p:nvSpPr>
          <p:spPr bwMode="auto">
            <a:xfrm>
              <a:off x="2870641" y="2595974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31" name="Line 2941"/>
            <p:cNvSpPr>
              <a:spLocks noChangeShapeType="1"/>
            </p:cNvSpPr>
            <p:nvPr/>
          </p:nvSpPr>
          <p:spPr bwMode="auto">
            <a:xfrm>
              <a:off x="2869303" y="2599989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32" name="Line 2942"/>
            <p:cNvSpPr>
              <a:spLocks noChangeShapeType="1"/>
            </p:cNvSpPr>
            <p:nvPr/>
          </p:nvSpPr>
          <p:spPr bwMode="auto">
            <a:xfrm>
              <a:off x="2884025" y="2601328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33" name="Line 2943"/>
            <p:cNvSpPr>
              <a:spLocks noChangeShapeType="1"/>
            </p:cNvSpPr>
            <p:nvPr/>
          </p:nvSpPr>
          <p:spPr bwMode="auto">
            <a:xfrm>
              <a:off x="2882687" y="2605342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34" name="Line 2944"/>
            <p:cNvSpPr>
              <a:spLocks noChangeShapeType="1"/>
            </p:cNvSpPr>
            <p:nvPr/>
          </p:nvSpPr>
          <p:spPr bwMode="auto">
            <a:xfrm>
              <a:off x="2886701" y="2606681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35" name="Line 2945"/>
            <p:cNvSpPr>
              <a:spLocks noChangeShapeType="1"/>
            </p:cNvSpPr>
            <p:nvPr/>
          </p:nvSpPr>
          <p:spPr bwMode="auto">
            <a:xfrm>
              <a:off x="2885363" y="2609358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36" name="Line 2946"/>
            <p:cNvSpPr>
              <a:spLocks noChangeShapeType="1"/>
            </p:cNvSpPr>
            <p:nvPr/>
          </p:nvSpPr>
          <p:spPr bwMode="auto">
            <a:xfrm>
              <a:off x="2920162" y="2610696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37" name="Line 2947"/>
            <p:cNvSpPr>
              <a:spLocks noChangeShapeType="1"/>
            </p:cNvSpPr>
            <p:nvPr/>
          </p:nvSpPr>
          <p:spPr bwMode="auto">
            <a:xfrm>
              <a:off x="2918823" y="2620065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38" name="Line 2948"/>
            <p:cNvSpPr>
              <a:spLocks noChangeShapeType="1"/>
            </p:cNvSpPr>
            <p:nvPr/>
          </p:nvSpPr>
          <p:spPr bwMode="auto">
            <a:xfrm>
              <a:off x="2932207" y="2621402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39" name="Line 2949"/>
            <p:cNvSpPr>
              <a:spLocks noChangeShapeType="1"/>
            </p:cNvSpPr>
            <p:nvPr/>
          </p:nvSpPr>
          <p:spPr bwMode="auto">
            <a:xfrm>
              <a:off x="2930869" y="2625418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40" name="Line 2950"/>
            <p:cNvSpPr>
              <a:spLocks noChangeShapeType="1"/>
            </p:cNvSpPr>
            <p:nvPr/>
          </p:nvSpPr>
          <p:spPr bwMode="auto">
            <a:xfrm>
              <a:off x="2945591" y="2626756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41" name="Line 2951"/>
            <p:cNvSpPr>
              <a:spLocks noChangeShapeType="1"/>
            </p:cNvSpPr>
            <p:nvPr/>
          </p:nvSpPr>
          <p:spPr bwMode="auto">
            <a:xfrm>
              <a:off x="2944253" y="2630771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42" name="Line 2952"/>
            <p:cNvSpPr>
              <a:spLocks noChangeShapeType="1"/>
            </p:cNvSpPr>
            <p:nvPr/>
          </p:nvSpPr>
          <p:spPr bwMode="auto">
            <a:xfrm>
              <a:off x="2954960" y="2632109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43" name="Line 2953"/>
            <p:cNvSpPr>
              <a:spLocks noChangeShapeType="1"/>
            </p:cNvSpPr>
            <p:nvPr/>
          </p:nvSpPr>
          <p:spPr bwMode="auto">
            <a:xfrm>
              <a:off x="2953621" y="2634786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44" name="Line 2954"/>
            <p:cNvSpPr>
              <a:spLocks noChangeShapeType="1"/>
            </p:cNvSpPr>
            <p:nvPr/>
          </p:nvSpPr>
          <p:spPr bwMode="auto">
            <a:xfrm>
              <a:off x="2971021" y="2636125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45" name="Line 2955"/>
            <p:cNvSpPr>
              <a:spLocks noChangeShapeType="1"/>
            </p:cNvSpPr>
            <p:nvPr/>
          </p:nvSpPr>
          <p:spPr bwMode="auto">
            <a:xfrm>
              <a:off x="2969682" y="2645493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46" name="Line 2956"/>
            <p:cNvSpPr>
              <a:spLocks noChangeShapeType="1"/>
            </p:cNvSpPr>
            <p:nvPr/>
          </p:nvSpPr>
          <p:spPr bwMode="auto">
            <a:xfrm>
              <a:off x="2991096" y="2646831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47" name="Line 2957"/>
            <p:cNvSpPr>
              <a:spLocks noChangeShapeType="1"/>
            </p:cNvSpPr>
            <p:nvPr/>
          </p:nvSpPr>
          <p:spPr bwMode="auto">
            <a:xfrm>
              <a:off x="2989759" y="2656200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48" name="Line 2958"/>
            <p:cNvSpPr>
              <a:spLocks noChangeShapeType="1"/>
            </p:cNvSpPr>
            <p:nvPr/>
          </p:nvSpPr>
          <p:spPr bwMode="auto">
            <a:xfrm>
              <a:off x="2999127" y="2657538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49" name="Line 2959"/>
            <p:cNvSpPr>
              <a:spLocks noChangeShapeType="1"/>
            </p:cNvSpPr>
            <p:nvPr/>
          </p:nvSpPr>
          <p:spPr bwMode="auto">
            <a:xfrm>
              <a:off x="2999127" y="2660215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50" name="Line 2960"/>
            <p:cNvSpPr>
              <a:spLocks noChangeShapeType="1"/>
            </p:cNvSpPr>
            <p:nvPr/>
          </p:nvSpPr>
          <p:spPr bwMode="auto">
            <a:xfrm>
              <a:off x="3029910" y="2661553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51" name="Line 2961"/>
            <p:cNvSpPr>
              <a:spLocks noChangeShapeType="1"/>
            </p:cNvSpPr>
            <p:nvPr/>
          </p:nvSpPr>
          <p:spPr bwMode="auto">
            <a:xfrm>
              <a:off x="3028572" y="2665568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52" name="Line 2962"/>
            <p:cNvSpPr>
              <a:spLocks noChangeShapeType="1"/>
            </p:cNvSpPr>
            <p:nvPr/>
          </p:nvSpPr>
          <p:spPr bwMode="auto">
            <a:xfrm>
              <a:off x="3076754" y="2666906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53" name="Line 2963"/>
            <p:cNvSpPr>
              <a:spLocks noChangeShapeType="1"/>
            </p:cNvSpPr>
            <p:nvPr/>
          </p:nvSpPr>
          <p:spPr bwMode="auto">
            <a:xfrm>
              <a:off x="3076754" y="2670922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54" name="Line 2964"/>
            <p:cNvSpPr>
              <a:spLocks noChangeShapeType="1"/>
            </p:cNvSpPr>
            <p:nvPr/>
          </p:nvSpPr>
          <p:spPr bwMode="auto">
            <a:xfrm>
              <a:off x="3130290" y="2670922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55" name="Line 2965"/>
            <p:cNvSpPr>
              <a:spLocks noChangeShapeType="1"/>
            </p:cNvSpPr>
            <p:nvPr/>
          </p:nvSpPr>
          <p:spPr bwMode="auto">
            <a:xfrm>
              <a:off x="3128952" y="2676275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56" name="Line 2966"/>
            <p:cNvSpPr>
              <a:spLocks noChangeShapeType="1"/>
            </p:cNvSpPr>
            <p:nvPr/>
          </p:nvSpPr>
          <p:spPr bwMode="auto">
            <a:xfrm>
              <a:off x="3131629" y="2676275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57" name="Line 2967"/>
            <p:cNvSpPr>
              <a:spLocks noChangeShapeType="1"/>
            </p:cNvSpPr>
            <p:nvPr/>
          </p:nvSpPr>
          <p:spPr bwMode="auto">
            <a:xfrm>
              <a:off x="3131629" y="2681629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58" name="Line 2968"/>
            <p:cNvSpPr>
              <a:spLocks noChangeShapeType="1"/>
            </p:cNvSpPr>
            <p:nvPr/>
          </p:nvSpPr>
          <p:spPr bwMode="auto">
            <a:xfrm>
              <a:off x="3134306" y="2681629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59" name="Line 2969"/>
            <p:cNvSpPr>
              <a:spLocks noChangeShapeType="1"/>
            </p:cNvSpPr>
            <p:nvPr/>
          </p:nvSpPr>
          <p:spPr bwMode="auto">
            <a:xfrm>
              <a:off x="3132967" y="2685643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60" name="Line 2970"/>
            <p:cNvSpPr>
              <a:spLocks noChangeShapeType="1"/>
            </p:cNvSpPr>
            <p:nvPr/>
          </p:nvSpPr>
          <p:spPr bwMode="auto">
            <a:xfrm>
              <a:off x="3189179" y="2686982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61" name="Line 2971"/>
            <p:cNvSpPr>
              <a:spLocks noChangeShapeType="1"/>
            </p:cNvSpPr>
            <p:nvPr/>
          </p:nvSpPr>
          <p:spPr bwMode="auto">
            <a:xfrm>
              <a:off x="3187841" y="2692335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62" name="Line 2972"/>
            <p:cNvSpPr>
              <a:spLocks noChangeShapeType="1"/>
            </p:cNvSpPr>
            <p:nvPr/>
          </p:nvSpPr>
          <p:spPr bwMode="auto">
            <a:xfrm>
              <a:off x="3286883" y="2692335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63" name="Line 2973"/>
            <p:cNvSpPr>
              <a:spLocks noChangeShapeType="1"/>
            </p:cNvSpPr>
            <p:nvPr/>
          </p:nvSpPr>
          <p:spPr bwMode="auto">
            <a:xfrm>
              <a:off x="3285544" y="2696350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64" name="Line 2974"/>
            <p:cNvSpPr>
              <a:spLocks noChangeShapeType="1"/>
            </p:cNvSpPr>
            <p:nvPr/>
          </p:nvSpPr>
          <p:spPr bwMode="auto">
            <a:xfrm>
              <a:off x="3308297" y="2697689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65" name="Line 2975"/>
            <p:cNvSpPr>
              <a:spLocks noChangeShapeType="1"/>
            </p:cNvSpPr>
            <p:nvPr/>
          </p:nvSpPr>
          <p:spPr bwMode="auto">
            <a:xfrm>
              <a:off x="3306958" y="2701703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66" name="Line 2976"/>
            <p:cNvSpPr>
              <a:spLocks noChangeShapeType="1"/>
            </p:cNvSpPr>
            <p:nvPr/>
          </p:nvSpPr>
          <p:spPr bwMode="auto">
            <a:xfrm>
              <a:off x="3344434" y="2703042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67" name="Line 2977"/>
            <p:cNvSpPr>
              <a:spLocks noChangeShapeType="1"/>
            </p:cNvSpPr>
            <p:nvPr/>
          </p:nvSpPr>
          <p:spPr bwMode="auto">
            <a:xfrm>
              <a:off x="3343096" y="2707057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68" name="Line 2978"/>
            <p:cNvSpPr>
              <a:spLocks noChangeShapeType="1"/>
            </p:cNvSpPr>
            <p:nvPr/>
          </p:nvSpPr>
          <p:spPr bwMode="auto">
            <a:xfrm>
              <a:off x="3397970" y="2708395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69" name="Line 2979"/>
            <p:cNvSpPr>
              <a:spLocks noChangeShapeType="1"/>
            </p:cNvSpPr>
            <p:nvPr/>
          </p:nvSpPr>
          <p:spPr bwMode="auto">
            <a:xfrm>
              <a:off x="3396632" y="2712410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0" name="Line 2980"/>
            <p:cNvSpPr>
              <a:spLocks noChangeShapeType="1"/>
            </p:cNvSpPr>
            <p:nvPr/>
          </p:nvSpPr>
          <p:spPr bwMode="auto">
            <a:xfrm>
              <a:off x="3400646" y="2713749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1" name="Line 2981"/>
            <p:cNvSpPr>
              <a:spLocks noChangeShapeType="1"/>
            </p:cNvSpPr>
            <p:nvPr/>
          </p:nvSpPr>
          <p:spPr bwMode="auto">
            <a:xfrm>
              <a:off x="3399308" y="2717763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2" name="Line 2982"/>
            <p:cNvSpPr>
              <a:spLocks noChangeShapeType="1"/>
            </p:cNvSpPr>
            <p:nvPr/>
          </p:nvSpPr>
          <p:spPr bwMode="auto">
            <a:xfrm>
              <a:off x="3407339" y="2719102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3" name="Line 2983"/>
            <p:cNvSpPr>
              <a:spLocks noChangeShapeType="1"/>
            </p:cNvSpPr>
            <p:nvPr/>
          </p:nvSpPr>
          <p:spPr bwMode="auto">
            <a:xfrm>
              <a:off x="3406000" y="2723117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4" name="Line 2984"/>
            <p:cNvSpPr>
              <a:spLocks noChangeShapeType="1"/>
            </p:cNvSpPr>
            <p:nvPr/>
          </p:nvSpPr>
          <p:spPr bwMode="auto">
            <a:xfrm>
              <a:off x="3414030" y="2724456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5" name="Line 2985"/>
            <p:cNvSpPr>
              <a:spLocks noChangeShapeType="1"/>
            </p:cNvSpPr>
            <p:nvPr/>
          </p:nvSpPr>
          <p:spPr bwMode="auto">
            <a:xfrm>
              <a:off x="3412692" y="2728470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6" name="Line 2986"/>
            <p:cNvSpPr>
              <a:spLocks noChangeShapeType="1"/>
            </p:cNvSpPr>
            <p:nvPr/>
          </p:nvSpPr>
          <p:spPr bwMode="auto">
            <a:xfrm>
              <a:off x="3522441" y="2729809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7" name="Line 2987"/>
            <p:cNvSpPr>
              <a:spLocks noChangeShapeType="1"/>
            </p:cNvSpPr>
            <p:nvPr/>
          </p:nvSpPr>
          <p:spPr bwMode="auto">
            <a:xfrm>
              <a:off x="3521102" y="2733824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8" name="Line 2988"/>
            <p:cNvSpPr>
              <a:spLocks noChangeShapeType="1"/>
            </p:cNvSpPr>
            <p:nvPr/>
          </p:nvSpPr>
          <p:spPr bwMode="auto">
            <a:xfrm>
              <a:off x="3557239" y="2733824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79" name="Line 2989"/>
            <p:cNvSpPr>
              <a:spLocks noChangeShapeType="1"/>
            </p:cNvSpPr>
            <p:nvPr/>
          </p:nvSpPr>
          <p:spPr bwMode="auto">
            <a:xfrm>
              <a:off x="3555900" y="2739177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80" name="Line 2990"/>
            <p:cNvSpPr>
              <a:spLocks noChangeShapeType="1"/>
            </p:cNvSpPr>
            <p:nvPr/>
          </p:nvSpPr>
          <p:spPr bwMode="auto">
            <a:xfrm>
              <a:off x="3561254" y="2740516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81" name="Line 2991"/>
            <p:cNvSpPr>
              <a:spLocks noChangeShapeType="1"/>
            </p:cNvSpPr>
            <p:nvPr/>
          </p:nvSpPr>
          <p:spPr bwMode="auto">
            <a:xfrm>
              <a:off x="3559916" y="2744530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82" name="Line 2992"/>
            <p:cNvSpPr>
              <a:spLocks noChangeShapeType="1"/>
            </p:cNvSpPr>
            <p:nvPr/>
          </p:nvSpPr>
          <p:spPr bwMode="auto">
            <a:xfrm>
              <a:off x="3575977" y="2744530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83" name="Line 2993"/>
            <p:cNvSpPr>
              <a:spLocks noChangeShapeType="1"/>
            </p:cNvSpPr>
            <p:nvPr/>
          </p:nvSpPr>
          <p:spPr bwMode="auto">
            <a:xfrm>
              <a:off x="3574638" y="2749884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84" name="Line 2994"/>
            <p:cNvSpPr>
              <a:spLocks noChangeShapeType="1"/>
            </p:cNvSpPr>
            <p:nvPr/>
          </p:nvSpPr>
          <p:spPr bwMode="auto">
            <a:xfrm>
              <a:off x="3577315" y="2751223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85" name="Line 2995"/>
            <p:cNvSpPr>
              <a:spLocks noChangeShapeType="1"/>
            </p:cNvSpPr>
            <p:nvPr/>
          </p:nvSpPr>
          <p:spPr bwMode="auto">
            <a:xfrm>
              <a:off x="3575977" y="2755237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86" name="Line 2996"/>
            <p:cNvSpPr>
              <a:spLocks noChangeShapeType="1"/>
            </p:cNvSpPr>
            <p:nvPr/>
          </p:nvSpPr>
          <p:spPr bwMode="auto">
            <a:xfrm>
              <a:off x="3614790" y="2756576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87" name="Line 2997"/>
            <p:cNvSpPr>
              <a:spLocks noChangeShapeType="1"/>
            </p:cNvSpPr>
            <p:nvPr/>
          </p:nvSpPr>
          <p:spPr bwMode="auto">
            <a:xfrm>
              <a:off x="3613452" y="2760591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88" name="Line 2998"/>
            <p:cNvSpPr>
              <a:spLocks noChangeShapeType="1"/>
            </p:cNvSpPr>
            <p:nvPr/>
          </p:nvSpPr>
          <p:spPr bwMode="auto">
            <a:xfrm>
              <a:off x="3668326" y="2761929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89" name="Line 2999"/>
            <p:cNvSpPr>
              <a:spLocks noChangeShapeType="1"/>
            </p:cNvSpPr>
            <p:nvPr/>
          </p:nvSpPr>
          <p:spPr bwMode="auto">
            <a:xfrm>
              <a:off x="3666988" y="2765944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90" name="Line 3000"/>
            <p:cNvSpPr>
              <a:spLocks noChangeShapeType="1"/>
            </p:cNvSpPr>
            <p:nvPr/>
          </p:nvSpPr>
          <p:spPr bwMode="auto">
            <a:xfrm>
              <a:off x="3672342" y="2767283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91" name="Line 3001"/>
            <p:cNvSpPr>
              <a:spLocks noChangeShapeType="1"/>
            </p:cNvSpPr>
            <p:nvPr/>
          </p:nvSpPr>
          <p:spPr bwMode="auto">
            <a:xfrm>
              <a:off x="3671003" y="2772636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92" name="Line 3002"/>
            <p:cNvSpPr>
              <a:spLocks noChangeShapeType="1"/>
            </p:cNvSpPr>
            <p:nvPr/>
          </p:nvSpPr>
          <p:spPr bwMode="auto">
            <a:xfrm>
              <a:off x="3708478" y="2772636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93" name="Line 3003"/>
            <p:cNvSpPr>
              <a:spLocks noChangeShapeType="1"/>
            </p:cNvSpPr>
            <p:nvPr/>
          </p:nvSpPr>
          <p:spPr bwMode="auto">
            <a:xfrm>
              <a:off x="3708478" y="2777990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94" name="Line 3004"/>
            <p:cNvSpPr>
              <a:spLocks noChangeShapeType="1"/>
            </p:cNvSpPr>
            <p:nvPr/>
          </p:nvSpPr>
          <p:spPr bwMode="auto">
            <a:xfrm>
              <a:off x="3713831" y="2779327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95" name="Line 3005"/>
            <p:cNvSpPr>
              <a:spLocks noChangeShapeType="1"/>
            </p:cNvSpPr>
            <p:nvPr/>
          </p:nvSpPr>
          <p:spPr bwMode="auto">
            <a:xfrm>
              <a:off x="3712493" y="2783343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96" name="Line 3006"/>
            <p:cNvSpPr>
              <a:spLocks noChangeShapeType="1"/>
            </p:cNvSpPr>
            <p:nvPr/>
          </p:nvSpPr>
          <p:spPr bwMode="auto">
            <a:xfrm>
              <a:off x="3728554" y="2784681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97" name="Line 3007"/>
            <p:cNvSpPr>
              <a:spLocks noChangeShapeType="1"/>
            </p:cNvSpPr>
            <p:nvPr/>
          </p:nvSpPr>
          <p:spPr bwMode="auto">
            <a:xfrm>
              <a:off x="3727215" y="2788696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98" name="Line 3008"/>
            <p:cNvSpPr>
              <a:spLocks noChangeShapeType="1"/>
            </p:cNvSpPr>
            <p:nvPr/>
          </p:nvSpPr>
          <p:spPr bwMode="auto">
            <a:xfrm>
              <a:off x="3743276" y="2790034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99" name="Line 3009"/>
            <p:cNvSpPr>
              <a:spLocks noChangeShapeType="1"/>
            </p:cNvSpPr>
            <p:nvPr/>
          </p:nvSpPr>
          <p:spPr bwMode="auto">
            <a:xfrm>
              <a:off x="3741938" y="2795388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00" name="Line 3010"/>
            <p:cNvSpPr>
              <a:spLocks noChangeShapeType="1"/>
            </p:cNvSpPr>
            <p:nvPr/>
          </p:nvSpPr>
          <p:spPr bwMode="auto">
            <a:xfrm>
              <a:off x="3745953" y="2796726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01" name="Line 3011"/>
            <p:cNvSpPr>
              <a:spLocks noChangeShapeType="1"/>
            </p:cNvSpPr>
            <p:nvPr/>
          </p:nvSpPr>
          <p:spPr bwMode="auto">
            <a:xfrm>
              <a:off x="3744615" y="2802080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02" name="Line 3012"/>
            <p:cNvSpPr>
              <a:spLocks noChangeShapeType="1"/>
            </p:cNvSpPr>
            <p:nvPr/>
          </p:nvSpPr>
          <p:spPr bwMode="auto">
            <a:xfrm>
              <a:off x="3753983" y="2803418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03" name="Line 3013"/>
            <p:cNvSpPr>
              <a:spLocks noChangeShapeType="1"/>
            </p:cNvSpPr>
            <p:nvPr/>
          </p:nvSpPr>
          <p:spPr bwMode="auto">
            <a:xfrm>
              <a:off x="3752645" y="2807433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04" name="Line 3014"/>
            <p:cNvSpPr>
              <a:spLocks noChangeShapeType="1"/>
            </p:cNvSpPr>
            <p:nvPr/>
          </p:nvSpPr>
          <p:spPr bwMode="auto">
            <a:xfrm>
              <a:off x="3790121" y="2807433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05" name="Line 3015"/>
            <p:cNvSpPr>
              <a:spLocks noChangeShapeType="1"/>
            </p:cNvSpPr>
            <p:nvPr/>
          </p:nvSpPr>
          <p:spPr bwMode="auto">
            <a:xfrm>
              <a:off x="3790121" y="2814125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06" name="Line 3016"/>
            <p:cNvSpPr>
              <a:spLocks noChangeShapeType="1"/>
            </p:cNvSpPr>
            <p:nvPr/>
          </p:nvSpPr>
          <p:spPr bwMode="auto">
            <a:xfrm>
              <a:off x="3820903" y="2814125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07" name="Line 3017"/>
            <p:cNvSpPr>
              <a:spLocks noChangeShapeType="1"/>
            </p:cNvSpPr>
            <p:nvPr/>
          </p:nvSpPr>
          <p:spPr bwMode="auto">
            <a:xfrm>
              <a:off x="3819565" y="2819478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08" name="Line 3018"/>
            <p:cNvSpPr>
              <a:spLocks noChangeShapeType="1"/>
            </p:cNvSpPr>
            <p:nvPr/>
          </p:nvSpPr>
          <p:spPr bwMode="auto">
            <a:xfrm>
              <a:off x="3839641" y="2820817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09" name="Line 3019"/>
            <p:cNvSpPr>
              <a:spLocks noChangeShapeType="1"/>
            </p:cNvSpPr>
            <p:nvPr/>
          </p:nvSpPr>
          <p:spPr bwMode="auto">
            <a:xfrm>
              <a:off x="3838303" y="2824831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10" name="Line 3020"/>
            <p:cNvSpPr>
              <a:spLocks noChangeShapeType="1"/>
            </p:cNvSpPr>
            <p:nvPr/>
          </p:nvSpPr>
          <p:spPr bwMode="auto">
            <a:xfrm>
              <a:off x="4068507" y="2826170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11" name="Line 3021"/>
            <p:cNvSpPr>
              <a:spLocks noChangeShapeType="1"/>
            </p:cNvSpPr>
            <p:nvPr/>
          </p:nvSpPr>
          <p:spPr bwMode="auto">
            <a:xfrm>
              <a:off x="4067169" y="2831523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12" name="Line 3022"/>
            <p:cNvSpPr>
              <a:spLocks noChangeShapeType="1"/>
            </p:cNvSpPr>
            <p:nvPr/>
          </p:nvSpPr>
          <p:spPr bwMode="auto">
            <a:xfrm>
              <a:off x="4092599" y="2832861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13" name="Line 3023"/>
            <p:cNvSpPr>
              <a:spLocks noChangeShapeType="1"/>
            </p:cNvSpPr>
            <p:nvPr/>
          </p:nvSpPr>
          <p:spPr bwMode="auto">
            <a:xfrm>
              <a:off x="4091260" y="2838215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14" name="Line 3024"/>
            <p:cNvSpPr>
              <a:spLocks noChangeShapeType="1"/>
            </p:cNvSpPr>
            <p:nvPr/>
          </p:nvSpPr>
          <p:spPr bwMode="auto">
            <a:xfrm>
              <a:off x="4130074" y="2839554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15" name="Line 3025"/>
            <p:cNvSpPr>
              <a:spLocks noChangeShapeType="1"/>
            </p:cNvSpPr>
            <p:nvPr/>
          </p:nvSpPr>
          <p:spPr bwMode="auto">
            <a:xfrm>
              <a:off x="4128735" y="2844907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16" name="Line 3026"/>
            <p:cNvSpPr>
              <a:spLocks noChangeShapeType="1"/>
            </p:cNvSpPr>
            <p:nvPr/>
          </p:nvSpPr>
          <p:spPr bwMode="auto">
            <a:xfrm>
              <a:off x="4147472" y="2846245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17" name="Line 3027"/>
            <p:cNvSpPr>
              <a:spLocks noChangeShapeType="1"/>
            </p:cNvSpPr>
            <p:nvPr/>
          </p:nvSpPr>
          <p:spPr bwMode="auto">
            <a:xfrm>
              <a:off x="4147472" y="2851598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18" name="Line 3028"/>
            <p:cNvSpPr>
              <a:spLocks noChangeShapeType="1"/>
            </p:cNvSpPr>
            <p:nvPr/>
          </p:nvSpPr>
          <p:spPr bwMode="auto">
            <a:xfrm>
              <a:off x="4156842" y="2852937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19" name="Line 3029"/>
            <p:cNvSpPr>
              <a:spLocks noChangeShapeType="1"/>
            </p:cNvSpPr>
            <p:nvPr/>
          </p:nvSpPr>
          <p:spPr bwMode="auto">
            <a:xfrm>
              <a:off x="4155503" y="2859628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20" name="Line 3030"/>
            <p:cNvSpPr>
              <a:spLocks noChangeShapeType="1"/>
            </p:cNvSpPr>
            <p:nvPr/>
          </p:nvSpPr>
          <p:spPr bwMode="auto">
            <a:xfrm>
              <a:off x="4166210" y="2860967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21" name="Line 3031"/>
            <p:cNvSpPr>
              <a:spLocks noChangeShapeType="1"/>
            </p:cNvSpPr>
            <p:nvPr/>
          </p:nvSpPr>
          <p:spPr bwMode="auto">
            <a:xfrm>
              <a:off x="4164872" y="2866321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22" name="Line 3032"/>
            <p:cNvSpPr>
              <a:spLocks noChangeShapeType="1"/>
            </p:cNvSpPr>
            <p:nvPr/>
          </p:nvSpPr>
          <p:spPr bwMode="auto">
            <a:xfrm>
              <a:off x="4227776" y="2866321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23" name="Line 3033"/>
            <p:cNvSpPr>
              <a:spLocks noChangeShapeType="1"/>
            </p:cNvSpPr>
            <p:nvPr/>
          </p:nvSpPr>
          <p:spPr bwMode="auto">
            <a:xfrm>
              <a:off x="4226438" y="2873012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24" name="Line 3034"/>
            <p:cNvSpPr>
              <a:spLocks noChangeShapeType="1"/>
            </p:cNvSpPr>
            <p:nvPr/>
          </p:nvSpPr>
          <p:spPr bwMode="auto">
            <a:xfrm>
              <a:off x="4279974" y="2874351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25" name="Line 3035"/>
            <p:cNvSpPr>
              <a:spLocks noChangeShapeType="1"/>
            </p:cNvSpPr>
            <p:nvPr/>
          </p:nvSpPr>
          <p:spPr bwMode="auto">
            <a:xfrm>
              <a:off x="4279974" y="2879704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26" name="Line 3036"/>
            <p:cNvSpPr>
              <a:spLocks noChangeShapeType="1"/>
            </p:cNvSpPr>
            <p:nvPr/>
          </p:nvSpPr>
          <p:spPr bwMode="auto">
            <a:xfrm>
              <a:off x="4325480" y="2881042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27" name="Line 3037"/>
            <p:cNvSpPr>
              <a:spLocks noChangeShapeType="1"/>
            </p:cNvSpPr>
            <p:nvPr/>
          </p:nvSpPr>
          <p:spPr bwMode="auto">
            <a:xfrm>
              <a:off x="4324141" y="2887734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28" name="Line 3038"/>
            <p:cNvSpPr>
              <a:spLocks noChangeShapeType="1"/>
            </p:cNvSpPr>
            <p:nvPr/>
          </p:nvSpPr>
          <p:spPr bwMode="auto">
            <a:xfrm>
              <a:off x="4536947" y="2889072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29" name="Line 3039"/>
            <p:cNvSpPr>
              <a:spLocks noChangeShapeType="1"/>
            </p:cNvSpPr>
            <p:nvPr/>
          </p:nvSpPr>
          <p:spPr bwMode="auto">
            <a:xfrm>
              <a:off x="4535608" y="2895764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30" name="Line 3040"/>
            <p:cNvSpPr>
              <a:spLocks noChangeShapeType="1"/>
            </p:cNvSpPr>
            <p:nvPr/>
          </p:nvSpPr>
          <p:spPr bwMode="auto">
            <a:xfrm>
              <a:off x="4615912" y="2897102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31" name="Line 3041"/>
            <p:cNvSpPr>
              <a:spLocks noChangeShapeType="1"/>
            </p:cNvSpPr>
            <p:nvPr/>
          </p:nvSpPr>
          <p:spPr bwMode="auto">
            <a:xfrm>
              <a:off x="4614574" y="2905132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32" name="Line 3042"/>
            <p:cNvSpPr>
              <a:spLocks noChangeShapeType="1"/>
            </p:cNvSpPr>
            <p:nvPr/>
          </p:nvSpPr>
          <p:spPr bwMode="auto">
            <a:xfrm>
              <a:off x="5178039" y="2905132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33" name="Line 3043"/>
            <p:cNvSpPr>
              <a:spLocks noChangeShapeType="1"/>
            </p:cNvSpPr>
            <p:nvPr/>
          </p:nvSpPr>
          <p:spPr bwMode="auto">
            <a:xfrm>
              <a:off x="5176701" y="2915839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34" name="Line 3044"/>
            <p:cNvSpPr>
              <a:spLocks noChangeShapeType="1"/>
            </p:cNvSpPr>
            <p:nvPr/>
          </p:nvSpPr>
          <p:spPr bwMode="auto">
            <a:xfrm>
              <a:off x="5550114" y="2917178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35" name="Line 3045"/>
            <p:cNvSpPr>
              <a:spLocks noChangeShapeType="1"/>
            </p:cNvSpPr>
            <p:nvPr/>
          </p:nvSpPr>
          <p:spPr bwMode="auto">
            <a:xfrm>
              <a:off x="5548776" y="2929222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36" name="Line 3046"/>
            <p:cNvSpPr>
              <a:spLocks noChangeShapeType="1"/>
            </p:cNvSpPr>
            <p:nvPr/>
          </p:nvSpPr>
          <p:spPr bwMode="auto">
            <a:xfrm>
              <a:off x="5621049" y="2930561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37" name="Line 3047"/>
            <p:cNvSpPr>
              <a:spLocks noChangeShapeType="1"/>
            </p:cNvSpPr>
            <p:nvPr/>
          </p:nvSpPr>
          <p:spPr bwMode="auto">
            <a:xfrm>
              <a:off x="5619710" y="2943945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38" name="Line 3048"/>
            <p:cNvSpPr>
              <a:spLocks noChangeShapeType="1"/>
            </p:cNvSpPr>
            <p:nvPr/>
          </p:nvSpPr>
          <p:spPr bwMode="auto">
            <a:xfrm>
              <a:off x="5669231" y="2945283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39" name="Line 3049"/>
            <p:cNvSpPr>
              <a:spLocks noChangeShapeType="1"/>
            </p:cNvSpPr>
            <p:nvPr/>
          </p:nvSpPr>
          <p:spPr bwMode="auto">
            <a:xfrm>
              <a:off x="5667893" y="2961343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40" name="Line 3050"/>
            <p:cNvSpPr>
              <a:spLocks noChangeShapeType="1"/>
            </p:cNvSpPr>
            <p:nvPr/>
          </p:nvSpPr>
          <p:spPr bwMode="auto">
            <a:xfrm>
              <a:off x="5878022" y="2962682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41" name="Line 3051"/>
            <p:cNvSpPr>
              <a:spLocks noChangeShapeType="1"/>
            </p:cNvSpPr>
            <p:nvPr/>
          </p:nvSpPr>
          <p:spPr bwMode="auto">
            <a:xfrm>
              <a:off x="5876683" y="2981418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42" name="Line 3052"/>
            <p:cNvSpPr>
              <a:spLocks noChangeShapeType="1"/>
            </p:cNvSpPr>
            <p:nvPr/>
          </p:nvSpPr>
          <p:spPr bwMode="auto">
            <a:xfrm>
              <a:off x="7381042" y="2981418"/>
              <a:ext cx="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43" name="TextovéPole 1"/>
            <p:cNvSpPr txBox="1">
              <a:spLocks noChangeArrowheads="1"/>
            </p:cNvSpPr>
            <p:nvPr/>
          </p:nvSpPr>
          <p:spPr bwMode="auto">
            <a:xfrm rot="16200000">
              <a:off x="-431351" y="3107765"/>
              <a:ext cx="1598946" cy="36933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cs-CZ" b="1"/>
                <a:t>Podíl žijících</a:t>
              </a:r>
            </a:p>
          </p:txBody>
        </p:sp>
      </p:grpSp>
      <p:sp>
        <p:nvSpPr>
          <p:cNvPr id="3044" name="Obdélník 3043"/>
          <p:cNvSpPr/>
          <p:nvPr/>
        </p:nvSpPr>
        <p:spPr>
          <a:xfrm>
            <a:off x="4932040" y="1124744"/>
            <a:ext cx="1296144" cy="216024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45" name="Rectangle 2"/>
          <p:cNvSpPr>
            <a:spLocks noChangeArrowheads="1"/>
          </p:cNvSpPr>
          <p:nvPr/>
        </p:nvSpPr>
        <p:spPr bwMode="auto">
          <a:xfrm>
            <a:off x="7524328" y="1700808"/>
            <a:ext cx="151216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1" hangingPunct="1"/>
            <a:r>
              <a:rPr lang="cs-CZ" b="1" dirty="0">
                <a:solidFill>
                  <a:srgbClr val="0000FF"/>
                </a:solidFill>
              </a:rPr>
              <a:t>standardní</a:t>
            </a:r>
            <a:r>
              <a:rPr lang="cs-CZ" b="1" dirty="0" smtClean="0">
                <a:solidFill>
                  <a:srgbClr val="0000FF"/>
                </a:solidFill>
              </a:rPr>
              <a:t>, </a:t>
            </a:r>
            <a:r>
              <a:rPr lang="de-DE" b="1" dirty="0" smtClean="0">
                <a:solidFill>
                  <a:srgbClr val="0000FF"/>
                </a:solidFill>
              </a:rPr>
              <a:t>1564</a:t>
            </a:r>
            <a:r>
              <a:rPr lang="cs-CZ" b="1" dirty="0" smtClean="0">
                <a:solidFill>
                  <a:srgbClr val="0000FF"/>
                </a:solidFill>
              </a:rPr>
              <a:t> dětí</a:t>
            </a:r>
            <a:endParaRPr lang="de-DE" b="1" dirty="0">
              <a:solidFill>
                <a:srgbClr val="0000FF"/>
              </a:solidFill>
            </a:endParaRPr>
          </a:p>
        </p:txBody>
      </p:sp>
      <p:sp>
        <p:nvSpPr>
          <p:cNvPr id="3046" name="Rectangle 3"/>
          <p:cNvSpPr>
            <a:spLocks noChangeArrowheads="1"/>
          </p:cNvSpPr>
          <p:nvPr/>
        </p:nvSpPr>
        <p:spPr bwMode="auto">
          <a:xfrm>
            <a:off x="7668344" y="2348880"/>
            <a:ext cx="122413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1" hangingPunct="1"/>
            <a:r>
              <a:rPr lang="cs-CZ" b="1" dirty="0" smtClean="0">
                <a:solidFill>
                  <a:srgbClr val="FF0000"/>
                </a:solidFill>
              </a:rPr>
              <a:t>střední, </a:t>
            </a:r>
            <a:r>
              <a:rPr lang="de-DE" b="1" dirty="0" smtClean="0">
                <a:solidFill>
                  <a:srgbClr val="FF0000"/>
                </a:solidFill>
              </a:rPr>
              <a:t>2650</a:t>
            </a:r>
            <a:r>
              <a:rPr lang="cs-CZ" b="1" dirty="0" smtClean="0">
                <a:solidFill>
                  <a:srgbClr val="FF0000"/>
                </a:solidFill>
              </a:rPr>
              <a:t> dětí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3047" name="Rectangle 4"/>
          <p:cNvSpPr>
            <a:spLocks noChangeArrowheads="1"/>
          </p:cNvSpPr>
          <p:nvPr/>
        </p:nvSpPr>
        <p:spPr bwMode="auto">
          <a:xfrm>
            <a:off x="7812360" y="2996952"/>
            <a:ext cx="93610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1" hangingPunct="1"/>
            <a:r>
              <a:rPr lang="cs-CZ" b="1" dirty="0" smtClean="0">
                <a:solidFill>
                  <a:srgbClr val="008000"/>
                </a:solidFill>
              </a:rPr>
              <a:t>vysoké, </a:t>
            </a:r>
            <a:r>
              <a:rPr lang="de-DE" b="1" dirty="0" smtClean="0">
                <a:solidFill>
                  <a:srgbClr val="008000"/>
                </a:solidFill>
              </a:rPr>
              <a:t>846</a:t>
            </a:r>
            <a:r>
              <a:rPr lang="cs-CZ" b="1" dirty="0" smtClean="0">
                <a:solidFill>
                  <a:srgbClr val="008000"/>
                </a:solidFill>
              </a:rPr>
              <a:t> dětí</a:t>
            </a:r>
            <a:endParaRPr lang="de-DE" b="1" dirty="0">
              <a:solidFill>
                <a:srgbClr val="008000"/>
              </a:solidFill>
            </a:endParaRPr>
          </a:p>
        </p:txBody>
      </p:sp>
      <p:sp>
        <p:nvSpPr>
          <p:cNvPr id="3048" name="TextovéPole 3051"/>
          <p:cNvSpPr txBox="1">
            <a:spLocks noChangeArrowheads="1"/>
          </p:cNvSpPr>
          <p:nvPr/>
        </p:nvSpPr>
        <p:spPr bwMode="auto">
          <a:xfrm>
            <a:off x="1259632" y="3789040"/>
            <a:ext cx="3600400" cy="120032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cs-CZ" sz="2400" dirty="0">
                <a:solidFill>
                  <a:srgbClr val="008000"/>
                </a:solidFill>
              </a:rPr>
              <a:t>Velmi dobré výsledky léčby i u malé skupiny</a:t>
            </a:r>
            <a:br>
              <a:rPr lang="cs-CZ" sz="2400" dirty="0">
                <a:solidFill>
                  <a:srgbClr val="008000"/>
                </a:solidFill>
              </a:rPr>
            </a:br>
            <a:r>
              <a:rPr lang="cs-CZ" sz="2400" dirty="0">
                <a:solidFill>
                  <a:srgbClr val="008000"/>
                </a:solidFill>
              </a:rPr>
              <a:t>nejtěžších pacientů</a:t>
            </a:r>
          </a:p>
        </p:txBody>
      </p:sp>
      <p:sp>
        <p:nvSpPr>
          <p:cNvPr id="3049" name="TextovéPole 3048"/>
          <p:cNvSpPr txBox="1"/>
          <p:nvPr/>
        </p:nvSpPr>
        <p:spPr>
          <a:xfrm>
            <a:off x="7668344" y="836712"/>
            <a:ext cx="1224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Riziko selhání léčby: </a:t>
            </a:r>
            <a:endParaRPr lang="cs-CZ" b="1" dirty="0"/>
          </a:p>
        </p:txBody>
      </p:sp>
      <p:sp>
        <p:nvSpPr>
          <p:cNvPr id="3050" name="Obdélník 3049"/>
          <p:cNvSpPr/>
          <p:nvPr/>
        </p:nvSpPr>
        <p:spPr>
          <a:xfrm>
            <a:off x="4970874" y="1484784"/>
            <a:ext cx="114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b="1" dirty="0">
                <a:solidFill>
                  <a:srgbClr val="0000FF"/>
                </a:solidFill>
              </a:rPr>
              <a:t>žije 90% </a:t>
            </a:r>
            <a:endParaRPr lang="cs-CZ" dirty="0">
              <a:solidFill>
                <a:srgbClr val="0000FF"/>
              </a:solidFill>
            </a:endParaRPr>
          </a:p>
        </p:txBody>
      </p:sp>
      <p:sp>
        <p:nvSpPr>
          <p:cNvPr id="3051" name="Obdélník 3050"/>
          <p:cNvSpPr/>
          <p:nvPr/>
        </p:nvSpPr>
        <p:spPr>
          <a:xfrm>
            <a:off x="4970874" y="2204864"/>
            <a:ext cx="114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žije </a:t>
            </a:r>
            <a:r>
              <a:rPr lang="cs-CZ" b="1" dirty="0" smtClean="0">
                <a:solidFill>
                  <a:srgbClr val="FF0000"/>
                </a:solidFill>
              </a:rPr>
              <a:t>83% 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052" name="Obdélník 3051"/>
          <p:cNvSpPr/>
          <p:nvPr/>
        </p:nvSpPr>
        <p:spPr>
          <a:xfrm>
            <a:off x="4970874" y="2924944"/>
            <a:ext cx="114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b="1" dirty="0">
                <a:solidFill>
                  <a:srgbClr val="008000"/>
                </a:solidFill>
              </a:rPr>
              <a:t>žije </a:t>
            </a:r>
            <a:r>
              <a:rPr lang="cs-CZ" b="1" dirty="0" smtClean="0">
                <a:solidFill>
                  <a:srgbClr val="008000"/>
                </a:solidFill>
              </a:rPr>
              <a:t>62% </a:t>
            </a:r>
            <a:endParaRPr lang="cs-CZ" dirty="0">
              <a:solidFill>
                <a:srgbClr val="008000"/>
              </a:solidFill>
            </a:endParaRPr>
          </a:p>
        </p:txBody>
      </p:sp>
      <p:sp>
        <p:nvSpPr>
          <p:cNvPr id="3053" name="TextovéPole 3052"/>
          <p:cNvSpPr txBox="1"/>
          <p:nvPr/>
        </p:nvSpPr>
        <p:spPr>
          <a:xfrm>
            <a:off x="4860032" y="105273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V 5 letech: </a:t>
            </a:r>
            <a:endParaRPr lang="cs-CZ" b="1" dirty="0"/>
          </a:p>
        </p:txBody>
      </p:sp>
      <p:sp>
        <p:nvSpPr>
          <p:cNvPr id="3054" name="Rectangle 11"/>
          <p:cNvSpPr>
            <a:spLocks noChangeArrowheads="1"/>
          </p:cNvSpPr>
          <p:nvPr/>
        </p:nvSpPr>
        <p:spPr bwMode="auto">
          <a:xfrm>
            <a:off x="1" y="115888"/>
            <a:ext cx="9143999" cy="5540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1" hangingPunct="1"/>
            <a:r>
              <a:rPr lang="cs-CZ" sz="3600" b="1" dirty="0">
                <a:solidFill>
                  <a:srgbClr val="000000"/>
                </a:solidFill>
              </a:rPr>
              <a:t>VÝSLEDKY STUDIE</a:t>
            </a:r>
            <a:endParaRPr lang="de-DE" sz="36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97963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763" y="766763"/>
            <a:ext cx="9096376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8" name="Obdélník 3"/>
          <p:cNvSpPr>
            <a:spLocks noChangeArrowheads="1"/>
          </p:cNvSpPr>
          <p:nvPr/>
        </p:nvSpPr>
        <p:spPr bwMode="auto">
          <a:xfrm>
            <a:off x="542925" y="4941888"/>
            <a:ext cx="8075613" cy="13223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cs-CZ" sz="2000" b="1"/>
              <a:t>„</a:t>
            </a:r>
            <a:r>
              <a:rPr lang="en-US" sz="2000" b="1"/>
              <a:t>T</a:t>
            </a:r>
            <a:r>
              <a:rPr lang="cs-CZ" sz="2000" b="1"/>
              <a:t>ato mezinárodní spolupráce je vzorem pro další pokrok v dětské i dospělé onkologii…“ </a:t>
            </a:r>
          </a:p>
          <a:p>
            <a:pPr eaLnBrk="1" hangingPunct="1"/>
            <a:r>
              <a:rPr lang="cs-CZ" sz="2000" i="1"/>
              <a:t>prof S. Hunger, předseda americké Children´s Oncology Group, Editorial v časopise Journal of Clinical Oncology, 20.1. 2014</a:t>
            </a:r>
          </a:p>
        </p:txBody>
      </p:sp>
      <p:sp>
        <p:nvSpPr>
          <p:cNvPr id="52229" name="TextovéPole 4"/>
          <p:cNvSpPr txBox="1">
            <a:spLocks noChangeArrowheads="1"/>
          </p:cNvSpPr>
          <p:nvPr/>
        </p:nvSpPr>
        <p:spPr bwMode="auto">
          <a:xfrm>
            <a:off x="511175" y="3308350"/>
            <a:ext cx="8075613" cy="1323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cs-CZ" sz="2000" b="1"/>
              <a:t>„Není jiný příklad tak velké a úspěšné mezinárodní spolupráce (u dětské ALL) jako je tato studie“ </a:t>
            </a:r>
          </a:p>
          <a:p>
            <a:pPr eaLnBrk="1" hangingPunct="1"/>
            <a:r>
              <a:rPr lang="cs-CZ" sz="2000" i="1"/>
              <a:t>prof. M. Schrappe, předseda celosvětové organizace pro léčbu dětských leukémií I-BFM-SG</a:t>
            </a:r>
            <a:endParaRPr lang="cs-CZ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ovéPole 1"/>
          <p:cNvSpPr txBox="1">
            <a:spLocks noChangeArrowheads="1"/>
          </p:cNvSpPr>
          <p:nvPr/>
        </p:nvSpPr>
        <p:spPr bwMode="auto">
          <a:xfrm>
            <a:off x="733425" y="1684338"/>
            <a:ext cx="7799388" cy="19383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cs-CZ" sz="2400" b="1">
                <a:solidFill>
                  <a:srgbClr val="FF0000"/>
                </a:solidFill>
              </a:rPr>
              <a:t>Cena ministra zdravotnictví v roce 2006 </a:t>
            </a:r>
            <a:r>
              <a:rPr lang="cs-CZ" sz="2400"/>
              <a:t>za řešení projektu IGA MZ ČR „Časná odpověď na léčbu jako nejvýznamnější prognostický faktor dětské akutní lymfoblastické leukémie v nové mezinárodní léčebné studii“</a:t>
            </a:r>
          </a:p>
        </p:txBody>
      </p:sp>
      <p:sp>
        <p:nvSpPr>
          <p:cNvPr id="53251" name="TextovéPole 4"/>
          <p:cNvSpPr txBox="1">
            <a:spLocks noChangeArrowheads="1"/>
          </p:cNvSpPr>
          <p:nvPr/>
        </p:nvSpPr>
        <p:spPr bwMode="auto">
          <a:xfrm>
            <a:off x="685800" y="4149725"/>
            <a:ext cx="7799388" cy="19383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cs-CZ" sz="2400" b="1">
                <a:solidFill>
                  <a:srgbClr val="FF0000"/>
                </a:solidFill>
              </a:rPr>
              <a:t>Výsledky hodnocení časné odpovědi na léčbu publikovány ve dvou mezinárodních časopisech</a:t>
            </a:r>
            <a:r>
              <a:rPr lang="cs-CZ" sz="2400" b="1"/>
              <a:t> </a:t>
            </a:r>
            <a:r>
              <a:rPr lang="cs-CZ" sz="2400"/>
              <a:t>a spolu s úspěšným vedením studie se staly podkladem přijetí české leukemické skupiny do mezinárodního konsorcia, které zahájilo novou studii v roce 2011.</a:t>
            </a:r>
          </a:p>
        </p:txBody>
      </p:sp>
      <p:sp>
        <p:nvSpPr>
          <p:cNvPr id="53252" name="Rectangle 11"/>
          <p:cNvSpPr>
            <a:spLocks noChangeArrowheads="1"/>
          </p:cNvSpPr>
          <p:nvPr/>
        </p:nvSpPr>
        <p:spPr bwMode="auto">
          <a:xfrm>
            <a:off x="661988" y="333375"/>
            <a:ext cx="7847012" cy="5540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 hangingPunct="1"/>
            <a:r>
              <a:rPr lang="cs-CZ" sz="3600" b="1">
                <a:solidFill>
                  <a:srgbClr val="000000"/>
                </a:solidFill>
              </a:rPr>
              <a:t>VÝSLEDKY BYLY OCENĚNY</a:t>
            </a:r>
            <a:endParaRPr lang="de-DE" sz="36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76200" y="417513"/>
            <a:ext cx="7899400" cy="5200650"/>
            <a:chOff x="612" y="890"/>
            <a:chExt cx="4585" cy="3019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612" y="890"/>
              <a:ext cx="4585" cy="30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grpSp>
          <p:nvGrpSpPr>
            <p:cNvPr id="4" name="Group 205"/>
            <p:cNvGrpSpPr>
              <a:grpSpLocks/>
            </p:cNvGrpSpPr>
            <p:nvPr/>
          </p:nvGrpSpPr>
          <p:grpSpPr bwMode="auto">
            <a:xfrm>
              <a:off x="708" y="1414"/>
              <a:ext cx="3950" cy="2260"/>
              <a:chOff x="708" y="1414"/>
              <a:chExt cx="3950" cy="2260"/>
            </a:xfrm>
          </p:grpSpPr>
          <p:sp>
            <p:nvSpPr>
              <p:cNvPr id="1937" name="Rectangle 6"/>
              <p:cNvSpPr>
                <a:spLocks noChangeArrowheads="1"/>
              </p:cNvSpPr>
              <p:nvPr/>
            </p:nvSpPr>
            <p:spPr bwMode="auto">
              <a:xfrm>
                <a:off x="1016" y="1464"/>
                <a:ext cx="3607" cy="2062"/>
              </a:xfrm>
              <a:prstGeom prst="rect">
                <a:avLst/>
              </a:prstGeom>
              <a:solidFill>
                <a:srgbClr val="FFFFFF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cs-CZ" sz="2400"/>
              </a:p>
            </p:txBody>
          </p:sp>
          <p:sp>
            <p:nvSpPr>
              <p:cNvPr id="1938" name="Line 7"/>
              <p:cNvSpPr>
                <a:spLocks noChangeShapeType="1"/>
              </p:cNvSpPr>
              <p:nvPr/>
            </p:nvSpPr>
            <p:spPr bwMode="auto">
              <a:xfrm>
                <a:off x="1016" y="3526"/>
                <a:ext cx="3607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939" name="Line 8"/>
              <p:cNvSpPr>
                <a:spLocks noChangeShapeType="1"/>
              </p:cNvSpPr>
              <p:nvPr/>
            </p:nvSpPr>
            <p:spPr bwMode="auto">
              <a:xfrm>
                <a:off x="1016" y="3526"/>
                <a:ext cx="0" cy="57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940" name="Line 9"/>
              <p:cNvSpPr>
                <a:spLocks noChangeShapeType="1"/>
              </p:cNvSpPr>
              <p:nvPr/>
            </p:nvSpPr>
            <p:spPr bwMode="auto">
              <a:xfrm>
                <a:off x="1739" y="3526"/>
                <a:ext cx="0" cy="57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941" name="Line 10"/>
              <p:cNvSpPr>
                <a:spLocks noChangeShapeType="1"/>
              </p:cNvSpPr>
              <p:nvPr/>
            </p:nvSpPr>
            <p:spPr bwMode="auto">
              <a:xfrm>
                <a:off x="2462" y="3526"/>
                <a:ext cx="0" cy="57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942" name="Line 11"/>
              <p:cNvSpPr>
                <a:spLocks noChangeShapeType="1"/>
              </p:cNvSpPr>
              <p:nvPr/>
            </p:nvSpPr>
            <p:spPr bwMode="auto">
              <a:xfrm>
                <a:off x="3184" y="3526"/>
                <a:ext cx="0" cy="57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943" name="Line 12"/>
              <p:cNvSpPr>
                <a:spLocks noChangeShapeType="1"/>
              </p:cNvSpPr>
              <p:nvPr/>
            </p:nvSpPr>
            <p:spPr bwMode="auto">
              <a:xfrm>
                <a:off x="3900" y="3526"/>
                <a:ext cx="0" cy="57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944" name="Line 13"/>
              <p:cNvSpPr>
                <a:spLocks noChangeShapeType="1"/>
              </p:cNvSpPr>
              <p:nvPr/>
            </p:nvSpPr>
            <p:spPr bwMode="auto">
              <a:xfrm>
                <a:off x="4623" y="3526"/>
                <a:ext cx="0" cy="57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945" name="Rectangle 14"/>
              <p:cNvSpPr>
                <a:spLocks noChangeArrowheads="1"/>
              </p:cNvSpPr>
              <p:nvPr/>
            </p:nvSpPr>
            <p:spPr bwMode="auto">
              <a:xfrm>
                <a:off x="1002" y="3590"/>
                <a:ext cx="39" cy="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cs-CZ" altLang="cs-CZ" sz="1100">
                    <a:solidFill>
                      <a:srgbClr val="000000"/>
                    </a:solidFill>
                    <a:cs typeface="Arial" charset="0"/>
                  </a:rPr>
                  <a:t>0</a:t>
                </a:r>
                <a:endParaRPr lang="cs-CZ" altLang="cs-CZ" sz="2400">
                  <a:cs typeface="Arial" charset="0"/>
                </a:endParaRPr>
              </a:p>
            </p:txBody>
          </p:sp>
          <p:sp>
            <p:nvSpPr>
              <p:cNvPr id="1946" name="Rectangle 15"/>
              <p:cNvSpPr>
                <a:spLocks noChangeArrowheads="1"/>
              </p:cNvSpPr>
              <p:nvPr/>
            </p:nvSpPr>
            <p:spPr bwMode="auto">
              <a:xfrm>
                <a:off x="1718" y="3590"/>
                <a:ext cx="39" cy="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cs-CZ" altLang="cs-CZ" sz="1100">
                    <a:solidFill>
                      <a:srgbClr val="000000"/>
                    </a:solidFill>
                    <a:cs typeface="Arial" charset="0"/>
                  </a:rPr>
                  <a:t>5</a:t>
                </a:r>
                <a:endParaRPr lang="cs-CZ" altLang="cs-CZ" sz="2400">
                  <a:cs typeface="Arial" charset="0"/>
                </a:endParaRPr>
              </a:p>
            </p:txBody>
          </p:sp>
          <p:sp>
            <p:nvSpPr>
              <p:cNvPr id="1947" name="Rectangle 16"/>
              <p:cNvSpPr>
                <a:spLocks noChangeArrowheads="1"/>
              </p:cNvSpPr>
              <p:nvPr/>
            </p:nvSpPr>
            <p:spPr bwMode="auto">
              <a:xfrm>
                <a:off x="2426" y="3590"/>
                <a:ext cx="78" cy="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cs-CZ" altLang="cs-CZ" sz="1100">
                    <a:solidFill>
                      <a:srgbClr val="000000"/>
                    </a:solidFill>
                    <a:cs typeface="Arial" charset="0"/>
                  </a:rPr>
                  <a:t>10</a:t>
                </a:r>
                <a:endParaRPr lang="cs-CZ" altLang="cs-CZ" sz="2400">
                  <a:cs typeface="Arial" charset="0"/>
                </a:endParaRPr>
              </a:p>
            </p:txBody>
          </p:sp>
          <p:sp>
            <p:nvSpPr>
              <p:cNvPr id="1948" name="Rectangle 17"/>
              <p:cNvSpPr>
                <a:spLocks noChangeArrowheads="1"/>
              </p:cNvSpPr>
              <p:nvPr/>
            </p:nvSpPr>
            <p:spPr bwMode="auto">
              <a:xfrm>
                <a:off x="3149" y="3590"/>
                <a:ext cx="78" cy="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cs-CZ" altLang="cs-CZ" sz="1100">
                    <a:solidFill>
                      <a:srgbClr val="000000"/>
                    </a:solidFill>
                    <a:cs typeface="Arial" charset="0"/>
                  </a:rPr>
                  <a:t>15</a:t>
                </a:r>
                <a:endParaRPr lang="cs-CZ" altLang="cs-CZ" sz="2400">
                  <a:cs typeface="Arial" charset="0"/>
                </a:endParaRPr>
              </a:p>
            </p:txBody>
          </p:sp>
          <p:sp>
            <p:nvSpPr>
              <p:cNvPr id="1949" name="Rectangle 18"/>
              <p:cNvSpPr>
                <a:spLocks noChangeArrowheads="1"/>
              </p:cNvSpPr>
              <p:nvPr/>
            </p:nvSpPr>
            <p:spPr bwMode="auto">
              <a:xfrm>
                <a:off x="3865" y="3590"/>
                <a:ext cx="78" cy="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cs-CZ" altLang="cs-CZ" sz="1100">
                    <a:solidFill>
                      <a:srgbClr val="000000"/>
                    </a:solidFill>
                    <a:cs typeface="Arial" charset="0"/>
                  </a:rPr>
                  <a:t>20</a:t>
                </a:r>
                <a:endParaRPr lang="cs-CZ" altLang="cs-CZ" sz="2400">
                  <a:cs typeface="Arial" charset="0"/>
                </a:endParaRPr>
              </a:p>
            </p:txBody>
          </p:sp>
          <p:sp>
            <p:nvSpPr>
              <p:cNvPr id="1950" name="Rectangle 19"/>
              <p:cNvSpPr>
                <a:spLocks noChangeArrowheads="1"/>
              </p:cNvSpPr>
              <p:nvPr/>
            </p:nvSpPr>
            <p:spPr bwMode="auto">
              <a:xfrm>
                <a:off x="4580" y="3590"/>
                <a:ext cx="78" cy="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cs-CZ" altLang="cs-CZ" sz="1100">
                    <a:solidFill>
                      <a:srgbClr val="000000"/>
                    </a:solidFill>
                    <a:cs typeface="Arial" charset="0"/>
                  </a:rPr>
                  <a:t>25</a:t>
                </a:r>
                <a:endParaRPr lang="cs-CZ" altLang="cs-CZ" sz="2400">
                  <a:cs typeface="Arial" charset="0"/>
                </a:endParaRPr>
              </a:p>
            </p:txBody>
          </p:sp>
          <p:sp>
            <p:nvSpPr>
              <p:cNvPr id="1951" name="Rectangle 20"/>
              <p:cNvSpPr>
                <a:spLocks noChangeArrowheads="1"/>
              </p:cNvSpPr>
              <p:nvPr/>
            </p:nvSpPr>
            <p:spPr bwMode="auto">
              <a:xfrm>
                <a:off x="1884" y="3343"/>
                <a:ext cx="1615" cy="14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eaLnBrk="1" hangingPunct="1"/>
                <a:r>
                  <a:rPr lang="cs-CZ" altLang="cs-CZ" sz="1600" b="1">
                    <a:solidFill>
                      <a:srgbClr val="000000"/>
                    </a:solidFill>
                    <a:cs typeface="Arial" charset="0"/>
                  </a:rPr>
                  <a:t>Roky od stanovení diagnózy</a:t>
                </a:r>
                <a:endParaRPr lang="cs-CZ" altLang="cs-CZ" sz="2400">
                  <a:cs typeface="Arial" charset="0"/>
                </a:endParaRPr>
              </a:p>
            </p:txBody>
          </p:sp>
          <p:sp>
            <p:nvSpPr>
              <p:cNvPr id="1952" name="Line 21"/>
              <p:cNvSpPr>
                <a:spLocks noChangeShapeType="1"/>
              </p:cNvSpPr>
              <p:nvPr/>
            </p:nvSpPr>
            <p:spPr bwMode="auto">
              <a:xfrm flipV="1">
                <a:off x="1016" y="1464"/>
                <a:ext cx="0" cy="2062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953" name="Line 22"/>
              <p:cNvSpPr>
                <a:spLocks noChangeShapeType="1"/>
              </p:cNvSpPr>
              <p:nvPr/>
            </p:nvSpPr>
            <p:spPr bwMode="auto">
              <a:xfrm flipH="1">
                <a:off x="959" y="3526"/>
                <a:ext cx="57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954" name="Line 23"/>
              <p:cNvSpPr>
                <a:spLocks noChangeShapeType="1"/>
              </p:cNvSpPr>
              <p:nvPr/>
            </p:nvSpPr>
            <p:spPr bwMode="auto">
              <a:xfrm flipH="1">
                <a:off x="959" y="3115"/>
                <a:ext cx="57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955" name="Line 24"/>
              <p:cNvSpPr>
                <a:spLocks noChangeShapeType="1"/>
              </p:cNvSpPr>
              <p:nvPr/>
            </p:nvSpPr>
            <p:spPr bwMode="auto">
              <a:xfrm flipH="1">
                <a:off x="959" y="2704"/>
                <a:ext cx="57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956" name="Line 25"/>
              <p:cNvSpPr>
                <a:spLocks noChangeShapeType="1"/>
              </p:cNvSpPr>
              <p:nvPr/>
            </p:nvSpPr>
            <p:spPr bwMode="auto">
              <a:xfrm flipH="1">
                <a:off x="959" y="2286"/>
                <a:ext cx="57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957" name="Line 26"/>
              <p:cNvSpPr>
                <a:spLocks noChangeShapeType="1"/>
              </p:cNvSpPr>
              <p:nvPr/>
            </p:nvSpPr>
            <p:spPr bwMode="auto">
              <a:xfrm flipH="1">
                <a:off x="959" y="1875"/>
                <a:ext cx="57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958" name="Line 27"/>
              <p:cNvSpPr>
                <a:spLocks noChangeShapeType="1"/>
              </p:cNvSpPr>
              <p:nvPr/>
            </p:nvSpPr>
            <p:spPr bwMode="auto">
              <a:xfrm flipH="1">
                <a:off x="959" y="1464"/>
                <a:ext cx="57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959" name="Rectangle 28"/>
              <p:cNvSpPr>
                <a:spLocks noChangeArrowheads="1"/>
              </p:cNvSpPr>
              <p:nvPr/>
            </p:nvSpPr>
            <p:spPr bwMode="auto">
              <a:xfrm>
                <a:off x="839" y="3477"/>
                <a:ext cx="97" cy="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cs-CZ" altLang="cs-CZ" sz="1100">
                    <a:solidFill>
                      <a:srgbClr val="000000"/>
                    </a:solidFill>
                    <a:cs typeface="Arial" charset="0"/>
                  </a:rPr>
                  <a:t>0,0</a:t>
                </a:r>
                <a:endParaRPr lang="cs-CZ" altLang="cs-CZ" sz="2400">
                  <a:cs typeface="Arial" charset="0"/>
                </a:endParaRPr>
              </a:p>
            </p:txBody>
          </p:sp>
          <p:sp>
            <p:nvSpPr>
              <p:cNvPr id="1960" name="Rectangle 29"/>
              <p:cNvSpPr>
                <a:spLocks noChangeArrowheads="1"/>
              </p:cNvSpPr>
              <p:nvPr/>
            </p:nvSpPr>
            <p:spPr bwMode="auto">
              <a:xfrm>
                <a:off x="839" y="3066"/>
                <a:ext cx="97" cy="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cs-CZ" altLang="cs-CZ" sz="1100">
                    <a:solidFill>
                      <a:srgbClr val="000000"/>
                    </a:solidFill>
                    <a:cs typeface="Arial" charset="0"/>
                  </a:rPr>
                  <a:t>0,2</a:t>
                </a:r>
                <a:endParaRPr lang="cs-CZ" altLang="cs-CZ" sz="2400">
                  <a:cs typeface="Arial" charset="0"/>
                </a:endParaRPr>
              </a:p>
            </p:txBody>
          </p:sp>
          <p:sp>
            <p:nvSpPr>
              <p:cNvPr id="1961" name="Rectangle 30"/>
              <p:cNvSpPr>
                <a:spLocks noChangeArrowheads="1"/>
              </p:cNvSpPr>
              <p:nvPr/>
            </p:nvSpPr>
            <p:spPr bwMode="auto">
              <a:xfrm>
                <a:off x="839" y="2647"/>
                <a:ext cx="97" cy="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cs-CZ" altLang="cs-CZ" sz="1100">
                    <a:solidFill>
                      <a:srgbClr val="000000"/>
                    </a:solidFill>
                    <a:cs typeface="Arial" charset="0"/>
                  </a:rPr>
                  <a:t>0,4</a:t>
                </a:r>
                <a:endParaRPr lang="cs-CZ" altLang="cs-CZ" sz="2400">
                  <a:cs typeface="Arial" charset="0"/>
                </a:endParaRPr>
              </a:p>
            </p:txBody>
          </p:sp>
          <p:sp>
            <p:nvSpPr>
              <p:cNvPr id="1962" name="Rectangle 31"/>
              <p:cNvSpPr>
                <a:spLocks noChangeArrowheads="1"/>
              </p:cNvSpPr>
              <p:nvPr/>
            </p:nvSpPr>
            <p:spPr bwMode="auto">
              <a:xfrm>
                <a:off x="839" y="2236"/>
                <a:ext cx="97" cy="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cs-CZ" altLang="cs-CZ" sz="1100">
                    <a:solidFill>
                      <a:srgbClr val="000000"/>
                    </a:solidFill>
                    <a:cs typeface="Arial" charset="0"/>
                  </a:rPr>
                  <a:t>0,6</a:t>
                </a:r>
                <a:endParaRPr lang="cs-CZ" altLang="cs-CZ" sz="2400">
                  <a:cs typeface="Arial" charset="0"/>
                </a:endParaRPr>
              </a:p>
            </p:txBody>
          </p:sp>
          <p:sp>
            <p:nvSpPr>
              <p:cNvPr id="1963" name="Rectangle 32"/>
              <p:cNvSpPr>
                <a:spLocks noChangeArrowheads="1"/>
              </p:cNvSpPr>
              <p:nvPr/>
            </p:nvSpPr>
            <p:spPr bwMode="auto">
              <a:xfrm>
                <a:off x="839" y="1825"/>
                <a:ext cx="97" cy="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cs-CZ" altLang="cs-CZ" sz="1100">
                    <a:solidFill>
                      <a:srgbClr val="000000"/>
                    </a:solidFill>
                    <a:cs typeface="Arial" charset="0"/>
                  </a:rPr>
                  <a:t>0,8</a:t>
                </a:r>
                <a:endParaRPr lang="cs-CZ" altLang="cs-CZ" sz="2400">
                  <a:cs typeface="Arial" charset="0"/>
                </a:endParaRPr>
              </a:p>
            </p:txBody>
          </p:sp>
          <p:sp>
            <p:nvSpPr>
              <p:cNvPr id="1964" name="Rectangle 33"/>
              <p:cNvSpPr>
                <a:spLocks noChangeArrowheads="1"/>
              </p:cNvSpPr>
              <p:nvPr/>
            </p:nvSpPr>
            <p:spPr bwMode="auto">
              <a:xfrm>
                <a:off x="846" y="1414"/>
                <a:ext cx="97" cy="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cs-CZ" altLang="cs-CZ" sz="1100">
                    <a:solidFill>
                      <a:srgbClr val="000000"/>
                    </a:solidFill>
                    <a:cs typeface="Arial" charset="0"/>
                  </a:rPr>
                  <a:t>1,0</a:t>
                </a:r>
                <a:endParaRPr lang="cs-CZ" altLang="cs-CZ" sz="2400">
                  <a:cs typeface="Arial" charset="0"/>
                </a:endParaRPr>
              </a:p>
            </p:txBody>
          </p:sp>
          <p:sp>
            <p:nvSpPr>
              <p:cNvPr id="1965" name="Rectangle 34"/>
              <p:cNvSpPr>
                <a:spLocks noChangeArrowheads="1"/>
              </p:cNvSpPr>
              <p:nvPr/>
            </p:nvSpPr>
            <p:spPr bwMode="auto">
              <a:xfrm rot="-5400000">
                <a:off x="404" y="2297"/>
                <a:ext cx="751" cy="14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eaLnBrk="1" hangingPunct="1"/>
                <a:r>
                  <a:rPr lang="cs-CZ" altLang="cs-CZ" sz="1600" b="1">
                    <a:solidFill>
                      <a:srgbClr val="000000"/>
                    </a:solidFill>
                    <a:cs typeface="Arial" charset="0"/>
                  </a:rPr>
                  <a:t>Podíl žijících</a:t>
                </a:r>
                <a:endParaRPr lang="cs-CZ" altLang="cs-CZ" sz="2400">
                  <a:cs typeface="Arial" charset="0"/>
                </a:endParaRPr>
              </a:p>
            </p:txBody>
          </p:sp>
          <p:sp>
            <p:nvSpPr>
              <p:cNvPr id="1966" name="Freeform 35"/>
              <p:cNvSpPr>
                <a:spLocks/>
              </p:cNvSpPr>
              <p:nvPr/>
            </p:nvSpPr>
            <p:spPr bwMode="auto">
              <a:xfrm>
                <a:off x="1016" y="1464"/>
                <a:ext cx="1176" cy="248"/>
              </a:xfrm>
              <a:custGeom>
                <a:avLst/>
                <a:gdLst>
                  <a:gd name="T0" fmla="*/ 0 w 1176"/>
                  <a:gd name="T1" fmla="*/ 0 h 248"/>
                  <a:gd name="T2" fmla="*/ 0 w 1176"/>
                  <a:gd name="T3" fmla="*/ 7 h 248"/>
                  <a:gd name="T4" fmla="*/ 14 w 1176"/>
                  <a:gd name="T5" fmla="*/ 14 h 248"/>
                  <a:gd name="T6" fmla="*/ 14 w 1176"/>
                  <a:gd name="T7" fmla="*/ 21 h 248"/>
                  <a:gd name="T8" fmla="*/ 14 w 1176"/>
                  <a:gd name="T9" fmla="*/ 35 h 248"/>
                  <a:gd name="T10" fmla="*/ 14 w 1176"/>
                  <a:gd name="T11" fmla="*/ 35 h 248"/>
                  <a:gd name="T12" fmla="*/ 64 w 1176"/>
                  <a:gd name="T13" fmla="*/ 43 h 248"/>
                  <a:gd name="T14" fmla="*/ 78 w 1176"/>
                  <a:gd name="T15" fmla="*/ 50 h 248"/>
                  <a:gd name="T16" fmla="*/ 85 w 1176"/>
                  <a:gd name="T17" fmla="*/ 57 h 248"/>
                  <a:gd name="T18" fmla="*/ 106 w 1176"/>
                  <a:gd name="T19" fmla="*/ 64 h 248"/>
                  <a:gd name="T20" fmla="*/ 106 w 1176"/>
                  <a:gd name="T21" fmla="*/ 71 h 248"/>
                  <a:gd name="T22" fmla="*/ 135 w 1176"/>
                  <a:gd name="T23" fmla="*/ 78 h 248"/>
                  <a:gd name="T24" fmla="*/ 163 w 1176"/>
                  <a:gd name="T25" fmla="*/ 85 h 248"/>
                  <a:gd name="T26" fmla="*/ 198 w 1176"/>
                  <a:gd name="T27" fmla="*/ 92 h 248"/>
                  <a:gd name="T28" fmla="*/ 198 w 1176"/>
                  <a:gd name="T29" fmla="*/ 99 h 248"/>
                  <a:gd name="T30" fmla="*/ 205 w 1176"/>
                  <a:gd name="T31" fmla="*/ 106 h 248"/>
                  <a:gd name="T32" fmla="*/ 205 w 1176"/>
                  <a:gd name="T33" fmla="*/ 113 h 248"/>
                  <a:gd name="T34" fmla="*/ 241 w 1176"/>
                  <a:gd name="T35" fmla="*/ 121 h 248"/>
                  <a:gd name="T36" fmla="*/ 248 w 1176"/>
                  <a:gd name="T37" fmla="*/ 121 h 248"/>
                  <a:gd name="T38" fmla="*/ 255 w 1176"/>
                  <a:gd name="T39" fmla="*/ 128 h 248"/>
                  <a:gd name="T40" fmla="*/ 283 w 1176"/>
                  <a:gd name="T41" fmla="*/ 135 h 248"/>
                  <a:gd name="T42" fmla="*/ 283 w 1176"/>
                  <a:gd name="T43" fmla="*/ 142 h 248"/>
                  <a:gd name="T44" fmla="*/ 298 w 1176"/>
                  <a:gd name="T45" fmla="*/ 149 h 248"/>
                  <a:gd name="T46" fmla="*/ 326 w 1176"/>
                  <a:gd name="T47" fmla="*/ 156 h 248"/>
                  <a:gd name="T48" fmla="*/ 340 w 1176"/>
                  <a:gd name="T49" fmla="*/ 163 h 248"/>
                  <a:gd name="T50" fmla="*/ 411 w 1176"/>
                  <a:gd name="T51" fmla="*/ 170 h 248"/>
                  <a:gd name="T52" fmla="*/ 482 w 1176"/>
                  <a:gd name="T53" fmla="*/ 177 h 248"/>
                  <a:gd name="T54" fmla="*/ 510 w 1176"/>
                  <a:gd name="T55" fmla="*/ 184 h 248"/>
                  <a:gd name="T56" fmla="*/ 567 w 1176"/>
                  <a:gd name="T57" fmla="*/ 191 h 248"/>
                  <a:gd name="T58" fmla="*/ 624 w 1176"/>
                  <a:gd name="T59" fmla="*/ 198 h 248"/>
                  <a:gd name="T60" fmla="*/ 652 w 1176"/>
                  <a:gd name="T61" fmla="*/ 206 h 248"/>
                  <a:gd name="T62" fmla="*/ 716 w 1176"/>
                  <a:gd name="T63" fmla="*/ 220 h 248"/>
                  <a:gd name="T64" fmla="*/ 942 w 1176"/>
                  <a:gd name="T65" fmla="*/ 227 h 248"/>
                  <a:gd name="T66" fmla="*/ 1176 w 1176"/>
                  <a:gd name="T67" fmla="*/ 248 h 24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176"/>
                  <a:gd name="T103" fmla="*/ 0 h 248"/>
                  <a:gd name="T104" fmla="*/ 1176 w 1176"/>
                  <a:gd name="T105" fmla="*/ 248 h 24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176" h="248">
                    <a:moveTo>
                      <a:pt x="0" y="0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0" y="14"/>
                    </a:lnTo>
                    <a:lnTo>
                      <a:pt x="14" y="14"/>
                    </a:lnTo>
                    <a:lnTo>
                      <a:pt x="14" y="21"/>
                    </a:lnTo>
                    <a:lnTo>
                      <a:pt x="14" y="35"/>
                    </a:lnTo>
                    <a:lnTo>
                      <a:pt x="14" y="43"/>
                    </a:lnTo>
                    <a:lnTo>
                      <a:pt x="64" y="43"/>
                    </a:lnTo>
                    <a:lnTo>
                      <a:pt x="64" y="50"/>
                    </a:lnTo>
                    <a:lnTo>
                      <a:pt x="78" y="50"/>
                    </a:lnTo>
                    <a:lnTo>
                      <a:pt x="78" y="57"/>
                    </a:lnTo>
                    <a:lnTo>
                      <a:pt x="85" y="57"/>
                    </a:lnTo>
                    <a:lnTo>
                      <a:pt x="85" y="64"/>
                    </a:lnTo>
                    <a:lnTo>
                      <a:pt x="106" y="64"/>
                    </a:lnTo>
                    <a:lnTo>
                      <a:pt x="106" y="71"/>
                    </a:lnTo>
                    <a:lnTo>
                      <a:pt x="106" y="78"/>
                    </a:lnTo>
                    <a:lnTo>
                      <a:pt x="135" y="78"/>
                    </a:lnTo>
                    <a:lnTo>
                      <a:pt x="135" y="85"/>
                    </a:lnTo>
                    <a:lnTo>
                      <a:pt x="163" y="85"/>
                    </a:lnTo>
                    <a:lnTo>
                      <a:pt x="163" y="92"/>
                    </a:lnTo>
                    <a:lnTo>
                      <a:pt x="198" y="92"/>
                    </a:lnTo>
                    <a:lnTo>
                      <a:pt x="198" y="99"/>
                    </a:lnTo>
                    <a:lnTo>
                      <a:pt x="198" y="106"/>
                    </a:lnTo>
                    <a:lnTo>
                      <a:pt x="205" y="106"/>
                    </a:lnTo>
                    <a:lnTo>
                      <a:pt x="205" y="113"/>
                    </a:lnTo>
                    <a:lnTo>
                      <a:pt x="205" y="121"/>
                    </a:lnTo>
                    <a:lnTo>
                      <a:pt x="241" y="121"/>
                    </a:lnTo>
                    <a:lnTo>
                      <a:pt x="248" y="121"/>
                    </a:lnTo>
                    <a:lnTo>
                      <a:pt x="248" y="128"/>
                    </a:lnTo>
                    <a:lnTo>
                      <a:pt x="255" y="128"/>
                    </a:lnTo>
                    <a:lnTo>
                      <a:pt x="255" y="135"/>
                    </a:lnTo>
                    <a:lnTo>
                      <a:pt x="283" y="135"/>
                    </a:lnTo>
                    <a:lnTo>
                      <a:pt x="283" y="142"/>
                    </a:lnTo>
                    <a:lnTo>
                      <a:pt x="283" y="149"/>
                    </a:lnTo>
                    <a:lnTo>
                      <a:pt x="298" y="149"/>
                    </a:lnTo>
                    <a:lnTo>
                      <a:pt x="298" y="156"/>
                    </a:lnTo>
                    <a:lnTo>
                      <a:pt x="326" y="156"/>
                    </a:lnTo>
                    <a:lnTo>
                      <a:pt x="326" y="163"/>
                    </a:lnTo>
                    <a:lnTo>
                      <a:pt x="340" y="163"/>
                    </a:lnTo>
                    <a:lnTo>
                      <a:pt x="340" y="170"/>
                    </a:lnTo>
                    <a:lnTo>
                      <a:pt x="411" y="170"/>
                    </a:lnTo>
                    <a:lnTo>
                      <a:pt x="411" y="177"/>
                    </a:lnTo>
                    <a:lnTo>
                      <a:pt x="482" y="177"/>
                    </a:lnTo>
                    <a:lnTo>
                      <a:pt x="482" y="184"/>
                    </a:lnTo>
                    <a:lnTo>
                      <a:pt x="510" y="184"/>
                    </a:lnTo>
                    <a:lnTo>
                      <a:pt x="510" y="191"/>
                    </a:lnTo>
                    <a:lnTo>
                      <a:pt x="567" y="191"/>
                    </a:lnTo>
                    <a:lnTo>
                      <a:pt x="567" y="198"/>
                    </a:lnTo>
                    <a:lnTo>
                      <a:pt x="624" y="198"/>
                    </a:lnTo>
                    <a:lnTo>
                      <a:pt x="624" y="206"/>
                    </a:lnTo>
                    <a:lnTo>
                      <a:pt x="652" y="206"/>
                    </a:lnTo>
                    <a:lnTo>
                      <a:pt x="652" y="220"/>
                    </a:lnTo>
                    <a:lnTo>
                      <a:pt x="716" y="220"/>
                    </a:lnTo>
                    <a:lnTo>
                      <a:pt x="716" y="227"/>
                    </a:lnTo>
                    <a:lnTo>
                      <a:pt x="942" y="227"/>
                    </a:lnTo>
                    <a:lnTo>
                      <a:pt x="942" y="248"/>
                    </a:lnTo>
                    <a:lnTo>
                      <a:pt x="1176" y="248"/>
                    </a:lnTo>
                  </a:path>
                </a:pathLst>
              </a:custGeom>
              <a:noFill/>
              <a:ln w="11113">
                <a:solidFill>
                  <a:srgbClr val="7AAAD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967" name="Freeform 36"/>
              <p:cNvSpPr>
                <a:spLocks/>
              </p:cNvSpPr>
              <p:nvPr/>
            </p:nvSpPr>
            <p:spPr bwMode="auto">
              <a:xfrm>
                <a:off x="1016" y="1464"/>
                <a:ext cx="3416" cy="716"/>
              </a:xfrm>
              <a:custGeom>
                <a:avLst/>
                <a:gdLst>
                  <a:gd name="T0" fmla="*/ 0 w 3416"/>
                  <a:gd name="T1" fmla="*/ 14 h 716"/>
                  <a:gd name="T2" fmla="*/ 7 w 3416"/>
                  <a:gd name="T3" fmla="*/ 28 h 716"/>
                  <a:gd name="T4" fmla="*/ 7 w 3416"/>
                  <a:gd name="T5" fmla="*/ 43 h 716"/>
                  <a:gd name="T6" fmla="*/ 7 w 3416"/>
                  <a:gd name="T7" fmla="*/ 50 h 716"/>
                  <a:gd name="T8" fmla="*/ 7 w 3416"/>
                  <a:gd name="T9" fmla="*/ 71 h 716"/>
                  <a:gd name="T10" fmla="*/ 21 w 3416"/>
                  <a:gd name="T11" fmla="*/ 78 h 716"/>
                  <a:gd name="T12" fmla="*/ 21 w 3416"/>
                  <a:gd name="T13" fmla="*/ 92 h 716"/>
                  <a:gd name="T14" fmla="*/ 28 w 3416"/>
                  <a:gd name="T15" fmla="*/ 106 h 716"/>
                  <a:gd name="T16" fmla="*/ 35 w 3416"/>
                  <a:gd name="T17" fmla="*/ 121 h 716"/>
                  <a:gd name="T18" fmla="*/ 42 w 3416"/>
                  <a:gd name="T19" fmla="*/ 128 h 716"/>
                  <a:gd name="T20" fmla="*/ 42 w 3416"/>
                  <a:gd name="T21" fmla="*/ 142 h 716"/>
                  <a:gd name="T22" fmla="*/ 50 w 3416"/>
                  <a:gd name="T23" fmla="*/ 156 h 716"/>
                  <a:gd name="T24" fmla="*/ 50 w 3416"/>
                  <a:gd name="T25" fmla="*/ 170 h 716"/>
                  <a:gd name="T26" fmla="*/ 50 w 3416"/>
                  <a:gd name="T27" fmla="*/ 177 h 716"/>
                  <a:gd name="T28" fmla="*/ 50 w 3416"/>
                  <a:gd name="T29" fmla="*/ 191 h 716"/>
                  <a:gd name="T30" fmla="*/ 78 w 3416"/>
                  <a:gd name="T31" fmla="*/ 198 h 716"/>
                  <a:gd name="T32" fmla="*/ 85 w 3416"/>
                  <a:gd name="T33" fmla="*/ 213 h 716"/>
                  <a:gd name="T34" fmla="*/ 92 w 3416"/>
                  <a:gd name="T35" fmla="*/ 220 h 716"/>
                  <a:gd name="T36" fmla="*/ 92 w 3416"/>
                  <a:gd name="T37" fmla="*/ 234 h 716"/>
                  <a:gd name="T38" fmla="*/ 92 w 3416"/>
                  <a:gd name="T39" fmla="*/ 248 h 716"/>
                  <a:gd name="T40" fmla="*/ 99 w 3416"/>
                  <a:gd name="T41" fmla="*/ 269 h 716"/>
                  <a:gd name="T42" fmla="*/ 106 w 3416"/>
                  <a:gd name="T43" fmla="*/ 276 h 716"/>
                  <a:gd name="T44" fmla="*/ 127 w 3416"/>
                  <a:gd name="T45" fmla="*/ 291 h 716"/>
                  <a:gd name="T46" fmla="*/ 135 w 3416"/>
                  <a:gd name="T47" fmla="*/ 298 h 716"/>
                  <a:gd name="T48" fmla="*/ 135 w 3416"/>
                  <a:gd name="T49" fmla="*/ 312 h 716"/>
                  <a:gd name="T50" fmla="*/ 142 w 3416"/>
                  <a:gd name="T51" fmla="*/ 319 h 716"/>
                  <a:gd name="T52" fmla="*/ 149 w 3416"/>
                  <a:gd name="T53" fmla="*/ 340 h 716"/>
                  <a:gd name="T54" fmla="*/ 149 w 3416"/>
                  <a:gd name="T55" fmla="*/ 347 h 716"/>
                  <a:gd name="T56" fmla="*/ 149 w 3416"/>
                  <a:gd name="T57" fmla="*/ 369 h 716"/>
                  <a:gd name="T58" fmla="*/ 156 w 3416"/>
                  <a:gd name="T59" fmla="*/ 376 h 716"/>
                  <a:gd name="T60" fmla="*/ 156 w 3416"/>
                  <a:gd name="T61" fmla="*/ 390 h 716"/>
                  <a:gd name="T62" fmla="*/ 177 w 3416"/>
                  <a:gd name="T63" fmla="*/ 397 h 716"/>
                  <a:gd name="T64" fmla="*/ 177 w 3416"/>
                  <a:gd name="T65" fmla="*/ 411 h 716"/>
                  <a:gd name="T66" fmla="*/ 198 w 3416"/>
                  <a:gd name="T67" fmla="*/ 418 h 716"/>
                  <a:gd name="T68" fmla="*/ 234 w 3416"/>
                  <a:gd name="T69" fmla="*/ 439 h 716"/>
                  <a:gd name="T70" fmla="*/ 276 w 3416"/>
                  <a:gd name="T71" fmla="*/ 447 h 716"/>
                  <a:gd name="T72" fmla="*/ 298 w 3416"/>
                  <a:gd name="T73" fmla="*/ 461 h 716"/>
                  <a:gd name="T74" fmla="*/ 312 w 3416"/>
                  <a:gd name="T75" fmla="*/ 468 h 716"/>
                  <a:gd name="T76" fmla="*/ 312 w 3416"/>
                  <a:gd name="T77" fmla="*/ 482 h 716"/>
                  <a:gd name="T78" fmla="*/ 340 w 3416"/>
                  <a:gd name="T79" fmla="*/ 489 h 716"/>
                  <a:gd name="T80" fmla="*/ 361 w 3416"/>
                  <a:gd name="T81" fmla="*/ 510 h 716"/>
                  <a:gd name="T82" fmla="*/ 376 w 3416"/>
                  <a:gd name="T83" fmla="*/ 517 h 716"/>
                  <a:gd name="T84" fmla="*/ 411 w 3416"/>
                  <a:gd name="T85" fmla="*/ 532 h 716"/>
                  <a:gd name="T86" fmla="*/ 439 w 3416"/>
                  <a:gd name="T87" fmla="*/ 539 h 716"/>
                  <a:gd name="T88" fmla="*/ 453 w 3416"/>
                  <a:gd name="T89" fmla="*/ 553 h 716"/>
                  <a:gd name="T90" fmla="*/ 461 w 3416"/>
                  <a:gd name="T91" fmla="*/ 560 h 716"/>
                  <a:gd name="T92" fmla="*/ 475 w 3416"/>
                  <a:gd name="T93" fmla="*/ 581 h 716"/>
                  <a:gd name="T94" fmla="*/ 496 w 3416"/>
                  <a:gd name="T95" fmla="*/ 588 h 716"/>
                  <a:gd name="T96" fmla="*/ 503 w 3416"/>
                  <a:gd name="T97" fmla="*/ 602 h 716"/>
                  <a:gd name="T98" fmla="*/ 539 w 3416"/>
                  <a:gd name="T99" fmla="*/ 610 h 716"/>
                  <a:gd name="T100" fmla="*/ 553 w 3416"/>
                  <a:gd name="T101" fmla="*/ 624 h 716"/>
                  <a:gd name="T102" fmla="*/ 581 w 3416"/>
                  <a:gd name="T103" fmla="*/ 631 h 716"/>
                  <a:gd name="T104" fmla="*/ 609 w 3416"/>
                  <a:gd name="T105" fmla="*/ 652 h 716"/>
                  <a:gd name="T106" fmla="*/ 673 w 3416"/>
                  <a:gd name="T107" fmla="*/ 659 h 716"/>
                  <a:gd name="T108" fmla="*/ 694 w 3416"/>
                  <a:gd name="T109" fmla="*/ 673 h 716"/>
                  <a:gd name="T110" fmla="*/ 978 w 3416"/>
                  <a:gd name="T111" fmla="*/ 680 h 716"/>
                  <a:gd name="T112" fmla="*/ 1205 w 3416"/>
                  <a:gd name="T113" fmla="*/ 695 h 716"/>
                  <a:gd name="T114" fmla="*/ 1304 w 3416"/>
                  <a:gd name="T115" fmla="*/ 702 h 71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416"/>
                  <a:gd name="T175" fmla="*/ 0 h 716"/>
                  <a:gd name="T176" fmla="*/ 3416 w 3416"/>
                  <a:gd name="T177" fmla="*/ 716 h 71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3416" h="716">
                    <a:moveTo>
                      <a:pt x="0" y="0"/>
                    </a:moveTo>
                    <a:lnTo>
                      <a:pt x="0" y="0"/>
                    </a:lnTo>
                    <a:lnTo>
                      <a:pt x="0" y="14"/>
                    </a:lnTo>
                    <a:lnTo>
                      <a:pt x="0" y="28"/>
                    </a:lnTo>
                    <a:lnTo>
                      <a:pt x="7" y="28"/>
                    </a:lnTo>
                    <a:lnTo>
                      <a:pt x="7" y="35"/>
                    </a:lnTo>
                    <a:lnTo>
                      <a:pt x="7" y="43"/>
                    </a:lnTo>
                    <a:lnTo>
                      <a:pt x="7" y="50"/>
                    </a:lnTo>
                    <a:lnTo>
                      <a:pt x="7" y="64"/>
                    </a:lnTo>
                    <a:lnTo>
                      <a:pt x="7" y="71"/>
                    </a:lnTo>
                    <a:lnTo>
                      <a:pt x="21" y="71"/>
                    </a:lnTo>
                    <a:lnTo>
                      <a:pt x="21" y="78"/>
                    </a:lnTo>
                    <a:lnTo>
                      <a:pt x="21" y="85"/>
                    </a:lnTo>
                    <a:lnTo>
                      <a:pt x="21" y="92"/>
                    </a:lnTo>
                    <a:lnTo>
                      <a:pt x="21" y="106"/>
                    </a:lnTo>
                    <a:lnTo>
                      <a:pt x="28" y="106"/>
                    </a:lnTo>
                    <a:lnTo>
                      <a:pt x="28" y="113"/>
                    </a:lnTo>
                    <a:lnTo>
                      <a:pt x="35" y="113"/>
                    </a:lnTo>
                    <a:lnTo>
                      <a:pt x="35" y="121"/>
                    </a:lnTo>
                    <a:lnTo>
                      <a:pt x="42" y="121"/>
                    </a:lnTo>
                    <a:lnTo>
                      <a:pt x="42" y="128"/>
                    </a:lnTo>
                    <a:lnTo>
                      <a:pt x="42" y="135"/>
                    </a:lnTo>
                    <a:lnTo>
                      <a:pt x="42" y="142"/>
                    </a:lnTo>
                    <a:lnTo>
                      <a:pt x="50" y="142"/>
                    </a:lnTo>
                    <a:lnTo>
                      <a:pt x="50" y="156"/>
                    </a:lnTo>
                    <a:lnTo>
                      <a:pt x="50" y="163"/>
                    </a:lnTo>
                    <a:lnTo>
                      <a:pt x="50" y="170"/>
                    </a:lnTo>
                    <a:lnTo>
                      <a:pt x="50" y="177"/>
                    </a:lnTo>
                    <a:lnTo>
                      <a:pt x="50" y="184"/>
                    </a:lnTo>
                    <a:lnTo>
                      <a:pt x="50" y="191"/>
                    </a:lnTo>
                    <a:lnTo>
                      <a:pt x="64" y="191"/>
                    </a:lnTo>
                    <a:lnTo>
                      <a:pt x="64" y="198"/>
                    </a:lnTo>
                    <a:lnTo>
                      <a:pt x="78" y="198"/>
                    </a:lnTo>
                    <a:lnTo>
                      <a:pt x="78" y="206"/>
                    </a:lnTo>
                    <a:lnTo>
                      <a:pt x="85" y="206"/>
                    </a:lnTo>
                    <a:lnTo>
                      <a:pt x="85" y="213"/>
                    </a:lnTo>
                    <a:lnTo>
                      <a:pt x="85" y="220"/>
                    </a:lnTo>
                    <a:lnTo>
                      <a:pt x="92" y="220"/>
                    </a:lnTo>
                    <a:lnTo>
                      <a:pt x="92" y="227"/>
                    </a:lnTo>
                    <a:lnTo>
                      <a:pt x="92" y="234"/>
                    </a:lnTo>
                    <a:lnTo>
                      <a:pt x="92" y="248"/>
                    </a:lnTo>
                    <a:lnTo>
                      <a:pt x="92" y="255"/>
                    </a:lnTo>
                    <a:lnTo>
                      <a:pt x="99" y="255"/>
                    </a:lnTo>
                    <a:lnTo>
                      <a:pt x="99" y="269"/>
                    </a:lnTo>
                    <a:lnTo>
                      <a:pt x="106" y="269"/>
                    </a:lnTo>
                    <a:lnTo>
                      <a:pt x="106" y="276"/>
                    </a:lnTo>
                    <a:lnTo>
                      <a:pt x="106" y="284"/>
                    </a:lnTo>
                    <a:lnTo>
                      <a:pt x="127" y="284"/>
                    </a:lnTo>
                    <a:lnTo>
                      <a:pt x="127" y="291"/>
                    </a:lnTo>
                    <a:lnTo>
                      <a:pt x="127" y="298"/>
                    </a:lnTo>
                    <a:lnTo>
                      <a:pt x="135" y="298"/>
                    </a:lnTo>
                    <a:lnTo>
                      <a:pt x="135" y="305"/>
                    </a:lnTo>
                    <a:lnTo>
                      <a:pt x="135" y="312"/>
                    </a:lnTo>
                    <a:lnTo>
                      <a:pt x="142" y="312"/>
                    </a:lnTo>
                    <a:lnTo>
                      <a:pt x="142" y="319"/>
                    </a:lnTo>
                    <a:lnTo>
                      <a:pt x="142" y="326"/>
                    </a:lnTo>
                    <a:lnTo>
                      <a:pt x="149" y="326"/>
                    </a:lnTo>
                    <a:lnTo>
                      <a:pt x="149" y="340"/>
                    </a:lnTo>
                    <a:lnTo>
                      <a:pt x="149" y="347"/>
                    </a:lnTo>
                    <a:lnTo>
                      <a:pt x="149" y="361"/>
                    </a:lnTo>
                    <a:lnTo>
                      <a:pt x="149" y="369"/>
                    </a:lnTo>
                    <a:lnTo>
                      <a:pt x="156" y="369"/>
                    </a:lnTo>
                    <a:lnTo>
                      <a:pt x="156" y="376"/>
                    </a:lnTo>
                    <a:lnTo>
                      <a:pt x="156" y="383"/>
                    </a:lnTo>
                    <a:lnTo>
                      <a:pt x="156" y="390"/>
                    </a:lnTo>
                    <a:lnTo>
                      <a:pt x="170" y="390"/>
                    </a:lnTo>
                    <a:lnTo>
                      <a:pt x="170" y="397"/>
                    </a:lnTo>
                    <a:lnTo>
                      <a:pt x="177" y="397"/>
                    </a:lnTo>
                    <a:lnTo>
                      <a:pt x="177" y="404"/>
                    </a:lnTo>
                    <a:lnTo>
                      <a:pt x="177" y="411"/>
                    </a:lnTo>
                    <a:lnTo>
                      <a:pt x="184" y="411"/>
                    </a:lnTo>
                    <a:lnTo>
                      <a:pt x="184" y="418"/>
                    </a:lnTo>
                    <a:lnTo>
                      <a:pt x="198" y="418"/>
                    </a:lnTo>
                    <a:lnTo>
                      <a:pt x="198" y="432"/>
                    </a:lnTo>
                    <a:lnTo>
                      <a:pt x="234" y="432"/>
                    </a:lnTo>
                    <a:lnTo>
                      <a:pt x="234" y="439"/>
                    </a:lnTo>
                    <a:lnTo>
                      <a:pt x="248" y="439"/>
                    </a:lnTo>
                    <a:lnTo>
                      <a:pt x="248" y="447"/>
                    </a:lnTo>
                    <a:lnTo>
                      <a:pt x="276" y="447"/>
                    </a:lnTo>
                    <a:lnTo>
                      <a:pt x="276" y="454"/>
                    </a:lnTo>
                    <a:lnTo>
                      <a:pt x="298" y="454"/>
                    </a:lnTo>
                    <a:lnTo>
                      <a:pt x="298" y="461"/>
                    </a:lnTo>
                    <a:lnTo>
                      <a:pt x="298" y="468"/>
                    </a:lnTo>
                    <a:lnTo>
                      <a:pt x="312" y="468"/>
                    </a:lnTo>
                    <a:lnTo>
                      <a:pt x="312" y="475"/>
                    </a:lnTo>
                    <a:lnTo>
                      <a:pt x="312" y="482"/>
                    </a:lnTo>
                    <a:lnTo>
                      <a:pt x="319" y="482"/>
                    </a:lnTo>
                    <a:lnTo>
                      <a:pt x="319" y="489"/>
                    </a:lnTo>
                    <a:lnTo>
                      <a:pt x="340" y="489"/>
                    </a:lnTo>
                    <a:lnTo>
                      <a:pt x="340" y="496"/>
                    </a:lnTo>
                    <a:lnTo>
                      <a:pt x="361" y="496"/>
                    </a:lnTo>
                    <a:lnTo>
                      <a:pt x="361" y="510"/>
                    </a:lnTo>
                    <a:lnTo>
                      <a:pt x="361" y="517"/>
                    </a:lnTo>
                    <a:lnTo>
                      <a:pt x="376" y="517"/>
                    </a:lnTo>
                    <a:lnTo>
                      <a:pt x="376" y="524"/>
                    </a:lnTo>
                    <a:lnTo>
                      <a:pt x="411" y="524"/>
                    </a:lnTo>
                    <a:lnTo>
                      <a:pt x="411" y="532"/>
                    </a:lnTo>
                    <a:lnTo>
                      <a:pt x="432" y="532"/>
                    </a:lnTo>
                    <a:lnTo>
                      <a:pt x="432" y="539"/>
                    </a:lnTo>
                    <a:lnTo>
                      <a:pt x="439" y="539"/>
                    </a:lnTo>
                    <a:lnTo>
                      <a:pt x="439" y="546"/>
                    </a:lnTo>
                    <a:lnTo>
                      <a:pt x="453" y="546"/>
                    </a:lnTo>
                    <a:lnTo>
                      <a:pt x="453" y="553"/>
                    </a:lnTo>
                    <a:lnTo>
                      <a:pt x="453" y="560"/>
                    </a:lnTo>
                    <a:lnTo>
                      <a:pt x="461" y="560"/>
                    </a:lnTo>
                    <a:lnTo>
                      <a:pt x="461" y="567"/>
                    </a:lnTo>
                    <a:lnTo>
                      <a:pt x="475" y="567"/>
                    </a:lnTo>
                    <a:lnTo>
                      <a:pt x="475" y="581"/>
                    </a:lnTo>
                    <a:lnTo>
                      <a:pt x="482" y="581"/>
                    </a:lnTo>
                    <a:lnTo>
                      <a:pt x="482" y="588"/>
                    </a:lnTo>
                    <a:lnTo>
                      <a:pt x="496" y="588"/>
                    </a:lnTo>
                    <a:lnTo>
                      <a:pt x="496" y="595"/>
                    </a:lnTo>
                    <a:lnTo>
                      <a:pt x="503" y="595"/>
                    </a:lnTo>
                    <a:lnTo>
                      <a:pt x="503" y="602"/>
                    </a:lnTo>
                    <a:lnTo>
                      <a:pt x="531" y="602"/>
                    </a:lnTo>
                    <a:lnTo>
                      <a:pt x="531" y="610"/>
                    </a:lnTo>
                    <a:lnTo>
                      <a:pt x="539" y="610"/>
                    </a:lnTo>
                    <a:lnTo>
                      <a:pt x="539" y="617"/>
                    </a:lnTo>
                    <a:lnTo>
                      <a:pt x="553" y="617"/>
                    </a:lnTo>
                    <a:lnTo>
                      <a:pt x="553" y="624"/>
                    </a:lnTo>
                    <a:lnTo>
                      <a:pt x="567" y="624"/>
                    </a:lnTo>
                    <a:lnTo>
                      <a:pt x="567" y="631"/>
                    </a:lnTo>
                    <a:lnTo>
                      <a:pt x="581" y="631"/>
                    </a:lnTo>
                    <a:lnTo>
                      <a:pt x="581" y="638"/>
                    </a:lnTo>
                    <a:lnTo>
                      <a:pt x="609" y="638"/>
                    </a:lnTo>
                    <a:lnTo>
                      <a:pt x="609" y="652"/>
                    </a:lnTo>
                    <a:lnTo>
                      <a:pt x="609" y="659"/>
                    </a:lnTo>
                    <a:lnTo>
                      <a:pt x="673" y="659"/>
                    </a:lnTo>
                    <a:lnTo>
                      <a:pt x="673" y="666"/>
                    </a:lnTo>
                    <a:lnTo>
                      <a:pt x="694" y="666"/>
                    </a:lnTo>
                    <a:lnTo>
                      <a:pt x="694" y="673"/>
                    </a:lnTo>
                    <a:lnTo>
                      <a:pt x="723" y="673"/>
                    </a:lnTo>
                    <a:lnTo>
                      <a:pt x="723" y="680"/>
                    </a:lnTo>
                    <a:lnTo>
                      <a:pt x="978" y="680"/>
                    </a:lnTo>
                    <a:lnTo>
                      <a:pt x="978" y="687"/>
                    </a:lnTo>
                    <a:lnTo>
                      <a:pt x="1205" y="687"/>
                    </a:lnTo>
                    <a:lnTo>
                      <a:pt x="1205" y="695"/>
                    </a:lnTo>
                    <a:lnTo>
                      <a:pt x="1240" y="695"/>
                    </a:lnTo>
                    <a:lnTo>
                      <a:pt x="1240" y="702"/>
                    </a:lnTo>
                    <a:lnTo>
                      <a:pt x="1304" y="702"/>
                    </a:lnTo>
                    <a:lnTo>
                      <a:pt x="1304" y="716"/>
                    </a:lnTo>
                    <a:lnTo>
                      <a:pt x="3416" y="716"/>
                    </a:lnTo>
                  </a:path>
                </a:pathLst>
              </a:custGeom>
              <a:noFill/>
              <a:ln w="11113">
                <a:solidFill>
                  <a:srgbClr val="2EB84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968" name="Freeform 37"/>
              <p:cNvSpPr>
                <a:spLocks/>
              </p:cNvSpPr>
              <p:nvPr/>
            </p:nvSpPr>
            <p:spPr bwMode="auto">
              <a:xfrm>
                <a:off x="1016" y="1464"/>
                <a:ext cx="2806" cy="489"/>
              </a:xfrm>
              <a:custGeom>
                <a:avLst/>
                <a:gdLst>
                  <a:gd name="T0" fmla="*/ 7 w 2806"/>
                  <a:gd name="T1" fmla="*/ 7 h 489"/>
                  <a:gd name="T2" fmla="*/ 7 w 2806"/>
                  <a:gd name="T3" fmla="*/ 14 h 489"/>
                  <a:gd name="T4" fmla="*/ 7 w 2806"/>
                  <a:gd name="T5" fmla="*/ 21 h 489"/>
                  <a:gd name="T6" fmla="*/ 7 w 2806"/>
                  <a:gd name="T7" fmla="*/ 43 h 489"/>
                  <a:gd name="T8" fmla="*/ 14 w 2806"/>
                  <a:gd name="T9" fmla="*/ 57 h 489"/>
                  <a:gd name="T10" fmla="*/ 14 w 2806"/>
                  <a:gd name="T11" fmla="*/ 64 h 489"/>
                  <a:gd name="T12" fmla="*/ 14 w 2806"/>
                  <a:gd name="T13" fmla="*/ 78 h 489"/>
                  <a:gd name="T14" fmla="*/ 21 w 2806"/>
                  <a:gd name="T15" fmla="*/ 85 h 489"/>
                  <a:gd name="T16" fmla="*/ 21 w 2806"/>
                  <a:gd name="T17" fmla="*/ 92 h 489"/>
                  <a:gd name="T18" fmla="*/ 21 w 2806"/>
                  <a:gd name="T19" fmla="*/ 99 h 489"/>
                  <a:gd name="T20" fmla="*/ 28 w 2806"/>
                  <a:gd name="T21" fmla="*/ 113 h 489"/>
                  <a:gd name="T22" fmla="*/ 28 w 2806"/>
                  <a:gd name="T23" fmla="*/ 121 h 489"/>
                  <a:gd name="T24" fmla="*/ 28 w 2806"/>
                  <a:gd name="T25" fmla="*/ 128 h 489"/>
                  <a:gd name="T26" fmla="*/ 35 w 2806"/>
                  <a:gd name="T27" fmla="*/ 135 h 489"/>
                  <a:gd name="T28" fmla="*/ 42 w 2806"/>
                  <a:gd name="T29" fmla="*/ 149 h 489"/>
                  <a:gd name="T30" fmla="*/ 64 w 2806"/>
                  <a:gd name="T31" fmla="*/ 156 h 489"/>
                  <a:gd name="T32" fmla="*/ 64 w 2806"/>
                  <a:gd name="T33" fmla="*/ 163 h 489"/>
                  <a:gd name="T34" fmla="*/ 71 w 2806"/>
                  <a:gd name="T35" fmla="*/ 170 h 489"/>
                  <a:gd name="T36" fmla="*/ 71 w 2806"/>
                  <a:gd name="T37" fmla="*/ 184 h 489"/>
                  <a:gd name="T38" fmla="*/ 71 w 2806"/>
                  <a:gd name="T39" fmla="*/ 191 h 489"/>
                  <a:gd name="T40" fmla="*/ 78 w 2806"/>
                  <a:gd name="T41" fmla="*/ 198 h 489"/>
                  <a:gd name="T42" fmla="*/ 78 w 2806"/>
                  <a:gd name="T43" fmla="*/ 206 h 489"/>
                  <a:gd name="T44" fmla="*/ 78 w 2806"/>
                  <a:gd name="T45" fmla="*/ 220 h 489"/>
                  <a:gd name="T46" fmla="*/ 85 w 2806"/>
                  <a:gd name="T47" fmla="*/ 220 h 489"/>
                  <a:gd name="T48" fmla="*/ 85 w 2806"/>
                  <a:gd name="T49" fmla="*/ 234 h 489"/>
                  <a:gd name="T50" fmla="*/ 113 w 2806"/>
                  <a:gd name="T51" fmla="*/ 241 h 489"/>
                  <a:gd name="T52" fmla="*/ 113 w 2806"/>
                  <a:gd name="T53" fmla="*/ 255 h 489"/>
                  <a:gd name="T54" fmla="*/ 135 w 2806"/>
                  <a:gd name="T55" fmla="*/ 255 h 489"/>
                  <a:gd name="T56" fmla="*/ 163 w 2806"/>
                  <a:gd name="T57" fmla="*/ 269 h 489"/>
                  <a:gd name="T58" fmla="*/ 163 w 2806"/>
                  <a:gd name="T59" fmla="*/ 276 h 489"/>
                  <a:gd name="T60" fmla="*/ 177 w 2806"/>
                  <a:gd name="T61" fmla="*/ 291 h 489"/>
                  <a:gd name="T62" fmla="*/ 191 w 2806"/>
                  <a:gd name="T63" fmla="*/ 291 h 489"/>
                  <a:gd name="T64" fmla="*/ 198 w 2806"/>
                  <a:gd name="T65" fmla="*/ 305 h 489"/>
                  <a:gd name="T66" fmla="*/ 241 w 2806"/>
                  <a:gd name="T67" fmla="*/ 312 h 489"/>
                  <a:gd name="T68" fmla="*/ 241 w 2806"/>
                  <a:gd name="T69" fmla="*/ 326 h 489"/>
                  <a:gd name="T70" fmla="*/ 255 w 2806"/>
                  <a:gd name="T71" fmla="*/ 326 h 489"/>
                  <a:gd name="T72" fmla="*/ 255 w 2806"/>
                  <a:gd name="T73" fmla="*/ 347 h 489"/>
                  <a:gd name="T74" fmla="*/ 269 w 2806"/>
                  <a:gd name="T75" fmla="*/ 354 h 489"/>
                  <a:gd name="T76" fmla="*/ 283 w 2806"/>
                  <a:gd name="T77" fmla="*/ 361 h 489"/>
                  <a:gd name="T78" fmla="*/ 298 w 2806"/>
                  <a:gd name="T79" fmla="*/ 376 h 489"/>
                  <a:gd name="T80" fmla="*/ 326 w 2806"/>
                  <a:gd name="T81" fmla="*/ 390 h 489"/>
                  <a:gd name="T82" fmla="*/ 347 w 2806"/>
                  <a:gd name="T83" fmla="*/ 397 h 489"/>
                  <a:gd name="T84" fmla="*/ 354 w 2806"/>
                  <a:gd name="T85" fmla="*/ 404 h 489"/>
                  <a:gd name="T86" fmla="*/ 376 w 2806"/>
                  <a:gd name="T87" fmla="*/ 411 h 489"/>
                  <a:gd name="T88" fmla="*/ 376 w 2806"/>
                  <a:gd name="T89" fmla="*/ 425 h 489"/>
                  <a:gd name="T90" fmla="*/ 404 w 2806"/>
                  <a:gd name="T91" fmla="*/ 432 h 489"/>
                  <a:gd name="T92" fmla="*/ 425 w 2806"/>
                  <a:gd name="T93" fmla="*/ 439 h 489"/>
                  <a:gd name="T94" fmla="*/ 524 w 2806"/>
                  <a:gd name="T95" fmla="*/ 447 h 489"/>
                  <a:gd name="T96" fmla="*/ 531 w 2806"/>
                  <a:gd name="T97" fmla="*/ 461 h 489"/>
                  <a:gd name="T98" fmla="*/ 574 w 2806"/>
                  <a:gd name="T99" fmla="*/ 468 h 489"/>
                  <a:gd name="T100" fmla="*/ 978 w 2806"/>
                  <a:gd name="T101" fmla="*/ 482 h 489"/>
                  <a:gd name="T102" fmla="*/ 2806 w 2806"/>
                  <a:gd name="T103" fmla="*/ 489 h 48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806"/>
                  <a:gd name="T157" fmla="*/ 0 h 489"/>
                  <a:gd name="T158" fmla="*/ 2806 w 2806"/>
                  <a:gd name="T159" fmla="*/ 489 h 489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806" h="489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21"/>
                    </a:lnTo>
                    <a:lnTo>
                      <a:pt x="7" y="43"/>
                    </a:lnTo>
                    <a:lnTo>
                      <a:pt x="7" y="50"/>
                    </a:lnTo>
                    <a:lnTo>
                      <a:pt x="14" y="50"/>
                    </a:lnTo>
                    <a:lnTo>
                      <a:pt x="14" y="57"/>
                    </a:lnTo>
                    <a:lnTo>
                      <a:pt x="14" y="64"/>
                    </a:lnTo>
                    <a:lnTo>
                      <a:pt x="14" y="71"/>
                    </a:lnTo>
                    <a:lnTo>
                      <a:pt x="14" y="78"/>
                    </a:lnTo>
                    <a:lnTo>
                      <a:pt x="14" y="85"/>
                    </a:lnTo>
                    <a:lnTo>
                      <a:pt x="21" y="85"/>
                    </a:lnTo>
                    <a:lnTo>
                      <a:pt x="21" y="92"/>
                    </a:lnTo>
                    <a:lnTo>
                      <a:pt x="21" y="99"/>
                    </a:lnTo>
                    <a:lnTo>
                      <a:pt x="21" y="106"/>
                    </a:lnTo>
                    <a:lnTo>
                      <a:pt x="28" y="106"/>
                    </a:lnTo>
                    <a:lnTo>
                      <a:pt x="28" y="113"/>
                    </a:lnTo>
                    <a:lnTo>
                      <a:pt x="28" y="121"/>
                    </a:lnTo>
                    <a:lnTo>
                      <a:pt x="28" y="128"/>
                    </a:lnTo>
                    <a:lnTo>
                      <a:pt x="35" y="128"/>
                    </a:lnTo>
                    <a:lnTo>
                      <a:pt x="35" y="135"/>
                    </a:lnTo>
                    <a:lnTo>
                      <a:pt x="35" y="142"/>
                    </a:lnTo>
                    <a:lnTo>
                      <a:pt x="42" y="142"/>
                    </a:lnTo>
                    <a:lnTo>
                      <a:pt x="42" y="149"/>
                    </a:lnTo>
                    <a:lnTo>
                      <a:pt x="50" y="149"/>
                    </a:lnTo>
                    <a:lnTo>
                      <a:pt x="50" y="156"/>
                    </a:lnTo>
                    <a:lnTo>
                      <a:pt x="64" y="156"/>
                    </a:lnTo>
                    <a:lnTo>
                      <a:pt x="64" y="163"/>
                    </a:lnTo>
                    <a:lnTo>
                      <a:pt x="71" y="163"/>
                    </a:lnTo>
                    <a:lnTo>
                      <a:pt x="71" y="170"/>
                    </a:lnTo>
                    <a:lnTo>
                      <a:pt x="71" y="177"/>
                    </a:lnTo>
                    <a:lnTo>
                      <a:pt x="71" y="184"/>
                    </a:lnTo>
                    <a:lnTo>
                      <a:pt x="71" y="191"/>
                    </a:lnTo>
                    <a:lnTo>
                      <a:pt x="78" y="191"/>
                    </a:lnTo>
                    <a:lnTo>
                      <a:pt x="78" y="198"/>
                    </a:lnTo>
                    <a:lnTo>
                      <a:pt x="78" y="206"/>
                    </a:lnTo>
                    <a:lnTo>
                      <a:pt x="78" y="213"/>
                    </a:lnTo>
                    <a:lnTo>
                      <a:pt x="78" y="220"/>
                    </a:lnTo>
                    <a:lnTo>
                      <a:pt x="85" y="220"/>
                    </a:lnTo>
                    <a:lnTo>
                      <a:pt x="85" y="227"/>
                    </a:lnTo>
                    <a:lnTo>
                      <a:pt x="85" y="234"/>
                    </a:lnTo>
                    <a:lnTo>
                      <a:pt x="99" y="234"/>
                    </a:lnTo>
                    <a:lnTo>
                      <a:pt x="99" y="241"/>
                    </a:lnTo>
                    <a:lnTo>
                      <a:pt x="113" y="241"/>
                    </a:lnTo>
                    <a:lnTo>
                      <a:pt x="113" y="248"/>
                    </a:lnTo>
                    <a:lnTo>
                      <a:pt x="113" y="255"/>
                    </a:lnTo>
                    <a:lnTo>
                      <a:pt x="127" y="255"/>
                    </a:lnTo>
                    <a:lnTo>
                      <a:pt x="135" y="255"/>
                    </a:lnTo>
                    <a:lnTo>
                      <a:pt x="135" y="262"/>
                    </a:lnTo>
                    <a:lnTo>
                      <a:pt x="163" y="262"/>
                    </a:lnTo>
                    <a:lnTo>
                      <a:pt x="163" y="269"/>
                    </a:lnTo>
                    <a:lnTo>
                      <a:pt x="163" y="276"/>
                    </a:lnTo>
                    <a:lnTo>
                      <a:pt x="163" y="284"/>
                    </a:lnTo>
                    <a:lnTo>
                      <a:pt x="177" y="284"/>
                    </a:lnTo>
                    <a:lnTo>
                      <a:pt x="177" y="291"/>
                    </a:lnTo>
                    <a:lnTo>
                      <a:pt x="184" y="291"/>
                    </a:lnTo>
                    <a:lnTo>
                      <a:pt x="191" y="291"/>
                    </a:lnTo>
                    <a:lnTo>
                      <a:pt x="191" y="298"/>
                    </a:lnTo>
                    <a:lnTo>
                      <a:pt x="198" y="298"/>
                    </a:lnTo>
                    <a:lnTo>
                      <a:pt x="198" y="305"/>
                    </a:lnTo>
                    <a:lnTo>
                      <a:pt x="234" y="305"/>
                    </a:lnTo>
                    <a:lnTo>
                      <a:pt x="234" y="312"/>
                    </a:lnTo>
                    <a:lnTo>
                      <a:pt x="241" y="312"/>
                    </a:lnTo>
                    <a:lnTo>
                      <a:pt x="241" y="319"/>
                    </a:lnTo>
                    <a:lnTo>
                      <a:pt x="241" y="326"/>
                    </a:lnTo>
                    <a:lnTo>
                      <a:pt x="248" y="326"/>
                    </a:lnTo>
                    <a:lnTo>
                      <a:pt x="255" y="326"/>
                    </a:lnTo>
                    <a:lnTo>
                      <a:pt x="255" y="340"/>
                    </a:lnTo>
                    <a:lnTo>
                      <a:pt x="255" y="347"/>
                    </a:lnTo>
                    <a:lnTo>
                      <a:pt x="262" y="347"/>
                    </a:lnTo>
                    <a:lnTo>
                      <a:pt x="262" y="354"/>
                    </a:lnTo>
                    <a:lnTo>
                      <a:pt x="269" y="354"/>
                    </a:lnTo>
                    <a:lnTo>
                      <a:pt x="269" y="361"/>
                    </a:lnTo>
                    <a:lnTo>
                      <a:pt x="283" y="361"/>
                    </a:lnTo>
                    <a:lnTo>
                      <a:pt x="283" y="376"/>
                    </a:lnTo>
                    <a:lnTo>
                      <a:pt x="298" y="376"/>
                    </a:lnTo>
                    <a:lnTo>
                      <a:pt x="298" y="383"/>
                    </a:lnTo>
                    <a:lnTo>
                      <a:pt x="326" y="383"/>
                    </a:lnTo>
                    <a:lnTo>
                      <a:pt x="326" y="390"/>
                    </a:lnTo>
                    <a:lnTo>
                      <a:pt x="340" y="390"/>
                    </a:lnTo>
                    <a:lnTo>
                      <a:pt x="340" y="397"/>
                    </a:lnTo>
                    <a:lnTo>
                      <a:pt x="347" y="397"/>
                    </a:lnTo>
                    <a:lnTo>
                      <a:pt x="354" y="397"/>
                    </a:lnTo>
                    <a:lnTo>
                      <a:pt x="354" y="404"/>
                    </a:lnTo>
                    <a:lnTo>
                      <a:pt x="354" y="411"/>
                    </a:lnTo>
                    <a:lnTo>
                      <a:pt x="376" y="411"/>
                    </a:lnTo>
                    <a:lnTo>
                      <a:pt x="376" y="418"/>
                    </a:lnTo>
                    <a:lnTo>
                      <a:pt x="376" y="425"/>
                    </a:lnTo>
                    <a:lnTo>
                      <a:pt x="404" y="425"/>
                    </a:lnTo>
                    <a:lnTo>
                      <a:pt x="404" y="432"/>
                    </a:lnTo>
                    <a:lnTo>
                      <a:pt x="425" y="432"/>
                    </a:lnTo>
                    <a:lnTo>
                      <a:pt x="425" y="439"/>
                    </a:lnTo>
                    <a:lnTo>
                      <a:pt x="468" y="439"/>
                    </a:lnTo>
                    <a:lnTo>
                      <a:pt x="468" y="447"/>
                    </a:lnTo>
                    <a:lnTo>
                      <a:pt x="524" y="447"/>
                    </a:lnTo>
                    <a:lnTo>
                      <a:pt x="524" y="454"/>
                    </a:lnTo>
                    <a:lnTo>
                      <a:pt x="531" y="454"/>
                    </a:lnTo>
                    <a:lnTo>
                      <a:pt x="531" y="461"/>
                    </a:lnTo>
                    <a:lnTo>
                      <a:pt x="560" y="461"/>
                    </a:lnTo>
                    <a:lnTo>
                      <a:pt x="560" y="468"/>
                    </a:lnTo>
                    <a:lnTo>
                      <a:pt x="574" y="468"/>
                    </a:lnTo>
                    <a:lnTo>
                      <a:pt x="574" y="475"/>
                    </a:lnTo>
                    <a:lnTo>
                      <a:pt x="978" y="475"/>
                    </a:lnTo>
                    <a:lnTo>
                      <a:pt x="978" y="482"/>
                    </a:lnTo>
                    <a:lnTo>
                      <a:pt x="1722" y="482"/>
                    </a:lnTo>
                    <a:lnTo>
                      <a:pt x="1722" y="489"/>
                    </a:lnTo>
                    <a:lnTo>
                      <a:pt x="2806" y="489"/>
                    </a:lnTo>
                  </a:path>
                </a:pathLst>
              </a:custGeom>
              <a:noFill/>
              <a:ln w="11113">
                <a:solidFill>
                  <a:srgbClr val="F8981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969" name="Freeform 38"/>
              <p:cNvSpPr>
                <a:spLocks/>
              </p:cNvSpPr>
              <p:nvPr/>
            </p:nvSpPr>
            <p:spPr bwMode="auto">
              <a:xfrm>
                <a:off x="1016" y="1464"/>
                <a:ext cx="1963" cy="432"/>
              </a:xfrm>
              <a:custGeom>
                <a:avLst/>
                <a:gdLst>
                  <a:gd name="T0" fmla="*/ 7 w 1963"/>
                  <a:gd name="T1" fmla="*/ 7 h 432"/>
                  <a:gd name="T2" fmla="*/ 7 w 1963"/>
                  <a:gd name="T3" fmla="*/ 14 h 432"/>
                  <a:gd name="T4" fmla="*/ 7 w 1963"/>
                  <a:gd name="T5" fmla="*/ 28 h 432"/>
                  <a:gd name="T6" fmla="*/ 7 w 1963"/>
                  <a:gd name="T7" fmla="*/ 35 h 432"/>
                  <a:gd name="T8" fmla="*/ 14 w 1963"/>
                  <a:gd name="T9" fmla="*/ 50 h 432"/>
                  <a:gd name="T10" fmla="*/ 14 w 1963"/>
                  <a:gd name="T11" fmla="*/ 57 h 432"/>
                  <a:gd name="T12" fmla="*/ 14 w 1963"/>
                  <a:gd name="T13" fmla="*/ 71 h 432"/>
                  <a:gd name="T14" fmla="*/ 14 w 1963"/>
                  <a:gd name="T15" fmla="*/ 71 h 432"/>
                  <a:gd name="T16" fmla="*/ 14 w 1963"/>
                  <a:gd name="T17" fmla="*/ 85 h 432"/>
                  <a:gd name="T18" fmla="*/ 21 w 1963"/>
                  <a:gd name="T19" fmla="*/ 85 h 432"/>
                  <a:gd name="T20" fmla="*/ 21 w 1963"/>
                  <a:gd name="T21" fmla="*/ 99 h 432"/>
                  <a:gd name="T22" fmla="*/ 42 w 1963"/>
                  <a:gd name="T23" fmla="*/ 106 h 432"/>
                  <a:gd name="T24" fmla="*/ 42 w 1963"/>
                  <a:gd name="T25" fmla="*/ 113 h 432"/>
                  <a:gd name="T26" fmla="*/ 50 w 1963"/>
                  <a:gd name="T27" fmla="*/ 121 h 432"/>
                  <a:gd name="T28" fmla="*/ 50 w 1963"/>
                  <a:gd name="T29" fmla="*/ 128 h 432"/>
                  <a:gd name="T30" fmla="*/ 71 w 1963"/>
                  <a:gd name="T31" fmla="*/ 135 h 432"/>
                  <a:gd name="T32" fmla="*/ 71 w 1963"/>
                  <a:gd name="T33" fmla="*/ 149 h 432"/>
                  <a:gd name="T34" fmla="*/ 85 w 1963"/>
                  <a:gd name="T35" fmla="*/ 149 h 432"/>
                  <a:gd name="T36" fmla="*/ 85 w 1963"/>
                  <a:gd name="T37" fmla="*/ 170 h 432"/>
                  <a:gd name="T38" fmla="*/ 92 w 1963"/>
                  <a:gd name="T39" fmla="*/ 170 h 432"/>
                  <a:gd name="T40" fmla="*/ 92 w 1963"/>
                  <a:gd name="T41" fmla="*/ 184 h 432"/>
                  <a:gd name="T42" fmla="*/ 120 w 1963"/>
                  <a:gd name="T43" fmla="*/ 191 h 432"/>
                  <a:gd name="T44" fmla="*/ 120 w 1963"/>
                  <a:gd name="T45" fmla="*/ 198 h 432"/>
                  <a:gd name="T46" fmla="*/ 127 w 1963"/>
                  <a:gd name="T47" fmla="*/ 206 h 432"/>
                  <a:gd name="T48" fmla="*/ 127 w 1963"/>
                  <a:gd name="T49" fmla="*/ 213 h 432"/>
                  <a:gd name="T50" fmla="*/ 142 w 1963"/>
                  <a:gd name="T51" fmla="*/ 220 h 432"/>
                  <a:gd name="T52" fmla="*/ 149 w 1963"/>
                  <a:gd name="T53" fmla="*/ 227 h 432"/>
                  <a:gd name="T54" fmla="*/ 177 w 1963"/>
                  <a:gd name="T55" fmla="*/ 234 h 432"/>
                  <a:gd name="T56" fmla="*/ 198 w 1963"/>
                  <a:gd name="T57" fmla="*/ 248 h 432"/>
                  <a:gd name="T58" fmla="*/ 241 w 1963"/>
                  <a:gd name="T59" fmla="*/ 248 h 432"/>
                  <a:gd name="T60" fmla="*/ 255 w 1963"/>
                  <a:gd name="T61" fmla="*/ 262 h 432"/>
                  <a:gd name="T62" fmla="*/ 255 w 1963"/>
                  <a:gd name="T63" fmla="*/ 269 h 432"/>
                  <a:gd name="T64" fmla="*/ 262 w 1963"/>
                  <a:gd name="T65" fmla="*/ 276 h 432"/>
                  <a:gd name="T66" fmla="*/ 283 w 1963"/>
                  <a:gd name="T67" fmla="*/ 284 h 432"/>
                  <a:gd name="T68" fmla="*/ 290 w 1963"/>
                  <a:gd name="T69" fmla="*/ 291 h 432"/>
                  <a:gd name="T70" fmla="*/ 298 w 1963"/>
                  <a:gd name="T71" fmla="*/ 298 h 432"/>
                  <a:gd name="T72" fmla="*/ 305 w 1963"/>
                  <a:gd name="T73" fmla="*/ 312 h 432"/>
                  <a:gd name="T74" fmla="*/ 340 w 1963"/>
                  <a:gd name="T75" fmla="*/ 312 h 432"/>
                  <a:gd name="T76" fmla="*/ 361 w 1963"/>
                  <a:gd name="T77" fmla="*/ 326 h 432"/>
                  <a:gd name="T78" fmla="*/ 376 w 1963"/>
                  <a:gd name="T79" fmla="*/ 333 h 432"/>
                  <a:gd name="T80" fmla="*/ 383 w 1963"/>
                  <a:gd name="T81" fmla="*/ 340 h 432"/>
                  <a:gd name="T82" fmla="*/ 432 w 1963"/>
                  <a:gd name="T83" fmla="*/ 347 h 432"/>
                  <a:gd name="T84" fmla="*/ 461 w 1963"/>
                  <a:gd name="T85" fmla="*/ 354 h 432"/>
                  <a:gd name="T86" fmla="*/ 489 w 1963"/>
                  <a:gd name="T87" fmla="*/ 361 h 432"/>
                  <a:gd name="T88" fmla="*/ 567 w 1963"/>
                  <a:gd name="T89" fmla="*/ 376 h 432"/>
                  <a:gd name="T90" fmla="*/ 751 w 1963"/>
                  <a:gd name="T91" fmla="*/ 376 h 432"/>
                  <a:gd name="T92" fmla="*/ 787 w 1963"/>
                  <a:gd name="T93" fmla="*/ 390 h 432"/>
                  <a:gd name="T94" fmla="*/ 822 w 1963"/>
                  <a:gd name="T95" fmla="*/ 397 h 432"/>
                  <a:gd name="T96" fmla="*/ 829 w 1963"/>
                  <a:gd name="T97" fmla="*/ 404 h 432"/>
                  <a:gd name="T98" fmla="*/ 978 w 1963"/>
                  <a:gd name="T99" fmla="*/ 411 h 432"/>
                  <a:gd name="T100" fmla="*/ 999 w 1963"/>
                  <a:gd name="T101" fmla="*/ 418 h 432"/>
                  <a:gd name="T102" fmla="*/ 1318 w 1963"/>
                  <a:gd name="T103" fmla="*/ 425 h 43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963"/>
                  <a:gd name="T157" fmla="*/ 0 h 432"/>
                  <a:gd name="T158" fmla="*/ 1963 w 1963"/>
                  <a:gd name="T159" fmla="*/ 432 h 43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963" h="432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28"/>
                    </a:lnTo>
                    <a:lnTo>
                      <a:pt x="7" y="35"/>
                    </a:lnTo>
                    <a:lnTo>
                      <a:pt x="7" y="43"/>
                    </a:lnTo>
                    <a:lnTo>
                      <a:pt x="14" y="43"/>
                    </a:lnTo>
                    <a:lnTo>
                      <a:pt x="14" y="50"/>
                    </a:lnTo>
                    <a:lnTo>
                      <a:pt x="14" y="57"/>
                    </a:lnTo>
                    <a:lnTo>
                      <a:pt x="14" y="64"/>
                    </a:lnTo>
                    <a:lnTo>
                      <a:pt x="14" y="71"/>
                    </a:lnTo>
                    <a:lnTo>
                      <a:pt x="14" y="78"/>
                    </a:lnTo>
                    <a:lnTo>
                      <a:pt x="14" y="85"/>
                    </a:lnTo>
                    <a:lnTo>
                      <a:pt x="21" y="85"/>
                    </a:lnTo>
                    <a:lnTo>
                      <a:pt x="21" y="92"/>
                    </a:lnTo>
                    <a:lnTo>
                      <a:pt x="21" y="99"/>
                    </a:lnTo>
                    <a:lnTo>
                      <a:pt x="28" y="99"/>
                    </a:lnTo>
                    <a:lnTo>
                      <a:pt x="28" y="106"/>
                    </a:lnTo>
                    <a:lnTo>
                      <a:pt x="42" y="106"/>
                    </a:lnTo>
                    <a:lnTo>
                      <a:pt x="42" y="113"/>
                    </a:lnTo>
                    <a:lnTo>
                      <a:pt x="42" y="121"/>
                    </a:lnTo>
                    <a:lnTo>
                      <a:pt x="50" y="121"/>
                    </a:lnTo>
                    <a:lnTo>
                      <a:pt x="50" y="128"/>
                    </a:lnTo>
                    <a:lnTo>
                      <a:pt x="50" y="135"/>
                    </a:lnTo>
                    <a:lnTo>
                      <a:pt x="71" y="135"/>
                    </a:lnTo>
                    <a:lnTo>
                      <a:pt x="71" y="142"/>
                    </a:lnTo>
                    <a:lnTo>
                      <a:pt x="71" y="149"/>
                    </a:lnTo>
                    <a:lnTo>
                      <a:pt x="85" y="149"/>
                    </a:lnTo>
                    <a:lnTo>
                      <a:pt x="85" y="163"/>
                    </a:lnTo>
                    <a:lnTo>
                      <a:pt x="85" y="170"/>
                    </a:lnTo>
                    <a:lnTo>
                      <a:pt x="92" y="170"/>
                    </a:lnTo>
                    <a:lnTo>
                      <a:pt x="92" y="177"/>
                    </a:lnTo>
                    <a:lnTo>
                      <a:pt x="92" y="184"/>
                    </a:lnTo>
                    <a:lnTo>
                      <a:pt x="106" y="184"/>
                    </a:lnTo>
                    <a:lnTo>
                      <a:pt x="106" y="191"/>
                    </a:lnTo>
                    <a:lnTo>
                      <a:pt x="120" y="191"/>
                    </a:lnTo>
                    <a:lnTo>
                      <a:pt x="120" y="198"/>
                    </a:lnTo>
                    <a:lnTo>
                      <a:pt x="127" y="198"/>
                    </a:lnTo>
                    <a:lnTo>
                      <a:pt x="127" y="206"/>
                    </a:lnTo>
                    <a:lnTo>
                      <a:pt x="127" y="213"/>
                    </a:lnTo>
                    <a:lnTo>
                      <a:pt x="135" y="213"/>
                    </a:lnTo>
                    <a:lnTo>
                      <a:pt x="135" y="220"/>
                    </a:lnTo>
                    <a:lnTo>
                      <a:pt x="142" y="220"/>
                    </a:lnTo>
                    <a:lnTo>
                      <a:pt x="142" y="227"/>
                    </a:lnTo>
                    <a:lnTo>
                      <a:pt x="149" y="227"/>
                    </a:lnTo>
                    <a:lnTo>
                      <a:pt x="156" y="227"/>
                    </a:lnTo>
                    <a:lnTo>
                      <a:pt x="156" y="234"/>
                    </a:lnTo>
                    <a:lnTo>
                      <a:pt x="177" y="234"/>
                    </a:lnTo>
                    <a:lnTo>
                      <a:pt x="177" y="241"/>
                    </a:lnTo>
                    <a:lnTo>
                      <a:pt x="198" y="241"/>
                    </a:lnTo>
                    <a:lnTo>
                      <a:pt x="198" y="248"/>
                    </a:lnTo>
                    <a:lnTo>
                      <a:pt x="241" y="248"/>
                    </a:lnTo>
                    <a:lnTo>
                      <a:pt x="241" y="255"/>
                    </a:lnTo>
                    <a:lnTo>
                      <a:pt x="255" y="255"/>
                    </a:lnTo>
                    <a:lnTo>
                      <a:pt x="255" y="262"/>
                    </a:lnTo>
                    <a:lnTo>
                      <a:pt x="255" y="269"/>
                    </a:lnTo>
                    <a:lnTo>
                      <a:pt x="262" y="269"/>
                    </a:lnTo>
                    <a:lnTo>
                      <a:pt x="262" y="276"/>
                    </a:lnTo>
                    <a:lnTo>
                      <a:pt x="276" y="276"/>
                    </a:lnTo>
                    <a:lnTo>
                      <a:pt x="276" y="284"/>
                    </a:lnTo>
                    <a:lnTo>
                      <a:pt x="283" y="284"/>
                    </a:lnTo>
                    <a:lnTo>
                      <a:pt x="283" y="291"/>
                    </a:lnTo>
                    <a:lnTo>
                      <a:pt x="290" y="291"/>
                    </a:lnTo>
                    <a:lnTo>
                      <a:pt x="298" y="291"/>
                    </a:lnTo>
                    <a:lnTo>
                      <a:pt x="298" y="298"/>
                    </a:lnTo>
                    <a:lnTo>
                      <a:pt x="298" y="305"/>
                    </a:lnTo>
                    <a:lnTo>
                      <a:pt x="305" y="305"/>
                    </a:lnTo>
                    <a:lnTo>
                      <a:pt x="305" y="312"/>
                    </a:lnTo>
                    <a:lnTo>
                      <a:pt x="340" y="312"/>
                    </a:lnTo>
                    <a:lnTo>
                      <a:pt x="340" y="319"/>
                    </a:lnTo>
                    <a:lnTo>
                      <a:pt x="361" y="319"/>
                    </a:lnTo>
                    <a:lnTo>
                      <a:pt x="361" y="326"/>
                    </a:lnTo>
                    <a:lnTo>
                      <a:pt x="361" y="333"/>
                    </a:lnTo>
                    <a:lnTo>
                      <a:pt x="376" y="333"/>
                    </a:lnTo>
                    <a:lnTo>
                      <a:pt x="383" y="333"/>
                    </a:lnTo>
                    <a:lnTo>
                      <a:pt x="383" y="340"/>
                    </a:lnTo>
                    <a:lnTo>
                      <a:pt x="425" y="340"/>
                    </a:lnTo>
                    <a:lnTo>
                      <a:pt x="425" y="347"/>
                    </a:lnTo>
                    <a:lnTo>
                      <a:pt x="432" y="347"/>
                    </a:lnTo>
                    <a:lnTo>
                      <a:pt x="432" y="354"/>
                    </a:lnTo>
                    <a:lnTo>
                      <a:pt x="461" y="354"/>
                    </a:lnTo>
                    <a:lnTo>
                      <a:pt x="468" y="354"/>
                    </a:lnTo>
                    <a:lnTo>
                      <a:pt x="468" y="361"/>
                    </a:lnTo>
                    <a:lnTo>
                      <a:pt x="489" y="361"/>
                    </a:lnTo>
                    <a:lnTo>
                      <a:pt x="489" y="369"/>
                    </a:lnTo>
                    <a:lnTo>
                      <a:pt x="567" y="369"/>
                    </a:lnTo>
                    <a:lnTo>
                      <a:pt x="567" y="376"/>
                    </a:lnTo>
                    <a:lnTo>
                      <a:pt x="673" y="376"/>
                    </a:lnTo>
                    <a:lnTo>
                      <a:pt x="751" y="376"/>
                    </a:lnTo>
                    <a:lnTo>
                      <a:pt x="751" y="383"/>
                    </a:lnTo>
                    <a:lnTo>
                      <a:pt x="787" y="383"/>
                    </a:lnTo>
                    <a:lnTo>
                      <a:pt x="787" y="390"/>
                    </a:lnTo>
                    <a:lnTo>
                      <a:pt x="808" y="390"/>
                    </a:lnTo>
                    <a:lnTo>
                      <a:pt x="808" y="397"/>
                    </a:lnTo>
                    <a:lnTo>
                      <a:pt x="822" y="397"/>
                    </a:lnTo>
                    <a:lnTo>
                      <a:pt x="829" y="397"/>
                    </a:lnTo>
                    <a:lnTo>
                      <a:pt x="829" y="404"/>
                    </a:lnTo>
                    <a:lnTo>
                      <a:pt x="843" y="404"/>
                    </a:lnTo>
                    <a:lnTo>
                      <a:pt x="843" y="411"/>
                    </a:lnTo>
                    <a:lnTo>
                      <a:pt x="978" y="411"/>
                    </a:lnTo>
                    <a:lnTo>
                      <a:pt x="978" y="418"/>
                    </a:lnTo>
                    <a:lnTo>
                      <a:pt x="999" y="418"/>
                    </a:lnTo>
                    <a:lnTo>
                      <a:pt x="1169" y="418"/>
                    </a:lnTo>
                    <a:lnTo>
                      <a:pt x="1169" y="425"/>
                    </a:lnTo>
                    <a:lnTo>
                      <a:pt x="1318" y="425"/>
                    </a:lnTo>
                    <a:lnTo>
                      <a:pt x="1318" y="432"/>
                    </a:lnTo>
                    <a:lnTo>
                      <a:pt x="1963" y="432"/>
                    </a:lnTo>
                  </a:path>
                </a:pathLst>
              </a:custGeom>
              <a:noFill/>
              <a:ln w="11113">
                <a:solidFill>
                  <a:srgbClr val="7C287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970" name="Line 39"/>
              <p:cNvSpPr>
                <a:spLocks noChangeShapeType="1"/>
              </p:cNvSpPr>
              <p:nvPr/>
            </p:nvSpPr>
            <p:spPr bwMode="auto">
              <a:xfrm>
                <a:off x="1448" y="1641"/>
                <a:ext cx="43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971" name="Line 40"/>
              <p:cNvSpPr>
                <a:spLocks noChangeShapeType="1"/>
              </p:cNvSpPr>
              <p:nvPr/>
            </p:nvSpPr>
            <p:spPr bwMode="auto">
              <a:xfrm>
                <a:off x="1469" y="1620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972" name="Line 41"/>
              <p:cNvSpPr>
                <a:spLocks noChangeShapeType="1"/>
              </p:cNvSpPr>
              <p:nvPr/>
            </p:nvSpPr>
            <p:spPr bwMode="auto">
              <a:xfrm>
                <a:off x="1448" y="1641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973" name="Line 42"/>
              <p:cNvSpPr>
                <a:spLocks noChangeShapeType="1"/>
              </p:cNvSpPr>
              <p:nvPr/>
            </p:nvSpPr>
            <p:spPr bwMode="auto">
              <a:xfrm>
                <a:off x="1469" y="1620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974" name="Line 43"/>
              <p:cNvSpPr>
                <a:spLocks noChangeShapeType="1"/>
              </p:cNvSpPr>
              <p:nvPr/>
            </p:nvSpPr>
            <p:spPr bwMode="auto">
              <a:xfrm>
                <a:off x="1448" y="1641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975" name="Line 44"/>
              <p:cNvSpPr>
                <a:spLocks noChangeShapeType="1"/>
              </p:cNvSpPr>
              <p:nvPr/>
            </p:nvSpPr>
            <p:spPr bwMode="auto">
              <a:xfrm>
                <a:off x="1477" y="1620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976" name="Line 45"/>
              <p:cNvSpPr>
                <a:spLocks noChangeShapeType="1"/>
              </p:cNvSpPr>
              <p:nvPr/>
            </p:nvSpPr>
            <p:spPr bwMode="auto">
              <a:xfrm>
                <a:off x="1455" y="1641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977" name="Line 46"/>
              <p:cNvSpPr>
                <a:spLocks noChangeShapeType="1"/>
              </p:cNvSpPr>
              <p:nvPr/>
            </p:nvSpPr>
            <p:spPr bwMode="auto">
              <a:xfrm>
                <a:off x="1477" y="1620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978" name="Line 47"/>
              <p:cNvSpPr>
                <a:spLocks noChangeShapeType="1"/>
              </p:cNvSpPr>
              <p:nvPr/>
            </p:nvSpPr>
            <p:spPr bwMode="auto">
              <a:xfrm>
                <a:off x="1455" y="1641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979" name="Line 48"/>
              <p:cNvSpPr>
                <a:spLocks noChangeShapeType="1"/>
              </p:cNvSpPr>
              <p:nvPr/>
            </p:nvSpPr>
            <p:spPr bwMode="auto">
              <a:xfrm>
                <a:off x="1484" y="1620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980" name="Line 49"/>
              <p:cNvSpPr>
                <a:spLocks noChangeShapeType="1"/>
              </p:cNvSpPr>
              <p:nvPr/>
            </p:nvSpPr>
            <p:spPr bwMode="auto">
              <a:xfrm>
                <a:off x="1462" y="1641"/>
                <a:ext cx="43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981" name="Line 50"/>
              <p:cNvSpPr>
                <a:spLocks noChangeShapeType="1"/>
              </p:cNvSpPr>
              <p:nvPr/>
            </p:nvSpPr>
            <p:spPr bwMode="auto">
              <a:xfrm>
                <a:off x="1484" y="1620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982" name="Line 51"/>
              <p:cNvSpPr>
                <a:spLocks noChangeShapeType="1"/>
              </p:cNvSpPr>
              <p:nvPr/>
            </p:nvSpPr>
            <p:spPr bwMode="auto">
              <a:xfrm>
                <a:off x="1462" y="1641"/>
                <a:ext cx="43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983" name="Line 52"/>
              <p:cNvSpPr>
                <a:spLocks noChangeShapeType="1"/>
              </p:cNvSpPr>
              <p:nvPr/>
            </p:nvSpPr>
            <p:spPr bwMode="auto">
              <a:xfrm>
                <a:off x="1484" y="1620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984" name="Line 53"/>
              <p:cNvSpPr>
                <a:spLocks noChangeShapeType="1"/>
              </p:cNvSpPr>
              <p:nvPr/>
            </p:nvSpPr>
            <p:spPr bwMode="auto">
              <a:xfrm>
                <a:off x="1462" y="1641"/>
                <a:ext cx="43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985" name="Line 54"/>
              <p:cNvSpPr>
                <a:spLocks noChangeShapeType="1"/>
              </p:cNvSpPr>
              <p:nvPr/>
            </p:nvSpPr>
            <p:spPr bwMode="auto">
              <a:xfrm>
                <a:off x="1484" y="1620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986" name="Line 55"/>
              <p:cNvSpPr>
                <a:spLocks noChangeShapeType="1"/>
              </p:cNvSpPr>
              <p:nvPr/>
            </p:nvSpPr>
            <p:spPr bwMode="auto">
              <a:xfrm>
                <a:off x="1462" y="1641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987" name="Line 56"/>
              <p:cNvSpPr>
                <a:spLocks noChangeShapeType="1"/>
              </p:cNvSpPr>
              <p:nvPr/>
            </p:nvSpPr>
            <p:spPr bwMode="auto">
              <a:xfrm>
                <a:off x="1484" y="1620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988" name="Line 57"/>
              <p:cNvSpPr>
                <a:spLocks noChangeShapeType="1"/>
              </p:cNvSpPr>
              <p:nvPr/>
            </p:nvSpPr>
            <p:spPr bwMode="auto">
              <a:xfrm>
                <a:off x="1462" y="1641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989" name="Line 58"/>
              <p:cNvSpPr>
                <a:spLocks noChangeShapeType="1"/>
              </p:cNvSpPr>
              <p:nvPr/>
            </p:nvSpPr>
            <p:spPr bwMode="auto">
              <a:xfrm>
                <a:off x="1484" y="1620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990" name="Line 59"/>
              <p:cNvSpPr>
                <a:spLocks noChangeShapeType="1"/>
              </p:cNvSpPr>
              <p:nvPr/>
            </p:nvSpPr>
            <p:spPr bwMode="auto">
              <a:xfrm>
                <a:off x="1462" y="1641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991" name="Line 60"/>
              <p:cNvSpPr>
                <a:spLocks noChangeShapeType="1"/>
              </p:cNvSpPr>
              <p:nvPr/>
            </p:nvSpPr>
            <p:spPr bwMode="auto">
              <a:xfrm>
                <a:off x="1484" y="1620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992" name="Line 61"/>
              <p:cNvSpPr>
                <a:spLocks noChangeShapeType="1"/>
              </p:cNvSpPr>
              <p:nvPr/>
            </p:nvSpPr>
            <p:spPr bwMode="auto">
              <a:xfrm>
                <a:off x="1469" y="1641"/>
                <a:ext cx="43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993" name="Line 62"/>
              <p:cNvSpPr>
                <a:spLocks noChangeShapeType="1"/>
              </p:cNvSpPr>
              <p:nvPr/>
            </p:nvSpPr>
            <p:spPr bwMode="auto">
              <a:xfrm>
                <a:off x="1491" y="1620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994" name="Line 63"/>
              <p:cNvSpPr>
                <a:spLocks noChangeShapeType="1"/>
              </p:cNvSpPr>
              <p:nvPr/>
            </p:nvSpPr>
            <p:spPr bwMode="auto">
              <a:xfrm>
                <a:off x="1469" y="1641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995" name="Line 64"/>
              <p:cNvSpPr>
                <a:spLocks noChangeShapeType="1"/>
              </p:cNvSpPr>
              <p:nvPr/>
            </p:nvSpPr>
            <p:spPr bwMode="auto">
              <a:xfrm>
                <a:off x="1491" y="1620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996" name="Line 65"/>
              <p:cNvSpPr>
                <a:spLocks noChangeShapeType="1"/>
              </p:cNvSpPr>
              <p:nvPr/>
            </p:nvSpPr>
            <p:spPr bwMode="auto">
              <a:xfrm>
                <a:off x="1469" y="1641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997" name="Line 66"/>
              <p:cNvSpPr>
                <a:spLocks noChangeShapeType="1"/>
              </p:cNvSpPr>
              <p:nvPr/>
            </p:nvSpPr>
            <p:spPr bwMode="auto">
              <a:xfrm>
                <a:off x="1491" y="1620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998" name="Line 67"/>
              <p:cNvSpPr>
                <a:spLocks noChangeShapeType="1"/>
              </p:cNvSpPr>
              <p:nvPr/>
            </p:nvSpPr>
            <p:spPr bwMode="auto">
              <a:xfrm>
                <a:off x="1469" y="1641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999" name="Line 68"/>
              <p:cNvSpPr>
                <a:spLocks noChangeShapeType="1"/>
              </p:cNvSpPr>
              <p:nvPr/>
            </p:nvSpPr>
            <p:spPr bwMode="auto">
              <a:xfrm>
                <a:off x="1491" y="1620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00" name="Line 69"/>
              <p:cNvSpPr>
                <a:spLocks noChangeShapeType="1"/>
              </p:cNvSpPr>
              <p:nvPr/>
            </p:nvSpPr>
            <p:spPr bwMode="auto">
              <a:xfrm>
                <a:off x="1469" y="1641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01" name="Line 70"/>
              <p:cNvSpPr>
                <a:spLocks noChangeShapeType="1"/>
              </p:cNvSpPr>
              <p:nvPr/>
            </p:nvSpPr>
            <p:spPr bwMode="auto">
              <a:xfrm>
                <a:off x="1491" y="1620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02" name="Line 71"/>
              <p:cNvSpPr>
                <a:spLocks noChangeShapeType="1"/>
              </p:cNvSpPr>
              <p:nvPr/>
            </p:nvSpPr>
            <p:spPr bwMode="auto">
              <a:xfrm>
                <a:off x="1469" y="1641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03" name="Line 72"/>
              <p:cNvSpPr>
                <a:spLocks noChangeShapeType="1"/>
              </p:cNvSpPr>
              <p:nvPr/>
            </p:nvSpPr>
            <p:spPr bwMode="auto">
              <a:xfrm>
                <a:off x="1491" y="1620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04" name="Line 73"/>
              <p:cNvSpPr>
                <a:spLocks noChangeShapeType="1"/>
              </p:cNvSpPr>
              <p:nvPr/>
            </p:nvSpPr>
            <p:spPr bwMode="auto">
              <a:xfrm>
                <a:off x="1469" y="1641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05" name="Line 74"/>
              <p:cNvSpPr>
                <a:spLocks noChangeShapeType="1"/>
              </p:cNvSpPr>
              <p:nvPr/>
            </p:nvSpPr>
            <p:spPr bwMode="auto">
              <a:xfrm>
                <a:off x="1498" y="1620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06" name="Line 75"/>
              <p:cNvSpPr>
                <a:spLocks noChangeShapeType="1"/>
              </p:cNvSpPr>
              <p:nvPr/>
            </p:nvSpPr>
            <p:spPr bwMode="auto">
              <a:xfrm>
                <a:off x="1469" y="1641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07" name="Line 76"/>
              <p:cNvSpPr>
                <a:spLocks noChangeShapeType="1"/>
              </p:cNvSpPr>
              <p:nvPr/>
            </p:nvSpPr>
            <p:spPr bwMode="auto">
              <a:xfrm>
                <a:off x="1498" y="1620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08" name="Line 77"/>
              <p:cNvSpPr>
                <a:spLocks noChangeShapeType="1"/>
              </p:cNvSpPr>
              <p:nvPr/>
            </p:nvSpPr>
            <p:spPr bwMode="auto">
              <a:xfrm>
                <a:off x="1469" y="1641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09" name="Line 78"/>
              <p:cNvSpPr>
                <a:spLocks noChangeShapeType="1"/>
              </p:cNvSpPr>
              <p:nvPr/>
            </p:nvSpPr>
            <p:spPr bwMode="auto">
              <a:xfrm>
                <a:off x="1498" y="1620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10" name="Line 79"/>
              <p:cNvSpPr>
                <a:spLocks noChangeShapeType="1"/>
              </p:cNvSpPr>
              <p:nvPr/>
            </p:nvSpPr>
            <p:spPr bwMode="auto">
              <a:xfrm>
                <a:off x="1477" y="1648"/>
                <a:ext cx="42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11" name="Line 80"/>
              <p:cNvSpPr>
                <a:spLocks noChangeShapeType="1"/>
              </p:cNvSpPr>
              <p:nvPr/>
            </p:nvSpPr>
            <p:spPr bwMode="auto">
              <a:xfrm>
                <a:off x="1498" y="1627"/>
                <a:ext cx="0" cy="43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12" name="Line 81"/>
              <p:cNvSpPr>
                <a:spLocks noChangeShapeType="1"/>
              </p:cNvSpPr>
              <p:nvPr/>
            </p:nvSpPr>
            <p:spPr bwMode="auto">
              <a:xfrm>
                <a:off x="1477" y="1648"/>
                <a:ext cx="42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13" name="Line 82"/>
              <p:cNvSpPr>
                <a:spLocks noChangeShapeType="1"/>
              </p:cNvSpPr>
              <p:nvPr/>
            </p:nvSpPr>
            <p:spPr bwMode="auto">
              <a:xfrm>
                <a:off x="1498" y="1627"/>
                <a:ext cx="0" cy="43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14" name="Line 83"/>
              <p:cNvSpPr>
                <a:spLocks noChangeShapeType="1"/>
              </p:cNvSpPr>
              <p:nvPr/>
            </p:nvSpPr>
            <p:spPr bwMode="auto">
              <a:xfrm>
                <a:off x="1477" y="1648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15" name="Line 84"/>
              <p:cNvSpPr>
                <a:spLocks noChangeShapeType="1"/>
              </p:cNvSpPr>
              <p:nvPr/>
            </p:nvSpPr>
            <p:spPr bwMode="auto">
              <a:xfrm>
                <a:off x="1505" y="1627"/>
                <a:ext cx="0" cy="43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16" name="Line 85"/>
              <p:cNvSpPr>
                <a:spLocks noChangeShapeType="1"/>
              </p:cNvSpPr>
              <p:nvPr/>
            </p:nvSpPr>
            <p:spPr bwMode="auto">
              <a:xfrm>
                <a:off x="1484" y="1648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17" name="Line 86"/>
              <p:cNvSpPr>
                <a:spLocks noChangeShapeType="1"/>
              </p:cNvSpPr>
              <p:nvPr/>
            </p:nvSpPr>
            <p:spPr bwMode="auto">
              <a:xfrm>
                <a:off x="1505" y="1627"/>
                <a:ext cx="0" cy="43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18" name="Line 87"/>
              <p:cNvSpPr>
                <a:spLocks noChangeShapeType="1"/>
              </p:cNvSpPr>
              <p:nvPr/>
            </p:nvSpPr>
            <p:spPr bwMode="auto">
              <a:xfrm>
                <a:off x="1484" y="1648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19" name="Line 88"/>
              <p:cNvSpPr>
                <a:spLocks noChangeShapeType="1"/>
              </p:cNvSpPr>
              <p:nvPr/>
            </p:nvSpPr>
            <p:spPr bwMode="auto">
              <a:xfrm>
                <a:off x="1505" y="1627"/>
                <a:ext cx="0" cy="43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20" name="Line 89"/>
              <p:cNvSpPr>
                <a:spLocks noChangeShapeType="1"/>
              </p:cNvSpPr>
              <p:nvPr/>
            </p:nvSpPr>
            <p:spPr bwMode="auto">
              <a:xfrm>
                <a:off x="1484" y="1648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21" name="Line 90"/>
              <p:cNvSpPr>
                <a:spLocks noChangeShapeType="1"/>
              </p:cNvSpPr>
              <p:nvPr/>
            </p:nvSpPr>
            <p:spPr bwMode="auto">
              <a:xfrm>
                <a:off x="1512" y="1627"/>
                <a:ext cx="0" cy="43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22" name="Line 91"/>
              <p:cNvSpPr>
                <a:spLocks noChangeShapeType="1"/>
              </p:cNvSpPr>
              <p:nvPr/>
            </p:nvSpPr>
            <p:spPr bwMode="auto">
              <a:xfrm>
                <a:off x="1484" y="1648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23" name="Line 92"/>
              <p:cNvSpPr>
                <a:spLocks noChangeShapeType="1"/>
              </p:cNvSpPr>
              <p:nvPr/>
            </p:nvSpPr>
            <p:spPr bwMode="auto">
              <a:xfrm>
                <a:off x="1512" y="1627"/>
                <a:ext cx="0" cy="43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24" name="Line 93"/>
              <p:cNvSpPr>
                <a:spLocks noChangeShapeType="1"/>
              </p:cNvSpPr>
              <p:nvPr/>
            </p:nvSpPr>
            <p:spPr bwMode="auto">
              <a:xfrm>
                <a:off x="1491" y="1648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25" name="Line 94"/>
              <p:cNvSpPr>
                <a:spLocks noChangeShapeType="1"/>
              </p:cNvSpPr>
              <p:nvPr/>
            </p:nvSpPr>
            <p:spPr bwMode="auto">
              <a:xfrm>
                <a:off x="1519" y="1627"/>
                <a:ext cx="0" cy="43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26" name="Line 95"/>
              <p:cNvSpPr>
                <a:spLocks noChangeShapeType="1"/>
              </p:cNvSpPr>
              <p:nvPr/>
            </p:nvSpPr>
            <p:spPr bwMode="auto">
              <a:xfrm>
                <a:off x="1505" y="1648"/>
                <a:ext cx="42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27" name="Line 96"/>
              <p:cNvSpPr>
                <a:spLocks noChangeShapeType="1"/>
              </p:cNvSpPr>
              <p:nvPr/>
            </p:nvSpPr>
            <p:spPr bwMode="auto">
              <a:xfrm>
                <a:off x="1526" y="1627"/>
                <a:ext cx="0" cy="43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28" name="Line 97"/>
              <p:cNvSpPr>
                <a:spLocks noChangeShapeType="1"/>
              </p:cNvSpPr>
              <p:nvPr/>
            </p:nvSpPr>
            <p:spPr bwMode="auto">
              <a:xfrm>
                <a:off x="1512" y="1655"/>
                <a:ext cx="43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29" name="Line 98"/>
              <p:cNvSpPr>
                <a:spLocks noChangeShapeType="1"/>
              </p:cNvSpPr>
              <p:nvPr/>
            </p:nvSpPr>
            <p:spPr bwMode="auto">
              <a:xfrm>
                <a:off x="1533" y="1634"/>
                <a:ext cx="0" cy="43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30" name="Line 99"/>
              <p:cNvSpPr>
                <a:spLocks noChangeShapeType="1"/>
              </p:cNvSpPr>
              <p:nvPr/>
            </p:nvSpPr>
            <p:spPr bwMode="auto">
              <a:xfrm>
                <a:off x="1512" y="1655"/>
                <a:ext cx="43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31" name="Line 100"/>
              <p:cNvSpPr>
                <a:spLocks noChangeShapeType="1"/>
              </p:cNvSpPr>
              <p:nvPr/>
            </p:nvSpPr>
            <p:spPr bwMode="auto">
              <a:xfrm>
                <a:off x="1533" y="1634"/>
                <a:ext cx="0" cy="43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32" name="Line 101"/>
              <p:cNvSpPr>
                <a:spLocks noChangeShapeType="1"/>
              </p:cNvSpPr>
              <p:nvPr/>
            </p:nvSpPr>
            <p:spPr bwMode="auto">
              <a:xfrm>
                <a:off x="1512" y="1655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33" name="Line 102"/>
              <p:cNvSpPr>
                <a:spLocks noChangeShapeType="1"/>
              </p:cNvSpPr>
              <p:nvPr/>
            </p:nvSpPr>
            <p:spPr bwMode="auto">
              <a:xfrm>
                <a:off x="1540" y="1634"/>
                <a:ext cx="0" cy="43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34" name="Line 103"/>
              <p:cNvSpPr>
                <a:spLocks noChangeShapeType="1"/>
              </p:cNvSpPr>
              <p:nvPr/>
            </p:nvSpPr>
            <p:spPr bwMode="auto">
              <a:xfrm>
                <a:off x="1519" y="1655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35" name="Line 104"/>
              <p:cNvSpPr>
                <a:spLocks noChangeShapeType="1"/>
              </p:cNvSpPr>
              <p:nvPr/>
            </p:nvSpPr>
            <p:spPr bwMode="auto">
              <a:xfrm>
                <a:off x="1547" y="1634"/>
                <a:ext cx="0" cy="43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36" name="Line 105"/>
              <p:cNvSpPr>
                <a:spLocks noChangeShapeType="1"/>
              </p:cNvSpPr>
              <p:nvPr/>
            </p:nvSpPr>
            <p:spPr bwMode="auto">
              <a:xfrm>
                <a:off x="1526" y="1655"/>
                <a:ext cx="43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37" name="Line 106"/>
              <p:cNvSpPr>
                <a:spLocks noChangeShapeType="1"/>
              </p:cNvSpPr>
              <p:nvPr/>
            </p:nvSpPr>
            <p:spPr bwMode="auto">
              <a:xfrm>
                <a:off x="1547" y="1634"/>
                <a:ext cx="0" cy="43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38" name="Line 107"/>
              <p:cNvSpPr>
                <a:spLocks noChangeShapeType="1"/>
              </p:cNvSpPr>
              <p:nvPr/>
            </p:nvSpPr>
            <p:spPr bwMode="auto">
              <a:xfrm>
                <a:off x="1526" y="1655"/>
                <a:ext cx="43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39" name="Line 108"/>
              <p:cNvSpPr>
                <a:spLocks noChangeShapeType="1"/>
              </p:cNvSpPr>
              <p:nvPr/>
            </p:nvSpPr>
            <p:spPr bwMode="auto">
              <a:xfrm>
                <a:off x="1547" y="1634"/>
                <a:ext cx="0" cy="43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40" name="Line 109"/>
              <p:cNvSpPr>
                <a:spLocks noChangeShapeType="1"/>
              </p:cNvSpPr>
              <p:nvPr/>
            </p:nvSpPr>
            <p:spPr bwMode="auto">
              <a:xfrm>
                <a:off x="1526" y="1655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41" name="Line 110"/>
              <p:cNvSpPr>
                <a:spLocks noChangeShapeType="1"/>
              </p:cNvSpPr>
              <p:nvPr/>
            </p:nvSpPr>
            <p:spPr bwMode="auto">
              <a:xfrm>
                <a:off x="1555" y="1634"/>
                <a:ext cx="0" cy="43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42" name="Line 111"/>
              <p:cNvSpPr>
                <a:spLocks noChangeShapeType="1"/>
              </p:cNvSpPr>
              <p:nvPr/>
            </p:nvSpPr>
            <p:spPr bwMode="auto">
              <a:xfrm>
                <a:off x="1533" y="1655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43" name="Line 112"/>
              <p:cNvSpPr>
                <a:spLocks noChangeShapeType="1"/>
              </p:cNvSpPr>
              <p:nvPr/>
            </p:nvSpPr>
            <p:spPr bwMode="auto">
              <a:xfrm>
                <a:off x="1555" y="1634"/>
                <a:ext cx="0" cy="43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44" name="Line 113"/>
              <p:cNvSpPr>
                <a:spLocks noChangeShapeType="1"/>
              </p:cNvSpPr>
              <p:nvPr/>
            </p:nvSpPr>
            <p:spPr bwMode="auto">
              <a:xfrm>
                <a:off x="1533" y="1655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45" name="Line 114"/>
              <p:cNvSpPr>
                <a:spLocks noChangeShapeType="1"/>
              </p:cNvSpPr>
              <p:nvPr/>
            </p:nvSpPr>
            <p:spPr bwMode="auto">
              <a:xfrm>
                <a:off x="1555" y="1634"/>
                <a:ext cx="0" cy="43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46" name="Line 115"/>
              <p:cNvSpPr>
                <a:spLocks noChangeShapeType="1"/>
              </p:cNvSpPr>
              <p:nvPr/>
            </p:nvSpPr>
            <p:spPr bwMode="auto">
              <a:xfrm>
                <a:off x="1533" y="1655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47" name="Line 116"/>
              <p:cNvSpPr>
                <a:spLocks noChangeShapeType="1"/>
              </p:cNvSpPr>
              <p:nvPr/>
            </p:nvSpPr>
            <p:spPr bwMode="auto">
              <a:xfrm>
                <a:off x="1562" y="1634"/>
                <a:ext cx="0" cy="43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48" name="Line 117"/>
              <p:cNvSpPr>
                <a:spLocks noChangeShapeType="1"/>
              </p:cNvSpPr>
              <p:nvPr/>
            </p:nvSpPr>
            <p:spPr bwMode="auto">
              <a:xfrm>
                <a:off x="1540" y="1655"/>
                <a:ext cx="43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49" name="Line 118"/>
              <p:cNvSpPr>
                <a:spLocks noChangeShapeType="1"/>
              </p:cNvSpPr>
              <p:nvPr/>
            </p:nvSpPr>
            <p:spPr bwMode="auto">
              <a:xfrm>
                <a:off x="1562" y="1634"/>
                <a:ext cx="0" cy="43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50" name="Line 119"/>
              <p:cNvSpPr>
                <a:spLocks noChangeShapeType="1"/>
              </p:cNvSpPr>
              <p:nvPr/>
            </p:nvSpPr>
            <p:spPr bwMode="auto">
              <a:xfrm>
                <a:off x="1547" y="1655"/>
                <a:ext cx="43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51" name="Line 120"/>
              <p:cNvSpPr>
                <a:spLocks noChangeShapeType="1"/>
              </p:cNvSpPr>
              <p:nvPr/>
            </p:nvSpPr>
            <p:spPr bwMode="auto">
              <a:xfrm>
                <a:off x="1569" y="1634"/>
                <a:ext cx="0" cy="43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52" name="Line 121"/>
              <p:cNvSpPr>
                <a:spLocks noChangeShapeType="1"/>
              </p:cNvSpPr>
              <p:nvPr/>
            </p:nvSpPr>
            <p:spPr bwMode="auto">
              <a:xfrm>
                <a:off x="1547" y="1655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53" name="Line 122"/>
              <p:cNvSpPr>
                <a:spLocks noChangeShapeType="1"/>
              </p:cNvSpPr>
              <p:nvPr/>
            </p:nvSpPr>
            <p:spPr bwMode="auto">
              <a:xfrm>
                <a:off x="1569" y="1634"/>
                <a:ext cx="0" cy="43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54" name="Line 123"/>
              <p:cNvSpPr>
                <a:spLocks noChangeShapeType="1"/>
              </p:cNvSpPr>
              <p:nvPr/>
            </p:nvSpPr>
            <p:spPr bwMode="auto">
              <a:xfrm>
                <a:off x="1547" y="1655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55" name="Line 124"/>
              <p:cNvSpPr>
                <a:spLocks noChangeShapeType="1"/>
              </p:cNvSpPr>
              <p:nvPr/>
            </p:nvSpPr>
            <p:spPr bwMode="auto">
              <a:xfrm>
                <a:off x="1569" y="1634"/>
                <a:ext cx="0" cy="43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56" name="Line 125"/>
              <p:cNvSpPr>
                <a:spLocks noChangeShapeType="1"/>
              </p:cNvSpPr>
              <p:nvPr/>
            </p:nvSpPr>
            <p:spPr bwMode="auto">
              <a:xfrm>
                <a:off x="1547" y="1655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57" name="Line 126"/>
              <p:cNvSpPr>
                <a:spLocks noChangeShapeType="1"/>
              </p:cNvSpPr>
              <p:nvPr/>
            </p:nvSpPr>
            <p:spPr bwMode="auto">
              <a:xfrm>
                <a:off x="1569" y="1634"/>
                <a:ext cx="0" cy="43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58" name="Line 127"/>
              <p:cNvSpPr>
                <a:spLocks noChangeShapeType="1"/>
              </p:cNvSpPr>
              <p:nvPr/>
            </p:nvSpPr>
            <p:spPr bwMode="auto">
              <a:xfrm>
                <a:off x="1547" y="1655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59" name="Line 128"/>
              <p:cNvSpPr>
                <a:spLocks noChangeShapeType="1"/>
              </p:cNvSpPr>
              <p:nvPr/>
            </p:nvSpPr>
            <p:spPr bwMode="auto">
              <a:xfrm>
                <a:off x="1576" y="1634"/>
                <a:ext cx="0" cy="43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60" name="Line 129"/>
              <p:cNvSpPr>
                <a:spLocks noChangeShapeType="1"/>
              </p:cNvSpPr>
              <p:nvPr/>
            </p:nvSpPr>
            <p:spPr bwMode="auto">
              <a:xfrm>
                <a:off x="1555" y="1655"/>
                <a:ext cx="42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61" name="Line 130"/>
              <p:cNvSpPr>
                <a:spLocks noChangeShapeType="1"/>
              </p:cNvSpPr>
              <p:nvPr/>
            </p:nvSpPr>
            <p:spPr bwMode="auto">
              <a:xfrm>
                <a:off x="1576" y="1634"/>
                <a:ext cx="0" cy="43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62" name="Line 131"/>
              <p:cNvSpPr>
                <a:spLocks noChangeShapeType="1"/>
              </p:cNvSpPr>
              <p:nvPr/>
            </p:nvSpPr>
            <p:spPr bwMode="auto">
              <a:xfrm>
                <a:off x="1555" y="1655"/>
                <a:ext cx="42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63" name="Line 132"/>
              <p:cNvSpPr>
                <a:spLocks noChangeShapeType="1"/>
              </p:cNvSpPr>
              <p:nvPr/>
            </p:nvSpPr>
            <p:spPr bwMode="auto">
              <a:xfrm>
                <a:off x="1576" y="1634"/>
                <a:ext cx="0" cy="43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64" name="Line 133"/>
              <p:cNvSpPr>
                <a:spLocks noChangeShapeType="1"/>
              </p:cNvSpPr>
              <p:nvPr/>
            </p:nvSpPr>
            <p:spPr bwMode="auto">
              <a:xfrm>
                <a:off x="1555" y="1655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65" name="Line 134"/>
              <p:cNvSpPr>
                <a:spLocks noChangeShapeType="1"/>
              </p:cNvSpPr>
              <p:nvPr/>
            </p:nvSpPr>
            <p:spPr bwMode="auto">
              <a:xfrm>
                <a:off x="1583" y="1634"/>
                <a:ext cx="0" cy="43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66" name="Line 135"/>
              <p:cNvSpPr>
                <a:spLocks noChangeShapeType="1"/>
              </p:cNvSpPr>
              <p:nvPr/>
            </p:nvSpPr>
            <p:spPr bwMode="auto">
              <a:xfrm>
                <a:off x="1555" y="1655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67" name="Line 136"/>
              <p:cNvSpPr>
                <a:spLocks noChangeShapeType="1"/>
              </p:cNvSpPr>
              <p:nvPr/>
            </p:nvSpPr>
            <p:spPr bwMode="auto">
              <a:xfrm>
                <a:off x="1583" y="1634"/>
                <a:ext cx="0" cy="43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68" name="Line 137"/>
              <p:cNvSpPr>
                <a:spLocks noChangeShapeType="1"/>
              </p:cNvSpPr>
              <p:nvPr/>
            </p:nvSpPr>
            <p:spPr bwMode="auto">
              <a:xfrm>
                <a:off x="1562" y="1662"/>
                <a:ext cx="42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69" name="Line 138"/>
              <p:cNvSpPr>
                <a:spLocks noChangeShapeType="1"/>
              </p:cNvSpPr>
              <p:nvPr/>
            </p:nvSpPr>
            <p:spPr bwMode="auto">
              <a:xfrm>
                <a:off x="1583" y="1641"/>
                <a:ext cx="0" cy="43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70" name="Line 139"/>
              <p:cNvSpPr>
                <a:spLocks noChangeShapeType="1"/>
              </p:cNvSpPr>
              <p:nvPr/>
            </p:nvSpPr>
            <p:spPr bwMode="auto">
              <a:xfrm>
                <a:off x="1569" y="1662"/>
                <a:ext cx="42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71" name="Line 140"/>
              <p:cNvSpPr>
                <a:spLocks noChangeShapeType="1"/>
              </p:cNvSpPr>
              <p:nvPr/>
            </p:nvSpPr>
            <p:spPr bwMode="auto">
              <a:xfrm>
                <a:off x="1590" y="1641"/>
                <a:ext cx="0" cy="43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72" name="Line 141"/>
              <p:cNvSpPr>
                <a:spLocks noChangeShapeType="1"/>
              </p:cNvSpPr>
              <p:nvPr/>
            </p:nvSpPr>
            <p:spPr bwMode="auto">
              <a:xfrm>
                <a:off x="1569" y="1662"/>
                <a:ext cx="42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73" name="Line 142"/>
              <p:cNvSpPr>
                <a:spLocks noChangeShapeType="1"/>
              </p:cNvSpPr>
              <p:nvPr/>
            </p:nvSpPr>
            <p:spPr bwMode="auto">
              <a:xfrm>
                <a:off x="1590" y="1641"/>
                <a:ext cx="0" cy="43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74" name="Line 143"/>
              <p:cNvSpPr>
                <a:spLocks noChangeShapeType="1"/>
              </p:cNvSpPr>
              <p:nvPr/>
            </p:nvSpPr>
            <p:spPr bwMode="auto">
              <a:xfrm>
                <a:off x="1569" y="1662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75" name="Line 144"/>
              <p:cNvSpPr>
                <a:spLocks noChangeShapeType="1"/>
              </p:cNvSpPr>
              <p:nvPr/>
            </p:nvSpPr>
            <p:spPr bwMode="auto">
              <a:xfrm>
                <a:off x="1590" y="1641"/>
                <a:ext cx="0" cy="43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76" name="Line 145"/>
              <p:cNvSpPr>
                <a:spLocks noChangeShapeType="1"/>
              </p:cNvSpPr>
              <p:nvPr/>
            </p:nvSpPr>
            <p:spPr bwMode="auto">
              <a:xfrm>
                <a:off x="1569" y="1662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77" name="Line 146"/>
              <p:cNvSpPr>
                <a:spLocks noChangeShapeType="1"/>
              </p:cNvSpPr>
              <p:nvPr/>
            </p:nvSpPr>
            <p:spPr bwMode="auto">
              <a:xfrm>
                <a:off x="1597" y="1641"/>
                <a:ext cx="0" cy="43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78" name="Line 147"/>
              <p:cNvSpPr>
                <a:spLocks noChangeShapeType="1"/>
              </p:cNvSpPr>
              <p:nvPr/>
            </p:nvSpPr>
            <p:spPr bwMode="auto">
              <a:xfrm>
                <a:off x="1576" y="1662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79" name="Line 148"/>
              <p:cNvSpPr>
                <a:spLocks noChangeShapeType="1"/>
              </p:cNvSpPr>
              <p:nvPr/>
            </p:nvSpPr>
            <p:spPr bwMode="auto">
              <a:xfrm>
                <a:off x="1597" y="1641"/>
                <a:ext cx="0" cy="43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80" name="Line 149"/>
              <p:cNvSpPr>
                <a:spLocks noChangeShapeType="1"/>
              </p:cNvSpPr>
              <p:nvPr/>
            </p:nvSpPr>
            <p:spPr bwMode="auto">
              <a:xfrm>
                <a:off x="1576" y="1662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81" name="Line 150"/>
              <p:cNvSpPr>
                <a:spLocks noChangeShapeType="1"/>
              </p:cNvSpPr>
              <p:nvPr/>
            </p:nvSpPr>
            <p:spPr bwMode="auto">
              <a:xfrm>
                <a:off x="1597" y="1641"/>
                <a:ext cx="0" cy="43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82" name="Line 151"/>
              <p:cNvSpPr>
                <a:spLocks noChangeShapeType="1"/>
              </p:cNvSpPr>
              <p:nvPr/>
            </p:nvSpPr>
            <p:spPr bwMode="auto">
              <a:xfrm>
                <a:off x="1576" y="1662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83" name="Line 152"/>
              <p:cNvSpPr>
                <a:spLocks noChangeShapeType="1"/>
              </p:cNvSpPr>
              <p:nvPr/>
            </p:nvSpPr>
            <p:spPr bwMode="auto">
              <a:xfrm>
                <a:off x="1604" y="1641"/>
                <a:ext cx="0" cy="43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84" name="Line 153"/>
              <p:cNvSpPr>
                <a:spLocks noChangeShapeType="1"/>
              </p:cNvSpPr>
              <p:nvPr/>
            </p:nvSpPr>
            <p:spPr bwMode="auto">
              <a:xfrm>
                <a:off x="1576" y="1662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85" name="Line 154"/>
              <p:cNvSpPr>
                <a:spLocks noChangeShapeType="1"/>
              </p:cNvSpPr>
              <p:nvPr/>
            </p:nvSpPr>
            <p:spPr bwMode="auto">
              <a:xfrm>
                <a:off x="1604" y="1641"/>
                <a:ext cx="0" cy="43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86" name="Line 155"/>
              <p:cNvSpPr>
                <a:spLocks noChangeShapeType="1"/>
              </p:cNvSpPr>
              <p:nvPr/>
            </p:nvSpPr>
            <p:spPr bwMode="auto">
              <a:xfrm>
                <a:off x="1583" y="1662"/>
                <a:ext cx="42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87" name="Line 156"/>
              <p:cNvSpPr>
                <a:spLocks noChangeShapeType="1"/>
              </p:cNvSpPr>
              <p:nvPr/>
            </p:nvSpPr>
            <p:spPr bwMode="auto">
              <a:xfrm>
                <a:off x="1604" y="1641"/>
                <a:ext cx="0" cy="43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88" name="Line 157"/>
              <p:cNvSpPr>
                <a:spLocks noChangeShapeType="1"/>
              </p:cNvSpPr>
              <p:nvPr/>
            </p:nvSpPr>
            <p:spPr bwMode="auto">
              <a:xfrm>
                <a:off x="1583" y="1662"/>
                <a:ext cx="42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89" name="Line 158"/>
              <p:cNvSpPr>
                <a:spLocks noChangeShapeType="1"/>
              </p:cNvSpPr>
              <p:nvPr/>
            </p:nvSpPr>
            <p:spPr bwMode="auto">
              <a:xfrm>
                <a:off x="1604" y="1641"/>
                <a:ext cx="0" cy="43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90" name="Line 159"/>
              <p:cNvSpPr>
                <a:spLocks noChangeShapeType="1"/>
              </p:cNvSpPr>
              <p:nvPr/>
            </p:nvSpPr>
            <p:spPr bwMode="auto">
              <a:xfrm>
                <a:off x="1583" y="1662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91" name="Line 160"/>
              <p:cNvSpPr>
                <a:spLocks noChangeShapeType="1"/>
              </p:cNvSpPr>
              <p:nvPr/>
            </p:nvSpPr>
            <p:spPr bwMode="auto">
              <a:xfrm>
                <a:off x="1604" y="1641"/>
                <a:ext cx="0" cy="43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92" name="Line 161"/>
              <p:cNvSpPr>
                <a:spLocks noChangeShapeType="1"/>
              </p:cNvSpPr>
              <p:nvPr/>
            </p:nvSpPr>
            <p:spPr bwMode="auto">
              <a:xfrm>
                <a:off x="1583" y="1662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93" name="Line 162"/>
              <p:cNvSpPr>
                <a:spLocks noChangeShapeType="1"/>
              </p:cNvSpPr>
              <p:nvPr/>
            </p:nvSpPr>
            <p:spPr bwMode="auto">
              <a:xfrm>
                <a:off x="1611" y="1641"/>
                <a:ext cx="0" cy="43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94" name="Line 163"/>
              <p:cNvSpPr>
                <a:spLocks noChangeShapeType="1"/>
              </p:cNvSpPr>
              <p:nvPr/>
            </p:nvSpPr>
            <p:spPr bwMode="auto">
              <a:xfrm>
                <a:off x="1583" y="1662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95" name="Line 164"/>
              <p:cNvSpPr>
                <a:spLocks noChangeShapeType="1"/>
              </p:cNvSpPr>
              <p:nvPr/>
            </p:nvSpPr>
            <p:spPr bwMode="auto">
              <a:xfrm>
                <a:off x="1611" y="1641"/>
                <a:ext cx="0" cy="43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96" name="Line 165"/>
              <p:cNvSpPr>
                <a:spLocks noChangeShapeType="1"/>
              </p:cNvSpPr>
              <p:nvPr/>
            </p:nvSpPr>
            <p:spPr bwMode="auto">
              <a:xfrm>
                <a:off x="1590" y="1662"/>
                <a:ext cx="42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97" name="Line 166"/>
              <p:cNvSpPr>
                <a:spLocks noChangeShapeType="1"/>
              </p:cNvSpPr>
              <p:nvPr/>
            </p:nvSpPr>
            <p:spPr bwMode="auto">
              <a:xfrm>
                <a:off x="1611" y="1641"/>
                <a:ext cx="0" cy="43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98" name="Line 167"/>
              <p:cNvSpPr>
                <a:spLocks noChangeShapeType="1"/>
              </p:cNvSpPr>
              <p:nvPr/>
            </p:nvSpPr>
            <p:spPr bwMode="auto">
              <a:xfrm>
                <a:off x="1590" y="1662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99" name="Line 168"/>
              <p:cNvSpPr>
                <a:spLocks noChangeShapeType="1"/>
              </p:cNvSpPr>
              <p:nvPr/>
            </p:nvSpPr>
            <p:spPr bwMode="auto">
              <a:xfrm>
                <a:off x="1611" y="1641"/>
                <a:ext cx="0" cy="43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100" name="Line 169"/>
              <p:cNvSpPr>
                <a:spLocks noChangeShapeType="1"/>
              </p:cNvSpPr>
              <p:nvPr/>
            </p:nvSpPr>
            <p:spPr bwMode="auto">
              <a:xfrm>
                <a:off x="1590" y="1662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101" name="Line 170"/>
              <p:cNvSpPr>
                <a:spLocks noChangeShapeType="1"/>
              </p:cNvSpPr>
              <p:nvPr/>
            </p:nvSpPr>
            <p:spPr bwMode="auto">
              <a:xfrm>
                <a:off x="1618" y="1641"/>
                <a:ext cx="0" cy="43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102" name="Line 171"/>
              <p:cNvSpPr>
                <a:spLocks noChangeShapeType="1"/>
              </p:cNvSpPr>
              <p:nvPr/>
            </p:nvSpPr>
            <p:spPr bwMode="auto">
              <a:xfrm>
                <a:off x="1597" y="1662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103" name="Line 172"/>
              <p:cNvSpPr>
                <a:spLocks noChangeShapeType="1"/>
              </p:cNvSpPr>
              <p:nvPr/>
            </p:nvSpPr>
            <p:spPr bwMode="auto">
              <a:xfrm>
                <a:off x="1625" y="1641"/>
                <a:ext cx="0" cy="43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104" name="Line 173"/>
              <p:cNvSpPr>
                <a:spLocks noChangeShapeType="1"/>
              </p:cNvSpPr>
              <p:nvPr/>
            </p:nvSpPr>
            <p:spPr bwMode="auto">
              <a:xfrm>
                <a:off x="1604" y="1662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105" name="Line 174"/>
              <p:cNvSpPr>
                <a:spLocks noChangeShapeType="1"/>
              </p:cNvSpPr>
              <p:nvPr/>
            </p:nvSpPr>
            <p:spPr bwMode="auto">
              <a:xfrm>
                <a:off x="1632" y="1641"/>
                <a:ext cx="0" cy="43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106" name="Line 175"/>
              <p:cNvSpPr>
                <a:spLocks noChangeShapeType="1"/>
              </p:cNvSpPr>
              <p:nvPr/>
            </p:nvSpPr>
            <p:spPr bwMode="auto">
              <a:xfrm>
                <a:off x="1604" y="1662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107" name="Line 176"/>
              <p:cNvSpPr>
                <a:spLocks noChangeShapeType="1"/>
              </p:cNvSpPr>
              <p:nvPr/>
            </p:nvSpPr>
            <p:spPr bwMode="auto">
              <a:xfrm>
                <a:off x="1632" y="1641"/>
                <a:ext cx="0" cy="43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108" name="Line 177"/>
              <p:cNvSpPr>
                <a:spLocks noChangeShapeType="1"/>
              </p:cNvSpPr>
              <p:nvPr/>
            </p:nvSpPr>
            <p:spPr bwMode="auto">
              <a:xfrm>
                <a:off x="1611" y="1662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109" name="Line 178"/>
              <p:cNvSpPr>
                <a:spLocks noChangeShapeType="1"/>
              </p:cNvSpPr>
              <p:nvPr/>
            </p:nvSpPr>
            <p:spPr bwMode="auto">
              <a:xfrm>
                <a:off x="1632" y="1641"/>
                <a:ext cx="0" cy="43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110" name="Line 179"/>
              <p:cNvSpPr>
                <a:spLocks noChangeShapeType="1"/>
              </p:cNvSpPr>
              <p:nvPr/>
            </p:nvSpPr>
            <p:spPr bwMode="auto">
              <a:xfrm>
                <a:off x="1611" y="1662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111" name="Line 180"/>
              <p:cNvSpPr>
                <a:spLocks noChangeShapeType="1"/>
              </p:cNvSpPr>
              <p:nvPr/>
            </p:nvSpPr>
            <p:spPr bwMode="auto">
              <a:xfrm>
                <a:off x="1632" y="1641"/>
                <a:ext cx="0" cy="43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112" name="Line 181"/>
              <p:cNvSpPr>
                <a:spLocks noChangeShapeType="1"/>
              </p:cNvSpPr>
              <p:nvPr/>
            </p:nvSpPr>
            <p:spPr bwMode="auto">
              <a:xfrm>
                <a:off x="1618" y="1662"/>
                <a:ext cx="43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113" name="Line 182"/>
              <p:cNvSpPr>
                <a:spLocks noChangeShapeType="1"/>
              </p:cNvSpPr>
              <p:nvPr/>
            </p:nvSpPr>
            <p:spPr bwMode="auto">
              <a:xfrm>
                <a:off x="1640" y="1641"/>
                <a:ext cx="0" cy="43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114" name="Line 183"/>
              <p:cNvSpPr>
                <a:spLocks noChangeShapeType="1"/>
              </p:cNvSpPr>
              <p:nvPr/>
            </p:nvSpPr>
            <p:spPr bwMode="auto">
              <a:xfrm>
                <a:off x="1618" y="1670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115" name="Line 184"/>
              <p:cNvSpPr>
                <a:spLocks noChangeShapeType="1"/>
              </p:cNvSpPr>
              <p:nvPr/>
            </p:nvSpPr>
            <p:spPr bwMode="auto">
              <a:xfrm>
                <a:off x="1640" y="1648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116" name="Line 185"/>
              <p:cNvSpPr>
                <a:spLocks noChangeShapeType="1"/>
              </p:cNvSpPr>
              <p:nvPr/>
            </p:nvSpPr>
            <p:spPr bwMode="auto">
              <a:xfrm>
                <a:off x="1618" y="1670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117" name="Line 186"/>
              <p:cNvSpPr>
                <a:spLocks noChangeShapeType="1"/>
              </p:cNvSpPr>
              <p:nvPr/>
            </p:nvSpPr>
            <p:spPr bwMode="auto">
              <a:xfrm>
                <a:off x="1647" y="1648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118" name="Line 187"/>
              <p:cNvSpPr>
                <a:spLocks noChangeShapeType="1"/>
              </p:cNvSpPr>
              <p:nvPr/>
            </p:nvSpPr>
            <p:spPr bwMode="auto">
              <a:xfrm>
                <a:off x="1618" y="1670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119" name="Line 188"/>
              <p:cNvSpPr>
                <a:spLocks noChangeShapeType="1"/>
              </p:cNvSpPr>
              <p:nvPr/>
            </p:nvSpPr>
            <p:spPr bwMode="auto">
              <a:xfrm>
                <a:off x="1647" y="1648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120" name="Line 189"/>
              <p:cNvSpPr>
                <a:spLocks noChangeShapeType="1"/>
              </p:cNvSpPr>
              <p:nvPr/>
            </p:nvSpPr>
            <p:spPr bwMode="auto">
              <a:xfrm>
                <a:off x="1625" y="1670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121" name="Line 190"/>
              <p:cNvSpPr>
                <a:spLocks noChangeShapeType="1"/>
              </p:cNvSpPr>
              <p:nvPr/>
            </p:nvSpPr>
            <p:spPr bwMode="auto">
              <a:xfrm>
                <a:off x="1647" y="1648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122" name="Line 191"/>
              <p:cNvSpPr>
                <a:spLocks noChangeShapeType="1"/>
              </p:cNvSpPr>
              <p:nvPr/>
            </p:nvSpPr>
            <p:spPr bwMode="auto">
              <a:xfrm>
                <a:off x="1625" y="1670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123" name="Line 192"/>
              <p:cNvSpPr>
                <a:spLocks noChangeShapeType="1"/>
              </p:cNvSpPr>
              <p:nvPr/>
            </p:nvSpPr>
            <p:spPr bwMode="auto">
              <a:xfrm>
                <a:off x="1654" y="1648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124" name="Line 193"/>
              <p:cNvSpPr>
                <a:spLocks noChangeShapeType="1"/>
              </p:cNvSpPr>
              <p:nvPr/>
            </p:nvSpPr>
            <p:spPr bwMode="auto">
              <a:xfrm>
                <a:off x="1632" y="1670"/>
                <a:ext cx="43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125" name="Line 194"/>
              <p:cNvSpPr>
                <a:spLocks noChangeShapeType="1"/>
              </p:cNvSpPr>
              <p:nvPr/>
            </p:nvSpPr>
            <p:spPr bwMode="auto">
              <a:xfrm>
                <a:off x="1654" y="1648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126" name="Line 195"/>
              <p:cNvSpPr>
                <a:spLocks noChangeShapeType="1"/>
              </p:cNvSpPr>
              <p:nvPr/>
            </p:nvSpPr>
            <p:spPr bwMode="auto">
              <a:xfrm>
                <a:off x="1632" y="1670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127" name="Line 196"/>
              <p:cNvSpPr>
                <a:spLocks noChangeShapeType="1"/>
              </p:cNvSpPr>
              <p:nvPr/>
            </p:nvSpPr>
            <p:spPr bwMode="auto">
              <a:xfrm>
                <a:off x="1661" y="1648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128" name="Line 197"/>
              <p:cNvSpPr>
                <a:spLocks noChangeShapeType="1"/>
              </p:cNvSpPr>
              <p:nvPr/>
            </p:nvSpPr>
            <p:spPr bwMode="auto">
              <a:xfrm>
                <a:off x="1640" y="1684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129" name="Line 198"/>
              <p:cNvSpPr>
                <a:spLocks noChangeShapeType="1"/>
              </p:cNvSpPr>
              <p:nvPr/>
            </p:nvSpPr>
            <p:spPr bwMode="auto">
              <a:xfrm>
                <a:off x="1668" y="1655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130" name="Line 199"/>
              <p:cNvSpPr>
                <a:spLocks noChangeShapeType="1"/>
              </p:cNvSpPr>
              <p:nvPr/>
            </p:nvSpPr>
            <p:spPr bwMode="auto">
              <a:xfrm>
                <a:off x="1647" y="1684"/>
                <a:ext cx="42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131" name="Line 200"/>
              <p:cNvSpPr>
                <a:spLocks noChangeShapeType="1"/>
              </p:cNvSpPr>
              <p:nvPr/>
            </p:nvSpPr>
            <p:spPr bwMode="auto">
              <a:xfrm>
                <a:off x="1668" y="1655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132" name="Line 201"/>
              <p:cNvSpPr>
                <a:spLocks noChangeShapeType="1"/>
              </p:cNvSpPr>
              <p:nvPr/>
            </p:nvSpPr>
            <p:spPr bwMode="auto">
              <a:xfrm>
                <a:off x="1647" y="1684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133" name="Line 202"/>
              <p:cNvSpPr>
                <a:spLocks noChangeShapeType="1"/>
              </p:cNvSpPr>
              <p:nvPr/>
            </p:nvSpPr>
            <p:spPr bwMode="auto">
              <a:xfrm>
                <a:off x="1668" y="1655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134" name="Line 203"/>
              <p:cNvSpPr>
                <a:spLocks noChangeShapeType="1"/>
              </p:cNvSpPr>
              <p:nvPr/>
            </p:nvSpPr>
            <p:spPr bwMode="auto">
              <a:xfrm>
                <a:off x="1647" y="1684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135" name="Line 204"/>
              <p:cNvSpPr>
                <a:spLocks noChangeShapeType="1"/>
              </p:cNvSpPr>
              <p:nvPr/>
            </p:nvSpPr>
            <p:spPr bwMode="auto">
              <a:xfrm>
                <a:off x="1668" y="1655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5" name="Group 406"/>
            <p:cNvGrpSpPr>
              <a:grpSpLocks/>
            </p:cNvGrpSpPr>
            <p:nvPr/>
          </p:nvGrpSpPr>
          <p:grpSpPr bwMode="auto">
            <a:xfrm>
              <a:off x="1654" y="1655"/>
              <a:ext cx="319" cy="57"/>
              <a:chOff x="1654" y="1655"/>
              <a:chExt cx="319" cy="57"/>
            </a:xfrm>
          </p:grpSpPr>
          <p:sp>
            <p:nvSpPr>
              <p:cNvPr id="1737" name="Line 206"/>
              <p:cNvSpPr>
                <a:spLocks noChangeShapeType="1"/>
              </p:cNvSpPr>
              <p:nvPr/>
            </p:nvSpPr>
            <p:spPr bwMode="auto">
              <a:xfrm>
                <a:off x="1654" y="1684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38" name="Line 207"/>
              <p:cNvSpPr>
                <a:spLocks noChangeShapeType="1"/>
              </p:cNvSpPr>
              <p:nvPr/>
            </p:nvSpPr>
            <p:spPr bwMode="auto">
              <a:xfrm>
                <a:off x="1675" y="1655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39" name="Line 208"/>
              <p:cNvSpPr>
                <a:spLocks noChangeShapeType="1"/>
              </p:cNvSpPr>
              <p:nvPr/>
            </p:nvSpPr>
            <p:spPr bwMode="auto">
              <a:xfrm>
                <a:off x="1661" y="1684"/>
                <a:ext cx="42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40" name="Line 209"/>
              <p:cNvSpPr>
                <a:spLocks noChangeShapeType="1"/>
              </p:cNvSpPr>
              <p:nvPr/>
            </p:nvSpPr>
            <p:spPr bwMode="auto">
              <a:xfrm>
                <a:off x="1682" y="1655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41" name="Line 210"/>
              <p:cNvSpPr>
                <a:spLocks noChangeShapeType="1"/>
              </p:cNvSpPr>
              <p:nvPr/>
            </p:nvSpPr>
            <p:spPr bwMode="auto">
              <a:xfrm>
                <a:off x="1661" y="1684"/>
                <a:ext cx="42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42" name="Line 211"/>
              <p:cNvSpPr>
                <a:spLocks noChangeShapeType="1"/>
              </p:cNvSpPr>
              <p:nvPr/>
            </p:nvSpPr>
            <p:spPr bwMode="auto">
              <a:xfrm>
                <a:off x="1682" y="1655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43" name="Line 212"/>
              <p:cNvSpPr>
                <a:spLocks noChangeShapeType="1"/>
              </p:cNvSpPr>
              <p:nvPr/>
            </p:nvSpPr>
            <p:spPr bwMode="auto">
              <a:xfrm>
                <a:off x="1661" y="1684"/>
                <a:ext cx="42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44" name="Line 213"/>
              <p:cNvSpPr>
                <a:spLocks noChangeShapeType="1"/>
              </p:cNvSpPr>
              <p:nvPr/>
            </p:nvSpPr>
            <p:spPr bwMode="auto">
              <a:xfrm>
                <a:off x="1682" y="1655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45" name="Line 214"/>
              <p:cNvSpPr>
                <a:spLocks noChangeShapeType="1"/>
              </p:cNvSpPr>
              <p:nvPr/>
            </p:nvSpPr>
            <p:spPr bwMode="auto">
              <a:xfrm>
                <a:off x="1661" y="1684"/>
                <a:ext cx="42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46" name="Line 215"/>
              <p:cNvSpPr>
                <a:spLocks noChangeShapeType="1"/>
              </p:cNvSpPr>
              <p:nvPr/>
            </p:nvSpPr>
            <p:spPr bwMode="auto">
              <a:xfrm>
                <a:off x="1682" y="1655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47" name="Line 216"/>
              <p:cNvSpPr>
                <a:spLocks noChangeShapeType="1"/>
              </p:cNvSpPr>
              <p:nvPr/>
            </p:nvSpPr>
            <p:spPr bwMode="auto">
              <a:xfrm>
                <a:off x="1661" y="1684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48" name="Line 217"/>
              <p:cNvSpPr>
                <a:spLocks noChangeShapeType="1"/>
              </p:cNvSpPr>
              <p:nvPr/>
            </p:nvSpPr>
            <p:spPr bwMode="auto">
              <a:xfrm>
                <a:off x="1682" y="1655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49" name="Line 218"/>
              <p:cNvSpPr>
                <a:spLocks noChangeShapeType="1"/>
              </p:cNvSpPr>
              <p:nvPr/>
            </p:nvSpPr>
            <p:spPr bwMode="auto">
              <a:xfrm>
                <a:off x="1668" y="1684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50" name="Line 219"/>
              <p:cNvSpPr>
                <a:spLocks noChangeShapeType="1"/>
              </p:cNvSpPr>
              <p:nvPr/>
            </p:nvSpPr>
            <p:spPr bwMode="auto">
              <a:xfrm>
                <a:off x="1696" y="1655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51" name="Line 220"/>
              <p:cNvSpPr>
                <a:spLocks noChangeShapeType="1"/>
              </p:cNvSpPr>
              <p:nvPr/>
            </p:nvSpPr>
            <p:spPr bwMode="auto">
              <a:xfrm>
                <a:off x="1675" y="1684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52" name="Line 221"/>
              <p:cNvSpPr>
                <a:spLocks noChangeShapeType="1"/>
              </p:cNvSpPr>
              <p:nvPr/>
            </p:nvSpPr>
            <p:spPr bwMode="auto">
              <a:xfrm>
                <a:off x="1703" y="1655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53" name="Line 222"/>
              <p:cNvSpPr>
                <a:spLocks noChangeShapeType="1"/>
              </p:cNvSpPr>
              <p:nvPr/>
            </p:nvSpPr>
            <p:spPr bwMode="auto">
              <a:xfrm>
                <a:off x="1675" y="1684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54" name="Line 223"/>
              <p:cNvSpPr>
                <a:spLocks noChangeShapeType="1"/>
              </p:cNvSpPr>
              <p:nvPr/>
            </p:nvSpPr>
            <p:spPr bwMode="auto">
              <a:xfrm>
                <a:off x="1703" y="1655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55" name="Line 224"/>
              <p:cNvSpPr>
                <a:spLocks noChangeShapeType="1"/>
              </p:cNvSpPr>
              <p:nvPr/>
            </p:nvSpPr>
            <p:spPr bwMode="auto">
              <a:xfrm>
                <a:off x="1682" y="1684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56" name="Line 225"/>
              <p:cNvSpPr>
                <a:spLocks noChangeShapeType="1"/>
              </p:cNvSpPr>
              <p:nvPr/>
            </p:nvSpPr>
            <p:spPr bwMode="auto">
              <a:xfrm>
                <a:off x="1710" y="1655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57" name="Line 226"/>
              <p:cNvSpPr>
                <a:spLocks noChangeShapeType="1"/>
              </p:cNvSpPr>
              <p:nvPr/>
            </p:nvSpPr>
            <p:spPr bwMode="auto">
              <a:xfrm>
                <a:off x="1689" y="1684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58" name="Line 227"/>
              <p:cNvSpPr>
                <a:spLocks noChangeShapeType="1"/>
              </p:cNvSpPr>
              <p:nvPr/>
            </p:nvSpPr>
            <p:spPr bwMode="auto">
              <a:xfrm>
                <a:off x="1710" y="1655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59" name="Line 228"/>
              <p:cNvSpPr>
                <a:spLocks noChangeShapeType="1"/>
              </p:cNvSpPr>
              <p:nvPr/>
            </p:nvSpPr>
            <p:spPr bwMode="auto">
              <a:xfrm>
                <a:off x="1696" y="1684"/>
                <a:ext cx="43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60" name="Line 229"/>
              <p:cNvSpPr>
                <a:spLocks noChangeShapeType="1"/>
              </p:cNvSpPr>
              <p:nvPr/>
            </p:nvSpPr>
            <p:spPr bwMode="auto">
              <a:xfrm>
                <a:off x="1718" y="1655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61" name="Line 230"/>
              <p:cNvSpPr>
                <a:spLocks noChangeShapeType="1"/>
              </p:cNvSpPr>
              <p:nvPr/>
            </p:nvSpPr>
            <p:spPr bwMode="auto">
              <a:xfrm>
                <a:off x="1696" y="1684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62" name="Line 231"/>
              <p:cNvSpPr>
                <a:spLocks noChangeShapeType="1"/>
              </p:cNvSpPr>
              <p:nvPr/>
            </p:nvSpPr>
            <p:spPr bwMode="auto">
              <a:xfrm>
                <a:off x="1718" y="1655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63" name="Line 232"/>
              <p:cNvSpPr>
                <a:spLocks noChangeShapeType="1"/>
              </p:cNvSpPr>
              <p:nvPr/>
            </p:nvSpPr>
            <p:spPr bwMode="auto">
              <a:xfrm>
                <a:off x="1696" y="1684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64" name="Line 233"/>
              <p:cNvSpPr>
                <a:spLocks noChangeShapeType="1"/>
              </p:cNvSpPr>
              <p:nvPr/>
            </p:nvSpPr>
            <p:spPr bwMode="auto">
              <a:xfrm>
                <a:off x="1725" y="1655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65" name="Line 234"/>
              <p:cNvSpPr>
                <a:spLocks noChangeShapeType="1"/>
              </p:cNvSpPr>
              <p:nvPr/>
            </p:nvSpPr>
            <p:spPr bwMode="auto">
              <a:xfrm>
                <a:off x="1696" y="1684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66" name="Line 235"/>
              <p:cNvSpPr>
                <a:spLocks noChangeShapeType="1"/>
              </p:cNvSpPr>
              <p:nvPr/>
            </p:nvSpPr>
            <p:spPr bwMode="auto">
              <a:xfrm>
                <a:off x="1725" y="1655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67" name="Line 236"/>
              <p:cNvSpPr>
                <a:spLocks noChangeShapeType="1"/>
              </p:cNvSpPr>
              <p:nvPr/>
            </p:nvSpPr>
            <p:spPr bwMode="auto">
              <a:xfrm>
                <a:off x="1703" y="1684"/>
                <a:ext cx="43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68" name="Line 237"/>
              <p:cNvSpPr>
                <a:spLocks noChangeShapeType="1"/>
              </p:cNvSpPr>
              <p:nvPr/>
            </p:nvSpPr>
            <p:spPr bwMode="auto">
              <a:xfrm>
                <a:off x="1725" y="1655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69" name="Line 238"/>
              <p:cNvSpPr>
                <a:spLocks noChangeShapeType="1"/>
              </p:cNvSpPr>
              <p:nvPr/>
            </p:nvSpPr>
            <p:spPr bwMode="auto">
              <a:xfrm>
                <a:off x="1703" y="1684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70" name="Line 239"/>
              <p:cNvSpPr>
                <a:spLocks noChangeShapeType="1"/>
              </p:cNvSpPr>
              <p:nvPr/>
            </p:nvSpPr>
            <p:spPr bwMode="auto">
              <a:xfrm>
                <a:off x="1732" y="1655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71" name="Line 240"/>
              <p:cNvSpPr>
                <a:spLocks noChangeShapeType="1"/>
              </p:cNvSpPr>
              <p:nvPr/>
            </p:nvSpPr>
            <p:spPr bwMode="auto">
              <a:xfrm>
                <a:off x="1710" y="1691"/>
                <a:ext cx="43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72" name="Line 241"/>
              <p:cNvSpPr>
                <a:spLocks noChangeShapeType="1"/>
              </p:cNvSpPr>
              <p:nvPr/>
            </p:nvSpPr>
            <p:spPr bwMode="auto">
              <a:xfrm>
                <a:off x="1732" y="1670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73" name="Line 242"/>
              <p:cNvSpPr>
                <a:spLocks noChangeShapeType="1"/>
              </p:cNvSpPr>
              <p:nvPr/>
            </p:nvSpPr>
            <p:spPr bwMode="auto">
              <a:xfrm>
                <a:off x="1710" y="1691"/>
                <a:ext cx="43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74" name="Line 243"/>
              <p:cNvSpPr>
                <a:spLocks noChangeShapeType="1"/>
              </p:cNvSpPr>
              <p:nvPr/>
            </p:nvSpPr>
            <p:spPr bwMode="auto">
              <a:xfrm>
                <a:off x="1732" y="1670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75" name="Line 244"/>
              <p:cNvSpPr>
                <a:spLocks noChangeShapeType="1"/>
              </p:cNvSpPr>
              <p:nvPr/>
            </p:nvSpPr>
            <p:spPr bwMode="auto">
              <a:xfrm>
                <a:off x="1710" y="1691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76" name="Line 245"/>
              <p:cNvSpPr>
                <a:spLocks noChangeShapeType="1"/>
              </p:cNvSpPr>
              <p:nvPr/>
            </p:nvSpPr>
            <p:spPr bwMode="auto">
              <a:xfrm>
                <a:off x="1739" y="1670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77" name="Line 246"/>
              <p:cNvSpPr>
                <a:spLocks noChangeShapeType="1"/>
              </p:cNvSpPr>
              <p:nvPr/>
            </p:nvSpPr>
            <p:spPr bwMode="auto">
              <a:xfrm>
                <a:off x="1725" y="1691"/>
                <a:ext cx="42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78" name="Line 247"/>
              <p:cNvSpPr>
                <a:spLocks noChangeShapeType="1"/>
              </p:cNvSpPr>
              <p:nvPr/>
            </p:nvSpPr>
            <p:spPr bwMode="auto">
              <a:xfrm>
                <a:off x="1746" y="1670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79" name="Line 248"/>
              <p:cNvSpPr>
                <a:spLocks noChangeShapeType="1"/>
              </p:cNvSpPr>
              <p:nvPr/>
            </p:nvSpPr>
            <p:spPr bwMode="auto">
              <a:xfrm>
                <a:off x="1725" y="1691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80" name="Line 249"/>
              <p:cNvSpPr>
                <a:spLocks noChangeShapeType="1"/>
              </p:cNvSpPr>
              <p:nvPr/>
            </p:nvSpPr>
            <p:spPr bwMode="auto">
              <a:xfrm>
                <a:off x="1746" y="1670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81" name="Line 250"/>
              <p:cNvSpPr>
                <a:spLocks noChangeShapeType="1"/>
              </p:cNvSpPr>
              <p:nvPr/>
            </p:nvSpPr>
            <p:spPr bwMode="auto">
              <a:xfrm>
                <a:off x="1725" y="1691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82" name="Line 251"/>
              <p:cNvSpPr>
                <a:spLocks noChangeShapeType="1"/>
              </p:cNvSpPr>
              <p:nvPr/>
            </p:nvSpPr>
            <p:spPr bwMode="auto">
              <a:xfrm>
                <a:off x="1753" y="1670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83" name="Line 252"/>
              <p:cNvSpPr>
                <a:spLocks noChangeShapeType="1"/>
              </p:cNvSpPr>
              <p:nvPr/>
            </p:nvSpPr>
            <p:spPr bwMode="auto">
              <a:xfrm>
                <a:off x="1739" y="1691"/>
                <a:ext cx="42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84" name="Line 253"/>
              <p:cNvSpPr>
                <a:spLocks noChangeShapeType="1"/>
              </p:cNvSpPr>
              <p:nvPr/>
            </p:nvSpPr>
            <p:spPr bwMode="auto">
              <a:xfrm>
                <a:off x="1760" y="1670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85" name="Line 254"/>
              <p:cNvSpPr>
                <a:spLocks noChangeShapeType="1"/>
              </p:cNvSpPr>
              <p:nvPr/>
            </p:nvSpPr>
            <p:spPr bwMode="auto">
              <a:xfrm>
                <a:off x="1739" y="1691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86" name="Line 255"/>
              <p:cNvSpPr>
                <a:spLocks noChangeShapeType="1"/>
              </p:cNvSpPr>
              <p:nvPr/>
            </p:nvSpPr>
            <p:spPr bwMode="auto">
              <a:xfrm>
                <a:off x="1760" y="1670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87" name="Line 256"/>
              <p:cNvSpPr>
                <a:spLocks noChangeShapeType="1"/>
              </p:cNvSpPr>
              <p:nvPr/>
            </p:nvSpPr>
            <p:spPr bwMode="auto">
              <a:xfrm>
                <a:off x="1739" y="1691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88" name="Line 257"/>
              <p:cNvSpPr>
                <a:spLocks noChangeShapeType="1"/>
              </p:cNvSpPr>
              <p:nvPr/>
            </p:nvSpPr>
            <p:spPr bwMode="auto">
              <a:xfrm>
                <a:off x="1760" y="1670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89" name="Line 258"/>
              <p:cNvSpPr>
                <a:spLocks noChangeShapeType="1"/>
              </p:cNvSpPr>
              <p:nvPr/>
            </p:nvSpPr>
            <p:spPr bwMode="auto">
              <a:xfrm>
                <a:off x="1739" y="1691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90" name="Line 259"/>
              <p:cNvSpPr>
                <a:spLocks noChangeShapeType="1"/>
              </p:cNvSpPr>
              <p:nvPr/>
            </p:nvSpPr>
            <p:spPr bwMode="auto">
              <a:xfrm>
                <a:off x="1767" y="1670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91" name="Line 260"/>
              <p:cNvSpPr>
                <a:spLocks noChangeShapeType="1"/>
              </p:cNvSpPr>
              <p:nvPr/>
            </p:nvSpPr>
            <p:spPr bwMode="auto">
              <a:xfrm>
                <a:off x="1739" y="1691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92" name="Line 261"/>
              <p:cNvSpPr>
                <a:spLocks noChangeShapeType="1"/>
              </p:cNvSpPr>
              <p:nvPr/>
            </p:nvSpPr>
            <p:spPr bwMode="auto">
              <a:xfrm>
                <a:off x="1767" y="1670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93" name="Line 262"/>
              <p:cNvSpPr>
                <a:spLocks noChangeShapeType="1"/>
              </p:cNvSpPr>
              <p:nvPr/>
            </p:nvSpPr>
            <p:spPr bwMode="auto">
              <a:xfrm>
                <a:off x="1739" y="1691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94" name="Line 263"/>
              <p:cNvSpPr>
                <a:spLocks noChangeShapeType="1"/>
              </p:cNvSpPr>
              <p:nvPr/>
            </p:nvSpPr>
            <p:spPr bwMode="auto">
              <a:xfrm>
                <a:off x="1767" y="1670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95" name="Line 264"/>
              <p:cNvSpPr>
                <a:spLocks noChangeShapeType="1"/>
              </p:cNvSpPr>
              <p:nvPr/>
            </p:nvSpPr>
            <p:spPr bwMode="auto">
              <a:xfrm>
                <a:off x="1746" y="1691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96" name="Line 265"/>
              <p:cNvSpPr>
                <a:spLocks noChangeShapeType="1"/>
              </p:cNvSpPr>
              <p:nvPr/>
            </p:nvSpPr>
            <p:spPr bwMode="auto">
              <a:xfrm>
                <a:off x="1767" y="1670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97" name="Line 266"/>
              <p:cNvSpPr>
                <a:spLocks noChangeShapeType="1"/>
              </p:cNvSpPr>
              <p:nvPr/>
            </p:nvSpPr>
            <p:spPr bwMode="auto">
              <a:xfrm>
                <a:off x="1746" y="1691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98" name="Line 267"/>
              <p:cNvSpPr>
                <a:spLocks noChangeShapeType="1"/>
              </p:cNvSpPr>
              <p:nvPr/>
            </p:nvSpPr>
            <p:spPr bwMode="auto">
              <a:xfrm>
                <a:off x="1767" y="1670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99" name="Line 268"/>
              <p:cNvSpPr>
                <a:spLocks noChangeShapeType="1"/>
              </p:cNvSpPr>
              <p:nvPr/>
            </p:nvSpPr>
            <p:spPr bwMode="auto">
              <a:xfrm>
                <a:off x="1746" y="1691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00" name="Line 269"/>
              <p:cNvSpPr>
                <a:spLocks noChangeShapeType="1"/>
              </p:cNvSpPr>
              <p:nvPr/>
            </p:nvSpPr>
            <p:spPr bwMode="auto">
              <a:xfrm>
                <a:off x="1774" y="1670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01" name="Line 270"/>
              <p:cNvSpPr>
                <a:spLocks noChangeShapeType="1"/>
              </p:cNvSpPr>
              <p:nvPr/>
            </p:nvSpPr>
            <p:spPr bwMode="auto">
              <a:xfrm>
                <a:off x="1753" y="1691"/>
                <a:ext cx="42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02" name="Line 271"/>
              <p:cNvSpPr>
                <a:spLocks noChangeShapeType="1"/>
              </p:cNvSpPr>
              <p:nvPr/>
            </p:nvSpPr>
            <p:spPr bwMode="auto">
              <a:xfrm>
                <a:off x="1774" y="1670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03" name="Line 272"/>
              <p:cNvSpPr>
                <a:spLocks noChangeShapeType="1"/>
              </p:cNvSpPr>
              <p:nvPr/>
            </p:nvSpPr>
            <p:spPr bwMode="auto">
              <a:xfrm>
                <a:off x="1753" y="1691"/>
                <a:ext cx="42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04" name="Line 273"/>
              <p:cNvSpPr>
                <a:spLocks noChangeShapeType="1"/>
              </p:cNvSpPr>
              <p:nvPr/>
            </p:nvSpPr>
            <p:spPr bwMode="auto">
              <a:xfrm>
                <a:off x="1774" y="1670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05" name="Line 274"/>
              <p:cNvSpPr>
                <a:spLocks noChangeShapeType="1"/>
              </p:cNvSpPr>
              <p:nvPr/>
            </p:nvSpPr>
            <p:spPr bwMode="auto">
              <a:xfrm>
                <a:off x="1760" y="1691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06" name="Line 275"/>
              <p:cNvSpPr>
                <a:spLocks noChangeShapeType="1"/>
              </p:cNvSpPr>
              <p:nvPr/>
            </p:nvSpPr>
            <p:spPr bwMode="auto">
              <a:xfrm>
                <a:off x="1781" y="1670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07" name="Line 276"/>
              <p:cNvSpPr>
                <a:spLocks noChangeShapeType="1"/>
              </p:cNvSpPr>
              <p:nvPr/>
            </p:nvSpPr>
            <p:spPr bwMode="auto">
              <a:xfrm>
                <a:off x="1760" y="1691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08" name="Line 277"/>
              <p:cNvSpPr>
                <a:spLocks noChangeShapeType="1"/>
              </p:cNvSpPr>
              <p:nvPr/>
            </p:nvSpPr>
            <p:spPr bwMode="auto">
              <a:xfrm>
                <a:off x="1781" y="1670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09" name="Line 278"/>
              <p:cNvSpPr>
                <a:spLocks noChangeShapeType="1"/>
              </p:cNvSpPr>
              <p:nvPr/>
            </p:nvSpPr>
            <p:spPr bwMode="auto">
              <a:xfrm>
                <a:off x="1760" y="1691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10" name="Line 279"/>
              <p:cNvSpPr>
                <a:spLocks noChangeShapeType="1"/>
              </p:cNvSpPr>
              <p:nvPr/>
            </p:nvSpPr>
            <p:spPr bwMode="auto">
              <a:xfrm>
                <a:off x="1781" y="1670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11" name="Line 280"/>
              <p:cNvSpPr>
                <a:spLocks noChangeShapeType="1"/>
              </p:cNvSpPr>
              <p:nvPr/>
            </p:nvSpPr>
            <p:spPr bwMode="auto">
              <a:xfrm>
                <a:off x="1767" y="1691"/>
                <a:ext cx="43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12" name="Line 281"/>
              <p:cNvSpPr>
                <a:spLocks noChangeShapeType="1"/>
              </p:cNvSpPr>
              <p:nvPr/>
            </p:nvSpPr>
            <p:spPr bwMode="auto">
              <a:xfrm>
                <a:off x="1788" y="1670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13" name="Line 282"/>
              <p:cNvSpPr>
                <a:spLocks noChangeShapeType="1"/>
              </p:cNvSpPr>
              <p:nvPr/>
            </p:nvSpPr>
            <p:spPr bwMode="auto">
              <a:xfrm>
                <a:off x="1774" y="1691"/>
                <a:ext cx="43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14" name="Line 283"/>
              <p:cNvSpPr>
                <a:spLocks noChangeShapeType="1"/>
              </p:cNvSpPr>
              <p:nvPr/>
            </p:nvSpPr>
            <p:spPr bwMode="auto">
              <a:xfrm>
                <a:off x="1795" y="1670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15" name="Line 284"/>
              <p:cNvSpPr>
                <a:spLocks noChangeShapeType="1"/>
              </p:cNvSpPr>
              <p:nvPr/>
            </p:nvSpPr>
            <p:spPr bwMode="auto">
              <a:xfrm>
                <a:off x="1774" y="1691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16" name="Line 285"/>
              <p:cNvSpPr>
                <a:spLocks noChangeShapeType="1"/>
              </p:cNvSpPr>
              <p:nvPr/>
            </p:nvSpPr>
            <p:spPr bwMode="auto">
              <a:xfrm>
                <a:off x="1795" y="1670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17" name="Line 286"/>
              <p:cNvSpPr>
                <a:spLocks noChangeShapeType="1"/>
              </p:cNvSpPr>
              <p:nvPr/>
            </p:nvSpPr>
            <p:spPr bwMode="auto">
              <a:xfrm>
                <a:off x="1774" y="1691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18" name="Line 287"/>
              <p:cNvSpPr>
                <a:spLocks noChangeShapeType="1"/>
              </p:cNvSpPr>
              <p:nvPr/>
            </p:nvSpPr>
            <p:spPr bwMode="auto">
              <a:xfrm>
                <a:off x="1795" y="1670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19" name="Line 288"/>
              <p:cNvSpPr>
                <a:spLocks noChangeShapeType="1"/>
              </p:cNvSpPr>
              <p:nvPr/>
            </p:nvSpPr>
            <p:spPr bwMode="auto">
              <a:xfrm>
                <a:off x="1774" y="1691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20" name="Line 289"/>
              <p:cNvSpPr>
                <a:spLocks noChangeShapeType="1"/>
              </p:cNvSpPr>
              <p:nvPr/>
            </p:nvSpPr>
            <p:spPr bwMode="auto">
              <a:xfrm>
                <a:off x="1803" y="1670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21" name="Line 290"/>
              <p:cNvSpPr>
                <a:spLocks noChangeShapeType="1"/>
              </p:cNvSpPr>
              <p:nvPr/>
            </p:nvSpPr>
            <p:spPr bwMode="auto">
              <a:xfrm>
                <a:off x="1774" y="1691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22" name="Line 291"/>
              <p:cNvSpPr>
                <a:spLocks noChangeShapeType="1"/>
              </p:cNvSpPr>
              <p:nvPr/>
            </p:nvSpPr>
            <p:spPr bwMode="auto">
              <a:xfrm>
                <a:off x="1803" y="1670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23" name="Line 292"/>
              <p:cNvSpPr>
                <a:spLocks noChangeShapeType="1"/>
              </p:cNvSpPr>
              <p:nvPr/>
            </p:nvSpPr>
            <p:spPr bwMode="auto">
              <a:xfrm>
                <a:off x="1781" y="1691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24" name="Line 293"/>
              <p:cNvSpPr>
                <a:spLocks noChangeShapeType="1"/>
              </p:cNvSpPr>
              <p:nvPr/>
            </p:nvSpPr>
            <p:spPr bwMode="auto">
              <a:xfrm>
                <a:off x="1810" y="1670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25" name="Line 294"/>
              <p:cNvSpPr>
                <a:spLocks noChangeShapeType="1"/>
              </p:cNvSpPr>
              <p:nvPr/>
            </p:nvSpPr>
            <p:spPr bwMode="auto">
              <a:xfrm>
                <a:off x="1788" y="1691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26" name="Line 295"/>
              <p:cNvSpPr>
                <a:spLocks noChangeShapeType="1"/>
              </p:cNvSpPr>
              <p:nvPr/>
            </p:nvSpPr>
            <p:spPr bwMode="auto">
              <a:xfrm>
                <a:off x="1810" y="1670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27" name="Line 296"/>
              <p:cNvSpPr>
                <a:spLocks noChangeShapeType="1"/>
              </p:cNvSpPr>
              <p:nvPr/>
            </p:nvSpPr>
            <p:spPr bwMode="auto">
              <a:xfrm>
                <a:off x="1788" y="1691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28" name="Line 297"/>
              <p:cNvSpPr>
                <a:spLocks noChangeShapeType="1"/>
              </p:cNvSpPr>
              <p:nvPr/>
            </p:nvSpPr>
            <p:spPr bwMode="auto">
              <a:xfrm>
                <a:off x="1817" y="1670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29" name="Line 298"/>
              <p:cNvSpPr>
                <a:spLocks noChangeShapeType="1"/>
              </p:cNvSpPr>
              <p:nvPr/>
            </p:nvSpPr>
            <p:spPr bwMode="auto">
              <a:xfrm>
                <a:off x="1795" y="1691"/>
                <a:ext cx="43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30" name="Line 299"/>
              <p:cNvSpPr>
                <a:spLocks noChangeShapeType="1"/>
              </p:cNvSpPr>
              <p:nvPr/>
            </p:nvSpPr>
            <p:spPr bwMode="auto">
              <a:xfrm>
                <a:off x="1817" y="1670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31" name="Line 300"/>
              <p:cNvSpPr>
                <a:spLocks noChangeShapeType="1"/>
              </p:cNvSpPr>
              <p:nvPr/>
            </p:nvSpPr>
            <p:spPr bwMode="auto">
              <a:xfrm>
                <a:off x="1795" y="1691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32" name="Line 301"/>
              <p:cNvSpPr>
                <a:spLocks noChangeShapeType="1"/>
              </p:cNvSpPr>
              <p:nvPr/>
            </p:nvSpPr>
            <p:spPr bwMode="auto">
              <a:xfrm>
                <a:off x="1817" y="1670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33" name="Line 302"/>
              <p:cNvSpPr>
                <a:spLocks noChangeShapeType="1"/>
              </p:cNvSpPr>
              <p:nvPr/>
            </p:nvSpPr>
            <p:spPr bwMode="auto">
              <a:xfrm>
                <a:off x="1795" y="1691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34" name="Line 303"/>
              <p:cNvSpPr>
                <a:spLocks noChangeShapeType="1"/>
              </p:cNvSpPr>
              <p:nvPr/>
            </p:nvSpPr>
            <p:spPr bwMode="auto">
              <a:xfrm>
                <a:off x="1817" y="1670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35" name="Line 304"/>
              <p:cNvSpPr>
                <a:spLocks noChangeShapeType="1"/>
              </p:cNvSpPr>
              <p:nvPr/>
            </p:nvSpPr>
            <p:spPr bwMode="auto">
              <a:xfrm>
                <a:off x="1795" y="1691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36" name="Line 305"/>
              <p:cNvSpPr>
                <a:spLocks noChangeShapeType="1"/>
              </p:cNvSpPr>
              <p:nvPr/>
            </p:nvSpPr>
            <p:spPr bwMode="auto">
              <a:xfrm>
                <a:off x="1824" y="1670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37" name="Line 306"/>
              <p:cNvSpPr>
                <a:spLocks noChangeShapeType="1"/>
              </p:cNvSpPr>
              <p:nvPr/>
            </p:nvSpPr>
            <p:spPr bwMode="auto">
              <a:xfrm>
                <a:off x="1795" y="1691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38" name="Line 307"/>
              <p:cNvSpPr>
                <a:spLocks noChangeShapeType="1"/>
              </p:cNvSpPr>
              <p:nvPr/>
            </p:nvSpPr>
            <p:spPr bwMode="auto">
              <a:xfrm>
                <a:off x="1824" y="1670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39" name="Line 308"/>
              <p:cNvSpPr>
                <a:spLocks noChangeShapeType="1"/>
              </p:cNvSpPr>
              <p:nvPr/>
            </p:nvSpPr>
            <p:spPr bwMode="auto">
              <a:xfrm>
                <a:off x="1795" y="1691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40" name="Line 309"/>
              <p:cNvSpPr>
                <a:spLocks noChangeShapeType="1"/>
              </p:cNvSpPr>
              <p:nvPr/>
            </p:nvSpPr>
            <p:spPr bwMode="auto">
              <a:xfrm>
                <a:off x="1824" y="1670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41" name="Line 310"/>
              <p:cNvSpPr>
                <a:spLocks noChangeShapeType="1"/>
              </p:cNvSpPr>
              <p:nvPr/>
            </p:nvSpPr>
            <p:spPr bwMode="auto">
              <a:xfrm>
                <a:off x="1803" y="1691"/>
                <a:ext cx="42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42" name="Line 311"/>
              <p:cNvSpPr>
                <a:spLocks noChangeShapeType="1"/>
              </p:cNvSpPr>
              <p:nvPr/>
            </p:nvSpPr>
            <p:spPr bwMode="auto">
              <a:xfrm>
                <a:off x="1824" y="1670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43" name="Line 312"/>
              <p:cNvSpPr>
                <a:spLocks noChangeShapeType="1"/>
              </p:cNvSpPr>
              <p:nvPr/>
            </p:nvSpPr>
            <p:spPr bwMode="auto">
              <a:xfrm>
                <a:off x="1803" y="1691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44" name="Line 313"/>
              <p:cNvSpPr>
                <a:spLocks noChangeShapeType="1"/>
              </p:cNvSpPr>
              <p:nvPr/>
            </p:nvSpPr>
            <p:spPr bwMode="auto">
              <a:xfrm>
                <a:off x="1831" y="1670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45" name="Line 314"/>
              <p:cNvSpPr>
                <a:spLocks noChangeShapeType="1"/>
              </p:cNvSpPr>
              <p:nvPr/>
            </p:nvSpPr>
            <p:spPr bwMode="auto">
              <a:xfrm>
                <a:off x="1803" y="1691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46" name="Line 315"/>
              <p:cNvSpPr>
                <a:spLocks noChangeShapeType="1"/>
              </p:cNvSpPr>
              <p:nvPr/>
            </p:nvSpPr>
            <p:spPr bwMode="auto">
              <a:xfrm>
                <a:off x="1831" y="1670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47" name="Line 316"/>
              <p:cNvSpPr>
                <a:spLocks noChangeShapeType="1"/>
              </p:cNvSpPr>
              <p:nvPr/>
            </p:nvSpPr>
            <p:spPr bwMode="auto">
              <a:xfrm>
                <a:off x="1810" y="1691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48" name="Line 317"/>
              <p:cNvSpPr>
                <a:spLocks noChangeShapeType="1"/>
              </p:cNvSpPr>
              <p:nvPr/>
            </p:nvSpPr>
            <p:spPr bwMode="auto">
              <a:xfrm>
                <a:off x="1831" y="1670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49" name="Line 318"/>
              <p:cNvSpPr>
                <a:spLocks noChangeShapeType="1"/>
              </p:cNvSpPr>
              <p:nvPr/>
            </p:nvSpPr>
            <p:spPr bwMode="auto">
              <a:xfrm>
                <a:off x="1810" y="1691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50" name="Line 319"/>
              <p:cNvSpPr>
                <a:spLocks noChangeShapeType="1"/>
              </p:cNvSpPr>
              <p:nvPr/>
            </p:nvSpPr>
            <p:spPr bwMode="auto">
              <a:xfrm>
                <a:off x="1831" y="1670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51" name="Line 320"/>
              <p:cNvSpPr>
                <a:spLocks noChangeShapeType="1"/>
              </p:cNvSpPr>
              <p:nvPr/>
            </p:nvSpPr>
            <p:spPr bwMode="auto">
              <a:xfrm>
                <a:off x="1810" y="1691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52" name="Line 321"/>
              <p:cNvSpPr>
                <a:spLocks noChangeShapeType="1"/>
              </p:cNvSpPr>
              <p:nvPr/>
            </p:nvSpPr>
            <p:spPr bwMode="auto">
              <a:xfrm>
                <a:off x="1838" y="1670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53" name="Line 322"/>
              <p:cNvSpPr>
                <a:spLocks noChangeShapeType="1"/>
              </p:cNvSpPr>
              <p:nvPr/>
            </p:nvSpPr>
            <p:spPr bwMode="auto">
              <a:xfrm>
                <a:off x="1810" y="1691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54" name="Line 323"/>
              <p:cNvSpPr>
                <a:spLocks noChangeShapeType="1"/>
              </p:cNvSpPr>
              <p:nvPr/>
            </p:nvSpPr>
            <p:spPr bwMode="auto">
              <a:xfrm>
                <a:off x="1838" y="1670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55" name="Line 324"/>
              <p:cNvSpPr>
                <a:spLocks noChangeShapeType="1"/>
              </p:cNvSpPr>
              <p:nvPr/>
            </p:nvSpPr>
            <p:spPr bwMode="auto">
              <a:xfrm>
                <a:off x="1810" y="1691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56" name="Line 325"/>
              <p:cNvSpPr>
                <a:spLocks noChangeShapeType="1"/>
              </p:cNvSpPr>
              <p:nvPr/>
            </p:nvSpPr>
            <p:spPr bwMode="auto">
              <a:xfrm>
                <a:off x="1838" y="1670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57" name="Line 326"/>
              <p:cNvSpPr>
                <a:spLocks noChangeShapeType="1"/>
              </p:cNvSpPr>
              <p:nvPr/>
            </p:nvSpPr>
            <p:spPr bwMode="auto">
              <a:xfrm>
                <a:off x="1817" y="1691"/>
                <a:ext cx="42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58" name="Line 327"/>
              <p:cNvSpPr>
                <a:spLocks noChangeShapeType="1"/>
              </p:cNvSpPr>
              <p:nvPr/>
            </p:nvSpPr>
            <p:spPr bwMode="auto">
              <a:xfrm>
                <a:off x="1838" y="1670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59" name="Line 328"/>
              <p:cNvSpPr>
                <a:spLocks noChangeShapeType="1"/>
              </p:cNvSpPr>
              <p:nvPr/>
            </p:nvSpPr>
            <p:spPr bwMode="auto">
              <a:xfrm>
                <a:off x="1824" y="1691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60" name="Line 329"/>
              <p:cNvSpPr>
                <a:spLocks noChangeShapeType="1"/>
              </p:cNvSpPr>
              <p:nvPr/>
            </p:nvSpPr>
            <p:spPr bwMode="auto">
              <a:xfrm>
                <a:off x="1845" y="1670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61" name="Line 330"/>
              <p:cNvSpPr>
                <a:spLocks noChangeShapeType="1"/>
              </p:cNvSpPr>
              <p:nvPr/>
            </p:nvSpPr>
            <p:spPr bwMode="auto">
              <a:xfrm>
                <a:off x="1824" y="1691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62" name="Line 331"/>
              <p:cNvSpPr>
                <a:spLocks noChangeShapeType="1"/>
              </p:cNvSpPr>
              <p:nvPr/>
            </p:nvSpPr>
            <p:spPr bwMode="auto">
              <a:xfrm>
                <a:off x="1845" y="1670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63" name="Line 332"/>
              <p:cNvSpPr>
                <a:spLocks noChangeShapeType="1"/>
              </p:cNvSpPr>
              <p:nvPr/>
            </p:nvSpPr>
            <p:spPr bwMode="auto">
              <a:xfrm>
                <a:off x="1824" y="1691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64" name="Line 333"/>
              <p:cNvSpPr>
                <a:spLocks noChangeShapeType="1"/>
              </p:cNvSpPr>
              <p:nvPr/>
            </p:nvSpPr>
            <p:spPr bwMode="auto">
              <a:xfrm>
                <a:off x="1845" y="1670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65" name="Line 334"/>
              <p:cNvSpPr>
                <a:spLocks noChangeShapeType="1"/>
              </p:cNvSpPr>
              <p:nvPr/>
            </p:nvSpPr>
            <p:spPr bwMode="auto">
              <a:xfrm>
                <a:off x="1831" y="1691"/>
                <a:ext cx="42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66" name="Line 335"/>
              <p:cNvSpPr>
                <a:spLocks noChangeShapeType="1"/>
              </p:cNvSpPr>
              <p:nvPr/>
            </p:nvSpPr>
            <p:spPr bwMode="auto">
              <a:xfrm>
                <a:off x="1852" y="1670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67" name="Line 336"/>
              <p:cNvSpPr>
                <a:spLocks noChangeShapeType="1"/>
              </p:cNvSpPr>
              <p:nvPr/>
            </p:nvSpPr>
            <p:spPr bwMode="auto">
              <a:xfrm>
                <a:off x="1831" y="1691"/>
                <a:ext cx="42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68" name="Line 337"/>
              <p:cNvSpPr>
                <a:spLocks noChangeShapeType="1"/>
              </p:cNvSpPr>
              <p:nvPr/>
            </p:nvSpPr>
            <p:spPr bwMode="auto">
              <a:xfrm>
                <a:off x="1852" y="1670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69" name="Line 338"/>
              <p:cNvSpPr>
                <a:spLocks noChangeShapeType="1"/>
              </p:cNvSpPr>
              <p:nvPr/>
            </p:nvSpPr>
            <p:spPr bwMode="auto">
              <a:xfrm>
                <a:off x="1831" y="1691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70" name="Line 339"/>
              <p:cNvSpPr>
                <a:spLocks noChangeShapeType="1"/>
              </p:cNvSpPr>
              <p:nvPr/>
            </p:nvSpPr>
            <p:spPr bwMode="auto">
              <a:xfrm>
                <a:off x="1852" y="1670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71" name="Line 340"/>
              <p:cNvSpPr>
                <a:spLocks noChangeShapeType="1"/>
              </p:cNvSpPr>
              <p:nvPr/>
            </p:nvSpPr>
            <p:spPr bwMode="auto">
              <a:xfrm>
                <a:off x="1831" y="1691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72" name="Line 341"/>
              <p:cNvSpPr>
                <a:spLocks noChangeShapeType="1"/>
              </p:cNvSpPr>
              <p:nvPr/>
            </p:nvSpPr>
            <p:spPr bwMode="auto">
              <a:xfrm>
                <a:off x="1859" y="1670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73" name="Line 342"/>
              <p:cNvSpPr>
                <a:spLocks noChangeShapeType="1"/>
              </p:cNvSpPr>
              <p:nvPr/>
            </p:nvSpPr>
            <p:spPr bwMode="auto">
              <a:xfrm>
                <a:off x="1838" y="1691"/>
                <a:ext cx="42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74" name="Line 343"/>
              <p:cNvSpPr>
                <a:spLocks noChangeShapeType="1"/>
              </p:cNvSpPr>
              <p:nvPr/>
            </p:nvSpPr>
            <p:spPr bwMode="auto">
              <a:xfrm>
                <a:off x="1859" y="1670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75" name="Line 344"/>
              <p:cNvSpPr>
                <a:spLocks noChangeShapeType="1"/>
              </p:cNvSpPr>
              <p:nvPr/>
            </p:nvSpPr>
            <p:spPr bwMode="auto">
              <a:xfrm>
                <a:off x="1838" y="1691"/>
                <a:ext cx="42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76" name="Line 345"/>
              <p:cNvSpPr>
                <a:spLocks noChangeShapeType="1"/>
              </p:cNvSpPr>
              <p:nvPr/>
            </p:nvSpPr>
            <p:spPr bwMode="auto">
              <a:xfrm>
                <a:off x="1859" y="1670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77" name="Line 346"/>
              <p:cNvSpPr>
                <a:spLocks noChangeShapeType="1"/>
              </p:cNvSpPr>
              <p:nvPr/>
            </p:nvSpPr>
            <p:spPr bwMode="auto">
              <a:xfrm>
                <a:off x="1838" y="1691"/>
                <a:ext cx="42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78" name="Line 347"/>
              <p:cNvSpPr>
                <a:spLocks noChangeShapeType="1"/>
              </p:cNvSpPr>
              <p:nvPr/>
            </p:nvSpPr>
            <p:spPr bwMode="auto">
              <a:xfrm>
                <a:off x="1859" y="1670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79" name="Line 348"/>
              <p:cNvSpPr>
                <a:spLocks noChangeShapeType="1"/>
              </p:cNvSpPr>
              <p:nvPr/>
            </p:nvSpPr>
            <p:spPr bwMode="auto">
              <a:xfrm>
                <a:off x="1845" y="1691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80" name="Line 349"/>
              <p:cNvSpPr>
                <a:spLocks noChangeShapeType="1"/>
              </p:cNvSpPr>
              <p:nvPr/>
            </p:nvSpPr>
            <p:spPr bwMode="auto">
              <a:xfrm>
                <a:off x="1873" y="1670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81" name="Line 350"/>
              <p:cNvSpPr>
                <a:spLocks noChangeShapeType="1"/>
              </p:cNvSpPr>
              <p:nvPr/>
            </p:nvSpPr>
            <p:spPr bwMode="auto">
              <a:xfrm>
                <a:off x="1852" y="1691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82" name="Line 351"/>
              <p:cNvSpPr>
                <a:spLocks noChangeShapeType="1"/>
              </p:cNvSpPr>
              <p:nvPr/>
            </p:nvSpPr>
            <p:spPr bwMode="auto">
              <a:xfrm>
                <a:off x="1880" y="1670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83" name="Line 352"/>
              <p:cNvSpPr>
                <a:spLocks noChangeShapeType="1"/>
              </p:cNvSpPr>
              <p:nvPr/>
            </p:nvSpPr>
            <p:spPr bwMode="auto">
              <a:xfrm>
                <a:off x="1859" y="1691"/>
                <a:ext cx="43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84" name="Line 353"/>
              <p:cNvSpPr>
                <a:spLocks noChangeShapeType="1"/>
              </p:cNvSpPr>
              <p:nvPr/>
            </p:nvSpPr>
            <p:spPr bwMode="auto">
              <a:xfrm>
                <a:off x="1880" y="1670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85" name="Line 354"/>
              <p:cNvSpPr>
                <a:spLocks noChangeShapeType="1"/>
              </p:cNvSpPr>
              <p:nvPr/>
            </p:nvSpPr>
            <p:spPr bwMode="auto">
              <a:xfrm>
                <a:off x="1859" y="1691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86" name="Line 355"/>
              <p:cNvSpPr>
                <a:spLocks noChangeShapeType="1"/>
              </p:cNvSpPr>
              <p:nvPr/>
            </p:nvSpPr>
            <p:spPr bwMode="auto">
              <a:xfrm>
                <a:off x="1888" y="1670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87" name="Line 356"/>
              <p:cNvSpPr>
                <a:spLocks noChangeShapeType="1"/>
              </p:cNvSpPr>
              <p:nvPr/>
            </p:nvSpPr>
            <p:spPr bwMode="auto">
              <a:xfrm>
                <a:off x="1866" y="1691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88" name="Line 357"/>
              <p:cNvSpPr>
                <a:spLocks noChangeShapeType="1"/>
              </p:cNvSpPr>
              <p:nvPr/>
            </p:nvSpPr>
            <p:spPr bwMode="auto">
              <a:xfrm>
                <a:off x="1888" y="1670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89" name="Line 358"/>
              <p:cNvSpPr>
                <a:spLocks noChangeShapeType="1"/>
              </p:cNvSpPr>
              <p:nvPr/>
            </p:nvSpPr>
            <p:spPr bwMode="auto">
              <a:xfrm>
                <a:off x="1866" y="1691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90" name="Line 359"/>
              <p:cNvSpPr>
                <a:spLocks noChangeShapeType="1"/>
              </p:cNvSpPr>
              <p:nvPr/>
            </p:nvSpPr>
            <p:spPr bwMode="auto">
              <a:xfrm>
                <a:off x="1895" y="1670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91" name="Line 360"/>
              <p:cNvSpPr>
                <a:spLocks noChangeShapeType="1"/>
              </p:cNvSpPr>
              <p:nvPr/>
            </p:nvSpPr>
            <p:spPr bwMode="auto">
              <a:xfrm>
                <a:off x="1873" y="1691"/>
                <a:ext cx="43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92" name="Line 361"/>
              <p:cNvSpPr>
                <a:spLocks noChangeShapeType="1"/>
              </p:cNvSpPr>
              <p:nvPr/>
            </p:nvSpPr>
            <p:spPr bwMode="auto">
              <a:xfrm>
                <a:off x="1895" y="1670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93" name="Line 362"/>
              <p:cNvSpPr>
                <a:spLocks noChangeShapeType="1"/>
              </p:cNvSpPr>
              <p:nvPr/>
            </p:nvSpPr>
            <p:spPr bwMode="auto">
              <a:xfrm>
                <a:off x="1873" y="1691"/>
                <a:ext cx="43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94" name="Line 363"/>
              <p:cNvSpPr>
                <a:spLocks noChangeShapeType="1"/>
              </p:cNvSpPr>
              <p:nvPr/>
            </p:nvSpPr>
            <p:spPr bwMode="auto">
              <a:xfrm>
                <a:off x="1895" y="1670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95" name="Line 364"/>
              <p:cNvSpPr>
                <a:spLocks noChangeShapeType="1"/>
              </p:cNvSpPr>
              <p:nvPr/>
            </p:nvSpPr>
            <p:spPr bwMode="auto">
              <a:xfrm>
                <a:off x="1873" y="1691"/>
                <a:ext cx="43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96" name="Line 365"/>
              <p:cNvSpPr>
                <a:spLocks noChangeShapeType="1"/>
              </p:cNvSpPr>
              <p:nvPr/>
            </p:nvSpPr>
            <p:spPr bwMode="auto">
              <a:xfrm>
                <a:off x="1895" y="1670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97" name="Line 366"/>
              <p:cNvSpPr>
                <a:spLocks noChangeShapeType="1"/>
              </p:cNvSpPr>
              <p:nvPr/>
            </p:nvSpPr>
            <p:spPr bwMode="auto">
              <a:xfrm>
                <a:off x="1873" y="1691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98" name="Line 367"/>
              <p:cNvSpPr>
                <a:spLocks noChangeShapeType="1"/>
              </p:cNvSpPr>
              <p:nvPr/>
            </p:nvSpPr>
            <p:spPr bwMode="auto">
              <a:xfrm>
                <a:off x="1902" y="1670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99" name="Line 368"/>
              <p:cNvSpPr>
                <a:spLocks noChangeShapeType="1"/>
              </p:cNvSpPr>
              <p:nvPr/>
            </p:nvSpPr>
            <p:spPr bwMode="auto">
              <a:xfrm>
                <a:off x="1880" y="1691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900" name="Line 369"/>
              <p:cNvSpPr>
                <a:spLocks noChangeShapeType="1"/>
              </p:cNvSpPr>
              <p:nvPr/>
            </p:nvSpPr>
            <p:spPr bwMode="auto">
              <a:xfrm>
                <a:off x="1902" y="1670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901" name="Line 370"/>
              <p:cNvSpPr>
                <a:spLocks noChangeShapeType="1"/>
              </p:cNvSpPr>
              <p:nvPr/>
            </p:nvSpPr>
            <p:spPr bwMode="auto">
              <a:xfrm>
                <a:off x="1880" y="1691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902" name="Line 371"/>
              <p:cNvSpPr>
                <a:spLocks noChangeShapeType="1"/>
              </p:cNvSpPr>
              <p:nvPr/>
            </p:nvSpPr>
            <p:spPr bwMode="auto">
              <a:xfrm>
                <a:off x="1902" y="1670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903" name="Line 372"/>
              <p:cNvSpPr>
                <a:spLocks noChangeShapeType="1"/>
              </p:cNvSpPr>
              <p:nvPr/>
            </p:nvSpPr>
            <p:spPr bwMode="auto">
              <a:xfrm>
                <a:off x="1880" y="1691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904" name="Line 373"/>
              <p:cNvSpPr>
                <a:spLocks noChangeShapeType="1"/>
              </p:cNvSpPr>
              <p:nvPr/>
            </p:nvSpPr>
            <p:spPr bwMode="auto">
              <a:xfrm>
                <a:off x="1909" y="1670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905" name="Line 374"/>
              <p:cNvSpPr>
                <a:spLocks noChangeShapeType="1"/>
              </p:cNvSpPr>
              <p:nvPr/>
            </p:nvSpPr>
            <p:spPr bwMode="auto">
              <a:xfrm>
                <a:off x="1880" y="1691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906" name="Line 375"/>
              <p:cNvSpPr>
                <a:spLocks noChangeShapeType="1"/>
              </p:cNvSpPr>
              <p:nvPr/>
            </p:nvSpPr>
            <p:spPr bwMode="auto">
              <a:xfrm>
                <a:off x="1909" y="1670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907" name="Line 376"/>
              <p:cNvSpPr>
                <a:spLocks noChangeShapeType="1"/>
              </p:cNvSpPr>
              <p:nvPr/>
            </p:nvSpPr>
            <p:spPr bwMode="auto">
              <a:xfrm>
                <a:off x="1888" y="1691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908" name="Line 377"/>
              <p:cNvSpPr>
                <a:spLocks noChangeShapeType="1"/>
              </p:cNvSpPr>
              <p:nvPr/>
            </p:nvSpPr>
            <p:spPr bwMode="auto">
              <a:xfrm>
                <a:off x="1909" y="1670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909" name="Line 378"/>
              <p:cNvSpPr>
                <a:spLocks noChangeShapeType="1"/>
              </p:cNvSpPr>
              <p:nvPr/>
            </p:nvSpPr>
            <p:spPr bwMode="auto">
              <a:xfrm>
                <a:off x="1888" y="1691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910" name="Line 379"/>
              <p:cNvSpPr>
                <a:spLocks noChangeShapeType="1"/>
              </p:cNvSpPr>
              <p:nvPr/>
            </p:nvSpPr>
            <p:spPr bwMode="auto">
              <a:xfrm>
                <a:off x="1916" y="1670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911" name="Line 380"/>
              <p:cNvSpPr>
                <a:spLocks noChangeShapeType="1"/>
              </p:cNvSpPr>
              <p:nvPr/>
            </p:nvSpPr>
            <p:spPr bwMode="auto">
              <a:xfrm>
                <a:off x="1895" y="1691"/>
                <a:ext cx="42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912" name="Line 381"/>
              <p:cNvSpPr>
                <a:spLocks noChangeShapeType="1"/>
              </p:cNvSpPr>
              <p:nvPr/>
            </p:nvSpPr>
            <p:spPr bwMode="auto">
              <a:xfrm>
                <a:off x="1916" y="1670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913" name="Line 382"/>
              <p:cNvSpPr>
                <a:spLocks noChangeShapeType="1"/>
              </p:cNvSpPr>
              <p:nvPr/>
            </p:nvSpPr>
            <p:spPr bwMode="auto">
              <a:xfrm>
                <a:off x="1895" y="1691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914" name="Line 383"/>
              <p:cNvSpPr>
                <a:spLocks noChangeShapeType="1"/>
              </p:cNvSpPr>
              <p:nvPr/>
            </p:nvSpPr>
            <p:spPr bwMode="auto">
              <a:xfrm>
                <a:off x="1916" y="1670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915" name="Line 384"/>
              <p:cNvSpPr>
                <a:spLocks noChangeShapeType="1"/>
              </p:cNvSpPr>
              <p:nvPr/>
            </p:nvSpPr>
            <p:spPr bwMode="auto">
              <a:xfrm>
                <a:off x="1895" y="1691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916" name="Line 385"/>
              <p:cNvSpPr>
                <a:spLocks noChangeShapeType="1"/>
              </p:cNvSpPr>
              <p:nvPr/>
            </p:nvSpPr>
            <p:spPr bwMode="auto">
              <a:xfrm>
                <a:off x="1916" y="1670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917" name="Line 386"/>
              <p:cNvSpPr>
                <a:spLocks noChangeShapeType="1"/>
              </p:cNvSpPr>
              <p:nvPr/>
            </p:nvSpPr>
            <p:spPr bwMode="auto">
              <a:xfrm>
                <a:off x="1902" y="1691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918" name="Line 387"/>
              <p:cNvSpPr>
                <a:spLocks noChangeShapeType="1"/>
              </p:cNvSpPr>
              <p:nvPr/>
            </p:nvSpPr>
            <p:spPr bwMode="auto">
              <a:xfrm>
                <a:off x="1923" y="1670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919" name="Line 388"/>
              <p:cNvSpPr>
                <a:spLocks noChangeShapeType="1"/>
              </p:cNvSpPr>
              <p:nvPr/>
            </p:nvSpPr>
            <p:spPr bwMode="auto">
              <a:xfrm>
                <a:off x="1902" y="1691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920" name="Line 389"/>
              <p:cNvSpPr>
                <a:spLocks noChangeShapeType="1"/>
              </p:cNvSpPr>
              <p:nvPr/>
            </p:nvSpPr>
            <p:spPr bwMode="auto">
              <a:xfrm>
                <a:off x="1930" y="1670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921" name="Line 390"/>
              <p:cNvSpPr>
                <a:spLocks noChangeShapeType="1"/>
              </p:cNvSpPr>
              <p:nvPr/>
            </p:nvSpPr>
            <p:spPr bwMode="auto">
              <a:xfrm>
                <a:off x="1909" y="1691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922" name="Line 391"/>
              <p:cNvSpPr>
                <a:spLocks noChangeShapeType="1"/>
              </p:cNvSpPr>
              <p:nvPr/>
            </p:nvSpPr>
            <p:spPr bwMode="auto">
              <a:xfrm>
                <a:off x="1930" y="1670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923" name="Line 392"/>
              <p:cNvSpPr>
                <a:spLocks noChangeShapeType="1"/>
              </p:cNvSpPr>
              <p:nvPr/>
            </p:nvSpPr>
            <p:spPr bwMode="auto">
              <a:xfrm>
                <a:off x="1916" y="1691"/>
                <a:ext cx="42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924" name="Line 393"/>
              <p:cNvSpPr>
                <a:spLocks noChangeShapeType="1"/>
              </p:cNvSpPr>
              <p:nvPr/>
            </p:nvSpPr>
            <p:spPr bwMode="auto">
              <a:xfrm>
                <a:off x="1937" y="1670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925" name="Line 394"/>
              <p:cNvSpPr>
                <a:spLocks noChangeShapeType="1"/>
              </p:cNvSpPr>
              <p:nvPr/>
            </p:nvSpPr>
            <p:spPr bwMode="auto">
              <a:xfrm>
                <a:off x="1916" y="1691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926" name="Line 395"/>
              <p:cNvSpPr>
                <a:spLocks noChangeShapeType="1"/>
              </p:cNvSpPr>
              <p:nvPr/>
            </p:nvSpPr>
            <p:spPr bwMode="auto">
              <a:xfrm>
                <a:off x="1944" y="1670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927" name="Line 396"/>
              <p:cNvSpPr>
                <a:spLocks noChangeShapeType="1"/>
              </p:cNvSpPr>
              <p:nvPr/>
            </p:nvSpPr>
            <p:spPr bwMode="auto">
              <a:xfrm>
                <a:off x="1916" y="1691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928" name="Line 397"/>
              <p:cNvSpPr>
                <a:spLocks noChangeShapeType="1"/>
              </p:cNvSpPr>
              <p:nvPr/>
            </p:nvSpPr>
            <p:spPr bwMode="auto">
              <a:xfrm>
                <a:off x="1944" y="1670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929" name="Line 398"/>
              <p:cNvSpPr>
                <a:spLocks noChangeShapeType="1"/>
              </p:cNvSpPr>
              <p:nvPr/>
            </p:nvSpPr>
            <p:spPr bwMode="auto">
              <a:xfrm>
                <a:off x="1923" y="1691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930" name="Line 399"/>
              <p:cNvSpPr>
                <a:spLocks noChangeShapeType="1"/>
              </p:cNvSpPr>
              <p:nvPr/>
            </p:nvSpPr>
            <p:spPr bwMode="auto">
              <a:xfrm>
                <a:off x="1944" y="1670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931" name="Line 400"/>
              <p:cNvSpPr>
                <a:spLocks noChangeShapeType="1"/>
              </p:cNvSpPr>
              <p:nvPr/>
            </p:nvSpPr>
            <p:spPr bwMode="auto">
              <a:xfrm>
                <a:off x="1923" y="1691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932" name="Line 401"/>
              <p:cNvSpPr>
                <a:spLocks noChangeShapeType="1"/>
              </p:cNvSpPr>
              <p:nvPr/>
            </p:nvSpPr>
            <p:spPr bwMode="auto">
              <a:xfrm>
                <a:off x="1944" y="1670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933" name="Line 402"/>
              <p:cNvSpPr>
                <a:spLocks noChangeShapeType="1"/>
              </p:cNvSpPr>
              <p:nvPr/>
            </p:nvSpPr>
            <p:spPr bwMode="auto">
              <a:xfrm>
                <a:off x="1923" y="1691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934" name="Line 403"/>
              <p:cNvSpPr>
                <a:spLocks noChangeShapeType="1"/>
              </p:cNvSpPr>
              <p:nvPr/>
            </p:nvSpPr>
            <p:spPr bwMode="auto">
              <a:xfrm>
                <a:off x="1951" y="1670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935" name="Line 404"/>
              <p:cNvSpPr>
                <a:spLocks noChangeShapeType="1"/>
              </p:cNvSpPr>
              <p:nvPr/>
            </p:nvSpPr>
            <p:spPr bwMode="auto">
              <a:xfrm>
                <a:off x="1930" y="1691"/>
                <a:ext cx="43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936" name="Line 405"/>
              <p:cNvSpPr>
                <a:spLocks noChangeShapeType="1"/>
              </p:cNvSpPr>
              <p:nvPr/>
            </p:nvSpPr>
            <p:spPr bwMode="auto">
              <a:xfrm>
                <a:off x="1951" y="1670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6" name="Group 607"/>
            <p:cNvGrpSpPr>
              <a:grpSpLocks/>
            </p:cNvGrpSpPr>
            <p:nvPr/>
          </p:nvGrpSpPr>
          <p:grpSpPr bwMode="auto">
            <a:xfrm>
              <a:off x="1285" y="1670"/>
              <a:ext cx="929" cy="269"/>
              <a:chOff x="1285" y="1670"/>
              <a:chExt cx="929" cy="269"/>
            </a:xfrm>
          </p:grpSpPr>
          <p:sp>
            <p:nvSpPr>
              <p:cNvPr id="1537" name="Line 407"/>
              <p:cNvSpPr>
                <a:spLocks noChangeShapeType="1"/>
              </p:cNvSpPr>
              <p:nvPr/>
            </p:nvSpPr>
            <p:spPr bwMode="auto">
              <a:xfrm>
                <a:off x="1930" y="1691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38" name="Line 408"/>
              <p:cNvSpPr>
                <a:spLocks noChangeShapeType="1"/>
              </p:cNvSpPr>
              <p:nvPr/>
            </p:nvSpPr>
            <p:spPr bwMode="auto">
              <a:xfrm>
                <a:off x="1958" y="1670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39" name="Line 409"/>
              <p:cNvSpPr>
                <a:spLocks noChangeShapeType="1"/>
              </p:cNvSpPr>
              <p:nvPr/>
            </p:nvSpPr>
            <p:spPr bwMode="auto">
              <a:xfrm>
                <a:off x="1937" y="1691"/>
                <a:ext cx="43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40" name="Line 410"/>
              <p:cNvSpPr>
                <a:spLocks noChangeShapeType="1"/>
              </p:cNvSpPr>
              <p:nvPr/>
            </p:nvSpPr>
            <p:spPr bwMode="auto">
              <a:xfrm>
                <a:off x="1958" y="1670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41" name="Line 411"/>
              <p:cNvSpPr>
                <a:spLocks noChangeShapeType="1"/>
              </p:cNvSpPr>
              <p:nvPr/>
            </p:nvSpPr>
            <p:spPr bwMode="auto">
              <a:xfrm>
                <a:off x="1937" y="1691"/>
                <a:ext cx="43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42" name="Line 412"/>
              <p:cNvSpPr>
                <a:spLocks noChangeShapeType="1"/>
              </p:cNvSpPr>
              <p:nvPr/>
            </p:nvSpPr>
            <p:spPr bwMode="auto">
              <a:xfrm>
                <a:off x="1958" y="1670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43" name="Line 413"/>
              <p:cNvSpPr>
                <a:spLocks noChangeShapeType="1"/>
              </p:cNvSpPr>
              <p:nvPr/>
            </p:nvSpPr>
            <p:spPr bwMode="auto">
              <a:xfrm>
                <a:off x="1937" y="1712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44" name="Line 414"/>
              <p:cNvSpPr>
                <a:spLocks noChangeShapeType="1"/>
              </p:cNvSpPr>
              <p:nvPr/>
            </p:nvSpPr>
            <p:spPr bwMode="auto">
              <a:xfrm>
                <a:off x="1958" y="1684"/>
                <a:ext cx="0" cy="49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45" name="Line 415"/>
              <p:cNvSpPr>
                <a:spLocks noChangeShapeType="1"/>
              </p:cNvSpPr>
              <p:nvPr/>
            </p:nvSpPr>
            <p:spPr bwMode="auto">
              <a:xfrm>
                <a:off x="1937" y="1712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46" name="Line 416"/>
              <p:cNvSpPr>
                <a:spLocks noChangeShapeType="1"/>
              </p:cNvSpPr>
              <p:nvPr/>
            </p:nvSpPr>
            <p:spPr bwMode="auto">
              <a:xfrm>
                <a:off x="1958" y="1684"/>
                <a:ext cx="0" cy="49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47" name="Line 417"/>
              <p:cNvSpPr>
                <a:spLocks noChangeShapeType="1"/>
              </p:cNvSpPr>
              <p:nvPr/>
            </p:nvSpPr>
            <p:spPr bwMode="auto">
              <a:xfrm>
                <a:off x="1944" y="1712"/>
                <a:ext cx="43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48" name="Line 418"/>
              <p:cNvSpPr>
                <a:spLocks noChangeShapeType="1"/>
              </p:cNvSpPr>
              <p:nvPr/>
            </p:nvSpPr>
            <p:spPr bwMode="auto">
              <a:xfrm>
                <a:off x="1966" y="1684"/>
                <a:ext cx="0" cy="49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49" name="Line 419"/>
              <p:cNvSpPr>
                <a:spLocks noChangeShapeType="1"/>
              </p:cNvSpPr>
              <p:nvPr/>
            </p:nvSpPr>
            <p:spPr bwMode="auto">
              <a:xfrm>
                <a:off x="1944" y="1712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50" name="Line 420"/>
              <p:cNvSpPr>
                <a:spLocks noChangeShapeType="1"/>
              </p:cNvSpPr>
              <p:nvPr/>
            </p:nvSpPr>
            <p:spPr bwMode="auto">
              <a:xfrm>
                <a:off x="1973" y="1684"/>
                <a:ext cx="0" cy="49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51" name="Line 421"/>
              <p:cNvSpPr>
                <a:spLocks noChangeShapeType="1"/>
              </p:cNvSpPr>
              <p:nvPr/>
            </p:nvSpPr>
            <p:spPr bwMode="auto">
              <a:xfrm>
                <a:off x="1951" y="1712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52" name="Line 422"/>
              <p:cNvSpPr>
                <a:spLocks noChangeShapeType="1"/>
              </p:cNvSpPr>
              <p:nvPr/>
            </p:nvSpPr>
            <p:spPr bwMode="auto">
              <a:xfrm>
                <a:off x="1980" y="1684"/>
                <a:ext cx="0" cy="49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53" name="Line 423"/>
              <p:cNvSpPr>
                <a:spLocks noChangeShapeType="1"/>
              </p:cNvSpPr>
              <p:nvPr/>
            </p:nvSpPr>
            <p:spPr bwMode="auto">
              <a:xfrm>
                <a:off x="1958" y="1712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54" name="Line 424"/>
              <p:cNvSpPr>
                <a:spLocks noChangeShapeType="1"/>
              </p:cNvSpPr>
              <p:nvPr/>
            </p:nvSpPr>
            <p:spPr bwMode="auto">
              <a:xfrm>
                <a:off x="1980" y="1684"/>
                <a:ext cx="0" cy="49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55" name="Line 425"/>
              <p:cNvSpPr>
                <a:spLocks noChangeShapeType="1"/>
              </p:cNvSpPr>
              <p:nvPr/>
            </p:nvSpPr>
            <p:spPr bwMode="auto">
              <a:xfrm>
                <a:off x="1966" y="1712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56" name="Line 426"/>
              <p:cNvSpPr>
                <a:spLocks noChangeShapeType="1"/>
              </p:cNvSpPr>
              <p:nvPr/>
            </p:nvSpPr>
            <p:spPr bwMode="auto">
              <a:xfrm>
                <a:off x="1994" y="1684"/>
                <a:ext cx="0" cy="49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57" name="Line 427"/>
              <p:cNvSpPr>
                <a:spLocks noChangeShapeType="1"/>
              </p:cNvSpPr>
              <p:nvPr/>
            </p:nvSpPr>
            <p:spPr bwMode="auto">
              <a:xfrm>
                <a:off x="1966" y="1712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58" name="Line 428"/>
              <p:cNvSpPr>
                <a:spLocks noChangeShapeType="1"/>
              </p:cNvSpPr>
              <p:nvPr/>
            </p:nvSpPr>
            <p:spPr bwMode="auto">
              <a:xfrm>
                <a:off x="1994" y="1684"/>
                <a:ext cx="0" cy="49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59" name="Line 429"/>
              <p:cNvSpPr>
                <a:spLocks noChangeShapeType="1"/>
              </p:cNvSpPr>
              <p:nvPr/>
            </p:nvSpPr>
            <p:spPr bwMode="auto">
              <a:xfrm>
                <a:off x="1973" y="1712"/>
                <a:ext cx="42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60" name="Line 430"/>
              <p:cNvSpPr>
                <a:spLocks noChangeShapeType="1"/>
              </p:cNvSpPr>
              <p:nvPr/>
            </p:nvSpPr>
            <p:spPr bwMode="auto">
              <a:xfrm>
                <a:off x="1994" y="1684"/>
                <a:ext cx="0" cy="49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61" name="Line 431"/>
              <p:cNvSpPr>
                <a:spLocks noChangeShapeType="1"/>
              </p:cNvSpPr>
              <p:nvPr/>
            </p:nvSpPr>
            <p:spPr bwMode="auto">
              <a:xfrm>
                <a:off x="1980" y="1712"/>
                <a:ext cx="42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62" name="Line 432"/>
              <p:cNvSpPr>
                <a:spLocks noChangeShapeType="1"/>
              </p:cNvSpPr>
              <p:nvPr/>
            </p:nvSpPr>
            <p:spPr bwMode="auto">
              <a:xfrm>
                <a:off x="2001" y="1684"/>
                <a:ext cx="0" cy="49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63" name="Line 433"/>
              <p:cNvSpPr>
                <a:spLocks noChangeShapeType="1"/>
              </p:cNvSpPr>
              <p:nvPr/>
            </p:nvSpPr>
            <p:spPr bwMode="auto">
              <a:xfrm>
                <a:off x="1980" y="1712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64" name="Line 434"/>
              <p:cNvSpPr>
                <a:spLocks noChangeShapeType="1"/>
              </p:cNvSpPr>
              <p:nvPr/>
            </p:nvSpPr>
            <p:spPr bwMode="auto">
              <a:xfrm>
                <a:off x="2008" y="1684"/>
                <a:ext cx="0" cy="49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65" name="Line 435"/>
              <p:cNvSpPr>
                <a:spLocks noChangeShapeType="1"/>
              </p:cNvSpPr>
              <p:nvPr/>
            </p:nvSpPr>
            <p:spPr bwMode="auto">
              <a:xfrm>
                <a:off x="1980" y="1712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66" name="Line 436"/>
              <p:cNvSpPr>
                <a:spLocks noChangeShapeType="1"/>
              </p:cNvSpPr>
              <p:nvPr/>
            </p:nvSpPr>
            <p:spPr bwMode="auto">
              <a:xfrm>
                <a:off x="2008" y="1684"/>
                <a:ext cx="0" cy="49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67" name="Line 437"/>
              <p:cNvSpPr>
                <a:spLocks noChangeShapeType="1"/>
              </p:cNvSpPr>
              <p:nvPr/>
            </p:nvSpPr>
            <p:spPr bwMode="auto">
              <a:xfrm>
                <a:off x="1987" y="1712"/>
                <a:ext cx="42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68" name="Line 438"/>
              <p:cNvSpPr>
                <a:spLocks noChangeShapeType="1"/>
              </p:cNvSpPr>
              <p:nvPr/>
            </p:nvSpPr>
            <p:spPr bwMode="auto">
              <a:xfrm>
                <a:off x="2008" y="1684"/>
                <a:ext cx="0" cy="49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69" name="Line 439"/>
              <p:cNvSpPr>
                <a:spLocks noChangeShapeType="1"/>
              </p:cNvSpPr>
              <p:nvPr/>
            </p:nvSpPr>
            <p:spPr bwMode="auto">
              <a:xfrm>
                <a:off x="1987" y="1712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70" name="Line 440"/>
              <p:cNvSpPr>
                <a:spLocks noChangeShapeType="1"/>
              </p:cNvSpPr>
              <p:nvPr/>
            </p:nvSpPr>
            <p:spPr bwMode="auto">
              <a:xfrm>
                <a:off x="2008" y="1684"/>
                <a:ext cx="0" cy="49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71" name="Line 441"/>
              <p:cNvSpPr>
                <a:spLocks noChangeShapeType="1"/>
              </p:cNvSpPr>
              <p:nvPr/>
            </p:nvSpPr>
            <p:spPr bwMode="auto">
              <a:xfrm>
                <a:off x="1987" y="1712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72" name="Line 442"/>
              <p:cNvSpPr>
                <a:spLocks noChangeShapeType="1"/>
              </p:cNvSpPr>
              <p:nvPr/>
            </p:nvSpPr>
            <p:spPr bwMode="auto">
              <a:xfrm>
                <a:off x="2015" y="1684"/>
                <a:ext cx="0" cy="49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73" name="Line 443"/>
              <p:cNvSpPr>
                <a:spLocks noChangeShapeType="1"/>
              </p:cNvSpPr>
              <p:nvPr/>
            </p:nvSpPr>
            <p:spPr bwMode="auto">
              <a:xfrm>
                <a:off x="2001" y="1712"/>
                <a:ext cx="42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74" name="Line 444"/>
              <p:cNvSpPr>
                <a:spLocks noChangeShapeType="1"/>
              </p:cNvSpPr>
              <p:nvPr/>
            </p:nvSpPr>
            <p:spPr bwMode="auto">
              <a:xfrm>
                <a:off x="2022" y="1684"/>
                <a:ext cx="0" cy="49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75" name="Line 445"/>
              <p:cNvSpPr>
                <a:spLocks noChangeShapeType="1"/>
              </p:cNvSpPr>
              <p:nvPr/>
            </p:nvSpPr>
            <p:spPr bwMode="auto">
              <a:xfrm>
                <a:off x="2001" y="1712"/>
                <a:ext cx="42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76" name="Line 446"/>
              <p:cNvSpPr>
                <a:spLocks noChangeShapeType="1"/>
              </p:cNvSpPr>
              <p:nvPr/>
            </p:nvSpPr>
            <p:spPr bwMode="auto">
              <a:xfrm>
                <a:off x="2022" y="1684"/>
                <a:ext cx="0" cy="49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77" name="Line 447"/>
              <p:cNvSpPr>
                <a:spLocks noChangeShapeType="1"/>
              </p:cNvSpPr>
              <p:nvPr/>
            </p:nvSpPr>
            <p:spPr bwMode="auto">
              <a:xfrm>
                <a:off x="2001" y="1712"/>
                <a:ext cx="42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78" name="Line 448"/>
              <p:cNvSpPr>
                <a:spLocks noChangeShapeType="1"/>
              </p:cNvSpPr>
              <p:nvPr/>
            </p:nvSpPr>
            <p:spPr bwMode="auto">
              <a:xfrm>
                <a:off x="2022" y="1684"/>
                <a:ext cx="0" cy="49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79" name="Line 449"/>
              <p:cNvSpPr>
                <a:spLocks noChangeShapeType="1"/>
              </p:cNvSpPr>
              <p:nvPr/>
            </p:nvSpPr>
            <p:spPr bwMode="auto">
              <a:xfrm>
                <a:off x="2001" y="1712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80" name="Line 450"/>
              <p:cNvSpPr>
                <a:spLocks noChangeShapeType="1"/>
              </p:cNvSpPr>
              <p:nvPr/>
            </p:nvSpPr>
            <p:spPr bwMode="auto">
              <a:xfrm>
                <a:off x="2022" y="1684"/>
                <a:ext cx="0" cy="49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81" name="Line 451"/>
              <p:cNvSpPr>
                <a:spLocks noChangeShapeType="1"/>
              </p:cNvSpPr>
              <p:nvPr/>
            </p:nvSpPr>
            <p:spPr bwMode="auto">
              <a:xfrm>
                <a:off x="2001" y="1712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82" name="Line 452"/>
              <p:cNvSpPr>
                <a:spLocks noChangeShapeType="1"/>
              </p:cNvSpPr>
              <p:nvPr/>
            </p:nvSpPr>
            <p:spPr bwMode="auto">
              <a:xfrm>
                <a:off x="2022" y="1684"/>
                <a:ext cx="0" cy="49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83" name="Line 453"/>
              <p:cNvSpPr>
                <a:spLocks noChangeShapeType="1"/>
              </p:cNvSpPr>
              <p:nvPr/>
            </p:nvSpPr>
            <p:spPr bwMode="auto">
              <a:xfrm>
                <a:off x="2008" y="1712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84" name="Line 454"/>
              <p:cNvSpPr>
                <a:spLocks noChangeShapeType="1"/>
              </p:cNvSpPr>
              <p:nvPr/>
            </p:nvSpPr>
            <p:spPr bwMode="auto">
              <a:xfrm>
                <a:off x="2029" y="1684"/>
                <a:ext cx="0" cy="49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85" name="Line 455"/>
              <p:cNvSpPr>
                <a:spLocks noChangeShapeType="1"/>
              </p:cNvSpPr>
              <p:nvPr/>
            </p:nvSpPr>
            <p:spPr bwMode="auto">
              <a:xfrm>
                <a:off x="2015" y="1712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86" name="Line 456"/>
              <p:cNvSpPr>
                <a:spLocks noChangeShapeType="1"/>
              </p:cNvSpPr>
              <p:nvPr/>
            </p:nvSpPr>
            <p:spPr bwMode="auto">
              <a:xfrm>
                <a:off x="2036" y="1684"/>
                <a:ext cx="0" cy="49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87" name="Line 457"/>
              <p:cNvSpPr>
                <a:spLocks noChangeShapeType="1"/>
              </p:cNvSpPr>
              <p:nvPr/>
            </p:nvSpPr>
            <p:spPr bwMode="auto">
              <a:xfrm>
                <a:off x="2015" y="1712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88" name="Line 458"/>
              <p:cNvSpPr>
                <a:spLocks noChangeShapeType="1"/>
              </p:cNvSpPr>
              <p:nvPr/>
            </p:nvSpPr>
            <p:spPr bwMode="auto">
              <a:xfrm>
                <a:off x="2036" y="1684"/>
                <a:ext cx="0" cy="49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89" name="Line 459"/>
              <p:cNvSpPr>
                <a:spLocks noChangeShapeType="1"/>
              </p:cNvSpPr>
              <p:nvPr/>
            </p:nvSpPr>
            <p:spPr bwMode="auto">
              <a:xfrm>
                <a:off x="2015" y="1712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90" name="Line 460"/>
              <p:cNvSpPr>
                <a:spLocks noChangeShapeType="1"/>
              </p:cNvSpPr>
              <p:nvPr/>
            </p:nvSpPr>
            <p:spPr bwMode="auto">
              <a:xfrm>
                <a:off x="2036" y="1684"/>
                <a:ext cx="0" cy="49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91" name="Line 461"/>
              <p:cNvSpPr>
                <a:spLocks noChangeShapeType="1"/>
              </p:cNvSpPr>
              <p:nvPr/>
            </p:nvSpPr>
            <p:spPr bwMode="auto">
              <a:xfrm>
                <a:off x="2015" y="1712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92" name="Line 462"/>
              <p:cNvSpPr>
                <a:spLocks noChangeShapeType="1"/>
              </p:cNvSpPr>
              <p:nvPr/>
            </p:nvSpPr>
            <p:spPr bwMode="auto">
              <a:xfrm>
                <a:off x="2043" y="1684"/>
                <a:ext cx="0" cy="49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93" name="Line 463"/>
              <p:cNvSpPr>
                <a:spLocks noChangeShapeType="1"/>
              </p:cNvSpPr>
              <p:nvPr/>
            </p:nvSpPr>
            <p:spPr bwMode="auto">
              <a:xfrm>
                <a:off x="2015" y="1712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94" name="Line 464"/>
              <p:cNvSpPr>
                <a:spLocks noChangeShapeType="1"/>
              </p:cNvSpPr>
              <p:nvPr/>
            </p:nvSpPr>
            <p:spPr bwMode="auto">
              <a:xfrm>
                <a:off x="2043" y="1684"/>
                <a:ext cx="0" cy="49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95" name="Line 465"/>
              <p:cNvSpPr>
                <a:spLocks noChangeShapeType="1"/>
              </p:cNvSpPr>
              <p:nvPr/>
            </p:nvSpPr>
            <p:spPr bwMode="auto">
              <a:xfrm>
                <a:off x="2022" y="1712"/>
                <a:ext cx="43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96" name="Line 466"/>
              <p:cNvSpPr>
                <a:spLocks noChangeShapeType="1"/>
              </p:cNvSpPr>
              <p:nvPr/>
            </p:nvSpPr>
            <p:spPr bwMode="auto">
              <a:xfrm>
                <a:off x="2043" y="1684"/>
                <a:ext cx="0" cy="49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97" name="Line 467"/>
              <p:cNvSpPr>
                <a:spLocks noChangeShapeType="1"/>
              </p:cNvSpPr>
              <p:nvPr/>
            </p:nvSpPr>
            <p:spPr bwMode="auto">
              <a:xfrm>
                <a:off x="2022" y="1712"/>
                <a:ext cx="43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98" name="Line 468"/>
              <p:cNvSpPr>
                <a:spLocks noChangeShapeType="1"/>
              </p:cNvSpPr>
              <p:nvPr/>
            </p:nvSpPr>
            <p:spPr bwMode="auto">
              <a:xfrm>
                <a:off x="2043" y="1684"/>
                <a:ext cx="0" cy="49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99" name="Line 469"/>
              <p:cNvSpPr>
                <a:spLocks noChangeShapeType="1"/>
              </p:cNvSpPr>
              <p:nvPr/>
            </p:nvSpPr>
            <p:spPr bwMode="auto">
              <a:xfrm>
                <a:off x="2022" y="1712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00" name="Line 470"/>
              <p:cNvSpPr>
                <a:spLocks noChangeShapeType="1"/>
              </p:cNvSpPr>
              <p:nvPr/>
            </p:nvSpPr>
            <p:spPr bwMode="auto">
              <a:xfrm>
                <a:off x="2051" y="1684"/>
                <a:ext cx="0" cy="49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01" name="Line 471"/>
              <p:cNvSpPr>
                <a:spLocks noChangeShapeType="1"/>
              </p:cNvSpPr>
              <p:nvPr/>
            </p:nvSpPr>
            <p:spPr bwMode="auto">
              <a:xfrm>
                <a:off x="2022" y="1712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02" name="Line 472"/>
              <p:cNvSpPr>
                <a:spLocks noChangeShapeType="1"/>
              </p:cNvSpPr>
              <p:nvPr/>
            </p:nvSpPr>
            <p:spPr bwMode="auto">
              <a:xfrm>
                <a:off x="2051" y="1684"/>
                <a:ext cx="0" cy="49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03" name="Line 473"/>
              <p:cNvSpPr>
                <a:spLocks noChangeShapeType="1"/>
              </p:cNvSpPr>
              <p:nvPr/>
            </p:nvSpPr>
            <p:spPr bwMode="auto">
              <a:xfrm>
                <a:off x="2022" y="1712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04" name="Line 474"/>
              <p:cNvSpPr>
                <a:spLocks noChangeShapeType="1"/>
              </p:cNvSpPr>
              <p:nvPr/>
            </p:nvSpPr>
            <p:spPr bwMode="auto">
              <a:xfrm>
                <a:off x="2051" y="1684"/>
                <a:ext cx="0" cy="49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05" name="Line 475"/>
              <p:cNvSpPr>
                <a:spLocks noChangeShapeType="1"/>
              </p:cNvSpPr>
              <p:nvPr/>
            </p:nvSpPr>
            <p:spPr bwMode="auto">
              <a:xfrm>
                <a:off x="2029" y="1712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06" name="Line 476"/>
              <p:cNvSpPr>
                <a:spLocks noChangeShapeType="1"/>
              </p:cNvSpPr>
              <p:nvPr/>
            </p:nvSpPr>
            <p:spPr bwMode="auto">
              <a:xfrm>
                <a:off x="2051" y="1684"/>
                <a:ext cx="0" cy="49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07" name="Line 477"/>
              <p:cNvSpPr>
                <a:spLocks noChangeShapeType="1"/>
              </p:cNvSpPr>
              <p:nvPr/>
            </p:nvSpPr>
            <p:spPr bwMode="auto">
              <a:xfrm>
                <a:off x="2029" y="1712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08" name="Line 478"/>
              <p:cNvSpPr>
                <a:spLocks noChangeShapeType="1"/>
              </p:cNvSpPr>
              <p:nvPr/>
            </p:nvSpPr>
            <p:spPr bwMode="auto">
              <a:xfrm>
                <a:off x="2051" y="1684"/>
                <a:ext cx="0" cy="49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09" name="Line 479"/>
              <p:cNvSpPr>
                <a:spLocks noChangeShapeType="1"/>
              </p:cNvSpPr>
              <p:nvPr/>
            </p:nvSpPr>
            <p:spPr bwMode="auto">
              <a:xfrm>
                <a:off x="2029" y="1712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10" name="Line 480"/>
              <p:cNvSpPr>
                <a:spLocks noChangeShapeType="1"/>
              </p:cNvSpPr>
              <p:nvPr/>
            </p:nvSpPr>
            <p:spPr bwMode="auto">
              <a:xfrm>
                <a:off x="2051" y="1684"/>
                <a:ext cx="0" cy="49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11" name="Line 481"/>
              <p:cNvSpPr>
                <a:spLocks noChangeShapeType="1"/>
              </p:cNvSpPr>
              <p:nvPr/>
            </p:nvSpPr>
            <p:spPr bwMode="auto">
              <a:xfrm>
                <a:off x="2029" y="1712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12" name="Line 482"/>
              <p:cNvSpPr>
                <a:spLocks noChangeShapeType="1"/>
              </p:cNvSpPr>
              <p:nvPr/>
            </p:nvSpPr>
            <p:spPr bwMode="auto">
              <a:xfrm>
                <a:off x="2058" y="1684"/>
                <a:ext cx="0" cy="49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13" name="Line 483"/>
              <p:cNvSpPr>
                <a:spLocks noChangeShapeType="1"/>
              </p:cNvSpPr>
              <p:nvPr/>
            </p:nvSpPr>
            <p:spPr bwMode="auto">
              <a:xfrm>
                <a:off x="2036" y="1712"/>
                <a:ext cx="43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14" name="Line 484"/>
              <p:cNvSpPr>
                <a:spLocks noChangeShapeType="1"/>
              </p:cNvSpPr>
              <p:nvPr/>
            </p:nvSpPr>
            <p:spPr bwMode="auto">
              <a:xfrm>
                <a:off x="2058" y="1684"/>
                <a:ext cx="0" cy="49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15" name="Line 485"/>
              <p:cNvSpPr>
                <a:spLocks noChangeShapeType="1"/>
              </p:cNvSpPr>
              <p:nvPr/>
            </p:nvSpPr>
            <p:spPr bwMode="auto">
              <a:xfrm>
                <a:off x="2036" y="1712"/>
                <a:ext cx="43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16" name="Line 486"/>
              <p:cNvSpPr>
                <a:spLocks noChangeShapeType="1"/>
              </p:cNvSpPr>
              <p:nvPr/>
            </p:nvSpPr>
            <p:spPr bwMode="auto">
              <a:xfrm>
                <a:off x="2058" y="1684"/>
                <a:ext cx="0" cy="49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17" name="Line 487"/>
              <p:cNvSpPr>
                <a:spLocks noChangeShapeType="1"/>
              </p:cNvSpPr>
              <p:nvPr/>
            </p:nvSpPr>
            <p:spPr bwMode="auto">
              <a:xfrm>
                <a:off x="2036" y="1712"/>
                <a:ext cx="43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18" name="Line 488"/>
              <p:cNvSpPr>
                <a:spLocks noChangeShapeType="1"/>
              </p:cNvSpPr>
              <p:nvPr/>
            </p:nvSpPr>
            <p:spPr bwMode="auto">
              <a:xfrm>
                <a:off x="2058" y="1684"/>
                <a:ext cx="0" cy="49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19" name="Line 489"/>
              <p:cNvSpPr>
                <a:spLocks noChangeShapeType="1"/>
              </p:cNvSpPr>
              <p:nvPr/>
            </p:nvSpPr>
            <p:spPr bwMode="auto">
              <a:xfrm>
                <a:off x="2036" y="1712"/>
                <a:ext cx="43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20" name="Line 490"/>
              <p:cNvSpPr>
                <a:spLocks noChangeShapeType="1"/>
              </p:cNvSpPr>
              <p:nvPr/>
            </p:nvSpPr>
            <p:spPr bwMode="auto">
              <a:xfrm>
                <a:off x="2058" y="1684"/>
                <a:ext cx="0" cy="49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21" name="Line 491"/>
              <p:cNvSpPr>
                <a:spLocks noChangeShapeType="1"/>
              </p:cNvSpPr>
              <p:nvPr/>
            </p:nvSpPr>
            <p:spPr bwMode="auto">
              <a:xfrm>
                <a:off x="2036" y="1712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22" name="Line 492"/>
              <p:cNvSpPr>
                <a:spLocks noChangeShapeType="1"/>
              </p:cNvSpPr>
              <p:nvPr/>
            </p:nvSpPr>
            <p:spPr bwMode="auto">
              <a:xfrm>
                <a:off x="2065" y="1684"/>
                <a:ext cx="0" cy="49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23" name="Line 493"/>
              <p:cNvSpPr>
                <a:spLocks noChangeShapeType="1"/>
              </p:cNvSpPr>
              <p:nvPr/>
            </p:nvSpPr>
            <p:spPr bwMode="auto">
              <a:xfrm>
                <a:off x="2043" y="1712"/>
                <a:ext cx="43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24" name="Line 494"/>
              <p:cNvSpPr>
                <a:spLocks noChangeShapeType="1"/>
              </p:cNvSpPr>
              <p:nvPr/>
            </p:nvSpPr>
            <p:spPr bwMode="auto">
              <a:xfrm>
                <a:off x="2065" y="1684"/>
                <a:ext cx="0" cy="49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25" name="Line 495"/>
              <p:cNvSpPr>
                <a:spLocks noChangeShapeType="1"/>
              </p:cNvSpPr>
              <p:nvPr/>
            </p:nvSpPr>
            <p:spPr bwMode="auto">
              <a:xfrm>
                <a:off x="2043" y="1712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26" name="Line 496"/>
              <p:cNvSpPr>
                <a:spLocks noChangeShapeType="1"/>
              </p:cNvSpPr>
              <p:nvPr/>
            </p:nvSpPr>
            <p:spPr bwMode="auto">
              <a:xfrm>
                <a:off x="2065" y="1684"/>
                <a:ext cx="0" cy="49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27" name="Line 497"/>
              <p:cNvSpPr>
                <a:spLocks noChangeShapeType="1"/>
              </p:cNvSpPr>
              <p:nvPr/>
            </p:nvSpPr>
            <p:spPr bwMode="auto">
              <a:xfrm>
                <a:off x="2043" y="1712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28" name="Line 498"/>
              <p:cNvSpPr>
                <a:spLocks noChangeShapeType="1"/>
              </p:cNvSpPr>
              <p:nvPr/>
            </p:nvSpPr>
            <p:spPr bwMode="auto">
              <a:xfrm>
                <a:off x="2072" y="1684"/>
                <a:ext cx="0" cy="49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29" name="Line 499"/>
              <p:cNvSpPr>
                <a:spLocks noChangeShapeType="1"/>
              </p:cNvSpPr>
              <p:nvPr/>
            </p:nvSpPr>
            <p:spPr bwMode="auto">
              <a:xfrm>
                <a:off x="2051" y="1712"/>
                <a:ext cx="42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30" name="Line 500"/>
              <p:cNvSpPr>
                <a:spLocks noChangeShapeType="1"/>
              </p:cNvSpPr>
              <p:nvPr/>
            </p:nvSpPr>
            <p:spPr bwMode="auto">
              <a:xfrm>
                <a:off x="2072" y="1684"/>
                <a:ext cx="0" cy="49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31" name="Line 501"/>
              <p:cNvSpPr>
                <a:spLocks noChangeShapeType="1"/>
              </p:cNvSpPr>
              <p:nvPr/>
            </p:nvSpPr>
            <p:spPr bwMode="auto">
              <a:xfrm>
                <a:off x="2051" y="1712"/>
                <a:ext cx="42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32" name="Line 502"/>
              <p:cNvSpPr>
                <a:spLocks noChangeShapeType="1"/>
              </p:cNvSpPr>
              <p:nvPr/>
            </p:nvSpPr>
            <p:spPr bwMode="auto">
              <a:xfrm>
                <a:off x="2072" y="1684"/>
                <a:ext cx="0" cy="49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33" name="Line 503"/>
              <p:cNvSpPr>
                <a:spLocks noChangeShapeType="1"/>
              </p:cNvSpPr>
              <p:nvPr/>
            </p:nvSpPr>
            <p:spPr bwMode="auto">
              <a:xfrm>
                <a:off x="2051" y="1712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34" name="Line 504"/>
              <p:cNvSpPr>
                <a:spLocks noChangeShapeType="1"/>
              </p:cNvSpPr>
              <p:nvPr/>
            </p:nvSpPr>
            <p:spPr bwMode="auto">
              <a:xfrm>
                <a:off x="2072" y="1684"/>
                <a:ext cx="0" cy="49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35" name="Line 505"/>
              <p:cNvSpPr>
                <a:spLocks noChangeShapeType="1"/>
              </p:cNvSpPr>
              <p:nvPr/>
            </p:nvSpPr>
            <p:spPr bwMode="auto">
              <a:xfrm>
                <a:off x="2051" y="1712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36" name="Line 506"/>
              <p:cNvSpPr>
                <a:spLocks noChangeShapeType="1"/>
              </p:cNvSpPr>
              <p:nvPr/>
            </p:nvSpPr>
            <p:spPr bwMode="auto">
              <a:xfrm>
                <a:off x="2079" y="1684"/>
                <a:ext cx="0" cy="49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37" name="Line 507"/>
              <p:cNvSpPr>
                <a:spLocks noChangeShapeType="1"/>
              </p:cNvSpPr>
              <p:nvPr/>
            </p:nvSpPr>
            <p:spPr bwMode="auto">
              <a:xfrm>
                <a:off x="2058" y="1712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38" name="Line 508"/>
              <p:cNvSpPr>
                <a:spLocks noChangeShapeType="1"/>
              </p:cNvSpPr>
              <p:nvPr/>
            </p:nvSpPr>
            <p:spPr bwMode="auto">
              <a:xfrm>
                <a:off x="2079" y="1684"/>
                <a:ext cx="0" cy="49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39" name="Line 509"/>
              <p:cNvSpPr>
                <a:spLocks noChangeShapeType="1"/>
              </p:cNvSpPr>
              <p:nvPr/>
            </p:nvSpPr>
            <p:spPr bwMode="auto">
              <a:xfrm>
                <a:off x="2058" y="1712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0" name="Line 510"/>
              <p:cNvSpPr>
                <a:spLocks noChangeShapeType="1"/>
              </p:cNvSpPr>
              <p:nvPr/>
            </p:nvSpPr>
            <p:spPr bwMode="auto">
              <a:xfrm>
                <a:off x="2086" y="1684"/>
                <a:ext cx="0" cy="49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1" name="Line 511"/>
              <p:cNvSpPr>
                <a:spLocks noChangeShapeType="1"/>
              </p:cNvSpPr>
              <p:nvPr/>
            </p:nvSpPr>
            <p:spPr bwMode="auto">
              <a:xfrm>
                <a:off x="2065" y="1712"/>
                <a:ext cx="42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2" name="Line 512"/>
              <p:cNvSpPr>
                <a:spLocks noChangeShapeType="1"/>
              </p:cNvSpPr>
              <p:nvPr/>
            </p:nvSpPr>
            <p:spPr bwMode="auto">
              <a:xfrm>
                <a:off x="2086" y="1684"/>
                <a:ext cx="0" cy="49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3" name="Line 513"/>
              <p:cNvSpPr>
                <a:spLocks noChangeShapeType="1"/>
              </p:cNvSpPr>
              <p:nvPr/>
            </p:nvSpPr>
            <p:spPr bwMode="auto">
              <a:xfrm>
                <a:off x="2065" y="1712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4" name="Line 514"/>
              <p:cNvSpPr>
                <a:spLocks noChangeShapeType="1"/>
              </p:cNvSpPr>
              <p:nvPr/>
            </p:nvSpPr>
            <p:spPr bwMode="auto">
              <a:xfrm>
                <a:off x="2086" y="1684"/>
                <a:ext cx="0" cy="49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5" name="Line 515"/>
              <p:cNvSpPr>
                <a:spLocks noChangeShapeType="1"/>
              </p:cNvSpPr>
              <p:nvPr/>
            </p:nvSpPr>
            <p:spPr bwMode="auto">
              <a:xfrm>
                <a:off x="2065" y="1712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6" name="Line 516"/>
              <p:cNvSpPr>
                <a:spLocks noChangeShapeType="1"/>
              </p:cNvSpPr>
              <p:nvPr/>
            </p:nvSpPr>
            <p:spPr bwMode="auto">
              <a:xfrm>
                <a:off x="2093" y="1684"/>
                <a:ext cx="0" cy="49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7" name="Line 517"/>
              <p:cNvSpPr>
                <a:spLocks noChangeShapeType="1"/>
              </p:cNvSpPr>
              <p:nvPr/>
            </p:nvSpPr>
            <p:spPr bwMode="auto">
              <a:xfrm>
                <a:off x="2072" y="1712"/>
                <a:ext cx="42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8" name="Line 518"/>
              <p:cNvSpPr>
                <a:spLocks noChangeShapeType="1"/>
              </p:cNvSpPr>
              <p:nvPr/>
            </p:nvSpPr>
            <p:spPr bwMode="auto">
              <a:xfrm>
                <a:off x="2093" y="1684"/>
                <a:ext cx="0" cy="49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9" name="Line 519"/>
              <p:cNvSpPr>
                <a:spLocks noChangeShapeType="1"/>
              </p:cNvSpPr>
              <p:nvPr/>
            </p:nvSpPr>
            <p:spPr bwMode="auto">
              <a:xfrm>
                <a:off x="2072" y="1712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50" name="Line 520"/>
              <p:cNvSpPr>
                <a:spLocks noChangeShapeType="1"/>
              </p:cNvSpPr>
              <p:nvPr/>
            </p:nvSpPr>
            <p:spPr bwMode="auto">
              <a:xfrm>
                <a:off x="2093" y="1684"/>
                <a:ext cx="0" cy="49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51" name="Line 521"/>
              <p:cNvSpPr>
                <a:spLocks noChangeShapeType="1"/>
              </p:cNvSpPr>
              <p:nvPr/>
            </p:nvSpPr>
            <p:spPr bwMode="auto">
              <a:xfrm>
                <a:off x="2072" y="1712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52" name="Line 522"/>
              <p:cNvSpPr>
                <a:spLocks noChangeShapeType="1"/>
              </p:cNvSpPr>
              <p:nvPr/>
            </p:nvSpPr>
            <p:spPr bwMode="auto">
              <a:xfrm>
                <a:off x="2100" y="1684"/>
                <a:ext cx="0" cy="49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53" name="Line 523"/>
              <p:cNvSpPr>
                <a:spLocks noChangeShapeType="1"/>
              </p:cNvSpPr>
              <p:nvPr/>
            </p:nvSpPr>
            <p:spPr bwMode="auto">
              <a:xfrm>
                <a:off x="2079" y="1712"/>
                <a:ext cx="42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54" name="Line 524"/>
              <p:cNvSpPr>
                <a:spLocks noChangeShapeType="1"/>
              </p:cNvSpPr>
              <p:nvPr/>
            </p:nvSpPr>
            <p:spPr bwMode="auto">
              <a:xfrm>
                <a:off x="2100" y="1684"/>
                <a:ext cx="0" cy="49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55" name="Line 525"/>
              <p:cNvSpPr>
                <a:spLocks noChangeShapeType="1"/>
              </p:cNvSpPr>
              <p:nvPr/>
            </p:nvSpPr>
            <p:spPr bwMode="auto">
              <a:xfrm>
                <a:off x="2079" y="1712"/>
                <a:ext cx="42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56" name="Line 526"/>
              <p:cNvSpPr>
                <a:spLocks noChangeShapeType="1"/>
              </p:cNvSpPr>
              <p:nvPr/>
            </p:nvSpPr>
            <p:spPr bwMode="auto">
              <a:xfrm>
                <a:off x="2100" y="1684"/>
                <a:ext cx="0" cy="49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57" name="Line 527"/>
              <p:cNvSpPr>
                <a:spLocks noChangeShapeType="1"/>
              </p:cNvSpPr>
              <p:nvPr/>
            </p:nvSpPr>
            <p:spPr bwMode="auto">
              <a:xfrm>
                <a:off x="2079" y="1712"/>
                <a:ext cx="42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58" name="Line 528"/>
              <p:cNvSpPr>
                <a:spLocks noChangeShapeType="1"/>
              </p:cNvSpPr>
              <p:nvPr/>
            </p:nvSpPr>
            <p:spPr bwMode="auto">
              <a:xfrm>
                <a:off x="2100" y="1684"/>
                <a:ext cx="0" cy="49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59" name="Line 529"/>
              <p:cNvSpPr>
                <a:spLocks noChangeShapeType="1"/>
              </p:cNvSpPr>
              <p:nvPr/>
            </p:nvSpPr>
            <p:spPr bwMode="auto">
              <a:xfrm>
                <a:off x="2079" y="1712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60" name="Line 530"/>
              <p:cNvSpPr>
                <a:spLocks noChangeShapeType="1"/>
              </p:cNvSpPr>
              <p:nvPr/>
            </p:nvSpPr>
            <p:spPr bwMode="auto">
              <a:xfrm>
                <a:off x="2107" y="1684"/>
                <a:ext cx="0" cy="49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61" name="Line 531"/>
              <p:cNvSpPr>
                <a:spLocks noChangeShapeType="1"/>
              </p:cNvSpPr>
              <p:nvPr/>
            </p:nvSpPr>
            <p:spPr bwMode="auto">
              <a:xfrm>
                <a:off x="2086" y="1712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62" name="Line 532"/>
              <p:cNvSpPr>
                <a:spLocks noChangeShapeType="1"/>
              </p:cNvSpPr>
              <p:nvPr/>
            </p:nvSpPr>
            <p:spPr bwMode="auto">
              <a:xfrm>
                <a:off x="2107" y="1684"/>
                <a:ext cx="0" cy="49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63" name="Line 533"/>
              <p:cNvSpPr>
                <a:spLocks noChangeShapeType="1"/>
              </p:cNvSpPr>
              <p:nvPr/>
            </p:nvSpPr>
            <p:spPr bwMode="auto">
              <a:xfrm>
                <a:off x="2093" y="1712"/>
                <a:ext cx="43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64" name="Line 534"/>
              <p:cNvSpPr>
                <a:spLocks noChangeShapeType="1"/>
              </p:cNvSpPr>
              <p:nvPr/>
            </p:nvSpPr>
            <p:spPr bwMode="auto">
              <a:xfrm>
                <a:off x="2114" y="1684"/>
                <a:ext cx="0" cy="49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65" name="Line 535"/>
              <p:cNvSpPr>
                <a:spLocks noChangeShapeType="1"/>
              </p:cNvSpPr>
              <p:nvPr/>
            </p:nvSpPr>
            <p:spPr bwMode="auto">
              <a:xfrm>
                <a:off x="2093" y="1712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66" name="Line 536"/>
              <p:cNvSpPr>
                <a:spLocks noChangeShapeType="1"/>
              </p:cNvSpPr>
              <p:nvPr/>
            </p:nvSpPr>
            <p:spPr bwMode="auto">
              <a:xfrm>
                <a:off x="2121" y="1684"/>
                <a:ext cx="0" cy="49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67" name="Line 537"/>
              <p:cNvSpPr>
                <a:spLocks noChangeShapeType="1"/>
              </p:cNvSpPr>
              <p:nvPr/>
            </p:nvSpPr>
            <p:spPr bwMode="auto">
              <a:xfrm>
                <a:off x="2093" y="1712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68" name="Line 538"/>
              <p:cNvSpPr>
                <a:spLocks noChangeShapeType="1"/>
              </p:cNvSpPr>
              <p:nvPr/>
            </p:nvSpPr>
            <p:spPr bwMode="auto">
              <a:xfrm>
                <a:off x="2121" y="1684"/>
                <a:ext cx="0" cy="49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69" name="Line 539"/>
              <p:cNvSpPr>
                <a:spLocks noChangeShapeType="1"/>
              </p:cNvSpPr>
              <p:nvPr/>
            </p:nvSpPr>
            <p:spPr bwMode="auto">
              <a:xfrm>
                <a:off x="2093" y="1712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70" name="Line 540"/>
              <p:cNvSpPr>
                <a:spLocks noChangeShapeType="1"/>
              </p:cNvSpPr>
              <p:nvPr/>
            </p:nvSpPr>
            <p:spPr bwMode="auto">
              <a:xfrm>
                <a:off x="2121" y="1684"/>
                <a:ext cx="0" cy="49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71" name="Line 541"/>
              <p:cNvSpPr>
                <a:spLocks noChangeShapeType="1"/>
              </p:cNvSpPr>
              <p:nvPr/>
            </p:nvSpPr>
            <p:spPr bwMode="auto">
              <a:xfrm>
                <a:off x="2100" y="1712"/>
                <a:ext cx="43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72" name="Line 542"/>
              <p:cNvSpPr>
                <a:spLocks noChangeShapeType="1"/>
              </p:cNvSpPr>
              <p:nvPr/>
            </p:nvSpPr>
            <p:spPr bwMode="auto">
              <a:xfrm>
                <a:off x="2121" y="1684"/>
                <a:ext cx="0" cy="49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73" name="Line 543"/>
              <p:cNvSpPr>
                <a:spLocks noChangeShapeType="1"/>
              </p:cNvSpPr>
              <p:nvPr/>
            </p:nvSpPr>
            <p:spPr bwMode="auto">
              <a:xfrm>
                <a:off x="2100" y="1712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74" name="Line 544"/>
              <p:cNvSpPr>
                <a:spLocks noChangeShapeType="1"/>
              </p:cNvSpPr>
              <p:nvPr/>
            </p:nvSpPr>
            <p:spPr bwMode="auto">
              <a:xfrm>
                <a:off x="2121" y="1684"/>
                <a:ext cx="0" cy="49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75" name="Line 545"/>
              <p:cNvSpPr>
                <a:spLocks noChangeShapeType="1"/>
              </p:cNvSpPr>
              <p:nvPr/>
            </p:nvSpPr>
            <p:spPr bwMode="auto">
              <a:xfrm>
                <a:off x="2100" y="1712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76" name="Line 546"/>
              <p:cNvSpPr>
                <a:spLocks noChangeShapeType="1"/>
              </p:cNvSpPr>
              <p:nvPr/>
            </p:nvSpPr>
            <p:spPr bwMode="auto">
              <a:xfrm>
                <a:off x="2121" y="1684"/>
                <a:ext cx="0" cy="49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77" name="Line 547"/>
              <p:cNvSpPr>
                <a:spLocks noChangeShapeType="1"/>
              </p:cNvSpPr>
              <p:nvPr/>
            </p:nvSpPr>
            <p:spPr bwMode="auto">
              <a:xfrm>
                <a:off x="2100" y="1712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78" name="Line 548"/>
              <p:cNvSpPr>
                <a:spLocks noChangeShapeType="1"/>
              </p:cNvSpPr>
              <p:nvPr/>
            </p:nvSpPr>
            <p:spPr bwMode="auto">
              <a:xfrm>
                <a:off x="2121" y="1684"/>
                <a:ext cx="0" cy="49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79" name="Line 549"/>
              <p:cNvSpPr>
                <a:spLocks noChangeShapeType="1"/>
              </p:cNvSpPr>
              <p:nvPr/>
            </p:nvSpPr>
            <p:spPr bwMode="auto">
              <a:xfrm>
                <a:off x="2100" y="1712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80" name="Line 550"/>
              <p:cNvSpPr>
                <a:spLocks noChangeShapeType="1"/>
              </p:cNvSpPr>
              <p:nvPr/>
            </p:nvSpPr>
            <p:spPr bwMode="auto">
              <a:xfrm>
                <a:off x="2129" y="1684"/>
                <a:ext cx="0" cy="49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81" name="Line 551"/>
              <p:cNvSpPr>
                <a:spLocks noChangeShapeType="1"/>
              </p:cNvSpPr>
              <p:nvPr/>
            </p:nvSpPr>
            <p:spPr bwMode="auto">
              <a:xfrm>
                <a:off x="2107" y="1712"/>
                <a:ext cx="43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82" name="Line 552"/>
              <p:cNvSpPr>
                <a:spLocks noChangeShapeType="1"/>
              </p:cNvSpPr>
              <p:nvPr/>
            </p:nvSpPr>
            <p:spPr bwMode="auto">
              <a:xfrm>
                <a:off x="2129" y="1684"/>
                <a:ext cx="0" cy="49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83" name="Line 553"/>
              <p:cNvSpPr>
                <a:spLocks noChangeShapeType="1"/>
              </p:cNvSpPr>
              <p:nvPr/>
            </p:nvSpPr>
            <p:spPr bwMode="auto">
              <a:xfrm>
                <a:off x="2114" y="1712"/>
                <a:ext cx="43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84" name="Line 554"/>
              <p:cNvSpPr>
                <a:spLocks noChangeShapeType="1"/>
              </p:cNvSpPr>
              <p:nvPr/>
            </p:nvSpPr>
            <p:spPr bwMode="auto">
              <a:xfrm>
                <a:off x="2136" y="1684"/>
                <a:ext cx="0" cy="49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85" name="Line 555"/>
              <p:cNvSpPr>
                <a:spLocks noChangeShapeType="1"/>
              </p:cNvSpPr>
              <p:nvPr/>
            </p:nvSpPr>
            <p:spPr bwMode="auto">
              <a:xfrm>
                <a:off x="2114" y="1712"/>
                <a:ext cx="43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86" name="Line 556"/>
              <p:cNvSpPr>
                <a:spLocks noChangeShapeType="1"/>
              </p:cNvSpPr>
              <p:nvPr/>
            </p:nvSpPr>
            <p:spPr bwMode="auto">
              <a:xfrm>
                <a:off x="2136" y="1684"/>
                <a:ext cx="0" cy="49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87" name="Line 557"/>
              <p:cNvSpPr>
                <a:spLocks noChangeShapeType="1"/>
              </p:cNvSpPr>
              <p:nvPr/>
            </p:nvSpPr>
            <p:spPr bwMode="auto">
              <a:xfrm>
                <a:off x="2114" y="1712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88" name="Line 558"/>
              <p:cNvSpPr>
                <a:spLocks noChangeShapeType="1"/>
              </p:cNvSpPr>
              <p:nvPr/>
            </p:nvSpPr>
            <p:spPr bwMode="auto">
              <a:xfrm>
                <a:off x="2136" y="1684"/>
                <a:ext cx="0" cy="49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89" name="Line 559"/>
              <p:cNvSpPr>
                <a:spLocks noChangeShapeType="1"/>
              </p:cNvSpPr>
              <p:nvPr/>
            </p:nvSpPr>
            <p:spPr bwMode="auto">
              <a:xfrm>
                <a:off x="2114" y="1712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90" name="Line 560"/>
              <p:cNvSpPr>
                <a:spLocks noChangeShapeType="1"/>
              </p:cNvSpPr>
              <p:nvPr/>
            </p:nvSpPr>
            <p:spPr bwMode="auto">
              <a:xfrm>
                <a:off x="2136" y="1684"/>
                <a:ext cx="0" cy="49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91" name="Line 561"/>
              <p:cNvSpPr>
                <a:spLocks noChangeShapeType="1"/>
              </p:cNvSpPr>
              <p:nvPr/>
            </p:nvSpPr>
            <p:spPr bwMode="auto">
              <a:xfrm>
                <a:off x="2121" y="1712"/>
                <a:ext cx="43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92" name="Line 562"/>
              <p:cNvSpPr>
                <a:spLocks noChangeShapeType="1"/>
              </p:cNvSpPr>
              <p:nvPr/>
            </p:nvSpPr>
            <p:spPr bwMode="auto">
              <a:xfrm>
                <a:off x="2143" y="1684"/>
                <a:ext cx="0" cy="49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93" name="Line 563"/>
              <p:cNvSpPr>
                <a:spLocks noChangeShapeType="1"/>
              </p:cNvSpPr>
              <p:nvPr/>
            </p:nvSpPr>
            <p:spPr bwMode="auto">
              <a:xfrm>
                <a:off x="2121" y="1712"/>
                <a:ext cx="43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94" name="Line 564"/>
              <p:cNvSpPr>
                <a:spLocks noChangeShapeType="1"/>
              </p:cNvSpPr>
              <p:nvPr/>
            </p:nvSpPr>
            <p:spPr bwMode="auto">
              <a:xfrm>
                <a:off x="2143" y="1684"/>
                <a:ext cx="0" cy="49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95" name="Line 565"/>
              <p:cNvSpPr>
                <a:spLocks noChangeShapeType="1"/>
              </p:cNvSpPr>
              <p:nvPr/>
            </p:nvSpPr>
            <p:spPr bwMode="auto">
              <a:xfrm>
                <a:off x="2121" y="1712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96" name="Line 566"/>
              <p:cNvSpPr>
                <a:spLocks noChangeShapeType="1"/>
              </p:cNvSpPr>
              <p:nvPr/>
            </p:nvSpPr>
            <p:spPr bwMode="auto">
              <a:xfrm>
                <a:off x="2150" y="1684"/>
                <a:ext cx="0" cy="49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97" name="Line 567"/>
              <p:cNvSpPr>
                <a:spLocks noChangeShapeType="1"/>
              </p:cNvSpPr>
              <p:nvPr/>
            </p:nvSpPr>
            <p:spPr bwMode="auto">
              <a:xfrm>
                <a:off x="2129" y="1712"/>
                <a:ext cx="42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98" name="Line 568"/>
              <p:cNvSpPr>
                <a:spLocks noChangeShapeType="1"/>
              </p:cNvSpPr>
              <p:nvPr/>
            </p:nvSpPr>
            <p:spPr bwMode="auto">
              <a:xfrm>
                <a:off x="2150" y="1684"/>
                <a:ext cx="0" cy="49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99" name="Line 569"/>
              <p:cNvSpPr>
                <a:spLocks noChangeShapeType="1"/>
              </p:cNvSpPr>
              <p:nvPr/>
            </p:nvSpPr>
            <p:spPr bwMode="auto">
              <a:xfrm>
                <a:off x="2129" y="1712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00" name="Line 570"/>
              <p:cNvSpPr>
                <a:spLocks noChangeShapeType="1"/>
              </p:cNvSpPr>
              <p:nvPr/>
            </p:nvSpPr>
            <p:spPr bwMode="auto">
              <a:xfrm>
                <a:off x="2157" y="1684"/>
                <a:ext cx="0" cy="49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01" name="Line 571"/>
              <p:cNvSpPr>
                <a:spLocks noChangeShapeType="1"/>
              </p:cNvSpPr>
              <p:nvPr/>
            </p:nvSpPr>
            <p:spPr bwMode="auto">
              <a:xfrm>
                <a:off x="2136" y="1712"/>
                <a:ext cx="42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02" name="Line 572"/>
              <p:cNvSpPr>
                <a:spLocks noChangeShapeType="1"/>
              </p:cNvSpPr>
              <p:nvPr/>
            </p:nvSpPr>
            <p:spPr bwMode="auto">
              <a:xfrm>
                <a:off x="2157" y="1684"/>
                <a:ext cx="0" cy="49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03" name="Line 573"/>
              <p:cNvSpPr>
                <a:spLocks noChangeShapeType="1"/>
              </p:cNvSpPr>
              <p:nvPr/>
            </p:nvSpPr>
            <p:spPr bwMode="auto">
              <a:xfrm>
                <a:off x="2136" y="1712"/>
                <a:ext cx="42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04" name="Line 574"/>
              <p:cNvSpPr>
                <a:spLocks noChangeShapeType="1"/>
              </p:cNvSpPr>
              <p:nvPr/>
            </p:nvSpPr>
            <p:spPr bwMode="auto">
              <a:xfrm>
                <a:off x="2157" y="1684"/>
                <a:ext cx="0" cy="49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05" name="Line 575"/>
              <p:cNvSpPr>
                <a:spLocks noChangeShapeType="1"/>
              </p:cNvSpPr>
              <p:nvPr/>
            </p:nvSpPr>
            <p:spPr bwMode="auto">
              <a:xfrm>
                <a:off x="2136" y="1712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06" name="Line 576"/>
              <p:cNvSpPr>
                <a:spLocks noChangeShapeType="1"/>
              </p:cNvSpPr>
              <p:nvPr/>
            </p:nvSpPr>
            <p:spPr bwMode="auto">
              <a:xfrm>
                <a:off x="2157" y="1684"/>
                <a:ext cx="0" cy="49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07" name="Line 577"/>
              <p:cNvSpPr>
                <a:spLocks noChangeShapeType="1"/>
              </p:cNvSpPr>
              <p:nvPr/>
            </p:nvSpPr>
            <p:spPr bwMode="auto">
              <a:xfrm>
                <a:off x="2136" y="1712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08" name="Line 578"/>
              <p:cNvSpPr>
                <a:spLocks noChangeShapeType="1"/>
              </p:cNvSpPr>
              <p:nvPr/>
            </p:nvSpPr>
            <p:spPr bwMode="auto">
              <a:xfrm>
                <a:off x="2164" y="1684"/>
                <a:ext cx="0" cy="49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09" name="Line 579"/>
              <p:cNvSpPr>
                <a:spLocks noChangeShapeType="1"/>
              </p:cNvSpPr>
              <p:nvPr/>
            </p:nvSpPr>
            <p:spPr bwMode="auto">
              <a:xfrm>
                <a:off x="2143" y="1712"/>
                <a:ext cx="42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10" name="Line 580"/>
              <p:cNvSpPr>
                <a:spLocks noChangeShapeType="1"/>
              </p:cNvSpPr>
              <p:nvPr/>
            </p:nvSpPr>
            <p:spPr bwMode="auto">
              <a:xfrm>
                <a:off x="2164" y="1684"/>
                <a:ext cx="0" cy="49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11" name="Line 581"/>
              <p:cNvSpPr>
                <a:spLocks noChangeShapeType="1"/>
              </p:cNvSpPr>
              <p:nvPr/>
            </p:nvSpPr>
            <p:spPr bwMode="auto">
              <a:xfrm>
                <a:off x="2143" y="1712"/>
                <a:ext cx="42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12" name="Line 582"/>
              <p:cNvSpPr>
                <a:spLocks noChangeShapeType="1"/>
              </p:cNvSpPr>
              <p:nvPr/>
            </p:nvSpPr>
            <p:spPr bwMode="auto">
              <a:xfrm>
                <a:off x="2164" y="1684"/>
                <a:ext cx="0" cy="49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13" name="Line 583"/>
              <p:cNvSpPr>
                <a:spLocks noChangeShapeType="1"/>
              </p:cNvSpPr>
              <p:nvPr/>
            </p:nvSpPr>
            <p:spPr bwMode="auto">
              <a:xfrm>
                <a:off x="2143" y="1712"/>
                <a:ext cx="42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14" name="Line 584"/>
              <p:cNvSpPr>
                <a:spLocks noChangeShapeType="1"/>
              </p:cNvSpPr>
              <p:nvPr/>
            </p:nvSpPr>
            <p:spPr bwMode="auto">
              <a:xfrm>
                <a:off x="2164" y="1684"/>
                <a:ext cx="0" cy="49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15" name="Line 585"/>
              <p:cNvSpPr>
                <a:spLocks noChangeShapeType="1"/>
              </p:cNvSpPr>
              <p:nvPr/>
            </p:nvSpPr>
            <p:spPr bwMode="auto">
              <a:xfrm>
                <a:off x="2143" y="1712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16" name="Line 586"/>
              <p:cNvSpPr>
                <a:spLocks noChangeShapeType="1"/>
              </p:cNvSpPr>
              <p:nvPr/>
            </p:nvSpPr>
            <p:spPr bwMode="auto">
              <a:xfrm>
                <a:off x="2171" y="1684"/>
                <a:ext cx="0" cy="49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17" name="Line 587"/>
              <p:cNvSpPr>
                <a:spLocks noChangeShapeType="1"/>
              </p:cNvSpPr>
              <p:nvPr/>
            </p:nvSpPr>
            <p:spPr bwMode="auto">
              <a:xfrm>
                <a:off x="2143" y="1712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18" name="Line 588"/>
              <p:cNvSpPr>
                <a:spLocks noChangeShapeType="1"/>
              </p:cNvSpPr>
              <p:nvPr/>
            </p:nvSpPr>
            <p:spPr bwMode="auto">
              <a:xfrm>
                <a:off x="2171" y="1684"/>
                <a:ext cx="0" cy="49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19" name="Line 589"/>
              <p:cNvSpPr>
                <a:spLocks noChangeShapeType="1"/>
              </p:cNvSpPr>
              <p:nvPr/>
            </p:nvSpPr>
            <p:spPr bwMode="auto">
              <a:xfrm>
                <a:off x="2157" y="1712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20" name="Line 590"/>
              <p:cNvSpPr>
                <a:spLocks noChangeShapeType="1"/>
              </p:cNvSpPr>
              <p:nvPr/>
            </p:nvSpPr>
            <p:spPr bwMode="auto">
              <a:xfrm>
                <a:off x="2178" y="1684"/>
                <a:ext cx="0" cy="49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21" name="Line 591"/>
              <p:cNvSpPr>
                <a:spLocks noChangeShapeType="1"/>
              </p:cNvSpPr>
              <p:nvPr/>
            </p:nvSpPr>
            <p:spPr bwMode="auto">
              <a:xfrm>
                <a:off x="2157" y="1712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22" name="Line 592"/>
              <p:cNvSpPr>
                <a:spLocks noChangeShapeType="1"/>
              </p:cNvSpPr>
              <p:nvPr/>
            </p:nvSpPr>
            <p:spPr bwMode="auto">
              <a:xfrm>
                <a:off x="2178" y="1684"/>
                <a:ext cx="0" cy="49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23" name="Line 593"/>
              <p:cNvSpPr>
                <a:spLocks noChangeShapeType="1"/>
              </p:cNvSpPr>
              <p:nvPr/>
            </p:nvSpPr>
            <p:spPr bwMode="auto">
              <a:xfrm>
                <a:off x="2157" y="1712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24" name="Line 594"/>
              <p:cNvSpPr>
                <a:spLocks noChangeShapeType="1"/>
              </p:cNvSpPr>
              <p:nvPr/>
            </p:nvSpPr>
            <p:spPr bwMode="auto">
              <a:xfrm>
                <a:off x="2185" y="1684"/>
                <a:ext cx="0" cy="49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25" name="Line 595"/>
              <p:cNvSpPr>
                <a:spLocks noChangeShapeType="1"/>
              </p:cNvSpPr>
              <p:nvPr/>
            </p:nvSpPr>
            <p:spPr bwMode="auto">
              <a:xfrm>
                <a:off x="2164" y="1712"/>
                <a:ext cx="42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26" name="Line 596"/>
              <p:cNvSpPr>
                <a:spLocks noChangeShapeType="1"/>
              </p:cNvSpPr>
              <p:nvPr/>
            </p:nvSpPr>
            <p:spPr bwMode="auto">
              <a:xfrm>
                <a:off x="2185" y="1684"/>
                <a:ext cx="0" cy="49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27" name="Line 597"/>
              <p:cNvSpPr>
                <a:spLocks noChangeShapeType="1"/>
              </p:cNvSpPr>
              <p:nvPr/>
            </p:nvSpPr>
            <p:spPr bwMode="auto">
              <a:xfrm>
                <a:off x="2164" y="1712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28" name="Line 598"/>
              <p:cNvSpPr>
                <a:spLocks noChangeShapeType="1"/>
              </p:cNvSpPr>
              <p:nvPr/>
            </p:nvSpPr>
            <p:spPr bwMode="auto">
              <a:xfrm>
                <a:off x="2185" y="1684"/>
                <a:ext cx="0" cy="49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29" name="Line 599"/>
              <p:cNvSpPr>
                <a:spLocks noChangeShapeType="1"/>
              </p:cNvSpPr>
              <p:nvPr/>
            </p:nvSpPr>
            <p:spPr bwMode="auto">
              <a:xfrm>
                <a:off x="2164" y="1712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30" name="Line 600"/>
              <p:cNvSpPr>
                <a:spLocks noChangeShapeType="1"/>
              </p:cNvSpPr>
              <p:nvPr/>
            </p:nvSpPr>
            <p:spPr bwMode="auto">
              <a:xfrm>
                <a:off x="2192" y="1684"/>
                <a:ext cx="0" cy="49"/>
              </a:xfrm>
              <a:prstGeom prst="line">
                <a:avLst/>
              </a:prstGeom>
              <a:noFill/>
              <a:ln w="11113">
                <a:solidFill>
                  <a:srgbClr val="7AAA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31" name="Line 601"/>
              <p:cNvSpPr>
                <a:spLocks noChangeShapeType="1"/>
              </p:cNvSpPr>
              <p:nvPr/>
            </p:nvSpPr>
            <p:spPr bwMode="auto">
              <a:xfrm>
                <a:off x="1285" y="1918"/>
                <a:ext cx="43" cy="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32" name="Line 602"/>
              <p:cNvSpPr>
                <a:spLocks noChangeShapeType="1"/>
              </p:cNvSpPr>
              <p:nvPr/>
            </p:nvSpPr>
            <p:spPr bwMode="auto">
              <a:xfrm>
                <a:off x="1306" y="1889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33" name="Line 603"/>
              <p:cNvSpPr>
                <a:spLocks noChangeShapeType="1"/>
              </p:cNvSpPr>
              <p:nvPr/>
            </p:nvSpPr>
            <p:spPr bwMode="auto">
              <a:xfrm>
                <a:off x="1285" y="1918"/>
                <a:ext cx="43" cy="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34" name="Line 604"/>
              <p:cNvSpPr>
                <a:spLocks noChangeShapeType="1"/>
              </p:cNvSpPr>
              <p:nvPr/>
            </p:nvSpPr>
            <p:spPr bwMode="auto">
              <a:xfrm>
                <a:off x="1306" y="1889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35" name="Line 605"/>
              <p:cNvSpPr>
                <a:spLocks noChangeShapeType="1"/>
              </p:cNvSpPr>
              <p:nvPr/>
            </p:nvSpPr>
            <p:spPr bwMode="auto">
              <a:xfrm>
                <a:off x="1285" y="1918"/>
                <a:ext cx="43" cy="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36" name="Line 606"/>
              <p:cNvSpPr>
                <a:spLocks noChangeShapeType="1"/>
              </p:cNvSpPr>
              <p:nvPr/>
            </p:nvSpPr>
            <p:spPr bwMode="auto">
              <a:xfrm>
                <a:off x="1306" y="1889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7" name="Group 808"/>
            <p:cNvGrpSpPr>
              <a:grpSpLocks/>
            </p:cNvGrpSpPr>
            <p:nvPr/>
          </p:nvGrpSpPr>
          <p:grpSpPr bwMode="auto">
            <a:xfrm>
              <a:off x="1285" y="1889"/>
              <a:ext cx="2672" cy="312"/>
              <a:chOff x="1285" y="1889"/>
              <a:chExt cx="2672" cy="312"/>
            </a:xfrm>
          </p:grpSpPr>
          <p:sp>
            <p:nvSpPr>
              <p:cNvPr id="1337" name="Line 608"/>
              <p:cNvSpPr>
                <a:spLocks noChangeShapeType="1"/>
              </p:cNvSpPr>
              <p:nvPr/>
            </p:nvSpPr>
            <p:spPr bwMode="auto">
              <a:xfrm>
                <a:off x="1285" y="1918"/>
                <a:ext cx="43" cy="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38" name="Line 609"/>
              <p:cNvSpPr>
                <a:spLocks noChangeShapeType="1"/>
              </p:cNvSpPr>
              <p:nvPr/>
            </p:nvSpPr>
            <p:spPr bwMode="auto">
              <a:xfrm>
                <a:off x="1306" y="1889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39" name="Line 610"/>
              <p:cNvSpPr>
                <a:spLocks noChangeShapeType="1"/>
              </p:cNvSpPr>
              <p:nvPr/>
            </p:nvSpPr>
            <p:spPr bwMode="auto">
              <a:xfrm>
                <a:off x="1285" y="1918"/>
                <a:ext cx="43" cy="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40" name="Line 611"/>
              <p:cNvSpPr>
                <a:spLocks noChangeShapeType="1"/>
              </p:cNvSpPr>
              <p:nvPr/>
            </p:nvSpPr>
            <p:spPr bwMode="auto">
              <a:xfrm>
                <a:off x="1306" y="1889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41" name="Line 612"/>
              <p:cNvSpPr>
                <a:spLocks noChangeShapeType="1"/>
              </p:cNvSpPr>
              <p:nvPr/>
            </p:nvSpPr>
            <p:spPr bwMode="auto">
              <a:xfrm>
                <a:off x="1328" y="1953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42" name="Line 613"/>
              <p:cNvSpPr>
                <a:spLocks noChangeShapeType="1"/>
              </p:cNvSpPr>
              <p:nvPr/>
            </p:nvSpPr>
            <p:spPr bwMode="auto">
              <a:xfrm>
                <a:off x="1349" y="1932"/>
                <a:ext cx="0" cy="49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43" name="Line 614"/>
              <p:cNvSpPr>
                <a:spLocks noChangeShapeType="1"/>
              </p:cNvSpPr>
              <p:nvPr/>
            </p:nvSpPr>
            <p:spPr bwMode="auto">
              <a:xfrm>
                <a:off x="1980" y="2151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44" name="Line 615"/>
              <p:cNvSpPr>
                <a:spLocks noChangeShapeType="1"/>
              </p:cNvSpPr>
              <p:nvPr/>
            </p:nvSpPr>
            <p:spPr bwMode="auto">
              <a:xfrm>
                <a:off x="2001" y="2130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45" name="Line 616"/>
              <p:cNvSpPr>
                <a:spLocks noChangeShapeType="1"/>
              </p:cNvSpPr>
              <p:nvPr/>
            </p:nvSpPr>
            <p:spPr bwMode="auto">
              <a:xfrm>
                <a:off x="2022" y="2151"/>
                <a:ext cx="43" cy="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46" name="Line 617"/>
              <p:cNvSpPr>
                <a:spLocks noChangeShapeType="1"/>
              </p:cNvSpPr>
              <p:nvPr/>
            </p:nvSpPr>
            <p:spPr bwMode="auto">
              <a:xfrm>
                <a:off x="2043" y="2130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47" name="Line 618"/>
              <p:cNvSpPr>
                <a:spLocks noChangeShapeType="1"/>
              </p:cNvSpPr>
              <p:nvPr/>
            </p:nvSpPr>
            <p:spPr bwMode="auto">
              <a:xfrm>
                <a:off x="2596" y="2180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48" name="Line 619"/>
              <p:cNvSpPr>
                <a:spLocks noChangeShapeType="1"/>
              </p:cNvSpPr>
              <p:nvPr/>
            </p:nvSpPr>
            <p:spPr bwMode="auto">
              <a:xfrm>
                <a:off x="2625" y="215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49" name="Line 620"/>
              <p:cNvSpPr>
                <a:spLocks noChangeShapeType="1"/>
              </p:cNvSpPr>
              <p:nvPr/>
            </p:nvSpPr>
            <p:spPr bwMode="auto">
              <a:xfrm>
                <a:off x="2610" y="2180"/>
                <a:ext cx="43" cy="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50" name="Line 621"/>
              <p:cNvSpPr>
                <a:spLocks noChangeShapeType="1"/>
              </p:cNvSpPr>
              <p:nvPr/>
            </p:nvSpPr>
            <p:spPr bwMode="auto">
              <a:xfrm>
                <a:off x="2632" y="215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51" name="Line 622"/>
              <p:cNvSpPr>
                <a:spLocks noChangeShapeType="1"/>
              </p:cNvSpPr>
              <p:nvPr/>
            </p:nvSpPr>
            <p:spPr bwMode="auto">
              <a:xfrm>
                <a:off x="2632" y="2180"/>
                <a:ext cx="42" cy="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52" name="Line 623"/>
              <p:cNvSpPr>
                <a:spLocks noChangeShapeType="1"/>
              </p:cNvSpPr>
              <p:nvPr/>
            </p:nvSpPr>
            <p:spPr bwMode="auto">
              <a:xfrm>
                <a:off x="2653" y="215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53" name="Line 624"/>
              <p:cNvSpPr>
                <a:spLocks noChangeShapeType="1"/>
              </p:cNvSpPr>
              <p:nvPr/>
            </p:nvSpPr>
            <p:spPr bwMode="auto">
              <a:xfrm>
                <a:off x="2773" y="2180"/>
                <a:ext cx="43" cy="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54" name="Line 625"/>
              <p:cNvSpPr>
                <a:spLocks noChangeShapeType="1"/>
              </p:cNvSpPr>
              <p:nvPr/>
            </p:nvSpPr>
            <p:spPr bwMode="auto">
              <a:xfrm>
                <a:off x="2795" y="215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55" name="Line 626"/>
              <p:cNvSpPr>
                <a:spLocks noChangeShapeType="1"/>
              </p:cNvSpPr>
              <p:nvPr/>
            </p:nvSpPr>
            <p:spPr bwMode="auto">
              <a:xfrm>
                <a:off x="2866" y="2180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56" name="Line 627"/>
              <p:cNvSpPr>
                <a:spLocks noChangeShapeType="1"/>
              </p:cNvSpPr>
              <p:nvPr/>
            </p:nvSpPr>
            <p:spPr bwMode="auto">
              <a:xfrm>
                <a:off x="2894" y="215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57" name="Line 628"/>
              <p:cNvSpPr>
                <a:spLocks noChangeShapeType="1"/>
              </p:cNvSpPr>
              <p:nvPr/>
            </p:nvSpPr>
            <p:spPr bwMode="auto">
              <a:xfrm>
                <a:off x="2958" y="2180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58" name="Line 629"/>
              <p:cNvSpPr>
                <a:spLocks noChangeShapeType="1"/>
              </p:cNvSpPr>
              <p:nvPr/>
            </p:nvSpPr>
            <p:spPr bwMode="auto">
              <a:xfrm>
                <a:off x="2979" y="215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59" name="Line 630"/>
              <p:cNvSpPr>
                <a:spLocks noChangeShapeType="1"/>
              </p:cNvSpPr>
              <p:nvPr/>
            </p:nvSpPr>
            <p:spPr bwMode="auto">
              <a:xfrm>
                <a:off x="2958" y="2180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60" name="Line 631"/>
              <p:cNvSpPr>
                <a:spLocks noChangeShapeType="1"/>
              </p:cNvSpPr>
              <p:nvPr/>
            </p:nvSpPr>
            <p:spPr bwMode="auto">
              <a:xfrm>
                <a:off x="2986" y="215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61" name="Line 632"/>
              <p:cNvSpPr>
                <a:spLocks noChangeShapeType="1"/>
              </p:cNvSpPr>
              <p:nvPr/>
            </p:nvSpPr>
            <p:spPr bwMode="auto">
              <a:xfrm>
                <a:off x="3036" y="2180"/>
                <a:ext cx="42" cy="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62" name="Line 633"/>
              <p:cNvSpPr>
                <a:spLocks noChangeShapeType="1"/>
              </p:cNvSpPr>
              <p:nvPr/>
            </p:nvSpPr>
            <p:spPr bwMode="auto">
              <a:xfrm>
                <a:off x="3057" y="215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63" name="Line 634"/>
              <p:cNvSpPr>
                <a:spLocks noChangeShapeType="1"/>
              </p:cNvSpPr>
              <p:nvPr/>
            </p:nvSpPr>
            <p:spPr bwMode="auto">
              <a:xfrm>
                <a:off x="3085" y="2180"/>
                <a:ext cx="43" cy="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64" name="Line 635"/>
              <p:cNvSpPr>
                <a:spLocks noChangeShapeType="1"/>
              </p:cNvSpPr>
              <p:nvPr/>
            </p:nvSpPr>
            <p:spPr bwMode="auto">
              <a:xfrm>
                <a:off x="3106" y="215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65" name="Line 636"/>
              <p:cNvSpPr>
                <a:spLocks noChangeShapeType="1"/>
              </p:cNvSpPr>
              <p:nvPr/>
            </p:nvSpPr>
            <p:spPr bwMode="auto">
              <a:xfrm>
                <a:off x="3149" y="2180"/>
                <a:ext cx="43" cy="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66" name="Line 637"/>
              <p:cNvSpPr>
                <a:spLocks noChangeShapeType="1"/>
              </p:cNvSpPr>
              <p:nvPr/>
            </p:nvSpPr>
            <p:spPr bwMode="auto">
              <a:xfrm>
                <a:off x="3170" y="215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67" name="Line 638"/>
              <p:cNvSpPr>
                <a:spLocks noChangeShapeType="1"/>
              </p:cNvSpPr>
              <p:nvPr/>
            </p:nvSpPr>
            <p:spPr bwMode="auto">
              <a:xfrm>
                <a:off x="3156" y="2180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68" name="Line 639"/>
              <p:cNvSpPr>
                <a:spLocks noChangeShapeType="1"/>
              </p:cNvSpPr>
              <p:nvPr/>
            </p:nvSpPr>
            <p:spPr bwMode="auto">
              <a:xfrm>
                <a:off x="3177" y="215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69" name="Line 640"/>
              <p:cNvSpPr>
                <a:spLocks noChangeShapeType="1"/>
              </p:cNvSpPr>
              <p:nvPr/>
            </p:nvSpPr>
            <p:spPr bwMode="auto">
              <a:xfrm>
                <a:off x="3192" y="2180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70" name="Line 641"/>
              <p:cNvSpPr>
                <a:spLocks noChangeShapeType="1"/>
              </p:cNvSpPr>
              <p:nvPr/>
            </p:nvSpPr>
            <p:spPr bwMode="auto">
              <a:xfrm>
                <a:off x="3220" y="215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71" name="Line 642"/>
              <p:cNvSpPr>
                <a:spLocks noChangeShapeType="1"/>
              </p:cNvSpPr>
              <p:nvPr/>
            </p:nvSpPr>
            <p:spPr bwMode="auto">
              <a:xfrm>
                <a:off x="3213" y="2180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72" name="Line 643"/>
              <p:cNvSpPr>
                <a:spLocks noChangeShapeType="1"/>
              </p:cNvSpPr>
              <p:nvPr/>
            </p:nvSpPr>
            <p:spPr bwMode="auto">
              <a:xfrm>
                <a:off x="3241" y="215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73" name="Line 644"/>
              <p:cNvSpPr>
                <a:spLocks noChangeShapeType="1"/>
              </p:cNvSpPr>
              <p:nvPr/>
            </p:nvSpPr>
            <p:spPr bwMode="auto">
              <a:xfrm>
                <a:off x="3227" y="2180"/>
                <a:ext cx="42" cy="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74" name="Line 645"/>
              <p:cNvSpPr>
                <a:spLocks noChangeShapeType="1"/>
              </p:cNvSpPr>
              <p:nvPr/>
            </p:nvSpPr>
            <p:spPr bwMode="auto">
              <a:xfrm>
                <a:off x="3248" y="215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75" name="Line 646"/>
              <p:cNvSpPr>
                <a:spLocks noChangeShapeType="1"/>
              </p:cNvSpPr>
              <p:nvPr/>
            </p:nvSpPr>
            <p:spPr bwMode="auto">
              <a:xfrm>
                <a:off x="3227" y="2180"/>
                <a:ext cx="42" cy="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76" name="Line 647"/>
              <p:cNvSpPr>
                <a:spLocks noChangeShapeType="1"/>
              </p:cNvSpPr>
              <p:nvPr/>
            </p:nvSpPr>
            <p:spPr bwMode="auto">
              <a:xfrm>
                <a:off x="3248" y="215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77" name="Line 648"/>
              <p:cNvSpPr>
                <a:spLocks noChangeShapeType="1"/>
              </p:cNvSpPr>
              <p:nvPr/>
            </p:nvSpPr>
            <p:spPr bwMode="auto">
              <a:xfrm>
                <a:off x="3291" y="2180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78" name="Line 649"/>
              <p:cNvSpPr>
                <a:spLocks noChangeShapeType="1"/>
              </p:cNvSpPr>
              <p:nvPr/>
            </p:nvSpPr>
            <p:spPr bwMode="auto">
              <a:xfrm>
                <a:off x="3312" y="215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79" name="Line 650"/>
              <p:cNvSpPr>
                <a:spLocks noChangeShapeType="1"/>
              </p:cNvSpPr>
              <p:nvPr/>
            </p:nvSpPr>
            <p:spPr bwMode="auto">
              <a:xfrm>
                <a:off x="3291" y="2180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80" name="Line 651"/>
              <p:cNvSpPr>
                <a:spLocks noChangeShapeType="1"/>
              </p:cNvSpPr>
              <p:nvPr/>
            </p:nvSpPr>
            <p:spPr bwMode="auto">
              <a:xfrm>
                <a:off x="3312" y="215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81" name="Line 652"/>
              <p:cNvSpPr>
                <a:spLocks noChangeShapeType="1"/>
              </p:cNvSpPr>
              <p:nvPr/>
            </p:nvSpPr>
            <p:spPr bwMode="auto">
              <a:xfrm>
                <a:off x="3326" y="2180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82" name="Line 653"/>
              <p:cNvSpPr>
                <a:spLocks noChangeShapeType="1"/>
              </p:cNvSpPr>
              <p:nvPr/>
            </p:nvSpPr>
            <p:spPr bwMode="auto">
              <a:xfrm>
                <a:off x="3347" y="215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83" name="Line 654"/>
              <p:cNvSpPr>
                <a:spLocks noChangeShapeType="1"/>
              </p:cNvSpPr>
              <p:nvPr/>
            </p:nvSpPr>
            <p:spPr bwMode="auto">
              <a:xfrm>
                <a:off x="3333" y="2180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84" name="Line 655"/>
              <p:cNvSpPr>
                <a:spLocks noChangeShapeType="1"/>
              </p:cNvSpPr>
              <p:nvPr/>
            </p:nvSpPr>
            <p:spPr bwMode="auto">
              <a:xfrm>
                <a:off x="3354" y="215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85" name="Line 656"/>
              <p:cNvSpPr>
                <a:spLocks noChangeShapeType="1"/>
              </p:cNvSpPr>
              <p:nvPr/>
            </p:nvSpPr>
            <p:spPr bwMode="auto">
              <a:xfrm>
                <a:off x="3376" y="2180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86" name="Line 657"/>
              <p:cNvSpPr>
                <a:spLocks noChangeShapeType="1"/>
              </p:cNvSpPr>
              <p:nvPr/>
            </p:nvSpPr>
            <p:spPr bwMode="auto">
              <a:xfrm>
                <a:off x="3397" y="215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87" name="Line 658"/>
              <p:cNvSpPr>
                <a:spLocks noChangeShapeType="1"/>
              </p:cNvSpPr>
              <p:nvPr/>
            </p:nvSpPr>
            <p:spPr bwMode="auto">
              <a:xfrm>
                <a:off x="3411" y="2180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88" name="Line 659"/>
              <p:cNvSpPr>
                <a:spLocks noChangeShapeType="1"/>
              </p:cNvSpPr>
              <p:nvPr/>
            </p:nvSpPr>
            <p:spPr bwMode="auto">
              <a:xfrm>
                <a:off x="3440" y="215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89" name="Line 660"/>
              <p:cNvSpPr>
                <a:spLocks noChangeShapeType="1"/>
              </p:cNvSpPr>
              <p:nvPr/>
            </p:nvSpPr>
            <p:spPr bwMode="auto">
              <a:xfrm>
                <a:off x="3461" y="2180"/>
                <a:ext cx="42" cy="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90" name="Line 661"/>
              <p:cNvSpPr>
                <a:spLocks noChangeShapeType="1"/>
              </p:cNvSpPr>
              <p:nvPr/>
            </p:nvSpPr>
            <p:spPr bwMode="auto">
              <a:xfrm>
                <a:off x="3482" y="215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91" name="Line 662"/>
              <p:cNvSpPr>
                <a:spLocks noChangeShapeType="1"/>
              </p:cNvSpPr>
              <p:nvPr/>
            </p:nvSpPr>
            <p:spPr bwMode="auto">
              <a:xfrm>
                <a:off x="3510" y="2180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92" name="Line 663"/>
              <p:cNvSpPr>
                <a:spLocks noChangeShapeType="1"/>
              </p:cNvSpPr>
              <p:nvPr/>
            </p:nvSpPr>
            <p:spPr bwMode="auto">
              <a:xfrm>
                <a:off x="3532" y="215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93" name="Line 664"/>
              <p:cNvSpPr>
                <a:spLocks noChangeShapeType="1"/>
              </p:cNvSpPr>
              <p:nvPr/>
            </p:nvSpPr>
            <p:spPr bwMode="auto">
              <a:xfrm>
                <a:off x="3517" y="2180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94" name="Line 665"/>
              <p:cNvSpPr>
                <a:spLocks noChangeShapeType="1"/>
              </p:cNvSpPr>
              <p:nvPr/>
            </p:nvSpPr>
            <p:spPr bwMode="auto">
              <a:xfrm>
                <a:off x="3546" y="215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95" name="Line 666"/>
              <p:cNvSpPr>
                <a:spLocks noChangeShapeType="1"/>
              </p:cNvSpPr>
              <p:nvPr/>
            </p:nvSpPr>
            <p:spPr bwMode="auto">
              <a:xfrm>
                <a:off x="3539" y="2180"/>
                <a:ext cx="42" cy="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96" name="Line 667"/>
              <p:cNvSpPr>
                <a:spLocks noChangeShapeType="1"/>
              </p:cNvSpPr>
              <p:nvPr/>
            </p:nvSpPr>
            <p:spPr bwMode="auto">
              <a:xfrm>
                <a:off x="3560" y="215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97" name="Line 668"/>
              <p:cNvSpPr>
                <a:spLocks noChangeShapeType="1"/>
              </p:cNvSpPr>
              <p:nvPr/>
            </p:nvSpPr>
            <p:spPr bwMode="auto">
              <a:xfrm>
                <a:off x="3539" y="2180"/>
                <a:ext cx="42" cy="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98" name="Line 669"/>
              <p:cNvSpPr>
                <a:spLocks noChangeShapeType="1"/>
              </p:cNvSpPr>
              <p:nvPr/>
            </p:nvSpPr>
            <p:spPr bwMode="auto">
              <a:xfrm>
                <a:off x="3560" y="215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99" name="Line 670"/>
              <p:cNvSpPr>
                <a:spLocks noChangeShapeType="1"/>
              </p:cNvSpPr>
              <p:nvPr/>
            </p:nvSpPr>
            <p:spPr bwMode="auto">
              <a:xfrm>
                <a:off x="3546" y="2180"/>
                <a:ext cx="42" cy="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00" name="Line 671"/>
              <p:cNvSpPr>
                <a:spLocks noChangeShapeType="1"/>
              </p:cNvSpPr>
              <p:nvPr/>
            </p:nvSpPr>
            <p:spPr bwMode="auto">
              <a:xfrm>
                <a:off x="3567" y="215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01" name="Line 672"/>
              <p:cNvSpPr>
                <a:spLocks noChangeShapeType="1"/>
              </p:cNvSpPr>
              <p:nvPr/>
            </p:nvSpPr>
            <p:spPr bwMode="auto">
              <a:xfrm>
                <a:off x="3546" y="2180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02" name="Line 673"/>
              <p:cNvSpPr>
                <a:spLocks noChangeShapeType="1"/>
              </p:cNvSpPr>
              <p:nvPr/>
            </p:nvSpPr>
            <p:spPr bwMode="auto">
              <a:xfrm>
                <a:off x="3567" y="215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03" name="Line 674"/>
              <p:cNvSpPr>
                <a:spLocks noChangeShapeType="1"/>
              </p:cNvSpPr>
              <p:nvPr/>
            </p:nvSpPr>
            <p:spPr bwMode="auto">
              <a:xfrm>
                <a:off x="3560" y="2180"/>
                <a:ext cx="43" cy="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04" name="Line 675"/>
              <p:cNvSpPr>
                <a:spLocks noChangeShapeType="1"/>
              </p:cNvSpPr>
              <p:nvPr/>
            </p:nvSpPr>
            <p:spPr bwMode="auto">
              <a:xfrm>
                <a:off x="3581" y="215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05" name="Line 676"/>
              <p:cNvSpPr>
                <a:spLocks noChangeShapeType="1"/>
              </p:cNvSpPr>
              <p:nvPr/>
            </p:nvSpPr>
            <p:spPr bwMode="auto">
              <a:xfrm>
                <a:off x="3588" y="2180"/>
                <a:ext cx="43" cy="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06" name="Line 677"/>
              <p:cNvSpPr>
                <a:spLocks noChangeShapeType="1"/>
              </p:cNvSpPr>
              <p:nvPr/>
            </p:nvSpPr>
            <p:spPr bwMode="auto">
              <a:xfrm>
                <a:off x="3610" y="215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07" name="Line 678"/>
              <p:cNvSpPr>
                <a:spLocks noChangeShapeType="1"/>
              </p:cNvSpPr>
              <p:nvPr/>
            </p:nvSpPr>
            <p:spPr bwMode="auto">
              <a:xfrm>
                <a:off x="3588" y="2180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08" name="Line 679"/>
              <p:cNvSpPr>
                <a:spLocks noChangeShapeType="1"/>
              </p:cNvSpPr>
              <p:nvPr/>
            </p:nvSpPr>
            <p:spPr bwMode="auto">
              <a:xfrm>
                <a:off x="3610" y="215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09" name="Line 680"/>
              <p:cNvSpPr>
                <a:spLocks noChangeShapeType="1"/>
              </p:cNvSpPr>
              <p:nvPr/>
            </p:nvSpPr>
            <p:spPr bwMode="auto">
              <a:xfrm>
                <a:off x="3610" y="2180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10" name="Line 681"/>
              <p:cNvSpPr>
                <a:spLocks noChangeShapeType="1"/>
              </p:cNvSpPr>
              <p:nvPr/>
            </p:nvSpPr>
            <p:spPr bwMode="auto">
              <a:xfrm>
                <a:off x="3631" y="215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11" name="Line 682"/>
              <p:cNvSpPr>
                <a:spLocks noChangeShapeType="1"/>
              </p:cNvSpPr>
              <p:nvPr/>
            </p:nvSpPr>
            <p:spPr bwMode="auto">
              <a:xfrm>
                <a:off x="3624" y="2180"/>
                <a:ext cx="42" cy="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12" name="Line 683"/>
              <p:cNvSpPr>
                <a:spLocks noChangeShapeType="1"/>
              </p:cNvSpPr>
              <p:nvPr/>
            </p:nvSpPr>
            <p:spPr bwMode="auto">
              <a:xfrm>
                <a:off x="3645" y="215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13" name="Line 684"/>
              <p:cNvSpPr>
                <a:spLocks noChangeShapeType="1"/>
              </p:cNvSpPr>
              <p:nvPr/>
            </p:nvSpPr>
            <p:spPr bwMode="auto">
              <a:xfrm>
                <a:off x="3624" y="2180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14" name="Line 685"/>
              <p:cNvSpPr>
                <a:spLocks noChangeShapeType="1"/>
              </p:cNvSpPr>
              <p:nvPr/>
            </p:nvSpPr>
            <p:spPr bwMode="auto">
              <a:xfrm>
                <a:off x="3652" y="215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15" name="Line 686"/>
              <p:cNvSpPr>
                <a:spLocks noChangeShapeType="1"/>
              </p:cNvSpPr>
              <p:nvPr/>
            </p:nvSpPr>
            <p:spPr bwMode="auto">
              <a:xfrm>
                <a:off x="3631" y="2180"/>
                <a:ext cx="42" cy="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16" name="Line 687"/>
              <p:cNvSpPr>
                <a:spLocks noChangeShapeType="1"/>
              </p:cNvSpPr>
              <p:nvPr/>
            </p:nvSpPr>
            <p:spPr bwMode="auto">
              <a:xfrm>
                <a:off x="3652" y="215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17" name="Line 688"/>
              <p:cNvSpPr>
                <a:spLocks noChangeShapeType="1"/>
              </p:cNvSpPr>
              <p:nvPr/>
            </p:nvSpPr>
            <p:spPr bwMode="auto">
              <a:xfrm>
                <a:off x="3638" y="2180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18" name="Line 689"/>
              <p:cNvSpPr>
                <a:spLocks noChangeShapeType="1"/>
              </p:cNvSpPr>
              <p:nvPr/>
            </p:nvSpPr>
            <p:spPr bwMode="auto">
              <a:xfrm>
                <a:off x="3659" y="215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19" name="Line 690"/>
              <p:cNvSpPr>
                <a:spLocks noChangeShapeType="1"/>
              </p:cNvSpPr>
              <p:nvPr/>
            </p:nvSpPr>
            <p:spPr bwMode="auto">
              <a:xfrm>
                <a:off x="3638" y="2180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20" name="Line 691"/>
              <p:cNvSpPr>
                <a:spLocks noChangeShapeType="1"/>
              </p:cNvSpPr>
              <p:nvPr/>
            </p:nvSpPr>
            <p:spPr bwMode="auto">
              <a:xfrm>
                <a:off x="3659" y="215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21" name="Line 692"/>
              <p:cNvSpPr>
                <a:spLocks noChangeShapeType="1"/>
              </p:cNvSpPr>
              <p:nvPr/>
            </p:nvSpPr>
            <p:spPr bwMode="auto">
              <a:xfrm>
                <a:off x="3645" y="2180"/>
                <a:ext cx="43" cy="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22" name="Line 693"/>
              <p:cNvSpPr>
                <a:spLocks noChangeShapeType="1"/>
              </p:cNvSpPr>
              <p:nvPr/>
            </p:nvSpPr>
            <p:spPr bwMode="auto">
              <a:xfrm>
                <a:off x="3666" y="215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23" name="Line 694"/>
              <p:cNvSpPr>
                <a:spLocks noChangeShapeType="1"/>
              </p:cNvSpPr>
              <p:nvPr/>
            </p:nvSpPr>
            <p:spPr bwMode="auto">
              <a:xfrm>
                <a:off x="3645" y="2180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24" name="Line 695"/>
              <p:cNvSpPr>
                <a:spLocks noChangeShapeType="1"/>
              </p:cNvSpPr>
              <p:nvPr/>
            </p:nvSpPr>
            <p:spPr bwMode="auto">
              <a:xfrm>
                <a:off x="3673" y="215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25" name="Line 696"/>
              <p:cNvSpPr>
                <a:spLocks noChangeShapeType="1"/>
              </p:cNvSpPr>
              <p:nvPr/>
            </p:nvSpPr>
            <p:spPr bwMode="auto">
              <a:xfrm>
                <a:off x="3659" y="2180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26" name="Line 697"/>
              <p:cNvSpPr>
                <a:spLocks noChangeShapeType="1"/>
              </p:cNvSpPr>
              <p:nvPr/>
            </p:nvSpPr>
            <p:spPr bwMode="auto">
              <a:xfrm>
                <a:off x="3688" y="215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27" name="Line 698"/>
              <p:cNvSpPr>
                <a:spLocks noChangeShapeType="1"/>
              </p:cNvSpPr>
              <p:nvPr/>
            </p:nvSpPr>
            <p:spPr bwMode="auto">
              <a:xfrm>
                <a:off x="3680" y="2180"/>
                <a:ext cx="43" cy="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28" name="Line 699"/>
              <p:cNvSpPr>
                <a:spLocks noChangeShapeType="1"/>
              </p:cNvSpPr>
              <p:nvPr/>
            </p:nvSpPr>
            <p:spPr bwMode="auto">
              <a:xfrm>
                <a:off x="3702" y="215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29" name="Line 700"/>
              <p:cNvSpPr>
                <a:spLocks noChangeShapeType="1"/>
              </p:cNvSpPr>
              <p:nvPr/>
            </p:nvSpPr>
            <p:spPr bwMode="auto">
              <a:xfrm>
                <a:off x="3680" y="2180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30" name="Line 701"/>
              <p:cNvSpPr>
                <a:spLocks noChangeShapeType="1"/>
              </p:cNvSpPr>
              <p:nvPr/>
            </p:nvSpPr>
            <p:spPr bwMode="auto">
              <a:xfrm>
                <a:off x="3702" y="215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31" name="Line 702"/>
              <p:cNvSpPr>
                <a:spLocks noChangeShapeType="1"/>
              </p:cNvSpPr>
              <p:nvPr/>
            </p:nvSpPr>
            <p:spPr bwMode="auto">
              <a:xfrm>
                <a:off x="3680" y="2180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32" name="Line 703"/>
              <p:cNvSpPr>
                <a:spLocks noChangeShapeType="1"/>
              </p:cNvSpPr>
              <p:nvPr/>
            </p:nvSpPr>
            <p:spPr bwMode="auto">
              <a:xfrm>
                <a:off x="3709" y="215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33" name="Line 704"/>
              <p:cNvSpPr>
                <a:spLocks noChangeShapeType="1"/>
              </p:cNvSpPr>
              <p:nvPr/>
            </p:nvSpPr>
            <p:spPr bwMode="auto">
              <a:xfrm>
                <a:off x="3688" y="2180"/>
                <a:ext cx="42" cy="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34" name="Line 705"/>
              <p:cNvSpPr>
                <a:spLocks noChangeShapeType="1"/>
              </p:cNvSpPr>
              <p:nvPr/>
            </p:nvSpPr>
            <p:spPr bwMode="auto">
              <a:xfrm>
                <a:off x="3709" y="215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35" name="Line 706"/>
              <p:cNvSpPr>
                <a:spLocks noChangeShapeType="1"/>
              </p:cNvSpPr>
              <p:nvPr/>
            </p:nvSpPr>
            <p:spPr bwMode="auto">
              <a:xfrm>
                <a:off x="3688" y="2180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36" name="Line 707"/>
              <p:cNvSpPr>
                <a:spLocks noChangeShapeType="1"/>
              </p:cNvSpPr>
              <p:nvPr/>
            </p:nvSpPr>
            <p:spPr bwMode="auto">
              <a:xfrm>
                <a:off x="3716" y="215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37" name="Line 708"/>
              <p:cNvSpPr>
                <a:spLocks noChangeShapeType="1"/>
              </p:cNvSpPr>
              <p:nvPr/>
            </p:nvSpPr>
            <p:spPr bwMode="auto">
              <a:xfrm>
                <a:off x="3695" y="2180"/>
                <a:ext cx="42" cy="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38" name="Line 709"/>
              <p:cNvSpPr>
                <a:spLocks noChangeShapeType="1"/>
              </p:cNvSpPr>
              <p:nvPr/>
            </p:nvSpPr>
            <p:spPr bwMode="auto">
              <a:xfrm>
                <a:off x="3716" y="215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39" name="Line 710"/>
              <p:cNvSpPr>
                <a:spLocks noChangeShapeType="1"/>
              </p:cNvSpPr>
              <p:nvPr/>
            </p:nvSpPr>
            <p:spPr bwMode="auto">
              <a:xfrm>
                <a:off x="3695" y="2180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40" name="Line 711"/>
              <p:cNvSpPr>
                <a:spLocks noChangeShapeType="1"/>
              </p:cNvSpPr>
              <p:nvPr/>
            </p:nvSpPr>
            <p:spPr bwMode="auto">
              <a:xfrm>
                <a:off x="3716" y="215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41" name="Line 712"/>
              <p:cNvSpPr>
                <a:spLocks noChangeShapeType="1"/>
              </p:cNvSpPr>
              <p:nvPr/>
            </p:nvSpPr>
            <p:spPr bwMode="auto">
              <a:xfrm>
                <a:off x="3695" y="2180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42" name="Line 713"/>
              <p:cNvSpPr>
                <a:spLocks noChangeShapeType="1"/>
              </p:cNvSpPr>
              <p:nvPr/>
            </p:nvSpPr>
            <p:spPr bwMode="auto">
              <a:xfrm>
                <a:off x="3723" y="215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43" name="Line 714"/>
              <p:cNvSpPr>
                <a:spLocks noChangeShapeType="1"/>
              </p:cNvSpPr>
              <p:nvPr/>
            </p:nvSpPr>
            <p:spPr bwMode="auto">
              <a:xfrm>
                <a:off x="3702" y="2180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44" name="Line 715"/>
              <p:cNvSpPr>
                <a:spLocks noChangeShapeType="1"/>
              </p:cNvSpPr>
              <p:nvPr/>
            </p:nvSpPr>
            <p:spPr bwMode="auto">
              <a:xfrm>
                <a:off x="3730" y="215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45" name="Line 716"/>
              <p:cNvSpPr>
                <a:spLocks noChangeShapeType="1"/>
              </p:cNvSpPr>
              <p:nvPr/>
            </p:nvSpPr>
            <p:spPr bwMode="auto">
              <a:xfrm>
                <a:off x="3709" y="2180"/>
                <a:ext cx="42" cy="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46" name="Line 717"/>
              <p:cNvSpPr>
                <a:spLocks noChangeShapeType="1"/>
              </p:cNvSpPr>
              <p:nvPr/>
            </p:nvSpPr>
            <p:spPr bwMode="auto">
              <a:xfrm>
                <a:off x="3730" y="215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47" name="Line 718"/>
              <p:cNvSpPr>
                <a:spLocks noChangeShapeType="1"/>
              </p:cNvSpPr>
              <p:nvPr/>
            </p:nvSpPr>
            <p:spPr bwMode="auto">
              <a:xfrm>
                <a:off x="3709" y="2180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48" name="Line 719"/>
              <p:cNvSpPr>
                <a:spLocks noChangeShapeType="1"/>
              </p:cNvSpPr>
              <p:nvPr/>
            </p:nvSpPr>
            <p:spPr bwMode="auto">
              <a:xfrm>
                <a:off x="3730" y="215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49" name="Line 720"/>
              <p:cNvSpPr>
                <a:spLocks noChangeShapeType="1"/>
              </p:cNvSpPr>
              <p:nvPr/>
            </p:nvSpPr>
            <p:spPr bwMode="auto">
              <a:xfrm>
                <a:off x="3716" y="2180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50" name="Line 721"/>
              <p:cNvSpPr>
                <a:spLocks noChangeShapeType="1"/>
              </p:cNvSpPr>
              <p:nvPr/>
            </p:nvSpPr>
            <p:spPr bwMode="auto">
              <a:xfrm>
                <a:off x="3737" y="215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51" name="Line 722"/>
              <p:cNvSpPr>
                <a:spLocks noChangeShapeType="1"/>
              </p:cNvSpPr>
              <p:nvPr/>
            </p:nvSpPr>
            <p:spPr bwMode="auto">
              <a:xfrm>
                <a:off x="3723" y="2180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52" name="Line 723"/>
              <p:cNvSpPr>
                <a:spLocks noChangeShapeType="1"/>
              </p:cNvSpPr>
              <p:nvPr/>
            </p:nvSpPr>
            <p:spPr bwMode="auto">
              <a:xfrm>
                <a:off x="3744" y="215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53" name="Line 724"/>
              <p:cNvSpPr>
                <a:spLocks noChangeShapeType="1"/>
              </p:cNvSpPr>
              <p:nvPr/>
            </p:nvSpPr>
            <p:spPr bwMode="auto">
              <a:xfrm>
                <a:off x="3737" y="2180"/>
                <a:ext cx="43" cy="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54" name="Line 725"/>
              <p:cNvSpPr>
                <a:spLocks noChangeShapeType="1"/>
              </p:cNvSpPr>
              <p:nvPr/>
            </p:nvSpPr>
            <p:spPr bwMode="auto">
              <a:xfrm>
                <a:off x="3758" y="215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55" name="Line 726"/>
              <p:cNvSpPr>
                <a:spLocks noChangeShapeType="1"/>
              </p:cNvSpPr>
              <p:nvPr/>
            </p:nvSpPr>
            <p:spPr bwMode="auto">
              <a:xfrm>
                <a:off x="3737" y="2180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56" name="Line 727"/>
              <p:cNvSpPr>
                <a:spLocks noChangeShapeType="1"/>
              </p:cNvSpPr>
              <p:nvPr/>
            </p:nvSpPr>
            <p:spPr bwMode="auto">
              <a:xfrm>
                <a:off x="3766" y="215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57" name="Line 728"/>
              <p:cNvSpPr>
                <a:spLocks noChangeShapeType="1"/>
              </p:cNvSpPr>
              <p:nvPr/>
            </p:nvSpPr>
            <p:spPr bwMode="auto">
              <a:xfrm>
                <a:off x="3744" y="2180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58" name="Line 729"/>
              <p:cNvSpPr>
                <a:spLocks noChangeShapeType="1"/>
              </p:cNvSpPr>
              <p:nvPr/>
            </p:nvSpPr>
            <p:spPr bwMode="auto">
              <a:xfrm>
                <a:off x="3773" y="215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59" name="Line 730"/>
              <p:cNvSpPr>
                <a:spLocks noChangeShapeType="1"/>
              </p:cNvSpPr>
              <p:nvPr/>
            </p:nvSpPr>
            <p:spPr bwMode="auto">
              <a:xfrm>
                <a:off x="3744" y="2180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60" name="Line 731"/>
              <p:cNvSpPr>
                <a:spLocks noChangeShapeType="1"/>
              </p:cNvSpPr>
              <p:nvPr/>
            </p:nvSpPr>
            <p:spPr bwMode="auto">
              <a:xfrm>
                <a:off x="3773" y="215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61" name="Line 732"/>
              <p:cNvSpPr>
                <a:spLocks noChangeShapeType="1"/>
              </p:cNvSpPr>
              <p:nvPr/>
            </p:nvSpPr>
            <p:spPr bwMode="auto">
              <a:xfrm>
                <a:off x="3758" y="2180"/>
                <a:ext cx="43" cy="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62" name="Line 733"/>
              <p:cNvSpPr>
                <a:spLocks noChangeShapeType="1"/>
              </p:cNvSpPr>
              <p:nvPr/>
            </p:nvSpPr>
            <p:spPr bwMode="auto">
              <a:xfrm>
                <a:off x="3780" y="215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63" name="Line 734"/>
              <p:cNvSpPr>
                <a:spLocks noChangeShapeType="1"/>
              </p:cNvSpPr>
              <p:nvPr/>
            </p:nvSpPr>
            <p:spPr bwMode="auto">
              <a:xfrm>
                <a:off x="3773" y="2180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64" name="Line 735"/>
              <p:cNvSpPr>
                <a:spLocks noChangeShapeType="1"/>
              </p:cNvSpPr>
              <p:nvPr/>
            </p:nvSpPr>
            <p:spPr bwMode="auto">
              <a:xfrm>
                <a:off x="3794" y="215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65" name="Line 736"/>
              <p:cNvSpPr>
                <a:spLocks noChangeShapeType="1"/>
              </p:cNvSpPr>
              <p:nvPr/>
            </p:nvSpPr>
            <p:spPr bwMode="auto">
              <a:xfrm>
                <a:off x="3773" y="2180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66" name="Line 737"/>
              <p:cNvSpPr>
                <a:spLocks noChangeShapeType="1"/>
              </p:cNvSpPr>
              <p:nvPr/>
            </p:nvSpPr>
            <p:spPr bwMode="auto">
              <a:xfrm>
                <a:off x="3801" y="215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67" name="Line 738"/>
              <p:cNvSpPr>
                <a:spLocks noChangeShapeType="1"/>
              </p:cNvSpPr>
              <p:nvPr/>
            </p:nvSpPr>
            <p:spPr bwMode="auto">
              <a:xfrm>
                <a:off x="3780" y="2180"/>
                <a:ext cx="42" cy="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68" name="Line 739"/>
              <p:cNvSpPr>
                <a:spLocks noChangeShapeType="1"/>
              </p:cNvSpPr>
              <p:nvPr/>
            </p:nvSpPr>
            <p:spPr bwMode="auto">
              <a:xfrm>
                <a:off x="3801" y="215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69" name="Line 740"/>
              <p:cNvSpPr>
                <a:spLocks noChangeShapeType="1"/>
              </p:cNvSpPr>
              <p:nvPr/>
            </p:nvSpPr>
            <p:spPr bwMode="auto">
              <a:xfrm>
                <a:off x="3780" y="2180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70" name="Line 741"/>
              <p:cNvSpPr>
                <a:spLocks noChangeShapeType="1"/>
              </p:cNvSpPr>
              <p:nvPr/>
            </p:nvSpPr>
            <p:spPr bwMode="auto">
              <a:xfrm>
                <a:off x="3801" y="215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71" name="Line 742"/>
              <p:cNvSpPr>
                <a:spLocks noChangeShapeType="1"/>
              </p:cNvSpPr>
              <p:nvPr/>
            </p:nvSpPr>
            <p:spPr bwMode="auto">
              <a:xfrm>
                <a:off x="3787" y="2180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72" name="Line 743"/>
              <p:cNvSpPr>
                <a:spLocks noChangeShapeType="1"/>
              </p:cNvSpPr>
              <p:nvPr/>
            </p:nvSpPr>
            <p:spPr bwMode="auto">
              <a:xfrm>
                <a:off x="3815" y="215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73" name="Line 744"/>
              <p:cNvSpPr>
                <a:spLocks noChangeShapeType="1"/>
              </p:cNvSpPr>
              <p:nvPr/>
            </p:nvSpPr>
            <p:spPr bwMode="auto">
              <a:xfrm>
                <a:off x="3794" y="2180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74" name="Line 745"/>
              <p:cNvSpPr>
                <a:spLocks noChangeShapeType="1"/>
              </p:cNvSpPr>
              <p:nvPr/>
            </p:nvSpPr>
            <p:spPr bwMode="auto">
              <a:xfrm>
                <a:off x="3822" y="215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75" name="Line 746"/>
              <p:cNvSpPr>
                <a:spLocks noChangeShapeType="1"/>
              </p:cNvSpPr>
              <p:nvPr/>
            </p:nvSpPr>
            <p:spPr bwMode="auto">
              <a:xfrm>
                <a:off x="3794" y="2180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76" name="Line 747"/>
              <p:cNvSpPr>
                <a:spLocks noChangeShapeType="1"/>
              </p:cNvSpPr>
              <p:nvPr/>
            </p:nvSpPr>
            <p:spPr bwMode="auto">
              <a:xfrm>
                <a:off x="3822" y="215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77" name="Line 748"/>
              <p:cNvSpPr>
                <a:spLocks noChangeShapeType="1"/>
              </p:cNvSpPr>
              <p:nvPr/>
            </p:nvSpPr>
            <p:spPr bwMode="auto">
              <a:xfrm>
                <a:off x="3801" y="2180"/>
                <a:ext cx="42" cy="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78" name="Line 749"/>
              <p:cNvSpPr>
                <a:spLocks noChangeShapeType="1"/>
              </p:cNvSpPr>
              <p:nvPr/>
            </p:nvSpPr>
            <p:spPr bwMode="auto">
              <a:xfrm>
                <a:off x="3822" y="215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79" name="Line 750"/>
              <p:cNvSpPr>
                <a:spLocks noChangeShapeType="1"/>
              </p:cNvSpPr>
              <p:nvPr/>
            </p:nvSpPr>
            <p:spPr bwMode="auto">
              <a:xfrm>
                <a:off x="3801" y="2180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80" name="Line 751"/>
              <p:cNvSpPr>
                <a:spLocks noChangeShapeType="1"/>
              </p:cNvSpPr>
              <p:nvPr/>
            </p:nvSpPr>
            <p:spPr bwMode="auto">
              <a:xfrm>
                <a:off x="3822" y="215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81" name="Line 752"/>
              <p:cNvSpPr>
                <a:spLocks noChangeShapeType="1"/>
              </p:cNvSpPr>
              <p:nvPr/>
            </p:nvSpPr>
            <p:spPr bwMode="auto">
              <a:xfrm>
                <a:off x="3801" y="2180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82" name="Line 753"/>
              <p:cNvSpPr>
                <a:spLocks noChangeShapeType="1"/>
              </p:cNvSpPr>
              <p:nvPr/>
            </p:nvSpPr>
            <p:spPr bwMode="auto">
              <a:xfrm>
                <a:off x="3829" y="215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83" name="Line 754"/>
              <p:cNvSpPr>
                <a:spLocks noChangeShapeType="1"/>
              </p:cNvSpPr>
              <p:nvPr/>
            </p:nvSpPr>
            <p:spPr bwMode="auto">
              <a:xfrm>
                <a:off x="3801" y="2180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84" name="Line 755"/>
              <p:cNvSpPr>
                <a:spLocks noChangeShapeType="1"/>
              </p:cNvSpPr>
              <p:nvPr/>
            </p:nvSpPr>
            <p:spPr bwMode="auto">
              <a:xfrm>
                <a:off x="3829" y="215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85" name="Line 756"/>
              <p:cNvSpPr>
                <a:spLocks noChangeShapeType="1"/>
              </p:cNvSpPr>
              <p:nvPr/>
            </p:nvSpPr>
            <p:spPr bwMode="auto">
              <a:xfrm>
                <a:off x="3808" y="2180"/>
                <a:ext cx="43" cy="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86" name="Line 757"/>
              <p:cNvSpPr>
                <a:spLocks noChangeShapeType="1"/>
              </p:cNvSpPr>
              <p:nvPr/>
            </p:nvSpPr>
            <p:spPr bwMode="auto">
              <a:xfrm>
                <a:off x="3829" y="215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87" name="Line 758"/>
              <p:cNvSpPr>
                <a:spLocks noChangeShapeType="1"/>
              </p:cNvSpPr>
              <p:nvPr/>
            </p:nvSpPr>
            <p:spPr bwMode="auto">
              <a:xfrm>
                <a:off x="3815" y="2180"/>
                <a:ext cx="43" cy="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88" name="Line 759"/>
              <p:cNvSpPr>
                <a:spLocks noChangeShapeType="1"/>
              </p:cNvSpPr>
              <p:nvPr/>
            </p:nvSpPr>
            <p:spPr bwMode="auto">
              <a:xfrm>
                <a:off x="3836" y="215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89" name="Line 760"/>
              <p:cNvSpPr>
                <a:spLocks noChangeShapeType="1"/>
              </p:cNvSpPr>
              <p:nvPr/>
            </p:nvSpPr>
            <p:spPr bwMode="auto">
              <a:xfrm>
                <a:off x="3815" y="2180"/>
                <a:ext cx="43" cy="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90" name="Line 761"/>
              <p:cNvSpPr>
                <a:spLocks noChangeShapeType="1"/>
              </p:cNvSpPr>
              <p:nvPr/>
            </p:nvSpPr>
            <p:spPr bwMode="auto">
              <a:xfrm>
                <a:off x="3836" y="215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91" name="Line 762"/>
              <p:cNvSpPr>
                <a:spLocks noChangeShapeType="1"/>
              </p:cNvSpPr>
              <p:nvPr/>
            </p:nvSpPr>
            <p:spPr bwMode="auto">
              <a:xfrm>
                <a:off x="3815" y="2180"/>
                <a:ext cx="43" cy="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92" name="Line 763"/>
              <p:cNvSpPr>
                <a:spLocks noChangeShapeType="1"/>
              </p:cNvSpPr>
              <p:nvPr/>
            </p:nvSpPr>
            <p:spPr bwMode="auto">
              <a:xfrm>
                <a:off x="3836" y="215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93" name="Line 764"/>
              <p:cNvSpPr>
                <a:spLocks noChangeShapeType="1"/>
              </p:cNvSpPr>
              <p:nvPr/>
            </p:nvSpPr>
            <p:spPr bwMode="auto">
              <a:xfrm>
                <a:off x="3822" y="2180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94" name="Line 765"/>
              <p:cNvSpPr>
                <a:spLocks noChangeShapeType="1"/>
              </p:cNvSpPr>
              <p:nvPr/>
            </p:nvSpPr>
            <p:spPr bwMode="auto">
              <a:xfrm>
                <a:off x="3851" y="215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95" name="Line 766"/>
              <p:cNvSpPr>
                <a:spLocks noChangeShapeType="1"/>
              </p:cNvSpPr>
              <p:nvPr/>
            </p:nvSpPr>
            <p:spPr bwMode="auto">
              <a:xfrm>
                <a:off x="3829" y="2180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96" name="Line 767"/>
              <p:cNvSpPr>
                <a:spLocks noChangeShapeType="1"/>
              </p:cNvSpPr>
              <p:nvPr/>
            </p:nvSpPr>
            <p:spPr bwMode="auto">
              <a:xfrm>
                <a:off x="3858" y="215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97" name="Line 768"/>
              <p:cNvSpPr>
                <a:spLocks noChangeShapeType="1"/>
              </p:cNvSpPr>
              <p:nvPr/>
            </p:nvSpPr>
            <p:spPr bwMode="auto">
              <a:xfrm>
                <a:off x="3836" y="2180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98" name="Line 769"/>
              <p:cNvSpPr>
                <a:spLocks noChangeShapeType="1"/>
              </p:cNvSpPr>
              <p:nvPr/>
            </p:nvSpPr>
            <p:spPr bwMode="auto">
              <a:xfrm>
                <a:off x="3858" y="215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99" name="Line 770"/>
              <p:cNvSpPr>
                <a:spLocks noChangeShapeType="1"/>
              </p:cNvSpPr>
              <p:nvPr/>
            </p:nvSpPr>
            <p:spPr bwMode="auto">
              <a:xfrm>
                <a:off x="3843" y="2180"/>
                <a:ext cx="43" cy="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00" name="Line 771"/>
              <p:cNvSpPr>
                <a:spLocks noChangeShapeType="1"/>
              </p:cNvSpPr>
              <p:nvPr/>
            </p:nvSpPr>
            <p:spPr bwMode="auto">
              <a:xfrm>
                <a:off x="3865" y="215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01" name="Line 772"/>
              <p:cNvSpPr>
                <a:spLocks noChangeShapeType="1"/>
              </p:cNvSpPr>
              <p:nvPr/>
            </p:nvSpPr>
            <p:spPr bwMode="auto">
              <a:xfrm>
                <a:off x="3843" y="2180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02" name="Line 773"/>
              <p:cNvSpPr>
                <a:spLocks noChangeShapeType="1"/>
              </p:cNvSpPr>
              <p:nvPr/>
            </p:nvSpPr>
            <p:spPr bwMode="auto">
              <a:xfrm>
                <a:off x="3865" y="215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03" name="Line 774"/>
              <p:cNvSpPr>
                <a:spLocks noChangeShapeType="1"/>
              </p:cNvSpPr>
              <p:nvPr/>
            </p:nvSpPr>
            <p:spPr bwMode="auto">
              <a:xfrm>
                <a:off x="3851" y="2180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04" name="Line 775"/>
              <p:cNvSpPr>
                <a:spLocks noChangeShapeType="1"/>
              </p:cNvSpPr>
              <p:nvPr/>
            </p:nvSpPr>
            <p:spPr bwMode="auto">
              <a:xfrm>
                <a:off x="3872" y="215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05" name="Line 776"/>
              <p:cNvSpPr>
                <a:spLocks noChangeShapeType="1"/>
              </p:cNvSpPr>
              <p:nvPr/>
            </p:nvSpPr>
            <p:spPr bwMode="auto">
              <a:xfrm>
                <a:off x="3858" y="2180"/>
                <a:ext cx="42" cy="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06" name="Line 777"/>
              <p:cNvSpPr>
                <a:spLocks noChangeShapeType="1"/>
              </p:cNvSpPr>
              <p:nvPr/>
            </p:nvSpPr>
            <p:spPr bwMode="auto">
              <a:xfrm>
                <a:off x="3879" y="215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07" name="Line 778"/>
              <p:cNvSpPr>
                <a:spLocks noChangeShapeType="1"/>
              </p:cNvSpPr>
              <p:nvPr/>
            </p:nvSpPr>
            <p:spPr bwMode="auto">
              <a:xfrm>
                <a:off x="3865" y="2180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08" name="Line 779"/>
              <p:cNvSpPr>
                <a:spLocks noChangeShapeType="1"/>
              </p:cNvSpPr>
              <p:nvPr/>
            </p:nvSpPr>
            <p:spPr bwMode="auto">
              <a:xfrm>
                <a:off x="3886" y="215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09" name="Line 780"/>
              <p:cNvSpPr>
                <a:spLocks noChangeShapeType="1"/>
              </p:cNvSpPr>
              <p:nvPr/>
            </p:nvSpPr>
            <p:spPr bwMode="auto">
              <a:xfrm>
                <a:off x="3865" y="2180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10" name="Line 781"/>
              <p:cNvSpPr>
                <a:spLocks noChangeShapeType="1"/>
              </p:cNvSpPr>
              <p:nvPr/>
            </p:nvSpPr>
            <p:spPr bwMode="auto">
              <a:xfrm>
                <a:off x="3893" y="215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11" name="Line 782"/>
              <p:cNvSpPr>
                <a:spLocks noChangeShapeType="1"/>
              </p:cNvSpPr>
              <p:nvPr/>
            </p:nvSpPr>
            <p:spPr bwMode="auto">
              <a:xfrm>
                <a:off x="3879" y="2180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12" name="Line 783"/>
              <p:cNvSpPr>
                <a:spLocks noChangeShapeType="1"/>
              </p:cNvSpPr>
              <p:nvPr/>
            </p:nvSpPr>
            <p:spPr bwMode="auto">
              <a:xfrm>
                <a:off x="3900" y="215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13" name="Line 784"/>
              <p:cNvSpPr>
                <a:spLocks noChangeShapeType="1"/>
              </p:cNvSpPr>
              <p:nvPr/>
            </p:nvSpPr>
            <p:spPr bwMode="auto">
              <a:xfrm>
                <a:off x="3879" y="2180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14" name="Line 785"/>
              <p:cNvSpPr>
                <a:spLocks noChangeShapeType="1"/>
              </p:cNvSpPr>
              <p:nvPr/>
            </p:nvSpPr>
            <p:spPr bwMode="auto">
              <a:xfrm>
                <a:off x="3907" y="215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15" name="Line 786"/>
              <p:cNvSpPr>
                <a:spLocks noChangeShapeType="1"/>
              </p:cNvSpPr>
              <p:nvPr/>
            </p:nvSpPr>
            <p:spPr bwMode="auto">
              <a:xfrm>
                <a:off x="3886" y="2180"/>
                <a:ext cx="43" cy="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16" name="Line 787"/>
              <p:cNvSpPr>
                <a:spLocks noChangeShapeType="1"/>
              </p:cNvSpPr>
              <p:nvPr/>
            </p:nvSpPr>
            <p:spPr bwMode="auto">
              <a:xfrm>
                <a:off x="3907" y="215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17" name="Line 788"/>
              <p:cNvSpPr>
                <a:spLocks noChangeShapeType="1"/>
              </p:cNvSpPr>
              <p:nvPr/>
            </p:nvSpPr>
            <p:spPr bwMode="auto">
              <a:xfrm>
                <a:off x="3886" y="2180"/>
                <a:ext cx="43" cy="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18" name="Line 789"/>
              <p:cNvSpPr>
                <a:spLocks noChangeShapeType="1"/>
              </p:cNvSpPr>
              <p:nvPr/>
            </p:nvSpPr>
            <p:spPr bwMode="auto">
              <a:xfrm>
                <a:off x="3907" y="215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19" name="Line 790"/>
              <p:cNvSpPr>
                <a:spLocks noChangeShapeType="1"/>
              </p:cNvSpPr>
              <p:nvPr/>
            </p:nvSpPr>
            <p:spPr bwMode="auto">
              <a:xfrm>
                <a:off x="3886" y="2180"/>
                <a:ext cx="43" cy="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20" name="Line 791"/>
              <p:cNvSpPr>
                <a:spLocks noChangeShapeType="1"/>
              </p:cNvSpPr>
              <p:nvPr/>
            </p:nvSpPr>
            <p:spPr bwMode="auto">
              <a:xfrm>
                <a:off x="3907" y="215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21" name="Line 792"/>
              <p:cNvSpPr>
                <a:spLocks noChangeShapeType="1"/>
              </p:cNvSpPr>
              <p:nvPr/>
            </p:nvSpPr>
            <p:spPr bwMode="auto">
              <a:xfrm>
                <a:off x="3893" y="2180"/>
                <a:ext cx="43" cy="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22" name="Line 793"/>
              <p:cNvSpPr>
                <a:spLocks noChangeShapeType="1"/>
              </p:cNvSpPr>
              <p:nvPr/>
            </p:nvSpPr>
            <p:spPr bwMode="auto">
              <a:xfrm>
                <a:off x="3914" y="215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23" name="Line 794"/>
              <p:cNvSpPr>
                <a:spLocks noChangeShapeType="1"/>
              </p:cNvSpPr>
              <p:nvPr/>
            </p:nvSpPr>
            <p:spPr bwMode="auto">
              <a:xfrm>
                <a:off x="3893" y="2180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24" name="Line 795"/>
              <p:cNvSpPr>
                <a:spLocks noChangeShapeType="1"/>
              </p:cNvSpPr>
              <p:nvPr/>
            </p:nvSpPr>
            <p:spPr bwMode="auto">
              <a:xfrm>
                <a:off x="3914" y="215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25" name="Line 796"/>
              <p:cNvSpPr>
                <a:spLocks noChangeShapeType="1"/>
              </p:cNvSpPr>
              <p:nvPr/>
            </p:nvSpPr>
            <p:spPr bwMode="auto">
              <a:xfrm>
                <a:off x="3893" y="2180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26" name="Line 797"/>
              <p:cNvSpPr>
                <a:spLocks noChangeShapeType="1"/>
              </p:cNvSpPr>
              <p:nvPr/>
            </p:nvSpPr>
            <p:spPr bwMode="auto">
              <a:xfrm>
                <a:off x="3921" y="215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27" name="Line 798"/>
              <p:cNvSpPr>
                <a:spLocks noChangeShapeType="1"/>
              </p:cNvSpPr>
              <p:nvPr/>
            </p:nvSpPr>
            <p:spPr bwMode="auto">
              <a:xfrm>
                <a:off x="3900" y="2180"/>
                <a:ext cx="43" cy="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28" name="Line 799"/>
              <p:cNvSpPr>
                <a:spLocks noChangeShapeType="1"/>
              </p:cNvSpPr>
              <p:nvPr/>
            </p:nvSpPr>
            <p:spPr bwMode="auto">
              <a:xfrm>
                <a:off x="3921" y="215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29" name="Line 800"/>
              <p:cNvSpPr>
                <a:spLocks noChangeShapeType="1"/>
              </p:cNvSpPr>
              <p:nvPr/>
            </p:nvSpPr>
            <p:spPr bwMode="auto">
              <a:xfrm>
                <a:off x="3900" y="2180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30" name="Line 801"/>
              <p:cNvSpPr>
                <a:spLocks noChangeShapeType="1"/>
              </p:cNvSpPr>
              <p:nvPr/>
            </p:nvSpPr>
            <p:spPr bwMode="auto">
              <a:xfrm>
                <a:off x="3929" y="215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31" name="Line 802"/>
              <p:cNvSpPr>
                <a:spLocks noChangeShapeType="1"/>
              </p:cNvSpPr>
              <p:nvPr/>
            </p:nvSpPr>
            <p:spPr bwMode="auto">
              <a:xfrm>
                <a:off x="3907" y="2180"/>
                <a:ext cx="43" cy="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32" name="Line 803"/>
              <p:cNvSpPr>
                <a:spLocks noChangeShapeType="1"/>
              </p:cNvSpPr>
              <p:nvPr/>
            </p:nvSpPr>
            <p:spPr bwMode="auto">
              <a:xfrm>
                <a:off x="3929" y="215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33" name="Line 804"/>
              <p:cNvSpPr>
                <a:spLocks noChangeShapeType="1"/>
              </p:cNvSpPr>
              <p:nvPr/>
            </p:nvSpPr>
            <p:spPr bwMode="auto">
              <a:xfrm>
                <a:off x="3907" y="2180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34" name="Line 805"/>
              <p:cNvSpPr>
                <a:spLocks noChangeShapeType="1"/>
              </p:cNvSpPr>
              <p:nvPr/>
            </p:nvSpPr>
            <p:spPr bwMode="auto">
              <a:xfrm>
                <a:off x="3929" y="215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35" name="Line 806"/>
              <p:cNvSpPr>
                <a:spLocks noChangeShapeType="1"/>
              </p:cNvSpPr>
              <p:nvPr/>
            </p:nvSpPr>
            <p:spPr bwMode="auto">
              <a:xfrm>
                <a:off x="3907" y="2180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36" name="Line 807"/>
              <p:cNvSpPr>
                <a:spLocks noChangeShapeType="1"/>
              </p:cNvSpPr>
              <p:nvPr/>
            </p:nvSpPr>
            <p:spPr bwMode="auto">
              <a:xfrm>
                <a:off x="3929" y="215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8" name="Group 1009"/>
            <p:cNvGrpSpPr>
              <a:grpSpLocks/>
            </p:cNvGrpSpPr>
            <p:nvPr/>
          </p:nvGrpSpPr>
          <p:grpSpPr bwMode="auto">
            <a:xfrm>
              <a:off x="1498" y="1889"/>
              <a:ext cx="2955" cy="312"/>
              <a:chOff x="1498" y="1889"/>
              <a:chExt cx="2955" cy="312"/>
            </a:xfrm>
          </p:grpSpPr>
          <p:sp>
            <p:nvSpPr>
              <p:cNvPr id="1137" name="Line 809"/>
              <p:cNvSpPr>
                <a:spLocks noChangeShapeType="1"/>
              </p:cNvSpPr>
              <p:nvPr/>
            </p:nvSpPr>
            <p:spPr bwMode="auto">
              <a:xfrm>
                <a:off x="3907" y="2180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38" name="Line 810"/>
              <p:cNvSpPr>
                <a:spLocks noChangeShapeType="1"/>
              </p:cNvSpPr>
              <p:nvPr/>
            </p:nvSpPr>
            <p:spPr bwMode="auto">
              <a:xfrm>
                <a:off x="3936" y="215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39" name="Line 811"/>
              <p:cNvSpPr>
                <a:spLocks noChangeShapeType="1"/>
              </p:cNvSpPr>
              <p:nvPr/>
            </p:nvSpPr>
            <p:spPr bwMode="auto">
              <a:xfrm>
                <a:off x="3914" y="2180"/>
                <a:ext cx="43" cy="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40" name="Line 812"/>
              <p:cNvSpPr>
                <a:spLocks noChangeShapeType="1"/>
              </p:cNvSpPr>
              <p:nvPr/>
            </p:nvSpPr>
            <p:spPr bwMode="auto">
              <a:xfrm>
                <a:off x="3936" y="215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41" name="Line 813"/>
              <p:cNvSpPr>
                <a:spLocks noChangeShapeType="1"/>
              </p:cNvSpPr>
              <p:nvPr/>
            </p:nvSpPr>
            <p:spPr bwMode="auto">
              <a:xfrm>
                <a:off x="3921" y="2180"/>
                <a:ext cx="43" cy="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42" name="Line 814"/>
              <p:cNvSpPr>
                <a:spLocks noChangeShapeType="1"/>
              </p:cNvSpPr>
              <p:nvPr/>
            </p:nvSpPr>
            <p:spPr bwMode="auto">
              <a:xfrm>
                <a:off x="3943" y="215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43" name="Line 815"/>
              <p:cNvSpPr>
                <a:spLocks noChangeShapeType="1"/>
              </p:cNvSpPr>
              <p:nvPr/>
            </p:nvSpPr>
            <p:spPr bwMode="auto">
              <a:xfrm>
                <a:off x="3921" y="2180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44" name="Line 816"/>
              <p:cNvSpPr>
                <a:spLocks noChangeShapeType="1"/>
              </p:cNvSpPr>
              <p:nvPr/>
            </p:nvSpPr>
            <p:spPr bwMode="auto">
              <a:xfrm>
                <a:off x="3943" y="215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45" name="Line 817"/>
              <p:cNvSpPr>
                <a:spLocks noChangeShapeType="1"/>
              </p:cNvSpPr>
              <p:nvPr/>
            </p:nvSpPr>
            <p:spPr bwMode="auto">
              <a:xfrm>
                <a:off x="3921" y="2180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46" name="Line 818"/>
              <p:cNvSpPr>
                <a:spLocks noChangeShapeType="1"/>
              </p:cNvSpPr>
              <p:nvPr/>
            </p:nvSpPr>
            <p:spPr bwMode="auto">
              <a:xfrm>
                <a:off x="3943" y="215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47" name="Line 819"/>
              <p:cNvSpPr>
                <a:spLocks noChangeShapeType="1"/>
              </p:cNvSpPr>
              <p:nvPr/>
            </p:nvSpPr>
            <p:spPr bwMode="auto">
              <a:xfrm>
                <a:off x="3921" y="2180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48" name="Line 820"/>
              <p:cNvSpPr>
                <a:spLocks noChangeShapeType="1"/>
              </p:cNvSpPr>
              <p:nvPr/>
            </p:nvSpPr>
            <p:spPr bwMode="auto">
              <a:xfrm>
                <a:off x="3943" y="215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49" name="Line 821"/>
              <p:cNvSpPr>
                <a:spLocks noChangeShapeType="1"/>
              </p:cNvSpPr>
              <p:nvPr/>
            </p:nvSpPr>
            <p:spPr bwMode="auto">
              <a:xfrm>
                <a:off x="3936" y="2180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50" name="Line 822"/>
              <p:cNvSpPr>
                <a:spLocks noChangeShapeType="1"/>
              </p:cNvSpPr>
              <p:nvPr/>
            </p:nvSpPr>
            <p:spPr bwMode="auto">
              <a:xfrm>
                <a:off x="3964" y="215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51" name="Line 823"/>
              <p:cNvSpPr>
                <a:spLocks noChangeShapeType="1"/>
              </p:cNvSpPr>
              <p:nvPr/>
            </p:nvSpPr>
            <p:spPr bwMode="auto">
              <a:xfrm>
                <a:off x="3957" y="2180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52" name="Line 824"/>
              <p:cNvSpPr>
                <a:spLocks noChangeShapeType="1"/>
              </p:cNvSpPr>
              <p:nvPr/>
            </p:nvSpPr>
            <p:spPr bwMode="auto">
              <a:xfrm>
                <a:off x="3978" y="215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53" name="Line 825"/>
              <p:cNvSpPr>
                <a:spLocks noChangeShapeType="1"/>
              </p:cNvSpPr>
              <p:nvPr/>
            </p:nvSpPr>
            <p:spPr bwMode="auto">
              <a:xfrm>
                <a:off x="3971" y="2180"/>
                <a:ext cx="43" cy="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54" name="Line 826"/>
              <p:cNvSpPr>
                <a:spLocks noChangeShapeType="1"/>
              </p:cNvSpPr>
              <p:nvPr/>
            </p:nvSpPr>
            <p:spPr bwMode="auto">
              <a:xfrm>
                <a:off x="3992" y="215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55" name="Line 827"/>
              <p:cNvSpPr>
                <a:spLocks noChangeShapeType="1"/>
              </p:cNvSpPr>
              <p:nvPr/>
            </p:nvSpPr>
            <p:spPr bwMode="auto">
              <a:xfrm>
                <a:off x="3971" y="2180"/>
                <a:ext cx="43" cy="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56" name="Line 828"/>
              <p:cNvSpPr>
                <a:spLocks noChangeShapeType="1"/>
              </p:cNvSpPr>
              <p:nvPr/>
            </p:nvSpPr>
            <p:spPr bwMode="auto">
              <a:xfrm>
                <a:off x="3992" y="215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57" name="Line 829"/>
              <p:cNvSpPr>
                <a:spLocks noChangeShapeType="1"/>
              </p:cNvSpPr>
              <p:nvPr/>
            </p:nvSpPr>
            <p:spPr bwMode="auto">
              <a:xfrm>
                <a:off x="3971" y="2180"/>
                <a:ext cx="43" cy="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58" name="Line 830"/>
              <p:cNvSpPr>
                <a:spLocks noChangeShapeType="1"/>
              </p:cNvSpPr>
              <p:nvPr/>
            </p:nvSpPr>
            <p:spPr bwMode="auto">
              <a:xfrm>
                <a:off x="3992" y="215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59" name="Line 831"/>
              <p:cNvSpPr>
                <a:spLocks noChangeShapeType="1"/>
              </p:cNvSpPr>
              <p:nvPr/>
            </p:nvSpPr>
            <p:spPr bwMode="auto">
              <a:xfrm>
                <a:off x="3971" y="2180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60" name="Line 832"/>
              <p:cNvSpPr>
                <a:spLocks noChangeShapeType="1"/>
              </p:cNvSpPr>
              <p:nvPr/>
            </p:nvSpPr>
            <p:spPr bwMode="auto">
              <a:xfrm>
                <a:off x="3992" y="215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61" name="Line 833"/>
              <p:cNvSpPr>
                <a:spLocks noChangeShapeType="1"/>
              </p:cNvSpPr>
              <p:nvPr/>
            </p:nvSpPr>
            <p:spPr bwMode="auto">
              <a:xfrm>
                <a:off x="3971" y="2180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62" name="Line 834"/>
              <p:cNvSpPr>
                <a:spLocks noChangeShapeType="1"/>
              </p:cNvSpPr>
              <p:nvPr/>
            </p:nvSpPr>
            <p:spPr bwMode="auto">
              <a:xfrm>
                <a:off x="3992" y="215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63" name="Line 835"/>
              <p:cNvSpPr>
                <a:spLocks noChangeShapeType="1"/>
              </p:cNvSpPr>
              <p:nvPr/>
            </p:nvSpPr>
            <p:spPr bwMode="auto">
              <a:xfrm>
                <a:off x="3971" y="2180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64" name="Line 836"/>
              <p:cNvSpPr>
                <a:spLocks noChangeShapeType="1"/>
              </p:cNvSpPr>
              <p:nvPr/>
            </p:nvSpPr>
            <p:spPr bwMode="auto">
              <a:xfrm>
                <a:off x="3999" y="215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65" name="Line 837"/>
              <p:cNvSpPr>
                <a:spLocks noChangeShapeType="1"/>
              </p:cNvSpPr>
              <p:nvPr/>
            </p:nvSpPr>
            <p:spPr bwMode="auto">
              <a:xfrm>
                <a:off x="3985" y="2180"/>
                <a:ext cx="43" cy="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66" name="Line 838"/>
              <p:cNvSpPr>
                <a:spLocks noChangeShapeType="1"/>
              </p:cNvSpPr>
              <p:nvPr/>
            </p:nvSpPr>
            <p:spPr bwMode="auto">
              <a:xfrm>
                <a:off x="4006" y="215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67" name="Line 839"/>
              <p:cNvSpPr>
                <a:spLocks noChangeShapeType="1"/>
              </p:cNvSpPr>
              <p:nvPr/>
            </p:nvSpPr>
            <p:spPr bwMode="auto">
              <a:xfrm>
                <a:off x="3985" y="2180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68" name="Line 840"/>
              <p:cNvSpPr>
                <a:spLocks noChangeShapeType="1"/>
              </p:cNvSpPr>
              <p:nvPr/>
            </p:nvSpPr>
            <p:spPr bwMode="auto">
              <a:xfrm>
                <a:off x="4006" y="215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69" name="Line 841"/>
              <p:cNvSpPr>
                <a:spLocks noChangeShapeType="1"/>
              </p:cNvSpPr>
              <p:nvPr/>
            </p:nvSpPr>
            <p:spPr bwMode="auto">
              <a:xfrm>
                <a:off x="3992" y="2180"/>
                <a:ext cx="43" cy="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70" name="Line 842"/>
              <p:cNvSpPr>
                <a:spLocks noChangeShapeType="1"/>
              </p:cNvSpPr>
              <p:nvPr/>
            </p:nvSpPr>
            <p:spPr bwMode="auto">
              <a:xfrm>
                <a:off x="4014" y="215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71" name="Line 843"/>
              <p:cNvSpPr>
                <a:spLocks noChangeShapeType="1"/>
              </p:cNvSpPr>
              <p:nvPr/>
            </p:nvSpPr>
            <p:spPr bwMode="auto">
              <a:xfrm>
                <a:off x="3992" y="2180"/>
                <a:ext cx="43" cy="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72" name="Line 844"/>
              <p:cNvSpPr>
                <a:spLocks noChangeShapeType="1"/>
              </p:cNvSpPr>
              <p:nvPr/>
            </p:nvSpPr>
            <p:spPr bwMode="auto">
              <a:xfrm>
                <a:off x="4014" y="215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73" name="Line 845"/>
              <p:cNvSpPr>
                <a:spLocks noChangeShapeType="1"/>
              </p:cNvSpPr>
              <p:nvPr/>
            </p:nvSpPr>
            <p:spPr bwMode="auto">
              <a:xfrm>
                <a:off x="3999" y="2180"/>
                <a:ext cx="43" cy="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74" name="Line 846"/>
              <p:cNvSpPr>
                <a:spLocks noChangeShapeType="1"/>
              </p:cNvSpPr>
              <p:nvPr/>
            </p:nvSpPr>
            <p:spPr bwMode="auto">
              <a:xfrm>
                <a:off x="4021" y="215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75" name="Line 847"/>
              <p:cNvSpPr>
                <a:spLocks noChangeShapeType="1"/>
              </p:cNvSpPr>
              <p:nvPr/>
            </p:nvSpPr>
            <p:spPr bwMode="auto">
              <a:xfrm>
                <a:off x="3999" y="2180"/>
                <a:ext cx="43" cy="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76" name="Line 848"/>
              <p:cNvSpPr>
                <a:spLocks noChangeShapeType="1"/>
              </p:cNvSpPr>
              <p:nvPr/>
            </p:nvSpPr>
            <p:spPr bwMode="auto">
              <a:xfrm>
                <a:off x="4021" y="215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77" name="Line 849"/>
              <p:cNvSpPr>
                <a:spLocks noChangeShapeType="1"/>
              </p:cNvSpPr>
              <p:nvPr/>
            </p:nvSpPr>
            <p:spPr bwMode="auto">
              <a:xfrm>
                <a:off x="3999" y="2180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78" name="Line 850"/>
              <p:cNvSpPr>
                <a:spLocks noChangeShapeType="1"/>
              </p:cNvSpPr>
              <p:nvPr/>
            </p:nvSpPr>
            <p:spPr bwMode="auto">
              <a:xfrm>
                <a:off x="4021" y="215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79" name="Line 851"/>
              <p:cNvSpPr>
                <a:spLocks noChangeShapeType="1"/>
              </p:cNvSpPr>
              <p:nvPr/>
            </p:nvSpPr>
            <p:spPr bwMode="auto">
              <a:xfrm>
                <a:off x="3999" y="2180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80" name="Line 852"/>
              <p:cNvSpPr>
                <a:spLocks noChangeShapeType="1"/>
              </p:cNvSpPr>
              <p:nvPr/>
            </p:nvSpPr>
            <p:spPr bwMode="auto">
              <a:xfrm>
                <a:off x="4028" y="215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81" name="Line 853"/>
              <p:cNvSpPr>
                <a:spLocks noChangeShapeType="1"/>
              </p:cNvSpPr>
              <p:nvPr/>
            </p:nvSpPr>
            <p:spPr bwMode="auto">
              <a:xfrm>
                <a:off x="4021" y="2180"/>
                <a:ext cx="42" cy="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82" name="Line 854"/>
              <p:cNvSpPr>
                <a:spLocks noChangeShapeType="1"/>
              </p:cNvSpPr>
              <p:nvPr/>
            </p:nvSpPr>
            <p:spPr bwMode="auto">
              <a:xfrm>
                <a:off x="4042" y="215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83" name="Line 855"/>
              <p:cNvSpPr>
                <a:spLocks noChangeShapeType="1"/>
              </p:cNvSpPr>
              <p:nvPr/>
            </p:nvSpPr>
            <p:spPr bwMode="auto">
              <a:xfrm>
                <a:off x="4021" y="2180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84" name="Line 856"/>
              <p:cNvSpPr>
                <a:spLocks noChangeShapeType="1"/>
              </p:cNvSpPr>
              <p:nvPr/>
            </p:nvSpPr>
            <p:spPr bwMode="auto">
              <a:xfrm>
                <a:off x="4049" y="215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85" name="Line 857"/>
              <p:cNvSpPr>
                <a:spLocks noChangeShapeType="1"/>
              </p:cNvSpPr>
              <p:nvPr/>
            </p:nvSpPr>
            <p:spPr bwMode="auto">
              <a:xfrm>
                <a:off x="4035" y="2180"/>
                <a:ext cx="42" cy="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86" name="Line 858"/>
              <p:cNvSpPr>
                <a:spLocks noChangeShapeType="1"/>
              </p:cNvSpPr>
              <p:nvPr/>
            </p:nvSpPr>
            <p:spPr bwMode="auto">
              <a:xfrm>
                <a:off x="4056" y="215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87" name="Line 859"/>
              <p:cNvSpPr>
                <a:spLocks noChangeShapeType="1"/>
              </p:cNvSpPr>
              <p:nvPr/>
            </p:nvSpPr>
            <p:spPr bwMode="auto">
              <a:xfrm>
                <a:off x="4035" y="2180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88" name="Line 860"/>
              <p:cNvSpPr>
                <a:spLocks noChangeShapeType="1"/>
              </p:cNvSpPr>
              <p:nvPr/>
            </p:nvSpPr>
            <p:spPr bwMode="auto">
              <a:xfrm>
                <a:off x="4063" y="215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89" name="Line 861"/>
              <p:cNvSpPr>
                <a:spLocks noChangeShapeType="1"/>
              </p:cNvSpPr>
              <p:nvPr/>
            </p:nvSpPr>
            <p:spPr bwMode="auto">
              <a:xfrm>
                <a:off x="4042" y="2180"/>
                <a:ext cx="42" cy="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90" name="Line 862"/>
              <p:cNvSpPr>
                <a:spLocks noChangeShapeType="1"/>
              </p:cNvSpPr>
              <p:nvPr/>
            </p:nvSpPr>
            <p:spPr bwMode="auto">
              <a:xfrm>
                <a:off x="4063" y="215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91" name="Line 863"/>
              <p:cNvSpPr>
                <a:spLocks noChangeShapeType="1"/>
              </p:cNvSpPr>
              <p:nvPr/>
            </p:nvSpPr>
            <p:spPr bwMode="auto">
              <a:xfrm>
                <a:off x="4042" y="2180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92" name="Line 864"/>
              <p:cNvSpPr>
                <a:spLocks noChangeShapeType="1"/>
              </p:cNvSpPr>
              <p:nvPr/>
            </p:nvSpPr>
            <p:spPr bwMode="auto">
              <a:xfrm>
                <a:off x="4063" y="215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93" name="Line 865"/>
              <p:cNvSpPr>
                <a:spLocks noChangeShapeType="1"/>
              </p:cNvSpPr>
              <p:nvPr/>
            </p:nvSpPr>
            <p:spPr bwMode="auto">
              <a:xfrm>
                <a:off x="4063" y="2180"/>
                <a:ext cx="43" cy="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94" name="Line 866"/>
              <p:cNvSpPr>
                <a:spLocks noChangeShapeType="1"/>
              </p:cNvSpPr>
              <p:nvPr/>
            </p:nvSpPr>
            <p:spPr bwMode="auto">
              <a:xfrm>
                <a:off x="4084" y="215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95" name="Line 867"/>
              <p:cNvSpPr>
                <a:spLocks noChangeShapeType="1"/>
              </p:cNvSpPr>
              <p:nvPr/>
            </p:nvSpPr>
            <p:spPr bwMode="auto">
              <a:xfrm>
                <a:off x="4063" y="2180"/>
                <a:ext cx="43" cy="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96" name="Line 868"/>
              <p:cNvSpPr>
                <a:spLocks noChangeShapeType="1"/>
              </p:cNvSpPr>
              <p:nvPr/>
            </p:nvSpPr>
            <p:spPr bwMode="auto">
              <a:xfrm>
                <a:off x="4084" y="215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97" name="Line 869"/>
              <p:cNvSpPr>
                <a:spLocks noChangeShapeType="1"/>
              </p:cNvSpPr>
              <p:nvPr/>
            </p:nvSpPr>
            <p:spPr bwMode="auto">
              <a:xfrm>
                <a:off x="4063" y="2180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98" name="Line 870"/>
              <p:cNvSpPr>
                <a:spLocks noChangeShapeType="1"/>
              </p:cNvSpPr>
              <p:nvPr/>
            </p:nvSpPr>
            <p:spPr bwMode="auto">
              <a:xfrm>
                <a:off x="4084" y="215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99" name="Line 871"/>
              <p:cNvSpPr>
                <a:spLocks noChangeShapeType="1"/>
              </p:cNvSpPr>
              <p:nvPr/>
            </p:nvSpPr>
            <p:spPr bwMode="auto">
              <a:xfrm>
                <a:off x="4070" y="2180"/>
                <a:ext cx="43" cy="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00" name="Line 872"/>
              <p:cNvSpPr>
                <a:spLocks noChangeShapeType="1"/>
              </p:cNvSpPr>
              <p:nvPr/>
            </p:nvSpPr>
            <p:spPr bwMode="auto">
              <a:xfrm>
                <a:off x="4091" y="215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01" name="Line 873"/>
              <p:cNvSpPr>
                <a:spLocks noChangeShapeType="1"/>
              </p:cNvSpPr>
              <p:nvPr/>
            </p:nvSpPr>
            <p:spPr bwMode="auto">
              <a:xfrm>
                <a:off x="4070" y="2180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02" name="Line 874"/>
              <p:cNvSpPr>
                <a:spLocks noChangeShapeType="1"/>
              </p:cNvSpPr>
              <p:nvPr/>
            </p:nvSpPr>
            <p:spPr bwMode="auto">
              <a:xfrm>
                <a:off x="4099" y="215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03" name="Line 875"/>
              <p:cNvSpPr>
                <a:spLocks noChangeShapeType="1"/>
              </p:cNvSpPr>
              <p:nvPr/>
            </p:nvSpPr>
            <p:spPr bwMode="auto">
              <a:xfrm>
                <a:off x="4070" y="2180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04" name="Line 876"/>
              <p:cNvSpPr>
                <a:spLocks noChangeShapeType="1"/>
              </p:cNvSpPr>
              <p:nvPr/>
            </p:nvSpPr>
            <p:spPr bwMode="auto">
              <a:xfrm>
                <a:off x="4099" y="215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05" name="Line 877"/>
              <p:cNvSpPr>
                <a:spLocks noChangeShapeType="1"/>
              </p:cNvSpPr>
              <p:nvPr/>
            </p:nvSpPr>
            <p:spPr bwMode="auto">
              <a:xfrm>
                <a:off x="4077" y="2180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06" name="Line 878"/>
              <p:cNvSpPr>
                <a:spLocks noChangeShapeType="1"/>
              </p:cNvSpPr>
              <p:nvPr/>
            </p:nvSpPr>
            <p:spPr bwMode="auto">
              <a:xfrm>
                <a:off x="4106" y="215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07" name="Line 879"/>
              <p:cNvSpPr>
                <a:spLocks noChangeShapeType="1"/>
              </p:cNvSpPr>
              <p:nvPr/>
            </p:nvSpPr>
            <p:spPr bwMode="auto">
              <a:xfrm>
                <a:off x="4077" y="2180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08" name="Line 880"/>
              <p:cNvSpPr>
                <a:spLocks noChangeShapeType="1"/>
              </p:cNvSpPr>
              <p:nvPr/>
            </p:nvSpPr>
            <p:spPr bwMode="auto">
              <a:xfrm>
                <a:off x="4106" y="215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09" name="Line 881"/>
              <p:cNvSpPr>
                <a:spLocks noChangeShapeType="1"/>
              </p:cNvSpPr>
              <p:nvPr/>
            </p:nvSpPr>
            <p:spPr bwMode="auto">
              <a:xfrm>
                <a:off x="4077" y="2180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10" name="Line 882"/>
              <p:cNvSpPr>
                <a:spLocks noChangeShapeType="1"/>
              </p:cNvSpPr>
              <p:nvPr/>
            </p:nvSpPr>
            <p:spPr bwMode="auto">
              <a:xfrm>
                <a:off x="4106" y="215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11" name="Line 883"/>
              <p:cNvSpPr>
                <a:spLocks noChangeShapeType="1"/>
              </p:cNvSpPr>
              <p:nvPr/>
            </p:nvSpPr>
            <p:spPr bwMode="auto">
              <a:xfrm>
                <a:off x="4084" y="2180"/>
                <a:ext cx="43" cy="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12" name="Line 884"/>
              <p:cNvSpPr>
                <a:spLocks noChangeShapeType="1"/>
              </p:cNvSpPr>
              <p:nvPr/>
            </p:nvSpPr>
            <p:spPr bwMode="auto">
              <a:xfrm>
                <a:off x="4106" y="215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13" name="Line 885"/>
              <p:cNvSpPr>
                <a:spLocks noChangeShapeType="1"/>
              </p:cNvSpPr>
              <p:nvPr/>
            </p:nvSpPr>
            <p:spPr bwMode="auto">
              <a:xfrm>
                <a:off x="4084" y="2180"/>
                <a:ext cx="43" cy="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14" name="Line 886"/>
              <p:cNvSpPr>
                <a:spLocks noChangeShapeType="1"/>
              </p:cNvSpPr>
              <p:nvPr/>
            </p:nvSpPr>
            <p:spPr bwMode="auto">
              <a:xfrm>
                <a:off x="4106" y="215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15" name="Line 887"/>
              <p:cNvSpPr>
                <a:spLocks noChangeShapeType="1"/>
              </p:cNvSpPr>
              <p:nvPr/>
            </p:nvSpPr>
            <p:spPr bwMode="auto">
              <a:xfrm>
                <a:off x="4084" y="2180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16" name="Line 888"/>
              <p:cNvSpPr>
                <a:spLocks noChangeShapeType="1"/>
              </p:cNvSpPr>
              <p:nvPr/>
            </p:nvSpPr>
            <p:spPr bwMode="auto">
              <a:xfrm>
                <a:off x="4106" y="215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17" name="Line 889"/>
              <p:cNvSpPr>
                <a:spLocks noChangeShapeType="1"/>
              </p:cNvSpPr>
              <p:nvPr/>
            </p:nvSpPr>
            <p:spPr bwMode="auto">
              <a:xfrm>
                <a:off x="4084" y="2180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18" name="Line 890"/>
              <p:cNvSpPr>
                <a:spLocks noChangeShapeType="1"/>
              </p:cNvSpPr>
              <p:nvPr/>
            </p:nvSpPr>
            <p:spPr bwMode="auto">
              <a:xfrm>
                <a:off x="4106" y="215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19" name="Line 891"/>
              <p:cNvSpPr>
                <a:spLocks noChangeShapeType="1"/>
              </p:cNvSpPr>
              <p:nvPr/>
            </p:nvSpPr>
            <p:spPr bwMode="auto">
              <a:xfrm>
                <a:off x="4091" y="2180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20" name="Line 892"/>
              <p:cNvSpPr>
                <a:spLocks noChangeShapeType="1"/>
              </p:cNvSpPr>
              <p:nvPr/>
            </p:nvSpPr>
            <p:spPr bwMode="auto">
              <a:xfrm>
                <a:off x="4113" y="215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21" name="Line 893"/>
              <p:cNvSpPr>
                <a:spLocks noChangeShapeType="1"/>
              </p:cNvSpPr>
              <p:nvPr/>
            </p:nvSpPr>
            <p:spPr bwMode="auto">
              <a:xfrm>
                <a:off x="4091" y="2180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22" name="Line 894"/>
              <p:cNvSpPr>
                <a:spLocks noChangeShapeType="1"/>
              </p:cNvSpPr>
              <p:nvPr/>
            </p:nvSpPr>
            <p:spPr bwMode="auto">
              <a:xfrm>
                <a:off x="4120" y="215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23" name="Line 895"/>
              <p:cNvSpPr>
                <a:spLocks noChangeShapeType="1"/>
              </p:cNvSpPr>
              <p:nvPr/>
            </p:nvSpPr>
            <p:spPr bwMode="auto">
              <a:xfrm>
                <a:off x="4099" y="2180"/>
                <a:ext cx="42" cy="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24" name="Line 896"/>
              <p:cNvSpPr>
                <a:spLocks noChangeShapeType="1"/>
              </p:cNvSpPr>
              <p:nvPr/>
            </p:nvSpPr>
            <p:spPr bwMode="auto">
              <a:xfrm>
                <a:off x="4120" y="215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25" name="Line 897"/>
              <p:cNvSpPr>
                <a:spLocks noChangeShapeType="1"/>
              </p:cNvSpPr>
              <p:nvPr/>
            </p:nvSpPr>
            <p:spPr bwMode="auto">
              <a:xfrm>
                <a:off x="4099" y="2180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26" name="Line 898"/>
              <p:cNvSpPr>
                <a:spLocks noChangeShapeType="1"/>
              </p:cNvSpPr>
              <p:nvPr/>
            </p:nvSpPr>
            <p:spPr bwMode="auto">
              <a:xfrm>
                <a:off x="4127" y="215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27" name="Line 899"/>
              <p:cNvSpPr>
                <a:spLocks noChangeShapeType="1"/>
              </p:cNvSpPr>
              <p:nvPr/>
            </p:nvSpPr>
            <p:spPr bwMode="auto">
              <a:xfrm>
                <a:off x="4127" y="2180"/>
                <a:ext cx="42" cy="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28" name="Line 900"/>
              <p:cNvSpPr>
                <a:spLocks noChangeShapeType="1"/>
              </p:cNvSpPr>
              <p:nvPr/>
            </p:nvSpPr>
            <p:spPr bwMode="auto">
              <a:xfrm>
                <a:off x="4148" y="215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29" name="Line 901"/>
              <p:cNvSpPr>
                <a:spLocks noChangeShapeType="1"/>
              </p:cNvSpPr>
              <p:nvPr/>
            </p:nvSpPr>
            <p:spPr bwMode="auto">
              <a:xfrm>
                <a:off x="4127" y="2180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30" name="Line 902"/>
              <p:cNvSpPr>
                <a:spLocks noChangeShapeType="1"/>
              </p:cNvSpPr>
              <p:nvPr/>
            </p:nvSpPr>
            <p:spPr bwMode="auto">
              <a:xfrm>
                <a:off x="4155" y="215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31" name="Line 903"/>
              <p:cNvSpPr>
                <a:spLocks noChangeShapeType="1"/>
              </p:cNvSpPr>
              <p:nvPr/>
            </p:nvSpPr>
            <p:spPr bwMode="auto">
              <a:xfrm>
                <a:off x="4141" y="2180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32" name="Line 904"/>
              <p:cNvSpPr>
                <a:spLocks noChangeShapeType="1"/>
              </p:cNvSpPr>
              <p:nvPr/>
            </p:nvSpPr>
            <p:spPr bwMode="auto">
              <a:xfrm>
                <a:off x="4162" y="215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33" name="Line 905"/>
              <p:cNvSpPr>
                <a:spLocks noChangeShapeType="1"/>
              </p:cNvSpPr>
              <p:nvPr/>
            </p:nvSpPr>
            <p:spPr bwMode="auto">
              <a:xfrm>
                <a:off x="4141" y="2180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34" name="Line 906"/>
              <p:cNvSpPr>
                <a:spLocks noChangeShapeType="1"/>
              </p:cNvSpPr>
              <p:nvPr/>
            </p:nvSpPr>
            <p:spPr bwMode="auto">
              <a:xfrm>
                <a:off x="4162" y="215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35" name="Line 907"/>
              <p:cNvSpPr>
                <a:spLocks noChangeShapeType="1"/>
              </p:cNvSpPr>
              <p:nvPr/>
            </p:nvSpPr>
            <p:spPr bwMode="auto">
              <a:xfrm>
                <a:off x="4155" y="2180"/>
                <a:ext cx="43" cy="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36" name="Line 908"/>
              <p:cNvSpPr>
                <a:spLocks noChangeShapeType="1"/>
              </p:cNvSpPr>
              <p:nvPr/>
            </p:nvSpPr>
            <p:spPr bwMode="auto">
              <a:xfrm>
                <a:off x="4177" y="215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37" name="Line 909"/>
              <p:cNvSpPr>
                <a:spLocks noChangeShapeType="1"/>
              </p:cNvSpPr>
              <p:nvPr/>
            </p:nvSpPr>
            <p:spPr bwMode="auto">
              <a:xfrm>
                <a:off x="4155" y="2180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38" name="Line 910"/>
              <p:cNvSpPr>
                <a:spLocks noChangeShapeType="1"/>
              </p:cNvSpPr>
              <p:nvPr/>
            </p:nvSpPr>
            <p:spPr bwMode="auto">
              <a:xfrm>
                <a:off x="4177" y="215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39" name="Line 911"/>
              <p:cNvSpPr>
                <a:spLocks noChangeShapeType="1"/>
              </p:cNvSpPr>
              <p:nvPr/>
            </p:nvSpPr>
            <p:spPr bwMode="auto">
              <a:xfrm>
                <a:off x="4155" y="2180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40" name="Line 912"/>
              <p:cNvSpPr>
                <a:spLocks noChangeShapeType="1"/>
              </p:cNvSpPr>
              <p:nvPr/>
            </p:nvSpPr>
            <p:spPr bwMode="auto">
              <a:xfrm>
                <a:off x="4184" y="215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41" name="Line 913"/>
              <p:cNvSpPr>
                <a:spLocks noChangeShapeType="1"/>
              </p:cNvSpPr>
              <p:nvPr/>
            </p:nvSpPr>
            <p:spPr bwMode="auto">
              <a:xfrm>
                <a:off x="4169" y="2180"/>
                <a:ext cx="43" cy="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42" name="Line 914"/>
              <p:cNvSpPr>
                <a:spLocks noChangeShapeType="1"/>
              </p:cNvSpPr>
              <p:nvPr/>
            </p:nvSpPr>
            <p:spPr bwMode="auto">
              <a:xfrm>
                <a:off x="4191" y="215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43" name="Line 915"/>
              <p:cNvSpPr>
                <a:spLocks noChangeShapeType="1"/>
              </p:cNvSpPr>
              <p:nvPr/>
            </p:nvSpPr>
            <p:spPr bwMode="auto">
              <a:xfrm>
                <a:off x="4169" y="2180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44" name="Line 916"/>
              <p:cNvSpPr>
                <a:spLocks noChangeShapeType="1"/>
              </p:cNvSpPr>
              <p:nvPr/>
            </p:nvSpPr>
            <p:spPr bwMode="auto">
              <a:xfrm>
                <a:off x="4191" y="215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45" name="Line 917"/>
              <p:cNvSpPr>
                <a:spLocks noChangeShapeType="1"/>
              </p:cNvSpPr>
              <p:nvPr/>
            </p:nvSpPr>
            <p:spPr bwMode="auto">
              <a:xfrm>
                <a:off x="4177" y="2180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46" name="Line 918"/>
              <p:cNvSpPr>
                <a:spLocks noChangeShapeType="1"/>
              </p:cNvSpPr>
              <p:nvPr/>
            </p:nvSpPr>
            <p:spPr bwMode="auto">
              <a:xfrm>
                <a:off x="4198" y="215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47" name="Line 919"/>
              <p:cNvSpPr>
                <a:spLocks noChangeShapeType="1"/>
              </p:cNvSpPr>
              <p:nvPr/>
            </p:nvSpPr>
            <p:spPr bwMode="auto">
              <a:xfrm>
                <a:off x="4191" y="2180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48" name="Line 920"/>
              <p:cNvSpPr>
                <a:spLocks noChangeShapeType="1"/>
              </p:cNvSpPr>
              <p:nvPr/>
            </p:nvSpPr>
            <p:spPr bwMode="auto">
              <a:xfrm>
                <a:off x="4212" y="215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49" name="Line 921"/>
              <p:cNvSpPr>
                <a:spLocks noChangeShapeType="1"/>
              </p:cNvSpPr>
              <p:nvPr/>
            </p:nvSpPr>
            <p:spPr bwMode="auto">
              <a:xfrm>
                <a:off x="4198" y="2180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50" name="Line 922"/>
              <p:cNvSpPr>
                <a:spLocks noChangeShapeType="1"/>
              </p:cNvSpPr>
              <p:nvPr/>
            </p:nvSpPr>
            <p:spPr bwMode="auto">
              <a:xfrm>
                <a:off x="4226" y="215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51" name="Line 923"/>
              <p:cNvSpPr>
                <a:spLocks noChangeShapeType="1"/>
              </p:cNvSpPr>
              <p:nvPr/>
            </p:nvSpPr>
            <p:spPr bwMode="auto">
              <a:xfrm>
                <a:off x="4240" y="2180"/>
                <a:ext cx="43" cy="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52" name="Line 924"/>
              <p:cNvSpPr>
                <a:spLocks noChangeShapeType="1"/>
              </p:cNvSpPr>
              <p:nvPr/>
            </p:nvSpPr>
            <p:spPr bwMode="auto">
              <a:xfrm>
                <a:off x="4262" y="215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53" name="Line 925"/>
              <p:cNvSpPr>
                <a:spLocks noChangeShapeType="1"/>
              </p:cNvSpPr>
              <p:nvPr/>
            </p:nvSpPr>
            <p:spPr bwMode="auto">
              <a:xfrm>
                <a:off x="4240" y="2180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54" name="Line 926"/>
              <p:cNvSpPr>
                <a:spLocks noChangeShapeType="1"/>
              </p:cNvSpPr>
              <p:nvPr/>
            </p:nvSpPr>
            <p:spPr bwMode="auto">
              <a:xfrm>
                <a:off x="4269" y="215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55" name="Line 927"/>
              <p:cNvSpPr>
                <a:spLocks noChangeShapeType="1"/>
              </p:cNvSpPr>
              <p:nvPr/>
            </p:nvSpPr>
            <p:spPr bwMode="auto">
              <a:xfrm>
                <a:off x="4247" y="2180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56" name="Line 928"/>
              <p:cNvSpPr>
                <a:spLocks noChangeShapeType="1"/>
              </p:cNvSpPr>
              <p:nvPr/>
            </p:nvSpPr>
            <p:spPr bwMode="auto">
              <a:xfrm>
                <a:off x="4276" y="215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57" name="Line 929"/>
              <p:cNvSpPr>
                <a:spLocks noChangeShapeType="1"/>
              </p:cNvSpPr>
              <p:nvPr/>
            </p:nvSpPr>
            <p:spPr bwMode="auto">
              <a:xfrm>
                <a:off x="4254" y="2180"/>
                <a:ext cx="43" cy="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58" name="Line 930"/>
              <p:cNvSpPr>
                <a:spLocks noChangeShapeType="1"/>
              </p:cNvSpPr>
              <p:nvPr/>
            </p:nvSpPr>
            <p:spPr bwMode="auto">
              <a:xfrm>
                <a:off x="4276" y="215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59" name="Line 931"/>
              <p:cNvSpPr>
                <a:spLocks noChangeShapeType="1"/>
              </p:cNvSpPr>
              <p:nvPr/>
            </p:nvSpPr>
            <p:spPr bwMode="auto">
              <a:xfrm>
                <a:off x="4262" y="2180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60" name="Line 932"/>
              <p:cNvSpPr>
                <a:spLocks noChangeShapeType="1"/>
              </p:cNvSpPr>
              <p:nvPr/>
            </p:nvSpPr>
            <p:spPr bwMode="auto">
              <a:xfrm>
                <a:off x="4283" y="215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61" name="Line 933"/>
              <p:cNvSpPr>
                <a:spLocks noChangeShapeType="1"/>
              </p:cNvSpPr>
              <p:nvPr/>
            </p:nvSpPr>
            <p:spPr bwMode="auto">
              <a:xfrm>
                <a:off x="4262" y="2180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62" name="Line 934"/>
              <p:cNvSpPr>
                <a:spLocks noChangeShapeType="1"/>
              </p:cNvSpPr>
              <p:nvPr/>
            </p:nvSpPr>
            <p:spPr bwMode="auto">
              <a:xfrm>
                <a:off x="4290" y="215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63" name="Line 935"/>
              <p:cNvSpPr>
                <a:spLocks noChangeShapeType="1"/>
              </p:cNvSpPr>
              <p:nvPr/>
            </p:nvSpPr>
            <p:spPr bwMode="auto">
              <a:xfrm>
                <a:off x="4276" y="2180"/>
                <a:ext cx="42" cy="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64" name="Line 936"/>
              <p:cNvSpPr>
                <a:spLocks noChangeShapeType="1"/>
              </p:cNvSpPr>
              <p:nvPr/>
            </p:nvSpPr>
            <p:spPr bwMode="auto">
              <a:xfrm>
                <a:off x="4297" y="215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65" name="Line 937"/>
              <p:cNvSpPr>
                <a:spLocks noChangeShapeType="1"/>
              </p:cNvSpPr>
              <p:nvPr/>
            </p:nvSpPr>
            <p:spPr bwMode="auto">
              <a:xfrm>
                <a:off x="4290" y="2180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66" name="Line 938"/>
              <p:cNvSpPr>
                <a:spLocks noChangeShapeType="1"/>
              </p:cNvSpPr>
              <p:nvPr/>
            </p:nvSpPr>
            <p:spPr bwMode="auto">
              <a:xfrm>
                <a:off x="4311" y="215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67" name="Line 939"/>
              <p:cNvSpPr>
                <a:spLocks noChangeShapeType="1"/>
              </p:cNvSpPr>
              <p:nvPr/>
            </p:nvSpPr>
            <p:spPr bwMode="auto">
              <a:xfrm>
                <a:off x="4297" y="2180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68" name="Line 940"/>
              <p:cNvSpPr>
                <a:spLocks noChangeShapeType="1"/>
              </p:cNvSpPr>
              <p:nvPr/>
            </p:nvSpPr>
            <p:spPr bwMode="auto">
              <a:xfrm>
                <a:off x="4318" y="215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69" name="Line 941"/>
              <p:cNvSpPr>
                <a:spLocks noChangeShapeType="1"/>
              </p:cNvSpPr>
              <p:nvPr/>
            </p:nvSpPr>
            <p:spPr bwMode="auto">
              <a:xfrm>
                <a:off x="4318" y="2180"/>
                <a:ext cx="43" cy="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70" name="Line 942"/>
              <p:cNvSpPr>
                <a:spLocks noChangeShapeType="1"/>
              </p:cNvSpPr>
              <p:nvPr/>
            </p:nvSpPr>
            <p:spPr bwMode="auto">
              <a:xfrm>
                <a:off x="4340" y="215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71" name="Line 943"/>
              <p:cNvSpPr>
                <a:spLocks noChangeShapeType="1"/>
              </p:cNvSpPr>
              <p:nvPr/>
            </p:nvSpPr>
            <p:spPr bwMode="auto">
              <a:xfrm>
                <a:off x="4325" y="2180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72" name="Line 944"/>
              <p:cNvSpPr>
                <a:spLocks noChangeShapeType="1"/>
              </p:cNvSpPr>
              <p:nvPr/>
            </p:nvSpPr>
            <p:spPr bwMode="auto">
              <a:xfrm>
                <a:off x="4354" y="215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73" name="Line 945"/>
              <p:cNvSpPr>
                <a:spLocks noChangeShapeType="1"/>
              </p:cNvSpPr>
              <p:nvPr/>
            </p:nvSpPr>
            <p:spPr bwMode="auto">
              <a:xfrm>
                <a:off x="4332" y="2180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74" name="Line 946"/>
              <p:cNvSpPr>
                <a:spLocks noChangeShapeType="1"/>
              </p:cNvSpPr>
              <p:nvPr/>
            </p:nvSpPr>
            <p:spPr bwMode="auto">
              <a:xfrm>
                <a:off x="4361" y="215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75" name="Line 947"/>
              <p:cNvSpPr>
                <a:spLocks noChangeShapeType="1"/>
              </p:cNvSpPr>
              <p:nvPr/>
            </p:nvSpPr>
            <p:spPr bwMode="auto">
              <a:xfrm>
                <a:off x="4347" y="2180"/>
                <a:ext cx="42" cy="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76" name="Line 948"/>
              <p:cNvSpPr>
                <a:spLocks noChangeShapeType="1"/>
              </p:cNvSpPr>
              <p:nvPr/>
            </p:nvSpPr>
            <p:spPr bwMode="auto">
              <a:xfrm>
                <a:off x="4368" y="215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77" name="Line 949"/>
              <p:cNvSpPr>
                <a:spLocks noChangeShapeType="1"/>
              </p:cNvSpPr>
              <p:nvPr/>
            </p:nvSpPr>
            <p:spPr bwMode="auto">
              <a:xfrm>
                <a:off x="4361" y="2180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78" name="Line 950"/>
              <p:cNvSpPr>
                <a:spLocks noChangeShapeType="1"/>
              </p:cNvSpPr>
              <p:nvPr/>
            </p:nvSpPr>
            <p:spPr bwMode="auto">
              <a:xfrm>
                <a:off x="4382" y="215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79" name="Line 951"/>
              <p:cNvSpPr>
                <a:spLocks noChangeShapeType="1"/>
              </p:cNvSpPr>
              <p:nvPr/>
            </p:nvSpPr>
            <p:spPr bwMode="auto">
              <a:xfrm>
                <a:off x="4375" y="2180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80" name="Line 952"/>
              <p:cNvSpPr>
                <a:spLocks noChangeShapeType="1"/>
              </p:cNvSpPr>
              <p:nvPr/>
            </p:nvSpPr>
            <p:spPr bwMode="auto">
              <a:xfrm>
                <a:off x="4403" y="215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81" name="Line 953"/>
              <p:cNvSpPr>
                <a:spLocks noChangeShapeType="1"/>
              </p:cNvSpPr>
              <p:nvPr/>
            </p:nvSpPr>
            <p:spPr bwMode="auto">
              <a:xfrm>
                <a:off x="4389" y="2180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82" name="Line 954"/>
              <p:cNvSpPr>
                <a:spLocks noChangeShapeType="1"/>
              </p:cNvSpPr>
              <p:nvPr/>
            </p:nvSpPr>
            <p:spPr bwMode="auto">
              <a:xfrm>
                <a:off x="4417" y="215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83" name="Line 955"/>
              <p:cNvSpPr>
                <a:spLocks noChangeShapeType="1"/>
              </p:cNvSpPr>
              <p:nvPr/>
            </p:nvSpPr>
            <p:spPr bwMode="auto">
              <a:xfrm>
                <a:off x="4403" y="2180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84" name="Line 956"/>
              <p:cNvSpPr>
                <a:spLocks noChangeShapeType="1"/>
              </p:cNvSpPr>
              <p:nvPr/>
            </p:nvSpPr>
            <p:spPr bwMode="auto">
              <a:xfrm>
                <a:off x="4432" y="215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2EB84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85" name="Line 957"/>
              <p:cNvSpPr>
                <a:spLocks noChangeShapeType="1"/>
              </p:cNvSpPr>
              <p:nvPr/>
            </p:nvSpPr>
            <p:spPr bwMode="auto">
              <a:xfrm>
                <a:off x="1498" y="1911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86" name="Line 958"/>
              <p:cNvSpPr>
                <a:spLocks noChangeShapeType="1"/>
              </p:cNvSpPr>
              <p:nvPr/>
            </p:nvSpPr>
            <p:spPr bwMode="auto">
              <a:xfrm>
                <a:off x="1526" y="1889"/>
                <a:ext cx="0" cy="43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87" name="Line 959"/>
              <p:cNvSpPr>
                <a:spLocks noChangeShapeType="1"/>
              </p:cNvSpPr>
              <p:nvPr/>
            </p:nvSpPr>
            <p:spPr bwMode="auto">
              <a:xfrm>
                <a:off x="2065" y="1946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88" name="Line 960"/>
              <p:cNvSpPr>
                <a:spLocks noChangeShapeType="1"/>
              </p:cNvSpPr>
              <p:nvPr/>
            </p:nvSpPr>
            <p:spPr bwMode="auto">
              <a:xfrm>
                <a:off x="2093" y="1925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89" name="Line 961"/>
              <p:cNvSpPr>
                <a:spLocks noChangeShapeType="1"/>
              </p:cNvSpPr>
              <p:nvPr/>
            </p:nvSpPr>
            <p:spPr bwMode="auto">
              <a:xfrm>
                <a:off x="2143" y="1946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90" name="Line 962"/>
              <p:cNvSpPr>
                <a:spLocks noChangeShapeType="1"/>
              </p:cNvSpPr>
              <p:nvPr/>
            </p:nvSpPr>
            <p:spPr bwMode="auto">
              <a:xfrm>
                <a:off x="2171" y="1925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91" name="Line 963"/>
              <p:cNvSpPr>
                <a:spLocks noChangeShapeType="1"/>
              </p:cNvSpPr>
              <p:nvPr/>
            </p:nvSpPr>
            <p:spPr bwMode="auto">
              <a:xfrm>
                <a:off x="2157" y="1946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92" name="Line 964"/>
              <p:cNvSpPr>
                <a:spLocks noChangeShapeType="1"/>
              </p:cNvSpPr>
              <p:nvPr/>
            </p:nvSpPr>
            <p:spPr bwMode="auto">
              <a:xfrm>
                <a:off x="2185" y="1925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93" name="Line 965"/>
              <p:cNvSpPr>
                <a:spLocks noChangeShapeType="1"/>
              </p:cNvSpPr>
              <p:nvPr/>
            </p:nvSpPr>
            <p:spPr bwMode="auto">
              <a:xfrm>
                <a:off x="2171" y="1946"/>
                <a:ext cx="43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94" name="Line 966"/>
              <p:cNvSpPr>
                <a:spLocks noChangeShapeType="1"/>
              </p:cNvSpPr>
              <p:nvPr/>
            </p:nvSpPr>
            <p:spPr bwMode="auto">
              <a:xfrm>
                <a:off x="2192" y="1925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95" name="Line 967"/>
              <p:cNvSpPr>
                <a:spLocks noChangeShapeType="1"/>
              </p:cNvSpPr>
              <p:nvPr/>
            </p:nvSpPr>
            <p:spPr bwMode="auto">
              <a:xfrm>
                <a:off x="2171" y="1946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96" name="Line 968"/>
              <p:cNvSpPr>
                <a:spLocks noChangeShapeType="1"/>
              </p:cNvSpPr>
              <p:nvPr/>
            </p:nvSpPr>
            <p:spPr bwMode="auto">
              <a:xfrm>
                <a:off x="2199" y="1925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97" name="Line 969"/>
              <p:cNvSpPr>
                <a:spLocks noChangeShapeType="1"/>
              </p:cNvSpPr>
              <p:nvPr/>
            </p:nvSpPr>
            <p:spPr bwMode="auto">
              <a:xfrm>
                <a:off x="2249" y="1946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98" name="Line 970"/>
              <p:cNvSpPr>
                <a:spLocks noChangeShapeType="1"/>
              </p:cNvSpPr>
              <p:nvPr/>
            </p:nvSpPr>
            <p:spPr bwMode="auto">
              <a:xfrm>
                <a:off x="2277" y="1925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99" name="Line 971"/>
              <p:cNvSpPr>
                <a:spLocks noChangeShapeType="1"/>
              </p:cNvSpPr>
              <p:nvPr/>
            </p:nvSpPr>
            <p:spPr bwMode="auto">
              <a:xfrm>
                <a:off x="2292" y="1946"/>
                <a:ext cx="42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00" name="Line 972"/>
              <p:cNvSpPr>
                <a:spLocks noChangeShapeType="1"/>
              </p:cNvSpPr>
              <p:nvPr/>
            </p:nvSpPr>
            <p:spPr bwMode="auto">
              <a:xfrm>
                <a:off x="2313" y="1925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01" name="Line 973"/>
              <p:cNvSpPr>
                <a:spLocks noChangeShapeType="1"/>
              </p:cNvSpPr>
              <p:nvPr/>
            </p:nvSpPr>
            <p:spPr bwMode="auto">
              <a:xfrm>
                <a:off x="2334" y="1946"/>
                <a:ext cx="43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02" name="Line 974"/>
              <p:cNvSpPr>
                <a:spLocks noChangeShapeType="1"/>
              </p:cNvSpPr>
              <p:nvPr/>
            </p:nvSpPr>
            <p:spPr bwMode="auto">
              <a:xfrm>
                <a:off x="2355" y="1925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03" name="Line 975"/>
              <p:cNvSpPr>
                <a:spLocks noChangeShapeType="1"/>
              </p:cNvSpPr>
              <p:nvPr/>
            </p:nvSpPr>
            <p:spPr bwMode="auto">
              <a:xfrm>
                <a:off x="2362" y="1946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04" name="Line 976"/>
              <p:cNvSpPr>
                <a:spLocks noChangeShapeType="1"/>
              </p:cNvSpPr>
              <p:nvPr/>
            </p:nvSpPr>
            <p:spPr bwMode="auto">
              <a:xfrm>
                <a:off x="2391" y="1925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05" name="Line 977"/>
              <p:cNvSpPr>
                <a:spLocks noChangeShapeType="1"/>
              </p:cNvSpPr>
              <p:nvPr/>
            </p:nvSpPr>
            <p:spPr bwMode="auto">
              <a:xfrm>
                <a:off x="2384" y="1946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06" name="Line 978"/>
              <p:cNvSpPr>
                <a:spLocks noChangeShapeType="1"/>
              </p:cNvSpPr>
              <p:nvPr/>
            </p:nvSpPr>
            <p:spPr bwMode="auto">
              <a:xfrm>
                <a:off x="2405" y="1925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07" name="Line 979"/>
              <p:cNvSpPr>
                <a:spLocks noChangeShapeType="1"/>
              </p:cNvSpPr>
              <p:nvPr/>
            </p:nvSpPr>
            <p:spPr bwMode="auto">
              <a:xfrm>
                <a:off x="2440" y="1946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08" name="Line 980"/>
              <p:cNvSpPr>
                <a:spLocks noChangeShapeType="1"/>
              </p:cNvSpPr>
              <p:nvPr/>
            </p:nvSpPr>
            <p:spPr bwMode="auto">
              <a:xfrm>
                <a:off x="2469" y="1925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09" name="Line 981"/>
              <p:cNvSpPr>
                <a:spLocks noChangeShapeType="1"/>
              </p:cNvSpPr>
              <p:nvPr/>
            </p:nvSpPr>
            <p:spPr bwMode="auto">
              <a:xfrm>
                <a:off x="2483" y="1946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10" name="Line 982"/>
              <p:cNvSpPr>
                <a:spLocks noChangeShapeType="1"/>
              </p:cNvSpPr>
              <p:nvPr/>
            </p:nvSpPr>
            <p:spPr bwMode="auto">
              <a:xfrm>
                <a:off x="2511" y="1925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11" name="Line 983"/>
              <p:cNvSpPr>
                <a:spLocks noChangeShapeType="1"/>
              </p:cNvSpPr>
              <p:nvPr/>
            </p:nvSpPr>
            <p:spPr bwMode="auto">
              <a:xfrm>
                <a:off x="2497" y="1946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12" name="Line 984"/>
              <p:cNvSpPr>
                <a:spLocks noChangeShapeType="1"/>
              </p:cNvSpPr>
              <p:nvPr/>
            </p:nvSpPr>
            <p:spPr bwMode="auto">
              <a:xfrm>
                <a:off x="2525" y="1925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13" name="Line 985"/>
              <p:cNvSpPr>
                <a:spLocks noChangeShapeType="1"/>
              </p:cNvSpPr>
              <p:nvPr/>
            </p:nvSpPr>
            <p:spPr bwMode="auto">
              <a:xfrm>
                <a:off x="2632" y="1946"/>
                <a:ext cx="42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14" name="Line 986"/>
              <p:cNvSpPr>
                <a:spLocks noChangeShapeType="1"/>
              </p:cNvSpPr>
              <p:nvPr/>
            </p:nvSpPr>
            <p:spPr bwMode="auto">
              <a:xfrm>
                <a:off x="2653" y="1925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15" name="Line 987"/>
              <p:cNvSpPr>
                <a:spLocks noChangeShapeType="1"/>
              </p:cNvSpPr>
              <p:nvPr/>
            </p:nvSpPr>
            <p:spPr bwMode="auto">
              <a:xfrm>
                <a:off x="2660" y="1946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16" name="Line 988"/>
              <p:cNvSpPr>
                <a:spLocks noChangeShapeType="1"/>
              </p:cNvSpPr>
              <p:nvPr/>
            </p:nvSpPr>
            <p:spPr bwMode="auto">
              <a:xfrm>
                <a:off x="2688" y="1925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17" name="Line 989"/>
              <p:cNvSpPr>
                <a:spLocks noChangeShapeType="1"/>
              </p:cNvSpPr>
              <p:nvPr/>
            </p:nvSpPr>
            <p:spPr bwMode="auto">
              <a:xfrm>
                <a:off x="2667" y="1946"/>
                <a:ext cx="43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18" name="Line 990"/>
              <p:cNvSpPr>
                <a:spLocks noChangeShapeType="1"/>
              </p:cNvSpPr>
              <p:nvPr/>
            </p:nvSpPr>
            <p:spPr bwMode="auto">
              <a:xfrm>
                <a:off x="2688" y="1925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19" name="Line 991"/>
              <p:cNvSpPr>
                <a:spLocks noChangeShapeType="1"/>
              </p:cNvSpPr>
              <p:nvPr/>
            </p:nvSpPr>
            <p:spPr bwMode="auto">
              <a:xfrm>
                <a:off x="2674" y="1946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20" name="Line 992"/>
              <p:cNvSpPr>
                <a:spLocks noChangeShapeType="1"/>
              </p:cNvSpPr>
              <p:nvPr/>
            </p:nvSpPr>
            <p:spPr bwMode="auto">
              <a:xfrm>
                <a:off x="2703" y="1925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21" name="Line 993"/>
              <p:cNvSpPr>
                <a:spLocks noChangeShapeType="1"/>
              </p:cNvSpPr>
              <p:nvPr/>
            </p:nvSpPr>
            <p:spPr bwMode="auto">
              <a:xfrm>
                <a:off x="2688" y="1946"/>
                <a:ext cx="43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22" name="Line 994"/>
              <p:cNvSpPr>
                <a:spLocks noChangeShapeType="1"/>
              </p:cNvSpPr>
              <p:nvPr/>
            </p:nvSpPr>
            <p:spPr bwMode="auto">
              <a:xfrm>
                <a:off x="2710" y="1925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23" name="Line 995"/>
              <p:cNvSpPr>
                <a:spLocks noChangeShapeType="1"/>
              </p:cNvSpPr>
              <p:nvPr/>
            </p:nvSpPr>
            <p:spPr bwMode="auto">
              <a:xfrm>
                <a:off x="2710" y="1946"/>
                <a:ext cx="42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24" name="Line 996"/>
              <p:cNvSpPr>
                <a:spLocks noChangeShapeType="1"/>
              </p:cNvSpPr>
              <p:nvPr/>
            </p:nvSpPr>
            <p:spPr bwMode="auto">
              <a:xfrm>
                <a:off x="2731" y="1925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25" name="Line 997"/>
              <p:cNvSpPr>
                <a:spLocks noChangeShapeType="1"/>
              </p:cNvSpPr>
              <p:nvPr/>
            </p:nvSpPr>
            <p:spPr bwMode="auto">
              <a:xfrm>
                <a:off x="2724" y="1953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26" name="Line 998"/>
              <p:cNvSpPr>
                <a:spLocks noChangeShapeType="1"/>
              </p:cNvSpPr>
              <p:nvPr/>
            </p:nvSpPr>
            <p:spPr bwMode="auto">
              <a:xfrm>
                <a:off x="2745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27" name="Line 999"/>
              <p:cNvSpPr>
                <a:spLocks noChangeShapeType="1"/>
              </p:cNvSpPr>
              <p:nvPr/>
            </p:nvSpPr>
            <p:spPr bwMode="auto">
              <a:xfrm>
                <a:off x="2731" y="1953"/>
                <a:ext cx="42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28" name="Line 1000"/>
              <p:cNvSpPr>
                <a:spLocks noChangeShapeType="1"/>
              </p:cNvSpPr>
              <p:nvPr/>
            </p:nvSpPr>
            <p:spPr bwMode="auto">
              <a:xfrm>
                <a:off x="2752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29" name="Line 1001"/>
              <p:cNvSpPr>
                <a:spLocks noChangeShapeType="1"/>
              </p:cNvSpPr>
              <p:nvPr/>
            </p:nvSpPr>
            <p:spPr bwMode="auto">
              <a:xfrm>
                <a:off x="2738" y="1953"/>
                <a:ext cx="42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30" name="Line 1002"/>
              <p:cNvSpPr>
                <a:spLocks noChangeShapeType="1"/>
              </p:cNvSpPr>
              <p:nvPr/>
            </p:nvSpPr>
            <p:spPr bwMode="auto">
              <a:xfrm>
                <a:off x="2759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31" name="Line 1003"/>
              <p:cNvSpPr>
                <a:spLocks noChangeShapeType="1"/>
              </p:cNvSpPr>
              <p:nvPr/>
            </p:nvSpPr>
            <p:spPr bwMode="auto">
              <a:xfrm>
                <a:off x="2745" y="1953"/>
                <a:ext cx="43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32" name="Line 1004"/>
              <p:cNvSpPr>
                <a:spLocks noChangeShapeType="1"/>
              </p:cNvSpPr>
              <p:nvPr/>
            </p:nvSpPr>
            <p:spPr bwMode="auto">
              <a:xfrm>
                <a:off x="2766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33" name="Line 1005"/>
              <p:cNvSpPr>
                <a:spLocks noChangeShapeType="1"/>
              </p:cNvSpPr>
              <p:nvPr/>
            </p:nvSpPr>
            <p:spPr bwMode="auto">
              <a:xfrm>
                <a:off x="2752" y="1953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34" name="Line 1006"/>
              <p:cNvSpPr>
                <a:spLocks noChangeShapeType="1"/>
              </p:cNvSpPr>
              <p:nvPr/>
            </p:nvSpPr>
            <p:spPr bwMode="auto">
              <a:xfrm>
                <a:off x="2773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35" name="Line 1007"/>
              <p:cNvSpPr>
                <a:spLocks noChangeShapeType="1"/>
              </p:cNvSpPr>
              <p:nvPr/>
            </p:nvSpPr>
            <p:spPr bwMode="auto">
              <a:xfrm>
                <a:off x="2759" y="1953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36" name="Line 1008"/>
              <p:cNvSpPr>
                <a:spLocks noChangeShapeType="1"/>
              </p:cNvSpPr>
              <p:nvPr/>
            </p:nvSpPr>
            <p:spPr bwMode="auto">
              <a:xfrm>
                <a:off x="2780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9" name="Group 1210"/>
            <p:cNvGrpSpPr>
              <a:grpSpLocks/>
            </p:cNvGrpSpPr>
            <p:nvPr/>
          </p:nvGrpSpPr>
          <p:grpSpPr bwMode="auto">
            <a:xfrm>
              <a:off x="2766" y="1932"/>
              <a:ext cx="468" cy="42"/>
              <a:chOff x="2766" y="1932"/>
              <a:chExt cx="468" cy="42"/>
            </a:xfrm>
          </p:grpSpPr>
          <p:sp>
            <p:nvSpPr>
              <p:cNvPr id="937" name="Line 1010"/>
              <p:cNvSpPr>
                <a:spLocks noChangeShapeType="1"/>
              </p:cNvSpPr>
              <p:nvPr/>
            </p:nvSpPr>
            <p:spPr bwMode="auto">
              <a:xfrm>
                <a:off x="2766" y="1953"/>
                <a:ext cx="43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38" name="Line 1011"/>
              <p:cNvSpPr>
                <a:spLocks noChangeShapeType="1"/>
              </p:cNvSpPr>
              <p:nvPr/>
            </p:nvSpPr>
            <p:spPr bwMode="auto">
              <a:xfrm>
                <a:off x="2788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39" name="Line 1012"/>
              <p:cNvSpPr>
                <a:spLocks noChangeShapeType="1"/>
              </p:cNvSpPr>
              <p:nvPr/>
            </p:nvSpPr>
            <p:spPr bwMode="auto">
              <a:xfrm>
                <a:off x="2766" y="1953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40" name="Line 1013"/>
              <p:cNvSpPr>
                <a:spLocks noChangeShapeType="1"/>
              </p:cNvSpPr>
              <p:nvPr/>
            </p:nvSpPr>
            <p:spPr bwMode="auto">
              <a:xfrm>
                <a:off x="2788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41" name="Line 1014"/>
              <p:cNvSpPr>
                <a:spLocks noChangeShapeType="1"/>
              </p:cNvSpPr>
              <p:nvPr/>
            </p:nvSpPr>
            <p:spPr bwMode="auto">
              <a:xfrm>
                <a:off x="2788" y="1953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42" name="Line 1015"/>
              <p:cNvSpPr>
                <a:spLocks noChangeShapeType="1"/>
              </p:cNvSpPr>
              <p:nvPr/>
            </p:nvSpPr>
            <p:spPr bwMode="auto">
              <a:xfrm>
                <a:off x="2809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43" name="Line 1016"/>
              <p:cNvSpPr>
                <a:spLocks noChangeShapeType="1"/>
              </p:cNvSpPr>
              <p:nvPr/>
            </p:nvSpPr>
            <p:spPr bwMode="auto">
              <a:xfrm>
                <a:off x="2809" y="1953"/>
                <a:ext cx="42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44" name="Line 1017"/>
              <p:cNvSpPr>
                <a:spLocks noChangeShapeType="1"/>
              </p:cNvSpPr>
              <p:nvPr/>
            </p:nvSpPr>
            <p:spPr bwMode="auto">
              <a:xfrm>
                <a:off x="2830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45" name="Line 1018"/>
              <p:cNvSpPr>
                <a:spLocks noChangeShapeType="1"/>
              </p:cNvSpPr>
              <p:nvPr/>
            </p:nvSpPr>
            <p:spPr bwMode="auto">
              <a:xfrm>
                <a:off x="2844" y="1953"/>
                <a:ext cx="43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46" name="Line 1019"/>
              <p:cNvSpPr>
                <a:spLocks noChangeShapeType="1"/>
              </p:cNvSpPr>
              <p:nvPr/>
            </p:nvSpPr>
            <p:spPr bwMode="auto">
              <a:xfrm>
                <a:off x="2866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47" name="Line 1020"/>
              <p:cNvSpPr>
                <a:spLocks noChangeShapeType="1"/>
              </p:cNvSpPr>
              <p:nvPr/>
            </p:nvSpPr>
            <p:spPr bwMode="auto">
              <a:xfrm>
                <a:off x="2851" y="1953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48" name="Line 1021"/>
              <p:cNvSpPr>
                <a:spLocks noChangeShapeType="1"/>
              </p:cNvSpPr>
              <p:nvPr/>
            </p:nvSpPr>
            <p:spPr bwMode="auto">
              <a:xfrm>
                <a:off x="2873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49" name="Line 1022"/>
              <p:cNvSpPr>
                <a:spLocks noChangeShapeType="1"/>
              </p:cNvSpPr>
              <p:nvPr/>
            </p:nvSpPr>
            <p:spPr bwMode="auto">
              <a:xfrm>
                <a:off x="2858" y="1953"/>
                <a:ext cx="43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50" name="Line 1023"/>
              <p:cNvSpPr>
                <a:spLocks noChangeShapeType="1"/>
              </p:cNvSpPr>
              <p:nvPr/>
            </p:nvSpPr>
            <p:spPr bwMode="auto">
              <a:xfrm>
                <a:off x="2880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51" name="Line 1024"/>
              <p:cNvSpPr>
                <a:spLocks noChangeShapeType="1"/>
              </p:cNvSpPr>
              <p:nvPr/>
            </p:nvSpPr>
            <p:spPr bwMode="auto">
              <a:xfrm>
                <a:off x="2858" y="1953"/>
                <a:ext cx="43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52" name="Line 1025"/>
              <p:cNvSpPr>
                <a:spLocks noChangeShapeType="1"/>
              </p:cNvSpPr>
              <p:nvPr/>
            </p:nvSpPr>
            <p:spPr bwMode="auto">
              <a:xfrm>
                <a:off x="2880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53" name="Line 1026"/>
              <p:cNvSpPr>
                <a:spLocks noChangeShapeType="1"/>
              </p:cNvSpPr>
              <p:nvPr/>
            </p:nvSpPr>
            <p:spPr bwMode="auto">
              <a:xfrm>
                <a:off x="2887" y="1953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54" name="Line 1027"/>
              <p:cNvSpPr>
                <a:spLocks noChangeShapeType="1"/>
              </p:cNvSpPr>
              <p:nvPr/>
            </p:nvSpPr>
            <p:spPr bwMode="auto">
              <a:xfrm>
                <a:off x="2908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55" name="Line 1028"/>
              <p:cNvSpPr>
                <a:spLocks noChangeShapeType="1"/>
              </p:cNvSpPr>
              <p:nvPr/>
            </p:nvSpPr>
            <p:spPr bwMode="auto">
              <a:xfrm>
                <a:off x="2887" y="1953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56" name="Line 1029"/>
              <p:cNvSpPr>
                <a:spLocks noChangeShapeType="1"/>
              </p:cNvSpPr>
              <p:nvPr/>
            </p:nvSpPr>
            <p:spPr bwMode="auto">
              <a:xfrm>
                <a:off x="2915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57" name="Line 1030"/>
              <p:cNvSpPr>
                <a:spLocks noChangeShapeType="1"/>
              </p:cNvSpPr>
              <p:nvPr/>
            </p:nvSpPr>
            <p:spPr bwMode="auto">
              <a:xfrm>
                <a:off x="2894" y="1953"/>
                <a:ext cx="42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58" name="Line 1031"/>
              <p:cNvSpPr>
                <a:spLocks noChangeShapeType="1"/>
              </p:cNvSpPr>
              <p:nvPr/>
            </p:nvSpPr>
            <p:spPr bwMode="auto">
              <a:xfrm>
                <a:off x="2915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59" name="Line 1032"/>
              <p:cNvSpPr>
                <a:spLocks noChangeShapeType="1"/>
              </p:cNvSpPr>
              <p:nvPr/>
            </p:nvSpPr>
            <p:spPr bwMode="auto">
              <a:xfrm>
                <a:off x="2901" y="1953"/>
                <a:ext cx="42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60" name="Line 1033"/>
              <p:cNvSpPr>
                <a:spLocks noChangeShapeType="1"/>
              </p:cNvSpPr>
              <p:nvPr/>
            </p:nvSpPr>
            <p:spPr bwMode="auto">
              <a:xfrm>
                <a:off x="2922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61" name="Line 1034"/>
              <p:cNvSpPr>
                <a:spLocks noChangeShapeType="1"/>
              </p:cNvSpPr>
              <p:nvPr/>
            </p:nvSpPr>
            <p:spPr bwMode="auto">
              <a:xfrm>
                <a:off x="2901" y="1953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62" name="Line 1035"/>
              <p:cNvSpPr>
                <a:spLocks noChangeShapeType="1"/>
              </p:cNvSpPr>
              <p:nvPr/>
            </p:nvSpPr>
            <p:spPr bwMode="auto">
              <a:xfrm>
                <a:off x="2929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63" name="Line 1036"/>
              <p:cNvSpPr>
                <a:spLocks noChangeShapeType="1"/>
              </p:cNvSpPr>
              <p:nvPr/>
            </p:nvSpPr>
            <p:spPr bwMode="auto">
              <a:xfrm>
                <a:off x="2908" y="1953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64" name="Line 1037"/>
              <p:cNvSpPr>
                <a:spLocks noChangeShapeType="1"/>
              </p:cNvSpPr>
              <p:nvPr/>
            </p:nvSpPr>
            <p:spPr bwMode="auto">
              <a:xfrm>
                <a:off x="2929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65" name="Line 1038"/>
              <p:cNvSpPr>
                <a:spLocks noChangeShapeType="1"/>
              </p:cNvSpPr>
              <p:nvPr/>
            </p:nvSpPr>
            <p:spPr bwMode="auto">
              <a:xfrm>
                <a:off x="2915" y="1953"/>
                <a:ext cx="43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66" name="Line 1039"/>
              <p:cNvSpPr>
                <a:spLocks noChangeShapeType="1"/>
              </p:cNvSpPr>
              <p:nvPr/>
            </p:nvSpPr>
            <p:spPr bwMode="auto">
              <a:xfrm>
                <a:off x="2936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67" name="Line 1040"/>
              <p:cNvSpPr>
                <a:spLocks noChangeShapeType="1"/>
              </p:cNvSpPr>
              <p:nvPr/>
            </p:nvSpPr>
            <p:spPr bwMode="auto">
              <a:xfrm>
                <a:off x="2915" y="1953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68" name="Line 1041"/>
              <p:cNvSpPr>
                <a:spLocks noChangeShapeType="1"/>
              </p:cNvSpPr>
              <p:nvPr/>
            </p:nvSpPr>
            <p:spPr bwMode="auto">
              <a:xfrm>
                <a:off x="2936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69" name="Line 1042"/>
              <p:cNvSpPr>
                <a:spLocks noChangeShapeType="1"/>
              </p:cNvSpPr>
              <p:nvPr/>
            </p:nvSpPr>
            <p:spPr bwMode="auto">
              <a:xfrm>
                <a:off x="2922" y="1953"/>
                <a:ext cx="43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70" name="Line 1043"/>
              <p:cNvSpPr>
                <a:spLocks noChangeShapeType="1"/>
              </p:cNvSpPr>
              <p:nvPr/>
            </p:nvSpPr>
            <p:spPr bwMode="auto">
              <a:xfrm>
                <a:off x="2943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71" name="Line 1044"/>
              <p:cNvSpPr>
                <a:spLocks noChangeShapeType="1"/>
              </p:cNvSpPr>
              <p:nvPr/>
            </p:nvSpPr>
            <p:spPr bwMode="auto">
              <a:xfrm>
                <a:off x="2922" y="1953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72" name="Line 1045"/>
              <p:cNvSpPr>
                <a:spLocks noChangeShapeType="1"/>
              </p:cNvSpPr>
              <p:nvPr/>
            </p:nvSpPr>
            <p:spPr bwMode="auto">
              <a:xfrm>
                <a:off x="2943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73" name="Line 1046"/>
              <p:cNvSpPr>
                <a:spLocks noChangeShapeType="1"/>
              </p:cNvSpPr>
              <p:nvPr/>
            </p:nvSpPr>
            <p:spPr bwMode="auto">
              <a:xfrm>
                <a:off x="2929" y="1953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74" name="Line 1047"/>
              <p:cNvSpPr>
                <a:spLocks noChangeShapeType="1"/>
              </p:cNvSpPr>
              <p:nvPr/>
            </p:nvSpPr>
            <p:spPr bwMode="auto">
              <a:xfrm>
                <a:off x="2951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75" name="Line 1048"/>
              <p:cNvSpPr>
                <a:spLocks noChangeShapeType="1"/>
              </p:cNvSpPr>
              <p:nvPr/>
            </p:nvSpPr>
            <p:spPr bwMode="auto">
              <a:xfrm>
                <a:off x="2936" y="1953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76" name="Line 1049"/>
              <p:cNvSpPr>
                <a:spLocks noChangeShapeType="1"/>
              </p:cNvSpPr>
              <p:nvPr/>
            </p:nvSpPr>
            <p:spPr bwMode="auto">
              <a:xfrm>
                <a:off x="2965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77" name="Line 1050"/>
              <p:cNvSpPr>
                <a:spLocks noChangeShapeType="1"/>
              </p:cNvSpPr>
              <p:nvPr/>
            </p:nvSpPr>
            <p:spPr bwMode="auto">
              <a:xfrm>
                <a:off x="2951" y="1953"/>
                <a:ext cx="42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78" name="Line 1051"/>
              <p:cNvSpPr>
                <a:spLocks noChangeShapeType="1"/>
              </p:cNvSpPr>
              <p:nvPr/>
            </p:nvSpPr>
            <p:spPr bwMode="auto">
              <a:xfrm>
                <a:off x="2972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79" name="Line 1052"/>
              <p:cNvSpPr>
                <a:spLocks noChangeShapeType="1"/>
              </p:cNvSpPr>
              <p:nvPr/>
            </p:nvSpPr>
            <p:spPr bwMode="auto">
              <a:xfrm>
                <a:off x="2951" y="1953"/>
                <a:ext cx="42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80" name="Line 1053"/>
              <p:cNvSpPr>
                <a:spLocks noChangeShapeType="1"/>
              </p:cNvSpPr>
              <p:nvPr/>
            </p:nvSpPr>
            <p:spPr bwMode="auto">
              <a:xfrm>
                <a:off x="2972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81" name="Line 1054"/>
              <p:cNvSpPr>
                <a:spLocks noChangeShapeType="1"/>
              </p:cNvSpPr>
              <p:nvPr/>
            </p:nvSpPr>
            <p:spPr bwMode="auto">
              <a:xfrm>
                <a:off x="2951" y="1953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82" name="Line 1055"/>
              <p:cNvSpPr>
                <a:spLocks noChangeShapeType="1"/>
              </p:cNvSpPr>
              <p:nvPr/>
            </p:nvSpPr>
            <p:spPr bwMode="auto">
              <a:xfrm>
                <a:off x="2972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83" name="Line 1056"/>
              <p:cNvSpPr>
                <a:spLocks noChangeShapeType="1"/>
              </p:cNvSpPr>
              <p:nvPr/>
            </p:nvSpPr>
            <p:spPr bwMode="auto">
              <a:xfrm>
                <a:off x="2951" y="1953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84" name="Line 1057"/>
              <p:cNvSpPr>
                <a:spLocks noChangeShapeType="1"/>
              </p:cNvSpPr>
              <p:nvPr/>
            </p:nvSpPr>
            <p:spPr bwMode="auto">
              <a:xfrm>
                <a:off x="2972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85" name="Line 1058"/>
              <p:cNvSpPr>
                <a:spLocks noChangeShapeType="1"/>
              </p:cNvSpPr>
              <p:nvPr/>
            </p:nvSpPr>
            <p:spPr bwMode="auto">
              <a:xfrm>
                <a:off x="2958" y="1953"/>
                <a:ext cx="42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86" name="Line 1059"/>
              <p:cNvSpPr>
                <a:spLocks noChangeShapeType="1"/>
              </p:cNvSpPr>
              <p:nvPr/>
            </p:nvSpPr>
            <p:spPr bwMode="auto">
              <a:xfrm>
                <a:off x="2979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87" name="Line 1060"/>
              <p:cNvSpPr>
                <a:spLocks noChangeShapeType="1"/>
              </p:cNvSpPr>
              <p:nvPr/>
            </p:nvSpPr>
            <p:spPr bwMode="auto">
              <a:xfrm>
                <a:off x="2965" y="1953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88" name="Line 1061"/>
              <p:cNvSpPr>
                <a:spLocks noChangeShapeType="1"/>
              </p:cNvSpPr>
              <p:nvPr/>
            </p:nvSpPr>
            <p:spPr bwMode="auto">
              <a:xfrm>
                <a:off x="2993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89" name="Line 1062"/>
              <p:cNvSpPr>
                <a:spLocks noChangeShapeType="1"/>
              </p:cNvSpPr>
              <p:nvPr/>
            </p:nvSpPr>
            <p:spPr bwMode="auto">
              <a:xfrm>
                <a:off x="2972" y="1953"/>
                <a:ext cx="42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90" name="Line 1063"/>
              <p:cNvSpPr>
                <a:spLocks noChangeShapeType="1"/>
              </p:cNvSpPr>
              <p:nvPr/>
            </p:nvSpPr>
            <p:spPr bwMode="auto">
              <a:xfrm>
                <a:off x="2993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91" name="Line 1064"/>
              <p:cNvSpPr>
                <a:spLocks noChangeShapeType="1"/>
              </p:cNvSpPr>
              <p:nvPr/>
            </p:nvSpPr>
            <p:spPr bwMode="auto">
              <a:xfrm>
                <a:off x="2972" y="1953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92" name="Line 1065"/>
              <p:cNvSpPr>
                <a:spLocks noChangeShapeType="1"/>
              </p:cNvSpPr>
              <p:nvPr/>
            </p:nvSpPr>
            <p:spPr bwMode="auto">
              <a:xfrm>
                <a:off x="2993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93" name="Line 1066"/>
              <p:cNvSpPr>
                <a:spLocks noChangeShapeType="1"/>
              </p:cNvSpPr>
              <p:nvPr/>
            </p:nvSpPr>
            <p:spPr bwMode="auto">
              <a:xfrm>
                <a:off x="2972" y="1953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94" name="Line 1067"/>
              <p:cNvSpPr>
                <a:spLocks noChangeShapeType="1"/>
              </p:cNvSpPr>
              <p:nvPr/>
            </p:nvSpPr>
            <p:spPr bwMode="auto">
              <a:xfrm>
                <a:off x="2993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95" name="Line 1068"/>
              <p:cNvSpPr>
                <a:spLocks noChangeShapeType="1"/>
              </p:cNvSpPr>
              <p:nvPr/>
            </p:nvSpPr>
            <p:spPr bwMode="auto">
              <a:xfrm>
                <a:off x="2972" y="1953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96" name="Line 1069"/>
              <p:cNvSpPr>
                <a:spLocks noChangeShapeType="1"/>
              </p:cNvSpPr>
              <p:nvPr/>
            </p:nvSpPr>
            <p:spPr bwMode="auto">
              <a:xfrm>
                <a:off x="3000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97" name="Line 1070"/>
              <p:cNvSpPr>
                <a:spLocks noChangeShapeType="1"/>
              </p:cNvSpPr>
              <p:nvPr/>
            </p:nvSpPr>
            <p:spPr bwMode="auto">
              <a:xfrm>
                <a:off x="2979" y="1953"/>
                <a:ext cx="42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98" name="Line 1071"/>
              <p:cNvSpPr>
                <a:spLocks noChangeShapeType="1"/>
              </p:cNvSpPr>
              <p:nvPr/>
            </p:nvSpPr>
            <p:spPr bwMode="auto">
              <a:xfrm>
                <a:off x="3000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99" name="Line 1072"/>
              <p:cNvSpPr>
                <a:spLocks noChangeShapeType="1"/>
              </p:cNvSpPr>
              <p:nvPr/>
            </p:nvSpPr>
            <p:spPr bwMode="auto">
              <a:xfrm>
                <a:off x="2979" y="1953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00" name="Line 1073"/>
              <p:cNvSpPr>
                <a:spLocks noChangeShapeType="1"/>
              </p:cNvSpPr>
              <p:nvPr/>
            </p:nvSpPr>
            <p:spPr bwMode="auto">
              <a:xfrm>
                <a:off x="3007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01" name="Line 1074"/>
              <p:cNvSpPr>
                <a:spLocks noChangeShapeType="1"/>
              </p:cNvSpPr>
              <p:nvPr/>
            </p:nvSpPr>
            <p:spPr bwMode="auto">
              <a:xfrm>
                <a:off x="2986" y="1953"/>
                <a:ext cx="43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02" name="Line 1075"/>
              <p:cNvSpPr>
                <a:spLocks noChangeShapeType="1"/>
              </p:cNvSpPr>
              <p:nvPr/>
            </p:nvSpPr>
            <p:spPr bwMode="auto">
              <a:xfrm>
                <a:off x="3007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03" name="Line 1076"/>
              <p:cNvSpPr>
                <a:spLocks noChangeShapeType="1"/>
              </p:cNvSpPr>
              <p:nvPr/>
            </p:nvSpPr>
            <p:spPr bwMode="auto">
              <a:xfrm>
                <a:off x="2986" y="1953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04" name="Line 1077"/>
              <p:cNvSpPr>
                <a:spLocks noChangeShapeType="1"/>
              </p:cNvSpPr>
              <p:nvPr/>
            </p:nvSpPr>
            <p:spPr bwMode="auto">
              <a:xfrm>
                <a:off x="3007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05" name="Line 1078"/>
              <p:cNvSpPr>
                <a:spLocks noChangeShapeType="1"/>
              </p:cNvSpPr>
              <p:nvPr/>
            </p:nvSpPr>
            <p:spPr bwMode="auto">
              <a:xfrm>
                <a:off x="2986" y="1953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06" name="Line 1079"/>
              <p:cNvSpPr>
                <a:spLocks noChangeShapeType="1"/>
              </p:cNvSpPr>
              <p:nvPr/>
            </p:nvSpPr>
            <p:spPr bwMode="auto">
              <a:xfrm>
                <a:off x="3014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07" name="Line 1080"/>
              <p:cNvSpPr>
                <a:spLocks noChangeShapeType="1"/>
              </p:cNvSpPr>
              <p:nvPr/>
            </p:nvSpPr>
            <p:spPr bwMode="auto">
              <a:xfrm>
                <a:off x="2993" y="1953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08" name="Line 1081"/>
              <p:cNvSpPr>
                <a:spLocks noChangeShapeType="1"/>
              </p:cNvSpPr>
              <p:nvPr/>
            </p:nvSpPr>
            <p:spPr bwMode="auto">
              <a:xfrm>
                <a:off x="3021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09" name="Line 1082"/>
              <p:cNvSpPr>
                <a:spLocks noChangeShapeType="1"/>
              </p:cNvSpPr>
              <p:nvPr/>
            </p:nvSpPr>
            <p:spPr bwMode="auto">
              <a:xfrm>
                <a:off x="3000" y="1953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10" name="Line 1083"/>
              <p:cNvSpPr>
                <a:spLocks noChangeShapeType="1"/>
              </p:cNvSpPr>
              <p:nvPr/>
            </p:nvSpPr>
            <p:spPr bwMode="auto">
              <a:xfrm>
                <a:off x="3021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11" name="Line 1084"/>
              <p:cNvSpPr>
                <a:spLocks noChangeShapeType="1"/>
              </p:cNvSpPr>
              <p:nvPr/>
            </p:nvSpPr>
            <p:spPr bwMode="auto">
              <a:xfrm>
                <a:off x="3000" y="1953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12" name="Line 1085"/>
              <p:cNvSpPr>
                <a:spLocks noChangeShapeType="1"/>
              </p:cNvSpPr>
              <p:nvPr/>
            </p:nvSpPr>
            <p:spPr bwMode="auto">
              <a:xfrm>
                <a:off x="3021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13" name="Line 1086"/>
              <p:cNvSpPr>
                <a:spLocks noChangeShapeType="1"/>
              </p:cNvSpPr>
              <p:nvPr/>
            </p:nvSpPr>
            <p:spPr bwMode="auto">
              <a:xfrm>
                <a:off x="3007" y="1953"/>
                <a:ext cx="43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14" name="Line 1087"/>
              <p:cNvSpPr>
                <a:spLocks noChangeShapeType="1"/>
              </p:cNvSpPr>
              <p:nvPr/>
            </p:nvSpPr>
            <p:spPr bwMode="auto">
              <a:xfrm>
                <a:off x="3029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15" name="Line 1088"/>
              <p:cNvSpPr>
                <a:spLocks noChangeShapeType="1"/>
              </p:cNvSpPr>
              <p:nvPr/>
            </p:nvSpPr>
            <p:spPr bwMode="auto">
              <a:xfrm>
                <a:off x="3007" y="1953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16" name="Line 1089"/>
              <p:cNvSpPr>
                <a:spLocks noChangeShapeType="1"/>
              </p:cNvSpPr>
              <p:nvPr/>
            </p:nvSpPr>
            <p:spPr bwMode="auto">
              <a:xfrm>
                <a:off x="3029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17" name="Line 1090"/>
              <p:cNvSpPr>
                <a:spLocks noChangeShapeType="1"/>
              </p:cNvSpPr>
              <p:nvPr/>
            </p:nvSpPr>
            <p:spPr bwMode="auto">
              <a:xfrm>
                <a:off x="3007" y="1953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18" name="Line 1091"/>
              <p:cNvSpPr>
                <a:spLocks noChangeShapeType="1"/>
              </p:cNvSpPr>
              <p:nvPr/>
            </p:nvSpPr>
            <p:spPr bwMode="auto">
              <a:xfrm>
                <a:off x="3036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19" name="Line 1092"/>
              <p:cNvSpPr>
                <a:spLocks noChangeShapeType="1"/>
              </p:cNvSpPr>
              <p:nvPr/>
            </p:nvSpPr>
            <p:spPr bwMode="auto">
              <a:xfrm>
                <a:off x="3007" y="1953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20" name="Line 1093"/>
              <p:cNvSpPr>
                <a:spLocks noChangeShapeType="1"/>
              </p:cNvSpPr>
              <p:nvPr/>
            </p:nvSpPr>
            <p:spPr bwMode="auto">
              <a:xfrm>
                <a:off x="3036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21" name="Line 1094"/>
              <p:cNvSpPr>
                <a:spLocks noChangeShapeType="1"/>
              </p:cNvSpPr>
              <p:nvPr/>
            </p:nvSpPr>
            <p:spPr bwMode="auto">
              <a:xfrm>
                <a:off x="3014" y="1953"/>
                <a:ext cx="43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22" name="Line 1095"/>
              <p:cNvSpPr>
                <a:spLocks noChangeShapeType="1"/>
              </p:cNvSpPr>
              <p:nvPr/>
            </p:nvSpPr>
            <p:spPr bwMode="auto">
              <a:xfrm>
                <a:off x="3036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23" name="Line 1096"/>
              <p:cNvSpPr>
                <a:spLocks noChangeShapeType="1"/>
              </p:cNvSpPr>
              <p:nvPr/>
            </p:nvSpPr>
            <p:spPr bwMode="auto">
              <a:xfrm>
                <a:off x="3021" y="1953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24" name="Line 1097"/>
              <p:cNvSpPr>
                <a:spLocks noChangeShapeType="1"/>
              </p:cNvSpPr>
              <p:nvPr/>
            </p:nvSpPr>
            <p:spPr bwMode="auto">
              <a:xfrm>
                <a:off x="3043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25" name="Line 1098"/>
              <p:cNvSpPr>
                <a:spLocks noChangeShapeType="1"/>
              </p:cNvSpPr>
              <p:nvPr/>
            </p:nvSpPr>
            <p:spPr bwMode="auto">
              <a:xfrm>
                <a:off x="3029" y="1953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26" name="Line 1099"/>
              <p:cNvSpPr>
                <a:spLocks noChangeShapeType="1"/>
              </p:cNvSpPr>
              <p:nvPr/>
            </p:nvSpPr>
            <p:spPr bwMode="auto">
              <a:xfrm>
                <a:off x="3057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27" name="Line 1100"/>
              <p:cNvSpPr>
                <a:spLocks noChangeShapeType="1"/>
              </p:cNvSpPr>
              <p:nvPr/>
            </p:nvSpPr>
            <p:spPr bwMode="auto">
              <a:xfrm>
                <a:off x="3043" y="1953"/>
                <a:ext cx="42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28" name="Line 1101"/>
              <p:cNvSpPr>
                <a:spLocks noChangeShapeType="1"/>
              </p:cNvSpPr>
              <p:nvPr/>
            </p:nvSpPr>
            <p:spPr bwMode="auto">
              <a:xfrm>
                <a:off x="3064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29" name="Line 1102"/>
              <p:cNvSpPr>
                <a:spLocks noChangeShapeType="1"/>
              </p:cNvSpPr>
              <p:nvPr/>
            </p:nvSpPr>
            <p:spPr bwMode="auto">
              <a:xfrm>
                <a:off x="3043" y="1953"/>
                <a:ext cx="42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30" name="Line 1103"/>
              <p:cNvSpPr>
                <a:spLocks noChangeShapeType="1"/>
              </p:cNvSpPr>
              <p:nvPr/>
            </p:nvSpPr>
            <p:spPr bwMode="auto">
              <a:xfrm>
                <a:off x="3064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31" name="Line 1104"/>
              <p:cNvSpPr>
                <a:spLocks noChangeShapeType="1"/>
              </p:cNvSpPr>
              <p:nvPr/>
            </p:nvSpPr>
            <p:spPr bwMode="auto">
              <a:xfrm>
                <a:off x="3043" y="1953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32" name="Line 1105"/>
              <p:cNvSpPr>
                <a:spLocks noChangeShapeType="1"/>
              </p:cNvSpPr>
              <p:nvPr/>
            </p:nvSpPr>
            <p:spPr bwMode="auto">
              <a:xfrm>
                <a:off x="3064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33" name="Line 1106"/>
              <p:cNvSpPr>
                <a:spLocks noChangeShapeType="1"/>
              </p:cNvSpPr>
              <p:nvPr/>
            </p:nvSpPr>
            <p:spPr bwMode="auto">
              <a:xfrm>
                <a:off x="3050" y="1953"/>
                <a:ext cx="42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34" name="Line 1107"/>
              <p:cNvSpPr>
                <a:spLocks noChangeShapeType="1"/>
              </p:cNvSpPr>
              <p:nvPr/>
            </p:nvSpPr>
            <p:spPr bwMode="auto">
              <a:xfrm>
                <a:off x="3071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35" name="Line 1108"/>
              <p:cNvSpPr>
                <a:spLocks noChangeShapeType="1"/>
              </p:cNvSpPr>
              <p:nvPr/>
            </p:nvSpPr>
            <p:spPr bwMode="auto">
              <a:xfrm>
                <a:off x="3050" y="1953"/>
                <a:ext cx="42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36" name="Line 1109"/>
              <p:cNvSpPr>
                <a:spLocks noChangeShapeType="1"/>
              </p:cNvSpPr>
              <p:nvPr/>
            </p:nvSpPr>
            <p:spPr bwMode="auto">
              <a:xfrm>
                <a:off x="3071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37" name="Line 1110"/>
              <p:cNvSpPr>
                <a:spLocks noChangeShapeType="1"/>
              </p:cNvSpPr>
              <p:nvPr/>
            </p:nvSpPr>
            <p:spPr bwMode="auto">
              <a:xfrm>
                <a:off x="3050" y="1953"/>
                <a:ext cx="42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38" name="Line 1111"/>
              <p:cNvSpPr>
                <a:spLocks noChangeShapeType="1"/>
              </p:cNvSpPr>
              <p:nvPr/>
            </p:nvSpPr>
            <p:spPr bwMode="auto">
              <a:xfrm>
                <a:off x="3071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39" name="Line 1112"/>
              <p:cNvSpPr>
                <a:spLocks noChangeShapeType="1"/>
              </p:cNvSpPr>
              <p:nvPr/>
            </p:nvSpPr>
            <p:spPr bwMode="auto">
              <a:xfrm>
                <a:off x="3050" y="1953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40" name="Line 1113"/>
              <p:cNvSpPr>
                <a:spLocks noChangeShapeType="1"/>
              </p:cNvSpPr>
              <p:nvPr/>
            </p:nvSpPr>
            <p:spPr bwMode="auto">
              <a:xfrm>
                <a:off x="3071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41" name="Line 1114"/>
              <p:cNvSpPr>
                <a:spLocks noChangeShapeType="1"/>
              </p:cNvSpPr>
              <p:nvPr/>
            </p:nvSpPr>
            <p:spPr bwMode="auto">
              <a:xfrm>
                <a:off x="3050" y="1953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42" name="Line 1115"/>
              <p:cNvSpPr>
                <a:spLocks noChangeShapeType="1"/>
              </p:cNvSpPr>
              <p:nvPr/>
            </p:nvSpPr>
            <p:spPr bwMode="auto">
              <a:xfrm>
                <a:off x="3071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43" name="Line 1116"/>
              <p:cNvSpPr>
                <a:spLocks noChangeShapeType="1"/>
              </p:cNvSpPr>
              <p:nvPr/>
            </p:nvSpPr>
            <p:spPr bwMode="auto">
              <a:xfrm>
                <a:off x="3050" y="1953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44" name="Line 1117"/>
              <p:cNvSpPr>
                <a:spLocks noChangeShapeType="1"/>
              </p:cNvSpPr>
              <p:nvPr/>
            </p:nvSpPr>
            <p:spPr bwMode="auto">
              <a:xfrm>
                <a:off x="3078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45" name="Line 1118"/>
              <p:cNvSpPr>
                <a:spLocks noChangeShapeType="1"/>
              </p:cNvSpPr>
              <p:nvPr/>
            </p:nvSpPr>
            <p:spPr bwMode="auto">
              <a:xfrm>
                <a:off x="3057" y="1953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46" name="Line 1119"/>
              <p:cNvSpPr>
                <a:spLocks noChangeShapeType="1"/>
              </p:cNvSpPr>
              <p:nvPr/>
            </p:nvSpPr>
            <p:spPr bwMode="auto">
              <a:xfrm>
                <a:off x="3078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47" name="Line 1120"/>
              <p:cNvSpPr>
                <a:spLocks noChangeShapeType="1"/>
              </p:cNvSpPr>
              <p:nvPr/>
            </p:nvSpPr>
            <p:spPr bwMode="auto">
              <a:xfrm>
                <a:off x="3057" y="1953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48" name="Line 1121"/>
              <p:cNvSpPr>
                <a:spLocks noChangeShapeType="1"/>
              </p:cNvSpPr>
              <p:nvPr/>
            </p:nvSpPr>
            <p:spPr bwMode="auto">
              <a:xfrm>
                <a:off x="3078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49" name="Line 1122"/>
              <p:cNvSpPr>
                <a:spLocks noChangeShapeType="1"/>
              </p:cNvSpPr>
              <p:nvPr/>
            </p:nvSpPr>
            <p:spPr bwMode="auto">
              <a:xfrm>
                <a:off x="3057" y="1953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50" name="Line 1123"/>
              <p:cNvSpPr>
                <a:spLocks noChangeShapeType="1"/>
              </p:cNvSpPr>
              <p:nvPr/>
            </p:nvSpPr>
            <p:spPr bwMode="auto">
              <a:xfrm>
                <a:off x="3085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51" name="Line 1124"/>
              <p:cNvSpPr>
                <a:spLocks noChangeShapeType="1"/>
              </p:cNvSpPr>
              <p:nvPr/>
            </p:nvSpPr>
            <p:spPr bwMode="auto">
              <a:xfrm>
                <a:off x="3064" y="1953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52" name="Line 1125"/>
              <p:cNvSpPr>
                <a:spLocks noChangeShapeType="1"/>
              </p:cNvSpPr>
              <p:nvPr/>
            </p:nvSpPr>
            <p:spPr bwMode="auto">
              <a:xfrm>
                <a:off x="3085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53" name="Line 1126"/>
              <p:cNvSpPr>
                <a:spLocks noChangeShapeType="1"/>
              </p:cNvSpPr>
              <p:nvPr/>
            </p:nvSpPr>
            <p:spPr bwMode="auto">
              <a:xfrm>
                <a:off x="3064" y="1953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54" name="Line 1127"/>
              <p:cNvSpPr>
                <a:spLocks noChangeShapeType="1"/>
              </p:cNvSpPr>
              <p:nvPr/>
            </p:nvSpPr>
            <p:spPr bwMode="auto">
              <a:xfrm>
                <a:off x="3085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55" name="Line 1128"/>
              <p:cNvSpPr>
                <a:spLocks noChangeShapeType="1"/>
              </p:cNvSpPr>
              <p:nvPr/>
            </p:nvSpPr>
            <p:spPr bwMode="auto">
              <a:xfrm>
                <a:off x="3064" y="1953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56" name="Line 1129"/>
              <p:cNvSpPr>
                <a:spLocks noChangeShapeType="1"/>
              </p:cNvSpPr>
              <p:nvPr/>
            </p:nvSpPr>
            <p:spPr bwMode="auto">
              <a:xfrm>
                <a:off x="3092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57" name="Line 1130"/>
              <p:cNvSpPr>
                <a:spLocks noChangeShapeType="1"/>
              </p:cNvSpPr>
              <p:nvPr/>
            </p:nvSpPr>
            <p:spPr bwMode="auto">
              <a:xfrm>
                <a:off x="3064" y="1953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58" name="Line 1131"/>
              <p:cNvSpPr>
                <a:spLocks noChangeShapeType="1"/>
              </p:cNvSpPr>
              <p:nvPr/>
            </p:nvSpPr>
            <p:spPr bwMode="auto">
              <a:xfrm>
                <a:off x="3092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59" name="Line 1132"/>
              <p:cNvSpPr>
                <a:spLocks noChangeShapeType="1"/>
              </p:cNvSpPr>
              <p:nvPr/>
            </p:nvSpPr>
            <p:spPr bwMode="auto">
              <a:xfrm>
                <a:off x="3071" y="1953"/>
                <a:ext cx="43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60" name="Line 1133"/>
              <p:cNvSpPr>
                <a:spLocks noChangeShapeType="1"/>
              </p:cNvSpPr>
              <p:nvPr/>
            </p:nvSpPr>
            <p:spPr bwMode="auto">
              <a:xfrm>
                <a:off x="3092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61" name="Line 1134"/>
              <p:cNvSpPr>
                <a:spLocks noChangeShapeType="1"/>
              </p:cNvSpPr>
              <p:nvPr/>
            </p:nvSpPr>
            <p:spPr bwMode="auto">
              <a:xfrm>
                <a:off x="3071" y="1953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62" name="Line 1135"/>
              <p:cNvSpPr>
                <a:spLocks noChangeShapeType="1"/>
              </p:cNvSpPr>
              <p:nvPr/>
            </p:nvSpPr>
            <p:spPr bwMode="auto">
              <a:xfrm>
                <a:off x="3092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63" name="Line 1136"/>
              <p:cNvSpPr>
                <a:spLocks noChangeShapeType="1"/>
              </p:cNvSpPr>
              <p:nvPr/>
            </p:nvSpPr>
            <p:spPr bwMode="auto">
              <a:xfrm>
                <a:off x="3071" y="1953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64" name="Line 1137"/>
              <p:cNvSpPr>
                <a:spLocks noChangeShapeType="1"/>
              </p:cNvSpPr>
              <p:nvPr/>
            </p:nvSpPr>
            <p:spPr bwMode="auto">
              <a:xfrm>
                <a:off x="3092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65" name="Line 1138"/>
              <p:cNvSpPr>
                <a:spLocks noChangeShapeType="1"/>
              </p:cNvSpPr>
              <p:nvPr/>
            </p:nvSpPr>
            <p:spPr bwMode="auto">
              <a:xfrm>
                <a:off x="3071" y="1953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66" name="Line 1139"/>
              <p:cNvSpPr>
                <a:spLocks noChangeShapeType="1"/>
              </p:cNvSpPr>
              <p:nvPr/>
            </p:nvSpPr>
            <p:spPr bwMode="auto">
              <a:xfrm>
                <a:off x="3099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67" name="Line 1140"/>
              <p:cNvSpPr>
                <a:spLocks noChangeShapeType="1"/>
              </p:cNvSpPr>
              <p:nvPr/>
            </p:nvSpPr>
            <p:spPr bwMode="auto">
              <a:xfrm>
                <a:off x="3071" y="1953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68" name="Line 1141"/>
              <p:cNvSpPr>
                <a:spLocks noChangeShapeType="1"/>
              </p:cNvSpPr>
              <p:nvPr/>
            </p:nvSpPr>
            <p:spPr bwMode="auto">
              <a:xfrm>
                <a:off x="3099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69" name="Line 1142"/>
              <p:cNvSpPr>
                <a:spLocks noChangeShapeType="1"/>
              </p:cNvSpPr>
              <p:nvPr/>
            </p:nvSpPr>
            <p:spPr bwMode="auto">
              <a:xfrm>
                <a:off x="3078" y="1953"/>
                <a:ext cx="43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70" name="Line 1143"/>
              <p:cNvSpPr>
                <a:spLocks noChangeShapeType="1"/>
              </p:cNvSpPr>
              <p:nvPr/>
            </p:nvSpPr>
            <p:spPr bwMode="auto">
              <a:xfrm>
                <a:off x="3099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71" name="Line 1144"/>
              <p:cNvSpPr>
                <a:spLocks noChangeShapeType="1"/>
              </p:cNvSpPr>
              <p:nvPr/>
            </p:nvSpPr>
            <p:spPr bwMode="auto">
              <a:xfrm>
                <a:off x="3078" y="1953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72" name="Line 1145"/>
              <p:cNvSpPr>
                <a:spLocks noChangeShapeType="1"/>
              </p:cNvSpPr>
              <p:nvPr/>
            </p:nvSpPr>
            <p:spPr bwMode="auto">
              <a:xfrm>
                <a:off x="3106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73" name="Line 1146"/>
              <p:cNvSpPr>
                <a:spLocks noChangeShapeType="1"/>
              </p:cNvSpPr>
              <p:nvPr/>
            </p:nvSpPr>
            <p:spPr bwMode="auto">
              <a:xfrm>
                <a:off x="3078" y="1953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74" name="Line 1147"/>
              <p:cNvSpPr>
                <a:spLocks noChangeShapeType="1"/>
              </p:cNvSpPr>
              <p:nvPr/>
            </p:nvSpPr>
            <p:spPr bwMode="auto">
              <a:xfrm>
                <a:off x="3106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75" name="Line 1148"/>
              <p:cNvSpPr>
                <a:spLocks noChangeShapeType="1"/>
              </p:cNvSpPr>
              <p:nvPr/>
            </p:nvSpPr>
            <p:spPr bwMode="auto">
              <a:xfrm>
                <a:off x="3085" y="1953"/>
                <a:ext cx="43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76" name="Line 1149"/>
              <p:cNvSpPr>
                <a:spLocks noChangeShapeType="1"/>
              </p:cNvSpPr>
              <p:nvPr/>
            </p:nvSpPr>
            <p:spPr bwMode="auto">
              <a:xfrm>
                <a:off x="3106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77" name="Line 1150"/>
              <p:cNvSpPr>
                <a:spLocks noChangeShapeType="1"/>
              </p:cNvSpPr>
              <p:nvPr/>
            </p:nvSpPr>
            <p:spPr bwMode="auto">
              <a:xfrm>
                <a:off x="3085" y="1953"/>
                <a:ext cx="43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78" name="Line 1151"/>
              <p:cNvSpPr>
                <a:spLocks noChangeShapeType="1"/>
              </p:cNvSpPr>
              <p:nvPr/>
            </p:nvSpPr>
            <p:spPr bwMode="auto">
              <a:xfrm>
                <a:off x="3106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79" name="Line 1152"/>
              <p:cNvSpPr>
                <a:spLocks noChangeShapeType="1"/>
              </p:cNvSpPr>
              <p:nvPr/>
            </p:nvSpPr>
            <p:spPr bwMode="auto">
              <a:xfrm>
                <a:off x="3085" y="1953"/>
                <a:ext cx="43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80" name="Line 1153"/>
              <p:cNvSpPr>
                <a:spLocks noChangeShapeType="1"/>
              </p:cNvSpPr>
              <p:nvPr/>
            </p:nvSpPr>
            <p:spPr bwMode="auto">
              <a:xfrm>
                <a:off x="3106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81" name="Line 1154"/>
              <p:cNvSpPr>
                <a:spLocks noChangeShapeType="1"/>
              </p:cNvSpPr>
              <p:nvPr/>
            </p:nvSpPr>
            <p:spPr bwMode="auto">
              <a:xfrm>
                <a:off x="3085" y="1953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82" name="Line 1155"/>
              <p:cNvSpPr>
                <a:spLocks noChangeShapeType="1"/>
              </p:cNvSpPr>
              <p:nvPr/>
            </p:nvSpPr>
            <p:spPr bwMode="auto">
              <a:xfrm>
                <a:off x="3114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83" name="Line 1156"/>
              <p:cNvSpPr>
                <a:spLocks noChangeShapeType="1"/>
              </p:cNvSpPr>
              <p:nvPr/>
            </p:nvSpPr>
            <p:spPr bwMode="auto">
              <a:xfrm>
                <a:off x="3092" y="1953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84" name="Line 1157"/>
              <p:cNvSpPr>
                <a:spLocks noChangeShapeType="1"/>
              </p:cNvSpPr>
              <p:nvPr/>
            </p:nvSpPr>
            <p:spPr bwMode="auto">
              <a:xfrm>
                <a:off x="3114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85" name="Line 1158"/>
              <p:cNvSpPr>
                <a:spLocks noChangeShapeType="1"/>
              </p:cNvSpPr>
              <p:nvPr/>
            </p:nvSpPr>
            <p:spPr bwMode="auto">
              <a:xfrm>
                <a:off x="3092" y="1953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86" name="Line 1159"/>
              <p:cNvSpPr>
                <a:spLocks noChangeShapeType="1"/>
              </p:cNvSpPr>
              <p:nvPr/>
            </p:nvSpPr>
            <p:spPr bwMode="auto">
              <a:xfrm>
                <a:off x="3121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87" name="Line 1160"/>
              <p:cNvSpPr>
                <a:spLocks noChangeShapeType="1"/>
              </p:cNvSpPr>
              <p:nvPr/>
            </p:nvSpPr>
            <p:spPr bwMode="auto">
              <a:xfrm>
                <a:off x="3099" y="1953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88" name="Line 1161"/>
              <p:cNvSpPr>
                <a:spLocks noChangeShapeType="1"/>
              </p:cNvSpPr>
              <p:nvPr/>
            </p:nvSpPr>
            <p:spPr bwMode="auto">
              <a:xfrm>
                <a:off x="3128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89" name="Line 1162"/>
              <p:cNvSpPr>
                <a:spLocks noChangeShapeType="1"/>
              </p:cNvSpPr>
              <p:nvPr/>
            </p:nvSpPr>
            <p:spPr bwMode="auto">
              <a:xfrm>
                <a:off x="3106" y="1953"/>
                <a:ext cx="43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90" name="Line 1163"/>
              <p:cNvSpPr>
                <a:spLocks noChangeShapeType="1"/>
              </p:cNvSpPr>
              <p:nvPr/>
            </p:nvSpPr>
            <p:spPr bwMode="auto">
              <a:xfrm>
                <a:off x="3128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91" name="Line 1164"/>
              <p:cNvSpPr>
                <a:spLocks noChangeShapeType="1"/>
              </p:cNvSpPr>
              <p:nvPr/>
            </p:nvSpPr>
            <p:spPr bwMode="auto">
              <a:xfrm>
                <a:off x="3106" y="1953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92" name="Line 1165"/>
              <p:cNvSpPr>
                <a:spLocks noChangeShapeType="1"/>
              </p:cNvSpPr>
              <p:nvPr/>
            </p:nvSpPr>
            <p:spPr bwMode="auto">
              <a:xfrm>
                <a:off x="3128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93" name="Line 1166"/>
              <p:cNvSpPr>
                <a:spLocks noChangeShapeType="1"/>
              </p:cNvSpPr>
              <p:nvPr/>
            </p:nvSpPr>
            <p:spPr bwMode="auto">
              <a:xfrm>
                <a:off x="3114" y="1953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94" name="Line 1167"/>
              <p:cNvSpPr>
                <a:spLocks noChangeShapeType="1"/>
              </p:cNvSpPr>
              <p:nvPr/>
            </p:nvSpPr>
            <p:spPr bwMode="auto">
              <a:xfrm>
                <a:off x="3142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95" name="Line 1168"/>
              <p:cNvSpPr>
                <a:spLocks noChangeShapeType="1"/>
              </p:cNvSpPr>
              <p:nvPr/>
            </p:nvSpPr>
            <p:spPr bwMode="auto">
              <a:xfrm>
                <a:off x="3121" y="1953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96" name="Line 1169"/>
              <p:cNvSpPr>
                <a:spLocks noChangeShapeType="1"/>
              </p:cNvSpPr>
              <p:nvPr/>
            </p:nvSpPr>
            <p:spPr bwMode="auto">
              <a:xfrm>
                <a:off x="3149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97" name="Line 1170"/>
              <p:cNvSpPr>
                <a:spLocks noChangeShapeType="1"/>
              </p:cNvSpPr>
              <p:nvPr/>
            </p:nvSpPr>
            <p:spPr bwMode="auto">
              <a:xfrm>
                <a:off x="3128" y="1953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98" name="Line 1171"/>
              <p:cNvSpPr>
                <a:spLocks noChangeShapeType="1"/>
              </p:cNvSpPr>
              <p:nvPr/>
            </p:nvSpPr>
            <p:spPr bwMode="auto">
              <a:xfrm>
                <a:off x="3149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99" name="Line 1172"/>
              <p:cNvSpPr>
                <a:spLocks noChangeShapeType="1"/>
              </p:cNvSpPr>
              <p:nvPr/>
            </p:nvSpPr>
            <p:spPr bwMode="auto">
              <a:xfrm>
                <a:off x="3128" y="1953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00" name="Line 1173"/>
              <p:cNvSpPr>
                <a:spLocks noChangeShapeType="1"/>
              </p:cNvSpPr>
              <p:nvPr/>
            </p:nvSpPr>
            <p:spPr bwMode="auto">
              <a:xfrm>
                <a:off x="3156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01" name="Line 1174"/>
              <p:cNvSpPr>
                <a:spLocks noChangeShapeType="1"/>
              </p:cNvSpPr>
              <p:nvPr/>
            </p:nvSpPr>
            <p:spPr bwMode="auto">
              <a:xfrm>
                <a:off x="3135" y="1953"/>
                <a:ext cx="42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02" name="Line 1175"/>
              <p:cNvSpPr>
                <a:spLocks noChangeShapeType="1"/>
              </p:cNvSpPr>
              <p:nvPr/>
            </p:nvSpPr>
            <p:spPr bwMode="auto">
              <a:xfrm>
                <a:off x="3156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03" name="Line 1176"/>
              <p:cNvSpPr>
                <a:spLocks noChangeShapeType="1"/>
              </p:cNvSpPr>
              <p:nvPr/>
            </p:nvSpPr>
            <p:spPr bwMode="auto">
              <a:xfrm>
                <a:off x="3142" y="1953"/>
                <a:ext cx="42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04" name="Line 1177"/>
              <p:cNvSpPr>
                <a:spLocks noChangeShapeType="1"/>
              </p:cNvSpPr>
              <p:nvPr/>
            </p:nvSpPr>
            <p:spPr bwMode="auto">
              <a:xfrm>
                <a:off x="3163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05" name="Line 1178"/>
              <p:cNvSpPr>
                <a:spLocks noChangeShapeType="1"/>
              </p:cNvSpPr>
              <p:nvPr/>
            </p:nvSpPr>
            <p:spPr bwMode="auto">
              <a:xfrm>
                <a:off x="3142" y="1953"/>
                <a:ext cx="42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06" name="Line 1179"/>
              <p:cNvSpPr>
                <a:spLocks noChangeShapeType="1"/>
              </p:cNvSpPr>
              <p:nvPr/>
            </p:nvSpPr>
            <p:spPr bwMode="auto">
              <a:xfrm>
                <a:off x="3163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07" name="Line 1180"/>
              <p:cNvSpPr>
                <a:spLocks noChangeShapeType="1"/>
              </p:cNvSpPr>
              <p:nvPr/>
            </p:nvSpPr>
            <p:spPr bwMode="auto">
              <a:xfrm>
                <a:off x="3149" y="1953"/>
                <a:ext cx="43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08" name="Line 1181"/>
              <p:cNvSpPr>
                <a:spLocks noChangeShapeType="1"/>
              </p:cNvSpPr>
              <p:nvPr/>
            </p:nvSpPr>
            <p:spPr bwMode="auto">
              <a:xfrm>
                <a:off x="3170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09" name="Line 1182"/>
              <p:cNvSpPr>
                <a:spLocks noChangeShapeType="1"/>
              </p:cNvSpPr>
              <p:nvPr/>
            </p:nvSpPr>
            <p:spPr bwMode="auto">
              <a:xfrm>
                <a:off x="3149" y="1953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10" name="Line 1183"/>
              <p:cNvSpPr>
                <a:spLocks noChangeShapeType="1"/>
              </p:cNvSpPr>
              <p:nvPr/>
            </p:nvSpPr>
            <p:spPr bwMode="auto">
              <a:xfrm>
                <a:off x="3177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11" name="Line 1184"/>
              <p:cNvSpPr>
                <a:spLocks noChangeShapeType="1"/>
              </p:cNvSpPr>
              <p:nvPr/>
            </p:nvSpPr>
            <p:spPr bwMode="auto">
              <a:xfrm>
                <a:off x="3156" y="1953"/>
                <a:ext cx="43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12" name="Line 1185"/>
              <p:cNvSpPr>
                <a:spLocks noChangeShapeType="1"/>
              </p:cNvSpPr>
              <p:nvPr/>
            </p:nvSpPr>
            <p:spPr bwMode="auto">
              <a:xfrm>
                <a:off x="3177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13" name="Line 1186"/>
              <p:cNvSpPr>
                <a:spLocks noChangeShapeType="1"/>
              </p:cNvSpPr>
              <p:nvPr/>
            </p:nvSpPr>
            <p:spPr bwMode="auto">
              <a:xfrm>
                <a:off x="3156" y="1953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14" name="Line 1187"/>
              <p:cNvSpPr>
                <a:spLocks noChangeShapeType="1"/>
              </p:cNvSpPr>
              <p:nvPr/>
            </p:nvSpPr>
            <p:spPr bwMode="auto">
              <a:xfrm>
                <a:off x="3177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15" name="Line 1188"/>
              <p:cNvSpPr>
                <a:spLocks noChangeShapeType="1"/>
              </p:cNvSpPr>
              <p:nvPr/>
            </p:nvSpPr>
            <p:spPr bwMode="auto">
              <a:xfrm>
                <a:off x="3170" y="1953"/>
                <a:ext cx="43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16" name="Line 1189"/>
              <p:cNvSpPr>
                <a:spLocks noChangeShapeType="1"/>
              </p:cNvSpPr>
              <p:nvPr/>
            </p:nvSpPr>
            <p:spPr bwMode="auto">
              <a:xfrm>
                <a:off x="3192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17" name="Line 1190"/>
              <p:cNvSpPr>
                <a:spLocks noChangeShapeType="1"/>
              </p:cNvSpPr>
              <p:nvPr/>
            </p:nvSpPr>
            <p:spPr bwMode="auto">
              <a:xfrm>
                <a:off x="3170" y="1953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18" name="Line 1191"/>
              <p:cNvSpPr>
                <a:spLocks noChangeShapeType="1"/>
              </p:cNvSpPr>
              <p:nvPr/>
            </p:nvSpPr>
            <p:spPr bwMode="auto">
              <a:xfrm>
                <a:off x="3192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19" name="Line 1192"/>
              <p:cNvSpPr>
                <a:spLocks noChangeShapeType="1"/>
              </p:cNvSpPr>
              <p:nvPr/>
            </p:nvSpPr>
            <p:spPr bwMode="auto">
              <a:xfrm>
                <a:off x="3170" y="1953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20" name="Line 1193"/>
              <p:cNvSpPr>
                <a:spLocks noChangeShapeType="1"/>
              </p:cNvSpPr>
              <p:nvPr/>
            </p:nvSpPr>
            <p:spPr bwMode="auto">
              <a:xfrm>
                <a:off x="3192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21" name="Line 1194"/>
              <p:cNvSpPr>
                <a:spLocks noChangeShapeType="1"/>
              </p:cNvSpPr>
              <p:nvPr/>
            </p:nvSpPr>
            <p:spPr bwMode="auto">
              <a:xfrm>
                <a:off x="3170" y="1953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22" name="Line 1195"/>
              <p:cNvSpPr>
                <a:spLocks noChangeShapeType="1"/>
              </p:cNvSpPr>
              <p:nvPr/>
            </p:nvSpPr>
            <p:spPr bwMode="auto">
              <a:xfrm>
                <a:off x="3199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23" name="Line 1196"/>
              <p:cNvSpPr>
                <a:spLocks noChangeShapeType="1"/>
              </p:cNvSpPr>
              <p:nvPr/>
            </p:nvSpPr>
            <p:spPr bwMode="auto">
              <a:xfrm>
                <a:off x="3177" y="1953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24" name="Line 1197"/>
              <p:cNvSpPr>
                <a:spLocks noChangeShapeType="1"/>
              </p:cNvSpPr>
              <p:nvPr/>
            </p:nvSpPr>
            <p:spPr bwMode="auto">
              <a:xfrm>
                <a:off x="3199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25" name="Line 1198"/>
              <p:cNvSpPr>
                <a:spLocks noChangeShapeType="1"/>
              </p:cNvSpPr>
              <p:nvPr/>
            </p:nvSpPr>
            <p:spPr bwMode="auto">
              <a:xfrm>
                <a:off x="3177" y="1953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26" name="Line 1199"/>
              <p:cNvSpPr>
                <a:spLocks noChangeShapeType="1"/>
              </p:cNvSpPr>
              <p:nvPr/>
            </p:nvSpPr>
            <p:spPr bwMode="auto">
              <a:xfrm>
                <a:off x="3199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27" name="Line 1200"/>
              <p:cNvSpPr>
                <a:spLocks noChangeShapeType="1"/>
              </p:cNvSpPr>
              <p:nvPr/>
            </p:nvSpPr>
            <p:spPr bwMode="auto">
              <a:xfrm>
                <a:off x="3177" y="1953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28" name="Line 1201"/>
              <p:cNvSpPr>
                <a:spLocks noChangeShapeType="1"/>
              </p:cNvSpPr>
              <p:nvPr/>
            </p:nvSpPr>
            <p:spPr bwMode="auto">
              <a:xfrm>
                <a:off x="3206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29" name="Line 1202"/>
              <p:cNvSpPr>
                <a:spLocks noChangeShapeType="1"/>
              </p:cNvSpPr>
              <p:nvPr/>
            </p:nvSpPr>
            <p:spPr bwMode="auto">
              <a:xfrm>
                <a:off x="3184" y="1953"/>
                <a:ext cx="43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30" name="Line 1203"/>
              <p:cNvSpPr>
                <a:spLocks noChangeShapeType="1"/>
              </p:cNvSpPr>
              <p:nvPr/>
            </p:nvSpPr>
            <p:spPr bwMode="auto">
              <a:xfrm>
                <a:off x="3206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31" name="Line 1204"/>
              <p:cNvSpPr>
                <a:spLocks noChangeShapeType="1"/>
              </p:cNvSpPr>
              <p:nvPr/>
            </p:nvSpPr>
            <p:spPr bwMode="auto">
              <a:xfrm>
                <a:off x="3184" y="1953"/>
                <a:ext cx="43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32" name="Line 1205"/>
              <p:cNvSpPr>
                <a:spLocks noChangeShapeType="1"/>
              </p:cNvSpPr>
              <p:nvPr/>
            </p:nvSpPr>
            <p:spPr bwMode="auto">
              <a:xfrm>
                <a:off x="3206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33" name="Line 1206"/>
              <p:cNvSpPr>
                <a:spLocks noChangeShapeType="1"/>
              </p:cNvSpPr>
              <p:nvPr/>
            </p:nvSpPr>
            <p:spPr bwMode="auto">
              <a:xfrm>
                <a:off x="3184" y="1953"/>
                <a:ext cx="43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34" name="Line 1207"/>
              <p:cNvSpPr>
                <a:spLocks noChangeShapeType="1"/>
              </p:cNvSpPr>
              <p:nvPr/>
            </p:nvSpPr>
            <p:spPr bwMode="auto">
              <a:xfrm>
                <a:off x="3206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35" name="Line 1208"/>
              <p:cNvSpPr>
                <a:spLocks noChangeShapeType="1"/>
              </p:cNvSpPr>
              <p:nvPr/>
            </p:nvSpPr>
            <p:spPr bwMode="auto">
              <a:xfrm>
                <a:off x="3184" y="1953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36" name="Line 1209"/>
              <p:cNvSpPr>
                <a:spLocks noChangeShapeType="1"/>
              </p:cNvSpPr>
              <p:nvPr/>
            </p:nvSpPr>
            <p:spPr bwMode="auto">
              <a:xfrm>
                <a:off x="3206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10" name="Group 1411"/>
            <p:cNvGrpSpPr>
              <a:grpSpLocks/>
            </p:cNvGrpSpPr>
            <p:nvPr/>
          </p:nvGrpSpPr>
          <p:grpSpPr bwMode="auto">
            <a:xfrm>
              <a:off x="3184" y="1932"/>
              <a:ext cx="383" cy="42"/>
              <a:chOff x="3184" y="1932"/>
              <a:chExt cx="383" cy="42"/>
            </a:xfrm>
          </p:grpSpPr>
          <p:sp>
            <p:nvSpPr>
              <p:cNvPr id="737" name="Line 1211"/>
              <p:cNvSpPr>
                <a:spLocks noChangeShapeType="1"/>
              </p:cNvSpPr>
              <p:nvPr/>
            </p:nvSpPr>
            <p:spPr bwMode="auto">
              <a:xfrm>
                <a:off x="3184" y="1953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38" name="Line 1212"/>
              <p:cNvSpPr>
                <a:spLocks noChangeShapeType="1"/>
              </p:cNvSpPr>
              <p:nvPr/>
            </p:nvSpPr>
            <p:spPr bwMode="auto">
              <a:xfrm>
                <a:off x="3213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39" name="Line 1213"/>
              <p:cNvSpPr>
                <a:spLocks noChangeShapeType="1"/>
              </p:cNvSpPr>
              <p:nvPr/>
            </p:nvSpPr>
            <p:spPr bwMode="auto">
              <a:xfrm>
                <a:off x="3184" y="1953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40" name="Line 1214"/>
              <p:cNvSpPr>
                <a:spLocks noChangeShapeType="1"/>
              </p:cNvSpPr>
              <p:nvPr/>
            </p:nvSpPr>
            <p:spPr bwMode="auto">
              <a:xfrm>
                <a:off x="3213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41" name="Line 1215"/>
              <p:cNvSpPr>
                <a:spLocks noChangeShapeType="1"/>
              </p:cNvSpPr>
              <p:nvPr/>
            </p:nvSpPr>
            <p:spPr bwMode="auto">
              <a:xfrm>
                <a:off x="3192" y="1953"/>
                <a:ext cx="42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42" name="Line 1216"/>
              <p:cNvSpPr>
                <a:spLocks noChangeShapeType="1"/>
              </p:cNvSpPr>
              <p:nvPr/>
            </p:nvSpPr>
            <p:spPr bwMode="auto">
              <a:xfrm>
                <a:off x="3213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43" name="Line 1217"/>
              <p:cNvSpPr>
                <a:spLocks noChangeShapeType="1"/>
              </p:cNvSpPr>
              <p:nvPr/>
            </p:nvSpPr>
            <p:spPr bwMode="auto">
              <a:xfrm>
                <a:off x="3199" y="1953"/>
                <a:ext cx="42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44" name="Line 1218"/>
              <p:cNvSpPr>
                <a:spLocks noChangeShapeType="1"/>
              </p:cNvSpPr>
              <p:nvPr/>
            </p:nvSpPr>
            <p:spPr bwMode="auto">
              <a:xfrm>
                <a:off x="3220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45" name="Line 1219"/>
              <p:cNvSpPr>
                <a:spLocks noChangeShapeType="1"/>
              </p:cNvSpPr>
              <p:nvPr/>
            </p:nvSpPr>
            <p:spPr bwMode="auto">
              <a:xfrm>
                <a:off x="3206" y="1953"/>
                <a:ext cx="42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46" name="Line 1220"/>
              <p:cNvSpPr>
                <a:spLocks noChangeShapeType="1"/>
              </p:cNvSpPr>
              <p:nvPr/>
            </p:nvSpPr>
            <p:spPr bwMode="auto">
              <a:xfrm>
                <a:off x="3227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47" name="Line 1221"/>
              <p:cNvSpPr>
                <a:spLocks noChangeShapeType="1"/>
              </p:cNvSpPr>
              <p:nvPr/>
            </p:nvSpPr>
            <p:spPr bwMode="auto">
              <a:xfrm>
                <a:off x="3206" y="1953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48" name="Line 1222"/>
              <p:cNvSpPr>
                <a:spLocks noChangeShapeType="1"/>
              </p:cNvSpPr>
              <p:nvPr/>
            </p:nvSpPr>
            <p:spPr bwMode="auto">
              <a:xfrm>
                <a:off x="3227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49" name="Line 1223"/>
              <p:cNvSpPr>
                <a:spLocks noChangeShapeType="1"/>
              </p:cNvSpPr>
              <p:nvPr/>
            </p:nvSpPr>
            <p:spPr bwMode="auto">
              <a:xfrm>
                <a:off x="3206" y="1953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50" name="Line 1224"/>
              <p:cNvSpPr>
                <a:spLocks noChangeShapeType="1"/>
              </p:cNvSpPr>
              <p:nvPr/>
            </p:nvSpPr>
            <p:spPr bwMode="auto">
              <a:xfrm>
                <a:off x="3227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51" name="Line 1225"/>
              <p:cNvSpPr>
                <a:spLocks noChangeShapeType="1"/>
              </p:cNvSpPr>
              <p:nvPr/>
            </p:nvSpPr>
            <p:spPr bwMode="auto">
              <a:xfrm>
                <a:off x="3213" y="1953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52" name="Line 1226"/>
              <p:cNvSpPr>
                <a:spLocks noChangeShapeType="1"/>
              </p:cNvSpPr>
              <p:nvPr/>
            </p:nvSpPr>
            <p:spPr bwMode="auto">
              <a:xfrm>
                <a:off x="3234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53" name="Line 1227"/>
              <p:cNvSpPr>
                <a:spLocks noChangeShapeType="1"/>
              </p:cNvSpPr>
              <p:nvPr/>
            </p:nvSpPr>
            <p:spPr bwMode="auto">
              <a:xfrm>
                <a:off x="3213" y="1953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54" name="Line 1228"/>
              <p:cNvSpPr>
                <a:spLocks noChangeShapeType="1"/>
              </p:cNvSpPr>
              <p:nvPr/>
            </p:nvSpPr>
            <p:spPr bwMode="auto">
              <a:xfrm>
                <a:off x="3241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55" name="Line 1229"/>
              <p:cNvSpPr>
                <a:spLocks noChangeShapeType="1"/>
              </p:cNvSpPr>
              <p:nvPr/>
            </p:nvSpPr>
            <p:spPr bwMode="auto">
              <a:xfrm>
                <a:off x="3220" y="1953"/>
                <a:ext cx="42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56" name="Line 1230"/>
              <p:cNvSpPr>
                <a:spLocks noChangeShapeType="1"/>
              </p:cNvSpPr>
              <p:nvPr/>
            </p:nvSpPr>
            <p:spPr bwMode="auto">
              <a:xfrm>
                <a:off x="3241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57" name="Line 1231"/>
              <p:cNvSpPr>
                <a:spLocks noChangeShapeType="1"/>
              </p:cNvSpPr>
              <p:nvPr/>
            </p:nvSpPr>
            <p:spPr bwMode="auto">
              <a:xfrm>
                <a:off x="3220" y="1953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58" name="Line 1232"/>
              <p:cNvSpPr>
                <a:spLocks noChangeShapeType="1"/>
              </p:cNvSpPr>
              <p:nvPr/>
            </p:nvSpPr>
            <p:spPr bwMode="auto">
              <a:xfrm>
                <a:off x="3241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59" name="Line 1233"/>
              <p:cNvSpPr>
                <a:spLocks noChangeShapeType="1"/>
              </p:cNvSpPr>
              <p:nvPr/>
            </p:nvSpPr>
            <p:spPr bwMode="auto">
              <a:xfrm>
                <a:off x="3227" y="1953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60" name="Line 1234"/>
              <p:cNvSpPr>
                <a:spLocks noChangeShapeType="1"/>
              </p:cNvSpPr>
              <p:nvPr/>
            </p:nvSpPr>
            <p:spPr bwMode="auto">
              <a:xfrm>
                <a:off x="3248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61" name="Line 1235"/>
              <p:cNvSpPr>
                <a:spLocks noChangeShapeType="1"/>
              </p:cNvSpPr>
              <p:nvPr/>
            </p:nvSpPr>
            <p:spPr bwMode="auto">
              <a:xfrm>
                <a:off x="3234" y="1953"/>
                <a:ext cx="43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62" name="Line 1236"/>
              <p:cNvSpPr>
                <a:spLocks noChangeShapeType="1"/>
              </p:cNvSpPr>
              <p:nvPr/>
            </p:nvSpPr>
            <p:spPr bwMode="auto">
              <a:xfrm>
                <a:off x="3255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63" name="Line 1237"/>
              <p:cNvSpPr>
                <a:spLocks noChangeShapeType="1"/>
              </p:cNvSpPr>
              <p:nvPr/>
            </p:nvSpPr>
            <p:spPr bwMode="auto">
              <a:xfrm>
                <a:off x="3234" y="1953"/>
                <a:ext cx="43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64" name="Line 1238"/>
              <p:cNvSpPr>
                <a:spLocks noChangeShapeType="1"/>
              </p:cNvSpPr>
              <p:nvPr/>
            </p:nvSpPr>
            <p:spPr bwMode="auto">
              <a:xfrm>
                <a:off x="3255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65" name="Line 1239"/>
              <p:cNvSpPr>
                <a:spLocks noChangeShapeType="1"/>
              </p:cNvSpPr>
              <p:nvPr/>
            </p:nvSpPr>
            <p:spPr bwMode="auto">
              <a:xfrm>
                <a:off x="3234" y="1953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66" name="Line 1240"/>
              <p:cNvSpPr>
                <a:spLocks noChangeShapeType="1"/>
              </p:cNvSpPr>
              <p:nvPr/>
            </p:nvSpPr>
            <p:spPr bwMode="auto">
              <a:xfrm>
                <a:off x="3255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67" name="Line 1241"/>
              <p:cNvSpPr>
                <a:spLocks noChangeShapeType="1"/>
              </p:cNvSpPr>
              <p:nvPr/>
            </p:nvSpPr>
            <p:spPr bwMode="auto">
              <a:xfrm>
                <a:off x="3234" y="1953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68" name="Line 1242"/>
              <p:cNvSpPr>
                <a:spLocks noChangeShapeType="1"/>
              </p:cNvSpPr>
              <p:nvPr/>
            </p:nvSpPr>
            <p:spPr bwMode="auto">
              <a:xfrm>
                <a:off x="3262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69" name="Line 1243"/>
              <p:cNvSpPr>
                <a:spLocks noChangeShapeType="1"/>
              </p:cNvSpPr>
              <p:nvPr/>
            </p:nvSpPr>
            <p:spPr bwMode="auto">
              <a:xfrm>
                <a:off x="3241" y="1953"/>
                <a:ext cx="43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70" name="Line 1244"/>
              <p:cNvSpPr>
                <a:spLocks noChangeShapeType="1"/>
              </p:cNvSpPr>
              <p:nvPr/>
            </p:nvSpPr>
            <p:spPr bwMode="auto">
              <a:xfrm>
                <a:off x="3262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71" name="Line 1245"/>
              <p:cNvSpPr>
                <a:spLocks noChangeShapeType="1"/>
              </p:cNvSpPr>
              <p:nvPr/>
            </p:nvSpPr>
            <p:spPr bwMode="auto">
              <a:xfrm>
                <a:off x="3241" y="1953"/>
                <a:ext cx="43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72" name="Line 1246"/>
              <p:cNvSpPr>
                <a:spLocks noChangeShapeType="1"/>
              </p:cNvSpPr>
              <p:nvPr/>
            </p:nvSpPr>
            <p:spPr bwMode="auto">
              <a:xfrm>
                <a:off x="3262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73" name="Line 1247"/>
              <p:cNvSpPr>
                <a:spLocks noChangeShapeType="1"/>
              </p:cNvSpPr>
              <p:nvPr/>
            </p:nvSpPr>
            <p:spPr bwMode="auto">
              <a:xfrm>
                <a:off x="3241" y="1953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74" name="Line 1248"/>
              <p:cNvSpPr>
                <a:spLocks noChangeShapeType="1"/>
              </p:cNvSpPr>
              <p:nvPr/>
            </p:nvSpPr>
            <p:spPr bwMode="auto">
              <a:xfrm>
                <a:off x="3262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75" name="Line 1249"/>
              <p:cNvSpPr>
                <a:spLocks noChangeShapeType="1"/>
              </p:cNvSpPr>
              <p:nvPr/>
            </p:nvSpPr>
            <p:spPr bwMode="auto">
              <a:xfrm>
                <a:off x="3248" y="1953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76" name="Line 1250"/>
              <p:cNvSpPr>
                <a:spLocks noChangeShapeType="1"/>
              </p:cNvSpPr>
              <p:nvPr/>
            </p:nvSpPr>
            <p:spPr bwMode="auto">
              <a:xfrm>
                <a:off x="3269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77" name="Line 1251"/>
              <p:cNvSpPr>
                <a:spLocks noChangeShapeType="1"/>
              </p:cNvSpPr>
              <p:nvPr/>
            </p:nvSpPr>
            <p:spPr bwMode="auto">
              <a:xfrm>
                <a:off x="3248" y="1953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78" name="Line 1252"/>
              <p:cNvSpPr>
                <a:spLocks noChangeShapeType="1"/>
              </p:cNvSpPr>
              <p:nvPr/>
            </p:nvSpPr>
            <p:spPr bwMode="auto">
              <a:xfrm>
                <a:off x="3269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79" name="Line 1253"/>
              <p:cNvSpPr>
                <a:spLocks noChangeShapeType="1"/>
              </p:cNvSpPr>
              <p:nvPr/>
            </p:nvSpPr>
            <p:spPr bwMode="auto">
              <a:xfrm>
                <a:off x="3248" y="1953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80" name="Line 1254"/>
              <p:cNvSpPr>
                <a:spLocks noChangeShapeType="1"/>
              </p:cNvSpPr>
              <p:nvPr/>
            </p:nvSpPr>
            <p:spPr bwMode="auto">
              <a:xfrm>
                <a:off x="3277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81" name="Line 1255"/>
              <p:cNvSpPr>
                <a:spLocks noChangeShapeType="1"/>
              </p:cNvSpPr>
              <p:nvPr/>
            </p:nvSpPr>
            <p:spPr bwMode="auto">
              <a:xfrm>
                <a:off x="3255" y="1953"/>
                <a:ext cx="43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82" name="Line 1256"/>
              <p:cNvSpPr>
                <a:spLocks noChangeShapeType="1"/>
              </p:cNvSpPr>
              <p:nvPr/>
            </p:nvSpPr>
            <p:spPr bwMode="auto">
              <a:xfrm>
                <a:off x="3277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83" name="Line 1257"/>
              <p:cNvSpPr>
                <a:spLocks noChangeShapeType="1"/>
              </p:cNvSpPr>
              <p:nvPr/>
            </p:nvSpPr>
            <p:spPr bwMode="auto">
              <a:xfrm>
                <a:off x="3255" y="1953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84" name="Line 1258"/>
              <p:cNvSpPr>
                <a:spLocks noChangeShapeType="1"/>
              </p:cNvSpPr>
              <p:nvPr/>
            </p:nvSpPr>
            <p:spPr bwMode="auto">
              <a:xfrm>
                <a:off x="3277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85" name="Line 1259"/>
              <p:cNvSpPr>
                <a:spLocks noChangeShapeType="1"/>
              </p:cNvSpPr>
              <p:nvPr/>
            </p:nvSpPr>
            <p:spPr bwMode="auto">
              <a:xfrm>
                <a:off x="3255" y="1953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86" name="Line 1260"/>
              <p:cNvSpPr>
                <a:spLocks noChangeShapeType="1"/>
              </p:cNvSpPr>
              <p:nvPr/>
            </p:nvSpPr>
            <p:spPr bwMode="auto">
              <a:xfrm>
                <a:off x="3277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87" name="Line 1261"/>
              <p:cNvSpPr>
                <a:spLocks noChangeShapeType="1"/>
              </p:cNvSpPr>
              <p:nvPr/>
            </p:nvSpPr>
            <p:spPr bwMode="auto">
              <a:xfrm>
                <a:off x="3262" y="1953"/>
                <a:ext cx="43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88" name="Line 1262"/>
              <p:cNvSpPr>
                <a:spLocks noChangeShapeType="1"/>
              </p:cNvSpPr>
              <p:nvPr/>
            </p:nvSpPr>
            <p:spPr bwMode="auto">
              <a:xfrm>
                <a:off x="3284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89" name="Line 1263"/>
              <p:cNvSpPr>
                <a:spLocks noChangeShapeType="1"/>
              </p:cNvSpPr>
              <p:nvPr/>
            </p:nvSpPr>
            <p:spPr bwMode="auto">
              <a:xfrm>
                <a:off x="3262" y="1953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90" name="Line 1264"/>
              <p:cNvSpPr>
                <a:spLocks noChangeShapeType="1"/>
              </p:cNvSpPr>
              <p:nvPr/>
            </p:nvSpPr>
            <p:spPr bwMode="auto">
              <a:xfrm>
                <a:off x="3291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91" name="Line 1265"/>
              <p:cNvSpPr>
                <a:spLocks noChangeShapeType="1"/>
              </p:cNvSpPr>
              <p:nvPr/>
            </p:nvSpPr>
            <p:spPr bwMode="auto">
              <a:xfrm>
                <a:off x="3262" y="1953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92" name="Line 1266"/>
              <p:cNvSpPr>
                <a:spLocks noChangeShapeType="1"/>
              </p:cNvSpPr>
              <p:nvPr/>
            </p:nvSpPr>
            <p:spPr bwMode="auto">
              <a:xfrm>
                <a:off x="3291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93" name="Line 1267"/>
              <p:cNvSpPr>
                <a:spLocks noChangeShapeType="1"/>
              </p:cNvSpPr>
              <p:nvPr/>
            </p:nvSpPr>
            <p:spPr bwMode="auto">
              <a:xfrm>
                <a:off x="3262" y="1953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94" name="Line 1268"/>
              <p:cNvSpPr>
                <a:spLocks noChangeShapeType="1"/>
              </p:cNvSpPr>
              <p:nvPr/>
            </p:nvSpPr>
            <p:spPr bwMode="auto">
              <a:xfrm>
                <a:off x="3291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95" name="Line 1269"/>
              <p:cNvSpPr>
                <a:spLocks noChangeShapeType="1"/>
              </p:cNvSpPr>
              <p:nvPr/>
            </p:nvSpPr>
            <p:spPr bwMode="auto">
              <a:xfrm>
                <a:off x="3269" y="1953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96" name="Line 1270"/>
              <p:cNvSpPr>
                <a:spLocks noChangeShapeType="1"/>
              </p:cNvSpPr>
              <p:nvPr/>
            </p:nvSpPr>
            <p:spPr bwMode="auto">
              <a:xfrm>
                <a:off x="3298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97" name="Line 1271"/>
              <p:cNvSpPr>
                <a:spLocks noChangeShapeType="1"/>
              </p:cNvSpPr>
              <p:nvPr/>
            </p:nvSpPr>
            <p:spPr bwMode="auto">
              <a:xfrm>
                <a:off x="3277" y="1953"/>
                <a:ext cx="42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98" name="Line 1272"/>
              <p:cNvSpPr>
                <a:spLocks noChangeShapeType="1"/>
              </p:cNvSpPr>
              <p:nvPr/>
            </p:nvSpPr>
            <p:spPr bwMode="auto">
              <a:xfrm>
                <a:off x="3298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99" name="Line 1273"/>
              <p:cNvSpPr>
                <a:spLocks noChangeShapeType="1"/>
              </p:cNvSpPr>
              <p:nvPr/>
            </p:nvSpPr>
            <p:spPr bwMode="auto">
              <a:xfrm>
                <a:off x="3277" y="1953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00" name="Line 1274"/>
              <p:cNvSpPr>
                <a:spLocks noChangeShapeType="1"/>
              </p:cNvSpPr>
              <p:nvPr/>
            </p:nvSpPr>
            <p:spPr bwMode="auto">
              <a:xfrm>
                <a:off x="3298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01" name="Line 1275"/>
              <p:cNvSpPr>
                <a:spLocks noChangeShapeType="1"/>
              </p:cNvSpPr>
              <p:nvPr/>
            </p:nvSpPr>
            <p:spPr bwMode="auto">
              <a:xfrm>
                <a:off x="3277" y="1953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02" name="Line 1276"/>
              <p:cNvSpPr>
                <a:spLocks noChangeShapeType="1"/>
              </p:cNvSpPr>
              <p:nvPr/>
            </p:nvSpPr>
            <p:spPr bwMode="auto">
              <a:xfrm>
                <a:off x="3298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03" name="Line 1277"/>
              <p:cNvSpPr>
                <a:spLocks noChangeShapeType="1"/>
              </p:cNvSpPr>
              <p:nvPr/>
            </p:nvSpPr>
            <p:spPr bwMode="auto">
              <a:xfrm>
                <a:off x="3277" y="1953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04" name="Line 1278"/>
              <p:cNvSpPr>
                <a:spLocks noChangeShapeType="1"/>
              </p:cNvSpPr>
              <p:nvPr/>
            </p:nvSpPr>
            <p:spPr bwMode="auto">
              <a:xfrm>
                <a:off x="3305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05" name="Line 1279"/>
              <p:cNvSpPr>
                <a:spLocks noChangeShapeType="1"/>
              </p:cNvSpPr>
              <p:nvPr/>
            </p:nvSpPr>
            <p:spPr bwMode="auto">
              <a:xfrm>
                <a:off x="3277" y="1953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06" name="Line 1280"/>
              <p:cNvSpPr>
                <a:spLocks noChangeShapeType="1"/>
              </p:cNvSpPr>
              <p:nvPr/>
            </p:nvSpPr>
            <p:spPr bwMode="auto">
              <a:xfrm>
                <a:off x="3305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07" name="Line 1281"/>
              <p:cNvSpPr>
                <a:spLocks noChangeShapeType="1"/>
              </p:cNvSpPr>
              <p:nvPr/>
            </p:nvSpPr>
            <p:spPr bwMode="auto">
              <a:xfrm>
                <a:off x="3284" y="1953"/>
                <a:ext cx="42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08" name="Line 1282"/>
              <p:cNvSpPr>
                <a:spLocks noChangeShapeType="1"/>
              </p:cNvSpPr>
              <p:nvPr/>
            </p:nvSpPr>
            <p:spPr bwMode="auto">
              <a:xfrm>
                <a:off x="3305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09" name="Line 1283"/>
              <p:cNvSpPr>
                <a:spLocks noChangeShapeType="1"/>
              </p:cNvSpPr>
              <p:nvPr/>
            </p:nvSpPr>
            <p:spPr bwMode="auto">
              <a:xfrm>
                <a:off x="3291" y="1953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10" name="Line 1284"/>
              <p:cNvSpPr>
                <a:spLocks noChangeShapeType="1"/>
              </p:cNvSpPr>
              <p:nvPr/>
            </p:nvSpPr>
            <p:spPr bwMode="auto">
              <a:xfrm>
                <a:off x="3312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11" name="Line 1285"/>
              <p:cNvSpPr>
                <a:spLocks noChangeShapeType="1"/>
              </p:cNvSpPr>
              <p:nvPr/>
            </p:nvSpPr>
            <p:spPr bwMode="auto">
              <a:xfrm>
                <a:off x="3291" y="1953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12" name="Line 1286"/>
              <p:cNvSpPr>
                <a:spLocks noChangeShapeType="1"/>
              </p:cNvSpPr>
              <p:nvPr/>
            </p:nvSpPr>
            <p:spPr bwMode="auto">
              <a:xfrm>
                <a:off x="3319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13" name="Line 1287"/>
              <p:cNvSpPr>
                <a:spLocks noChangeShapeType="1"/>
              </p:cNvSpPr>
              <p:nvPr/>
            </p:nvSpPr>
            <p:spPr bwMode="auto">
              <a:xfrm>
                <a:off x="3298" y="1953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14" name="Line 1288"/>
              <p:cNvSpPr>
                <a:spLocks noChangeShapeType="1"/>
              </p:cNvSpPr>
              <p:nvPr/>
            </p:nvSpPr>
            <p:spPr bwMode="auto">
              <a:xfrm>
                <a:off x="3319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15" name="Line 1289"/>
              <p:cNvSpPr>
                <a:spLocks noChangeShapeType="1"/>
              </p:cNvSpPr>
              <p:nvPr/>
            </p:nvSpPr>
            <p:spPr bwMode="auto">
              <a:xfrm>
                <a:off x="3305" y="1953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16" name="Line 1290"/>
              <p:cNvSpPr>
                <a:spLocks noChangeShapeType="1"/>
              </p:cNvSpPr>
              <p:nvPr/>
            </p:nvSpPr>
            <p:spPr bwMode="auto">
              <a:xfrm>
                <a:off x="3326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17" name="Line 1291"/>
              <p:cNvSpPr>
                <a:spLocks noChangeShapeType="1"/>
              </p:cNvSpPr>
              <p:nvPr/>
            </p:nvSpPr>
            <p:spPr bwMode="auto">
              <a:xfrm>
                <a:off x="3312" y="1953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18" name="Line 1292"/>
              <p:cNvSpPr>
                <a:spLocks noChangeShapeType="1"/>
              </p:cNvSpPr>
              <p:nvPr/>
            </p:nvSpPr>
            <p:spPr bwMode="auto">
              <a:xfrm>
                <a:off x="3333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19" name="Line 1293"/>
              <p:cNvSpPr>
                <a:spLocks noChangeShapeType="1"/>
              </p:cNvSpPr>
              <p:nvPr/>
            </p:nvSpPr>
            <p:spPr bwMode="auto">
              <a:xfrm>
                <a:off x="3319" y="1953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20" name="Line 1294"/>
              <p:cNvSpPr>
                <a:spLocks noChangeShapeType="1"/>
              </p:cNvSpPr>
              <p:nvPr/>
            </p:nvSpPr>
            <p:spPr bwMode="auto">
              <a:xfrm>
                <a:off x="3347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21" name="Line 1295"/>
              <p:cNvSpPr>
                <a:spLocks noChangeShapeType="1"/>
              </p:cNvSpPr>
              <p:nvPr/>
            </p:nvSpPr>
            <p:spPr bwMode="auto">
              <a:xfrm>
                <a:off x="3326" y="1953"/>
                <a:ext cx="43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22" name="Line 1296"/>
              <p:cNvSpPr>
                <a:spLocks noChangeShapeType="1"/>
              </p:cNvSpPr>
              <p:nvPr/>
            </p:nvSpPr>
            <p:spPr bwMode="auto">
              <a:xfrm>
                <a:off x="3347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23" name="Line 1297"/>
              <p:cNvSpPr>
                <a:spLocks noChangeShapeType="1"/>
              </p:cNvSpPr>
              <p:nvPr/>
            </p:nvSpPr>
            <p:spPr bwMode="auto">
              <a:xfrm>
                <a:off x="3326" y="1953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24" name="Line 1298"/>
              <p:cNvSpPr>
                <a:spLocks noChangeShapeType="1"/>
              </p:cNvSpPr>
              <p:nvPr/>
            </p:nvSpPr>
            <p:spPr bwMode="auto">
              <a:xfrm>
                <a:off x="3347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25" name="Line 1299"/>
              <p:cNvSpPr>
                <a:spLocks noChangeShapeType="1"/>
              </p:cNvSpPr>
              <p:nvPr/>
            </p:nvSpPr>
            <p:spPr bwMode="auto">
              <a:xfrm>
                <a:off x="3326" y="1953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26" name="Line 1300"/>
              <p:cNvSpPr>
                <a:spLocks noChangeShapeType="1"/>
              </p:cNvSpPr>
              <p:nvPr/>
            </p:nvSpPr>
            <p:spPr bwMode="auto">
              <a:xfrm>
                <a:off x="3354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27" name="Line 1301"/>
              <p:cNvSpPr>
                <a:spLocks noChangeShapeType="1"/>
              </p:cNvSpPr>
              <p:nvPr/>
            </p:nvSpPr>
            <p:spPr bwMode="auto">
              <a:xfrm>
                <a:off x="3340" y="1953"/>
                <a:ext cx="43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28" name="Line 1302"/>
              <p:cNvSpPr>
                <a:spLocks noChangeShapeType="1"/>
              </p:cNvSpPr>
              <p:nvPr/>
            </p:nvSpPr>
            <p:spPr bwMode="auto">
              <a:xfrm>
                <a:off x="3362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29" name="Line 1303"/>
              <p:cNvSpPr>
                <a:spLocks noChangeShapeType="1"/>
              </p:cNvSpPr>
              <p:nvPr/>
            </p:nvSpPr>
            <p:spPr bwMode="auto">
              <a:xfrm>
                <a:off x="3340" y="1953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30" name="Line 1304"/>
              <p:cNvSpPr>
                <a:spLocks noChangeShapeType="1"/>
              </p:cNvSpPr>
              <p:nvPr/>
            </p:nvSpPr>
            <p:spPr bwMode="auto">
              <a:xfrm>
                <a:off x="3362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31" name="Line 1305"/>
              <p:cNvSpPr>
                <a:spLocks noChangeShapeType="1"/>
              </p:cNvSpPr>
              <p:nvPr/>
            </p:nvSpPr>
            <p:spPr bwMode="auto">
              <a:xfrm>
                <a:off x="3340" y="1953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32" name="Line 1306"/>
              <p:cNvSpPr>
                <a:spLocks noChangeShapeType="1"/>
              </p:cNvSpPr>
              <p:nvPr/>
            </p:nvSpPr>
            <p:spPr bwMode="auto">
              <a:xfrm>
                <a:off x="3362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33" name="Line 1307"/>
              <p:cNvSpPr>
                <a:spLocks noChangeShapeType="1"/>
              </p:cNvSpPr>
              <p:nvPr/>
            </p:nvSpPr>
            <p:spPr bwMode="auto">
              <a:xfrm>
                <a:off x="3354" y="1953"/>
                <a:ext cx="43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34" name="Line 1308"/>
              <p:cNvSpPr>
                <a:spLocks noChangeShapeType="1"/>
              </p:cNvSpPr>
              <p:nvPr/>
            </p:nvSpPr>
            <p:spPr bwMode="auto">
              <a:xfrm>
                <a:off x="3376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35" name="Line 1309"/>
              <p:cNvSpPr>
                <a:spLocks noChangeShapeType="1"/>
              </p:cNvSpPr>
              <p:nvPr/>
            </p:nvSpPr>
            <p:spPr bwMode="auto">
              <a:xfrm>
                <a:off x="3354" y="1953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36" name="Line 1310"/>
              <p:cNvSpPr>
                <a:spLocks noChangeShapeType="1"/>
              </p:cNvSpPr>
              <p:nvPr/>
            </p:nvSpPr>
            <p:spPr bwMode="auto">
              <a:xfrm>
                <a:off x="3376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37" name="Line 1311"/>
              <p:cNvSpPr>
                <a:spLocks noChangeShapeType="1"/>
              </p:cNvSpPr>
              <p:nvPr/>
            </p:nvSpPr>
            <p:spPr bwMode="auto">
              <a:xfrm>
                <a:off x="3362" y="1953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38" name="Line 1312"/>
              <p:cNvSpPr>
                <a:spLocks noChangeShapeType="1"/>
              </p:cNvSpPr>
              <p:nvPr/>
            </p:nvSpPr>
            <p:spPr bwMode="auto">
              <a:xfrm>
                <a:off x="3383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39" name="Line 1313"/>
              <p:cNvSpPr>
                <a:spLocks noChangeShapeType="1"/>
              </p:cNvSpPr>
              <p:nvPr/>
            </p:nvSpPr>
            <p:spPr bwMode="auto">
              <a:xfrm>
                <a:off x="3362" y="1953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40" name="Line 1314"/>
              <p:cNvSpPr>
                <a:spLocks noChangeShapeType="1"/>
              </p:cNvSpPr>
              <p:nvPr/>
            </p:nvSpPr>
            <p:spPr bwMode="auto">
              <a:xfrm>
                <a:off x="3383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41" name="Line 1315"/>
              <p:cNvSpPr>
                <a:spLocks noChangeShapeType="1"/>
              </p:cNvSpPr>
              <p:nvPr/>
            </p:nvSpPr>
            <p:spPr bwMode="auto">
              <a:xfrm>
                <a:off x="3362" y="1953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42" name="Line 1316"/>
              <p:cNvSpPr>
                <a:spLocks noChangeShapeType="1"/>
              </p:cNvSpPr>
              <p:nvPr/>
            </p:nvSpPr>
            <p:spPr bwMode="auto">
              <a:xfrm>
                <a:off x="3390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43" name="Line 1317"/>
              <p:cNvSpPr>
                <a:spLocks noChangeShapeType="1"/>
              </p:cNvSpPr>
              <p:nvPr/>
            </p:nvSpPr>
            <p:spPr bwMode="auto">
              <a:xfrm>
                <a:off x="3369" y="1953"/>
                <a:ext cx="42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44" name="Line 1318"/>
              <p:cNvSpPr>
                <a:spLocks noChangeShapeType="1"/>
              </p:cNvSpPr>
              <p:nvPr/>
            </p:nvSpPr>
            <p:spPr bwMode="auto">
              <a:xfrm>
                <a:off x="3390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45" name="Line 1319"/>
              <p:cNvSpPr>
                <a:spLocks noChangeShapeType="1"/>
              </p:cNvSpPr>
              <p:nvPr/>
            </p:nvSpPr>
            <p:spPr bwMode="auto">
              <a:xfrm>
                <a:off x="3369" y="1953"/>
                <a:ext cx="42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46" name="Line 1320"/>
              <p:cNvSpPr>
                <a:spLocks noChangeShapeType="1"/>
              </p:cNvSpPr>
              <p:nvPr/>
            </p:nvSpPr>
            <p:spPr bwMode="auto">
              <a:xfrm>
                <a:off x="3390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47" name="Line 1321"/>
              <p:cNvSpPr>
                <a:spLocks noChangeShapeType="1"/>
              </p:cNvSpPr>
              <p:nvPr/>
            </p:nvSpPr>
            <p:spPr bwMode="auto">
              <a:xfrm>
                <a:off x="3369" y="1953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48" name="Line 1322"/>
              <p:cNvSpPr>
                <a:spLocks noChangeShapeType="1"/>
              </p:cNvSpPr>
              <p:nvPr/>
            </p:nvSpPr>
            <p:spPr bwMode="auto">
              <a:xfrm>
                <a:off x="3397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49" name="Line 1323"/>
              <p:cNvSpPr>
                <a:spLocks noChangeShapeType="1"/>
              </p:cNvSpPr>
              <p:nvPr/>
            </p:nvSpPr>
            <p:spPr bwMode="auto">
              <a:xfrm>
                <a:off x="3369" y="1953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50" name="Line 1324"/>
              <p:cNvSpPr>
                <a:spLocks noChangeShapeType="1"/>
              </p:cNvSpPr>
              <p:nvPr/>
            </p:nvSpPr>
            <p:spPr bwMode="auto">
              <a:xfrm>
                <a:off x="3397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51" name="Line 1325"/>
              <p:cNvSpPr>
                <a:spLocks noChangeShapeType="1"/>
              </p:cNvSpPr>
              <p:nvPr/>
            </p:nvSpPr>
            <p:spPr bwMode="auto">
              <a:xfrm>
                <a:off x="3376" y="1953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52" name="Line 1326"/>
              <p:cNvSpPr>
                <a:spLocks noChangeShapeType="1"/>
              </p:cNvSpPr>
              <p:nvPr/>
            </p:nvSpPr>
            <p:spPr bwMode="auto">
              <a:xfrm>
                <a:off x="3404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53" name="Line 1327"/>
              <p:cNvSpPr>
                <a:spLocks noChangeShapeType="1"/>
              </p:cNvSpPr>
              <p:nvPr/>
            </p:nvSpPr>
            <p:spPr bwMode="auto">
              <a:xfrm>
                <a:off x="3376" y="1953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54" name="Line 1328"/>
              <p:cNvSpPr>
                <a:spLocks noChangeShapeType="1"/>
              </p:cNvSpPr>
              <p:nvPr/>
            </p:nvSpPr>
            <p:spPr bwMode="auto">
              <a:xfrm>
                <a:off x="3404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55" name="Line 1329"/>
              <p:cNvSpPr>
                <a:spLocks noChangeShapeType="1"/>
              </p:cNvSpPr>
              <p:nvPr/>
            </p:nvSpPr>
            <p:spPr bwMode="auto">
              <a:xfrm>
                <a:off x="3376" y="1953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56" name="Line 1330"/>
              <p:cNvSpPr>
                <a:spLocks noChangeShapeType="1"/>
              </p:cNvSpPr>
              <p:nvPr/>
            </p:nvSpPr>
            <p:spPr bwMode="auto">
              <a:xfrm>
                <a:off x="3404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57" name="Line 1331"/>
              <p:cNvSpPr>
                <a:spLocks noChangeShapeType="1"/>
              </p:cNvSpPr>
              <p:nvPr/>
            </p:nvSpPr>
            <p:spPr bwMode="auto">
              <a:xfrm>
                <a:off x="3383" y="1953"/>
                <a:ext cx="42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58" name="Line 1332"/>
              <p:cNvSpPr>
                <a:spLocks noChangeShapeType="1"/>
              </p:cNvSpPr>
              <p:nvPr/>
            </p:nvSpPr>
            <p:spPr bwMode="auto">
              <a:xfrm>
                <a:off x="3404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59" name="Line 1333"/>
              <p:cNvSpPr>
                <a:spLocks noChangeShapeType="1"/>
              </p:cNvSpPr>
              <p:nvPr/>
            </p:nvSpPr>
            <p:spPr bwMode="auto">
              <a:xfrm>
                <a:off x="3383" y="1953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0" name="Line 1334"/>
              <p:cNvSpPr>
                <a:spLocks noChangeShapeType="1"/>
              </p:cNvSpPr>
              <p:nvPr/>
            </p:nvSpPr>
            <p:spPr bwMode="auto">
              <a:xfrm>
                <a:off x="3411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1" name="Line 1335"/>
              <p:cNvSpPr>
                <a:spLocks noChangeShapeType="1"/>
              </p:cNvSpPr>
              <p:nvPr/>
            </p:nvSpPr>
            <p:spPr bwMode="auto">
              <a:xfrm>
                <a:off x="3390" y="1953"/>
                <a:ext cx="42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2" name="Line 1336"/>
              <p:cNvSpPr>
                <a:spLocks noChangeShapeType="1"/>
              </p:cNvSpPr>
              <p:nvPr/>
            </p:nvSpPr>
            <p:spPr bwMode="auto">
              <a:xfrm>
                <a:off x="3411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3" name="Line 1337"/>
              <p:cNvSpPr>
                <a:spLocks noChangeShapeType="1"/>
              </p:cNvSpPr>
              <p:nvPr/>
            </p:nvSpPr>
            <p:spPr bwMode="auto">
              <a:xfrm>
                <a:off x="3390" y="1953"/>
                <a:ext cx="42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4" name="Line 1338"/>
              <p:cNvSpPr>
                <a:spLocks noChangeShapeType="1"/>
              </p:cNvSpPr>
              <p:nvPr/>
            </p:nvSpPr>
            <p:spPr bwMode="auto">
              <a:xfrm>
                <a:off x="3411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5" name="Line 1339"/>
              <p:cNvSpPr>
                <a:spLocks noChangeShapeType="1"/>
              </p:cNvSpPr>
              <p:nvPr/>
            </p:nvSpPr>
            <p:spPr bwMode="auto">
              <a:xfrm>
                <a:off x="3390" y="1953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6" name="Line 1340"/>
              <p:cNvSpPr>
                <a:spLocks noChangeShapeType="1"/>
              </p:cNvSpPr>
              <p:nvPr/>
            </p:nvSpPr>
            <p:spPr bwMode="auto">
              <a:xfrm>
                <a:off x="3411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7" name="Line 1341"/>
              <p:cNvSpPr>
                <a:spLocks noChangeShapeType="1"/>
              </p:cNvSpPr>
              <p:nvPr/>
            </p:nvSpPr>
            <p:spPr bwMode="auto">
              <a:xfrm>
                <a:off x="3390" y="1953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8" name="Line 1342"/>
              <p:cNvSpPr>
                <a:spLocks noChangeShapeType="1"/>
              </p:cNvSpPr>
              <p:nvPr/>
            </p:nvSpPr>
            <p:spPr bwMode="auto">
              <a:xfrm>
                <a:off x="3418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9" name="Line 1343"/>
              <p:cNvSpPr>
                <a:spLocks noChangeShapeType="1"/>
              </p:cNvSpPr>
              <p:nvPr/>
            </p:nvSpPr>
            <p:spPr bwMode="auto">
              <a:xfrm>
                <a:off x="3390" y="1953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0" name="Line 1344"/>
              <p:cNvSpPr>
                <a:spLocks noChangeShapeType="1"/>
              </p:cNvSpPr>
              <p:nvPr/>
            </p:nvSpPr>
            <p:spPr bwMode="auto">
              <a:xfrm>
                <a:off x="3418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1" name="Line 1345"/>
              <p:cNvSpPr>
                <a:spLocks noChangeShapeType="1"/>
              </p:cNvSpPr>
              <p:nvPr/>
            </p:nvSpPr>
            <p:spPr bwMode="auto">
              <a:xfrm>
                <a:off x="3404" y="1953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2" name="Line 1346"/>
              <p:cNvSpPr>
                <a:spLocks noChangeShapeType="1"/>
              </p:cNvSpPr>
              <p:nvPr/>
            </p:nvSpPr>
            <p:spPr bwMode="auto">
              <a:xfrm>
                <a:off x="3432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3" name="Line 1347"/>
              <p:cNvSpPr>
                <a:spLocks noChangeShapeType="1"/>
              </p:cNvSpPr>
              <p:nvPr/>
            </p:nvSpPr>
            <p:spPr bwMode="auto">
              <a:xfrm>
                <a:off x="3411" y="1953"/>
                <a:ext cx="43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4" name="Line 1348"/>
              <p:cNvSpPr>
                <a:spLocks noChangeShapeType="1"/>
              </p:cNvSpPr>
              <p:nvPr/>
            </p:nvSpPr>
            <p:spPr bwMode="auto">
              <a:xfrm>
                <a:off x="3432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5" name="Line 1349"/>
              <p:cNvSpPr>
                <a:spLocks noChangeShapeType="1"/>
              </p:cNvSpPr>
              <p:nvPr/>
            </p:nvSpPr>
            <p:spPr bwMode="auto">
              <a:xfrm>
                <a:off x="3411" y="1953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6" name="Line 1350"/>
              <p:cNvSpPr>
                <a:spLocks noChangeShapeType="1"/>
              </p:cNvSpPr>
              <p:nvPr/>
            </p:nvSpPr>
            <p:spPr bwMode="auto">
              <a:xfrm>
                <a:off x="3432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7" name="Line 1351"/>
              <p:cNvSpPr>
                <a:spLocks noChangeShapeType="1"/>
              </p:cNvSpPr>
              <p:nvPr/>
            </p:nvSpPr>
            <p:spPr bwMode="auto">
              <a:xfrm>
                <a:off x="3411" y="1953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8" name="Line 1352"/>
              <p:cNvSpPr>
                <a:spLocks noChangeShapeType="1"/>
              </p:cNvSpPr>
              <p:nvPr/>
            </p:nvSpPr>
            <p:spPr bwMode="auto">
              <a:xfrm>
                <a:off x="3432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9" name="Line 1353"/>
              <p:cNvSpPr>
                <a:spLocks noChangeShapeType="1"/>
              </p:cNvSpPr>
              <p:nvPr/>
            </p:nvSpPr>
            <p:spPr bwMode="auto">
              <a:xfrm>
                <a:off x="3411" y="1953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80" name="Line 1354"/>
              <p:cNvSpPr>
                <a:spLocks noChangeShapeType="1"/>
              </p:cNvSpPr>
              <p:nvPr/>
            </p:nvSpPr>
            <p:spPr bwMode="auto">
              <a:xfrm>
                <a:off x="3440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81" name="Line 1355"/>
              <p:cNvSpPr>
                <a:spLocks noChangeShapeType="1"/>
              </p:cNvSpPr>
              <p:nvPr/>
            </p:nvSpPr>
            <p:spPr bwMode="auto">
              <a:xfrm>
                <a:off x="3418" y="1953"/>
                <a:ext cx="43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82" name="Line 1356"/>
              <p:cNvSpPr>
                <a:spLocks noChangeShapeType="1"/>
              </p:cNvSpPr>
              <p:nvPr/>
            </p:nvSpPr>
            <p:spPr bwMode="auto">
              <a:xfrm>
                <a:off x="3440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83" name="Line 1357"/>
              <p:cNvSpPr>
                <a:spLocks noChangeShapeType="1"/>
              </p:cNvSpPr>
              <p:nvPr/>
            </p:nvSpPr>
            <p:spPr bwMode="auto">
              <a:xfrm>
                <a:off x="3418" y="1953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84" name="Line 1358"/>
              <p:cNvSpPr>
                <a:spLocks noChangeShapeType="1"/>
              </p:cNvSpPr>
              <p:nvPr/>
            </p:nvSpPr>
            <p:spPr bwMode="auto">
              <a:xfrm>
                <a:off x="3440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85" name="Line 1359"/>
              <p:cNvSpPr>
                <a:spLocks noChangeShapeType="1"/>
              </p:cNvSpPr>
              <p:nvPr/>
            </p:nvSpPr>
            <p:spPr bwMode="auto">
              <a:xfrm>
                <a:off x="3418" y="1953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86" name="Line 1360"/>
              <p:cNvSpPr>
                <a:spLocks noChangeShapeType="1"/>
              </p:cNvSpPr>
              <p:nvPr/>
            </p:nvSpPr>
            <p:spPr bwMode="auto">
              <a:xfrm>
                <a:off x="3440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87" name="Line 1361"/>
              <p:cNvSpPr>
                <a:spLocks noChangeShapeType="1"/>
              </p:cNvSpPr>
              <p:nvPr/>
            </p:nvSpPr>
            <p:spPr bwMode="auto">
              <a:xfrm>
                <a:off x="3418" y="1953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88" name="Line 1362"/>
              <p:cNvSpPr>
                <a:spLocks noChangeShapeType="1"/>
              </p:cNvSpPr>
              <p:nvPr/>
            </p:nvSpPr>
            <p:spPr bwMode="auto">
              <a:xfrm>
                <a:off x="3440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89" name="Line 1363"/>
              <p:cNvSpPr>
                <a:spLocks noChangeShapeType="1"/>
              </p:cNvSpPr>
              <p:nvPr/>
            </p:nvSpPr>
            <p:spPr bwMode="auto">
              <a:xfrm>
                <a:off x="3425" y="1953"/>
                <a:ext cx="43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0" name="Line 1364"/>
              <p:cNvSpPr>
                <a:spLocks noChangeShapeType="1"/>
              </p:cNvSpPr>
              <p:nvPr/>
            </p:nvSpPr>
            <p:spPr bwMode="auto">
              <a:xfrm>
                <a:off x="3447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1" name="Line 1365"/>
              <p:cNvSpPr>
                <a:spLocks noChangeShapeType="1"/>
              </p:cNvSpPr>
              <p:nvPr/>
            </p:nvSpPr>
            <p:spPr bwMode="auto">
              <a:xfrm>
                <a:off x="3432" y="1953"/>
                <a:ext cx="43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2" name="Line 1366"/>
              <p:cNvSpPr>
                <a:spLocks noChangeShapeType="1"/>
              </p:cNvSpPr>
              <p:nvPr/>
            </p:nvSpPr>
            <p:spPr bwMode="auto">
              <a:xfrm>
                <a:off x="3454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3" name="Line 1367"/>
              <p:cNvSpPr>
                <a:spLocks noChangeShapeType="1"/>
              </p:cNvSpPr>
              <p:nvPr/>
            </p:nvSpPr>
            <p:spPr bwMode="auto">
              <a:xfrm>
                <a:off x="3432" y="1953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4" name="Line 1368"/>
              <p:cNvSpPr>
                <a:spLocks noChangeShapeType="1"/>
              </p:cNvSpPr>
              <p:nvPr/>
            </p:nvSpPr>
            <p:spPr bwMode="auto">
              <a:xfrm>
                <a:off x="3454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5" name="Line 1369"/>
              <p:cNvSpPr>
                <a:spLocks noChangeShapeType="1"/>
              </p:cNvSpPr>
              <p:nvPr/>
            </p:nvSpPr>
            <p:spPr bwMode="auto">
              <a:xfrm>
                <a:off x="3440" y="1953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6" name="Line 1370"/>
              <p:cNvSpPr>
                <a:spLocks noChangeShapeType="1"/>
              </p:cNvSpPr>
              <p:nvPr/>
            </p:nvSpPr>
            <p:spPr bwMode="auto">
              <a:xfrm>
                <a:off x="3468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7" name="Line 1371"/>
              <p:cNvSpPr>
                <a:spLocks noChangeShapeType="1"/>
              </p:cNvSpPr>
              <p:nvPr/>
            </p:nvSpPr>
            <p:spPr bwMode="auto">
              <a:xfrm>
                <a:off x="3447" y="1953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8" name="Line 1372"/>
              <p:cNvSpPr>
                <a:spLocks noChangeShapeType="1"/>
              </p:cNvSpPr>
              <p:nvPr/>
            </p:nvSpPr>
            <p:spPr bwMode="auto">
              <a:xfrm>
                <a:off x="3468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9" name="Line 1373"/>
              <p:cNvSpPr>
                <a:spLocks noChangeShapeType="1"/>
              </p:cNvSpPr>
              <p:nvPr/>
            </p:nvSpPr>
            <p:spPr bwMode="auto">
              <a:xfrm>
                <a:off x="3461" y="1953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00" name="Line 1374"/>
              <p:cNvSpPr>
                <a:spLocks noChangeShapeType="1"/>
              </p:cNvSpPr>
              <p:nvPr/>
            </p:nvSpPr>
            <p:spPr bwMode="auto">
              <a:xfrm>
                <a:off x="3489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01" name="Line 1375"/>
              <p:cNvSpPr>
                <a:spLocks noChangeShapeType="1"/>
              </p:cNvSpPr>
              <p:nvPr/>
            </p:nvSpPr>
            <p:spPr bwMode="auto">
              <a:xfrm>
                <a:off x="3461" y="1953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02" name="Line 1376"/>
              <p:cNvSpPr>
                <a:spLocks noChangeShapeType="1"/>
              </p:cNvSpPr>
              <p:nvPr/>
            </p:nvSpPr>
            <p:spPr bwMode="auto">
              <a:xfrm>
                <a:off x="3489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03" name="Line 1377"/>
              <p:cNvSpPr>
                <a:spLocks noChangeShapeType="1"/>
              </p:cNvSpPr>
              <p:nvPr/>
            </p:nvSpPr>
            <p:spPr bwMode="auto">
              <a:xfrm>
                <a:off x="3468" y="1953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04" name="Line 1378"/>
              <p:cNvSpPr>
                <a:spLocks noChangeShapeType="1"/>
              </p:cNvSpPr>
              <p:nvPr/>
            </p:nvSpPr>
            <p:spPr bwMode="auto">
              <a:xfrm>
                <a:off x="3496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05" name="Line 1379"/>
              <p:cNvSpPr>
                <a:spLocks noChangeShapeType="1"/>
              </p:cNvSpPr>
              <p:nvPr/>
            </p:nvSpPr>
            <p:spPr bwMode="auto">
              <a:xfrm>
                <a:off x="3475" y="1953"/>
                <a:ext cx="42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06" name="Line 1380"/>
              <p:cNvSpPr>
                <a:spLocks noChangeShapeType="1"/>
              </p:cNvSpPr>
              <p:nvPr/>
            </p:nvSpPr>
            <p:spPr bwMode="auto">
              <a:xfrm>
                <a:off x="3496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07" name="Line 1381"/>
              <p:cNvSpPr>
                <a:spLocks noChangeShapeType="1"/>
              </p:cNvSpPr>
              <p:nvPr/>
            </p:nvSpPr>
            <p:spPr bwMode="auto">
              <a:xfrm>
                <a:off x="3475" y="1953"/>
                <a:ext cx="42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08" name="Line 1382"/>
              <p:cNvSpPr>
                <a:spLocks noChangeShapeType="1"/>
              </p:cNvSpPr>
              <p:nvPr/>
            </p:nvSpPr>
            <p:spPr bwMode="auto">
              <a:xfrm>
                <a:off x="3496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09" name="Line 1383"/>
              <p:cNvSpPr>
                <a:spLocks noChangeShapeType="1"/>
              </p:cNvSpPr>
              <p:nvPr/>
            </p:nvSpPr>
            <p:spPr bwMode="auto">
              <a:xfrm>
                <a:off x="3475" y="1953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10" name="Line 1384"/>
              <p:cNvSpPr>
                <a:spLocks noChangeShapeType="1"/>
              </p:cNvSpPr>
              <p:nvPr/>
            </p:nvSpPr>
            <p:spPr bwMode="auto">
              <a:xfrm>
                <a:off x="3496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11" name="Line 1385"/>
              <p:cNvSpPr>
                <a:spLocks noChangeShapeType="1"/>
              </p:cNvSpPr>
              <p:nvPr/>
            </p:nvSpPr>
            <p:spPr bwMode="auto">
              <a:xfrm>
                <a:off x="3482" y="1953"/>
                <a:ext cx="43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12" name="Line 1386"/>
              <p:cNvSpPr>
                <a:spLocks noChangeShapeType="1"/>
              </p:cNvSpPr>
              <p:nvPr/>
            </p:nvSpPr>
            <p:spPr bwMode="auto">
              <a:xfrm>
                <a:off x="3503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13" name="Line 1387"/>
              <p:cNvSpPr>
                <a:spLocks noChangeShapeType="1"/>
              </p:cNvSpPr>
              <p:nvPr/>
            </p:nvSpPr>
            <p:spPr bwMode="auto">
              <a:xfrm>
                <a:off x="3482" y="1953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14" name="Line 1388"/>
              <p:cNvSpPr>
                <a:spLocks noChangeShapeType="1"/>
              </p:cNvSpPr>
              <p:nvPr/>
            </p:nvSpPr>
            <p:spPr bwMode="auto">
              <a:xfrm>
                <a:off x="3503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15" name="Line 1389"/>
              <p:cNvSpPr>
                <a:spLocks noChangeShapeType="1"/>
              </p:cNvSpPr>
              <p:nvPr/>
            </p:nvSpPr>
            <p:spPr bwMode="auto">
              <a:xfrm>
                <a:off x="3482" y="1953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16" name="Line 1390"/>
              <p:cNvSpPr>
                <a:spLocks noChangeShapeType="1"/>
              </p:cNvSpPr>
              <p:nvPr/>
            </p:nvSpPr>
            <p:spPr bwMode="auto">
              <a:xfrm>
                <a:off x="3510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17" name="Line 1391"/>
              <p:cNvSpPr>
                <a:spLocks noChangeShapeType="1"/>
              </p:cNvSpPr>
              <p:nvPr/>
            </p:nvSpPr>
            <p:spPr bwMode="auto">
              <a:xfrm>
                <a:off x="3482" y="1953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18" name="Line 1392"/>
              <p:cNvSpPr>
                <a:spLocks noChangeShapeType="1"/>
              </p:cNvSpPr>
              <p:nvPr/>
            </p:nvSpPr>
            <p:spPr bwMode="auto">
              <a:xfrm>
                <a:off x="3510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19" name="Line 1393"/>
              <p:cNvSpPr>
                <a:spLocks noChangeShapeType="1"/>
              </p:cNvSpPr>
              <p:nvPr/>
            </p:nvSpPr>
            <p:spPr bwMode="auto">
              <a:xfrm>
                <a:off x="3489" y="1953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20" name="Line 1394"/>
              <p:cNvSpPr>
                <a:spLocks noChangeShapeType="1"/>
              </p:cNvSpPr>
              <p:nvPr/>
            </p:nvSpPr>
            <p:spPr bwMode="auto">
              <a:xfrm>
                <a:off x="3517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21" name="Line 1395"/>
              <p:cNvSpPr>
                <a:spLocks noChangeShapeType="1"/>
              </p:cNvSpPr>
              <p:nvPr/>
            </p:nvSpPr>
            <p:spPr bwMode="auto">
              <a:xfrm>
                <a:off x="3489" y="1953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22" name="Line 1396"/>
              <p:cNvSpPr>
                <a:spLocks noChangeShapeType="1"/>
              </p:cNvSpPr>
              <p:nvPr/>
            </p:nvSpPr>
            <p:spPr bwMode="auto">
              <a:xfrm>
                <a:off x="3517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23" name="Line 1397"/>
              <p:cNvSpPr>
                <a:spLocks noChangeShapeType="1"/>
              </p:cNvSpPr>
              <p:nvPr/>
            </p:nvSpPr>
            <p:spPr bwMode="auto">
              <a:xfrm>
                <a:off x="3496" y="1953"/>
                <a:ext cx="43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24" name="Line 1398"/>
              <p:cNvSpPr>
                <a:spLocks noChangeShapeType="1"/>
              </p:cNvSpPr>
              <p:nvPr/>
            </p:nvSpPr>
            <p:spPr bwMode="auto">
              <a:xfrm>
                <a:off x="3517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25" name="Line 1399"/>
              <p:cNvSpPr>
                <a:spLocks noChangeShapeType="1"/>
              </p:cNvSpPr>
              <p:nvPr/>
            </p:nvSpPr>
            <p:spPr bwMode="auto">
              <a:xfrm>
                <a:off x="3496" y="1953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26" name="Line 1400"/>
              <p:cNvSpPr>
                <a:spLocks noChangeShapeType="1"/>
              </p:cNvSpPr>
              <p:nvPr/>
            </p:nvSpPr>
            <p:spPr bwMode="auto">
              <a:xfrm>
                <a:off x="3517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27" name="Line 1401"/>
              <p:cNvSpPr>
                <a:spLocks noChangeShapeType="1"/>
              </p:cNvSpPr>
              <p:nvPr/>
            </p:nvSpPr>
            <p:spPr bwMode="auto">
              <a:xfrm>
                <a:off x="3503" y="1953"/>
                <a:ext cx="43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28" name="Line 1402"/>
              <p:cNvSpPr>
                <a:spLocks noChangeShapeType="1"/>
              </p:cNvSpPr>
              <p:nvPr/>
            </p:nvSpPr>
            <p:spPr bwMode="auto">
              <a:xfrm>
                <a:off x="3525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29" name="Line 1403"/>
              <p:cNvSpPr>
                <a:spLocks noChangeShapeType="1"/>
              </p:cNvSpPr>
              <p:nvPr/>
            </p:nvSpPr>
            <p:spPr bwMode="auto">
              <a:xfrm>
                <a:off x="3503" y="1953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30" name="Line 1404"/>
              <p:cNvSpPr>
                <a:spLocks noChangeShapeType="1"/>
              </p:cNvSpPr>
              <p:nvPr/>
            </p:nvSpPr>
            <p:spPr bwMode="auto">
              <a:xfrm>
                <a:off x="3525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31" name="Line 1405"/>
              <p:cNvSpPr>
                <a:spLocks noChangeShapeType="1"/>
              </p:cNvSpPr>
              <p:nvPr/>
            </p:nvSpPr>
            <p:spPr bwMode="auto">
              <a:xfrm>
                <a:off x="3503" y="1953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32" name="Line 1406"/>
              <p:cNvSpPr>
                <a:spLocks noChangeShapeType="1"/>
              </p:cNvSpPr>
              <p:nvPr/>
            </p:nvSpPr>
            <p:spPr bwMode="auto">
              <a:xfrm>
                <a:off x="3532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33" name="Line 1407"/>
              <p:cNvSpPr>
                <a:spLocks noChangeShapeType="1"/>
              </p:cNvSpPr>
              <p:nvPr/>
            </p:nvSpPr>
            <p:spPr bwMode="auto">
              <a:xfrm>
                <a:off x="3510" y="1953"/>
                <a:ext cx="43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34" name="Line 1408"/>
              <p:cNvSpPr>
                <a:spLocks noChangeShapeType="1"/>
              </p:cNvSpPr>
              <p:nvPr/>
            </p:nvSpPr>
            <p:spPr bwMode="auto">
              <a:xfrm>
                <a:off x="3532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35" name="Line 1409"/>
              <p:cNvSpPr>
                <a:spLocks noChangeShapeType="1"/>
              </p:cNvSpPr>
              <p:nvPr/>
            </p:nvSpPr>
            <p:spPr bwMode="auto">
              <a:xfrm>
                <a:off x="3517" y="1953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36" name="Line 1410"/>
              <p:cNvSpPr>
                <a:spLocks noChangeShapeType="1"/>
              </p:cNvSpPr>
              <p:nvPr/>
            </p:nvSpPr>
            <p:spPr bwMode="auto">
              <a:xfrm>
                <a:off x="3546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11" name="Group 1612"/>
            <p:cNvGrpSpPr>
              <a:grpSpLocks/>
            </p:cNvGrpSpPr>
            <p:nvPr/>
          </p:nvGrpSpPr>
          <p:grpSpPr bwMode="auto">
            <a:xfrm>
              <a:off x="1193" y="1684"/>
              <a:ext cx="2650" cy="290"/>
              <a:chOff x="1193" y="1684"/>
              <a:chExt cx="2650" cy="290"/>
            </a:xfrm>
          </p:grpSpPr>
          <p:sp>
            <p:nvSpPr>
              <p:cNvPr id="537" name="Line 1412"/>
              <p:cNvSpPr>
                <a:spLocks noChangeShapeType="1"/>
              </p:cNvSpPr>
              <p:nvPr/>
            </p:nvSpPr>
            <p:spPr bwMode="auto">
              <a:xfrm>
                <a:off x="3517" y="1953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8" name="Line 1413"/>
              <p:cNvSpPr>
                <a:spLocks noChangeShapeType="1"/>
              </p:cNvSpPr>
              <p:nvPr/>
            </p:nvSpPr>
            <p:spPr bwMode="auto">
              <a:xfrm>
                <a:off x="3546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9" name="Line 1414"/>
              <p:cNvSpPr>
                <a:spLocks noChangeShapeType="1"/>
              </p:cNvSpPr>
              <p:nvPr/>
            </p:nvSpPr>
            <p:spPr bwMode="auto">
              <a:xfrm>
                <a:off x="3539" y="1953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0" name="Line 1415"/>
              <p:cNvSpPr>
                <a:spLocks noChangeShapeType="1"/>
              </p:cNvSpPr>
              <p:nvPr/>
            </p:nvSpPr>
            <p:spPr bwMode="auto">
              <a:xfrm>
                <a:off x="3560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" name="Line 1416"/>
              <p:cNvSpPr>
                <a:spLocks noChangeShapeType="1"/>
              </p:cNvSpPr>
              <p:nvPr/>
            </p:nvSpPr>
            <p:spPr bwMode="auto">
              <a:xfrm>
                <a:off x="3546" y="1953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2" name="Line 1417"/>
              <p:cNvSpPr>
                <a:spLocks noChangeShapeType="1"/>
              </p:cNvSpPr>
              <p:nvPr/>
            </p:nvSpPr>
            <p:spPr bwMode="auto">
              <a:xfrm>
                <a:off x="3567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3" name="Line 1418"/>
              <p:cNvSpPr>
                <a:spLocks noChangeShapeType="1"/>
              </p:cNvSpPr>
              <p:nvPr/>
            </p:nvSpPr>
            <p:spPr bwMode="auto">
              <a:xfrm>
                <a:off x="3546" y="1953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4" name="Line 1419"/>
              <p:cNvSpPr>
                <a:spLocks noChangeShapeType="1"/>
              </p:cNvSpPr>
              <p:nvPr/>
            </p:nvSpPr>
            <p:spPr bwMode="auto">
              <a:xfrm>
                <a:off x="3574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5" name="Line 1420"/>
              <p:cNvSpPr>
                <a:spLocks noChangeShapeType="1"/>
              </p:cNvSpPr>
              <p:nvPr/>
            </p:nvSpPr>
            <p:spPr bwMode="auto">
              <a:xfrm>
                <a:off x="3553" y="1953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6" name="Line 1421"/>
              <p:cNvSpPr>
                <a:spLocks noChangeShapeType="1"/>
              </p:cNvSpPr>
              <p:nvPr/>
            </p:nvSpPr>
            <p:spPr bwMode="auto">
              <a:xfrm>
                <a:off x="3581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7" name="Line 1422"/>
              <p:cNvSpPr>
                <a:spLocks noChangeShapeType="1"/>
              </p:cNvSpPr>
              <p:nvPr/>
            </p:nvSpPr>
            <p:spPr bwMode="auto">
              <a:xfrm>
                <a:off x="3553" y="1953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8" name="Line 1423"/>
              <p:cNvSpPr>
                <a:spLocks noChangeShapeType="1"/>
              </p:cNvSpPr>
              <p:nvPr/>
            </p:nvSpPr>
            <p:spPr bwMode="auto">
              <a:xfrm>
                <a:off x="3581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9" name="Line 1424"/>
              <p:cNvSpPr>
                <a:spLocks noChangeShapeType="1"/>
              </p:cNvSpPr>
              <p:nvPr/>
            </p:nvSpPr>
            <p:spPr bwMode="auto">
              <a:xfrm>
                <a:off x="3574" y="1953"/>
                <a:ext cx="43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0" name="Line 1425"/>
              <p:cNvSpPr>
                <a:spLocks noChangeShapeType="1"/>
              </p:cNvSpPr>
              <p:nvPr/>
            </p:nvSpPr>
            <p:spPr bwMode="auto">
              <a:xfrm>
                <a:off x="3595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1" name="Line 1426"/>
              <p:cNvSpPr>
                <a:spLocks noChangeShapeType="1"/>
              </p:cNvSpPr>
              <p:nvPr/>
            </p:nvSpPr>
            <p:spPr bwMode="auto">
              <a:xfrm>
                <a:off x="3574" y="1953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2" name="Line 1427"/>
              <p:cNvSpPr>
                <a:spLocks noChangeShapeType="1"/>
              </p:cNvSpPr>
              <p:nvPr/>
            </p:nvSpPr>
            <p:spPr bwMode="auto">
              <a:xfrm>
                <a:off x="3595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3" name="Line 1428"/>
              <p:cNvSpPr>
                <a:spLocks noChangeShapeType="1"/>
              </p:cNvSpPr>
              <p:nvPr/>
            </p:nvSpPr>
            <p:spPr bwMode="auto">
              <a:xfrm>
                <a:off x="3574" y="1953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4" name="Line 1429"/>
              <p:cNvSpPr>
                <a:spLocks noChangeShapeType="1"/>
              </p:cNvSpPr>
              <p:nvPr/>
            </p:nvSpPr>
            <p:spPr bwMode="auto">
              <a:xfrm>
                <a:off x="3595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" name="Line 1430"/>
              <p:cNvSpPr>
                <a:spLocks noChangeShapeType="1"/>
              </p:cNvSpPr>
              <p:nvPr/>
            </p:nvSpPr>
            <p:spPr bwMode="auto">
              <a:xfrm>
                <a:off x="3574" y="1953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6" name="Line 1431"/>
              <p:cNvSpPr>
                <a:spLocks noChangeShapeType="1"/>
              </p:cNvSpPr>
              <p:nvPr/>
            </p:nvSpPr>
            <p:spPr bwMode="auto">
              <a:xfrm>
                <a:off x="3603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7" name="Line 1432"/>
              <p:cNvSpPr>
                <a:spLocks noChangeShapeType="1"/>
              </p:cNvSpPr>
              <p:nvPr/>
            </p:nvSpPr>
            <p:spPr bwMode="auto">
              <a:xfrm>
                <a:off x="3581" y="1953"/>
                <a:ext cx="43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" name="Line 1433"/>
              <p:cNvSpPr>
                <a:spLocks noChangeShapeType="1"/>
              </p:cNvSpPr>
              <p:nvPr/>
            </p:nvSpPr>
            <p:spPr bwMode="auto">
              <a:xfrm>
                <a:off x="3603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9" name="Line 1434"/>
              <p:cNvSpPr>
                <a:spLocks noChangeShapeType="1"/>
              </p:cNvSpPr>
              <p:nvPr/>
            </p:nvSpPr>
            <p:spPr bwMode="auto">
              <a:xfrm>
                <a:off x="3581" y="1953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60" name="Line 1435"/>
              <p:cNvSpPr>
                <a:spLocks noChangeShapeType="1"/>
              </p:cNvSpPr>
              <p:nvPr/>
            </p:nvSpPr>
            <p:spPr bwMode="auto">
              <a:xfrm>
                <a:off x="3603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61" name="Line 1436"/>
              <p:cNvSpPr>
                <a:spLocks noChangeShapeType="1"/>
              </p:cNvSpPr>
              <p:nvPr/>
            </p:nvSpPr>
            <p:spPr bwMode="auto">
              <a:xfrm>
                <a:off x="3588" y="1953"/>
                <a:ext cx="43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62" name="Line 1437"/>
              <p:cNvSpPr>
                <a:spLocks noChangeShapeType="1"/>
              </p:cNvSpPr>
              <p:nvPr/>
            </p:nvSpPr>
            <p:spPr bwMode="auto">
              <a:xfrm>
                <a:off x="3610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63" name="Line 1438"/>
              <p:cNvSpPr>
                <a:spLocks noChangeShapeType="1"/>
              </p:cNvSpPr>
              <p:nvPr/>
            </p:nvSpPr>
            <p:spPr bwMode="auto">
              <a:xfrm>
                <a:off x="3588" y="1953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64" name="Line 1439"/>
              <p:cNvSpPr>
                <a:spLocks noChangeShapeType="1"/>
              </p:cNvSpPr>
              <p:nvPr/>
            </p:nvSpPr>
            <p:spPr bwMode="auto">
              <a:xfrm>
                <a:off x="3617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65" name="Line 1440"/>
              <p:cNvSpPr>
                <a:spLocks noChangeShapeType="1"/>
              </p:cNvSpPr>
              <p:nvPr/>
            </p:nvSpPr>
            <p:spPr bwMode="auto">
              <a:xfrm>
                <a:off x="3588" y="1953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66" name="Line 1441"/>
              <p:cNvSpPr>
                <a:spLocks noChangeShapeType="1"/>
              </p:cNvSpPr>
              <p:nvPr/>
            </p:nvSpPr>
            <p:spPr bwMode="auto">
              <a:xfrm>
                <a:off x="3617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67" name="Line 1442"/>
              <p:cNvSpPr>
                <a:spLocks noChangeShapeType="1"/>
              </p:cNvSpPr>
              <p:nvPr/>
            </p:nvSpPr>
            <p:spPr bwMode="auto">
              <a:xfrm>
                <a:off x="3603" y="1953"/>
                <a:ext cx="42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68" name="Line 1443"/>
              <p:cNvSpPr>
                <a:spLocks noChangeShapeType="1"/>
              </p:cNvSpPr>
              <p:nvPr/>
            </p:nvSpPr>
            <p:spPr bwMode="auto">
              <a:xfrm>
                <a:off x="3624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69" name="Line 1444"/>
              <p:cNvSpPr>
                <a:spLocks noChangeShapeType="1"/>
              </p:cNvSpPr>
              <p:nvPr/>
            </p:nvSpPr>
            <p:spPr bwMode="auto">
              <a:xfrm>
                <a:off x="3610" y="1953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70" name="Line 1445"/>
              <p:cNvSpPr>
                <a:spLocks noChangeShapeType="1"/>
              </p:cNvSpPr>
              <p:nvPr/>
            </p:nvSpPr>
            <p:spPr bwMode="auto">
              <a:xfrm>
                <a:off x="3631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71" name="Line 1446"/>
              <p:cNvSpPr>
                <a:spLocks noChangeShapeType="1"/>
              </p:cNvSpPr>
              <p:nvPr/>
            </p:nvSpPr>
            <p:spPr bwMode="auto">
              <a:xfrm>
                <a:off x="3610" y="1953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72" name="Line 1447"/>
              <p:cNvSpPr>
                <a:spLocks noChangeShapeType="1"/>
              </p:cNvSpPr>
              <p:nvPr/>
            </p:nvSpPr>
            <p:spPr bwMode="auto">
              <a:xfrm>
                <a:off x="3631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73" name="Line 1448"/>
              <p:cNvSpPr>
                <a:spLocks noChangeShapeType="1"/>
              </p:cNvSpPr>
              <p:nvPr/>
            </p:nvSpPr>
            <p:spPr bwMode="auto">
              <a:xfrm>
                <a:off x="3610" y="1953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74" name="Line 1449"/>
              <p:cNvSpPr>
                <a:spLocks noChangeShapeType="1"/>
              </p:cNvSpPr>
              <p:nvPr/>
            </p:nvSpPr>
            <p:spPr bwMode="auto">
              <a:xfrm>
                <a:off x="3631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75" name="Line 1450"/>
              <p:cNvSpPr>
                <a:spLocks noChangeShapeType="1"/>
              </p:cNvSpPr>
              <p:nvPr/>
            </p:nvSpPr>
            <p:spPr bwMode="auto">
              <a:xfrm>
                <a:off x="3617" y="1953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76" name="Line 1451"/>
              <p:cNvSpPr>
                <a:spLocks noChangeShapeType="1"/>
              </p:cNvSpPr>
              <p:nvPr/>
            </p:nvSpPr>
            <p:spPr bwMode="auto">
              <a:xfrm>
                <a:off x="3645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77" name="Line 1452"/>
              <p:cNvSpPr>
                <a:spLocks noChangeShapeType="1"/>
              </p:cNvSpPr>
              <p:nvPr/>
            </p:nvSpPr>
            <p:spPr bwMode="auto">
              <a:xfrm>
                <a:off x="3624" y="1953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78" name="Line 1453"/>
              <p:cNvSpPr>
                <a:spLocks noChangeShapeType="1"/>
              </p:cNvSpPr>
              <p:nvPr/>
            </p:nvSpPr>
            <p:spPr bwMode="auto">
              <a:xfrm>
                <a:off x="3652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79" name="Line 1454"/>
              <p:cNvSpPr>
                <a:spLocks noChangeShapeType="1"/>
              </p:cNvSpPr>
              <p:nvPr/>
            </p:nvSpPr>
            <p:spPr bwMode="auto">
              <a:xfrm>
                <a:off x="3638" y="1953"/>
                <a:ext cx="42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80" name="Line 1455"/>
              <p:cNvSpPr>
                <a:spLocks noChangeShapeType="1"/>
              </p:cNvSpPr>
              <p:nvPr/>
            </p:nvSpPr>
            <p:spPr bwMode="auto">
              <a:xfrm>
                <a:off x="3659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81" name="Line 1456"/>
              <p:cNvSpPr>
                <a:spLocks noChangeShapeType="1"/>
              </p:cNvSpPr>
              <p:nvPr/>
            </p:nvSpPr>
            <p:spPr bwMode="auto">
              <a:xfrm>
                <a:off x="3645" y="1953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82" name="Line 1457"/>
              <p:cNvSpPr>
                <a:spLocks noChangeShapeType="1"/>
              </p:cNvSpPr>
              <p:nvPr/>
            </p:nvSpPr>
            <p:spPr bwMode="auto">
              <a:xfrm>
                <a:off x="3666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83" name="Line 1458"/>
              <p:cNvSpPr>
                <a:spLocks noChangeShapeType="1"/>
              </p:cNvSpPr>
              <p:nvPr/>
            </p:nvSpPr>
            <p:spPr bwMode="auto">
              <a:xfrm>
                <a:off x="3645" y="1953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84" name="Line 1459"/>
              <p:cNvSpPr>
                <a:spLocks noChangeShapeType="1"/>
              </p:cNvSpPr>
              <p:nvPr/>
            </p:nvSpPr>
            <p:spPr bwMode="auto">
              <a:xfrm>
                <a:off x="3666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85" name="Line 1460"/>
              <p:cNvSpPr>
                <a:spLocks noChangeShapeType="1"/>
              </p:cNvSpPr>
              <p:nvPr/>
            </p:nvSpPr>
            <p:spPr bwMode="auto">
              <a:xfrm>
                <a:off x="3652" y="1953"/>
                <a:ext cx="43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86" name="Line 1461"/>
              <p:cNvSpPr>
                <a:spLocks noChangeShapeType="1"/>
              </p:cNvSpPr>
              <p:nvPr/>
            </p:nvSpPr>
            <p:spPr bwMode="auto">
              <a:xfrm>
                <a:off x="3673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87" name="Line 1462"/>
              <p:cNvSpPr>
                <a:spLocks noChangeShapeType="1"/>
              </p:cNvSpPr>
              <p:nvPr/>
            </p:nvSpPr>
            <p:spPr bwMode="auto">
              <a:xfrm>
                <a:off x="3652" y="1953"/>
                <a:ext cx="43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88" name="Line 1463"/>
              <p:cNvSpPr>
                <a:spLocks noChangeShapeType="1"/>
              </p:cNvSpPr>
              <p:nvPr/>
            </p:nvSpPr>
            <p:spPr bwMode="auto">
              <a:xfrm>
                <a:off x="3673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89" name="Line 1464"/>
              <p:cNvSpPr>
                <a:spLocks noChangeShapeType="1"/>
              </p:cNvSpPr>
              <p:nvPr/>
            </p:nvSpPr>
            <p:spPr bwMode="auto">
              <a:xfrm>
                <a:off x="3659" y="1953"/>
                <a:ext cx="43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90" name="Line 1465"/>
              <p:cNvSpPr>
                <a:spLocks noChangeShapeType="1"/>
              </p:cNvSpPr>
              <p:nvPr/>
            </p:nvSpPr>
            <p:spPr bwMode="auto">
              <a:xfrm>
                <a:off x="3680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91" name="Line 1466"/>
              <p:cNvSpPr>
                <a:spLocks noChangeShapeType="1"/>
              </p:cNvSpPr>
              <p:nvPr/>
            </p:nvSpPr>
            <p:spPr bwMode="auto">
              <a:xfrm>
                <a:off x="3659" y="1953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92" name="Line 1467"/>
              <p:cNvSpPr>
                <a:spLocks noChangeShapeType="1"/>
              </p:cNvSpPr>
              <p:nvPr/>
            </p:nvSpPr>
            <p:spPr bwMode="auto">
              <a:xfrm>
                <a:off x="3680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93" name="Line 1468"/>
              <p:cNvSpPr>
                <a:spLocks noChangeShapeType="1"/>
              </p:cNvSpPr>
              <p:nvPr/>
            </p:nvSpPr>
            <p:spPr bwMode="auto">
              <a:xfrm>
                <a:off x="3666" y="1953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94" name="Line 1469"/>
              <p:cNvSpPr>
                <a:spLocks noChangeShapeType="1"/>
              </p:cNvSpPr>
              <p:nvPr/>
            </p:nvSpPr>
            <p:spPr bwMode="auto">
              <a:xfrm>
                <a:off x="3695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95" name="Line 1470"/>
              <p:cNvSpPr>
                <a:spLocks noChangeShapeType="1"/>
              </p:cNvSpPr>
              <p:nvPr/>
            </p:nvSpPr>
            <p:spPr bwMode="auto">
              <a:xfrm>
                <a:off x="3666" y="1953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96" name="Line 1471"/>
              <p:cNvSpPr>
                <a:spLocks noChangeShapeType="1"/>
              </p:cNvSpPr>
              <p:nvPr/>
            </p:nvSpPr>
            <p:spPr bwMode="auto">
              <a:xfrm>
                <a:off x="3695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97" name="Line 1472"/>
              <p:cNvSpPr>
                <a:spLocks noChangeShapeType="1"/>
              </p:cNvSpPr>
              <p:nvPr/>
            </p:nvSpPr>
            <p:spPr bwMode="auto">
              <a:xfrm>
                <a:off x="3673" y="1953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98" name="Line 1473"/>
              <p:cNvSpPr>
                <a:spLocks noChangeShapeType="1"/>
              </p:cNvSpPr>
              <p:nvPr/>
            </p:nvSpPr>
            <p:spPr bwMode="auto">
              <a:xfrm>
                <a:off x="3695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99" name="Line 1474"/>
              <p:cNvSpPr>
                <a:spLocks noChangeShapeType="1"/>
              </p:cNvSpPr>
              <p:nvPr/>
            </p:nvSpPr>
            <p:spPr bwMode="auto">
              <a:xfrm>
                <a:off x="3680" y="1953"/>
                <a:ext cx="43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00" name="Line 1475"/>
              <p:cNvSpPr>
                <a:spLocks noChangeShapeType="1"/>
              </p:cNvSpPr>
              <p:nvPr/>
            </p:nvSpPr>
            <p:spPr bwMode="auto">
              <a:xfrm>
                <a:off x="3702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01" name="Line 1476"/>
              <p:cNvSpPr>
                <a:spLocks noChangeShapeType="1"/>
              </p:cNvSpPr>
              <p:nvPr/>
            </p:nvSpPr>
            <p:spPr bwMode="auto">
              <a:xfrm>
                <a:off x="3702" y="1953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02" name="Line 1477"/>
              <p:cNvSpPr>
                <a:spLocks noChangeShapeType="1"/>
              </p:cNvSpPr>
              <p:nvPr/>
            </p:nvSpPr>
            <p:spPr bwMode="auto">
              <a:xfrm>
                <a:off x="3730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03" name="Line 1478"/>
              <p:cNvSpPr>
                <a:spLocks noChangeShapeType="1"/>
              </p:cNvSpPr>
              <p:nvPr/>
            </p:nvSpPr>
            <p:spPr bwMode="auto">
              <a:xfrm>
                <a:off x="3709" y="1953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04" name="Line 1479"/>
              <p:cNvSpPr>
                <a:spLocks noChangeShapeType="1"/>
              </p:cNvSpPr>
              <p:nvPr/>
            </p:nvSpPr>
            <p:spPr bwMode="auto">
              <a:xfrm>
                <a:off x="3737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05" name="Line 1480"/>
              <p:cNvSpPr>
                <a:spLocks noChangeShapeType="1"/>
              </p:cNvSpPr>
              <p:nvPr/>
            </p:nvSpPr>
            <p:spPr bwMode="auto">
              <a:xfrm>
                <a:off x="3716" y="1953"/>
                <a:ext cx="42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06" name="Line 1481"/>
              <p:cNvSpPr>
                <a:spLocks noChangeShapeType="1"/>
              </p:cNvSpPr>
              <p:nvPr/>
            </p:nvSpPr>
            <p:spPr bwMode="auto">
              <a:xfrm>
                <a:off x="3737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07" name="Line 1482"/>
              <p:cNvSpPr>
                <a:spLocks noChangeShapeType="1"/>
              </p:cNvSpPr>
              <p:nvPr/>
            </p:nvSpPr>
            <p:spPr bwMode="auto">
              <a:xfrm>
                <a:off x="3716" y="1953"/>
                <a:ext cx="42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08" name="Line 1483"/>
              <p:cNvSpPr>
                <a:spLocks noChangeShapeType="1"/>
              </p:cNvSpPr>
              <p:nvPr/>
            </p:nvSpPr>
            <p:spPr bwMode="auto">
              <a:xfrm>
                <a:off x="3737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09" name="Line 1484"/>
              <p:cNvSpPr>
                <a:spLocks noChangeShapeType="1"/>
              </p:cNvSpPr>
              <p:nvPr/>
            </p:nvSpPr>
            <p:spPr bwMode="auto">
              <a:xfrm>
                <a:off x="3716" y="1953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10" name="Line 1485"/>
              <p:cNvSpPr>
                <a:spLocks noChangeShapeType="1"/>
              </p:cNvSpPr>
              <p:nvPr/>
            </p:nvSpPr>
            <p:spPr bwMode="auto">
              <a:xfrm>
                <a:off x="3744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11" name="Line 1486"/>
              <p:cNvSpPr>
                <a:spLocks noChangeShapeType="1"/>
              </p:cNvSpPr>
              <p:nvPr/>
            </p:nvSpPr>
            <p:spPr bwMode="auto">
              <a:xfrm>
                <a:off x="3730" y="1953"/>
                <a:ext cx="43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12" name="Line 1487"/>
              <p:cNvSpPr>
                <a:spLocks noChangeShapeType="1"/>
              </p:cNvSpPr>
              <p:nvPr/>
            </p:nvSpPr>
            <p:spPr bwMode="auto">
              <a:xfrm>
                <a:off x="3751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13" name="Line 1488"/>
              <p:cNvSpPr>
                <a:spLocks noChangeShapeType="1"/>
              </p:cNvSpPr>
              <p:nvPr/>
            </p:nvSpPr>
            <p:spPr bwMode="auto">
              <a:xfrm>
                <a:off x="3744" y="1953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14" name="Line 1489"/>
              <p:cNvSpPr>
                <a:spLocks noChangeShapeType="1"/>
              </p:cNvSpPr>
              <p:nvPr/>
            </p:nvSpPr>
            <p:spPr bwMode="auto">
              <a:xfrm>
                <a:off x="3766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15" name="Line 1490"/>
              <p:cNvSpPr>
                <a:spLocks noChangeShapeType="1"/>
              </p:cNvSpPr>
              <p:nvPr/>
            </p:nvSpPr>
            <p:spPr bwMode="auto">
              <a:xfrm>
                <a:off x="3773" y="1953"/>
                <a:ext cx="42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16" name="Line 1491"/>
              <p:cNvSpPr>
                <a:spLocks noChangeShapeType="1"/>
              </p:cNvSpPr>
              <p:nvPr/>
            </p:nvSpPr>
            <p:spPr bwMode="auto">
              <a:xfrm>
                <a:off x="3794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17" name="Line 1492"/>
              <p:cNvSpPr>
                <a:spLocks noChangeShapeType="1"/>
              </p:cNvSpPr>
              <p:nvPr/>
            </p:nvSpPr>
            <p:spPr bwMode="auto">
              <a:xfrm>
                <a:off x="3794" y="1953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18" name="Line 1493"/>
              <p:cNvSpPr>
                <a:spLocks noChangeShapeType="1"/>
              </p:cNvSpPr>
              <p:nvPr/>
            </p:nvSpPr>
            <p:spPr bwMode="auto">
              <a:xfrm>
                <a:off x="3822" y="1932"/>
                <a:ext cx="0" cy="42"/>
              </a:xfrm>
              <a:prstGeom prst="line">
                <a:avLst/>
              </a:prstGeom>
              <a:noFill/>
              <a:ln w="11113">
                <a:solidFill>
                  <a:srgbClr val="F898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19" name="Line 1494"/>
              <p:cNvSpPr>
                <a:spLocks noChangeShapeType="1"/>
              </p:cNvSpPr>
              <p:nvPr/>
            </p:nvSpPr>
            <p:spPr bwMode="auto">
              <a:xfrm>
                <a:off x="1193" y="1712"/>
                <a:ext cx="43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20" name="Line 1495"/>
              <p:cNvSpPr>
                <a:spLocks noChangeShapeType="1"/>
              </p:cNvSpPr>
              <p:nvPr/>
            </p:nvSpPr>
            <p:spPr bwMode="auto">
              <a:xfrm>
                <a:off x="1214" y="1684"/>
                <a:ext cx="0" cy="49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21" name="Line 1496"/>
              <p:cNvSpPr>
                <a:spLocks noChangeShapeType="1"/>
              </p:cNvSpPr>
              <p:nvPr/>
            </p:nvSpPr>
            <p:spPr bwMode="auto">
              <a:xfrm>
                <a:off x="1455" y="1818"/>
                <a:ext cx="43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22" name="Line 1497"/>
              <p:cNvSpPr>
                <a:spLocks noChangeShapeType="1"/>
              </p:cNvSpPr>
              <p:nvPr/>
            </p:nvSpPr>
            <p:spPr bwMode="auto">
              <a:xfrm>
                <a:off x="1477" y="1790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23" name="Line 1498"/>
              <p:cNvSpPr>
                <a:spLocks noChangeShapeType="1"/>
              </p:cNvSpPr>
              <p:nvPr/>
            </p:nvSpPr>
            <p:spPr bwMode="auto">
              <a:xfrm>
                <a:off x="1781" y="1847"/>
                <a:ext cx="43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24" name="Line 1499"/>
              <p:cNvSpPr>
                <a:spLocks noChangeShapeType="1"/>
              </p:cNvSpPr>
              <p:nvPr/>
            </p:nvSpPr>
            <p:spPr bwMode="auto">
              <a:xfrm>
                <a:off x="1803" y="1825"/>
                <a:ext cx="0" cy="43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25" name="Line 1500"/>
              <p:cNvSpPr>
                <a:spLocks noChangeShapeType="1"/>
              </p:cNvSpPr>
              <p:nvPr/>
            </p:nvSpPr>
            <p:spPr bwMode="auto">
              <a:xfrm>
                <a:off x="1923" y="1875"/>
                <a:ext cx="43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26" name="Line 1501"/>
              <p:cNvSpPr>
                <a:spLocks noChangeShapeType="1"/>
              </p:cNvSpPr>
              <p:nvPr/>
            </p:nvSpPr>
            <p:spPr bwMode="auto">
              <a:xfrm>
                <a:off x="1944" y="1847"/>
                <a:ext cx="0" cy="49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27" name="Line 1502"/>
              <p:cNvSpPr>
                <a:spLocks noChangeShapeType="1"/>
              </p:cNvSpPr>
              <p:nvPr/>
            </p:nvSpPr>
            <p:spPr bwMode="auto">
              <a:xfrm>
                <a:off x="1951" y="1875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28" name="Line 1503"/>
              <p:cNvSpPr>
                <a:spLocks noChangeShapeType="1"/>
              </p:cNvSpPr>
              <p:nvPr/>
            </p:nvSpPr>
            <p:spPr bwMode="auto">
              <a:xfrm>
                <a:off x="1973" y="1847"/>
                <a:ext cx="0" cy="49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29" name="Line 1504"/>
              <p:cNvSpPr>
                <a:spLocks noChangeShapeType="1"/>
              </p:cNvSpPr>
              <p:nvPr/>
            </p:nvSpPr>
            <p:spPr bwMode="auto">
              <a:xfrm>
                <a:off x="1980" y="1882"/>
                <a:ext cx="42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30" name="Line 1505"/>
              <p:cNvSpPr>
                <a:spLocks noChangeShapeType="1"/>
              </p:cNvSpPr>
              <p:nvPr/>
            </p:nvSpPr>
            <p:spPr bwMode="auto">
              <a:xfrm>
                <a:off x="2001" y="1854"/>
                <a:ext cx="0" cy="49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31" name="Line 1506"/>
              <p:cNvSpPr>
                <a:spLocks noChangeShapeType="1"/>
              </p:cNvSpPr>
              <p:nvPr/>
            </p:nvSpPr>
            <p:spPr bwMode="auto">
              <a:xfrm>
                <a:off x="1994" y="1882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32" name="Line 1507"/>
              <p:cNvSpPr>
                <a:spLocks noChangeShapeType="1"/>
              </p:cNvSpPr>
              <p:nvPr/>
            </p:nvSpPr>
            <p:spPr bwMode="auto">
              <a:xfrm>
                <a:off x="2015" y="186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33" name="Line 1508"/>
              <p:cNvSpPr>
                <a:spLocks noChangeShapeType="1"/>
              </p:cNvSpPr>
              <p:nvPr/>
            </p:nvSpPr>
            <p:spPr bwMode="auto">
              <a:xfrm>
                <a:off x="2008" y="1882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34" name="Line 1509"/>
              <p:cNvSpPr>
                <a:spLocks noChangeShapeType="1"/>
              </p:cNvSpPr>
              <p:nvPr/>
            </p:nvSpPr>
            <p:spPr bwMode="auto">
              <a:xfrm>
                <a:off x="2036" y="186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35" name="Line 1510"/>
              <p:cNvSpPr>
                <a:spLocks noChangeShapeType="1"/>
              </p:cNvSpPr>
              <p:nvPr/>
            </p:nvSpPr>
            <p:spPr bwMode="auto">
              <a:xfrm>
                <a:off x="2022" y="1882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36" name="Line 1511"/>
              <p:cNvSpPr>
                <a:spLocks noChangeShapeType="1"/>
              </p:cNvSpPr>
              <p:nvPr/>
            </p:nvSpPr>
            <p:spPr bwMode="auto">
              <a:xfrm>
                <a:off x="2043" y="186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37" name="Line 1512"/>
              <p:cNvSpPr>
                <a:spLocks noChangeShapeType="1"/>
              </p:cNvSpPr>
              <p:nvPr/>
            </p:nvSpPr>
            <p:spPr bwMode="auto">
              <a:xfrm>
                <a:off x="2036" y="1882"/>
                <a:ext cx="43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38" name="Line 1513"/>
              <p:cNvSpPr>
                <a:spLocks noChangeShapeType="1"/>
              </p:cNvSpPr>
              <p:nvPr/>
            </p:nvSpPr>
            <p:spPr bwMode="auto">
              <a:xfrm>
                <a:off x="2058" y="186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39" name="Line 1514"/>
              <p:cNvSpPr>
                <a:spLocks noChangeShapeType="1"/>
              </p:cNvSpPr>
              <p:nvPr/>
            </p:nvSpPr>
            <p:spPr bwMode="auto">
              <a:xfrm>
                <a:off x="2043" y="1882"/>
                <a:ext cx="43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40" name="Line 1515"/>
              <p:cNvSpPr>
                <a:spLocks noChangeShapeType="1"/>
              </p:cNvSpPr>
              <p:nvPr/>
            </p:nvSpPr>
            <p:spPr bwMode="auto">
              <a:xfrm>
                <a:off x="2065" y="186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41" name="Line 1516"/>
              <p:cNvSpPr>
                <a:spLocks noChangeShapeType="1"/>
              </p:cNvSpPr>
              <p:nvPr/>
            </p:nvSpPr>
            <p:spPr bwMode="auto">
              <a:xfrm>
                <a:off x="2043" y="1882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42" name="Line 1517"/>
              <p:cNvSpPr>
                <a:spLocks noChangeShapeType="1"/>
              </p:cNvSpPr>
              <p:nvPr/>
            </p:nvSpPr>
            <p:spPr bwMode="auto">
              <a:xfrm>
                <a:off x="2065" y="186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43" name="Line 1518"/>
              <p:cNvSpPr>
                <a:spLocks noChangeShapeType="1"/>
              </p:cNvSpPr>
              <p:nvPr/>
            </p:nvSpPr>
            <p:spPr bwMode="auto">
              <a:xfrm>
                <a:off x="2043" y="1882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44" name="Line 1519"/>
              <p:cNvSpPr>
                <a:spLocks noChangeShapeType="1"/>
              </p:cNvSpPr>
              <p:nvPr/>
            </p:nvSpPr>
            <p:spPr bwMode="auto">
              <a:xfrm>
                <a:off x="2065" y="186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45" name="Line 1520"/>
              <p:cNvSpPr>
                <a:spLocks noChangeShapeType="1"/>
              </p:cNvSpPr>
              <p:nvPr/>
            </p:nvSpPr>
            <p:spPr bwMode="auto">
              <a:xfrm>
                <a:off x="2043" y="1882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46" name="Line 1521"/>
              <p:cNvSpPr>
                <a:spLocks noChangeShapeType="1"/>
              </p:cNvSpPr>
              <p:nvPr/>
            </p:nvSpPr>
            <p:spPr bwMode="auto">
              <a:xfrm>
                <a:off x="2072" y="186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47" name="Line 1522"/>
              <p:cNvSpPr>
                <a:spLocks noChangeShapeType="1"/>
              </p:cNvSpPr>
              <p:nvPr/>
            </p:nvSpPr>
            <p:spPr bwMode="auto">
              <a:xfrm>
                <a:off x="2043" y="1882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48" name="Line 1523"/>
              <p:cNvSpPr>
                <a:spLocks noChangeShapeType="1"/>
              </p:cNvSpPr>
              <p:nvPr/>
            </p:nvSpPr>
            <p:spPr bwMode="auto">
              <a:xfrm>
                <a:off x="2072" y="186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49" name="Line 1524"/>
              <p:cNvSpPr>
                <a:spLocks noChangeShapeType="1"/>
              </p:cNvSpPr>
              <p:nvPr/>
            </p:nvSpPr>
            <p:spPr bwMode="auto">
              <a:xfrm>
                <a:off x="2043" y="1882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50" name="Line 1525"/>
              <p:cNvSpPr>
                <a:spLocks noChangeShapeType="1"/>
              </p:cNvSpPr>
              <p:nvPr/>
            </p:nvSpPr>
            <p:spPr bwMode="auto">
              <a:xfrm>
                <a:off x="2072" y="186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51" name="Line 1526"/>
              <p:cNvSpPr>
                <a:spLocks noChangeShapeType="1"/>
              </p:cNvSpPr>
              <p:nvPr/>
            </p:nvSpPr>
            <p:spPr bwMode="auto">
              <a:xfrm>
                <a:off x="2051" y="1882"/>
                <a:ext cx="42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52" name="Line 1527"/>
              <p:cNvSpPr>
                <a:spLocks noChangeShapeType="1"/>
              </p:cNvSpPr>
              <p:nvPr/>
            </p:nvSpPr>
            <p:spPr bwMode="auto">
              <a:xfrm>
                <a:off x="2072" y="186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53" name="Line 1528"/>
              <p:cNvSpPr>
                <a:spLocks noChangeShapeType="1"/>
              </p:cNvSpPr>
              <p:nvPr/>
            </p:nvSpPr>
            <p:spPr bwMode="auto">
              <a:xfrm>
                <a:off x="2051" y="1882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54" name="Line 1529"/>
              <p:cNvSpPr>
                <a:spLocks noChangeShapeType="1"/>
              </p:cNvSpPr>
              <p:nvPr/>
            </p:nvSpPr>
            <p:spPr bwMode="auto">
              <a:xfrm>
                <a:off x="2072" y="186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55" name="Line 1530"/>
              <p:cNvSpPr>
                <a:spLocks noChangeShapeType="1"/>
              </p:cNvSpPr>
              <p:nvPr/>
            </p:nvSpPr>
            <p:spPr bwMode="auto">
              <a:xfrm>
                <a:off x="2051" y="1882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56" name="Line 1531"/>
              <p:cNvSpPr>
                <a:spLocks noChangeShapeType="1"/>
              </p:cNvSpPr>
              <p:nvPr/>
            </p:nvSpPr>
            <p:spPr bwMode="auto">
              <a:xfrm>
                <a:off x="2079" y="186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57" name="Line 1532"/>
              <p:cNvSpPr>
                <a:spLocks noChangeShapeType="1"/>
              </p:cNvSpPr>
              <p:nvPr/>
            </p:nvSpPr>
            <p:spPr bwMode="auto">
              <a:xfrm>
                <a:off x="2058" y="1882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58" name="Line 1533"/>
              <p:cNvSpPr>
                <a:spLocks noChangeShapeType="1"/>
              </p:cNvSpPr>
              <p:nvPr/>
            </p:nvSpPr>
            <p:spPr bwMode="auto">
              <a:xfrm>
                <a:off x="2086" y="186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59" name="Line 1534"/>
              <p:cNvSpPr>
                <a:spLocks noChangeShapeType="1"/>
              </p:cNvSpPr>
              <p:nvPr/>
            </p:nvSpPr>
            <p:spPr bwMode="auto">
              <a:xfrm>
                <a:off x="2065" y="1882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60" name="Line 1535"/>
              <p:cNvSpPr>
                <a:spLocks noChangeShapeType="1"/>
              </p:cNvSpPr>
              <p:nvPr/>
            </p:nvSpPr>
            <p:spPr bwMode="auto">
              <a:xfrm>
                <a:off x="2086" y="186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61" name="Line 1536"/>
              <p:cNvSpPr>
                <a:spLocks noChangeShapeType="1"/>
              </p:cNvSpPr>
              <p:nvPr/>
            </p:nvSpPr>
            <p:spPr bwMode="auto">
              <a:xfrm>
                <a:off x="2065" y="1882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62" name="Line 1537"/>
              <p:cNvSpPr>
                <a:spLocks noChangeShapeType="1"/>
              </p:cNvSpPr>
              <p:nvPr/>
            </p:nvSpPr>
            <p:spPr bwMode="auto">
              <a:xfrm>
                <a:off x="2086" y="186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63" name="Line 1538"/>
              <p:cNvSpPr>
                <a:spLocks noChangeShapeType="1"/>
              </p:cNvSpPr>
              <p:nvPr/>
            </p:nvSpPr>
            <p:spPr bwMode="auto">
              <a:xfrm>
                <a:off x="2086" y="1882"/>
                <a:ext cx="43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64" name="Line 1539"/>
              <p:cNvSpPr>
                <a:spLocks noChangeShapeType="1"/>
              </p:cNvSpPr>
              <p:nvPr/>
            </p:nvSpPr>
            <p:spPr bwMode="auto">
              <a:xfrm>
                <a:off x="2107" y="186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65" name="Line 1540"/>
              <p:cNvSpPr>
                <a:spLocks noChangeShapeType="1"/>
              </p:cNvSpPr>
              <p:nvPr/>
            </p:nvSpPr>
            <p:spPr bwMode="auto">
              <a:xfrm>
                <a:off x="2086" y="1882"/>
                <a:ext cx="43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66" name="Line 1541"/>
              <p:cNvSpPr>
                <a:spLocks noChangeShapeType="1"/>
              </p:cNvSpPr>
              <p:nvPr/>
            </p:nvSpPr>
            <p:spPr bwMode="auto">
              <a:xfrm>
                <a:off x="2107" y="186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67" name="Line 1542"/>
              <p:cNvSpPr>
                <a:spLocks noChangeShapeType="1"/>
              </p:cNvSpPr>
              <p:nvPr/>
            </p:nvSpPr>
            <p:spPr bwMode="auto">
              <a:xfrm>
                <a:off x="2086" y="1882"/>
                <a:ext cx="43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68" name="Line 1543"/>
              <p:cNvSpPr>
                <a:spLocks noChangeShapeType="1"/>
              </p:cNvSpPr>
              <p:nvPr/>
            </p:nvSpPr>
            <p:spPr bwMode="auto">
              <a:xfrm>
                <a:off x="2107" y="186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69" name="Line 1544"/>
              <p:cNvSpPr>
                <a:spLocks noChangeShapeType="1"/>
              </p:cNvSpPr>
              <p:nvPr/>
            </p:nvSpPr>
            <p:spPr bwMode="auto">
              <a:xfrm>
                <a:off x="2086" y="1882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70" name="Line 1545"/>
              <p:cNvSpPr>
                <a:spLocks noChangeShapeType="1"/>
              </p:cNvSpPr>
              <p:nvPr/>
            </p:nvSpPr>
            <p:spPr bwMode="auto">
              <a:xfrm>
                <a:off x="2114" y="186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71" name="Line 1546"/>
              <p:cNvSpPr>
                <a:spLocks noChangeShapeType="1"/>
              </p:cNvSpPr>
              <p:nvPr/>
            </p:nvSpPr>
            <p:spPr bwMode="auto">
              <a:xfrm>
                <a:off x="2086" y="1882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72" name="Line 1547"/>
              <p:cNvSpPr>
                <a:spLocks noChangeShapeType="1"/>
              </p:cNvSpPr>
              <p:nvPr/>
            </p:nvSpPr>
            <p:spPr bwMode="auto">
              <a:xfrm>
                <a:off x="2114" y="186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73" name="Line 1548"/>
              <p:cNvSpPr>
                <a:spLocks noChangeShapeType="1"/>
              </p:cNvSpPr>
              <p:nvPr/>
            </p:nvSpPr>
            <p:spPr bwMode="auto">
              <a:xfrm>
                <a:off x="2093" y="1882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74" name="Line 1549"/>
              <p:cNvSpPr>
                <a:spLocks noChangeShapeType="1"/>
              </p:cNvSpPr>
              <p:nvPr/>
            </p:nvSpPr>
            <p:spPr bwMode="auto">
              <a:xfrm>
                <a:off x="2114" y="186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75" name="Line 1550"/>
              <p:cNvSpPr>
                <a:spLocks noChangeShapeType="1"/>
              </p:cNvSpPr>
              <p:nvPr/>
            </p:nvSpPr>
            <p:spPr bwMode="auto">
              <a:xfrm>
                <a:off x="2093" y="1882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76" name="Line 1551"/>
              <p:cNvSpPr>
                <a:spLocks noChangeShapeType="1"/>
              </p:cNvSpPr>
              <p:nvPr/>
            </p:nvSpPr>
            <p:spPr bwMode="auto">
              <a:xfrm>
                <a:off x="2114" y="186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77" name="Line 1552"/>
              <p:cNvSpPr>
                <a:spLocks noChangeShapeType="1"/>
              </p:cNvSpPr>
              <p:nvPr/>
            </p:nvSpPr>
            <p:spPr bwMode="auto">
              <a:xfrm>
                <a:off x="2093" y="1882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78" name="Line 1553"/>
              <p:cNvSpPr>
                <a:spLocks noChangeShapeType="1"/>
              </p:cNvSpPr>
              <p:nvPr/>
            </p:nvSpPr>
            <p:spPr bwMode="auto">
              <a:xfrm>
                <a:off x="2114" y="186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79" name="Line 1554"/>
              <p:cNvSpPr>
                <a:spLocks noChangeShapeType="1"/>
              </p:cNvSpPr>
              <p:nvPr/>
            </p:nvSpPr>
            <p:spPr bwMode="auto">
              <a:xfrm>
                <a:off x="2100" y="1882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80" name="Line 1555"/>
              <p:cNvSpPr>
                <a:spLocks noChangeShapeType="1"/>
              </p:cNvSpPr>
              <p:nvPr/>
            </p:nvSpPr>
            <p:spPr bwMode="auto">
              <a:xfrm>
                <a:off x="2121" y="186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81" name="Line 1556"/>
              <p:cNvSpPr>
                <a:spLocks noChangeShapeType="1"/>
              </p:cNvSpPr>
              <p:nvPr/>
            </p:nvSpPr>
            <p:spPr bwMode="auto">
              <a:xfrm>
                <a:off x="2100" y="1882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82" name="Line 1557"/>
              <p:cNvSpPr>
                <a:spLocks noChangeShapeType="1"/>
              </p:cNvSpPr>
              <p:nvPr/>
            </p:nvSpPr>
            <p:spPr bwMode="auto">
              <a:xfrm>
                <a:off x="2121" y="186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83" name="Line 1558"/>
              <p:cNvSpPr>
                <a:spLocks noChangeShapeType="1"/>
              </p:cNvSpPr>
              <p:nvPr/>
            </p:nvSpPr>
            <p:spPr bwMode="auto">
              <a:xfrm>
                <a:off x="2114" y="1882"/>
                <a:ext cx="43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84" name="Line 1559"/>
              <p:cNvSpPr>
                <a:spLocks noChangeShapeType="1"/>
              </p:cNvSpPr>
              <p:nvPr/>
            </p:nvSpPr>
            <p:spPr bwMode="auto">
              <a:xfrm>
                <a:off x="2136" y="186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85" name="Line 1560"/>
              <p:cNvSpPr>
                <a:spLocks noChangeShapeType="1"/>
              </p:cNvSpPr>
              <p:nvPr/>
            </p:nvSpPr>
            <p:spPr bwMode="auto">
              <a:xfrm>
                <a:off x="2114" y="1882"/>
                <a:ext cx="43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86" name="Line 1561"/>
              <p:cNvSpPr>
                <a:spLocks noChangeShapeType="1"/>
              </p:cNvSpPr>
              <p:nvPr/>
            </p:nvSpPr>
            <p:spPr bwMode="auto">
              <a:xfrm>
                <a:off x="2136" y="186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87" name="Line 1562"/>
              <p:cNvSpPr>
                <a:spLocks noChangeShapeType="1"/>
              </p:cNvSpPr>
              <p:nvPr/>
            </p:nvSpPr>
            <p:spPr bwMode="auto">
              <a:xfrm>
                <a:off x="2114" y="1882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88" name="Line 1563"/>
              <p:cNvSpPr>
                <a:spLocks noChangeShapeType="1"/>
              </p:cNvSpPr>
              <p:nvPr/>
            </p:nvSpPr>
            <p:spPr bwMode="auto">
              <a:xfrm>
                <a:off x="2136" y="186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89" name="Line 1564"/>
              <p:cNvSpPr>
                <a:spLocks noChangeShapeType="1"/>
              </p:cNvSpPr>
              <p:nvPr/>
            </p:nvSpPr>
            <p:spPr bwMode="auto">
              <a:xfrm>
                <a:off x="2114" y="1882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90" name="Line 1565"/>
              <p:cNvSpPr>
                <a:spLocks noChangeShapeType="1"/>
              </p:cNvSpPr>
              <p:nvPr/>
            </p:nvSpPr>
            <p:spPr bwMode="auto">
              <a:xfrm>
                <a:off x="2136" y="186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91" name="Line 1566"/>
              <p:cNvSpPr>
                <a:spLocks noChangeShapeType="1"/>
              </p:cNvSpPr>
              <p:nvPr/>
            </p:nvSpPr>
            <p:spPr bwMode="auto">
              <a:xfrm>
                <a:off x="2129" y="1882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92" name="Line 1567"/>
              <p:cNvSpPr>
                <a:spLocks noChangeShapeType="1"/>
              </p:cNvSpPr>
              <p:nvPr/>
            </p:nvSpPr>
            <p:spPr bwMode="auto">
              <a:xfrm>
                <a:off x="2150" y="186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93" name="Line 1568"/>
              <p:cNvSpPr>
                <a:spLocks noChangeShapeType="1"/>
              </p:cNvSpPr>
              <p:nvPr/>
            </p:nvSpPr>
            <p:spPr bwMode="auto">
              <a:xfrm>
                <a:off x="2136" y="1882"/>
                <a:ext cx="42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94" name="Line 1569"/>
              <p:cNvSpPr>
                <a:spLocks noChangeShapeType="1"/>
              </p:cNvSpPr>
              <p:nvPr/>
            </p:nvSpPr>
            <p:spPr bwMode="auto">
              <a:xfrm>
                <a:off x="2157" y="186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95" name="Line 1570"/>
              <p:cNvSpPr>
                <a:spLocks noChangeShapeType="1"/>
              </p:cNvSpPr>
              <p:nvPr/>
            </p:nvSpPr>
            <p:spPr bwMode="auto">
              <a:xfrm>
                <a:off x="2136" y="1882"/>
                <a:ext cx="42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96" name="Line 1571"/>
              <p:cNvSpPr>
                <a:spLocks noChangeShapeType="1"/>
              </p:cNvSpPr>
              <p:nvPr/>
            </p:nvSpPr>
            <p:spPr bwMode="auto">
              <a:xfrm>
                <a:off x="2157" y="186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97" name="Line 1572"/>
              <p:cNvSpPr>
                <a:spLocks noChangeShapeType="1"/>
              </p:cNvSpPr>
              <p:nvPr/>
            </p:nvSpPr>
            <p:spPr bwMode="auto">
              <a:xfrm>
                <a:off x="2136" y="1882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98" name="Line 1573"/>
              <p:cNvSpPr>
                <a:spLocks noChangeShapeType="1"/>
              </p:cNvSpPr>
              <p:nvPr/>
            </p:nvSpPr>
            <p:spPr bwMode="auto">
              <a:xfrm>
                <a:off x="2164" y="186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99" name="Line 1574"/>
              <p:cNvSpPr>
                <a:spLocks noChangeShapeType="1"/>
              </p:cNvSpPr>
              <p:nvPr/>
            </p:nvSpPr>
            <p:spPr bwMode="auto">
              <a:xfrm>
                <a:off x="2136" y="1882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00" name="Line 1575"/>
              <p:cNvSpPr>
                <a:spLocks noChangeShapeType="1"/>
              </p:cNvSpPr>
              <p:nvPr/>
            </p:nvSpPr>
            <p:spPr bwMode="auto">
              <a:xfrm>
                <a:off x="2164" y="186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01" name="Line 1576"/>
              <p:cNvSpPr>
                <a:spLocks noChangeShapeType="1"/>
              </p:cNvSpPr>
              <p:nvPr/>
            </p:nvSpPr>
            <p:spPr bwMode="auto">
              <a:xfrm>
                <a:off x="2143" y="1882"/>
                <a:ext cx="42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02" name="Line 1577"/>
              <p:cNvSpPr>
                <a:spLocks noChangeShapeType="1"/>
              </p:cNvSpPr>
              <p:nvPr/>
            </p:nvSpPr>
            <p:spPr bwMode="auto">
              <a:xfrm>
                <a:off x="2164" y="186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03" name="Line 1578"/>
              <p:cNvSpPr>
                <a:spLocks noChangeShapeType="1"/>
              </p:cNvSpPr>
              <p:nvPr/>
            </p:nvSpPr>
            <p:spPr bwMode="auto">
              <a:xfrm>
                <a:off x="2143" y="1882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04" name="Line 1579"/>
              <p:cNvSpPr>
                <a:spLocks noChangeShapeType="1"/>
              </p:cNvSpPr>
              <p:nvPr/>
            </p:nvSpPr>
            <p:spPr bwMode="auto">
              <a:xfrm>
                <a:off x="2164" y="186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05" name="Line 1580"/>
              <p:cNvSpPr>
                <a:spLocks noChangeShapeType="1"/>
              </p:cNvSpPr>
              <p:nvPr/>
            </p:nvSpPr>
            <p:spPr bwMode="auto">
              <a:xfrm>
                <a:off x="2143" y="1882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06" name="Line 1581"/>
              <p:cNvSpPr>
                <a:spLocks noChangeShapeType="1"/>
              </p:cNvSpPr>
              <p:nvPr/>
            </p:nvSpPr>
            <p:spPr bwMode="auto">
              <a:xfrm>
                <a:off x="2164" y="186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07" name="Line 1582"/>
              <p:cNvSpPr>
                <a:spLocks noChangeShapeType="1"/>
              </p:cNvSpPr>
              <p:nvPr/>
            </p:nvSpPr>
            <p:spPr bwMode="auto">
              <a:xfrm>
                <a:off x="2143" y="1882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08" name="Line 1583"/>
              <p:cNvSpPr>
                <a:spLocks noChangeShapeType="1"/>
              </p:cNvSpPr>
              <p:nvPr/>
            </p:nvSpPr>
            <p:spPr bwMode="auto">
              <a:xfrm>
                <a:off x="2171" y="186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09" name="Line 1584"/>
              <p:cNvSpPr>
                <a:spLocks noChangeShapeType="1"/>
              </p:cNvSpPr>
              <p:nvPr/>
            </p:nvSpPr>
            <p:spPr bwMode="auto">
              <a:xfrm>
                <a:off x="2150" y="1882"/>
                <a:ext cx="42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10" name="Line 1585"/>
              <p:cNvSpPr>
                <a:spLocks noChangeShapeType="1"/>
              </p:cNvSpPr>
              <p:nvPr/>
            </p:nvSpPr>
            <p:spPr bwMode="auto">
              <a:xfrm>
                <a:off x="2171" y="186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11" name="Line 1586"/>
              <p:cNvSpPr>
                <a:spLocks noChangeShapeType="1"/>
              </p:cNvSpPr>
              <p:nvPr/>
            </p:nvSpPr>
            <p:spPr bwMode="auto">
              <a:xfrm>
                <a:off x="2150" y="1882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12" name="Line 1587"/>
              <p:cNvSpPr>
                <a:spLocks noChangeShapeType="1"/>
              </p:cNvSpPr>
              <p:nvPr/>
            </p:nvSpPr>
            <p:spPr bwMode="auto">
              <a:xfrm>
                <a:off x="2171" y="186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13" name="Line 1588"/>
              <p:cNvSpPr>
                <a:spLocks noChangeShapeType="1"/>
              </p:cNvSpPr>
              <p:nvPr/>
            </p:nvSpPr>
            <p:spPr bwMode="auto">
              <a:xfrm>
                <a:off x="2157" y="1882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14" name="Line 1589"/>
              <p:cNvSpPr>
                <a:spLocks noChangeShapeType="1"/>
              </p:cNvSpPr>
              <p:nvPr/>
            </p:nvSpPr>
            <p:spPr bwMode="auto">
              <a:xfrm>
                <a:off x="2185" y="186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15" name="Line 1590"/>
              <p:cNvSpPr>
                <a:spLocks noChangeShapeType="1"/>
              </p:cNvSpPr>
              <p:nvPr/>
            </p:nvSpPr>
            <p:spPr bwMode="auto">
              <a:xfrm>
                <a:off x="2157" y="1882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16" name="Line 1591"/>
              <p:cNvSpPr>
                <a:spLocks noChangeShapeType="1"/>
              </p:cNvSpPr>
              <p:nvPr/>
            </p:nvSpPr>
            <p:spPr bwMode="auto">
              <a:xfrm>
                <a:off x="2185" y="186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17" name="Line 1592"/>
              <p:cNvSpPr>
                <a:spLocks noChangeShapeType="1"/>
              </p:cNvSpPr>
              <p:nvPr/>
            </p:nvSpPr>
            <p:spPr bwMode="auto">
              <a:xfrm>
                <a:off x="2157" y="1882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18" name="Line 1593"/>
              <p:cNvSpPr>
                <a:spLocks noChangeShapeType="1"/>
              </p:cNvSpPr>
              <p:nvPr/>
            </p:nvSpPr>
            <p:spPr bwMode="auto">
              <a:xfrm>
                <a:off x="2185" y="186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19" name="Line 1594"/>
              <p:cNvSpPr>
                <a:spLocks noChangeShapeType="1"/>
              </p:cNvSpPr>
              <p:nvPr/>
            </p:nvSpPr>
            <p:spPr bwMode="auto">
              <a:xfrm>
                <a:off x="2157" y="1882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20" name="Line 1595"/>
              <p:cNvSpPr>
                <a:spLocks noChangeShapeType="1"/>
              </p:cNvSpPr>
              <p:nvPr/>
            </p:nvSpPr>
            <p:spPr bwMode="auto">
              <a:xfrm>
                <a:off x="2185" y="186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21" name="Line 1596"/>
              <p:cNvSpPr>
                <a:spLocks noChangeShapeType="1"/>
              </p:cNvSpPr>
              <p:nvPr/>
            </p:nvSpPr>
            <p:spPr bwMode="auto">
              <a:xfrm>
                <a:off x="2157" y="1882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22" name="Line 1597"/>
              <p:cNvSpPr>
                <a:spLocks noChangeShapeType="1"/>
              </p:cNvSpPr>
              <p:nvPr/>
            </p:nvSpPr>
            <p:spPr bwMode="auto">
              <a:xfrm>
                <a:off x="2185" y="186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23" name="Line 1598"/>
              <p:cNvSpPr>
                <a:spLocks noChangeShapeType="1"/>
              </p:cNvSpPr>
              <p:nvPr/>
            </p:nvSpPr>
            <p:spPr bwMode="auto">
              <a:xfrm>
                <a:off x="2164" y="1882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24" name="Line 1599"/>
              <p:cNvSpPr>
                <a:spLocks noChangeShapeType="1"/>
              </p:cNvSpPr>
              <p:nvPr/>
            </p:nvSpPr>
            <p:spPr bwMode="auto">
              <a:xfrm>
                <a:off x="2185" y="1861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25" name="Line 1600"/>
              <p:cNvSpPr>
                <a:spLocks noChangeShapeType="1"/>
              </p:cNvSpPr>
              <p:nvPr/>
            </p:nvSpPr>
            <p:spPr bwMode="auto">
              <a:xfrm>
                <a:off x="2164" y="1889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26" name="Line 1601"/>
              <p:cNvSpPr>
                <a:spLocks noChangeShapeType="1"/>
              </p:cNvSpPr>
              <p:nvPr/>
            </p:nvSpPr>
            <p:spPr bwMode="auto">
              <a:xfrm>
                <a:off x="2185" y="1868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27" name="Line 1602"/>
              <p:cNvSpPr>
                <a:spLocks noChangeShapeType="1"/>
              </p:cNvSpPr>
              <p:nvPr/>
            </p:nvSpPr>
            <p:spPr bwMode="auto">
              <a:xfrm>
                <a:off x="2171" y="1889"/>
                <a:ext cx="43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28" name="Line 1603"/>
              <p:cNvSpPr>
                <a:spLocks noChangeShapeType="1"/>
              </p:cNvSpPr>
              <p:nvPr/>
            </p:nvSpPr>
            <p:spPr bwMode="auto">
              <a:xfrm>
                <a:off x="2192" y="1868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29" name="Line 1604"/>
              <p:cNvSpPr>
                <a:spLocks noChangeShapeType="1"/>
              </p:cNvSpPr>
              <p:nvPr/>
            </p:nvSpPr>
            <p:spPr bwMode="auto">
              <a:xfrm>
                <a:off x="2171" y="1889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30" name="Line 1605"/>
              <p:cNvSpPr>
                <a:spLocks noChangeShapeType="1"/>
              </p:cNvSpPr>
              <p:nvPr/>
            </p:nvSpPr>
            <p:spPr bwMode="auto">
              <a:xfrm>
                <a:off x="2192" y="1868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31" name="Line 1606"/>
              <p:cNvSpPr>
                <a:spLocks noChangeShapeType="1"/>
              </p:cNvSpPr>
              <p:nvPr/>
            </p:nvSpPr>
            <p:spPr bwMode="auto">
              <a:xfrm>
                <a:off x="2171" y="1889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32" name="Line 1607"/>
              <p:cNvSpPr>
                <a:spLocks noChangeShapeType="1"/>
              </p:cNvSpPr>
              <p:nvPr/>
            </p:nvSpPr>
            <p:spPr bwMode="auto">
              <a:xfrm>
                <a:off x="2199" y="1868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33" name="Line 1608"/>
              <p:cNvSpPr>
                <a:spLocks noChangeShapeType="1"/>
              </p:cNvSpPr>
              <p:nvPr/>
            </p:nvSpPr>
            <p:spPr bwMode="auto">
              <a:xfrm>
                <a:off x="2178" y="1889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34" name="Line 1609"/>
              <p:cNvSpPr>
                <a:spLocks noChangeShapeType="1"/>
              </p:cNvSpPr>
              <p:nvPr/>
            </p:nvSpPr>
            <p:spPr bwMode="auto">
              <a:xfrm>
                <a:off x="2199" y="1868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35" name="Line 1610"/>
              <p:cNvSpPr>
                <a:spLocks noChangeShapeType="1"/>
              </p:cNvSpPr>
              <p:nvPr/>
            </p:nvSpPr>
            <p:spPr bwMode="auto">
              <a:xfrm>
                <a:off x="2178" y="1889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36" name="Line 1611"/>
              <p:cNvSpPr>
                <a:spLocks noChangeShapeType="1"/>
              </p:cNvSpPr>
              <p:nvPr/>
            </p:nvSpPr>
            <p:spPr bwMode="auto">
              <a:xfrm>
                <a:off x="2206" y="1868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12" name="Group 1813"/>
            <p:cNvGrpSpPr>
              <a:grpSpLocks/>
            </p:cNvGrpSpPr>
            <p:nvPr/>
          </p:nvGrpSpPr>
          <p:grpSpPr bwMode="auto">
            <a:xfrm>
              <a:off x="2185" y="1868"/>
              <a:ext cx="305" cy="57"/>
              <a:chOff x="2185" y="1868"/>
              <a:chExt cx="305" cy="57"/>
            </a:xfrm>
          </p:grpSpPr>
          <p:sp>
            <p:nvSpPr>
              <p:cNvPr id="337" name="Line 1613"/>
              <p:cNvSpPr>
                <a:spLocks noChangeShapeType="1"/>
              </p:cNvSpPr>
              <p:nvPr/>
            </p:nvSpPr>
            <p:spPr bwMode="auto">
              <a:xfrm>
                <a:off x="2185" y="1889"/>
                <a:ext cx="43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" name="Line 1614"/>
              <p:cNvSpPr>
                <a:spLocks noChangeShapeType="1"/>
              </p:cNvSpPr>
              <p:nvPr/>
            </p:nvSpPr>
            <p:spPr bwMode="auto">
              <a:xfrm>
                <a:off x="2206" y="1868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" name="Line 1615"/>
              <p:cNvSpPr>
                <a:spLocks noChangeShapeType="1"/>
              </p:cNvSpPr>
              <p:nvPr/>
            </p:nvSpPr>
            <p:spPr bwMode="auto">
              <a:xfrm>
                <a:off x="2185" y="1889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0" name="Line 1616"/>
              <p:cNvSpPr>
                <a:spLocks noChangeShapeType="1"/>
              </p:cNvSpPr>
              <p:nvPr/>
            </p:nvSpPr>
            <p:spPr bwMode="auto">
              <a:xfrm>
                <a:off x="2214" y="1868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1" name="Line 1617"/>
              <p:cNvSpPr>
                <a:spLocks noChangeShapeType="1"/>
              </p:cNvSpPr>
              <p:nvPr/>
            </p:nvSpPr>
            <p:spPr bwMode="auto">
              <a:xfrm>
                <a:off x="2192" y="1889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2" name="Line 1618"/>
              <p:cNvSpPr>
                <a:spLocks noChangeShapeType="1"/>
              </p:cNvSpPr>
              <p:nvPr/>
            </p:nvSpPr>
            <p:spPr bwMode="auto">
              <a:xfrm>
                <a:off x="2214" y="1868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3" name="Line 1619"/>
              <p:cNvSpPr>
                <a:spLocks noChangeShapeType="1"/>
              </p:cNvSpPr>
              <p:nvPr/>
            </p:nvSpPr>
            <p:spPr bwMode="auto">
              <a:xfrm>
                <a:off x="2192" y="1889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4" name="Line 1620"/>
              <p:cNvSpPr>
                <a:spLocks noChangeShapeType="1"/>
              </p:cNvSpPr>
              <p:nvPr/>
            </p:nvSpPr>
            <p:spPr bwMode="auto">
              <a:xfrm>
                <a:off x="2214" y="1868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5" name="Line 1621"/>
              <p:cNvSpPr>
                <a:spLocks noChangeShapeType="1"/>
              </p:cNvSpPr>
              <p:nvPr/>
            </p:nvSpPr>
            <p:spPr bwMode="auto">
              <a:xfrm>
                <a:off x="2192" y="1889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6" name="Line 1622"/>
              <p:cNvSpPr>
                <a:spLocks noChangeShapeType="1"/>
              </p:cNvSpPr>
              <p:nvPr/>
            </p:nvSpPr>
            <p:spPr bwMode="auto">
              <a:xfrm>
                <a:off x="2221" y="1868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7" name="Line 1623"/>
              <p:cNvSpPr>
                <a:spLocks noChangeShapeType="1"/>
              </p:cNvSpPr>
              <p:nvPr/>
            </p:nvSpPr>
            <p:spPr bwMode="auto">
              <a:xfrm>
                <a:off x="2199" y="1889"/>
                <a:ext cx="43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8" name="Line 1624"/>
              <p:cNvSpPr>
                <a:spLocks noChangeShapeType="1"/>
              </p:cNvSpPr>
              <p:nvPr/>
            </p:nvSpPr>
            <p:spPr bwMode="auto">
              <a:xfrm>
                <a:off x="2221" y="1868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9" name="Line 1625"/>
              <p:cNvSpPr>
                <a:spLocks noChangeShapeType="1"/>
              </p:cNvSpPr>
              <p:nvPr/>
            </p:nvSpPr>
            <p:spPr bwMode="auto">
              <a:xfrm>
                <a:off x="2206" y="1889"/>
                <a:ext cx="43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50" name="Line 1626"/>
              <p:cNvSpPr>
                <a:spLocks noChangeShapeType="1"/>
              </p:cNvSpPr>
              <p:nvPr/>
            </p:nvSpPr>
            <p:spPr bwMode="auto">
              <a:xfrm>
                <a:off x="2228" y="1868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51" name="Line 1627"/>
              <p:cNvSpPr>
                <a:spLocks noChangeShapeType="1"/>
              </p:cNvSpPr>
              <p:nvPr/>
            </p:nvSpPr>
            <p:spPr bwMode="auto">
              <a:xfrm>
                <a:off x="2206" y="1889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52" name="Line 1628"/>
              <p:cNvSpPr>
                <a:spLocks noChangeShapeType="1"/>
              </p:cNvSpPr>
              <p:nvPr/>
            </p:nvSpPr>
            <p:spPr bwMode="auto">
              <a:xfrm>
                <a:off x="2235" y="1868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53" name="Line 1629"/>
              <p:cNvSpPr>
                <a:spLocks noChangeShapeType="1"/>
              </p:cNvSpPr>
              <p:nvPr/>
            </p:nvSpPr>
            <p:spPr bwMode="auto">
              <a:xfrm>
                <a:off x="2206" y="1889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54" name="Line 1630"/>
              <p:cNvSpPr>
                <a:spLocks noChangeShapeType="1"/>
              </p:cNvSpPr>
              <p:nvPr/>
            </p:nvSpPr>
            <p:spPr bwMode="auto">
              <a:xfrm>
                <a:off x="2235" y="1868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55" name="Line 1631"/>
              <p:cNvSpPr>
                <a:spLocks noChangeShapeType="1"/>
              </p:cNvSpPr>
              <p:nvPr/>
            </p:nvSpPr>
            <p:spPr bwMode="auto">
              <a:xfrm>
                <a:off x="2214" y="1889"/>
                <a:ext cx="42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56" name="Line 1632"/>
              <p:cNvSpPr>
                <a:spLocks noChangeShapeType="1"/>
              </p:cNvSpPr>
              <p:nvPr/>
            </p:nvSpPr>
            <p:spPr bwMode="auto">
              <a:xfrm>
                <a:off x="2235" y="1868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57" name="Line 1633"/>
              <p:cNvSpPr>
                <a:spLocks noChangeShapeType="1"/>
              </p:cNvSpPr>
              <p:nvPr/>
            </p:nvSpPr>
            <p:spPr bwMode="auto">
              <a:xfrm>
                <a:off x="2214" y="1889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58" name="Line 1634"/>
              <p:cNvSpPr>
                <a:spLocks noChangeShapeType="1"/>
              </p:cNvSpPr>
              <p:nvPr/>
            </p:nvSpPr>
            <p:spPr bwMode="auto">
              <a:xfrm>
                <a:off x="2242" y="1868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59" name="Line 1635"/>
              <p:cNvSpPr>
                <a:spLocks noChangeShapeType="1"/>
              </p:cNvSpPr>
              <p:nvPr/>
            </p:nvSpPr>
            <p:spPr bwMode="auto">
              <a:xfrm>
                <a:off x="2214" y="1889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60" name="Line 1636"/>
              <p:cNvSpPr>
                <a:spLocks noChangeShapeType="1"/>
              </p:cNvSpPr>
              <p:nvPr/>
            </p:nvSpPr>
            <p:spPr bwMode="auto">
              <a:xfrm>
                <a:off x="2242" y="1868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61" name="Line 1637"/>
              <p:cNvSpPr>
                <a:spLocks noChangeShapeType="1"/>
              </p:cNvSpPr>
              <p:nvPr/>
            </p:nvSpPr>
            <p:spPr bwMode="auto">
              <a:xfrm>
                <a:off x="2214" y="1889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62" name="Line 1638"/>
              <p:cNvSpPr>
                <a:spLocks noChangeShapeType="1"/>
              </p:cNvSpPr>
              <p:nvPr/>
            </p:nvSpPr>
            <p:spPr bwMode="auto">
              <a:xfrm>
                <a:off x="2242" y="1868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63" name="Line 1639"/>
              <p:cNvSpPr>
                <a:spLocks noChangeShapeType="1"/>
              </p:cNvSpPr>
              <p:nvPr/>
            </p:nvSpPr>
            <p:spPr bwMode="auto">
              <a:xfrm>
                <a:off x="2221" y="1889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64" name="Line 1640"/>
              <p:cNvSpPr>
                <a:spLocks noChangeShapeType="1"/>
              </p:cNvSpPr>
              <p:nvPr/>
            </p:nvSpPr>
            <p:spPr bwMode="auto">
              <a:xfrm>
                <a:off x="2242" y="1868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65" name="Line 1641"/>
              <p:cNvSpPr>
                <a:spLocks noChangeShapeType="1"/>
              </p:cNvSpPr>
              <p:nvPr/>
            </p:nvSpPr>
            <p:spPr bwMode="auto">
              <a:xfrm>
                <a:off x="2221" y="1889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66" name="Line 1642"/>
              <p:cNvSpPr>
                <a:spLocks noChangeShapeType="1"/>
              </p:cNvSpPr>
              <p:nvPr/>
            </p:nvSpPr>
            <p:spPr bwMode="auto">
              <a:xfrm>
                <a:off x="2242" y="1868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67" name="Line 1643"/>
              <p:cNvSpPr>
                <a:spLocks noChangeShapeType="1"/>
              </p:cNvSpPr>
              <p:nvPr/>
            </p:nvSpPr>
            <p:spPr bwMode="auto">
              <a:xfrm>
                <a:off x="2228" y="1889"/>
                <a:ext cx="42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68" name="Line 1644"/>
              <p:cNvSpPr>
                <a:spLocks noChangeShapeType="1"/>
              </p:cNvSpPr>
              <p:nvPr/>
            </p:nvSpPr>
            <p:spPr bwMode="auto">
              <a:xfrm>
                <a:off x="2249" y="1868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69" name="Line 1645"/>
              <p:cNvSpPr>
                <a:spLocks noChangeShapeType="1"/>
              </p:cNvSpPr>
              <p:nvPr/>
            </p:nvSpPr>
            <p:spPr bwMode="auto">
              <a:xfrm>
                <a:off x="2228" y="1889"/>
                <a:ext cx="42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70" name="Line 1646"/>
              <p:cNvSpPr>
                <a:spLocks noChangeShapeType="1"/>
              </p:cNvSpPr>
              <p:nvPr/>
            </p:nvSpPr>
            <p:spPr bwMode="auto">
              <a:xfrm>
                <a:off x="2249" y="1868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71" name="Line 1647"/>
              <p:cNvSpPr>
                <a:spLocks noChangeShapeType="1"/>
              </p:cNvSpPr>
              <p:nvPr/>
            </p:nvSpPr>
            <p:spPr bwMode="auto">
              <a:xfrm>
                <a:off x="2228" y="1889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72" name="Line 1648"/>
              <p:cNvSpPr>
                <a:spLocks noChangeShapeType="1"/>
              </p:cNvSpPr>
              <p:nvPr/>
            </p:nvSpPr>
            <p:spPr bwMode="auto">
              <a:xfrm>
                <a:off x="2249" y="1868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73" name="Line 1649"/>
              <p:cNvSpPr>
                <a:spLocks noChangeShapeType="1"/>
              </p:cNvSpPr>
              <p:nvPr/>
            </p:nvSpPr>
            <p:spPr bwMode="auto">
              <a:xfrm>
                <a:off x="2235" y="1889"/>
                <a:ext cx="42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74" name="Line 1650"/>
              <p:cNvSpPr>
                <a:spLocks noChangeShapeType="1"/>
              </p:cNvSpPr>
              <p:nvPr/>
            </p:nvSpPr>
            <p:spPr bwMode="auto">
              <a:xfrm>
                <a:off x="2256" y="1868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75" name="Line 1651"/>
              <p:cNvSpPr>
                <a:spLocks noChangeShapeType="1"/>
              </p:cNvSpPr>
              <p:nvPr/>
            </p:nvSpPr>
            <p:spPr bwMode="auto">
              <a:xfrm>
                <a:off x="2235" y="1889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76" name="Line 1652"/>
              <p:cNvSpPr>
                <a:spLocks noChangeShapeType="1"/>
              </p:cNvSpPr>
              <p:nvPr/>
            </p:nvSpPr>
            <p:spPr bwMode="auto">
              <a:xfrm>
                <a:off x="2256" y="1868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77" name="Line 1653"/>
              <p:cNvSpPr>
                <a:spLocks noChangeShapeType="1"/>
              </p:cNvSpPr>
              <p:nvPr/>
            </p:nvSpPr>
            <p:spPr bwMode="auto">
              <a:xfrm>
                <a:off x="2235" y="1889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78" name="Line 1654"/>
              <p:cNvSpPr>
                <a:spLocks noChangeShapeType="1"/>
              </p:cNvSpPr>
              <p:nvPr/>
            </p:nvSpPr>
            <p:spPr bwMode="auto">
              <a:xfrm>
                <a:off x="2263" y="1868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79" name="Line 1655"/>
              <p:cNvSpPr>
                <a:spLocks noChangeShapeType="1"/>
              </p:cNvSpPr>
              <p:nvPr/>
            </p:nvSpPr>
            <p:spPr bwMode="auto">
              <a:xfrm>
                <a:off x="2242" y="1889"/>
                <a:ext cx="42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0" name="Line 1656"/>
              <p:cNvSpPr>
                <a:spLocks noChangeShapeType="1"/>
              </p:cNvSpPr>
              <p:nvPr/>
            </p:nvSpPr>
            <p:spPr bwMode="auto">
              <a:xfrm>
                <a:off x="2263" y="1868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1" name="Line 1657"/>
              <p:cNvSpPr>
                <a:spLocks noChangeShapeType="1"/>
              </p:cNvSpPr>
              <p:nvPr/>
            </p:nvSpPr>
            <p:spPr bwMode="auto">
              <a:xfrm>
                <a:off x="2242" y="1889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2" name="Line 1658"/>
              <p:cNvSpPr>
                <a:spLocks noChangeShapeType="1"/>
              </p:cNvSpPr>
              <p:nvPr/>
            </p:nvSpPr>
            <p:spPr bwMode="auto">
              <a:xfrm>
                <a:off x="2263" y="1868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3" name="Line 1659"/>
              <p:cNvSpPr>
                <a:spLocks noChangeShapeType="1"/>
              </p:cNvSpPr>
              <p:nvPr/>
            </p:nvSpPr>
            <p:spPr bwMode="auto">
              <a:xfrm>
                <a:off x="2249" y="1889"/>
                <a:ext cx="43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4" name="Line 1660"/>
              <p:cNvSpPr>
                <a:spLocks noChangeShapeType="1"/>
              </p:cNvSpPr>
              <p:nvPr/>
            </p:nvSpPr>
            <p:spPr bwMode="auto">
              <a:xfrm>
                <a:off x="2270" y="1868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5" name="Line 1661"/>
              <p:cNvSpPr>
                <a:spLocks noChangeShapeType="1"/>
              </p:cNvSpPr>
              <p:nvPr/>
            </p:nvSpPr>
            <p:spPr bwMode="auto">
              <a:xfrm>
                <a:off x="2249" y="1889"/>
                <a:ext cx="43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6" name="Line 1662"/>
              <p:cNvSpPr>
                <a:spLocks noChangeShapeType="1"/>
              </p:cNvSpPr>
              <p:nvPr/>
            </p:nvSpPr>
            <p:spPr bwMode="auto">
              <a:xfrm>
                <a:off x="2270" y="1868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7" name="Line 1663"/>
              <p:cNvSpPr>
                <a:spLocks noChangeShapeType="1"/>
              </p:cNvSpPr>
              <p:nvPr/>
            </p:nvSpPr>
            <p:spPr bwMode="auto">
              <a:xfrm>
                <a:off x="2249" y="1889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8" name="Line 1664"/>
              <p:cNvSpPr>
                <a:spLocks noChangeShapeType="1"/>
              </p:cNvSpPr>
              <p:nvPr/>
            </p:nvSpPr>
            <p:spPr bwMode="auto">
              <a:xfrm>
                <a:off x="2270" y="1868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9" name="Line 1665"/>
              <p:cNvSpPr>
                <a:spLocks noChangeShapeType="1"/>
              </p:cNvSpPr>
              <p:nvPr/>
            </p:nvSpPr>
            <p:spPr bwMode="auto">
              <a:xfrm>
                <a:off x="2249" y="1889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90" name="Line 1666"/>
              <p:cNvSpPr>
                <a:spLocks noChangeShapeType="1"/>
              </p:cNvSpPr>
              <p:nvPr/>
            </p:nvSpPr>
            <p:spPr bwMode="auto">
              <a:xfrm>
                <a:off x="2270" y="1868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91" name="Line 1667"/>
              <p:cNvSpPr>
                <a:spLocks noChangeShapeType="1"/>
              </p:cNvSpPr>
              <p:nvPr/>
            </p:nvSpPr>
            <p:spPr bwMode="auto">
              <a:xfrm>
                <a:off x="2249" y="1889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92" name="Line 1668"/>
              <p:cNvSpPr>
                <a:spLocks noChangeShapeType="1"/>
              </p:cNvSpPr>
              <p:nvPr/>
            </p:nvSpPr>
            <p:spPr bwMode="auto">
              <a:xfrm>
                <a:off x="2270" y="1868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93" name="Line 1669"/>
              <p:cNvSpPr>
                <a:spLocks noChangeShapeType="1"/>
              </p:cNvSpPr>
              <p:nvPr/>
            </p:nvSpPr>
            <p:spPr bwMode="auto">
              <a:xfrm>
                <a:off x="2249" y="1889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94" name="Line 1670"/>
              <p:cNvSpPr>
                <a:spLocks noChangeShapeType="1"/>
              </p:cNvSpPr>
              <p:nvPr/>
            </p:nvSpPr>
            <p:spPr bwMode="auto">
              <a:xfrm>
                <a:off x="2277" y="1868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95" name="Line 1671"/>
              <p:cNvSpPr>
                <a:spLocks noChangeShapeType="1"/>
              </p:cNvSpPr>
              <p:nvPr/>
            </p:nvSpPr>
            <p:spPr bwMode="auto">
              <a:xfrm>
                <a:off x="2263" y="1889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96" name="Line 1672"/>
              <p:cNvSpPr>
                <a:spLocks noChangeShapeType="1"/>
              </p:cNvSpPr>
              <p:nvPr/>
            </p:nvSpPr>
            <p:spPr bwMode="auto">
              <a:xfrm>
                <a:off x="2284" y="1868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97" name="Line 1673"/>
              <p:cNvSpPr>
                <a:spLocks noChangeShapeType="1"/>
              </p:cNvSpPr>
              <p:nvPr/>
            </p:nvSpPr>
            <p:spPr bwMode="auto">
              <a:xfrm>
                <a:off x="2263" y="1889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98" name="Line 1674"/>
              <p:cNvSpPr>
                <a:spLocks noChangeShapeType="1"/>
              </p:cNvSpPr>
              <p:nvPr/>
            </p:nvSpPr>
            <p:spPr bwMode="auto">
              <a:xfrm>
                <a:off x="2284" y="1868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99" name="Line 1675"/>
              <p:cNvSpPr>
                <a:spLocks noChangeShapeType="1"/>
              </p:cNvSpPr>
              <p:nvPr/>
            </p:nvSpPr>
            <p:spPr bwMode="auto">
              <a:xfrm>
                <a:off x="2263" y="1889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0" name="Line 1676"/>
              <p:cNvSpPr>
                <a:spLocks noChangeShapeType="1"/>
              </p:cNvSpPr>
              <p:nvPr/>
            </p:nvSpPr>
            <p:spPr bwMode="auto">
              <a:xfrm>
                <a:off x="2284" y="1868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1" name="Line 1677"/>
              <p:cNvSpPr>
                <a:spLocks noChangeShapeType="1"/>
              </p:cNvSpPr>
              <p:nvPr/>
            </p:nvSpPr>
            <p:spPr bwMode="auto">
              <a:xfrm>
                <a:off x="2263" y="1889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2" name="Line 1678"/>
              <p:cNvSpPr>
                <a:spLocks noChangeShapeType="1"/>
              </p:cNvSpPr>
              <p:nvPr/>
            </p:nvSpPr>
            <p:spPr bwMode="auto">
              <a:xfrm>
                <a:off x="2284" y="1868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3" name="Line 1679"/>
              <p:cNvSpPr>
                <a:spLocks noChangeShapeType="1"/>
              </p:cNvSpPr>
              <p:nvPr/>
            </p:nvSpPr>
            <p:spPr bwMode="auto">
              <a:xfrm>
                <a:off x="2263" y="1889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4" name="Line 1680"/>
              <p:cNvSpPr>
                <a:spLocks noChangeShapeType="1"/>
              </p:cNvSpPr>
              <p:nvPr/>
            </p:nvSpPr>
            <p:spPr bwMode="auto">
              <a:xfrm>
                <a:off x="2284" y="1868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5" name="Line 1681"/>
              <p:cNvSpPr>
                <a:spLocks noChangeShapeType="1"/>
              </p:cNvSpPr>
              <p:nvPr/>
            </p:nvSpPr>
            <p:spPr bwMode="auto">
              <a:xfrm>
                <a:off x="2270" y="1889"/>
                <a:ext cx="43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6" name="Line 1682"/>
              <p:cNvSpPr>
                <a:spLocks noChangeShapeType="1"/>
              </p:cNvSpPr>
              <p:nvPr/>
            </p:nvSpPr>
            <p:spPr bwMode="auto">
              <a:xfrm>
                <a:off x="2292" y="1868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7" name="Line 1683"/>
              <p:cNvSpPr>
                <a:spLocks noChangeShapeType="1"/>
              </p:cNvSpPr>
              <p:nvPr/>
            </p:nvSpPr>
            <p:spPr bwMode="auto">
              <a:xfrm>
                <a:off x="2270" y="1889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8" name="Line 1684"/>
              <p:cNvSpPr>
                <a:spLocks noChangeShapeType="1"/>
              </p:cNvSpPr>
              <p:nvPr/>
            </p:nvSpPr>
            <p:spPr bwMode="auto">
              <a:xfrm>
                <a:off x="2292" y="1868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9" name="Line 1685"/>
              <p:cNvSpPr>
                <a:spLocks noChangeShapeType="1"/>
              </p:cNvSpPr>
              <p:nvPr/>
            </p:nvSpPr>
            <p:spPr bwMode="auto">
              <a:xfrm>
                <a:off x="2270" y="1889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0" name="Line 1686"/>
              <p:cNvSpPr>
                <a:spLocks noChangeShapeType="1"/>
              </p:cNvSpPr>
              <p:nvPr/>
            </p:nvSpPr>
            <p:spPr bwMode="auto">
              <a:xfrm>
                <a:off x="2292" y="1868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1" name="Line 1687"/>
              <p:cNvSpPr>
                <a:spLocks noChangeShapeType="1"/>
              </p:cNvSpPr>
              <p:nvPr/>
            </p:nvSpPr>
            <p:spPr bwMode="auto">
              <a:xfrm>
                <a:off x="2270" y="1889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2" name="Line 1688"/>
              <p:cNvSpPr>
                <a:spLocks noChangeShapeType="1"/>
              </p:cNvSpPr>
              <p:nvPr/>
            </p:nvSpPr>
            <p:spPr bwMode="auto">
              <a:xfrm>
                <a:off x="2299" y="1868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3" name="Line 1689"/>
              <p:cNvSpPr>
                <a:spLocks noChangeShapeType="1"/>
              </p:cNvSpPr>
              <p:nvPr/>
            </p:nvSpPr>
            <p:spPr bwMode="auto">
              <a:xfrm>
                <a:off x="2270" y="1889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4" name="Line 1690"/>
              <p:cNvSpPr>
                <a:spLocks noChangeShapeType="1"/>
              </p:cNvSpPr>
              <p:nvPr/>
            </p:nvSpPr>
            <p:spPr bwMode="auto">
              <a:xfrm>
                <a:off x="2299" y="1868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5" name="Line 1691"/>
              <p:cNvSpPr>
                <a:spLocks noChangeShapeType="1"/>
              </p:cNvSpPr>
              <p:nvPr/>
            </p:nvSpPr>
            <p:spPr bwMode="auto">
              <a:xfrm>
                <a:off x="2277" y="1889"/>
                <a:ext cx="43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6" name="Line 1692"/>
              <p:cNvSpPr>
                <a:spLocks noChangeShapeType="1"/>
              </p:cNvSpPr>
              <p:nvPr/>
            </p:nvSpPr>
            <p:spPr bwMode="auto">
              <a:xfrm>
                <a:off x="2299" y="1868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7" name="Line 1693"/>
              <p:cNvSpPr>
                <a:spLocks noChangeShapeType="1"/>
              </p:cNvSpPr>
              <p:nvPr/>
            </p:nvSpPr>
            <p:spPr bwMode="auto">
              <a:xfrm>
                <a:off x="2277" y="1889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8" name="Line 1694"/>
              <p:cNvSpPr>
                <a:spLocks noChangeShapeType="1"/>
              </p:cNvSpPr>
              <p:nvPr/>
            </p:nvSpPr>
            <p:spPr bwMode="auto">
              <a:xfrm>
                <a:off x="2299" y="1868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9" name="Line 1695"/>
              <p:cNvSpPr>
                <a:spLocks noChangeShapeType="1"/>
              </p:cNvSpPr>
              <p:nvPr/>
            </p:nvSpPr>
            <p:spPr bwMode="auto">
              <a:xfrm>
                <a:off x="2277" y="1889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20" name="Line 1696"/>
              <p:cNvSpPr>
                <a:spLocks noChangeShapeType="1"/>
              </p:cNvSpPr>
              <p:nvPr/>
            </p:nvSpPr>
            <p:spPr bwMode="auto">
              <a:xfrm>
                <a:off x="2306" y="1868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21" name="Line 1697"/>
              <p:cNvSpPr>
                <a:spLocks noChangeShapeType="1"/>
              </p:cNvSpPr>
              <p:nvPr/>
            </p:nvSpPr>
            <p:spPr bwMode="auto">
              <a:xfrm>
                <a:off x="2277" y="1889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22" name="Line 1698"/>
              <p:cNvSpPr>
                <a:spLocks noChangeShapeType="1"/>
              </p:cNvSpPr>
              <p:nvPr/>
            </p:nvSpPr>
            <p:spPr bwMode="auto">
              <a:xfrm>
                <a:off x="2306" y="1868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23" name="Line 1699"/>
              <p:cNvSpPr>
                <a:spLocks noChangeShapeType="1"/>
              </p:cNvSpPr>
              <p:nvPr/>
            </p:nvSpPr>
            <p:spPr bwMode="auto">
              <a:xfrm>
                <a:off x="2284" y="1889"/>
                <a:ext cx="43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24" name="Line 1700"/>
              <p:cNvSpPr>
                <a:spLocks noChangeShapeType="1"/>
              </p:cNvSpPr>
              <p:nvPr/>
            </p:nvSpPr>
            <p:spPr bwMode="auto">
              <a:xfrm>
                <a:off x="2306" y="1868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25" name="Line 1701"/>
              <p:cNvSpPr>
                <a:spLocks noChangeShapeType="1"/>
              </p:cNvSpPr>
              <p:nvPr/>
            </p:nvSpPr>
            <p:spPr bwMode="auto">
              <a:xfrm>
                <a:off x="2284" y="1889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26" name="Line 1702"/>
              <p:cNvSpPr>
                <a:spLocks noChangeShapeType="1"/>
              </p:cNvSpPr>
              <p:nvPr/>
            </p:nvSpPr>
            <p:spPr bwMode="auto">
              <a:xfrm>
                <a:off x="2306" y="1868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27" name="Line 1703"/>
              <p:cNvSpPr>
                <a:spLocks noChangeShapeType="1"/>
              </p:cNvSpPr>
              <p:nvPr/>
            </p:nvSpPr>
            <p:spPr bwMode="auto">
              <a:xfrm>
                <a:off x="2284" y="1889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28" name="Line 1704"/>
              <p:cNvSpPr>
                <a:spLocks noChangeShapeType="1"/>
              </p:cNvSpPr>
              <p:nvPr/>
            </p:nvSpPr>
            <p:spPr bwMode="auto">
              <a:xfrm>
                <a:off x="2313" y="1868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29" name="Line 1705"/>
              <p:cNvSpPr>
                <a:spLocks noChangeShapeType="1"/>
              </p:cNvSpPr>
              <p:nvPr/>
            </p:nvSpPr>
            <p:spPr bwMode="auto">
              <a:xfrm>
                <a:off x="2292" y="1889"/>
                <a:ext cx="42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30" name="Line 1706"/>
              <p:cNvSpPr>
                <a:spLocks noChangeShapeType="1"/>
              </p:cNvSpPr>
              <p:nvPr/>
            </p:nvSpPr>
            <p:spPr bwMode="auto">
              <a:xfrm>
                <a:off x="2313" y="1868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31" name="Line 1707"/>
              <p:cNvSpPr>
                <a:spLocks noChangeShapeType="1"/>
              </p:cNvSpPr>
              <p:nvPr/>
            </p:nvSpPr>
            <p:spPr bwMode="auto">
              <a:xfrm>
                <a:off x="2292" y="1889"/>
                <a:ext cx="42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32" name="Line 1708"/>
              <p:cNvSpPr>
                <a:spLocks noChangeShapeType="1"/>
              </p:cNvSpPr>
              <p:nvPr/>
            </p:nvSpPr>
            <p:spPr bwMode="auto">
              <a:xfrm>
                <a:off x="2313" y="1868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33" name="Line 1709"/>
              <p:cNvSpPr>
                <a:spLocks noChangeShapeType="1"/>
              </p:cNvSpPr>
              <p:nvPr/>
            </p:nvSpPr>
            <p:spPr bwMode="auto">
              <a:xfrm>
                <a:off x="2292" y="1889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34" name="Line 1710"/>
              <p:cNvSpPr>
                <a:spLocks noChangeShapeType="1"/>
              </p:cNvSpPr>
              <p:nvPr/>
            </p:nvSpPr>
            <p:spPr bwMode="auto">
              <a:xfrm>
                <a:off x="2313" y="1868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35" name="Line 1711"/>
              <p:cNvSpPr>
                <a:spLocks noChangeShapeType="1"/>
              </p:cNvSpPr>
              <p:nvPr/>
            </p:nvSpPr>
            <p:spPr bwMode="auto">
              <a:xfrm>
                <a:off x="2292" y="1889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36" name="Line 1712"/>
              <p:cNvSpPr>
                <a:spLocks noChangeShapeType="1"/>
              </p:cNvSpPr>
              <p:nvPr/>
            </p:nvSpPr>
            <p:spPr bwMode="auto">
              <a:xfrm>
                <a:off x="2313" y="1868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37" name="Line 1713"/>
              <p:cNvSpPr>
                <a:spLocks noChangeShapeType="1"/>
              </p:cNvSpPr>
              <p:nvPr/>
            </p:nvSpPr>
            <p:spPr bwMode="auto">
              <a:xfrm>
                <a:off x="2292" y="1889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38" name="Line 1714"/>
              <p:cNvSpPr>
                <a:spLocks noChangeShapeType="1"/>
              </p:cNvSpPr>
              <p:nvPr/>
            </p:nvSpPr>
            <p:spPr bwMode="auto">
              <a:xfrm>
                <a:off x="2320" y="1868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39" name="Line 1715"/>
              <p:cNvSpPr>
                <a:spLocks noChangeShapeType="1"/>
              </p:cNvSpPr>
              <p:nvPr/>
            </p:nvSpPr>
            <p:spPr bwMode="auto">
              <a:xfrm>
                <a:off x="2306" y="1889"/>
                <a:ext cx="42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40" name="Line 1716"/>
              <p:cNvSpPr>
                <a:spLocks noChangeShapeType="1"/>
              </p:cNvSpPr>
              <p:nvPr/>
            </p:nvSpPr>
            <p:spPr bwMode="auto">
              <a:xfrm>
                <a:off x="2327" y="1868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41" name="Line 1717"/>
              <p:cNvSpPr>
                <a:spLocks noChangeShapeType="1"/>
              </p:cNvSpPr>
              <p:nvPr/>
            </p:nvSpPr>
            <p:spPr bwMode="auto">
              <a:xfrm>
                <a:off x="2306" y="1889"/>
                <a:ext cx="42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42" name="Line 1718"/>
              <p:cNvSpPr>
                <a:spLocks noChangeShapeType="1"/>
              </p:cNvSpPr>
              <p:nvPr/>
            </p:nvSpPr>
            <p:spPr bwMode="auto">
              <a:xfrm>
                <a:off x="2327" y="1868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43" name="Line 1719"/>
              <p:cNvSpPr>
                <a:spLocks noChangeShapeType="1"/>
              </p:cNvSpPr>
              <p:nvPr/>
            </p:nvSpPr>
            <p:spPr bwMode="auto">
              <a:xfrm>
                <a:off x="2306" y="1889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44" name="Line 1720"/>
              <p:cNvSpPr>
                <a:spLocks noChangeShapeType="1"/>
              </p:cNvSpPr>
              <p:nvPr/>
            </p:nvSpPr>
            <p:spPr bwMode="auto">
              <a:xfrm>
                <a:off x="2327" y="1868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45" name="Line 1721"/>
              <p:cNvSpPr>
                <a:spLocks noChangeShapeType="1"/>
              </p:cNvSpPr>
              <p:nvPr/>
            </p:nvSpPr>
            <p:spPr bwMode="auto">
              <a:xfrm>
                <a:off x="2306" y="1889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46" name="Line 1722"/>
              <p:cNvSpPr>
                <a:spLocks noChangeShapeType="1"/>
              </p:cNvSpPr>
              <p:nvPr/>
            </p:nvSpPr>
            <p:spPr bwMode="auto">
              <a:xfrm>
                <a:off x="2327" y="1868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47" name="Line 1723"/>
              <p:cNvSpPr>
                <a:spLocks noChangeShapeType="1"/>
              </p:cNvSpPr>
              <p:nvPr/>
            </p:nvSpPr>
            <p:spPr bwMode="auto">
              <a:xfrm>
                <a:off x="2306" y="1896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48" name="Line 1724"/>
              <p:cNvSpPr>
                <a:spLocks noChangeShapeType="1"/>
              </p:cNvSpPr>
              <p:nvPr/>
            </p:nvSpPr>
            <p:spPr bwMode="auto">
              <a:xfrm>
                <a:off x="2334" y="1875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49" name="Line 1725"/>
              <p:cNvSpPr>
                <a:spLocks noChangeShapeType="1"/>
              </p:cNvSpPr>
              <p:nvPr/>
            </p:nvSpPr>
            <p:spPr bwMode="auto">
              <a:xfrm>
                <a:off x="2313" y="1896"/>
                <a:ext cx="42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50" name="Line 1726"/>
              <p:cNvSpPr>
                <a:spLocks noChangeShapeType="1"/>
              </p:cNvSpPr>
              <p:nvPr/>
            </p:nvSpPr>
            <p:spPr bwMode="auto">
              <a:xfrm>
                <a:off x="2334" y="1875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51" name="Line 1727"/>
              <p:cNvSpPr>
                <a:spLocks noChangeShapeType="1"/>
              </p:cNvSpPr>
              <p:nvPr/>
            </p:nvSpPr>
            <p:spPr bwMode="auto">
              <a:xfrm>
                <a:off x="2313" y="1896"/>
                <a:ext cx="42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52" name="Line 1728"/>
              <p:cNvSpPr>
                <a:spLocks noChangeShapeType="1"/>
              </p:cNvSpPr>
              <p:nvPr/>
            </p:nvSpPr>
            <p:spPr bwMode="auto">
              <a:xfrm>
                <a:off x="2334" y="1875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53" name="Line 1729"/>
              <p:cNvSpPr>
                <a:spLocks noChangeShapeType="1"/>
              </p:cNvSpPr>
              <p:nvPr/>
            </p:nvSpPr>
            <p:spPr bwMode="auto">
              <a:xfrm>
                <a:off x="2313" y="1896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54" name="Line 1730"/>
              <p:cNvSpPr>
                <a:spLocks noChangeShapeType="1"/>
              </p:cNvSpPr>
              <p:nvPr/>
            </p:nvSpPr>
            <p:spPr bwMode="auto">
              <a:xfrm>
                <a:off x="2334" y="1875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55" name="Line 1731"/>
              <p:cNvSpPr>
                <a:spLocks noChangeShapeType="1"/>
              </p:cNvSpPr>
              <p:nvPr/>
            </p:nvSpPr>
            <p:spPr bwMode="auto">
              <a:xfrm>
                <a:off x="2320" y="1896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56" name="Line 1732"/>
              <p:cNvSpPr>
                <a:spLocks noChangeShapeType="1"/>
              </p:cNvSpPr>
              <p:nvPr/>
            </p:nvSpPr>
            <p:spPr bwMode="auto">
              <a:xfrm>
                <a:off x="2348" y="1875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57" name="Line 1733"/>
              <p:cNvSpPr>
                <a:spLocks noChangeShapeType="1"/>
              </p:cNvSpPr>
              <p:nvPr/>
            </p:nvSpPr>
            <p:spPr bwMode="auto">
              <a:xfrm>
                <a:off x="2327" y="1896"/>
                <a:ext cx="42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58" name="Line 1734"/>
              <p:cNvSpPr>
                <a:spLocks noChangeShapeType="1"/>
              </p:cNvSpPr>
              <p:nvPr/>
            </p:nvSpPr>
            <p:spPr bwMode="auto">
              <a:xfrm>
                <a:off x="2348" y="1875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59" name="Line 1735"/>
              <p:cNvSpPr>
                <a:spLocks noChangeShapeType="1"/>
              </p:cNvSpPr>
              <p:nvPr/>
            </p:nvSpPr>
            <p:spPr bwMode="auto">
              <a:xfrm>
                <a:off x="2327" y="1896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60" name="Line 1736"/>
              <p:cNvSpPr>
                <a:spLocks noChangeShapeType="1"/>
              </p:cNvSpPr>
              <p:nvPr/>
            </p:nvSpPr>
            <p:spPr bwMode="auto">
              <a:xfrm>
                <a:off x="2348" y="1875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61" name="Line 1737"/>
              <p:cNvSpPr>
                <a:spLocks noChangeShapeType="1"/>
              </p:cNvSpPr>
              <p:nvPr/>
            </p:nvSpPr>
            <p:spPr bwMode="auto">
              <a:xfrm>
                <a:off x="2327" y="1896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62" name="Line 1738"/>
              <p:cNvSpPr>
                <a:spLocks noChangeShapeType="1"/>
              </p:cNvSpPr>
              <p:nvPr/>
            </p:nvSpPr>
            <p:spPr bwMode="auto">
              <a:xfrm>
                <a:off x="2348" y="1875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63" name="Line 1739"/>
              <p:cNvSpPr>
                <a:spLocks noChangeShapeType="1"/>
              </p:cNvSpPr>
              <p:nvPr/>
            </p:nvSpPr>
            <p:spPr bwMode="auto">
              <a:xfrm>
                <a:off x="2334" y="1896"/>
                <a:ext cx="43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64" name="Line 1740"/>
              <p:cNvSpPr>
                <a:spLocks noChangeShapeType="1"/>
              </p:cNvSpPr>
              <p:nvPr/>
            </p:nvSpPr>
            <p:spPr bwMode="auto">
              <a:xfrm>
                <a:off x="2355" y="1875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65" name="Line 1741"/>
              <p:cNvSpPr>
                <a:spLocks noChangeShapeType="1"/>
              </p:cNvSpPr>
              <p:nvPr/>
            </p:nvSpPr>
            <p:spPr bwMode="auto">
              <a:xfrm>
                <a:off x="2334" y="1896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66" name="Line 1742"/>
              <p:cNvSpPr>
                <a:spLocks noChangeShapeType="1"/>
              </p:cNvSpPr>
              <p:nvPr/>
            </p:nvSpPr>
            <p:spPr bwMode="auto">
              <a:xfrm>
                <a:off x="2355" y="1875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67" name="Line 1743"/>
              <p:cNvSpPr>
                <a:spLocks noChangeShapeType="1"/>
              </p:cNvSpPr>
              <p:nvPr/>
            </p:nvSpPr>
            <p:spPr bwMode="auto">
              <a:xfrm>
                <a:off x="2348" y="1896"/>
                <a:ext cx="43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68" name="Line 1744"/>
              <p:cNvSpPr>
                <a:spLocks noChangeShapeType="1"/>
              </p:cNvSpPr>
              <p:nvPr/>
            </p:nvSpPr>
            <p:spPr bwMode="auto">
              <a:xfrm>
                <a:off x="2369" y="1875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69" name="Line 1745"/>
              <p:cNvSpPr>
                <a:spLocks noChangeShapeType="1"/>
              </p:cNvSpPr>
              <p:nvPr/>
            </p:nvSpPr>
            <p:spPr bwMode="auto">
              <a:xfrm>
                <a:off x="2348" y="1896"/>
                <a:ext cx="43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70" name="Line 1746"/>
              <p:cNvSpPr>
                <a:spLocks noChangeShapeType="1"/>
              </p:cNvSpPr>
              <p:nvPr/>
            </p:nvSpPr>
            <p:spPr bwMode="auto">
              <a:xfrm>
                <a:off x="2369" y="1875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71" name="Line 1747"/>
              <p:cNvSpPr>
                <a:spLocks noChangeShapeType="1"/>
              </p:cNvSpPr>
              <p:nvPr/>
            </p:nvSpPr>
            <p:spPr bwMode="auto">
              <a:xfrm>
                <a:off x="2348" y="1896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72" name="Line 1748"/>
              <p:cNvSpPr>
                <a:spLocks noChangeShapeType="1"/>
              </p:cNvSpPr>
              <p:nvPr/>
            </p:nvSpPr>
            <p:spPr bwMode="auto">
              <a:xfrm>
                <a:off x="2369" y="1875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73" name="Line 1749"/>
              <p:cNvSpPr>
                <a:spLocks noChangeShapeType="1"/>
              </p:cNvSpPr>
              <p:nvPr/>
            </p:nvSpPr>
            <p:spPr bwMode="auto">
              <a:xfrm>
                <a:off x="2348" y="1896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74" name="Line 1750"/>
              <p:cNvSpPr>
                <a:spLocks noChangeShapeType="1"/>
              </p:cNvSpPr>
              <p:nvPr/>
            </p:nvSpPr>
            <p:spPr bwMode="auto">
              <a:xfrm>
                <a:off x="2377" y="1875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75" name="Line 1751"/>
              <p:cNvSpPr>
                <a:spLocks noChangeShapeType="1"/>
              </p:cNvSpPr>
              <p:nvPr/>
            </p:nvSpPr>
            <p:spPr bwMode="auto">
              <a:xfrm>
                <a:off x="2348" y="1896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76" name="Line 1752"/>
              <p:cNvSpPr>
                <a:spLocks noChangeShapeType="1"/>
              </p:cNvSpPr>
              <p:nvPr/>
            </p:nvSpPr>
            <p:spPr bwMode="auto">
              <a:xfrm>
                <a:off x="2377" y="1875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77" name="Line 1753"/>
              <p:cNvSpPr>
                <a:spLocks noChangeShapeType="1"/>
              </p:cNvSpPr>
              <p:nvPr/>
            </p:nvSpPr>
            <p:spPr bwMode="auto">
              <a:xfrm>
                <a:off x="2355" y="1896"/>
                <a:ext cx="43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78" name="Line 1754"/>
              <p:cNvSpPr>
                <a:spLocks noChangeShapeType="1"/>
              </p:cNvSpPr>
              <p:nvPr/>
            </p:nvSpPr>
            <p:spPr bwMode="auto">
              <a:xfrm>
                <a:off x="2377" y="1875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79" name="Line 1755"/>
              <p:cNvSpPr>
                <a:spLocks noChangeShapeType="1"/>
              </p:cNvSpPr>
              <p:nvPr/>
            </p:nvSpPr>
            <p:spPr bwMode="auto">
              <a:xfrm>
                <a:off x="2355" y="1896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80" name="Line 1756"/>
              <p:cNvSpPr>
                <a:spLocks noChangeShapeType="1"/>
              </p:cNvSpPr>
              <p:nvPr/>
            </p:nvSpPr>
            <p:spPr bwMode="auto">
              <a:xfrm>
                <a:off x="2377" y="1875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81" name="Line 1757"/>
              <p:cNvSpPr>
                <a:spLocks noChangeShapeType="1"/>
              </p:cNvSpPr>
              <p:nvPr/>
            </p:nvSpPr>
            <p:spPr bwMode="auto">
              <a:xfrm>
                <a:off x="2355" y="1896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82" name="Line 1758"/>
              <p:cNvSpPr>
                <a:spLocks noChangeShapeType="1"/>
              </p:cNvSpPr>
              <p:nvPr/>
            </p:nvSpPr>
            <p:spPr bwMode="auto">
              <a:xfrm>
                <a:off x="2377" y="1875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83" name="Line 1759"/>
              <p:cNvSpPr>
                <a:spLocks noChangeShapeType="1"/>
              </p:cNvSpPr>
              <p:nvPr/>
            </p:nvSpPr>
            <p:spPr bwMode="auto">
              <a:xfrm>
                <a:off x="2377" y="1896"/>
                <a:ext cx="42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84" name="Line 1760"/>
              <p:cNvSpPr>
                <a:spLocks noChangeShapeType="1"/>
              </p:cNvSpPr>
              <p:nvPr/>
            </p:nvSpPr>
            <p:spPr bwMode="auto">
              <a:xfrm>
                <a:off x="2398" y="1875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85" name="Line 1761"/>
              <p:cNvSpPr>
                <a:spLocks noChangeShapeType="1"/>
              </p:cNvSpPr>
              <p:nvPr/>
            </p:nvSpPr>
            <p:spPr bwMode="auto">
              <a:xfrm>
                <a:off x="2377" y="1896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86" name="Line 1762"/>
              <p:cNvSpPr>
                <a:spLocks noChangeShapeType="1"/>
              </p:cNvSpPr>
              <p:nvPr/>
            </p:nvSpPr>
            <p:spPr bwMode="auto">
              <a:xfrm>
                <a:off x="2405" y="1875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87" name="Line 1763"/>
              <p:cNvSpPr>
                <a:spLocks noChangeShapeType="1"/>
              </p:cNvSpPr>
              <p:nvPr/>
            </p:nvSpPr>
            <p:spPr bwMode="auto">
              <a:xfrm>
                <a:off x="2377" y="1896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88" name="Line 1764"/>
              <p:cNvSpPr>
                <a:spLocks noChangeShapeType="1"/>
              </p:cNvSpPr>
              <p:nvPr/>
            </p:nvSpPr>
            <p:spPr bwMode="auto">
              <a:xfrm>
                <a:off x="2405" y="1875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89" name="Line 1765"/>
              <p:cNvSpPr>
                <a:spLocks noChangeShapeType="1"/>
              </p:cNvSpPr>
              <p:nvPr/>
            </p:nvSpPr>
            <p:spPr bwMode="auto">
              <a:xfrm>
                <a:off x="2377" y="1896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90" name="Line 1766"/>
              <p:cNvSpPr>
                <a:spLocks noChangeShapeType="1"/>
              </p:cNvSpPr>
              <p:nvPr/>
            </p:nvSpPr>
            <p:spPr bwMode="auto">
              <a:xfrm>
                <a:off x="2405" y="1875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91" name="Line 1767"/>
              <p:cNvSpPr>
                <a:spLocks noChangeShapeType="1"/>
              </p:cNvSpPr>
              <p:nvPr/>
            </p:nvSpPr>
            <p:spPr bwMode="auto">
              <a:xfrm>
                <a:off x="2384" y="1896"/>
                <a:ext cx="42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92" name="Line 1768"/>
              <p:cNvSpPr>
                <a:spLocks noChangeShapeType="1"/>
              </p:cNvSpPr>
              <p:nvPr/>
            </p:nvSpPr>
            <p:spPr bwMode="auto">
              <a:xfrm>
                <a:off x="2405" y="1875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93" name="Line 1769"/>
              <p:cNvSpPr>
                <a:spLocks noChangeShapeType="1"/>
              </p:cNvSpPr>
              <p:nvPr/>
            </p:nvSpPr>
            <p:spPr bwMode="auto">
              <a:xfrm>
                <a:off x="2384" y="1896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94" name="Line 1770"/>
              <p:cNvSpPr>
                <a:spLocks noChangeShapeType="1"/>
              </p:cNvSpPr>
              <p:nvPr/>
            </p:nvSpPr>
            <p:spPr bwMode="auto">
              <a:xfrm>
                <a:off x="2405" y="1875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95" name="Line 1771"/>
              <p:cNvSpPr>
                <a:spLocks noChangeShapeType="1"/>
              </p:cNvSpPr>
              <p:nvPr/>
            </p:nvSpPr>
            <p:spPr bwMode="auto">
              <a:xfrm>
                <a:off x="2384" y="1896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96" name="Line 1772"/>
              <p:cNvSpPr>
                <a:spLocks noChangeShapeType="1"/>
              </p:cNvSpPr>
              <p:nvPr/>
            </p:nvSpPr>
            <p:spPr bwMode="auto">
              <a:xfrm>
                <a:off x="2405" y="1875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97" name="Line 1773"/>
              <p:cNvSpPr>
                <a:spLocks noChangeShapeType="1"/>
              </p:cNvSpPr>
              <p:nvPr/>
            </p:nvSpPr>
            <p:spPr bwMode="auto">
              <a:xfrm>
                <a:off x="2391" y="1896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98" name="Line 1774"/>
              <p:cNvSpPr>
                <a:spLocks noChangeShapeType="1"/>
              </p:cNvSpPr>
              <p:nvPr/>
            </p:nvSpPr>
            <p:spPr bwMode="auto">
              <a:xfrm>
                <a:off x="2419" y="1875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99" name="Line 1775"/>
              <p:cNvSpPr>
                <a:spLocks noChangeShapeType="1"/>
              </p:cNvSpPr>
              <p:nvPr/>
            </p:nvSpPr>
            <p:spPr bwMode="auto">
              <a:xfrm>
                <a:off x="2391" y="1896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00" name="Line 1776"/>
              <p:cNvSpPr>
                <a:spLocks noChangeShapeType="1"/>
              </p:cNvSpPr>
              <p:nvPr/>
            </p:nvSpPr>
            <p:spPr bwMode="auto">
              <a:xfrm>
                <a:off x="2419" y="1875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01" name="Line 1777"/>
              <p:cNvSpPr>
                <a:spLocks noChangeShapeType="1"/>
              </p:cNvSpPr>
              <p:nvPr/>
            </p:nvSpPr>
            <p:spPr bwMode="auto">
              <a:xfrm>
                <a:off x="2391" y="1896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02" name="Line 1778"/>
              <p:cNvSpPr>
                <a:spLocks noChangeShapeType="1"/>
              </p:cNvSpPr>
              <p:nvPr/>
            </p:nvSpPr>
            <p:spPr bwMode="auto">
              <a:xfrm>
                <a:off x="2419" y="1875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03" name="Line 1779"/>
              <p:cNvSpPr>
                <a:spLocks noChangeShapeType="1"/>
              </p:cNvSpPr>
              <p:nvPr/>
            </p:nvSpPr>
            <p:spPr bwMode="auto">
              <a:xfrm>
                <a:off x="2398" y="1896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04" name="Line 1780"/>
              <p:cNvSpPr>
                <a:spLocks noChangeShapeType="1"/>
              </p:cNvSpPr>
              <p:nvPr/>
            </p:nvSpPr>
            <p:spPr bwMode="auto">
              <a:xfrm>
                <a:off x="2419" y="1875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05" name="Line 1781"/>
              <p:cNvSpPr>
                <a:spLocks noChangeShapeType="1"/>
              </p:cNvSpPr>
              <p:nvPr/>
            </p:nvSpPr>
            <p:spPr bwMode="auto">
              <a:xfrm>
                <a:off x="2398" y="1896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06" name="Line 1782"/>
              <p:cNvSpPr>
                <a:spLocks noChangeShapeType="1"/>
              </p:cNvSpPr>
              <p:nvPr/>
            </p:nvSpPr>
            <p:spPr bwMode="auto">
              <a:xfrm>
                <a:off x="2419" y="1875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07" name="Line 1783"/>
              <p:cNvSpPr>
                <a:spLocks noChangeShapeType="1"/>
              </p:cNvSpPr>
              <p:nvPr/>
            </p:nvSpPr>
            <p:spPr bwMode="auto">
              <a:xfrm>
                <a:off x="2398" y="1896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08" name="Line 1784"/>
              <p:cNvSpPr>
                <a:spLocks noChangeShapeType="1"/>
              </p:cNvSpPr>
              <p:nvPr/>
            </p:nvSpPr>
            <p:spPr bwMode="auto">
              <a:xfrm>
                <a:off x="2426" y="1875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09" name="Line 1785"/>
              <p:cNvSpPr>
                <a:spLocks noChangeShapeType="1"/>
              </p:cNvSpPr>
              <p:nvPr/>
            </p:nvSpPr>
            <p:spPr bwMode="auto">
              <a:xfrm>
                <a:off x="2405" y="1896"/>
                <a:ext cx="42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0" name="Line 1786"/>
              <p:cNvSpPr>
                <a:spLocks noChangeShapeType="1"/>
              </p:cNvSpPr>
              <p:nvPr/>
            </p:nvSpPr>
            <p:spPr bwMode="auto">
              <a:xfrm>
                <a:off x="2426" y="1875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1" name="Line 1787"/>
              <p:cNvSpPr>
                <a:spLocks noChangeShapeType="1"/>
              </p:cNvSpPr>
              <p:nvPr/>
            </p:nvSpPr>
            <p:spPr bwMode="auto">
              <a:xfrm>
                <a:off x="2405" y="1896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2" name="Line 1788"/>
              <p:cNvSpPr>
                <a:spLocks noChangeShapeType="1"/>
              </p:cNvSpPr>
              <p:nvPr/>
            </p:nvSpPr>
            <p:spPr bwMode="auto">
              <a:xfrm>
                <a:off x="2426" y="1875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3" name="Line 1789"/>
              <p:cNvSpPr>
                <a:spLocks noChangeShapeType="1"/>
              </p:cNvSpPr>
              <p:nvPr/>
            </p:nvSpPr>
            <p:spPr bwMode="auto">
              <a:xfrm>
                <a:off x="2405" y="1896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4" name="Line 1790"/>
              <p:cNvSpPr>
                <a:spLocks noChangeShapeType="1"/>
              </p:cNvSpPr>
              <p:nvPr/>
            </p:nvSpPr>
            <p:spPr bwMode="auto">
              <a:xfrm>
                <a:off x="2433" y="1875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5" name="Line 1791"/>
              <p:cNvSpPr>
                <a:spLocks noChangeShapeType="1"/>
              </p:cNvSpPr>
              <p:nvPr/>
            </p:nvSpPr>
            <p:spPr bwMode="auto">
              <a:xfrm>
                <a:off x="2412" y="1896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6" name="Line 1792"/>
              <p:cNvSpPr>
                <a:spLocks noChangeShapeType="1"/>
              </p:cNvSpPr>
              <p:nvPr/>
            </p:nvSpPr>
            <p:spPr bwMode="auto">
              <a:xfrm>
                <a:off x="2440" y="1875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7" name="Line 1793"/>
              <p:cNvSpPr>
                <a:spLocks noChangeShapeType="1"/>
              </p:cNvSpPr>
              <p:nvPr/>
            </p:nvSpPr>
            <p:spPr bwMode="auto">
              <a:xfrm>
                <a:off x="2419" y="1896"/>
                <a:ext cx="43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8" name="Line 1794"/>
              <p:cNvSpPr>
                <a:spLocks noChangeShapeType="1"/>
              </p:cNvSpPr>
              <p:nvPr/>
            </p:nvSpPr>
            <p:spPr bwMode="auto">
              <a:xfrm>
                <a:off x="2440" y="1875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9" name="Line 1795"/>
              <p:cNvSpPr>
                <a:spLocks noChangeShapeType="1"/>
              </p:cNvSpPr>
              <p:nvPr/>
            </p:nvSpPr>
            <p:spPr bwMode="auto">
              <a:xfrm>
                <a:off x="2419" y="1896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20" name="Line 1796"/>
              <p:cNvSpPr>
                <a:spLocks noChangeShapeType="1"/>
              </p:cNvSpPr>
              <p:nvPr/>
            </p:nvSpPr>
            <p:spPr bwMode="auto">
              <a:xfrm>
                <a:off x="2447" y="1875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21" name="Line 1797"/>
              <p:cNvSpPr>
                <a:spLocks noChangeShapeType="1"/>
              </p:cNvSpPr>
              <p:nvPr/>
            </p:nvSpPr>
            <p:spPr bwMode="auto">
              <a:xfrm>
                <a:off x="2426" y="1896"/>
                <a:ext cx="43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22" name="Line 1798"/>
              <p:cNvSpPr>
                <a:spLocks noChangeShapeType="1"/>
              </p:cNvSpPr>
              <p:nvPr/>
            </p:nvSpPr>
            <p:spPr bwMode="auto">
              <a:xfrm>
                <a:off x="2447" y="1875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23" name="Line 1799"/>
              <p:cNvSpPr>
                <a:spLocks noChangeShapeType="1"/>
              </p:cNvSpPr>
              <p:nvPr/>
            </p:nvSpPr>
            <p:spPr bwMode="auto">
              <a:xfrm>
                <a:off x="2426" y="1896"/>
                <a:ext cx="43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24" name="Line 1800"/>
              <p:cNvSpPr>
                <a:spLocks noChangeShapeType="1"/>
              </p:cNvSpPr>
              <p:nvPr/>
            </p:nvSpPr>
            <p:spPr bwMode="auto">
              <a:xfrm>
                <a:off x="2447" y="1875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25" name="Line 1801"/>
              <p:cNvSpPr>
                <a:spLocks noChangeShapeType="1"/>
              </p:cNvSpPr>
              <p:nvPr/>
            </p:nvSpPr>
            <p:spPr bwMode="auto">
              <a:xfrm>
                <a:off x="2426" y="1896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26" name="Line 1802"/>
              <p:cNvSpPr>
                <a:spLocks noChangeShapeType="1"/>
              </p:cNvSpPr>
              <p:nvPr/>
            </p:nvSpPr>
            <p:spPr bwMode="auto">
              <a:xfrm>
                <a:off x="2455" y="1875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27" name="Line 1803"/>
              <p:cNvSpPr>
                <a:spLocks noChangeShapeType="1"/>
              </p:cNvSpPr>
              <p:nvPr/>
            </p:nvSpPr>
            <p:spPr bwMode="auto">
              <a:xfrm>
                <a:off x="2433" y="1896"/>
                <a:ext cx="43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28" name="Line 1804"/>
              <p:cNvSpPr>
                <a:spLocks noChangeShapeType="1"/>
              </p:cNvSpPr>
              <p:nvPr/>
            </p:nvSpPr>
            <p:spPr bwMode="auto">
              <a:xfrm>
                <a:off x="2455" y="1875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29" name="Line 1805"/>
              <p:cNvSpPr>
                <a:spLocks noChangeShapeType="1"/>
              </p:cNvSpPr>
              <p:nvPr/>
            </p:nvSpPr>
            <p:spPr bwMode="auto">
              <a:xfrm>
                <a:off x="2433" y="1896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0" name="Line 1806"/>
              <p:cNvSpPr>
                <a:spLocks noChangeShapeType="1"/>
              </p:cNvSpPr>
              <p:nvPr/>
            </p:nvSpPr>
            <p:spPr bwMode="auto">
              <a:xfrm>
                <a:off x="2455" y="1875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1" name="Line 1807"/>
              <p:cNvSpPr>
                <a:spLocks noChangeShapeType="1"/>
              </p:cNvSpPr>
              <p:nvPr/>
            </p:nvSpPr>
            <p:spPr bwMode="auto">
              <a:xfrm>
                <a:off x="2433" y="1896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2" name="Line 1808"/>
              <p:cNvSpPr>
                <a:spLocks noChangeShapeType="1"/>
              </p:cNvSpPr>
              <p:nvPr/>
            </p:nvSpPr>
            <p:spPr bwMode="auto">
              <a:xfrm>
                <a:off x="2462" y="1875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" name="Line 1809"/>
              <p:cNvSpPr>
                <a:spLocks noChangeShapeType="1"/>
              </p:cNvSpPr>
              <p:nvPr/>
            </p:nvSpPr>
            <p:spPr bwMode="auto">
              <a:xfrm>
                <a:off x="2433" y="1896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" name="Line 1810"/>
              <p:cNvSpPr>
                <a:spLocks noChangeShapeType="1"/>
              </p:cNvSpPr>
              <p:nvPr/>
            </p:nvSpPr>
            <p:spPr bwMode="auto">
              <a:xfrm>
                <a:off x="2462" y="1875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" name="Line 1811"/>
              <p:cNvSpPr>
                <a:spLocks noChangeShapeType="1"/>
              </p:cNvSpPr>
              <p:nvPr/>
            </p:nvSpPr>
            <p:spPr bwMode="auto">
              <a:xfrm>
                <a:off x="2440" y="1896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6" name="Line 1812"/>
              <p:cNvSpPr>
                <a:spLocks noChangeShapeType="1"/>
              </p:cNvSpPr>
              <p:nvPr/>
            </p:nvSpPr>
            <p:spPr bwMode="auto">
              <a:xfrm>
                <a:off x="2462" y="1875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13" name="Group 2014"/>
            <p:cNvGrpSpPr>
              <a:grpSpLocks/>
            </p:cNvGrpSpPr>
            <p:nvPr/>
          </p:nvGrpSpPr>
          <p:grpSpPr bwMode="auto">
            <a:xfrm>
              <a:off x="2447" y="1875"/>
              <a:ext cx="333" cy="50"/>
              <a:chOff x="2447" y="1875"/>
              <a:chExt cx="333" cy="50"/>
            </a:xfrm>
          </p:grpSpPr>
          <p:sp>
            <p:nvSpPr>
              <p:cNvPr id="137" name="Line 1814"/>
              <p:cNvSpPr>
                <a:spLocks noChangeShapeType="1"/>
              </p:cNvSpPr>
              <p:nvPr/>
            </p:nvSpPr>
            <p:spPr bwMode="auto">
              <a:xfrm>
                <a:off x="2447" y="1896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8" name="Line 1815"/>
              <p:cNvSpPr>
                <a:spLocks noChangeShapeType="1"/>
              </p:cNvSpPr>
              <p:nvPr/>
            </p:nvSpPr>
            <p:spPr bwMode="auto">
              <a:xfrm>
                <a:off x="2469" y="1875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9" name="Line 1816"/>
              <p:cNvSpPr>
                <a:spLocks noChangeShapeType="1"/>
              </p:cNvSpPr>
              <p:nvPr/>
            </p:nvSpPr>
            <p:spPr bwMode="auto">
              <a:xfrm>
                <a:off x="2447" y="1896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0" name="Line 1817"/>
              <p:cNvSpPr>
                <a:spLocks noChangeShapeType="1"/>
              </p:cNvSpPr>
              <p:nvPr/>
            </p:nvSpPr>
            <p:spPr bwMode="auto">
              <a:xfrm>
                <a:off x="2469" y="1875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1" name="Line 1818"/>
              <p:cNvSpPr>
                <a:spLocks noChangeShapeType="1"/>
              </p:cNvSpPr>
              <p:nvPr/>
            </p:nvSpPr>
            <p:spPr bwMode="auto">
              <a:xfrm>
                <a:off x="2455" y="1896"/>
                <a:ext cx="42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2" name="Line 1819"/>
              <p:cNvSpPr>
                <a:spLocks noChangeShapeType="1"/>
              </p:cNvSpPr>
              <p:nvPr/>
            </p:nvSpPr>
            <p:spPr bwMode="auto">
              <a:xfrm>
                <a:off x="2476" y="1875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3" name="Line 1820"/>
              <p:cNvSpPr>
                <a:spLocks noChangeShapeType="1"/>
              </p:cNvSpPr>
              <p:nvPr/>
            </p:nvSpPr>
            <p:spPr bwMode="auto">
              <a:xfrm>
                <a:off x="2455" y="1896"/>
                <a:ext cx="42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4" name="Line 1821"/>
              <p:cNvSpPr>
                <a:spLocks noChangeShapeType="1"/>
              </p:cNvSpPr>
              <p:nvPr/>
            </p:nvSpPr>
            <p:spPr bwMode="auto">
              <a:xfrm>
                <a:off x="2476" y="1875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5" name="Line 1822"/>
              <p:cNvSpPr>
                <a:spLocks noChangeShapeType="1"/>
              </p:cNvSpPr>
              <p:nvPr/>
            </p:nvSpPr>
            <p:spPr bwMode="auto">
              <a:xfrm>
                <a:off x="2455" y="1896"/>
                <a:ext cx="42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6" name="Line 1823"/>
              <p:cNvSpPr>
                <a:spLocks noChangeShapeType="1"/>
              </p:cNvSpPr>
              <p:nvPr/>
            </p:nvSpPr>
            <p:spPr bwMode="auto">
              <a:xfrm>
                <a:off x="2476" y="1875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7" name="Line 1824"/>
              <p:cNvSpPr>
                <a:spLocks noChangeShapeType="1"/>
              </p:cNvSpPr>
              <p:nvPr/>
            </p:nvSpPr>
            <p:spPr bwMode="auto">
              <a:xfrm>
                <a:off x="2455" y="1896"/>
                <a:ext cx="42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8" name="Line 1825"/>
              <p:cNvSpPr>
                <a:spLocks noChangeShapeType="1"/>
              </p:cNvSpPr>
              <p:nvPr/>
            </p:nvSpPr>
            <p:spPr bwMode="auto">
              <a:xfrm>
                <a:off x="2476" y="1875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9" name="Line 1826"/>
              <p:cNvSpPr>
                <a:spLocks noChangeShapeType="1"/>
              </p:cNvSpPr>
              <p:nvPr/>
            </p:nvSpPr>
            <p:spPr bwMode="auto">
              <a:xfrm>
                <a:off x="2455" y="1896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0" name="Line 1827"/>
              <p:cNvSpPr>
                <a:spLocks noChangeShapeType="1"/>
              </p:cNvSpPr>
              <p:nvPr/>
            </p:nvSpPr>
            <p:spPr bwMode="auto">
              <a:xfrm>
                <a:off x="2476" y="1875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1" name="Line 1828"/>
              <p:cNvSpPr>
                <a:spLocks noChangeShapeType="1"/>
              </p:cNvSpPr>
              <p:nvPr/>
            </p:nvSpPr>
            <p:spPr bwMode="auto">
              <a:xfrm>
                <a:off x="2455" y="1896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2" name="Line 1829"/>
              <p:cNvSpPr>
                <a:spLocks noChangeShapeType="1"/>
              </p:cNvSpPr>
              <p:nvPr/>
            </p:nvSpPr>
            <p:spPr bwMode="auto">
              <a:xfrm>
                <a:off x="2483" y="1875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3" name="Line 1830"/>
              <p:cNvSpPr>
                <a:spLocks noChangeShapeType="1"/>
              </p:cNvSpPr>
              <p:nvPr/>
            </p:nvSpPr>
            <p:spPr bwMode="auto">
              <a:xfrm>
                <a:off x="2462" y="1896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4" name="Line 1831"/>
              <p:cNvSpPr>
                <a:spLocks noChangeShapeType="1"/>
              </p:cNvSpPr>
              <p:nvPr/>
            </p:nvSpPr>
            <p:spPr bwMode="auto">
              <a:xfrm>
                <a:off x="2483" y="1875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5" name="Line 1832"/>
              <p:cNvSpPr>
                <a:spLocks noChangeShapeType="1"/>
              </p:cNvSpPr>
              <p:nvPr/>
            </p:nvSpPr>
            <p:spPr bwMode="auto">
              <a:xfrm>
                <a:off x="2462" y="1896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6" name="Line 1833"/>
              <p:cNvSpPr>
                <a:spLocks noChangeShapeType="1"/>
              </p:cNvSpPr>
              <p:nvPr/>
            </p:nvSpPr>
            <p:spPr bwMode="auto">
              <a:xfrm>
                <a:off x="2490" y="1875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7" name="Line 1834"/>
              <p:cNvSpPr>
                <a:spLocks noChangeShapeType="1"/>
              </p:cNvSpPr>
              <p:nvPr/>
            </p:nvSpPr>
            <p:spPr bwMode="auto">
              <a:xfrm>
                <a:off x="2469" y="1896"/>
                <a:ext cx="42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8" name="Line 1835"/>
              <p:cNvSpPr>
                <a:spLocks noChangeShapeType="1"/>
              </p:cNvSpPr>
              <p:nvPr/>
            </p:nvSpPr>
            <p:spPr bwMode="auto">
              <a:xfrm>
                <a:off x="2490" y="1875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9" name="Line 1836"/>
              <p:cNvSpPr>
                <a:spLocks noChangeShapeType="1"/>
              </p:cNvSpPr>
              <p:nvPr/>
            </p:nvSpPr>
            <p:spPr bwMode="auto">
              <a:xfrm>
                <a:off x="2469" y="1896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0" name="Line 1837"/>
              <p:cNvSpPr>
                <a:spLocks noChangeShapeType="1"/>
              </p:cNvSpPr>
              <p:nvPr/>
            </p:nvSpPr>
            <p:spPr bwMode="auto">
              <a:xfrm>
                <a:off x="2490" y="1875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1" name="Line 1838"/>
              <p:cNvSpPr>
                <a:spLocks noChangeShapeType="1"/>
              </p:cNvSpPr>
              <p:nvPr/>
            </p:nvSpPr>
            <p:spPr bwMode="auto">
              <a:xfrm>
                <a:off x="2469" y="1896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2" name="Line 1839"/>
              <p:cNvSpPr>
                <a:spLocks noChangeShapeType="1"/>
              </p:cNvSpPr>
              <p:nvPr/>
            </p:nvSpPr>
            <p:spPr bwMode="auto">
              <a:xfrm>
                <a:off x="2497" y="1875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3" name="Line 1840"/>
              <p:cNvSpPr>
                <a:spLocks noChangeShapeType="1"/>
              </p:cNvSpPr>
              <p:nvPr/>
            </p:nvSpPr>
            <p:spPr bwMode="auto">
              <a:xfrm>
                <a:off x="2469" y="1896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" name="Line 1841"/>
              <p:cNvSpPr>
                <a:spLocks noChangeShapeType="1"/>
              </p:cNvSpPr>
              <p:nvPr/>
            </p:nvSpPr>
            <p:spPr bwMode="auto">
              <a:xfrm>
                <a:off x="2497" y="1875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5" name="Line 1842"/>
              <p:cNvSpPr>
                <a:spLocks noChangeShapeType="1"/>
              </p:cNvSpPr>
              <p:nvPr/>
            </p:nvSpPr>
            <p:spPr bwMode="auto">
              <a:xfrm>
                <a:off x="2476" y="1896"/>
                <a:ext cx="42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6" name="Line 1843"/>
              <p:cNvSpPr>
                <a:spLocks noChangeShapeType="1"/>
              </p:cNvSpPr>
              <p:nvPr/>
            </p:nvSpPr>
            <p:spPr bwMode="auto">
              <a:xfrm>
                <a:off x="2497" y="1875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7" name="Line 1844"/>
              <p:cNvSpPr>
                <a:spLocks noChangeShapeType="1"/>
              </p:cNvSpPr>
              <p:nvPr/>
            </p:nvSpPr>
            <p:spPr bwMode="auto">
              <a:xfrm>
                <a:off x="2476" y="1896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8" name="Line 1845"/>
              <p:cNvSpPr>
                <a:spLocks noChangeShapeType="1"/>
              </p:cNvSpPr>
              <p:nvPr/>
            </p:nvSpPr>
            <p:spPr bwMode="auto">
              <a:xfrm>
                <a:off x="2497" y="1875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9" name="Line 1846"/>
              <p:cNvSpPr>
                <a:spLocks noChangeShapeType="1"/>
              </p:cNvSpPr>
              <p:nvPr/>
            </p:nvSpPr>
            <p:spPr bwMode="auto">
              <a:xfrm>
                <a:off x="2476" y="1896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0" name="Line 1847"/>
              <p:cNvSpPr>
                <a:spLocks noChangeShapeType="1"/>
              </p:cNvSpPr>
              <p:nvPr/>
            </p:nvSpPr>
            <p:spPr bwMode="auto">
              <a:xfrm>
                <a:off x="2497" y="1875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1" name="Line 1848"/>
              <p:cNvSpPr>
                <a:spLocks noChangeShapeType="1"/>
              </p:cNvSpPr>
              <p:nvPr/>
            </p:nvSpPr>
            <p:spPr bwMode="auto">
              <a:xfrm>
                <a:off x="2476" y="1896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2" name="Line 1849"/>
              <p:cNvSpPr>
                <a:spLocks noChangeShapeType="1"/>
              </p:cNvSpPr>
              <p:nvPr/>
            </p:nvSpPr>
            <p:spPr bwMode="auto">
              <a:xfrm>
                <a:off x="2497" y="1875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3" name="Line 1850"/>
              <p:cNvSpPr>
                <a:spLocks noChangeShapeType="1"/>
              </p:cNvSpPr>
              <p:nvPr/>
            </p:nvSpPr>
            <p:spPr bwMode="auto">
              <a:xfrm>
                <a:off x="2476" y="1896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4" name="Line 1851"/>
              <p:cNvSpPr>
                <a:spLocks noChangeShapeType="1"/>
              </p:cNvSpPr>
              <p:nvPr/>
            </p:nvSpPr>
            <p:spPr bwMode="auto">
              <a:xfrm>
                <a:off x="2497" y="1875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5" name="Line 1852"/>
              <p:cNvSpPr>
                <a:spLocks noChangeShapeType="1"/>
              </p:cNvSpPr>
              <p:nvPr/>
            </p:nvSpPr>
            <p:spPr bwMode="auto">
              <a:xfrm>
                <a:off x="2483" y="1896"/>
                <a:ext cx="42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6" name="Line 1853"/>
              <p:cNvSpPr>
                <a:spLocks noChangeShapeType="1"/>
              </p:cNvSpPr>
              <p:nvPr/>
            </p:nvSpPr>
            <p:spPr bwMode="auto">
              <a:xfrm>
                <a:off x="2504" y="1875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7" name="Line 1854"/>
              <p:cNvSpPr>
                <a:spLocks noChangeShapeType="1"/>
              </p:cNvSpPr>
              <p:nvPr/>
            </p:nvSpPr>
            <p:spPr bwMode="auto">
              <a:xfrm>
                <a:off x="2483" y="1896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8" name="Line 1855"/>
              <p:cNvSpPr>
                <a:spLocks noChangeShapeType="1"/>
              </p:cNvSpPr>
              <p:nvPr/>
            </p:nvSpPr>
            <p:spPr bwMode="auto">
              <a:xfrm>
                <a:off x="2511" y="1875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9" name="Line 1856"/>
              <p:cNvSpPr>
                <a:spLocks noChangeShapeType="1"/>
              </p:cNvSpPr>
              <p:nvPr/>
            </p:nvSpPr>
            <p:spPr bwMode="auto">
              <a:xfrm>
                <a:off x="2490" y="1896"/>
                <a:ext cx="42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0" name="Line 1857"/>
              <p:cNvSpPr>
                <a:spLocks noChangeShapeType="1"/>
              </p:cNvSpPr>
              <p:nvPr/>
            </p:nvSpPr>
            <p:spPr bwMode="auto">
              <a:xfrm>
                <a:off x="2511" y="1875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1" name="Line 1858"/>
              <p:cNvSpPr>
                <a:spLocks noChangeShapeType="1"/>
              </p:cNvSpPr>
              <p:nvPr/>
            </p:nvSpPr>
            <p:spPr bwMode="auto">
              <a:xfrm>
                <a:off x="2497" y="1896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2" name="Line 1859"/>
              <p:cNvSpPr>
                <a:spLocks noChangeShapeType="1"/>
              </p:cNvSpPr>
              <p:nvPr/>
            </p:nvSpPr>
            <p:spPr bwMode="auto">
              <a:xfrm>
                <a:off x="2525" y="1875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3" name="Line 1860"/>
              <p:cNvSpPr>
                <a:spLocks noChangeShapeType="1"/>
              </p:cNvSpPr>
              <p:nvPr/>
            </p:nvSpPr>
            <p:spPr bwMode="auto">
              <a:xfrm>
                <a:off x="2504" y="1896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4" name="Line 1861"/>
              <p:cNvSpPr>
                <a:spLocks noChangeShapeType="1"/>
              </p:cNvSpPr>
              <p:nvPr/>
            </p:nvSpPr>
            <p:spPr bwMode="auto">
              <a:xfrm>
                <a:off x="2525" y="1875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5" name="Line 1862"/>
              <p:cNvSpPr>
                <a:spLocks noChangeShapeType="1"/>
              </p:cNvSpPr>
              <p:nvPr/>
            </p:nvSpPr>
            <p:spPr bwMode="auto">
              <a:xfrm>
                <a:off x="2518" y="1896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6" name="Line 1863"/>
              <p:cNvSpPr>
                <a:spLocks noChangeShapeType="1"/>
              </p:cNvSpPr>
              <p:nvPr/>
            </p:nvSpPr>
            <p:spPr bwMode="auto">
              <a:xfrm>
                <a:off x="2540" y="1875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7" name="Line 1864"/>
              <p:cNvSpPr>
                <a:spLocks noChangeShapeType="1"/>
              </p:cNvSpPr>
              <p:nvPr/>
            </p:nvSpPr>
            <p:spPr bwMode="auto">
              <a:xfrm>
                <a:off x="2518" y="1896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8" name="Line 1865"/>
              <p:cNvSpPr>
                <a:spLocks noChangeShapeType="1"/>
              </p:cNvSpPr>
              <p:nvPr/>
            </p:nvSpPr>
            <p:spPr bwMode="auto">
              <a:xfrm>
                <a:off x="2547" y="1875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9" name="Line 1866"/>
              <p:cNvSpPr>
                <a:spLocks noChangeShapeType="1"/>
              </p:cNvSpPr>
              <p:nvPr/>
            </p:nvSpPr>
            <p:spPr bwMode="auto">
              <a:xfrm>
                <a:off x="2525" y="1896"/>
                <a:ext cx="43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90" name="Line 1867"/>
              <p:cNvSpPr>
                <a:spLocks noChangeShapeType="1"/>
              </p:cNvSpPr>
              <p:nvPr/>
            </p:nvSpPr>
            <p:spPr bwMode="auto">
              <a:xfrm>
                <a:off x="2547" y="1875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91" name="Line 1868"/>
              <p:cNvSpPr>
                <a:spLocks noChangeShapeType="1"/>
              </p:cNvSpPr>
              <p:nvPr/>
            </p:nvSpPr>
            <p:spPr bwMode="auto">
              <a:xfrm>
                <a:off x="2525" y="1896"/>
                <a:ext cx="43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92" name="Line 1869"/>
              <p:cNvSpPr>
                <a:spLocks noChangeShapeType="1"/>
              </p:cNvSpPr>
              <p:nvPr/>
            </p:nvSpPr>
            <p:spPr bwMode="auto">
              <a:xfrm>
                <a:off x="2547" y="1875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93" name="Line 1870"/>
              <p:cNvSpPr>
                <a:spLocks noChangeShapeType="1"/>
              </p:cNvSpPr>
              <p:nvPr/>
            </p:nvSpPr>
            <p:spPr bwMode="auto">
              <a:xfrm>
                <a:off x="2525" y="1896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94" name="Line 1871"/>
              <p:cNvSpPr>
                <a:spLocks noChangeShapeType="1"/>
              </p:cNvSpPr>
              <p:nvPr/>
            </p:nvSpPr>
            <p:spPr bwMode="auto">
              <a:xfrm>
                <a:off x="2554" y="1875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95" name="Line 1872"/>
              <p:cNvSpPr>
                <a:spLocks noChangeShapeType="1"/>
              </p:cNvSpPr>
              <p:nvPr/>
            </p:nvSpPr>
            <p:spPr bwMode="auto">
              <a:xfrm>
                <a:off x="2525" y="1896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96" name="Line 1873"/>
              <p:cNvSpPr>
                <a:spLocks noChangeShapeType="1"/>
              </p:cNvSpPr>
              <p:nvPr/>
            </p:nvSpPr>
            <p:spPr bwMode="auto">
              <a:xfrm>
                <a:off x="2554" y="1875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97" name="Line 1874"/>
              <p:cNvSpPr>
                <a:spLocks noChangeShapeType="1"/>
              </p:cNvSpPr>
              <p:nvPr/>
            </p:nvSpPr>
            <p:spPr bwMode="auto">
              <a:xfrm>
                <a:off x="2525" y="1896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98" name="Line 1875"/>
              <p:cNvSpPr>
                <a:spLocks noChangeShapeType="1"/>
              </p:cNvSpPr>
              <p:nvPr/>
            </p:nvSpPr>
            <p:spPr bwMode="auto">
              <a:xfrm>
                <a:off x="2554" y="1875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99" name="Line 1876"/>
              <p:cNvSpPr>
                <a:spLocks noChangeShapeType="1"/>
              </p:cNvSpPr>
              <p:nvPr/>
            </p:nvSpPr>
            <p:spPr bwMode="auto">
              <a:xfrm>
                <a:off x="2532" y="1896"/>
                <a:ext cx="43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0" name="Line 1877"/>
              <p:cNvSpPr>
                <a:spLocks noChangeShapeType="1"/>
              </p:cNvSpPr>
              <p:nvPr/>
            </p:nvSpPr>
            <p:spPr bwMode="auto">
              <a:xfrm>
                <a:off x="2554" y="1875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1" name="Line 1878"/>
              <p:cNvSpPr>
                <a:spLocks noChangeShapeType="1"/>
              </p:cNvSpPr>
              <p:nvPr/>
            </p:nvSpPr>
            <p:spPr bwMode="auto">
              <a:xfrm>
                <a:off x="2532" y="1896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2" name="Line 1879"/>
              <p:cNvSpPr>
                <a:spLocks noChangeShapeType="1"/>
              </p:cNvSpPr>
              <p:nvPr/>
            </p:nvSpPr>
            <p:spPr bwMode="auto">
              <a:xfrm>
                <a:off x="2554" y="1875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3" name="Line 1880"/>
              <p:cNvSpPr>
                <a:spLocks noChangeShapeType="1"/>
              </p:cNvSpPr>
              <p:nvPr/>
            </p:nvSpPr>
            <p:spPr bwMode="auto">
              <a:xfrm>
                <a:off x="2532" y="1896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4" name="Line 1881"/>
              <p:cNvSpPr>
                <a:spLocks noChangeShapeType="1"/>
              </p:cNvSpPr>
              <p:nvPr/>
            </p:nvSpPr>
            <p:spPr bwMode="auto">
              <a:xfrm>
                <a:off x="2561" y="1875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5" name="Line 1882"/>
              <p:cNvSpPr>
                <a:spLocks noChangeShapeType="1"/>
              </p:cNvSpPr>
              <p:nvPr/>
            </p:nvSpPr>
            <p:spPr bwMode="auto">
              <a:xfrm>
                <a:off x="2532" y="1896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6" name="Line 1883"/>
              <p:cNvSpPr>
                <a:spLocks noChangeShapeType="1"/>
              </p:cNvSpPr>
              <p:nvPr/>
            </p:nvSpPr>
            <p:spPr bwMode="auto">
              <a:xfrm>
                <a:off x="2561" y="1875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7" name="Line 1884"/>
              <p:cNvSpPr>
                <a:spLocks noChangeShapeType="1"/>
              </p:cNvSpPr>
              <p:nvPr/>
            </p:nvSpPr>
            <p:spPr bwMode="auto">
              <a:xfrm>
                <a:off x="2532" y="1896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8" name="Line 1885"/>
              <p:cNvSpPr>
                <a:spLocks noChangeShapeType="1"/>
              </p:cNvSpPr>
              <p:nvPr/>
            </p:nvSpPr>
            <p:spPr bwMode="auto">
              <a:xfrm>
                <a:off x="2561" y="1875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9" name="Line 1886"/>
              <p:cNvSpPr>
                <a:spLocks noChangeShapeType="1"/>
              </p:cNvSpPr>
              <p:nvPr/>
            </p:nvSpPr>
            <p:spPr bwMode="auto">
              <a:xfrm>
                <a:off x="2540" y="1896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10" name="Line 1887"/>
              <p:cNvSpPr>
                <a:spLocks noChangeShapeType="1"/>
              </p:cNvSpPr>
              <p:nvPr/>
            </p:nvSpPr>
            <p:spPr bwMode="auto">
              <a:xfrm>
                <a:off x="2561" y="1875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11" name="Line 1888"/>
              <p:cNvSpPr>
                <a:spLocks noChangeShapeType="1"/>
              </p:cNvSpPr>
              <p:nvPr/>
            </p:nvSpPr>
            <p:spPr bwMode="auto">
              <a:xfrm>
                <a:off x="2540" y="1896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12" name="Line 1889"/>
              <p:cNvSpPr>
                <a:spLocks noChangeShapeType="1"/>
              </p:cNvSpPr>
              <p:nvPr/>
            </p:nvSpPr>
            <p:spPr bwMode="auto">
              <a:xfrm>
                <a:off x="2568" y="1875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13" name="Line 1890"/>
              <p:cNvSpPr>
                <a:spLocks noChangeShapeType="1"/>
              </p:cNvSpPr>
              <p:nvPr/>
            </p:nvSpPr>
            <p:spPr bwMode="auto">
              <a:xfrm>
                <a:off x="2547" y="1896"/>
                <a:ext cx="42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14" name="Line 1891"/>
              <p:cNvSpPr>
                <a:spLocks noChangeShapeType="1"/>
              </p:cNvSpPr>
              <p:nvPr/>
            </p:nvSpPr>
            <p:spPr bwMode="auto">
              <a:xfrm>
                <a:off x="2568" y="1875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15" name="Line 1892"/>
              <p:cNvSpPr>
                <a:spLocks noChangeShapeType="1"/>
              </p:cNvSpPr>
              <p:nvPr/>
            </p:nvSpPr>
            <p:spPr bwMode="auto">
              <a:xfrm>
                <a:off x="2547" y="1896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16" name="Line 1893"/>
              <p:cNvSpPr>
                <a:spLocks noChangeShapeType="1"/>
              </p:cNvSpPr>
              <p:nvPr/>
            </p:nvSpPr>
            <p:spPr bwMode="auto">
              <a:xfrm>
                <a:off x="2568" y="1875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17" name="Line 1894"/>
              <p:cNvSpPr>
                <a:spLocks noChangeShapeType="1"/>
              </p:cNvSpPr>
              <p:nvPr/>
            </p:nvSpPr>
            <p:spPr bwMode="auto">
              <a:xfrm>
                <a:off x="2547" y="1896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18" name="Line 1895"/>
              <p:cNvSpPr>
                <a:spLocks noChangeShapeType="1"/>
              </p:cNvSpPr>
              <p:nvPr/>
            </p:nvSpPr>
            <p:spPr bwMode="auto">
              <a:xfrm>
                <a:off x="2575" y="1875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19" name="Line 1896"/>
              <p:cNvSpPr>
                <a:spLocks noChangeShapeType="1"/>
              </p:cNvSpPr>
              <p:nvPr/>
            </p:nvSpPr>
            <p:spPr bwMode="auto">
              <a:xfrm>
                <a:off x="2554" y="1896"/>
                <a:ext cx="42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20" name="Line 1897"/>
              <p:cNvSpPr>
                <a:spLocks noChangeShapeType="1"/>
              </p:cNvSpPr>
              <p:nvPr/>
            </p:nvSpPr>
            <p:spPr bwMode="auto">
              <a:xfrm>
                <a:off x="2575" y="1875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21" name="Line 1898"/>
              <p:cNvSpPr>
                <a:spLocks noChangeShapeType="1"/>
              </p:cNvSpPr>
              <p:nvPr/>
            </p:nvSpPr>
            <p:spPr bwMode="auto">
              <a:xfrm>
                <a:off x="2554" y="1896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22" name="Line 1899"/>
              <p:cNvSpPr>
                <a:spLocks noChangeShapeType="1"/>
              </p:cNvSpPr>
              <p:nvPr/>
            </p:nvSpPr>
            <p:spPr bwMode="auto">
              <a:xfrm>
                <a:off x="2575" y="1875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23" name="Line 1900"/>
              <p:cNvSpPr>
                <a:spLocks noChangeShapeType="1"/>
              </p:cNvSpPr>
              <p:nvPr/>
            </p:nvSpPr>
            <p:spPr bwMode="auto">
              <a:xfrm>
                <a:off x="2554" y="1896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24" name="Line 1901"/>
              <p:cNvSpPr>
                <a:spLocks noChangeShapeType="1"/>
              </p:cNvSpPr>
              <p:nvPr/>
            </p:nvSpPr>
            <p:spPr bwMode="auto">
              <a:xfrm>
                <a:off x="2582" y="1875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25" name="Line 1902"/>
              <p:cNvSpPr>
                <a:spLocks noChangeShapeType="1"/>
              </p:cNvSpPr>
              <p:nvPr/>
            </p:nvSpPr>
            <p:spPr bwMode="auto">
              <a:xfrm>
                <a:off x="2561" y="1896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26" name="Line 1903"/>
              <p:cNvSpPr>
                <a:spLocks noChangeShapeType="1"/>
              </p:cNvSpPr>
              <p:nvPr/>
            </p:nvSpPr>
            <p:spPr bwMode="auto">
              <a:xfrm>
                <a:off x="2582" y="1875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27" name="Line 1904"/>
              <p:cNvSpPr>
                <a:spLocks noChangeShapeType="1"/>
              </p:cNvSpPr>
              <p:nvPr/>
            </p:nvSpPr>
            <p:spPr bwMode="auto">
              <a:xfrm>
                <a:off x="2561" y="1896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28" name="Line 1905"/>
              <p:cNvSpPr>
                <a:spLocks noChangeShapeType="1"/>
              </p:cNvSpPr>
              <p:nvPr/>
            </p:nvSpPr>
            <p:spPr bwMode="auto">
              <a:xfrm>
                <a:off x="2589" y="1875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29" name="Line 1906"/>
              <p:cNvSpPr>
                <a:spLocks noChangeShapeType="1"/>
              </p:cNvSpPr>
              <p:nvPr/>
            </p:nvSpPr>
            <p:spPr bwMode="auto">
              <a:xfrm>
                <a:off x="2568" y="1896"/>
                <a:ext cx="42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30" name="Line 1907"/>
              <p:cNvSpPr>
                <a:spLocks noChangeShapeType="1"/>
              </p:cNvSpPr>
              <p:nvPr/>
            </p:nvSpPr>
            <p:spPr bwMode="auto">
              <a:xfrm>
                <a:off x="2589" y="1875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31" name="Line 1908"/>
              <p:cNvSpPr>
                <a:spLocks noChangeShapeType="1"/>
              </p:cNvSpPr>
              <p:nvPr/>
            </p:nvSpPr>
            <p:spPr bwMode="auto">
              <a:xfrm>
                <a:off x="2568" y="1896"/>
                <a:ext cx="42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32" name="Line 1909"/>
              <p:cNvSpPr>
                <a:spLocks noChangeShapeType="1"/>
              </p:cNvSpPr>
              <p:nvPr/>
            </p:nvSpPr>
            <p:spPr bwMode="auto">
              <a:xfrm>
                <a:off x="2589" y="1875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33" name="Line 1910"/>
              <p:cNvSpPr>
                <a:spLocks noChangeShapeType="1"/>
              </p:cNvSpPr>
              <p:nvPr/>
            </p:nvSpPr>
            <p:spPr bwMode="auto">
              <a:xfrm>
                <a:off x="2575" y="1896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34" name="Line 1911"/>
              <p:cNvSpPr>
                <a:spLocks noChangeShapeType="1"/>
              </p:cNvSpPr>
              <p:nvPr/>
            </p:nvSpPr>
            <p:spPr bwMode="auto">
              <a:xfrm>
                <a:off x="2596" y="1875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35" name="Line 1912"/>
              <p:cNvSpPr>
                <a:spLocks noChangeShapeType="1"/>
              </p:cNvSpPr>
              <p:nvPr/>
            </p:nvSpPr>
            <p:spPr bwMode="auto">
              <a:xfrm>
                <a:off x="2582" y="1896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36" name="Line 1913"/>
              <p:cNvSpPr>
                <a:spLocks noChangeShapeType="1"/>
              </p:cNvSpPr>
              <p:nvPr/>
            </p:nvSpPr>
            <p:spPr bwMode="auto">
              <a:xfrm>
                <a:off x="2610" y="1875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37" name="Line 1914"/>
              <p:cNvSpPr>
                <a:spLocks noChangeShapeType="1"/>
              </p:cNvSpPr>
              <p:nvPr/>
            </p:nvSpPr>
            <p:spPr bwMode="auto">
              <a:xfrm>
                <a:off x="2589" y="1896"/>
                <a:ext cx="43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38" name="Line 1915"/>
              <p:cNvSpPr>
                <a:spLocks noChangeShapeType="1"/>
              </p:cNvSpPr>
              <p:nvPr/>
            </p:nvSpPr>
            <p:spPr bwMode="auto">
              <a:xfrm>
                <a:off x="2610" y="1875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39" name="Line 1916"/>
              <p:cNvSpPr>
                <a:spLocks noChangeShapeType="1"/>
              </p:cNvSpPr>
              <p:nvPr/>
            </p:nvSpPr>
            <p:spPr bwMode="auto">
              <a:xfrm>
                <a:off x="2589" y="1896"/>
                <a:ext cx="43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40" name="Line 1917"/>
              <p:cNvSpPr>
                <a:spLocks noChangeShapeType="1"/>
              </p:cNvSpPr>
              <p:nvPr/>
            </p:nvSpPr>
            <p:spPr bwMode="auto">
              <a:xfrm>
                <a:off x="2610" y="1875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41" name="Line 1918"/>
              <p:cNvSpPr>
                <a:spLocks noChangeShapeType="1"/>
              </p:cNvSpPr>
              <p:nvPr/>
            </p:nvSpPr>
            <p:spPr bwMode="auto">
              <a:xfrm>
                <a:off x="2589" y="1896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42" name="Line 1919"/>
              <p:cNvSpPr>
                <a:spLocks noChangeShapeType="1"/>
              </p:cNvSpPr>
              <p:nvPr/>
            </p:nvSpPr>
            <p:spPr bwMode="auto">
              <a:xfrm>
                <a:off x="2610" y="1875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43" name="Line 1920"/>
              <p:cNvSpPr>
                <a:spLocks noChangeShapeType="1"/>
              </p:cNvSpPr>
              <p:nvPr/>
            </p:nvSpPr>
            <p:spPr bwMode="auto">
              <a:xfrm>
                <a:off x="2589" y="1896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44" name="Line 1921"/>
              <p:cNvSpPr>
                <a:spLocks noChangeShapeType="1"/>
              </p:cNvSpPr>
              <p:nvPr/>
            </p:nvSpPr>
            <p:spPr bwMode="auto">
              <a:xfrm>
                <a:off x="2610" y="1875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45" name="Line 1922"/>
              <p:cNvSpPr>
                <a:spLocks noChangeShapeType="1"/>
              </p:cNvSpPr>
              <p:nvPr/>
            </p:nvSpPr>
            <p:spPr bwMode="auto">
              <a:xfrm>
                <a:off x="2596" y="1896"/>
                <a:ext cx="43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46" name="Line 1923"/>
              <p:cNvSpPr>
                <a:spLocks noChangeShapeType="1"/>
              </p:cNvSpPr>
              <p:nvPr/>
            </p:nvSpPr>
            <p:spPr bwMode="auto">
              <a:xfrm>
                <a:off x="2617" y="1875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47" name="Line 1924"/>
              <p:cNvSpPr>
                <a:spLocks noChangeShapeType="1"/>
              </p:cNvSpPr>
              <p:nvPr/>
            </p:nvSpPr>
            <p:spPr bwMode="auto">
              <a:xfrm>
                <a:off x="2596" y="1896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48" name="Line 1925"/>
              <p:cNvSpPr>
                <a:spLocks noChangeShapeType="1"/>
              </p:cNvSpPr>
              <p:nvPr/>
            </p:nvSpPr>
            <p:spPr bwMode="auto">
              <a:xfrm>
                <a:off x="2625" y="1875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49" name="Line 1926"/>
              <p:cNvSpPr>
                <a:spLocks noChangeShapeType="1"/>
              </p:cNvSpPr>
              <p:nvPr/>
            </p:nvSpPr>
            <p:spPr bwMode="auto">
              <a:xfrm>
                <a:off x="2596" y="1896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0" name="Line 1927"/>
              <p:cNvSpPr>
                <a:spLocks noChangeShapeType="1"/>
              </p:cNvSpPr>
              <p:nvPr/>
            </p:nvSpPr>
            <p:spPr bwMode="auto">
              <a:xfrm>
                <a:off x="2625" y="1875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1" name="Line 1928"/>
              <p:cNvSpPr>
                <a:spLocks noChangeShapeType="1"/>
              </p:cNvSpPr>
              <p:nvPr/>
            </p:nvSpPr>
            <p:spPr bwMode="auto">
              <a:xfrm>
                <a:off x="2596" y="1896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" name="Line 1929"/>
              <p:cNvSpPr>
                <a:spLocks noChangeShapeType="1"/>
              </p:cNvSpPr>
              <p:nvPr/>
            </p:nvSpPr>
            <p:spPr bwMode="auto">
              <a:xfrm>
                <a:off x="2625" y="1875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3" name="Line 1930"/>
              <p:cNvSpPr>
                <a:spLocks noChangeShapeType="1"/>
              </p:cNvSpPr>
              <p:nvPr/>
            </p:nvSpPr>
            <p:spPr bwMode="auto">
              <a:xfrm>
                <a:off x="2596" y="1896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4" name="Line 1931"/>
              <p:cNvSpPr>
                <a:spLocks noChangeShapeType="1"/>
              </p:cNvSpPr>
              <p:nvPr/>
            </p:nvSpPr>
            <p:spPr bwMode="auto">
              <a:xfrm>
                <a:off x="2625" y="1875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5" name="Line 1932"/>
              <p:cNvSpPr>
                <a:spLocks noChangeShapeType="1"/>
              </p:cNvSpPr>
              <p:nvPr/>
            </p:nvSpPr>
            <p:spPr bwMode="auto">
              <a:xfrm>
                <a:off x="2603" y="1896"/>
                <a:ext cx="43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" name="Line 1933"/>
              <p:cNvSpPr>
                <a:spLocks noChangeShapeType="1"/>
              </p:cNvSpPr>
              <p:nvPr/>
            </p:nvSpPr>
            <p:spPr bwMode="auto">
              <a:xfrm>
                <a:off x="2625" y="1875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" name="Line 1934"/>
              <p:cNvSpPr>
                <a:spLocks noChangeShapeType="1"/>
              </p:cNvSpPr>
              <p:nvPr/>
            </p:nvSpPr>
            <p:spPr bwMode="auto">
              <a:xfrm>
                <a:off x="2603" y="1896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" name="Line 1935"/>
              <p:cNvSpPr>
                <a:spLocks noChangeShapeType="1"/>
              </p:cNvSpPr>
              <p:nvPr/>
            </p:nvSpPr>
            <p:spPr bwMode="auto">
              <a:xfrm>
                <a:off x="2625" y="1875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" name="Line 1936"/>
              <p:cNvSpPr>
                <a:spLocks noChangeShapeType="1"/>
              </p:cNvSpPr>
              <p:nvPr/>
            </p:nvSpPr>
            <p:spPr bwMode="auto">
              <a:xfrm>
                <a:off x="2610" y="1896"/>
                <a:ext cx="43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60" name="Line 1937"/>
              <p:cNvSpPr>
                <a:spLocks noChangeShapeType="1"/>
              </p:cNvSpPr>
              <p:nvPr/>
            </p:nvSpPr>
            <p:spPr bwMode="auto">
              <a:xfrm>
                <a:off x="2632" y="1875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61" name="Line 1938"/>
              <p:cNvSpPr>
                <a:spLocks noChangeShapeType="1"/>
              </p:cNvSpPr>
              <p:nvPr/>
            </p:nvSpPr>
            <p:spPr bwMode="auto">
              <a:xfrm>
                <a:off x="2610" y="1896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62" name="Line 1939"/>
              <p:cNvSpPr>
                <a:spLocks noChangeShapeType="1"/>
              </p:cNvSpPr>
              <p:nvPr/>
            </p:nvSpPr>
            <p:spPr bwMode="auto">
              <a:xfrm>
                <a:off x="2632" y="1875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63" name="Line 1940"/>
              <p:cNvSpPr>
                <a:spLocks noChangeShapeType="1"/>
              </p:cNvSpPr>
              <p:nvPr/>
            </p:nvSpPr>
            <p:spPr bwMode="auto">
              <a:xfrm>
                <a:off x="2610" y="1896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64" name="Line 1941"/>
              <p:cNvSpPr>
                <a:spLocks noChangeShapeType="1"/>
              </p:cNvSpPr>
              <p:nvPr/>
            </p:nvSpPr>
            <p:spPr bwMode="auto">
              <a:xfrm>
                <a:off x="2639" y="1875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65" name="Line 1942"/>
              <p:cNvSpPr>
                <a:spLocks noChangeShapeType="1"/>
              </p:cNvSpPr>
              <p:nvPr/>
            </p:nvSpPr>
            <p:spPr bwMode="auto">
              <a:xfrm>
                <a:off x="2617" y="1896"/>
                <a:ext cx="43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66" name="Line 1943"/>
              <p:cNvSpPr>
                <a:spLocks noChangeShapeType="1"/>
              </p:cNvSpPr>
              <p:nvPr/>
            </p:nvSpPr>
            <p:spPr bwMode="auto">
              <a:xfrm>
                <a:off x="2639" y="1875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67" name="Line 1944"/>
              <p:cNvSpPr>
                <a:spLocks noChangeShapeType="1"/>
              </p:cNvSpPr>
              <p:nvPr/>
            </p:nvSpPr>
            <p:spPr bwMode="auto">
              <a:xfrm>
                <a:off x="2617" y="1896"/>
                <a:ext cx="43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68" name="Line 1945"/>
              <p:cNvSpPr>
                <a:spLocks noChangeShapeType="1"/>
              </p:cNvSpPr>
              <p:nvPr/>
            </p:nvSpPr>
            <p:spPr bwMode="auto">
              <a:xfrm>
                <a:off x="2639" y="1875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69" name="Line 1946"/>
              <p:cNvSpPr>
                <a:spLocks noChangeShapeType="1"/>
              </p:cNvSpPr>
              <p:nvPr/>
            </p:nvSpPr>
            <p:spPr bwMode="auto">
              <a:xfrm>
                <a:off x="2617" y="1896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70" name="Line 1947"/>
              <p:cNvSpPr>
                <a:spLocks noChangeShapeType="1"/>
              </p:cNvSpPr>
              <p:nvPr/>
            </p:nvSpPr>
            <p:spPr bwMode="auto">
              <a:xfrm>
                <a:off x="2646" y="1875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71" name="Line 1948"/>
              <p:cNvSpPr>
                <a:spLocks noChangeShapeType="1"/>
              </p:cNvSpPr>
              <p:nvPr/>
            </p:nvSpPr>
            <p:spPr bwMode="auto">
              <a:xfrm>
                <a:off x="2617" y="1896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72" name="Line 1949"/>
              <p:cNvSpPr>
                <a:spLocks noChangeShapeType="1"/>
              </p:cNvSpPr>
              <p:nvPr/>
            </p:nvSpPr>
            <p:spPr bwMode="auto">
              <a:xfrm>
                <a:off x="2646" y="1875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73" name="Line 1950"/>
              <p:cNvSpPr>
                <a:spLocks noChangeShapeType="1"/>
              </p:cNvSpPr>
              <p:nvPr/>
            </p:nvSpPr>
            <p:spPr bwMode="auto">
              <a:xfrm>
                <a:off x="2617" y="1896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74" name="Line 1951"/>
              <p:cNvSpPr>
                <a:spLocks noChangeShapeType="1"/>
              </p:cNvSpPr>
              <p:nvPr/>
            </p:nvSpPr>
            <p:spPr bwMode="auto">
              <a:xfrm>
                <a:off x="2646" y="1875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75" name="Line 1952"/>
              <p:cNvSpPr>
                <a:spLocks noChangeShapeType="1"/>
              </p:cNvSpPr>
              <p:nvPr/>
            </p:nvSpPr>
            <p:spPr bwMode="auto">
              <a:xfrm>
                <a:off x="2625" y="1896"/>
                <a:ext cx="42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76" name="Line 1953"/>
              <p:cNvSpPr>
                <a:spLocks noChangeShapeType="1"/>
              </p:cNvSpPr>
              <p:nvPr/>
            </p:nvSpPr>
            <p:spPr bwMode="auto">
              <a:xfrm>
                <a:off x="2646" y="1875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77" name="Line 1954"/>
              <p:cNvSpPr>
                <a:spLocks noChangeShapeType="1"/>
              </p:cNvSpPr>
              <p:nvPr/>
            </p:nvSpPr>
            <p:spPr bwMode="auto">
              <a:xfrm>
                <a:off x="2625" y="1896"/>
                <a:ext cx="42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78" name="Line 1955"/>
              <p:cNvSpPr>
                <a:spLocks noChangeShapeType="1"/>
              </p:cNvSpPr>
              <p:nvPr/>
            </p:nvSpPr>
            <p:spPr bwMode="auto">
              <a:xfrm>
                <a:off x="2646" y="1875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79" name="Line 1956"/>
              <p:cNvSpPr>
                <a:spLocks noChangeShapeType="1"/>
              </p:cNvSpPr>
              <p:nvPr/>
            </p:nvSpPr>
            <p:spPr bwMode="auto">
              <a:xfrm>
                <a:off x="2625" y="1896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0" name="Line 1957"/>
              <p:cNvSpPr>
                <a:spLocks noChangeShapeType="1"/>
              </p:cNvSpPr>
              <p:nvPr/>
            </p:nvSpPr>
            <p:spPr bwMode="auto">
              <a:xfrm>
                <a:off x="2646" y="1875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1" name="Line 1958"/>
              <p:cNvSpPr>
                <a:spLocks noChangeShapeType="1"/>
              </p:cNvSpPr>
              <p:nvPr/>
            </p:nvSpPr>
            <p:spPr bwMode="auto">
              <a:xfrm>
                <a:off x="2625" y="1896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2" name="Line 1959"/>
              <p:cNvSpPr>
                <a:spLocks noChangeShapeType="1"/>
              </p:cNvSpPr>
              <p:nvPr/>
            </p:nvSpPr>
            <p:spPr bwMode="auto">
              <a:xfrm>
                <a:off x="2653" y="1875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" name="Line 1960"/>
              <p:cNvSpPr>
                <a:spLocks noChangeShapeType="1"/>
              </p:cNvSpPr>
              <p:nvPr/>
            </p:nvSpPr>
            <p:spPr bwMode="auto">
              <a:xfrm>
                <a:off x="2632" y="1896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" name="Line 1961"/>
              <p:cNvSpPr>
                <a:spLocks noChangeShapeType="1"/>
              </p:cNvSpPr>
              <p:nvPr/>
            </p:nvSpPr>
            <p:spPr bwMode="auto">
              <a:xfrm>
                <a:off x="2653" y="1875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5" name="Line 1962"/>
              <p:cNvSpPr>
                <a:spLocks noChangeShapeType="1"/>
              </p:cNvSpPr>
              <p:nvPr/>
            </p:nvSpPr>
            <p:spPr bwMode="auto">
              <a:xfrm>
                <a:off x="2632" y="1896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6" name="Line 1963"/>
              <p:cNvSpPr>
                <a:spLocks noChangeShapeType="1"/>
              </p:cNvSpPr>
              <p:nvPr/>
            </p:nvSpPr>
            <p:spPr bwMode="auto">
              <a:xfrm>
                <a:off x="2660" y="1875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7" name="Line 1964"/>
              <p:cNvSpPr>
                <a:spLocks noChangeShapeType="1"/>
              </p:cNvSpPr>
              <p:nvPr/>
            </p:nvSpPr>
            <p:spPr bwMode="auto">
              <a:xfrm>
                <a:off x="2639" y="1896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8" name="Line 1965"/>
              <p:cNvSpPr>
                <a:spLocks noChangeShapeType="1"/>
              </p:cNvSpPr>
              <p:nvPr/>
            </p:nvSpPr>
            <p:spPr bwMode="auto">
              <a:xfrm>
                <a:off x="2660" y="1875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9" name="Line 1966"/>
              <p:cNvSpPr>
                <a:spLocks noChangeShapeType="1"/>
              </p:cNvSpPr>
              <p:nvPr/>
            </p:nvSpPr>
            <p:spPr bwMode="auto">
              <a:xfrm>
                <a:off x="2639" y="1896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0" name="Line 1967"/>
              <p:cNvSpPr>
                <a:spLocks noChangeShapeType="1"/>
              </p:cNvSpPr>
              <p:nvPr/>
            </p:nvSpPr>
            <p:spPr bwMode="auto">
              <a:xfrm>
                <a:off x="2660" y="1875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1" name="Line 1968"/>
              <p:cNvSpPr>
                <a:spLocks noChangeShapeType="1"/>
              </p:cNvSpPr>
              <p:nvPr/>
            </p:nvSpPr>
            <p:spPr bwMode="auto">
              <a:xfrm>
                <a:off x="2653" y="1896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2" name="Line 1969"/>
              <p:cNvSpPr>
                <a:spLocks noChangeShapeType="1"/>
              </p:cNvSpPr>
              <p:nvPr/>
            </p:nvSpPr>
            <p:spPr bwMode="auto">
              <a:xfrm>
                <a:off x="2674" y="1875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3" name="Line 1970"/>
              <p:cNvSpPr>
                <a:spLocks noChangeShapeType="1"/>
              </p:cNvSpPr>
              <p:nvPr/>
            </p:nvSpPr>
            <p:spPr bwMode="auto">
              <a:xfrm>
                <a:off x="2653" y="1896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4" name="Line 1971"/>
              <p:cNvSpPr>
                <a:spLocks noChangeShapeType="1"/>
              </p:cNvSpPr>
              <p:nvPr/>
            </p:nvSpPr>
            <p:spPr bwMode="auto">
              <a:xfrm>
                <a:off x="2681" y="1875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5" name="Line 1972"/>
              <p:cNvSpPr>
                <a:spLocks noChangeShapeType="1"/>
              </p:cNvSpPr>
              <p:nvPr/>
            </p:nvSpPr>
            <p:spPr bwMode="auto">
              <a:xfrm>
                <a:off x="2653" y="1896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6" name="Line 1973"/>
              <p:cNvSpPr>
                <a:spLocks noChangeShapeType="1"/>
              </p:cNvSpPr>
              <p:nvPr/>
            </p:nvSpPr>
            <p:spPr bwMode="auto">
              <a:xfrm>
                <a:off x="2681" y="1875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7" name="Line 1974"/>
              <p:cNvSpPr>
                <a:spLocks noChangeShapeType="1"/>
              </p:cNvSpPr>
              <p:nvPr/>
            </p:nvSpPr>
            <p:spPr bwMode="auto">
              <a:xfrm>
                <a:off x="2660" y="1896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8" name="Line 1975"/>
              <p:cNvSpPr>
                <a:spLocks noChangeShapeType="1"/>
              </p:cNvSpPr>
              <p:nvPr/>
            </p:nvSpPr>
            <p:spPr bwMode="auto">
              <a:xfrm>
                <a:off x="2681" y="1875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9" name="Line 1976"/>
              <p:cNvSpPr>
                <a:spLocks noChangeShapeType="1"/>
              </p:cNvSpPr>
              <p:nvPr/>
            </p:nvSpPr>
            <p:spPr bwMode="auto">
              <a:xfrm>
                <a:off x="2660" y="1896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0" name="Line 1977"/>
              <p:cNvSpPr>
                <a:spLocks noChangeShapeType="1"/>
              </p:cNvSpPr>
              <p:nvPr/>
            </p:nvSpPr>
            <p:spPr bwMode="auto">
              <a:xfrm>
                <a:off x="2688" y="1875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1" name="Line 1978"/>
              <p:cNvSpPr>
                <a:spLocks noChangeShapeType="1"/>
              </p:cNvSpPr>
              <p:nvPr/>
            </p:nvSpPr>
            <p:spPr bwMode="auto">
              <a:xfrm>
                <a:off x="2681" y="1896"/>
                <a:ext cx="43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2" name="Line 1979"/>
              <p:cNvSpPr>
                <a:spLocks noChangeShapeType="1"/>
              </p:cNvSpPr>
              <p:nvPr/>
            </p:nvSpPr>
            <p:spPr bwMode="auto">
              <a:xfrm>
                <a:off x="2703" y="1875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3" name="Line 1980"/>
              <p:cNvSpPr>
                <a:spLocks noChangeShapeType="1"/>
              </p:cNvSpPr>
              <p:nvPr/>
            </p:nvSpPr>
            <p:spPr bwMode="auto">
              <a:xfrm>
                <a:off x="2681" y="1896"/>
                <a:ext cx="43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4" name="Line 1981"/>
              <p:cNvSpPr>
                <a:spLocks noChangeShapeType="1"/>
              </p:cNvSpPr>
              <p:nvPr/>
            </p:nvSpPr>
            <p:spPr bwMode="auto">
              <a:xfrm>
                <a:off x="2703" y="1875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5" name="Line 1982"/>
              <p:cNvSpPr>
                <a:spLocks noChangeShapeType="1"/>
              </p:cNvSpPr>
              <p:nvPr/>
            </p:nvSpPr>
            <p:spPr bwMode="auto">
              <a:xfrm>
                <a:off x="2681" y="1896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6" name="Line 1983"/>
              <p:cNvSpPr>
                <a:spLocks noChangeShapeType="1"/>
              </p:cNvSpPr>
              <p:nvPr/>
            </p:nvSpPr>
            <p:spPr bwMode="auto">
              <a:xfrm>
                <a:off x="2703" y="1875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7" name="Line 1984"/>
              <p:cNvSpPr>
                <a:spLocks noChangeShapeType="1"/>
              </p:cNvSpPr>
              <p:nvPr/>
            </p:nvSpPr>
            <p:spPr bwMode="auto">
              <a:xfrm>
                <a:off x="2681" y="1896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8" name="Line 1985"/>
              <p:cNvSpPr>
                <a:spLocks noChangeShapeType="1"/>
              </p:cNvSpPr>
              <p:nvPr/>
            </p:nvSpPr>
            <p:spPr bwMode="auto">
              <a:xfrm>
                <a:off x="2703" y="1875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" name="Line 1986"/>
              <p:cNvSpPr>
                <a:spLocks noChangeShapeType="1"/>
              </p:cNvSpPr>
              <p:nvPr/>
            </p:nvSpPr>
            <p:spPr bwMode="auto">
              <a:xfrm>
                <a:off x="2688" y="1896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0" name="Line 1987"/>
              <p:cNvSpPr>
                <a:spLocks noChangeShapeType="1"/>
              </p:cNvSpPr>
              <p:nvPr/>
            </p:nvSpPr>
            <p:spPr bwMode="auto">
              <a:xfrm>
                <a:off x="2710" y="1875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1" name="Line 1988"/>
              <p:cNvSpPr>
                <a:spLocks noChangeShapeType="1"/>
              </p:cNvSpPr>
              <p:nvPr/>
            </p:nvSpPr>
            <p:spPr bwMode="auto">
              <a:xfrm>
                <a:off x="2688" y="1896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2" name="Line 1989"/>
              <p:cNvSpPr>
                <a:spLocks noChangeShapeType="1"/>
              </p:cNvSpPr>
              <p:nvPr/>
            </p:nvSpPr>
            <p:spPr bwMode="auto">
              <a:xfrm>
                <a:off x="2710" y="1875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3" name="Line 1990"/>
              <p:cNvSpPr>
                <a:spLocks noChangeShapeType="1"/>
              </p:cNvSpPr>
              <p:nvPr/>
            </p:nvSpPr>
            <p:spPr bwMode="auto">
              <a:xfrm>
                <a:off x="2695" y="1896"/>
                <a:ext cx="43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4" name="Line 1991"/>
              <p:cNvSpPr>
                <a:spLocks noChangeShapeType="1"/>
              </p:cNvSpPr>
              <p:nvPr/>
            </p:nvSpPr>
            <p:spPr bwMode="auto">
              <a:xfrm>
                <a:off x="2717" y="1875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5" name="Line 1992"/>
              <p:cNvSpPr>
                <a:spLocks noChangeShapeType="1"/>
              </p:cNvSpPr>
              <p:nvPr/>
            </p:nvSpPr>
            <p:spPr bwMode="auto">
              <a:xfrm>
                <a:off x="2695" y="1896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6" name="Line 1993"/>
              <p:cNvSpPr>
                <a:spLocks noChangeShapeType="1"/>
              </p:cNvSpPr>
              <p:nvPr/>
            </p:nvSpPr>
            <p:spPr bwMode="auto">
              <a:xfrm>
                <a:off x="2717" y="1875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7" name="Line 1994"/>
              <p:cNvSpPr>
                <a:spLocks noChangeShapeType="1"/>
              </p:cNvSpPr>
              <p:nvPr/>
            </p:nvSpPr>
            <p:spPr bwMode="auto">
              <a:xfrm>
                <a:off x="2695" y="1896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8" name="Line 1995"/>
              <p:cNvSpPr>
                <a:spLocks noChangeShapeType="1"/>
              </p:cNvSpPr>
              <p:nvPr/>
            </p:nvSpPr>
            <p:spPr bwMode="auto">
              <a:xfrm>
                <a:off x="2717" y="1875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" name="Line 1996"/>
              <p:cNvSpPr>
                <a:spLocks noChangeShapeType="1"/>
              </p:cNvSpPr>
              <p:nvPr/>
            </p:nvSpPr>
            <p:spPr bwMode="auto">
              <a:xfrm>
                <a:off x="2703" y="1896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" name="Line 1997"/>
              <p:cNvSpPr>
                <a:spLocks noChangeShapeType="1"/>
              </p:cNvSpPr>
              <p:nvPr/>
            </p:nvSpPr>
            <p:spPr bwMode="auto">
              <a:xfrm>
                <a:off x="2724" y="1875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1" name="Line 1998"/>
              <p:cNvSpPr>
                <a:spLocks noChangeShapeType="1"/>
              </p:cNvSpPr>
              <p:nvPr/>
            </p:nvSpPr>
            <p:spPr bwMode="auto">
              <a:xfrm>
                <a:off x="2710" y="1896"/>
                <a:ext cx="42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" name="Line 1999"/>
              <p:cNvSpPr>
                <a:spLocks noChangeShapeType="1"/>
              </p:cNvSpPr>
              <p:nvPr/>
            </p:nvSpPr>
            <p:spPr bwMode="auto">
              <a:xfrm>
                <a:off x="2731" y="1875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3" name="Line 2000"/>
              <p:cNvSpPr>
                <a:spLocks noChangeShapeType="1"/>
              </p:cNvSpPr>
              <p:nvPr/>
            </p:nvSpPr>
            <p:spPr bwMode="auto">
              <a:xfrm>
                <a:off x="2710" y="1896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4" name="Line 2001"/>
              <p:cNvSpPr>
                <a:spLocks noChangeShapeType="1"/>
              </p:cNvSpPr>
              <p:nvPr/>
            </p:nvSpPr>
            <p:spPr bwMode="auto">
              <a:xfrm>
                <a:off x="2731" y="1875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5" name="Line 2002"/>
              <p:cNvSpPr>
                <a:spLocks noChangeShapeType="1"/>
              </p:cNvSpPr>
              <p:nvPr/>
            </p:nvSpPr>
            <p:spPr bwMode="auto">
              <a:xfrm>
                <a:off x="2710" y="1896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6" name="Line 2003"/>
              <p:cNvSpPr>
                <a:spLocks noChangeShapeType="1"/>
              </p:cNvSpPr>
              <p:nvPr/>
            </p:nvSpPr>
            <p:spPr bwMode="auto">
              <a:xfrm>
                <a:off x="2731" y="1875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7" name="Line 2004"/>
              <p:cNvSpPr>
                <a:spLocks noChangeShapeType="1"/>
              </p:cNvSpPr>
              <p:nvPr/>
            </p:nvSpPr>
            <p:spPr bwMode="auto">
              <a:xfrm>
                <a:off x="2717" y="1896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8" name="Line 2005"/>
              <p:cNvSpPr>
                <a:spLocks noChangeShapeType="1"/>
              </p:cNvSpPr>
              <p:nvPr/>
            </p:nvSpPr>
            <p:spPr bwMode="auto">
              <a:xfrm>
                <a:off x="2738" y="1875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9" name="Line 2006"/>
              <p:cNvSpPr>
                <a:spLocks noChangeShapeType="1"/>
              </p:cNvSpPr>
              <p:nvPr/>
            </p:nvSpPr>
            <p:spPr bwMode="auto">
              <a:xfrm>
                <a:off x="2717" y="1896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0" name="Line 2007"/>
              <p:cNvSpPr>
                <a:spLocks noChangeShapeType="1"/>
              </p:cNvSpPr>
              <p:nvPr/>
            </p:nvSpPr>
            <p:spPr bwMode="auto">
              <a:xfrm>
                <a:off x="2745" y="1875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1" name="Line 2008"/>
              <p:cNvSpPr>
                <a:spLocks noChangeShapeType="1"/>
              </p:cNvSpPr>
              <p:nvPr/>
            </p:nvSpPr>
            <p:spPr bwMode="auto">
              <a:xfrm>
                <a:off x="2724" y="1896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2" name="Line 2009"/>
              <p:cNvSpPr>
                <a:spLocks noChangeShapeType="1"/>
              </p:cNvSpPr>
              <p:nvPr/>
            </p:nvSpPr>
            <p:spPr bwMode="auto">
              <a:xfrm>
                <a:off x="2752" y="1875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3" name="Line 2010"/>
              <p:cNvSpPr>
                <a:spLocks noChangeShapeType="1"/>
              </p:cNvSpPr>
              <p:nvPr/>
            </p:nvSpPr>
            <p:spPr bwMode="auto">
              <a:xfrm>
                <a:off x="2731" y="1896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4" name="Line 2011"/>
              <p:cNvSpPr>
                <a:spLocks noChangeShapeType="1"/>
              </p:cNvSpPr>
              <p:nvPr/>
            </p:nvSpPr>
            <p:spPr bwMode="auto">
              <a:xfrm>
                <a:off x="2752" y="1875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5" name="Line 2012"/>
              <p:cNvSpPr>
                <a:spLocks noChangeShapeType="1"/>
              </p:cNvSpPr>
              <p:nvPr/>
            </p:nvSpPr>
            <p:spPr bwMode="auto">
              <a:xfrm>
                <a:off x="2731" y="1896"/>
                <a:ext cx="49" cy="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6" name="Line 2013"/>
              <p:cNvSpPr>
                <a:spLocks noChangeShapeType="1"/>
              </p:cNvSpPr>
              <p:nvPr/>
            </p:nvSpPr>
            <p:spPr bwMode="auto">
              <a:xfrm>
                <a:off x="2752" y="1875"/>
                <a:ext cx="0" cy="50"/>
              </a:xfrm>
              <a:prstGeom prst="line">
                <a:avLst/>
              </a:prstGeom>
              <a:noFill/>
              <a:ln w="11113">
                <a:solidFill>
                  <a:srgbClr val="7C287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14" name="Line 2015"/>
            <p:cNvSpPr>
              <a:spLocks noChangeShapeType="1"/>
            </p:cNvSpPr>
            <p:nvPr/>
          </p:nvSpPr>
          <p:spPr bwMode="auto">
            <a:xfrm>
              <a:off x="2738" y="1896"/>
              <a:ext cx="42" cy="0"/>
            </a:xfrm>
            <a:prstGeom prst="line">
              <a:avLst/>
            </a:prstGeom>
            <a:noFill/>
            <a:ln w="11113">
              <a:solidFill>
                <a:srgbClr val="7C287D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" name="Line 2016"/>
            <p:cNvSpPr>
              <a:spLocks noChangeShapeType="1"/>
            </p:cNvSpPr>
            <p:nvPr/>
          </p:nvSpPr>
          <p:spPr bwMode="auto">
            <a:xfrm>
              <a:off x="2759" y="1875"/>
              <a:ext cx="0" cy="50"/>
            </a:xfrm>
            <a:prstGeom prst="line">
              <a:avLst/>
            </a:prstGeom>
            <a:noFill/>
            <a:ln w="11113">
              <a:solidFill>
                <a:srgbClr val="7C287D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" name="Line 2017"/>
            <p:cNvSpPr>
              <a:spLocks noChangeShapeType="1"/>
            </p:cNvSpPr>
            <p:nvPr/>
          </p:nvSpPr>
          <p:spPr bwMode="auto">
            <a:xfrm>
              <a:off x="2738" y="1896"/>
              <a:ext cx="50" cy="0"/>
            </a:xfrm>
            <a:prstGeom prst="line">
              <a:avLst/>
            </a:prstGeom>
            <a:noFill/>
            <a:ln w="11113">
              <a:solidFill>
                <a:srgbClr val="7C287D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" name="Line 2018"/>
            <p:cNvSpPr>
              <a:spLocks noChangeShapeType="1"/>
            </p:cNvSpPr>
            <p:nvPr/>
          </p:nvSpPr>
          <p:spPr bwMode="auto">
            <a:xfrm>
              <a:off x="2759" y="1875"/>
              <a:ext cx="0" cy="50"/>
            </a:xfrm>
            <a:prstGeom prst="line">
              <a:avLst/>
            </a:prstGeom>
            <a:noFill/>
            <a:ln w="11113">
              <a:solidFill>
                <a:srgbClr val="7C287D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" name="Line 2019"/>
            <p:cNvSpPr>
              <a:spLocks noChangeShapeType="1"/>
            </p:cNvSpPr>
            <p:nvPr/>
          </p:nvSpPr>
          <p:spPr bwMode="auto">
            <a:xfrm>
              <a:off x="2745" y="1896"/>
              <a:ext cx="50" cy="0"/>
            </a:xfrm>
            <a:prstGeom prst="line">
              <a:avLst/>
            </a:prstGeom>
            <a:noFill/>
            <a:ln w="11113">
              <a:solidFill>
                <a:srgbClr val="7C287D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" name="Line 2020"/>
            <p:cNvSpPr>
              <a:spLocks noChangeShapeType="1"/>
            </p:cNvSpPr>
            <p:nvPr/>
          </p:nvSpPr>
          <p:spPr bwMode="auto">
            <a:xfrm>
              <a:off x="2766" y="1875"/>
              <a:ext cx="0" cy="50"/>
            </a:xfrm>
            <a:prstGeom prst="line">
              <a:avLst/>
            </a:prstGeom>
            <a:noFill/>
            <a:ln w="11113">
              <a:solidFill>
                <a:srgbClr val="7C287D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0" name="Line 2021"/>
            <p:cNvSpPr>
              <a:spLocks noChangeShapeType="1"/>
            </p:cNvSpPr>
            <p:nvPr/>
          </p:nvSpPr>
          <p:spPr bwMode="auto">
            <a:xfrm>
              <a:off x="2745" y="1896"/>
              <a:ext cx="50" cy="0"/>
            </a:xfrm>
            <a:prstGeom prst="line">
              <a:avLst/>
            </a:prstGeom>
            <a:noFill/>
            <a:ln w="11113">
              <a:solidFill>
                <a:srgbClr val="7C287D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1" name="Line 2022"/>
            <p:cNvSpPr>
              <a:spLocks noChangeShapeType="1"/>
            </p:cNvSpPr>
            <p:nvPr/>
          </p:nvSpPr>
          <p:spPr bwMode="auto">
            <a:xfrm>
              <a:off x="2766" y="1875"/>
              <a:ext cx="0" cy="50"/>
            </a:xfrm>
            <a:prstGeom prst="line">
              <a:avLst/>
            </a:prstGeom>
            <a:noFill/>
            <a:ln w="11113">
              <a:solidFill>
                <a:srgbClr val="7C287D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" name="Line 2023"/>
            <p:cNvSpPr>
              <a:spLocks noChangeShapeType="1"/>
            </p:cNvSpPr>
            <p:nvPr/>
          </p:nvSpPr>
          <p:spPr bwMode="auto">
            <a:xfrm>
              <a:off x="2745" y="1896"/>
              <a:ext cx="50" cy="0"/>
            </a:xfrm>
            <a:prstGeom prst="line">
              <a:avLst/>
            </a:prstGeom>
            <a:noFill/>
            <a:ln w="11113">
              <a:solidFill>
                <a:srgbClr val="7C287D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3" name="Line 2024"/>
            <p:cNvSpPr>
              <a:spLocks noChangeShapeType="1"/>
            </p:cNvSpPr>
            <p:nvPr/>
          </p:nvSpPr>
          <p:spPr bwMode="auto">
            <a:xfrm>
              <a:off x="2773" y="1875"/>
              <a:ext cx="0" cy="50"/>
            </a:xfrm>
            <a:prstGeom prst="line">
              <a:avLst/>
            </a:prstGeom>
            <a:noFill/>
            <a:ln w="11113">
              <a:solidFill>
                <a:srgbClr val="7C287D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" name="Line 2025"/>
            <p:cNvSpPr>
              <a:spLocks noChangeShapeType="1"/>
            </p:cNvSpPr>
            <p:nvPr/>
          </p:nvSpPr>
          <p:spPr bwMode="auto">
            <a:xfrm>
              <a:off x="2752" y="1896"/>
              <a:ext cx="43" cy="0"/>
            </a:xfrm>
            <a:prstGeom prst="line">
              <a:avLst/>
            </a:prstGeom>
            <a:noFill/>
            <a:ln w="11113">
              <a:solidFill>
                <a:srgbClr val="7C287D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" name="Line 2026"/>
            <p:cNvSpPr>
              <a:spLocks noChangeShapeType="1"/>
            </p:cNvSpPr>
            <p:nvPr/>
          </p:nvSpPr>
          <p:spPr bwMode="auto">
            <a:xfrm>
              <a:off x="2773" y="1875"/>
              <a:ext cx="0" cy="50"/>
            </a:xfrm>
            <a:prstGeom prst="line">
              <a:avLst/>
            </a:prstGeom>
            <a:noFill/>
            <a:ln w="11113">
              <a:solidFill>
                <a:srgbClr val="7C287D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" name="Line 2027"/>
            <p:cNvSpPr>
              <a:spLocks noChangeShapeType="1"/>
            </p:cNvSpPr>
            <p:nvPr/>
          </p:nvSpPr>
          <p:spPr bwMode="auto">
            <a:xfrm>
              <a:off x="2752" y="1896"/>
              <a:ext cx="50" cy="0"/>
            </a:xfrm>
            <a:prstGeom prst="line">
              <a:avLst/>
            </a:prstGeom>
            <a:noFill/>
            <a:ln w="11113">
              <a:solidFill>
                <a:srgbClr val="7C287D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" name="Line 2028"/>
            <p:cNvSpPr>
              <a:spLocks noChangeShapeType="1"/>
            </p:cNvSpPr>
            <p:nvPr/>
          </p:nvSpPr>
          <p:spPr bwMode="auto">
            <a:xfrm>
              <a:off x="2773" y="1875"/>
              <a:ext cx="0" cy="50"/>
            </a:xfrm>
            <a:prstGeom prst="line">
              <a:avLst/>
            </a:prstGeom>
            <a:noFill/>
            <a:ln w="11113">
              <a:solidFill>
                <a:srgbClr val="7C287D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" name="Line 2029"/>
            <p:cNvSpPr>
              <a:spLocks noChangeShapeType="1"/>
            </p:cNvSpPr>
            <p:nvPr/>
          </p:nvSpPr>
          <p:spPr bwMode="auto">
            <a:xfrm>
              <a:off x="2752" y="1896"/>
              <a:ext cx="50" cy="0"/>
            </a:xfrm>
            <a:prstGeom prst="line">
              <a:avLst/>
            </a:prstGeom>
            <a:noFill/>
            <a:ln w="11113">
              <a:solidFill>
                <a:srgbClr val="7C287D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" name="Line 2030"/>
            <p:cNvSpPr>
              <a:spLocks noChangeShapeType="1"/>
            </p:cNvSpPr>
            <p:nvPr/>
          </p:nvSpPr>
          <p:spPr bwMode="auto">
            <a:xfrm>
              <a:off x="2773" y="1875"/>
              <a:ext cx="0" cy="50"/>
            </a:xfrm>
            <a:prstGeom prst="line">
              <a:avLst/>
            </a:prstGeom>
            <a:noFill/>
            <a:ln w="11113">
              <a:solidFill>
                <a:srgbClr val="7C287D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" name="Line 2031"/>
            <p:cNvSpPr>
              <a:spLocks noChangeShapeType="1"/>
            </p:cNvSpPr>
            <p:nvPr/>
          </p:nvSpPr>
          <p:spPr bwMode="auto">
            <a:xfrm>
              <a:off x="2752" y="1896"/>
              <a:ext cx="50" cy="0"/>
            </a:xfrm>
            <a:prstGeom prst="line">
              <a:avLst/>
            </a:prstGeom>
            <a:noFill/>
            <a:ln w="11113">
              <a:solidFill>
                <a:srgbClr val="7C287D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1" name="Line 2032"/>
            <p:cNvSpPr>
              <a:spLocks noChangeShapeType="1"/>
            </p:cNvSpPr>
            <p:nvPr/>
          </p:nvSpPr>
          <p:spPr bwMode="auto">
            <a:xfrm>
              <a:off x="2780" y="1875"/>
              <a:ext cx="0" cy="50"/>
            </a:xfrm>
            <a:prstGeom prst="line">
              <a:avLst/>
            </a:prstGeom>
            <a:noFill/>
            <a:ln w="11113">
              <a:solidFill>
                <a:srgbClr val="7C287D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" name="Line 2033"/>
            <p:cNvSpPr>
              <a:spLocks noChangeShapeType="1"/>
            </p:cNvSpPr>
            <p:nvPr/>
          </p:nvSpPr>
          <p:spPr bwMode="auto">
            <a:xfrm>
              <a:off x="2766" y="1896"/>
              <a:ext cx="50" cy="0"/>
            </a:xfrm>
            <a:prstGeom prst="line">
              <a:avLst/>
            </a:prstGeom>
            <a:noFill/>
            <a:ln w="11113">
              <a:solidFill>
                <a:srgbClr val="7C287D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3" name="Line 2034"/>
            <p:cNvSpPr>
              <a:spLocks noChangeShapeType="1"/>
            </p:cNvSpPr>
            <p:nvPr/>
          </p:nvSpPr>
          <p:spPr bwMode="auto">
            <a:xfrm>
              <a:off x="2795" y="1875"/>
              <a:ext cx="0" cy="50"/>
            </a:xfrm>
            <a:prstGeom prst="line">
              <a:avLst/>
            </a:prstGeom>
            <a:noFill/>
            <a:ln w="11113">
              <a:solidFill>
                <a:srgbClr val="7C287D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4" name="Line 2035"/>
            <p:cNvSpPr>
              <a:spLocks noChangeShapeType="1"/>
            </p:cNvSpPr>
            <p:nvPr/>
          </p:nvSpPr>
          <p:spPr bwMode="auto">
            <a:xfrm>
              <a:off x="2773" y="1896"/>
              <a:ext cx="43" cy="0"/>
            </a:xfrm>
            <a:prstGeom prst="line">
              <a:avLst/>
            </a:prstGeom>
            <a:noFill/>
            <a:ln w="11113">
              <a:solidFill>
                <a:srgbClr val="7C287D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" name="Line 2036"/>
            <p:cNvSpPr>
              <a:spLocks noChangeShapeType="1"/>
            </p:cNvSpPr>
            <p:nvPr/>
          </p:nvSpPr>
          <p:spPr bwMode="auto">
            <a:xfrm>
              <a:off x="2795" y="1875"/>
              <a:ext cx="0" cy="50"/>
            </a:xfrm>
            <a:prstGeom prst="line">
              <a:avLst/>
            </a:prstGeom>
            <a:noFill/>
            <a:ln w="11113">
              <a:solidFill>
                <a:srgbClr val="7C287D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" name="Line 2037"/>
            <p:cNvSpPr>
              <a:spLocks noChangeShapeType="1"/>
            </p:cNvSpPr>
            <p:nvPr/>
          </p:nvSpPr>
          <p:spPr bwMode="auto">
            <a:xfrm>
              <a:off x="2773" y="1896"/>
              <a:ext cx="50" cy="0"/>
            </a:xfrm>
            <a:prstGeom prst="line">
              <a:avLst/>
            </a:prstGeom>
            <a:noFill/>
            <a:ln w="11113">
              <a:solidFill>
                <a:srgbClr val="7C287D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7" name="Line 2038"/>
            <p:cNvSpPr>
              <a:spLocks noChangeShapeType="1"/>
            </p:cNvSpPr>
            <p:nvPr/>
          </p:nvSpPr>
          <p:spPr bwMode="auto">
            <a:xfrm>
              <a:off x="2795" y="1875"/>
              <a:ext cx="0" cy="50"/>
            </a:xfrm>
            <a:prstGeom prst="line">
              <a:avLst/>
            </a:prstGeom>
            <a:noFill/>
            <a:ln w="11113">
              <a:solidFill>
                <a:srgbClr val="7C287D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8" name="Line 2039"/>
            <p:cNvSpPr>
              <a:spLocks noChangeShapeType="1"/>
            </p:cNvSpPr>
            <p:nvPr/>
          </p:nvSpPr>
          <p:spPr bwMode="auto">
            <a:xfrm>
              <a:off x="2773" y="1896"/>
              <a:ext cx="50" cy="0"/>
            </a:xfrm>
            <a:prstGeom prst="line">
              <a:avLst/>
            </a:prstGeom>
            <a:noFill/>
            <a:ln w="11113">
              <a:solidFill>
                <a:srgbClr val="7C287D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9" name="Line 2040"/>
            <p:cNvSpPr>
              <a:spLocks noChangeShapeType="1"/>
            </p:cNvSpPr>
            <p:nvPr/>
          </p:nvSpPr>
          <p:spPr bwMode="auto">
            <a:xfrm>
              <a:off x="2795" y="1875"/>
              <a:ext cx="0" cy="50"/>
            </a:xfrm>
            <a:prstGeom prst="line">
              <a:avLst/>
            </a:prstGeom>
            <a:noFill/>
            <a:ln w="11113">
              <a:solidFill>
                <a:srgbClr val="7C287D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0" name="Line 2041"/>
            <p:cNvSpPr>
              <a:spLocks noChangeShapeType="1"/>
            </p:cNvSpPr>
            <p:nvPr/>
          </p:nvSpPr>
          <p:spPr bwMode="auto">
            <a:xfrm>
              <a:off x="2780" y="1896"/>
              <a:ext cx="43" cy="0"/>
            </a:xfrm>
            <a:prstGeom prst="line">
              <a:avLst/>
            </a:prstGeom>
            <a:noFill/>
            <a:ln w="11113">
              <a:solidFill>
                <a:srgbClr val="7C287D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1" name="Line 2042"/>
            <p:cNvSpPr>
              <a:spLocks noChangeShapeType="1"/>
            </p:cNvSpPr>
            <p:nvPr/>
          </p:nvSpPr>
          <p:spPr bwMode="auto">
            <a:xfrm>
              <a:off x="2802" y="1875"/>
              <a:ext cx="0" cy="50"/>
            </a:xfrm>
            <a:prstGeom prst="line">
              <a:avLst/>
            </a:prstGeom>
            <a:noFill/>
            <a:ln w="11113">
              <a:solidFill>
                <a:srgbClr val="7C287D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" name="Line 2043"/>
            <p:cNvSpPr>
              <a:spLocks noChangeShapeType="1"/>
            </p:cNvSpPr>
            <p:nvPr/>
          </p:nvSpPr>
          <p:spPr bwMode="auto">
            <a:xfrm>
              <a:off x="2788" y="1896"/>
              <a:ext cx="49" cy="0"/>
            </a:xfrm>
            <a:prstGeom prst="line">
              <a:avLst/>
            </a:prstGeom>
            <a:noFill/>
            <a:ln w="11113">
              <a:solidFill>
                <a:srgbClr val="7C287D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3" name="Line 2044"/>
            <p:cNvSpPr>
              <a:spLocks noChangeShapeType="1"/>
            </p:cNvSpPr>
            <p:nvPr/>
          </p:nvSpPr>
          <p:spPr bwMode="auto">
            <a:xfrm>
              <a:off x="2809" y="1875"/>
              <a:ext cx="0" cy="50"/>
            </a:xfrm>
            <a:prstGeom prst="line">
              <a:avLst/>
            </a:prstGeom>
            <a:noFill/>
            <a:ln w="11113">
              <a:solidFill>
                <a:srgbClr val="7C287D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4" name="Line 2045"/>
            <p:cNvSpPr>
              <a:spLocks noChangeShapeType="1"/>
            </p:cNvSpPr>
            <p:nvPr/>
          </p:nvSpPr>
          <p:spPr bwMode="auto">
            <a:xfrm>
              <a:off x="2788" y="1896"/>
              <a:ext cx="49" cy="0"/>
            </a:xfrm>
            <a:prstGeom prst="line">
              <a:avLst/>
            </a:prstGeom>
            <a:noFill/>
            <a:ln w="11113">
              <a:solidFill>
                <a:srgbClr val="7C287D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5" name="Line 2046"/>
            <p:cNvSpPr>
              <a:spLocks noChangeShapeType="1"/>
            </p:cNvSpPr>
            <p:nvPr/>
          </p:nvSpPr>
          <p:spPr bwMode="auto">
            <a:xfrm>
              <a:off x="2816" y="1875"/>
              <a:ext cx="0" cy="50"/>
            </a:xfrm>
            <a:prstGeom prst="line">
              <a:avLst/>
            </a:prstGeom>
            <a:noFill/>
            <a:ln w="11113">
              <a:solidFill>
                <a:srgbClr val="7C287D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" name="Line 2047"/>
            <p:cNvSpPr>
              <a:spLocks noChangeShapeType="1"/>
            </p:cNvSpPr>
            <p:nvPr/>
          </p:nvSpPr>
          <p:spPr bwMode="auto">
            <a:xfrm>
              <a:off x="2788" y="1896"/>
              <a:ext cx="49" cy="0"/>
            </a:xfrm>
            <a:prstGeom prst="line">
              <a:avLst/>
            </a:prstGeom>
            <a:noFill/>
            <a:ln w="11113">
              <a:solidFill>
                <a:srgbClr val="7C287D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7" name="Line 2048"/>
            <p:cNvSpPr>
              <a:spLocks noChangeShapeType="1"/>
            </p:cNvSpPr>
            <p:nvPr/>
          </p:nvSpPr>
          <p:spPr bwMode="auto">
            <a:xfrm>
              <a:off x="2816" y="1875"/>
              <a:ext cx="0" cy="50"/>
            </a:xfrm>
            <a:prstGeom prst="line">
              <a:avLst/>
            </a:prstGeom>
            <a:noFill/>
            <a:ln w="11113">
              <a:solidFill>
                <a:srgbClr val="7C287D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8" name="Line 2049"/>
            <p:cNvSpPr>
              <a:spLocks noChangeShapeType="1"/>
            </p:cNvSpPr>
            <p:nvPr/>
          </p:nvSpPr>
          <p:spPr bwMode="auto">
            <a:xfrm>
              <a:off x="2795" y="1896"/>
              <a:ext cx="42" cy="0"/>
            </a:xfrm>
            <a:prstGeom prst="line">
              <a:avLst/>
            </a:prstGeom>
            <a:noFill/>
            <a:ln w="11113">
              <a:solidFill>
                <a:srgbClr val="7C287D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9" name="Line 2050"/>
            <p:cNvSpPr>
              <a:spLocks noChangeShapeType="1"/>
            </p:cNvSpPr>
            <p:nvPr/>
          </p:nvSpPr>
          <p:spPr bwMode="auto">
            <a:xfrm>
              <a:off x="2816" y="1875"/>
              <a:ext cx="0" cy="50"/>
            </a:xfrm>
            <a:prstGeom prst="line">
              <a:avLst/>
            </a:prstGeom>
            <a:noFill/>
            <a:ln w="11113">
              <a:solidFill>
                <a:srgbClr val="7C287D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0" name="Line 2051"/>
            <p:cNvSpPr>
              <a:spLocks noChangeShapeType="1"/>
            </p:cNvSpPr>
            <p:nvPr/>
          </p:nvSpPr>
          <p:spPr bwMode="auto">
            <a:xfrm>
              <a:off x="2795" y="1896"/>
              <a:ext cx="42" cy="0"/>
            </a:xfrm>
            <a:prstGeom prst="line">
              <a:avLst/>
            </a:prstGeom>
            <a:noFill/>
            <a:ln w="11113">
              <a:solidFill>
                <a:srgbClr val="7C287D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1" name="Line 2052"/>
            <p:cNvSpPr>
              <a:spLocks noChangeShapeType="1"/>
            </p:cNvSpPr>
            <p:nvPr/>
          </p:nvSpPr>
          <p:spPr bwMode="auto">
            <a:xfrm>
              <a:off x="2816" y="1875"/>
              <a:ext cx="0" cy="50"/>
            </a:xfrm>
            <a:prstGeom prst="line">
              <a:avLst/>
            </a:prstGeom>
            <a:noFill/>
            <a:ln w="11113">
              <a:solidFill>
                <a:srgbClr val="7C287D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2" name="Line 2053"/>
            <p:cNvSpPr>
              <a:spLocks noChangeShapeType="1"/>
            </p:cNvSpPr>
            <p:nvPr/>
          </p:nvSpPr>
          <p:spPr bwMode="auto">
            <a:xfrm>
              <a:off x="2795" y="1896"/>
              <a:ext cx="49" cy="0"/>
            </a:xfrm>
            <a:prstGeom prst="line">
              <a:avLst/>
            </a:prstGeom>
            <a:noFill/>
            <a:ln w="11113">
              <a:solidFill>
                <a:srgbClr val="7C287D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3" name="Line 2054"/>
            <p:cNvSpPr>
              <a:spLocks noChangeShapeType="1"/>
            </p:cNvSpPr>
            <p:nvPr/>
          </p:nvSpPr>
          <p:spPr bwMode="auto">
            <a:xfrm>
              <a:off x="2816" y="1875"/>
              <a:ext cx="0" cy="50"/>
            </a:xfrm>
            <a:prstGeom prst="line">
              <a:avLst/>
            </a:prstGeom>
            <a:noFill/>
            <a:ln w="11113">
              <a:solidFill>
                <a:srgbClr val="7C287D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4" name="Line 2055"/>
            <p:cNvSpPr>
              <a:spLocks noChangeShapeType="1"/>
            </p:cNvSpPr>
            <p:nvPr/>
          </p:nvSpPr>
          <p:spPr bwMode="auto">
            <a:xfrm>
              <a:off x="2816" y="1896"/>
              <a:ext cx="50" cy="0"/>
            </a:xfrm>
            <a:prstGeom prst="line">
              <a:avLst/>
            </a:prstGeom>
            <a:noFill/>
            <a:ln w="11113">
              <a:solidFill>
                <a:srgbClr val="7C287D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5" name="Line 2056"/>
            <p:cNvSpPr>
              <a:spLocks noChangeShapeType="1"/>
            </p:cNvSpPr>
            <p:nvPr/>
          </p:nvSpPr>
          <p:spPr bwMode="auto">
            <a:xfrm>
              <a:off x="2844" y="1875"/>
              <a:ext cx="0" cy="50"/>
            </a:xfrm>
            <a:prstGeom prst="line">
              <a:avLst/>
            </a:prstGeom>
            <a:noFill/>
            <a:ln w="11113">
              <a:solidFill>
                <a:srgbClr val="7C287D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6" name="Line 2057"/>
            <p:cNvSpPr>
              <a:spLocks noChangeShapeType="1"/>
            </p:cNvSpPr>
            <p:nvPr/>
          </p:nvSpPr>
          <p:spPr bwMode="auto">
            <a:xfrm>
              <a:off x="2823" y="1896"/>
              <a:ext cx="50" cy="0"/>
            </a:xfrm>
            <a:prstGeom prst="line">
              <a:avLst/>
            </a:prstGeom>
            <a:noFill/>
            <a:ln w="11113">
              <a:solidFill>
                <a:srgbClr val="7C287D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7" name="Line 2058"/>
            <p:cNvSpPr>
              <a:spLocks noChangeShapeType="1"/>
            </p:cNvSpPr>
            <p:nvPr/>
          </p:nvSpPr>
          <p:spPr bwMode="auto">
            <a:xfrm>
              <a:off x="2844" y="1875"/>
              <a:ext cx="0" cy="50"/>
            </a:xfrm>
            <a:prstGeom prst="line">
              <a:avLst/>
            </a:prstGeom>
            <a:noFill/>
            <a:ln w="11113">
              <a:solidFill>
                <a:srgbClr val="7C287D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8" name="Line 2059"/>
            <p:cNvSpPr>
              <a:spLocks noChangeShapeType="1"/>
            </p:cNvSpPr>
            <p:nvPr/>
          </p:nvSpPr>
          <p:spPr bwMode="auto">
            <a:xfrm>
              <a:off x="2823" y="1896"/>
              <a:ext cx="50" cy="0"/>
            </a:xfrm>
            <a:prstGeom prst="line">
              <a:avLst/>
            </a:prstGeom>
            <a:noFill/>
            <a:ln w="11113">
              <a:solidFill>
                <a:srgbClr val="7C287D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9" name="Line 2060"/>
            <p:cNvSpPr>
              <a:spLocks noChangeShapeType="1"/>
            </p:cNvSpPr>
            <p:nvPr/>
          </p:nvSpPr>
          <p:spPr bwMode="auto">
            <a:xfrm>
              <a:off x="2844" y="1875"/>
              <a:ext cx="0" cy="50"/>
            </a:xfrm>
            <a:prstGeom prst="line">
              <a:avLst/>
            </a:prstGeom>
            <a:noFill/>
            <a:ln w="11113">
              <a:solidFill>
                <a:srgbClr val="7C287D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0" name="Line 2061"/>
            <p:cNvSpPr>
              <a:spLocks noChangeShapeType="1"/>
            </p:cNvSpPr>
            <p:nvPr/>
          </p:nvSpPr>
          <p:spPr bwMode="auto">
            <a:xfrm>
              <a:off x="2823" y="1896"/>
              <a:ext cx="50" cy="0"/>
            </a:xfrm>
            <a:prstGeom prst="line">
              <a:avLst/>
            </a:prstGeom>
            <a:noFill/>
            <a:ln w="11113">
              <a:solidFill>
                <a:srgbClr val="7C287D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1" name="Line 2062"/>
            <p:cNvSpPr>
              <a:spLocks noChangeShapeType="1"/>
            </p:cNvSpPr>
            <p:nvPr/>
          </p:nvSpPr>
          <p:spPr bwMode="auto">
            <a:xfrm>
              <a:off x="2851" y="1875"/>
              <a:ext cx="0" cy="50"/>
            </a:xfrm>
            <a:prstGeom prst="line">
              <a:avLst/>
            </a:prstGeom>
            <a:noFill/>
            <a:ln w="11113">
              <a:solidFill>
                <a:srgbClr val="7C287D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2" name="Line 2063"/>
            <p:cNvSpPr>
              <a:spLocks noChangeShapeType="1"/>
            </p:cNvSpPr>
            <p:nvPr/>
          </p:nvSpPr>
          <p:spPr bwMode="auto">
            <a:xfrm>
              <a:off x="2823" y="1896"/>
              <a:ext cx="50" cy="0"/>
            </a:xfrm>
            <a:prstGeom prst="line">
              <a:avLst/>
            </a:prstGeom>
            <a:noFill/>
            <a:ln w="11113">
              <a:solidFill>
                <a:srgbClr val="7C287D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3" name="Line 2064"/>
            <p:cNvSpPr>
              <a:spLocks noChangeShapeType="1"/>
            </p:cNvSpPr>
            <p:nvPr/>
          </p:nvSpPr>
          <p:spPr bwMode="auto">
            <a:xfrm>
              <a:off x="2851" y="1875"/>
              <a:ext cx="0" cy="50"/>
            </a:xfrm>
            <a:prstGeom prst="line">
              <a:avLst/>
            </a:prstGeom>
            <a:noFill/>
            <a:ln w="11113">
              <a:solidFill>
                <a:srgbClr val="7C287D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4" name="Line 2065"/>
            <p:cNvSpPr>
              <a:spLocks noChangeShapeType="1"/>
            </p:cNvSpPr>
            <p:nvPr/>
          </p:nvSpPr>
          <p:spPr bwMode="auto">
            <a:xfrm>
              <a:off x="2830" y="1896"/>
              <a:ext cx="43" cy="0"/>
            </a:xfrm>
            <a:prstGeom prst="line">
              <a:avLst/>
            </a:prstGeom>
            <a:noFill/>
            <a:ln w="11113">
              <a:solidFill>
                <a:srgbClr val="7C287D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5" name="Line 2066"/>
            <p:cNvSpPr>
              <a:spLocks noChangeShapeType="1"/>
            </p:cNvSpPr>
            <p:nvPr/>
          </p:nvSpPr>
          <p:spPr bwMode="auto">
            <a:xfrm>
              <a:off x="2851" y="1875"/>
              <a:ext cx="0" cy="50"/>
            </a:xfrm>
            <a:prstGeom prst="line">
              <a:avLst/>
            </a:prstGeom>
            <a:noFill/>
            <a:ln w="11113">
              <a:solidFill>
                <a:srgbClr val="7C287D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6" name="Line 2067"/>
            <p:cNvSpPr>
              <a:spLocks noChangeShapeType="1"/>
            </p:cNvSpPr>
            <p:nvPr/>
          </p:nvSpPr>
          <p:spPr bwMode="auto">
            <a:xfrm>
              <a:off x="2830" y="1896"/>
              <a:ext cx="43" cy="0"/>
            </a:xfrm>
            <a:prstGeom prst="line">
              <a:avLst/>
            </a:prstGeom>
            <a:noFill/>
            <a:ln w="11113">
              <a:solidFill>
                <a:srgbClr val="7C287D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7" name="Line 2068"/>
            <p:cNvSpPr>
              <a:spLocks noChangeShapeType="1"/>
            </p:cNvSpPr>
            <p:nvPr/>
          </p:nvSpPr>
          <p:spPr bwMode="auto">
            <a:xfrm>
              <a:off x="2851" y="1875"/>
              <a:ext cx="0" cy="50"/>
            </a:xfrm>
            <a:prstGeom prst="line">
              <a:avLst/>
            </a:prstGeom>
            <a:noFill/>
            <a:ln w="11113">
              <a:solidFill>
                <a:srgbClr val="7C287D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8" name="Line 2069"/>
            <p:cNvSpPr>
              <a:spLocks noChangeShapeType="1"/>
            </p:cNvSpPr>
            <p:nvPr/>
          </p:nvSpPr>
          <p:spPr bwMode="auto">
            <a:xfrm>
              <a:off x="2830" y="1896"/>
              <a:ext cx="50" cy="0"/>
            </a:xfrm>
            <a:prstGeom prst="line">
              <a:avLst/>
            </a:prstGeom>
            <a:noFill/>
            <a:ln w="11113">
              <a:solidFill>
                <a:srgbClr val="7C287D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9" name="Line 2070"/>
            <p:cNvSpPr>
              <a:spLocks noChangeShapeType="1"/>
            </p:cNvSpPr>
            <p:nvPr/>
          </p:nvSpPr>
          <p:spPr bwMode="auto">
            <a:xfrm>
              <a:off x="2851" y="1875"/>
              <a:ext cx="0" cy="50"/>
            </a:xfrm>
            <a:prstGeom prst="line">
              <a:avLst/>
            </a:prstGeom>
            <a:noFill/>
            <a:ln w="11113">
              <a:solidFill>
                <a:srgbClr val="7C287D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0" name="Line 2071"/>
            <p:cNvSpPr>
              <a:spLocks noChangeShapeType="1"/>
            </p:cNvSpPr>
            <p:nvPr/>
          </p:nvSpPr>
          <p:spPr bwMode="auto">
            <a:xfrm>
              <a:off x="2844" y="1896"/>
              <a:ext cx="50" cy="0"/>
            </a:xfrm>
            <a:prstGeom prst="line">
              <a:avLst/>
            </a:prstGeom>
            <a:noFill/>
            <a:ln w="11113">
              <a:solidFill>
                <a:srgbClr val="7C287D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1" name="Line 2072"/>
            <p:cNvSpPr>
              <a:spLocks noChangeShapeType="1"/>
            </p:cNvSpPr>
            <p:nvPr/>
          </p:nvSpPr>
          <p:spPr bwMode="auto">
            <a:xfrm>
              <a:off x="2873" y="1875"/>
              <a:ext cx="0" cy="50"/>
            </a:xfrm>
            <a:prstGeom prst="line">
              <a:avLst/>
            </a:prstGeom>
            <a:noFill/>
            <a:ln w="11113">
              <a:solidFill>
                <a:srgbClr val="7C287D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2" name="Line 2073"/>
            <p:cNvSpPr>
              <a:spLocks noChangeShapeType="1"/>
            </p:cNvSpPr>
            <p:nvPr/>
          </p:nvSpPr>
          <p:spPr bwMode="auto">
            <a:xfrm>
              <a:off x="2851" y="1896"/>
              <a:ext cx="43" cy="0"/>
            </a:xfrm>
            <a:prstGeom prst="line">
              <a:avLst/>
            </a:prstGeom>
            <a:noFill/>
            <a:ln w="11113">
              <a:solidFill>
                <a:srgbClr val="7C287D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3" name="Line 2074"/>
            <p:cNvSpPr>
              <a:spLocks noChangeShapeType="1"/>
            </p:cNvSpPr>
            <p:nvPr/>
          </p:nvSpPr>
          <p:spPr bwMode="auto">
            <a:xfrm>
              <a:off x="2873" y="1875"/>
              <a:ext cx="0" cy="50"/>
            </a:xfrm>
            <a:prstGeom prst="line">
              <a:avLst/>
            </a:prstGeom>
            <a:noFill/>
            <a:ln w="11113">
              <a:solidFill>
                <a:srgbClr val="7C287D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4" name="Line 2075"/>
            <p:cNvSpPr>
              <a:spLocks noChangeShapeType="1"/>
            </p:cNvSpPr>
            <p:nvPr/>
          </p:nvSpPr>
          <p:spPr bwMode="auto">
            <a:xfrm>
              <a:off x="2851" y="1896"/>
              <a:ext cx="50" cy="0"/>
            </a:xfrm>
            <a:prstGeom prst="line">
              <a:avLst/>
            </a:prstGeom>
            <a:noFill/>
            <a:ln w="11113">
              <a:solidFill>
                <a:srgbClr val="7C287D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5" name="Line 2076"/>
            <p:cNvSpPr>
              <a:spLocks noChangeShapeType="1"/>
            </p:cNvSpPr>
            <p:nvPr/>
          </p:nvSpPr>
          <p:spPr bwMode="auto">
            <a:xfrm>
              <a:off x="2873" y="1875"/>
              <a:ext cx="0" cy="50"/>
            </a:xfrm>
            <a:prstGeom prst="line">
              <a:avLst/>
            </a:prstGeom>
            <a:noFill/>
            <a:ln w="11113">
              <a:solidFill>
                <a:srgbClr val="7C287D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6" name="Line 2077"/>
            <p:cNvSpPr>
              <a:spLocks noChangeShapeType="1"/>
            </p:cNvSpPr>
            <p:nvPr/>
          </p:nvSpPr>
          <p:spPr bwMode="auto">
            <a:xfrm>
              <a:off x="2858" y="1896"/>
              <a:ext cx="43" cy="0"/>
            </a:xfrm>
            <a:prstGeom prst="line">
              <a:avLst/>
            </a:prstGeom>
            <a:noFill/>
            <a:ln w="11113">
              <a:solidFill>
                <a:srgbClr val="7C287D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7" name="Line 2078"/>
            <p:cNvSpPr>
              <a:spLocks noChangeShapeType="1"/>
            </p:cNvSpPr>
            <p:nvPr/>
          </p:nvSpPr>
          <p:spPr bwMode="auto">
            <a:xfrm>
              <a:off x="2880" y="1875"/>
              <a:ext cx="0" cy="50"/>
            </a:xfrm>
            <a:prstGeom prst="line">
              <a:avLst/>
            </a:prstGeom>
            <a:noFill/>
            <a:ln w="11113">
              <a:solidFill>
                <a:srgbClr val="7C287D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8" name="Line 2079"/>
            <p:cNvSpPr>
              <a:spLocks noChangeShapeType="1"/>
            </p:cNvSpPr>
            <p:nvPr/>
          </p:nvSpPr>
          <p:spPr bwMode="auto">
            <a:xfrm>
              <a:off x="2858" y="1896"/>
              <a:ext cx="50" cy="0"/>
            </a:xfrm>
            <a:prstGeom prst="line">
              <a:avLst/>
            </a:prstGeom>
            <a:noFill/>
            <a:ln w="11113">
              <a:solidFill>
                <a:srgbClr val="7C287D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9" name="Line 2080"/>
            <p:cNvSpPr>
              <a:spLocks noChangeShapeType="1"/>
            </p:cNvSpPr>
            <p:nvPr/>
          </p:nvSpPr>
          <p:spPr bwMode="auto">
            <a:xfrm>
              <a:off x="2880" y="1875"/>
              <a:ext cx="0" cy="50"/>
            </a:xfrm>
            <a:prstGeom prst="line">
              <a:avLst/>
            </a:prstGeom>
            <a:noFill/>
            <a:ln w="11113">
              <a:solidFill>
                <a:srgbClr val="7C287D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0" name="Line 2081"/>
            <p:cNvSpPr>
              <a:spLocks noChangeShapeType="1"/>
            </p:cNvSpPr>
            <p:nvPr/>
          </p:nvSpPr>
          <p:spPr bwMode="auto">
            <a:xfrm>
              <a:off x="2858" y="1896"/>
              <a:ext cx="50" cy="0"/>
            </a:xfrm>
            <a:prstGeom prst="line">
              <a:avLst/>
            </a:prstGeom>
            <a:noFill/>
            <a:ln w="11113">
              <a:solidFill>
                <a:srgbClr val="7C287D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1" name="Line 2082"/>
            <p:cNvSpPr>
              <a:spLocks noChangeShapeType="1"/>
            </p:cNvSpPr>
            <p:nvPr/>
          </p:nvSpPr>
          <p:spPr bwMode="auto">
            <a:xfrm>
              <a:off x="2887" y="1875"/>
              <a:ext cx="0" cy="50"/>
            </a:xfrm>
            <a:prstGeom prst="line">
              <a:avLst/>
            </a:prstGeom>
            <a:noFill/>
            <a:ln w="11113">
              <a:solidFill>
                <a:srgbClr val="7C287D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2" name="Line 2083"/>
            <p:cNvSpPr>
              <a:spLocks noChangeShapeType="1"/>
            </p:cNvSpPr>
            <p:nvPr/>
          </p:nvSpPr>
          <p:spPr bwMode="auto">
            <a:xfrm>
              <a:off x="2866" y="1896"/>
              <a:ext cx="42" cy="0"/>
            </a:xfrm>
            <a:prstGeom prst="line">
              <a:avLst/>
            </a:prstGeom>
            <a:noFill/>
            <a:ln w="11113">
              <a:solidFill>
                <a:srgbClr val="7C287D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3" name="Line 2084"/>
            <p:cNvSpPr>
              <a:spLocks noChangeShapeType="1"/>
            </p:cNvSpPr>
            <p:nvPr/>
          </p:nvSpPr>
          <p:spPr bwMode="auto">
            <a:xfrm>
              <a:off x="2887" y="1875"/>
              <a:ext cx="0" cy="50"/>
            </a:xfrm>
            <a:prstGeom prst="line">
              <a:avLst/>
            </a:prstGeom>
            <a:noFill/>
            <a:ln w="11113">
              <a:solidFill>
                <a:srgbClr val="7C287D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4" name="Line 2085"/>
            <p:cNvSpPr>
              <a:spLocks noChangeShapeType="1"/>
            </p:cNvSpPr>
            <p:nvPr/>
          </p:nvSpPr>
          <p:spPr bwMode="auto">
            <a:xfrm>
              <a:off x="2866" y="1896"/>
              <a:ext cx="49" cy="0"/>
            </a:xfrm>
            <a:prstGeom prst="line">
              <a:avLst/>
            </a:prstGeom>
            <a:noFill/>
            <a:ln w="11113">
              <a:solidFill>
                <a:srgbClr val="7C287D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5" name="Line 2086"/>
            <p:cNvSpPr>
              <a:spLocks noChangeShapeType="1"/>
            </p:cNvSpPr>
            <p:nvPr/>
          </p:nvSpPr>
          <p:spPr bwMode="auto">
            <a:xfrm>
              <a:off x="2887" y="1875"/>
              <a:ext cx="0" cy="50"/>
            </a:xfrm>
            <a:prstGeom prst="line">
              <a:avLst/>
            </a:prstGeom>
            <a:noFill/>
            <a:ln w="11113">
              <a:solidFill>
                <a:srgbClr val="7C287D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6" name="Line 2087"/>
            <p:cNvSpPr>
              <a:spLocks noChangeShapeType="1"/>
            </p:cNvSpPr>
            <p:nvPr/>
          </p:nvSpPr>
          <p:spPr bwMode="auto">
            <a:xfrm>
              <a:off x="2873" y="1896"/>
              <a:ext cx="49" cy="0"/>
            </a:xfrm>
            <a:prstGeom prst="line">
              <a:avLst/>
            </a:prstGeom>
            <a:noFill/>
            <a:ln w="11113">
              <a:solidFill>
                <a:srgbClr val="7C287D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7" name="Line 2088"/>
            <p:cNvSpPr>
              <a:spLocks noChangeShapeType="1"/>
            </p:cNvSpPr>
            <p:nvPr/>
          </p:nvSpPr>
          <p:spPr bwMode="auto">
            <a:xfrm>
              <a:off x="2894" y="1875"/>
              <a:ext cx="0" cy="50"/>
            </a:xfrm>
            <a:prstGeom prst="line">
              <a:avLst/>
            </a:prstGeom>
            <a:noFill/>
            <a:ln w="11113">
              <a:solidFill>
                <a:srgbClr val="7C287D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8" name="Line 2089"/>
            <p:cNvSpPr>
              <a:spLocks noChangeShapeType="1"/>
            </p:cNvSpPr>
            <p:nvPr/>
          </p:nvSpPr>
          <p:spPr bwMode="auto">
            <a:xfrm>
              <a:off x="2880" y="1896"/>
              <a:ext cx="42" cy="0"/>
            </a:xfrm>
            <a:prstGeom prst="line">
              <a:avLst/>
            </a:prstGeom>
            <a:noFill/>
            <a:ln w="11113">
              <a:solidFill>
                <a:srgbClr val="7C287D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9" name="Line 2090"/>
            <p:cNvSpPr>
              <a:spLocks noChangeShapeType="1"/>
            </p:cNvSpPr>
            <p:nvPr/>
          </p:nvSpPr>
          <p:spPr bwMode="auto">
            <a:xfrm>
              <a:off x="2901" y="1875"/>
              <a:ext cx="0" cy="50"/>
            </a:xfrm>
            <a:prstGeom prst="line">
              <a:avLst/>
            </a:prstGeom>
            <a:noFill/>
            <a:ln w="11113">
              <a:solidFill>
                <a:srgbClr val="7C287D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90" name="Line 2091"/>
            <p:cNvSpPr>
              <a:spLocks noChangeShapeType="1"/>
            </p:cNvSpPr>
            <p:nvPr/>
          </p:nvSpPr>
          <p:spPr bwMode="auto">
            <a:xfrm>
              <a:off x="2887" y="1896"/>
              <a:ext cx="42" cy="0"/>
            </a:xfrm>
            <a:prstGeom prst="line">
              <a:avLst/>
            </a:prstGeom>
            <a:noFill/>
            <a:ln w="11113">
              <a:solidFill>
                <a:srgbClr val="7C287D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91" name="Line 2092"/>
            <p:cNvSpPr>
              <a:spLocks noChangeShapeType="1"/>
            </p:cNvSpPr>
            <p:nvPr/>
          </p:nvSpPr>
          <p:spPr bwMode="auto">
            <a:xfrm>
              <a:off x="2908" y="1875"/>
              <a:ext cx="0" cy="50"/>
            </a:xfrm>
            <a:prstGeom prst="line">
              <a:avLst/>
            </a:prstGeom>
            <a:noFill/>
            <a:ln w="11113">
              <a:solidFill>
                <a:srgbClr val="7C287D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92" name="Line 2093"/>
            <p:cNvSpPr>
              <a:spLocks noChangeShapeType="1"/>
            </p:cNvSpPr>
            <p:nvPr/>
          </p:nvSpPr>
          <p:spPr bwMode="auto">
            <a:xfrm>
              <a:off x="2887" y="1896"/>
              <a:ext cx="49" cy="0"/>
            </a:xfrm>
            <a:prstGeom prst="line">
              <a:avLst/>
            </a:prstGeom>
            <a:noFill/>
            <a:ln w="11113">
              <a:solidFill>
                <a:srgbClr val="7C287D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93" name="Line 2094"/>
            <p:cNvSpPr>
              <a:spLocks noChangeShapeType="1"/>
            </p:cNvSpPr>
            <p:nvPr/>
          </p:nvSpPr>
          <p:spPr bwMode="auto">
            <a:xfrm>
              <a:off x="2915" y="1875"/>
              <a:ext cx="0" cy="50"/>
            </a:xfrm>
            <a:prstGeom prst="line">
              <a:avLst/>
            </a:prstGeom>
            <a:noFill/>
            <a:ln w="11113">
              <a:solidFill>
                <a:srgbClr val="7C287D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94" name="Line 2095"/>
            <p:cNvSpPr>
              <a:spLocks noChangeShapeType="1"/>
            </p:cNvSpPr>
            <p:nvPr/>
          </p:nvSpPr>
          <p:spPr bwMode="auto">
            <a:xfrm>
              <a:off x="2894" y="1896"/>
              <a:ext cx="42" cy="0"/>
            </a:xfrm>
            <a:prstGeom prst="line">
              <a:avLst/>
            </a:prstGeom>
            <a:noFill/>
            <a:ln w="11113">
              <a:solidFill>
                <a:srgbClr val="7C287D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95" name="Line 2096"/>
            <p:cNvSpPr>
              <a:spLocks noChangeShapeType="1"/>
            </p:cNvSpPr>
            <p:nvPr/>
          </p:nvSpPr>
          <p:spPr bwMode="auto">
            <a:xfrm>
              <a:off x="2915" y="1875"/>
              <a:ext cx="0" cy="50"/>
            </a:xfrm>
            <a:prstGeom prst="line">
              <a:avLst/>
            </a:prstGeom>
            <a:noFill/>
            <a:ln w="11113">
              <a:solidFill>
                <a:srgbClr val="7C287D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96" name="Line 2097"/>
            <p:cNvSpPr>
              <a:spLocks noChangeShapeType="1"/>
            </p:cNvSpPr>
            <p:nvPr/>
          </p:nvSpPr>
          <p:spPr bwMode="auto">
            <a:xfrm>
              <a:off x="2894" y="1896"/>
              <a:ext cx="49" cy="0"/>
            </a:xfrm>
            <a:prstGeom prst="line">
              <a:avLst/>
            </a:prstGeom>
            <a:noFill/>
            <a:ln w="11113">
              <a:solidFill>
                <a:srgbClr val="7C287D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97" name="Line 2098"/>
            <p:cNvSpPr>
              <a:spLocks noChangeShapeType="1"/>
            </p:cNvSpPr>
            <p:nvPr/>
          </p:nvSpPr>
          <p:spPr bwMode="auto">
            <a:xfrm>
              <a:off x="2915" y="1875"/>
              <a:ext cx="0" cy="50"/>
            </a:xfrm>
            <a:prstGeom prst="line">
              <a:avLst/>
            </a:prstGeom>
            <a:noFill/>
            <a:ln w="11113">
              <a:solidFill>
                <a:srgbClr val="7C287D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98" name="Line 2099"/>
            <p:cNvSpPr>
              <a:spLocks noChangeShapeType="1"/>
            </p:cNvSpPr>
            <p:nvPr/>
          </p:nvSpPr>
          <p:spPr bwMode="auto">
            <a:xfrm>
              <a:off x="2901" y="1896"/>
              <a:ext cx="50" cy="0"/>
            </a:xfrm>
            <a:prstGeom prst="line">
              <a:avLst/>
            </a:prstGeom>
            <a:noFill/>
            <a:ln w="11113">
              <a:solidFill>
                <a:srgbClr val="7C287D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99" name="Line 2100"/>
            <p:cNvSpPr>
              <a:spLocks noChangeShapeType="1"/>
            </p:cNvSpPr>
            <p:nvPr/>
          </p:nvSpPr>
          <p:spPr bwMode="auto">
            <a:xfrm>
              <a:off x="2929" y="1875"/>
              <a:ext cx="0" cy="50"/>
            </a:xfrm>
            <a:prstGeom prst="line">
              <a:avLst/>
            </a:prstGeom>
            <a:noFill/>
            <a:ln w="11113">
              <a:solidFill>
                <a:srgbClr val="7C287D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0" name="Line 2101"/>
            <p:cNvSpPr>
              <a:spLocks noChangeShapeType="1"/>
            </p:cNvSpPr>
            <p:nvPr/>
          </p:nvSpPr>
          <p:spPr bwMode="auto">
            <a:xfrm>
              <a:off x="2901" y="1896"/>
              <a:ext cx="50" cy="0"/>
            </a:xfrm>
            <a:prstGeom prst="line">
              <a:avLst/>
            </a:prstGeom>
            <a:noFill/>
            <a:ln w="11113">
              <a:solidFill>
                <a:srgbClr val="7C287D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1" name="Line 2102"/>
            <p:cNvSpPr>
              <a:spLocks noChangeShapeType="1"/>
            </p:cNvSpPr>
            <p:nvPr/>
          </p:nvSpPr>
          <p:spPr bwMode="auto">
            <a:xfrm>
              <a:off x="2929" y="1875"/>
              <a:ext cx="0" cy="50"/>
            </a:xfrm>
            <a:prstGeom prst="line">
              <a:avLst/>
            </a:prstGeom>
            <a:noFill/>
            <a:ln w="11113">
              <a:solidFill>
                <a:srgbClr val="7C287D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2" name="Line 2103"/>
            <p:cNvSpPr>
              <a:spLocks noChangeShapeType="1"/>
            </p:cNvSpPr>
            <p:nvPr/>
          </p:nvSpPr>
          <p:spPr bwMode="auto">
            <a:xfrm>
              <a:off x="2908" y="1896"/>
              <a:ext cx="50" cy="0"/>
            </a:xfrm>
            <a:prstGeom prst="line">
              <a:avLst/>
            </a:prstGeom>
            <a:noFill/>
            <a:ln w="11113">
              <a:solidFill>
                <a:srgbClr val="7C287D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3" name="Line 2104"/>
            <p:cNvSpPr>
              <a:spLocks noChangeShapeType="1"/>
            </p:cNvSpPr>
            <p:nvPr/>
          </p:nvSpPr>
          <p:spPr bwMode="auto">
            <a:xfrm>
              <a:off x="2929" y="1875"/>
              <a:ext cx="0" cy="50"/>
            </a:xfrm>
            <a:prstGeom prst="line">
              <a:avLst/>
            </a:prstGeom>
            <a:noFill/>
            <a:ln w="11113">
              <a:solidFill>
                <a:srgbClr val="7C287D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4" name="Line 2105"/>
            <p:cNvSpPr>
              <a:spLocks noChangeShapeType="1"/>
            </p:cNvSpPr>
            <p:nvPr/>
          </p:nvSpPr>
          <p:spPr bwMode="auto">
            <a:xfrm>
              <a:off x="2908" y="1896"/>
              <a:ext cx="50" cy="0"/>
            </a:xfrm>
            <a:prstGeom prst="line">
              <a:avLst/>
            </a:prstGeom>
            <a:noFill/>
            <a:ln w="11113">
              <a:solidFill>
                <a:srgbClr val="7C287D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5" name="Line 2106"/>
            <p:cNvSpPr>
              <a:spLocks noChangeShapeType="1"/>
            </p:cNvSpPr>
            <p:nvPr/>
          </p:nvSpPr>
          <p:spPr bwMode="auto">
            <a:xfrm>
              <a:off x="2936" y="1875"/>
              <a:ext cx="0" cy="50"/>
            </a:xfrm>
            <a:prstGeom prst="line">
              <a:avLst/>
            </a:prstGeom>
            <a:noFill/>
            <a:ln w="11113">
              <a:solidFill>
                <a:srgbClr val="7C287D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6" name="Line 2107"/>
            <p:cNvSpPr>
              <a:spLocks noChangeShapeType="1"/>
            </p:cNvSpPr>
            <p:nvPr/>
          </p:nvSpPr>
          <p:spPr bwMode="auto">
            <a:xfrm>
              <a:off x="2915" y="1896"/>
              <a:ext cx="50" cy="0"/>
            </a:xfrm>
            <a:prstGeom prst="line">
              <a:avLst/>
            </a:prstGeom>
            <a:noFill/>
            <a:ln w="11113">
              <a:solidFill>
                <a:srgbClr val="7C287D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7" name="Line 2108"/>
            <p:cNvSpPr>
              <a:spLocks noChangeShapeType="1"/>
            </p:cNvSpPr>
            <p:nvPr/>
          </p:nvSpPr>
          <p:spPr bwMode="auto">
            <a:xfrm>
              <a:off x="2943" y="1875"/>
              <a:ext cx="0" cy="50"/>
            </a:xfrm>
            <a:prstGeom prst="line">
              <a:avLst/>
            </a:prstGeom>
            <a:noFill/>
            <a:ln w="11113">
              <a:solidFill>
                <a:srgbClr val="7C287D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8" name="Line 2109"/>
            <p:cNvSpPr>
              <a:spLocks noChangeShapeType="1"/>
            </p:cNvSpPr>
            <p:nvPr/>
          </p:nvSpPr>
          <p:spPr bwMode="auto">
            <a:xfrm>
              <a:off x="2922" y="1896"/>
              <a:ext cx="43" cy="0"/>
            </a:xfrm>
            <a:prstGeom prst="line">
              <a:avLst/>
            </a:prstGeom>
            <a:noFill/>
            <a:ln w="11113">
              <a:solidFill>
                <a:srgbClr val="7C287D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9" name="Line 2110"/>
            <p:cNvSpPr>
              <a:spLocks noChangeShapeType="1"/>
            </p:cNvSpPr>
            <p:nvPr/>
          </p:nvSpPr>
          <p:spPr bwMode="auto">
            <a:xfrm>
              <a:off x="2943" y="1875"/>
              <a:ext cx="0" cy="50"/>
            </a:xfrm>
            <a:prstGeom prst="line">
              <a:avLst/>
            </a:prstGeom>
            <a:noFill/>
            <a:ln w="11113">
              <a:solidFill>
                <a:srgbClr val="7C287D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0" name="Line 2111"/>
            <p:cNvSpPr>
              <a:spLocks noChangeShapeType="1"/>
            </p:cNvSpPr>
            <p:nvPr/>
          </p:nvSpPr>
          <p:spPr bwMode="auto">
            <a:xfrm>
              <a:off x="2922" y="1896"/>
              <a:ext cx="50" cy="0"/>
            </a:xfrm>
            <a:prstGeom prst="line">
              <a:avLst/>
            </a:prstGeom>
            <a:noFill/>
            <a:ln w="11113">
              <a:solidFill>
                <a:srgbClr val="7C287D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1" name="Line 2112"/>
            <p:cNvSpPr>
              <a:spLocks noChangeShapeType="1"/>
            </p:cNvSpPr>
            <p:nvPr/>
          </p:nvSpPr>
          <p:spPr bwMode="auto">
            <a:xfrm>
              <a:off x="2943" y="1875"/>
              <a:ext cx="0" cy="50"/>
            </a:xfrm>
            <a:prstGeom prst="line">
              <a:avLst/>
            </a:prstGeom>
            <a:noFill/>
            <a:ln w="11113">
              <a:solidFill>
                <a:srgbClr val="7C287D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2" name="Line 2113"/>
            <p:cNvSpPr>
              <a:spLocks noChangeShapeType="1"/>
            </p:cNvSpPr>
            <p:nvPr/>
          </p:nvSpPr>
          <p:spPr bwMode="auto">
            <a:xfrm>
              <a:off x="2922" y="1896"/>
              <a:ext cx="50" cy="0"/>
            </a:xfrm>
            <a:prstGeom prst="line">
              <a:avLst/>
            </a:prstGeom>
            <a:noFill/>
            <a:ln w="11113">
              <a:solidFill>
                <a:srgbClr val="7C287D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3" name="Line 2114"/>
            <p:cNvSpPr>
              <a:spLocks noChangeShapeType="1"/>
            </p:cNvSpPr>
            <p:nvPr/>
          </p:nvSpPr>
          <p:spPr bwMode="auto">
            <a:xfrm>
              <a:off x="2951" y="1875"/>
              <a:ext cx="0" cy="50"/>
            </a:xfrm>
            <a:prstGeom prst="line">
              <a:avLst/>
            </a:prstGeom>
            <a:noFill/>
            <a:ln w="11113">
              <a:solidFill>
                <a:srgbClr val="7C287D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4" name="Line 2115"/>
            <p:cNvSpPr>
              <a:spLocks noChangeShapeType="1"/>
            </p:cNvSpPr>
            <p:nvPr/>
          </p:nvSpPr>
          <p:spPr bwMode="auto">
            <a:xfrm>
              <a:off x="2929" y="1896"/>
              <a:ext cx="43" cy="0"/>
            </a:xfrm>
            <a:prstGeom prst="line">
              <a:avLst/>
            </a:prstGeom>
            <a:noFill/>
            <a:ln w="11113">
              <a:solidFill>
                <a:srgbClr val="7C287D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5" name="Line 2116"/>
            <p:cNvSpPr>
              <a:spLocks noChangeShapeType="1"/>
            </p:cNvSpPr>
            <p:nvPr/>
          </p:nvSpPr>
          <p:spPr bwMode="auto">
            <a:xfrm>
              <a:off x="2951" y="1875"/>
              <a:ext cx="0" cy="50"/>
            </a:xfrm>
            <a:prstGeom prst="line">
              <a:avLst/>
            </a:prstGeom>
            <a:noFill/>
            <a:ln w="11113">
              <a:solidFill>
                <a:srgbClr val="7C287D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6" name="Line 2117"/>
            <p:cNvSpPr>
              <a:spLocks noChangeShapeType="1"/>
            </p:cNvSpPr>
            <p:nvPr/>
          </p:nvSpPr>
          <p:spPr bwMode="auto">
            <a:xfrm>
              <a:off x="2951" y="1896"/>
              <a:ext cx="49" cy="0"/>
            </a:xfrm>
            <a:prstGeom prst="line">
              <a:avLst/>
            </a:prstGeom>
            <a:noFill/>
            <a:ln w="11113">
              <a:solidFill>
                <a:srgbClr val="7C287D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7" name="Line 2118"/>
            <p:cNvSpPr>
              <a:spLocks noChangeShapeType="1"/>
            </p:cNvSpPr>
            <p:nvPr/>
          </p:nvSpPr>
          <p:spPr bwMode="auto">
            <a:xfrm>
              <a:off x="2979" y="1875"/>
              <a:ext cx="0" cy="50"/>
            </a:xfrm>
            <a:prstGeom prst="line">
              <a:avLst/>
            </a:prstGeom>
            <a:noFill/>
            <a:ln w="11113">
              <a:solidFill>
                <a:srgbClr val="7C287D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8" name="Freeform 2119"/>
            <p:cNvSpPr>
              <a:spLocks/>
            </p:cNvSpPr>
            <p:nvPr/>
          </p:nvSpPr>
          <p:spPr bwMode="auto">
            <a:xfrm>
              <a:off x="1739" y="1670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  <a:cxn ang="T4">
                  <a:pos x="0" y="0"/>
                </a:cxn>
                <a:cxn ang="T5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D3CE97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9" name="Rectangle 2120"/>
            <p:cNvSpPr>
              <a:spLocks noChangeArrowheads="1"/>
            </p:cNvSpPr>
            <p:nvPr/>
          </p:nvSpPr>
          <p:spPr bwMode="auto">
            <a:xfrm>
              <a:off x="1753" y="1556"/>
              <a:ext cx="423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cs-CZ" altLang="cs-CZ" sz="1400">
                  <a:solidFill>
                    <a:srgbClr val="000000"/>
                  </a:solidFill>
                  <a:cs typeface="Arial" charset="0"/>
                </a:rPr>
                <a:t>89,0±1,8%</a:t>
              </a:r>
              <a:endParaRPr lang="cs-CZ" altLang="cs-CZ" sz="2400">
                <a:cs typeface="Arial" charset="0"/>
              </a:endParaRPr>
            </a:p>
          </p:txBody>
        </p:sp>
        <p:sp>
          <p:nvSpPr>
            <p:cNvPr id="120" name="Freeform 2121"/>
            <p:cNvSpPr>
              <a:spLocks/>
            </p:cNvSpPr>
            <p:nvPr/>
          </p:nvSpPr>
          <p:spPr bwMode="auto">
            <a:xfrm>
              <a:off x="1044" y="3505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  <a:cxn ang="T4">
                  <a:pos x="0" y="0"/>
                </a:cxn>
                <a:cxn ang="T5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D3CE97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1" name="Freeform 2123"/>
            <p:cNvSpPr>
              <a:spLocks/>
            </p:cNvSpPr>
            <p:nvPr/>
          </p:nvSpPr>
          <p:spPr bwMode="auto">
            <a:xfrm>
              <a:off x="1739" y="1939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  <a:cxn ang="T4">
                  <a:pos x="0" y="0"/>
                </a:cxn>
                <a:cxn ang="T5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D3CE97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2" name="Rectangle 2124"/>
            <p:cNvSpPr>
              <a:spLocks noChangeArrowheads="1"/>
            </p:cNvSpPr>
            <p:nvPr/>
          </p:nvSpPr>
          <p:spPr bwMode="auto">
            <a:xfrm>
              <a:off x="1753" y="1946"/>
              <a:ext cx="423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cs-CZ" altLang="cs-CZ" sz="1400">
                  <a:solidFill>
                    <a:srgbClr val="000000"/>
                  </a:solidFill>
                  <a:cs typeface="Arial" charset="0"/>
                </a:rPr>
                <a:t>76,8±2,2%</a:t>
              </a:r>
              <a:endParaRPr lang="cs-CZ" altLang="cs-CZ" sz="2400">
                <a:cs typeface="Arial" charset="0"/>
              </a:endParaRPr>
            </a:p>
          </p:txBody>
        </p:sp>
        <p:sp>
          <p:nvSpPr>
            <p:cNvPr id="123" name="Freeform 2125"/>
            <p:cNvSpPr>
              <a:spLocks/>
            </p:cNvSpPr>
            <p:nvPr/>
          </p:nvSpPr>
          <p:spPr bwMode="auto">
            <a:xfrm>
              <a:off x="1739" y="2803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  <a:cxn ang="T4">
                  <a:pos x="0" y="0"/>
                </a:cxn>
                <a:cxn ang="T5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D3CE97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4" name="Freeform 2127"/>
            <p:cNvSpPr>
              <a:spLocks/>
            </p:cNvSpPr>
            <p:nvPr/>
          </p:nvSpPr>
          <p:spPr bwMode="auto">
            <a:xfrm>
              <a:off x="1739" y="2144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  <a:cxn ang="T4">
                  <a:pos x="0" y="0"/>
                </a:cxn>
                <a:cxn ang="T5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D3CE97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5" name="Rectangle 2128"/>
            <p:cNvSpPr>
              <a:spLocks noChangeArrowheads="1"/>
            </p:cNvSpPr>
            <p:nvPr/>
          </p:nvSpPr>
          <p:spPr bwMode="auto">
            <a:xfrm>
              <a:off x="1753" y="2152"/>
              <a:ext cx="423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cs-CZ" altLang="cs-CZ" sz="1400">
                  <a:solidFill>
                    <a:srgbClr val="000000"/>
                  </a:solidFill>
                  <a:cs typeface="Arial" charset="0"/>
                </a:rPr>
                <a:t>67,4±2,9%</a:t>
              </a:r>
              <a:endParaRPr lang="cs-CZ" altLang="cs-CZ" sz="2400">
                <a:cs typeface="Arial" charset="0"/>
              </a:endParaRPr>
            </a:p>
          </p:txBody>
        </p:sp>
        <p:sp>
          <p:nvSpPr>
            <p:cNvPr id="126" name="Freeform 2129"/>
            <p:cNvSpPr>
              <a:spLocks/>
            </p:cNvSpPr>
            <p:nvPr/>
          </p:nvSpPr>
          <p:spPr bwMode="auto">
            <a:xfrm>
              <a:off x="1739" y="1833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  <a:cxn ang="T4">
                  <a:pos x="0" y="0"/>
                </a:cxn>
                <a:cxn ang="T5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D3CE97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7" name="Rectangle 2130"/>
            <p:cNvSpPr>
              <a:spLocks noChangeArrowheads="1"/>
            </p:cNvSpPr>
            <p:nvPr/>
          </p:nvSpPr>
          <p:spPr bwMode="auto">
            <a:xfrm>
              <a:off x="1753" y="1719"/>
              <a:ext cx="423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cs-CZ" altLang="cs-CZ" sz="1400">
                  <a:solidFill>
                    <a:srgbClr val="000000"/>
                  </a:solidFill>
                  <a:cs typeface="Arial" charset="0"/>
                </a:rPr>
                <a:t>81,7±2,0%</a:t>
              </a:r>
              <a:endParaRPr lang="cs-CZ" altLang="cs-CZ" sz="2400">
                <a:cs typeface="Arial" charset="0"/>
              </a:endParaRPr>
            </a:p>
          </p:txBody>
        </p:sp>
        <p:sp>
          <p:nvSpPr>
            <p:cNvPr id="128" name="Freeform 2131"/>
            <p:cNvSpPr>
              <a:spLocks/>
            </p:cNvSpPr>
            <p:nvPr/>
          </p:nvSpPr>
          <p:spPr bwMode="auto">
            <a:xfrm>
              <a:off x="1739" y="2910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  <a:cxn ang="T4">
                  <a:pos x="0" y="0"/>
                </a:cxn>
                <a:cxn ang="T5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D3CE97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9" name="Freeform 2133"/>
            <p:cNvSpPr>
              <a:spLocks/>
            </p:cNvSpPr>
            <p:nvPr/>
          </p:nvSpPr>
          <p:spPr bwMode="auto">
            <a:xfrm>
              <a:off x="1739" y="3009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  <a:cxn ang="T4">
                  <a:pos x="0" y="0"/>
                </a:cxn>
                <a:cxn ang="T5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D3CE97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0" name="Freeform 2135"/>
            <p:cNvSpPr>
              <a:spLocks/>
            </p:cNvSpPr>
            <p:nvPr/>
          </p:nvSpPr>
          <p:spPr bwMode="auto">
            <a:xfrm>
              <a:off x="1739" y="3115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  <a:cxn ang="T4">
                  <a:pos x="0" y="0"/>
                </a:cxn>
                <a:cxn ang="T5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D3CE97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1" name="Freeform 2137"/>
            <p:cNvSpPr>
              <a:spLocks/>
            </p:cNvSpPr>
            <p:nvPr/>
          </p:nvSpPr>
          <p:spPr bwMode="auto">
            <a:xfrm>
              <a:off x="1739" y="3214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  <a:cxn ang="T4">
                  <a:pos x="0" y="0"/>
                </a:cxn>
                <a:cxn ang="T5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D3CE97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2" name="Freeform 2139"/>
            <p:cNvSpPr>
              <a:spLocks/>
            </p:cNvSpPr>
            <p:nvPr/>
          </p:nvSpPr>
          <p:spPr bwMode="auto">
            <a:xfrm>
              <a:off x="1739" y="3321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  <a:cxn ang="T4">
                  <a:pos x="0" y="0"/>
                </a:cxn>
                <a:cxn ang="T5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D3CE97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3" name="Rectangle 2145"/>
            <p:cNvSpPr>
              <a:spLocks noChangeArrowheads="1"/>
            </p:cNvSpPr>
            <p:nvPr/>
          </p:nvSpPr>
          <p:spPr bwMode="auto">
            <a:xfrm>
              <a:off x="2543" y="1599"/>
              <a:ext cx="666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cs-CZ" altLang="cs-CZ" sz="1100" dirty="0" smtClean="0">
                  <a:solidFill>
                    <a:srgbClr val="000000"/>
                  </a:solidFill>
                  <a:cs typeface="Arial" charset="0"/>
                </a:rPr>
                <a:t>2002-2007</a:t>
              </a:r>
              <a:r>
                <a:rPr lang="cs-CZ" altLang="cs-CZ" sz="1100" dirty="0">
                  <a:solidFill>
                    <a:srgbClr val="000000"/>
                  </a:solidFill>
                  <a:cs typeface="Arial" charset="0"/>
                </a:rPr>
                <a:t>, n=314</a:t>
              </a:r>
              <a:endParaRPr lang="cs-CZ" altLang="cs-CZ" sz="2400" dirty="0">
                <a:cs typeface="Arial" charset="0"/>
              </a:endParaRPr>
            </a:p>
          </p:txBody>
        </p:sp>
        <p:sp>
          <p:nvSpPr>
            <p:cNvPr id="134" name="Rectangle 2146"/>
            <p:cNvSpPr>
              <a:spLocks noChangeArrowheads="1"/>
            </p:cNvSpPr>
            <p:nvPr/>
          </p:nvSpPr>
          <p:spPr bwMode="auto">
            <a:xfrm>
              <a:off x="3878" y="2216"/>
              <a:ext cx="666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cs-CZ" altLang="cs-CZ" sz="1100" dirty="0" smtClean="0">
                  <a:solidFill>
                    <a:srgbClr val="000000"/>
                  </a:solidFill>
                  <a:cs typeface="Arial" charset="0"/>
                </a:rPr>
                <a:t>1985-1990</a:t>
              </a:r>
              <a:r>
                <a:rPr lang="cs-CZ" altLang="cs-CZ" sz="1100" dirty="0">
                  <a:solidFill>
                    <a:srgbClr val="000000"/>
                  </a:solidFill>
                  <a:cs typeface="Arial" charset="0"/>
                </a:rPr>
                <a:t>, n=269</a:t>
              </a:r>
              <a:endParaRPr lang="cs-CZ" altLang="cs-CZ" sz="2400" dirty="0">
                <a:cs typeface="Arial" charset="0"/>
              </a:endParaRPr>
            </a:p>
          </p:txBody>
        </p:sp>
        <p:sp>
          <p:nvSpPr>
            <p:cNvPr id="135" name="Rectangle 2147"/>
            <p:cNvSpPr>
              <a:spLocks noChangeArrowheads="1"/>
            </p:cNvSpPr>
            <p:nvPr/>
          </p:nvSpPr>
          <p:spPr bwMode="auto">
            <a:xfrm>
              <a:off x="3844" y="1951"/>
              <a:ext cx="666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cs-CZ" altLang="cs-CZ" sz="1100" dirty="0" smtClean="0">
                  <a:solidFill>
                    <a:srgbClr val="000000"/>
                  </a:solidFill>
                  <a:cs typeface="Arial" charset="0"/>
                </a:rPr>
                <a:t>1990-1996</a:t>
              </a:r>
              <a:r>
                <a:rPr lang="cs-CZ" altLang="cs-CZ" sz="1100" dirty="0">
                  <a:solidFill>
                    <a:srgbClr val="000000"/>
                  </a:solidFill>
                  <a:cs typeface="Arial" charset="0"/>
                </a:rPr>
                <a:t>, n=350</a:t>
              </a:r>
              <a:endParaRPr lang="cs-CZ" altLang="cs-CZ" sz="2400" dirty="0">
                <a:cs typeface="Arial" charset="0"/>
              </a:endParaRPr>
            </a:p>
          </p:txBody>
        </p:sp>
        <p:sp>
          <p:nvSpPr>
            <p:cNvPr id="136" name="Rectangle 2148"/>
            <p:cNvSpPr>
              <a:spLocks noChangeArrowheads="1"/>
            </p:cNvSpPr>
            <p:nvPr/>
          </p:nvSpPr>
          <p:spPr bwMode="auto">
            <a:xfrm>
              <a:off x="3060" y="1787"/>
              <a:ext cx="666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cs-CZ" altLang="cs-CZ" sz="1100" dirty="0" smtClean="0">
                  <a:solidFill>
                    <a:srgbClr val="000000"/>
                  </a:solidFill>
                  <a:cs typeface="Arial" charset="0"/>
                </a:rPr>
                <a:t>1996-2002</a:t>
              </a:r>
              <a:r>
                <a:rPr lang="cs-CZ" altLang="cs-CZ" sz="1100" dirty="0">
                  <a:solidFill>
                    <a:srgbClr val="000000"/>
                  </a:solidFill>
                  <a:cs typeface="Arial" charset="0"/>
                </a:rPr>
                <a:t>, n=393</a:t>
              </a:r>
              <a:endParaRPr lang="cs-CZ" altLang="cs-CZ" sz="2400" dirty="0">
                <a:cs typeface="Arial" charset="0"/>
              </a:endParaRPr>
            </a:p>
          </p:txBody>
        </p:sp>
      </p:grpSp>
      <p:sp>
        <p:nvSpPr>
          <p:cNvPr id="2136" name="Rectangle 12"/>
          <p:cNvSpPr txBox="1">
            <a:spLocks noChangeArrowheads="1"/>
          </p:cNvSpPr>
          <p:nvPr/>
        </p:nvSpPr>
        <p:spPr bwMode="auto">
          <a:xfrm>
            <a:off x="468313" y="115888"/>
            <a:ext cx="8229600" cy="96361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cs-CZ" sz="3200" b="1" kern="0" dirty="0" smtClean="0">
                <a:solidFill>
                  <a:schemeClr val="tx1"/>
                </a:solidFill>
              </a:rPr>
              <a:t>TRENDY LÉČBY DĚTSKÉ LEUKÉMIE</a:t>
            </a:r>
          </a:p>
        </p:txBody>
      </p:sp>
      <p:graphicFrame>
        <p:nvGraphicFramePr>
          <p:cNvPr id="2137" name="Graf 2136"/>
          <p:cNvGraphicFramePr/>
          <p:nvPr/>
        </p:nvGraphicFramePr>
        <p:xfrm>
          <a:off x="5436096" y="3212976"/>
          <a:ext cx="3438525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546" name="TextovéPole 2169"/>
          <p:cNvSpPr txBox="1">
            <a:spLocks noChangeArrowheads="1"/>
          </p:cNvSpPr>
          <p:nvPr/>
        </p:nvSpPr>
        <p:spPr bwMode="auto">
          <a:xfrm>
            <a:off x="0" y="5301208"/>
            <a:ext cx="4149726" cy="1384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cs-CZ" sz="2800" dirty="0">
                <a:solidFill>
                  <a:srgbClr val="FF0000"/>
                </a:solidFill>
              </a:rPr>
              <a:t>Výsledky léčby dětí s </a:t>
            </a:r>
            <a:r>
              <a:rPr lang="cs-CZ" sz="2800" dirty="0" err="1">
                <a:solidFill>
                  <a:srgbClr val="FF0000"/>
                </a:solidFill>
              </a:rPr>
              <a:t>ALL</a:t>
            </a:r>
            <a:r>
              <a:rPr lang="cs-CZ" sz="2800" dirty="0">
                <a:solidFill>
                  <a:srgbClr val="FF0000"/>
                </a:solidFill>
              </a:rPr>
              <a:t> v ČR se stále zlepšují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lDnGgMBJUOosEVC6Jujp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xQot1yjK0a0X7j9vp1YaQ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_9vwXCt_kaqt93_I_0wgQ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sEFRAcLkUG4.D4yiQ0OMg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Xceady1DkyYEHpqGJQsow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DxmkzlL_06P3qdxRJN3NQ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DVKhuvf20G3pxE3rPGRUw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kMnv3zlEKDSJGrmiFeow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h5u6petYUq6GelXeFA7pg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lBWZlsW60G25Gj2zTYvGw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oseDfpTpkWkGRU9ufGRsQ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voTXi.a8k29hZwoKHVUr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UsY0nDBg0OB3p3RNEHmGA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kqkn5jtNE.PxoBHZYul8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_RfRG1DiEq46CiZYMcsTg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HtMxV1OUCVLbZgg8uBBQ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8FTXuruXkaeXH3pHZBUyw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8mKvu9F2UqOWV.jKpi8Ww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R2xfNTVk06iIOPzTtH.ug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Yv8hXAZWkCYS8D5SyMVPQ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dnLKf6o.E6SSCaRFPVIFg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WWH1kZKxkKh6YkXiGJ4aw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YITI98aT02LTNhyRpzW3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21wUj2l90uG3EoegeRN.w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RC4yckLzEOEh1LHcqJfWw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BgnIK8P9EqmjyWPHkKOqQ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GWOSpdhYUuQ0lueYC19GA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VAgMGyR.0.2OBP8b8jxXw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ttbYLyEbkyIVp3rqipD5Q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RtM18uS0KZlPVn2g69CQ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FDVC2Kjqk.9epEZDxgyhw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XH0bVZJpEGMZf1oyhtU1A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lkKdPE6kKizLR6imONTQ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2El7XKhQEaGj_TUpF1RI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vpgm6x2_EeDmf0g_DV_6Q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nkx.cXnEmg7J6ZzXjIDA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e5vRv_W9US_Jg91xduhxA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Vjk9Fd0FECf_dngJKzPCw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SVi3DVEqU6FdN4pN_fkWg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0_STKyxCUGMR26hUFMWZg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XPStkVLEencfHFvUpL3Q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BpPsI.YpEOlT28RR7FXqw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23UtxJHGU.II7vimLHheg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NnBvIcDqUmcWbLh09a5oQ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E9zDjNe2UOKS9UpYyxPt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aEbxMsa9067IFHyYdGAkw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_0WeLBjf0O5HNxtwnif4w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JV8WQ.O40iYLObvL.Pq5w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DXrxKSxSUWBDb0Mnjj9ZA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d42ChbI1Uq1B7Oakd4LJA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Qoxi2A4qEG9IajKHVggFg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qtVgvAf.UKwqbAXJ5Vqhw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PTGvVkcrkeatwczJ6U3eA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9Z6R_IlP0CQp.5MQZhrUw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T3Q5P56DUe4U8IETSWmoA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IYc9rtgTk.Lb3AhQMaEk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a1_9Cg6EkyVps3nOi70BA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gGRM5HgUEyowuOeSpGswg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1pnE4iAzEK4g4VTO65TyA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pE2iZjvk0izMS45aud9Mg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2heCJz6EeyidZojWfZ7w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yEb4_aSbkKoc46CN9FujA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HC9sdKopEyj5pFXagmUSQ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xvsdx3xr0qUPSFTvNdYxQ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N8ZnrTSH0eH8zJ5gvuzvw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SpYUF6P8UizPLPJWKUrTA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Bxc7kAlq0q..2dF7dqiD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1HM6e4rj0uhDZTKOz91Vg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8YUeuh7M0ajOFY2ow5HGA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9lPJkC1Dkax6XCCXHdCIA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stLYQtC7EG0NYQ8m9lwCQ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qnFM5I6J0KcPFM_OwMBuQ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lCSiRqRAkmNr06KzdXAxA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NbF39aLrEq9kDegasBCQw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AHvb0wQkuUciZ8Q1G59Q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UT3dMkHk2g6Pi4xQ3h3w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O9xSqAF3UGld20e.g4LyQ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C3idTAd5Eu6LuYB7xBlr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Wt4xj7U7kClNC3foFazoA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mP8qHwef0G.fg4PWFFGnQ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ZbShBBuJ0yr3OeWYNIotA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GzZfAXkOkydw1BdBsdlrQ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j0e1blbkWu4f6TdSanVA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dLyZSnTR0e8ZObyykviRw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gzbX7xC706pVFmUYUl3ag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LrpX3Q7RUSh_wdv1Vjixg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MhkDa3qLEOMVFlevwgdew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c7CZEIGOkuLMDgUALFkuw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v6jGyjCFECvDuetubeMy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ZZ0isQK0kiTvQOVRW3MwA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7Vpfiz3Hkq5_b3Sm8PXfQ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HIIXCG1tkaOTMCh23pIcg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vSbnGkMGkmR0WxtxOoCUw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omRUV5NbUqjnSHfgDsvyA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KsGq70Bh0.96lSHl0r39g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2KQXGuuX0mvCdXLD_BJcw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7ZPJyxl6k2TCZpUqGWnsg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QrhhhNNHEa2Dx_sYknyuA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LfSDorybkOoezonnCQ0.A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TIdt7z80keKpMb9HGo00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tWxHXP8UiMo1OsTTqFXg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CYb3Kmxq0e4OB1bXPiDrA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km6O3J3L066EUBFzB3v5Q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Y8dSPdzlE.m_rpCioloPg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9Sizzi840.LiNTG8UVDbQ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hpuM940MUSeXxQBzkdzng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OgBt32EnUeho7Uz0f0VQA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Hz8D.p_LkCxmMOrbfCI5A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zO8sgqNUSkchh94pbPIA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eiSkaSTtEWXxL8UuMPPlQ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h3nr5L510u.7WzFx5Lsr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ERfcixgEkas50_0.lwgw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BUChXo_nUeXhYoxb.MpSg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_Dr2ZenNEeAu7zViCNPZg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RKn4WbJLkmWVP1QJs4flw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vZqesrxgUu59S4rQBI._A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C.MVP3QAEGJjHVtLGzEAg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lvThuNRm0q6WntXEpWiHw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BgwqcWv.UW.2DecAAyT_A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dDxRufkSkWt0L5oOQv3Gw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xO0CReBL0WiYmOhaNIl8w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XBFkFzZqUWE2xdKFG6jUQ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eujXvIBgU2gFvm7yOYpv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_VK9o_lBEiW_jjZq23vhg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w1if8U_kkGRbmTVFqmnHA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kLiWtjQUE.DY8EyBT7ABA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0CXi8y3rkWT2N0TNDcBLw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NC1z8NsBkKqhkcVXOqZUg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3ecyprNG0aR0tJL5e3Utg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.c8kkt4q0e.ZrLgD36kOg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WgqzpZyk.0.Gd7n1AIyg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nl84YlLhUaaoYi7s90WFg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GDSpjFO8EWtLeIsaUqPEA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sj2IPyFxECfvo1gw9Sbw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NZJwjSc.kWzdZmgqa2zdg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6s2zvHYdEil09VeTvEf6A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rJotP6Di0eOWSDd30vk.Q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cFp9GFKhUieQsCqXlIHuA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FMEBUZEP0GsVgX8zaljoQ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AHohiDLWEisxP_yOIOfDg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hLH8BsF6EmK5vWXEpLfAg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kzJTor7Pk2ErGKMhi6Ihg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lgEnU6Npkmsawl6_T0dtw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S8Qg5sPv0SWAJvICnZTUg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5RKL946_k.T7OLgXmrIV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iQ7WbpnNECUeu72B0vj2w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bgP_BoBtU2W2fKf7zUfZw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cK3GWVLI0aoBoHVvTCiGQ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c8TlB50x0q7MY2hclGu5Q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YkX4fT2hkyqieKGzVuJTg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FhZkNymx0WrQ9F2pEb9Uw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VKoTKuU2kWJq5_mUo61Tg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g0bAEKDlEOgKZqud9DGKA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vNkl4BDm0yeYT5nsgSpaA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tf9xI6RkEG2vzREIBYAGw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.8O33vRwk61GjtU.Oydw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2f7czwVlU.ZzMdN2hVjqw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IjMNLu58kCkf8yt8SRDdA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Gj8xQ7OMU6AiGciNqwDog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.LNBYoZ.kCOuU7B2V4_vQ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x7zE5eyd0GFC.JEDQsbSA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dtAtmc46UmWdtrA4QwIBA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eubUT6Fl0CUWNvRn1Nlhg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3hzDNxW9kCsPNJYAel5nw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MwBbXqgF0yqhoayw7_5Zw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5GgXnkU2kOj.r2j7WhGfA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IdN4B_m4USf1SHNvQr38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eAOARhnYk2ibDlYG4u.nw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U8RhCYG1kmWNu9kTwt6mA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MxqV4gGA0eWbkOH9h5zmQ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4_hxAhcjUefUAIIgw.gNQ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ywlHZDYCEi9xlWFjucmYw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fXqfoHOS0yWW27hxOl2TA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B2TJvopvk2urLl3s3eOIg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sf6jgdkqU6sOY1JRsk9yQ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pr1D0u90mZAqeOV1hIvA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W3kVGSD8E2R3a_uiz4uyA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.RqEUlRyk2rRfUd1Qemm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cAT5kTTD0i9luD6DhjtrA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TcNZB1xhkmdvAvNdP90hw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evLIyIkUaOHXXRiS7NXg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Uk7_zEYFUqGR92W0eUF.Q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DX_bzdjZEG.TwFxTGramg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PqCnxqHdU68pN3zmniVYw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Dj4yuZlQ0ygwe55UkkzJA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.CIAQe320ifVlq_jDHOSg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Mc5S_JgjUekhJoSO4cD0A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vAmX7t8pkO5M7P6nsgLUQ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2sHtCYT.U2.da0_MDqLF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JplmT8SUuXCeBLOSANyA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y6Hc8C6QkelXfa25mKf3Q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O3D8rKCMkKQtGGzdcwLyw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JLpmmEE_UyDMzK4.SPAAg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K8cvlXIdkSmO8JdNpWDoQ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0FHMF2bY0yn4v0UCbatcg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GdaV209d0KSl4RMuLFKXg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jkXBK8mjE23Vdsi34RMpw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smy8oAKY0aMgr4hUO575A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KZrXYSsP0KXDbwb5C2XwA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6sHzi_zQUif9tgOXAxHV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n5_OKSj10u4EFHZym7rRw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krrDj9u2U6xdwgmwsFcQw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5zhrVzTJE2N2zcidPpaog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ZNZMPm7F0aPDmajKXJyXg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hBcrwO4PkSRxd6LjWcBlQ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bmXTNduWUS3aG3YYnHkvA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soRTT7bQUawpJs2XBcPQA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mzXb9kwUE.wFZMRail7WQ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SvWJSEN4keunilgtHn0pw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LX9j0L28kq0sYEgosh9mw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qRI8Yx3rkiRV0cBVP79F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MAKslXLb0K2nTFDcWwEwg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BN4imiM702igRhJXF8hYg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0Icd.4Hl06ADxfuz7gkmw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B6i8eG6lkGsuxSfvVbBYA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I9HZfPJck.YT3cB21ZUqQ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6SiZgU5C0KRJ3NRUQDb1Q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_OE0SFeUEq0GuF.rd3AwA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bOqv1clkCej3WHUe6Kgw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F7pTu4.SEO1a0Bu.GBDFQ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ndrP9MIuUCjSTrOJ858Rw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7A3SRqmCUOiCH2e3vAy8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8embS9OBECTAZgtCVKf4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2SCF7K5jUuBzXH.I6CYaw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7QFIgC202wKh8rIsuw5w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stHjDOu10Oyf0_PMzAymA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WGQsa77NEGh0ePRcntwlw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LPAc.xljkqa9_1EATV0Lw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G4QtEbX6E6QN9jSC0trsA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pFegCkXUECt7yR3ZWznNA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TcseZ8lS0WMYUPYrrdGxg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ai5H1HpYEeJcR1.RzDOgA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GeiKrwBt0ieShaGvjOnDw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n1_CYR57Eq88XT8VRrqn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Az7A8sUfUOGPiZPb.CZYQ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GkBHvZd6kGvxSEKsKfLrQ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LuQXjGFSESzNYPEjU2nKA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2aQQSOGbEaSvcTujzPv3A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iK_YmSSEuaO.5_TwUneg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x0yX4eurEyR1btNlyBsTw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e5nZU4uJESxRZHTwBKshw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EYOYIvuZUK7vL5D4InzcA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T5xmm5wFUGFCBuzKaXYwg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_UU6.v9VkGNQri0dDfnWA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eiCRjzDck24YT2fwPZFT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mQiJJLXskSm_N3iYMcRqw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X7poSVEz0WtgcKiPhdCPw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xRXsWDufES_7Sh6NEWIIw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7h1ByZc.06ZjuZn7e2g1w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qpzWRg8dku8Jb3gf2zWkw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TeOhF4i.0yFHTmyFvjGtw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U2Lm98Uae5MfeCt3E_w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ymaIRfgECW5m7gmtLA7w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wJusvZu9kCC6ak2cuBQVw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Y4D23bzEaNrzydBSYADQ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_mDKyA86kOM0bjedfvEZ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weG2Zf8v0mlvBios7Sy7Q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YRj7h1sDUymoNuEnkwJzg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YoIvoZFaUGd5sH.karlKg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otDNiCzIU.ZLYarAYz_Gw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qWx6YloDkGy_kS_F_XBgQ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VsWh42skWMQ9rV_qByXQ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EZ0XmBs8kegmRrj4i83sA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qxKVKGmdkSUA61x9_QIdA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VpKX5g2QkKz9LKmgklIcA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vAFrcGwEK81CTHhYdE7g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ukWylrfjkasb5WPvteMY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hHZQlt7dkGLN3j24SarFQ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xoMuHCIbUC8w1k_PM3w6g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lEQhkPPUEeVf3ZSAl8LOg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5laaMDQPUKLYGpNiTkikw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9yV47rAOUqQYlqECp1hMA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9o4ke5zBUiGKFcxAndRgg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19E2Y3OdEa2Pd0jMPX1og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C9L9y7KnkG7xKWXIUTRrQ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8fePBBRZkirfsCZZkwHPg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kwOggn15USZCCzNqdefwQ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MvoMpFV4US6YqovARnID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6LLm4JPGkeBTbiuaXxfvQ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6tXRq3Sg0uHynw1ro0M2A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hgqIgscpkGYWr5g9JoVxA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DPmZTpDUeYIzbn0Jb0gg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zJOQyINIE2hWqpqIZKhPg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v2APsZY7UyuapJTiZvGEw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UDgOE4MGk.mrwh4qyDW3g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1O1ABoiAEWr_BTQ1LE7CA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r3Fy05q2kS2xnuRbWgMDg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Bww18KPVU6aQbQuHbXGQQ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erYnzPg80iGV6nDsYa3_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C.PDPTIUmydEN_FB7EcQ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YqnJSxjEUWHKvXa83ZkzQ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Q9JHMeIUiMk8oyoRisDg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pq.3zDmkSx7CTl.T46TQ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7khyViBXEqB_ZG.g0MjVg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APVYBbRl0qv8HdjTXjU7Q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Gpe3ds09kqRC36uMJyVqA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KPu_r3.dEy2P8YDwWaROA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5IUtXOWaky.v0EENhvtIg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mpjSJuip06YNxTsDcyIcg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yrifwEtv02plr2AV1E77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VJVcvH4XkuNHaEqInWOmA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NTF4N_m6UCjBbYTx1or6g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HGihATCBkawWi_zDFQ4xg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_iABPtR.U6ET_bpHX8DbA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mmcE4_Jw0.igFPxV1iaFg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MNComMW8k2NI54MPI6leQ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dQ6pfjZMUas75hfGP2hQg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fX2_q3qPk.ZHDqIFCogTg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2cDZg77SUu4gr8K9dLweQ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2heCJz6EeyidZojWfZ7w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TeOhF4i.0yFHTmyFvjGt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9bXJxse70WBoNfG5VoESQ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U2Lm98Uae5MfeCt3E_w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ymaIRfgECW5m7gmtLA7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SYYtpjJgk217rT2rubEY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cgOX7j9NEmp0Lhi5xLJa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euV5hW5Eijg6ZeMel1T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iBMq1cpeEKIE4fDMB5b9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a21afFvU27.CePXGVSd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aYWbkeG90uaf4h5uqXm0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e3OXfCtikaP6GqJL_MyA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x.VBm6MjUGslyaSVjam8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13zGpEE5ESAs3sCQE1YKw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yNhhKT9EaZjP8ypRXzT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zd8n9dciU2lOOU_F6QPC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nXMM7W7Pken_E5zPJqO0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.KQ9_SNWUmkHMWMVVkgi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T8xRARCy0WMujoBlFFh7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SBDIz_ex0S45.vp57Z5Z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c4KfLJQEkapxtYUfKSrm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xXEDzEFf023Cck6.kOYFw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fMoMhEiskGS8dcTWyBy2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XzRnfu8YE.TpKGz7DECrw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zc2gO_wrEyobii_fUC7p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UlzBXtZFUW7k840.HSnWg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FKc4aMTWkexewir9tEgh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MDZ7Da6s0OnTdZ11Ym4e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MEWcD2nUmGveRDF3F1pQ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cAtSbYuAEq27_e6TBVfjw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bDfUliNcE2s2JZ3l8B7ig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rmdit4GBEybgrl1EDVrsQ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5FgiavccEymIkC4O2zxRQ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Cz_G0cRUUSPFfaI4HGfUw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ttmTnk4TkSHQ52A11zsGg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XtIfkN5j0W7fAbt2bh2mw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qRhWOMcUk64nKp7R3XsdQ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IV.kMn0OEuzfLKA1PdTEQ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xkjNB.mOkmEv7mlHOgZI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c06pAfgfkGaGKC0r.FCOQ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1uLmJYrj0GNwUXFjqMTLA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IftQQhTdEamZKojTfCgDw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myix8h_E0OwFiDPNjCHkw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7n_HmIe2EK866vv2.bCdg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uts24.8s06YbRlkYrra0A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XTrtAL3k.5jF6SJ.SKDA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528dKmeqk.2LlA0UzQ8Bg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QFjCpaJEEuW7D9P735Hdw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1dZDwxhjUi08vW1N97hKg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xp1kA4PPUW3rgOS82cTb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Kj1HqgCLkOQAJDVF0h7Ug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ktNkkwBB0Sohg.bE8xpig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7NIpEOq70yXpfDsMKS7Ng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v46AO9COkaW3CJRme37FQ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X7j9aM.AUmasam1Ylp5Sg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CAM28NAukyygFCnfmIp6w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HW49Gaz3kGnDJlYf1sgng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WHEUkb2HUuBSEvW2WOpNA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db9zDt2XUGOiZi2vmjNGA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ekOsqTtWUOciuAbZRINng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9Wq1k2uPEiP00IpLWJ9Y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rgY6VK6k6XEP4QJuqA8w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6iB4nK190S_NYBwEbrFXA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Ic8b4RXEUOHU.m6RMcaow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QWfQzDBEkG3zGMvAL.7Rg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lPSUmBaRke0IfIfxL.bGg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wF4h8ZRd0eShPfA5Mm8TQ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ii24HOWf02Q6pUyevoSLA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XV1mXpskeBdPC9RRbTeA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RIhW3nE5U.0xjuRHL5FZA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NEF8PwB5UaMn1DplTq7eQ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r4nrhh5kunukGBetMK8g"/>
</p:tagLst>
</file>

<file path=ppt/theme/theme1.xml><?xml version="1.0" encoding="utf-8"?>
<a:theme xmlns:a="http://schemas.openxmlformats.org/drawingml/2006/main" name="2_Výchozí návrh">
  <a:themeElements>
    <a:clrScheme name="2_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abb">
  <a:themeElements>
    <a:clrScheme name="abb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b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bb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b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b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b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b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b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b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b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b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b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b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b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Výchozí návrh">
  <a:themeElements>
    <a:clrScheme name="2_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6557</TotalTime>
  <Words>618</Words>
  <Application>Microsoft Office PowerPoint</Application>
  <PresentationFormat>Předvádění na obrazovce (4:3)</PresentationFormat>
  <Paragraphs>184</Paragraphs>
  <Slides>12</Slides>
  <Notes>10</Notes>
  <HiddenSlides>0</HiddenSlides>
  <MMClips>0</MMClips>
  <ScaleCrop>false</ScaleCrop>
  <HeadingPairs>
    <vt:vector size="6" baseType="variant">
      <vt:variant>
        <vt:lpstr>Motiv</vt:lpstr>
      </vt:variant>
      <vt:variant>
        <vt:i4>3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2_Výchozí návrh</vt:lpstr>
      <vt:lpstr>1_abb</vt:lpstr>
      <vt:lpstr>3_Výchozí návrh</vt:lpstr>
      <vt:lpstr>CorelDRAW!</vt:lpstr>
      <vt:lpstr>Prezentace aplikace PowerPoint</vt:lpstr>
      <vt:lpstr>Výsledky léčebné studie   „ACUTE LYMPHOBLASTIC LEUKEMIA INTERCONTINENTAL-BFM 2002“   5 060 dětí   15 zemí  3 kontinenty</vt:lpstr>
      <vt:lpstr>DŮLEŽITÉ INFORMACE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SHRNUTÍ</vt:lpstr>
      <vt:lpstr>DĚKUJEME ZA POZORNOST!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Výsledky léčebné studie   „ACUTE LYMPHOBLASTIC LEUKEMIA INTERCONTINENTAL-BFM 2002“   u 5060 dětí diagnostikovaných v 15 zemích 3 kontinentů.</dc:title>
  <dc:creator>user</dc:creator>
  <cp:lastModifiedBy>ondrej</cp:lastModifiedBy>
  <cp:revision>51</cp:revision>
  <dcterms:created xsi:type="dcterms:W3CDTF">2014-01-19T15:03:55Z</dcterms:created>
  <dcterms:modified xsi:type="dcterms:W3CDTF">2014-01-30T22:16:25Z</dcterms:modified>
</cp:coreProperties>
</file>